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258" r:id="rId3"/>
    <p:sldId id="276" r:id="rId4"/>
    <p:sldId id="278" r:id="rId5"/>
    <p:sldId id="259" r:id="rId6"/>
    <p:sldId id="260" r:id="rId7"/>
    <p:sldId id="261" r:id="rId8"/>
    <p:sldId id="262" r:id="rId9"/>
    <p:sldId id="263" r:id="rId10"/>
    <p:sldId id="267" r:id="rId11"/>
    <p:sldId id="266" r:id="rId12"/>
    <p:sldId id="269" r:id="rId13"/>
    <p:sldId id="270" r:id="rId14"/>
    <p:sldId id="271" r:id="rId15"/>
    <p:sldId id="272" r:id="rId16"/>
    <p:sldId id="277" r:id="rId17"/>
    <p:sldId id="273" r:id="rId18"/>
    <p:sldId id="268" r:id="rId19"/>
    <p:sldId id="290" r:id="rId20"/>
    <p:sldId id="274" r:id="rId21"/>
    <p:sldId id="291" r:id="rId22"/>
    <p:sldId id="275" r:id="rId23"/>
    <p:sldId id="292" r:id="rId24"/>
    <p:sldId id="293" r:id="rId25"/>
    <p:sldId id="294" r:id="rId26"/>
    <p:sldId id="279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311" r:id="rId36"/>
    <p:sldId id="312" r:id="rId37"/>
    <p:sldId id="314" r:id="rId38"/>
    <p:sldId id="313" r:id="rId39"/>
    <p:sldId id="315" r:id="rId40"/>
    <p:sldId id="289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7" r:id="rId54"/>
    <p:sldId id="310" r:id="rId55"/>
    <p:sldId id="309" r:id="rId5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4" id="{997704B9-7E83-4A8A-B37F-125A7785698E}">
          <p14:sldIdLst>
            <p14:sldId id="256"/>
            <p14:sldId id="258"/>
            <p14:sldId id="276"/>
            <p14:sldId id="278"/>
            <p14:sldId id="259"/>
            <p14:sldId id="260"/>
            <p14:sldId id="261"/>
            <p14:sldId id="262"/>
            <p14:sldId id="263"/>
            <p14:sldId id="267"/>
            <p14:sldId id="266"/>
            <p14:sldId id="269"/>
            <p14:sldId id="270"/>
            <p14:sldId id="271"/>
            <p14:sldId id="272"/>
            <p14:sldId id="277"/>
            <p14:sldId id="273"/>
            <p14:sldId id="268"/>
            <p14:sldId id="290"/>
            <p14:sldId id="274"/>
            <p14:sldId id="291"/>
            <p14:sldId id="275"/>
            <p14:sldId id="292"/>
          </p14:sldIdLst>
        </p14:section>
        <p14:section name="Lecture 5" id="{D6751E8B-8D8E-44A6-8345-277E3F0ED285}">
          <p14:sldIdLst>
            <p14:sldId id="293"/>
            <p14:sldId id="294"/>
            <p14:sldId id="279"/>
            <p14:sldId id="281"/>
            <p14:sldId id="282"/>
            <p14:sldId id="284"/>
            <p14:sldId id="283"/>
            <p14:sldId id="285"/>
            <p14:sldId id="286"/>
            <p14:sldId id="287"/>
            <p14:sldId id="288"/>
            <p14:sldId id="311"/>
            <p14:sldId id="312"/>
            <p14:sldId id="314"/>
            <p14:sldId id="313"/>
            <p14:sldId id="315"/>
            <p14:sldId id="289"/>
          </p14:sldIdLst>
        </p14:section>
        <p14:section name="Lecture 6" id="{40AA4FB5-EC37-41E8-A764-9463E5FCCAF2}">
          <p14:sldIdLst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  <p14:sldId id="307"/>
            <p14:sldId id="310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6B8EF3-5C90-42FD-AD3E-B2A337B95298}" v="195" dt="2024-01-17T18:48:59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 autoAdjust="0"/>
    <p:restoredTop sz="97108" autoAdjust="0"/>
  </p:normalViewPr>
  <p:slideViewPr>
    <p:cSldViewPr snapToGrid="0">
      <p:cViewPr varScale="1">
        <p:scale>
          <a:sx n="127" d="100"/>
          <a:sy n="127" d="100"/>
        </p:scale>
        <p:origin x="138" y="492"/>
      </p:cViewPr>
      <p:guideLst/>
    </p:cSldViewPr>
  </p:slideViewPr>
  <p:outlineViewPr>
    <p:cViewPr>
      <p:scale>
        <a:sx n="33" d="100"/>
        <a:sy n="33" d="100"/>
      </p:scale>
      <p:origin x="0" y="-139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E4E1E015-7E1F-4DED-BF7F-77C6EEDF21C5}"/>
    <pc:docChg chg="undo redo custSel addSld modSld sldOrd modSection">
      <pc:chgData name="Toby Donaldson" userId="2e6e5431-bb17-4c41-9985-d39c50d83c73" providerId="ADAL" clId="{E4E1E015-7E1F-4DED-BF7F-77C6EEDF21C5}" dt="2024-01-16T03:33:43.229" v="539" actId="20577"/>
      <pc:docMkLst>
        <pc:docMk/>
      </pc:docMkLst>
      <pc:sldChg chg="modSp mod">
        <pc:chgData name="Toby Donaldson" userId="2e6e5431-bb17-4c41-9985-d39c50d83c73" providerId="ADAL" clId="{E4E1E015-7E1F-4DED-BF7F-77C6EEDF21C5}" dt="2024-01-15T19:15:05.781" v="165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E4E1E015-7E1F-4DED-BF7F-77C6EEDF21C5}" dt="2024-01-15T19:15:05.781" v="165" actId="20577"/>
          <ac:spMkLst>
            <pc:docMk/>
            <pc:sldMk cId="3457032960" sldId="258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E4E1E015-7E1F-4DED-BF7F-77C6EEDF21C5}" dt="2024-01-15T19:17:53.333" v="219" actId="14100"/>
        <pc:sldMkLst>
          <pc:docMk/>
          <pc:sldMk cId="4069557335" sldId="260"/>
        </pc:sldMkLst>
        <pc:spChg chg="mod">
          <ac:chgData name="Toby Donaldson" userId="2e6e5431-bb17-4c41-9985-d39c50d83c73" providerId="ADAL" clId="{E4E1E015-7E1F-4DED-BF7F-77C6EEDF21C5}" dt="2024-01-15T19:17:53.333" v="219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addSp delSp modSp mod ord">
        <pc:chgData name="Toby Donaldson" userId="2e6e5431-bb17-4c41-9985-d39c50d83c73" providerId="ADAL" clId="{E4E1E015-7E1F-4DED-BF7F-77C6EEDF21C5}" dt="2024-01-16T03:33:28.213" v="538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E4E1E015-7E1F-4DED-BF7F-77C6EEDF21C5}" dt="2024-01-16T03:33:28.213" v="538" actId="20577"/>
          <ac:spMkLst>
            <pc:docMk/>
            <pc:sldMk cId="3700499661" sldId="268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1:02.963" v="401" actId="21"/>
          <ac:spMkLst>
            <pc:docMk/>
            <pc:sldMk cId="3700499661" sldId="268"/>
            <ac:spMk id="5" creationId="{39FDE34E-4DB3-EE4D-1334-A1BE6397D771}"/>
          </ac:spMkLst>
        </pc:spChg>
        <pc:spChg chg="add mod">
          <ac:chgData name="Toby Donaldson" userId="2e6e5431-bb17-4c41-9985-d39c50d83c73" providerId="ADAL" clId="{E4E1E015-7E1F-4DED-BF7F-77C6EEDF21C5}" dt="2024-01-15T19:29:23.365" v="381"/>
          <ac:spMkLst>
            <pc:docMk/>
            <pc:sldMk cId="3700499661" sldId="268"/>
            <ac:spMk id="7" creationId="{19CDE350-534C-052E-6444-CB0F7419BFBA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700499661" sldId="268"/>
            <ac:inkMk id="8" creationId="{287D6750-C5CA-261F-2E6B-0C4F162E1E48}"/>
          </ac:inkMkLst>
        </pc:inkChg>
      </pc:sldChg>
      <pc:sldChg chg="modSp mod">
        <pc:chgData name="Toby Donaldson" userId="2e6e5431-bb17-4c41-9985-d39c50d83c73" providerId="ADAL" clId="{E4E1E015-7E1F-4DED-BF7F-77C6EEDF21C5}" dt="2024-01-16T03:33:43.229" v="539" actId="20577"/>
        <pc:sldMkLst>
          <pc:docMk/>
          <pc:sldMk cId="3349829518" sldId="269"/>
        </pc:sldMkLst>
        <pc:spChg chg="mod">
          <ac:chgData name="Toby Donaldson" userId="2e6e5431-bb17-4c41-9985-d39c50d83c73" providerId="ADAL" clId="{E4E1E015-7E1F-4DED-BF7F-77C6EEDF21C5}" dt="2024-01-16T03:33:43.229" v="539" actId="20577"/>
          <ac:spMkLst>
            <pc:docMk/>
            <pc:sldMk cId="3349829518" sldId="269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20:55.304" v="233" actId="1076"/>
          <ac:spMkLst>
            <pc:docMk/>
            <pc:sldMk cId="3349829518" sldId="269"/>
            <ac:spMk id="5" creationId="{B3902004-C221-8059-C11F-0C373FF697C1}"/>
          </ac:spMkLst>
        </pc:spChg>
        <pc:spChg chg="mod">
          <ac:chgData name="Toby Donaldson" userId="2e6e5431-bb17-4c41-9985-d39c50d83c73" providerId="ADAL" clId="{E4E1E015-7E1F-4DED-BF7F-77C6EEDF21C5}" dt="2024-01-15T19:20:16.853" v="225" actId="14100"/>
          <ac:spMkLst>
            <pc:docMk/>
            <pc:sldMk cId="3349829518" sldId="269"/>
            <ac:spMk id="6" creationId="{657B7BCF-4717-8A99-65E5-2F712B23D502}"/>
          </ac:spMkLst>
        </pc:spChg>
        <pc:spChg chg="mod">
          <ac:chgData name="Toby Donaldson" userId="2e6e5431-bb17-4c41-9985-d39c50d83c73" providerId="ADAL" clId="{E4E1E015-7E1F-4DED-BF7F-77C6EEDF21C5}" dt="2024-01-15T19:21:35.765" v="242" actId="2711"/>
          <ac:spMkLst>
            <pc:docMk/>
            <pc:sldMk cId="3349829518" sldId="269"/>
            <ac:spMk id="9" creationId="{A4462FDA-B578-457E-87FF-D04F9402994E}"/>
          </ac:spMkLst>
        </pc:spChg>
        <pc:cxnChg chg="mod">
          <ac:chgData name="Toby Donaldson" userId="2e6e5431-bb17-4c41-9985-d39c50d83c73" providerId="ADAL" clId="{E4E1E015-7E1F-4DED-BF7F-77C6EEDF21C5}" dt="2024-01-15T19:20:58.762" v="234" actId="14100"/>
          <ac:cxnSpMkLst>
            <pc:docMk/>
            <pc:sldMk cId="3349829518" sldId="269"/>
            <ac:cxnSpMk id="8" creationId="{62A469E4-9F5C-6C1F-B8BC-058482300BDA}"/>
          </ac:cxnSpMkLst>
        </pc:cxnChg>
        <pc:cxnChg chg="mod">
          <ac:chgData name="Toby Donaldson" userId="2e6e5431-bb17-4c41-9985-d39c50d83c73" providerId="ADAL" clId="{E4E1E015-7E1F-4DED-BF7F-77C6EEDF21C5}" dt="2024-01-15T19:21:09.457" v="237" actId="14100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modSp mod">
        <pc:chgData name="Toby Donaldson" userId="2e6e5431-bb17-4c41-9985-d39c50d83c73" providerId="ADAL" clId="{E4E1E015-7E1F-4DED-BF7F-77C6EEDF21C5}" dt="2024-01-15T19:22:37.266" v="366" actId="20577"/>
        <pc:sldMkLst>
          <pc:docMk/>
          <pc:sldMk cId="3877031596" sldId="270"/>
        </pc:sldMkLst>
        <pc:spChg chg="mod">
          <ac:chgData name="Toby Donaldson" userId="2e6e5431-bb17-4c41-9985-d39c50d83c73" providerId="ADAL" clId="{E4E1E015-7E1F-4DED-BF7F-77C6EEDF21C5}" dt="2024-01-15T19:22:21.459" v="356" actId="27636"/>
          <ac:spMkLst>
            <pc:docMk/>
            <pc:sldMk cId="3877031596" sldId="270"/>
            <ac:spMk id="5" creationId="{EEED5863-62D2-CABA-6CC2-667D2E307BDA}"/>
          </ac:spMkLst>
        </pc:spChg>
        <pc:spChg chg="mod">
          <ac:chgData name="Toby Donaldson" userId="2e6e5431-bb17-4c41-9985-d39c50d83c73" providerId="ADAL" clId="{E4E1E015-7E1F-4DED-BF7F-77C6EEDF21C5}" dt="2024-01-15T19:22:37.266" v="366" actId="20577"/>
          <ac:spMkLst>
            <pc:docMk/>
            <pc:sldMk cId="3877031596" sldId="270"/>
            <ac:spMk id="6" creationId="{CBA71C1A-66AC-53BB-D3B0-BD35EC499A20}"/>
          </ac:spMkLst>
        </pc:spChg>
      </pc:sldChg>
      <pc:sldChg chg="modSp mod">
        <pc:chgData name="Toby Donaldson" userId="2e6e5431-bb17-4c41-9985-d39c50d83c73" providerId="ADAL" clId="{E4E1E015-7E1F-4DED-BF7F-77C6EEDF21C5}" dt="2024-01-15T19:24:58.735" v="378" actId="14100"/>
        <pc:sldMkLst>
          <pc:docMk/>
          <pc:sldMk cId="866962288" sldId="273"/>
        </pc:sldMkLst>
        <pc:spChg chg="mod">
          <ac:chgData name="Toby Donaldson" userId="2e6e5431-bb17-4c41-9985-d39c50d83c73" providerId="ADAL" clId="{E4E1E015-7E1F-4DED-BF7F-77C6EEDF21C5}" dt="2024-01-15T19:24:58.735" v="378" actId="14100"/>
          <ac:spMkLst>
            <pc:docMk/>
            <pc:sldMk cId="866962288" sldId="273"/>
            <ac:spMk id="8" creationId="{F0D79F00-076A-C4AC-D3F5-24C50CDF8DDF}"/>
          </ac:spMkLst>
        </pc:spChg>
        <pc:spChg chg="mod">
          <ac:chgData name="Toby Donaldson" userId="2e6e5431-bb17-4c41-9985-d39c50d83c73" providerId="ADAL" clId="{E4E1E015-7E1F-4DED-BF7F-77C6EEDF21C5}" dt="2024-01-15T19:24:29.880" v="371" actId="20577"/>
          <ac:spMkLst>
            <pc:docMk/>
            <pc:sldMk cId="866962288" sldId="273"/>
            <ac:spMk id="12" creationId="{17B60DBA-3DF0-1E41-93EC-B83CD44E94BD}"/>
          </ac:spMkLst>
        </pc:spChg>
        <pc:cxnChg chg="mod">
          <ac:chgData name="Toby Donaldson" userId="2e6e5431-bb17-4c41-9985-d39c50d83c73" providerId="ADAL" clId="{E4E1E015-7E1F-4DED-BF7F-77C6EEDF21C5}" dt="2024-01-15T19:24:58.735" v="378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addSp delSp modSp mod">
        <pc:chgData name="Toby Donaldson" userId="2e6e5431-bb17-4c41-9985-d39c50d83c73" providerId="ADAL" clId="{E4E1E015-7E1F-4DED-BF7F-77C6EEDF21C5}" dt="2024-01-16T03:33:17.191" v="536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E4E1E015-7E1F-4DED-BF7F-77C6EEDF21C5}" dt="2024-01-16T03:33:17.191" v="536" actId="20577"/>
          <ac:spMkLst>
            <pc:docMk/>
            <pc:sldMk cId="3215519779" sldId="274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2:03.399" v="408" actId="21"/>
          <ac:spMkLst>
            <pc:docMk/>
            <pc:sldMk cId="3215519779" sldId="274"/>
            <ac:spMk id="5" creationId="{B4AEBEF1-9143-AE54-676F-24BDF19415A5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215519779" sldId="274"/>
            <ac:inkMk id="7" creationId="{3A86AB99-39FE-233D-3022-8249324C7454}"/>
          </ac:inkMkLst>
        </pc:inkChg>
      </pc:sldChg>
      <pc:sldChg chg="addSp delSp modSp mod">
        <pc:chgData name="Toby Donaldson" userId="2e6e5431-bb17-4c41-9985-d39c50d83c73" providerId="ADAL" clId="{E4E1E015-7E1F-4DED-BF7F-77C6EEDF21C5}" dt="2024-01-16T03:33:04.668" v="534" actId="20577"/>
        <pc:sldMkLst>
          <pc:docMk/>
          <pc:sldMk cId="759780921" sldId="275"/>
        </pc:sldMkLst>
        <pc:spChg chg="mod">
          <ac:chgData name="Toby Donaldson" userId="2e6e5431-bb17-4c41-9985-d39c50d83c73" providerId="ADAL" clId="{E4E1E015-7E1F-4DED-BF7F-77C6EEDF21C5}" dt="2024-01-16T03:33:04.668" v="534" actId="20577"/>
          <ac:spMkLst>
            <pc:docMk/>
            <pc:sldMk cId="759780921" sldId="275"/>
            <ac:spMk id="3" creationId="{A3B3CC87-05DD-DBF8-A83E-E22DE27B16FC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5" creationId="{9394A61C-249D-82A9-A857-976D89D3644C}"/>
          </ac:spMkLst>
        </pc:spChg>
        <pc:spChg chg="mod">
          <ac:chgData name="Toby Donaldson" userId="2e6e5431-bb17-4c41-9985-d39c50d83c73" providerId="ADAL" clId="{E4E1E015-7E1F-4DED-BF7F-77C6EEDF21C5}" dt="2024-01-15T19:33:11.266" v="415"/>
          <ac:spMkLst>
            <pc:docMk/>
            <pc:sldMk cId="759780921" sldId="275"/>
            <ac:spMk id="6" creationId="{0074C415-6154-5C12-1F7A-1EDC07AA0523}"/>
          </ac:spMkLst>
        </pc:spChg>
        <pc:spChg chg="add del mod">
          <ac:chgData name="Toby Donaldson" userId="2e6e5431-bb17-4c41-9985-d39c50d83c73" providerId="ADAL" clId="{E4E1E015-7E1F-4DED-BF7F-77C6EEDF21C5}" dt="2024-01-15T19:35:47.074" v="529" actId="21"/>
          <ac:spMkLst>
            <pc:docMk/>
            <pc:sldMk cId="759780921" sldId="275"/>
            <ac:spMk id="7" creationId="{C19EAF84-A44E-F370-2908-2E855C7E90C4}"/>
          </ac:spMkLst>
        </pc:spChg>
      </pc:sldChg>
      <pc:sldChg chg="modSp mod">
        <pc:chgData name="Toby Donaldson" userId="2e6e5431-bb17-4c41-9985-d39c50d83c73" providerId="ADAL" clId="{E4E1E015-7E1F-4DED-BF7F-77C6EEDF21C5}" dt="2024-01-15T20:29:02.352" v="531" actId="20577"/>
        <pc:sldMkLst>
          <pc:docMk/>
          <pc:sldMk cId="2396012569" sldId="276"/>
        </pc:sldMkLst>
        <pc:spChg chg="mod">
          <ac:chgData name="Toby Donaldson" userId="2e6e5431-bb17-4c41-9985-d39c50d83c73" providerId="ADAL" clId="{E4E1E015-7E1F-4DED-BF7F-77C6EEDF21C5}" dt="2024-01-15T20:29:02.352" v="531" actId="20577"/>
          <ac:spMkLst>
            <pc:docMk/>
            <pc:sldMk cId="2396012569" sldId="276"/>
            <ac:spMk id="3" creationId="{DEE6A4FB-E47F-AE50-5727-A9CF18B6513F}"/>
          </ac:spMkLst>
        </pc:spChg>
      </pc:sldChg>
      <pc:sldChg chg="modSp mod">
        <pc:chgData name="Toby Donaldson" userId="2e6e5431-bb17-4c41-9985-d39c50d83c73" providerId="ADAL" clId="{E4E1E015-7E1F-4DED-BF7F-77C6EEDF21C5}" dt="2024-01-15T19:23:35.740" v="369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E4E1E015-7E1F-4DED-BF7F-77C6EEDF21C5}" dt="2024-01-15T19:23:24.976" v="367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E4E1E015-7E1F-4DED-BF7F-77C6EEDF21C5}" dt="2024-01-15T19:23:35.740" v="369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delSp modSp mod">
        <pc:chgData name="Toby Donaldson" userId="2e6e5431-bb17-4c41-9985-d39c50d83c73" providerId="ADAL" clId="{E4E1E015-7E1F-4DED-BF7F-77C6EEDF21C5}" dt="2024-01-15T19:17:07.609" v="194" actId="21"/>
        <pc:sldMkLst>
          <pc:docMk/>
          <pc:sldMk cId="926493247" sldId="278"/>
        </pc:sldMkLst>
        <pc:spChg chg="mod">
          <ac:chgData name="Toby Donaldson" userId="2e6e5431-bb17-4c41-9985-d39c50d83c73" providerId="ADAL" clId="{E4E1E015-7E1F-4DED-BF7F-77C6EEDF21C5}" dt="2024-01-15T19:16:48.575" v="193" actId="20577"/>
          <ac:spMkLst>
            <pc:docMk/>
            <pc:sldMk cId="926493247" sldId="278"/>
            <ac:spMk id="4" creationId="{376D9ECB-F48A-16E5-568E-17CD3C6C5346}"/>
          </ac:spMkLst>
        </pc:spChg>
        <pc:spChg chg="del">
          <ac:chgData name="Toby Donaldson" userId="2e6e5431-bb17-4c41-9985-d39c50d83c73" providerId="ADAL" clId="{E4E1E015-7E1F-4DED-BF7F-77C6EEDF21C5}" dt="2024-01-15T19:17:07.609" v="194" actId="21"/>
          <ac:spMkLst>
            <pc:docMk/>
            <pc:sldMk cId="926493247" sldId="278"/>
            <ac:spMk id="6" creationId="{0F35BD56-BF03-A0FF-4EDB-53A2083BD8D8}"/>
          </ac:spMkLst>
        </pc:spChg>
      </pc:sldChg>
      <pc:sldChg chg="modSp add mod">
        <pc:chgData name="Toby Donaldson" userId="2e6e5431-bb17-4c41-9985-d39c50d83c73" providerId="ADAL" clId="{E4E1E015-7E1F-4DED-BF7F-77C6EEDF21C5}" dt="2024-01-16T03:33:21.952" v="537" actId="20577"/>
        <pc:sldMkLst>
          <pc:docMk/>
          <pc:sldMk cId="2771185702" sldId="290"/>
        </pc:sldMkLst>
        <pc:spChg chg="mod">
          <ac:chgData name="Toby Donaldson" userId="2e6e5431-bb17-4c41-9985-d39c50d83c73" providerId="ADAL" clId="{E4E1E015-7E1F-4DED-BF7F-77C6EEDF21C5}" dt="2024-01-16T03:33:21.952" v="537" actId="20577"/>
          <ac:spMkLst>
            <pc:docMk/>
            <pc:sldMk cId="2771185702" sldId="290"/>
            <ac:spMk id="3" creationId="{A3B3CC87-05DD-DBF8-A83E-E22DE27B16FC}"/>
          </ac:spMkLst>
        </pc:spChg>
      </pc:sldChg>
      <pc:sldChg chg="modSp add mod">
        <pc:chgData name="Toby Donaldson" userId="2e6e5431-bb17-4c41-9985-d39c50d83c73" providerId="ADAL" clId="{E4E1E015-7E1F-4DED-BF7F-77C6EEDF21C5}" dt="2024-01-16T03:33:11.521" v="535" actId="20577"/>
        <pc:sldMkLst>
          <pc:docMk/>
          <pc:sldMk cId="1736226977" sldId="291"/>
        </pc:sldMkLst>
        <pc:spChg chg="mod">
          <ac:chgData name="Toby Donaldson" userId="2e6e5431-bb17-4c41-9985-d39c50d83c73" providerId="ADAL" clId="{E4E1E015-7E1F-4DED-BF7F-77C6EEDF21C5}" dt="2024-01-16T03:33:11.521" v="535" actId="20577"/>
          <ac:spMkLst>
            <pc:docMk/>
            <pc:sldMk cId="1736226977" sldId="291"/>
            <ac:spMk id="3" creationId="{A3B3CC87-05DD-DBF8-A83E-E22DE27B16FC}"/>
          </ac:spMkLst>
        </pc:spChg>
        <pc:spChg chg="mod">
          <ac:chgData name="Toby Donaldson" userId="2e6e5431-bb17-4c41-9985-d39c50d83c73" providerId="ADAL" clId="{E4E1E015-7E1F-4DED-BF7F-77C6EEDF21C5}" dt="2024-01-15T19:35:54.807" v="530" actId="255"/>
          <ac:spMkLst>
            <pc:docMk/>
            <pc:sldMk cId="1736226977" sldId="291"/>
            <ac:spMk id="5" creationId="{B4AEBEF1-9143-AE54-676F-24BDF19415A5}"/>
          </ac:spMkLst>
        </pc:spChg>
      </pc:sldChg>
      <pc:sldChg chg="addSp modSp add mod">
        <pc:chgData name="Toby Donaldson" userId="2e6e5431-bb17-4c41-9985-d39c50d83c73" providerId="ADAL" clId="{E4E1E015-7E1F-4DED-BF7F-77C6EEDF21C5}" dt="2024-01-16T03:32:46.897" v="533" actId="20577"/>
        <pc:sldMkLst>
          <pc:docMk/>
          <pc:sldMk cId="3089034745" sldId="292"/>
        </pc:sldMkLst>
        <pc:spChg chg="mod">
          <ac:chgData name="Toby Donaldson" userId="2e6e5431-bb17-4c41-9985-d39c50d83c73" providerId="ADAL" clId="{E4E1E015-7E1F-4DED-BF7F-77C6EEDF21C5}" dt="2024-01-16T03:32:46.897" v="533" actId="20577"/>
          <ac:spMkLst>
            <pc:docMk/>
            <pc:sldMk cId="3089034745" sldId="292"/>
            <ac:spMk id="3" creationId="{A3B3CC87-05DD-DBF8-A83E-E22DE27B16FC}"/>
          </ac:spMkLst>
        </pc:spChg>
        <pc:inkChg chg="add">
          <ac:chgData name="Toby Donaldson" userId="2e6e5431-bb17-4c41-9985-d39c50d83c73" providerId="ADAL" clId="{E4E1E015-7E1F-4DED-BF7F-77C6EEDF21C5}" dt="2024-01-15T21:21:40.789" v="532"/>
          <ac:inkMkLst>
            <pc:docMk/>
            <pc:sldMk cId="3089034745" sldId="292"/>
            <ac:inkMk id="8" creationId="{3EDFA75B-911F-85C6-88B1-1B27EB3C099C}"/>
          </ac:inkMkLst>
        </pc:inkChg>
      </pc:sldChg>
    </pc:docChg>
  </pc:docChgLst>
  <pc:docChgLst>
    <pc:chgData name="Toby Donaldson" userId="2e6e5431-bb17-4c41-9985-d39c50d83c73" providerId="ADAL" clId="{F56B8EF3-5C90-42FD-AD3E-B2A337B95298}"/>
    <pc:docChg chg="undo redo custSel addSld delSld modSld sldOrd modSection">
      <pc:chgData name="Toby Donaldson" userId="2e6e5431-bb17-4c41-9985-d39c50d83c73" providerId="ADAL" clId="{F56B8EF3-5C90-42FD-AD3E-B2A337B95298}" dt="2024-01-18T00:21:48.371" v="18827" actId="20577"/>
      <pc:docMkLst>
        <pc:docMk/>
      </pc:docMkLst>
      <pc:sldChg chg="modSp mod">
        <pc:chgData name="Toby Donaldson" userId="2e6e5431-bb17-4c41-9985-d39c50d83c73" providerId="ADAL" clId="{F56B8EF3-5C90-42FD-AD3E-B2A337B95298}" dt="2024-01-12T23:19:42.008" v="94" actId="20577"/>
        <pc:sldMkLst>
          <pc:docMk/>
          <pc:sldMk cId="1990534629" sldId="256"/>
        </pc:sldMkLst>
        <pc:spChg chg="mod">
          <ac:chgData name="Toby Donaldson" userId="2e6e5431-bb17-4c41-9985-d39c50d83c73" providerId="ADAL" clId="{F56B8EF3-5C90-42FD-AD3E-B2A337B95298}" dt="2024-01-12T23:19:37.154" v="87" actId="1076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F56B8EF3-5C90-42FD-AD3E-B2A337B95298}" dt="2024-01-12T23:19:42.008" v="94" actId="20577"/>
          <ac:spMkLst>
            <pc:docMk/>
            <pc:sldMk cId="1990534629" sldId="256"/>
            <ac:spMk id="3" creationId="{69A063FE-859C-2249-86C9-6A3558EFA8C4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3670645437" sldId="257"/>
        </pc:sldMkLst>
      </pc:sldChg>
      <pc:sldChg chg="addSp delSp modSp mod">
        <pc:chgData name="Toby Donaldson" userId="2e6e5431-bb17-4c41-9985-d39c50d83c73" providerId="ADAL" clId="{F56B8EF3-5C90-42FD-AD3E-B2A337B95298}" dt="2024-01-18T00:21:48.371" v="18827" actId="20577"/>
        <pc:sldMkLst>
          <pc:docMk/>
          <pc:sldMk cId="3457032960" sldId="258"/>
        </pc:sldMkLst>
        <pc:spChg chg="mod">
          <ac:chgData name="Toby Donaldson" userId="2e6e5431-bb17-4c41-9985-d39c50d83c73" providerId="ADAL" clId="{F56B8EF3-5C90-42FD-AD3E-B2A337B95298}" dt="2024-01-14T05:36:30.768" v="5702" actId="20577"/>
          <ac:spMkLst>
            <pc:docMk/>
            <pc:sldMk cId="3457032960" sldId="25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8T00:21:48.371" v="18827" actId="20577"/>
          <ac:spMkLst>
            <pc:docMk/>
            <pc:sldMk cId="3457032960" sldId="258"/>
            <ac:spMk id="3" creationId="{1FECA53D-FC0F-2C1A-B9F0-8F6C988044AA}"/>
          </ac:spMkLst>
        </pc:spChg>
        <pc:spChg chg="del">
          <ac:chgData name="Toby Donaldson" userId="2e6e5431-bb17-4c41-9985-d39c50d83c73" providerId="ADAL" clId="{F56B8EF3-5C90-42FD-AD3E-B2A337B95298}" dt="2024-01-12T23:16:47.791" v="14" actId="21"/>
          <ac:spMkLst>
            <pc:docMk/>
            <pc:sldMk cId="3457032960" sldId="258"/>
            <ac:spMk id="4" creationId="{D5B28FFB-DB56-AF55-1830-909EA7B9D236}"/>
          </ac:spMkLst>
        </pc:spChg>
        <pc:spChg chg="add mod">
          <ac:chgData name="Toby Donaldson" userId="2e6e5431-bb17-4c41-9985-d39c50d83c73" providerId="ADAL" clId="{F56B8EF3-5C90-42FD-AD3E-B2A337B95298}" dt="2024-01-12T23:22:20.227" v="554" actId="1076"/>
          <ac:spMkLst>
            <pc:docMk/>
            <pc:sldMk cId="3457032960" sldId="258"/>
            <ac:spMk id="6" creationId="{0F35BD56-BF03-A0FF-4EDB-53A2083BD8D8}"/>
          </ac:spMkLst>
        </pc:spChg>
        <pc:picChg chg="del">
          <ac:chgData name="Toby Donaldson" userId="2e6e5431-bb17-4c41-9985-d39c50d83c73" providerId="ADAL" clId="{F56B8EF3-5C90-42FD-AD3E-B2A337B95298}" dt="2024-01-12T23:16:47.791" v="14" actId="21"/>
          <ac:picMkLst>
            <pc:docMk/>
            <pc:sldMk cId="3457032960" sldId="258"/>
            <ac:picMk id="1026" creationId="{86ADE6A8-96A3-221B-C48D-76A79BD02FB9}"/>
          </ac:picMkLst>
        </pc:picChg>
      </pc:sldChg>
      <pc:sldChg chg="addSp delSp modSp new mod">
        <pc:chgData name="Toby Donaldson" userId="2e6e5431-bb17-4c41-9985-d39c50d83c73" providerId="ADAL" clId="{F56B8EF3-5C90-42FD-AD3E-B2A337B95298}" dt="2024-01-12T23:25:02.009" v="837" actId="1076"/>
        <pc:sldMkLst>
          <pc:docMk/>
          <pc:sldMk cId="3516570974" sldId="259"/>
        </pc:sldMkLst>
        <pc:spChg chg="mod">
          <ac:chgData name="Toby Donaldson" userId="2e6e5431-bb17-4c41-9985-d39c50d83c73" providerId="ADAL" clId="{F56B8EF3-5C90-42FD-AD3E-B2A337B95298}" dt="2024-01-12T23:23:13.497" v="707" actId="20577"/>
          <ac:spMkLst>
            <pc:docMk/>
            <pc:sldMk cId="3516570974" sldId="259"/>
            <ac:spMk id="2" creationId="{99F14D1C-E7F8-89E9-5696-767055C53654}"/>
          </ac:spMkLst>
        </pc:spChg>
        <pc:spChg chg="del">
          <ac:chgData name="Toby Donaldson" userId="2e6e5431-bb17-4c41-9985-d39c50d83c73" providerId="ADAL" clId="{F56B8EF3-5C90-42FD-AD3E-B2A337B95298}" dt="2024-01-12T23:23:17.439" v="708" actId="21"/>
          <ac:spMkLst>
            <pc:docMk/>
            <pc:sldMk cId="3516570974" sldId="259"/>
            <ac:spMk id="3" creationId="{42A87FE4-0A82-F14D-7A3E-E877974703C3}"/>
          </ac:spMkLst>
        </pc:spChg>
        <pc:spChg chg="add mod">
          <ac:chgData name="Toby Donaldson" userId="2e6e5431-bb17-4c41-9985-d39c50d83c73" providerId="ADAL" clId="{F56B8EF3-5C90-42FD-AD3E-B2A337B95298}" dt="2024-01-12T23:24:28.596" v="756" actId="20577"/>
          <ac:spMkLst>
            <pc:docMk/>
            <pc:sldMk cId="3516570974" sldId="259"/>
            <ac:spMk id="5" creationId="{279233EE-8253-D8C5-AA26-C810DA70B05C}"/>
          </ac:spMkLst>
        </pc:spChg>
        <pc:spChg chg="add mod">
          <ac:chgData name="Toby Donaldson" userId="2e6e5431-bb17-4c41-9985-d39c50d83c73" providerId="ADAL" clId="{F56B8EF3-5C90-42FD-AD3E-B2A337B95298}" dt="2024-01-12T23:25:02.009" v="837" actId="1076"/>
          <ac:spMkLst>
            <pc:docMk/>
            <pc:sldMk cId="3516570974" sldId="259"/>
            <ac:spMk id="6" creationId="{ED5FA59A-061C-24CD-8A0C-B0229B850F0E}"/>
          </ac:spMkLst>
        </pc:spChg>
      </pc:sldChg>
      <pc:sldChg chg="del">
        <pc:chgData name="Toby Donaldson" userId="2e6e5431-bb17-4c41-9985-d39c50d83c73" providerId="ADAL" clId="{F56B8EF3-5C90-42FD-AD3E-B2A337B95298}" dt="2024-01-12T23:16:57.673" v="15" actId="2696"/>
        <pc:sldMkLst>
          <pc:docMk/>
          <pc:sldMk cId="4092774918" sldId="259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756414048" sldId="260"/>
        </pc:sldMkLst>
      </pc:sldChg>
      <pc:sldChg chg="addSp modSp add mod">
        <pc:chgData name="Toby Donaldson" userId="2e6e5431-bb17-4c41-9985-d39c50d83c73" providerId="ADAL" clId="{F56B8EF3-5C90-42FD-AD3E-B2A337B95298}" dt="2024-01-15T04:36:39.093" v="6641" actId="14100"/>
        <pc:sldMkLst>
          <pc:docMk/>
          <pc:sldMk cId="4069557335" sldId="260"/>
        </pc:sldMkLst>
        <pc:spChg chg="add mod">
          <ac:chgData name="Toby Donaldson" userId="2e6e5431-bb17-4c41-9985-d39c50d83c73" providerId="ADAL" clId="{F56B8EF3-5C90-42FD-AD3E-B2A337B95298}" dt="2024-01-15T04:36:39.093" v="6641" actId="14100"/>
          <ac:spMkLst>
            <pc:docMk/>
            <pc:sldMk cId="4069557335" sldId="260"/>
            <ac:spMk id="3" creationId="{6649EDD8-578A-F0E2-02FE-E71E76BBBE3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41010405" sldId="261"/>
        </pc:sldMkLst>
      </pc:sldChg>
      <pc:sldChg chg="addSp delSp modSp add mod">
        <pc:chgData name="Toby Donaldson" userId="2e6e5431-bb17-4c41-9985-d39c50d83c73" providerId="ADAL" clId="{F56B8EF3-5C90-42FD-AD3E-B2A337B95298}" dt="2024-01-12T23:29:31.983" v="1077" actId="20577"/>
        <pc:sldMkLst>
          <pc:docMk/>
          <pc:sldMk cId="3511357516" sldId="261"/>
        </pc:sldMkLst>
        <pc:spChg chg="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3" creationId="{6649EDD8-578A-F0E2-02FE-E71E76BBBE3A}"/>
          </ac:spMkLst>
        </pc:spChg>
        <pc:spChg chg="mod">
          <ac:chgData name="Toby Donaldson" userId="2e6e5431-bb17-4c41-9985-d39c50d83c73" providerId="ADAL" clId="{F56B8EF3-5C90-42FD-AD3E-B2A337B95298}" dt="2024-01-12T23:27:40.835" v="1033" actId="1076"/>
          <ac:spMkLst>
            <pc:docMk/>
            <pc:sldMk cId="3511357516" sldId="261"/>
            <ac:spMk id="5" creationId="{279233EE-8253-D8C5-AA26-C810DA70B05C}"/>
          </ac:spMkLst>
        </pc:spChg>
        <pc:spChg chg="del">
          <ac:chgData name="Toby Donaldson" userId="2e6e5431-bb17-4c41-9985-d39c50d83c73" providerId="ADAL" clId="{F56B8EF3-5C90-42FD-AD3E-B2A337B95298}" dt="2024-01-12T23:26:05.921" v="980" actId="21"/>
          <ac:spMkLst>
            <pc:docMk/>
            <pc:sldMk cId="3511357516" sldId="261"/>
            <ac:spMk id="6" creationId="{ED5FA59A-061C-24CD-8A0C-B0229B850F0E}"/>
          </ac:spMkLst>
        </pc:spChg>
        <pc:spChg chg="add mod">
          <ac:chgData name="Toby Donaldson" userId="2e6e5431-bb17-4c41-9985-d39c50d83c73" providerId="ADAL" clId="{F56B8EF3-5C90-42FD-AD3E-B2A337B95298}" dt="2024-01-12T23:29:31.983" v="1077" actId="20577"/>
          <ac:spMkLst>
            <pc:docMk/>
            <pc:sldMk cId="3511357516" sldId="261"/>
            <ac:spMk id="7" creationId="{B1343732-A4FF-E454-12D2-725FD6057FBA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8" creationId="{9703AAA6-B35E-9440-32B5-8A47C8862E54}"/>
          </ac:spMkLst>
        </pc:spChg>
        <pc:spChg chg="add del mod">
          <ac:chgData name="Toby Donaldson" userId="2e6e5431-bb17-4c41-9985-d39c50d83c73" providerId="ADAL" clId="{F56B8EF3-5C90-42FD-AD3E-B2A337B95298}" dt="2024-01-12T23:28:58.692" v="1059" actId="21"/>
          <ac:spMkLst>
            <pc:docMk/>
            <pc:sldMk cId="3511357516" sldId="261"/>
            <ac:spMk id="9" creationId="{CDF3EE67-327A-03E1-1C92-30F0B012A5E4}"/>
          </ac:spMkLst>
        </pc:spChg>
        <pc:spChg chg="add del mod">
          <ac:chgData name="Toby Donaldson" userId="2e6e5431-bb17-4c41-9985-d39c50d83c73" providerId="ADAL" clId="{F56B8EF3-5C90-42FD-AD3E-B2A337B95298}" dt="2024-01-12T23:28:46.566" v="1058" actId="21"/>
          <ac:spMkLst>
            <pc:docMk/>
            <pc:sldMk cId="3511357516" sldId="261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29:27.321" v="1074" actId="1076"/>
          <ac:spMkLst>
            <pc:docMk/>
            <pc:sldMk cId="3511357516" sldId="261"/>
            <ac:spMk id="11" creationId="{C40DC61D-3DDF-DDE7-A9D3-74BE2DD35821}"/>
          </ac:spMkLst>
        </pc:spChg>
      </pc:sldChg>
      <pc:sldChg chg="del">
        <pc:chgData name="Toby Donaldson" userId="2e6e5431-bb17-4c41-9985-d39c50d83c73" providerId="ADAL" clId="{F56B8EF3-5C90-42FD-AD3E-B2A337B95298}" dt="2024-01-12T23:22:53.464" v="644" actId="2696"/>
        <pc:sldMkLst>
          <pc:docMk/>
          <pc:sldMk cId="1321841534" sldId="262"/>
        </pc:sldMkLst>
      </pc:sldChg>
      <pc:sldChg chg="addSp modSp add mod">
        <pc:chgData name="Toby Donaldson" userId="2e6e5431-bb17-4c41-9985-d39c50d83c73" providerId="ADAL" clId="{F56B8EF3-5C90-42FD-AD3E-B2A337B95298}" dt="2024-01-15T04:36:25.568" v="6639" actId="1076"/>
        <pc:sldMkLst>
          <pc:docMk/>
          <pc:sldMk cId="1605501190" sldId="262"/>
        </pc:sldMkLst>
        <pc:spChg chg="add mod">
          <ac:chgData name="Toby Donaldson" userId="2e6e5431-bb17-4c41-9985-d39c50d83c73" providerId="ADAL" clId="{F56B8EF3-5C90-42FD-AD3E-B2A337B95298}" dt="2024-01-15T04:36:25.568" v="6639" actId="1076"/>
          <ac:spMkLst>
            <pc:docMk/>
            <pc:sldMk cId="1605501190" sldId="262"/>
            <ac:spMk id="6" creationId="{01DDFB59-4E8B-648F-83C8-DD26E768BBA4}"/>
          </ac:spMkLst>
        </pc:spChg>
        <pc:spChg chg="mod">
          <ac:chgData name="Toby Donaldson" userId="2e6e5431-bb17-4c41-9985-d39c50d83c73" providerId="ADAL" clId="{F56B8EF3-5C90-42FD-AD3E-B2A337B95298}" dt="2024-01-12T23:29:35.888" v="1078" actId="20577"/>
          <ac:spMkLst>
            <pc:docMk/>
            <pc:sldMk cId="1605501190" sldId="262"/>
            <ac:spMk id="7" creationId="{B1343732-A4FF-E454-12D2-725FD6057FBA}"/>
          </ac:spMkLst>
        </pc:spChg>
      </pc:sldChg>
      <pc:sldChg chg="add del">
        <pc:chgData name="Toby Donaldson" userId="2e6e5431-bb17-4c41-9985-d39c50d83c73" providerId="ADAL" clId="{F56B8EF3-5C90-42FD-AD3E-B2A337B95298}" dt="2024-01-12T23:29:56.370" v="1080" actId="2696"/>
        <pc:sldMkLst>
          <pc:docMk/>
          <pc:sldMk cId="1393618432" sldId="263"/>
        </pc:sldMkLst>
      </pc:sldChg>
      <pc:sldChg chg="addSp delSp modSp add mod">
        <pc:chgData name="Toby Donaldson" userId="2e6e5431-bb17-4c41-9985-d39c50d83c73" providerId="ADAL" clId="{F56B8EF3-5C90-42FD-AD3E-B2A337B95298}" dt="2024-01-15T04:36:52.843" v="6642" actId="113"/>
        <pc:sldMkLst>
          <pc:docMk/>
          <pc:sldMk cId="1601885463" sldId="263"/>
        </pc:sldMkLst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3" creationId="{6649EDD8-578A-F0E2-02FE-E71E76BBBE3A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8" creationId="{9703AAA6-B35E-9440-32B5-8A47C8862E5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9" creationId="{CDF3EE67-327A-03E1-1C92-30F0B012A5E4}"/>
          </ac:spMkLst>
        </pc:spChg>
        <pc:spChg chg="del">
          <ac:chgData name="Toby Donaldson" userId="2e6e5431-bb17-4c41-9985-d39c50d83c73" providerId="ADAL" clId="{F56B8EF3-5C90-42FD-AD3E-B2A337B95298}" dt="2024-01-12T23:32:34.008" v="1358" actId="21"/>
          <ac:spMkLst>
            <pc:docMk/>
            <pc:sldMk cId="1601885463" sldId="263"/>
            <ac:spMk id="10" creationId="{465CAFA3-DB16-FB9E-693B-7E3C524D532D}"/>
          </ac:spMkLst>
        </pc:spChg>
        <pc:spChg chg="add mod">
          <ac:chgData name="Toby Donaldson" userId="2e6e5431-bb17-4c41-9985-d39c50d83c73" providerId="ADAL" clId="{F56B8EF3-5C90-42FD-AD3E-B2A337B95298}" dt="2024-01-12T23:32:44.797" v="1361" actId="208"/>
          <ac:spMkLst>
            <pc:docMk/>
            <pc:sldMk cId="1601885463" sldId="263"/>
            <ac:spMk id="11" creationId="{C9AB8AE3-200E-A642-7AD5-88179070EE3E}"/>
          </ac:spMkLst>
        </pc:spChg>
        <pc:spChg chg="add mod">
          <ac:chgData name="Toby Donaldson" userId="2e6e5431-bb17-4c41-9985-d39c50d83c73" providerId="ADAL" clId="{F56B8EF3-5C90-42FD-AD3E-B2A337B95298}" dt="2024-01-12T23:32:50.339" v="1363" actId="1076"/>
          <ac:spMkLst>
            <pc:docMk/>
            <pc:sldMk cId="1601885463" sldId="263"/>
            <ac:spMk id="12" creationId="{E59A506D-91F1-7ED8-FB6D-5325DB75240D}"/>
          </ac:spMkLst>
        </pc:spChg>
        <pc:spChg chg="add mod">
          <ac:chgData name="Toby Donaldson" userId="2e6e5431-bb17-4c41-9985-d39c50d83c73" providerId="ADAL" clId="{F56B8EF3-5C90-42FD-AD3E-B2A337B95298}" dt="2024-01-15T04:36:52.843" v="6642" actId="113"/>
          <ac:spMkLst>
            <pc:docMk/>
            <pc:sldMk cId="1601885463" sldId="263"/>
            <ac:spMk id="13" creationId="{764EA5DF-C9D9-973A-932F-242841DA3FCA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969860993" sldId="26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309048" sldId="264"/>
        </pc:sldMkLst>
      </pc:sldChg>
      <pc:sldChg chg="modSp new del mod">
        <pc:chgData name="Toby Donaldson" userId="2e6e5431-bb17-4c41-9985-d39c50d83c73" providerId="ADAL" clId="{F56B8EF3-5C90-42FD-AD3E-B2A337B95298}" dt="2024-01-13T05:41:42.351" v="3024" actId="2696"/>
        <pc:sldMkLst>
          <pc:docMk/>
          <pc:sldMk cId="2552065312" sldId="264"/>
        </pc:sldMkLst>
        <pc:spChg chg="mod">
          <ac:chgData name="Toby Donaldson" userId="2e6e5431-bb17-4c41-9985-d39c50d83c73" providerId="ADAL" clId="{F56B8EF3-5C90-42FD-AD3E-B2A337B95298}" dt="2024-01-12T23:35:07.771" v="1511"/>
          <ac:spMkLst>
            <pc:docMk/>
            <pc:sldMk cId="2552065312" sldId="264"/>
            <ac:spMk id="2" creationId="{4377F8FD-776E-5887-1CA7-9908827257DD}"/>
          </ac:spMkLst>
        </pc:spChg>
        <pc:spChg chg="mod">
          <ac:chgData name="Toby Donaldson" userId="2e6e5431-bb17-4c41-9985-d39c50d83c73" providerId="ADAL" clId="{F56B8EF3-5C90-42FD-AD3E-B2A337B95298}" dt="2024-01-12T23:41:16.298" v="1935" actId="20577"/>
          <ac:spMkLst>
            <pc:docMk/>
            <pc:sldMk cId="2552065312" sldId="264"/>
            <ac:spMk id="3" creationId="{A3B3CC87-05DD-DBF8-A83E-E22DE27B16F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36281766" sldId="265"/>
        </pc:sldMkLst>
      </pc:sldChg>
      <pc:sldChg chg="addSp modSp add del mod">
        <pc:chgData name="Toby Donaldson" userId="2e6e5431-bb17-4c41-9985-d39c50d83c73" providerId="ADAL" clId="{F56B8EF3-5C90-42FD-AD3E-B2A337B95298}" dt="2024-01-13T00:07:38.921" v="2838" actId="2696"/>
        <pc:sldMkLst>
          <pc:docMk/>
          <pc:sldMk cId="3474691587" sldId="265"/>
        </pc:sldMkLst>
        <pc:spChg chg="mod">
          <ac:chgData name="Toby Donaldson" userId="2e6e5431-bb17-4c41-9985-d39c50d83c73" providerId="ADAL" clId="{F56B8EF3-5C90-42FD-AD3E-B2A337B95298}" dt="2024-01-12T23:44:53.999" v="2276" actId="20577"/>
          <ac:spMkLst>
            <pc:docMk/>
            <pc:sldMk cId="3474691587" sldId="265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2T23:47:22.354" v="2614" actId="113"/>
          <ac:spMkLst>
            <pc:docMk/>
            <pc:sldMk cId="3474691587" sldId="265"/>
            <ac:spMk id="6" creationId="{A66AF61D-8B2B-2826-EAAA-B12A961E44FB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6921181" sldId="266"/>
        </pc:sldMkLst>
      </pc:sldChg>
      <pc:sldChg chg="addSp delSp modSp add del mod">
        <pc:chgData name="Toby Donaldson" userId="2e6e5431-bb17-4c41-9985-d39c50d83c73" providerId="ADAL" clId="{F56B8EF3-5C90-42FD-AD3E-B2A337B95298}" dt="2024-01-13T05:42:41.316" v="3025" actId="20577"/>
        <pc:sldMkLst>
          <pc:docMk/>
          <pc:sldMk cId="3800110765" sldId="266"/>
        </pc:sldMkLst>
        <pc:spChg chg="mod">
          <ac:chgData name="Toby Donaldson" userId="2e6e5431-bb17-4c41-9985-d39c50d83c73" providerId="ADAL" clId="{F56B8EF3-5C90-42FD-AD3E-B2A337B95298}" dt="2024-01-13T05:38:35.998" v="3007" actId="20577"/>
          <ac:spMkLst>
            <pc:docMk/>
            <pc:sldMk cId="3800110765" sldId="266"/>
            <ac:spMk id="3" creationId="{A3B3CC87-05DD-DBF8-A83E-E22DE27B16FC}"/>
          </ac:spMkLst>
        </pc:spChg>
        <pc:spChg chg="add mod">
          <ac:chgData name="Toby Donaldson" userId="2e6e5431-bb17-4c41-9985-d39c50d83c73" providerId="ADAL" clId="{F56B8EF3-5C90-42FD-AD3E-B2A337B95298}" dt="2024-01-13T05:42:41.316" v="3025" actId="20577"/>
          <ac:spMkLst>
            <pc:docMk/>
            <pc:sldMk cId="3800110765" sldId="266"/>
            <ac:spMk id="5" creationId="{B3902004-C221-8059-C11F-0C373FF697C1}"/>
          </ac:spMkLst>
        </pc:spChg>
        <pc:spChg chg="add del mod">
          <ac:chgData name="Toby Donaldson" userId="2e6e5431-bb17-4c41-9985-d39c50d83c73" providerId="ADAL" clId="{F56B8EF3-5C90-42FD-AD3E-B2A337B95298}" dt="2024-01-12T23:47:10.340" v="2612" actId="21"/>
          <ac:spMkLst>
            <pc:docMk/>
            <pc:sldMk cId="3800110765" sldId="266"/>
            <ac:spMk id="6" creationId="{A66AF61D-8B2B-2826-EAAA-B12A961E44FB}"/>
          </ac:spMkLst>
        </pc:spChg>
        <pc:spChg chg="add del mod">
          <ac:chgData name="Toby Donaldson" userId="2e6e5431-bb17-4c41-9985-d39c50d83c73" providerId="ADAL" clId="{F56B8EF3-5C90-42FD-AD3E-B2A337B95298}" dt="2024-01-13T05:40:43.214" v="3023" actId="21"/>
          <ac:spMkLst>
            <pc:docMk/>
            <pc:sldMk cId="3800110765" sldId="266"/>
            <ac:spMk id="7" creationId="{DA054DDE-A224-AD80-9AD0-9AB527CDA3F5}"/>
          </ac:spMkLst>
        </pc:spChg>
      </pc:sldChg>
      <pc:sldChg chg="delSp add mod ord">
        <pc:chgData name="Toby Donaldson" userId="2e6e5431-bb17-4c41-9985-d39c50d83c73" providerId="ADAL" clId="{F56B8EF3-5C90-42FD-AD3E-B2A337B95298}" dt="2024-01-13T05:40:32.121" v="3021"/>
        <pc:sldMkLst>
          <pc:docMk/>
          <pc:sldMk cId="75609365" sldId="267"/>
        </pc:sldMkLst>
        <pc:spChg chg="del">
          <ac:chgData name="Toby Donaldson" userId="2e6e5431-bb17-4c41-9985-d39c50d83c73" providerId="ADAL" clId="{F56B8EF3-5C90-42FD-AD3E-B2A337B95298}" dt="2024-01-13T05:40:27.343" v="3018" actId="21"/>
          <ac:spMkLst>
            <pc:docMk/>
            <pc:sldMk cId="75609365" sldId="267"/>
            <ac:spMk id="5" creationId="{B3902004-C221-8059-C11F-0C373FF697C1}"/>
          </ac:spMkLst>
        </pc:spChg>
        <pc:spChg chg="del">
          <ac:chgData name="Toby Donaldson" userId="2e6e5431-bb17-4c41-9985-d39c50d83c73" providerId="ADAL" clId="{F56B8EF3-5C90-42FD-AD3E-B2A337B95298}" dt="2024-01-13T05:40:29.997" v="3019" actId="21"/>
          <ac:spMkLst>
            <pc:docMk/>
            <pc:sldMk cId="75609365" sldId="267"/>
            <ac:spMk id="7" creationId="{DA054DDE-A224-AD80-9AD0-9AB527CDA3F5}"/>
          </ac:spMkLst>
        </pc:spChg>
      </pc:sldChg>
      <pc:sldChg chg="delSp add del mod ord">
        <pc:chgData name="Toby Donaldson" userId="2e6e5431-bb17-4c41-9985-d39c50d83c73" providerId="ADAL" clId="{F56B8EF3-5C90-42FD-AD3E-B2A337B95298}" dt="2024-01-13T05:38:49.680" v="3008" actId="2696"/>
        <pc:sldMkLst>
          <pc:docMk/>
          <pc:sldMk cId="2808783870" sldId="267"/>
        </pc:sldMkLst>
        <pc:spChg chg="del">
          <ac:chgData name="Toby Donaldson" userId="2e6e5431-bb17-4c41-9985-d39c50d83c73" providerId="ADAL" clId="{F56B8EF3-5C90-42FD-AD3E-B2A337B95298}" dt="2024-01-13T00:08:07.483" v="2840" actId="21"/>
          <ac:spMkLst>
            <pc:docMk/>
            <pc:sldMk cId="2808783870" sldId="267"/>
            <ac:spMk id="5" creationId="{B3902004-C221-8059-C11F-0C373FF697C1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517402658" sldId="267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375718809" sldId="268"/>
        </pc:sldMkLst>
      </pc:sldChg>
      <pc:sldChg chg="addSp delSp modSp add mod">
        <pc:chgData name="Toby Donaldson" userId="2e6e5431-bb17-4c41-9985-d39c50d83c73" providerId="ADAL" clId="{F56B8EF3-5C90-42FD-AD3E-B2A337B95298}" dt="2024-01-15T04:33:05.994" v="6576" actId="20577"/>
        <pc:sldMkLst>
          <pc:docMk/>
          <pc:sldMk cId="3700499661" sldId="268"/>
        </pc:sldMkLst>
        <pc:spChg chg="mod">
          <ac:chgData name="Toby Donaldson" userId="2e6e5431-bb17-4c41-9985-d39c50d83c73" providerId="ADAL" clId="{F56B8EF3-5C90-42FD-AD3E-B2A337B95298}" dt="2024-01-13T06:05:23.097" v="5063" actId="14100"/>
          <ac:spMkLst>
            <pc:docMk/>
            <pc:sldMk cId="3700499661" sldId="268"/>
            <ac:spMk id="3" creationId="{A3B3CC87-05DD-DBF8-A83E-E22DE27B16FC}"/>
          </ac:spMkLst>
        </pc:spChg>
        <pc:spChg chg="del">
          <ac:chgData name="Toby Donaldson" userId="2e6e5431-bb17-4c41-9985-d39c50d83c73" providerId="ADAL" clId="{F56B8EF3-5C90-42FD-AD3E-B2A337B95298}" dt="2024-01-13T06:04:16.180" v="5060" actId="21"/>
          <ac:spMkLst>
            <pc:docMk/>
            <pc:sldMk cId="3700499661" sldId="268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5T04:33:05.994" v="6576" actId="20577"/>
          <ac:spMkLst>
            <pc:docMk/>
            <pc:sldMk cId="3700499661" sldId="268"/>
            <ac:spMk id="6" creationId="{0074C415-6154-5C12-1F7A-1EDC07AA0523}"/>
          </ac:spMkLst>
        </pc:spChg>
        <pc:spChg chg="del">
          <ac:chgData name="Toby Donaldson" userId="2e6e5431-bb17-4c41-9985-d39c50d83c73" providerId="ADAL" clId="{F56B8EF3-5C90-42FD-AD3E-B2A337B95298}" dt="2024-01-13T06:04:23.680" v="5061" actId="21"/>
          <ac:spMkLst>
            <pc:docMk/>
            <pc:sldMk cId="3700499661" sldId="268"/>
            <ac:spMk id="7" creationId="{DA054DDE-A224-AD80-9AD0-9AB527CDA3F5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011753331" sldId="269"/>
        </pc:sldMkLst>
      </pc:sldChg>
      <pc:sldChg chg="addSp modSp add mod">
        <pc:chgData name="Toby Donaldson" userId="2e6e5431-bb17-4c41-9985-d39c50d83c73" providerId="ADAL" clId="{F56B8EF3-5C90-42FD-AD3E-B2A337B95298}" dt="2024-01-13T05:46:58.641" v="3368" actId="11529"/>
        <pc:sldMkLst>
          <pc:docMk/>
          <pc:sldMk cId="3349829518" sldId="269"/>
        </pc:sldMkLst>
        <pc:spChg chg="mod">
          <ac:chgData name="Toby Donaldson" userId="2e6e5431-bb17-4c41-9985-d39c50d83c73" providerId="ADAL" clId="{F56B8EF3-5C90-42FD-AD3E-B2A337B95298}" dt="2024-01-13T05:46:19.768" v="3288" actId="1076"/>
          <ac:spMkLst>
            <pc:docMk/>
            <pc:sldMk cId="3349829518" sldId="269"/>
            <ac:spMk id="5" creationId="{B3902004-C221-8059-C11F-0C373FF697C1}"/>
          </ac:spMkLst>
        </pc:spChg>
        <pc:spChg chg="add mod">
          <ac:chgData name="Toby Donaldson" userId="2e6e5431-bb17-4c41-9985-d39c50d83c73" providerId="ADAL" clId="{F56B8EF3-5C90-42FD-AD3E-B2A337B95298}" dt="2024-01-13T05:46:00.800" v="3284" actId="1076"/>
          <ac:spMkLst>
            <pc:docMk/>
            <pc:sldMk cId="3349829518" sldId="269"/>
            <ac:spMk id="6" creationId="{657B7BCF-4717-8A99-65E5-2F712B23D502}"/>
          </ac:spMkLst>
        </pc:spChg>
        <pc:spChg chg="add mod">
          <ac:chgData name="Toby Donaldson" userId="2e6e5431-bb17-4c41-9985-d39c50d83c73" providerId="ADAL" clId="{F56B8EF3-5C90-42FD-AD3E-B2A337B95298}" dt="2024-01-13T05:46:46.384" v="3367" actId="1076"/>
          <ac:spMkLst>
            <pc:docMk/>
            <pc:sldMk cId="3349829518" sldId="269"/>
            <ac:spMk id="9" creationId="{A4462FDA-B578-457E-87FF-D04F9402994E}"/>
          </ac:spMkLst>
        </pc:spChg>
        <pc:cxnChg chg="add mod">
          <ac:chgData name="Toby Donaldson" userId="2e6e5431-bb17-4c41-9985-d39c50d83c73" providerId="ADAL" clId="{F56B8EF3-5C90-42FD-AD3E-B2A337B95298}" dt="2024-01-13T05:46:22.602" v="3289" actId="14100"/>
          <ac:cxnSpMkLst>
            <pc:docMk/>
            <pc:sldMk cId="3349829518" sldId="269"/>
            <ac:cxnSpMk id="8" creationId="{62A469E4-9F5C-6C1F-B8BC-058482300BDA}"/>
          </ac:cxnSpMkLst>
        </pc:cxnChg>
        <pc:cxnChg chg="add">
          <ac:chgData name="Toby Donaldson" userId="2e6e5431-bb17-4c41-9985-d39c50d83c73" providerId="ADAL" clId="{F56B8EF3-5C90-42FD-AD3E-B2A337B95298}" dt="2024-01-13T05:46:58.641" v="3368" actId="11529"/>
          <ac:cxnSpMkLst>
            <pc:docMk/>
            <pc:sldMk cId="3349829518" sldId="269"/>
            <ac:cxnSpMk id="12" creationId="{16D38E8D-D4CB-3C97-1C29-F948A84BD3A6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96683559" sldId="270"/>
        </pc:sldMkLst>
      </pc:sldChg>
      <pc:sldChg chg="addSp delSp modSp new mod modClrScheme chgLayout">
        <pc:chgData name="Toby Donaldson" userId="2e6e5431-bb17-4c41-9985-d39c50d83c73" providerId="ADAL" clId="{F56B8EF3-5C90-42FD-AD3E-B2A337B95298}" dt="2024-01-13T05:50:06.016" v="3744" actId="5793"/>
        <pc:sldMkLst>
          <pc:docMk/>
          <pc:sldMk cId="3877031596" sldId="270"/>
        </pc:sldMkLst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2" creationId="{8A76BCB5-7603-7194-9A0C-87F8B8E0BECC}"/>
          </ac:spMkLst>
        </pc:spChg>
        <pc:spChg chg="del 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3" creationId="{FBBE70AF-955C-AF39-A0AB-0B07E8BDE5BF}"/>
          </ac:spMkLst>
        </pc:spChg>
        <pc:spChg chg="mod ord">
          <ac:chgData name="Toby Donaldson" userId="2e6e5431-bb17-4c41-9985-d39c50d83c73" providerId="ADAL" clId="{F56B8EF3-5C90-42FD-AD3E-B2A337B95298}" dt="2024-01-13T05:47:31.757" v="3371" actId="700"/>
          <ac:spMkLst>
            <pc:docMk/>
            <pc:sldMk cId="3877031596" sldId="270"/>
            <ac:spMk id="4" creationId="{94B06BB9-DE6A-7BFC-B1F2-E4F894163623}"/>
          </ac:spMkLst>
        </pc:spChg>
        <pc:spChg chg="add mod ord">
          <ac:chgData name="Toby Donaldson" userId="2e6e5431-bb17-4c41-9985-d39c50d83c73" providerId="ADAL" clId="{F56B8EF3-5C90-42FD-AD3E-B2A337B95298}" dt="2024-01-13T05:48:32.562" v="3541" actId="122"/>
          <ac:spMkLst>
            <pc:docMk/>
            <pc:sldMk cId="3877031596" sldId="270"/>
            <ac:spMk id="5" creationId="{EEED5863-62D2-CABA-6CC2-667D2E307BDA}"/>
          </ac:spMkLst>
        </pc:spChg>
        <pc:spChg chg="add mod ord">
          <ac:chgData name="Toby Donaldson" userId="2e6e5431-bb17-4c41-9985-d39c50d83c73" providerId="ADAL" clId="{F56B8EF3-5C90-42FD-AD3E-B2A337B95298}" dt="2024-01-13T05:50:06.016" v="3744" actId="5793"/>
          <ac:spMkLst>
            <pc:docMk/>
            <pc:sldMk cId="3877031596" sldId="270"/>
            <ac:spMk id="6" creationId="{CBA71C1A-66AC-53BB-D3B0-BD35EC499A20}"/>
          </ac:spMkLst>
        </pc:spChg>
      </pc:sldChg>
      <pc:sldChg chg="addSp delSp modSp new mod modClrScheme chgLayout">
        <pc:chgData name="Toby Donaldson" userId="2e6e5431-bb17-4c41-9985-d39c50d83c73" providerId="ADAL" clId="{F56B8EF3-5C90-42FD-AD3E-B2A337B95298}" dt="2024-01-13T05:53:10.386" v="4176" actId="21"/>
        <pc:sldMkLst>
          <pc:docMk/>
          <pc:sldMk cId="155023636" sldId="271"/>
        </pc:sldMkLst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2" creationId="{AFCF70B4-DE9E-A28D-522E-1E5424A29C3B}"/>
          </ac:spMkLst>
        </pc:spChg>
        <pc:spChg chg="del 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3" creationId="{A71CCBF0-D710-2BDA-018C-7E3FB90C5F7F}"/>
          </ac:spMkLst>
        </pc:spChg>
        <pc:spChg chg="del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4" creationId="{F240D3F9-C3D9-BDE8-6AD6-5E933D63B831}"/>
          </ac:spMkLst>
        </pc:spChg>
        <pc:spChg chg="mod ord">
          <ac:chgData name="Toby Donaldson" userId="2e6e5431-bb17-4c41-9985-d39c50d83c73" providerId="ADAL" clId="{F56B8EF3-5C90-42FD-AD3E-B2A337B95298}" dt="2024-01-13T05:50:34.209" v="3776" actId="700"/>
          <ac:spMkLst>
            <pc:docMk/>
            <pc:sldMk cId="155023636" sldId="271"/>
            <ac:spMk id="5" creationId="{3B427AF0-BD04-3492-68EE-9BBB9765A050}"/>
          </ac:spMkLst>
        </pc:spChg>
        <pc:spChg chg="add mod ord">
          <ac:chgData name="Toby Donaldson" userId="2e6e5431-bb17-4c41-9985-d39c50d83c73" providerId="ADAL" clId="{F56B8EF3-5C90-42FD-AD3E-B2A337B95298}" dt="2024-01-13T05:52:54.609" v="4174" actId="113"/>
          <ac:spMkLst>
            <pc:docMk/>
            <pc:sldMk cId="155023636" sldId="271"/>
            <ac:spMk id="6" creationId="{1E20D296-E6A8-324C-CB88-3CCB96F8AD49}"/>
          </ac:spMkLst>
        </pc:spChg>
        <pc:spChg chg="add del mod">
          <ac:chgData name="Toby Donaldson" userId="2e6e5431-bb17-4c41-9985-d39c50d83c73" providerId="ADAL" clId="{F56B8EF3-5C90-42FD-AD3E-B2A337B95298}" dt="2024-01-13T05:53:10.386" v="4176" actId="21"/>
          <ac:spMkLst>
            <pc:docMk/>
            <pc:sldMk cId="155023636" sldId="271"/>
            <ac:spMk id="7" creationId="{234AB0BE-B4AB-2690-0349-5C3F47F6DF60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463498382" sldId="271"/>
        </pc:sldMkLst>
      </pc:sldChg>
      <pc:sldChg chg="addSp modSp add mod">
        <pc:chgData name="Toby Donaldson" userId="2e6e5431-bb17-4c41-9985-d39c50d83c73" providerId="ADAL" clId="{F56B8EF3-5C90-42FD-AD3E-B2A337B95298}" dt="2024-01-13T06:03:27.190" v="5059" actId="113"/>
        <pc:sldMkLst>
          <pc:docMk/>
          <pc:sldMk cId="1471775431" sldId="272"/>
        </pc:sldMkLst>
        <pc:spChg chg="mod">
          <ac:chgData name="Toby Donaldson" userId="2e6e5431-bb17-4c41-9985-d39c50d83c73" providerId="ADAL" clId="{F56B8EF3-5C90-42FD-AD3E-B2A337B95298}" dt="2024-01-13T06:02:21.217" v="4982" actId="1076"/>
          <ac:spMkLst>
            <pc:docMk/>
            <pc:sldMk cId="1471775431" sldId="272"/>
            <ac:spMk id="7" creationId="{234AB0BE-B4AB-2690-0349-5C3F47F6DF60}"/>
          </ac:spMkLst>
        </pc:spChg>
        <pc:spChg chg="add mod">
          <ac:chgData name="Toby Donaldson" userId="2e6e5431-bb17-4c41-9985-d39c50d83c73" providerId="ADAL" clId="{F56B8EF3-5C90-42FD-AD3E-B2A337B95298}" dt="2024-01-13T06:03:27.190" v="5059" actId="113"/>
          <ac:spMkLst>
            <pc:docMk/>
            <pc:sldMk cId="1471775431" sldId="272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3:16.546" v="5057" actId="1076"/>
          <ac:spMkLst>
            <pc:docMk/>
            <pc:sldMk cId="1471775431" sldId="272"/>
            <ac:spMk id="12" creationId="{7EB583ED-E73C-3D82-5C14-981AF432C085}"/>
          </ac:spMkLst>
        </pc:spChg>
        <pc:spChg chg="add mod">
          <ac:chgData name="Toby Donaldson" userId="2e6e5431-bb17-4c41-9985-d39c50d83c73" providerId="ADAL" clId="{F56B8EF3-5C90-42FD-AD3E-B2A337B95298}" dt="2024-01-13T06:00:48.009" v="4862" actId="14100"/>
          <ac:spMkLst>
            <pc:docMk/>
            <pc:sldMk cId="1471775431" sldId="272"/>
            <ac:spMk id="13" creationId="{2AD0777F-A9B9-2D3F-EA3E-6068248EF7C3}"/>
          </ac:spMkLst>
        </pc:spChg>
        <pc:cxnChg chg="add mod">
          <ac:chgData name="Toby Donaldson" userId="2e6e5431-bb17-4c41-9985-d39c50d83c73" providerId="ADAL" clId="{F56B8EF3-5C90-42FD-AD3E-B2A337B95298}" dt="2024-01-13T06:02:21.217" v="4982" actId="1076"/>
          <ac:cxnSpMkLst>
            <pc:docMk/>
            <pc:sldMk cId="1471775431" sldId="272"/>
            <ac:cxnSpMk id="4" creationId="{D0BB8A87-0171-5CAA-BC93-260961D1A526}"/>
          </ac:cxnSpMkLst>
        </pc:cxnChg>
        <pc:cxnChg chg="add mod">
          <ac:chgData name="Toby Donaldson" userId="2e6e5431-bb17-4c41-9985-d39c50d83c73" providerId="ADAL" clId="{F56B8EF3-5C90-42FD-AD3E-B2A337B95298}" dt="2024-01-13T06:03:21.024" v="5058" actId="14100"/>
          <ac:cxnSpMkLst>
            <pc:docMk/>
            <pc:sldMk cId="1471775431" sldId="272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133643840" sldId="272"/>
        </pc:sldMkLst>
      </pc:sldChg>
      <pc:sldChg chg="add del">
        <pc:chgData name="Toby Donaldson" userId="2e6e5431-bb17-4c41-9985-d39c50d83c73" providerId="ADAL" clId="{F56B8EF3-5C90-42FD-AD3E-B2A337B95298}" dt="2024-01-13T05:54:44.892" v="4276" actId="2696"/>
        <pc:sldMkLst>
          <pc:docMk/>
          <pc:sldMk cId="715362310" sldId="273"/>
        </pc:sldMkLst>
      </pc:sldChg>
      <pc:sldChg chg="addSp delSp modSp add mod">
        <pc:chgData name="Toby Donaldson" userId="2e6e5431-bb17-4c41-9985-d39c50d83c73" providerId="ADAL" clId="{F56B8EF3-5C90-42FD-AD3E-B2A337B95298}" dt="2024-01-13T06:00:18.584" v="4859" actId="14100"/>
        <pc:sldMkLst>
          <pc:docMk/>
          <pc:sldMk cId="866962288" sldId="273"/>
        </pc:sldMkLst>
        <pc:spChg chg="del">
          <ac:chgData name="Toby Donaldson" userId="2e6e5431-bb17-4c41-9985-d39c50d83c73" providerId="ADAL" clId="{F56B8EF3-5C90-42FD-AD3E-B2A337B95298}" dt="2024-01-13T05:56:15.209" v="4520" actId="21"/>
          <ac:spMkLst>
            <pc:docMk/>
            <pc:sldMk cId="866962288" sldId="273"/>
            <ac:spMk id="7" creationId="{234AB0BE-B4AB-2690-0349-5C3F47F6DF60}"/>
          </ac:spMkLst>
        </pc:spChg>
        <pc:spChg chg="mod">
          <ac:chgData name="Toby Donaldson" userId="2e6e5431-bb17-4c41-9985-d39c50d83c73" providerId="ADAL" clId="{F56B8EF3-5C90-42FD-AD3E-B2A337B95298}" dt="2024-01-13T05:58:55.676" v="4847" actId="122"/>
          <ac:spMkLst>
            <pc:docMk/>
            <pc:sldMk cId="866962288" sldId="273"/>
            <ac:spMk id="8" creationId="{F0D79F00-076A-C4AC-D3F5-24C50CDF8DDF}"/>
          </ac:spMkLst>
        </pc:spChg>
        <pc:spChg chg="add mod">
          <ac:chgData name="Toby Donaldson" userId="2e6e5431-bb17-4c41-9985-d39c50d83c73" providerId="ADAL" clId="{F56B8EF3-5C90-42FD-AD3E-B2A337B95298}" dt="2024-01-13T06:00:14.826" v="4858" actId="1076"/>
          <ac:spMkLst>
            <pc:docMk/>
            <pc:sldMk cId="866962288" sldId="273"/>
            <ac:spMk id="12" creationId="{17B60DBA-3DF0-1E41-93EC-B83CD44E94BD}"/>
          </ac:spMkLst>
        </pc:spChg>
        <pc:spChg chg="add mod">
          <ac:chgData name="Toby Donaldson" userId="2e6e5431-bb17-4c41-9985-d39c50d83c73" providerId="ADAL" clId="{F56B8EF3-5C90-42FD-AD3E-B2A337B95298}" dt="2024-01-13T05:59:43.087" v="4851" actId="208"/>
          <ac:spMkLst>
            <pc:docMk/>
            <pc:sldMk cId="866962288" sldId="273"/>
            <ac:spMk id="15" creationId="{17F5BE2E-516E-C09A-2172-CB7447B2E5C5}"/>
          </ac:spMkLst>
        </pc:spChg>
        <pc:spChg chg="add mod">
          <ac:chgData name="Toby Donaldson" userId="2e6e5431-bb17-4c41-9985-d39c50d83c73" providerId="ADAL" clId="{F56B8EF3-5C90-42FD-AD3E-B2A337B95298}" dt="2024-01-13T06:00:09.017" v="4857" actId="208"/>
          <ac:spMkLst>
            <pc:docMk/>
            <pc:sldMk cId="866962288" sldId="273"/>
            <ac:spMk id="18" creationId="{E358BBAD-A7CE-F150-0FE8-39953B9B82B9}"/>
          </ac:spMkLst>
        </pc:spChg>
        <pc:cxnChg chg="mod">
          <ac:chgData name="Toby Donaldson" userId="2e6e5431-bb17-4c41-9985-d39c50d83c73" providerId="ADAL" clId="{F56B8EF3-5C90-42FD-AD3E-B2A337B95298}" dt="2024-01-13T06:00:18.584" v="4859" actId="14100"/>
          <ac:cxnSpMkLst>
            <pc:docMk/>
            <pc:sldMk cId="866962288" sldId="273"/>
            <ac:cxnSpMk id="4" creationId="{D0BB8A87-0171-5CAA-BC93-260961D1A526}"/>
          </ac:cxnSpMkLst>
        </pc:cxnChg>
        <pc:cxnChg chg="mod">
          <ac:chgData name="Toby Donaldson" userId="2e6e5431-bb17-4c41-9985-d39c50d83c73" providerId="ADAL" clId="{F56B8EF3-5C90-42FD-AD3E-B2A337B95298}" dt="2024-01-13T05:59:52.281" v="4853" actId="14100"/>
          <ac:cxnSpMkLst>
            <pc:docMk/>
            <pc:sldMk cId="866962288" sldId="273"/>
            <ac:cxnSpMk id="10" creationId="{BB1A7C7C-6E6D-E35C-017C-FA2D7B3598E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84412257" sldId="27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50435524" sldId="274"/>
        </pc:sldMkLst>
      </pc:sldChg>
      <pc:sldChg chg="modSp add mod">
        <pc:chgData name="Toby Donaldson" userId="2e6e5431-bb17-4c41-9985-d39c50d83c73" providerId="ADAL" clId="{F56B8EF3-5C90-42FD-AD3E-B2A337B95298}" dt="2024-01-13T06:07:36.661" v="5338" actId="20577"/>
        <pc:sldMkLst>
          <pc:docMk/>
          <pc:sldMk cId="3215519779" sldId="274"/>
        </pc:sldMkLst>
        <pc:spChg chg="mod">
          <ac:chgData name="Toby Donaldson" userId="2e6e5431-bb17-4c41-9985-d39c50d83c73" providerId="ADAL" clId="{F56B8EF3-5C90-42FD-AD3E-B2A337B95298}" dt="2024-01-13T06:07:36.661" v="5338" actId="20577"/>
          <ac:spMkLst>
            <pc:docMk/>
            <pc:sldMk cId="3215519779" sldId="274"/>
            <ac:spMk id="6" creationId="{0074C415-6154-5C12-1F7A-1EDC07AA0523}"/>
          </ac:spMkLst>
        </pc:spChg>
      </pc:sldChg>
      <pc:sldChg chg="modSp add mod">
        <pc:chgData name="Toby Donaldson" userId="2e6e5431-bb17-4c41-9985-d39c50d83c73" providerId="ADAL" clId="{F56B8EF3-5C90-42FD-AD3E-B2A337B95298}" dt="2024-01-13T06:10:16.705" v="5700" actId="20577"/>
        <pc:sldMkLst>
          <pc:docMk/>
          <pc:sldMk cId="759780921" sldId="275"/>
        </pc:sldMkLst>
        <pc:spChg chg="mod">
          <ac:chgData name="Toby Donaldson" userId="2e6e5431-bb17-4c41-9985-d39c50d83c73" providerId="ADAL" clId="{F56B8EF3-5C90-42FD-AD3E-B2A337B95298}" dt="2024-01-13T06:10:16.705" v="5700" actId="20577"/>
          <ac:spMkLst>
            <pc:docMk/>
            <pc:sldMk cId="759780921" sldId="275"/>
            <ac:spMk id="6" creationId="{0074C415-6154-5C12-1F7A-1EDC07AA052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765846928" sldId="275"/>
        </pc:sldMkLst>
      </pc:sldChg>
      <pc:sldChg chg="addSp delSp modSp new mod">
        <pc:chgData name="Toby Donaldson" userId="2e6e5431-bb17-4c41-9985-d39c50d83c73" providerId="ADAL" clId="{F56B8EF3-5C90-42FD-AD3E-B2A337B95298}" dt="2024-01-15T04:40:29.606" v="6849" actId="554"/>
        <pc:sldMkLst>
          <pc:docMk/>
          <pc:sldMk cId="2396012569" sldId="276"/>
        </pc:sldMkLst>
        <pc:spChg chg="mod">
          <ac:chgData name="Toby Donaldson" userId="2e6e5431-bb17-4c41-9985-d39c50d83c73" providerId="ADAL" clId="{F56B8EF3-5C90-42FD-AD3E-B2A337B95298}" dt="2024-01-15T04:14:26.107" v="5966" actId="1076"/>
          <ac:spMkLst>
            <pc:docMk/>
            <pc:sldMk cId="2396012569" sldId="276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40:17.858" v="6848" actId="1076"/>
          <ac:spMkLst>
            <pc:docMk/>
            <pc:sldMk cId="2396012569" sldId="276"/>
            <ac:spMk id="3" creationId="{DEE6A4FB-E47F-AE50-5727-A9CF18B6513F}"/>
          </ac:spMkLst>
        </pc:spChg>
        <pc:spChg chg="add">
          <ac:chgData name="Toby Donaldson" userId="2e6e5431-bb17-4c41-9985-d39c50d83c73" providerId="ADAL" clId="{F56B8EF3-5C90-42FD-AD3E-B2A337B95298}" dt="2024-01-15T04:18:22.360" v="5974"/>
          <ac:spMkLst>
            <pc:docMk/>
            <pc:sldMk cId="2396012569" sldId="276"/>
            <ac:spMk id="11" creationId="{C54FC84D-7320-6CCA-A766-3F18B9F536A2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4" creationId="{CF47EE7D-B7F3-F38F-2336-7FB40B10C91E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6" creationId="{01F15458-C118-AAFE-F07A-078809961E33}"/>
          </ac:spMkLst>
        </pc:spChg>
        <pc:spChg chg="add mod">
          <ac:chgData name="Toby Donaldson" userId="2e6e5431-bb17-4c41-9985-d39c50d83c73" providerId="ADAL" clId="{F56B8EF3-5C90-42FD-AD3E-B2A337B95298}" dt="2024-01-15T04:40:29.606" v="6849" actId="554"/>
          <ac:spMkLst>
            <pc:docMk/>
            <pc:sldMk cId="2396012569" sldId="276"/>
            <ac:spMk id="17" creationId="{EABD5A10-2D2B-02A5-444F-08ED1B6F1818}"/>
          </ac:spMkLst>
        </pc:s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5" creationId="{7FC6E218-8370-EC4D-AE34-E56C0FB4190A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8" creationId="{6DD138DB-04DD-5EAC-5C01-AD66FAA47A37}"/>
          </ac:grpSpMkLst>
        </pc:grpChg>
        <pc:grpChg chg="add mod">
          <ac:chgData name="Toby Donaldson" userId="2e6e5431-bb17-4c41-9985-d39c50d83c73" providerId="ADAL" clId="{F56B8EF3-5C90-42FD-AD3E-B2A337B95298}" dt="2024-01-15T04:40:29.606" v="6849" actId="554"/>
          <ac:grpSpMkLst>
            <pc:docMk/>
            <pc:sldMk cId="2396012569" sldId="276"/>
            <ac:grpSpMk id="19" creationId="{9F3229F9-7621-AD13-A76E-A907BFF8EE87}"/>
          </ac:grpSpMkLst>
        </pc:grpChg>
        <pc:picChg chg="add del mod">
          <ac:chgData name="Toby Donaldson" userId="2e6e5431-bb17-4c41-9985-d39c50d83c73" providerId="ADAL" clId="{F56B8EF3-5C90-42FD-AD3E-B2A337B95298}" dt="2024-01-15T04:14:13.777" v="5964" actId="21"/>
          <ac:picMkLst>
            <pc:docMk/>
            <pc:sldMk cId="2396012569" sldId="276"/>
            <ac:picMk id="6" creationId="{3CA663D0-6699-035A-9327-9BCFEB9E547C}"/>
          </ac:picMkLst>
        </pc:picChg>
        <pc:picChg chg="add del mod">
          <ac:chgData name="Toby Donaldson" userId="2e6e5431-bb17-4c41-9985-d39c50d83c73" providerId="ADAL" clId="{F56B8EF3-5C90-42FD-AD3E-B2A337B95298}" dt="2024-01-15T04:15:35.642" v="5968" actId="21"/>
          <ac:picMkLst>
            <pc:docMk/>
            <pc:sldMk cId="2396012569" sldId="276"/>
            <ac:picMk id="8" creationId="{784FB597-59CF-0D25-3AD5-0EA689F13EB8}"/>
          </ac:picMkLst>
        </pc:picChg>
        <pc:picChg chg="add del mod">
          <ac:chgData name="Toby Donaldson" userId="2e6e5431-bb17-4c41-9985-d39c50d83c73" providerId="ADAL" clId="{F56B8EF3-5C90-42FD-AD3E-B2A337B95298}" dt="2024-01-15T04:18:28.249" v="5976" actId="21"/>
          <ac:picMkLst>
            <pc:docMk/>
            <pc:sldMk cId="2396012569" sldId="276"/>
            <ac:picMk id="10" creationId="{07DC7A1F-1C02-5944-21A3-1F1D35032F69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2" creationId="{157B69A7-A8F4-F92E-7542-66E122999C21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3" creationId="{11F32E15-51F2-615D-A6F8-0C7BAE5B57A9}"/>
          </ac:picMkLst>
        </pc:picChg>
        <pc:picChg chg="add mod">
          <ac:chgData name="Toby Donaldson" userId="2e6e5431-bb17-4c41-9985-d39c50d83c73" providerId="ADAL" clId="{F56B8EF3-5C90-42FD-AD3E-B2A337B95298}" dt="2024-01-15T04:25:59.313" v="6291" actId="1076"/>
          <ac:picMkLst>
            <pc:docMk/>
            <pc:sldMk cId="2396012569" sldId="276"/>
            <ac:picMk id="1028" creationId="{CA243682-DC52-852C-E434-E970FE1F9490}"/>
          </ac:picMkLst>
        </pc:picChg>
        <pc:picChg chg="add mod">
          <ac:chgData name="Toby Donaldson" userId="2e6e5431-bb17-4c41-9985-d39c50d83c73" providerId="ADAL" clId="{F56B8EF3-5C90-42FD-AD3E-B2A337B95298}" dt="2024-01-15T04:40:29.606" v="6849" actId="554"/>
          <ac:picMkLst>
            <pc:docMk/>
            <pc:sldMk cId="2396012569" sldId="276"/>
            <ac:picMk id="1030" creationId="{2955F998-4A5B-7D6A-C642-D534418FB984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564176936" sldId="276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567311950" sldId="277"/>
        </pc:sldMkLst>
      </pc:sldChg>
      <pc:sldChg chg="modSp add mod ord">
        <pc:chgData name="Toby Donaldson" userId="2e6e5431-bb17-4c41-9985-d39c50d83c73" providerId="ADAL" clId="{F56B8EF3-5C90-42FD-AD3E-B2A337B95298}" dt="2024-01-15T04:32:41.176" v="6574" actId="20577"/>
        <pc:sldMkLst>
          <pc:docMk/>
          <pc:sldMk cId="2395158963" sldId="277"/>
        </pc:sldMkLst>
        <pc:spChg chg="mod">
          <ac:chgData name="Toby Donaldson" userId="2e6e5431-bb17-4c41-9985-d39c50d83c73" providerId="ADAL" clId="{F56B8EF3-5C90-42FD-AD3E-B2A337B95298}" dt="2024-01-15T04:32:12.439" v="6425" actId="20577"/>
          <ac:spMkLst>
            <pc:docMk/>
            <pc:sldMk cId="2395158963" sldId="277"/>
            <ac:spMk id="2" creationId="{4403B950-2273-B912-706C-CF82F8E9B6D2}"/>
          </ac:spMkLst>
        </pc:spChg>
        <pc:spChg chg="mod">
          <ac:chgData name="Toby Donaldson" userId="2e6e5431-bb17-4c41-9985-d39c50d83c73" providerId="ADAL" clId="{F56B8EF3-5C90-42FD-AD3E-B2A337B95298}" dt="2024-01-15T04:32:41.176" v="6574" actId="20577"/>
          <ac:spMkLst>
            <pc:docMk/>
            <pc:sldMk cId="2395158963" sldId="277"/>
            <ac:spMk id="3" creationId="{DEE6A4FB-E47F-AE50-5727-A9CF18B6513F}"/>
          </ac:spMkLst>
        </pc:spChg>
      </pc:sldChg>
      <pc:sldChg chg="addSp modSp add mod ord">
        <pc:chgData name="Toby Donaldson" userId="2e6e5431-bb17-4c41-9985-d39c50d83c73" providerId="ADAL" clId="{F56B8EF3-5C90-42FD-AD3E-B2A337B95298}" dt="2024-01-15T04:48:44.972" v="8043" actId="14100"/>
        <pc:sldMkLst>
          <pc:docMk/>
          <pc:sldMk cId="926493247" sldId="278"/>
        </pc:sldMkLst>
        <pc:spChg chg="mod">
          <ac:chgData name="Toby Donaldson" userId="2e6e5431-bb17-4c41-9985-d39c50d83c73" providerId="ADAL" clId="{F56B8EF3-5C90-42FD-AD3E-B2A337B95298}" dt="2024-01-15T04:41:10.333" v="6853"/>
          <ac:spMkLst>
            <pc:docMk/>
            <pc:sldMk cId="926493247" sldId="278"/>
            <ac:spMk id="2" creationId="{44530B2A-3809-F837-03E9-07D5E1B8F199}"/>
          </ac:spMkLst>
        </pc:spChg>
        <pc:spChg chg="mod">
          <ac:chgData name="Toby Donaldson" userId="2e6e5431-bb17-4c41-9985-d39c50d83c73" providerId="ADAL" clId="{F56B8EF3-5C90-42FD-AD3E-B2A337B95298}" dt="2024-01-15T04:46:35.067" v="7746" actId="20577"/>
          <ac:spMkLst>
            <pc:docMk/>
            <pc:sldMk cId="926493247" sldId="278"/>
            <ac:spMk id="3" creationId="{1FECA53D-FC0F-2C1A-B9F0-8F6C988044AA}"/>
          </ac:spMkLst>
        </pc:spChg>
        <pc:spChg chg="add mod">
          <ac:chgData name="Toby Donaldson" userId="2e6e5431-bb17-4c41-9985-d39c50d83c73" providerId="ADAL" clId="{F56B8EF3-5C90-42FD-AD3E-B2A337B95298}" dt="2024-01-15T04:48:20.970" v="8040" actId="1076"/>
          <ac:spMkLst>
            <pc:docMk/>
            <pc:sldMk cId="926493247" sldId="278"/>
            <ac:spMk id="4" creationId="{376D9ECB-F48A-16E5-568E-17CD3C6C5346}"/>
          </ac:spMkLst>
        </pc:spChg>
        <pc:spChg chg="mod">
          <ac:chgData name="Toby Donaldson" userId="2e6e5431-bb17-4c41-9985-d39c50d83c73" providerId="ADAL" clId="{F56B8EF3-5C90-42FD-AD3E-B2A337B95298}" dt="2024-01-15T04:48:44.972" v="8043" actId="14100"/>
          <ac:spMkLst>
            <pc:docMk/>
            <pc:sldMk cId="926493247" sldId="278"/>
            <ac:spMk id="6" creationId="{0F35BD56-BF03-A0FF-4EDB-53A2083BD8D8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937055327" sldId="278"/>
        </pc:sldMkLst>
      </pc:sldChg>
      <pc:sldChg chg="addSp delSp modSp add del mod">
        <pc:chgData name="Toby Donaldson" userId="2e6e5431-bb17-4c41-9985-d39c50d83c73" providerId="ADAL" clId="{F56B8EF3-5C90-42FD-AD3E-B2A337B95298}" dt="2024-01-15T04:27:39.522" v="6366" actId="2696"/>
        <pc:sldMkLst>
          <pc:docMk/>
          <pc:sldMk cId="1121109117" sldId="278"/>
        </pc:sldMkLst>
        <pc:spChg chg="mod">
          <ac:chgData name="Toby Donaldson" userId="2e6e5431-bb17-4c41-9985-d39c50d83c73" providerId="ADAL" clId="{F56B8EF3-5C90-42FD-AD3E-B2A337B95298}" dt="2024-01-15T04:25:40.938" v="6288" actId="20577"/>
          <ac:spMkLst>
            <pc:docMk/>
            <pc:sldMk cId="1121109117" sldId="278"/>
            <ac:spMk id="3" creationId="{DEE6A4FB-E47F-AE50-5727-A9CF18B6513F}"/>
          </ac:spMkLst>
        </pc:spChg>
        <pc:spChg chg="add mod">
          <ac:chgData name="Toby Donaldson" userId="2e6e5431-bb17-4c41-9985-d39c50d83c73" providerId="ADAL" clId="{F56B8EF3-5C90-42FD-AD3E-B2A337B95298}" dt="2024-01-15T04:23:35.299" v="6171" actId="1076"/>
          <ac:spMkLst>
            <pc:docMk/>
            <pc:sldMk cId="1121109117" sldId="278"/>
            <ac:spMk id="6" creationId="{1D94F67B-5D78-8344-6E12-970EAA6CDBE1}"/>
          </ac:spMkLst>
        </pc:spChg>
        <pc:picChg chg="add mod">
          <ac:chgData name="Toby Donaldson" userId="2e6e5431-bb17-4c41-9985-d39c50d83c73" providerId="ADAL" clId="{F56B8EF3-5C90-42FD-AD3E-B2A337B95298}" dt="2024-01-15T04:22:55.353" v="6161"/>
          <ac:picMkLst>
            <pc:docMk/>
            <pc:sldMk cId="1121109117" sldId="278"/>
            <ac:picMk id="5" creationId="{2955F998-4A5B-7D6A-C642-D534418FB984}"/>
          </ac:picMkLst>
        </pc:picChg>
        <pc:picChg chg="del">
          <ac:chgData name="Toby Donaldson" userId="2e6e5431-bb17-4c41-9985-d39c50d83c73" providerId="ADAL" clId="{F56B8EF3-5C90-42FD-AD3E-B2A337B95298}" dt="2024-01-15T04:22:42.972" v="6159" actId="21"/>
          <ac:picMkLst>
            <pc:docMk/>
            <pc:sldMk cId="1121109117" sldId="278"/>
            <ac:picMk id="1030" creationId="{2955F998-4A5B-7D6A-C642-D534418FB984}"/>
          </ac:picMkLst>
        </pc:picChg>
        <pc:picChg chg="add mod">
          <ac:chgData name="Toby Donaldson" userId="2e6e5431-bb17-4c41-9985-d39c50d83c73" providerId="ADAL" clId="{F56B8EF3-5C90-42FD-AD3E-B2A337B95298}" dt="2024-01-15T04:23:23.834" v="6167" actId="1076"/>
          <ac:picMkLst>
            <pc:docMk/>
            <pc:sldMk cId="1121109117" sldId="278"/>
            <ac:picMk id="2050" creationId="{3C2728AC-F44B-12CB-CFD6-87480636942E}"/>
          </ac:picMkLst>
        </pc:picChg>
        <pc:picChg chg="add mod">
          <ac:chgData name="Toby Donaldson" userId="2e6e5431-bb17-4c41-9985-d39c50d83c73" providerId="ADAL" clId="{F56B8EF3-5C90-42FD-AD3E-B2A337B95298}" dt="2024-01-15T04:23:08.811" v="6164" actId="1076"/>
          <ac:picMkLst>
            <pc:docMk/>
            <pc:sldMk cId="1121109117" sldId="278"/>
            <ac:picMk id="2052" creationId="{9FBCEAF2-53EB-49A5-9358-B60AF2188D3E}"/>
          </ac:picMkLst>
        </pc:picChg>
        <pc:picChg chg="add mod">
          <ac:chgData name="Toby Donaldson" userId="2e6e5431-bb17-4c41-9985-d39c50d83c73" providerId="ADAL" clId="{F56B8EF3-5C90-42FD-AD3E-B2A337B95298}" dt="2024-01-15T04:23:26.538" v="6168" actId="1076"/>
          <ac:picMkLst>
            <pc:docMk/>
            <pc:sldMk cId="1121109117" sldId="278"/>
            <ac:picMk id="2054" creationId="{4F7A7CB4-A9F4-3907-5C77-3BBC2E846026}"/>
          </ac:picMkLst>
        </pc:pic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267900475" sldId="279"/>
        </pc:sldMkLst>
      </pc:sldChg>
      <pc:sldChg chg="addSp delSp modSp new mod">
        <pc:chgData name="Toby Donaldson" userId="2e6e5431-bb17-4c41-9985-d39c50d83c73" providerId="ADAL" clId="{F56B8EF3-5C90-42FD-AD3E-B2A337B95298}" dt="2024-01-15T22:35:33.431" v="13469" actId="21"/>
        <pc:sldMkLst>
          <pc:docMk/>
          <pc:sldMk cId="2975362785" sldId="279"/>
        </pc:sldMkLst>
        <pc:spChg chg="mod">
          <ac:chgData name="Toby Donaldson" userId="2e6e5431-bb17-4c41-9985-d39c50d83c73" providerId="ADAL" clId="{F56B8EF3-5C90-42FD-AD3E-B2A337B95298}" dt="2024-01-15T04:52:55.236" v="8201" actId="14100"/>
          <ac:spMkLst>
            <pc:docMk/>
            <pc:sldMk cId="2975362785" sldId="279"/>
            <ac:spMk id="2" creationId="{0E49562F-963D-4D0B-C687-05307E2BAA38}"/>
          </ac:spMkLst>
        </pc:spChg>
        <pc:spChg chg="mod">
          <ac:chgData name="Toby Donaldson" userId="2e6e5431-bb17-4c41-9985-d39c50d83c73" providerId="ADAL" clId="{F56B8EF3-5C90-42FD-AD3E-B2A337B95298}" dt="2024-01-15T04:52:49.827" v="8200" actId="14100"/>
          <ac:spMkLst>
            <pc:docMk/>
            <pc:sldMk cId="2975362785" sldId="279"/>
            <ac:spMk id="3" creationId="{F2FFFECB-C411-F159-0B3A-E94A7EBC1817}"/>
          </ac:spMkLst>
        </pc:spChg>
        <pc:spChg chg="add mod">
          <ac:chgData name="Toby Donaldson" userId="2e6e5431-bb17-4c41-9985-d39c50d83c73" providerId="ADAL" clId="{F56B8EF3-5C90-42FD-AD3E-B2A337B95298}" dt="2024-01-15T04:57:26.452" v="8460" actId="313"/>
          <ac:spMkLst>
            <pc:docMk/>
            <pc:sldMk cId="2975362785" sldId="279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5T04:57:47.051" v="8469" actId="1076"/>
          <ac:spMkLst>
            <pc:docMk/>
            <pc:sldMk cId="2975362785" sldId="279"/>
            <ac:spMk id="6" creationId="{B46CF3F6-3047-DCEA-E944-19D151A60100}"/>
          </ac:spMkLst>
        </pc:spChg>
        <pc:spChg chg="add del mod">
          <ac:chgData name="Toby Donaldson" userId="2e6e5431-bb17-4c41-9985-d39c50d83c73" providerId="ADAL" clId="{F56B8EF3-5C90-42FD-AD3E-B2A337B95298}" dt="2024-01-15T22:35:33.431" v="13469" actId="21"/>
          <ac:spMkLst>
            <pc:docMk/>
            <pc:sldMk cId="2975362785" sldId="279"/>
            <ac:spMk id="7" creationId="{4A3A2BEE-FABD-946B-1BAD-28F79FA7826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13932887" sldId="280"/>
        </pc:sldMkLst>
      </pc:sldChg>
      <pc:sldChg chg="addSp modSp add del mod">
        <pc:chgData name="Toby Donaldson" userId="2e6e5431-bb17-4c41-9985-d39c50d83c73" providerId="ADAL" clId="{F56B8EF3-5C90-42FD-AD3E-B2A337B95298}" dt="2024-01-15T04:58:53.823" v="8550" actId="2696"/>
        <pc:sldMkLst>
          <pc:docMk/>
          <pc:sldMk cId="3189180991" sldId="280"/>
        </pc:sldMkLst>
        <pc:spChg chg="add mod">
          <ac:chgData name="Toby Donaldson" userId="2e6e5431-bb17-4c41-9985-d39c50d83c73" providerId="ADAL" clId="{F56B8EF3-5C90-42FD-AD3E-B2A337B95298}" dt="2024-01-15T04:53:26.861" v="8206" actId="14100"/>
          <ac:spMkLst>
            <pc:docMk/>
            <pc:sldMk cId="3189180991" sldId="280"/>
            <ac:spMk id="5" creationId="{2CB05BD8-471B-B4A2-2F14-5ADD14603F22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5T05:04:41.260" v="8964" actId="14100"/>
        <pc:sldMkLst>
          <pc:docMk/>
          <pc:sldMk cId="185575249" sldId="281"/>
        </pc:sldMkLst>
        <pc:spChg chg="mod">
          <ac:chgData name="Toby Donaldson" userId="2e6e5431-bb17-4c41-9985-d39c50d83c73" providerId="ADAL" clId="{F56B8EF3-5C90-42FD-AD3E-B2A337B95298}" dt="2024-01-15T05:04:41.260" v="8964" actId="14100"/>
          <ac:spMkLst>
            <pc:docMk/>
            <pc:sldMk cId="185575249" sldId="281"/>
            <ac:spMk id="3" creationId="{F2FFFECB-C411-F159-0B3A-E94A7EBC1817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6" creationId="{B46CF3F6-3047-DCEA-E944-19D151A60100}"/>
          </ac:spMkLst>
        </pc:spChg>
        <pc:spChg chg="del">
          <ac:chgData name="Toby Donaldson" userId="2e6e5431-bb17-4c41-9985-d39c50d83c73" providerId="ADAL" clId="{F56B8EF3-5C90-42FD-AD3E-B2A337B95298}" dt="2024-01-15T04:58:57.556" v="8551" actId="21"/>
          <ac:spMkLst>
            <pc:docMk/>
            <pc:sldMk cId="185575249" sldId="281"/>
            <ac:spMk id="7" creationId="{4A3A2BEE-FABD-946B-1BAD-28F79FA78263}"/>
          </ac:spMkLst>
        </pc:spChg>
        <pc:spChg chg="add mod">
          <ac:chgData name="Toby Donaldson" userId="2e6e5431-bb17-4c41-9985-d39c50d83c73" providerId="ADAL" clId="{F56B8EF3-5C90-42FD-AD3E-B2A337B95298}" dt="2024-01-15T04:58:50.320" v="8549"/>
          <ac:spMkLst>
            <pc:docMk/>
            <pc:sldMk cId="185575249" sldId="28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5T05:04:11.307" v="8956" actId="1076"/>
          <ac:spMkLst>
            <pc:docMk/>
            <pc:sldMk cId="185575249" sldId="281"/>
            <ac:spMk id="9" creationId="{E1F1A9B1-3C46-6235-5191-9F25916F3260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04:36.051" v="8963" actId="1076"/>
          <ac:spMkLst>
            <pc:docMk/>
            <pc:sldMk cId="185575249" sldId="281"/>
            <ac:spMk id="13" creationId="{395185BB-2B6C-DD2D-598A-D67B800B12F6}"/>
          </ac:spMkLst>
        </pc:spChg>
        <pc:cxnChg chg="add mod">
          <ac:chgData name="Toby Donaldson" userId="2e6e5431-bb17-4c41-9985-d39c50d83c73" providerId="ADAL" clId="{F56B8EF3-5C90-42FD-AD3E-B2A337B95298}" dt="2024-01-15T05:04:14.451" v="8957" actId="14100"/>
          <ac:cxnSpMkLst>
            <pc:docMk/>
            <pc:sldMk cId="185575249" sldId="281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692680348" sldId="28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78740600" sldId="282"/>
        </pc:sldMkLst>
      </pc:sldChg>
      <pc:sldChg chg="addSp delSp modSp add mod">
        <pc:chgData name="Toby Donaldson" userId="2e6e5431-bb17-4c41-9985-d39c50d83c73" providerId="ADAL" clId="{F56B8EF3-5C90-42FD-AD3E-B2A337B95298}" dt="2024-01-15T22:37:17.695" v="13509" actId="20577"/>
        <pc:sldMkLst>
          <pc:docMk/>
          <pc:sldMk cId="3732478819" sldId="282"/>
        </pc:sldMkLst>
        <pc:spChg chg="add del mod">
          <ac:chgData name="Toby Donaldson" userId="2e6e5431-bb17-4c41-9985-d39c50d83c73" providerId="ADAL" clId="{F56B8EF3-5C90-42FD-AD3E-B2A337B95298}" dt="2024-01-15T05:16:02.420" v="9568" actId="21"/>
          <ac:spMkLst>
            <pc:docMk/>
            <pc:sldMk cId="3732478819" sldId="282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04:57.028" v="8967" actId="14100"/>
          <ac:spMkLst>
            <pc:docMk/>
            <pc:sldMk cId="3732478819" sldId="282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06:08.698" v="9005" actId="20577"/>
          <ac:spMkLst>
            <pc:docMk/>
            <pc:sldMk cId="3732478819" sldId="282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22:37:17.695" v="13509" actId="20577"/>
          <ac:spMkLst>
            <pc:docMk/>
            <pc:sldMk cId="3732478819" sldId="282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10:46.140" v="9464" actId="1076"/>
          <ac:spMkLst>
            <pc:docMk/>
            <pc:sldMk cId="3732478819" sldId="282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05:18.834" v="8970" actId="1076"/>
          <ac:cxnSpMkLst>
            <pc:docMk/>
            <pc:sldMk cId="3732478819" sldId="282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3071454" sldId="283"/>
        </pc:sldMkLst>
      </pc:sldChg>
      <pc:sldChg chg="addSp delSp modSp add mod">
        <pc:chgData name="Toby Donaldson" userId="2e6e5431-bb17-4c41-9985-d39c50d83c73" providerId="ADAL" clId="{F56B8EF3-5C90-42FD-AD3E-B2A337B95298}" dt="2024-01-15T05:24:30.236" v="10132" actId="14100"/>
        <pc:sldMkLst>
          <pc:docMk/>
          <pc:sldMk cId="3551489469" sldId="283"/>
        </pc:sldMkLst>
        <pc:spChg chg="add mod">
          <ac:chgData name="Toby Donaldson" userId="2e6e5431-bb17-4c41-9985-d39c50d83c73" providerId="ADAL" clId="{F56B8EF3-5C90-42FD-AD3E-B2A337B95298}" dt="2024-01-15T05:09:57.081" v="9385" actId="113"/>
          <ac:spMkLst>
            <pc:docMk/>
            <pc:sldMk cId="3551489469" sldId="283"/>
            <ac:spMk id="6" creationId="{D733D0D2-CCF6-F72F-DC53-384EAA3D398A}"/>
          </ac:spMkLst>
        </pc:spChg>
        <pc:spChg chg="add mod">
          <ac:chgData name="Toby Donaldson" userId="2e6e5431-bb17-4c41-9985-d39c50d83c73" providerId="ADAL" clId="{F56B8EF3-5C90-42FD-AD3E-B2A337B95298}" dt="2024-01-15T05:23:31.155" v="9975" actId="20577"/>
          <ac:spMkLst>
            <pc:docMk/>
            <pc:sldMk cId="3551489469" sldId="283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08:19.425" v="9209" actId="2711"/>
          <ac:spMkLst>
            <pc:docMk/>
            <pc:sldMk cId="3551489469" sldId="283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07:23.347" v="9171" actId="21"/>
          <ac:spMkLst>
            <pc:docMk/>
            <pc:sldMk cId="3551489469" sldId="283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24:12.372" v="10128" actId="14100"/>
          <ac:spMkLst>
            <pc:docMk/>
            <pc:sldMk cId="3551489469" sldId="283"/>
            <ac:spMk id="20" creationId="{E7B4104D-2A52-43DD-22E0-57CF67F57A06}"/>
          </ac:spMkLst>
        </pc:spChg>
        <pc:cxnChg chg="add mod">
          <ac:chgData name="Toby Donaldson" userId="2e6e5431-bb17-4c41-9985-d39c50d83c73" providerId="ADAL" clId="{F56B8EF3-5C90-42FD-AD3E-B2A337B95298}" dt="2024-01-15T05:12:05.060" v="9559" actId="14100"/>
          <ac:cxnSpMkLst>
            <pc:docMk/>
            <pc:sldMk cId="3551489469" sldId="283"/>
            <ac:cxnSpMk id="14" creationId="{09F1CC91-4289-C2B4-FC69-A0781DFDA02C}"/>
          </ac:cxnSpMkLst>
        </pc:cxnChg>
        <pc:cxnChg chg="add mod">
          <ac:chgData name="Toby Donaldson" userId="2e6e5431-bb17-4c41-9985-d39c50d83c73" providerId="ADAL" clId="{F56B8EF3-5C90-42FD-AD3E-B2A337B95298}" dt="2024-01-15T05:12:10.404" v="9560" actId="14100"/>
          <ac:cxnSpMkLst>
            <pc:docMk/>
            <pc:sldMk cId="3551489469" sldId="283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24:30.236" v="10132" actId="14100"/>
          <ac:cxnSpMkLst>
            <pc:docMk/>
            <pc:sldMk cId="3551489469" sldId="283"/>
            <ac:cxnSpMk id="21" creationId="{FDA777ED-68D4-7D77-7581-0146B56AA6CB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650007489" sldId="284"/>
        </pc:sldMkLst>
      </pc:sldChg>
      <pc:sldChg chg="addSp delSp modSp add mod">
        <pc:chgData name="Toby Donaldson" userId="2e6e5431-bb17-4c41-9985-d39c50d83c73" providerId="ADAL" clId="{F56B8EF3-5C90-42FD-AD3E-B2A337B95298}" dt="2024-01-15T05:23:01.675" v="9941" actId="5793"/>
        <pc:sldMkLst>
          <pc:docMk/>
          <pc:sldMk cId="4291270767" sldId="284"/>
        </pc:sldMkLst>
        <pc:spChg chg="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7" creationId="{3D2E1B40-4C53-3BE7-868E-6FA9D1AB3BC0}"/>
          </ac:spMkLst>
        </pc:spChg>
        <pc:spChg chg="mod">
          <ac:chgData name="Toby Donaldson" userId="2e6e5431-bb17-4c41-9985-d39c50d83c73" providerId="ADAL" clId="{F56B8EF3-5C90-42FD-AD3E-B2A337B95298}" dt="2024-01-15T05:20:32.797" v="9626"/>
          <ac:spMkLst>
            <pc:docMk/>
            <pc:sldMk cId="4291270767" sldId="284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2" creationId="{45B85032-043B-31D9-9157-00FE88F6B41B}"/>
          </ac:spMkLst>
        </pc:spChg>
        <pc:spChg chg="del">
          <ac:chgData name="Toby Donaldson" userId="2e6e5431-bb17-4c41-9985-d39c50d83c73" providerId="ADAL" clId="{F56B8EF3-5C90-42FD-AD3E-B2A337B95298}" dt="2024-01-15T05:16:05.680" v="9569" actId="21"/>
          <ac:spMkLst>
            <pc:docMk/>
            <pc:sldMk cId="4291270767" sldId="284"/>
            <ac:spMk id="13" creationId="{395185BB-2B6C-DD2D-598A-D67B800B12F6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5" creationId="{E5CE3E3B-B92B-A205-64F8-A672E08884C0}"/>
          </ac:spMkLst>
        </pc:spChg>
        <pc:spChg chg="add mod">
          <ac:chgData name="Toby Donaldson" userId="2e6e5431-bb17-4c41-9985-d39c50d83c73" providerId="ADAL" clId="{F56B8EF3-5C90-42FD-AD3E-B2A337B95298}" dt="2024-01-15T05:23:01.675" v="9941" actId="5793"/>
          <ac:spMkLst>
            <pc:docMk/>
            <pc:sldMk cId="4291270767" sldId="284"/>
            <ac:spMk id="16" creationId="{96DB70D6-F2E4-EA25-25C5-DAB65BD182CB}"/>
          </ac:spMkLst>
        </pc:spChg>
        <pc:spChg chg="add mod">
          <ac:chgData name="Toby Donaldson" userId="2e6e5431-bb17-4c41-9985-d39c50d83c73" providerId="ADAL" clId="{F56B8EF3-5C90-42FD-AD3E-B2A337B95298}" dt="2024-01-15T05:19:36.640" v="9597" actId="164"/>
          <ac:spMkLst>
            <pc:docMk/>
            <pc:sldMk cId="4291270767" sldId="284"/>
            <ac:spMk id="18" creationId="{1D83C47A-D88E-20AA-EF47-0E2E13230F14}"/>
          </ac:spMkLst>
        </pc:spChg>
        <pc:grpChg chg="add mod">
          <ac:chgData name="Toby Donaldson" userId="2e6e5431-bb17-4c41-9985-d39c50d83c73" providerId="ADAL" clId="{F56B8EF3-5C90-42FD-AD3E-B2A337B95298}" dt="2024-01-15T05:19:36.640" v="9597" actId="164"/>
          <ac:grpSpMkLst>
            <pc:docMk/>
            <pc:sldMk cId="4291270767" sldId="284"/>
            <ac:grpSpMk id="19" creationId="{9D42F96B-D31E-70B7-4CCF-126E088DF783}"/>
          </ac:grpSpMkLst>
        </pc:grpChg>
        <pc:cxnChg chg="add del mod">
          <ac:chgData name="Toby Donaldson" userId="2e6e5431-bb17-4c41-9985-d39c50d83c73" providerId="ADAL" clId="{F56B8EF3-5C90-42FD-AD3E-B2A337B95298}" dt="2024-01-15T05:17:58.093" v="9585" actId="21"/>
          <ac:cxnSpMkLst>
            <pc:docMk/>
            <pc:sldMk cId="4291270767" sldId="284"/>
            <ac:cxnSpMk id="6" creationId="{B5013247-2D60-6733-6B2B-9FEAC18A39B6}"/>
          </ac:cxnSpMkLst>
        </pc:cxnChg>
        <pc:cxnChg chg="add mod">
          <ac:chgData name="Toby Donaldson" userId="2e6e5431-bb17-4c41-9985-d39c50d83c73" providerId="ADAL" clId="{F56B8EF3-5C90-42FD-AD3E-B2A337B95298}" dt="2024-01-15T05:20:49.404" v="9629" actId="14100"/>
          <ac:cxnSpMkLst>
            <pc:docMk/>
            <pc:sldMk cId="4291270767" sldId="284"/>
            <ac:cxnSpMk id="20" creationId="{C9C1712F-8BD6-46BB-42FF-41F0EDBF5DD6}"/>
          </ac:cxnSpMkLst>
        </pc:cxnChg>
      </pc:sldChg>
      <pc:sldChg chg="addSp modSp add mod ord">
        <pc:chgData name="Toby Donaldson" userId="2e6e5431-bb17-4c41-9985-d39c50d83c73" providerId="ADAL" clId="{F56B8EF3-5C90-42FD-AD3E-B2A337B95298}" dt="2024-01-15T22:39:19.294" v="13511" actId="14100"/>
        <pc:sldMkLst>
          <pc:docMk/>
          <pc:sldMk cId="1385497189" sldId="285"/>
        </pc:sldMkLst>
        <pc:spChg chg="add mod">
          <ac:chgData name="Toby Donaldson" userId="2e6e5431-bb17-4c41-9985-d39c50d83c73" providerId="ADAL" clId="{F56B8EF3-5C90-42FD-AD3E-B2A337B95298}" dt="2024-01-15T22:39:19.294" v="13511" actId="14100"/>
          <ac:spMkLst>
            <pc:docMk/>
            <pc:sldMk cId="1385497189" sldId="285"/>
            <ac:spMk id="6" creationId="{55B06282-D775-76E5-287B-82A6D5A1DEE0}"/>
          </ac:spMkLst>
        </pc:spChg>
        <pc:spChg chg="mod">
          <ac:chgData name="Toby Donaldson" userId="2e6e5431-bb17-4c41-9985-d39c50d83c73" providerId="ADAL" clId="{F56B8EF3-5C90-42FD-AD3E-B2A337B95298}" dt="2024-01-15T05:24:52.645" v="10136" actId="1076"/>
          <ac:spMkLst>
            <pc:docMk/>
            <pc:sldMk cId="1385497189" sldId="285"/>
            <ac:spMk id="8" creationId="{3C9DC5BA-A083-A32D-DB15-55ED223B598C}"/>
          </ac:spMkLst>
        </pc:spChg>
        <pc:spChg chg="mod">
          <ac:chgData name="Toby Donaldson" userId="2e6e5431-bb17-4c41-9985-d39c50d83c73" providerId="ADAL" clId="{F56B8EF3-5C90-42FD-AD3E-B2A337B95298}" dt="2024-01-15T05:30:24.166" v="10428" actId="255"/>
          <ac:spMkLst>
            <pc:docMk/>
            <pc:sldMk cId="1385497189" sldId="285"/>
            <ac:spMk id="9" creationId="{E1F1A9B1-3C46-6235-5191-9F25916F3260}"/>
          </ac:spMkLst>
        </pc:spChg>
        <pc:spChg chg="mod">
          <ac:chgData name="Toby Donaldson" userId="2e6e5431-bb17-4c41-9985-d39c50d83c73" providerId="ADAL" clId="{F56B8EF3-5C90-42FD-AD3E-B2A337B95298}" dt="2024-01-15T05:29:49.645" v="10398" actId="1076"/>
          <ac:spMkLst>
            <pc:docMk/>
            <pc:sldMk cId="1385497189" sldId="285"/>
            <ac:spMk id="12" creationId="{45B85032-043B-31D9-9157-00FE88F6B41B}"/>
          </ac:spMkLst>
        </pc:spChg>
        <pc:spChg chg="mod">
          <ac:chgData name="Toby Donaldson" userId="2e6e5431-bb17-4c41-9985-d39c50d83c73" providerId="ADAL" clId="{F56B8EF3-5C90-42FD-AD3E-B2A337B95298}" dt="2024-01-15T05:30:01.761" v="10427" actId="20577"/>
          <ac:spMkLst>
            <pc:docMk/>
            <pc:sldMk cId="1385497189" sldId="285"/>
            <ac:spMk id="13" creationId="{395185BB-2B6C-DD2D-598A-D67B800B12F6}"/>
          </ac:spMkLst>
        </pc:spChg>
        <pc:cxnChg chg="mod">
          <ac:chgData name="Toby Donaldson" userId="2e6e5431-bb17-4c41-9985-d39c50d83c73" providerId="ADAL" clId="{F56B8EF3-5C90-42FD-AD3E-B2A337B95298}" dt="2024-01-15T05:29:16.565" v="10304" actId="14100"/>
          <ac:cxnSpMkLst>
            <pc:docMk/>
            <pc:sldMk cId="1385497189" sldId="285"/>
            <ac:cxnSpMk id="11" creationId="{592765F3-3B75-0578-AFD9-FDD4A17B034E}"/>
          </ac:cxnSpMkLst>
        </pc:cxn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4170550138" sldId="28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033193926" sldId="286"/>
        </pc:sldMkLst>
      </pc:sldChg>
      <pc:sldChg chg="addSp delSp modSp add mod ord">
        <pc:chgData name="Toby Donaldson" userId="2e6e5431-bb17-4c41-9985-d39c50d83c73" providerId="ADAL" clId="{F56B8EF3-5C90-42FD-AD3E-B2A337B95298}" dt="2024-01-15T22:40:58.696" v="13544" actId="20577"/>
        <pc:sldMkLst>
          <pc:docMk/>
          <pc:sldMk cId="1150923053" sldId="286"/>
        </pc:sldMkLst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6" creationId="{D733D0D2-CCF6-F72F-DC53-384EAA3D398A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7" creationId="{03875717-A79F-C015-1189-E95B038DF309}"/>
          </ac:spMkLst>
        </pc:spChg>
        <pc:spChg chg="mod">
          <ac:chgData name="Toby Donaldson" userId="2e6e5431-bb17-4c41-9985-d39c50d83c73" providerId="ADAL" clId="{F56B8EF3-5C90-42FD-AD3E-B2A337B95298}" dt="2024-01-15T05:30:55.509" v="10433" actId="1076"/>
          <ac:spMkLst>
            <pc:docMk/>
            <pc:sldMk cId="1150923053" sldId="286"/>
            <ac:spMk id="8" creationId="{3C9DC5BA-A083-A32D-DB15-55ED223B598C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9" creationId="{E1F1A9B1-3C46-6235-5191-9F25916F3260}"/>
          </ac:spMkLst>
        </pc:spChg>
        <pc:spChg chg="del">
          <ac:chgData name="Toby Donaldson" userId="2e6e5431-bb17-4c41-9985-d39c50d83c73" providerId="ADAL" clId="{F56B8EF3-5C90-42FD-AD3E-B2A337B95298}" dt="2024-01-15T05:30:50.418" v="10432" actId="21"/>
          <ac:spMkLst>
            <pc:docMk/>
            <pc:sldMk cId="1150923053" sldId="286"/>
            <ac:spMk id="12" creationId="{45B85032-043B-31D9-9157-00FE88F6B41B}"/>
          </ac:spMkLst>
        </pc:spChg>
        <pc:spChg chg="add mod">
          <ac:chgData name="Toby Donaldson" userId="2e6e5431-bb17-4c41-9985-d39c50d83c73" providerId="ADAL" clId="{F56B8EF3-5C90-42FD-AD3E-B2A337B95298}" dt="2024-01-15T05:49:31.229" v="11062" actId="14100"/>
          <ac:spMkLst>
            <pc:docMk/>
            <pc:sldMk cId="1150923053" sldId="286"/>
            <ac:spMk id="17" creationId="{51DFB0F8-8604-01CA-0B8C-CEF6B9EA49E8}"/>
          </ac:spMkLst>
        </pc:spChg>
        <pc:spChg chg="mod">
          <ac:chgData name="Toby Donaldson" userId="2e6e5431-bb17-4c41-9985-d39c50d83c73" providerId="ADAL" clId="{F56B8EF3-5C90-42FD-AD3E-B2A337B95298}" dt="2024-01-15T05:34:53.815" v="10645" actId="14100"/>
          <ac:spMkLst>
            <pc:docMk/>
            <pc:sldMk cId="1150923053" sldId="286"/>
            <ac:spMk id="20" creationId="{E7B4104D-2A52-43DD-22E0-57CF67F57A06}"/>
          </ac:spMkLst>
        </pc:spChg>
        <pc:spChg chg="add mod">
          <ac:chgData name="Toby Donaldson" userId="2e6e5431-bb17-4c41-9985-d39c50d83c73" providerId="ADAL" clId="{F56B8EF3-5C90-42FD-AD3E-B2A337B95298}" dt="2024-01-15T22:40:58.696" v="13544" actId="20577"/>
          <ac:spMkLst>
            <pc:docMk/>
            <pc:sldMk cId="1150923053" sldId="286"/>
            <ac:spMk id="22" creationId="{CC3CA606-C45C-BDA0-2BA7-7301C41D6E96}"/>
          </ac:spMkLst>
        </pc:spChg>
        <pc:spChg chg="add mod">
          <ac:chgData name="Toby Donaldson" userId="2e6e5431-bb17-4c41-9985-d39c50d83c73" providerId="ADAL" clId="{F56B8EF3-5C90-42FD-AD3E-B2A337B95298}" dt="2024-01-15T22:40:01.710" v="13513" actId="1076"/>
          <ac:spMkLst>
            <pc:docMk/>
            <pc:sldMk cId="1150923053" sldId="286"/>
            <ac:spMk id="23" creationId="{D1CE7C05-1C4A-EDD1-869D-ED526B0F63BC}"/>
          </ac:spMkLst>
        </pc:spChg>
        <pc:spChg chg="add mod">
          <ac:chgData name="Toby Donaldson" userId="2e6e5431-bb17-4c41-9985-d39c50d83c73" providerId="ADAL" clId="{F56B8EF3-5C90-42FD-AD3E-B2A337B95298}" dt="2024-01-15T22:40:33.262" v="13542" actId="1076"/>
          <ac:spMkLst>
            <pc:docMk/>
            <pc:sldMk cId="1150923053" sldId="286"/>
            <ac:spMk id="24" creationId="{9A411869-9686-7C76-8E27-C7968110B234}"/>
          </ac:spMkLst>
        </pc:spChg>
        <pc:spChg chg="add mod">
          <ac:chgData name="Toby Donaldson" userId="2e6e5431-bb17-4c41-9985-d39c50d83c73" providerId="ADAL" clId="{F56B8EF3-5C90-42FD-AD3E-B2A337B95298}" dt="2024-01-15T22:40:43.143" v="13543" actId="1076"/>
          <ac:spMkLst>
            <pc:docMk/>
            <pc:sldMk cId="1150923053" sldId="286"/>
            <ac:spMk id="29" creationId="{E02FE7AB-2289-4472-4552-7D40B3C94E48}"/>
          </ac:spMkLst>
        </pc:spChg>
        <pc:cxnChg chg="mod">
          <ac:chgData name="Toby Donaldson" userId="2e6e5431-bb17-4c41-9985-d39c50d83c73" providerId="ADAL" clId="{F56B8EF3-5C90-42FD-AD3E-B2A337B95298}" dt="2024-01-15T05:35:02.436" v="10646" actId="14100"/>
          <ac:cxnSpMkLst>
            <pc:docMk/>
            <pc:sldMk cId="1150923053" sldId="286"/>
            <ac:cxnSpMk id="11" creationId="{592765F3-3B75-0578-AFD9-FDD4A17B034E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4" creationId="{09F1CC91-4289-C2B4-FC69-A0781DFDA02C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16" creationId="{9A5536D5-C25A-7CEA-D3D7-27E0ADE2D92F}"/>
          </ac:cxnSpMkLst>
        </pc:cxnChg>
        <pc:cxnChg chg="add mod">
          <ac:chgData name="Toby Donaldson" userId="2e6e5431-bb17-4c41-9985-d39c50d83c73" providerId="ADAL" clId="{F56B8EF3-5C90-42FD-AD3E-B2A337B95298}" dt="2024-01-15T05:49:43.933" v="11064" actId="14100"/>
          <ac:cxnSpMkLst>
            <pc:docMk/>
            <pc:sldMk cId="1150923053" sldId="286"/>
            <ac:cxnSpMk id="19" creationId="{3FC31919-E5DC-1459-0F54-1CD48B0F5F9F}"/>
          </ac:cxnSpMkLst>
        </pc:cxnChg>
        <pc:cxnChg chg="del mod">
          <ac:chgData name="Toby Donaldson" userId="2e6e5431-bb17-4c41-9985-d39c50d83c73" providerId="ADAL" clId="{F56B8EF3-5C90-42FD-AD3E-B2A337B95298}" dt="2024-01-15T05:30:50.418" v="10432" actId="21"/>
          <ac:cxnSpMkLst>
            <pc:docMk/>
            <pc:sldMk cId="1150923053" sldId="286"/>
            <ac:cxnSpMk id="21" creationId="{FDA777ED-68D4-7D77-7581-0146B56AA6CB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5T06:10:38.937" v="12087" actId="5793"/>
        <pc:sldMkLst>
          <pc:docMk/>
          <pc:sldMk cId="2295768457" sldId="287"/>
        </pc:sldMkLst>
        <pc:spChg chg="mod">
          <ac:chgData name="Toby Donaldson" userId="2e6e5431-bb17-4c41-9985-d39c50d83c73" providerId="ADAL" clId="{F56B8EF3-5C90-42FD-AD3E-B2A337B95298}" dt="2024-01-15T06:09:33.366" v="12073" actId="1076"/>
          <ac:spMkLst>
            <pc:docMk/>
            <pc:sldMk cId="2295768457" sldId="287"/>
            <ac:spMk id="5" creationId="{F9DA505B-8666-ECFB-AA08-9295261ADD1C}"/>
          </ac:spMkLst>
        </pc:spChg>
        <pc:spChg chg="add del mod">
          <ac:chgData name="Toby Donaldson" userId="2e6e5431-bb17-4c41-9985-d39c50d83c73" providerId="ADAL" clId="{F56B8EF3-5C90-42FD-AD3E-B2A337B95298}" dt="2024-01-15T05:53:31.024" v="11224" actId="21"/>
          <ac:spMkLst>
            <pc:docMk/>
            <pc:sldMk cId="2295768457" sldId="287"/>
            <ac:spMk id="6" creationId="{AB44A1D3-C725-F236-936D-285735A90106}"/>
          </ac:spMkLst>
        </pc:spChg>
        <pc:spChg chg="add del">
          <ac:chgData name="Toby Donaldson" userId="2e6e5431-bb17-4c41-9985-d39c50d83c73" providerId="ADAL" clId="{F56B8EF3-5C90-42FD-AD3E-B2A337B95298}" dt="2024-01-15T05:52:55.366" v="11218" actId="21"/>
          <ac:spMkLst>
            <pc:docMk/>
            <pc:sldMk cId="2295768457" sldId="287"/>
            <ac:spMk id="17" creationId="{51DFB0F8-8604-01CA-0B8C-CEF6B9EA49E8}"/>
          </ac:spMkLst>
        </pc:spChg>
        <pc:spChg chg="add del mod">
          <ac:chgData name="Toby Donaldson" userId="2e6e5431-bb17-4c41-9985-d39c50d83c73" providerId="ADAL" clId="{F56B8EF3-5C90-42FD-AD3E-B2A337B95298}" dt="2024-01-15T06:10:38.937" v="12087" actId="5793"/>
          <ac:spMkLst>
            <pc:docMk/>
            <pc:sldMk cId="2295768457" sldId="287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5T06:09:48.243" v="12076" actId="21"/>
          <ac:spMkLst>
            <pc:docMk/>
            <pc:sldMk cId="2295768457" sldId="287"/>
            <ac:spMk id="22" creationId="{CC3CA606-C45C-BDA0-2BA7-7301C41D6E96}"/>
          </ac:spMkLst>
        </pc:spChg>
        <pc:spChg chg="mod">
          <ac:chgData name="Toby Donaldson" userId="2e6e5431-bb17-4c41-9985-d39c50d83c73" providerId="ADAL" clId="{F56B8EF3-5C90-42FD-AD3E-B2A337B95298}" dt="2024-01-15T06:09:58.533" v="12079" actId="1076"/>
          <ac:spMkLst>
            <pc:docMk/>
            <pc:sldMk cId="2295768457" sldId="287"/>
            <ac:spMk id="23" creationId="{D1CE7C05-1C4A-EDD1-869D-ED526B0F63BC}"/>
          </ac:spMkLst>
        </pc:spChg>
        <pc:spChg chg="del">
          <ac:chgData name="Toby Donaldson" userId="2e6e5431-bb17-4c41-9985-d39c50d83c73" providerId="ADAL" clId="{F56B8EF3-5C90-42FD-AD3E-B2A337B95298}" dt="2024-01-15T05:52:32.260" v="11214" actId="21"/>
          <ac:spMkLst>
            <pc:docMk/>
            <pc:sldMk cId="2295768457" sldId="287"/>
            <ac:spMk id="24" creationId="{9A411869-9686-7C76-8E27-C7968110B234}"/>
          </ac:spMkLst>
        </pc:spChg>
        <pc:spChg chg="del">
          <ac:chgData name="Toby Donaldson" userId="2e6e5431-bb17-4c41-9985-d39c50d83c73" providerId="ADAL" clId="{F56B8EF3-5C90-42FD-AD3E-B2A337B95298}" dt="2024-01-15T05:52:35.227" v="11215" actId="21"/>
          <ac:spMkLst>
            <pc:docMk/>
            <pc:sldMk cId="2295768457" sldId="287"/>
            <ac:spMk id="29" creationId="{E02FE7AB-2289-4472-4552-7D40B3C94E48}"/>
          </ac:spMkLst>
        </pc:spChg>
        <pc:cxnChg chg="add">
          <ac:chgData name="Toby Donaldson" userId="2e6e5431-bb17-4c41-9985-d39c50d83c73" providerId="ADAL" clId="{F56B8EF3-5C90-42FD-AD3E-B2A337B95298}" dt="2024-01-15T06:10:04.513" v="12080" actId="11529"/>
          <ac:cxnSpMkLst>
            <pc:docMk/>
            <pc:sldMk cId="2295768457" sldId="287"/>
            <ac:cxnSpMk id="9" creationId="{A1ABB453-3DF3-7D6E-9938-BFE569C26BD5}"/>
          </ac:cxnSpMkLst>
        </pc:cxnChg>
        <pc:cxnChg chg="del mod">
          <ac:chgData name="Toby Donaldson" userId="2e6e5431-bb17-4c41-9985-d39c50d83c73" providerId="ADAL" clId="{F56B8EF3-5C90-42FD-AD3E-B2A337B95298}" dt="2024-01-15T06:09:41.397" v="12075" actId="21"/>
          <ac:cxnSpMkLst>
            <pc:docMk/>
            <pc:sldMk cId="2295768457" sldId="287"/>
            <ac:cxnSpMk id="11" creationId="{592765F3-3B75-0578-AFD9-FDD4A17B034E}"/>
          </ac:cxnSpMkLst>
        </pc:cxnChg>
        <pc:cxnChg chg="add del">
          <ac:chgData name="Toby Donaldson" userId="2e6e5431-bb17-4c41-9985-d39c50d83c73" providerId="ADAL" clId="{F56B8EF3-5C90-42FD-AD3E-B2A337B95298}" dt="2024-01-15T05:52:55.366" v="11218" actId="21"/>
          <ac:cxnSpMkLst>
            <pc:docMk/>
            <pc:sldMk cId="2295768457" sldId="287"/>
            <ac:cxnSpMk id="19" creationId="{3FC31919-E5DC-1459-0F54-1CD48B0F5F9F}"/>
          </ac:cxnSpMkLst>
        </pc:cxnChg>
      </pc:sldChg>
      <pc:sldChg chg="add">
        <pc:chgData name="Toby Donaldson" userId="2e6e5431-bb17-4c41-9985-d39c50d83c73" providerId="ADAL" clId="{F56B8EF3-5C90-42FD-AD3E-B2A337B95298}" dt="2024-01-15T06:10:14.843" v="12081" actId="2890"/>
        <pc:sldMkLst>
          <pc:docMk/>
          <pc:sldMk cId="178503272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044099609" sldId="288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499414711" sldId="289"/>
        </pc:sldMkLst>
      </pc:sldChg>
      <pc:sldChg chg="modSp new mod">
        <pc:chgData name="Toby Donaldson" userId="2e6e5431-bb17-4c41-9985-d39c50d83c73" providerId="ADAL" clId="{F56B8EF3-5C90-42FD-AD3E-B2A337B95298}" dt="2024-01-17T18:43:53.581" v="18272" actId="20577"/>
        <pc:sldMkLst>
          <pc:docMk/>
          <pc:sldMk cId="3036112539" sldId="289"/>
        </pc:sldMkLst>
        <pc:spChg chg="mod">
          <ac:chgData name="Toby Donaldson" userId="2e6e5431-bb17-4c41-9985-d39c50d83c73" providerId="ADAL" clId="{F56B8EF3-5C90-42FD-AD3E-B2A337B95298}" dt="2024-01-15T06:22:24.500" v="12780" actId="20577"/>
          <ac:spMkLst>
            <pc:docMk/>
            <pc:sldMk cId="3036112539" sldId="289"/>
            <ac:spMk id="2" creationId="{DF26FC86-5B91-1A10-5A0B-07FF5F81B3A9}"/>
          </ac:spMkLst>
        </pc:spChg>
        <pc:spChg chg="mod">
          <ac:chgData name="Toby Donaldson" userId="2e6e5431-bb17-4c41-9985-d39c50d83c73" providerId="ADAL" clId="{F56B8EF3-5C90-42FD-AD3E-B2A337B95298}" dt="2024-01-17T18:43:53.581" v="18272" actId="20577"/>
          <ac:spMkLst>
            <pc:docMk/>
            <pc:sldMk cId="3036112539" sldId="289"/>
            <ac:spMk id="3" creationId="{27D76F0B-65AC-8BBA-FECE-91531C435243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236135703" sldId="290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452256213" sldId="291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688928073" sldId="292"/>
        </pc:sldMkLst>
      </pc:sldChg>
      <pc:sldChg chg="addSp modSp new mod ord">
        <pc:chgData name="Toby Donaldson" userId="2e6e5431-bb17-4c41-9985-d39c50d83c73" providerId="ADAL" clId="{F56B8EF3-5C90-42FD-AD3E-B2A337B95298}" dt="2024-01-17T18:54:13.996" v="18821" actId="20577"/>
        <pc:sldMkLst>
          <pc:docMk/>
          <pc:sldMk cId="289417061" sldId="293"/>
        </pc:sldMkLst>
        <pc:spChg chg="mod">
          <ac:chgData name="Toby Donaldson" userId="2e6e5431-bb17-4c41-9985-d39c50d83c73" providerId="ADAL" clId="{F56B8EF3-5C90-42FD-AD3E-B2A337B95298}" dt="2024-01-15T22:35:24.059" v="13468" actId="20577"/>
          <ac:spMkLst>
            <pc:docMk/>
            <pc:sldMk cId="289417061" sldId="293"/>
            <ac:spMk id="2" creationId="{2A384A86-AB16-E0AA-4B9C-65D4D1259773}"/>
          </ac:spMkLst>
        </pc:spChg>
        <pc:spChg chg="mod">
          <ac:chgData name="Toby Donaldson" userId="2e6e5431-bb17-4c41-9985-d39c50d83c73" providerId="ADAL" clId="{F56B8EF3-5C90-42FD-AD3E-B2A337B95298}" dt="2024-01-17T18:53:22.393" v="18814" actId="20577"/>
          <ac:spMkLst>
            <pc:docMk/>
            <pc:sldMk cId="289417061" sldId="293"/>
            <ac:spMk id="3" creationId="{E05C4C02-43C4-7DBC-528B-969783A8D03A}"/>
          </ac:spMkLst>
        </pc:spChg>
        <pc:spChg chg="add mod">
          <ac:chgData name="Toby Donaldson" userId="2e6e5431-bb17-4c41-9985-d39c50d83c73" providerId="ADAL" clId="{F56B8EF3-5C90-42FD-AD3E-B2A337B95298}" dt="2024-01-17T18:54:13.996" v="18821" actId="20577"/>
          <ac:spMkLst>
            <pc:docMk/>
            <pc:sldMk cId="289417061" sldId="293"/>
            <ac:spMk id="5" creationId="{C78AFE39-5F73-FE57-CD46-1AFB15907D07}"/>
          </ac:spMkLst>
        </pc:spChg>
        <pc:spChg chg="add mod">
          <ac:chgData name="Toby Donaldson" userId="2e6e5431-bb17-4c41-9985-d39c50d83c73" providerId="ADAL" clId="{F56B8EF3-5C90-42FD-AD3E-B2A337B95298}" dt="2024-01-15T22:26:02.595" v="12972"/>
          <ac:spMkLst>
            <pc:docMk/>
            <pc:sldMk cId="289417061" sldId="293"/>
            <ac:spMk id="6" creationId="{67467A87-92EA-C693-D1D7-86E605E28EAC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947225" sldId="293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145247869" sldId="294"/>
        </pc:sldMkLst>
      </pc:sldChg>
      <pc:sldChg chg="addSp delSp modSp add mod">
        <pc:chgData name="Toby Donaldson" userId="2e6e5431-bb17-4c41-9985-d39c50d83c73" providerId="ADAL" clId="{F56B8EF3-5C90-42FD-AD3E-B2A337B95298}" dt="2024-01-17T18:54:21.373" v="18826" actId="20577"/>
        <pc:sldMkLst>
          <pc:docMk/>
          <pc:sldMk cId="4253127751" sldId="294"/>
        </pc:sldMkLst>
        <pc:spChg chg="mod">
          <ac:chgData name="Toby Donaldson" userId="2e6e5431-bb17-4c41-9985-d39c50d83c73" providerId="ADAL" clId="{F56B8EF3-5C90-42FD-AD3E-B2A337B95298}" dt="2024-01-15T22:27:48.225" v="13119" actId="20577"/>
          <ac:spMkLst>
            <pc:docMk/>
            <pc:sldMk cId="4253127751" sldId="294"/>
            <ac:spMk id="2" creationId="{2A384A86-AB16-E0AA-4B9C-65D4D1259773}"/>
          </ac:spMkLst>
        </pc:spChg>
        <pc:spChg chg="del">
          <ac:chgData name="Toby Donaldson" userId="2e6e5431-bb17-4c41-9985-d39c50d83c73" providerId="ADAL" clId="{F56B8EF3-5C90-42FD-AD3E-B2A337B95298}" dt="2024-01-15T22:27:37.911" v="13103" actId="21"/>
          <ac:spMkLst>
            <pc:docMk/>
            <pc:sldMk cId="4253127751" sldId="294"/>
            <ac:spMk id="3" creationId="{E05C4C02-43C4-7DBC-528B-969783A8D03A}"/>
          </ac:spMkLst>
        </pc:spChg>
        <pc:spChg chg="mod">
          <ac:chgData name="Toby Donaldson" userId="2e6e5431-bb17-4c41-9985-d39c50d83c73" providerId="ADAL" clId="{F56B8EF3-5C90-42FD-AD3E-B2A337B95298}" dt="2024-01-17T18:54:21.373" v="18826" actId="20577"/>
          <ac:spMkLst>
            <pc:docMk/>
            <pc:sldMk cId="4253127751" sldId="294"/>
            <ac:spMk id="5" creationId="{C78AFE39-5F73-FE57-CD46-1AFB15907D07}"/>
          </ac:spMkLst>
        </pc:spChg>
        <pc:spChg chg="add del mod">
          <ac:chgData name="Toby Donaldson" userId="2e6e5431-bb17-4c41-9985-d39c50d83c73" providerId="ADAL" clId="{F56B8EF3-5C90-42FD-AD3E-B2A337B95298}" dt="2024-01-15T22:27:40.457" v="13104" actId="21"/>
          <ac:spMkLst>
            <pc:docMk/>
            <pc:sldMk cId="4253127751" sldId="294"/>
            <ac:spMk id="7" creationId="{F36B1AA1-C691-2E79-5CAA-CC6F8C2FB8CB}"/>
          </ac:spMkLst>
        </pc:spChg>
        <pc:spChg chg="add mod">
          <ac:chgData name="Toby Donaldson" userId="2e6e5431-bb17-4c41-9985-d39c50d83c73" providerId="ADAL" clId="{F56B8EF3-5C90-42FD-AD3E-B2A337B95298}" dt="2024-01-15T22:31:47.012" v="13235" actId="20577"/>
          <ac:spMkLst>
            <pc:docMk/>
            <pc:sldMk cId="4253127751" sldId="294"/>
            <ac:spMk id="8" creationId="{E377F478-547A-D5AB-A10E-8890C05B1EC2}"/>
          </ac:spMkLst>
        </pc:spChg>
        <pc:spChg chg="add mod">
          <ac:chgData name="Toby Donaldson" userId="2e6e5431-bb17-4c41-9985-d39c50d83c73" providerId="ADAL" clId="{F56B8EF3-5C90-42FD-AD3E-B2A337B95298}" dt="2024-01-15T22:34:17.584" v="13283" actId="20577"/>
          <ac:spMkLst>
            <pc:docMk/>
            <pc:sldMk cId="4253127751" sldId="294"/>
            <ac:spMk id="9" creationId="{91FBED7F-2317-CC9E-6B88-1225A1E3F769}"/>
          </ac:spMkLst>
        </pc:spChg>
        <pc:spChg chg="add mod">
          <ac:chgData name="Toby Donaldson" userId="2e6e5431-bb17-4c41-9985-d39c50d83c73" providerId="ADAL" clId="{F56B8EF3-5C90-42FD-AD3E-B2A337B95298}" dt="2024-01-15T22:32:18.694" v="13239" actId="14100"/>
          <ac:spMkLst>
            <pc:docMk/>
            <pc:sldMk cId="4253127751" sldId="294"/>
            <ac:spMk id="10" creationId="{A265B95F-8757-4670-ADE7-2BC0D152BE89}"/>
          </ac:spMkLst>
        </pc:spChg>
        <pc:spChg chg="add mod">
          <ac:chgData name="Toby Donaldson" userId="2e6e5431-bb17-4c41-9985-d39c50d83c73" providerId="ADAL" clId="{F56B8EF3-5C90-42FD-AD3E-B2A337B95298}" dt="2024-01-17T18:53:37.476" v="18816" actId="20577"/>
          <ac:spMkLst>
            <pc:docMk/>
            <pc:sldMk cId="4253127751" sldId="294"/>
            <ac:spMk id="11" creationId="{72692590-F960-D714-BE7F-B26EDF683A08}"/>
          </ac:spMkLst>
        </pc:spChg>
        <pc:spChg chg="add mod">
          <ac:chgData name="Toby Donaldson" userId="2e6e5431-bb17-4c41-9985-d39c50d83c73" providerId="ADAL" clId="{F56B8EF3-5C90-42FD-AD3E-B2A337B95298}" dt="2024-01-15T22:33:45.313" v="13246" actId="208"/>
          <ac:spMkLst>
            <pc:docMk/>
            <pc:sldMk cId="4253127751" sldId="294"/>
            <ac:spMk id="16" creationId="{74F9D5FC-E686-93DB-DFE9-E55355B26510}"/>
          </ac:spMkLst>
        </pc:spChg>
        <pc:spChg chg="add mod">
          <ac:chgData name="Toby Donaldson" userId="2e6e5431-bb17-4c41-9985-d39c50d83c73" providerId="ADAL" clId="{F56B8EF3-5C90-42FD-AD3E-B2A337B95298}" dt="2024-01-15T22:33:06.433" v="13242"/>
          <ac:spMkLst>
            <pc:docMk/>
            <pc:sldMk cId="4253127751" sldId="294"/>
            <ac:spMk id="17" creationId="{97B87D8C-3729-6C5C-9FCD-A38410903F82}"/>
          </ac:spMkLst>
        </pc:spChg>
        <pc:cxnChg chg="add mod">
          <ac:chgData name="Toby Donaldson" userId="2e6e5431-bb17-4c41-9985-d39c50d83c73" providerId="ADAL" clId="{F56B8EF3-5C90-42FD-AD3E-B2A337B95298}" dt="2024-01-15T22:31:55.742" v="13236" actId="14100"/>
          <ac:cxnSpMkLst>
            <pc:docMk/>
            <pc:sldMk cId="4253127751" sldId="294"/>
            <ac:cxnSpMk id="13" creationId="{FFFE90A6-E6F5-2C04-9DC8-28CD93BB390B}"/>
          </ac:cxnSpMkLst>
        </pc:cxnChg>
      </pc:sldChg>
      <pc:sldChg chg="modSp new mod">
        <pc:chgData name="Toby Donaldson" userId="2e6e5431-bb17-4c41-9985-d39c50d83c73" providerId="ADAL" clId="{F56B8EF3-5C90-42FD-AD3E-B2A337B95298}" dt="2024-01-15T23:48:49.178" v="14482" actId="20577"/>
        <pc:sldMkLst>
          <pc:docMk/>
          <pc:sldMk cId="1840618605" sldId="295"/>
        </pc:sldMkLst>
        <pc:spChg chg="mod">
          <ac:chgData name="Toby Donaldson" userId="2e6e5431-bb17-4c41-9985-d39c50d83c73" providerId="ADAL" clId="{F56B8EF3-5C90-42FD-AD3E-B2A337B95298}" dt="2024-01-15T23:45:05.509" v="13758" actId="20577"/>
          <ac:spMkLst>
            <pc:docMk/>
            <pc:sldMk cId="1840618605" sldId="295"/>
            <ac:spMk id="2" creationId="{54AB4E2D-5CD6-1176-E31E-32E24930D22D}"/>
          </ac:spMkLst>
        </pc:spChg>
        <pc:spChg chg="mod">
          <ac:chgData name="Toby Donaldson" userId="2e6e5431-bb17-4c41-9985-d39c50d83c73" providerId="ADAL" clId="{F56B8EF3-5C90-42FD-AD3E-B2A337B95298}" dt="2024-01-15T23:48:49.178" v="14482" actId="20577"/>
          <ac:spMkLst>
            <pc:docMk/>
            <pc:sldMk cId="1840618605" sldId="295"/>
            <ac:spMk id="3" creationId="{40B721B6-8B02-0123-2B53-573B1CA3B184}"/>
          </ac:spMkLst>
        </pc:spChg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3233484088" sldId="295"/>
        </pc:sldMkLst>
      </pc:sldChg>
      <pc:sldChg chg="del">
        <pc:chgData name="Toby Donaldson" userId="2e6e5431-bb17-4c41-9985-d39c50d83c73" providerId="ADAL" clId="{F56B8EF3-5C90-42FD-AD3E-B2A337B95298}" dt="2024-01-12T23:17:08.072" v="16" actId="2696"/>
        <pc:sldMkLst>
          <pc:docMk/>
          <pc:sldMk cId="1714443057" sldId="296"/>
        </pc:sldMkLst>
      </pc:sldChg>
      <pc:sldChg chg="modSp new del mod">
        <pc:chgData name="Toby Donaldson" userId="2e6e5431-bb17-4c41-9985-d39c50d83c73" providerId="ADAL" clId="{F56B8EF3-5C90-42FD-AD3E-B2A337B95298}" dt="2024-01-15T23:46:12.498" v="14005" actId="2696"/>
        <pc:sldMkLst>
          <pc:docMk/>
          <pc:sldMk cId="1990708333" sldId="296"/>
        </pc:sldMkLst>
        <pc:spChg chg="mod">
          <ac:chgData name="Toby Donaldson" userId="2e6e5431-bb17-4c41-9985-d39c50d83c73" providerId="ADAL" clId="{F56B8EF3-5C90-42FD-AD3E-B2A337B95298}" dt="2024-01-15T23:46:07.208" v="14004" actId="20577"/>
          <ac:spMkLst>
            <pc:docMk/>
            <pc:sldMk cId="1990708333" sldId="296"/>
            <ac:spMk id="2" creationId="{6CCD6C51-2297-1161-74C8-7CA59B3491AD}"/>
          </ac:spMkLst>
        </pc:spChg>
      </pc:sldChg>
      <pc:sldChg chg="new del">
        <pc:chgData name="Toby Donaldson" userId="2e6e5431-bb17-4c41-9985-d39c50d83c73" providerId="ADAL" clId="{F56B8EF3-5C90-42FD-AD3E-B2A337B95298}" dt="2024-01-15T23:56:36.498" v="14814" actId="2696"/>
        <pc:sldMkLst>
          <pc:docMk/>
          <pc:sldMk cId="4024884451" sldId="296"/>
        </pc:sldMkLst>
      </pc:sldChg>
      <pc:sldChg chg="addSp delSp modSp new mod ord">
        <pc:chgData name="Toby Donaldson" userId="2e6e5431-bb17-4c41-9985-d39c50d83c73" providerId="ADAL" clId="{F56B8EF3-5C90-42FD-AD3E-B2A337B95298}" dt="2024-01-16T00:01:19.794" v="15337" actId="11529"/>
        <pc:sldMkLst>
          <pc:docMk/>
          <pc:sldMk cId="3286675529" sldId="297"/>
        </pc:sldMkLst>
        <pc:spChg chg="mod">
          <ac:chgData name="Toby Donaldson" userId="2e6e5431-bb17-4c41-9985-d39c50d83c73" providerId="ADAL" clId="{F56B8EF3-5C90-42FD-AD3E-B2A337B95298}" dt="2024-01-15T23:49:54.549" v="14530" actId="20577"/>
          <ac:spMkLst>
            <pc:docMk/>
            <pc:sldMk cId="3286675529" sldId="297"/>
            <ac:spMk id="2" creationId="{6E27C467-0D4B-5398-59B5-024CE8B55934}"/>
          </ac:spMkLst>
        </pc:spChg>
        <pc:spChg chg="del">
          <ac:chgData name="Toby Donaldson" userId="2e6e5431-bb17-4c41-9985-d39c50d83c73" providerId="ADAL" clId="{F56B8EF3-5C90-42FD-AD3E-B2A337B95298}" dt="2024-01-15T23:49:57.967" v="14531" actId="21"/>
          <ac:spMkLst>
            <pc:docMk/>
            <pc:sldMk cId="3286675529" sldId="297"/>
            <ac:spMk id="3" creationId="{E0923258-BD17-56FC-3203-1C18CFBC7867}"/>
          </ac:spMkLst>
        </pc:spChg>
        <pc:spChg chg="add mod">
          <ac:chgData name="Toby Donaldson" userId="2e6e5431-bb17-4c41-9985-d39c50d83c73" providerId="ADAL" clId="{F56B8EF3-5C90-42FD-AD3E-B2A337B95298}" dt="2024-01-15T23:50:18.130" v="14534" actId="122"/>
          <ac:spMkLst>
            <pc:docMk/>
            <pc:sldMk cId="3286675529" sldId="297"/>
            <ac:spMk id="5" creationId="{63620396-E9C4-3F62-E3A6-982B88D20ED3}"/>
          </ac:spMkLst>
        </pc:spChg>
        <pc:spChg chg="add mod">
          <ac:chgData name="Toby Donaldson" userId="2e6e5431-bb17-4c41-9985-d39c50d83c73" providerId="ADAL" clId="{F56B8EF3-5C90-42FD-AD3E-B2A337B95298}" dt="2024-01-15T23:50:46.814" v="14541" actId="255"/>
          <ac:spMkLst>
            <pc:docMk/>
            <pc:sldMk cId="3286675529" sldId="297"/>
            <ac:spMk id="6" creationId="{62CACBED-B31B-20E9-2047-0713E1B895E4}"/>
          </ac:spMkLst>
        </pc:spChg>
        <pc:spChg chg="add del mod">
          <ac:chgData name="Toby Donaldson" userId="2e6e5431-bb17-4c41-9985-d39c50d83c73" providerId="ADAL" clId="{F56B8EF3-5C90-42FD-AD3E-B2A337B95298}" dt="2024-01-15T23:58:41.574" v="14905" actId="20577"/>
          <ac:spMkLst>
            <pc:docMk/>
            <pc:sldMk cId="3286675529" sldId="297"/>
            <ac:spMk id="7" creationId="{204F554E-E05B-3CCE-6566-62D27C643B58}"/>
          </ac:spMkLst>
        </pc:spChg>
        <pc:spChg chg="add mod">
          <ac:chgData name="Toby Donaldson" userId="2e6e5431-bb17-4c41-9985-d39c50d83c73" providerId="ADAL" clId="{F56B8EF3-5C90-42FD-AD3E-B2A337B95298}" dt="2024-01-15T23:52:18.874" v="14579" actId="20577"/>
          <ac:spMkLst>
            <pc:docMk/>
            <pc:sldMk cId="3286675529" sldId="297"/>
            <ac:spMk id="8" creationId="{2F62D660-1846-2F07-5F56-0D2680D71CB4}"/>
          </ac:spMkLst>
        </pc:spChg>
        <pc:spChg chg="add mod">
          <ac:chgData name="Toby Donaldson" userId="2e6e5431-bb17-4c41-9985-d39c50d83c73" providerId="ADAL" clId="{F56B8EF3-5C90-42FD-AD3E-B2A337B95298}" dt="2024-01-15T23:51:01.370" v="14545" actId="1076"/>
          <ac:spMkLst>
            <pc:docMk/>
            <pc:sldMk cId="3286675529" sldId="297"/>
            <ac:spMk id="9" creationId="{2089ED6A-5722-F5A6-588B-E11EF2D9FBCD}"/>
          </ac:spMkLst>
        </pc:spChg>
        <pc:spChg chg="add mod">
          <ac:chgData name="Toby Donaldson" userId="2e6e5431-bb17-4c41-9985-d39c50d83c73" providerId="ADAL" clId="{F56B8EF3-5C90-42FD-AD3E-B2A337B95298}" dt="2024-01-15T23:52:21.952" v="14581" actId="20577"/>
          <ac:spMkLst>
            <pc:docMk/>
            <pc:sldMk cId="3286675529" sldId="297"/>
            <ac:spMk id="10" creationId="{189568D6-EFE1-80E7-C225-26D4D906ED1D}"/>
          </ac:spMkLst>
        </pc:spChg>
        <pc:spChg chg="add mod">
          <ac:chgData name="Toby Donaldson" userId="2e6e5431-bb17-4c41-9985-d39c50d83c73" providerId="ADAL" clId="{F56B8EF3-5C90-42FD-AD3E-B2A337B95298}" dt="2024-01-15T23:51:05.210" v="14547" actId="1076"/>
          <ac:spMkLst>
            <pc:docMk/>
            <pc:sldMk cId="3286675529" sldId="297"/>
            <ac:spMk id="11" creationId="{FC3588D3-B396-C710-B469-CE020BE40935}"/>
          </ac:spMkLst>
        </pc:spChg>
        <pc:spChg chg="add mod">
          <ac:chgData name="Toby Donaldson" userId="2e6e5431-bb17-4c41-9985-d39c50d83c73" providerId="ADAL" clId="{F56B8EF3-5C90-42FD-AD3E-B2A337B95298}" dt="2024-01-15T23:52:25.259" v="14583" actId="20577"/>
          <ac:spMkLst>
            <pc:docMk/>
            <pc:sldMk cId="3286675529" sldId="297"/>
            <ac:spMk id="12" creationId="{F06BC40E-1F5B-9172-AF88-409A0F64E4D5}"/>
          </ac:spMkLst>
        </pc:spChg>
        <pc:spChg chg="add mod">
          <ac:chgData name="Toby Donaldson" userId="2e6e5431-bb17-4c41-9985-d39c50d83c73" providerId="ADAL" clId="{F56B8EF3-5C90-42FD-AD3E-B2A337B95298}" dt="2024-01-15T23:51:09.545" v="14549" actId="1076"/>
          <ac:spMkLst>
            <pc:docMk/>
            <pc:sldMk cId="3286675529" sldId="297"/>
            <ac:spMk id="13" creationId="{29D1FED8-4E60-71D5-6995-499F364647D3}"/>
          </ac:spMkLst>
        </pc:spChg>
        <pc:spChg chg="add mod">
          <ac:chgData name="Toby Donaldson" userId="2e6e5431-bb17-4c41-9985-d39c50d83c73" providerId="ADAL" clId="{F56B8EF3-5C90-42FD-AD3E-B2A337B95298}" dt="2024-01-15T23:52:29.370" v="14586" actId="20577"/>
          <ac:spMkLst>
            <pc:docMk/>
            <pc:sldMk cId="3286675529" sldId="297"/>
            <ac:spMk id="14" creationId="{E8E10DD0-75C8-E596-88D6-E66E4FAA8130}"/>
          </ac:spMkLst>
        </pc:spChg>
        <pc:spChg chg="add mod">
          <ac:chgData name="Toby Donaldson" userId="2e6e5431-bb17-4c41-9985-d39c50d83c73" providerId="ADAL" clId="{F56B8EF3-5C90-42FD-AD3E-B2A337B95298}" dt="2024-01-15T23:51:14.321" v="14551" actId="1076"/>
          <ac:spMkLst>
            <pc:docMk/>
            <pc:sldMk cId="3286675529" sldId="297"/>
            <ac:spMk id="15" creationId="{0E03BB88-F3D1-EFD7-6CAE-48B5A86628C9}"/>
          </ac:spMkLst>
        </pc:spChg>
        <pc:spChg chg="add mod">
          <ac:chgData name="Toby Donaldson" userId="2e6e5431-bb17-4c41-9985-d39c50d83c73" providerId="ADAL" clId="{F56B8EF3-5C90-42FD-AD3E-B2A337B95298}" dt="2024-01-15T23:52:47.297" v="14590" actId="20577"/>
          <ac:spMkLst>
            <pc:docMk/>
            <pc:sldMk cId="3286675529" sldId="297"/>
            <ac:spMk id="16" creationId="{14A991EE-6188-AFFA-5161-1C84AE88791D}"/>
          </ac:spMkLst>
        </pc:spChg>
        <pc:spChg chg="add mod">
          <ac:chgData name="Toby Donaldson" userId="2e6e5431-bb17-4c41-9985-d39c50d83c73" providerId="ADAL" clId="{F56B8EF3-5C90-42FD-AD3E-B2A337B95298}" dt="2024-01-15T23:51:17.930" v="14553" actId="1076"/>
          <ac:spMkLst>
            <pc:docMk/>
            <pc:sldMk cId="3286675529" sldId="297"/>
            <ac:spMk id="17" creationId="{EF106CEC-1AF0-3786-6C94-1BC7C3AEE08A}"/>
          </ac:spMkLst>
        </pc:spChg>
        <pc:spChg chg="add mod">
          <ac:chgData name="Toby Donaldson" userId="2e6e5431-bb17-4c41-9985-d39c50d83c73" providerId="ADAL" clId="{F56B8EF3-5C90-42FD-AD3E-B2A337B95298}" dt="2024-01-15T23:52:50.837" v="14594" actId="20577"/>
          <ac:spMkLst>
            <pc:docMk/>
            <pc:sldMk cId="3286675529" sldId="297"/>
            <ac:spMk id="18" creationId="{CBF32584-3852-850E-92D8-B95929C6C163}"/>
          </ac:spMkLst>
        </pc:spChg>
        <pc:spChg chg="add mod">
          <ac:chgData name="Toby Donaldson" userId="2e6e5431-bb17-4c41-9985-d39c50d83c73" providerId="ADAL" clId="{F56B8EF3-5C90-42FD-AD3E-B2A337B95298}" dt="2024-01-15T23:51:23.649" v="14555" actId="1076"/>
          <ac:spMkLst>
            <pc:docMk/>
            <pc:sldMk cId="3286675529" sldId="297"/>
            <ac:spMk id="19" creationId="{DED1CED1-618C-BE51-BCE5-F8ED5B4D4949}"/>
          </ac:spMkLst>
        </pc:spChg>
        <pc:spChg chg="add mod">
          <ac:chgData name="Toby Donaldson" userId="2e6e5431-bb17-4c41-9985-d39c50d83c73" providerId="ADAL" clId="{F56B8EF3-5C90-42FD-AD3E-B2A337B95298}" dt="2024-01-15T23:52:53.719" v="14598" actId="20577"/>
          <ac:spMkLst>
            <pc:docMk/>
            <pc:sldMk cId="3286675529" sldId="297"/>
            <ac:spMk id="20" creationId="{8EF11E35-DAB6-2B6D-9E5A-AE406256EA55}"/>
          </ac:spMkLst>
        </pc:spChg>
        <pc:spChg chg="add mod">
          <ac:chgData name="Toby Donaldson" userId="2e6e5431-bb17-4c41-9985-d39c50d83c73" providerId="ADAL" clId="{F56B8EF3-5C90-42FD-AD3E-B2A337B95298}" dt="2024-01-15T23:51:27.650" v="14557" actId="1076"/>
          <ac:spMkLst>
            <pc:docMk/>
            <pc:sldMk cId="3286675529" sldId="297"/>
            <ac:spMk id="21" creationId="{E0D47DAA-DC5F-2375-F8B4-6DCF1E19C6CE}"/>
          </ac:spMkLst>
        </pc:spChg>
        <pc:spChg chg="add mod">
          <ac:chgData name="Toby Donaldson" userId="2e6e5431-bb17-4c41-9985-d39c50d83c73" providerId="ADAL" clId="{F56B8EF3-5C90-42FD-AD3E-B2A337B95298}" dt="2024-01-15T23:52:57.292" v="14602" actId="20577"/>
          <ac:spMkLst>
            <pc:docMk/>
            <pc:sldMk cId="3286675529" sldId="297"/>
            <ac:spMk id="22" creationId="{94A3146E-F542-2FFD-8A5A-641F3D6606C2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3" creationId="{E1A554AA-AF9B-8DC7-F685-8EE6D3BFA830}"/>
          </ac:spMkLst>
        </pc:spChg>
        <pc:spChg chg="add mod">
          <ac:chgData name="Toby Donaldson" userId="2e6e5431-bb17-4c41-9985-d39c50d83c73" providerId="ADAL" clId="{F56B8EF3-5C90-42FD-AD3E-B2A337B95298}" dt="2024-01-15T23:52:09.138" v="14576" actId="12789"/>
          <ac:spMkLst>
            <pc:docMk/>
            <pc:sldMk cId="3286675529" sldId="297"/>
            <ac:spMk id="24" creationId="{EB5EF798-761F-9B8A-C51A-4042C999F771}"/>
          </ac:spMkLst>
        </pc:spChg>
        <pc:spChg chg="add mod">
          <ac:chgData name="Toby Donaldson" userId="2e6e5431-bb17-4c41-9985-d39c50d83c73" providerId="ADAL" clId="{F56B8EF3-5C90-42FD-AD3E-B2A337B95298}" dt="2024-01-15T23:52:14.376" v="14577" actId="1076"/>
          <ac:spMkLst>
            <pc:docMk/>
            <pc:sldMk cId="3286675529" sldId="297"/>
            <ac:spMk id="25" creationId="{9BC64F22-4742-F4B0-9F2F-DE1B0620ED57}"/>
          </ac:spMkLst>
        </pc:spChg>
        <pc:spChg chg="add del mod">
          <ac:chgData name="Toby Donaldson" userId="2e6e5431-bb17-4c41-9985-d39c50d83c73" providerId="ADAL" clId="{F56B8EF3-5C90-42FD-AD3E-B2A337B95298}" dt="2024-01-15T23:58:31.684" v="14900" actId="21"/>
          <ac:spMkLst>
            <pc:docMk/>
            <pc:sldMk cId="3286675529" sldId="297"/>
            <ac:spMk id="26" creationId="{C3165043-9098-9CC0-5659-4015745C629B}"/>
          </ac:spMkLst>
        </pc:spChg>
        <pc:spChg chg="add del mod">
          <ac:chgData name="Toby Donaldson" userId="2e6e5431-bb17-4c41-9985-d39c50d83c73" providerId="ADAL" clId="{F56B8EF3-5C90-42FD-AD3E-B2A337B95298}" dt="2024-01-15T23:58:44.682" v="14906" actId="21"/>
          <ac:spMkLst>
            <pc:docMk/>
            <pc:sldMk cId="3286675529" sldId="297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00:15.184" v="15143" actId="1076"/>
          <ac:spMkLst>
            <pc:docMk/>
            <pc:sldMk cId="3286675529" sldId="297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1:12.369" v="15336" actId="1076"/>
          <ac:spMkLst>
            <pc:docMk/>
            <pc:sldMk cId="3286675529" sldId="297"/>
            <ac:spMk id="33" creationId="{6AD7B03F-F7F3-65A1-66F2-CBEFC795DFCE}"/>
          </ac:spMkLst>
        </pc:spChg>
        <pc:cxnChg chg="add del mod">
          <ac:chgData name="Toby Donaldson" userId="2e6e5431-bb17-4c41-9985-d39c50d83c73" providerId="ADAL" clId="{F56B8EF3-5C90-42FD-AD3E-B2A337B95298}" dt="2024-01-15T23:58:47.662" v="14907" actId="21"/>
          <ac:cxnSpMkLst>
            <pc:docMk/>
            <pc:sldMk cId="3286675529" sldId="297"/>
            <ac:cxnSpMk id="30" creationId="{83230E54-0E1B-AECD-CEC2-8178B31E8465}"/>
          </ac:cxnSpMkLst>
        </pc:cxnChg>
        <pc:cxnChg chg="add">
          <ac:chgData name="Toby Donaldson" userId="2e6e5431-bb17-4c41-9985-d39c50d83c73" providerId="ADAL" clId="{F56B8EF3-5C90-42FD-AD3E-B2A337B95298}" dt="2024-01-16T00:01:19.794" v="15337" actId="11529"/>
          <ac:cxnSpMkLst>
            <pc:docMk/>
            <pc:sldMk cId="3286675529" sldId="297"/>
            <ac:cxnSpMk id="35" creationId="{E0E34A7B-8280-C236-FA1B-DBE9D0B2ADC0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0:07.177" v="15597" actId="14100"/>
        <pc:sldMkLst>
          <pc:docMk/>
          <pc:sldMk cId="1874304550" sldId="298"/>
        </pc:sldMkLst>
        <pc:spChg chg="add mod">
          <ac:chgData name="Toby Donaldson" userId="2e6e5431-bb17-4c41-9985-d39c50d83c73" providerId="ADAL" clId="{F56B8EF3-5C90-42FD-AD3E-B2A337B95298}" dt="2024-01-16T00:07:35.329" v="15360" actId="1076"/>
          <ac:spMkLst>
            <pc:docMk/>
            <pc:sldMk cId="1874304550" sldId="298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06:59.889" v="15343" actId="1076"/>
          <ac:spMkLst>
            <pc:docMk/>
            <pc:sldMk cId="1874304550" sldId="298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08:04.898" v="15445" actId="14100"/>
          <ac:spMkLst>
            <pc:docMk/>
            <pc:sldMk cId="1874304550" sldId="298"/>
            <ac:spMk id="29" creationId="{DF07A032-A714-1043-62FC-B0CEF2B6E1B8}"/>
          </ac:spMkLst>
        </pc:spChg>
        <pc:spChg chg="add mod">
          <ac:chgData name="Toby Donaldson" userId="2e6e5431-bb17-4c41-9985-d39c50d83c73" providerId="ADAL" clId="{F56B8EF3-5C90-42FD-AD3E-B2A337B95298}" dt="2024-01-16T00:09:46.043" v="15595" actId="14100"/>
          <ac:spMkLst>
            <pc:docMk/>
            <pc:sldMk cId="1874304550" sldId="298"/>
            <ac:spMk id="31" creationId="{E19E8508-BCDD-7075-94E4-5020F3D8093A}"/>
          </ac:spMkLst>
        </pc:spChg>
        <pc:cxnChg chg="mod">
          <ac:chgData name="Toby Donaldson" userId="2e6e5431-bb17-4c41-9985-d39c50d83c73" providerId="ADAL" clId="{F56B8EF3-5C90-42FD-AD3E-B2A337B95298}" dt="2024-01-16T00:06:59.889" v="15343" actId="1076"/>
          <ac:cxnSpMkLst>
            <pc:docMk/>
            <pc:sldMk cId="1874304550" sldId="298"/>
            <ac:cxnSpMk id="30" creationId="{83230E54-0E1B-AECD-CEC2-8178B31E8465}"/>
          </ac:cxnSpMkLst>
        </pc:cxnChg>
        <pc:cxnChg chg="add mod">
          <ac:chgData name="Toby Donaldson" userId="2e6e5431-bb17-4c41-9985-d39c50d83c73" providerId="ADAL" clId="{F56B8EF3-5C90-42FD-AD3E-B2A337B95298}" dt="2024-01-16T00:10:07.177" v="15597" actId="14100"/>
          <ac:cxnSpMkLst>
            <pc:docMk/>
            <pc:sldMk cId="1874304550" sldId="298"/>
            <ac:cxnSpMk id="33" creationId="{EED48B81-20F3-0E06-79C3-8FD6ABC3ED38}"/>
          </ac:cxnSpMkLst>
        </pc:cxnChg>
      </pc:sldChg>
      <pc:sldChg chg="delSp modSp add mod">
        <pc:chgData name="Toby Donaldson" userId="2e6e5431-bb17-4c41-9985-d39c50d83c73" providerId="ADAL" clId="{F56B8EF3-5C90-42FD-AD3E-B2A337B95298}" dt="2024-01-16T00:12:26.170" v="15775" actId="207"/>
        <pc:sldMkLst>
          <pc:docMk/>
          <pc:sldMk cId="2305269286" sldId="299"/>
        </pc:sldMkLst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" creationId="{DEBD0DA8-0DBC-41DC-8020-9A60A10F8EC1}"/>
          </ac:spMkLst>
        </pc:spChg>
        <pc:spChg chg="mod">
          <ac:chgData name="Toby Donaldson" userId="2e6e5431-bb17-4c41-9985-d39c50d83c73" providerId="ADAL" clId="{F56B8EF3-5C90-42FD-AD3E-B2A337B95298}" dt="2024-01-16T00:12:26.170" v="15775" actId="207"/>
          <ac:spMkLst>
            <pc:docMk/>
            <pc:sldMk cId="2305269286" sldId="299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12:19.305" v="15772" actId="1076"/>
          <ac:spMkLst>
            <pc:docMk/>
            <pc:sldMk cId="2305269286" sldId="299"/>
            <ac:spMk id="28" creationId="{D59C76F1-6F1B-B12E-49A6-325207807D05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29" creationId="{DF07A032-A714-1043-62FC-B0CEF2B6E1B8}"/>
          </ac:spMkLst>
        </pc:spChg>
        <pc:spChg chg="del">
          <ac:chgData name="Toby Donaldson" userId="2e6e5431-bb17-4c41-9985-d39c50d83c73" providerId="ADAL" clId="{F56B8EF3-5C90-42FD-AD3E-B2A337B95298}" dt="2024-01-16T00:10:47.564" v="15599" actId="21"/>
          <ac:spMkLst>
            <pc:docMk/>
            <pc:sldMk cId="2305269286" sldId="299"/>
            <ac:spMk id="31" creationId="{E19E8508-BCDD-7075-94E4-5020F3D8093A}"/>
          </ac:spMkLst>
        </pc:spChg>
        <pc:cxnChg chg="del mod">
          <ac:chgData name="Toby Donaldson" userId="2e6e5431-bb17-4c41-9985-d39c50d83c73" providerId="ADAL" clId="{F56B8EF3-5C90-42FD-AD3E-B2A337B95298}" dt="2024-01-16T00:12:21.380" v="15773" actId="21"/>
          <ac:cxnSpMkLst>
            <pc:docMk/>
            <pc:sldMk cId="2305269286" sldId="299"/>
            <ac:cxnSpMk id="30" creationId="{83230E54-0E1B-AECD-CEC2-8178B31E8465}"/>
          </ac:cxnSpMkLst>
        </pc:cxnChg>
        <pc:cxnChg chg="del mod">
          <ac:chgData name="Toby Donaldson" userId="2e6e5431-bb17-4c41-9985-d39c50d83c73" providerId="ADAL" clId="{F56B8EF3-5C90-42FD-AD3E-B2A337B95298}" dt="2024-01-16T00:10:47.564" v="15599" actId="21"/>
          <ac:cxnSpMkLst>
            <pc:docMk/>
            <pc:sldMk cId="2305269286" sldId="299"/>
            <ac:cxnSpMk id="33" creationId="{EED48B81-20F3-0E06-79C3-8FD6ABC3ED38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6T00:14:41.829" v="15791" actId="20577"/>
        <pc:sldMkLst>
          <pc:docMk/>
          <pc:sldMk cId="1405615600" sldId="300"/>
        </pc:sldMkLst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13:11.142" v="15781" actId="20577"/>
          <ac:spMkLst>
            <pc:docMk/>
            <pc:sldMk cId="1405615600" sldId="300"/>
            <ac:spMk id="13" creationId="{29D1FED8-4E60-71D5-6995-499F364647D3}"/>
          </ac:spMkLst>
        </pc:spChg>
        <pc:spChg chg="mod">
          <ac:chgData name="Toby Donaldson" userId="2e6e5431-bb17-4c41-9985-d39c50d83c73" providerId="ADAL" clId="{F56B8EF3-5C90-42FD-AD3E-B2A337B95298}" dt="2024-01-16T00:14:41.829" v="15791" actId="20577"/>
          <ac:spMkLst>
            <pc:docMk/>
            <pc:sldMk cId="1405615600" sldId="300"/>
            <ac:spMk id="19" creationId="{DED1CED1-618C-BE51-BCE5-F8ED5B4D4949}"/>
          </ac:spMkLst>
        </pc:spChg>
        <pc:spChg chg="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7" creationId="{E39F9407-4EA8-9CD1-336F-08D889C0518A}"/>
          </ac:spMkLst>
        </pc:spChg>
        <pc:spChg chg="add mod">
          <ac:chgData name="Toby Donaldson" userId="2e6e5431-bb17-4c41-9985-d39c50d83c73" providerId="ADAL" clId="{F56B8EF3-5C90-42FD-AD3E-B2A337B95298}" dt="2024-01-16T00:14:12.500" v="15788" actId="554"/>
          <ac:spMkLst>
            <pc:docMk/>
            <pc:sldMk cId="1405615600" sldId="300"/>
            <ac:spMk id="29" creationId="{2BA208A7-34E9-EE4A-D424-A25341D84E88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23:07.611" v="16174" actId="20577"/>
        <pc:sldMkLst>
          <pc:docMk/>
          <pc:sldMk cId="2935856168" sldId="301"/>
        </pc:sldMkLst>
        <pc:spChg chg="mod">
          <ac:chgData name="Toby Donaldson" userId="2e6e5431-bb17-4c41-9985-d39c50d83c73" providerId="ADAL" clId="{F56B8EF3-5C90-42FD-AD3E-B2A337B95298}" dt="2024-01-16T00:21:30.674" v="16158" actId="14100"/>
          <ac:spMkLst>
            <pc:docMk/>
            <pc:sldMk cId="2935856168" sldId="301"/>
            <ac:spMk id="3" creationId="{73999486-2BBD-5DA3-168D-9C2B0A724DF7}"/>
          </ac:spMkLst>
        </pc:spChg>
        <pc:spChg chg="mod">
          <ac:chgData name="Toby Donaldson" userId="2e6e5431-bb17-4c41-9985-d39c50d83c73" providerId="ADAL" clId="{F56B8EF3-5C90-42FD-AD3E-B2A337B95298}" dt="2024-01-16T00:23:07.611" v="16174" actId="20577"/>
          <ac:spMkLst>
            <pc:docMk/>
            <pc:sldMk cId="2935856168" sldId="301"/>
            <ac:spMk id="26" creationId="{C3165043-9098-9CC0-5659-4015745C629B}"/>
          </ac:spMkLst>
        </pc:spChg>
        <pc:spChg chg="mod">
          <ac:chgData name="Toby Donaldson" userId="2e6e5431-bb17-4c41-9985-d39c50d83c73" providerId="ADAL" clId="{F56B8EF3-5C90-42FD-AD3E-B2A337B95298}" dt="2024-01-16T00:23:03.592" v="16173" actId="1076"/>
          <ac:spMkLst>
            <pc:docMk/>
            <pc:sldMk cId="2935856168" sldId="301"/>
            <ac:spMk id="28" creationId="{D59C76F1-6F1B-B12E-49A6-325207807D05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0" creationId="{4ADC1F41-8764-A2C5-DCC3-5350D02A51A3}"/>
          </ac:spMkLst>
        </pc:spChg>
        <pc:spChg chg="add mod">
          <ac:chgData name="Toby Donaldson" userId="2e6e5431-bb17-4c41-9985-d39c50d83c73" providerId="ADAL" clId="{F56B8EF3-5C90-42FD-AD3E-B2A337B95298}" dt="2024-01-16T00:19:37.586" v="16096" actId="1076"/>
          <ac:spMkLst>
            <pc:docMk/>
            <pc:sldMk cId="2935856168" sldId="301"/>
            <ac:spMk id="31" creationId="{7C170112-F222-29CF-B576-CBCF1F06D23A}"/>
          </ac:spMkLst>
        </pc:spChg>
        <pc:spChg chg="add mod">
          <ac:chgData name="Toby Donaldson" userId="2e6e5431-bb17-4c41-9985-d39c50d83c73" providerId="ADAL" clId="{F56B8EF3-5C90-42FD-AD3E-B2A337B95298}" dt="2024-01-16T00:20:04.251" v="16103" actId="14100"/>
          <ac:spMkLst>
            <pc:docMk/>
            <pc:sldMk cId="2935856168" sldId="301"/>
            <ac:spMk id="32" creationId="{31B36C3F-8B02-B946-7F29-BCEE5FDD6010}"/>
          </ac:spMkLst>
        </pc:spChg>
        <pc:spChg chg="add mod">
          <ac:chgData name="Toby Donaldson" userId="2e6e5431-bb17-4c41-9985-d39c50d83c73" providerId="ADAL" clId="{F56B8EF3-5C90-42FD-AD3E-B2A337B95298}" dt="2024-01-16T00:21:03.505" v="16149" actId="1076"/>
          <ac:spMkLst>
            <pc:docMk/>
            <pc:sldMk cId="2935856168" sldId="301"/>
            <ac:spMk id="37" creationId="{868F10BE-038C-6609-B850-7C90977ABAC4}"/>
          </ac:spMkLst>
        </pc:spChg>
        <pc:spChg chg="add mod">
          <ac:chgData name="Toby Donaldson" userId="2e6e5431-bb17-4c41-9985-d39c50d83c73" providerId="ADAL" clId="{F56B8EF3-5C90-42FD-AD3E-B2A337B95298}" dt="2024-01-16T00:21:35.741" v="16159" actId="207"/>
          <ac:spMkLst>
            <pc:docMk/>
            <pc:sldMk cId="2935856168" sldId="301"/>
            <ac:spMk id="38" creationId="{E44A0036-6493-2E6C-4889-D39B311AE714}"/>
          </ac:spMkLst>
        </pc:spChg>
        <pc:spChg chg="add del">
          <ac:chgData name="Toby Donaldson" userId="2e6e5431-bb17-4c41-9985-d39c50d83c73" providerId="ADAL" clId="{F56B8EF3-5C90-42FD-AD3E-B2A337B95298}" dt="2024-01-16T00:21:59.167" v="16161" actId="11529"/>
          <ac:spMkLst>
            <pc:docMk/>
            <pc:sldMk cId="2935856168" sldId="301"/>
            <ac:spMk id="39" creationId="{1E61F8E1-506F-85B8-D5EE-DA4EEF9A033B}"/>
          </ac:spMkLst>
        </pc:spChg>
        <pc:spChg chg="add mod">
          <ac:chgData name="Toby Donaldson" userId="2e6e5431-bb17-4c41-9985-d39c50d83c73" providerId="ADAL" clId="{F56B8EF3-5C90-42FD-AD3E-B2A337B95298}" dt="2024-01-16T00:22:29.780" v="16164" actId="692"/>
          <ac:spMkLst>
            <pc:docMk/>
            <pc:sldMk cId="2935856168" sldId="301"/>
            <ac:spMk id="40" creationId="{D99475FF-7CC5-2279-6590-BEB69AB3AF9C}"/>
          </ac:spMkLst>
        </pc:spChg>
        <pc:cxnChg chg="add mod">
          <ac:chgData name="Toby Donaldson" userId="2e6e5431-bb17-4c41-9985-d39c50d83c73" providerId="ADAL" clId="{F56B8EF3-5C90-42FD-AD3E-B2A337B95298}" dt="2024-01-16T00:20:04.251" v="16103" actId="14100"/>
          <ac:cxnSpMkLst>
            <pc:docMk/>
            <pc:sldMk cId="2935856168" sldId="301"/>
            <ac:cxnSpMk id="34" creationId="{EFEAA3A9-5077-878C-34A0-1C13F3D00B34}"/>
          </ac:cxnSpMkLst>
        </pc:cxnChg>
      </pc:sldChg>
      <pc:sldChg chg="addSp delSp modSp add mod modTransition">
        <pc:chgData name="Toby Donaldson" userId="2e6e5431-bb17-4c41-9985-d39c50d83c73" providerId="ADAL" clId="{F56B8EF3-5C90-42FD-AD3E-B2A337B95298}" dt="2024-01-16T00:25:45.061" v="16274"/>
        <pc:sldMkLst>
          <pc:docMk/>
          <pc:sldMk cId="2340181464" sldId="302"/>
        </pc:sldMkLst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5" creationId="{63620396-E9C4-3F62-E3A6-982B88D20ED3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6" creationId="{62CACBED-B31B-20E9-2047-0713E1B895E4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9" creationId="{2089ED6A-5722-F5A6-588B-E11EF2D9FBC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0" creationId="{189568D6-EFE1-80E7-C225-26D4D906ED1D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1" creationId="{FC3588D3-B396-C710-B469-CE020BE40935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12" creationId="{F06BC40E-1F5B-9172-AF88-409A0F64E4D5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5" creationId="{0E03BB88-F3D1-EFD7-6CAE-48B5A86628C9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6" creationId="{14A991EE-6188-AFFA-5161-1C84AE88791D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7" creationId="{EF106CEC-1AF0-3786-6C94-1BC7C3AEE08A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18" creationId="{CBF32584-3852-850E-92D8-B95929C6C163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1" creationId="{E0D47DAA-DC5F-2375-F8B4-6DCF1E19C6CE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2" creationId="{94A3146E-F542-2FFD-8A5A-641F3D6606C2}"/>
          </ac:spMkLst>
        </pc:spChg>
        <pc:spChg chg="del">
          <ac:chgData name="Toby Donaldson" userId="2e6e5431-bb17-4c41-9985-d39c50d83c73" providerId="ADAL" clId="{F56B8EF3-5C90-42FD-AD3E-B2A337B95298}" dt="2024-01-16T00:24:01.590" v="16177" actId="21"/>
          <ac:spMkLst>
            <pc:docMk/>
            <pc:sldMk cId="2340181464" sldId="302"/>
            <ac:spMk id="23" creationId="{E1A554AA-AF9B-8DC7-F685-8EE6D3BFA830}"/>
          </ac:spMkLst>
        </pc:spChg>
        <pc:spChg chg="del">
          <ac:chgData name="Toby Donaldson" userId="2e6e5431-bb17-4c41-9985-d39c50d83c73" providerId="ADAL" clId="{F56B8EF3-5C90-42FD-AD3E-B2A337B95298}" dt="2024-01-16T00:24:05.259" v="16178" actId="21"/>
          <ac:spMkLst>
            <pc:docMk/>
            <pc:sldMk cId="2340181464" sldId="302"/>
            <ac:spMk id="24" creationId="{EB5EF798-761F-9B8A-C51A-4042C999F771}"/>
          </ac:spMkLst>
        </pc:spChg>
        <pc:spChg chg="del">
          <ac:chgData name="Toby Donaldson" userId="2e6e5431-bb17-4c41-9985-d39c50d83c73" providerId="ADAL" clId="{F56B8EF3-5C90-42FD-AD3E-B2A337B95298}" dt="2024-01-16T00:23:54.123" v="16176" actId="21"/>
          <ac:spMkLst>
            <pc:docMk/>
            <pc:sldMk cId="2340181464" sldId="302"/>
            <ac:spMk id="25" creationId="{9BC64F22-4742-F4B0-9F2F-DE1B0620ED57}"/>
          </ac:spMkLst>
        </pc:spChg>
        <pc:spChg chg="add mod">
          <ac:chgData name="Toby Donaldson" userId="2e6e5431-bb17-4c41-9985-d39c50d83c73" providerId="ADAL" clId="{F56B8EF3-5C90-42FD-AD3E-B2A337B95298}" dt="2024-01-16T00:25:00.154" v="16268" actId="1076"/>
          <ac:spMkLst>
            <pc:docMk/>
            <pc:sldMk cId="2340181464" sldId="302"/>
            <ac:spMk id="33" creationId="{5962AAFD-0241-0381-4060-F280160841ED}"/>
          </ac:spMkLst>
        </pc:spChg>
      </pc:sldChg>
      <pc:sldChg chg="delSp modSp add mod modTransition">
        <pc:chgData name="Toby Donaldson" userId="2e6e5431-bb17-4c41-9985-d39c50d83c73" providerId="ADAL" clId="{F56B8EF3-5C90-42FD-AD3E-B2A337B95298}" dt="2024-01-16T00:25:56.497" v="16275"/>
        <pc:sldMkLst>
          <pc:docMk/>
          <pc:sldMk cId="3049437629" sldId="303"/>
        </pc:sldMkLst>
        <pc:spChg chg="del">
          <ac:chgData name="Toby Donaldson" userId="2e6e5431-bb17-4c41-9985-d39c50d83c73" providerId="ADAL" clId="{F56B8EF3-5C90-42FD-AD3E-B2A337B95298}" dt="2024-01-16T00:25:11.359" v="16270" actId="21"/>
          <ac:spMkLst>
            <pc:docMk/>
            <pc:sldMk cId="3049437629" sldId="303"/>
            <ac:spMk id="8" creationId="{2F62D660-1846-2F07-5F56-0D2680D71CB4}"/>
          </ac:spMkLst>
        </pc:spChg>
        <pc:spChg chg="del">
          <ac:chgData name="Toby Donaldson" userId="2e6e5431-bb17-4c41-9985-d39c50d83c73" providerId="ADAL" clId="{F56B8EF3-5C90-42FD-AD3E-B2A337B95298}" dt="2024-01-16T00:25:18.631" v="16271" actId="21"/>
          <ac:spMkLst>
            <pc:docMk/>
            <pc:sldMk cId="3049437629" sldId="303"/>
            <ac:spMk id="14" creationId="{E8E10DD0-75C8-E596-88D6-E66E4FAA8130}"/>
          </ac:spMkLst>
        </pc:spChg>
        <pc:spChg chg="mod">
          <ac:chgData name="Toby Donaldson" userId="2e6e5431-bb17-4c41-9985-d39c50d83c73" providerId="ADAL" clId="{F56B8EF3-5C90-42FD-AD3E-B2A337B95298}" dt="2024-01-16T00:25:26.939" v="16273" actId="20577"/>
          <ac:spMkLst>
            <pc:docMk/>
            <pc:sldMk cId="3049437629" sldId="303"/>
            <ac:spMk id="19" creationId="{DED1CED1-618C-BE51-BCE5-F8ED5B4D4949}"/>
          </ac:spMkLst>
        </pc:spChg>
        <pc:spChg chg="del">
          <ac:chgData name="Toby Donaldson" userId="2e6e5431-bb17-4c41-9985-d39c50d83c73" providerId="ADAL" clId="{F56B8EF3-5C90-42FD-AD3E-B2A337B95298}" dt="2024-01-16T00:25:23.708" v="16272" actId="21"/>
          <ac:spMkLst>
            <pc:docMk/>
            <pc:sldMk cId="3049437629" sldId="303"/>
            <ac:spMk id="20" creationId="{8EF11E35-DAB6-2B6D-9E5A-AE406256EA55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6T00:40:03.305" v="16475" actId="1076"/>
        <pc:sldMkLst>
          <pc:docMk/>
          <pc:sldMk cId="3287968718" sldId="304"/>
        </pc:sldMkLst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" creationId="{73999486-2BBD-5DA3-168D-9C2B0A724DF7}"/>
          </ac:spMkLst>
        </pc:spChg>
        <pc:spChg chg="add mod">
          <ac:chgData name="Toby Donaldson" userId="2e6e5431-bb17-4c41-9985-d39c50d83c73" providerId="ADAL" clId="{F56B8EF3-5C90-42FD-AD3E-B2A337B95298}" dt="2024-01-16T00:40:03.305" v="16475" actId="1076"/>
          <ac:spMkLst>
            <pc:docMk/>
            <pc:sldMk cId="3287968718" sldId="304"/>
            <ac:spMk id="5" creationId="{31ABD533-D71F-0F21-069F-3CFC5CD4F88E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6" creationId="{168D2E27-BB21-7B8F-7E65-B347CDD6EDA9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7" creationId="{204F554E-E05B-3CCE-6566-62D27C643B58}"/>
          </ac:spMkLst>
        </pc:spChg>
        <pc:spChg chg="add mod topLvl">
          <ac:chgData name="Toby Donaldson" userId="2e6e5431-bb17-4c41-9985-d39c50d83c73" providerId="ADAL" clId="{F56B8EF3-5C90-42FD-AD3E-B2A337B95298}" dt="2024-01-16T00:35:50.342" v="16419" actId="164"/>
          <ac:spMkLst>
            <pc:docMk/>
            <pc:sldMk cId="3287968718" sldId="304"/>
            <ac:spMk id="8" creationId="{D71DFB13-1632-9B19-171C-463EA85D40F6}"/>
          </ac:spMkLst>
        </pc:spChg>
        <pc:spChg chg="add mod">
          <ac:chgData name="Toby Donaldson" userId="2e6e5431-bb17-4c41-9985-d39c50d83c73" providerId="ADAL" clId="{F56B8EF3-5C90-42FD-AD3E-B2A337B95298}" dt="2024-01-16T00:34:12.202" v="16399" actId="1076"/>
          <ac:spMkLst>
            <pc:docMk/>
            <pc:sldMk cId="3287968718" sldId="304"/>
            <ac:spMk id="11" creationId="{77A3C9D1-48FA-A884-8B10-2AA1F471DB63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3" creationId="{29D1FED8-4E60-71D5-6995-499F364647D3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4" creationId="{2A672F88-35B0-FB21-C072-D95069CAF72C}"/>
          </ac:spMkLst>
        </pc:spChg>
        <pc:spChg chg="mod topLvl">
          <ac:chgData name="Toby Donaldson" userId="2e6e5431-bb17-4c41-9985-d39c50d83c73" providerId="ADAL" clId="{F56B8EF3-5C90-42FD-AD3E-B2A337B95298}" dt="2024-01-16T00:35:52.045" v="16420" actId="164"/>
          <ac:spMkLst>
            <pc:docMk/>
            <pc:sldMk cId="3287968718" sldId="304"/>
            <ac:spMk id="15" creationId="{218E370C-39B3-DA00-7EBF-0EF17AA01661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19" creationId="{DED1CED1-618C-BE51-BCE5-F8ED5B4D4949}"/>
          </ac:spMkLst>
        </pc:spChg>
        <pc:spChg chg="mod topLvl">
          <ac:chgData name="Toby Donaldson" userId="2e6e5431-bb17-4c41-9985-d39c50d83c73" providerId="ADAL" clId="{F56B8EF3-5C90-42FD-AD3E-B2A337B95298}" dt="2024-01-16T00:37:32.489" v="16433" actId="20577"/>
          <ac:spMkLst>
            <pc:docMk/>
            <pc:sldMk cId="3287968718" sldId="304"/>
            <ac:spMk id="21" creationId="{7D11AF93-5BA7-821D-92C1-258279300DC6}"/>
          </ac:spMkLst>
        </pc:spChg>
        <pc:spChg chg="mod topLvl">
          <ac:chgData name="Toby Donaldson" userId="2e6e5431-bb17-4c41-9985-d39c50d83c73" providerId="ADAL" clId="{F56B8EF3-5C90-42FD-AD3E-B2A337B95298}" dt="2024-01-16T00:36:30.997" v="16428" actId="12789"/>
          <ac:spMkLst>
            <pc:docMk/>
            <pc:sldMk cId="3287968718" sldId="304"/>
            <ac:spMk id="22" creationId="{CA562C16-DFFF-0C56-9645-CB700C090ADC}"/>
          </ac:spMkLst>
        </pc:spChg>
        <pc:spChg chg="del">
          <ac:chgData name="Toby Donaldson" userId="2e6e5431-bb17-4c41-9985-d39c50d83c73" providerId="ADAL" clId="{F56B8EF3-5C90-42FD-AD3E-B2A337B95298}" dt="2024-01-16T00:27:25.711" v="16283" actId="21"/>
          <ac:spMkLst>
            <pc:docMk/>
            <pc:sldMk cId="3287968718" sldId="304"/>
            <ac:spMk id="26" creationId="{C3165043-9098-9CC0-5659-4015745C629B}"/>
          </ac:spMkLst>
        </pc:spChg>
        <pc:spChg chg="mod topLvl">
          <ac:chgData name="Toby Donaldson" userId="2e6e5431-bb17-4c41-9985-d39c50d83c73" providerId="ADAL" clId="{F56B8EF3-5C90-42FD-AD3E-B2A337B95298}" dt="2024-01-16T00:35:48.246" v="16418" actId="164"/>
          <ac:spMkLst>
            <pc:docMk/>
            <pc:sldMk cId="3287968718" sldId="304"/>
            <ac:spMk id="27" creationId="{E39F9407-4EA8-9CD1-336F-08D889C0518A}"/>
          </ac:spMkLst>
        </pc:spChg>
        <pc:spChg chg="del">
          <ac:chgData name="Toby Donaldson" userId="2e6e5431-bb17-4c41-9985-d39c50d83c73" providerId="ADAL" clId="{F56B8EF3-5C90-42FD-AD3E-B2A337B95298}" dt="2024-01-16T00:27:27.874" v="16284" actId="21"/>
          <ac:spMkLst>
            <pc:docMk/>
            <pc:sldMk cId="3287968718" sldId="304"/>
            <ac:spMk id="28" creationId="{D59C76F1-6F1B-B12E-49A6-325207807D05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29" creationId="{2BA208A7-34E9-EE4A-D424-A25341D84E88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0" creationId="{4ADC1F41-8764-A2C5-DCC3-5350D02A51A3}"/>
          </ac:spMkLst>
        </pc:spChg>
        <pc:spChg chg="del">
          <ac:chgData name="Toby Donaldson" userId="2e6e5431-bb17-4c41-9985-d39c50d83c73" providerId="ADAL" clId="{F56B8EF3-5C90-42FD-AD3E-B2A337B95298}" dt="2024-01-16T00:27:22.843" v="16282" actId="21"/>
          <ac:spMkLst>
            <pc:docMk/>
            <pc:sldMk cId="3287968718" sldId="304"/>
            <ac:spMk id="31" creationId="{7C170112-F222-29CF-B576-CBCF1F06D23A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2" creationId="{31B36C3F-8B02-B946-7F29-BCEE5FDD6010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3" creationId="{5962AAFD-0241-0381-4060-F280160841ED}"/>
          </ac:spMkLst>
        </pc:spChg>
        <pc:spChg chg="add del">
          <ac:chgData name="Toby Donaldson" userId="2e6e5431-bb17-4c41-9985-d39c50d83c73" providerId="ADAL" clId="{F56B8EF3-5C90-42FD-AD3E-B2A337B95298}" dt="2024-01-16T00:27:19.536" v="16281" actId="21"/>
          <ac:spMkLst>
            <pc:docMk/>
            <pc:sldMk cId="3287968718" sldId="304"/>
            <ac:spMk id="37" creationId="{868F10BE-038C-6609-B850-7C90977ABAC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38" creationId="{E44A0036-6493-2E6C-4889-D39B311AE714}"/>
          </ac:spMkLst>
        </pc:spChg>
        <pc:spChg chg="del mod">
          <ac:chgData name="Toby Donaldson" userId="2e6e5431-bb17-4c41-9985-d39c50d83c73" providerId="ADAL" clId="{F56B8EF3-5C90-42FD-AD3E-B2A337B95298}" dt="2024-01-16T00:38:14.151" v="16442" actId="21"/>
          <ac:spMkLst>
            <pc:docMk/>
            <pc:sldMk cId="3287968718" sldId="304"/>
            <ac:spMk id="40" creationId="{D99475FF-7CC5-2279-6590-BEB69AB3AF9C}"/>
          </ac:spMkLst>
        </pc:spChg>
        <pc:spChg chg="add mod">
          <ac:chgData name="Toby Donaldson" userId="2e6e5431-bb17-4c41-9985-d39c50d83c73" providerId="ADAL" clId="{F56B8EF3-5C90-42FD-AD3E-B2A337B95298}" dt="2024-01-16T00:38:00.994" v="16441" actId="14100"/>
          <ac:spMkLst>
            <pc:docMk/>
            <pc:sldMk cId="3287968718" sldId="304"/>
            <ac:spMk id="41" creationId="{8C5A4327-6F36-6C1C-37BD-DDC5C234955D}"/>
          </ac:spMkLst>
        </pc:spChg>
        <pc:spChg chg="add del mod">
          <ac:chgData name="Toby Donaldson" userId="2e6e5431-bb17-4c41-9985-d39c50d83c73" providerId="ADAL" clId="{F56B8EF3-5C90-42FD-AD3E-B2A337B95298}" dt="2024-01-16T00:39:50.997" v="16473" actId="21"/>
          <ac:spMkLst>
            <pc:docMk/>
            <pc:sldMk cId="3287968718" sldId="304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34:56.511" v="16409" actId="165"/>
          <ac:grpSpMkLst>
            <pc:docMk/>
            <pc:sldMk cId="3287968718" sldId="304"/>
            <ac:grpSpMk id="9" creationId="{7AD8B83A-220D-AA25-7828-B59675571E67}"/>
          </ac:grpSpMkLst>
        </pc:grpChg>
        <pc:grpChg chg="add del mod">
          <ac:chgData name="Toby Donaldson" userId="2e6e5431-bb17-4c41-9985-d39c50d83c73" providerId="ADAL" clId="{F56B8EF3-5C90-42FD-AD3E-B2A337B95298}" dt="2024-01-16T00:35:03.133" v="16410" actId="165"/>
          <ac:grpSpMkLst>
            <pc:docMk/>
            <pc:sldMk cId="3287968718" sldId="304"/>
            <ac:grpSpMk id="10" creationId="{6BA8DD3A-9198-12B3-74FD-075730B8A241}"/>
          </ac:grpSpMkLst>
        </pc:grpChg>
        <pc:grpChg chg="add del mod">
          <ac:chgData name="Toby Donaldson" userId="2e6e5431-bb17-4c41-9985-d39c50d83c73" providerId="ADAL" clId="{F56B8EF3-5C90-42FD-AD3E-B2A337B95298}" dt="2024-01-16T00:35:09.853" v="16411" actId="165"/>
          <ac:grpSpMkLst>
            <pc:docMk/>
            <pc:sldMk cId="3287968718" sldId="304"/>
            <ac:grpSpMk id="12" creationId="{F286FD83-E295-D54E-D8CB-27BECC81C215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6" creationId="{C6DCC449-9A7C-0472-151A-4BA786E641BE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7" creationId="{6488B148-70B7-BD41-FA3D-7961539776BA}"/>
          </ac:grpSpMkLst>
        </pc:grpChg>
        <pc:grpChg chg="add mod">
          <ac:chgData name="Toby Donaldson" userId="2e6e5431-bb17-4c41-9985-d39c50d83c73" providerId="ADAL" clId="{F56B8EF3-5C90-42FD-AD3E-B2A337B95298}" dt="2024-01-16T00:36:44.165" v="16429" actId="12788"/>
          <ac:grpSpMkLst>
            <pc:docMk/>
            <pc:sldMk cId="3287968718" sldId="304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36:18.493" v="16425" actId="165"/>
          <ac:grpSpMkLst>
            <pc:docMk/>
            <pc:sldMk cId="3287968718" sldId="304"/>
            <ac:grpSpMk id="20" creationId="{B1674463-CF2C-F191-BF9F-25381B84F894}"/>
          </ac:grpSpMkLst>
        </pc:grpChg>
        <pc:cxnChg chg="add">
          <ac:chgData name="Toby Donaldson" userId="2e6e5431-bb17-4c41-9985-d39c50d83c73" providerId="ADAL" clId="{F56B8EF3-5C90-42FD-AD3E-B2A337B95298}" dt="2024-01-16T00:36:56.611" v="16430" actId="11529"/>
          <ac:cxnSpMkLst>
            <pc:docMk/>
            <pc:sldMk cId="3287968718" sldId="304"/>
            <ac:cxnSpMk id="24" creationId="{7541A6A2-D99E-70AA-906B-B671ACFEC36C}"/>
          </ac:cxnSpMkLst>
        </pc:cxnChg>
        <pc:cxnChg chg="del mod">
          <ac:chgData name="Toby Donaldson" userId="2e6e5431-bb17-4c41-9985-d39c50d83c73" providerId="ADAL" clId="{F56B8EF3-5C90-42FD-AD3E-B2A337B95298}" dt="2024-01-16T00:27:22.843" v="16282" actId="21"/>
          <ac:cxnSpMkLst>
            <pc:docMk/>
            <pc:sldMk cId="3287968718" sldId="304"/>
            <ac:cxnSpMk id="34" creationId="{EFEAA3A9-5077-878C-34A0-1C13F3D00B34}"/>
          </ac:cxnSpMkLst>
        </pc:cxnChg>
        <pc:cxnChg chg="add">
          <ac:chgData name="Toby Donaldson" userId="2e6e5431-bb17-4c41-9985-d39c50d83c73" providerId="ADAL" clId="{F56B8EF3-5C90-42FD-AD3E-B2A337B95298}" dt="2024-01-16T00:37:03.298" v="16431" actId="11529"/>
          <ac:cxnSpMkLst>
            <pc:docMk/>
            <pc:sldMk cId="3287968718" sldId="304"/>
            <ac:cxnSpMk id="35" creationId="{6C05D242-57C7-4B38-1958-A6A9384E2D6D}"/>
          </ac:cxnSpMkLst>
        </pc:cxnChg>
        <pc:cxnChg chg="add">
          <ac:chgData name="Toby Donaldson" userId="2e6e5431-bb17-4c41-9985-d39c50d83c73" providerId="ADAL" clId="{F56B8EF3-5C90-42FD-AD3E-B2A337B95298}" dt="2024-01-16T00:37:15.259" v="16432" actId="11529"/>
          <ac:cxnSpMkLst>
            <pc:docMk/>
            <pc:sldMk cId="3287968718" sldId="304"/>
            <ac:cxnSpMk id="39" creationId="{2D329A85-5ADF-AD8D-AF66-2B45D4C7C28B}"/>
          </ac:cxnSpMkLst>
        </pc:cxnChg>
      </pc:sldChg>
      <pc:sldChg chg="add">
        <pc:chgData name="Toby Donaldson" userId="2e6e5431-bb17-4c41-9985-d39c50d83c73" providerId="ADAL" clId="{F56B8EF3-5C90-42FD-AD3E-B2A337B95298}" dt="2024-01-16T00:39:47.845" v="16472" actId="2890"/>
        <pc:sldMkLst>
          <pc:docMk/>
          <pc:sldMk cId="3604971064" sldId="305"/>
        </pc:sldMkLst>
      </pc:sldChg>
      <pc:sldChg chg="addSp delSp modSp add mod">
        <pc:chgData name="Toby Donaldson" userId="2e6e5431-bb17-4c41-9985-d39c50d83c73" providerId="ADAL" clId="{F56B8EF3-5C90-42FD-AD3E-B2A337B95298}" dt="2024-01-16T00:48:37.551" v="16581" actId="20577"/>
        <pc:sldMkLst>
          <pc:docMk/>
          <pc:sldMk cId="468453318" sldId="306"/>
        </pc:sldMkLst>
        <pc:spChg chg="mod">
          <ac:chgData name="Toby Donaldson" userId="2e6e5431-bb17-4c41-9985-d39c50d83c73" providerId="ADAL" clId="{F56B8EF3-5C90-42FD-AD3E-B2A337B95298}" dt="2024-01-16T00:47:38.299" v="16571" actId="1076"/>
          <ac:spMkLst>
            <pc:docMk/>
            <pc:sldMk cId="468453318" sldId="306"/>
            <ac:spMk id="5" creationId="{31ABD533-D71F-0F21-069F-3CFC5CD4F88E}"/>
          </ac:spMkLst>
        </pc:spChg>
        <pc:spChg chg="mod topLvl">
          <ac:chgData name="Toby Donaldson" userId="2e6e5431-bb17-4c41-9985-d39c50d83c73" providerId="ADAL" clId="{F56B8EF3-5C90-42FD-AD3E-B2A337B95298}" dt="2024-01-16T00:46:51.478" v="16566" actId="165"/>
          <ac:spMkLst>
            <pc:docMk/>
            <pc:sldMk cId="468453318" sldId="306"/>
            <ac:spMk id="9" creationId="{510AB857-A4E1-52DE-C81D-B42DAEFBD066}"/>
          </ac:spMkLst>
        </pc:spChg>
        <pc:spChg chg="mod topLvl">
          <ac:chgData name="Toby Donaldson" userId="2e6e5431-bb17-4c41-9985-d39c50d83c73" providerId="ADAL" clId="{F56B8EF3-5C90-42FD-AD3E-B2A337B95298}" dt="2024-01-16T00:47:01.586" v="16567" actId="1076"/>
          <ac:spMkLst>
            <pc:docMk/>
            <pc:sldMk cId="468453318" sldId="306"/>
            <ac:spMk id="10" creationId="{BA9632FA-7FAB-F6CE-5FFA-CBE83AFE1C92}"/>
          </ac:spMkLst>
        </pc:spChg>
        <pc:spChg chg="add del mod">
          <ac:chgData name="Toby Donaldson" userId="2e6e5431-bb17-4c41-9985-d39c50d83c73" providerId="ADAL" clId="{F56B8EF3-5C90-42FD-AD3E-B2A337B95298}" dt="2024-01-16T00:48:33.029" v="16573" actId="21"/>
          <ac:spMkLst>
            <pc:docMk/>
            <pc:sldMk cId="468453318" sldId="306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46:08.817" v="16558"/>
          <ac:spMkLst>
            <pc:docMk/>
            <pc:sldMk cId="468453318" sldId="306"/>
            <ac:spMk id="26" creationId="{28B25DC8-F23E-8A97-3D72-35F83E038EFC}"/>
          </ac:spMkLst>
        </pc:spChg>
        <pc:spChg chg="mod">
          <ac:chgData name="Toby Donaldson" userId="2e6e5431-bb17-4c41-9985-d39c50d83c73" providerId="ADAL" clId="{F56B8EF3-5C90-42FD-AD3E-B2A337B95298}" dt="2024-01-16T00:46:19.393" v="16561" actId="20577"/>
          <ac:spMkLst>
            <pc:docMk/>
            <pc:sldMk cId="468453318" sldId="306"/>
            <ac:spMk id="28" creationId="{E26A20D3-D2AD-79A5-F74A-B671C842B32D}"/>
          </ac:spMkLst>
        </pc:spChg>
        <pc:spChg chg="mod">
          <ac:chgData name="Toby Donaldson" userId="2e6e5431-bb17-4c41-9985-d39c50d83c73" providerId="ADAL" clId="{F56B8EF3-5C90-42FD-AD3E-B2A337B95298}" dt="2024-01-16T00:48:37.551" v="16581" actId="20577"/>
          <ac:spMkLst>
            <pc:docMk/>
            <pc:sldMk cId="468453318" sldId="306"/>
            <ac:spMk id="42" creationId="{81A0D830-CE25-C1CE-8DA0-61CCCAE5D472}"/>
          </ac:spMkLst>
        </pc:spChg>
        <pc:grpChg chg="add del mod">
          <ac:chgData name="Toby Donaldson" userId="2e6e5431-bb17-4c41-9985-d39c50d83c73" providerId="ADAL" clId="{F56B8EF3-5C90-42FD-AD3E-B2A337B95298}" dt="2024-01-16T00:40:49.213" v="16536" actId="165"/>
          <ac:grpSpMkLst>
            <pc:docMk/>
            <pc:sldMk cId="468453318" sldId="306"/>
            <ac:grpSpMk id="3" creationId="{66E28C84-A110-3BAD-AC31-E4BB19C55025}"/>
          </ac:grpSpMkLst>
        </pc:grpChg>
        <pc:grpChg chg="add del mod">
          <ac:chgData name="Toby Donaldson" userId="2e6e5431-bb17-4c41-9985-d39c50d83c73" providerId="ADAL" clId="{F56B8EF3-5C90-42FD-AD3E-B2A337B95298}" dt="2024-01-16T00:46:51.478" v="16566" actId="165"/>
          <ac:grpSpMkLst>
            <pc:docMk/>
            <pc:sldMk cId="468453318" sldId="306"/>
            <ac:grpSpMk id="11" creationId="{85598937-056E-343C-D20D-3C35AE58EA66}"/>
          </ac:grpSpMkLst>
        </pc:grpChg>
        <pc:grpChg chg="mod">
          <ac:chgData name="Toby Donaldson" userId="2e6e5431-bb17-4c41-9985-d39c50d83c73" providerId="ADAL" clId="{F56B8EF3-5C90-42FD-AD3E-B2A337B95298}" dt="2024-01-16T00:42:03.765" v="16547" actId="12789"/>
          <ac:grpSpMkLst>
            <pc:docMk/>
            <pc:sldMk cId="468453318" sldId="306"/>
            <ac:grpSpMk id="18" creationId="{023257B2-A43C-224F-0416-417D205D6897}"/>
          </ac:grpSpMkLst>
        </pc:grpChg>
        <pc:grpChg chg="add del mod">
          <ac:chgData name="Toby Donaldson" userId="2e6e5431-bb17-4c41-9985-d39c50d83c73" providerId="ADAL" clId="{F56B8EF3-5C90-42FD-AD3E-B2A337B95298}" dt="2024-01-16T00:47:30.752" v="16570" actId="21"/>
          <ac:grpSpMkLst>
            <pc:docMk/>
            <pc:sldMk cId="468453318" sldId="306"/>
            <ac:grpSpMk id="25" creationId="{342DC0ED-D78E-9CD7-C28C-2848C2E7E663}"/>
          </ac:grpSpMkLst>
        </pc:grpChg>
        <pc:cxnChg chg="add mod">
          <ac:chgData name="Toby Donaldson" userId="2e6e5431-bb17-4c41-9985-d39c50d83c73" providerId="ADAL" clId="{F56B8EF3-5C90-42FD-AD3E-B2A337B95298}" dt="2024-01-16T00:42:09.890" v="16548" actId="14100"/>
          <ac:cxnSpMkLst>
            <pc:docMk/>
            <pc:sldMk cId="468453318" sldId="306"/>
            <ac:cxnSpMk id="12" creationId="{10768126-3B04-0132-1800-A84FD1833B41}"/>
          </ac:cxnSpMkLst>
        </pc:cxnChg>
        <pc:cxnChg chg="add del mod">
          <ac:chgData name="Toby Donaldson" userId="2e6e5431-bb17-4c41-9985-d39c50d83c73" providerId="ADAL" clId="{F56B8EF3-5C90-42FD-AD3E-B2A337B95298}" dt="2024-01-16T00:47:30.752" v="16570" actId="21"/>
          <ac:cxnSpMkLst>
            <pc:docMk/>
            <pc:sldMk cId="468453318" sldId="306"/>
            <ac:cxnSpMk id="29" creationId="{A5A63758-0B75-C2CE-361C-31AAA9B5C38D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6T00:53:18.839" v="16673" actId="20577"/>
        <pc:sldMkLst>
          <pc:docMk/>
          <pc:sldMk cId="84991612" sldId="307"/>
        </pc:sldMkLst>
        <pc:spChg chg="add mod">
          <ac:chgData name="Toby Donaldson" userId="2e6e5431-bb17-4c41-9985-d39c50d83c73" providerId="ADAL" clId="{F56B8EF3-5C90-42FD-AD3E-B2A337B95298}" dt="2024-01-16T00:49:41.994" v="16589" actId="14100"/>
          <ac:spMkLst>
            <pc:docMk/>
            <pc:sldMk cId="84991612" sldId="307"/>
            <ac:spMk id="3" creationId="{9F156946-344B-A238-F02D-25B32E89B1CF}"/>
          </ac:spMkLst>
        </pc:spChg>
        <pc:spChg chg="add mod">
          <ac:chgData name="Toby Donaldson" userId="2e6e5431-bb17-4c41-9985-d39c50d83c73" providerId="ADAL" clId="{F56B8EF3-5C90-42FD-AD3E-B2A337B95298}" dt="2024-01-16T00:53:18.839" v="16673" actId="20577"/>
          <ac:spMkLst>
            <pc:docMk/>
            <pc:sldMk cId="84991612" sldId="307"/>
            <ac:spMk id="11" creationId="{058F842A-66E1-EB7B-6EC2-1342782EDF18}"/>
          </ac:spMkLst>
        </pc:spChg>
        <pc:spChg chg="del">
          <ac:chgData name="Toby Donaldson" userId="2e6e5431-bb17-4c41-9985-d39c50d83c73" providerId="ADAL" clId="{F56B8EF3-5C90-42FD-AD3E-B2A337B95298}" dt="2024-01-16T00:48:54.039" v="16582" actId="21"/>
          <ac:spMkLst>
            <pc:docMk/>
            <pc:sldMk cId="84991612" sldId="307"/>
            <ac:spMk id="23" creationId="{1B8890D2-803B-7DB4-B443-BE1383C2D879}"/>
          </ac:spMkLst>
        </pc:spChg>
        <pc:spChg chg="mod">
          <ac:chgData name="Toby Donaldson" userId="2e6e5431-bb17-4c41-9985-d39c50d83c73" providerId="ADAL" clId="{F56B8EF3-5C90-42FD-AD3E-B2A337B95298}" dt="2024-01-16T00:50:02.339" v="16593" actId="20577"/>
          <ac:spMkLst>
            <pc:docMk/>
            <pc:sldMk cId="84991612" sldId="307"/>
            <ac:spMk id="42" creationId="{81A0D830-CE25-C1CE-8DA0-61CCCAE5D472}"/>
          </ac:spMkLst>
        </pc:spChg>
      </pc:sldChg>
      <pc:sldChg chg="add">
        <pc:chgData name="Toby Donaldson" userId="2e6e5431-bb17-4c41-9985-d39c50d83c73" providerId="ADAL" clId="{F56B8EF3-5C90-42FD-AD3E-B2A337B95298}" dt="2024-01-16T00:48:27.655" v="16572" actId="2890"/>
        <pc:sldMkLst>
          <pc:docMk/>
          <pc:sldMk cId="2642181235" sldId="308"/>
        </pc:sldMkLst>
      </pc:sldChg>
      <pc:sldChg chg="addSp modSp new mod">
        <pc:chgData name="Toby Donaldson" userId="2e6e5431-bb17-4c41-9985-d39c50d83c73" providerId="ADAL" clId="{F56B8EF3-5C90-42FD-AD3E-B2A337B95298}" dt="2024-01-16T21:40:39.150" v="17831" actId="20577"/>
        <pc:sldMkLst>
          <pc:docMk/>
          <pc:sldMk cId="1156014449" sldId="309"/>
        </pc:sldMkLst>
        <pc:spChg chg="mod">
          <ac:chgData name="Toby Donaldson" userId="2e6e5431-bb17-4c41-9985-d39c50d83c73" providerId="ADAL" clId="{F56B8EF3-5C90-42FD-AD3E-B2A337B95298}" dt="2024-01-16T00:53:30.629" v="16688" actId="20577"/>
          <ac:spMkLst>
            <pc:docMk/>
            <pc:sldMk cId="1156014449" sldId="309"/>
            <ac:spMk id="2" creationId="{B2E0EC4B-8A0E-1BCF-888B-26E96DB43052}"/>
          </ac:spMkLst>
        </pc:spChg>
        <pc:spChg chg="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3" creationId="{BF3F0BF9-3D1B-BF89-E0FD-C32FB4D1F3AA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5" creationId="{BF070B2B-4C03-7D7C-7855-25E98EBF186B}"/>
          </ac:spMkLst>
        </pc:spChg>
        <pc:spChg chg="add mod">
          <ac:chgData name="Toby Donaldson" userId="2e6e5431-bb17-4c41-9985-d39c50d83c73" providerId="ADAL" clId="{F56B8EF3-5C90-42FD-AD3E-B2A337B95298}" dt="2024-01-16T21:36:56.207" v="17818" actId="1076"/>
          <ac:spMkLst>
            <pc:docMk/>
            <pc:sldMk cId="1156014449" sldId="309"/>
            <ac:spMk id="6" creationId="{64234A26-B563-3A45-185F-D8234742E92C}"/>
          </ac:spMkLst>
        </pc:spChg>
        <pc:spChg chg="add mod">
          <ac:chgData name="Toby Donaldson" userId="2e6e5431-bb17-4c41-9985-d39c50d83c73" providerId="ADAL" clId="{F56B8EF3-5C90-42FD-AD3E-B2A337B95298}" dt="2024-01-16T21:40:39.150" v="17831" actId="20577"/>
          <ac:spMkLst>
            <pc:docMk/>
            <pc:sldMk cId="1156014449" sldId="309"/>
            <ac:spMk id="7" creationId="{A2B6C373-BE7D-D29B-489E-F9BC8386A05A}"/>
          </ac:spMkLst>
        </pc:spChg>
      </pc:sldChg>
      <pc:sldChg chg="addSp delSp modSp new mod">
        <pc:chgData name="Toby Donaldson" userId="2e6e5431-bb17-4c41-9985-d39c50d83c73" providerId="ADAL" clId="{F56B8EF3-5C90-42FD-AD3E-B2A337B95298}" dt="2024-01-16T01:06:49.379" v="17725" actId="1076"/>
        <pc:sldMkLst>
          <pc:docMk/>
          <pc:sldMk cId="1120572146" sldId="310"/>
        </pc:sldMkLst>
        <pc:spChg chg="mod">
          <ac:chgData name="Toby Donaldson" userId="2e6e5431-bb17-4c41-9985-d39c50d83c73" providerId="ADAL" clId="{F56B8EF3-5C90-42FD-AD3E-B2A337B95298}" dt="2024-01-16T00:56:38.850" v="16998" actId="20577"/>
          <ac:spMkLst>
            <pc:docMk/>
            <pc:sldMk cId="1120572146" sldId="310"/>
            <ac:spMk id="2" creationId="{E77DC31F-89DB-A02C-778A-28B1DC6CA580}"/>
          </ac:spMkLst>
        </pc:spChg>
        <pc:spChg chg="del">
          <ac:chgData name="Toby Donaldson" userId="2e6e5431-bb17-4c41-9985-d39c50d83c73" providerId="ADAL" clId="{F56B8EF3-5C90-42FD-AD3E-B2A337B95298}" dt="2024-01-16T00:57:39.544" v="16999" actId="21"/>
          <ac:spMkLst>
            <pc:docMk/>
            <pc:sldMk cId="1120572146" sldId="310"/>
            <ac:spMk id="3" creationId="{565E1E8C-0106-58E0-E04A-83F71A718380}"/>
          </ac:spMkLst>
        </pc:spChg>
        <pc:spChg chg="add mod">
          <ac:chgData name="Toby Donaldson" userId="2e6e5431-bb17-4c41-9985-d39c50d83c73" providerId="ADAL" clId="{F56B8EF3-5C90-42FD-AD3E-B2A337B95298}" dt="2024-01-16T00:59:00.011" v="17082" actId="14100"/>
          <ac:spMkLst>
            <pc:docMk/>
            <pc:sldMk cId="1120572146" sldId="310"/>
            <ac:spMk id="5" creationId="{B1A0FD6B-380D-E580-0964-146D6F0EFE75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6" creationId="{700FD141-FA69-9052-6839-18AD5D3B702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7" creationId="{ED6D229E-AF1C-9D0C-E82C-12A2056A2817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8" creationId="{4CF7B4B6-F4CD-DF56-FE35-08C2BFC9D642}"/>
          </ac:spMkLst>
        </pc:spChg>
        <pc:spChg chg="add mod">
          <ac:chgData name="Toby Donaldson" userId="2e6e5431-bb17-4c41-9985-d39c50d83c73" providerId="ADAL" clId="{F56B8EF3-5C90-42FD-AD3E-B2A337B95298}" dt="2024-01-16T01:06:04.964" v="17633" actId="1076"/>
          <ac:spMkLst>
            <pc:docMk/>
            <pc:sldMk cId="1120572146" sldId="310"/>
            <ac:spMk id="9" creationId="{0BB01BE4-60EA-4A3B-9831-E8F4ECD7A035}"/>
          </ac:spMkLst>
        </pc:spChg>
        <pc:spChg chg="add mod">
          <ac:chgData name="Toby Donaldson" userId="2e6e5431-bb17-4c41-9985-d39c50d83c73" providerId="ADAL" clId="{F56B8EF3-5C90-42FD-AD3E-B2A337B95298}" dt="2024-01-16T01:05:20.051" v="17625" actId="164"/>
          <ac:spMkLst>
            <pc:docMk/>
            <pc:sldMk cId="1120572146" sldId="310"/>
            <ac:spMk id="21" creationId="{2A2CFE7A-D165-D3FA-7A91-A693CF27DCEA}"/>
          </ac:spMkLst>
        </pc:spChg>
        <pc:spChg chg="add mod">
          <ac:chgData name="Toby Donaldson" userId="2e6e5431-bb17-4c41-9985-d39c50d83c73" providerId="ADAL" clId="{F56B8EF3-5C90-42FD-AD3E-B2A337B95298}" dt="2024-01-16T01:05:23.589" v="17626" actId="164"/>
          <ac:spMkLst>
            <pc:docMk/>
            <pc:sldMk cId="1120572146" sldId="310"/>
            <ac:spMk id="27" creationId="{3E729DA4-5842-C056-0ADC-C2CB52391DD0}"/>
          </ac:spMkLst>
        </pc:spChg>
        <pc:spChg chg="add mod">
          <ac:chgData name="Toby Donaldson" userId="2e6e5431-bb17-4c41-9985-d39c50d83c73" providerId="ADAL" clId="{F56B8EF3-5C90-42FD-AD3E-B2A337B95298}" dt="2024-01-16T01:05:25.685" v="17627" actId="164"/>
          <ac:spMkLst>
            <pc:docMk/>
            <pc:sldMk cId="1120572146" sldId="310"/>
            <ac:spMk id="32" creationId="{E009B827-F627-607F-8B28-C83FC315EF98}"/>
          </ac:spMkLst>
        </pc:spChg>
        <pc:spChg chg="add mod">
          <ac:chgData name="Toby Donaldson" userId="2e6e5431-bb17-4c41-9985-d39c50d83c73" providerId="ADAL" clId="{F56B8EF3-5C90-42FD-AD3E-B2A337B95298}" dt="2024-01-16T01:06:49.379" v="17725" actId="1076"/>
          <ac:spMkLst>
            <pc:docMk/>
            <pc:sldMk cId="1120572146" sldId="310"/>
            <ac:spMk id="38" creationId="{6FEB1BB0-6EC8-DFF9-C4B2-DB94F88CB28E}"/>
          </ac:spMkLst>
        </pc:spChg>
        <pc:grpChg chg="add del mod">
          <ac:chgData name="Toby Donaldson" userId="2e6e5431-bb17-4c41-9985-d39c50d83c73" providerId="ADAL" clId="{F56B8EF3-5C90-42FD-AD3E-B2A337B95298}" dt="2024-01-16T01:04:30.079" v="17611" actId="165"/>
          <ac:grpSpMkLst>
            <pc:docMk/>
            <pc:sldMk cId="1120572146" sldId="310"/>
            <ac:grpSpMk id="20" creationId="{80B3A800-1D01-38F2-3963-034731AB3DBB}"/>
          </ac:grpSpMkLst>
        </pc:grpChg>
        <pc:grpChg chg="add mod">
          <ac:chgData name="Toby Donaldson" userId="2e6e5431-bb17-4c41-9985-d39c50d83c73" providerId="ADAL" clId="{F56B8EF3-5C90-42FD-AD3E-B2A337B95298}" dt="2024-01-16T01:05:25.685" v="17627" actId="164"/>
          <ac:grpSpMkLst>
            <pc:docMk/>
            <pc:sldMk cId="1120572146" sldId="310"/>
            <ac:grpSpMk id="33" creationId="{30A6EAA7-A9C5-CC2A-593D-D7C3FD747F4D}"/>
          </ac:grpSpMkLst>
        </pc:grpChg>
        <pc:grpChg chg="add mod">
          <ac:chgData name="Toby Donaldson" userId="2e6e5431-bb17-4c41-9985-d39c50d83c73" providerId="ADAL" clId="{F56B8EF3-5C90-42FD-AD3E-B2A337B95298}" dt="2024-01-16T01:05:23.589" v="17626" actId="164"/>
          <ac:grpSpMkLst>
            <pc:docMk/>
            <pc:sldMk cId="1120572146" sldId="310"/>
            <ac:grpSpMk id="34" creationId="{00469444-43F8-671B-619B-051636A15A1A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5" creationId="{C6B1C680-BC53-BE6E-4A1C-92C38BCA46D9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6" creationId="{EA8366B4-C3F5-04D6-40EC-ED16638348EB}"/>
          </ac:grpSpMkLst>
        </pc:grpChg>
        <pc:grpChg chg="add mod">
          <ac:chgData name="Toby Donaldson" userId="2e6e5431-bb17-4c41-9985-d39c50d83c73" providerId="ADAL" clId="{F56B8EF3-5C90-42FD-AD3E-B2A337B95298}" dt="2024-01-16T01:05:46.804" v="17630" actId="1076"/>
          <ac:grpSpMkLst>
            <pc:docMk/>
            <pc:sldMk cId="1120572146" sldId="310"/>
            <ac:grpSpMk id="37" creationId="{AFAB2F68-2E53-1E3D-F067-30113631DEE2}"/>
          </ac:grpSpMkLst>
        </pc:grp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1" creationId="{9B0B78CF-CE04-DD66-F991-16A596345BC4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2" creationId="{2BC2EDFF-3072-CA8D-76C5-3F6BD904B0BF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4" creationId="{135225EA-AE93-251B-0BC6-EA9C3D1FC1B5}"/>
          </ac:cxnSpMkLst>
        </pc:cxnChg>
        <pc:cxnChg chg="add mod topLvl">
          <ac:chgData name="Toby Donaldson" userId="2e6e5431-bb17-4c41-9985-d39c50d83c73" providerId="ADAL" clId="{F56B8EF3-5C90-42FD-AD3E-B2A337B95298}" dt="2024-01-16T01:05:20.051" v="17625" actId="164"/>
          <ac:cxnSpMkLst>
            <pc:docMk/>
            <pc:sldMk cId="1120572146" sldId="310"/>
            <ac:cxnSpMk id="17" creationId="{37C93F46-891B-0950-7EA0-8FC084E85A0A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3" creationId="{854E3FD2-5E20-8357-685F-583A6775F8D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4" creationId="{56D1A282-6738-B1EA-C6A9-6FEAF9A40624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5" creationId="{1575BC6D-9896-9E74-C393-B85BE8AA1007}"/>
          </ac:cxnSpMkLst>
        </pc:cxnChg>
        <pc:cxnChg chg="add mod">
          <ac:chgData name="Toby Donaldson" userId="2e6e5431-bb17-4c41-9985-d39c50d83c73" providerId="ADAL" clId="{F56B8EF3-5C90-42FD-AD3E-B2A337B95298}" dt="2024-01-16T01:05:17.529" v="17624" actId="164"/>
          <ac:cxnSpMkLst>
            <pc:docMk/>
            <pc:sldMk cId="1120572146" sldId="310"/>
            <ac:cxnSpMk id="26" creationId="{A9FD9A66-19EF-EDC6-12B4-304183DA170F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8" creationId="{9BA19FFF-0D23-91CA-5A1C-26D69440C0F9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29" creationId="{DFB908E3-5546-23A3-7F3A-DEE7C5755A16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0" creationId="{C4714C99-C492-E7F3-A33B-AE2A5858BBFC}"/>
          </ac:cxnSpMkLst>
        </pc:cxnChg>
        <pc:cxnChg chg="add mod">
          <ac:chgData name="Toby Donaldson" userId="2e6e5431-bb17-4c41-9985-d39c50d83c73" providerId="ADAL" clId="{F56B8EF3-5C90-42FD-AD3E-B2A337B95298}" dt="2024-01-16T01:05:15.269" v="17623" actId="164"/>
          <ac:cxnSpMkLst>
            <pc:docMk/>
            <pc:sldMk cId="1120572146" sldId="310"/>
            <ac:cxnSpMk id="31" creationId="{A373B14D-7E33-AE61-912A-5B7125B146A5}"/>
          </ac:cxnSpMkLst>
        </pc:cxnChg>
      </pc:sldChg>
      <pc:sldChg chg="addSp delSp modSp add mod">
        <pc:chgData name="Toby Donaldson" userId="2e6e5431-bb17-4c41-9985-d39c50d83c73" providerId="ADAL" clId="{F56B8EF3-5C90-42FD-AD3E-B2A337B95298}" dt="2024-01-17T18:39:53.702" v="17955" actId="1076"/>
        <pc:sldMkLst>
          <pc:docMk/>
          <pc:sldMk cId="1542201987" sldId="311"/>
        </pc:sldMkLst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5" creationId="{F9DA505B-8666-ECFB-AA08-9295261ADD1C}"/>
          </ac:spMkLst>
        </pc:spChg>
        <pc:spChg chg="add mod">
          <ac:chgData name="Toby Donaldson" userId="2e6e5431-bb17-4c41-9985-d39c50d83c73" providerId="ADAL" clId="{F56B8EF3-5C90-42FD-AD3E-B2A337B95298}" dt="2024-01-17T18:37:43.879" v="17845" actId="20577"/>
          <ac:spMkLst>
            <pc:docMk/>
            <pc:sldMk cId="1542201987" sldId="311"/>
            <ac:spMk id="6" creationId="{75A28670-B9E5-D26B-F58D-E88A3716765B}"/>
          </ac:spMkLst>
        </pc:spChg>
        <pc:spChg chg="add mod">
          <ac:chgData name="Toby Donaldson" userId="2e6e5431-bb17-4c41-9985-d39c50d83c73" providerId="ADAL" clId="{F56B8EF3-5C90-42FD-AD3E-B2A337B95298}" dt="2024-01-17T18:39:13.734" v="17863" actId="1076"/>
          <ac:spMkLst>
            <pc:docMk/>
            <pc:sldMk cId="1542201987" sldId="311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35:34.854" v="17835" actId="14100"/>
          <ac:spMkLst>
            <pc:docMk/>
            <pc:sldMk cId="1542201987" sldId="311"/>
            <ac:spMk id="8" creationId="{3C9DC5BA-A083-A32D-DB15-55ED223B598C}"/>
          </ac:spMkLst>
        </pc:spChg>
        <pc:spChg chg="add mod">
          <ac:chgData name="Toby Donaldson" userId="2e6e5431-bb17-4c41-9985-d39c50d83c73" providerId="ADAL" clId="{F56B8EF3-5C90-42FD-AD3E-B2A337B95298}" dt="2024-01-17T18:37:57.458" v="17847"/>
          <ac:spMkLst>
            <pc:docMk/>
            <pc:sldMk cId="1542201987" sldId="311"/>
            <ac:spMk id="10" creationId="{7FF694CA-CBC8-6058-3FB8-3A581B60C9C8}"/>
          </ac:spMkLst>
        </pc:spChg>
        <pc:spChg chg="add mod">
          <ac:chgData name="Toby Donaldson" userId="2e6e5431-bb17-4c41-9985-d39c50d83c73" providerId="ADAL" clId="{F56B8EF3-5C90-42FD-AD3E-B2A337B95298}" dt="2024-01-17T18:38:00.045" v="17848"/>
          <ac:spMkLst>
            <pc:docMk/>
            <pc:sldMk cId="1542201987" sldId="311"/>
            <ac:spMk id="11" creationId="{B7CCA678-93BC-D6CA-E765-4AD0BF5AB27B}"/>
          </ac:spMkLst>
        </pc:spChg>
        <pc:spChg chg="add mod">
          <ac:chgData name="Toby Donaldson" userId="2e6e5431-bb17-4c41-9985-d39c50d83c73" providerId="ADAL" clId="{F56B8EF3-5C90-42FD-AD3E-B2A337B95298}" dt="2024-01-17T18:39:53.702" v="17955" actId="1076"/>
          <ac:spMkLst>
            <pc:docMk/>
            <pc:sldMk cId="1542201987" sldId="311"/>
            <ac:spMk id="12" creationId="{48ABF86D-F49F-85E8-15A5-46E8D90368B9}"/>
          </ac:spMkLst>
        </pc:spChg>
        <pc:spChg chg="del">
          <ac:chgData name="Toby Donaldson" userId="2e6e5431-bb17-4c41-9985-d39c50d83c73" providerId="ADAL" clId="{F56B8EF3-5C90-42FD-AD3E-B2A337B95298}" dt="2024-01-17T18:35:39.104" v="17836" actId="21"/>
          <ac:spMkLst>
            <pc:docMk/>
            <pc:sldMk cId="1542201987" sldId="311"/>
            <ac:spMk id="20" creationId="{E7B4104D-2A52-43DD-22E0-57CF67F57A06}"/>
          </ac:spMkLst>
        </pc:spChg>
        <pc:spChg chg="del">
          <ac:chgData name="Toby Donaldson" userId="2e6e5431-bb17-4c41-9985-d39c50d83c73" providerId="ADAL" clId="{F56B8EF3-5C90-42FD-AD3E-B2A337B95298}" dt="2024-01-17T18:35:28.060" v="17833" actId="21"/>
          <ac:spMkLst>
            <pc:docMk/>
            <pc:sldMk cId="1542201987" sldId="311"/>
            <ac:spMk id="23" creationId="{D1CE7C05-1C4A-EDD1-869D-ED526B0F63BC}"/>
          </ac:spMkLst>
        </pc:spChg>
        <pc:cxnChg chg="del mod">
          <ac:chgData name="Toby Donaldson" userId="2e6e5431-bb17-4c41-9985-d39c50d83c73" providerId="ADAL" clId="{F56B8EF3-5C90-42FD-AD3E-B2A337B95298}" dt="2024-01-17T18:35:28.060" v="17833" actId="21"/>
          <ac:cxnSpMkLst>
            <pc:docMk/>
            <pc:sldMk cId="1542201987" sldId="311"/>
            <ac:cxnSpMk id="9" creationId="{A1ABB453-3DF3-7D6E-9938-BFE569C26BD5}"/>
          </ac:cxnSpMkLst>
        </pc:cxnChg>
      </pc:sldChg>
      <pc:sldChg chg="addSp modSp add mod">
        <pc:chgData name="Toby Donaldson" userId="2e6e5431-bb17-4c41-9985-d39c50d83c73" providerId="ADAL" clId="{F56B8EF3-5C90-42FD-AD3E-B2A337B95298}" dt="2024-01-17T18:43:23.390" v="18197" actId="1076"/>
        <pc:sldMkLst>
          <pc:docMk/>
          <pc:sldMk cId="2619607218" sldId="312"/>
        </pc:sldMkLst>
        <pc:spChg chg="add">
          <ac:chgData name="Toby Donaldson" userId="2e6e5431-bb17-4c41-9985-d39c50d83c73" providerId="ADAL" clId="{F56B8EF3-5C90-42FD-AD3E-B2A337B95298}" dt="2024-01-17T18:42:35.062" v="18039" actId="11529"/>
          <ac:spMkLst>
            <pc:docMk/>
            <pc:sldMk cId="2619607218" sldId="312"/>
            <ac:spMk id="5" creationId="{1A7B4E40-E4E9-2261-67F8-F3318B921015}"/>
          </ac:spMkLst>
        </pc:spChg>
        <pc:spChg chg="add mod">
          <ac:chgData name="Toby Donaldson" userId="2e6e5431-bb17-4c41-9985-d39c50d83c73" providerId="ADAL" clId="{F56B8EF3-5C90-42FD-AD3E-B2A337B95298}" dt="2024-01-17T18:43:23.390" v="18197" actId="1076"/>
          <ac:spMkLst>
            <pc:docMk/>
            <pc:sldMk cId="2619607218" sldId="312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1:42.550" v="17959" actId="1076"/>
          <ac:spMkLst>
            <pc:docMk/>
            <pc:sldMk cId="2619607218" sldId="312"/>
            <ac:spMk id="7" creationId="{0D7D57C9-27D7-E80A-DF43-97F70899C081}"/>
          </ac:spMkLst>
        </pc:spChg>
        <pc:spChg chg="mod">
          <ac:chgData name="Toby Donaldson" userId="2e6e5431-bb17-4c41-9985-d39c50d83c73" providerId="ADAL" clId="{F56B8EF3-5C90-42FD-AD3E-B2A337B95298}" dt="2024-01-17T18:42:15.934" v="18038" actId="1076"/>
          <ac:spMkLst>
            <pc:docMk/>
            <pc:sldMk cId="2619607218" sldId="312"/>
            <ac:spMk id="12" creationId="{48ABF86D-F49F-85E8-15A5-46E8D90368B9}"/>
          </ac:spMkLst>
        </pc:spChg>
      </pc:sldChg>
      <pc:sldChg chg="addSp delSp modSp add mod ord">
        <pc:chgData name="Toby Donaldson" userId="2e6e5431-bb17-4c41-9985-d39c50d83c73" providerId="ADAL" clId="{F56B8EF3-5C90-42FD-AD3E-B2A337B95298}" dt="2024-01-17T18:49:17.966" v="18590" actId="5793"/>
        <pc:sldMkLst>
          <pc:docMk/>
          <pc:sldMk cId="4115869788" sldId="313"/>
        </pc:sldMkLst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5" creationId="{1A7B4E40-E4E9-2261-67F8-F3318B921015}"/>
          </ac:spMkLst>
        </pc:spChg>
        <pc:spChg chg="del">
          <ac:chgData name="Toby Donaldson" userId="2e6e5431-bb17-4c41-9985-d39c50d83c73" providerId="ADAL" clId="{F56B8EF3-5C90-42FD-AD3E-B2A337B95298}" dt="2024-01-17T18:46:07.552" v="18358" actId="21"/>
          <ac:spMkLst>
            <pc:docMk/>
            <pc:sldMk cId="4115869788" sldId="313"/>
            <ac:spMk id="6" creationId="{96BE26E9-4920-CC92-5136-9117267D6500}"/>
          </ac:spMkLst>
        </pc:spChg>
        <pc:spChg chg="mod">
          <ac:chgData name="Toby Donaldson" userId="2e6e5431-bb17-4c41-9985-d39c50d83c73" providerId="ADAL" clId="{F56B8EF3-5C90-42FD-AD3E-B2A337B95298}" dt="2024-01-17T18:48:21.934" v="18495" actId="1076"/>
          <ac:spMkLst>
            <pc:docMk/>
            <pc:sldMk cId="4115869788" sldId="313"/>
            <ac:spMk id="7" creationId="{0D7D57C9-27D7-E80A-DF43-97F70899C081}"/>
          </ac:spMkLst>
        </pc:spChg>
        <pc:spChg chg="add mod">
          <ac:chgData name="Toby Donaldson" userId="2e6e5431-bb17-4c41-9985-d39c50d83c73" providerId="ADAL" clId="{F56B8EF3-5C90-42FD-AD3E-B2A337B95298}" dt="2024-01-17T18:49:17.966" v="18590" actId="5793"/>
          <ac:spMkLst>
            <pc:docMk/>
            <pc:sldMk cId="4115869788" sldId="313"/>
            <ac:spMk id="9" creationId="{80668905-60AD-C93B-9B3D-DB761D57A1D2}"/>
          </ac:spMkLst>
        </pc:spChg>
        <pc:spChg chg="mod">
          <ac:chgData name="Toby Donaldson" userId="2e6e5431-bb17-4c41-9985-d39c50d83c73" providerId="ADAL" clId="{F56B8EF3-5C90-42FD-AD3E-B2A337B95298}" dt="2024-01-17T18:46:03.041" v="18357" actId="5793"/>
          <ac:spMkLst>
            <pc:docMk/>
            <pc:sldMk cId="4115869788" sldId="313"/>
            <ac:spMk id="12" creationId="{48ABF86D-F49F-85E8-15A5-46E8D90368B9}"/>
          </ac:spMkLst>
        </pc:spChg>
      </pc:sldChg>
      <pc:sldChg chg="modSp add mod">
        <pc:chgData name="Toby Donaldson" userId="2e6e5431-bb17-4c41-9985-d39c50d83c73" providerId="ADAL" clId="{F56B8EF3-5C90-42FD-AD3E-B2A337B95298}" dt="2024-01-17T18:47:11.400" v="18429" actId="20577"/>
        <pc:sldMkLst>
          <pc:docMk/>
          <pc:sldMk cId="1241887878" sldId="314"/>
        </pc:sldMkLst>
        <pc:spChg chg="mod">
          <ac:chgData name="Toby Donaldson" userId="2e6e5431-bb17-4c41-9985-d39c50d83c73" providerId="ADAL" clId="{F56B8EF3-5C90-42FD-AD3E-B2A337B95298}" dt="2024-01-17T18:47:11.400" v="18429" actId="20577"/>
          <ac:spMkLst>
            <pc:docMk/>
            <pc:sldMk cId="1241887878" sldId="314"/>
            <ac:spMk id="7" creationId="{0D7D57C9-27D7-E80A-DF43-97F70899C081}"/>
          </ac:spMkLst>
        </pc:spChg>
      </pc:sldChg>
      <pc:sldChg chg="addSp delSp modSp add mod">
        <pc:chgData name="Toby Donaldson" userId="2e6e5431-bb17-4c41-9985-d39c50d83c73" providerId="ADAL" clId="{F56B8EF3-5C90-42FD-AD3E-B2A337B95298}" dt="2024-01-17T18:51:46.262" v="18792" actId="27309"/>
        <pc:sldMkLst>
          <pc:docMk/>
          <pc:sldMk cId="3908220886" sldId="315"/>
        </pc:sldMkLst>
        <pc:spChg chg="mod">
          <ac:chgData name="Toby Donaldson" userId="2e6e5431-bb17-4c41-9985-d39c50d83c73" providerId="ADAL" clId="{F56B8EF3-5C90-42FD-AD3E-B2A337B95298}" dt="2024-01-17T18:51:29.266" v="18790" actId="20577"/>
          <ac:spMkLst>
            <pc:docMk/>
            <pc:sldMk cId="3908220886" sldId="315"/>
            <ac:spMk id="9" creationId="{80668905-60AD-C93B-9B3D-DB761D57A1D2}"/>
          </ac:spMkLst>
        </pc:spChg>
        <pc:graphicFrameChg chg="add del modGraphic">
          <ac:chgData name="Toby Donaldson" userId="2e6e5431-bb17-4c41-9985-d39c50d83c73" providerId="ADAL" clId="{F56B8EF3-5C90-42FD-AD3E-B2A337B95298}" dt="2024-01-17T18:51:46.262" v="18792" actId="27309"/>
          <ac:graphicFrameMkLst>
            <pc:docMk/>
            <pc:sldMk cId="3908220886" sldId="315"/>
            <ac:graphicFrameMk id="6" creationId="{2D2098CF-E250-FAF0-8B23-340E458B0BCC}"/>
          </ac:graphicFrameMkLst>
        </pc:graphicFrameChg>
      </pc:sldChg>
    </pc:docChg>
  </pc:docChgLst>
  <pc:docChgLst>
    <pc:chgData name="Toby Donaldson" userId="2e6e5431-bb17-4c41-9985-d39c50d83c73" providerId="ADAL" clId="{1D7FF059-C713-4BC0-AC98-694AB6D31A7B}"/>
    <pc:docChg chg="undo redo custSel addSld delSld modSld sldOrd modMainMaster addSection modSection">
      <pc:chgData name="Toby Donaldson" userId="2e6e5431-bb17-4c41-9985-d39c50d83c73" providerId="ADAL" clId="{1D7FF059-C713-4BC0-AC98-694AB6D31A7B}" dt="2024-01-12T04:00:10.641" v="9895" actId="1076"/>
      <pc:docMkLst>
        <pc:docMk/>
      </pc:docMkLst>
      <pc:sldChg chg="addSp modSp new mod">
        <pc:chgData name="Toby Donaldson" userId="2e6e5431-bb17-4c41-9985-d39c50d83c73" providerId="ADAL" clId="{1D7FF059-C713-4BC0-AC98-694AB6D31A7B}" dt="2024-01-07T06:39:56.739" v="3356" actId="1076"/>
        <pc:sldMkLst>
          <pc:docMk/>
          <pc:sldMk cId="1990534629" sldId="256"/>
        </pc:sldMkLst>
        <pc:spChg chg="mod">
          <ac:chgData name="Toby Donaldson" userId="2e6e5431-bb17-4c41-9985-d39c50d83c73" providerId="ADAL" clId="{1D7FF059-C713-4BC0-AC98-694AB6D31A7B}" dt="2024-01-07T06:08:51.300" v="10" actId="20577"/>
          <ac:spMkLst>
            <pc:docMk/>
            <pc:sldMk cId="1990534629" sldId="256"/>
            <ac:spMk id="2" creationId="{B4EC9E92-1C9B-5FBA-0481-9DC54B0642D7}"/>
          </ac:spMkLst>
        </pc:spChg>
        <pc:spChg chg="mod">
          <ac:chgData name="Toby Donaldson" userId="2e6e5431-bb17-4c41-9985-d39c50d83c73" providerId="ADAL" clId="{1D7FF059-C713-4BC0-AC98-694AB6D31A7B}" dt="2024-01-07T06:09:34.485" v="40" actId="20577"/>
          <ac:spMkLst>
            <pc:docMk/>
            <pc:sldMk cId="1990534629" sldId="256"/>
            <ac:spMk id="3" creationId="{69A063FE-859C-2249-86C9-6A3558EFA8C4}"/>
          </ac:spMkLst>
        </pc:spChg>
        <pc:picChg chg="add mod">
          <ac:chgData name="Toby Donaldson" userId="2e6e5431-bb17-4c41-9985-d39c50d83c73" providerId="ADAL" clId="{1D7FF059-C713-4BC0-AC98-694AB6D31A7B}" dt="2024-01-07T06:39:56.739" v="3356" actId="1076"/>
          <ac:picMkLst>
            <pc:docMk/>
            <pc:sldMk cId="1990534629" sldId="256"/>
            <ac:picMk id="5" creationId="{B434BB09-C858-2ADD-9F90-9BD78E7972DA}"/>
          </ac:picMkLst>
        </pc:picChg>
      </pc:sldChg>
      <pc:sldChg chg="addSp delSp modSp new mod ord">
        <pc:chgData name="Toby Donaldson" userId="2e6e5431-bb17-4c41-9985-d39c50d83c73" providerId="ADAL" clId="{1D7FF059-C713-4BC0-AC98-694AB6D31A7B}" dt="2024-01-07T06:22:33.484" v="1193" actId="14100"/>
        <pc:sldMkLst>
          <pc:docMk/>
          <pc:sldMk cId="3670645437" sldId="257"/>
        </pc:sldMkLst>
        <pc:spChg chg="mod">
          <ac:chgData name="Toby Donaldson" userId="2e6e5431-bb17-4c41-9985-d39c50d83c73" providerId="ADAL" clId="{1D7FF059-C713-4BC0-AC98-694AB6D31A7B}" dt="2024-01-07T06:20:11.765" v="1063" actId="20577"/>
          <ac:spMkLst>
            <pc:docMk/>
            <pc:sldMk cId="3670645437" sldId="257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2:33.484" v="1193" actId="14100"/>
          <ac:spMkLst>
            <pc:docMk/>
            <pc:sldMk cId="3670645437" sldId="257"/>
            <ac:spMk id="3" creationId="{1FECA53D-FC0F-2C1A-B9F0-8F6C988044AA}"/>
          </ac:spMkLst>
        </pc:spChg>
        <pc:spChg chg="add del mod">
          <ac:chgData name="Toby Donaldson" userId="2e6e5431-bb17-4c41-9985-d39c50d83c73" providerId="ADAL" clId="{1D7FF059-C713-4BC0-AC98-694AB6D31A7B}" dt="2024-01-07T06:15:25.828" v="641" actId="21"/>
          <ac:spMkLst>
            <pc:docMk/>
            <pc:sldMk cId="3670645437" sldId="257"/>
            <ac:spMk id="6" creationId="{DD1A4F09-4867-A260-31AC-8969A714B1B4}"/>
          </ac:spMkLst>
        </pc:spChg>
        <pc:picChg chg="add del mod">
          <ac:chgData name="Toby Donaldson" userId="2e6e5431-bb17-4c41-9985-d39c50d83c73" providerId="ADAL" clId="{1D7FF059-C713-4BC0-AC98-694AB6D31A7B}" dt="2024-01-07T06:15:25.828" v="641" actId="21"/>
          <ac:picMkLst>
            <pc:docMk/>
            <pc:sldMk cId="3670645437" sldId="257"/>
            <ac:picMk id="5" creationId="{9B06D8BD-7ABD-F056-CD7A-A0532076CC57}"/>
          </ac:picMkLst>
        </pc:picChg>
        <pc:picChg chg="add del mod">
          <ac:chgData name="Toby Donaldson" userId="2e6e5431-bb17-4c41-9985-d39c50d83c73" providerId="ADAL" clId="{1D7FF059-C713-4BC0-AC98-694AB6D31A7B}" dt="2024-01-07T06:21:08.392" v="1185" actId="21"/>
          <ac:picMkLst>
            <pc:docMk/>
            <pc:sldMk cId="3670645437" sldId="257"/>
            <ac:picMk id="1026" creationId="{86ADE6A8-96A3-221B-C48D-76A79BD02FB9}"/>
          </ac:picMkLst>
        </pc:picChg>
        <pc:picChg chg="add mod">
          <ac:chgData name="Toby Donaldson" userId="2e6e5431-bb17-4c41-9985-d39c50d83c73" providerId="ADAL" clId="{1D7FF059-C713-4BC0-AC98-694AB6D31A7B}" dt="2024-01-07T06:22:25.620" v="1192" actId="732"/>
          <ac:picMkLst>
            <pc:docMk/>
            <pc:sldMk cId="3670645437" sldId="257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8:21.947" v="3351" actId="1076"/>
        <pc:sldMkLst>
          <pc:docMk/>
          <pc:sldMk cId="3457032960" sldId="258"/>
        </pc:sldMkLst>
        <pc:spChg chg="mod">
          <ac:chgData name="Toby Donaldson" userId="2e6e5431-bb17-4c41-9985-d39c50d83c73" providerId="ADAL" clId="{1D7FF059-C713-4BC0-AC98-694AB6D31A7B}" dt="2024-01-07T06:19:50.279" v="1054" actId="20577"/>
          <ac:spMkLst>
            <pc:docMk/>
            <pc:sldMk cId="3457032960" sldId="258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8:21.947" v="3351" actId="1076"/>
          <ac:spMkLst>
            <pc:docMk/>
            <pc:sldMk cId="3457032960" sldId="258"/>
            <ac:spMk id="4" creationId="{D5B28FFB-DB56-AF55-1830-909EA7B9D236}"/>
          </ac:spMkLst>
        </pc:spChg>
      </pc:sldChg>
      <pc:sldChg chg="delSp modSp add mod">
        <pc:chgData name="Toby Donaldson" userId="2e6e5431-bb17-4c41-9985-d39c50d83c73" providerId="ADAL" clId="{1D7FF059-C713-4BC0-AC98-694AB6D31A7B}" dt="2024-01-07T06:24:26.549" v="1527" actId="14100"/>
        <pc:sldMkLst>
          <pc:docMk/>
          <pc:sldMk cId="4092774918" sldId="259"/>
        </pc:sldMkLst>
        <pc:spChg chg="mod">
          <ac:chgData name="Toby Donaldson" userId="2e6e5431-bb17-4c41-9985-d39c50d83c73" providerId="ADAL" clId="{1D7FF059-C713-4BC0-AC98-694AB6D31A7B}" dt="2024-01-07T06:23:06.124" v="1217" actId="20577"/>
          <ac:spMkLst>
            <pc:docMk/>
            <pc:sldMk cId="4092774918" sldId="259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4:26.549" v="1527" actId="14100"/>
          <ac:spMkLst>
            <pc:docMk/>
            <pc:sldMk cId="4092774918" sldId="259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3:07.956" v="1218" actId="21"/>
          <ac:picMkLst>
            <pc:docMk/>
            <pc:sldMk cId="4092774918" sldId="259"/>
            <ac:picMk id="1028" creationId="{C22BB41E-E153-AD5C-1E34-EDA47F667584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28:54.819" v="2210" actId="1076"/>
        <pc:sldMkLst>
          <pc:docMk/>
          <pc:sldMk cId="3756414048" sldId="260"/>
        </pc:sldMkLst>
        <pc:spChg chg="mod">
          <ac:chgData name="Toby Donaldson" userId="2e6e5431-bb17-4c41-9985-d39c50d83c73" providerId="ADAL" clId="{1D7FF059-C713-4BC0-AC98-694AB6D31A7B}" dt="2024-01-07T06:24:48.476" v="1552" actId="20577"/>
          <ac:spMkLst>
            <pc:docMk/>
            <pc:sldMk cId="3756414048" sldId="260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28:34.172" v="2207" actId="27636"/>
          <ac:spMkLst>
            <pc:docMk/>
            <pc:sldMk cId="3756414048" sldId="260"/>
            <ac:spMk id="3" creationId="{1FECA53D-FC0F-2C1A-B9F0-8F6C988044AA}"/>
          </ac:spMkLst>
        </pc:sp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0" creationId="{E56791B9-14F5-FF82-F279-DD7BB51740AD}"/>
          </ac:picMkLst>
        </pc:picChg>
        <pc:picChg chg="add mod">
          <ac:chgData name="Toby Donaldson" userId="2e6e5431-bb17-4c41-9985-d39c50d83c73" providerId="ADAL" clId="{1D7FF059-C713-4BC0-AC98-694AB6D31A7B}" dt="2024-01-07T06:28:54.819" v="2210" actId="1076"/>
          <ac:picMkLst>
            <pc:docMk/>
            <pc:sldMk cId="3756414048" sldId="260"/>
            <ac:picMk id="2052" creationId="{C7716F53-ED9A-360F-2DDF-04DF96AB7BF1}"/>
          </ac:picMkLst>
        </pc:picChg>
      </pc:sldChg>
      <pc:sldChg chg="addSp delSp modSp add mod">
        <pc:chgData name="Toby Donaldson" userId="2e6e5431-bb17-4c41-9985-d39c50d83c73" providerId="ADAL" clId="{1D7FF059-C713-4BC0-AC98-694AB6D31A7B}" dt="2024-01-07T06:33:00.783" v="2829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1D7FF059-C713-4BC0-AC98-694AB6D31A7B}" dt="2024-01-07T06:29:14.592" v="2226" actId="20577"/>
          <ac:spMkLst>
            <pc:docMk/>
            <pc:sldMk cId="1541010405" sldId="261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3:00.783" v="2829" actId="20577"/>
          <ac:spMkLst>
            <pc:docMk/>
            <pc:sldMk cId="1541010405" sldId="261"/>
            <ac:spMk id="3" creationId="{1FECA53D-FC0F-2C1A-B9F0-8F6C988044AA}"/>
          </ac:spMkLst>
        </pc:sp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0" creationId="{E56791B9-14F5-FF82-F279-DD7BB51740AD}"/>
          </ac:picMkLst>
        </pc:picChg>
        <pc:picChg chg="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2052" creationId="{C7716F53-ED9A-360F-2DDF-04DF96AB7BF1}"/>
          </ac:picMkLst>
        </pc:picChg>
        <pc:picChg chg="add del">
          <ac:chgData name="Toby Donaldson" userId="2e6e5431-bb17-4c41-9985-d39c50d83c73" providerId="ADAL" clId="{1D7FF059-C713-4BC0-AC98-694AB6D31A7B}" dt="2024-01-07T06:29:05.996" v="2213" actId="21"/>
          <ac:picMkLst>
            <pc:docMk/>
            <pc:sldMk cId="1541010405" sldId="261"/>
            <ac:picMk id="3074" creationId="{02DD341E-204F-39AA-3B25-DD7A82F9C569}"/>
          </ac:picMkLst>
        </pc:picChg>
      </pc:sldChg>
      <pc:sldChg chg="addSp modSp add mod">
        <pc:chgData name="Toby Donaldson" userId="2e6e5431-bb17-4c41-9985-d39c50d83c73" providerId="ADAL" clId="{1D7FF059-C713-4BC0-AC98-694AB6D31A7B}" dt="2024-01-07T06:36:34.460" v="3306" actId="20577"/>
        <pc:sldMkLst>
          <pc:docMk/>
          <pc:sldMk cId="1321841534" sldId="262"/>
        </pc:sldMkLst>
        <pc:spChg chg="mod">
          <ac:chgData name="Toby Donaldson" userId="2e6e5431-bb17-4c41-9985-d39c50d83c73" providerId="ADAL" clId="{1D7FF059-C713-4BC0-AC98-694AB6D31A7B}" dt="2024-01-07T06:33:30.389" v="2883" actId="20577"/>
          <ac:spMkLst>
            <pc:docMk/>
            <pc:sldMk cId="1321841534" sldId="262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36:34.460" v="3306" actId="20577"/>
          <ac:spMkLst>
            <pc:docMk/>
            <pc:sldMk cId="1321841534" sldId="262"/>
            <ac:spMk id="3" creationId="{1FECA53D-FC0F-2C1A-B9F0-8F6C988044AA}"/>
          </ac:spMkLst>
        </pc:spChg>
        <pc:spChg chg="add mod">
          <ac:chgData name="Toby Donaldson" userId="2e6e5431-bb17-4c41-9985-d39c50d83c73" providerId="ADAL" clId="{1D7FF059-C713-4BC0-AC98-694AB6D31A7B}" dt="2024-01-07T06:36:11.388" v="3265" actId="1076"/>
          <ac:spMkLst>
            <pc:docMk/>
            <pc:sldMk cId="1321841534" sldId="262"/>
            <ac:spMk id="4" creationId="{980CFC8A-9182-566D-3605-0FF2956EE392}"/>
          </ac:spMkLst>
        </pc:spChg>
      </pc:sldChg>
      <pc:sldChg chg="modSp add mod">
        <pc:chgData name="Toby Donaldson" userId="2e6e5431-bb17-4c41-9985-d39c50d83c73" providerId="ADAL" clId="{1D7FF059-C713-4BC0-AC98-694AB6D31A7B}" dt="2024-01-07T06:49:34.688" v="3553" actId="15"/>
        <pc:sldMkLst>
          <pc:docMk/>
          <pc:sldMk cId="1969860993" sldId="263"/>
        </pc:sldMkLst>
        <pc:spChg chg="mod">
          <ac:chgData name="Toby Donaldson" userId="2e6e5431-bb17-4c41-9985-d39c50d83c73" providerId="ADAL" clId="{1D7FF059-C713-4BC0-AC98-694AB6D31A7B}" dt="2024-01-07T06:47:11.908" v="3370" actId="20577"/>
          <ac:spMkLst>
            <pc:docMk/>
            <pc:sldMk cId="1969860993" sldId="263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07T06:49:34.688" v="3553" actId="15"/>
          <ac:spMkLst>
            <pc:docMk/>
            <pc:sldMk cId="1969860993" sldId="263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10T22:38:10.792" v="6185" actId="20577"/>
        <pc:sldMkLst>
          <pc:docMk/>
          <pc:sldMk cId="351309048" sldId="264"/>
        </pc:sldMkLst>
        <pc:spChg chg="mod">
          <ac:chgData name="Toby Donaldson" userId="2e6e5431-bb17-4c41-9985-d39c50d83c73" providerId="ADAL" clId="{1D7FF059-C713-4BC0-AC98-694AB6D31A7B}" dt="2024-01-07T06:55:41.509" v="3681" actId="20577"/>
          <ac:spMkLst>
            <pc:docMk/>
            <pc:sldMk cId="351309048" sldId="264"/>
            <ac:spMk id="2" creationId="{44530B2A-3809-F837-03E9-07D5E1B8F199}"/>
          </ac:spMkLst>
        </pc:spChg>
        <pc:spChg chg="mod">
          <ac:chgData name="Toby Donaldson" userId="2e6e5431-bb17-4c41-9985-d39c50d83c73" providerId="ADAL" clId="{1D7FF059-C713-4BC0-AC98-694AB6D31A7B}" dt="2024-01-10T22:38:10.792" v="6185" actId="20577"/>
          <ac:spMkLst>
            <pc:docMk/>
            <pc:sldMk cId="351309048" sldId="264"/>
            <ac:spMk id="3" creationId="{1FECA53D-FC0F-2C1A-B9F0-8F6C988044AA}"/>
          </ac:spMkLst>
        </pc:spChg>
      </pc:sldChg>
      <pc:sldChg chg="modSp add mod">
        <pc:chgData name="Toby Donaldson" userId="2e6e5431-bb17-4c41-9985-d39c50d83c73" providerId="ADAL" clId="{1D7FF059-C713-4BC0-AC98-694AB6D31A7B}" dt="2024-01-09T03:36:11.350" v="3877" actId="5793"/>
        <pc:sldMkLst>
          <pc:docMk/>
          <pc:sldMk cId="2436281766" sldId="265"/>
        </pc:sldMkLst>
        <pc:spChg chg="mod">
          <ac:chgData name="Toby Donaldson" userId="2e6e5431-bb17-4c41-9985-d39c50d83c73" providerId="ADAL" clId="{1D7FF059-C713-4BC0-AC98-694AB6D31A7B}" dt="2024-01-09T03:36:11.350" v="3877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modSp mod">
        <pc:chgData name="Toby Donaldson" userId="2e6e5431-bb17-4c41-9985-d39c50d83c73" providerId="ADAL" clId="{1D7FF059-C713-4BC0-AC98-694AB6D31A7B}" dt="2024-01-09T04:33:26.042" v="5721" actId="20577"/>
        <pc:sldMkLst>
          <pc:docMk/>
          <pc:sldMk cId="396683559" sldId="270"/>
        </pc:sldMkLst>
        <pc:spChg chg="add mod">
          <ac:chgData name="Toby Donaldson" userId="2e6e5431-bb17-4c41-9985-d39c50d83c73" providerId="ADAL" clId="{1D7FF059-C713-4BC0-AC98-694AB6D31A7B}" dt="2024-01-09T04:33:26.042" v="5721" actId="20577"/>
          <ac:spMkLst>
            <pc:docMk/>
            <pc:sldMk cId="396683559" sldId="270"/>
            <ac:spMk id="6" creationId="{E68387AE-3791-2DF4-47EE-65B815974F68}"/>
          </ac:spMkLst>
        </pc:spChg>
        <pc:cxnChg chg="add">
          <ac:chgData name="Toby Donaldson" userId="2e6e5431-bb17-4c41-9985-d39c50d83c73" providerId="ADAL" clId="{1D7FF059-C713-4BC0-AC98-694AB6D31A7B}" dt="2024-01-09T04:33:01.924" v="5714" actId="11529"/>
          <ac:cxnSpMkLst>
            <pc:docMk/>
            <pc:sldMk cId="396683559" sldId="270"/>
            <ac:cxnSpMk id="9" creationId="{C69436B0-E80B-6CB3-AA27-143A6FAC340A}"/>
          </ac:cxnSpMkLst>
        </pc:cxnChg>
      </pc:sldChg>
      <pc:sldChg chg="addSp modSp mod">
        <pc:chgData name="Toby Donaldson" userId="2e6e5431-bb17-4c41-9985-d39c50d83c73" providerId="ADAL" clId="{1D7FF059-C713-4BC0-AC98-694AB6D31A7B}" dt="2024-01-09T04:35:09.979" v="5978" actId="113"/>
        <pc:sldMkLst>
          <pc:docMk/>
          <pc:sldMk cId="1463498382" sldId="271"/>
        </pc:sldMkLst>
        <pc:spChg chg="add mod">
          <ac:chgData name="Toby Donaldson" userId="2e6e5431-bb17-4c41-9985-d39c50d83c73" providerId="ADAL" clId="{1D7FF059-C713-4BC0-AC98-694AB6D31A7B}" dt="2024-01-09T04:29:22.240" v="5568" actId="14100"/>
          <ac:spMkLst>
            <pc:docMk/>
            <pc:sldMk cId="1463498382" sldId="271"/>
            <ac:spMk id="4" creationId="{0A599178-1E24-8783-F8FB-737D1B50B591}"/>
          </ac:spMkLst>
        </pc:spChg>
        <pc:spChg chg="add mod">
          <ac:chgData name="Toby Donaldson" userId="2e6e5431-bb17-4c41-9985-d39c50d83c73" providerId="ADAL" clId="{1D7FF059-C713-4BC0-AC98-694AB6D31A7B}" dt="2024-01-09T04:34:44.746" v="5891" actId="1076"/>
          <ac:spMkLst>
            <pc:docMk/>
            <pc:sldMk cId="1463498382" sldId="271"/>
            <ac:spMk id="5" creationId="{66514A0A-F8B2-1E51-6C36-66745F0A039E}"/>
          </ac:spMkLst>
        </pc:spChg>
        <pc:spChg chg="add mod">
          <ac:chgData name="Toby Donaldson" userId="2e6e5431-bb17-4c41-9985-d39c50d83c73" providerId="ADAL" clId="{1D7FF059-C713-4BC0-AC98-694AB6D31A7B}" dt="2024-01-09T04:35:09.979" v="5978" actId="113"/>
          <ac:spMkLst>
            <pc:docMk/>
            <pc:sldMk cId="1463498382" sldId="271"/>
            <ac:spMk id="6" creationId="{12A42820-0A48-2A70-FC83-17423BCE8E61}"/>
          </ac:spMkLst>
        </pc:spChg>
        <pc:spChg chg="mod">
          <ac:chgData name="Toby Donaldson" userId="2e6e5431-bb17-4c41-9985-d39c50d83c73" providerId="ADAL" clId="{1D7FF059-C713-4BC0-AC98-694AB6D31A7B}" dt="2024-01-09T04:33:49.882" v="5723" actId="14100"/>
          <ac:spMkLst>
            <pc:docMk/>
            <pc:sldMk cId="1463498382" sldId="271"/>
            <ac:spMk id="7" creationId="{7DFC4003-7388-3EED-D126-02544346128E}"/>
          </ac:spMkLst>
        </pc:spChg>
      </pc:sldChg>
      <pc:sldChg chg="modSp mod">
        <pc:chgData name="Toby Donaldson" userId="2e6e5431-bb17-4c41-9985-d39c50d83c73" providerId="ADAL" clId="{1D7FF059-C713-4BC0-AC98-694AB6D31A7B}" dt="2024-01-09T03:35:15.681" v="3861" actId="1076"/>
        <pc:sldMkLst>
          <pc:docMk/>
          <pc:sldMk cId="3133643840" sldId="272"/>
        </pc:sldMkLst>
        <pc:spChg chg="mod">
          <ac:chgData name="Toby Donaldson" userId="2e6e5431-bb17-4c41-9985-d39c50d83c73" providerId="ADAL" clId="{1D7FF059-C713-4BC0-AC98-694AB6D31A7B}" dt="2024-01-09T03:35:15.681" v="3861" actId="1076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1D7FF059-C713-4BC0-AC98-694AB6D31A7B}" dt="2024-01-09T03:35:04.835" v="3860" actId="20577"/>
          <ac:spMkLst>
            <pc:docMk/>
            <pc:sldMk cId="3133643840" sldId="272"/>
            <ac:spMk id="7" creationId="{7DFC4003-7388-3EED-D126-02544346128E}"/>
          </ac:spMkLst>
        </pc:spChg>
      </pc:sldChg>
      <pc:sldChg chg="addSp modSp add mod ord">
        <pc:chgData name="Toby Donaldson" userId="2e6e5431-bb17-4c41-9985-d39c50d83c73" providerId="ADAL" clId="{1D7FF059-C713-4BC0-AC98-694AB6D31A7B}" dt="2024-01-09T04:36:42.668" v="5989"/>
        <pc:sldMkLst>
          <pc:docMk/>
          <pc:sldMk cId="1284412257" sldId="273"/>
        </pc:sldMkLst>
        <pc:spChg chg="mod">
          <ac:chgData name="Toby Donaldson" userId="2e6e5431-bb17-4c41-9985-d39c50d83c73" providerId="ADAL" clId="{1D7FF059-C713-4BC0-AC98-694AB6D31A7B}" dt="2024-01-09T03:47:05.370" v="4112" actId="207"/>
          <ac:spMkLst>
            <pc:docMk/>
            <pc:sldMk cId="1284412257" sldId="273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4:36:42.668" v="5989"/>
          <ac:spMkLst>
            <pc:docMk/>
            <pc:sldMk cId="1284412257" sldId="273"/>
            <ac:spMk id="3" creationId="{A307ED06-1246-5A80-BAD4-9B00A997C972}"/>
          </ac:spMkLst>
        </pc:spChg>
        <pc:spChg chg="add mod">
          <ac:chgData name="Toby Donaldson" userId="2e6e5431-bb17-4c41-9985-d39c50d83c73" providerId="ADAL" clId="{1D7FF059-C713-4BC0-AC98-694AB6D31A7B}" dt="2024-01-09T03:47:09.689" v="4113" actId="207"/>
          <ac:spMkLst>
            <pc:docMk/>
            <pc:sldMk cId="1284412257" sldId="273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4:36:37.777" v="5987" actId="14100"/>
          <ac:spMkLst>
            <pc:docMk/>
            <pc:sldMk cId="1284412257" sldId="273"/>
            <ac:spMk id="7" creationId="{7DFC4003-7388-3EED-D126-02544346128E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9:44.795" v="5413" actId="122"/>
        <pc:sldMkLst>
          <pc:docMk/>
          <pc:sldMk cId="1550435524" sldId="274"/>
        </pc:sldMkLst>
        <pc:spChg chg="del">
          <ac:chgData name="Toby Donaldson" userId="2e6e5431-bb17-4c41-9985-d39c50d83c73" providerId="ADAL" clId="{1D7FF059-C713-4BC0-AC98-694AB6D31A7B}" dt="2024-01-09T03:42:09.130" v="4014" actId="21"/>
          <ac:spMkLst>
            <pc:docMk/>
            <pc:sldMk cId="155043552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46:22.443" v="4099" actId="12788"/>
          <ac:spMkLst>
            <pc:docMk/>
            <pc:sldMk cId="1550435524" sldId="274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46:59.107" v="4111" actId="207"/>
          <ac:spMkLst>
            <pc:docMk/>
            <pc:sldMk cId="1550435524" sldId="274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42:11.390" v="4015" actId="21"/>
          <ac:spMkLst>
            <pc:docMk/>
            <pc:sldMk cId="1550435524" sldId="274"/>
            <ac:spMk id="6" creationId="{BD2545DD-C016-CE93-0D3A-085683A8907C}"/>
          </ac:spMkLst>
        </pc:spChg>
        <pc:spChg chg="mod">
          <ac:chgData name="Toby Donaldson" userId="2e6e5431-bb17-4c41-9985-d39c50d83c73" providerId="ADAL" clId="{1D7FF059-C713-4BC0-AC98-694AB6D31A7B}" dt="2024-01-09T03:42:48.241" v="4048" actId="1076"/>
          <ac:spMkLst>
            <pc:docMk/>
            <pc:sldMk cId="1550435524" sldId="274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46:08.843" v="4097" actId="14100"/>
          <ac:spMkLst>
            <pc:docMk/>
            <pc:sldMk cId="1550435524" sldId="274"/>
            <ac:spMk id="8" creationId="{CC85398D-2C0D-1B6D-BDA5-1F9AA3DBB966}"/>
          </ac:spMkLst>
        </pc:spChg>
        <pc:spChg chg="add mod">
          <ac:chgData name="Toby Donaldson" userId="2e6e5431-bb17-4c41-9985-d39c50d83c73" providerId="ADAL" clId="{1D7FF059-C713-4BC0-AC98-694AB6D31A7B}" dt="2024-01-09T03:48:09.438" v="4150" actId="20577"/>
          <ac:spMkLst>
            <pc:docMk/>
            <pc:sldMk cId="1550435524" sldId="274"/>
            <ac:spMk id="9" creationId="{62D5DA73-B8DD-E900-C7D4-8A726BC91999}"/>
          </ac:spMkLst>
        </pc:spChg>
        <pc:spChg chg="add mod">
          <ac:chgData name="Toby Donaldson" userId="2e6e5431-bb17-4c41-9985-d39c50d83c73" providerId="ADAL" clId="{1D7FF059-C713-4BC0-AC98-694AB6D31A7B}" dt="2024-01-09T04:19:44.795" v="5413" actId="122"/>
          <ac:spMkLst>
            <pc:docMk/>
            <pc:sldMk cId="1550435524" sldId="274"/>
            <ac:spMk id="10" creationId="{67440E17-E3A1-49AA-DD1C-35007316A7D7}"/>
          </ac:spMkLst>
        </pc:spChg>
      </pc:sldChg>
      <pc:sldChg chg="modSp add del mod">
        <pc:chgData name="Toby Donaldson" userId="2e6e5431-bb17-4c41-9985-d39c50d83c73" providerId="ADAL" clId="{1D7FF059-C713-4BC0-AC98-694AB6D31A7B}" dt="2024-01-09T03:41:19.966" v="4003" actId="2696"/>
        <pc:sldMkLst>
          <pc:docMk/>
          <pc:sldMk cId="2366142434" sldId="274"/>
        </pc:sldMkLst>
        <pc:spChg chg="mod">
          <ac:chgData name="Toby Donaldson" userId="2e6e5431-bb17-4c41-9985-d39c50d83c73" providerId="ADAL" clId="{1D7FF059-C713-4BC0-AC98-694AB6D31A7B}" dt="2024-01-09T03:39:25.163" v="3961" actId="20577"/>
          <ac:spMkLst>
            <pc:docMk/>
            <pc:sldMk cId="2366142434" sldId="274"/>
            <ac:spMk id="2" creationId="{9DE27F44-F97A-4C08-E56C-AF7030716265}"/>
          </ac:spMkLst>
        </pc:spChg>
        <pc:spChg chg="mod">
          <ac:chgData name="Toby Donaldson" userId="2e6e5431-bb17-4c41-9985-d39c50d83c73" providerId="ADAL" clId="{1D7FF059-C713-4BC0-AC98-694AB6D31A7B}" dt="2024-01-09T03:39:49.978" v="3987" actId="20577"/>
          <ac:spMkLst>
            <pc:docMk/>
            <pc:sldMk cId="2366142434" sldId="274"/>
            <ac:spMk id="7" creationId="{7DFC4003-7388-3EED-D126-02544346128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3:57:48.850" v="4640" actId="20577"/>
        <pc:sldMkLst>
          <pc:docMk/>
          <pc:sldMk cId="2765846928" sldId="275"/>
        </pc:sldMkLst>
        <pc:spChg chg="mod">
          <ac:chgData name="Toby Donaldson" userId="2e6e5431-bb17-4c41-9985-d39c50d83c73" providerId="ADAL" clId="{1D7FF059-C713-4BC0-AC98-694AB6D31A7B}" dt="2024-01-09T03:57:44.473" v="4636" actId="14100"/>
          <ac:spMkLst>
            <pc:docMk/>
            <pc:sldMk cId="2765846928" sldId="275"/>
            <ac:spMk id="2" creationId="{9DE27F44-F97A-4C08-E56C-AF7030716265}"/>
          </ac:spMkLst>
        </pc:spChg>
        <pc:spChg chg="del mod">
          <ac:chgData name="Toby Donaldson" userId="2e6e5431-bb17-4c41-9985-d39c50d83c73" providerId="ADAL" clId="{1D7FF059-C713-4BC0-AC98-694AB6D31A7B}" dt="2024-01-09T03:52:29.126" v="4281" actId="21"/>
          <ac:spMkLst>
            <pc:docMk/>
            <pc:sldMk cId="2765846928" sldId="275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3:57:48.850" v="4640" actId="20577"/>
          <ac:spMkLst>
            <pc:docMk/>
            <pc:sldMk cId="2765846928" sldId="275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3:52:46.960" v="4285" actId="20577"/>
          <ac:spMkLst>
            <pc:docMk/>
            <pc:sldMk cId="2765846928" sldId="275"/>
            <ac:spMk id="5" creationId="{31F619FC-10BC-9E03-D475-A90C0C339FD5}"/>
          </ac:spMkLst>
        </pc:spChg>
        <pc:spChg chg="add mod">
          <ac:chgData name="Toby Donaldson" userId="2e6e5431-bb17-4c41-9985-d39c50d83c73" providerId="ADAL" clId="{1D7FF059-C713-4BC0-AC98-694AB6D31A7B}" dt="2024-01-09T03:53:13.355" v="4290" actId="208"/>
          <ac:spMkLst>
            <pc:docMk/>
            <pc:sldMk cId="2765846928" sldId="275"/>
            <ac:spMk id="6" creationId="{A7E6611C-6B4D-CAF8-7FE0-5B4952DBF755}"/>
          </ac:spMkLst>
        </pc:spChg>
        <pc:spChg chg="mod">
          <ac:chgData name="Toby Donaldson" userId="2e6e5431-bb17-4c41-9985-d39c50d83c73" providerId="ADAL" clId="{1D7FF059-C713-4BC0-AC98-694AB6D31A7B}" dt="2024-01-09T03:53:16.329" v="4291" actId="1076"/>
          <ac:spMkLst>
            <pc:docMk/>
            <pc:sldMk cId="2765846928" sldId="275"/>
            <ac:spMk id="7" creationId="{7DFC4003-7388-3EED-D126-02544346128E}"/>
          </ac:spMkLst>
        </pc:spChg>
        <pc:spChg chg="add mod">
          <ac:chgData name="Toby Donaldson" userId="2e6e5431-bb17-4c41-9985-d39c50d83c73" providerId="ADAL" clId="{1D7FF059-C713-4BC0-AC98-694AB6D31A7B}" dt="2024-01-09T03:53:28.690" v="4295" actId="14100"/>
          <ac:spMkLst>
            <pc:docMk/>
            <pc:sldMk cId="2765846928" sldId="275"/>
            <ac:spMk id="8" creationId="{862B727F-9BA6-9D70-B813-FC29EC174C4B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7:35.153" v="4631" actId="20577"/>
        <pc:sldMkLst>
          <pc:docMk/>
          <pc:sldMk cId="2564176936" sldId="276"/>
        </pc:sldMkLst>
        <pc:spChg chg="mod">
          <ac:chgData name="Toby Donaldson" userId="2e6e5431-bb17-4c41-9985-d39c50d83c73" providerId="ADAL" clId="{1D7FF059-C713-4BC0-AC98-694AB6D31A7B}" dt="2024-01-09T03:57:27.960" v="4625" actId="14100"/>
          <ac:spMkLst>
            <pc:docMk/>
            <pc:sldMk cId="2564176936" sldId="276"/>
            <ac:spMk id="2" creationId="{9DE27F44-F97A-4C08-E56C-AF7030716265}"/>
          </ac:spMkLst>
        </pc:spChg>
        <pc:spChg chg="add mod">
          <ac:chgData name="Toby Donaldson" userId="2e6e5431-bb17-4c41-9985-d39c50d83c73" providerId="ADAL" clId="{1D7FF059-C713-4BC0-AC98-694AB6D31A7B}" dt="2024-01-09T03:54:31.130" v="4380" actId="1076"/>
          <ac:spMkLst>
            <pc:docMk/>
            <pc:sldMk cId="2564176936" sldId="276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35.153" v="4631" actId="20577"/>
          <ac:spMkLst>
            <pc:docMk/>
            <pc:sldMk cId="2564176936" sldId="276"/>
            <ac:spMk id="4" creationId="{D009FD34-8B38-1FE3-0E10-D8A6716CEC71}"/>
          </ac:spMkLst>
        </pc:spChg>
        <pc:spChg chg="add del mod">
          <ac:chgData name="Toby Donaldson" userId="2e6e5431-bb17-4c41-9985-d39c50d83c73" providerId="ADAL" clId="{1D7FF059-C713-4BC0-AC98-694AB6D31A7B}" dt="2024-01-09T03:54:35.849" v="4381" actId="21"/>
          <ac:spMkLst>
            <pc:docMk/>
            <pc:sldMk cId="2564176936" sldId="276"/>
            <ac:spMk id="9" creationId="{2FD00A5F-B5F2-0786-517E-A468AF3852F0}"/>
          </ac:spMkLst>
        </pc:spChg>
        <pc:spChg chg="add mod">
          <ac:chgData name="Toby Donaldson" userId="2e6e5431-bb17-4c41-9985-d39c50d83c73" providerId="ADAL" clId="{1D7FF059-C713-4BC0-AC98-694AB6D31A7B}" dt="2024-01-09T03:55:15.150" v="4469" actId="113"/>
          <ac:spMkLst>
            <pc:docMk/>
            <pc:sldMk cId="2564176936" sldId="276"/>
            <ac:spMk id="10" creationId="{9A1F33DA-2E66-8937-F3E4-4D5F23E6CEC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3:59:33.613" v="4657" actId="21"/>
        <pc:sldMkLst>
          <pc:docMk/>
          <pc:sldMk cId="1567311950" sldId="277"/>
        </pc:sldMkLst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2" creationId="{9DE27F44-F97A-4C08-E56C-AF703071626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3" creationId="{C870092C-AEF8-8BDF-FE0E-55D8F6906322}"/>
          </ac:spMkLst>
        </pc:spChg>
        <pc:spChg chg="mod">
          <ac:chgData name="Toby Donaldson" userId="2e6e5431-bb17-4c41-9985-d39c50d83c73" providerId="ADAL" clId="{1D7FF059-C713-4BC0-AC98-694AB6D31A7B}" dt="2024-01-09T03:57:02.129" v="4612" actId="20577"/>
          <ac:spMkLst>
            <pc:docMk/>
            <pc:sldMk cId="1567311950" sldId="277"/>
            <ac:spMk id="4" creationId="{D009FD34-8B38-1FE3-0E10-D8A6716CEC71}"/>
          </ac:spMkLst>
        </pc:spChg>
        <pc:spChg chg="mod">
          <ac:chgData name="Toby Donaldson" userId="2e6e5431-bb17-4c41-9985-d39c50d83c73" providerId="ADAL" clId="{1D7FF059-C713-4BC0-AC98-694AB6D31A7B}" dt="2024-01-09T03:58:59.867" v="4649" actId="20577"/>
          <ac:spMkLst>
            <pc:docMk/>
            <pc:sldMk cId="1567311950" sldId="277"/>
            <ac:spMk id="5" creationId="{31F619FC-10BC-9E03-D475-A90C0C339FD5}"/>
          </ac:spMkLst>
        </pc:spChg>
        <pc:spChg chg="del">
          <ac:chgData name="Toby Donaldson" userId="2e6e5431-bb17-4c41-9985-d39c50d83c73" providerId="ADAL" clId="{1D7FF059-C713-4BC0-AC98-694AB6D31A7B}" dt="2024-01-09T03:55:47.412" v="4473" actId="21"/>
          <ac:spMkLst>
            <pc:docMk/>
            <pc:sldMk cId="1567311950" sldId="277"/>
            <ac:spMk id="6" creationId="{A7E6611C-6B4D-CAF8-7FE0-5B4952DBF755}"/>
          </ac:spMkLst>
        </pc:spChg>
        <pc:spChg chg="del">
          <ac:chgData name="Toby Donaldson" userId="2e6e5431-bb17-4c41-9985-d39c50d83c73" providerId="ADAL" clId="{1D7FF059-C713-4BC0-AC98-694AB6D31A7B}" dt="2024-01-09T03:55:43.911" v="4471" actId="21"/>
          <ac:spMkLst>
            <pc:docMk/>
            <pc:sldMk cId="1567311950" sldId="277"/>
            <ac:spMk id="7" creationId="{7DFC4003-7388-3EED-D126-02544346128E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8" creationId="{862B727F-9BA6-9D70-B813-FC29EC174C4B}"/>
          </ac:spMkLst>
        </pc:spChg>
        <pc:spChg chg="mod">
          <ac:chgData name="Toby Donaldson" userId="2e6e5431-bb17-4c41-9985-d39c50d83c73" providerId="ADAL" clId="{1D7FF059-C713-4BC0-AC98-694AB6D31A7B}" dt="2024-01-09T03:56:00.897" v="4476" actId="1076"/>
          <ac:spMkLst>
            <pc:docMk/>
            <pc:sldMk cId="1567311950" sldId="277"/>
            <ac:spMk id="10" creationId="{9A1F33DA-2E66-8937-F3E4-4D5F23E6CECC}"/>
          </ac:spMkLst>
        </pc:spChg>
        <pc:spChg chg="add del mod">
          <ac:chgData name="Toby Donaldson" userId="2e6e5431-bb17-4c41-9985-d39c50d83c73" providerId="ADAL" clId="{1D7FF059-C713-4BC0-AC98-694AB6D31A7B}" dt="2024-01-09T03:55:45.751" v="4472" actId="21"/>
          <ac:spMkLst>
            <pc:docMk/>
            <pc:sldMk cId="1567311950" sldId="277"/>
            <ac:spMk id="11" creationId="{F91F78DB-3F1D-FD91-0DE3-46770768F6D9}"/>
          </ac:spMkLst>
        </pc:spChg>
        <pc:spChg chg="add mod">
          <ac:chgData name="Toby Donaldson" userId="2e6e5431-bb17-4c41-9985-d39c50d83c73" providerId="ADAL" clId="{1D7FF059-C713-4BC0-AC98-694AB6D31A7B}" dt="2024-01-09T03:57:15.214" v="4620" actId="20577"/>
          <ac:spMkLst>
            <pc:docMk/>
            <pc:sldMk cId="1567311950" sldId="277"/>
            <ac:spMk id="12" creationId="{C98FAD85-ABA6-751F-AD89-4BC14FD43D00}"/>
          </ac:spMkLst>
        </pc:spChg>
        <pc:spChg chg="add mod">
          <ac:chgData name="Toby Donaldson" userId="2e6e5431-bb17-4c41-9985-d39c50d83c73" providerId="ADAL" clId="{1D7FF059-C713-4BC0-AC98-694AB6D31A7B}" dt="2024-01-09T03:59:08.687" v="4655" actId="20577"/>
          <ac:spMkLst>
            <pc:docMk/>
            <pc:sldMk cId="1567311950" sldId="277"/>
            <ac:spMk id="13" creationId="{35808EA2-5807-6C3F-9145-6558A3E32F58}"/>
          </ac:spMkLst>
        </pc:spChg>
        <pc:spChg chg="add mod">
          <ac:chgData name="Toby Donaldson" userId="2e6e5431-bb17-4c41-9985-d39c50d83c73" providerId="ADAL" clId="{1D7FF059-C713-4BC0-AC98-694AB6D31A7B}" dt="2024-01-09T03:56:06.308" v="4478" actId="1076"/>
          <ac:spMkLst>
            <pc:docMk/>
            <pc:sldMk cId="1567311950" sldId="277"/>
            <ac:spMk id="14" creationId="{C1C7206B-6BFE-F071-CF5B-1BD921A43BFD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5" creationId="{BB9E7829-7DAB-7B12-C673-614CC313B55B}"/>
          </ac:spMkLst>
        </pc:spChg>
        <pc:spChg chg="add del mod">
          <ac:chgData name="Toby Donaldson" userId="2e6e5431-bb17-4c41-9985-d39c50d83c73" providerId="ADAL" clId="{1D7FF059-C713-4BC0-AC98-694AB6D31A7B}" dt="2024-01-09T03:59:33.613" v="4657" actId="21"/>
          <ac:spMkLst>
            <pc:docMk/>
            <pc:sldMk cId="1567311950" sldId="277"/>
            <ac:spMk id="16" creationId="{176E5787-E7A9-5EA9-60F8-55AF97B3F0DC}"/>
          </ac:spMkLst>
        </pc:spChg>
      </pc:sldChg>
      <pc:sldChg chg="add">
        <pc:chgData name="Toby Donaldson" userId="2e6e5431-bb17-4c41-9985-d39c50d83c73" providerId="ADAL" clId="{1D7FF059-C713-4BC0-AC98-694AB6D31A7B}" dt="2024-01-09T03:59:28.685" v="4656" actId="2890"/>
        <pc:sldMkLst>
          <pc:docMk/>
          <pc:sldMk cId="937055327" sldId="278"/>
        </pc:sldMkLst>
      </pc:sldChg>
      <pc:sldChg chg="addSp delSp modSp add mod ord">
        <pc:chgData name="Toby Donaldson" userId="2e6e5431-bb17-4c41-9985-d39c50d83c73" providerId="ADAL" clId="{1D7FF059-C713-4BC0-AC98-694AB6D31A7B}" dt="2024-01-09T04:02:20.838" v="4908" actId="21"/>
        <pc:sldMkLst>
          <pc:docMk/>
          <pc:sldMk cId="1267900475" sldId="279"/>
        </pc:sldMkLst>
        <pc:spChg chg="add mod">
          <ac:chgData name="Toby Donaldson" userId="2e6e5431-bb17-4c41-9985-d39c50d83c73" providerId="ADAL" clId="{1D7FF059-C713-4BC0-AC98-694AB6D31A7B}" dt="2024-01-09T04:00:47.714" v="4696" actId="1076"/>
          <ac:spMkLst>
            <pc:docMk/>
            <pc:sldMk cId="1267900475" sldId="279"/>
            <ac:spMk id="2" creationId="{D2730F8B-F904-9599-FAFC-BA2D2C734AC1}"/>
          </ac:spMkLst>
        </pc:spChg>
        <pc:spChg chg="add mod">
          <ac:chgData name="Toby Donaldson" userId="2e6e5431-bb17-4c41-9985-d39c50d83c73" providerId="ADAL" clId="{1D7FF059-C713-4BC0-AC98-694AB6D31A7B}" dt="2024-01-09T04:00:53.787" v="4698" actId="1076"/>
          <ac:spMkLst>
            <pc:docMk/>
            <pc:sldMk cId="1267900475" sldId="279"/>
            <ac:spMk id="3" creationId="{B54BE9B2-830F-39E2-BD8D-3F55815D09FC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4" creationId="{D009FD34-8B38-1FE3-0E10-D8A6716CEC71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5" creationId="{31F619FC-10BC-9E03-D475-A90C0C339FD5}"/>
          </ac:spMkLst>
        </pc:spChg>
        <pc:spChg chg="add del mod">
          <ac:chgData name="Toby Donaldson" userId="2e6e5431-bb17-4c41-9985-d39c50d83c73" providerId="ADAL" clId="{1D7FF059-C713-4BC0-AC98-694AB6D31A7B}" dt="2024-01-09T04:02:20.838" v="4908" actId="21"/>
          <ac:spMkLst>
            <pc:docMk/>
            <pc:sldMk cId="1267900475" sldId="279"/>
            <ac:spMk id="6" creationId="{8B94BB41-815E-0461-9C49-D13508D9BD53}"/>
          </ac:spMkLst>
        </pc:spChg>
        <pc:spChg chg="del">
          <ac:chgData name="Toby Donaldson" userId="2e6e5431-bb17-4c41-9985-d39c50d83c73" providerId="ADAL" clId="{1D7FF059-C713-4BC0-AC98-694AB6D31A7B}" dt="2024-01-09T04:00:09.055" v="4662" actId="21"/>
          <ac:spMkLst>
            <pc:docMk/>
            <pc:sldMk cId="1267900475" sldId="279"/>
            <ac:spMk id="8" creationId="{862B727F-9BA6-9D70-B813-FC29EC174C4B}"/>
          </ac:spMkLst>
        </pc:spChg>
        <pc:spChg chg="del">
          <ac:chgData name="Toby Donaldson" userId="2e6e5431-bb17-4c41-9985-d39c50d83c73" providerId="ADAL" clId="{1D7FF059-C713-4BC0-AC98-694AB6D31A7B}" dt="2024-01-09T04:00:06.546" v="4661" actId="21"/>
          <ac:spMkLst>
            <pc:docMk/>
            <pc:sldMk cId="1267900475" sldId="279"/>
            <ac:spMk id="10" creationId="{9A1F33DA-2E66-8937-F3E4-4D5F23E6CECC}"/>
          </ac:spMkLst>
        </pc:spChg>
        <pc:spChg chg="mod">
          <ac:chgData name="Toby Donaldson" userId="2e6e5431-bb17-4c41-9985-d39c50d83c73" providerId="ADAL" clId="{1D7FF059-C713-4BC0-AC98-694AB6D31A7B}" dt="2024-01-09T04:00:24.442" v="4690" actId="20577"/>
          <ac:spMkLst>
            <pc:docMk/>
            <pc:sldMk cId="1267900475" sldId="279"/>
            <ac:spMk id="12" creationId="{C98FAD85-ABA6-751F-AD89-4BC14FD43D00}"/>
          </ac:spMkLst>
        </pc:spChg>
        <pc:spChg chg="mod">
          <ac:chgData name="Toby Donaldson" userId="2e6e5431-bb17-4c41-9985-d39c50d83c73" providerId="ADAL" clId="{1D7FF059-C713-4BC0-AC98-694AB6D31A7B}" dt="2024-01-09T04:00:17.417" v="4663" actId="1076"/>
          <ac:spMkLst>
            <pc:docMk/>
            <pc:sldMk cId="1267900475" sldId="279"/>
            <ac:spMk id="13" creationId="{35808EA2-5807-6C3F-9145-6558A3E32F58}"/>
          </ac:spMkLst>
        </pc:spChg>
        <pc:spChg chg="mod">
          <ac:chgData name="Toby Donaldson" userId="2e6e5431-bb17-4c41-9985-d39c50d83c73" providerId="ADAL" clId="{1D7FF059-C713-4BC0-AC98-694AB6D31A7B}" dt="2024-01-09T04:00:35.704" v="4693" actId="1076"/>
          <ac:spMkLst>
            <pc:docMk/>
            <pc:sldMk cId="1267900475" sldId="279"/>
            <ac:spMk id="14" creationId="{C1C7206B-6BFE-F071-CF5B-1BD921A43BFD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09T04:09:18.990" v="5145" actId="21"/>
        <pc:sldMkLst>
          <pc:docMk/>
          <pc:sldMk cId="213932887" sldId="280"/>
        </pc:sldMkLst>
        <pc:spChg chg="mod">
          <ac:chgData name="Toby Donaldson" userId="2e6e5431-bb17-4c41-9985-d39c50d83c73" providerId="ADAL" clId="{1D7FF059-C713-4BC0-AC98-694AB6D31A7B}" dt="2024-01-09T04:04:19.817" v="5133" actId="1076"/>
          <ac:spMkLst>
            <pc:docMk/>
            <pc:sldMk cId="213932887" sldId="280"/>
            <ac:spMk id="2" creationId="{D2730F8B-F904-9599-FAFC-BA2D2C734AC1}"/>
          </ac:spMkLst>
        </pc:spChg>
        <pc:spChg chg="add del">
          <ac:chgData name="Toby Donaldson" userId="2e6e5431-bb17-4c41-9985-d39c50d83c73" providerId="ADAL" clId="{1D7FF059-C713-4BC0-AC98-694AB6D31A7B}" dt="2024-01-09T04:02:57.742" v="4962" actId="21"/>
          <ac:spMkLst>
            <pc:docMk/>
            <pc:sldMk cId="213932887" sldId="280"/>
            <ac:spMk id="3" creationId="{B54BE9B2-830F-39E2-BD8D-3F55815D09FC}"/>
          </ac:spMkLst>
        </pc:spChg>
        <pc:spChg chg="add del mod">
          <ac:chgData name="Toby Donaldson" userId="2e6e5431-bb17-4c41-9985-d39c50d83c73" providerId="ADAL" clId="{1D7FF059-C713-4BC0-AC98-694AB6D31A7B}" dt="2024-01-09T04:08:30.741" v="5135"/>
          <ac:spMkLst>
            <pc:docMk/>
            <pc:sldMk cId="213932887" sldId="280"/>
            <ac:spMk id="4" creationId="{09002EB5-B5BD-4F12-156D-36E892E056ED}"/>
          </ac:spMkLst>
        </pc:spChg>
        <pc:spChg chg="del mod">
          <ac:chgData name="Toby Donaldson" userId="2e6e5431-bb17-4c41-9985-d39c50d83c73" providerId="ADAL" clId="{1D7FF059-C713-4BC0-AC98-694AB6D31A7B}" dt="2024-01-09T04:09:18.990" v="5145" actId="21"/>
          <ac:spMkLst>
            <pc:docMk/>
            <pc:sldMk cId="213932887" sldId="280"/>
            <ac:spMk id="6" creationId="{8B94BB41-815E-0461-9C49-D13508D9BD53}"/>
          </ac:spMkLst>
        </pc:spChg>
        <pc:spChg chg="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2" creationId="{C98FAD85-ABA6-751F-AD89-4BC14FD43D00}"/>
          </ac:spMkLst>
        </pc:spChg>
        <pc:spChg chg="add del mod">
          <ac:chgData name="Toby Donaldson" userId="2e6e5431-bb17-4c41-9985-d39c50d83c73" providerId="ADAL" clId="{1D7FF059-C713-4BC0-AC98-694AB6D31A7B}" dt="2024-01-09T04:04:12.217" v="5132" actId="1076"/>
          <ac:spMkLst>
            <pc:docMk/>
            <pc:sldMk cId="213932887" sldId="280"/>
            <ac:spMk id="13" creationId="{35808EA2-5807-6C3F-9145-6558A3E32F58}"/>
          </ac:spMkLst>
        </pc:spChg>
        <pc:spChg chg="add del">
          <ac:chgData name="Toby Donaldson" userId="2e6e5431-bb17-4c41-9985-d39c50d83c73" providerId="ADAL" clId="{1D7FF059-C713-4BC0-AC98-694AB6D31A7B}" dt="2024-01-09T04:02:56.337" v="4961" actId="21"/>
          <ac:spMkLst>
            <pc:docMk/>
            <pc:sldMk cId="213932887" sldId="280"/>
            <ac:spMk id="14" creationId="{C1C7206B-6BFE-F071-CF5B-1BD921A43BFD}"/>
          </ac:spMkLst>
        </pc:spChg>
      </pc:sldChg>
      <pc:sldChg chg="add">
        <pc:chgData name="Toby Donaldson" userId="2e6e5431-bb17-4c41-9985-d39c50d83c73" providerId="ADAL" clId="{1D7FF059-C713-4BC0-AC98-694AB6D31A7B}" dt="2024-01-09T04:02:23.757" v="4909" actId="2890"/>
        <pc:sldMkLst>
          <pc:docMk/>
          <pc:sldMk cId="692680348" sldId="281"/>
        </pc:sldMkLst>
      </pc:sldChg>
      <pc:sldChg chg="addSp delSp modSp add mod">
        <pc:chgData name="Toby Donaldson" userId="2e6e5431-bb17-4c41-9985-d39c50d83c73" providerId="ADAL" clId="{1D7FF059-C713-4BC0-AC98-694AB6D31A7B}" dt="2024-01-09T04:28:47.916" v="5565" actId="113"/>
        <pc:sldMkLst>
          <pc:docMk/>
          <pc:sldMk cId="1078740600" sldId="282"/>
        </pc:sldMkLst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4" creationId="{E0381077-D932-DFE0-4BCF-021F5542FC26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5" creationId="{85003AF5-5FB7-8A02-FDBD-EF342D3A4C1B}"/>
          </ac:spMkLst>
        </pc:spChg>
        <pc:spChg chg="mod">
          <ac:chgData name="Toby Donaldson" userId="2e6e5431-bb17-4c41-9985-d39c50d83c73" providerId="ADAL" clId="{1D7FF059-C713-4BC0-AC98-694AB6D31A7B}" dt="2024-01-09T04:28:14.768" v="5420" actId="1076"/>
          <ac:spMkLst>
            <pc:docMk/>
            <pc:sldMk cId="1078740600" sldId="282"/>
            <ac:spMk id="6" creationId="{8B94BB41-815E-0461-9C49-D13508D9BD53}"/>
          </ac:spMkLst>
        </pc:spChg>
        <pc:spChg chg="add del mod">
          <ac:chgData name="Toby Donaldson" userId="2e6e5431-bb17-4c41-9985-d39c50d83c73" providerId="ADAL" clId="{1D7FF059-C713-4BC0-AC98-694AB6D31A7B}" dt="2024-01-09T04:28:08.418" v="5417"/>
          <ac:spMkLst>
            <pc:docMk/>
            <pc:sldMk cId="1078740600" sldId="282"/>
            <ac:spMk id="7" creationId="{F50AFD50-9E24-306B-39E6-EB30CD24849C}"/>
          </ac:spMkLst>
        </pc:spChg>
        <pc:spChg chg="add mod">
          <ac:chgData name="Toby Donaldson" userId="2e6e5431-bb17-4c41-9985-d39c50d83c73" providerId="ADAL" clId="{1D7FF059-C713-4BC0-AC98-694AB6D31A7B}" dt="2024-01-09T04:28:47.916" v="5565" actId="113"/>
          <ac:spMkLst>
            <pc:docMk/>
            <pc:sldMk cId="1078740600" sldId="282"/>
            <ac:spMk id="8" creationId="{1CBDA595-EBC7-E23B-8DDC-35D8CFA42148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09T04:14:49.674" v="5366" actId="21"/>
        <pc:sldMkLst>
          <pc:docMk/>
          <pc:sldMk cId="363071454" sldId="283"/>
        </pc:sldMkLst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3" creationId="{A307ED06-1246-5A80-BAD4-9B00A997C972}"/>
          </ac:spMkLst>
        </pc:spChg>
        <pc:spChg chg="mod">
          <ac:chgData name="Toby Donaldson" userId="2e6e5431-bb17-4c41-9985-d39c50d83c73" providerId="ADAL" clId="{1D7FF059-C713-4BC0-AC98-694AB6D31A7B}" dt="2024-01-09T04:14:06.449" v="5335" actId="12788"/>
          <ac:spMkLst>
            <pc:docMk/>
            <pc:sldMk cId="363071454" sldId="283"/>
            <ac:spMk id="4" creationId="{D009FD34-8B38-1FE3-0E10-D8A6716CEC71}"/>
          </ac:spMkLst>
        </pc:spChg>
        <pc:spChg chg="add mod">
          <ac:chgData name="Toby Donaldson" userId="2e6e5431-bb17-4c41-9985-d39c50d83c73" providerId="ADAL" clId="{1D7FF059-C713-4BC0-AC98-694AB6D31A7B}" dt="2024-01-09T04:13:30.330" v="5330" actId="113"/>
          <ac:spMkLst>
            <pc:docMk/>
            <pc:sldMk cId="363071454" sldId="283"/>
            <ac:spMk id="5" creationId="{3A1B4F73-3689-5ADF-AE17-FCDD0C6B6513}"/>
          </ac:spMkLst>
        </pc:spChg>
        <pc:spChg chg="add 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6" creationId="{FB5B43BC-E378-560F-88D9-69AB76B86365}"/>
          </ac:spMkLst>
        </pc:spChg>
        <pc:spChg chg="del mod">
          <ac:chgData name="Toby Donaldson" userId="2e6e5431-bb17-4c41-9985-d39c50d83c73" providerId="ADAL" clId="{1D7FF059-C713-4BC0-AC98-694AB6D31A7B}" dt="2024-01-09T04:14:49.674" v="5366" actId="21"/>
          <ac:spMkLst>
            <pc:docMk/>
            <pc:sldMk cId="363071454" sldId="283"/>
            <ac:spMk id="7" creationId="{7DFC4003-7388-3EED-D126-02544346128E}"/>
          </ac:spMkLst>
        </pc:spChg>
      </pc:sldChg>
      <pc:sldChg chg="add">
        <pc:chgData name="Toby Donaldson" userId="2e6e5431-bb17-4c41-9985-d39c50d83c73" providerId="ADAL" clId="{1D7FF059-C713-4BC0-AC98-694AB6D31A7B}" dt="2024-01-09T04:14:43.973" v="5365" actId="2890"/>
        <pc:sldMkLst>
          <pc:docMk/>
          <pc:sldMk cId="2650007489" sldId="284"/>
        </pc:sldMkLst>
      </pc:sldChg>
      <pc:sldChg chg="modSp new mod">
        <pc:chgData name="Toby Donaldson" userId="2e6e5431-bb17-4c41-9985-d39c50d83c73" providerId="ADAL" clId="{1D7FF059-C713-4BC0-AC98-694AB6D31A7B}" dt="2024-01-10T22:43:16.055" v="6499" actId="20577"/>
        <pc:sldMkLst>
          <pc:docMk/>
          <pc:sldMk cId="1033193926" sldId="286"/>
        </pc:sldMkLst>
        <pc:spChg chg="mod">
          <ac:chgData name="Toby Donaldson" userId="2e6e5431-bb17-4c41-9985-d39c50d83c73" providerId="ADAL" clId="{1D7FF059-C713-4BC0-AC98-694AB6D31A7B}" dt="2024-01-10T22:42:08.933" v="6262" actId="20577"/>
          <ac:spMkLst>
            <pc:docMk/>
            <pc:sldMk cId="1033193926" sldId="286"/>
            <ac:spMk id="2" creationId="{5BD691CC-C2D7-B6DE-D32B-7105F7B373F2}"/>
          </ac:spMkLst>
        </pc:spChg>
        <pc:spChg chg="mod">
          <ac:chgData name="Toby Donaldson" userId="2e6e5431-bb17-4c41-9985-d39c50d83c73" providerId="ADAL" clId="{1D7FF059-C713-4BC0-AC98-694AB6D31A7B}" dt="2024-01-10T22:43:16.055" v="6499" actId="20577"/>
          <ac:spMkLst>
            <pc:docMk/>
            <pc:sldMk cId="1033193926" sldId="286"/>
            <ac:spMk id="3" creationId="{D380ADD6-84DA-73AE-642F-CF84B21CAF1C}"/>
          </ac:spMkLst>
        </pc:spChg>
      </pc:sldChg>
      <pc:sldChg chg="addSp delSp modSp add del mod">
        <pc:chgData name="Toby Donaldson" userId="2e6e5431-bb17-4c41-9985-d39c50d83c73" providerId="ADAL" clId="{1D7FF059-C713-4BC0-AC98-694AB6D31A7B}" dt="2024-01-10T22:59:25.807" v="7246" actId="2696"/>
        <pc:sldMkLst>
          <pc:docMk/>
          <pc:sldMk cId="4114821993" sldId="287"/>
        </pc:sldMkLst>
        <pc:spChg chg="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" creationId="{5BD691CC-C2D7-B6DE-D32B-7105F7B373F2}"/>
          </ac:spMkLst>
        </pc:spChg>
        <pc:spChg chg="del">
          <ac:chgData name="Toby Donaldson" userId="2e6e5431-bb17-4c41-9985-d39c50d83c73" providerId="ADAL" clId="{1D7FF059-C713-4BC0-AC98-694AB6D31A7B}" dt="2024-01-10T22:43:56.550" v="6509" actId="21"/>
          <ac:spMkLst>
            <pc:docMk/>
            <pc:sldMk cId="4114821993" sldId="287"/>
            <ac:spMk id="3" creationId="{D380ADD6-84DA-73AE-642F-CF84B21CAF1C}"/>
          </ac:spMkLst>
        </pc:spChg>
        <pc:spChg chg="mod">
          <ac:chgData name="Toby Donaldson" userId="2e6e5431-bb17-4c41-9985-d39c50d83c73" providerId="ADAL" clId="{1D7FF059-C713-4BC0-AC98-694AB6D31A7B}" dt="2024-01-10T22:56:09.432" v="7049" actId="1076"/>
          <ac:spMkLst>
            <pc:docMk/>
            <pc:sldMk cId="4114821993" sldId="287"/>
            <ac:spMk id="4" creationId="{D45ECF85-E9D7-6B77-17F4-FFD6D8BA68D0}"/>
          </ac:spMkLst>
        </pc:spChg>
        <pc:spChg chg="add del mod">
          <ac:chgData name="Toby Donaldson" userId="2e6e5431-bb17-4c41-9985-d39c50d83c73" providerId="ADAL" clId="{1D7FF059-C713-4BC0-AC98-694AB6D31A7B}" dt="2024-01-10T22:44:00.369" v="6510" actId="21"/>
          <ac:spMkLst>
            <pc:docMk/>
            <pc:sldMk cId="4114821993" sldId="287"/>
            <ac:spMk id="6" creationId="{AA6D73D6-060B-43C1-89AA-8E8EBF35BFA9}"/>
          </ac:spMkLst>
        </pc:spChg>
        <pc:spChg chg="add del mod">
          <ac:chgData name="Toby Donaldson" userId="2e6e5431-bb17-4c41-9985-d39c50d83c73" providerId="ADAL" clId="{1D7FF059-C713-4BC0-AC98-694AB6D31A7B}" dt="2024-01-10T22:44:41.604" v="6513" actId="21"/>
          <ac:spMkLst>
            <pc:docMk/>
            <pc:sldMk cId="4114821993" sldId="287"/>
            <ac:spMk id="7" creationId="{90642372-B79B-CECE-A446-3B8C45891D08}"/>
          </ac:spMkLst>
        </pc:spChg>
        <pc:spChg chg="add mod">
          <ac:chgData name="Toby Donaldson" userId="2e6e5431-bb17-4c41-9985-d39c50d83c73" providerId="ADAL" clId="{1D7FF059-C713-4BC0-AC98-694AB6D31A7B}" dt="2024-01-10T22:53:38.391" v="7002" actId="1076"/>
          <ac:spMkLst>
            <pc:docMk/>
            <pc:sldMk cId="4114821993" sldId="287"/>
            <ac:spMk id="17" creationId="{B6B5FAAC-EB63-9B1E-BF56-60B390DCF50E}"/>
          </ac:spMkLst>
        </pc:spChg>
        <pc:spChg chg="add mod">
          <ac:chgData name="Toby Donaldson" userId="2e6e5431-bb17-4c41-9985-d39c50d83c73" providerId="ADAL" clId="{1D7FF059-C713-4BC0-AC98-694AB6D31A7B}" dt="2024-01-10T22:55:09.040" v="7021" actId="1076"/>
          <ac:spMkLst>
            <pc:docMk/>
            <pc:sldMk cId="4114821993" sldId="287"/>
            <ac:spMk id="18" creationId="{EE39F91D-A316-4828-6E3D-2EA4CE1C68EE}"/>
          </ac:spMkLst>
        </pc:spChg>
        <pc:spChg chg="add mod">
          <ac:chgData name="Toby Donaldson" userId="2e6e5431-bb17-4c41-9985-d39c50d83c73" providerId="ADAL" clId="{1D7FF059-C713-4BC0-AC98-694AB6D31A7B}" dt="2024-01-10T22:50:34.848" v="6970" actId="1076"/>
          <ac:spMkLst>
            <pc:docMk/>
            <pc:sldMk cId="4114821993" sldId="287"/>
            <ac:spMk id="23" creationId="{4EC625BB-A90B-B6E0-2976-56425188AFC7}"/>
          </ac:spMkLst>
        </pc:spChg>
        <pc:spChg chg="add mod">
          <ac:chgData name="Toby Donaldson" userId="2e6e5431-bb17-4c41-9985-d39c50d83c73" providerId="ADAL" clId="{1D7FF059-C713-4BC0-AC98-694AB6D31A7B}" dt="2024-01-10T22:52:21.632" v="6983" actId="1076"/>
          <ac:spMkLst>
            <pc:docMk/>
            <pc:sldMk cId="4114821993" sldId="287"/>
            <ac:spMk id="24" creationId="{4EE5884A-36AF-3878-630C-23AC83E11240}"/>
          </ac:spMkLst>
        </pc:spChg>
        <pc:spChg chg="add mod">
          <ac:chgData name="Toby Donaldson" userId="2e6e5431-bb17-4c41-9985-d39c50d83c73" providerId="ADAL" clId="{1D7FF059-C713-4BC0-AC98-694AB6D31A7B}" dt="2024-01-10T22:51:44.042" v="6979" actId="12788"/>
          <ac:spMkLst>
            <pc:docMk/>
            <pc:sldMk cId="4114821993" sldId="287"/>
            <ac:spMk id="25" creationId="{3F393800-335A-786B-260C-7A5B9880F536}"/>
          </ac:spMkLst>
        </pc:spChg>
        <pc:spChg chg="add mod">
          <ac:chgData name="Toby Donaldson" userId="2e6e5431-bb17-4c41-9985-d39c50d83c73" providerId="ADAL" clId="{1D7FF059-C713-4BC0-AC98-694AB6D31A7B}" dt="2024-01-10T22:51:53.114" v="6980" actId="12788"/>
          <ac:spMkLst>
            <pc:docMk/>
            <pc:sldMk cId="4114821993" sldId="287"/>
            <ac:spMk id="30" creationId="{927FC38A-88C0-24ED-3B65-58D93F850EE3}"/>
          </ac:spMkLst>
        </pc:spChg>
        <pc:spChg chg="add mod">
          <ac:chgData name="Toby Donaldson" userId="2e6e5431-bb17-4c41-9985-d39c50d83c73" providerId="ADAL" clId="{1D7FF059-C713-4BC0-AC98-694AB6D31A7B}" dt="2024-01-10T22:52:01.207" v="6981" actId="12788"/>
          <ac:spMkLst>
            <pc:docMk/>
            <pc:sldMk cId="4114821993" sldId="287"/>
            <ac:spMk id="35" creationId="{696BD4E3-5E01-4DDB-66D8-6A9697730793}"/>
          </ac:spMkLst>
        </pc:spChg>
        <pc:spChg chg="add mod">
          <ac:chgData name="Toby Donaldson" userId="2e6e5431-bb17-4c41-9985-d39c50d83c73" providerId="ADAL" clId="{1D7FF059-C713-4BC0-AC98-694AB6D31A7B}" dt="2024-01-10T22:52:09.831" v="6982" actId="12788"/>
          <ac:spMkLst>
            <pc:docMk/>
            <pc:sldMk cId="4114821993" sldId="287"/>
            <ac:spMk id="40" creationId="{70414414-0376-A233-4AA6-082D4597EAEB}"/>
          </ac:spMkLst>
        </pc:spChg>
        <pc:spChg chg="add">
          <ac:chgData name="Toby Donaldson" userId="2e6e5431-bb17-4c41-9985-d39c50d83c73" providerId="ADAL" clId="{1D7FF059-C713-4BC0-AC98-694AB6D31A7B}" dt="2024-01-10T22:51:30.250" v="6978" actId="11529"/>
          <ac:spMkLst>
            <pc:docMk/>
            <pc:sldMk cId="4114821993" sldId="287"/>
            <ac:spMk id="41" creationId="{4626EBD0-97F6-FE66-1647-968E724485D6}"/>
          </ac:spMkLst>
        </pc:spChg>
        <pc:spChg chg="add mod">
          <ac:chgData name="Toby Donaldson" userId="2e6e5431-bb17-4c41-9985-d39c50d83c73" providerId="ADAL" clId="{1D7FF059-C713-4BC0-AC98-694AB6D31A7B}" dt="2024-01-10T22:52:33.059" v="6986" actId="20577"/>
          <ac:spMkLst>
            <pc:docMk/>
            <pc:sldMk cId="4114821993" sldId="287"/>
            <ac:spMk id="42" creationId="{2939F312-DCAA-2DA9-8E2F-1D42B42E1E3E}"/>
          </ac:spMkLst>
        </pc:spChg>
        <pc:spChg chg="add mod">
          <ac:chgData name="Toby Donaldson" userId="2e6e5431-bb17-4c41-9985-d39c50d83c73" providerId="ADAL" clId="{1D7FF059-C713-4BC0-AC98-694AB6D31A7B}" dt="2024-01-10T22:52:41.185" v="6988" actId="1076"/>
          <ac:spMkLst>
            <pc:docMk/>
            <pc:sldMk cId="4114821993" sldId="287"/>
            <ac:spMk id="43" creationId="{00403E31-A6B9-8639-FFA8-91ADD305C907}"/>
          </ac:spMkLst>
        </pc:spChg>
        <pc:spChg chg="add mod">
          <ac:chgData name="Toby Donaldson" userId="2e6e5431-bb17-4c41-9985-d39c50d83c73" providerId="ADAL" clId="{1D7FF059-C713-4BC0-AC98-694AB6D31A7B}" dt="2024-01-10T22:53:14.486" v="6996" actId="20577"/>
          <ac:spMkLst>
            <pc:docMk/>
            <pc:sldMk cId="4114821993" sldId="287"/>
            <ac:spMk id="44" creationId="{71EC39BC-15A4-19C3-9468-04E154D42AC7}"/>
          </ac:spMkLst>
        </pc:spChg>
        <pc:spChg chg="add mod">
          <ac:chgData name="Toby Donaldson" userId="2e6e5431-bb17-4c41-9985-d39c50d83c73" providerId="ADAL" clId="{1D7FF059-C713-4BC0-AC98-694AB6D31A7B}" dt="2024-01-10T22:52:47.385" v="6990" actId="1076"/>
          <ac:spMkLst>
            <pc:docMk/>
            <pc:sldMk cId="4114821993" sldId="287"/>
            <ac:spMk id="45" creationId="{534D3511-A387-A906-D274-F4B87E0A0543}"/>
          </ac:spMkLst>
        </pc:spChg>
        <pc:spChg chg="add mod">
          <ac:chgData name="Toby Donaldson" userId="2e6e5431-bb17-4c41-9985-d39c50d83c73" providerId="ADAL" clId="{1D7FF059-C713-4BC0-AC98-694AB6D31A7B}" dt="2024-01-10T22:53:54.032" v="7010" actId="1076"/>
          <ac:spMkLst>
            <pc:docMk/>
            <pc:sldMk cId="4114821993" sldId="287"/>
            <ac:spMk id="46" creationId="{2BCAAA78-9096-5AD5-9174-44E7E606D40B}"/>
          </ac:spMkLst>
        </pc:spChg>
        <pc:spChg chg="add mod">
          <ac:chgData name="Toby Donaldson" userId="2e6e5431-bb17-4c41-9985-d39c50d83c73" providerId="ADAL" clId="{1D7FF059-C713-4BC0-AC98-694AB6D31A7B}" dt="2024-01-10T22:52:57.059" v="6993" actId="20577"/>
          <ac:spMkLst>
            <pc:docMk/>
            <pc:sldMk cId="4114821993" sldId="287"/>
            <ac:spMk id="47" creationId="{791CBD54-FEF2-CBD1-BAC1-A99E47D8EF42}"/>
          </ac:spMkLst>
        </pc:spChg>
        <pc:spChg chg="add mod">
          <ac:chgData name="Toby Donaldson" userId="2e6e5431-bb17-4c41-9985-d39c50d83c73" providerId="ADAL" clId="{1D7FF059-C713-4BC0-AC98-694AB6D31A7B}" dt="2024-01-10T22:53:05.274" v="6995" actId="1076"/>
          <ac:spMkLst>
            <pc:docMk/>
            <pc:sldMk cId="4114821993" sldId="287"/>
            <ac:spMk id="48" creationId="{34ACBB7E-5FB2-ACA3-D0C2-22107DB27988}"/>
          </ac:spMkLst>
        </pc:spChg>
        <pc:spChg chg="add mod">
          <ac:chgData name="Toby Donaldson" userId="2e6e5431-bb17-4c41-9985-d39c50d83c73" providerId="ADAL" clId="{1D7FF059-C713-4BC0-AC98-694AB6D31A7B}" dt="2024-01-10T22:54:08.012" v="7013" actId="20577"/>
          <ac:spMkLst>
            <pc:docMk/>
            <pc:sldMk cId="4114821993" sldId="287"/>
            <ac:spMk id="49" creationId="{7C62E26C-24E5-5F04-D33B-70DA5A018E90}"/>
          </ac:spMkLst>
        </pc:spChg>
        <pc:spChg chg="add mod">
          <ac:chgData name="Toby Donaldson" userId="2e6e5431-bb17-4c41-9985-d39c50d83c73" providerId="ADAL" clId="{1D7FF059-C713-4BC0-AC98-694AB6D31A7B}" dt="2024-01-10T22:54:39.554" v="7015" actId="1076"/>
          <ac:spMkLst>
            <pc:docMk/>
            <pc:sldMk cId="4114821993" sldId="287"/>
            <ac:spMk id="50" creationId="{99126CBB-4834-2C07-1401-7D4BC1A0463F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5" creationId="{5C1D3927-698F-3456-28F5-7E30D829A754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6" creationId="{3D87BEDD-D3D6-E202-5F19-45638702664E}"/>
          </ac:spMkLst>
        </pc:spChg>
        <pc:spChg chg="add mod">
          <ac:chgData name="Toby Donaldson" userId="2e6e5431-bb17-4c41-9985-d39c50d83c73" providerId="ADAL" clId="{1D7FF059-C713-4BC0-AC98-694AB6D31A7B}" dt="2024-01-10T22:54:51.962" v="7017" actId="1076"/>
          <ac:spMkLst>
            <pc:docMk/>
            <pc:sldMk cId="4114821993" sldId="287"/>
            <ac:spMk id="57" creationId="{63FEB3FF-CB99-EFFE-442A-F1853BC301F5}"/>
          </ac:spMkLst>
        </pc:spChg>
        <pc:spChg chg="add del mod">
          <ac:chgData name="Toby Donaldson" userId="2e6e5431-bb17-4c41-9985-d39c50d83c73" providerId="ADAL" clId="{1D7FF059-C713-4BC0-AC98-694AB6D31A7B}" dt="2024-01-10T22:55:03.762" v="7020"/>
          <ac:spMkLst>
            <pc:docMk/>
            <pc:sldMk cId="4114821993" sldId="287"/>
            <ac:spMk id="58" creationId="{A10EE608-198E-8E68-11D9-04926F236AA9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59" creationId="{D629B1BA-AF2E-DCCB-3FBB-ACB839C70DDE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0" creationId="{A7406CD6-DC2D-8D72-E5BE-EB17739F83B5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1" creationId="{730D54A8-FA39-B686-003D-0C2B7DDF6357}"/>
          </ac:spMkLst>
        </pc:spChg>
        <pc:spChg chg="add mod">
          <ac:chgData name="Toby Donaldson" userId="2e6e5431-bb17-4c41-9985-d39c50d83c73" providerId="ADAL" clId="{1D7FF059-C713-4BC0-AC98-694AB6D31A7B}" dt="2024-01-10T22:56:32.979" v="7053" actId="408"/>
          <ac:spMkLst>
            <pc:docMk/>
            <pc:sldMk cId="4114821993" sldId="287"/>
            <ac:spMk id="62" creationId="{437305F0-C57E-495C-6FF9-6BDC3C600D40}"/>
          </ac:spMkLst>
        </pc:spChg>
        <pc:spChg chg="add mod">
          <ac:chgData name="Toby Donaldson" userId="2e6e5431-bb17-4c41-9985-d39c50d83c73" providerId="ADAL" clId="{1D7FF059-C713-4BC0-AC98-694AB6D31A7B}" dt="2024-01-10T22:56:26.066" v="7052" actId="555"/>
          <ac:spMkLst>
            <pc:docMk/>
            <pc:sldMk cId="4114821993" sldId="287"/>
            <ac:spMk id="63" creationId="{F8FBF5B1-224A-8E49-F740-B99DAC5E4163}"/>
          </ac:spMkLst>
        </pc:spChg>
        <pc:grpChg chg="add mod">
          <ac:chgData name="Toby Donaldson" userId="2e6e5431-bb17-4c41-9985-d39c50d83c73" providerId="ADAL" clId="{1D7FF059-C713-4BC0-AC98-694AB6D31A7B}" dt="2024-01-10T22:50:34.848" v="6970" actId="1076"/>
          <ac:grpSpMkLst>
            <pc:docMk/>
            <pc:sldMk cId="4114821993" sldId="287"/>
            <ac:grpSpMk id="16" creationId="{840C5B13-CBF6-A32F-B280-6365AAE61BB0}"/>
          </ac:grpSpMkLst>
        </pc:grpChg>
        <pc:grpChg chg="add mod">
          <ac:chgData name="Toby Donaldson" userId="2e6e5431-bb17-4c41-9985-d39c50d83c73" providerId="ADAL" clId="{1D7FF059-C713-4BC0-AC98-694AB6D31A7B}" dt="2024-01-10T22:51:44.042" v="6979" actId="12788"/>
          <ac:grpSpMkLst>
            <pc:docMk/>
            <pc:sldMk cId="4114821993" sldId="287"/>
            <ac:grpSpMk id="19" creationId="{71BC6197-45FF-25CE-929D-E3D96B1BC8C6}"/>
          </ac:grpSpMkLst>
        </pc:grpChg>
        <pc:grpChg chg="add mod">
          <ac:chgData name="Toby Donaldson" userId="2e6e5431-bb17-4c41-9985-d39c50d83c73" providerId="ADAL" clId="{1D7FF059-C713-4BC0-AC98-694AB6D31A7B}" dt="2024-01-10T22:51:53.114" v="6980" actId="12788"/>
          <ac:grpSpMkLst>
            <pc:docMk/>
            <pc:sldMk cId="4114821993" sldId="287"/>
            <ac:grpSpMk id="26" creationId="{C842F355-7AE1-4451-C0D6-E71E01903ABF}"/>
          </ac:grpSpMkLst>
        </pc:grpChg>
        <pc:grpChg chg="add mod">
          <ac:chgData name="Toby Donaldson" userId="2e6e5431-bb17-4c41-9985-d39c50d83c73" providerId="ADAL" clId="{1D7FF059-C713-4BC0-AC98-694AB6D31A7B}" dt="2024-01-10T22:52:01.207" v="6981" actId="12788"/>
          <ac:grpSpMkLst>
            <pc:docMk/>
            <pc:sldMk cId="4114821993" sldId="287"/>
            <ac:grpSpMk id="31" creationId="{045E3D88-87DE-D059-7E33-C0EE1D00758A}"/>
          </ac:grpSpMkLst>
        </pc:grpChg>
        <pc:grpChg chg="add mod">
          <ac:chgData name="Toby Donaldson" userId="2e6e5431-bb17-4c41-9985-d39c50d83c73" providerId="ADAL" clId="{1D7FF059-C713-4BC0-AC98-694AB6D31A7B}" dt="2024-01-10T22:52:09.831" v="6982" actId="12788"/>
          <ac:grpSpMkLst>
            <pc:docMk/>
            <pc:sldMk cId="4114821993" sldId="287"/>
            <ac:grpSpMk id="36" creationId="{EFFE8DFE-BD97-77DD-61C3-19910FB8009B}"/>
          </ac:grpSpMkLst>
        </pc:grpChg>
        <pc:grpChg chg="add mod">
          <ac:chgData name="Toby Donaldson" userId="2e6e5431-bb17-4c41-9985-d39c50d83c73" providerId="ADAL" clId="{1D7FF059-C713-4BC0-AC98-694AB6D31A7B}" dt="2024-01-10T22:54:51.962" v="7017" actId="1076"/>
          <ac:grpSpMkLst>
            <pc:docMk/>
            <pc:sldMk cId="4114821993" sldId="287"/>
            <ac:grpSpMk id="51" creationId="{CB1CB85A-FF74-0B9A-21FD-895AE4A912C4}"/>
          </ac:grpSpMkLst>
        </pc:grp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9" creationId="{4498C893-18FE-4D93-A482-9EB19DF6D4AB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1" creationId="{C6E32D5C-867B-CAC9-EABA-47A8018B7EA4}"/>
          </ac:cxnSpMkLst>
        </pc:cxnChg>
        <pc:cxnChg chg="add mod">
          <ac:chgData name="Toby Donaldson" userId="2e6e5431-bb17-4c41-9985-d39c50d83c73" providerId="ADAL" clId="{1D7FF059-C713-4BC0-AC98-694AB6D31A7B}" dt="2024-01-10T22:45:21.092" v="6523" actId="164"/>
          <ac:cxnSpMkLst>
            <pc:docMk/>
            <pc:sldMk cId="4114821993" sldId="287"/>
            <ac:cxnSpMk id="12" creationId="{E354E395-4941-7334-04A3-70AFE898513A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0" creationId="{148A521C-50A2-5394-F354-E0CFAFCBE047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1" creationId="{46E93F98-B90B-4400-8448-A7AA09258956}"/>
          </ac:cxnSpMkLst>
        </pc:cxnChg>
        <pc:cxnChg chg="mod">
          <ac:chgData name="Toby Donaldson" userId="2e6e5431-bb17-4c41-9985-d39c50d83c73" providerId="ADAL" clId="{1D7FF059-C713-4BC0-AC98-694AB6D31A7B}" dt="2024-01-10T22:48:55.809" v="6938"/>
          <ac:cxnSpMkLst>
            <pc:docMk/>
            <pc:sldMk cId="4114821993" sldId="287"/>
            <ac:cxnSpMk id="22" creationId="{6E304FF4-AB0C-B9F2-2999-1115D86373B7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7" creationId="{A7CAE6A0-60CD-A1B9-2DAC-1BA3ED92E9D0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8" creationId="{D807A9BF-761C-FC1D-1683-D7ADCE8CB91F}"/>
          </ac:cxnSpMkLst>
        </pc:cxnChg>
        <pc:cxnChg chg="mod">
          <ac:chgData name="Toby Donaldson" userId="2e6e5431-bb17-4c41-9985-d39c50d83c73" providerId="ADAL" clId="{1D7FF059-C713-4BC0-AC98-694AB6D31A7B}" dt="2024-01-10T22:50:52.488" v="6971"/>
          <ac:cxnSpMkLst>
            <pc:docMk/>
            <pc:sldMk cId="4114821993" sldId="287"/>
            <ac:cxnSpMk id="29" creationId="{4F553177-2287-9DE1-77D0-925111B9D486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2" creationId="{F6385E37-7DFE-0F6B-6878-0CECB03EC4D2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3" creationId="{6EB51850-6141-A354-3132-A2D703B4BE43}"/>
          </ac:cxnSpMkLst>
        </pc:cxnChg>
        <pc:cxnChg chg="mod">
          <ac:chgData name="Toby Donaldson" userId="2e6e5431-bb17-4c41-9985-d39c50d83c73" providerId="ADAL" clId="{1D7FF059-C713-4BC0-AC98-694AB6D31A7B}" dt="2024-01-10T22:50:57.501" v="6973"/>
          <ac:cxnSpMkLst>
            <pc:docMk/>
            <pc:sldMk cId="4114821993" sldId="287"/>
            <ac:cxnSpMk id="34" creationId="{39746383-608F-4997-D21C-54FEFF951C21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7" creationId="{606B2AF8-4F1B-9DFB-401C-C2B95A78E489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8" creationId="{F97029A5-AA20-5D11-54AB-D5EC9B40D7F7}"/>
          </ac:cxnSpMkLst>
        </pc:cxnChg>
        <pc:cxnChg chg="mod">
          <ac:chgData name="Toby Donaldson" userId="2e6e5431-bb17-4c41-9985-d39c50d83c73" providerId="ADAL" clId="{1D7FF059-C713-4BC0-AC98-694AB6D31A7B}" dt="2024-01-10T22:51:03.274" v="6975"/>
          <ac:cxnSpMkLst>
            <pc:docMk/>
            <pc:sldMk cId="4114821993" sldId="287"/>
            <ac:cxnSpMk id="39" creationId="{E8752E24-3DBC-DC81-8B7D-839E7E9091EB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2" creationId="{E55775AE-D444-9DF8-F205-D4C86C00A5B3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3" creationId="{D8504D9D-D03F-17DB-3BD0-6CE6F692F47D}"/>
          </ac:cxnSpMkLst>
        </pc:cxnChg>
        <pc:cxnChg chg="mod">
          <ac:chgData name="Toby Donaldson" userId="2e6e5431-bb17-4c41-9985-d39c50d83c73" providerId="ADAL" clId="{1D7FF059-C713-4BC0-AC98-694AB6D31A7B}" dt="2024-01-10T22:54:47.344" v="7016"/>
          <ac:cxnSpMkLst>
            <pc:docMk/>
            <pc:sldMk cId="4114821993" sldId="287"/>
            <ac:cxnSpMk id="54" creationId="{C55CC4E3-638E-4D1E-D131-5982BC0339B5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0T22:58:57.489" v="7245" actId="11529"/>
        <pc:sldMkLst>
          <pc:docMk/>
          <pc:sldMk cId="3044099609" sldId="288"/>
        </pc:sldMkLst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3" creationId="{283C6FA7-295A-88DD-8772-18D469BE3C15}"/>
          </ac:spMkLst>
        </pc:spChg>
        <pc:spChg chg="add mod">
          <ac:chgData name="Toby Donaldson" userId="2e6e5431-bb17-4c41-9985-d39c50d83c73" providerId="ADAL" clId="{1D7FF059-C713-4BC0-AC98-694AB6D31A7B}" dt="2024-01-10T22:58:41.736" v="7243" actId="12788"/>
          <ac:spMkLst>
            <pc:docMk/>
            <pc:sldMk cId="3044099609" sldId="288"/>
            <ac:spMk id="5" creationId="{29AF10E4-1B86-96EE-E249-7A6C6342EF69}"/>
          </ac:spMkLst>
        </pc:spChg>
        <pc:cxnChg chg="add">
          <ac:chgData name="Toby Donaldson" userId="2e6e5431-bb17-4c41-9985-d39c50d83c73" providerId="ADAL" clId="{1D7FF059-C713-4BC0-AC98-694AB6D31A7B}" dt="2024-01-10T22:58:48.232" v="7244" actId="11529"/>
          <ac:cxnSpMkLst>
            <pc:docMk/>
            <pc:sldMk cId="3044099609" sldId="288"/>
            <ac:cxnSpMk id="7" creationId="{0F78DAC7-5857-87C5-740F-B164800E5707}"/>
          </ac:cxnSpMkLst>
        </pc:cxnChg>
        <pc:cxnChg chg="add">
          <ac:chgData name="Toby Donaldson" userId="2e6e5431-bb17-4c41-9985-d39c50d83c73" providerId="ADAL" clId="{1D7FF059-C713-4BC0-AC98-694AB6D31A7B}" dt="2024-01-10T22:58:57.489" v="7245" actId="11529"/>
          <ac:cxnSpMkLst>
            <pc:docMk/>
            <pc:sldMk cId="3044099609" sldId="288"/>
            <ac:cxnSpMk id="10" creationId="{36E75A20-E5C9-7A38-A557-A3C80C8D8DCE}"/>
          </ac:cxnSpMkLst>
        </pc:cxnChg>
      </pc:sldChg>
      <pc:sldChg chg="addSp delSp modSp add mod ord">
        <pc:chgData name="Toby Donaldson" userId="2e6e5431-bb17-4c41-9985-d39c50d83c73" providerId="ADAL" clId="{1D7FF059-C713-4BC0-AC98-694AB6D31A7B}" dt="2024-01-10T23:24:02.731" v="8280" actId="20577"/>
        <pc:sldMkLst>
          <pc:docMk/>
          <pc:sldMk cId="2499414711" sldId="289"/>
        </pc:sldMkLst>
        <pc:spChg chg="mod">
          <ac:chgData name="Toby Donaldson" userId="2e6e5431-bb17-4c41-9985-d39c50d83c73" providerId="ADAL" clId="{1D7FF059-C713-4BC0-AC98-694AB6D31A7B}" dt="2024-01-10T23:24:02.731" v="8280" actId="20577"/>
          <ac:spMkLst>
            <pc:docMk/>
            <pc:sldMk cId="2499414711" sldId="289"/>
            <ac:spMk id="3" creationId="{D380ADD6-84DA-73AE-642F-CF84B21CAF1C}"/>
          </ac:spMkLst>
        </pc:spChg>
        <pc:spChg chg="add mod">
          <ac:chgData name="Toby Donaldson" userId="2e6e5431-bb17-4c41-9985-d39c50d83c73" providerId="ADAL" clId="{1D7FF059-C713-4BC0-AC98-694AB6D31A7B}" dt="2024-01-10T23:15:40.785" v="8074" actId="14100"/>
          <ac:spMkLst>
            <pc:docMk/>
            <pc:sldMk cId="2499414711" sldId="289"/>
            <ac:spMk id="6" creationId="{2E0E9774-9FA3-0114-D758-7DDDE33FE0E4}"/>
          </ac:spMkLst>
        </pc:spChg>
        <pc:spChg chg="add mod">
          <ac:chgData name="Toby Donaldson" userId="2e6e5431-bb17-4c41-9985-d39c50d83c73" providerId="ADAL" clId="{1D7FF059-C713-4BC0-AC98-694AB6D31A7B}" dt="2024-01-10T23:20:46.010" v="8222" actId="313"/>
          <ac:spMkLst>
            <pc:docMk/>
            <pc:sldMk cId="2499414711" sldId="289"/>
            <ac:spMk id="7" creationId="{A0A362FF-001F-293E-5523-92B00FE68797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6" creationId="{7DE82285-2BD0-D229-6840-A995C77281E9}"/>
          </ac:spMkLst>
        </pc:spChg>
        <pc:spChg chg="add mod">
          <ac:chgData name="Toby Donaldson" userId="2e6e5431-bb17-4c41-9985-d39c50d83c73" providerId="ADAL" clId="{1D7FF059-C713-4BC0-AC98-694AB6D31A7B}" dt="2024-01-10T23:18:04.682" v="8143" actId="1076"/>
          <ac:spMkLst>
            <pc:docMk/>
            <pc:sldMk cId="2499414711" sldId="289"/>
            <ac:spMk id="17" creationId="{78948FAD-3C33-F686-4EBB-4A482A0CAC0D}"/>
          </ac:spMkLst>
        </pc:spChg>
        <pc:spChg chg="add mod">
          <ac:chgData name="Toby Donaldson" userId="2e6e5431-bb17-4c41-9985-d39c50d83c73" providerId="ADAL" clId="{1D7FF059-C713-4BC0-AC98-694AB6D31A7B}" dt="2024-01-10T23:21:49.955" v="8233" actId="20577"/>
          <ac:spMkLst>
            <pc:docMk/>
            <pc:sldMk cId="2499414711" sldId="289"/>
            <ac:spMk id="18" creationId="{CCAB29A4-4A94-2DF5-DE90-B84250D176B7}"/>
          </ac:spMkLst>
        </pc:spChg>
        <pc:spChg chg="add mod">
          <ac:chgData name="Toby Donaldson" userId="2e6e5431-bb17-4c41-9985-d39c50d83c73" providerId="ADAL" clId="{1D7FF059-C713-4BC0-AC98-694AB6D31A7B}" dt="2024-01-10T23:19:07.881" v="8168" actId="1076"/>
          <ac:spMkLst>
            <pc:docMk/>
            <pc:sldMk cId="2499414711" sldId="289"/>
            <ac:spMk id="19" creationId="{6E4BE468-E15D-77F7-E0C8-293E844F03DF}"/>
          </ac:spMkLst>
        </pc:spChg>
        <pc:spChg chg="add mod">
          <ac:chgData name="Toby Donaldson" userId="2e6e5431-bb17-4c41-9985-d39c50d83c73" providerId="ADAL" clId="{1D7FF059-C713-4BC0-AC98-694AB6D31A7B}" dt="2024-01-10T23:18:55.466" v="8167" actId="1076"/>
          <ac:spMkLst>
            <pc:docMk/>
            <pc:sldMk cId="2499414711" sldId="289"/>
            <ac:spMk id="20" creationId="{E14A56AC-F941-80B7-486B-BA15A91EB5A4}"/>
          </ac:spMkLst>
        </pc:spChg>
        <pc:spChg chg="add mod">
          <ac:chgData name="Toby Donaldson" userId="2e6e5431-bb17-4c41-9985-d39c50d83c73" providerId="ADAL" clId="{1D7FF059-C713-4BC0-AC98-694AB6D31A7B}" dt="2024-01-10T23:19:41.642" v="8172" actId="1076"/>
          <ac:spMkLst>
            <pc:docMk/>
            <pc:sldMk cId="2499414711" sldId="289"/>
            <ac:spMk id="21" creationId="{C32DD2FA-2225-25DD-E362-6289C4D50AAB}"/>
          </ac:spMkLst>
        </pc:spChg>
        <pc:spChg chg="add mod">
          <ac:chgData name="Toby Donaldson" userId="2e6e5431-bb17-4c41-9985-d39c50d83c73" providerId="ADAL" clId="{1D7FF059-C713-4BC0-AC98-694AB6D31A7B}" dt="2024-01-10T23:19:57.640" v="8180" actId="1076"/>
          <ac:spMkLst>
            <pc:docMk/>
            <pc:sldMk cId="2499414711" sldId="289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0T23:20:05.041" v="8186" actId="20577"/>
          <ac:spMkLst>
            <pc:docMk/>
            <pc:sldMk cId="2499414711" sldId="289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3:58.181" v="8273" actId="20577"/>
          <ac:spMkLst>
            <pc:docMk/>
            <pc:sldMk cId="2499414711" sldId="289"/>
            <ac:spMk id="37" creationId="{5917197A-DCCB-FE67-126E-E6D5E0CE29A9}"/>
          </ac:spMkLst>
        </pc:s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8" creationId="{2786807D-4E8B-5329-F47C-5A3929A54C87}"/>
          </ac:grpSpMkLst>
        </pc:grpChg>
        <pc:grpChg chg="add mod">
          <ac:chgData name="Toby Donaldson" userId="2e6e5431-bb17-4c41-9985-d39c50d83c73" providerId="ADAL" clId="{1D7FF059-C713-4BC0-AC98-694AB6D31A7B}" dt="2024-01-10T23:18:04.682" v="8143" actId="1076"/>
          <ac:grpSpMkLst>
            <pc:docMk/>
            <pc:sldMk cId="2499414711" sldId="289"/>
            <ac:grpSpMk id="12" creationId="{53C5B752-17D7-A4A0-081F-CCE62CE6C17A}"/>
          </ac:grpSpMkLst>
        </pc:grp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9" creationId="{044A43B2-5DDA-7833-D580-0F408F45FBF0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0" creationId="{31E9D4A7-3EBD-84EE-2B3C-FBCCFFAD661F}"/>
          </ac:cxnSpMkLst>
        </pc:cxnChg>
        <pc:cxnChg chg="mod">
          <ac:chgData name="Toby Donaldson" userId="2e6e5431-bb17-4c41-9985-d39c50d83c73" providerId="ADAL" clId="{1D7FF059-C713-4BC0-AC98-694AB6D31A7B}" dt="2024-01-10T23:15:58.129" v="8077"/>
          <ac:cxnSpMkLst>
            <pc:docMk/>
            <pc:sldMk cId="2499414711" sldId="289"/>
            <ac:cxnSpMk id="11" creationId="{C33A0A41-82B1-204B-D571-2EF1A750D146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3" creationId="{B2036F07-F232-6B15-DB53-DEAB828245FA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4" creationId="{128FD042-4271-DFA8-CF3A-2541A63213C5}"/>
          </ac:cxnSpMkLst>
        </pc:cxnChg>
        <pc:cxnChg chg="mod">
          <ac:chgData name="Toby Donaldson" userId="2e6e5431-bb17-4c41-9985-d39c50d83c73" providerId="ADAL" clId="{1D7FF059-C713-4BC0-AC98-694AB6D31A7B}" dt="2024-01-10T23:16:06.669" v="8079"/>
          <ac:cxnSpMkLst>
            <pc:docMk/>
            <pc:sldMk cId="2499414711" sldId="289"/>
            <ac:cxnSpMk id="15" creationId="{0D8147AE-BD4D-83E9-F84B-4506B07E2B4A}"/>
          </ac:cxnSpMkLst>
        </pc:cxnChg>
        <pc:cxnChg chg="add del mod">
          <ac:chgData name="Toby Donaldson" userId="2e6e5431-bb17-4c41-9985-d39c50d83c73" providerId="ADAL" clId="{1D7FF059-C713-4BC0-AC98-694AB6D31A7B}" dt="2024-01-10T23:22:03.278" v="8236" actId="21"/>
          <ac:cxnSpMkLst>
            <pc:docMk/>
            <pc:sldMk cId="2499414711" sldId="289"/>
            <ac:cxnSpMk id="25" creationId="{0114BAB8-D9A1-F95F-A48F-8916B9B78E03}"/>
          </ac:cxnSpMkLst>
        </pc:cxnChg>
        <pc:cxnChg chg="add">
          <ac:chgData name="Toby Donaldson" userId="2e6e5431-bb17-4c41-9985-d39c50d83c73" providerId="ADAL" clId="{1D7FF059-C713-4BC0-AC98-694AB6D31A7B}" dt="2024-01-10T23:22:10.353" v="8237" actId="11529"/>
          <ac:cxnSpMkLst>
            <pc:docMk/>
            <pc:sldMk cId="2499414711" sldId="289"/>
            <ac:cxnSpMk id="34" creationId="{05E1A261-BF35-AC87-0A28-754AE8D5F613}"/>
          </ac:cxnSpMkLst>
        </pc:cxnChg>
        <pc:cxnChg chg="add">
          <ac:chgData name="Toby Donaldson" userId="2e6e5431-bb17-4c41-9985-d39c50d83c73" providerId="ADAL" clId="{1D7FF059-C713-4BC0-AC98-694AB6D31A7B}" dt="2024-01-10T23:22:18.402" v="8238" actId="11529"/>
          <ac:cxnSpMkLst>
            <pc:docMk/>
            <pc:sldMk cId="2499414711" sldId="289"/>
            <ac:cxnSpMk id="36" creationId="{03FCF560-DF2D-B9FF-9CED-4FB27F0278B8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0T23:28:01.667" v="8310" actId="1076"/>
        <pc:sldMkLst>
          <pc:docMk/>
          <pc:sldMk cId="236135703" sldId="290"/>
        </pc:sldMkLst>
        <pc:spChg chg="add mod">
          <ac:chgData name="Toby Donaldson" userId="2e6e5431-bb17-4c41-9985-d39c50d83c73" providerId="ADAL" clId="{1D7FF059-C713-4BC0-AC98-694AB6D31A7B}" dt="2024-01-10T23:25:52.702" v="8282"/>
          <ac:spMkLst>
            <pc:docMk/>
            <pc:sldMk cId="236135703" sldId="290"/>
            <ac:spMk id="5" creationId="{9971BFC6-3F00-4A83-9367-6BA8F0FA296A}"/>
          </ac:spMkLst>
        </pc:spChg>
        <pc:spChg chg="mod">
          <ac:chgData name="Toby Donaldson" userId="2e6e5431-bb17-4c41-9985-d39c50d83c73" providerId="ADAL" clId="{1D7FF059-C713-4BC0-AC98-694AB6D31A7B}" dt="2024-01-10T23:26:00.512" v="8283" actId="1076"/>
          <ac:spMkLst>
            <pc:docMk/>
            <pc:sldMk cId="236135703" sldId="290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0T23:26:54.577" v="8292" actId="1076"/>
          <ac:spMkLst>
            <pc:docMk/>
            <pc:sldMk cId="236135703" sldId="290"/>
            <ac:spMk id="22" creationId="{CADA5D97-C4CF-CD7A-C869-0FBA029D74D1}"/>
          </ac:spMkLst>
        </pc:spChg>
        <pc:spChg chg="mod">
          <ac:chgData name="Toby Donaldson" userId="2e6e5431-bb17-4c41-9985-d39c50d83c73" providerId="ADAL" clId="{1D7FF059-C713-4BC0-AC98-694AB6D31A7B}" dt="2024-01-10T23:26:57.022" v="8295" actId="20577"/>
          <ac:spMkLst>
            <pc:docMk/>
            <pc:sldMk cId="236135703" sldId="290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0T23:26:39.626" v="8290" actId="208"/>
          <ac:spMkLst>
            <pc:docMk/>
            <pc:sldMk cId="236135703" sldId="290"/>
            <ac:spMk id="26" creationId="{8E4DF6EC-59D2-E4E4-1139-358C33A84F64}"/>
          </ac:spMkLst>
        </pc:spChg>
        <pc:spChg chg="add mod">
          <ac:chgData name="Toby Donaldson" userId="2e6e5431-bb17-4c41-9985-d39c50d83c73" providerId="ADAL" clId="{1D7FF059-C713-4BC0-AC98-694AB6D31A7B}" dt="2024-01-10T23:27:27.256" v="8301" actId="1076"/>
          <ac:spMkLst>
            <pc:docMk/>
            <pc:sldMk cId="236135703" sldId="290"/>
            <ac:spMk id="27" creationId="{AE477151-B4C0-8A43-527D-A7833CAD38CA}"/>
          </ac:spMkLst>
        </pc:spChg>
        <pc:spChg chg="add mod">
          <ac:chgData name="Toby Donaldson" userId="2e6e5431-bb17-4c41-9985-d39c50d83c73" providerId="ADAL" clId="{1D7FF059-C713-4BC0-AC98-694AB6D31A7B}" dt="2024-01-10T23:28:01.667" v="8310" actId="1076"/>
          <ac:spMkLst>
            <pc:docMk/>
            <pc:sldMk cId="236135703" sldId="290"/>
            <ac:spMk id="28" creationId="{441A1F42-41CF-D072-0FA8-518455E8F3A4}"/>
          </ac:spMkLst>
        </pc:spChg>
        <pc:spChg chg="mod">
          <ac:chgData name="Toby Donaldson" userId="2e6e5431-bb17-4c41-9985-d39c50d83c73" providerId="ADAL" clId="{1D7FF059-C713-4BC0-AC98-694AB6D31A7B}" dt="2024-01-10T23:27:39.944" v="8308" actId="1076"/>
          <ac:spMkLst>
            <pc:docMk/>
            <pc:sldMk cId="236135703" sldId="290"/>
            <ac:spMk id="37" creationId="{5917197A-DCCB-FE67-126E-E6D5E0CE29A9}"/>
          </ac:spMkLst>
        </pc:spChg>
        <pc:cxnChg chg="add">
          <ac:chgData name="Toby Donaldson" userId="2e6e5431-bb17-4c41-9985-d39c50d83c73" providerId="ADAL" clId="{1D7FF059-C713-4BC0-AC98-694AB6D31A7B}" dt="2024-01-10T23:26:12.307" v="8284" actId="11529"/>
          <ac:cxnSpMkLst>
            <pc:docMk/>
            <pc:sldMk cId="236135703" sldId="290"/>
            <ac:cxnSpMk id="25" creationId="{6B9A8DED-E300-4B1E-F8AD-4C562A4A63D3}"/>
          </ac:cxnSpMkLst>
        </pc:cxnChg>
        <pc:cxnChg chg="del">
          <ac:chgData name="Toby Donaldson" userId="2e6e5431-bb17-4c41-9985-d39c50d83c73" providerId="ADAL" clId="{1D7FF059-C713-4BC0-AC98-694AB6D31A7B}" dt="2024-01-10T23:26:21.185" v="8286" actId="21"/>
          <ac:cxnSpMkLst>
            <pc:docMk/>
            <pc:sldMk cId="236135703" sldId="290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0T23:26:17.805" v="8285" actId="21"/>
          <ac:cxnSpMkLst>
            <pc:docMk/>
            <pc:sldMk cId="236135703" sldId="290"/>
            <ac:cxnSpMk id="36" creationId="{03FCF560-DF2D-B9FF-9CED-4FB27F0278B8}"/>
          </ac:cxnSpMkLst>
        </pc:cxnChg>
      </pc:sldChg>
      <pc:sldChg chg="modSp new mod">
        <pc:chgData name="Toby Donaldson" userId="2e6e5431-bb17-4c41-9985-d39c50d83c73" providerId="ADAL" clId="{1D7FF059-C713-4BC0-AC98-694AB6D31A7B}" dt="2024-01-12T03:44:36.220" v="9582" actId="27636"/>
        <pc:sldMkLst>
          <pc:docMk/>
          <pc:sldMk cId="3452256213" sldId="291"/>
        </pc:sldMkLst>
        <pc:spChg chg="mod">
          <ac:chgData name="Toby Donaldson" userId="2e6e5431-bb17-4c41-9985-d39c50d83c73" providerId="ADAL" clId="{1D7FF059-C713-4BC0-AC98-694AB6D31A7B}" dt="2024-01-10T23:29:38.526" v="8354" actId="20577"/>
          <ac:spMkLst>
            <pc:docMk/>
            <pc:sldMk cId="3452256213" sldId="291"/>
            <ac:spMk id="2" creationId="{FB90683F-8681-AABE-5011-63814A983D76}"/>
          </ac:spMkLst>
        </pc:spChg>
        <pc:spChg chg="mod">
          <ac:chgData name="Toby Donaldson" userId="2e6e5431-bb17-4c41-9985-d39c50d83c73" providerId="ADAL" clId="{1D7FF059-C713-4BC0-AC98-694AB6D31A7B}" dt="2024-01-12T03:44:36.220" v="9582" actId="27636"/>
          <ac:spMkLst>
            <pc:docMk/>
            <pc:sldMk cId="3452256213" sldId="291"/>
            <ac:spMk id="3" creationId="{50B17AEA-781F-E299-483E-4219F23BBA6E}"/>
          </ac:spMkLst>
        </pc:spChg>
      </pc:sldChg>
      <pc:sldChg chg="addSp delSp modSp add mod ord">
        <pc:chgData name="Toby Donaldson" userId="2e6e5431-bb17-4c41-9985-d39c50d83c73" providerId="ADAL" clId="{1D7FF059-C713-4BC0-AC98-694AB6D31A7B}" dt="2024-01-12T03:53:04.618" v="9767" actId="21"/>
        <pc:sldMkLst>
          <pc:docMk/>
          <pc:sldMk cId="3688928073" sldId="292"/>
        </pc:sldMkLst>
        <pc:spChg chg="add mod">
          <ac:chgData name="Toby Donaldson" userId="2e6e5431-bb17-4c41-9985-d39c50d83c73" providerId="ADAL" clId="{1D7FF059-C713-4BC0-AC98-694AB6D31A7B}" dt="2024-01-12T03:52:49.721" v="9764" actId="1076"/>
          <ac:spMkLst>
            <pc:docMk/>
            <pc:sldMk cId="3688928073" sldId="292"/>
            <ac:spMk id="5" creationId="{99451848-282B-8CE5-921D-B5262D694727}"/>
          </ac:spMkLst>
        </pc:spChg>
        <pc:spChg chg="mod">
          <ac:chgData name="Toby Donaldson" userId="2e6e5431-bb17-4c41-9985-d39c50d83c73" providerId="ADAL" clId="{1D7FF059-C713-4BC0-AC98-694AB6D31A7B}" dt="2024-01-12T03:52:52.281" v="9765" actId="1076"/>
          <ac:spMkLst>
            <pc:docMk/>
            <pc:sldMk cId="3688928073" sldId="292"/>
            <ac:spMk id="6" creationId="{2E0E9774-9FA3-0114-D758-7DDDE33FE0E4}"/>
          </ac:spMkLst>
        </pc:spChg>
        <pc:spChg chg="del mod">
          <ac:chgData name="Toby Donaldson" userId="2e6e5431-bb17-4c41-9985-d39c50d83c73" providerId="ADAL" clId="{1D7FF059-C713-4BC0-AC98-694AB6D31A7B}" dt="2024-01-12T03:53:04.618" v="9767" actId="21"/>
          <ac:spMkLst>
            <pc:docMk/>
            <pc:sldMk cId="3688928073" sldId="292"/>
            <ac:spMk id="7" creationId="{A0A362FF-001F-293E-5523-92B00FE68797}"/>
          </ac:spMkLst>
        </pc:spChg>
        <pc:spChg chg="del">
          <ac:chgData name="Toby Donaldson" userId="2e6e5431-bb17-4c41-9985-d39c50d83c73" providerId="ADAL" clId="{1D7FF059-C713-4BC0-AC98-694AB6D31A7B}" dt="2024-01-12T03:49:58.330" v="9682" actId="21"/>
          <ac:spMkLst>
            <pc:docMk/>
            <pc:sldMk cId="3688928073" sldId="292"/>
            <ac:spMk id="16" creationId="{7DE82285-2BD0-D229-6840-A995C77281E9}"/>
          </ac:spMkLst>
        </pc:spChg>
        <pc:spChg chg="del">
          <ac:chgData name="Toby Donaldson" userId="2e6e5431-bb17-4c41-9985-d39c50d83c73" providerId="ADAL" clId="{1D7FF059-C713-4BC0-AC98-694AB6D31A7B}" dt="2024-01-12T03:50:02.360" v="9683" actId="21"/>
          <ac:spMkLst>
            <pc:docMk/>
            <pc:sldMk cId="3688928073" sldId="292"/>
            <ac:spMk id="17" creationId="{78948FAD-3C33-F686-4EBB-4A482A0CAC0D}"/>
          </ac:spMkLst>
        </pc:spChg>
        <pc:spChg chg="mod">
          <ac:chgData name="Toby Donaldson" userId="2e6e5431-bb17-4c41-9985-d39c50d83c73" providerId="ADAL" clId="{1D7FF059-C713-4BC0-AC98-694AB6D31A7B}" dt="2024-01-12T03:50:39.185" v="9697" actId="1076"/>
          <ac:spMkLst>
            <pc:docMk/>
            <pc:sldMk cId="3688928073" sldId="292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1:05.097" v="9716" actId="1076"/>
          <ac:spMkLst>
            <pc:docMk/>
            <pc:sldMk cId="3688928073" sldId="292"/>
            <ac:spMk id="22" creationId="{CADA5D97-C4CF-CD7A-C869-0FBA029D74D1}"/>
          </ac:spMkLst>
        </pc:spChg>
        <pc:spChg chg="del">
          <ac:chgData name="Toby Donaldson" userId="2e6e5431-bb17-4c41-9985-d39c50d83c73" providerId="ADAL" clId="{1D7FF059-C713-4BC0-AC98-694AB6D31A7B}" dt="2024-01-12T03:50:41.799" v="9698" actId="21"/>
          <ac:spMkLst>
            <pc:docMk/>
            <pc:sldMk cId="3688928073" sldId="292"/>
            <ac:spMk id="37" creationId="{5917197A-DCCB-FE67-126E-E6D5E0CE29A9}"/>
          </ac:spMkLst>
        </pc:spChg>
        <pc:cxnChg chg="del">
          <ac:chgData name="Toby Donaldson" userId="2e6e5431-bb17-4c41-9985-d39c50d83c73" providerId="ADAL" clId="{1D7FF059-C713-4BC0-AC98-694AB6D31A7B}" dt="2024-01-12T03:50:44.156" v="9699" actId="21"/>
          <ac:cxnSpMkLst>
            <pc:docMk/>
            <pc:sldMk cId="3688928073" sldId="292"/>
            <ac:cxnSpMk id="34" creationId="{05E1A261-BF35-AC87-0A28-754AE8D5F613}"/>
          </ac:cxnSpMkLst>
        </pc:cxnChg>
        <pc:cxnChg chg="del">
          <ac:chgData name="Toby Donaldson" userId="2e6e5431-bb17-4c41-9985-d39c50d83c73" providerId="ADAL" clId="{1D7FF059-C713-4BC0-AC98-694AB6D31A7B}" dt="2024-01-12T03:49:55.710" v="9681" actId="21"/>
          <ac:cxnSpMkLst>
            <pc:docMk/>
            <pc:sldMk cId="3688928073" sldId="292"/>
            <ac:cxnSpMk id="36" creationId="{03FCF560-DF2D-B9FF-9CED-4FB27F0278B8}"/>
          </ac:cxnSpMkLst>
        </pc:cxnChg>
      </pc:sldChg>
      <pc:sldChg chg="addSp modSp add mod">
        <pc:chgData name="Toby Donaldson" userId="2e6e5431-bb17-4c41-9985-d39c50d83c73" providerId="ADAL" clId="{1D7FF059-C713-4BC0-AC98-694AB6D31A7B}" dt="2024-01-12T03:55:50.074" v="9791" actId="1076"/>
        <pc:sldMkLst>
          <pc:docMk/>
          <pc:sldMk cId="3233947225" sldId="293"/>
        </pc:sldMkLst>
        <pc:spChg chg="add mod">
          <ac:chgData name="Toby Donaldson" userId="2e6e5431-bb17-4c41-9985-d39c50d83c73" providerId="ADAL" clId="{1D7FF059-C713-4BC0-AC98-694AB6D31A7B}" dt="2024-01-12T03:53:14.900" v="9769"/>
          <ac:spMkLst>
            <pc:docMk/>
            <pc:sldMk cId="3233947225" sldId="293"/>
            <ac:spMk id="7" creationId="{A5A2B30F-01A9-9422-D4FE-B0019F35790F}"/>
          </ac:spMkLst>
        </pc:spChg>
        <pc:spChg chg="add mod">
          <ac:chgData name="Toby Donaldson" userId="2e6e5431-bb17-4c41-9985-d39c50d83c73" providerId="ADAL" clId="{1D7FF059-C713-4BC0-AC98-694AB6D31A7B}" dt="2024-01-12T03:53:23.835" v="9771" actId="1076"/>
          <ac:spMkLst>
            <pc:docMk/>
            <pc:sldMk cId="3233947225" sldId="293"/>
            <ac:spMk id="16" creationId="{65A73143-D480-4080-B586-6DFEB97C5147}"/>
          </ac:spMkLst>
        </pc:spChg>
        <pc:spChg chg="add mod">
          <ac:chgData name="Toby Donaldson" userId="2e6e5431-bb17-4c41-9985-d39c50d83c73" providerId="ADAL" clId="{1D7FF059-C713-4BC0-AC98-694AB6D31A7B}" dt="2024-01-12T03:54:05.961" v="9779" actId="1076"/>
          <ac:spMkLst>
            <pc:docMk/>
            <pc:sldMk cId="3233947225" sldId="293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3:34.426" v="9773" actId="1076"/>
          <ac:spMkLst>
            <pc:docMk/>
            <pc:sldMk cId="3233947225" sldId="293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3:55:42.610" v="9789" actId="14100"/>
          <ac:spMkLst>
            <pc:docMk/>
            <pc:sldMk cId="3233947225" sldId="293"/>
            <ac:spMk id="30" creationId="{BF4C7F5A-B9F5-76A4-DFDB-79FFA2BECFF2}"/>
          </ac:spMkLst>
        </pc:spChg>
        <pc:spChg chg="add mod">
          <ac:chgData name="Toby Donaldson" userId="2e6e5431-bb17-4c41-9985-d39c50d83c73" providerId="ADAL" clId="{1D7FF059-C713-4BC0-AC98-694AB6D31A7B}" dt="2024-01-12T03:55:50.074" v="9791" actId="1076"/>
          <ac:spMkLst>
            <pc:docMk/>
            <pc:sldMk cId="3233947225" sldId="293"/>
            <ac:spMk id="31" creationId="{A5270889-CDE8-A52F-B81F-565EEF922418}"/>
          </ac:spMkLst>
        </pc:spChg>
        <pc:cxnChg chg="add mod">
          <ac:chgData name="Toby Donaldson" userId="2e6e5431-bb17-4c41-9985-d39c50d83c73" providerId="ADAL" clId="{1D7FF059-C713-4BC0-AC98-694AB6D31A7B}" dt="2024-01-12T03:54:59.946" v="9784" actId="14100"/>
          <ac:cxnSpMkLst>
            <pc:docMk/>
            <pc:sldMk cId="3233947225" sldId="293"/>
            <ac:cxnSpMk id="25" creationId="{23192649-C477-D850-93B3-683B41215B31}"/>
          </ac:cxnSpMkLst>
        </pc:cxnChg>
        <pc:cxnChg chg="add mod">
          <ac:chgData name="Toby Donaldson" userId="2e6e5431-bb17-4c41-9985-d39c50d83c73" providerId="ADAL" clId="{1D7FF059-C713-4BC0-AC98-694AB6D31A7B}" dt="2024-01-12T03:54:55.217" v="9783" actId="14100"/>
          <ac:cxnSpMkLst>
            <pc:docMk/>
            <pc:sldMk cId="3233947225" sldId="293"/>
            <ac:cxnSpMk id="27" creationId="{159BA6EF-96A3-0D07-398A-9F00E578F1EF}"/>
          </ac:cxnSpMkLst>
        </pc:cxnChg>
      </pc:sldChg>
      <pc:sldChg chg="modSp add mod">
        <pc:chgData name="Toby Donaldson" userId="2e6e5431-bb17-4c41-9985-d39c50d83c73" providerId="ADAL" clId="{1D7FF059-C713-4BC0-AC98-694AB6D31A7B}" dt="2024-01-12T03:56:01.719" v="9793" actId="20577"/>
        <pc:sldMkLst>
          <pc:docMk/>
          <pc:sldMk cId="1145247869" sldId="294"/>
        </pc:sldMkLst>
        <pc:spChg chg="mod">
          <ac:chgData name="Toby Donaldson" userId="2e6e5431-bb17-4c41-9985-d39c50d83c73" providerId="ADAL" clId="{1D7FF059-C713-4BC0-AC98-694AB6D31A7B}" dt="2024-01-12T03:56:01.719" v="9793" actId="20577"/>
          <ac:spMkLst>
            <pc:docMk/>
            <pc:sldMk cId="1145247869" sldId="294"/>
            <ac:spMk id="17" creationId="{917DC224-6A59-7815-E73D-73F42353DD1C}"/>
          </ac:spMkLst>
        </pc:spChg>
      </pc:sldChg>
      <pc:sldChg chg="addSp delSp modSp add mod">
        <pc:chgData name="Toby Donaldson" userId="2e6e5431-bb17-4c41-9985-d39c50d83c73" providerId="ADAL" clId="{1D7FF059-C713-4BC0-AC98-694AB6D31A7B}" dt="2024-01-12T03:57:53.497" v="9810" actId="1076"/>
        <pc:sldMkLst>
          <pc:docMk/>
          <pc:sldMk cId="3233484088" sldId="295"/>
        </pc:sldMkLst>
        <pc:spChg chg="mod">
          <ac:chgData name="Toby Donaldson" userId="2e6e5431-bb17-4c41-9985-d39c50d83c73" providerId="ADAL" clId="{1D7FF059-C713-4BC0-AC98-694AB6D31A7B}" dt="2024-01-12T03:56:41.992" v="9798" actId="1076"/>
          <ac:spMkLst>
            <pc:docMk/>
            <pc:sldMk cId="3233484088" sldId="295"/>
            <ac:spMk id="17" creationId="{917DC224-6A59-7815-E73D-73F42353DD1C}"/>
          </ac:spMkLst>
        </pc:spChg>
        <pc:spChg chg="mod">
          <ac:chgData name="Toby Donaldson" userId="2e6e5431-bb17-4c41-9985-d39c50d83c73" providerId="ADAL" clId="{1D7FF059-C713-4BC0-AC98-694AB6D31A7B}" dt="2024-01-12T03:57:38.890" v="9808" actId="207"/>
          <ac:spMkLst>
            <pc:docMk/>
            <pc:sldMk cId="3233484088" sldId="295"/>
            <ac:spMk id="23" creationId="{CAE13EA6-A518-CA05-A205-E7719FB66BD7}"/>
          </ac:spMkLst>
        </pc:spChg>
        <pc:spChg chg="add mod">
          <ac:chgData name="Toby Donaldson" userId="2e6e5431-bb17-4c41-9985-d39c50d83c73" providerId="ADAL" clId="{1D7FF059-C713-4BC0-AC98-694AB6D31A7B}" dt="2024-01-12T03:57:13.361" v="9804" actId="1076"/>
          <ac:spMkLst>
            <pc:docMk/>
            <pc:sldMk cId="3233484088" sldId="295"/>
            <ac:spMk id="28" creationId="{54DD2A50-3D1E-FD42-6EE0-38E06FE33F15}"/>
          </ac:spMkLst>
        </pc:spChg>
        <pc:spChg chg="add mod">
          <ac:chgData name="Toby Donaldson" userId="2e6e5431-bb17-4c41-9985-d39c50d83c73" providerId="ADAL" clId="{1D7FF059-C713-4BC0-AC98-694AB6D31A7B}" dt="2024-01-12T03:57:53.497" v="9810" actId="1076"/>
          <ac:spMkLst>
            <pc:docMk/>
            <pc:sldMk cId="3233484088" sldId="295"/>
            <ac:spMk id="29" creationId="{EC246E35-ABAB-075C-4BBA-4B4D5FF5F15C}"/>
          </ac:spMkLst>
        </pc:spChg>
        <pc:spChg chg="del">
          <ac:chgData name="Toby Donaldson" userId="2e6e5431-bb17-4c41-9985-d39c50d83c73" providerId="ADAL" clId="{1D7FF059-C713-4BC0-AC98-694AB6D31A7B}" dt="2024-01-12T03:56:34.035" v="9797" actId="21"/>
          <ac:spMkLst>
            <pc:docMk/>
            <pc:sldMk cId="3233484088" sldId="295"/>
            <ac:spMk id="30" creationId="{BF4C7F5A-B9F5-76A4-DFDB-79FFA2BECFF2}"/>
          </ac:spMkLst>
        </pc:spChg>
        <pc:spChg chg="del">
          <ac:chgData name="Toby Donaldson" userId="2e6e5431-bb17-4c41-9985-d39c50d83c73" providerId="ADAL" clId="{1D7FF059-C713-4BC0-AC98-694AB6D31A7B}" dt="2024-01-12T03:56:29.608" v="9796" actId="21"/>
          <ac:spMkLst>
            <pc:docMk/>
            <pc:sldMk cId="3233484088" sldId="295"/>
            <ac:spMk id="31" creationId="{A5270889-CDE8-A52F-B81F-565EEF922418}"/>
          </ac:spMkLst>
        </pc:spChg>
        <pc:cxnChg chg="mod">
          <ac:chgData name="Toby Donaldson" userId="2e6e5431-bb17-4c41-9985-d39c50d83c73" providerId="ADAL" clId="{1D7FF059-C713-4BC0-AC98-694AB6D31A7B}" dt="2024-01-12T03:56:48.610" v="9800" actId="14100"/>
          <ac:cxnSpMkLst>
            <pc:docMk/>
            <pc:sldMk cId="3233484088" sldId="295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6:51.641" v="9801" actId="14100"/>
          <ac:cxnSpMkLst>
            <pc:docMk/>
            <pc:sldMk cId="3233484088" sldId="295"/>
            <ac:cxnSpMk id="27" creationId="{159BA6EF-96A3-0D07-398A-9F00E578F1EF}"/>
          </ac:cxnSpMkLst>
        </pc:cxnChg>
      </pc:sldChg>
      <pc:sldChg chg="addSp delSp modSp add mod">
        <pc:chgData name="Toby Donaldson" userId="2e6e5431-bb17-4c41-9985-d39c50d83c73" providerId="ADAL" clId="{1D7FF059-C713-4BC0-AC98-694AB6D31A7B}" dt="2024-01-12T04:00:10.641" v="9895" actId="1076"/>
        <pc:sldMkLst>
          <pc:docMk/>
          <pc:sldMk cId="1714443057" sldId="296"/>
        </pc:sldMkLst>
        <pc:spChg chg="add mod">
          <ac:chgData name="Toby Donaldson" userId="2e6e5431-bb17-4c41-9985-d39c50d83c73" providerId="ADAL" clId="{1D7FF059-C713-4BC0-AC98-694AB6D31A7B}" dt="2024-01-12T03:59:40.153" v="9850" actId="1076"/>
          <ac:spMkLst>
            <pc:docMk/>
            <pc:sldMk cId="1714443057" sldId="296"/>
            <ac:spMk id="7" creationId="{A14DB1D5-0DE9-2011-F130-E4061FE08452}"/>
          </ac:spMkLst>
        </pc:spChg>
        <pc:spChg chg="del">
          <ac:chgData name="Toby Donaldson" userId="2e6e5431-bb17-4c41-9985-d39c50d83c73" providerId="ADAL" clId="{1D7FF059-C713-4BC0-AC98-694AB6D31A7B}" dt="2024-01-12T03:58:43.353" v="9817" actId="21"/>
          <ac:spMkLst>
            <pc:docMk/>
            <pc:sldMk cId="1714443057" sldId="296"/>
            <ac:spMk id="17" creationId="{917DC224-6A59-7815-E73D-73F42353DD1C}"/>
          </ac:spMkLst>
        </pc:spChg>
        <pc:spChg chg="del">
          <ac:chgData name="Toby Donaldson" userId="2e6e5431-bb17-4c41-9985-d39c50d83c73" providerId="ADAL" clId="{1D7FF059-C713-4BC0-AC98-694AB6D31A7B}" dt="2024-01-12T03:59:44.670" v="9851" actId="21"/>
          <ac:spMkLst>
            <pc:docMk/>
            <pc:sldMk cId="1714443057" sldId="296"/>
            <ac:spMk id="18" creationId="{CCAB29A4-4A94-2DF5-DE90-B84250D176B7}"/>
          </ac:spMkLst>
        </pc:spChg>
        <pc:spChg chg="mod">
          <ac:chgData name="Toby Donaldson" userId="2e6e5431-bb17-4c41-9985-d39c50d83c73" providerId="ADAL" clId="{1D7FF059-C713-4BC0-AC98-694AB6D31A7B}" dt="2024-01-12T03:58:32.225" v="9816" actId="1076"/>
          <ac:spMkLst>
            <pc:docMk/>
            <pc:sldMk cId="1714443057" sldId="296"/>
            <ac:spMk id="22" creationId="{CADA5D97-C4CF-CD7A-C869-0FBA029D74D1}"/>
          </ac:spMkLst>
        </pc:spChg>
        <pc:spChg chg="add mod">
          <ac:chgData name="Toby Donaldson" userId="2e6e5431-bb17-4c41-9985-d39c50d83c73" providerId="ADAL" clId="{1D7FF059-C713-4BC0-AC98-694AB6D31A7B}" dt="2024-01-12T04:00:10.641" v="9895" actId="1076"/>
          <ac:spMkLst>
            <pc:docMk/>
            <pc:sldMk cId="1714443057" sldId="296"/>
            <ac:spMk id="26" creationId="{44B62E4E-B37C-EED4-CF31-B2850D5C0C5B}"/>
          </ac:spMkLst>
        </pc:spChg>
        <pc:spChg chg="mod">
          <ac:chgData name="Toby Donaldson" userId="2e6e5431-bb17-4c41-9985-d39c50d83c73" providerId="ADAL" clId="{1D7FF059-C713-4BC0-AC98-694AB6D31A7B}" dt="2024-01-12T03:59:36.497" v="9849" actId="1076"/>
          <ac:spMkLst>
            <pc:docMk/>
            <pc:sldMk cId="1714443057" sldId="296"/>
            <ac:spMk id="28" creationId="{54DD2A50-3D1E-FD42-6EE0-38E06FE33F15}"/>
          </ac:spMkLst>
        </pc:spChg>
        <pc:cxnChg chg="del">
          <ac:chgData name="Toby Donaldson" userId="2e6e5431-bb17-4c41-9985-d39c50d83c73" providerId="ADAL" clId="{1D7FF059-C713-4BC0-AC98-694AB6D31A7B}" dt="2024-01-12T03:59:28.903" v="9847" actId="21"/>
          <ac:cxnSpMkLst>
            <pc:docMk/>
            <pc:sldMk cId="1714443057" sldId="296"/>
            <ac:cxnSpMk id="25" creationId="{23192649-C477-D850-93B3-683B41215B31}"/>
          </ac:cxnSpMkLst>
        </pc:cxnChg>
        <pc:cxnChg chg="mod">
          <ac:chgData name="Toby Donaldson" userId="2e6e5431-bb17-4c41-9985-d39c50d83c73" providerId="ADAL" clId="{1D7FF059-C713-4BC0-AC98-694AB6D31A7B}" dt="2024-01-12T03:59:36.497" v="9849" actId="1076"/>
          <ac:cxnSpMkLst>
            <pc:docMk/>
            <pc:sldMk cId="1714443057" sldId="296"/>
            <ac:cxnSpMk id="27" creationId="{159BA6EF-96A3-0D07-398A-9F00E578F1EF}"/>
          </ac:cxnSpMkLst>
        </pc:cxnChg>
      </pc:sldChg>
      <pc:sldMasterChg chg="modSldLayout">
        <pc:chgData name="Toby Donaldson" userId="2e6e5431-bb17-4c41-9985-d39c50d83c73" providerId="ADAL" clId="{1D7FF059-C713-4BC0-AC98-694AB6D31A7B}" dt="2024-01-09T04:27:17.355" v="5415" actId="20577"/>
        <pc:sldMasterMkLst>
          <pc:docMk/>
          <pc:sldMasterMk cId="1842361740" sldId="2147483648"/>
        </pc:sldMasterMkLst>
        <pc:sldLayoutChg chg="modSp mod">
          <pc:chgData name="Toby Donaldson" userId="2e6e5431-bb17-4c41-9985-d39c50d83c73" providerId="ADAL" clId="{1D7FF059-C713-4BC0-AC98-694AB6D31A7B}" dt="2024-01-09T04:27:17.355" v="5415" actId="20577"/>
          <pc:sldLayoutMkLst>
            <pc:docMk/>
            <pc:sldMasterMk cId="1842361740" sldId="2147483648"/>
            <pc:sldLayoutMk cId="2288869035" sldId="2147483650"/>
          </pc:sldLayoutMkLst>
          <pc:spChg chg="mod">
            <ac:chgData name="Toby Donaldson" userId="2e6e5431-bb17-4c41-9985-d39c50d83c73" providerId="ADAL" clId="{1D7FF059-C713-4BC0-AC98-694AB6D31A7B}" dt="2024-01-09T04:27:17.355" v="5415" actId="20577"/>
            <ac:spMkLst>
              <pc:docMk/>
              <pc:sldMasterMk cId="1842361740" sldId="2147483648"/>
              <pc:sldLayoutMk cId="2288869035" sldId="2147483650"/>
              <ac:spMk id="6" creationId="{5BD74A6E-CD65-E42A-E93D-B4BCE0F48D07}"/>
            </ac:spMkLst>
          </pc:spChg>
        </pc:sldLayoutChg>
      </pc:sldMasterChg>
    </pc:docChg>
  </pc:docChgLst>
  <pc:docChgLst>
    <pc:chgData name="Toby Donaldson" userId="2e6e5431-bb17-4c41-9985-d39c50d83c73" providerId="ADAL" clId="{3520225A-7FAC-4461-9FDF-E7DA7C7B989D}"/>
    <pc:docChg chg="undo redo custSel addSld modSld sldOrd modNotesMaster">
      <pc:chgData name="Toby Donaldson" userId="2e6e5431-bb17-4c41-9985-d39c50d83c73" providerId="ADAL" clId="{3520225A-7FAC-4461-9FDF-E7DA7C7B989D}" dt="2024-01-12T21:24:29.785" v="1361"/>
      <pc:docMkLst>
        <pc:docMk/>
      </pc:docMkLst>
      <pc:sldChg chg="modSp mod">
        <pc:chgData name="Toby Donaldson" userId="2e6e5431-bb17-4c41-9985-d39c50d83c73" providerId="ADAL" clId="{3520225A-7FAC-4461-9FDF-E7DA7C7B989D}" dt="2024-01-08T19:15:48.888" v="10" actId="20577"/>
        <pc:sldMkLst>
          <pc:docMk/>
          <pc:sldMk cId="1541010405" sldId="261"/>
        </pc:sldMkLst>
        <pc:spChg chg="mod">
          <ac:chgData name="Toby Donaldson" userId="2e6e5431-bb17-4c41-9985-d39c50d83c73" providerId="ADAL" clId="{3520225A-7FAC-4461-9FDF-E7DA7C7B989D}" dt="2024-01-08T19:15:48.888" v="10" actId="20577"/>
          <ac:spMkLst>
            <pc:docMk/>
            <pc:sldMk cId="1541010405" sldId="261"/>
            <ac:spMk id="3" creationId="{1FECA53D-FC0F-2C1A-B9F0-8F6C988044AA}"/>
          </ac:spMkLst>
        </pc:spChg>
      </pc:sldChg>
      <pc:sldChg chg="modSp mod">
        <pc:chgData name="Toby Donaldson" userId="2e6e5431-bb17-4c41-9985-d39c50d83c73" providerId="ADAL" clId="{3520225A-7FAC-4461-9FDF-E7DA7C7B989D}" dt="2024-01-10T19:49:46.084" v="1345" actId="5793"/>
        <pc:sldMkLst>
          <pc:docMk/>
          <pc:sldMk cId="2436281766" sldId="265"/>
        </pc:sldMkLst>
        <pc:spChg chg="mod">
          <ac:chgData name="Toby Donaldson" userId="2e6e5431-bb17-4c41-9985-d39c50d83c73" providerId="ADAL" clId="{3520225A-7FAC-4461-9FDF-E7DA7C7B989D}" dt="2024-01-10T19:49:46.084" v="1345" actId="5793"/>
          <ac:spMkLst>
            <pc:docMk/>
            <pc:sldMk cId="2436281766" sldId="265"/>
            <ac:spMk id="3" creationId="{1FECA53D-FC0F-2C1A-B9F0-8F6C988044AA}"/>
          </ac:spMkLst>
        </pc:spChg>
      </pc:sldChg>
      <pc:sldChg chg="addSp delSp modSp new mod">
        <pc:chgData name="Toby Donaldson" userId="2e6e5431-bb17-4c41-9985-d39c50d83c73" providerId="ADAL" clId="{3520225A-7FAC-4461-9FDF-E7DA7C7B989D}" dt="2024-01-08T21:21:00.321" v="1034"/>
        <pc:sldMkLst>
          <pc:docMk/>
          <pc:sldMk cId="3636921181" sldId="266"/>
        </pc:sldMkLst>
        <pc:spChg chg="del">
          <ac:chgData name="Toby Donaldson" userId="2e6e5431-bb17-4c41-9985-d39c50d83c73" providerId="ADAL" clId="{3520225A-7FAC-4461-9FDF-E7DA7C7B989D}" dt="2024-01-08T19:16:47.527" v="16" actId="21"/>
          <ac:spMkLst>
            <pc:docMk/>
            <pc:sldMk cId="3636921181" sldId="266"/>
            <ac:spMk id="2" creationId="{A3CE1CE7-2100-F9CE-FDBA-A5A7475E90CC}"/>
          </ac:spMkLst>
        </pc:spChg>
        <pc:spChg chg="del">
          <ac:chgData name="Toby Donaldson" userId="2e6e5431-bb17-4c41-9985-d39c50d83c73" providerId="ADAL" clId="{3520225A-7FAC-4461-9FDF-E7DA7C7B989D}" dt="2024-01-08T19:16:45.552" v="15" actId="21"/>
          <ac:spMkLst>
            <pc:docMk/>
            <pc:sldMk cId="3636921181" sldId="266"/>
            <ac:spMk id="3" creationId="{88833EA7-CFC9-9409-7C8E-3373BE0CD7CA}"/>
          </ac:spMkLst>
        </pc:spChg>
        <pc:spChg chg="add del">
          <ac:chgData name="Toby Donaldson" userId="2e6e5431-bb17-4c41-9985-d39c50d83c73" providerId="ADAL" clId="{3520225A-7FAC-4461-9FDF-E7DA7C7B989D}" dt="2024-01-08T19:16:40.565" v="13" actId="22"/>
          <ac:spMkLst>
            <pc:docMk/>
            <pc:sldMk cId="3636921181" sldId="266"/>
            <ac:spMk id="5" creationId="{82667313-8DCE-A9FA-91A0-204DAAA5841C}"/>
          </ac:spMkLst>
        </pc:spChg>
        <pc:spChg chg="add mod">
          <ac:chgData name="Toby Donaldson" userId="2e6e5431-bb17-4c41-9985-d39c50d83c73" providerId="ADAL" clId="{3520225A-7FAC-4461-9FDF-E7DA7C7B989D}" dt="2024-01-08T19:34:01.390" v="33" actId="108"/>
          <ac:spMkLst>
            <pc:docMk/>
            <pc:sldMk cId="3636921181" sldId="266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636921181" sldId="266"/>
            <ac:inkMk id="8" creationId="{F56F3015-72FB-5932-60FB-54EF339CA16D}"/>
          </ac:inkMkLst>
        </pc:inkChg>
      </pc:sldChg>
      <pc:sldChg chg="addSp del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517402658" sldId="267"/>
        </pc:sldMkLst>
        <pc:spChg chg="add mod">
          <ac:chgData name="Toby Donaldson" userId="2e6e5431-bb17-4c41-9985-d39c50d83c73" providerId="ADAL" clId="{3520225A-7FAC-4461-9FDF-E7DA7C7B989D}" dt="2024-01-08T19:37:00.430" v="126" actId="20577"/>
          <ac:spMkLst>
            <pc:docMk/>
            <pc:sldMk cId="3517402658" sldId="267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42:12.361" v="183" actId="1076"/>
          <ac:spMkLst>
            <pc:docMk/>
            <pc:sldMk cId="3517402658" sldId="267"/>
            <ac:spMk id="3" creationId="{948F21E7-2171-A8DA-B2E0-86457790EC9C}"/>
          </ac:spMkLst>
        </pc:spChg>
        <pc:spChg chg="add del">
          <ac:chgData name="Toby Donaldson" userId="2e6e5431-bb17-4c41-9985-d39c50d83c73" providerId="ADAL" clId="{3520225A-7FAC-4461-9FDF-E7DA7C7B989D}" dt="2024-01-08T19:46:39.126" v="188" actId="22"/>
          <ac:spMkLst>
            <pc:docMk/>
            <pc:sldMk cId="3517402658" sldId="267"/>
            <ac:spMk id="5" creationId="{791E1B3A-9DDD-52F9-CA8D-BCFE27466EBE}"/>
          </ac:spMkLst>
        </pc:spChg>
        <pc:spChg chg="mod">
          <ac:chgData name="Toby Donaldson" userId="2e6e5431-bb17-4c41-9985-d39c50d83c73" providerId="ADAL" clId="{3520225A-7FAC-4461-9FDF-E7DA7C7B989D}" dt="2024-01-08T19:47:18.937" v="224" actId="1076"/>
          <ac:spMkLst>
            <pc:docMk/>
            <pc:sldMk cId="3517402658" sldId="267"/>
            <ac:spMk id="7" creationId="{7DFC4003-7388-3EED-D126-02544346128E}"/>
          </ac:spMkLst>
        </pc:spChg>
        <pc:spChg chg="add del mod">
          <ac:chgData name="Toby Donaldson" userId="2e6e5431-bb17-4c41-9985-d39c50d83c73" providerId="ADAL" clId="{3520225A-7FAC-4461-9FDF-E7DA7C7B989D}" dt="2024-01-08T19:47:05.250" v="222" actId="21"/>
          <ac:spMkLst>
            <pc:docMk/>
            <pc:sldMk cId="3517402658" sldId="267"/>
            <ac:spMk id="8" creationId="{C72E2202-A3E5-BA68-AF9E-6598A73E68AD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517402658" sldId="267"/>
            <ac:inkMk id="9" creationId="{4AD46066-A55D-19E5-04A5-D626A0820F89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375718809" sldId="268"/>
        </pc:sldMkLst>
        <pc:spChg chg="mod">
          <ac:chgData name="Toby Donaldson" userId="2e6e5431-bb17-4c41-9985-d39c50d83c73" providerId="ADAL" clId="{3520225A-7FAC-4461-9FDF-E7DA7C7B989D}" dt="2024-01-08T19:37:11.162" v="146" actId="20577"/>
          <ac:spMkLst>
            <pc:docMk/>
            <pc:sldMk cId="3375718809" sldId="268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48:14.224" v="272" actId="20577"/>
          <ac:spMkLst>
            <pc:docMk/>
            <pc:sldMk cId="3375718809" sldId="268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375718809" sldId="268"/>
            <ac:inkMk id="3" creationId="{F80642E4-756D-BD90-DDE3-E262B62E1337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2011753331" sldId="269"/>
        </pc:sldMkLst>
        <pc:spChg chg="mod">
          <ac:chgData name="Toby Donaldson" userId="2e6e5431-bb17-4c41-9985-d39c50d83c73" providerId="ADAL" clId="{3520225A-7FAC-4461-9FDF-E7DA7C7B989D}" dt="2024-01-08T19:55:39.091" v="441" actId="20577"/>
          <ac:spMkLst>
            <pc:docMk/>
            <pc:sldMk cId="2011753331" sldId="269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08T19:55:10.887" v="421" actId="20577"/>
          <ac:spMkLst>
            <pc:docMk/>
            <pc:sldMk cId="2011753331" sldId="269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2011753331" sldId="269"/>
            <ac:inkMk id="3" creationId="{7636F037-2CAA-E8CC-5826-CF518C6368E1}"/>
          </ac:inkMkLst>
        </pc:inkChg>
      </pc:sldChg>
      <pc:sldChg chg="addSp modSp add mod">
        <pc:chgData name="Toby Donaldson" userId="2e6e5431-bb17-4c41-9985-d39c50d83c73" providerId="ADAL" clId="{3520225A-7FAC-4461-9FDF-E7DA7C7B989D}" dt="2024-01-08T21:21:00.321" v="1034"/>
        <pc:sldMkLst>
          <pc:docMk/>
          <pc:sldMk cId="396683559" sldId="270"/>
        </pc:sldMkLst>
        <pc:spChg chg="mod">
          <ac:chgData name="Toby Donaldson" userId="2e6e5431-bb17-4c41-9985-d39c50d83c73" providerId="ADAL" clId="{3520225A-7FAC-4461-9FDF-E7DA7C7B989D}" dt="2024-01-08T19:59:05.901" v="577" actId="20577"/>
          <ac:spMkLst>
            <pc:docMk/>
            <pc:sldMk cId="396683559" sldId="270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19:58:51.714" v="554" actId="20577"/>
          <ac:spMkLst>
            <pc:docMk/>
            <pc:sldMk cId="396683559" sldId="270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19:59:22.145" v="580" actId="20577"/>
          <ac:spMkLst>
            <pc:docMk/>
            <pc:sldMk cId="396683559" sldId="270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08T21:21:00.321" v="1034"/>
          <ac:inkMkLst>
            <pc:docMk/>
            <pc:sldMk cId="396683559" sldId="270"/>
            <ac:inkMk id="4" creationId="{D39EACDE-9595-D7A8-F764-2F6878BA6352}"/>
          </ac:inkMkLst>
        </pc:inkChg>
      </pc:sldChg>
      <pc:sldChg chg="delSp modSp add mod">
        <pc:chgData name="Toby Donaldson" userId="2e6e5431-bb17-4c41-9985-d39c50d83c73" providerId="ADAL" clId="{3520225A-7FAC-4461-9FDF-E7DA7C7B989D}" dt="2024-01-08T20:00:30.049" v="599" actId="21"/>
        <pc:sldMkLst>
          <pc:docMk/>
          <pc:sldMk cId="1463498382" sldId="271"/>
        </pc:sldMkLst>
        <pc:spChg chg="del">
          <ac:chgData name="Toby Donaldson" userId="2e6e5431-bb17-4c41-9985-d39c50d83c73" providerId="ADAL" clId="{3520225A-7FAC-4461-9FDF-E7DA7C7B989D}" dt="2024-01-08T20:00:30.049" v="599" actId="21"/>
          <ac:spMkLst>
            <pc:docMk/>
            <pc:sldMk cId="1463498382" sldId="271"/>
            <ac:spMk id="3" creationId="{D2700EDD-5E98-F7F1-BBBF-7750125F5386}"/>
          </ac:spMkLst>
        </pc:spChg>
        <pc:spChg chg="mod">
          <ac:chgData name="Toby Donaldson" userId="2e6e5431-bb17-4c41-9985-d39c50d83c73" providerId="ADAL" clId="{3520225A-7FAC-4461-9FDF-E7DA7C7B989D}" dt="2024-01-08T20:00:24.809" v="598" actId="20577"/>
          <ac:spMkLst>
            <pc:docMk/>
            <pc:sldMk cId="1463498382" sldId="271"/>
            <ac:spMk id="7" creationId="{7DFC4003-7388-3EED-D126-02544346128E}"/>
          </ac:spMkLst>
        </pc:spChg>
      </pc:sldChg>
      <pc:sldChg chg="addSp modSp add mod">
        <pc:chgData name="Toby Donaldson" userId="2e6e5431-bb17-4c41-9985-d39c50d83c73" providerId="ADAL" clId="{3520225A-7FAC-4461-9FDF-E7DA7C7B989D}" dt="2024-01-10T21:12:18.138" v="1346"/>
        <pc:sldMkLst>
          <pc:docMk/>
          <pc:sldMk cId="3133643840" sldId="272"/>
        </pc:sldMkLst>
        <pc:spChg chg="mod">
          <ac:chgData name="Toby Donaldson" userId="2e6e5431-bb17-4c41-9985-d39c50d83c73" providerId="ADAL" clId="{3520225A-7FAC-4461-9FDF-E7DA7C7B989D}" dt="2024-01-08T20:02:18.717" v="673" actId="20577"/>
          <ac:spMkLst>
            <pc:docMk/>
            <pc:sldMk cId="3133643840" sldId="272"/>
            <ac:spMk id="2" creationId="{9DE27F44-F97A-4C08-E56C-AF7030716265}"/>
          </ac:spMkLst>
        </pc:spChg>
        <pc:spChg chg="add mod">
          <ac:chgData name="Toby Donaldson" userId="2e6e5431-bb17-4c41-9985-d39c50d83c73" providerId="ADAL" clId="{3520225A-7FAC-4461-9FDF-E7DA7C7B989D}" dt="2024-01-08T20:04:22.683" v="1033" actId="122"/>
          <ac:spMkLst>
            <pc:docMk/>
            <pc:sldMk cId="3133643840" sldId="272"/>
            <ac:spMk id="3" creationId="{DFB14369-568D-AEE6-4EE7-5CE49B6A8A92}"/>
          </ac:spMkLst>
        </pc:spChg>
        <pc:spChg chg="mod">
          <ac:chgData name="Toby Donaldson" userId="2e6e5431-bb17-4c41-9985-d39c50d83c73" providerId="ADAL" clId="{3520225A-7FAC-4461-9FDF-E7DA7C7B989D}" dt="2024-01-08T20:02:33.183" v="674" actId="1076"/>
          <ac:spMkLst>
            <pc:docMk/>
            <pc:sldMk cId="3133643840" sldId="272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133643840" sldId="272"/>
            <ac:inkMk id="5" creationId="{A5AD7993-BA1C-9AE4-E1EC-3E241530E601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284412257" sldId="27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284412257" sldId="273"/>
            <ac:inkMk id="6" creationId="{A30654B5-A093-C2AC-A7BA-926318FAF67F}"/>
          </ac:inkMkLst>
        </pc:inkChg>
      </pc:sldChg>
      <pc:sldChg chg="addSp delSp modSp mod">
        <pc:chgData name="Toby Donaldson" userId="2e6e5431-bb17-4c41-9985-d39c50d83c73" providerId="ADAL" clId="{3520225A-7FAC-4461-9FDF-E7DA7C7B989D}" dt="2024-01-10T21:35:39.890" v="1349" actId="20577"/>
        <pc:sldMkLst>
          <pc:docMk/>
          <pc:sldMk cId="1550435524" sldId="274"/>
        </pc:sldMkLst>
        <pc:spChg chg="mod">
          <ac:chgData name="Toby Donaldson" userId="2e6e5431-bb17-4c41-9985-d39c50d83c73" providerId="ADAL" clId="{3520225A-7FAC-4461-9FDF-E7DA7C7B989D}" dt="2024-01-10T21:35:39.890" v="1349" actId="20577"/>
          <ac:spMkLst>
            <pc:docMk/>
            <pc:sldMk cId="1550435524" sldId="274"/>
            <ac:spMk id="8" creationId="{CC85398D-2C0D-1B6D-BDA5-1F9AA3DBB966}"/>
          </ac:spMkLst>
        </pc:spChg>
        <pc:inkChg chg="add del">
          <ac:chgData name="Toby Donaldson" userId="2e6e5431-bb17-4c41-9985-d39c50d83c73" providerId="ADAL" clId="{3520225A-7FAC-4461-9FDF-E7DA7C7B989D}" dt="2024-01-10T21:35:36.508" v="1347" actId="21"/>
          <ac:inkMkLst>
            <pc:docMk/>
            <pc:sldMk cId="1550435524" sldId="274"/>
            <ac:inkMk id="2" creationId="{55527879-A8DD-93C3-1E2D-B7FDC0493667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2765846928" sldId="275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2765846928" sldId="275"/>
            <ac:inkMk id="3" creationId="{B2FEF96F-60F1-1D60-4195-0CBABB6A893A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1567311950" sldId="277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1567311950" sldId="277"/>
            <ac:inkMk id="2" creationId="{635B6D39-F478-EA45-A8EA-83C08DA70F76}"/>
          </ac:inkMkLst>
        </pc:inkChg>
      </pc:sldChg>
      <pc:sldChg chg="modSp mod">
        <pc:chgData name="Toby Donaldson" userId="2e6e5431-bb17-4c41-9985-d39c50d83c73" providerId="ADAL" clId="{3520225A-7FAC-4461-9FDF-E7DA7C7B989D}" dt="2024-01-10T21:35:59.958" v="1350" actId="113"/>
        <pc:sldMkLst>
          <pc:docMk/>
          <pc:sldMk cId="937055327" sldId="278"/>
        </pc:sldMkLst>
        <pc:spChg chg="mod">
          <ac:chgData name="Toby Donaldson" userId="2e6e5431-bb17-4c41-9985-d39c50d83c73" providerId="ADAL" clId="{3520225A-7FAC-4461-9FDF-E7DA7C7B989D}" dt="2024-01-10T21:35:59.958" v="1350" actId="113"/>
          <ac:spMkLst>
            <pc:docMk/>
            <pc:sldMk cId="937055327" sldId="278"/>
            <ac:spMk id="15" creationId="{BB9E7829-7DAB-7B12-C673-614CC313B55B}"/>
          </ac:spMkLst>
        </pc:sp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692680348" sldId="281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692680348" sldId="281"/>
            <ac:inkMk id="5" creationId="{E796E96F-F18E-4DC6-7E06-24DC17EB192D}"/>
          </ac:inkMkLst>
        </pc:inkChg>
      </pc:sldChg>
      <pc:sldChg chg="addSp">
        <pc:chgData name="Toby Donaldson" userId="2e6e5431-bb17-4c41-9985-d39c50d83c73" providerId="ADAL" clId="{3520225A-7FAC-4461-9FDF-E7DA7C7B989D}" dt="2024-01-10T21:12:18.138" v="1346"/>
        <pc:sldMkLst>
          <pc:docMk/>
          <pc:sldMk cId="363071454" sldId="283"/>
        </pc:sldMkLst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363071454" sldId="283"/>
            <ac:inkMk id="3" creationId="{71D1D815-C580-E00A-2891-083B2458FD38}"/>
          </ac:inkMkLst>
        </pc:inkChg>
      </pc:sldChg>
      <pc:sldChg chg="addSp modSp add mod ord">
        <pc:chgData name="Toby Donaldson" userId="2e6e5431-bb17-4c41-9985-d39c50d83c73" providerId="ADAL" clId="{3520225A-7FAC-4461-9FDF-E7DA7C7B989D}" dt="2024-01-10T21:12:18.138" v="1346"/>
        <pc:sldMkLst>
          <pc:docMk/>
          <pc:sldMk cId="4170550138" sldId="285"/>
        </pc:sldMkLst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2" creationId="{9DE27F44-F97A-4C08-E56C-AF7030716265}"/>
          </ac:spMkLst>
        </pc:spChg>
        <pc:spChg chg="mod">
          <ac:chgData name="Toby Donaldson" userId="2e6e5431-bb17-4c41-9985-d39c50d83c73" providerId="ADAL" clId="{3520225A-7FAC-4461-9FDF-E7DA7C7B989D}" dt="2024-01-10T19:48:12.539" v="1224" actId="1076"/>
          <ac:spMkLst>
            <pc:docMk/>
            <pc:sldMk cId="4170550138" sldId="285"/>
            <ac:spMk id="3" creationId="{A307ED06-1246-5A80-BAD4-9B00A997C972}"/>
          </ac:spMkLst>
        </pc:spChg>
        <pc:spChg chg="mod">
          <ac:chgData name="Toby Donaldson" userId="2e6e5431-bb17-4c41-9985-d39c50d83c73" providerId="ADAL" clId="{3520225A-7FAC-4461-9FDF-E7DA7C7B989D}" dt="2024-01-10T19:28:42.809" v="1153" actId="1076"/>
          <ac:spMkLst>
            <pc:docMk/>
            <pc:sldMk cId="4170550138" sldId="285"/>
            <ac:spMk id="4" creationId="{D009FD34-8B38-1FE3-0E10-D8A6716CEC71}"/>
          </ac:spMkLst>
        </pc:spChg>
        <pc:spChg chg="mod">
          <ac:chgData name="Toby Donaldson" userId="2e6e5431-bb17-4c41-9985-d39c50d83c73" providerId="ADAL" clId="{3520225A-7FAC-4461-9FDF-E7DA7C7B989D}" dt="2024-01-10T19:44:43.417" v="1191" actId="1076"/>
          <ac:spMkLst>
            <pc:docMk/>
            <pc:sldMk cId="4170550138" sldId="285"/>
            <ac:spMk id="7" creationId="{7DFC4003-7388-3EED-D126-02544346128E}"/>
          </ac:spMkLst>
        </pc:spChg>
        <pc:inkChg chg="add">
          <ac:chgData name="Toby Donaldson" userId="2e6e5431-bb17-4c41-9985-d39c50d83c73" providerId="ADAL" clId="{3520225A-7FAC-4461-9FDF-E7DA7C7B989D}" dt="2024-01-10T21:12:18.138" v="1346"/>
          <ac:inkMkLst>
            <pc:docMk/>
            <pc:sldMk cId="4170550138" sldId="285"/>
            <ac:inkMk id="6" creationId="{108D1328-42E9-4092-43B3-351663B01051}"/>
          </ac:inkMkLst>
        </pc:inkChg>
      </pc:sldChg>
      <pc:sldChg chg="modSp mod">
        <pc:chgData name="Toby Donaldson" userId="2e6e5431-bb17-4c41-9985-d39c50d83c73" providerId="ADAL" clId="{3520225A-7FAC-4461-9FDF-E7DA7C7B989D}" dt="2024-01-12T18:44:09.041" v="1360" actId="14100"/>
        <pc:sldMkLst>
          <pc:docMk/>
          <pc:sldMk cId="3044099609" sldId="288"/>
        </pc:sldMkLst>
        <pc:spChg chg="mod">
          <ac:chgData name="Toby Donaldson" userId="2e6e5431-bb17-4c41-9985-d39c50d83c73" providerId="ADAL" clId="{3520225A-7FAC-4461-9FDF-E7DA7C7B989D}" dt="2024-01-12T18:44:09.041" v="1360" actId="14100"/>
          <ac:spMkLst>
            <pc:docMk/>
            <pc:sldMk cId="3044099609" sldId="288"/>
            <ac:spMk id="3" creationId="{283C6FA7-295A-88DD-8772-18D469BE3C15}"/>
          </ac:spMkLst>
        </pc:spChg>
        <pc:cxnChg chg="mod">
          <ac:chgData name="Toby Donaldson" userId="2e6e5431-bb17-4c41-9985-d39c50d83c73" providerId="ADAL" clId="{3520225A-7FAC-4461-9FDF-E7DA7C7B989D}" dt="2024-01-12T18:44:09.041" v="1360" actId="14100"/>
          <ac:cxnSpMkLst>
            <pc:docMk/>
            <pc:sldMk cId="3044099609" sldId="288"/>
            <ac:cxnSpMk id="7" creationId="{0F78DAC7-5857-87C5-740F-B164800E5707}"/>
          </ac:cxnSpMkLst>
        </pc:cxn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499414711" sldId="289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499414711" sldId="289"/>
            <ac:inkMk id="5" creationId="{476456FB-D957-38EA-0E04-C4927CEC96D2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236135703" sldId="290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236135703" sldId="290"/>
            <ac:inkMk id="5" creationId="{C0A7F282-2AD2-667D-A790-C063D852F2DE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452256213" sldId="291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452256213" sldId="291"/>
            <ac:inkMk id="5" creationId="{144839CF-5C7D-FD49-9533-4DBF4FF79827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947225" sldId="293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947225" sldId="293"/>
            <ac:inkMk id="7" creationId="{994221FF-815F-6A50-BD23-62AEA8B27C95}"/>
          </ac:inkMkLst>
        </pc:inkChg>
      </pc:sldChg>
      <pc:sldChg chg="addSp">
        <pc:chgData name="Toby Donaldson" userId="2e6e5431-bb17-4c41-9985-d39c50d83c73" providerId="ADAL" clId="{3520225A-7FAC-4461-9FDF-E7DA7C7B989D}" dt="2024-01-12T21:24:29.785" v="1361"/>
        <pc:sldMkLst>
          <pc:docMk/>
          <pc:sldMk cId="3233484088" sldId="295"/>
        </pc:sldMkLst>
        <pc:inkChg chg="add">
          <ac:chgData name="Toby Donaldson" userId="2e6e5431-bb17-4c41-9985-d39c50d83c73" providerId="ADAL" clId="{3520225A-7FAC-4461-9FDF-E7DA7C7B989D}" dt="2024-01-12T21:24:29.785" v="1361"/>
          <ac:inkMkLst>
            <pc:docMk/>
            <pc:sldMk cId="3233484088" sldId="295"/>
            <ac:inkMk id="7" creationId="{B1F43FF1-A1BC-3072-F8A4-DD338EDCEC1C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5T21:01:20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24559 10673 911 0,'2'0'0'0,"-2"0"0"31,2 0 0-31,-2-2 0 0,0 2 128 0,0 0-128 16,1-2 0-16,-1 0 128 0,2 1-128 0,-2 1-256 15,0-2 64-15,0 2 16 0,-2 2 720 0,2-2 144 0,-1 1 16 0,-1 1 16 16,2 0 400-16,0-2 80 0,2 0 16 0,-1 0 0 16,1-2-240-16,2 0-32 0,-1 2-16 0,-1 0 0 15,0 2-320-15,-1 0-64 0,-1 0-16 0,0 1 0 16,0 4 80-16,-1-2 16 0,-1 1 0 0,0 4 0 16,-1-3-224-16,-1 3-32 0,-1-1-16 0,1 5 0 15,3-5-96-15,-1 5 0 0,-2-4-16 0,3 1 0 16,-1 4 80-16,0-3 0 0,1 1 16 0,1 1 0 15,0 1 16-15,0 1 0 0,1 0 0 0,-1-2 0 16,4 3-224-16,-3 0-128 0,3 1 160 0,-2 1-160 0,-2 0 0 16,-2-1 0-16,2-1 0 0,0-1 0 0,0 1 0 0,-4-5 0 15,3 2 0-15,-1-3 0 0,0-3 0 0,-1-2 0 16,1 2 128-16,-1-4-128 0,3-3 0 0,-2-1 0 16,-2 0 128-16,3-1-128 0,1-3 0 0,0-1-256 15,0-4 48-15,0 2 16 16,1-3-432-16,5 3-80 0,-5-7 0 0,5 0-16 0,-1 2 400 0,2-4 64 15,0-1 32-15,3-2 0 0,-1-2 224 0,1-2 0 16,-3 0 0-16,4-1 0 0,-6 1 0 0,0-3 128 16,0 0-128-16,1 2 160 0,-3-4 160 0,-1 2 48 15,0-6 0-15,-2 5 0 0,0-3-112 0,0 6 0 16,0 3-16-16,1 7 0 0,-1 5-240 0,2 7 0 0,-2 2 0 16,2 4 0-16,0 1 640 0,1 0 64 0,-1 6 32 0,1-4 0 15,1 3 176-15,1-1 48 0,0 3 0 0,0-3 0 16,2 1-688-16,0-1-128 0,2 1-16 0,0-3-128 15,-4 0 128-15,2-2-128 0,2-1 0 0,-2-1 0 16,3-1 160-16,-5 3-160 0,2-3 128 0,2-2-128 31,-2 2-688-31,0-2-208 0,-2 0-64 0,2 0 0 0,2 2-1008 16,-4-1-208-16</inkml:trace>
  <inkml:trace contextRef="#ctx0" brushRef="#br0" timeOffset="488.04">25091 10688 1839 0,'3'-1'160'0,"-1"-1"-160"16,3 0 0-16,-5 2 0 0,2 0 1344 0,0-2 224 16,3-1 48-16,4 1 16 0,-4-1-80 0,0 3-16 15,0 1 0-15,0 1 0 0,-5 3-352 0,2 1-80 16,0-3-16-16,-2 1 0 0,2 2-448 0,-2 0-112 15,1-1-16-15,3 4 0 0,-2-2-80 0,5 0-32 16,-4 1 0-16,4-2 0 0,0-1 384 0,2 2 80 16,1-2 16-16,1-3 0 0,-1-1-448 0,2-1-96 0,-1-1-16 0,3 1 0 15,-4-4-320-15,1-1 0 0,-1-2 0 0,1 4 0 16,1-4 0-16,-4-2-192 16,3 5 192-16,-6-3-192 0,2-3 0 0,2 5 0 15,-6-6 0-15,3 4 0 0,-5-3 192 0,-1 3-208 0,0-2 80 0,-3 0 128 16,-1 3-224-16,-1-5 80 0,-4 4 16 0,1-3 0 15,-3 4-64-15,1-4 0 0,-6 5 0 0,4 0 0 16,0-4-32-16,-1 4-16 0,0 1 0 0,0 2 0 16,3 1 240-16,-2 2 0 0,1 5 0 0,1-1-144 15,1 5 144-15,-1-1 0 0,3 7 0 0,-2 1 128 16,2 2 448-16,3 4 112 0,-2 5 16 0,4-4 0 0,0 7 272 16,4-4 64-16,1 0 16 0,2 0 0 0,2-7-288 0,4 3-64 15,-2 0-16-15,5-8 0 0,1 3-544 0,4-4-144 16,-1 1 0-16,-18-15 0 0,0 0 0 0,63 28 0 15,-63-28 0-15,0 0 0 0,0 0-224 0,102 19-64 16,-102-19-16-16,0 0 0 16,0 0-832-16,100-5-160 0,-100 5-48 0,0 0-10176 15</inkml:trace>
  <inkml:trace contextRef="#ctx0" brushRef="#br0" timeOffset="791.31">25889 10138 3679 0,'0'-2'320'0,"0"-1"-320"0,0 3 0 0,0 0 0 16,0 0 1200-16,0 3 160 0,0-1 48 0,-2 0 0 15,0 3-80-15,-1 0-16 0,-2 9 0 0,1 2 0 16,-3 1 16-16,2 4 0 0,0 3 0 0,-2 6 0 15,1-2 272-15,3 5 48 0,1 0 16 0,2-3 0 16,0 5-128-16,2 1-32 0,1 1 0 0,1 1 0 16,3-3 16-16,-4 0 0 0,4 1 0 0,2-1 0 15,-2-2-1264-15,0 0-256 0,2 2 0 0,-2-5 0 16,0-2-1440-16,-4-4-176 16,2 4-48-16,-3-4 0 0,0-3-368 0,-2 4-80 0,0-5 0 0,-2-2-8624 15</inkml:trace>
  <inkml:trace contextRef="#ctx0" brushRef="#br0" timeOffset="1364.09">25608 10563 16575 0,'-8'-2'736'0,"4"2"160"0,1 0-720 0,1 0-176 0,-2 0 0 0,4 2 0 15,-1 3 1472-15,-1-1 272 16,-2 3 48-16,1 7 16 0,1 1-128 0,2-3-16 15,2 4-16-15,3 0 0 0,4-4-784 0,0-3-160 16,4 1-16-16,3-5-16 0,-16-5-544 0,0 0-128 16,0 0 0-16,94-3 0 0,-94 3 768 0,0 0 112 15,0 0 16-15,112-35 16 16,-112 35-2128-16,0 0-448 0,97-37-64 0,-97 37-32 16,0 0-256-16,103-33-48 0,-103 33-16 0,0 0 0 15,0 0-496-15,103-22-112 0,-89 20 0 0,-4 2-16 16,-3 0 1392-16,0 0 288 0,-5 2 48 0,0-1 16 0,0 1 1440 0,-1 0 288 0,3 3 64 0,-2-3 16 15,-1 1-288-15,3 1-64 0,-3-2-16 16,3-1 0-16,-2 3-480 0,1-1 0 0,1-3 0 0,1 0 0 16,-2 0 0-16,3-3 0 0,4 3 0 0,-5-2 0 15,4 2 128-15,-2 0 48 0,0 2 0 0,2 3 0 16,-6-1 1040-16,1 1 192 0,-1 5 64 0,-3-1 0 16,0 5 512-16,-2 0 96 0,1 5 32 0,-5 0 0 0,5 4-640 15,-8-1-112-15,5 1-16 0,3 1-16 0,-1-1-816 0,2-4-144 16,2-1-48-16,3-3 0 0,0-3 544 0,4 2 96 15,0-1 32-15,1-5 0 0,4-1-800 0,3 2-192 16,-1-4 0-16,-16-5 0 16,0 0-672-16,0 0-128 0,89-2-32 0,-89 2 0 0,0 0 832 0,0 0 176 15,89-31 16-15,-89 31 16 0,0 0-208 0,56-43 176 16,-56 43-176-16,0 0 160 0,40-56 32 0,-32 33 16 16,-1 1 0-16,-1-3 0 0,-3 3-16 0,-3-1 0 15,-2-3 0-15,-1 1 0 0,-2 4-192 0,-2 4-160 16,0 3 32-16,-2 0 0 15,2 2-544-15,0 5-96 0,2 0-32 0,0 2 0 16,-1 3-48-16,3 0-16 0,1 1 0 0,-3-1 0 16,3 2-1248-16,0 0-240 0,2-2-48 0,-1 0-7808 0</inkml:trace>
  <inkml:trace contextRef="#ctx0" brushRef="#br0" timeOffset="1835.75">26894 10451 1839 0,'9'6'160'0,"-2"-5"-160"0,0 1 0 0,-4 0 0 16,1-2 1440-16,-1 0 256 0,-1 2 48 0,3-1 16 0,2 3-80 0,2 5-16 15,0-2 0-15,-1 3 0 0,-4 0 64 0,-1 3 0 16,-1 1 0-16,0-4 0 0,-2 6-320 0,-2-4-64 16,2 2-16-16,-2 1 0 15,-1 5-464-15,-1-3-96 0,4 4 0 0,-5-2-16 0,2 5 32 0,-1-3 16 16,3 0 0-16,-3-2 0 0,4 4-544 0,0-2-96 15,0-2-32-15,0-1 0 0,2-3-128 0,0-1 0 16,-1-2 0-16,1 1 0 0,0-6 0 16,1 1 0-16,1-4-128 0,-3-3 128 0,-1-1 0 0,0-1 0 15,2-3-144-15,0-3 144 0,0 2-160 0,1-5 32 16,-1-1 0-16,1-3 0 0,1 0-96 0,-2-1-16 0,1-5 0 16,-1-4 0-16,1 1 48 0,1 1 0 0,1-4 0 0,-3-4 0 15,0-3 192-15,1 2 0 0,1-2 0 0,-3-2 0 16,1 0 0-16,3 7 0 0,-5-2 0 0,0 11 0 15,2 2 0-15,-2 6 0 0,0 3 0 0,-2 6 0 16,2 2 144-16,0 0 80 0,0 2 16 0,0-2 0 16,0 1 464-16,4 3 112 0,-1-1 16 0,1-1 0 15,3 0-608-15,-2 0-224 0,0-1 176 0,0-1-176 16,4 0 0-16,-2-1-240 0,2-1 32 0,-1-2 0 16,3 1-544-16,-2-1-96 15,3 3-32-15,2 1 0 0,-2 0 128 0,2 0 32 0,0 5 0 0,0 2 0 16,1 0-48-16,1 3 0 0,0-1 0 0,-1 3 0 31,1-1-992-31,-2 1-208 0,2 0-32 0,-2-3-6528 0</inkml:trace>
  <inkml:trace contextRef="#ctx0" brushRef="#br0" timeOffset="2260.62">27597 10390 21183 0,'1'9'944'0,"1"-4"192"0,0 1-912 0,-1-5-224 15,3 1 0-15,-2 0 0 0,-2 3 1040 0,1 2 176 16,1 5 16-16,0 4 16 0,0 3-464 0,-4 2-80 0,0 0-32 0,-1 0 0 16,-3 0-160-16,3-4-16 15,0 2-16-15,-1 0 0 0,1 2 64 0,1-2 16 0,-3 1 0 0,1 1 0 16,2-2 128-16,1 0 16 0,1 0 16 0,-2-3 0 16,4-1-240-16,-1-6-48 15,3 3-16-15,-1-7 0 0,3 2-416 0,-3-7 0 0,2-1-192 0,4-5 192 31,-2 0-672-31,0-7-16 0,0 1 0 0,3-4 0 16,1-4 16-16,-1-5 0 0,2 1 0 0,2-6 0 16,2 1-112-16,-5-5-32 0,1 7 0 0,0-3 0 15,2 2-32-15,-2-1-16 0,2-5 0 0,-4 7 0 0,1-1 432 0,1 3 96 0,2 3 16 0,-2-3 0 16,4 6 320-16,-4 2 0 0,0 5 128 0,2 5-128 0,-5 1 400 0,-2 10 0 31,2 1 0-31,-4 2 0 0,4 9 368 0,-4-2 64 0,2 5 0 0,0 0 16 0,0 2 576 0,-2 1 112 16,2 1 32-16,0 5 0 0,-2 0-640 15,2 5-128-15,-2 4-32 0,1 1 0 0,-3 2-512 0,2 2-96 16,-5 3-32-16,0-3 0 0,2-2-368 0,0-4-80 31,0-4 0-31,1-8-16 0,6-6-1200 0,-1-11-224 0</inkml:trace>
  <inkml:trace contextRef="#ctx0" brushRef="#br0" timeOffset="3125">29140 10399 14735 0,'0'2'1312'0,"0"-2"-1056"0,0 0-256 0,0 0 0 0,0 0 704 0,0 0 96 16,2 0 16-16,-2 2 0 0,-2-2-256 0,-1 0-48 16,1-2-16-16,-5 0 0 0,2-1 80 0,-2 1 32 15,0 0 0-15,-2 2 0 0,1 0 64 0,-3 0 16 16,1 2 0-16,-2 3 0 0,-2-1-304 0,0 1-48 16,0 0-16-16,0 4 0 0,0-2-48 0,0 5-16 15,3-3 0-15,-1 3 0 0,2 0-80 0,3-3-32 16,3-2 0-16,3 1 0 0,1-2-144 0,5-1 0 15,2 2 0-15,2-2 0 0,1-1 0 0,4-1 0 16,2 4 0-16,-1-2 0 0,3-1 0 0,1 3 0 16,2 0-144-16,0 0 144 0,0 3 0 0,0 2 0 15,-2-1 0-15,0 4 0 0,0 3 0 0,-3 1 0 0,-4 4 0 0,-5-2 0 16,-4 5 0-16,-4 2 0 0,-5-4 0 0,1 6 0 16,-5-8 0-16,-1 4 272 0,-4 0-48 0,1-3-16 15,-2 1 800-15,-1 1 144 0,-1-6 48 0,-1 0 0 16,-2-3-544-16,0-4-96 0,2 2-32 0,-2-5 0 15,2 3-384-15,0-9-144 0,-2 4 0 0,2-7 144 32,1 0-672-32,1-7-144 0,3 0-32 0,2-5 0 0,-1 2-1872 0,8-6-384 0,-2-1-80 0,7-1-7728 15</inkml:trace>
  <inkml:trace contextRef="#ctx0" brushRef="#br0" timeOffset="3422.61">29831 10343 11055 0,'-6'2'976'0,"3"0"-784"15,1-2-192-15,2 0 0 0,-2 2 1168 0,1-1 192 16,-3 1 48-16,-3 3 0 0,-2 8-320 0,1-3-64 15,1 2-16-15,0 2 0 0,3 0 144 0,1-3 16 16,1 4 16-16,2 3 0 0,2 1 128 0,0 0 32 16,-2 2 0-16,0 7 0 0,0-2-48 0,-2 3 0 0,0 1 0 0,0 7 0 15,-1-3-512-15,-1 1-96 0,3 2-32 0,-5-6 0 16,3 2-656-16,-1-3 0 0,3-2 0 0,1 0-176 31,0-6-1280-31,0-1-256 0,0-2-48 0,0-3-12256 0</inkml:trace>
  <inkml:trace contextRef="#ctx0" brushRef="#br0" timeOffset="3642.87">29494 10709 19343 0,'7'-3'848'0,"-2"-1"192"0,4 2-832 0,-2-1-208 0,-3 6 0 0,1-1 0 0,0 0 1040 0,4 1 176 16,8 1 16-16,2 5 16 0,4-1-560 0,-2 3-112 15,0-2-32-15,1-6 0 0,3 4 208 16,1-4 32-16,-26-3 16 0,0 0 0 0,87-8-336 0,-87 8-64 16,0 0-16-16,101-21 0 0,-101 21-256 0,0 0-128 15,108-35 0-15,-108 35 128 16,0 0-688-16,114-42-144 0</inkml:trace>
  <inkml:trace contextRef="#ctx0" brushRef="#br0" timeOffset="4037.36">30784 10418 14271 0,'8'4'320'0,"-6"-4"64"0,3 0 0 0,-1-2 16 0,-2 0-400 0,-1-1 0 0,3-1 0 0,-2 3 0 16,-2-6 336-16,0-2-16 0,-6 4 0 0,-2-2 0 15,-6 2 400-15,0 1 80 0,-2 4 16 0,-3-2 0 16,-4 4 848-16,2 0 192 0,-1 5 16 0,-1-2 16 15,0 0-688-15,4 4-144 0,0 0-32 0,0 1 0 0,1-1 384 0,3 3 64 16,1-3 0-16,5 1 16 16,0-1-1984-16,4 1-400 0,3-4-64 0,2 4-32 0,4-3 512 0,3-2 96 15,2 4 32-15,1-2 0 0,1 2-32 0,2-2 0 16,1 3 0-16,2 0 0 0,0 3 384 0,-1 2 0 16,3-1 0-16,-1 5 0 0,1 1 0 0,-4 2 0 15,1-1 0-15,-1 2 0 0,-2-1 0 0,-3-1 0 16,2 2 0-16,-8 1 0 15,1-1 512-15,-3-2 112 0,-2-2 16 0,-5-2 16 0,-2 1 192 0,-1-2 48 0,-1 1 0 0,-3-3 0 16,-4 2-320-16,-1 1-64 0,1-1-16 0,-4-2 0 16,0-2-320-16,2 3-176 0,0-4 192 0,-4-2-192 15,4 1 0-15,3-5 0 0,1-3 0 0,3-2-192 32,5-3-1184-32,1-4-224 0,6-4-64 0,4-5-12416 0</inkml:trace>
  <inkml:trace contextRef="#ctx0" brushRef="#br0" timeOffset="4351.64">31500 10335 911 0,'3'0'0'0,"-3"0"0"15,0 0 0-15,0 0 0 0,-1 1 1488 0,-1 1 224 16,0 5 32-16,-3 0 16 0,-2 4 672 0,-2 3 128 16,2 3 16-16,-5 0 16 15,5 3-272-15,-2 0-48 0,4 0-16 0,2 2 0 0,3 1-1008 0,0 1-208 16,0-1-32-16,1 5-16 0,1 0-624 0,2 3-128 16,-1 0-32-16,-1 1 0 0,5 3 448 0,-5-4 96 15,3-2 16-15,-2 3 0 0,4-6-384 0,-3 2-80 0,3-4-16 0,-2-1 0 16,2 1-288-16,-2-3 0 0,-1 0 0 15,-1-2 0 1,1-1-384-16,-4-4-96 0,3-2-16 0,1 0-8912 0,1-3-1792 0</inkml:trace>
  <inkml:trace contextRef="#ctx0" brushRef="#br0" timeOffset="4618.41">31153 10805 17503 0,'-3'3'1552'0,"-3"3"-1232"15,6-6-320-15,0 0 0 0,0 0 560 0,0 0 48 16,0 1 16-16,-1 3 0 0,-1-1-496 0,2-1-128 16,3 2 0-16,4-4 0 15,4 0 672-15,3-4 112 0,-14 4 32 0,0 0 0 0,0 0 400 0,89-33 96 16,-89 33 16-16,0 0 0 0,104-38-656 0,-104 38-128 15,91-30-32-15,-91 30 0 0,106-33-256 0,-106 33-64 16,101-35-16-16,-101 35 0 16,91-28-688-16,-91 28-128 0,0 0-16 0,113-29-11984 0</inkml:trace>
  <inkml:trace contextRef="#ctx0" brushRef="#br0" timeOffset="5231.35">32631 10350 18431 0,'-9'0'816'0,"4"-1"160"0,1 1-784 0,1-2-192 0,1 0 0 0,2 0 0 0,-2-1 768 0,-1-1 96 16,-4 3 32-16,-3-4 0 15,-3-1-512-15,-2 1-112 0,-3 2-16 0,1 3 0 0,1 0-128 0,-3 3-128 16,2 2 192-16,-3 2-192 0,1 0 320 0,0 4-64 0,0 1 0 0,0 0 0 16,0 4 128-16,1-2 32 15,-1-2 0-15,2 2 0 0,-1 3 480 0,2-3 112 0,2 2 16 16,4-2 0-16,-2 0-480 0,5 1-96 0,-2-1 0 0,4-3-16 16,1 3-240-16,4-2-32 15,2-3-16-15,2 1 0 0,3-1-16 0,1-1 0 0,3 1 0 0,3-4 0 16,1 4-128-16,5-2 0 0,0-2 0 0,3 2 0 15,3-2-160-15,-1 1 160 0,1 1-208 0,2 0 80 16,0-2-32-16,1 5 0 0,1 2 0 0,-4-1 0 16,-2 5 160-16,1-2 0 0,-3 3 0 0,-2 0 0 15,-6 3 0-15,-8-1 0 16,0 2 0-16,-6 0 0 0,-4-1 384 16,-4 1 0-16,-3 0 0 0,-3 2 0 0,-3 5 384 0,-2-6 96 15,-4 1 16-15,-2 0 0 0,-1-1-160 0,2-8-16 16,0 2-16-16,-1-4 0 0,4-5-320 0,0-3-64 15,2-1-16-15,2-6 0 16,5-1-608-16,-2-3-112 0,3-3-16 0,4-3-16 16,4-2-2096-16,3-4-432 0</inkml:trace>
  <inkml:trace contextRef="#ctx0" brushRef="#br0" timeOffset="5739.67">33037 10422 12895 0,'3'-2'1152'0,"-1"0"-928"16,0-1-224-16,0 1 0 0,-1 2 1968 0,-1 0 336 16,6-2 80-16,-5 1 16 0,5 1 80 0,-3 0 16 15,-1 0 0-15,-4 3 0 0,0 2-944 0,-1-1-176 16,-1 1-32-16,3-3-16 0,-5 0-912 0,3 1-176 0,-1 0-48 0,-1 1 0 31,5-2-576-31,-3 1-112 0,1-3-16 0,0 2-16 16,0-2-496-16,2 0-112 0,0-2-16 0,2 2 0 15,0 0-1408-15,3 0-272 0</inkml:trace>
  <inkml:trace contextRef="#ctx0" brushRef="#br0" timeOffset="5969.91">33300 11106 23039 0,'2'11'2048'0,"1"-4"-1648"16,-1-6-400-16,0 3 0 0,-2-2 2160 0,-2 5 336 16,2 1 80-16,-4 10 16 0,1 8-1312 0,-7 2-256 15,-4 1-48-15,-2-1-16 16,-5 2-1184-16,2-4-240 0,-4-2-48 0,2 4-16 15,0-3-1600-15,0-3-320 0,-1 6-64 0,-3-2-16 16,1 6-528-16,0-6-96 0,-3 5-32 0,3-7-4672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5T21:04:44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15710 7436 2751 0,'2'0'256'0,"-4"0"-256"16,2 0 0-16,0 0 0 0,0 0 0 0,0 0 0 0,-1 0 0 0,-1 2 0 16,2-2-144-16,-2 0-80 0,2-2-16 0,0 1 0 15,2-1 544-15,0 0 96 0,1-1 32 0,1-1 0 16,-3-3 400-16,1 6 64 0,2-5 32 0,-3 3 0 15,1 1-224-15,0 2-64 0,-2 0 0 0,0-3 0 0,0 6 16 0,0-3 0 16,2 0 0-16,-2 2 0 0,0 0-288 0,0-1-64 16,-2 3-16-16,0-2 0 0,2 1-288 0,-2 4 128 15,1-2-128-15,-1 0 0 0,2 4 128 0,0-4-128 16,0 1 0-16,0 4 0 0,2-5 208 0,-2 8-16 16,1-5 0-16,1 6 0 0,-2 2 0 0,0 0 0 15,0-1 0-15,0 8 0 0,-2-1 0 0,1 3-16 16,-3-1 0-16,1 8 0 0,-3-1 16 0,1 0 0 15,0 6 0-15,1-2 0 0,-3 0-192 0,4-2 128 0,-1 0-128 16,3-5 128-16,1-1-128 0,-2-6 0 0,4 0 0 0,-2-5 0 16,3-6 0-16,-3 1 0 15,2-4 0-15,-2-2 0 16,-2 2-512-16,0-4-48 0,1 1 0 0,-1-2 0 16,-3-1 112-16,1-1 32 0,1 0 0 0,-1-1 0 0,1-1 416 0,1-5-128 0,-1-2 128 15,1 2 0-15,2-5 192 0,0 2 128 16,0-4 32-16,0-2 0 0,5 0 144 0,-3-1 16 0,-2 0 16 0,2 1 0 15,1-3-128-15,-1 0-16 0,0-4-16 0,-1 2 0 16,3 2 96-16,-1-2 32 0,-1 2 0 0,-2-4 0 16,3 1 16-16,1-6 0 0,-2 5 0 0,1-3 0 15,2 0-224-15,1 5-32 0,-1-2-16 0,0 2 0 0,2 0-240 16,0 4 0-16,2 1 0 0,1 1 0 0,-1 4 320 0,1 2-16 16,-1 8-16-16,-2 1 0 0,0 1 16 0,-2 1 0 15,-1 7 0-15,-3-2 0 0,1 3 48 0,0 1 16 16,-2-1 0-16,0-1 0 0,2 3 16 0,-1-3 0 15,5 3 0-15,-6-5 0 0,1 3-384 0,-1-4 0 16,4 2 0-16,-2-2 0 16,1-3-992-16,4-1-224 0,-2 1-32 0,6 3-8928 0</inkml:trace>
  <inkml:trace contextRef="#ctx0" brushRef="#br0" timeOffset="607.52">16263 7741 1839 0,'-9'12'0'0,"6"-10"160"0,-1 5-160 0,1-5 0 0,3 0 0 0,-2-1 0 16,-2 1 832-16,3 0 144 0,-3 0 32 0,-1 1 0 0,1-1 224 0,-1 3 48 15,2-5 16-15,-1 2 0 0,2-2-128 0,1 0-16 16,1 0-16-16,0-2 0 0,1 2-496 0,1-2-112 16,0 2-16-16,1-3 0 0,1 3-112 0,-1 0-16 15,3 0-16-15,-1 0 0 16,4 0 288-16,-2 0 64 0,5 0 16 0,-4 0 0 0,6 0-208 0,0 3-32 15,2-3-16-15,1 0 0 16,3-3-352-16,2-1-128 0,-22 4 0 0,0 0 144 0,0 0-144 0,96-34 0 16,-96 34 0-16,0 0 0 0,0 0 0 0,86-60 0 15,-69 43 144-15,-3 0-144 0,-4-1 0 0,1 2 0 16,-4 1 0-16,-2 1 0 0,-3-2-160 0,-2 7 0 16,-2-1 0-16,-5 3 0 0,-2 0-192 0,-3 5-32 0,2 1-16 0,-8 4 0 15,3 2 80-15,-3 2 32 0,-3 0 0 0,0 5 0 16,2 4 112-16,-5 0 32 0,3 1 0 0,3 1 0 31,1-3 144-31,3 8 192 0,-2 0-32 0,2 1-16 0,6-1 176 0,-5 4 48 0,7 1 0 0,-5 2 0 16,6-4 208-16,3 5 64 15,2 1 0-15,0-3 0 0,0 4 464 0,2-5 112 16,3 2 0-16,2-6 16 0,2 2-96 0,5-6-32 0,-2-1 0 0,4-5 0 16,1-2-480-16,4-3-112 0,2-4 0 0,1-2-16 0,-24-3-496 15,0 0-240-15,0 0 32 0,105-14 0 31,-105 14-912-31,0 0-176 0,0 0-48 0,104-34 0 16,-104 34-704-16,0 0-160 0,82-39-32 0,-82 39-7600 0</inkml:trace>
  <inkml:trace contextRef="#ctx0" brushRef="#br0" timeOffset="879.74">17155 7154 6447 0,'2'-7'272'0,"-1"2"80"0,1-2-352 0,0 5 0 0,1-1 0 0,-3 1 0 16,2 0 1504-16,-2-1 224 0,2-2 64 0,0 1 0 15,-4 4-304-15,0 0-48 0,0 9-16 0,-5-2 0 16,2 5-16-16,0-1-16 0,0 4 0 0,0 1 0 16,1 1 160-16,2 4 48 0,1 2 0 0,1-2 0 15,0 7-464-15,0 0-96 0,1 1-16 0,1 1 0 16,2 5-480-16,-1-2-96 0,2 2-32 0,-1 3 0 15,-1 4-416-15,1-1 0 0,-1 6 0 0,2 2 0 16,-3 5 0-16,2-2-224 0,-1 1 80 0,2-4 16 16,2-1-448-16,0-6-64 0,4-2-32 0,-3-5 0 15,3-5-1024-15,1-8-208 0,-1-3-32 0,-1-5-9888 16</inkml:trace>
  <inkml:trace contextRef="#ctx0" brushRef="#br0" timeOffset="1140.93">16921 7564 9215 0,'-12'1'400'0,"7"1"96"0,0 0-496 0,1-2 0 16,3 2 0-16,-1-2 0 0,0 3 1168 0,0 2 144 15,-1 1 32-15,-2 2 0 0,1 3-144 0,2-3-32 16,1 3 0-16,2-6 0 0,3 4 256 0,3-6 48 15,2-3 16-15,5-1 0 0,3-3-336 0,4-5-64 0,-21 9 0 0,0 0-16 16,90-31-416-16,-90 31-80 0,0 0 0 0,122-47-16 16,-122 47-304-16,0 0-64 0,131-38-16 0,-131 38 0 15,0 0-176-15,112-25-176 0,-112 25 48 0,0 0 0 32,92-10-1488-32,-92 10-304 0,0 0-48 0,0 0-9232 0</inkml:trace>
  <inkml:trace contextRef="#ctx0" brushRef="#br0" timeOffset="1455.56">17774 7417 4895 0,'-2'13'0'0,"0"-8"192"0,2 5-48 0,0-5 16 0,0-1-160 0,0-2 0 0,0 8 0 0,2 4 0 0,0 10 2080 0,-2 6 384 15,3 7 80-15,-1-3 16 0,0 3-656 0,1-4-128 16,2 2-32-16,0-4 0 0,2 2-880 0,4 0-176 15,-1-5-48-15,3 0 0 0,1-3-416 0,1 1-96 16,-3-4 0-16,4-4-128 0,-2-1 272 0,2-5-48 16,-2 1-16-16,0-10 0 0,0 2-208 0,-1-5 0 15,1 0 0-15,-3-3 0 0,1-2-192 0,-3-6 0 16,3 1 16-16,-3-4 0 0,-1-4 176 0,3-3 144 16,-2-3-16-16,1-4-128 0,-1 4 288 0,-1-8-48 0,3 5-16 15,-6-5 0-15,2-1-224 0,0 4 0 16,-5-3 0-16,0 6 0 15,-2 0-528-15,0 3 0 0,0 4 0 0,-2 5 0 16,0 4-560-16,-5-1-96 0,2 8-32 0,-2-1-7440 0</inkml:trace>
  <inkml:trace contextRef="#ctx0" brushRef="#br0" timeOffset="2031.86">18437 7430 6191 0,'-3'6'560'0,"1"5"-560"16,1-4 0-16,1-5 0 0,0 3 1104 0,1 0 112 0,-1 6 32 0,2 11 32 16,1 4 128-16,3-1 48 0,2 3 0 0,3-2 16 15,1-5-608-15,0 1-128 0,0 1-32 0,2-2 32 16,-1 1-304-16,-1-1-64 0,0 0-16 16,0 2 32-16,-1 1-384 0,-1-3 0 0,-3 0 0 0,2-4-160 15,-6 3 32-15,1-3 0 0,-4-1 0 0,0-2 128 16,0 1-224-16,-4 1 64 0,3-6 16 0,-6 1 144 15,1-2-240-15,-1-1 80 0,0-4 16 0,2-1 144 16,0 1 0-16,0-8 0 0,1 3 0 0,1-5 0 16,-1-2 0-16,3-5 0 0,1-2 0 0,-2-3 0 15,2-3-288-15,2-1-32 0,-2-6-16 0,1 0 16 16,-1-3 832-16,-1-1 176 0,1-4 16 0,0-1 48 16,-2 1 464-16,2-3 112 0,0 3 16 0,0-3 0 0,2-1-544 0,1 2-112 15,1 3-32-15,1 6 0 0,3 9-304 0,-1 3-64 16,0 8-16-16,0 1 0 15,4 4 112-15,-6 2 0 0,4 2 16 0,1 0 0 0,4 2 688 0,-5-2 128 16,3 4 16-16,-1 3 16 0,1-2-544 0,2 0-128 16,-4 2 0-16,1 0-16 15,4-4-560-15,-4 1 0 0,1 1 0 0,0-3-192 16,2-2-688-16,-2 0-128 0,4-2-16 0,-4-3-16 16,4 1-1152-16,-1-1-240 0</inkml:trace>
  <inkml:trace contextRef="#ctx0" brushRef="#br0" timeOffset="2730.91">19260 7454 6367 0,'-2'2'576'0,"-1"-1"-576"0,1 3 0 0,2-4 0 16,0 0 1472-16,0 2 192 0,0 1 48 0,-2 2 0 16,1-1 464-16,1 5 80 0,1-3 32 0,1-2 16 15,0 6-464-15,3-4-96 0,-3 4-16 0,-2-1 16 16,1 5-768-16,-1-4-144 0,-1 6-48 0,-1 1 16 15,-5 2-288-15,0 4-64 0,2 3-16 0,-6 0 0 16,3 9-64-16,-1-2-16 0,2 2 0 0,3-4 16 16,-1 3-160-16,4-3-16 0,-1-5-16 0,4 2 16 15,-1-4-192-15,4-3-192 16,1-3 32-16,-1-3 16 0,2-6-544 0,-2 1-96 0,4-3-32 0,-2-7 16 16,2 0 96-16,1-3 32 0,-3-4 0 0,3-5 16 15,-1-2-64-15,2-5-16 0,-1-1 0 0,1-2 16 16,-1-4-496-16,-1-4-112 0,1-1-16 0,-1-2 0 15,0 0-96-15,-2-2-32 0,-1 0 0 0,0 2 16 0,1 5 976 0,-2-3 192 16,2 6 32-16,0-1 16 16,2 2 240-16,1 3 0 0,-1 2 0 0,1 1 0 0,-1 8 128 0,1-1-128 15,3 6 0-15,-3 3 0 0,2 4 496 0,-1 2-16 16,-1 3 0-16,1 5 0 0,-3 2 656 0,-2 1 128 16,-1 1 16-16,2 8 16 0,-6 3-320 0,-1 4-64 15,0 5-16-15,-1 10 0 0,-5 3-256 0,0 5-48 0,-1 3-16 16,-6 2 0-16,1 0-240 0,3 1-48 0,4-5-16 0,0-2 0 31,5-8-272-31,5-5-256 0,2-7 64 0,7-10-11552 0</inkml:trace>
  <inkml:trace contextRef="#ctx0" brushRef="#br0" timeOffset="3470.05">20861 7346 14735 0,'0'3'1312'0,"0"-1"-1056"0,0 0-256 0,0 0 0 16,-1-1 832-16,-3 1 128 0,1 2 0 0,-3 4 16 15,0-1 496-15,-7 2 112 0,3-2 16 0,-2-4 0 16,-1-1-336-16,1 0-64 0,0 0-16 0,-2 1 0 0,0 1-704 0,-3 1-144 16,-1 0-16-16,-1 6-16 0,-2-1-48 0,-1 2-16 15,1 4 0-15,0-2 0 0,0-2 144 0,3 2 48 16,3-2 0-16,1-3 0 0,3 1-304 0,3-5-128 16,2-1 0-16,5-1 128 0,1-1-128 0,3 2 0 15,2-3-192-15,2 1 192 0,4-2-240 0,3 2 80 16,3 0 16-16,2-1 0 0,2 5 144 0,2 1 0 15,1 0 0-15,-3 1 0 0,4 3-288 0,-3 3-32 16,4-4 0-16,-5 6 0 16,2-1-384-16,1 5-96 0,3-1-16 0,-7-2 0 15,5 4 272-15,-4-2 48 0,-4-1 16 0,-3-1 0 0,-3 0 304 0,-4 3 176 0,-2-3-192 0,-3 2 192 16,-2 0 0-16,-4 1 0 0,1 0 128 0,-8 1-128 16,2-2 768-16,-6 2 48 0,-4-3 16 0,-1 3 0 15,-2 3-192-15,-4-3-16 0,-2 0-16 0,2 0 0 16,-2-2-48-16,0 0-16 0,2-1 0 0,3-5 0 15,2-2-352-15,2-2-192 0,5-8 192 0,2-2-192 32,5-6-976-32,5 0-304 0,4-7-64 0,3-2-11872 0</inkml:trace>
  <inkml:trace contextRef="#ctx0" brushRef="#br0" timeOffset="3817.15">21414 7369 2751 0,'3'-11'128'0,"-1"2"16"0,0 1-144 0,-4 1 0 16,2 3 0-16,-2 1 0 0,-1 1 736 0,-1-1 112 15,-3-1 32-15,-3-3 0 0,-4 4 992 0,0 6 208 0,0 1 32 0,-3 3 16 16,3 3 32-16,3-1 0 0,1 6 0 0,5-1 0 15,-1-2-656-15,5 4-128 16,2 0-32-16,5-2 0 0,-3 1-704 0,4 3-128 0,2 1-48 0,-1 2 0 16,3 2-112-16,-1 1-32 15,1 6 0-15,-2-1 0 0,1 6-32 0,-1 5-16 16,-1 5 0-16,-2 1 0 0,-1 4-272 0,2-5 0 0,-7 4 128 0,2-5-128 16,-2-6 0-16,1 0 0 0,3-1 0 0,-1-7-144 15,4-4-784-15,-1-7-160 0,0-2-16 0,3-10-11056 16</inkml:trace>
  <inkml:trace contextRef="#ctx0" brushRef="#br0" timeOffset="4037.82">21105 7785 15663 0,'-5'-2'688'0,"3"0"144"0,2-3-656 0,0 5-176 0,2 0 0 0,-2 2 0 0,2 1 1024 0,1-1 192 15,1 3 16-15,3-1 16 0,2 5 608 0,1-3 112 16,4-2 16-16,3-2 16 0,6-2-432 16,1-2-96-16,-24 2 0 0,0 0-16 0,103-21-944 0,-103 21-192 15,0 0-48-15,112-38 0 0,-112 38-80 16,0 0-32-16,120-51 0 0,-120 51 0 0,0 0-160 0,131-54 0 0,-131 54 0 0,99-47 0 31,-99 47-1392-31,112-52-144 0,-112 52-48 0,113-58-11936 0</inkml:trace>
  <inkml:trace contextRef="#ctx0" brushRef="#br0" timeOffset="4446.72">22454 7167 15663 0,'-10'13'1392'0,"-1"-6"-1120"0,4-3-272 0,2-2 0 0,2-1 912 0,-1-1 128 16,-1 0 32-16,-2 4 0 0,-7-1-352 0,-7 1-64 15,-5 1-16-15,-2 4 0 16,-2-1 704-16,3 6 128 0,-3 0 16 0,2-1 16 0,-2 4 240 0,4 0 48 16,2 1 16-16,-1-1 0 0,5 2-848 0,0-1-192 15,3-3-16-15,5-4-16 0,3-1-384 0,6-4-80 16,3-3-16-16,1 2 0 0,6-3-256 0,4-2 0 16,1 0 0-16,4 0 0 0,1 0 0 0,0 0-256 15,6 2 64-15,-2 1 0 0,-21-3 192 0,0 0-192 16,77 21 192-16,-51-10-192 0,-2 1-176 0,-1 3-16 0,1 1-16 15,-3 2 0 1,2 1-80-16,-2 2-16 0,0 0 0 0,-4-2 0 0,1 2 112 0,-6 0 32 0,-2 3 0 0,-3 0 0 16,-7-1 352-16,-5 5 0 0,-2 0 0 0,-4 0 0 15,1-2 688-15,-6 3 208 0,-1 1 32 0,-2-1 16 16,0-1-48-16,-4 2 0 0,0-4 0 0,-5 4 0 16,2-6-560-16,2-5-112 15,3-3-32-15,4-11 0 0,3-1-464 0,1-8-112 0,6 1 0 0,2-13-16 16,3-3-2336-16,8-6-464 0</inkml:trace>
  <inkml:trace contextRef="#ctx0" brushRef="#br0" timeOffset="4745.58">22869 7268 16575 0,'-2'-2'736'0,"0"0"160"0,1 2-720 0,-1-3-176 0,2 1 0 0,0 0 0 31,0 0 1584-31,-2-3 272 0,0 2 64 0,1-3 16 0,-8 3-208 0,2 1-64 0,0 2 0 0,2 2 0 16,-2 0-928-16,2 1-192 0,-1 1-32 0,1-1-16 15,2 4-304-15,1 0-48 16,-3-2-16-16,3 4 0 0,2-4-336 0,0 4-80 0,2-2-16 0,-1-4-8928 16,3 6-1792-16</inkml:trace>
  <inkml:trace contextRef="#ctx0" brushRef="#br0" timeOffset="4908.51">22883 7891 8287 0,'-2'26'736'0,"0"-10"-592"0,2-6-144 0,-1 3 0 0,1-8 2832 0,0 3 544 16,0 1 96-16,-2 9 32 0,-5 8-720 0,-2 10-144 15,-1 10-16-15,-1-1-16 0,-3-2-1728 0,2 4-352 16,2-5-64-16,-1-2-14368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1-15T21:12:27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16921 7471 2751 0,'-3'0'256'0,"3"0"-256"0,0 0 0 0,0 0 0 16,0 0 528-16,0-1 64 0,-2-1 16 0,0-2 0 16,1 1-224-16,-3-4-32 0,-1 5-16 0,0-1 0 15,0-1-336-15,-2 2 128 0,3-3-128 0,-6 3 0 16,3 1 496-16,-4 1 16 15,3-4 16-15,-1 3 0 0,0-1 560 0,2 0 96 0,0 0 32 0,4-3 0 0,1 3 16 0,2 1 16 32,0-3 0-32,0 1 0 0,0 1-752 0,0-3-160 0,0 3-16 0,0 0-16 0,0 2-304 0,0 0 0 15,-2 0-176-15,-1 0 176 0,-1 2 0 0,1 0 0 16,-1 1 0-16,1 2 0 0,-4 1 160 0,0-1 32 16,0 5 16-16,-4-3 0 15,4 5 416-15,-5-5 80 0,5 6 0 0,-5-3 16 0,2 0-48 0,-3-1-16 16,1 2 0-16,2-3 0 0,-4 3-400 0,2-1-64 15,1-1-32-15,-1 3 0 0,1-5-16 0,1 5 0 32,1-1 0-32,-1 1 0 0,1 0 96 0,0-1 16 0,-1 6 0 0,1-3 0 0,-1 2-16 0,1-1 0 0,4 1 0 0,-4 1 0 15,4 1 112-15,1-1 32 16,3-3 0-16,1-2 0 16,-4-1-128-16,8-2-32 0,-3-3 0 0,3-2 0 15,1-2-224-15,4-1 0 0,-2-1 0 0,3 2 0 16,1-2 0-16,-1 0 0 0,2 0 0 0,-1 0 0 15,3 5 0-15,-4-1 0 0,2 1 0 0,2 0 0 16,-3 6 0-16,-1-4 0 0,3 3 0 0,-5-3 0 16,3 5 0-16,-3-3 0 0,3 2 128 0,-4-3-128 15,0 3 320-15,-2-3-16 0,0 5-16 0,-1-3 0 16,-1 0-80-16,1 3-16 0,-3-5 0 0,-1 6 0 16,2-1-64-16,-5-1 0 0,1 3-128 0,-3 1 192 0,-2 0-192 0,0-2 128 15,-2-2-128-15,-3 4 0 0,0-1 192 0,-1-1-64 16,-2-3-128-16,-1 3 192 0,-3-6-192 0,-2 4 144 15,-2-1-144-15,-4-1 128 0,-1 6-128 0,-4-4 0 16,-1 0 0-16,-2 1 0 0,6-5-384 0,-3-1 0 16,6-5 0-16,4-5 0 15,4-8-896-15,8-6-192 0,4-9-48 0,8-11-10432 0</inkml:trace>
  <inkml:trace contextRef="#ctx0" brushRef="#br0" timeOffset="738.05">17434 7339 4607 0,'-2'2'400'0,"0"-2"-400"15,2 0 0-15,0 0 0 0,0 0 0 0,0 0 0 16,0 0-144-16,-5 1 144 16,2 1-592-16,-3 3-16 0,3-1 0 0,3-2 0 0,-2-1 1152 0,2-1 224 15,2 0 64-15,-2-1 0 0,5 1 368 0,0 0 80 16,2 0 0-16,-5 0 16 0,3 3-320 0,-1-1-64 16,-1 5-16-16,-1 2 0 0,1-3 192 0,-1 7 48 0,0-1 0 0,0 0 0 15,1 4-288-15,-1 3-48 0,-2 2-16 0,0 5 0 16,0 0-256-16,-2-2-48 0,2 8-16 0,-2-1 0 15,2 1-256-15,0 2-48 0,0 3-16 0,0 1 0 16,0 2 96-16,0-1 16 0,0-3 0 0,2 1 0 16,0-1-48-16,0-3 0 0,3-5 0 0,-3 0 0 15,3-5-208-15,0-2 0 0,4-4 0 0,-4-3 0 16,2-3-368 0,0-3-64-16,-4-3-16 0,3-5 0 0,-3-3-448 0,2-2-112 0,-3-6-16 0,-2 3 0 15,0-3 688-15,0-5 128 0,-7-1 16 0,0-2 16 16,2-4 304-16,-9-1 48 0,4-6 16 0,-3 2 0 0,1-3-64 15,3-4 0-15,-3 0 0 0,5-3 0 0,2 0 64 0,2-4 16 16,1 4 0-16,2-1 0 0,3 3 48 0,1-3 0 16,3 3 0-16,0 1 0 0,1 5 0 0,1 1 16 15,2 3 0-15,-1-1 0 0,2 3 304 0,-3 1 48 16,1 4 16-16,-1 4 0 0,-2-1-48 0,2 6 0 16,1-1 0-16,-3 4 0 0,4 0-192 0,-4 4-32 15,3 1-16-15,-3 2 0 0,5 2-352 0,-5-1 0 16,2 6 0-16,3-1 0 15,0-1-464-15,4 4-64 0,-2-1-16 0,3 1 0 16,3-2-288-16,-1-2-48 0,2 4-16 0,3-4 0 16,-3 0-944-16,2 2-192 0,-1-2-32 0,4-1-5616 0</inkml:trace>
  <inkml:trace contextRef="#ctx0" brushRef="#br0" timeOffset="1240.83">18267 7391 18431 0,'-7'7'816'0,"3"-3"160"0,3 1-784 0,-1-2-192 0,0-1 0 0,0-2 0 16,2 2 1152-16,-3 0 192 0,-1-2 48 0,-1 3 0 16,-2 2-944-16,-2-1-192 0,-1-1-48 0,1-1 0 15,-5 0-208-15,4-1 0 0,-2 6 0 0,-2-1 0 16,-2-1 0-16,0 5 0 0,1 3 0 0,1 0 0 0,-4 7 288 0,3-3 16 15,-1 4 0-15,0 0 0 0,4 5 64 0,-4 0 16 16,6 0 0-16,-1 6 0 0,3-1 32 0,1 4 16 16,0 1 0-16,0-1 0 0,3 2-288 15,3-1-144-15,1 3 160 0,1-5-160 0,5 0 0 0,2-8 0 16,-1 0 0-16,5-7 0 0,2-3 0 0,0-8 0 16,4-2 0-16,1-5 0 0,2-1-320 0,-2-3 64 15,2 1 0-15,-21 2 0 16,0 0-384-16,68-43-64 0,-49 22 0 0,-3-5-16 15,1 1-112-15,-5-4 0 0,1-1-16 0,-5-3 0 16,1 3 96-16,-2-1 32 0,-2-2 0 0,-3 3 0 16,-2-1-208-16,-5-2-32 0,-1 5-16 0,1-2 0 15,-2-1 32-15,0 3 16 0,2-3 0 0,2 6 0 0,-3 1 688 0,3 0 240 0,3 8-144 0,-2 4 144 16,2 6-192-16,0 6 64 0,0 7 0 0,2 4 0 16,-2 5 640-16,0 3 128 0,0 9 16 0,0 1 16 15,0 15 1152-15,2 1 224 0,1 9 64 0,1 2 0 16,-3-4-672-16,3 4-128 0,1 1-32 0,0-3 0 15,2-7-1072-15,0-1-208 0,5-5 0 0,2-6 0 16,2-2-1760-16,7-5-240 16,-2-4-48-16,5-6-7440 0</inkml:trace>
  <inkml:trace contextRef="#ctx0" brushRef="#br0" timeOffset="1713.14">18781 7525 4607 0,'0'7'400'0,"2"2"-400"16,1-4 0-16,-3-3 0 0,2 3 592 0,-2 6 48 16,0 4 0-16,3 11 0 0,-1 11-384 0,-2 0-80 15,-2-1-16-15,-1-1 0 0,1-4 416 0,-5-3 96 0,4-2 16 0,-4 2 0 16,1-3 448-16,3 1 80 0,-2-4 32 0,1 1 0 15,2-2-672-15,-3-2-144 0,3-2-32 16,2 1 0-16,-1-2-400 0,1-2 0 16,1-2 0-16,1 0 0 15,0-7-816-15,3 0-32 0,-3 1-16 0,1-6 0 16,3-2-272-16,-3-5-48 0,2 2-16 0,-1-9 0 0,3-2 640 0,0-3 128 0,0 0 32 0,0-4 0 16,1-5 400-16,-1-5 224 0,2-2-32 0,-7-3 0 15,1 1 0-15,-1-4 0 0,-2-1 0 0,-2-4 0 16,-1 5 928-16,1-1 176 0,-3 2 48 0,1-2 0 15,1 7-320-15,-1 2-64 0,3 2-16 0,1 10 0 0,0 3-176 0,0 10-48 16,1-3 0-16,1 8 0 16,3 1 544-16,-1 4 96 0,1 1 32 0,0 2 0 0,1 6-240 0,2-4-64 15,-1 7 0-15,0 0 0 0,-2 3-272 0,2-1-64 16,2 5-16-16,-5 0 0 0,-1 0-224 0,2 5-32 16,-1 7-16-16,-1 2 0 0,-1 5-144 0,0 1-16 15,-2 13-16-15,0 0 0 0,0-5-288 0,-2 4 160 16,2 0-160-16,0 1 128 0,2-6-128 0,3-5 0 15,2-6-160-15,2-8-9744 16,1-4-1936-16</inkml:trace>
  <inkml:trace contextRef="#ctx0" brushRef="#br0" timeOffset="2294.66">19586 7288 18431 0,'0'14'816'0,"0"-1"160"0,2-6-784 0,-2 1-192 0,0-3 0 0,-2-1 0 16,2-1 384-16,-4 8 16 0,1 3 16 0,-2 1 0 15,-4 10-416-15,-2-6 0 0,1 0 0 0,-2-3 0 16,-2-4 1104-16,2 0 144 0,0-5 32 0,3 2 0 16,-5 0 48-16,3-4 16 0,-1 4 0 0,2-2 0 15,1 5-784-15,-5-4-160 0,4 6-16 0,-3 0-16 0,3 4-368 0,0 3 0 16,1 1 0-16,0 1 0 0,2 3-336 0,2 2-48 15,1 2 0-15,1-3 0 32,3 5-48-32,2-8-16 0,1-1 0 0,2-4 0 0,4 0-256 0,-2-3-48 0,5-1-16 0,0-4 0 15,2-2 48-15,4-6 0 0,3-1 0 0,-21-2 0 16,0 0-432-16,0 0-96 0,106-25-16 0,-106 25 0 16,0 0 448-16,98-71 96 0,-98 71 16 0,62-68 0 15,-34 25-432-15,-2 1-80 0,-1-4 0 0,-3-1-16 16,-2 4-80-16,-6-4-16 0,-1 3 0 0,-2-1 0 31,-4-2 432-31,-4 0 64 0,-1-4 32 0,-5-4 0 0,-1-1 352 0,-1 0 80 0,-7-3 16 0,0 3 0 0,1 2 352 0,-1 6 0 0,1-1 0 0,1 5 0 16,3 1 128-16,-2 6-128 0,4 8 0 0,2-3 128 15,-1 10-128-15,1 1 0 0,1 5 0 0,4 4 0 16,-4 7 0-16,2 1 0 0,0 4 0 0,-2 2 0 16,2 1 1024-16,-2 6 192 0,2 0 32 0,-3 6 16 15,-1 1 160-15,1 1 48 0,-4 3 0 0,2 2 0 16,-1 1 144-16,1 1 48 0,-2 8 0 0,2-1 0 15,3-3-384-15,-3 7-64 0,3 0 0 0,2-1-16 16,2 1-64-16,3-2-16 0,1 6 0 0,1 2 0 16,3-1 144-16,4 4 16 0,-2 0 16 0,4 3 0 0,3-4-496 15,0 6-96-15,2-6-32 0,-2 6 0 16,4-4-448-16,-2 3-96 16,0-1 0-16,-2-4-128 0,0 6 0 0,-2-7-256 0,-1 1 32 0,0-4 0 15,0-8-1696-15,-4-2-320 0</inkml:trace>
  <inkml:trace contextRef="#ctx0" brushRef="#br0" timeOffset="2797.55">20778 6411 19343 0,'-21'19'848'0,"7"-9"192"16,3 2-832-16,3-6-208 0,4-1 0 0,1-2 0 0,-1 1 384 0,-6 3 48 16,-2 8 0-16,-8 6 0 0,-4 6-112 0,0-1-32 15,3-4 0-15,0 6 0 0,2-2 576 0,1-3 112 16,4 7 32-16,0-6 0 0,2 0 208 0,0 4 32 15,3 0 16-15,-1 3 0 0,3 2-288 0,-4 1-48 16,3 0-16-16,-1 3 0 0,4 7-304 0,0-1-64 16,-1 2-16-16,3 4 0 0,3-4-208 0,2 6-32 15,5-1-16-15,-2-3 0 0,7 2-144 0,-2-4-128 0,4 3 144 16,4-5-144-16,1-3 0 0,2 0 0 0,0 0 0 0,1-3 0 31,5-1-896-31,-1-1-80 0,0 2-16 0,0-8 0 16,2-2-1712-16,-2-8-352 0</inkml:trace>
  <inkml:trace contextRef="#ctx0" brushRef="#br0" timeOffset="3159.16">21283 7128 11055 0,'-2'-5'480'0,"2"-2"112"0,0 4-464 0,0 1-128 0,0 0 0 0,-1 2 0 0,-1-2-224 0,0 1-64 16,-5-1-16-16,0-3 0 15,0 3-1328-15,-3 2-272 0,3-2-48 0,-4 2-16 0,6 0 1392 0,2-2 288 16,-3 1 48-16,3-1 16 0,-1 0 1232 0,3 0 240 16,1 1 48-16,-2-3 16 0,4 4 880 0,-1 4 176 15,1-1 48-15,0 1 0 0,1 1-592 0,-1 5-112 16,2-1-32-16,-4 7 0 0,3-1-304 0,-3 3-64 15,0 3-16-15,0 1 0 0,2 3 176 0,1 3 48 16,1-2 0-16,1 3 0 0,0-3-720 0,2 4-144 16,4 0-16-16,-3 3-16 0,3 0-496 0,-2 2-128 0,-1 0 0 0,1 1 0 15,0-1 0-15,-2 0-128 0,-2 0 128 0,0-1-192 32,-1-2-560-32,-3-4-112 0,1-4-32 0,0-5-8512 0,-2-1-1696 0</inkml:trace>
  <inkml:trace contextRef="#ctx0" brushRef="#br0" timeOffset="3614.83">21710 7135 2527 0,'0'14'0'0,"-2"-9"0"0,2 6 144 0,-3-6-144 0,3 0 0 0,-2 2 0 16,0 0 0-16,-1 7 0 0,-2 5 1088 0,1 6 96 16,-5 8 32-16,2-2 0 0,1 0 208 0,-1 3 48 15,1-5 16-15,5 1 0 0,-5 3-720 0,5-5-128 16,1 3-48-16,0-7 0 0,1 1-464 0,5-4-128 16,-3-6 0-16,2-2 0 15,4-3-1280-15,-4-3-320 0,2-7-64 0,0 0 0 0,0-5 1296 0,0-9 368 16,0 0 0-16,0-5-128 0,4-2 128 0,-5-4-128 0,7-4 128 0,-5-1 0 15,5-1-160-15,2-6 160 0,-1 6-128 16,0-6 128-16,2-1 0 0,-2 0-144 0,0-2 144 0,-4 0 0 16,2 1-160-16,-6 1 160 0,2 0-128 0,-1 1 128 15,-1 6 0-15,-3 1-144 0,2 6 144 0,-1 5 0 16,1 3 1152-16,0 7 368 0,-1 7 64 0,1 9 16 16,-3 2 48-16,3 7 16 0,-2 3 0 0,4 0 0 15,-1 2 224-15,2 0 48 0,1 7 16 0,1-2 0 16,1-3-864-16,3 4-160 0,-7 0-32 0,1 2-16 15,1-1-880-15,-2 5 0 0,-2 0 0 0,-3 2-192 16,0-2-304-16,-4 0-64 0,2 4-16 0,-2-6 0 16,-5-1-208-16,4-2-48 0,-1-2-16 0,1-7-10224 15</inkml:trace>
  <inkml:trace contextRef="#ctx0" brushRef="#br0" timeOffset="3913.36">22463 6299 20271 0,'-14'26'896'0,"9"-7"192"0,5-1-880 0,0-4-208 0,0-7 0 0,1 1 0 16,1 1 0-16,2 10-160 0,1 16 32 0,2 9 0 31,-7 8-992-31,2 0-192 0,-2 0-32 0,-2-1-16 0,2 1 1888 0,0 4 384 0,0 0 80 0,0-1 16 16,0 3 1024-16,2-1 208 0,1-1 32 0,1 2 16 15,-3-3-1104-15,3-1-224 0,1-3-32 0,-3-6-16 16,1-5-736-16,-1-2-176 0,1-3 0 0,-1-2 0 16,3-6-1344-16,-3-5-272 0,3 1-48 0,1-11-10000 15</inkml:trace>
  <inkml:trace contextRef="#ctx0" brushRef="#br0" timeOffset="4174.06">22106 6923 23039 0,'-20'15'1024'0,"12"-6"192"0,3 2-960 0,3-6-256 16,5-5 0-16,1 1 0 0,4 3 1056 0,-2 1 160 15,8 2 48-15,0-2 0 0,8 6-1264 0,-3-6-192 16,4-1-64-16,0-3 0 16,1-1-448-16,-24 0-64 0,0 0-32 0,0 0 0 15,122-19 1952-15,-122 19 384 0,0 0 64 0,127-28 32 0,-127 28-208 0,107-31-32 0,-107 31-16 0,115-37 0 16,-115 37-928-16,104-38-192 0,-104 38-48 0,93-37 0 31,-93 37-1680-31,0 0-320 0,106-50-80 0,-106 50-11936 0</inkml:trace>
  <inkml:trace contextRef="#ctx0" brushRef="#br0" timeOffset="4401.25">21691 6754 31327 0,'-31'5'1392'0,"13"-3"272"0,9 1-1328 0,2-6-336 16,7-1 0-16,6 2 0 0,-5-3 480 0,1-2 32 16,3 0 0-16,1-7 0 31,-1 7-2512-31,-3 0-496 0,-1 0-112 0,1 4-16 0,-2 1 2064 0,2-1 416 0,0 1 144 0,-1-5 0 0</inkml:trace>
  <inkml:trace contextRef="#ctx0" brushRef="#br0" timeOffset="4793.96">23010 5996 8287 0,'-9'17'368'0,"6"-6"80"0,1 3-448 0,2-7 0 16,2 0 0-16,0-2 0 0,1-1 448 0,4 8 0 16,2 5 0-16,5 8 0 31,5 1-784-31,0 5-160 0,4-1-16 0,-2-3-16 0,1 5 2128 0,1 1 416 0,1 2 96 0,2 8 0 0,2 1 1440 0,0 5 288 15,4-2 48-15,-1 5 16 0,-1 2-1344 0,1 0-256 16,-1-2-48-16,-4 2-16 0,-2 2-1440 0,-6 1-288 16,-3 3-64-16,-8 1-16 0,-3 1-432 0,-8-3 0 15,-6 6 0-15,-6-8 0 0,-3 1 0 0,-7-4 0 0,-4-4-224 0,-7 3 80 16,-3-5-112-16,-5-1-32 16,-4 2 0-16,-1-7 0 15,3-5-736-15,0-8-128 0</inkml:trace>
  <inkml:trace contextRef="#ctx0" brushRef="#br0" timeOffset="5879.74">16306 9185 11055 0,'-1'0'976'0,"1"2"-784"16,0-2-192-16,0-2 0 0,1 2 1328 15,-1-2 208-15,2-1 64 0,2-2 0 0,-1-6-592 0,1-1-112 16,1 2-32-16,0-4 0 0,2 0-432 0,-5 3-96 16,3-3-16-16,2-1 0 0,0 4 608 0,-2-3 112 15,0 0 32-15,2 0 0 0,-3 4-80 0,-1-4-16 16,2 4 0-16,-1-3 0 0,1 0-352 0,-1 4-80 15,1-3-16-15,0-4 0 0,2 4-80 0,4-4 0 16,-1-1-16-16,2-1 0 0,-1 1-304 0,1-2-128 16,4 3 128-16,-6-1-128 0,0 8 0 0,3-3 0 15,-1-4 0-15,2 4 0 0,1 0 0 0,-2-2 0 0,2 5-128 0,-1 0 128 16,-2 6 0-16,1 1 0 0,1 4 0 0,-4 1 0 16,1 8-128-16,1-1 128 0,-2 6 0 0,2 3 0 15,4 2 0-15,-2 3 0 0,3 1 128 0,3-1-128 16,4 2 272-16,-3-3-16 0,2-2-16 0,-1-2 0 15,1-2-240-15,3 1 0 0,-3-1 0 0,3-1 0 16,2-4-192-16,1 5-96 0,1-3-16 0,1 0 0 16,-3-3-464-16,2 4-112 15,-2-1-16-15,0-1 0 16,-6 0-560-16,1 3-112 0,-2-5-32 0,-2-3-9488 0</inkml:trace>
  <inkml:trace contextRef="#ctx0" brushRef="#br0" timeOffset="6271.6">16738 8919 13855 0,'2'1'0'0,"-2"1"0"15,0 2 0-15,0-3 0 0,0 5 0 0,0-1-144 16,2 7 1168-16,-2 5 224 0,0 6 48 0,2 3 16 16,-2 6 464-16,1-5 80 0,-1 7 32 0,2-3 0 15,2 4-640-15,-3-2-128 0,1 5-32 0,3 0 16 16,1 1-128-16,2-3-16 0,1 1-16 0,0 0 0 15,1-1-400-15,-1 2-80 0,0 2-16 0,-1 4 0 16,1 0-448-16,2-4-208 0,-8 7 16 0,2-6 0 16,0 3 0-16,1-4 0 15,-5 4 0-15,3-4 0 0,-2-2 0 0,-1-3 0 0,1-4 0 0,0-3 0 16,0-4-1168-16,-2-4-240 0</inkml:trace>
  <inkml:trace contextRef="#ctx0" brushRef="#br0" timeOffset="6680.9">17355 10234 8287 0,'2'0'736'15,"2"-2"-592"-15,-1 0-144 0,-3-1 0 0,2-1 1120 0,0 3 192 0,5-8 32 0,-4-2 16 16,4-4-864-16,-5 2-176 0,-2 0-48 0,-6 0 0 31,0 5-896-31,-5-1-176 0,1 4-32 0,-6 1-16 0,0 1 848 0,2 3 160 0,-1 2 32 0,2 3 16 16,-2 0 1024-16,3 4 208 0,1-1 32 0,1 5 16 16,3-5-400-16,1 4-64 0,3 1-32 0,3-5 0 15,3 6-544-15,1-3-128 0,3 3 0 0,2-2-16 16,1-3-304-16,2 5 128 0,-1-2-128 0,1 0 0 15,4 4 688-15,-4 3 16 16,0-2 16-16,0 4 0 0,0 2 432 0,-3 3 96 0,-2 0 16 0,2 5 0 0,-6-1 352 0,2 3 80 16,-1 0 16-16,-1-2 0 15,1-1-1952-15,-4 0-384 0,-4-4-80 0,1 2 0 0,-2-6 832 0,1-1 160 16,1-3 32-16,-4-1 16 16,2-1-144-16,-1-4-16 0,-1 4-16 0,0-8 0 0,2-1-288 0,0-3-64 15,0-1-16-15,0-5-14960 16</inkml:trace>
  <inkml:trace contextRef="#ctx0" brushRef="#br0" timeOffset="7079.35">17453 10460 3679 0,'7'5'320'0,"2"-3"-320"0,-2 0 0 0,-2 0 0 0,2 1 1472 0,2-1 208 0,11 3 48 0,12-1 16 15,10 1-544-15,-42-5-112 0,92 5-32 0,-92-5 0 16,0 0-48-16,111-16-16 0,-111 16 0 0,0 0 0 16,0 0 96-16,109-52 32 0,-90 36 0 0,-2-1 0 15,-5 0-160-15,1-3-48 16,-1 1 0-16,-5-2 0 0,1 0-304 0,-1 2-64 0,-1-2-16 0,-3 0 0 16,1-1-336-16,-4-3-64 0,0 6 0 0,-4 0-128 15,-1 2 0-15,-2 3 0 0,-7 0 0 0,-2 2 0 16,1 8 0-16,-6 2 0 0,1 4 0 0,-4 9 0 0,1 1 0 0,-3 7 0 15,0 4 0-15,0 4 0 0,3 5 384 0,1 3-16 16,1 3-16-16,2 2 0 0,3 2 208 0,4 0 32 16,1-2 16-16,6 3 0 0,-2-3 240 0,4-1 48 15,3-5 16-15,3-2 0 0,6-1-112 0,-2-3-32 16,7 0 0-16,3-5 0 0,2-6-528 0,0-3-112 16,2-4-128-16,4 1 176 0,-1-6-352 0,2-5-64 15,0 0-16-15,2-5 0 16,0-4-624-16,-28 9-128 0,0 0-16 0,96-43-16 31,-96 43-816-31,0 0-144 0</inkml:trace>
  <inkml:trace contextRef="#ctx0" brushRef="#br0" timeOffset="7482.98">18375 10180 9951 0,'-7'3'208'0,"2"1"48"0,-1 1 16 0,5-2 32 0,1-1-304 0,0 2 0 0,0-3 0 0,0 10 0 16,3-2 2128-16,-1 8 368 0,1 0 80 0,4 1 16 15,-3-3-992-15,3-4-208 0,3 1-48 0,-1-5 0 16,3 0-112-16,4-3-16 0,-2-1-16 0,1-3 0 16,5-3-256-16,-1-3-48 0,2-2-16 0,0-6 0 15,3 1-336-15,-3-4-64 0,3 0-16 0,-1-3 0 16,-2 1-272-16,-2-2-64 0,2 0-128 0,-9-5 192 16,2 5-192-16,-5-5 0 0,-1 0 0 0,-1 2 0 15,0-2 0-15,-5-2-192 0,0 2 48 0,-2 0 0 16,-2 3-400-16,0 2-80 0,-6 4-16 0,-1-1 0 15,-5 10-256-15,-2-3-48 0,-1 9-16 0,-2 2 0 16,-2 4 592-16,-2 8 112 0,1 4 32 0,-5 3 0 0,7 5 416 0,-1 1 96 16,1 6 16-16,5 4 0 0,4 1 160 0,-1 3 48 15,5 1 0-15,0-2 0 16,4 2 0-16,1 0 0 0,0 4 0 0,4-2 0 16,0-1 192-16,1-2 32 0,4 2 16 0,2-2 0 0,1-1-224 0,1-3-32 0,3 0-16 15,1-7 0-15,1-2-480 0,-2-5 128 0,2-4-128 0,-1-5 0 16,3-3 0-16,1-4 0 0,2-1 0 0,2-10 0 31,1 3-640-31,-1-11 0 0,-23 14-16 0,0 0 0 16,97-64-1792-16,-97 64-368 0</inkml:trace>
  <inkml:trace contextRef="#ctx0" brushRef="#br0" timeOffset="7970.56">19213 9952 1839 0,'3'3'160'0,"1"-1"-160"0,-2-2 0 0,-1 0 0 0,1 2 832 0,0-2 128 16,0 0 16-16,-1 1 16 0,3 1 448 0,-2 1 96 15,-2-1 0-15,-4 0 16 0,1 0 608 0,-3-1 112 16,-1-1 32-16,-3 0 0 0,0-1-320 0,-3-3-48 16,1-1-16-16,0 0 0 0,0 3-752 0,-6-3-144 15,3 3-48-15,-1-1 0 0,-1 6-720 0,1 1-128 16,-2 1-128-16,3 5 144 0,-3 1-144 0,3 6-176 15,-1 1 48-15,4 1 0 0,3 0-16 0,0 2 0 16,2 5 0-16,2 0 0 0,3-2 144 0,1 8-192 16,1-4 192-16,1 1-192 0,3-4 192 0,1 1-128 15,7-5 128-15,0-9-128 0,4 2 128 0,2-11 0 0,1 2 0 0,7-10 0 16,-2 2 0-16,-24 3 0 0,0 0-144 0,94-54 144 16,-94 54 0-16,0 0 0 0,105-84 0 0,-105 84 0 15,66-83 0-15,-66 83 0 0,61-100 0 0,-33 45 0 31,-5-3-512-31,-4 2 32 0,0-1 0 0,-5 1 0 0,3 7-96 16,-6-3 0-16,-1 0-16 0,-1-2 0 0,0-2 432 0,-8-3 160 0,1-4 0 0,-4-1-144 16,2 6 144-16,-5 1 0 0,-2 3 0 0,0 8 0 15,-5 10-128-15,3 6 0 0,-1 11 0 0,3 10 0 16,-2 6 128-16,2 5-128 0,4 5 128 0,-4 8-128 16,3 6 128-16,-1 7 0 0,2 5 0 0,3 11 0 0,-4 1 0 0,4 9 0 15,4 5 0-15,-3 11-128 0,5 5 512 0,1 3 128 16,3 4 0-16,4 7 16 0,0 1 576 0,2 3 112 15,1 1 32-15,0-5 0 0,3-4-656 0,2-8-128 16,4-11-16-16,4-16-14128 16</inkml:trace>
  <inkml:trace contextRef="#ctx0" brushRef="#br0" timeOffset="183524.06">26419 9842 6447 0,'0'0'576'0,"-4"0"-576"0,4 2 0 0,-2-2 0 15,1 1 528-15,-3-1 0 0,-1 2 0 0,-4 3 0 16,-1-1-352-16,-3 1-176 0,5-2 160 0,-4 1-160 15,6 1 736-15,1-3 48 0,3-2 16 0,2 0 0 16,0-2 64-16,6 0 16 0,-3-3 0 0,2 3 0 16,-1 1-352-16,-1 1-64 0,3 0-16 0,-6 0 0 0,1 0 448 15,1 0 64-15,0 0 32 0,-2 0 0 0,1 0-192 0,-1 0-32 16,2 0-16-16,-4 0 0 0,2 0-256 0,0 0-48 16,2 1-16-16,-2-1 0 0,0 0-48 0,0 0 0 15,2 0 0-15,1 0 0 0,3-1-384 0,-3 1 0 16,2 0 0-16,4-2 0 0,-2 0 0 0,4-1 0 15,-3 1 0-15,3-3 0 0,-3 5 0 0,3-2 0 16,-2 2 0-16,3 0 0 0,-5 0 0 0,5 2 0 16,-5 3 192-16,3-1-64 0,-1-1 384 0,2 0 64 15,-1 4 0-15,2-1 16 0,2-1-32 0,-3 5-16 16,1-3 0-16,3-1 0 0,-2 0-176 0,2 0-48 0,5-3 0 16,-20-3 0-16,0 0-192 0,0 0-128 15,95 9 128-15,-95-9-128 0,0 0 0 0,0 0 0 0,115-16 0 0,-115 16 0 16,0 0 0-16,0 0 0 0,96-19 0 0,-96 19 0 15,0 0 880-15,0 0 208 0,0 0 32 0,100-9 16 16,-100 9-1136-16,0 0-384 0,0 0 0 0,0 0 0 16,88-3 592-16,-88 3 128 0,0 0 32 0,0 0 0 15,89-16-368-15,-89 16 0 0,0 0 0 0,0 0 0 16,96-22-400 0,-96 22-48-16,0 0-16 0,0 0 0 0,98-16 208 0,-98 16 32 0,0 0 16 0,0 0 0 15,99-5 208-15,-99 5 0 0,0 0 0 0,0 0 0 16,0 0 192-16,103-13 48 0,-86 13 0 0,-1 0 0 0,1 0-64 0,1-1-16 15,-18 1 0-15,0 0 0 16,0 0 0-16,0 0 0 0,97-7 0 0,-97 7 0 16,0 0-160-16,0 0 0 0,0 0 0 0,105-35 0 0,-105 35 0 0,0 0 0 15,0 0 0-15,99-44 0 0,-99 44 0 0,0 0 0 16,0 0 0-16,100-43 0 0,-100 43-128 0,0 0 128 16,0 0 0-16,0 0 0 0,97-25 0 0,-83 25 0 15,2 4 0-15,-6-2 0 0,2 5 0 0,2 0 0 16,-3-4 0-16,-2 4 128 0,5-2-128 0,-1 1 0 15,1 0 0-15,2 1 0 0,2-1 0 0,1 1 0 16,0 0-176-16,-2-4 176 0,-17-3 0 0,0 0-128 16,0 0 128-16,77 18 0 0,-77-18 0 0,0 0 0 0,0 0 0 0,80 13 0 15,-80-13 144-15,0 0 16 0,0 0 0 0,84 9 0 16,-84-9 144-16,0 0 16 0,0 0 16 0,0 0 0 16,90 16-80-16,-72-14-32 0,-1 1 0 0,-17-3 0 15,0 0-48-15,0 0-16 16,0 0 0-16,100-5 0 0,-100 5-160 0,0 0 0 0,0 0 0 0,0 0 0 15,106-38 0-15,-106 38 0 0,0 0 0 0,0 0 0 16,89-28 0-16,-89 28 0 0,0 0 0 0,0 0 0 16,0 0 0-16,99-18 0 0,-99 18 0 0,0 0 0 15,0 0 0-15,0 0 0 0,0 0 0 0,92 4 0 16,-76-4 0-16,-4 1 0 0,2-1 0 0,0 0 0 16,4-1 0-16,-4 1 0 0,-14 0 0 0,0 0 0 0,0 0 0 0,0 0-144 15,92-4 144-15,-75 6 0 16,-1 0-192-16,1 1 64 0,-1-1 128 0,2 3-208 0,-1 2 208 15,0-3 0-15,1-1 0 0,-4 1 0 0,1 1 0 0,-1-3 0 16,2-1 0-16,-4-1 0 0,2 2 0 0,0-2 0 16,0 2 0-16,-3-2 0 0,1 0 0 0,0 0 0 15,0 2 0-15,0-2 0 0,-1 0 0 0,1 0 0 16,2 0 0-16,-4 0 0 0,3 0 0 0,1 0 0 16,-4 0 0-16,4-4 0 0,0 2 0 0,0-1 0 15,1-4 0-15,1 5-144 0,-2-1-160 0,2-1-16 16,-2 2-16-16,0 1 0 0,-14 1-48 0,0 0-16 0,0 0 0 15,0 0 0-15,0 0 272 0,0 0 128 0,90 8-128 0,-76-6 128 16,-3 2 0-16,1 3 0 16,4-2 0-16,-6-2 0 0,4 4 0 0,0-2 0 0,0 1 128 0,-2-1-128 15,0 4 144-15,-1-4-144 0,1 0 192 0,0 4-192 16,-1-4 384-16,1 4-16 0,-2-4-16 0,2 0 0 16,1-1-160-16,-1 1-16 0,2-2-16 0,0-1 0 15,1 0-160-15,-2-2 0 0,2 0 0 0,3-2 0 16,-1-1 0-16,-17 3 0 0,0 0 0 0,0 0 128 15,89-30-128-15,-89 30 192 0,0 0-192 0,80-33 192 16,-80 33-192-16,0 0 0 0,84-26 144 0,-84 26-144 16,0 0 0-16,0 0 0 0,103-16-160 0,-103 16 160 15,0 0-704-15,0 0-48 0,0 0 0 0,0 0-14784 16</inkml:trace>
  <inkml:trace contextRef="#ctx0" brushRef="#br0" timeOffset="186168.99">26366 9068 2751 0,'2'2'256'0,"0"0"-256"0,-1-2 0 0,1 0 0 16,0 0 384-16,5 0 48 0,-4 2 0 0,4 1 0 16,2 2 16-16,2-1 0 0,-3-1 0 0,1 1 0 15,0-4 128-15,-6 3 48 0,4 1 0 0,-3-2 0 16,3 1 96-16,-6-1 32 0,1 1 0 0,0-3 0 16,-2 4 0-16,2 1 0 0,-2 0 0 0,-2 0 0 15,2-1 96-15,0 5 32 0,-2-2 0 0,2 3 0 16,0-3-160-16,0 3-16 0,0-1-16 0,2 2 0 15,-2-3-496-15,0 3-192 0,2-1 176 0,-1 2-176 16,1-3 0-16,2 3 0 0,-1-1 0 0,1-2 0 16,1-4-128-16,0 2 128 0,2 0 0 0,-2-6 0 15,4 1 0-15,-2-2 192 0,0 0 0 0,2 0 0 16,-1-2 336-16,3 2 64 0,-6-1 16 0,4-3 0 0,-2 1-160 0,0-4-16 16,3 3-16-16,-5-3 0 0,4-1-288 0,0 1-128 15,3-6 0 1,-3 6 128-16,3-5-128 0,-2 2-272 0,2-1 64 0,2-4 16 0,-1 4 192 0,1-4 0 15,1-1-160-15,1-2 160 0,1 3 192 0,-6 3 96 16,1-2 32-16,-2 1 0 0,-1 10-128 0,-4-1 0 16,-1 3-16-16,-4 1 0 0,0 3-176 0,-2 1 0 15,0 6 0-15,-1-3 0 0,1 7 224 0,0 2-32 16,-3-2-16-16,2 3 0 0,1 2-48 0,0 4-128 0,0 0 192 16,2 1-64-16,-1 0-128 0,-3 4 0 0,3 0 144 0,-6 2-144 31,3-2 0-31,-3 1 144 0,0-1-144 0,-3 0 0 0,-1-4 160 0,1 4-160 0,-2-3 128 0,-1-5-128 31,1 3 0-31,-4-2 128 0,4 3-128 0,0-6 0 0,-2-1 0 0,2-5 0 0,1 2 0 0,5-7 0 16,-1 0-256-16,3-3-96 0,2-4-16 0,-1-4 0 15,3-1-16-15,3 0 0 0,-1-6 0 0,2-1 0 16,-1-4 144-16,2-1 32 0,2-2 0 0,0-4 0 16,2-1 208-16,-4-2 240 0,2 1-48 0,2-1-16 15,-2-2 80-15,0 4 32 0,0-4 0 0,1 5 0 16,3 4-96-16,-4 4-32 0,2 2 0 0,-2 3 0 0,0 5 96 15,-2-2 32-15,0 7 0 0,0 0 0 0,-1 3 288 0,1 1 48 16,0-1 16-16,0 1 0 0,2 4 64 0,-1-1 0 16,1-3 16-16,1 5 0 0,-1-6-464 0,5 1-112 15,-3-3-16-15,2-1 0 0,-1 0-272 0,1 0-64 16,-1-3-16 0,0-2 0-16,4-2-1168 0,-3 0-224 0,3-6-48 0,1 1-10336 15</inkml:trace>
  <inkml:trace contextRef="#ctx0" brushRef="#br0" timeOffset="186656.08">27042 9128 911 0,'2'1'0'0,"0"-1"0"0,-2 2 0 0,0 0 0 16,0-2 1264-16,0 2 160 0,0 3 48 0,0 2 0 15,0 2 256-15,0-1 48 0,-2 3 16 0,0-3 0 16,1-1-64-16,-3 2 0 0,2-4 0 0,1-3 0 15,2 2-416-15,1 1-96 0,2-3 0 0,-3-1-16 16,1 1-672-16,3-2-128 0,1 0-16 0,1-2-16 16,0 1-128-16,-1-1-32 0,3-3 0 0,0 3 0 15,0-2 224-15,-1 3 32 0,5-5 16 0,0-1 0 16,0 2-176-16,-1 2-48 0,2-1 0 0,-4-3 0 16,4 2-112-16,-2 3-16 0,4-3-128 0,-2-2 192 15,-2 4-192-15,2-3 128 0,-3 1-128 0,-1-2 0 0,-1 5 0 0,1-1 0 16,-5-1 0-16,1 1 0 0,1 0 0 0,-7-1 0 31,1 2 0-31,-1 1 0 0,-1-1-192 0,-3-2 64 16,-1 1 128-16,0-4-208 15,0 5-208-15,-6-1-32 0,4-1-16 0,-2 1 0 0,1-3 240 0,-3 3 48 16,2 1 16-16,-1 0 0 0,0 2 160 0,-1 0-160 16,-1 0 160-16,1 4-160 0,-1-1 160 0,2 4 0 15,-1 2-144-15,3 2 144 0,-3-1 0 0,2 6 0 16,-1 1 0-16,3-1 0 0,2-1 512 0,0-1 128 15,3 2 32-15,0 2 0 0,2 1 928 0,2-4 192 16,1 3 48-16,1-3 0 0,1 1-1232 0,2-5-240 0,2 4-48 16,-2-6-16-1,5 1-992-15,-3-4-192 0,5 1-32 0,1-4-16 0,-1 1 624 0,2-4 128 0,1-2 32 0,2-2 0 32,1 1-880-32,-1-4-192 0,3 2-16 0,-22 5-7344 0,0 0-1472 0</inkml:trace>
  <inkml:trace contextRef="#ctx0" brushRef="#br0" timeOffset="187002.69">27673 9011 7359 0,'4'-5'320'0,"-3"-2"80"0,5 3-400 0,-6 1 0 0,1 1 0 0,-1 0 0 16,2 1 1424-16,0-5 208 0,1 1 32 0,-1-2 16 0,2-1-64 0,-1 4-16 16,-3 1 0-16,-3 1 0 0,1 2 176 0,-5 3 16 15,2 1 16-15,-6 4 0 0,1 3-80 0,-4 3-32 16,0 0 0-16,0 0 0 0,2 1-688 0,-4 3-144 15,2 1-32-15,5-2 0 0,-1-1-544 0,3 0-112 16,3-4-32-16,-1 4 0 0,5-2-144 0,5-6 0 16,-3 4-160-16,5-5 160 15,4 4-448-15,-3-6 16 0,6 6 0 0,-2-4 0 0,1-2 192 0,-1 3 48 16,-2-1 0-16,1 4 0 0,-1-2 192 0,-5 3-144 0,2-4 144 16,-3 5-128-16,-4-3 128 0,0-1 0 0,-2-4 0 15,-1 4 0-15,-1-4 0 0,1-2 0 0,-4 1 0 0,2 1 0 16,-1-3 0-16,-1 0 0 0,0-1 0 0,-1 1 0 15,-3-2 0-15,1 2-192 0,-2 1 192 0,-1 3-192 32,5 1-464-32,-5-4-112 0,3 4 0 0,1-2-16 15,4 0-976-15,-4-3-192 0,6 5-32 0,-1-5-9088 0</inkml:trace>
  <inkml:trace contextRef="#ctx0" brushRef="#br0" timeOffset="187333.48">28213 8873 4607 0,'-12'4'192'0,"5"-2"64"0,0-1-256 0,2-1 0 16,3 0 0-16,1 2 0 0,-3 0 944 0,1-2 144 16,-6 5 16-16,-2 6 16 0,-3-3 336 0,2 6 64 15,2 2 16-15,-6 0 0 0,6 1 128 0,-1 2 48 0,-1 2 0 0,3 0 0 16,-1 0-448-16,3 1-96 0,0 5-16 0,2-3 0 16,1-1-256-16,2 3-64 0,2-4-16 0,0 1 0 15,4 0-416-15,-1-2-80 0,3 5 0 0,1-4-16 16,1 1-448-16,1-4-96 0,2 0-16 0,1-1 0 31,2-3-1136-31,-2-4-224 0,5 1-48 0,1-7-8928 0</inkml:trace>
  <inkml:trace contextRef="#ctx0" brushRef="#br0" timeOffset="187655.42">28550 8908 4607 0,'0'5'400'0,"0"-3"-400"16,1-2 0-16,1 0 0 0,0 2 1584 0,0 0 224 16,1-1 48-16,4 1 16 0,-2 7-528 0,6 0-96 15,-1 3-32-15,4-2 0 0,-2 6 448 0,2 0 96 16,2 1 16-16,1 0 0 0,1 3-336 0,-1 0-64 15,2 5-16-15,1 1 0 0,-3 2-656 0,1-4-128 16,-6 6-16-16,0-7-16 0,-2 3-64 0,-3-2-16 0,-3-1 0 0,-4-2 0 16,-2-2-240-16,-1 0-48 0,-3 0-16 0,-2 0 0 15,1 2-160-15,-7-2-224 0,0-1 48 16,-2-3 16 0,4-1-1312-16,-4-7-256 0</inkml:trace>
  <inkml:trace contextRef="#ctx0" brushRef="#br0" timeOffset="194879.11">28135 13695 4607 0,'-3'0'400'0,"1"0"-400"0,0 0 0 0,0-4 0 16,1 4 256-16,-1 0-48 0,-3-2 0 0,-4 2 0 15,-2 0-352-15,-6 6-80 0,3-3-16 0,0 4 0 16,-2 3 384-16,1-1 80 0,-3 5 16 0,1-5 0 0,1 3 352 15,1-5 80-15,1 3 16 0,0-6 0 16,1-1-288-16,1-3-48 0,2 0-16 0,-1 0 0 16,3 0-1072-16,1 0-224 0,1 0-32 0,-1 0-16 15,0 2 240-15,0 3 32 0,1-1 16 0,-3 1 0 0,0 0 1040 0,0 4 192 16,-1 0 64-16,-1 3 0 0,1 0 832 0,-6-1 160 16,1 2 32-16,1 0 16 0,-2-1-528 0,2 2-96 15,-3 0-32-15,-1-2 0 0,1 2-704 0,-1 2-256 16,4-4 144-16,0-2-144 0,2 1 0 0,0-3 0 15,3-4 0-15,-3 3 0 0,5-4 384 0,2-1 80 16,0 0 32-16,0-1 0 0,1-1 432 0,4 0 96 0,-3 2 0 16,1-2 16-16,4 2 240 0,-2-2 32 15,0 0 16-15,3 0 0 0,-1-2-480 0,1 2-80 0,1-2-32 16,4 2 0-16,-1-1-448 0,2-3-96 0,2-1 0 0,1-2-16 16,0 4-176-16,0-3 0 0,4-1 0 0,1 2 0 15,1 3 0-15,1-3 0 0,2 3 0 0,-2 1 0 16,5-5 0-16,3 5 0 0,-3-1 0 0,2 0 0 15,-26 2 160-15,0 0 48 0,91-5 16 0,-91 5 0 16,0 0-224-16,108 4 144 0,-108-4-144 0,76 12 128 16,-76-12 16-16,75 8 0 0,-36-2 0 0,-8 1 0 15,0-4 96-15,1-1 16 0,-3 0 0 0,-29-2 0 16,0 0 240-16,94 0 48 0,-94 0 16 0,0 0 0 0,96-7-160 0,-96 7-16 16,0 0-16-16,108-13 0 0,-108 13-368 0,0 0 144 15,119-17-144-15,-119 17 0 0,0 0 0 0,113-17 0 16,-113 17 0-16,0 0 0 0,92-9 0 0,-64 5 0 15,0-1 0-15,0 3 0 0,-28 2 0 0,0 0-176 16,0 0 176-16,112-24-208 0,-112 24 48 0,0 0 16 16,0 0 0-16,94-38 0 0,-75 27 144 0,-2 4-160 15,-1 2 160-15,-4-2-160 0,0 4 0 0,-3-1 0 16,0 2 0-16,-6 1 0 0,1-1-64 0,-1-2-16 16,-1 4 0-16,0-1 0 15,-4 1-144-15,-1-2-48 0,-1 2 0 0,-1-2 0 16,-6 2-336-16,3 2-80 0,-10 1-16 0,3 3 0 0,-5-1 368 0,-1 0 80 0,-6 4 16 0,-1 0 0 15,-4 4 400-15,-2-4 128 0,2 3 0 0,-3-6 0 16,4 2 224-16,0-4 48 0,-1-1 16 0,1-4 0 16,-1-1-416-16,-1-2 128 0,-3 3-128 0,-3-5 0 15,3 3-192-15,-3 1-112 0,3-1-16 0,-2-1-16 32,1 2-64-32,0 2-16 0,3 0 0 0,-1 0 0 0,0 2 160 0,0 0 16 0,2 1 16 0,-2-1 0 15,4 3 224-15,3 4 0 0,-4-2 0 0,3 7 0 16,-1 0 0-16,-3-2 0 0,3 2 128 0,-4 2-128 15,-1-2 0-15,3-4 0 0,3 6 0 0,1-4 0 16,5-3 0-16,2 3 0 0,4-3-192 0,3 3 192 16,5-5 0-16,-1 1 0 0,6-1-128 0,3-5 128 0,2 5 0 0,4-5 160 15,4 0-32-15,3-2 0 0,2 0 240 0,4-4 32 16,3 1 16-16,1-3 0 0,4 1-64 0,-26 5-16 16,0 0 0-16,0 0 0 0,131-33-336 0,-131 33 0 15,0 0 0-15,98-24 0 0,-98 24 0 0,0 0 0 16,103-14 0-16,-103 14 0 0,0 0 0 0,118 1 0 15,-118-1 0-15,78 2 0 0,-78-2 192 0,93 7-48 16,-93-7 0-16,106 2 0 0,-106-2 0 0,112-7 0 16,-112 7 0-16,99-14 0 0,-99 14-272 0,0 0-64 15,127-42-16-15,-127 42 0 16,0 0-2032-16,103-42-384 0</inkml:trace>
  <inkml:trace contextRef="#ctx0" brushRef="#br0" timeOffset="195774.45">27682 13191 5519 0,'0'0'496'0,"0"0"-496"0,0 0 0 0,0-2 0 0,0 2 976 0,0-1 112 0,0-5 0 0,-4 3 16 16,4 0-304-16,-1-3-64 0,-3 3-16 0,1-2 0 16,-1 3-16-16,1 2 0 15,-2 2 0-15,-1-1 0 0,3 3 128 0,-1-1 0 0,-1 3 16 0,2-5 0 16,-1 3 32-16,2-3 0 0,2 3 0 0,-1-2 0 16,2-2-192-16,1 0-48 0,2 0 0 0,-3-2 0 15,5 2-240-15,-3-4-48 16,1 8-16-16,-1-2 0 0,1 3-64 0,1 0-16 0,-4 6 0 0,3-3 0 15,1 8-48-15,-1 0-16 0,3 1 0 0,-6-1 0 16,5 1-192-16,-1-1 176 0,2 5-176 0,2 0 160 16,-1 0-160-16,-3-1 0 0,4 1 0 0,-2-3 128 0,2 1-288 0,0-5-64 15,-4-2-16-15,2 0 0 16,0-5-1424-16,-6 0-304 0</inkml:trace>
  <inkml:trace contextRef="#ctx0" brushRef="#br0" timeOffset="196026.16">27840 13224 11055 0,'-1'11'480'0,"1"-8"112"0,0 4-464 0,0-2-128 0,0-3 0 0,0 2 0 16,0 3 1184-16,1 1 224 0,1 11 32 0,0 1 16 15,5 7-368-15,-2 0-80 0,2-5-16 0,4 1 0 16,-1-4-832-16,1-3-160 16,4-1 0-16,-3-4 0 15,2-2-864-15,0-6-96 0,2 2 0 0,-4-3-16 16,2 0-352-16,0-2-64 0</inkml:trace>
  <inkml:trace contextRef="#ctx0" brushRef="#br0" timeOffset="197015.17">28294 13423 4607 0,'5'-4'192'0,"-3"-1"64"0,3-2-256 0,-3 4 0 16,-1 3 0-16,1-2 0 0,1-2 704 0,3 1 80 15,2-6 32-15,3 6 0 0,1-2-288 0,-1 3-48 0,-3 4-16 16,1 1 0-16,-6 2 752 0,3 6 160 16,-1-3 32-16,0 5 0 0,-3-3 512 0,-2 4 128 0,0 2 0 0,2-2 16 15,-1-2-528-15,-1 2-128 0,0 5 0 0,0-5-16 16,0 0-816-16,0 0-176 0,0 0-16 0,0 0-16 15,2-7-368-15,0 5 0 0,1-4 0 0,1 5 0 16,1-6 0-16,-1 3 0 0,2-5 0 0,1-1 0 16,-1 1 0-16,1-2-128 0,0-1 128 0,0 0 0 15,-2-2 0-15,2 0 0 16,-4 0 0-16,3-2 0 0,-1 0 0 0,0 1-128 0,0-3 128 0,-1-3 0 16,1 4 0-16,0-2 0 0,-3-4 0 0,1 0 0 15,3-1 0-15,1-1-128 0,-4 1 128 0,1-6 0 0,1 4-256 16,2-4 16-16,-4 1 16 0,1-1 0 0,1 0 64 0,0 4 16 15,-3-2 0-15,1-2 0 0,1 6 144 0,-1-2 0 16,1-2 0-16,1 5 0 16,-1-1 0-16,-1 4 0 0,1 1 0 0,2 2 0 0,-4 6 0 0,3 1 0 15,-1 3 0-15,-1 3 0 0,3 1 0 0,-5 3 0 16,1 3 160-16,0 0-160 0,0 4 288 0,-2 0-32 16,0 2-16-16,-2 1 0 0,2 1 16 0,-2-3 0 15,0-1 0-15,2 2 0 0,0 3 64 0,-1-5 0 16,-3 1 16-16,2-2 0 0,-1 0-64 0,-1 0-16 15,-1-1 0-15,0-2 0 0,0 1 0 0,0-6 0 16,1-2 0-16,-1 4 0 0,1-7-256 0,3 2 0 0,-1-4 0 0,2-5 0 16,2 0-160-16,-1-5-96 0,3-6 0 0,1 3-16 31,0-6-496-31,2-2-80 0,4-3-32 0,-3-2 0 0,3 2 448 0,-1-5 96 16,3-3 16-16,-3 3 0 0,0 0 320 0,-1 1 0 0,-2 2 0 0,0 0 0 15,-2 9 0-15,1 0 128 16,-1 5 0-16,-2 0 0 0,2 5 240 0,-1 0 32 0,-1 2 16 0,4 4 0 15,0 1-80-15,2-1-16 0,2-1 0 0,3 1 0 16,-2 2 0-16,2 0-16 0,1-1 0 0,3-2 0 16,-1 3 64-16,-3-5 16 0,4-1 0 0,-3 0 0 15,3-1-48-15,-3-5 0 0,3 3 0 0,-3-4 0 16,-1 0-80-16,0 0-32 0,0-7 0 0,2 4 0 16,-2-6-224-16,0-1 144 0,0-4-144 0,0 0 128 0,-6-2-128 0,3-1 0 15,-1 3 0-15,-1-2 0 0,0 1 0 0,-4-1 0 16,0 0 0-16,-3 4 0 0,1 5 0 0,-3-2 0 15,-1 3 0-15,-1 0 0 0,0 6 0 0,-3 0 0 16,0 0 0-16,0 6 0 0,-1 1 0 0,-4 0 0 16,3 1 0-16,-4 8 128 0,3 0-128 0,-4 5 0 31,1 3 0-31,-1 1 128 0,-2 3-128 0,2 1 128 16,0 1-128-16,1 5 128 0,1 0 0 0,-1 1-128 15,4 1 192-15,2 1-64 0,3-3 0 0,0-2 0 16,6-1 0-16,-1 2 0 0,3-4 64 0,1-4 16 0,1-1 0 15,3-3 0-15,3-4-208 0,0 1 176 0,3-5-176 0,1-4 160 16,1 3-320-16,-2-6-64 0,4-2-16 0,-2-3 0 31,-1 1-896-31,1-1-176 0,0-6-32 0,2 1-16 16,2-4-736-16,-1-3-144 0,4-1-16 0,-26 18-5408 0,0 0-1072 0</inkml:trace>
  <inkml:trace contextRef="#ctx0" brushRef="#br0" timeOffset="197361.28">29627 13217 911 0,'1'0'0'0,"1"0"0"0,0 0 0 0,0 0 0 16,-1-1 1904-16,-1 1 288 0,4 0 64 0,1-2 16 15,2 0 16-15,-2-1 0 0,0 1 0 0,-3 0 0 0,-2 2-848 0,-2 0-160 16,-1 2-48-16,-4 1 0 0,0 3 112 0,-3 2 0 16,-4 3 16-16,0 4 0 0,-4 1 192 0,1 0 48 15,-4 3 0-15,4-5 0 0,-3 3-528 0,3-3-112 16,0 4 0-16,1-6-16 0,2 0-624 0,2 2-128 15,1-2-32-15,3-1 0 0,-1 3-160 0,2-2 0 16,3 0 0-16,-1 2 0 0,3 0 0 0,2-2 0 16,0 2 0-16,2 2 0 0,3-3 0 0,1-4 0 15,1 5 0-15,0-9 0 0,3 8 0 0,2-8 0 16,2 5-144-16,0-1 144 0,5-4 0 0,0 4 0 16,1-4 0-16,2-1 0 0,-1 1 0 0,-2-2 0 0,0 1-128 0,-1-1 128 15,-8 8 0-15,1-4 0 0,-6 7 0 0,-1-4 0 16,-4 4 0-16,-6 3 0 0,1 3 0 0,-5-1 0 15,1 2 0-15,-5 1 0 0,2 3 0 0,0-3 0 16,-4-4-160-16,0-3-80 0,4-4-16 0,0-2 0 31,1-6-1472-31,3-3-288 0,1-5-64 0,1-6-11488 0</inkml:trace>
  <inkml:trace contextRef="#ctx0" brushRef="#br0" timeOffset="197722.44">30022 12989 1839 0,'0'4'0'0,"-2"-3"160"0,2 5-160 0,0-3 0 16,0 1 0-16,0-3 0 0,-1 5 1520 0,-3 2 272 0,1 3 48 0,-1 4 16 15,-1 3 192-15,3 1 32 16,-5-2 16-16,4 1 0 0,-1-3-1072 0,-1-1-224 16,2 0-32-16,-3 0-16 0,3 4-560 0,-4-1-192 0,2 4 0 0,-2 0 144 15,0 5 688-15,-4 0 144 0,3 0 32 0,-5 6 0 16,3-6-208-16,0 2-32 0,-1-6-16 0,2-1 0 15,2-2-752-15,0-1-336 0,2-6 16 0,3-5-10624 16</inkml:trace>
  <inkml:trace contextRef="#ctx0" brushRef="#br0" timeOffset="197958.69">30322 13088 4607 0,'0'16'192'0,"0"-4"64"0,-2-3-256 0,-1 0 0 16,-1-4 0-16,2 0 0 15,-1 6 1120-15,-2 3 176 0,-6 10 48 0,-3 7 0 16,0 6 624-16,-3-6 128 0,1 1 16 0,2-10 16 0,6-1-352 0,-5-3-80 16,6-1-16-16,-3-5 0 0,5-3-928 0,1 1-192 15,-3-4-48-15,4-3 0 0,1 4-704 0,0-4-128 16,4 3-48-16,-2-5 0 15,2 5-1264-15,0-1-256 0</inkml:trace>
  <inkml:trace contextRef="#ctx0" brushRef="#br0" timeOffset="198305.1">30796 13465 11055 0,'-2'5'480'0,"2"-5"112"0,2 2-464 0,-2-1-128 15,0 1 0-15,-2-2 0 0,2 2 1152 0,-2 0 192 16,-1 3 64-16,-1 5 0 0,1 2-928 0,-2-1-176 16,1 3-48-16,-4 0 0 15,-1 0-2352-15,2 0-464 0,-2 0-112 0,0-1-16 0,2 0 2112 0,0 2 432 16,1 1 144-16,-1-4 0 0,1 0 0 0,1 2 0 16,0-5-144-16,1 5 144 0,3-4 0 0,-1 1 0 0,0 1-128 0</inkml:trace>
  <inkml:trace contextRef="#ctx0" brushRef="#br0" timeOffset="198430.59">30650 14025 15663 0,'1'9'1392'0,"-1"0"-1120"0,0-4-272 0,-1 2 0 16,-1-2 2576-16,0 1 464 0,-1 9 96 0,-3 4 0 16,-4 11-704-16,-4 0-128 0,-3 4-48 0,-4-4 0 15,-2-4-2384-15,-1-1-496 0,-4 1-80 16,2-7-14176-16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6B06BE-B613-402A-A392-73A2760B21F0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AD0B7A-E52E-40EF-BE27-14FB7BAF36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76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E1F-454C-E022-F5D1-4C6ABF45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0F80D-9518-FCA4-D9ED-06B1B93C4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D9B2-8C5C-8BAC-592B-1A78FF5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5798-EEF3-47A3-B8AA-256C4C6EFD5A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D9E4-A6BA-0427-4E6B-26FCC775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F9FA-4C9A-C0A6-383D-D45A8C7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88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DAB8-3E7C-81A9-7746-1CDF8E4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D9C0D-5B0B-3D8B-08AC-4499AB3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ED10-0462-6C21-C1A5-E29245D5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7393-BCE0-422C-BA1B-A73D9EB22E6B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E95F-AF29-1A7A-3963-08D7E374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9C0B-BA44-1C2E-5C8D-25A6759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9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7787-6E85-EDC5-F442-3ABCE8FB6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B493D-2593-5F64-5ED6-76A5ACE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CE194-BED9-837A-66F1-CFCBB59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DCC4D-D08B-40F3-9BFB-AC61838CE563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64D-A807-52B4-7336-2719FB5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2230-1F4F-F1B0-7BCD-79D3011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0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1B7E-6C74-118C-8DEB-2B725EEF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8D72-81C2-5355-475D-53685254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3184-9A65-C262-A4CF-397BF7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874D-8F60-4CF2-A2CC-F249D0641CBE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C255-3740-00C3-FA23-4BB6014E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4A6E-CD65-E42A-E93D-B4BCE0F4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88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F76D-16D9-E18F-1722-69A33F75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373-3A2B-D13F-781E-13F984E4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617F-CE7B-A000-790C-280062F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9C6-B5B5-4513-BC5A-6FEF38F8A172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DFB2-8EB2-9066-B140-155EABB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FBFB-1914-1F12-23BF-6C7E3C3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17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D763-2BFE-D7A0-D4E0-29379CE6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EF43-1171-FE07-73F5-6DDCC04D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F9004-7EFC-8C73-865E-51AA2142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4B564-E7C1-09DC-B249-E8F1EF29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A0A5-59C9-4B66-8A1B-AD6B20D8D0F9}" type="datetime1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53C86-80E6-A5FE-E54E-BE8B909E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56BE5-21AF-9FA6-3054-A3B94820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43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C1D0-9F40-CC71-D86A-F3BB3C1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74A67-CBED-6B28-F4FC-A21EFB72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1E1-EB35-387C-8DB2-3AEC7B50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891EA-4E86-1B16-C750-4C16026B0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B65-0325-4BE6-541C-00A792319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73BB8-B7BC-2EF1-7D94-39709657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93A0-5CE6-4A20-B8C1-31AE5E432521}" type="datetime1">
              <a:rPr lang="en-AU" smtClean="0"/>
              <a:t>17/01/2024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45DA2-9408-7C5A-5B48-07AA1360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3340F-0EFE-9664-C77B-28E92EA4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36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2E8F-FD65-CA72-9A6B-8E44B9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515A8-AFD9-3027-9C67-F168FB41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BCEC-4D7A-48FF-8022-1AC70EA89FAC}" type="datetime1">
              <a:rPr lang="en-AU" smtClean="0"/>
              <a:t>17/01/2024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F9FA-CA96-5E7F-6992-0A24A54C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009E4-02F9-D8EC-6B90-EDC64A00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2539-3585-96EE-D308-6B25749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A8A6-9C6B-4516-B49B-E1617FDF5A31}" type="datetime1">
              <a:rPr lang="en-AU" smtClean="0"/>
              <a:t>17/01/2024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AFD0-4741-BE72-B979-0E476E01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6B22-9B41-6B82-FC57-3374CD77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16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78F2-8585-08EE-D4A6-65F5258A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1CF-50FE-CA44-65BA-C609D82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6EB8-B446-DBE6-1E8D-968493AC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537D-6AFA-4E4F-1945-C64E5492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5490-05EA-48B4-B9FD-0D901D2F9519}" type="datetime1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2DF33-4806-10A1-808A-17EE796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A1D1E-7794-06AE-7DAB-3B3A049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16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A728-4463-2732-508F-B1985861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99388-107A-10D8-1BB2-705AAE40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9AF4-2469-0F10-C003-4AD227BD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F885-4CED-2676-DCEA-DE966CDD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5CC0-EFEE-4A62-BE96-1986F08CB86D}" type="datetime1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008BF-6371-075C-9FE5-B28382E0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4588E-0271-F4B4-9CB3-32D7203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97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19159-8453-7DC5-6FC3-1D6EFFF3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244E5-72B9-53C6-DA2E-7D16B2FF1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FB7-190D-6401-1FD6-5E8163ADB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6E6E-3B4C-478A-AEA8-AE1656F48933}" type="datetime1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8BEC1-D4F8-C1F2-4030-A0260FF9B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11EF-1A80-B1BF-F55E-A61DD2A06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05A5-0517-4A37-865C-5DD63AFCA2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3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9E92-1C9B-5FBA-0481-9DC54B064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2374" y="1041400"/>
            <a:ext cx="9144000" cy="2387600"/>
          </a:xfrm>
        </p:spPr>
        <p:txBody>
          <a:bodyPr/>
          <a:lstStyle/>
          <a:p>
            <a:r>
              <a:rPr lang="en-CA" dirty="0"/>
              <a:t>CMPT 135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063FE-859C-2249-86C9-6A3558EFA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832" y="3521075"/>
            <a:ext cx="7101084" cy="1655762"/>
          </a:xfrm>
        </p:spPr>
        <p:txBody>
          <a:bodyPr/>
          <a:lstStyle/>
          <a:p>
            <a:r>
              <a:rPr lang="en-CA" dirty="0"/>
              <a:t>Week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Testing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Introduction to Pointers and Memory Management</a:t>
            </a:r>
            <a:endParaRPr lang="en-AU" dirty="0"/>
          </a:p>
        </p:txBody>
      </p:sp>
      <p:pic>
        <p:nvPicPr>
          <p:cNvPr id="5" name="Picture 4" descr="A graphic design with various shapes and symbols&#10;&#10;Description automatically generated">
            <a:extLst>
              <a:ext uri="{FF2B5EF4-FFF2-40B4-BE49-F238E27FC236}">
                <a16:creationId xmlns:a16="http://schemas.microsoft.com/office/drawing/2014/main" id="{B434BB09-C858-2ADD-9F90-9BD78E79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5" y="60455"/>
            <a:ext cx="3600329" cy="373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60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v);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02004-C221-8059-C11F-0C373FF697C1}"/>
              </a:ext>
            </a:extLst>
          </p:cNvPr>
          <p:cNvSpPr txBox="1"/>
          <p:nvPr/>
        </p:nvSpPr>
        <p:spPr>
          <a:xfrm>
            <a:off x="8610600" y="1415971"/>
            <a:ext cx="310278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Bad answers: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It’s true because I say 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It’s so simple that it couldn’t be wrong.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got it from the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 got it from CoPilot/ChatGPT.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Someone told me how I did it is correct.</a:t>
            </a:r>
          </a:p>
        </p:txBody>
      </p:sp>
    </p:spTree>
    <p:extLst>
      <p:ext uri="{BB962C8B-B14F-4D97-AF65-F5344CB8AC3E}">
        <p14:creationId xmlns:p14="http://schemas.microsoft.com/office/powerpoint/2010/main" val="380011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</a:t>
            </a:r>
            <a:r>
              <a:rPr lang="en-CA" b="1"/>
              <a:t>s</a:t>
            </a:r>
            <a:r>
              <a:rPr lang="en-CA" b="1" dirty="0"/>
              <a:t>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02004-C221-8059-C11F-0C373FF697C1}"/>
              </a:ext>
            </a:extLst>
          </p:cNvPr>
          <p:cNvSpPr txBox="1"/>
          <p:nvPr/>
        </p:nvSpPr>
        <p:spPr>
          <a:xfrm>
            <a:off x="8463868" y="1877058"/>
            <a:ext cx="3102788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Better answers: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Ask to see how </a:t>
            </a:r>
            <a:r>
              <a:rPr lang="en-CA" b="1" dirty="0"/>
              <a:t>f</a:t>
            </a:r>
            <a:r>
              <a:rPr lang="en-CA" dirty="0"/>
              <a:t> is implemented.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Call it a few different strings and check that it returns the right answer.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B7BCF-4717-8A99-65E5-2F712B23D502}"/>
              </a:ext>
            </a:extLst>
          </p:cNvPr>
          <p:cNvSpPr txBox="1"/>
          <p:nvPr/>
        </p:nvSpPr>
        <p:spPr>
          <a:xfrm>
            <a:off x="5176749" y="2253935"/>
            <a:ext cx="200602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</a:t>
            </a:r>
            <a:r>
              <a:rPr lang="en-CA" b="1" dirty="0"/>
              <a:t>inspection</a:t>
            </a:r>
            <a:r>
              <a:rPr lang="en-CA" dirty="0"/>
              <a:t>: you read the code and look for errors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A469E4-9F5C-6C1F-B8BC-058482300B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182770" y="2396359"/>
            <a:ext cx="1585996" cy="31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462FDA-B578-457E-87FF-D04F9402994E}"/>
              </a:ext>
            </a:extLst>
          </p:cNvPr>
          <p:cNvSpPr txBox="1"/>
          <p:nvPr/>
        </p:nvSpPr>
        <p:spPr>
          <a:xfrm>
            <a:off x="9252947" y="4430707"/>
            <a:ext cx="210085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</a:t>
            </a:r>
            <a:r>
              <a:rPr lang="en-CA" b="1" dirty="0"/>
              <a:t>testing</a:t>
            </a:r>
            <a:r>
              <a:rPr lang="en-CA" dirty="0"/>
              <a:t>: give </a:t>
            </a:r>
            <a:r>
              <a:rPr lang="en-CA" b="1" dirty="0">
                <a:latin typeface="Consolas" panose="020B0609020204030204" pitchFamily="49" charset="0"/>
              </a:rPr>
              <a:t>f</a:t>
            </a:r>
            <a:r>
              <a:rPr lang="en-CA" dirty="0"/>
              <a:t> some input and check that it returns the correct 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D38E8D-D4CB-3C97-1C29-F948A84BD3A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893217" y="3563007"/>
            <a:ext cx="410157" cy="86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2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BCB5-7603-7194-9A0C-87F8B8E0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ED5863-62D2-CABA-6CC2-667D2E307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b="1" dirty="0"/>
              <a:t>Inspection</a:t>
            </a:r>
          </a:p>
          <a:p>
            <a:r>
              <a:rPr lang="en-AU" dirty="0"/>
              <a:t>Done manually by the programmer.</a:t>
            </a:r>
          </a:p>
          <a:p>
            <a:r>
              <a:rPr lang="en-AU" dirty="0"/>
              <a:t>Works well for small/simple programs.</a:t>
            </a:r>
          </a:p>
          <a:p>
            <a:r>
              <a:rPr lang="en-AU" dirty="0"/>
              <a:t>Especially useful when the done by someone other than the original programmer.</a:t>
            </a:r>
          </a:p>
          <a:p>
            <a:r>
              <a:rPr lang="en-AU" dirty="0"/>
              <a:t>Usually too tedious/complicated for bigger programs.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71C1A-66AC-53BB-D3B0-BD35EC499A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b="1" dirty="0"/>
              <a:t>Testing</a:t>
            </a:r>
          </a:p>
          <a:p>
            <a:r>
              <a:rPr lang="en-CA" dirty="0"/>
              <a:t>Can be done automatically or manually</a:t>
            </a:r>
          </a:p>
          <a:p>
            <a:r>
              <a:rPr lang="en-CA" dirty="0"/>
              <a:t>Usually requires making (input, output) pairs</a:t>
            </a:r>
          </a:p>
          <a:p>
            <a:r>
              <a:rPr lang="en-AU" dirty="0"/>
              <a:t>Comes in many varieties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06BB9-DE6A-7BFC-B1F2-E4F89416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703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23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AB0BE-B4AB-2690-0349-5C3F47F6DF60}"/>
              </a:ext>
            </a:extLst>
          </p:cNvPr>
          <p:cNvSpPr txBox="1"/>
          <p:nvPr/>
        </p:nvSpPr>
        <p:spPr>
          <a:xfrm>
            <a:off x="8320286" y="1356939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Can start as soon as you write one function.</a:t>
            </a:r>
          </a:p>
          <a:p>
            <a:pPr algn="ctr"/>
            <a:r>
              <a:rPr lang="en-CA" b="1" dirty="0"/>
              <a:t>Test-driven development </a:t>
            </a:r>
            <a:r>
              <a:rPr lang="en-CA" dirty="0"/>
              <a:t>(</a:t>
            </a:r>
            <a:r>
              <a:rPr lang="en-CA" b="1" dirty="0"/>
              <a:t>TDD</a:t>
            </a:r>
            <a:r>
              <a:rPr lang="en-CA" dirty="0"/>
              <a:t>) is when you write unit tests at the same time as you write your code.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B8A87-0171-5CAA-BC93-260961D1A526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>
            <a:off x="6808878" y="2234102"/>
            <a:ext cx="1511408" cy="5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D79F00-076A-C4AC-D3F5-24C50CDF8DDF}"/>
              </a:ext>
            </a:extLst>
          </p:cNvPr>
          <p:cNvSpPr txBox="1"/>
          <p:nvPr/>
        </p:nvSpPr>
        <p:spPr>
          <a:xfrm>
            <a:off x="6421581" y="4289442"/>
            <a:ext cx="2557423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Needs the system to be in a working state. </a:t>
            </a:r>
            <a:r>
              <a:rPr lang="en-CA" b="1" dirty="0"/>
              <a:t>Waiting until a system is mostly working is a very bad idea!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A7C7C-6E6D-E35C-017C-FA2D7B3598EB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347762" y="4746362"/>
            <a:ext cx="3073819" cy="28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EB583ED-E73C-3D82-5C14-981AF432C085}"/>
              </a:ext>
            </a:extLst>
          </p:cNvPr>
          <p:cNvSpPr/>
          <p:nvPr/>
        </p:nvSpPr>
        <p:spPr>
          <a:xfrm>
            <a:off x="1061761" y="4526722"/>
            <a:ext cx="2286001" cy="439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D0777F-A9B9-2D3F-EA3E-6068248EF7C3}"/>
              </a:ext>
            </a:extLst>
          </p:cNvPr>
          <p:cNvSpPr/>
          <p:nvPr/>
        </p:nvSpPr>
        <p:spPr>
          <a:xfrm>
            <a:off x="1061761" y="1881699"/>
            <a:ext cx="5747117" cy="8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7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B950-2273-B912-706C-CF82F8E9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38" y="219503"/>
            <a:ext cx="10515600" cy="1325563"/>
          </a:xfrm>
        </p:spPr>
        <p:txBody>
          <a:bodyPr/>
          <a:lstStyle/>
          <a:p>
            <a:r>
              <a:rPr lang="en-CA" dirty="0"/>
              <a:t>System testing on a bridge: load testing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A4FB-E47F-AE50-5727-A9CF18B6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301" y="1848296"/>
            <a:ext cx="435347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Load testing </a:t>
            </a:r>
            <a:r>
              <a:rPr lang="en-CA" dirty="0"/>
              <a:t>on the </a:t>
            </a:r>
            <a:r>
              <a:rPr lang="en-CA" dirty="0" err="1"/>
              <a:t>Pelješac</a:t>
            </a:r>
            <a:r>
              <a:rPr lang="en-CA" dirty="0"/>
              <a:t> Bridge in 2022</a:t>
            </a:r>
          </a:p>
          <a:p>
            <a:r>
              <a:rPr lang="en-CA" dirty="0"/>
              <a:t>40 tonnes of trucks drove across the bridge</a:t>
            </a:r>
          </a:p>
          <a:p>
            <a:r>
              <a:rPr lang="en-CA" dirty="0"/>
              <a:t>Engineers measured to ensure the bridge deformed as expected</a:t>
            </a:r>
          </a:p>
          <a:p>
            <a:r>
              <a:rPr lang="en-CA" dirty="0"/>
              <a:t>Obviously, the bridge had to be </a:t>
            </a:r>
            <a:r>
              <a:rPr lang="en-CA" b="1" dirty="0"/>
              <a:t>nearly finished </a:t>
            </a:r>
            <a:r>
              <a:rPr lang="en-CA" dirty="0"/>
              <a:t>to do this test</a:t>
            </a:r>
          </a:p>
          <a:p>
            <a:r>
              <a:rPr lang="en-CA" dirty="0"/>
              <a:t>In software, we often do load testing for websites or servers to make sure they can handle a lot of requests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D9AD2-BBAC-36FD-50A2-0D3A5A00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16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DC7A1F-1C02-5944-21A3-1F1D35032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037" y="1246908"/>
            <a:ext cx="6106295" cy="50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5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70B4-DE9E-A28D-522E-1E5424A2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Varieties of Testing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0D296-E6A8-324C-CB88-3CCB96F8A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72960" cy="4351338"/>
          </a:xfrm>
        </p:spPr>
        <p:txBody>
          <a:bodyPr/>
          <a:lstStyle/>
          <a:p>
            <a:r>
              <a:rPr lang="en-CA" b="1" dirty="0"/>
              <a:t>Unit testing</a:t>
            </a:r>
            <a:r>
              <a:rPr lang="en-CA" dirty="0"/>
              <a:t>: test one part (“unit”) of a program, e.g. a single function</a:t>
            </a:r>
          </a:p>
          <a:p>
            <a:pPr lvl="1"/>
            <a:r>
              <a:rPr lang="en-CA" b="1" dirty="0"/>
              <a:t>Whitebox testing</a:t>
            </a:r>
            <a:r>
              <a:rPr lang="en-CA" dirty="0"/>
              <a:t>: make test cases based on the implementation</a:t>
            </a:r>
          </a:p>
          <a:p>
            <a:pPr lvl="1"/>
            <a:r>
              <a:rPr lang="en-CA" b="1" dirty="0"/>
              <a:t>Blackbox testing</a:t>
            </a:r>
            <a:r>
              <a:rPr lang="en-CA" dirty="0"/>
              <a:t>: make test cases based on the specification only, without seeing an implementation</a:t>
            </a:r>
          </a:p>
          <a:p>
            <a:r>
              <a:rPr lang="en-CA" b="1" dirty="0"/>
              <a:t>System testing</a:t>
            </a:r>
          </a:p>
          <a:p>
            <a:pPr lvl="1"/>
            <a:r>
              <a:rPr lang="en-CA" dirty="0"/>
              <a:t>Testing the entire system</a:t>
            </a:r>
          </a:p>
          <a:p>
            <a:pPr lvl="1"/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27AF0-BD04-3492-68EE-9BBB9765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17</a:t>
            </a:fld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B8A87-0171-5CAA-BC93-260961D1A526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 flipH="1">
            <a:off x="7046926" y="1763151"/>
            <a:ext cx="1563674" cy="123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D79F00-076A-C4AC-D3F5-24C50CDF8DDF}"/>
              </a:ext>
            </a:extLst>
          </p:cNvPr>
          <p:cNvSpPr txBox="1"/>
          <p:nvPr/>
        </p:nvSpPr>
        <p:spPr>
          <a:xfrm>
            <a:off x="8610600" y="3429000"/>
            <a:ext cx="3150476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write test cases before you write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Same test cases can work if implementation changes but header stays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algn="ctr"/>
            <a:r>
              <a:rPr lang="en-CA" b="1" dirty="0"/>
              <a:t>Disadvantages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Can’t test implementation-specific details.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1A7C7C-6E6D-E35C-017C-FA2D7B3598EB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flipH="1" flipV="1">
            <a:off x="7035590" y="3958937"/>
            <a:ext cx="1575010" cy="90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B60DBA-3DF0-1E41-93EC-B83CD44E94BD}"/>
              </a:ext>
            </a:extLst>
          </p:cNvPr>
          <p:cNvSpPr txBox="1"/>
          <p:nvPr/>
        </p:nvSpPr>
        <p:spPr>
          <a:xfrm>
            <a:off x="8610600" y="331990"/>
            <a:ext cx="299699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check that every line of code is run by a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Also allows you to do some inspection.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algn="ctr"/>
            <a:r>
              <a:rPr lang="en-CA" b="1" dirty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Test cases need to added/removed if implementation changes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5BE2E-516E-C09A-2172-CB7447B2E5C5}"/>
              </a:ext>
            </a:extLst>
          </p:cNvPr>
          <p:cNvSpPr/>
          <p:nvPr/>
        </p:nvSpPr>
        <p:spPr>
          <a:xfrm>
            <a:off x="1579418" y="3429000"/>
            <a:ext cx="5456172" cy="1059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58BBAD-A7CE-F150-0FE8-39953B9B82B9}"/>
              </a:ext>
            </a:extLst>
          </p:cNvPr>
          <p:cNvSpPr/>
          <p:nvPr/>
        </p:nvSpPr>
        <p:spPr>
          <a:xfrm>
            <a:off x="1590754" y="2656911"/>
            <a:ext cx="5456172" cy="6908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96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1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does work correctly for the three example cases.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87D6750-C5CA-261F-2E6B-0C4F162E1E48}"/>
                  </a:ext>
                </a:extLst>
              </p14:cNvPr>
              <p14:cNvContentPartPr/>
              <p14:nvPr/>
            </p14:nvContentPartPr>
            <p14:xfrm>
              <a:off x="8830800" y="3647880"/>
              <a:ext cx="3160800" cy="527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87D6750-C5CA-261F-2E6B-0C4F162E1E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1440" y="3638520"/>
                <a:ext cx="317952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49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19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1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does work correctly for the three example cases.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DE34E-4DB3-EE4D-1334-A1BE6397D771}"/>
              </a:ext>
            </a:extLst>
          </p:cNvPr>
          <p:cNvSpPr txBox="1"/>
          <p:nvPr/>
        </p:nvSpPr>
        <p:spPr>
          <a:xfrm>
            <a:off x="8610600" y="3563937"/>
            <a:ext cx="2903359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string f(const string &amp;s)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(s == "cat")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"</a:t>
            </a:r>
            <a:r>
              <a:rPr lang="en-US" sz="1200" dirty="0" err="1">
                <a:latin typeface="Consolas" panose="020B0609020204030204" pitchFamily="49" charset="0"/>
              </a:rPr>
              <a:t>catcat</a:t>
            </a:r>
            <a:r>
              <a:rPr lang="en-US" sz="1200" dirty="0">
                <a:latin typeface="Consolas" panose="020B0609020204030204" pitchFamily="49" charset="0"/>
              </a:rPr>
              <a:t>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else if (s == "bird")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"</a:t>
            </a:r>
            <a:r>
              <a:rPr lang="en-US" sz="1200" dirty="0" err="1">
                <a:latin typeface="Consolas" panose="020B0609020204030204" pitchFamily="49" charset="0"/>
              </a:rPr>
              <a:t>birdbird</a:t>
            </a:r>
            <a:r>
              <a:rPr lang="en-US" sz="1200" dirty="0">
                <a:latin typeface="Consolas" panose="020B0609020204030204" pitchFamily="49" charset="0"/>
              </a:rPr>
              <a:t>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"a </a:t>
            </a:r>
            <a:r>
              <a:rPr lang="en-US" sz="1200" dirty="0" err="1">
                <a:latin typeface="Consolas" panose="020B0609020204030204" pitchFamily="49" charset="0"/>
              </a:rPr>
              <a:t>housea</a:t>
            </a:r>
            <a:r>
              <a:rPr lang="en-US" sz="1200" dirty="0">
                <a:latin typeface="Consolas" panose="020B0609020204030204" pitchFamily="49" charset="0"/>
              </a:rPr>
              <a:t> house";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18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Administrative Notes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/>
          </a:bodyPr>
          <a:lstStyle/>
          <a:p>
            <a:r>
              <a:rPr lang="en-CA" dirty="0"/>
              <a:t>Check Canvas for due dates!</a:t>
            </a:r>
          </a:p>
          <a:p>
            <a:pPr lvl="1"/>
            <a:r>
              <a:rPr lang="en-CA" b="1" dirty="0"/>
              <a:t>Quiz 0</a:t>
            </a:r>
            <a:r>
              <a:rPr lang="en-CA" dirty="0"/>
              <a:t> (practice, worth 0 marks) is on Friday</a:t>
            </a:r>
          </a:p>
          <a:p>
            <a:pPr lvl="1"/>
            <a:r>
              <a:rPr lang="en-CA" b="1" dirty="0"/>
              <a:t>Academic integrity </a:t>
            </a:r>
            <a:r>
              <a:rPr lang="en-CA" dirty="0"/>
              <a:t>quiz due the week after: don’t wait, do it now!</a:t>
            </a:r>
          </a:p>
          <a:p>
            <a:r>
              <a:rPr lang="en-CA" dirty="0"/>
              <a:t>First lab is this week</a:t>
            </a:r>
          </a:p>
          <a:p>
            <a:pPr lvl="1"/>
            <a:r>
              <a:rPr lang="en-CA" dirty="0"/>
              <a:t>Labs are optional</a:t>
            </a:r>
          </a:p>
          <a:p>
            <a:pPr lvl="1"/>
            <a:r>
              <a:rPr lang="en-CA" dirty="0"/>
              <a:t>TAs will be there to provide help on assignments, etc.</a:t>
            </a:r>
          </a:p>
          <a:p>
            <a:pPr lvl="2"/>
            <a:r>
              <a:rPr lang="en-CA" dirty="0"/>
              <a:t>TAs are the ones marking your assignments</a:t>
            </a:r>
          </a:p>
          <a:p>
            <a:pPr lvl="1"/>
            <a:r>
              <a:rPr lang="en-AU" dirty="0"/>
              <a:t>Good place to get help installing and using </a:t>
            </a:r>
            <a:r>
              <a:rPr lang="en-AU"/>
              <a:t>C++</a:t>
            </a:r>
            <a:endParaRPr lang="en-AU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5BD56-BF03-A0FF-4EDB-53A2083BD8D8}"/>
              </a:ext>
            </a:extLst>
          </p:cNvPr>
          <p:cNvSpPr txBox="1"/>
          <p:nvPr/>
        </p:nvSpPr>
        <p:spPr>
          <a:xfrm>
            <a:off x="9201560" y="3166393"/>
            <a:ext cx="205840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Assignment 1 is available is online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7032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20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2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fails on </a:t>
            </a:r>
            <a:r>
              <a:rPr lang="en-CA" b="1" dirty="0"/>
              <a:t>exactly one input</a:t>
            </a:r>
            <a:r>
              <a:rPr lang="en-CA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86AB99-39FE-233D-3022-8249324C7454}"/>
                  </a:ext>
                </a:extLst>
              </p14:cNvPr>
              <p14:cNvContentPartPr/>
              <p14:nvPr/>
            </p14:nvContentPartPr>
            <p14:xfrm>
              <a:off x="5635080" y="2561040"/>
              <a:ext cx="2603160" cy="434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86AB99-39FE-233D-3022-8249324C74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5720" y="2551680"/>
                <a:ext cx="2621880" cy="4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51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21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2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is not completely correct, but fails on </a:t>
            </a:r>
            <a:r>
              <a:rPr lang="en-CA" b="1" dirty="0"/>
              <a:t>exactly one input</a:t>
            </a:r>
            <a:r>
              <a:rPr lang="en-CA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EBEF1-9143-AE54-676F-24BDF19415A5}"/>
              </a:ext>
            </a:extLst>
          </p:cNvPr>
          <p:cNvSpPr txBox="1"/>
          <p:nvPr/>
        </p:nvSpPr>
        <p:spPr>
          <a:xfrm>
            <a:off x="8610600" y="3563937"/>
            <a:ext cx="2989921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string f(const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(s == "swordfish")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return "wrong!";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s +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226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22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3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for any given input string may, or may not, return the correct answer.</a:t>
            </a:r>
          </a:p>
        </p:txBody>
      </p:sp>
    </p:spTree>
    <p:extLst>
      <p:ext uri="{BB962C8B-B14F-4D97-AF65-F5344CB8AC3E}">
        <p14:creationId xmlns:p14="http://schemas.microsoft.com/office/powerpoint/2010/main" val="759780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8FD-776E-5887-1CA7-99088272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CC87-05DD-DBF8-A83E-E22DE27B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25668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Suppose I give you a function with this header: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void</a:t>
            </a:r>
            <a:r>
              <a:rPr lang="en-CA" b="1" dirty="0"/>
              <a:t> f(const string&amp; s);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 claim </a:t>
            </a:r>
            <a:r>
              <a:rPr lang="en-CA" dirty="0">
                <a:latin typeface="Consolas" panose="020B0609020204030204" pitchFamily="49" charset="0"/>
              </a:rPr>
              <a:t>f(s)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s</a:t>
            </a:r>
            <a:r>
              <a:rPr lang="en-CA" dirty="0"/>
              <a:t> duplicated, e.g.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f("cat")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catcat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>
                <a:latin typeface="Consolas" panose="020B0609020204030204" pitchFamily="49" charset="0"/>
              </a:rPr>
              <a:t>	f("bird")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</a:t>
            </a:r>
            <a:r>
              <a:rPr lang="en-CA" dirty="0" err="1">
                <a:latin typeface="Consolas" panose="020B0609020204030204" pitchFamily="49" charset="0"/>
              </a:rPr>
              <a:t>birdbird</a:t>
            </a:r>
            <a:r>
              <a:rPr lang="en-CA" dirty="0">
                <a:latin typeface="Consolas" panose="020B0609020204030204" pitchFamily="49" charset="0"/>
              </a:rPr>
              <a:t>"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latin typeface="Consolas" panose="020B0609020204030204" pitchFamily="49" charset="0"/>
              </a:rPr>
              <a:t>f("a house")</a:t>
            </a:r>
            <a:r>
              <a:rPr lang="en-CA" dirty="0"/>
              <a:t> returns </a:t>
            </a:r>
            <a:r>
              <a:rPr lang="en-CA" dirty="0">
                <a:latin typeface="Consolas" panose="020B0609020204030204" pitchFamily="49" charset="0"/>
              </a:rPr>
              <a:t>"a </a:t>
            </a:r>
            <a:r>
              <a:rPr lang="en-CA" dirty="0" err="1">
                <a:latin typeface="Consolas" panose="020B0609020204030204" pitchFamily="49" charset="0"/>
              </a:rPr>
              <a:t>housea</a:t>
            </a:r>
            <a:r>
              <a:rPr lang="en-CA" dirty="0">
                <a:latin typeface="Consolas" panose="020B0609020204030204" pitchFamily="49" charset="0"/>
              </a:rPr>
              <a:t> house"</a:t>
            </a:r>
            <a:br>
              <a:rPr lang="en-CA" dirty="0">
                <a:latin typeface="Consolas" panose="020B0609020204030204" pitchFamily="49" charset="0"/>
              </a:rPr>
            </a:b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/>
              <a:t>etc.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How can I prove to you that my claim about </a:t>
            </a:r>
            <a:r>
              <a:rPr lang="en-CA" b="1" dirty="0"/>
              <a:t>f</a:t>
            </a:r>
            <a:r>
              <a:rPr lang="en-CA" dirty="0"/>
              <a:t> is true?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6815-9146-76C1-564F-43CC97C3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23</a:t>
            </a:fld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4C415-6154-5C12-1F7A-1EDC07AA0523}"/>
              </a:ext>
            </a:extLst>
          </p:cNvPr>
          <p:cNvSpPr txBox="1"/>
          <p:nvPr/>
        </p:nvSpPr>
        <p:spPr>
          <a:xfrm>
            <a:off x="8698137" y="1674674"/>
            <a:ext cx="27432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 3</a:t>
            </a:r>
          </a:p>
          <a:p>
            <a:pPr algn="ctr"/>
            <a:r>
              <a:rPr lang="en-CA" dirty="0"/>
              <a:t>Write a version of function </a:t>
            </a:r>
            <a:r>
              <a:rPr lang="en-CA" b="1" dirty="0"/>
              <a:t>f</a:t>
            </a:r>
            <a:r>
              <a:rPr lang="en-CA" dirty="0"/>
              <a:t> that for any given input string may, or may not, return the correct answer.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4A61C-249D-82A9-A857-976D89D3644C}"/>
              </a:ext>
            </a:extLst>
          </p:cNvPr>
          <p:cNvSpPr txBox="1"/>
          <p:nvPr/>
        </p:nvSpPr>
        <p:spPr>
          <a:xfrm>
            <a:off x="8574776" y="3359705"/>
            <a:ext cx="2989921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string f(const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(rand() == 0)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return "wrong!";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s + 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EAF84-A44E-F370-2908-2E855C7E90C4}"/>
              </a:ext>
            </a:extLst>
          </p:cNvPr>
          <p:cNvSpPr txBox="1"/>
          <p:nvPr/>
        </p:nvSpPr>
        <p:spPr>
          <a:xfrm>
            <a:off x="8795192" y="5521146"/>
            <a:ext cx="20622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rand()</a:t>
            </a:r>
            <a:r>
              <a:rPr lang="en-CA" dirty="0"/>
              <a:t> returns a random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 from 0 to about 2 billion (for 32-bit </a:t>
            </a:r>
            <a:r>
              <a:rPr lang="en-CA" dirty="0" err="1"/>
              <a:t>ints</a:t>
            </a:r>
            <a:r>
              <a:rPr lang="en-CA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DFA75B-911F-85C6-88B1-1B27EB3C099C}"/>
                  </a:ext>
                </a:extLst>
              </p14:cNvPr>
              <p14:cNvContentPartPr/>
              <p14:nvPr/>
            </p14:nvContentPartPr>
            <p14:xfrm>
              <a:off x="5862600" y="2158560"/>
              <a:ext cx="5224320" cy="2997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DFA75B-911F-85C6-88B1-1B27EB3C09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3240" y="2149200"/>
                <a:ext cx="5243040" cy="301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034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A86-AB16-E0AA-4B9C-65D4D125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ways to test code: Test Drivers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4C02-43C4-7DBC-528B-969783A8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8818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We usually want automated testing</a:t>
            </a:r>
          </a:p>
          <a:p>
            <a:r>
              <a:rPr lang="en-CA" dirty="0"/>
              <a:t>But there is one kind of manual testing that can be helpful: </a:t>
            </a:r>
            <a:r>
              <a:rPr lang="en-CA" b="1" dirty="0"/>
              <a:t>test drivers</a:t>
            </a:r>
          </a:p>
          <a:p>
            <a:r>
              <a:rPr lang="en-CA" dirty="0"/>
              <a:t>Test drivers are small interactive programs that print the input to functions</a:t>
            </a:r>
          </a:p>
          <a:p>
            <a:r>
              <a:rPr lang="en-CA" dirty="0"/>
              <a:t>They let you experiment with functions and get </a:t>
            </a:r>
            <a:r>
              <a:rPr lang="en-CA" b="1" dirty="0"/>
              <a:t>immediate feedback</a:t>
            </a:r>
          </a:p>
          <a:p>
            <a:pPr lvl="1"/>
            <a:r>
              <a:rPr lang="en-CA" dirty="0"/>
              <a:t>Like an interpreter in Python or Java … but you need to write the code!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8DB50-E308-8855-1108-D3734CA7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FE39-5F73-FE57-CD46-1AFB15907D07}"/>
              </a:ext>
            </a:extLst>
          </p:cNvPr>
          <p:cNvSpPr txBox="1"/>
          <p:nvPr/>
        </p:nvSpPr>
        <p:spPr>
          <a:xfrm>
            <a:off x="5378155" y="1413063"/>
            <a:ext cx="6356227" cy="4031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return a copy of s with trailing and leading spaces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// removed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string strip(const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begin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(begin &lt; s.size() &amp;&amp; s[begin]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begin++;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end = s.size() - 1;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(end &gt;= 0 &amp;&amp; s[end]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end--;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s.substr</a:t>
            </a:r>
            <a:r>
              <a:rPr lang="en-US" sz="1600" dirty="0">
                <a:latin typeface="Consolas" panose="020B0609020204030204" pitchFamily="49" charset="0"/>
              </a:rPr>
              <a:t>(begin, end - begin + 1);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417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4A86-AB16-E0AA-4B9C-65D4D125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ways to test code: Test Drivers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8DB50-E308-8855-1108-D3734CA7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FE39-5F73-FE57-CD46-1AFB15907D07}"/>
              </a:ext>
            </a:extLst>
          </p:cNvPr>
          <p:cNvSpPr txBox="1"/>
          <p:nvPr/>
        </p:nvSpPr>
        <p:spPr>
          <a:xfrm>
            <a:off x="136027" y="1690688"/>
            <a:ext cx="5516628" cy="4031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return a copy of s with trailing and leading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spaces removed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string strip(const string &amp;s)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begin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(begin &lt; s.size() &amp;&amp; s[begin]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begin++;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end = s.size() - 1;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while (end &gt;= 0 &amp;&amp; s[end] == ' ')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end--;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s.substr</a:t>
            </a:r>
            <a:r>
              <a:rPr lang="en-US" sz="1600" dirty="0">
                <a:latin typeface="Consolas" panose="020B0609020204030204" pitchFamily="49" charset="0"/>
              </a:rPr>
              <a:t>(begin, end - begin + 1);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7F478-547A-D5AB-A10E-8890C05B1EC2}"/>
              </a:ext>
            </a:extLst>
          </p:cNvPr>
          <p:cNvSpPr txBox="1"/>
          <p:nvPr/>
        </p:nvSpPr>
        <p:spPr>
          <a:xfrm>
            <a:off x="5955705" y="1690688"/>
            <a:ext cx="5907386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(;;)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cout &lt;&lt; "--&gt; 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string input;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getline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cin</a:t>
            </a:r>
            <a:r>
              <a:rPr lang="en-US" sz="1600" dirty="0">
                <a:latin typeface="Consolas" panose="020B0609020204030204" pitchFamily="49" charset="0"/>
              </a:rPr>
              <a:t>, input);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string result = strip(input);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cout &lt;&lt; "  strip(\"" &lt;&lt; input &lt;&lt; "\") = \""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&lt;&lt; result &lt;&lt; "\"\n";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ED7F-2317-CC9E-6B88-1225A1E3F769}"/>
              </a:ext>
            </a:extLst>
          </p:cNvPr>
          <p:cNvSpPr txBox="1"/>
          <p:nvPr/>
        </p:nvSpPr>
        <p:spPr>
          <a:xfrm>
            <a:off x="7089258" y="6244564"/>
            <a:ext cx="332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Sample test driver interaction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65B95F-8757-4670-ADE7-2BC0D152BE89}"/>
              </a:ext>
            </a:extLst>
          </p:cNvPr>
          <p:cNvSpPr/>
          <p:nvPr/>
        </p:nvSpPr>
        <p:spPr>
          <a:xfrm>
            <a:off x="8667908" y="2913212"/>
            <a:ext cx="1442832" cy="3419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92590-F960-D714-BE7F-B26EDF683A08}"/>
              </a:ext>
            </a:extLst>
          </p:cNvPr>
          <p:cNvSpPr txBox="1"/>
          <p:nvPr/>
        </p:nvSpPr>
        <p:spPr>
          <a:xfrm>
            <a:off x="9838127" y="1983513"/>
            <a:ext cx="17014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reads an entire line of input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FE90A6-E6F5-2C04-9DC8-28CD93BB390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977745" y="2306679"/>
            <a:ext cx="860382" cy="39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F9D5FC-E686-93DB-DFE9-E55355B26510}"/>
              </a:ext>
            </a:extLst>
          </p:cNvPr>
          <p:cNvSpPr txBox="1"/>
          <p:nvPr/>
        </p:nvSpPr>
        <p:spPr>
          <a:xfrm>
            <a:off x="7089259" y="4182461"/>
            <a:ext cx="3326552" cy="2062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--&gt;  cat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 cat ") = "cat"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--&gt;    cat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   cat   ") = "cat"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--&gt;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  ") = ""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--&gt;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strip("") = ""</a:t>
            </a:r>
          </a:p>
        </p:txBody>
      </p:sp>
    </p:spTree>
    <p:extLst>
      <p:ext uri="{BB962C8B-B14F-4D97-AF65-F5344CB8AC3E}">
        <p14:creationId xmlns:p14="http://schemas.microsoft.com/office/powerpoint/2010/main" val="425312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CF3F6-3047-DCEA-E944-19D151A60100}"/>
              </a:ext>
            </a:extLst>
          </p:cNvPr>
          <p:cNvSpPr txBox="1"/>
          <p:nvPr/>
        </p:nvSpPr>
        <p:spPr>
          <a:xfrm>
            <a:off x="7287491" y="1577528"/>
            <a:ext cx="314875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We’ll use </a:t>
            </a:r>
            <a:r>
              <a:rPr lang="en-CA" b="1" dirty="0">
                <a:latin typeface="Consolas" panose="020B0609020204030204" pitchFamily="49" charset="0"/>
              </a:rPr>
              <a:t>quote(s)</a:t>
            </a:r>
            <a:r>
              <a:rPr lang="en-CA" dirty="0"/>
              <a:t> as a sample function for looking at different testing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97536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1825626"/>
            <a:ext cx="2494448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009979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test_quote_if_style</a:t>
            </a:r>
            <a:r>
              <a:rPr lang="en-US" dirty="0">
                <a:latin typeface="Consolas" panose="020B0609020204030204" pitchFamily="49" charset="0"/>
              </a:rPr>
              <a:t>()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(quote("cat") != "\"cat\"")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(quote("hot soup") != "\"hot soup\"")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	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if (quote("") != "\"\"")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cout &lt;&lt; "test failed"; 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</p:cNvCxnSpPr>
          <p:nvPr/>
        </p:nvCxnSpPr>
        <p:spPr>
          <a:xfrm flipV="1">
            <a:off x="3332648" y="1690688"/>
            <a:ext cx="2456033" cy="37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921327" y="4830258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relatively simple and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put whatever code you want in the if-statement bodies, e.g. could write stats to a file, or give more detailed error messages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8624898" y="4830258"/>
            <a:ext cx="32394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lot of typing, programmer may get tired of doing it.</a:t>
            </a:r>
          </a:p>
        </p:txBody>
      </p:sp>
    </p:spTree>
    <p:extLst>
      <p:ext uri="{BB962C8B-B14F-4D97-AF65-F5344CB8AC3E}">
        <p14:creationId xmlns:p14="http://schemas.microsoft.com/office/powerpoint/2010/main" val="185575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26325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assert(quote("\"cat\"") == "\"cat\"");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assert(quote("hot soup") == "\"hot soup\"");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assert(quote("") == "\"\"");    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 quote tests passed\n";}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966670" y="4290149"/>
            <a:ext cx="349764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Short and simple to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an assert fails, it immediately crashes the program and includes the exact text of the assertion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an assert fails, includes the line number of the failure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8670241" y="4290149"/>
            <a:ext cx="323944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very flexible: can only crash on failure</a:t>
            </a:r>
          </a:p>
        </p:txBody>
      </p:sp>
    </p:spTree>
    <p:extLst>
      <p:ext uri="{BB962C8B-B14F-4D97-AF65-F5344CB8AC3E}">
        <p14:creationId xmlns:p14="http://schemas.microsoft.com/office/powerpoint/2010/main" val="373247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29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537679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assert(quote("cat") == "\"dog\"");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DB70D6-F2E4-EA25-25C5-DAB65BD182CB}"/>
              </a:ext>
            </a:extLst>
          </p:cNvPr>
          <p:cNvSpPr txBox="1"/>
          <p:nvPr/>
        </p:nvSpPr>
        <p:spPr>
          <a:xfrm>
            <a:off x="232899" y="4895864"/>
            <a:ext cx="3794256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assert(expr)</a:t>
            </a:r>
            <a:r>
              <a:rPr lang="en-CA" dirty="0"/>
              <a:t> fails when </a:t>
            </a:r>
            <a:r>
              <a:rPr lang="en-CA" b="1" dirty="0"/>
              <a:t>expr</a:t>
            </a:r>
            <a:r>
              <a:rPr lang="en-CA" dirty="0"/>
              <a:t> evaluates to </a:t>
            </a:r>
            <a:r>
              <a:rPr lang="en-CA" b="1" dirty="0"/>
              <a:t>false</a:t>
            </a:r>
            <a:r>
              <a:rPr lang="en-CA" dirty="0"/>
              <a:t> (it does nothing when it evaluates to true)</a:t>
            </a:r>
          </a:p>
          <a:p>
            <a:br>
              <a:rPr lang="en-CA" dirty="0"/>
            </a:br>
            <a:r>
              <a:rPr lang="en-CA" dirty="0"/>
              <a:t>A failed </a:t>
            </a:r>
            <a:r>
              <a:rPr lang="en-CA" b="1" dirty="0">
                <a:latin typeface="Consolas" panose="020B0609020204030204" pitchFamily="49" charset="0"/>
              </a:rPr>
              <a:t>assert</a:t>
            </a:r>
            <a:r>
              <a:rPr lang="en-CA" dirty="0"/>
              <a:t> prints its content and its line number … this is non-trivial! …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42F96B-D31E-70B7-4CCF-126E088DF783}"/>
              </a:ext>
            </a:extLst>
          </p:cNvPr>
          <p:cNvGrpSpPr/>
          <p:nvPr/>
        </p:nvGrpSpPr>
        <p:grpSpPr>
          <a:xfrm>
            <a:off x="4180056" y="4895864"/>
            <a:ext cx="7782900" cy="1200329"/>
            <a:chOff x="4180056" y="4895864"/>
            <a:chExt cx="7782900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2E1B40-4C53-3BE7-868E-6FA9D1AB3BC0}"/>
                </a:ext>
              </a:extLst>
            </p:cNvPr>
            <p:cNvSpPr txBox="1"/>
            <p:nvPr/>
          </p:nvSpPr>
          <p:spPr>
            <a:xfrm>
              <a:off x="4180056" y="4895864"/>
              <a:ext cx="7782900" cy="1200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❯ ./</a:t>
              </a:r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: assertexample.cpp:17: int main(): 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Assertion `quote("cat") == "\"dog\""' failed.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fish: './</a:t>
              </a:r>
              <a:r>
                <a:rPr lang="en-US" dirty="0" err="1">
                  <a:latin typeface="Consolas" panose="020B0609020204030204" pitchFamily="49" charset="0"/>
                </a:rPr>
                <a:t>assertexample</a:t>
              </a:r>
              <a:r>
                <a:rPr lang="en-US" dirty="0">
                  <a:latin typeface="Consolas" panose="020B0609020204030204" pitchFamily="49" charset="0"/>
                </a:rPr>
                <a:t>' terminated by signal SIGABRT (Abort)</a:t>
              </a:r>
              <a:endParaRPr lang="en-AU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CE3E3B-B92B-A205-64F8-A672E08884C0}"/>
                </a:ext>
              </a:extLst>
            </p:cNvPr>
            <p:cNvSpPr/>
            <p:nvPr/>
          </p:nvSpPr>
          <p:spPr>
            <a:xfrm>
              <a:off x="4231934" y="5506401"/>
              <a:ext cx="5830039" cy="23460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83C47A-D88E-20AA-EF47-0E2E13230F14}"/>
                </a:ext>
              </a:extLst>
            </p:cNvPr>
            <p:cNvSpPr/>
            <p:nvPr/>
          </p:nvSpPr>
          <p:spPr>
            <a:xfrm>
              <a:off x="8390894" y="5259022"/>
              <a:ext cx="1788418" cy="23460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C1712F-8BD6-46BB-42FF-41F0EDBF5DD6}"/>
              </a:ext>
            </a:extLst>
          </p:cNvPr>
          <p:cNvCxnSpPr>
            <a:cxnSpLocks/>
          </p:cNvCxnSpPr>
          <p:nvPr/>
        </p:nvCxnSpPr>
        <p:spPr>
          <a:xfrm flipH="1">
            <a:off x="6748423" y="2977468"/>
            <a:ext cx="363365" cy="191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7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B950-2273-B912-706C-CF82F8E9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38" y="219503"/>
            <a:ext cx="10515600" cy="1325563"/>
          </a:xfrm>
        </p:spPr>
        <p:txBody>
          <a:bodyPr/>
          <a:lstStyle/>
          <a:p>
            <a:r>
              <a:rPr lang="en-CA" dirty="0"/>
              <a:t>How do civil engineers ensure their constructions “work”?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A4FB-E47F-AE50-5727-A9CF18B6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39" y="1685345"/>
            <a:ext cx="4806473" cy="21720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/>
              <a:t>They do many things!</a:t>
            </a:r>
          </a:p>
          <a:p>
            <a:r>
              <a:rPr lang="en-CA" dirty="0"/>
              <a:t>hire experts</a:t>
            </a:r>
          </a:p>
          <a:p>
            <a:r>
              <a:rPr lang="en-CA" dirty="0"/>
              <a:t>follow safety standards</a:t>
            </a:r>
          </a:p>
          <a:p>
            <a:r>
              <a:rPr lang="en-CA" dirty="0"/>
              <a:t>use good materials and techniques</a:t>
            </a:r>
          </a:p>
          <a:p>
            <a:r>
              <a:rPr lang="en-CA" dirty="0"/>
              <a:t>inspect and test as they go</a:t>
            </a:r>
          </a:p>
          <a:p>
            <a:r>
              <a:rPr lang="en-CA" dirty="0"/>
              <a:t>…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D9AD2-BBAC-36FD-50A2-0D3A5A00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C54FC84D-7320-6CCA-A766-3F18B9F536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43682-DC52-852C-E434-E970FE1F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87" y="1019175"/>
            <a:ext cx="5324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F3229F9-7621-AD13-A76E-A907BFF8EE87}"/>
              </a:ext>
            </a:extLst>
          </p:cNvPr>
          <p:cNvGrpSpPr/>
          <p:nvPr/>
        </p:nvGrpSpPr>
        <p:grpSpPr>
          <a:xfrm>
            <a:off x="5784903" y="3997666"/>
            <a:ext cx="5801162" cy="2181205"/>
            <a:chOff x="5943600" y="3936316"/>
            <a:chExt cx="5801162" cy="21812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C6E218-8370-EC4D-AE34-E56C0FB4190A}"/>
                </a:ext>
              </a:extLst>
            </p:cNvPr>
            <p:cNvGrpSpPr/>
            <p:nvPr/>
          </p:nvGrpSpPr>
          <p:grpSpPr>
            <a:xfrm>
              <a:off x="5950366" y="4561748"/>
              <a:ext cx="5786004" cy="1555773"/>
              <a:chOff x="4961974" y="4292622"/>
              <a:chExt cx="6920030" cy="2143126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157B69A7-A8F4-F92E-7542-66E122999C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1974" y="4292623"/>
                <a:ext cx="2857500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>
                <a:extLst>
                  <a:ext uri="{FF2B5EF4-FFF2-40B4-BE49-F238E27FC236}">
                    <a16:creationId xmlns:a16="http://schemas.microsoft.com/office/drawing/2014/main" id="{11F32E15-51F2-615D-A6F8-0C7BAE5B57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24504" y="4292622"/>
                <a:ext cx="2857500" cy="21431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CF47EE7D-B7F3-F38F-2336-7FB40B10C91E}"/>
                  </a:ext>
                </a:extLst>
              </p:cNvPr>
              <p:cNvSpPr/>
              <p:nvPr/>
            </p:nvSpPr>
            <p:spPr>
              <a:xfrm>
                <a:off x="8001826" y="5146747"/>
                <a:ext cx="840326" cy="43487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F15458-C118-AAFE-F07A-078809961E33}"/>
                </a:ext>
              </a:extLst>
            </p:cNvPr>
            <p:cNvSpPr txBox="1"/>
            <p:nvPr/>
          </p:nvSpPr>
          <p:spPr>
            <a:xfrm>
              <a:off x="5943600" y="3936316"/>
              <a:ext cx="5801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/>
                <a:t>Wet concrete </a:t>
              </a:r>
              <a:r>
                <a:rPr lang="en-AU" sz="2800" b="1" dirty="0"/>
                <a:t>table test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D138DB-04DD-5EAC-5C01-AD66FAA47A37}"/>
              </a:ext>
            </a:extLst>
          </p:cNvPr>
          <p:cNvGrpSpPr/>
          <p:nvPr/>
        </p:nvGrpSpPr>
        <p:grpSpPr>
          <a:xfrm>
            <a:off x="721667" y="3997666"/>
            <a:ext cx="3838575" cy="2311957"/>
            <a:chOff x="721667" y="4059427"/>
            <a:chExt cx="3838575" cy="2311957"/>
          </a:xfrm>
        </p:grpSpPr>
        <p:pic>
          <p:nvPicPr>
            <p:cNvPr id="1030" name="Picture 6" descr="Types of slump">
              <a:extLst>
                <a:ext uri="{FF2B5EF4-FFF2-40B4-BE49-F238E27FC236}">
                  <a16:creationId xmlns:a16="http://schemas.microsoft.com/office/drawing/2014/main" id="{2955F998-4A5B-7D6A-C642-D534418FB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667" y="4675934"/>
              <a:ext cx="3838575" cy="1695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BD5A10-2D2B-02A5-444F-08ED1B6F1818}"/>
                </a:ext>
              </a:extLst>
            </p:cNvPr>
            <p:cNvSpPr txBox="1"/>
            <p:nvPr/>
          </p:nvSpPr>
          <p:spPr>
            <a:xfrm>
              <a:off x="753290" y="4059427"/>
              <a:ext cx="377532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/>
                <a:t>Wet concrete </a:t>
              </a:r>
              <a:r>
                <a:rPr lang="en-AU" sz="2800" b="1" dirty="0"/>
                <a:t>slump test</a:t>
              </a:r>
            </a:p>
            <a:p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39601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30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199" y="2343387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5854364" y="1489696"/>
            <a:ext cx="6263253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cassert</a:t>
            </a:r>
            <a:r>
              <a:rPr lang="en-US" dirty="0">
                <a:latin typeface="Consolas" panose="020B0609020204030204" pitchFamily="49" charset="0"/>
              </a:rPr>
              <a:t>&gt; // assert is from here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test_quote_assert_style</a:t>
            </a:r>
            <a:r>
              <a:rPr lang="en-US" dirty="0">
                <a:latin typeface="Consolas" panose="020B0609020204030204" pitchFamily="49" charset="0"/>
              </a:rPr>
              <a:t>() {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assert(quote("\"cat\"") == "\"cat\"");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assert(quote("hot soup") == "\"hot soup\"");</a:t>
            </a:r>
          </a:p>
          <a:p>
            <a:r>
              <a:rPr lang="en-US" dirty="0">
                <a:latin typeface="Consolas" panose="020B0609020204030204" pitchFamily="49" charset="0"/>
              </a:rPr>
              <a:t>    assert(quote("") == "\"\"");    </a:t>
            </a:r>
          </a:p>
          <a:p>
            <a:r>
              <a:rPr lang="en-US" dirty="0">
                <a:latin typeface="Consolas" panose="020B0609020204030204" pitchFamily="49" charset="0"/>
              </a:rPr>
              <a:t>    cout &lt;&lt; "all quote tests passed\n";}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4" y="1690688"/>
            <a:ext cx="1813687" cy="88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4692912" y="4000854"/>
            <a:ext cx="265251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assert(expr)</a:t>
            </a:r>
            <a:r>
              <a:rPr lang="en-US" dirty="0"/>
              <a:t> is a </a:t>
            </a:r>
            <a:r>
              <a:rPr lang="en-US" b="1" dirty="0"/>
              <a:t>macro</a:t>
            </a:r>
            <a:r>
              <a:rPr lang="en-US" dirty="0"/>
              <a:t>, </a:t>
            </a:r>
            <a:r>
              <a:rPr lang="en-US" i="1" dirty="0"/>
              <a:t>not</a:t>
            </a:r>
            <a:r>
              <a:rPr lang="en-US" dirty="0"/>
              <a:t> a function! 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3D0D2-CCF6-F72F-DC53-384EAA3D398A}"/>
              </a:ext>
            </a:extLst>
          </p:cNvPr>
          <p:cNvSpPr txBox="1"/>
          <p:nvPr/>
        </p:nvSpPr>
        <p:spPr>
          <a:xfrm>
            <a:off x="8427342" y="3999261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C++: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Functions</a:t>
            </a:r>
            <a:r>
              <a:rPr lang="en-US" dirty="0"/>
              <a:t> evaluate their arguments first before being passed into the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Macros</a:t>
            </a:r>
            <a:r>
              <a:rPr lang="en-US" dirty="0"/>
              <a:t> pass their arguments into the function unevaluated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5717-A79F-C015-1189-E95B038DF309}"/>
              </a:ext>
            </a:extLst>
          </p:cNvPr>
          <p:cNvSpPr txBox="1"/>
          <p:nvPr/>
        </p:nvSpPr>
        <p:spPr>
          <a:xfrm>
            <a:off x="4231934" y="5230812"/>
            <a:ext cx="349764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Making </a:t>
            </a:r>
            <a:r>
              <a:rPr lang="en-CA" dirty="0">
                <a:latin typeface="Consolas" panose="020B0609020204030204" pitchFamily="49" charset="0"/>
              </a:rPr>
              <a:t>assert(expr)</a:t>
            </a:r>
            <a:r>
              <a:rPr lang="en-CA" dirty="0"/>
              <a:t> a macro is how it can print its unevaluated input.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F1CC91-4289-C2B4-FC69-A0781DFDA02C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45428" y="4238214"/>
            <a:ext cx="989970" cy="8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5536D5-C25A-7CEA-D3D7-27E0ADE2D92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840413" y="4876424"/>
            <a:ext cx="586929" cy="35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267014" y="5256017"/>
            <a:ext cx="304296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In general, C++ macros are complex and error-prone and you should only use them in a few specific cases (like assert).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A777ED-68D4-7D77-7581-0146B56AA6C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309977" y="5692477"/>
            <a:ext cx="921957" cy="10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89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31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282866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A9B1-3C46-6235-5191-9F25916F3260}"/>
              </a:ext>
            </a:extLst>
          </p:cNvPr>
          <p:cNvSpPr txBox="1"/>
          <p:nvPr/>
        </p:nvSpPr>
        <p:spPr>
          <a:xfrm>
            <a:off x="6155226" y="1366163"/>
            <a:ext cx="5376793" cy="4801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Test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string input;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string </a:t>
            </a:r>
            <a:r>
              <a:rPr lang="en-US" dirty="0" err="1">
                <a:latin typeface="Consolas" panose="020B0609020204030204" pitchFamily="49" charset="0"/>
              </a:rPr>
              <a:t>expected_output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vector&lt;Testcase&gt; </a:t>
            </a:r>
            <a:r>
              <a:rPr lang="en-US" dirty="0" err="1">
                <a:latin typeface="Consolas" panose="020B0609020204030204" pitchFamily="49" charset="0"/>
              </a:rPr>
              <a:t>all_tests</a:t>
            </a:r>
            <a:r>
              <a:rPr lang="en-US" dirty="0">
                <a:latin typeface="Consolas" panose="020B0609020204030204" pitchFamily="49" charset="0"/>
              </a:rPr>
              <a:t> =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Testcase{"cat", "\"cat\""},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Testcase{"hot soup", "\"hot soup\""},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Testcase{"", "\"\""},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	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test_quote_table_style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for(Testcase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all_tests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string actual = quote(</a:t>
            </a:r>
            <a:r>
              <a:rPr lang="en-US" dirty="0" err="1">
                <a:latin typeface="Consolas" panose="020B0609020204030204" pitchFamily="49" charset="0"/>
              </a:rPr>
              <a:t>tc.input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 if (actual != expected)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cout &lt;&lt; "test failed\n";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}}}</a:t>
            </a:r>
            <a:endParaRPr lang="en-AU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5" y="2305602"/>
            <a:ext cx="2121005" cy="75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B85032-043B-31D9-9157-00FE88F6B41B}"/>
              </a:ext>
            </a:extLst>
          </p:cNvPr>
          <p:cNvSpPr txBox="1"/>
          <p:nvPr/>
        </p:nvSpPr>
        <p:spPr>
          <a:xfrm>
            <a:off x="152845" y="5061584"/>
            <a:ext cx="263569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Very easy to add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Flexible: do whatever you need inside the if-statement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185BB-2B6C-DD2D-598A-D67B800B12F6}"/>
              </a:ext>
            </a:extLst>
          </p:cNvPr>
          <p:cNvSpPr txBox="1"/>
          <p:nvPr/>
        </p:nvSpPr>
        <p:spPr>
          <a:xfrm>
            <a:off x="3168727" y="5061584"/>
            <a:ext cx="253682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More overhead to set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B06282-D775-76E5-287B-82A6D5A1DEE0}"/>
              </a:ext>
            </a:extLst>
          </p:cNvPr>
          <p:cNvSpPr/>
          <p:nvPr/>
        </p:nvSpPr>
        <p:spPr>
          <a:xfrm>
            <a:off x="6227618" y="2616466"/>
            <a:ext cx="5228832" cy="16305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497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531790" y="365125"/>
            <a:ext cx="50002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copy of s in ""-marks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quote("Hi!") returns "\"Hi!\""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quote(const string&amp; s)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765F3-3B75-0578-AFD9-FDD4A17B03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74995" y="2448476"/>
            <a:ext cx="1647431" cy="113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682884" y="1825625"/>
            <a:ext cx="58491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quote(s)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quote(s).size() == s.size() + 2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quote(s)[0] == '"' &amp;&amp; quote(s)[n-1] == '"'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Consolas" panose="020B0609020204030204" pitchFamily="49" charset="0"/>
              </a:rPr>
              <a:t>quote("") == "\"\""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FB0F8-8604-01CA-0B8C-CEF6B9EA49E8}"/>
              </a:ext>
            </a:extLst>
          </p:cNvPr>
          <p:cNvSpPr txBox="1"/>
          <p:nvPr/>
        </p:nvSpPr>
        <p:spPr>
          <a:xfrm>
            <a:off x="10411102" y="1396695"/>
            <a:ext cx="1211602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latin typeface="Consolas" panose="020B0609020204030204" pitchFamily="49" charset="0"/>
              </a:rPr>
              <a:t>n</a:t>
            </a:r>
            <a:r>
              <a:rPr lang="en-CA" sz="1200" dirty="0"/>
              <a:t> is the size of </a:t>
            </a:r>
            <a:r>
              <a:rPr lang="en-CA" sz="1200" dirty="0">
                <a:latin typeface="Consolas" panose="020B0609020204030204" pitchFamily="49" charset="0"/>
              </a:rPr>
              <a:t>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C31919-E5DC-1459-0F54-1CD48B0F5F9F}"/>
              </a:ext>
            </a:extLst>
          </p:cNvPr>
          <p:cNvCxnSpPr>
            <a:cxnSpLocks/>
          </p:cNvCxnSpPr>
          <p:nvPr/>
        </p:nvCxnSpPr>
        <p:spPr>
          <a:xfrm flipH="1">
            <a:off x="10058400" y="1690688"/>
            <a:ext cx="453421" cy="8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3CA606-C45C-BDA0-2BA7-7301C41D6E96}"/>
              </a:ext>
            </a:extLst>
          </p:cNvPr>
          <p:cNvSpPr txBox="1"/>
          <p:nvPr/>
        </p:nvSpPr>
        <p:spPr>
          <a:xfrm>
            <a:off x="3974995" y="4970672"/>
            <a:ext cx="349764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need to write (input, output) pairs: that’s done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test with random data, which is relatively easy to generate, and avoids bias.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7678566" y="4970672"/>
            <a:ext cx="323944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to write functions like </a:t>
            </a:r>
            <a:r>
              <a:rPr lang="en-CA" dirty="0" err="1">
                <a:latin typeface="Consolas" panose="020B0609020204030204" pitchFamily="49" charset="0"/>
              </a:rPr>
              <a:t>random_string</a:t>
            </a:r>
            <a:r>
              <a:rPr lang="en-CA" dirty="0">
                <a:latin typeface="Consolas" panose="020B0609020204030204" pitchFamily="49" charset="0"/>
              </a:rPr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Can be hard to know which, and how many, properties to test.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11869-9686-7C76-8E27-C7968110B234}"/>
              </a:ext>
            </a:extLst>
          </p:cNvPr>
          <p:cNvSpPr txBox="1"/>
          <p:nvPr/>
        </p:nvSpPr>
        <p:spPr>
          <a:xfrm>
            <a:off x="4483795" y="3289391"/>
            <a:ext cx="7529625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for(int i = 0; i &lt; 100; i++) {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string s = </a:t>
            </a:r>
            <a:r>
              <a:rPr lang="en-US" dirty="0" err="1">
                <a:latin typeface="Consolas" panose="020B0609020204030204" pitchFamily="49" charset="0"/>
              </a:rPr>
              <a:t>random_string</a:t>
            </a:r>
            <a:r>
              <a:rPr lang="en-US" dirty="0">
                <a:latin typeface="Consolas" panose="020B0609020204030204" pitchFamily="49" charset="0"/>
              </a:rPr>
              <a:t>();  // you write </a:t>
            </a:r>
            <a:r>
              <a:rPr lang="en-US" dirty="0" err="1">
                <a:latin typeface="Consolas" panose="020B0609020204030204" pitchFamily="49" charset="0"/>
              </a:rPr>
              <a:t>random_string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if (quote(s).size() != s.size() + 2) {	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cout &lt;&lt; "failure\m";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2FE7AB-2289-4472-4552-7D40B3C94E48}"/>
              </a:ext>
            </a:extLst>
          </p:cNvPr>
          <p:cNvSpPr/>
          <p:nvPr/>
        </p:nvSpPr>
        <p:spPr>
          <a:xfrm>
            <a:off x="6257846" y="3590480"/>
            <a:ext cx="1933968" cy="2920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923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338457" y="40254"/>
            <a:ext cx="500022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sorted copy of v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sort({4,1,7}) returns {1,4,7}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sort(const vector&lt;int&gt;&amp; v)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584011" y="1322168"/>
            <a:ext cx="63554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sort({}) == {}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sort({x}) == {x}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1322164" y="5068329"/>
            <a:ext cx="256372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some properties of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that might be useful for testing.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1ABB453-3DF3-7D6E-9938-BFE569C26BD5}"/>
              </a:ext>
            </a:extLst>
          </p:cNvPr>
          <p:cNvCxnSpPr>
            <a:stCxn id="8" idx="3"/>
            <a:endCxn id="23" idx="3"/>
          </p:cNvCxnSpPr>
          <p:nvPr/>
        </p:nvCxnSpPr>
        <p:spPr>
          <a:xfrm flipH="1">
            <a:off x="3885886" y="3584326"/>
            <a:ext cx="89109" cy="2084168"/>
          </a:xfrm>
          <a:prstGeom prst="bentConnector3">
            <a:avLst>
              <a:gd name="adj1" fmla="val -256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68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A505B-8666-ECFB-AA08-9295261ADD1C}"/>
              </a:ext>
            </a:extLst>
          </p:cNvPr>
          <p:cNvSpPr txBox="1"/>
          <p:nvPr/>
        </p:nvSpPr>
        <p:spPr>
          <a:xfrm>
            <a:off x="6338457" y="40254"/>
            <a:ext cx="500022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// returns a sorted copy of v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// e.g. sort({4,1,7}) returns {1,4,7}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sort(const vector&lt;int&gt;&amp; v) 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356028"/>
            <a:ext cx="3136795" cy="45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4104D-2A52-43DD-22E0-57CF67F57A06}"/>
              </a:ext>
            </a:extLst>
          </p:cNvPr>
          <p:cNvSpPr txBox="1"/>
          <p:nvPr/>
        </p:nvSpPr>
        <p:spPr>
          <a:xfrm>
            <a:off x="5584011" y="1322168"/>
            <a:ext cx="6355457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Some Properties of </a:t>
            </a:r>
            <a:r>
              <a:rPr lang="en-CA" b="1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sort({}) == {}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sort({x}) == {x}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sort(v).size() == </a:t>
            </a:r>
            <a:r>
              <a:rPr lang="en-CA" dirty="0" err="1">
                <a:latin typeface="Consolas" panose="020B0609020204030204" pitchFamily="49" charset="0"/>
              </a:rPr>
              <a:t>v.size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(length preservation)</a:t>
            </a:r>
            <a:endParaRPr lang="en-CA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sort(reverse(v)) == 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sort(sort(v)) == sort(v)</a:t>
            </a:r>
            <a:r>
              <a:rPr lang="en-CA" dirty="0"/>
              <a:t> (idempotence)</a:t>
            </a:r>
            <a:endParaRPr lang="en-CA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</a:t>
            </a:r>
            <a:r>
              <a:rPr lang="en-CA" dirty="0" err="1">
                <a:latin typeface="Consolas" panose="020B0609020204030204" pitchFamily="49" charset="0"/>
              </a:rPr>
              <a:t>random_shuffle</a:t>
            </a:r>
            <a:r>
              <a:rPr lang="en-CA" dirty="0">
                <a:latin typeface="Consolas" panose="020B0609020204030204" pitchFamily="49" charset="0"/>
              </a:rPr>
              <a:t>(v)) == 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sort(v + w) == sort(w + 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sum(v) == sum(sort(v))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min(v) == sort(v)[0]</a:t>
            </a:r>
            <a:r>
              <a:rPr lang="en-CA" dirty="0"/>
              <a:t>   for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non-empty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max(v) == sort(v)[</a:t>
            </a:r>
            <a:r>
              <a:rPr lang="en-CA" dirty="0" err="1">
                <a:latin typeface="Consolas" panose="020B0609020204030204" pitchFamily="49" charset="0"/>
              </a:rPr>
              <a:t>v.size</a:t>
            </a:r>
            <a:r>
              <a:rPr lang="en-CA" dirty="0">
                <a:latin typeface="Consolas" panose="020B0609020204030204" pitchFamily="49" charset="0"/>
              </a:rPr>
              <a:t>()-1]</a:t>
            </a:r>
            <a:r>
              <a:rPr lang="en-CA" dirty="0"/>
              <a:t>   for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non-empty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all ints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all ints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, 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in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endParaRPr lang="en-CA" dirty="0"/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</a:t>
            </a:r>
            <a:r>
              <a:rPr lang="en-CA" i="1" dirty="0"/>
              <a:t>before</a:t>
            </a:r>
            <a:r>
              <a:rPr lang="en-CA" dirty="0"/>
              <a:t> calling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is equal to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 </a:t>
            </a:r>
            <a:r>
              <a:rPr lang="en-CA" i="1" dirty="0"/>
              <a:t>after</a:t>
            </a:r>
            <a:r>
              <a:rPr lang="en-CA" dirty="0"/>
              <a:t> calling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For any two random index values 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j</a:t>
            </a:r>
            <a:r>
              <a:rPr lang="en-CA" dirty="0"/>
              <a:t> of </a:t>
            </a:r>
            <a:r>
              <a:rPr lang="en-CA" dirty="0">
                <a:latin typeface="Consolas" panose="020B0609020204030204" pitchFamily="49" charset="0"/>
              </a:rPr>
              <a:t>v</a:t>
            </a:r>
            <a:r>
              <a:rPr lang="en-CA" dirty="0"/>
              <a:t>, if 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 &lt;= j</a:t>
            </a:r>
            <a:r>
              <a:rPr lang="en-CA" dirty="0"/>
              <a:t>, then </a:t>
            </a:r>
            <a:r>
              <a:rPr lang="en-CA" dirty="0">
                <a:latin typeface="Consolas" panose="020B0609020204030204" pitchFamily="49" charset="0"/>
              </a:rPr>
              <a:t>v[</a:t>
            </a:r>
            <a:r>
              <a:rPr lang="en-CA" dirty="0" err="1">
                <a:latin typeface="Consolas" panose="020B0609020204030204" pitchFamily="49" charset="0"/>
              </a:rPr>
              <a:t>i</a:t>
            </a:r>
            <a:r>
              <a:rPr lang="en-CA" dirty="0">
                <a:latin typeface="Consolas" panose="020B0609020204030204" pitchFamily="49" charset="0"/>
              </a:rPr>
              <a:t>] &lt;= v[j]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E7C05-1C4A-EDD1-869D-ED526B0F63BC}"/>
              </a:ext>
            </a:extLst>
          </p:cNvPr>
          <p:cNvSpPr txBox="1"/>
          <p:nvPr/>
        </p:nvSpPr>
        <p:spPr>
          <a:xfrm>
            <a:off x="1322164" y="5068329"/>
            <a:ext cx="256372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  <a:br>
              <a:rPr lang="en-CA" dirty="0"/>
            </a:br>
            <a:r>
              <a:rPr lang="en-CA" dirty="0"/>
              <a:t>Write some properties of </a:t>
            </a:r>
            <a:r>
              <a:rPr lang="en-CA" dirty="0">
                <a:latin typeface="Consolas" panose="020B0609020204030204" pitchFamily="49" charset="0"/>
              </a:rPr>
              <a:t>sort(v)</a:t>
            </a:r>
            <a:r>
              <a:rPr lang="en-CA" dirty="0"/>
              <a:t> that might be useful for testing.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1ABB453-3DF3-7D6E-9938-BFE569C26BD5}"/>
              </a:ext>
            </a:extLst>
          </p:cNvPr>
          <p:cNvCxnSpPr>
            <a:stCxn id="8" idx="3"/>
            <a:endCxn id="23" idx="3"/>
          </p:cNvCxnSpPr>
          <p:nvPr/>
        </p:nvCxnSpPr>
        <p:spPr>
          <a:xfrm flipH="1">
            <a:off x="3885886" y="3584326"/>
            <a:ext cx="89109" cy="2084168"/>
          </a:xfrm>
          <a:prstGeom prst="bentConnector3">
            <a:avLst>
              <a:gd name="adj1" fmla="val -2565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32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35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97474" y="1260263"/>
            <a:ext cx="5756704" cy="5355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// Returns a copy of s with all leading and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// trailing spaces removed.</a:t>
            </a:r>
          </a:p>
          <a:p>
            <a:r>
              <a:rPr lang="en-US" dirty="0">
                <a:latin typeface="Consolas" panose="020B0609020204030204" pitchFamily="49" charset="0"/>
              </a:rPr>
              <a:t>// E.g. strip(" apple  ") returns "apple".</a:t>
            </a:r>
          </a:p>
          <a:p>
            <a:r>
              <a:rPr lang="en-US" dirty="0">
                <a:latin typeface="Consolas" panose="020B0609020204030204" pitchFamily="49" charset="0"/>
              </a:rPr>
              <a:t>//</a:t>
            </a:r>
          </a:p>
          <a:p>
            <a:r>
              <a:rPr lang="en-US" dirty="0">
                <a:latin typeface="Consolas" panose="020B0609020204030204" pitchFamily="49" charset="0"/>
              </a:rPr>
              <a:t>string strip(const string&amp; s) 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   int i = 0;</a:t>
            </a:r>
          </a:p>
          <a:p>
            <a:r>
              <a:rPr lang="en-US" dirty="0">
                <a:latin typeface="Consolas" panose="020B0609020204030204" pitchFamily="49" charset="0"/>
              </a:rPr>
              <a:t>    while (i &lt; s.size() &amp;&amp; s[i] == ' ') </a:t>
            </a:r>
          </a:p>
          <a:p>
            <a:r>
              <a:rPr lang="en-US" dirty="0"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i++;</a:t>
            </a:r>
          </a:p>
          <a:p>
            <a:r>
              <a:rPr lang="en-US" dirty="0"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latin typeface="Consolas" panose="020B0609020204030204" pitchFamily="49" charset="0"/>
              </a:rPr>
              <a:t>    int j = s.size() - 1;</a:t>
            </a:r>
          </a:p>
          <a:p>
            <a:r>
              <a:rPr lang="en-US" dirty="0">
                <a:latin typeface="Consolas" panose="020B0609020204030204" pitchFamily="49" charset="0"/>
              </a:rPr>
              <a:t>    while (j &gt;= 0 &amp;&amp; s[j] == ' ') </a:t>
            </a:r>
          </a:p>
          <a:p>
            <a:r>
              <a:rPr lang="en-US" dirty="0">
                <a:latin typeface="Consolas" panose="020B0609020204030204" pitchFamily="49" charset="0"/>
              </a:rPr>
              <a:t>    {</a:t>
            </a:r>
          </a:p>
          <a:p>
            <a:r>
              <a:rPr lang="en-US" dirty="0">
                <a:latin typeface="Consolas" panose="020B0609020204030204" pitchFamily="49" charset="0"/>
              </a:rPr>
              <a:t>        j--;</a:t>
            </a:r>
          </a:p>
          <a:p>
            <a:r>
              <a:rPr lang="en-US" dirty="0"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latin typeface="Consolas" panose="020B0609020204030204" pitchFamily="49" charset="0"/>
              </a:rPr>
              <a:t>    return </a:t>
            </a:r>
            <a:r>
              <a:rPr lang="en-US" dirty="0" err="1">
                <a:latin typeface="Consolas" panose="020B0609020204030204" pitchFamily="49" charset="0"/>
              </a:rPr>
              <a:t>s.substr</a:t>
            </a:r>
            <a:r>
              <a:rPr lang="en-US" dirty="0">
                <a:latin typeface="Consolas" panose="020B0609020204030204" pitchFamily="49" charset="0"/>
              </a:rPr>
              <a:t>(i, j - i + 1);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6732364" y="185667"/>
            <a:ext cx="273595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Tools like ChatGPT/CoPilot can help generate test cases and test code …</a:t>
            </a:r>
          </a:p>
        </p:txBody>
      </p:sp>
    </p:spTree>
    <p:extLst>
      <p:ext uri="{BB962C8B-B14F-4D97-AF65-F5344CB8AC3E}">
        <p14:creationId xmlns:p14="http://schemas.microsoft.com/office/powerpoint/2010/main" val="1542201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36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115766" y="1229896"/>
            <a:ext cx="6896440" cy="526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Write test code for this C++ function: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// Returns a copy of s with all leading and trailing spaces removed.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// E.g. strip(" apple  ") returns "apple".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//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string strip(const string&amp; s)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i =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while (i &lt; s.size() &amp;&amp; s[i] == ' ')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j = s.size() - 1;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while (j &gt;= 0 &amp;&amp; s[j] == ' ')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j--;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return </a:t>
            </a:r>
            <a:r>
              <a:rPr lang="en-US" sz="1200" dirty="0" err="1">
                <a:latin typeface="Consolas" panose="020B0609020204030204" pitchFamily="49" charset="0"/>
              </a:rPr>
              <a:t>s.substr</a:t>
            </a:r>
            <a:r>
              <a:rPr lang="en-US" sz="1200" dirty="0">
                <a:latin typeface="Consolas" panose="020B0609020204030204" pitchFamily="49" charset="0"/>
              </a:rPr>
              <a:t>(i, j - i + 1);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Use table-style testing where each test starts with a string description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followed by an input and an expected output. Include a variety of test cases: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small inputs, big input, extreme inputs, random inputs, etc. Use code to check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that all the inputs are correct. If a test fails, print a neatly indented error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message showing the expected and actual results in a way that's easy for the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programmer to understand. Also number the test cases, and at the end print a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summary of how many tests passed and how many failed.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 gave this entire “prompt” into ChatGPT …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A7B4E40-E4E9-2261-67F8-F3318B921015}"/>
              </a:ext>
            </a:extLst>
          </p:cNvPr>
          <p:cNvSpPr/>
          <p:nvPr/>
        </p:nvSpPr>
        <p:spPr>
          <a:xfrm>
            <a:off x="4976446" y="5122985"/>
            <a:ext cx="139320" cy="1277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E26E9-4920-CC92-5136-9117267D6500}"/>
              </a:ext>
            </a:extLst>
          </p:cNvPr>
          <p:cNvSpPr txBox="1"/>
          <p:nvPr/>
        </p:nvSpPr>
        <p:spPr>
          <a:xfrm>
            <a:off x="1513052" y="5200471"/>
            <a:ext cx="339373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test is “boilerplate” that could be saved and re-used for any testing you want to do. Tweak it to get the results you want.</a:t>
            </a:r>
          </a:p>
        </p:txBody>
      </p:sp>
    </p:spTree>
    <p:extLst>
      <p:ext uri="{BB962C8B-B14F-4D97-AF65-F5344CB8AC3E}">
        <p14:creationId xmlns:p14="http://schemas.microsoft.com/office/powerpoint/2010/main" val="2619607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37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03689" y="1093371"/>
            <a:ext cx="6471643" cy="5447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// ... some code removed ...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 Struct to hold test cases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struct 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string description;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string input;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string </a:t>
            </a:r>
            <a:r>
              <a:rPr lang="en-US" sz="1200" dirty="0" err="1">
                <a:latin typeface="Consolas" panose="020B0609020204030204" pitchFamily="49" charset="0"/>
              </a:rPr>
              <a:t>expectedOutput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// Test function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testStripFunction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// Table of test cases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vector&lt;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testCases</a:t>
            </a:r>
            <a:r>
              <a:rPr lang="en-US" sz="1200" dirty="0">
                <a:latin typeface="Consolas" panose="020B0609020204030204" pitchFamily="49" charset="0"/>
              </a:rPr>
              <a:t> =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{"Leading spaces", "   Hello",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{"Trailing spaces", "Hello   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{"Leading and trailing spaces", "   Hello   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{"No spaces", "Hello", "Hello"},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{"Only spaces", "     ", ""},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{"Empty string", "", ""},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{"Mixed spaces", "  Hello World  ", "Hello World"},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{"Long string with spaces",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 "  This is a test string with spaces at both ends  ",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 "This is a test string with spaces at both ends"},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{"String with no leading or trailing spaces",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 "No extra spaces", "No extra spaces"},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{"String with tabs and spaces", "\t   Hello\t ", "\t   Hello\t"}};</a:t>
            </a:r>
            <a:br>
              <a:rPr lang="en-US" sz="1200" dirty="0">
                <a:latin typeface="Consolas" panose="020B0609020204030204" pitchFamily="49" charset="0"/>
              </a:rPr>
            </a:b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// ... continued on next slide ...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output this entire program …</a:t>
            </a:r>
          </a:p>
        </p:txBody>
      </p:sp>
    </p:spTree>
    <p:extLst>
      <p:ext uri="{BB962C8B-B14F-4D97-AF65-F5344CB8AC3E}">
        <p14:creationId xmlns:p14="http://schemas.microsoft.com/office/powerpoint/2010/main" val="1241887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38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97474" y="1121763"/>
            <a:ext cx="5791970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// ... Continued from previous slide ...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= 0,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for (</a:t>
            </a:r>
            <a:r>
              <a:rPr lang="en-US" sz="1200" dirty="0" err="1">
                <a:latin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</a:rPr>
              <a:t> i = 0; i &lt; </a:t>
            </a:r>
            <a:r>
              <a:rPr lang="en-US" sz="1200" dirty="0" err="1">
                <a:latin typeface="Consolas" panose="020B0609020204030204" pitchFamily="49" charset="0"/>
              </a:rPr>
              <a:t>testCases.size</a:t>
            </a:r>
            <a:r>
              <a:rPr lang="en-US" sz="1200" dirty="0">
                <a:latin typeface="Consolas" panose="020B0609020204030204" pitchFamily="49" charset="0"/>
              </a:rPr>
              <a:t>(); ++i)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const auto &amp;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testCases</a:t>
            </a:r>
            <a:r>
              <a:rPr lang="en-US" sz="1200" dirty="0">
                <a:latin typeface="Consolas" panose="020B0609020204030204" pitchFamily="49" charset="0"/>
              </a:rPr>
              <a:t>[i];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string result = strip(</a:t>
            </a:r>
            <a:r>
              <a:rPr lang="en-US" sz="1200" dirty="0" err="1">
                <a:latin typeface="Consolas" panose="020B0609020204030204" pitchFamily="49" charset="0"/>
              </a:rPr>
              <a:t>testCase.input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if (result !=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" &lt;&lt; i + 1 &lt;&lt; " failed: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Expected: \"" &lt;&lt;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Actual:   \"" &lt;&lt; result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"Test " &lt;&lt; i + 1 &lt;&lt; " passed: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Summary: " &lt;&lt;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&lt;&lt; " passed,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     &lt;&lt;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&lt;&lt; " failed.\n";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testStripFunction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return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output this entire program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68905-60AD-C93B-9B3D-DB761D57A1D2}"/>
              </a:ext>
            </a:extLst>
          </p:cNvPr>
          <p:cNvSpPr txBox="1"/>
          <p:nvPr/>
        </p:nvSpPr>
        <p:spPr>
          <a:xfrm>
            <a:off x="1699858" y="5252514"/>
            <a:ext cx="2735958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could “chat” with it to change the code to be the way you wanted.</a:t>
            </a:r>
          </a:p>
        </p:txBody>
      </p:sp>
    </p:spTree>
    <p:extLst>
      <p:ext uri="{BB962C8B-B14F-4D97-AF65-F5344CB8AC3E}">
        <p14:creationId xmlns:p14="http://schemas.microsoft.com/office/powerpoint/2010/main" val="4115869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562F-963D-4D0B-C687-05307E2B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59274" cy="1325563"/>
          </a:xfrm>
        </p:spPr>
        <p:txBody>
          <a:bodyPr/>
          <a:lstStyle/>
          <a:p>
            <a:r>
              <a:rPr lang="en-CA" dirty="0"/>
              <a:t>Testing Techniques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FECB-C411-F159-0B3A-E94A7EBC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734" cy="291263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If-style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Assert-style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Table-based tests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Property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Using ChatGPT to </a:t>
            </a:r>
            <a:br>
              <a:rPr lang="en-CA" dirty="0"/>
            </a:br>
            <a:r>
              <a:rPr lang="en-CA" dirty="0"/>
              <a:t>help with testing</a:t>
            </a:r>
          </a:p>
          <a:p>
            <a:pPr marL="0" indent="0">
              <a:buFont typeface="+mj-lt"/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085EF-2895-8571-5B28-5AFA8475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39</a:t>
            </a:fld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DC5BA-A083-A32D-DB15-55ED223B598C}"/>
              </a:ext>
            </a:extLst>
          </p:cNvPr>
          <p:cNvSpPr/>
          <p:nvPr/>
        </p:nvSpPr>
        <p:spPr>
          <a:xfrm>
            <a:off x="838200" y="3937919"/>
            <a:ext cx="3219922" cy="800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D57C9-27D7-E80A-DF43-97F70899C081}"/>
              </a:ext>
            </a:extLst>
          </p:cNvPr>
          <p:cNvSpPr txBox="1"/>
          <p:nvPr/>
        </p:nvSpPr>
        <p:spPr>
          <a:xfrm>
            <a:off x="5297474" y="1121763"/>
            <a:ext cx="5791970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// ... Continued from previous slide ...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int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= 0,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for (</a:t>
            </a:r>
            <a:r>
              <a:rPr lang="en-US" sz="1200" dirty="0" err="1">
                <a:latin typeface="Consolas" panose="020B0609020204030204" pitchFamily="49" charset="0"/>
              </a:rPr>
              <a:t>size_t</a:t>
            </a:r>
            <a:r>
              <a:rPr lang="en-US" sz="1200" dirty="0">
                <a:latin typeface="Consolas" panose="020B0609020204030204" pitchFamily="49" charset="0"/>
              </a:rPr>
              <a:t> i = 0; i &lt; </a:t>
            </a:r>
            <a:r>
              <a:rPr lang="en-US" sz="1200" dirty="0" err="1">
                <a:latin typeface="Consolas" panose="020B0609020204030204" pitchFamily="49" charset="0"/>
              </a:rPr>
              <a:t>testCases.size</a:t>
            </a:r>
            <a:r>
              <a:rPr lang="en-US" sz="1200" dirty="0">
                <a:latin typeface="Consolas" panose="020B0609020204030204" pitchFamily="49" charset="0"/>
              </a:rPr>
              <a:t>(); ++i)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const auto &amp;</a:t>
            </a:r>
            <a:r>
              <a:rPr lang="en-US" sz="1200" dirty="0" err="1">
                <a:latin typeface="Consolas" panose="020B0609020204030204" pitchFamily="49" charset="0"/>
              </a:rPr>
              <a:t>testCase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testCases</a:t>
            </a:r>
            <a:r>
              <a:rPr lang="en-US" sz="1200" dirty="0">
                <a:latin typeface="Consolas" panose="020B0609020204030204" pitchFamily="49" charset="0"/>
              </a:rPr>
              <a:t>[i];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string result = strip(</a:t>
            </a:r>
            <a:r>
              <a:rPr lang="en-US" sz="1200" dirty="0" err="1">
                <a:latin typeface="Consolas" panose="020B0609020204030204" pitchFamily="49" charset="0"/>
              </a:rPr>
              <a:t>testCase.input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if (result !=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" &lt;&lt; i + 1 &lt;&lt; " failed: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Expected: \"" &lt;&lt; </a:t>
            </a:r>
            <a:r>
              <a:rPr lang="en-US" sz="1200" dirty="0" err="1">
                <a:latin typeface="Consolas" panose="020B0609020204030204" pitchFamily="49" charset="0"/>
              </a:rPr>
              <a:t>testCase.expectedOutput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    Actual:   \"" &lt;&lt; result &lt;&lt; "\"\n";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else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cout &lt;&lt; "Test " &lt;&lt; i + 1 &lt;&lt; " passed: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     &lt;&lt; </a:t>
            </a:r>
            <a:r>
              <a:rPr lang="en-US" sz="1200" dirty="0" err="1">
                <a:latin typeface="Consolas" panose="020B0609020204030204" pitchFamily="49" charset="0"/>
              </a:rPr>
              <a:t>testCase.description</a:t>
            </a:r>
            <a:r>
              <a:rPr lang="en-US" sz="1200" dirty="0"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cout &lt;&lt; "\</a:t>
            </a:r>
            <a:r>
              <a:rPr lang="en-US" sz="1200" dirty="0" err="1">
                <a:latin typeface="Consolas" panose="020B0609020204030204" pitchFamily="49" charset="0"/>
              </a:rPr>
              <a:t>nTest</a:t>
            </a:r>
            <a:r>
              <a:rPr lang="en-US" sz="1200" dirty="0">
                <a:latin typeface="Consolas" panose="020B0609020204030204" pitchFamily="49" charset="0"/>
              </a:rPr>
              <a:t> Summary: " &lt;&lt; </a:t>
            </a:r>
            <a:r>
              <a:rPr lang="en-US" sz="1200" dirty="0" err="1">
                <a:latin typeface="Consolas" panose="020B0609020204030204" pitchFamily="49" charset="0"/>
              </a:rPr>
              <a:t>passedTests</a:t>
            </a:r>
            <a:r>
              <a:rPr lang="en-US" sz="1200" dirty="0">
                <a:latin typeface="Consolas" panose="020B0609020204030204" pitchFamily="49" charset="0"/>
              </a:rPr>
              <a:t> &lt;&lt; " passed, "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     &lt;&lt; </a:t>
            </a:r>
            <a:r>
              <a:rPr lang="en-US" sz="1200" dirty="0" err="1">
                <a:latin typeface="Consolas" panose="020B0609020204030204" pitchFamily="49" charset="0"/>
              </a:rPr>
              <a:t>failedTests</a:t>
            </a:r>
            <a:r>
              <a:rPr lang="en-US" sz="1200" dirty="0">
                <a:latin typeface="Consolas" panose="020B0609020204030204" pitchFamily="49" charset="0"/>
              </a:rPr>
              <a:t> &lt;&lt; " failed.\n";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latin typeface="Consolas" panose="020B0609020204030204" pitchFamily="49" charset="0"/>
              </a:rPr>
              <a:t>testStripFunction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return 0;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BF86D-F49F-85E8-15A5-46E8D90368B9}"/>
              </a:ext>
            </a:extLst>
          </p:cNvPr>
          <p:cNvSpPr txBox="1"/>
          <p:nvPr/>
        </p:nvSpPr>
        <p:spPr>
          <a:xfrm>
            <a:off x="7196007" y="381575"/>
            <a:ext cx="273595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It output this entire program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68905-60AD-C93B-9B3D-DB761D57A1D2}"/>
              </a:ext>
            </a:extLst>
          </p:cNvPr>
          <p:cNvSpPr txBox="1"/>
          <p:nvPr/>
        </p:nvSpPr>
        <p:spPr>
          <a:xfrm>
            <a:off x="1518138" y="4873192"/>
            <a:ext cx="3456365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Careful!</a:t>
            </a:r>
          </a:p>
          <a:p>
            <a:pPr algn="ctr"/>
            <a:r>
              <a:rPr lang="en-CA" dirty="0"/>
              <a:t>ChatGPT and other large language models </a:t>
            </a:r>
            <a:r>
              <a:rPr lang="en-CA" b="1" dirty="0"/>
              <a:t>sometimes make mistakes</a:t>
            </a:r>
            <a:r>
              <a:rPr lang="en-CA" dirty="0"/>
              <a:t> (like people!) and don’t always give the same results for the same input (like people!)</a:t>
            </a:r>
          </a:p>
        </p:txBody>
      </p:sp>
    </p:spTree>
    <p:extLst>
      <p:ext uri="{BB962C8B-B14F-4D97-AF65-F5344CB8AC3E}">
        <p14:creationId xmlns:p14="http://schemas.microsoft.com/office/powerpoint/2010/main" val="390822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B2A-3809-F837-03E9-07D5E1B8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CA53D-FC0F-2C1A-B9F0-8F6C98804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5993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/>
              <a:t>Two basic techniques: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Inspection</a:t>
            </a:r>
            <a:br>
              <a:rPr lang="en-AU" dirty="0"/>
            </a:br>
            <a:r>
              <a:rPr lang="en-AU" dirty="0"/>
              <a:t>e.g. read the source code to make sure there are no errors, and that all cases are handled</a:t>
            </a:r>
          </a:p>
          <a:p>
            <a:pPr lvl="1"/>
            <a:r>
              <a:rPr lang="en-AU" dirty="0"/>
              <a:t>many software companies (e.g. Google, Microsoft) require at least one other person to read any code you submit</a:t>
            </a:r>
          </a:p>
          <a:p>
            <a:pPr marL="514350" indent="-514350">
              <a:buFont typeface="+mj-lt"/>
              <a:buAutoNum type="arabicPeriod"/>
            </a:pPr>
            <a:r>
              <a:rPr lang="en-AU" b="1" dirty="0"/>
              <a:t>Testing</a:t>
            </a:r>
            <a:br>
              <a:rPr lang="en-AU" dirty="0"/>
            </a:br>
            <a:r>
              <a:rPr lang="en-AU" dirty="0"/>
              <a:t>e.g. run the program on some sample inputs and make sure it does the right thing</a:t>
            </a:r>
          </a:p>
          <a:p>
            <a:pPr lvl="1"/>
            <a:r>
              <a:rPr lang="en-AU" b="1" dirty="0"/>
              <a:t>continuous</a:t>
            </a:r>
            <a:r>
              <a:rPr lang="en-AU" dirty="0"/>
              <a:t> and </a:t>
            </a:r>
            <a:r>
              <a:rPr lang="en-AU" b="1" dirty="0"/>
              <a:t>automated</a:t>
            </a:r>
            <a:r>
              <a:rPr lang="en-AU" dirty="0"/>
              <a:t> testing is the general standard that most good software companies follow, or at least aim for</a:t>
            </a:r>
          </a:p>
          <a:p>
            <a:pPr lvl="1"/>
            <a:endParaRPr lang="en-AU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B06CA-90AE-EF0C-532F-2878F12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t>4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D9ECB-F48A-16E5-568E-17CD3C6C5346}"/>
              </a:ext>
            </a:extLst>
          </p:cNvPr>
          <p:cNvSpPr txBox="1"/>
          <p:nvPr/>
        </p:nvSpPr>
        <p:spPr>
          <a:xfrm>
            <a:off x="9027749" y="1463506"/>
            <a:ext cx="2912349" cy="1600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Occasionally, it may be possible to mathematically </a:t>
            </a:r>
            <a:r>
              <a:rPr lang="en-CA" sz="1400" b="1" dirty="0"/>
              <a:t>prove</a:t>
            </a:r>
            <a:r>
              <a:rPr lang="en-CA" sz="1400" dirty="0"/>
              <a:t> a program is correct. A mathematical proof can be thought of as a detailed and systematic inspection. In practice, it is rarely used since the proofs are usually more complex than the code.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926493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FC86-5B91-1A10-5A0B-07FF5F81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Final Thoughts </a:t>
            </a:r>
            <a:r>
              <a:rPr lang="en-CA" dirty="0"/>
              <a:t>on Testing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6F0B-65AC-8BBA-FECE-91531C43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You must do it! How else do you know your program works correctly?</a:t>
            </a:r>
          </a:p>
          <a:p>
            <a:r>
              <a:rPr lang="en-CA" dirty="0"/>
              <a:t>Always try to do it automatically </a:t>
            </a:r>
          </a:p>
          <a:p>
            <a:r>
              <a:rPr lang="en-CA" dirty="0"/>
              <a:t>Test as you go</a:t>
            </a:r>
          </a:p>
          <a:p>
            <a:r>
              <a:rPr lang="en-CA" dirty="0"/>
              <a:t>“Eat your own dog food”</a:t>
            </a:r>
          </a:p>
          <a:p>
            <a:pPr lvl="1"/>
            <a:r>
              <a:rPr lang="en-CA" dirty="0"/>
              <a:t>Use the programs you write in your own work … shows you trust it</a:t>
            </a:r>
          </a:p>
          <a:p>
            <a:r>
              <a:rPr lang="en-CA" dirty="0"/>
              <a:t>Tools like ChatGPT seem promising, make it less work to do testing</a:t>
            </a:r>
          </a:p>
          <a:p>
            <a:r>
              <a:rPr lang="en-CA" dirty="0"/>
              <a:t>Other kinds of testing</a:t>
            </a:r>
          </a:p>
          <a:p>
            <a:pPr lvl="1"/>
            <a:r>
              <a:rPr lang="en-CA" b="1" dirty="0"/>
              <a:t>Usability</a:t>
            </a:r>
            <a:r>
              <a:rPr lang="en-CA" dirty="0"/>
              <a:t> testing, e.g. how easy is it to use your system?</a:t>
            </a:r>
          </a:p>
          <a:p>
            <a:pPr lvl="1"/>
            <a:r>
              <a:rPr lang="en-CA" b="1" dirty="0"/>
              <a:t>Security</a:t>
            </a:r>
            <a:r>
              <a:rPr lang="en-CA" dirty="0"/>
              <a:t> testing, e.g. does your program protect private information?</a:t>
            </a:r>
          </a:p>
          <a:p>
            <a:pPr lvl="1"/>
            <a:r>
              <a:rPr lang="en-CA" b="1" dirty="0"/>
              <a:t>Performance</a:t>
            </a:r>
            <a:r>
              <a:rPr lang="en-CA" dirty="0"/>
              <a:t> testing, e.g. is your program fast enough?</a:t>
            </a:r>
          </a:p>
          <a:p>
            <a:pPr lvl="1"/>
            <a:r>
              <a:rPr lang="en-CA" b="1" dirty="0"/>
              <a:t>Stress</a:t>
            </a:r>
            <a:r>
              <a:rPr lang="en-CA" dirty="0"/>
              <a:t> testing, e.g. can your program handle lots of input?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40AF1-89D9-0A5B-57DE-42A24FD6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6112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4E2D-5CD6-1176-E31E-32E24930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Pointers and Memory Management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21B6-8B02-0123-2B53-573B1CA3B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Managing memory is a major topic in C++</a:t>
            </a:r>
          </a:p>
          <a:p>
            <a:r>
              <a:rPr lang="en-CA" dirty="0"/>
              <a:t>While </a:t>
            </a:r>
            <a:r>
              <a:rPr lang="en-CA" b="1" dirty="0"/>
              <a:t>call-stack memory </a:t>
            </a:r>
            <a:r>
              <a:rPr lang="en-CA" dirty="0"/>
              <a:t>is automatically managed, </a:t>
            </a:r>
            <a:r>
              <a:rPr lang="en-CA" b="1" dirty="0"/>
              <a:t>free store memory</a:t>
            </a:r>
            <a:r>
              <a:rPr lang="en-CA" dirty="0"/>
              <a:t> is manually managed by the programmer</a:t>
            </a:r>
          </a:p>
          <a:p>
            <a:pPr lvl="1"/>
            <a:r>
              <a:rPr lang="en-CA" dirty="0"/>
              <a:t>In contrast, most other programming languages automatically manage memory using a special program called a </a:t>
            </a:r>
            <a:r>
              <a:rPr lang="en-CA" b="1" dirty="0"/>
              <a:t>garbage collector </a:t>
            </a:r>
            <a:r>
              <a:rPr lang="en-CA" dirty="0"/>
              <a:t>that runs while your program runs</a:t>
            </a:r>
          </a:p>
          <a:p>
            <a:pPr lvl="1"/>
            <a:r>
              <a:rPr lang="en-CA" dirty="0"/>
              <a:t>The garbage collector automatically de-allocates any unused memory</a:t>
            </a:r>
          </a:p>
          <a:p>
            <a:pPr lvl="1"/>
            <a:r>
              <a:rPr lang="en-CA" dirty="0"/>
              <a:t>Garbage collectors can result in slightly slower programs, or programs with short pauses, which might not be acceptable in real-time applications</a:t>
            </a:r>
          </a:p>
          <a:p>
            <a:r>
              <a:rPr lang="en-CA" dirty="0"/>
              <a:t>In C++, to use free store memory you must use pointers 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E6670-A4DB-F733-7470-2FED7427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0618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42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428421" y="3649082"/>
            <a:ext cx="3091767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can think of the memory of a running C++ program as a long </a:t>
            </a:r>
            <a:r>
              <a:rPr lang="en-CA" b="1" dirty="0"/>
              <a:t>array of bytes</a:t>
            </a:r>
            <a:r>
              <a:rPr lang="en-CA" dirty="0"/>
              <a:t>.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But this array probably </a:t>
            </a:r>
            <a:r>
              <a:rPr lang="en-CA" b="1" dirty="0"/>
              <a:t>doesn’t start at address 0</a:t>
            </a:r>
            <a:r>
              <a:rPr lang="en-CA" dirty="0"/>
              <a:t>: it is placed in a free region of memory in your computer by the operating system.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D7B03F-F7F3-65A1-66F2-CBEFC795DFCE}"/>
              </a:ext>
            </a:extLst>
          </p:cNvPr>
          <p:cNvSpPr txBox="1"/>
          <p:nvPr/>
        </p:nvSpPr>
        <p:spPr>
          <a:xfrm>
            <a:off x="616528" y="3601851"/>
            <a:ext cx="26965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starting address is probably </a:t>
            </a:r>
            <a:r>
              <a:rPr lang="en-CA" b="1" dirty="0"/>
              <a:t>different every time you run the program</a:t>
            </a:r>
            <a:r>
              <a:rPr lang="en-CA" dirty="0"/>
              <a:t>. 457 is an arbitrary value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E34A7B-8280-C236-FA1B-DBE9D0B2ADC0}"/>
              </a:ext>
            </a:extLst>
          </p:cNvPr>
          <p:cNvCxnSpPr>
            <a:stCxn id="33" idx="0"/>
            <a:endCxn id="6" idx="2"/>
          </p:cNvCxnSpPr>
          <p:nvPr/>
        </p:nvCxnSpPr>
        <p:spPr>
          <a:xfrm flipV="1">
            <a:off x="1964825" y="2334319"/>
            <a:ext cx="1" cy="126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75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43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07926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02096" y="5468867"/>
            <a:ext cx="309176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&amp;</a:t>
            </a:r>
            <a:r>
              <a:rPr lang="en-CA" dirty="0"/>
              <a:t> is the </a:t>
            </a:r>
            <a:r>
              <a:rPr lang="en-CA" b="1" dirty="0"/>
              <a:t>address-of operator</a:t>
            </a:r>
            <a:r>
              <a:rPr lang="en-CA" dirty="0"/>
              <a:t>: </a:t>
            </a:r>
            <a:r>
              <a:rPr lang="en-CA" dirty="0">
                <a:latin typeface="Consolas" panose="020B0609020204030204" pitchFamily="49" charset="0"/>
              </a:rPr>
              <a:t>&amp;x</a:t>
            </a:r>
            <a:r>
              <a:rPr lang="en-CA" dirty="0"/>
              <a:t> returns the address of variable </a:t>
            </a:r>
            <a:r>
              <a:rPr lang="en-CA" dirty="0">
                <a:latin typeface="Consolas" panose="020B0609020204030204" pitchFamily="49" charset="0"/>
              </a:rPr>
              <a:t>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230E54-0E1B-AECD-CEC2-8178B31E846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947979" y="4870998"/>
            <a:ext cx="1" cy="59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BD0DA8-0DBC-41DC-8020-9A60A10F8EC1}"/>
              </a:ext>
            </a:extLst>
          </p:cNvPr>
          <p:cNvSpPr txBox="1"/>
          <p:nvPr/>
        </p:nvSpPr>
        <p:spPr>
          <a:xfrm>
            <a:off x="7645868" y="3046765"/>
            <a:ext cx="370793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value of c: a</a:t>
            </a:r>
          </a:p>
          <a:p>
            <a:r>
              <a:rPr lang="en-US" dirty="0">
                <a:latin typeface="Consolas" panose="020B0609020204030204" pitchFamily="49" charset="0"/>
              </a:rPr>
              <a:t>address of c: 0x7ffdf3f9a7d7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value of c: a</a:t>
            </a:r>
          </a:p>
          <a:p>
            <a:r>
              <a:rPr lang="en-US" dirty="0">
                <a:latin typeface="Consolas" panose="020B0609020204030204" pitchFamily="49" charset="0"/>
              </a:rPr>
              <a:t>address of c: 0x7fff62a536c7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value of c: a</a:t>
            </a:r>
          </a:p>
          <a:p>
            <a:r>
              <a:rPr lang="en-US" dirty="0">
                <a:latin typeface="Consolas" panose="020B0609020204030204" pitchFamily="49" charset="0"/>
              </a:rPr>
              <a:t>address of c: 0x7fff6ba0fa47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07A032-A714-1043-62FC-B0CEF2B6E1B8}"/>
              </a:ext>
            </a:extLst>
          </p:cNvPr>
          <p:cNvSpPr txBox="1"/>
          <p:nvPr/>
        </p:nvSpPr>
        <p:spPr>
          <a:xfrm>
            <a:off x="7645867" y="5468867"/>
            <a:ext cx="370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3 separate runs of the code</a:t>
            </a:r>
            <a:br>
              <a:rPr lang="en-CA" dirty="0"/>
            </a:br>
            <a:r>
              <a:rPr lang="en-CA" dirty="0"/>
              <a:t>different address for c each time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9E8508-BCDD-7075-94E4-5020F3D8093A}"/>
              </a:ext>
            </a:extLst>
          </p:cNvPr>
          <p:cNvSpPr txBox="1"/>
          <p:nvPr/>
        </p:nvSpPr>
        <p:spPr>
          <a:xfrm>
            <a:off x="9431168" y="192991"/>
            <a:ext cx="251587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dirty="0">
                <a:latin typeface="Consolas" panose="020B0609020204030204" pitchFamily="49" charset="0"/>
              </a:rPr>
              <a:t>0x</a:t>
            </a:r>
            <a:r>
              <a:rPr lang="en-CA" dirty="0"/>
              <a:t> at the start means the output is </a:t>
            </a:r>
            <a:r>
              <a:rPr lang="en-CA" b="1" dirty="0"/>
              <a:t>hexadecimal</a:t>
            </a:r>
            <a:r>
              <a:rPr lang="en-CA" dirty="0"/>
              <a:t> (</a:t>
            </a:r>
            <a:r>
              <a:rPr lang="en-CA" b="1" dirty="0"/>
              <a:t>base 16</a:t>
            </a:r>
            <a:r>
              <a:rPr lang="en-CA" dirty="0"/>
              <a:t>). Each digit/letter is 4 bits.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D48B81-20F3-0E06-79C3-8FD6ABC3ED38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0689107" y="1393320"/>
            <a:ext cx="4650" cy="195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304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the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</p:spTree>
    <p:extLst>
      <p:ext uri="{BB962C8B-B14F-4D97-AF65-F5344CB8AC3E}">
        <p14:creationId xmlns:p14="http://schemas.microsoft.com/office/powerpoint/2010/main" val="2305269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460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the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885297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15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20396-E9C4-3F62-E3A6-982B88D20ED3}"/>
              </a:ext>
            </a:extLst>
          </p:cNvPr>
          <p:cNvSpPr txBox="1"/>
          <p:nvPr/>
        </p:nvSpPr>
        <p:spPr>
          <a:xfrm>
            <a:off x="1571861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ACBED-B31B-20E9-2047-0713E1B895E4}"/>
              </a:ext>
            </a:extLst>
          </p:cNvPr>
          <p:cNvSpPr txBox="1"/>
          <p:nvPr/>
        </p:nvSpPr>
        <p:spPr>
          <a:xfrm>
            <a:off x="1571860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456</a:t>
            </a:r>
            <a:endParaRPr lang="en-A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9ED6A-5722-F5A6-588B-E11EF2D9FBCD}"/>
              </a:ext>
            </a:extLst>
          </p:cNvPr>
          <p:cNvSpPr txBox="1"/>
          <p:nvPr/>
        </p:nvSpPr>
        <p:spPr>
          <a:xfrm>
            <a:off x="31588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568D6-EFE1-80E7-C225-26D4D906ED1D}"/>
              </a:ext>
            </a:extLst>
          </p:cNvPr>
          <p:cNvSpPr txBox="1"/>
          <p:nvPr/>
        </p:nvSpPr>
        <p:spPr>
          <a:xfrm>
            <a:off x="31588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458</a:t>
            </a:r>
            <a:endParaRPr lang="en-A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88D3-B396-C710-B469-CE020BE40935}"/>
              </a:ext>
            </a:extLst>
          </p:cNvPr>
          <p:cNvSpPr txBox="1"/>
          <p:nvPr/>
        </p:nvSpPr>
        <p:spPr>
          <a:xfrm>
            <a:off x="3952322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BC40E-1F5B-9172-AF88-409A0F64E4D5}"/>
              </a:ext>
            </a:extLst>
          </p:cNvPr>
          <p:cNvSpPr txBox="1"/>
          <p:nvPr/>
        </p:nvSpPr>
        <p:spPr>
          <a:xfrm>
            <a:off x="3952321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459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3BB88-F3D1-EFD7-6CAE-48B5A86628C9}"/>
              </a:ext>
            </a:extLst>
          </p:cNvPr>
          <p:cNvSpPr txBox="1"/>
          <p:nvPr/>
        </p:nvSpPr>
        <p:spPr>
          <a:xfrm>
            <a:off x="6863035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991EE-6188-AFFA-5161-1C84AE88791D}"/>
              </a:ext>
            </a:extLst>
          </p:cNvPr>
          <p:cNvSpPr txBox="1"/>
          <p:nvPr/>
        </p:nvSpPr>
        <p:spPr>
          <a:xfrm>
            <a:off x="6863034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1291</a:t>
            </a:r>
            <a:endParaRPr lang="en-A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06CEC-1AF0-3786-6C94-1BC7C3AEE08A}"/>
              </a:ext>
            </a:extLst>
          </p:cNvPr>
          <p:cNvSpPr txBox="1"/>
          <p:nvPr/>
        </p:nvSpPr>
        <p:spPr>
          <a:xfrm>
            <a:off x="764896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2584-3852-850E-92D8-B95929C6C163}"/>
              </a:ext>
            </a:extLst>
          </p:cNvPr>
          <p:cNvSpPr txBox="1"/>
          <p:nvPr/>
        </p:nvSpPr>
        <p:spPr>
          <a:xfrm>
            <a:off x="764896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1292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460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47DAA-DC5F-2375-F8B4-6DCF1E19C6CE}"/>
              </a:ext>
            </a:extLst>
          </p:cNvPr>
          <p:cNvSpPr txBox="1"/>
          <p:nvPr/>
        </p:nvSpPr>
        <p:spPr>
          <a:xfrm>
            <a:off x="9220827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146E-F542-2FFD-8A5A-641F3D6606C2}"/>
              </a:ext>
            </a:extLst>
          </p:cNvPr>
          <p:cNvSpPr txBox="1"/>
          <p:nvPr/>
        </p:nvSpPr>
        <p:spPr>
          <a:xfrm>
            <a:off x="9220826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1294</a:t>
            </a:r>
            <a:endParaRPr lang="en-AU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554AA-AF9B-8DC7-F685-8EE6D3BFA830}"/>
              </a:ext>
            </a:extLst>
          </p:cNvPr>
          <p:cNvSpPr txBox="1"/>
          <p:nvPr/>
        </p:nvSpPr>
        <p:spPr>
          <a:xfrm>
            <a:off x="5974305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EF798-761F-9B8A-C51A-4042C999F771}"/>
              </a:ext>
            </a:extLst>
          </p:cNvPr>
          <p:cNvSpPr txBox="1"/>
          <p:nvPr/>
        </p:nvSpPr>
        <p:spPr>
          <a:xfrm>
            <a:off x="10230169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C64F22-4742-F4B0-9F2F-DE1B0620ED57}"/>
              </a:ext>
            </a:extLst>
          </p:cNvPr>
          <p:cNvSpPr txBox="1"/>
          <p:nvPr/>
        </p:nvSpPr>
        <p:spPr>
          <a:xfrm>
            <a:off x="953878" y="235297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. . .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745806" y="2757614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C1F41-8764-A2C5-DCC3-5350D02A51A3}"/>
              </a:ext>
            </a:extLst>
          </p:cNvPr>
          <p:cNvSpPr txBox="1"/>
          <p:nvPr/>
        </p:nvSpPr>
        <p:spPr>
          <a:xfrm>
            <a:off x="6873743" y="3727826"/>
            <a:ext cx="49876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of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460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*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at address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// contained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170112-F222-29CF-B576-CBCF1F06D23A}"/>
              </a:ext>
            </a:extLst>
          </p:cNvPr>
          <p:cNvSpPr/>
          <p:nvPr/>
        </p:nvSpPr>
        <p:spPr>
          <a:xfrm>
            <a:off x="7948096" y="4051195"/>
            <a:ext cx="430751" cy="27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36C3F-8B02-B946-7F29-BCEE5FDD6010}"/>
              </a:ext>
            </a:extLst>
          </p:cNvPr>
          <p:cNvSpPr txBox="1"/>
          <p:nvPr/>
        </p:nvSpPr>
        <p:spPr>
          <a:xfrm>
            <a:off x="6895464" y="5077008"/>
            <a:ext cx="22485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called a </a:t>
            </a:r>
            <a:br>
              <a:rPr lang="en-CA" dirty="0"/>
            </a:br>
            <a:r>
              <a:rPr lang="en-CA" b="1" dirty="0"/>
              <a:t>pointer de-reference</a:t>
            </a:r>
            <a:r>
              <a:rPr lang="en-CA" dirty="0"/>
              <a:t>: it is the value in the address 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/>
              <a:t> stores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AA3A9-5077-878C-34A0-1C13F3D00B34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019732" y="4327990"/>
            <a:ext cx="143740" cy="7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8F10BE-038C-6609-B850-7C90977ABAC4}"/>
              </a:ext>
            </a:extLst>
          </p:cNvPr>
          <p:cNvSpPr txBox="1"/>
          <p:nvPr/>
        </p:nvSpPr>
        <p:spPr>
          <a:xfrm>
            <a:off x="9982200" y="5075695"/>
            <a:ext cx="17843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Address 460 now has two names: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A0036-6493-2E6C-4889-D39B311AE714}"/>
              </a:ext>
            </a:extLst>
          </p:cNvPr>
          <p:cNvSpPr txBox="1"/>
          <p:nvPr/>
        </p:nvSpPr>
        <p:spPr>
          <a:xfrm>
            <a:off x="4745807" y="3099075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9475FF-7CC5-2279-6590-BEB69AB3AF9C}"/>
              </a:ext>
            </a:extLst>
          </p:cNvPr>
          <p:cNvSpPr/>
          <p:nvPr/>
        </p:nvSpPr>
        <p:spPr>
          <a:xfrm>
            <a:off x="5327702" y="2675187"/>
            <a:ext cx="3294863" cy="597041"/>
          </a:xfrm>
          <a:custGeom>
            <a:avLst/>
            <a:gdLst>
              <a:gd name="connsiteX0" fmla="*/ 3294863 w 3294863"/>
              <a:gd name="connsiteY0" fmla="*/ 0 h 597041"/>
              <a:gd name="connsiteX1" fmla="*/ 1639875 w 3294863"/>
              <a:gd name="connsiteY1" fmla="*/ 597005 h 597041"/>
              <a:gd name="connsiteX2" fmla="*/ 0 w 3294863"/>
              <a:gd name="connsiteY2" fmla="*/ 22671 h 5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863" h="597041">
                <a:moveTo>
                  <a:pt x="3294863" y="0"/>
                </a:moveTo>
                <a:cubicBezTo>
                  <a:pt x="2741941" y="296613"/>
                  <a:pt x="2189019" y="593227"/>
                  <a:pt x="1639875" y="597005"/>
                </a:cubicBezTo>
                <a:cubicBezTo>
                  <a:pt x="1090731" y="600783"/>
                  <a:pt x="545365" y="311727"/>
                  <a:pt x="0" y="22671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5856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47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2D660-1846-2F07-5F56-0D2680D71CB4}"/>
              </a:ext>
            </a:extLst>
          </p:cNvPr>
          <p:cNvSpPr txBox="1"/>
          <p:nvPr/>
        </p:nvSpPr>
        <p:spPr>
          <a:xfrm>
            <a:off x="2365347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457</a:t>
            </a:r>
            <a:endParaRPr lang="en-A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10DD0-75C8-E596-88D6-E66E4FAA8130}"/>
              </a:ext>
            </a:extLst>
          </p:cNvPr>
          <p:cNvSpPr txBox="1"/>
          <p:nvPr/>
        </p:nvSpPr>
        <p:spPr>
          <a:xfrm>
            <a:off x="4745808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460</a:t>
            </a:r>
            <a:endParaRPr lang="en-A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460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11E35-DAB6-2B6D-9E5A-AE406256EA55}"/>
              </a:ext>
            </a:extLst>
          </p:cNvPr>
          <p:cNvSpPr txBox="1"/>
          <p:nvPr/>
        </p:nvSpPr>
        <p:spPr>
          <a:xfrm>
            <a:off x="8434895" y="2026542"/>
            <a:ext cx="78593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1293</a:t>
            </a:r>
            <a:endParaRPr lang="en-AU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745806" y="2757614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C1F41-8764-A2C5-DCC3-5350D02A51A3}"/>
              </a:ext>
            </a:extLst>
          </p:cNvPr>
          <p:cNvSpPr txBox="1"/>
          <p:nvPr/>
        </p:nvSpPr>
        <p:spPr>
          <a:xfrm>
            <a:off x="6873743" y="3727826"/>
            <a:ext cx="49876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of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460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*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at address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// contained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170112-F222-29CF-B576-CBCF1F06D23A}"/>
              </a:ext>
            </a:extLst>
          </p:cNvPr>
          <p:cNvSpPr/>
          <p:nvPr/>
        </p:nvSpPr>
        <p:spPr>
          <a:xfrm>
            <a:off x="7948096" y="4051195"/>
            <a:ext cx="430751" cy="27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36C3F-8B02-B946-7F29-BCEE5FDD6010}"/>
              </a:ext>
            </a:extLst>
          </p:cNvPr>
          <p:cNvSpPr txBox="1"/>
          <p:nvPr/>
        </p:nvSpPr>
        <p:spPr>
          <a:xfrm>
            <a:off x="6895464" y="5077008"/>
            <a:ext cx="22485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called a </a:t>
            </a:r>
            <a:br>
              <a:rPr lang="en-CA" dirty="0"/>
            </a:br>
            <a:r>
              <a:rPr lang="en-CA" b="1" dirty="0"/>
              <a:t>pointer de-reference</a:t>
            </a:r>
            <a:r>
              <a:rPr lang="en-CA" dirty="0"/>
              <a:t>: it is the value in the address 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/>
              <a:t> stores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AA3A9-5077-878C-34A0-1C13F3D00B34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019732" y="4327990"/>
            <a:ext cx="143740" cy="7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8F10BE-038C-6609-B850-7C90977ABAC4}"/>
              </a:ext>
            </a:extLst>
          </p:cNvPr>
          <p:cNvSpPr txBox="1"/>
          <p:nvPr/>
        </p:nvSpPr>
        <p:spPr>
          <a:xfrm>
            <a:off x="9982200" y="5075695"/>
            <a:ext cx="17843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Address 460 now has two names: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A0036-6493-2E6C-4889-D39B311AE714}"/>
              </a:ext>
            </a:extLst>
          </p:cNvPr>
          <p:cNvSpPr txBox="1"/>
          <p:nvPr/>
        </p:nvSpPr>
        <p:spPr>
          <a:xfrm>
            <a:off x="4745807" y="3099075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9475FF-7CC5-2279-6590-BEB69AB3AF9C}"/>
              </a:ext>
            </a:extLst>
          </p:cNvPr>
          <p:cNvSpPr/>
          <p:nvPr/>
        </p:nvSpPr>
        <p:spPr>
          <a:xfrm>
            <a:off x="5327702" y="2675187"/>
            <a:ext cx="3294863" cy="597041"/>
          </a:xfrm>
          <a:custGeom>
            <a:avLst/>
            <a:gdLst>
              <a:gd name="connsiteX0" fmla="*/ 3294863 w 3294863"/>
              <a:gd name="connsiteY0" fmla="*/ 0 h 597041"/>
              <a:gd name="connsiteX1" fmla="*/ 1639875 w 3294863"/>
              <a:gd name="connsiteY1" fmla="*/ 597005 h 597041"/>
              <a:gd name="connsiteX2" fmla="*/ 0 w 3294863"/>
              <a:gd name="connsiteY2" fmla="*/ 22671 h 5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863" h="597041">
                <a:moveTo>
                  <a:pt x="3294863" y="0"/>
                </a:moveTo>
                <a:cubicBezTo>
                  <a:pt x="2741941" y="296613"/>
                  <a:pt x="2189019" y="593227"/>
                  <a:pt x="1639875" y="597005"/>
                </a:cubicBezTo>
                <a:cubicBezTo>
                  <a:pt x="1090731" y="600783"/>
                  <a:pt x="545365" y="311727"/>
                  <a:pt x="0" y="22671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62AAFD-0241-0381-4060-F280160841ED}"/>
              </a:ext>
            </a:extLst>
          </p:cNvPr>
          <p:cNvSpPr txBox="1"/>
          <p:nvPr/>
        </p:nvSpPr>
        <p:spPr>
          <a:xfrm>
            <a:off x="9628373" y="1052681"/>
            <a:ext cx="207745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we just draw the variables we care about with a specific address …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81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48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F554E-E05B-3CCE-6566-62D27C643B58}"/>
              </a:ext>
            </a:extLst>
          </p:cNvPr>
          <p:cNvSpPr txBox="1"/>
          <p:nvPr/>
        </p:nvSpPr>
        <p:spPr>
          <a:xfrm>
            <a:off x="2365348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1FED8-4E60-71D5-6995-499F364647D3}"/>
              </a:ext>
            </a:extLst>
          </p:cNvPr>
          <p:cNvSpPr txBox="1"/>
          <p:nvPr/>
        </p:nvSpPr>
        <p:spPr>
          <a:xfrm>
            <a:off x="4745809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'a'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ED1-618C-BE51-BCE5-F8ED5B4D4949}"/>
              </a:ext>
            </a:extLst>
          </p:cNvPr>
          <p:cNvSpPr txBox="1"/>
          <p:nvPr/>
        </p:nvSpPr>
        <p:spPr>
          <a:xfrm>
            <a:off x="8434896" y="2403134"/>
            <a:ext cx="785931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65043-9098-9CC0-5659-4015745C629B}"/>
              </a:ext>
            </a:extLst>
          </p:cNvPr>
          <p:cNvSpPr txBox="1"/>
          <p:nvPr/>
        </p:nvSpPr>
        <p:spPr>
          <a:xfrm>
            <a:off x="790022" y="3418244"/>
            <a:ext cx="576191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 c = 'a';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c; // prints value of c: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&amp;c; // prints address of c: 457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x = c;  // put a copy of c’s value in 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 = &amp;x; // store address of x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F9407-4EA8-9CD1-336F-08D889C0518A}"/>
              </a:ext>
            </a:extLst>
          </p:cNvPr>
          <p:cNvSpPr txBox="1"/>
          <p:nvPr/>
        </p:nvSpPr>
        <p:spPr>
          <a:xfrm>
            <a:off x="2497281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C76F1-6F1B-B12E-49A6-325207807D05}"/>
              </a:ext>
            </a:extLst>
          </p:cNvPr>
          <p:cNvSpPr txBox="1"/>
          <p:nvPr/>
        </p:nvSpPr>
        <p:spPr>
          <a:xfrm>
            <a:off x="468219" y="6033184"/>
            <a:ext cx="2536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Question</a:t>
            </a:r>
            <a:r>
              <a:rPr lang="en-CA" dirty="0"/>
              <a:t>: what is the type of an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99486-2BBD-5DA3-168D-9C2B0A724DF7}"/>
              </a:ext>
            </a:extLst>
          </p:cNvPr>
          <p:cNvSpPr txBox="1"/>
          <p:nvPr/>
        </p:nvSpPr>
        <p:spPr>
          <a:xfrm>
            <a:off x="4745806" y="2757614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08A7-34E9-EE4A-D424-A25341D84E88}"/>
              </a:ext>
            </a:extLst>
          </p:cNvPr>
          <p:cNvSpPr txBox="1"/>
          <p:nvPr/>
        </p:nvSpPr>
        <p:spPr>
          <a:xfrm>
            <a:off x="8574384" y="2757614"/>
            <a:ext cx="5069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px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DC1F41-8764-A2C5-DCC3-5350D02A51A3}"/>
              </a:ext>
            </a:extLst>
          </p:cNvPr>
          <p:cNvSpPr txBox="1"/>
          <p:nvPr/>
        </p:nvSpPr>
        <p:spPr>
          <a:xfrm>
            <a:off x="6873743" y="3727826"/>
            <a:ext cx="49876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cout &lt;&lt;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of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460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cout &lt;&lt; *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; // print value at address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// contained in </a:t>
            </a:r>
            <a:r>
              <a:rPr lang="en-US" dirty="0" err="1">
                <a:latin typeface="Consolas" panose="020B0609020204030204" pitchFamily="49" charset="0"/>
              </a:rPr>
              <a:t>px</a:t>
            </a:r>
            <a:r>
              <a:rPr lang="en-US" dirty="0">
                <a:latin typeface="Consolas" panose="020B0609020204030204" pitchFamily="49" charset="0"/>
              </a:rPr>
              <a:t>: 'a'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170112-F222-29CF-B576-CBCF1F06D23A}"/>
              </a:ext>
            </a:extLst>
          </p:cNvPr>
          <p:cNvSpPr/>
          <p:nvPr/>
        </p:nvSpPr>
        <p:spPr>
          <a:xfrm>
            <a:off x="7948096" y="4051195"/>
            <a:ext cx="430751" cy="276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36C3F-8B02-B946-7F29-BCEE5FDD6010}"/>
              </a:ext>
            </a:extLst>
          </p:cNvPr>
          <p:cNvSpPr txBox="1"/>
          <p:nvPr/>
        </p:nvSpPr>
        <p:spPr>
          <a:xfrm>
            <a:off x="6895464" y="5077008"/>
            <a:ext cx="22485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called a </a:t>
            </a:r>
            <a:br>
              <a:rPr lang="en-CA" dirty="0"/>
            </a:br>
            <a:r>
              <a:rPr lang="en-CA" b="1" dirty="0"/>
              <a:t>pointer de-reference</a:t>
            </a:r>
            <a:r>
              <a:rPr lang="en-CA" dirty="0"/>
              <a:t>: it is the value in the address 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r>
              <a:rPr lang="en-CA" dirty="0"/>
              <a:t> stores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AA3A9-5077-878C-34A0-1C13F3D00B34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019732" y="4327990"/>
            <a:ext cx="143740" cy="7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8F10BE-038C-6609-B850-7C90977ABAC4}"/>
              </a:ext>
            </a:extLst>
          </p:cNvPr>
          <p:cNvSpPr txBox="1"/>
          <p:nvPr/>
        </p:nvSpPr>
        <p:spPr>
          <a:xfrm>
            <a:off x="9982200" y="5075695"/>
            <a:ext cx="178431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Address 460 now has two names: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px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A0036-6493-2E6C-4889-D39B311AE714}"/>
              </a:ext>
            </a:extLst>
          </p:cNvPr>
          <p:cNvSpPr txBox="1"/>
          <p:nvPr/>
        </p:nvSpPr>
        <p:spPr>
          <a:xfrm>
            <a:off x="4745807" y="3099075"/>
            <a:ext cx="7859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endParaRPr lang="en-AU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9475FF-7CC5-2279-6590-BEB69AB3AF9C}"/>
              </a:ext>
            </a:extLst>
          </p:cNvPr>
          <p:cNvSpPr/>
          <p:nvPr/>
        </p:nvSpPr>
        <p:spPr>
          <a:xfrm>
            <a:off x="5327702" y="2675187"/>
            <a:ext cx="3294863" cy="597041"/>
          </a:xfrm>
          <a:custGeom>
            <a:avLst/>
            <a:gdLst>
              <a:gd name="connsiteX0" fmla="*/ 3294863 w 3294863"/>
              <a:gd name="connsiteY0" fmla="*/ 0 h 597041"/>
              <a:gd name="connsiteX1" fmla="*/ 1639875 w 3294863"/>
              <a:gd name="connsiteY1" fmla="*/ 597005 h 597041"/>
              <a:gd name="connsiteX2" fmla="*/ 0 w 3294863"/>
              <a:gd name="connsiteY2" fmla="*/ 22671 h 59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4863" h="597041">
                <a:moveTo>
                  <a:pt x="3294863" y="0"/>
                </a:moveTo>
                <a:cubicBezTo>
                  <a:pt x="2741941" y="296613"/>
                  <a:pt x="2189019" y="593227"/>
                  <a:pt x="1639875" y="597005"/>
                </a:cubicBezTo>
                <a:cubicBezTo>
                  <a:pt x="1090731" y="600783"/>
                  <a:pt x="545365" y="311727"/>
                  <a:pt x="0" y="22671"/>
                </a:cubicBezTo>
              </a:path>
            </a:pathLst>
          </a:custGeom>
          <a:noFill/>
          <a:ln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62AAFD-0241-0381-4060-F280160841ED}"/>
              </a:ext>
            </a:extLst>
          </p:cNvPr>
          <p:cNvSpPr txBox="1"/>
          <p:nvPr/>
        </p:nvSpPr>
        <p:spPr>
          <a:xfrm>
            <a:off x="9628373" y="1052681"/>
            <a:ext cx="207745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Usually we just draw the variables we care about with a specific address …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437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49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620779" y="1474858"/>
            <a:ext cx="2093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Write a program that makes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68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2652516" y="2365349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FA59A-061C-24CD-8A0C-B0229B850F0E}"/>
              </a:ext>
            </a:extLst>
          </p:cNvPr>
          <p:cNvSpPr txBox="1"/>
          <p:nvPr/>
        </p:nvSpPr>
        <p:spPr>
          <a:xfrm>
            <a:off x="1395154" y="1624760"/>
            <a:ext cx="1582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function correct?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65709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50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620779" y="1474858"/>
            <a:ext cx="209329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Write a program that makes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7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51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5294188" y="5424396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632FA-7FAB-F6CE-5FFA-CBE83AFE1C92}"/>
              </a:ext>
            </a:extLst>
          </p:cNvPr>
          <p:cNvSpPr txBox="1"/>
          <p:nvPr/>
        </p:nvSpPr>
        <p:spPr>
          <a:xfrm>
            <a:off x="4145286" y="6332338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453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52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5294188" y="5424396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 **d = &amp;c;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632FA-7FAB-F6CE-5FFA-CBE83AFE1C92}"/>
              </a:ext>
            </a:extLst>
          </p:cNvPr>
          <p:cNvSpPr txBox="1"/>
          <p:nvPr/>
        </p:nvSpPr>
        <p:spPr>
          <a:xfrm>
            <a:off x="4145286" y="6332338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B8890D2-803B-7DB4-B443-BE1383C2D879}"/>
              </a:ext>
            </a:extLst>
          </p:cNvPr>
          <p:cNvSpPr/>
          <p:nvPr/>
        </p:nvSpPr>
        <p:spPr>
          <a:xfrm>
            <a:off x="3922096" y="2940706"/>
            <a:ext cx="1685228" cy="282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181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C467-0D4B-5398-59B5-024CE8B5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of a running C++ program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31E4-52B7-B7DB-E129-DC961E8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53</a:t>
            </a:fld>
            <a:endParaRPr lang="en-A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CC449-9A7C-0472-151A-4BA786E641BE}"/>
              </a:ext>
            </a:extLst>
          </p:cNvPr>
          <p:cNvGrpSpPr/>
          <p:nvPr/>
        </p:nvGrpSpPr>
        <p:grpSpPr>
          <a:xfrm>
            <a:off x="650452" y="2900152"/>
            <a:ext cx="1458506" cy="707886"/>
            <a:chOff x="1069311" y="2788642"/>
            <a:chExt cx="1458506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4F554E-E05B-3CCE-6566-62D27C643B58}"/>
                </a:ext>
              </a:extLst>
            </p:cNvPr>
            <p:cNvSpPr txBox="1"/>
            <p:nvPr/>
          </p:nvSpPr>
          <p:spPr>
            <a:xfrm>
              <a:off x="1741886" y="278864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9F9407-4EA8-9CD1-336F-08D889C0518A}"/>
                </a:ext>
              </a:extLst>
            </p:cNvPr>
            <p:cNvSpPr txBox="1"/>
            <p:nvPr/>
          </p:nvSpPr>
          <p:spPr>
            <a:xfrm>
              <a:off x="1069311" y="285019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a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ABD533-D71F-0F21-069F-3CFC5CD4F88E}"/>
              </a:ext>
            </a:extLst>
          </p:cNvPr>
          <p:cNvSpPr txBox="1"/>
          <p:nvPr/>
        </p:nvSpPr>
        <p:spPr>
          <a:xfrm>
            <a:off x="8931459" y="5422558"/>
            <a:ext cx="21014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Challenge</a:t>
            </a:r>
          </a:p>
          <a:p>
            <a:pPr algn="ctr"/>
            <a:r>
              <a:rPr lang="en-CA" dirty="0"/>
              <a:t>Modify the program to make memory look like this.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8B148-70B7-BD41-FA3D-7961539776BA}"/>
              </a:ext>
            </a:extLst>
          </p:cNvPr>
          <p:cNvGrpSpPr/>
          <p:nvPr/>
        </p:nvGrpSpPr>
        <p:grpSpPr>
          <a:xfrm>
            <a:off x="656116" y="4284467"/>
            <a:ext cx="1447179" cy="707886"/>
            <a:chOff x="1080638" y="4192469"/>
            <a:chExt cx="1447179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8D2E27-BB21-7B8F-7E65-B347CDD6EDA9}"/>
                </a:ext>
              </a:extLst>
            </p:cNvPr>
            <p:cNvSpPr txBox="1"/>
            <p:nvPr/>
          </p:nvSpPr>
          <p:spPr>
            <a:xfrm>
              <a:off x="1741886" y="4192469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1DFB13-1632-9B19-171C-463EA85D40F6}"/>
                </a:ext>
              </a:extLst>
            </p:cNvPr>
            <p:cNvSpPr txBox="1"/>
            <p:nvPr/>
          </p:nvSpPr>
          <p:spPr>
            <a:xfrm>
              <a:off x="1080638" y="4254025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b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3257B2-A43C-224F-0416-417D205D6897}"/>
              </a:ext>
            </a:extLst>
          </p:cNvPr>
          <p:cNvGrpSpPr/>
          <p:nvPr/>
        </p:nvGrpSpPr>
        <p:grpSpPr>
          <a:xfrm>
            <a:off x="658009" y="5668782"/>
            <a:ext cx="1443392" cy="707886"/>
            <a:chOff x="1009965" y="5557272"/>
            <a:chExt cx="1443392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72F88-35B0-FB21-C072-D95069CAF72C}"/>
                </a:ext>
              </a:extLst>
            </p:cNvPr>
            <p:cNvSpPr txBox="1"/>
            <p:nvPr/>
          </p:nvSpPr>
          <p:spPr>
            <a:xfrm>
              <a:off x="1667426" y="555727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8E370C-39B3-DA00-7EBF-0EF17AA01661}"/>
                </a:ext>
              </a:extLst>
            </p:cNvPr>
            <p:cNvSpPr txBox="1"/>
            <p:nvPr/>
          </p:nvSpPr>
          <p:spPr>
            <a:xfrm>
              <a:off x="1009965" y="5618828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c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D11AF93-5BA7-821D-92C1-258279300DC6}"/>
              </a:ext>
            </a:extLst>
          </p:cNvPr>
          <p:cNvSpPr txBox="1"/>
          <p:nvPr/>
        </p:nvSpPr>
        <p:spPr>
          <a:xfrm>
            <a:off x="4112273" y="4057637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 dirty="0"/>
              <a:t>5</a:t>
            </a:r>
            <a:endParaRPr lang="en-AU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62C16-DFFF-0C56-9645-CB700C090ADC}"/>
              </a:ext>
            </a:extLst>
          </p:cNvPr>
          <p:cNvSpPr txBox="1"/>
          <p:nvPr/>
        </p:nvSpPr>
        <p:spPr>
          <a:xfrm>
            <a:off x="4762177" y="4119193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n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41A6A2-D99E-70AA-906B-B671ACFEC36C}"/>
              </a:ext>
            </a:extLst>
          </p:cNvPr>
          <p:cNvCxnSpPr/>
          <p:nvPr/>
        </p:nvCxnSpPr>
        <p:spPr>
          <a:xfrm>
            <a:off x="1708435" y="3254095"/>
            <a:ext cx="2403838" cy="80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05D242-57C7-4B38-1958-A6A9384E2D6D}"/>
              </a:ext>
            </a:extLst>
          </p:cNvPr>
          <p:cNvCxnSpPr>
            <a:endCxn id="21" idx="1"/>
          </p:cNvCxnSpPr>
          <p:nvPr/>
        </p:nvCxnSpPr>
        <p:spPr>
          <a:xfrm flipV="1">
            <a:off x="1667426" y="4411580"/>
            <a:ext cx="2444847" cy="22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329A85-5ADF-AD8D-AF66-2B45D4C7C28B}"/>
              </a:ext>
            </a:extLst>
          </p:cNvPr>
          <p:cNvCxnSpPr/>
          <p:nvPr/>
        </p:nvCxnSpPr>
        <p:spPr>
          <a:xfrm flipV="1">
            <a:off x="1667426" y="4749794"/>
            <a:ext cx="2444847" cy="127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5A4327-6F36-6C1C-37BD-DDC5C234955D}"/>
              </a:ext>
            </a:extLst>
          </p:cNvPr>
          <p:cNvSpPr txBox="1"/>
          <p:nvPr/>
        </p:nvSpPr>
        <p:spPr>
          <a:xfrm>
            <a:off x="4112273" y="4703968"/>
            <a:ext cx="78593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int</a:t>
            </a:r>
            <a:endParaRPr lang="en-AU" sz="24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D830-CE25-C1CE-8DA0-61CCCAE5D472}"/>
              </a:ext>
            </a:extLst>
          </p:cNvPr>
          <p:cNvSpPr txBox="1"/>
          <p:nvPr/>
        </p:nvSpPr>
        <p:spPr>
          <a:xfrm>
            <a:off x="3851557" y="1786445"/>
            <a:ext cx="209329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int n = 5;</a:t>
            </a:r>
          </a:p>
          <a:p>
            <a:r>
              <a:rPr lang="pt-BR" dirty="0">
                <a:latin typeface="Consolas" panose="020B0609020204030204" pitchFamily="49" charset="0"/>
              </a:rPr>
              <a:t>int* a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b = &amp;n;</a:t>
            </a:r>
          </a:p>
          <a:p>
            <a:r>
              <a:rPr lang="pt-BR" dirty="0">
                <a:latin typeface="Consolas" panose="020B0609020204030204" pitchFamily="49" charset="0"/>
              </a:rPr>
              <a:t>int* c = &amp;n;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int** d = &amp;c;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int*** e = &amp;d;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B857-A4E1-52DE-C81D-B42DAEFBD066}"/>
              </a:ext>
            </a:extLst>
          </p:cNvPr>
          <p:cNvSpPr txBox="1"/>
          <p:nvPr/>
        </p:nvSpPr>
        <p:spPr>
          <a:xfrm>
            <a:off x="4177104" y="5668782"/>
            <a:ext cx="785931" cy="7078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AU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632FA-7FAB-F6CE-5FFA-CBE83AFE1C92}"/>
              </a:ext>
            </a:extLst>
          </p:cNvPr>
          <p:cNvSpPr txBox="1"/>
          <p:nvPr/>
        </p:nvSpPr>
        <p:spPr>
          <a:xfrm>
            <a:off x="4145286" y="6332338"/>
            <a:ext cx="7859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d</a:t>
            </a:r>
            <a:endParaRPr lang="en-AU" sz="3200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68126-3B04-0132-1800-A84FD1833B41}"/>
              </a:ext>
            </a:extLst>
          </p:cNvPr>
          <p:cNvCxnSpPr>
            <a:cxnSpLocks/>
          </p:cNvCxnSpPr>
          <p:nvPr/>
        </p:nvCxnSpPr>
        <p:spPr>
          <a:xfrm flipH="1">
            <a:off x="2101401" y="5999812"/>
            <a:ext cx="2403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2DC0ED-D78E-9CD7-C28C-2848C2E7E663}"/>
              </a:ext>
            </a:extLst>
          </p:cNvPr>
          <p:cNvGrpSpPr/>
          <p:nvPr/>
        </p:nvGrpSpPr>
        <p:grpSpPr>
          <a:xfrm>
            <a:off x="7340810" y="5668782"/>
            <a:ext cx="1430220" cy="707886"/>
            <a:chOff x="4177104" y="5668782"/>
            <a:chExt cx="1430220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B25DC8-F23E-8A97-3D72-35F83E038EFC}"/>
                </a:ext>
              </a:extLst>
            </p:cNvPr>
            <p:cNvSpPr txBox="1"/>
            <p:nvPr/>
          </p:nvSpPr>
          <p:spPr>
            <a:xfrm>
              <a:off x="4177104" y="5668782"/>
              <a:ext cx="785931" cy="707886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AU" sz="4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6A20D3-D2AD-79A5-F74A-B671C842B32D}"/>
                </a:ext>
              </a:extLst>
            </p:cNvPr>
            <p:cNvSpPr txBox="1"/>
            <p:nvPr/>
          </p:nvSpPr>
          <p:spPr>
            <a:xfrm>
              <a:off x="4821393" y="5730337"/>
              <a:ext cx="7859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Consolas" panose="020B0609020204030204" pitchFamily="49" charset="0"/>
                </a:rPr>
                <a:t>e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A63758-0B75-C2CE-361C-31AAA9B5C38D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963035" y="6022722"/>
            <a:ext cx="277074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F156946-344B-A238-F02D-25B32E89B1CF}"/>
              </a:ext>
            </a:extLst>
          </p:cNvPr>
          <p:cNvSpPr/>
          <p:nvPr/>
        </p:nvSpPr>
        <p:spPr>
          <a:xfrm>
            <a:off x="3919563" y="3204461"/>
            <a:ext cx="1838890" cy="2827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F842A-66E1-EB7B-6EC2-1342782EDF18}"/>
              </a:ext>
            </a:extLst>
          </p:cNvPr>
          <p:cNvSpPr txBox="1"/>
          <p:nvPr/>
        </p:nvSpPr>
        <p:spPr>
          <a:xfrm>
            <a:off x="8133564" y="1752243"/>
            <a:ext cx="210148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Different names for the </a:t>
            </a:r>
            <a:r>
              <a:rPr lang="en-CA" dirty="0">
                <a:latin typeface="Consolas" panose="020B0609020204030204" pitchFamily="49" charset="0"/>
              </a:rPr>
              <a:t>int n</a:t>
            </a:r>
            <a:r>
              <a:rPr lang="en-CA" dirty="0"/>
              <a:t> refers to:</a:t>
            </a:r>
          </a:p>
          <a:p>
            <a:pPr algn="ctr"/>
            <a:r>
              <a:rPr lang="en-CA" dirty="0"/>
              <a:t>n</a:t>
            </a:r>
          </a:p>
          <a:p>
            <a:pPr algn="ctr"/>
            <a:r>
              <a:rPr lang="en-CA" dirty="0"/>
              <a:t>*a</a:t>
            </a:r>
            <a:br>
              <a:rPr lang="en-CA" dirty="0"/>
            </a:br>
            <a:r>
              <a:rPr lang="en-CA" dirty="0"/>
              <a:t>*b</a:t>
            </a:r>
            <a:br>
              <a:rPr lang="en-CA" dirty="0"/>
            </a:br>
            <a:r>
              <a:rPr lang="en-CA" dirty="0"/>
              <a:t>*c</a:t>
            </a:r>
            <a:br>
              <a:rPr lang="en-CA" dirty="0"/>
            </a:br>
            <a:r>
              <a:rPr lang="en-CA" dirty="0"/>
              <a:t>**d</a:t>
            </a:r>
          </a:p>
          <a:p>
            <a:pPr algn="ctr"/>
            <a:r>
              <a:rPr lang="en-CA" dirty="0"/>
              <a:t>***e</a:t>
            </a:r>
          </a:p>
        </p:txBody>
      </p:sp>
    </p:spTree>
    <p:extLst>
      <p:ext uri="{BB962C8B-B14F-4D97-AF65-F5344CB8AC3E}">
        <p14:creationId xmlns:p14="http://schemas.microsoft.com/office/powerpoint/2010/main" val="84991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C31F-89DB-A02C-778A-28B1DC6C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null Pointer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608D-E297-1715-2292-5683882D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54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0FD6B-380D-E580-0964-146D6F0EFE75}"/>
              </a:ext>
            </a:extLst>
          </p:cNvPr>
          <p:cNvSpPr txBox="1"/>
          <p:nvPr/>
        </p:nvSpPr>
        <p:spPr>
          <a:xfrm>
            <a:off x="314868" y="1562219"/>
            <a:ext cx="4914593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onsolas" panose="020B0609020204030204" pitchFamily="49" charset="0"/>
              </a:rPr>
              <a:t>int* ip = nullptr;</a:t>
            </a:r>
            <a:br>
              <a:rPr lang="pt-BR" sz="3200" dirty="0">
                <a:latin typeface="Consolas" panose="020B0609020204030204" pitchFamily="49" charset="0"/>
              </a:rPr>
            </a:br>
            <a:r>
              <a:rPr lang="pt-BR" sz="3200" dirty="0">
                <a:latin typeface="Consolas" panose="020B0609020204030204" pitchFamily="49" charset="0"/>
              </a:rPr>
              <a:t>string* sp = nullptr;</a:t>
            </a:r>
          </a:p>
          <a:p>
            <a:r>
              <a:rPr lang="pt-BR" sz="3200" dirty="0">
                <a:latin typeface="Consolas" panose="020B0609020204030204" pitchFamily="49" charset="0"/>
              </a:rPr>
              <a:t>double* dp = nullptr;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FD141-FA69-9052-6839-18AD5D3B7022}"/>
              </a:ext>
            </a:extLst>
          </p:cNvPr>
          <p:cNvSpPr txBox="1"/>
          <p:nvPr/>
        </p:nvSpPr>
        <p:spPr>
          <a:xfrm>
            <a:off x="7668805" y="352399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nullptr</a:t>
            </a:r>
            <a:r>
              <a:rPr lang="en-CA" dirty="0"/>
              <a:t> is a special pointer value that means the pointer is </a:t>
            </a:r>
            <a:r>
              <a:rPr lang="en-CA" b="1" dirty="0"/>
              <a:t>not</a:t>
            </a:r>
            <a:r>
              <a:rPr lang="en-CA" dirty="0"/>
              <a:t> pointing to a valid memory location.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D229E-AF1C-9D0C-E82C-12A2056A2817}"/>
              </a:ext>
            </a:extLst>
          </p:cNvPr>
          <p:cNvSpPr txBox="1"/>
          <p:nvPr/>
        </p:nvSpPr>
        <p:spPr>
          <a:xfrm>
            <a:off x="7668805" y="3482811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De-referencing a nullptr is </a:t>
            </a:r>
            <a:r>
              <a:rPr lang="en-CA" b="1" dirty="0"/>
              <a:t>always</a:t>
            </a:r>
            <a:r>
              <a:rPr lang="en-CA" dirty="0"/>
              <a:t> an error, e.g. </a:t>
            </a:r>
            <a:r>
              <a:rPr lang="en-CA" dirty="0">
                <a:latin typeface="Consolas" panose="020B0609020204030204" pitchFamily="49" charset="0"/>
              </a:rPr>
              <a:t>*</a:t>
            </a:r>
            <a:r>
              <a:rPr lang="en-CA" dirty="0" err="1">
                <a:latin typeface="Consolas" panose="020B0609020204030204" pitchFamily="49" charset="0"/>
              </a:rPr>
              <a:t>ip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/>
              <a:t>is always an invalid expression.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7B4B6-F4CD-DF56-FE35-08C2BFC9D642}"/>
              </a:ext>
            </a:extLst>
          </p:cNvPr>
          <p:cNvSpPr txBox="1"/>
          <p:nvPr/>
        </p:nvSpPr>
        <p:spPr>
          <a:xfrm>
            <a:off x="7668805" y="1917605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earlier version of C++, 0 is used instead of </a:t>
            </a:r>
            <a:r>
              <a:rPr lang="en-CA" dirty="0">
                <a:latin typeface="Consolas" panose="020B0609020204030204" pitchFamily="49" charset="0"/>
              </a:rPr>
              <a:t>nullptr</a:t>
            </a:r>
            <a:r>
              <a:rPr lang="en-CA" dirty="0"/>
              <a:t>. But use </a:t>
            </a:r>
            <a:r>
              <a:rPr lang="en-CA" dirty="0">
                <a:latin typeface="Consolas" panose="020B0609020204030204" pitchFamily="49" charset="0"/>
              </a:rPr>
              <a:t>nullptr</a:t>
            </a:r>
            <a:r>
              <a:rPr lang="en-CA" dirty="0"/>
              <a:t> instead: it’s clearer.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01BE4-60EA-4A3B-9831-E8F4ECD7A035}"/>
              </a:ext>
            </a:extLst>
          </p:cNvPr>
          <p:cNvSpPr txBox="1"/>
          <p:nvPr/>
        </p:nvSpPr>
        <p:spPr>
          <a:xfrm>
            <a:off x="7668805" y="5048016"/>
            <a:ext cx="283482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Danger!</a:t>
            </a:r>
            <a:r>
              <a:rPr lang="en-CA" dirty="0"/>
              <a:t> You must always be 100% sure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is </a:t>
            </a:r>
            <a:r>
              <a:rPr lang="en-CA" b="1" dirty="0"/>
              <a:t>not</a:t>
            </a:r>
            <a:r>
              <a:rPr lang="en-CA" dirty="0"/>
              <a:t> the nullptr when you use the expression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B1C680-BC53-BE6E-4A1C-92C38BCA46D9}"/>
              </a:ext>
            </a:extLst>
          </p:cNvPr>
          <p:cNvGrpSpPr/>
          <p:nvPr/>
        </p:nvGrpSpPr>
        <p:grpSpPr>
          <a:xfrm>
            <a:off x="673470" y="3429000"/>
            <a:ext cx="1347405" cy="584775"/>
            <a:chOff x="2004135" y="3905085"/>
            <a:chExt cx="1347405" cy="58477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B78CF-CE04-DD66-F991-16A596345BC4}"/>
                </a:ext>
              </a:extLst>
            </p:cNvPr>
            <p:cNvCxnSpPr>
              <a:cxnSpLocks/>
            </p:cNvCxnSpPr>
            <p:nvPr/>
          </p:nvCxnSpPr>
          <p:spPr>
            <a:xfrm>
              <a:off x="2652516" y="4254780"/>
              <a:ext cx="477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BC2EDFF-3072-CA8D-76C5-3F6BD904B0BF}"/>
                </a:ext>
              </a:extLst>
            </p:cNvPr>
            <p:cNvCxnSpPr>
              <a:cxnSpLocks/>
            </p:cNvCxnSpPr>
            <p:nvPr/>
          </p:nvCxnSpPr>
          <p:spPr>
            <a:xfrm>
              <a:off x="3129867" y="4095453"/>
              <a:ext cx="0" cy="318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5225EA-AE93-251B-0BC6-EA9C3D1FC1B5}"/>
                </a:ext>
              </a:extLst>
            </p:cNvPr>
            <p:cNvCxnSpPr>
              <a:cxnSpLocks/>
            </p:cNvCxnSpPr>
            <p:nvPr/>
          </p:nvCxnSpPr>
          <p:spPr>
            <a:xfrm>
              <a:off x="3236925" y="4140166"/>
              <a:ext cx="0" cy="22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C93F46-891B-0950-7EA0-8FC084E85A0A}"/>
                </a:ext>
              </a:extLst>
            </p:cNvPr>
            <p:cNvCxnSpPr>
              <a:cxnSpLocks/>
            </p:cNvCxnSpPr>
            <p:nvPr/>
          </p:nvCxnSpPr>
          <p:spPr>
            <a:xfrm>
              <a:off x="3351540" y="4197473"/>
              <a:ext cx="0" cy="114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2CFE7A-D165-D3FA-7A91-A693CF27DCEA}"/>
                </a:ext>
              </a:extLst>
            </p:cNvPr>
            <p:cNvSpPr txBox="1"/>
            <p:nvPr/>
          </p:nvSpPr>
          <p:spPr>
            <a:xfrm>
              <a:off x="2004135" y="3905085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err="1">
                  <a:latin typeface="Consolas" panose="020B0609020204030204" pitchFamily="49" charset="0"/>
                </a:rPr>
                <a:t>ip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8366B4-C3F5-04D6-40EC-ED16638348EB}"/>
              </a:ext>
            </a:extLst>
          </p:cNvPr>
          <p:cNvGrpSpPr/>
          <p:nvPr/>
        </p:nvGrpSpPr>
        <p:grpSpPr>
          <a:xfrm>
            <a:off x="673470" y="4356377"/>
            <a:ext cx="1347405" cy="584775"/>
            <a:chOff x="1992467" y="4782960"/>
            <a:chExt cx="1347405" cy="58477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469444-43F8-671B-619B-051636A15A1A}"/>
                </a:ext>
              </a:extLst>
            </p:cNvPr>
            <p:cNvGrpSpPr/>
            <p:nvPr/>
          </p:nvGrpSpPr>
          <p:grpSpPr>
            <a:xfrm>
              <a:off x="2640848" y="4973328"/>
              <a:ext cx="699024" cy="318654"/>
              <a:chOff x="2640848" y="4973328"/>
              <a:chExt cx="699024" cy="31865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54E3FD2-5E20-8357-685F-583A6775F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0848" y="5132655"/>
                <a:ext cx="477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6D1A282-6738-B1EA-C6A9-6FEAF9A40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8199" y="4973328"/>
                <a:ext cx="0" cy="3186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575BC6D-9896-9E74-C393-B85BE8AA1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5257" y="5018041"/>
                <a:ext cx="0" cy="2292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9FD9A66-19EF-EDC6-12B4-304183DA1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9872" y="5075348"/>
                <a:ext cx="0" cy="114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729DA4-5842-C056-0ADC-C2CB52391DD0}"/>
                </a:ext>
              </a:extLst>
            </p:cNvPr>
            <p:cNvSpPr txBox="1"/>
            <p:nvPr/>
          </p:nvSpPr>
          <p:spPr>
            <a:xfrm>
              <a:off x="1992467" y="4782960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err="1">
                  <a:latin typeface="Consolas" panose="020B0609020204030204" pitchFamily="49" charset="0"/>
                </a:rPr>
                <a:t>sp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FAB2F68-2E53-1E3D-F067-30113631DEE2}"/>
              </a:ext>
            </a:extLst>
          </p:cNvPr>
          <p:cNvGrpSpPr/>
          <p:nvPr/>
        </p:nvGrpSpPr>
        <p:grpSpPr>
          <a:xfrm>
            <a:off x="673470" y="5283753"/>
            <a:ext cx="1347405" cy="584775"/>
            <a:chOff x="1980799" y="5759838"/>
            <a:chExt cx="1347405" cy="58477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A6EAA7-A9C5-CC2A-593D-D7C3FD747F4D}"/>
                </a:ext>
              </a:extLst>
            </p:cNvPr>
            <p:cNvGrpSpPr/>
            <p:nvPr/>
          </p:nvGrpSpPr>
          <p:grpSpPr>
            <a:xfrm>
              <a:off x="2629180" y="5950206"/>
              <a:ext cx="699024" cy="318654"/>
              <a:chOff x="2629180" y="5950206"/>
              <a:chExt cx="699024" cy="31865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BA19FFF-0D23-91CA-5A1C-26D69440C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9180" y="6109533"/>
                <a:ext cx="4773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B908E3-5546-23A3-7F3A-DEE7C5755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6531" y="5950206"/>
                <a:ext cx="0" cy="3186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4714C99-C492-E7F3-A33B-AE2A5858B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3589" y="5994919"/>
                <a:ext cx="0" cy="2292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373B14D-7E33-AE61-912A-5B7125B14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8204" y="6052226"/>
                <a:ext cx="0" cy="1146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09B827-F627-607F-8B28-C83FC315EF98}"/>
                </a:ext>
              </a:extLst>
            </p:cNvPr>
            <p:cNvSpPr txBox="1"/>
            <p:nvPr/>
          </p:nvSpPr>
          <p:spPr>
            <a:xfrm>
              <a:off x="1980799" y="5759838"/>
              <a:ext cx="6367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200" dirty="0" err="1">
                  <a:latin typeface="Consolas" panose="020B0609020204030204" pitchFamily="49" charset="0"/>
                </a:rPr>
                <a:t>dp</a:t>
              </a:r>
              <a:endParaRPr lang="en-AU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FEB1BB0-6EC8-DFF9-C4B2-DB94F88CB28E}"/>
              </a:ext>
            </a:extLst>
          </p:cNvPr>
          <p:cNvSpPr txBox="1"/>
          <p:nvPr/>
        </p:nvSpPr>
        <p:spPr>
          <a:xfrm>
            <a:off x="2390050" y="4121720"/>
            <a:ext cx="245479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We will use the “ground” symbol to represent a null pointer.</a:t>
            </a:r>
          </a:p>
        </p:txBody>
      </p:sp>
    </p:spTree>
    <p:extLst>
      <p:ext uri="{BB962C8B-B14F-4D97-AF65-F5344CB8AC3E}">
        <p14:creationId xmlns:p14="http://schemas.microsoft.com/office/powerpoint/2010/main" val="1120572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EC4B-8A0E-1BCF-888B-26E96DB4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rules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0BF9-3D1B-BF89-E0FD-C32FB4D1F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098" y="1618068"/>
            <a:ext cx="10515600" cy="501939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a variable, then </a:t>
            </a:r>
            <a:r>
              <a:rPr lang="en-CA" dirty="0">
                <a:latin typeface="Consolas" panose="020B0609020204030204" pitchFamily="49" charset="0"/>
              </a:rPr>
              <a:t>&amp;x</a:t>
            </a:r>
            <a:r>
              <a:rPr lang="en-CA" dirty="0"/>
              <a:t> is the address where the value of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/>
              <a:t> is 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AF5BD-1AC7-9269-2E3C-FFC90CE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55</a:t>
            </a:fld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070B2B-4C03-7D7C-7855-25E98EBF186B}"/>
              </a:ext>
            </a:extLst>
          </p:cNvPr>
          <p:cNvSpPr txBox="1">
            <a:spLocks/>
          </p:cNvSpPr>
          <p:nvPr/>
        </p:nvSpPr>
        <p:spPr>
          <a:xfrm>
            <a:off x="692098" y="2841996"/>
            <a:ext cx="10515600" cy="5019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T</a:t>
            </a:r>
            <a:r>
              <a:rPr lang="en-CA" dirty="0"/>
              <a:t> is a C++ type, then </a:t>
            </a:r>
            <a:r>
              <a:rPr lang="en-CA" dirty="0">
                <a:latin typeface="Consolas" panose="020B0609020204030204" pitchFamily="49" charset="0"/>
              </a:rPr>
              <a:t>T*</a:t>
            </a:r>
            <a:r>
              <a:rPr lang="en-CA" dirty="0"/>
              <a:t> is the type of a pointer to a value of type </a:t>
            </a:r>
            <a:r>
              <a:rPr lang="en-CA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234A26-B563-3A45-185F-D8234742E92C}"/>
              </a:ext>
            </a:extLst>
          </p:cNvPr>
          <p:cNvSpPr txBox="1">
            <a:spLocks/>
          </p:cNvSpPr>
          <p:nvPr/>
        </p:nvSpPr>
        <p:spPr>
          <a:xfrm>
            <a:off x="692098" y="4065924"/>
            <a:ext cx="10515600" cy="5695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</a:t>
            </a:r>
            <a:r>
              <a:rPr lang="en-CA" dirty="0"/>
              <a:t> points to a value, then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evaluates to the value being pointed to</a:t>
            </a:r>
            <a:endParaRPr lang="en-A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6C373-BE7D-D29B-489E-F9BC8386A05A}"/>
              </a:ext>
            </a:extLst>
          </p:cNvPr>
          <p:cNvSpPr txBox="1">
            <a:spLocks/>
          </p:cNvSpPr>
          <p:nvPr/>
        </p:nvSpPr>
        <p:spPr>
          <a:xfrm>
            <a:off x="692098" y="5357472"/>
            <a:ext cx="10515600" cy="5695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dirty="0"/>
              <a:t>If </a:t>
            </a:r>
            <a:r>
              <a:rPr lang="en-CA" dirty="0">
                <a:latin typeface="Consolas" panose="020B0609020204030204" pitchFamily="49" charset="0"/>
              </a:rPr>
              <a:t>p == nullptr</a:t>
            </a:r>
            <a:r>
              <a:rPr lang="en-CA" dirty="0"/>
              <a:t>, </a:t>
            </a:r>
            <a:r>
              <a:rPr lang="en-CA"/>
              <a:t>then evaluating </a:t>
            </a:r>
            <a:r>
              <a:rPr lang="en-CA" dirty="0">
                <a:latin typeface="Consolas" panose="020B0609020204030204" pitchFamily="49" charset="0"/>
              </a:rPr>
              <a:t>*p</a:t>
            </a:r>
            <a:r>
              <a:rPr lang="en-CA" dirty="0"/>
              <a:t> is always an error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601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2652516" y="2365349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FA59A-061C-24CD-8A0C-B0229B850F0E}"/>
              </a:ext>
            </a:extLst>
          </p:cNvPr>
          <p:cNvSpPr txBox="1"/>
          <p:nvPr/>
        </p:nvSpPr>
        <p:spPr>
          <a:xfrm>
            <a:off x="1395154" y="1624760"/>
            <a:ext cx="15823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Is this function correct?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EDD8-578A-F0E2-02FE-E71E76BBBE3A}"/>
              </a:ext>
            </a:extLst>
          </p:cNvPr>
          <p:cNvSpPr txBox="1"/>
          <p:nvPr/>
        </p:nvSpPr>
        <p:spPr>
          <a:xfrm>
            <a:off x="8610600" y="2857814"/>
            <a:ext cx="3364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We don’t know if it is correct! </a:t>
            </a:r>
            <a:br>
              <a:rPr lang="en-CA" dirty="0"/>
            </a:br>
            <a:r>
              <a:rPr lang="en-CA" dirty="0"/>
              <a:t>It depends on what it is supposed to do, which we don’t know.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955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DC61D-3DDF-DDE7-A9D3-74BE2DD35821}"/>
              </a:ext>
            </a:extLst>
          </p:cNvPr>
          <p:cNvSpPr txBox="1"/>
          <p:nvPr/>
        </p:nvSpPr>
        <p:spPr>
          <a:xfrm>
            <a:off x="5467319" y="1511405"/>
            <a:ext cx="12573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Are these functions correct?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135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8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9EDD8-578A-F0E2-02FE-E71E76BBBE3A}"/>
              </a:ext>
            </a:extLst>
          </p:cNvPr>
          <p:cNvSpPr txBox="1"/>
          <p:nvPr/>
        </p:nvSpPr>
        <p:spPr>
          <a:xfrm>
            <a:off x="2435062" y="2015962"/>
            <a:ext cx="96559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Correct!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03AAA6-B35E-9440-32B5-8A47C8862E54}"/>
              </a:ext>
            </a:extLst>
          </p:cNvPr>
          <p:cNvSpPr/>
          <p:nvPr/>
        </p:nvSpPr>
        <p:spPr>
          <a:xfrm>
            <a:off x="9274139" y="2604724"/>
            <a:ext cx="556315" cy="705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F3EE67-327A-03E1-1C92-30F0B012A5E4}"/>
              </a:ext>
            </a:extLst>
          </p:cNvPr>
          <p:cNvSpPr/>
          <p:nvPr/>
        </p:nvSpPr>
        <p:spPr>
          <a:xfrm>
            <a:off x="3049646" y="2544266"/>
            <a:ext cx="556315" cy="7052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CAFA3-DB16-FB9E-693B-7E3C524D532D}"/>
              </a:ext>
            </a:extLst>
          </p:cNvPr>
          <p:cNvSpPr txBox="1"/>
          <p:nvPr/>
        </p:nvSpPr>
        <p:spPr>
          <a:xfrm>
            <a:off x="8791339" y="2015962"/>
            <a:ext cx="12217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Wrong!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FB59-4E8B-648F-83C8-DD26E768BBA4}"/>
              </a:ext>
            </a:extLst>
          </p:cNvPr>
          <p:cNvSpPr txBox="1"/>
          <p:nvPr/>
        </p:nvSpPr>
        <p:spPr>
          <a:xfrm>
            <a:off x="4588942" y="4460863"/>
            <a:ext cx="237863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</a:p>
          <a:p>
            <a:pPr algn="ctr"/>
            <a:r>
              <a:rPr lang="en-CA" dirty="0"/>
              <a:t>A function is correct (error-free) if it does what we want it to do. So to test it, we must </a:t>
            </a:r>
            <a:r>
              <a:rPr lang="en-CA" b="1" dirty="0"/>
              <a:t>specify</a:t>
            </a:r>
            <a:r>
              <a:rPr lang="en-CA" dirty="0"/>
              <a:t> what the function does.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550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4D1C-E7F8-89E9-5696-767055C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know if a program is correct?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C989-E2BE-799B-BC30-3197DB8F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05A5-0517-4A37-865C-5DD63AFCA22E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33EE-8253-D8C5-AA26-C810DA70B05C}"/>
              </a:ext>
            </a:extLst>
          </p:cNvPr>
          <p:cNvSpPr txBox="1"/>
          <p:nvPr/>
        </p:nvSpPr>
        <p:spPr>
          <a:xfrm>
            <a:off x="914400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1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f(int&amp;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43732-A4FF-E454-12D2-725FD6057FBA}"/>
              </a:ext>
            </a:extLst>
          </p:cNvPr>
          <p:cNvSpPr txBox="1"/>
          <p:nvPr/>
        </p:nvSpPr>
        <p:spPr>
          <a:xfrm>
            <a:off x="7097305" y="2544267"/>
            <a:ext cx="441659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>
                <a:latin typeface="Consolas" panose="020B0609020204030204" pitchFamily="49" charset="0"/>
              </a:rPr>
              <a:t>// adds 2 to n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void g(int&amp; n) </a:t>
            </a:r>
          </a:p>
          <a:p>
            <a:r>
              <a:rPr lang="en-CA" sz="4000" dirty="0">
                <a:latin typeface="Consolas" panose="020B0609020204030204" pitchFamily="49" charset="0"/>
              </a:rPr>
              <a:t>{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   n++;</a:t>
            </a:r>
            <a:br>
              <a:rPr lang="en-CA" sz="4000" dirty="0">
                <a:latin typeface="Consolas" panose="020B0609020204030204" pitchFamily="49" charset="0"/>
              </a:rPr>
            </a:br>
            <a:r>
              <a:rPr lang="en-CA" sz="4000" dirty="0">
                <a:latin typeface="Consolas" panose="020B0609020204030204" pitchFamily="49" charset="0"/>
              </a:rPr>
              <a:t>}</a:t>
            </a:r>
            <a:endParaRPr lang="en-AU" sz="4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DFB59-4E8B-648F-83C8-DD26E768BBA4}"/>
              </a:ext>
            </a:extLst>
          </p:cNvPr>
          <p:cNvSpPr txBox="1"/>
          <p:nvPr/>
        </p:nvSpPr>
        <p:spPr>
          <a:xfrm>
            <a:off x="4588942" y="4460863"/>
            <a:ext cx="2378635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</a:p>
          <a:p>
            <a:pPr algn="ctr"/>
            <a:r>
              <a:rPr lang="en-CA" dirty="0"/>
              <a:t>A function is correct (error-free) if it does what we want it to do. So to test it, we must </a:t>
            </a:r>
            <a:r>
              <a:rPr lang="en-CA" b="1" dirty="0"/>
              <a:t>specify</a:t>
            </a:r>
            <a:r>
              <a:rPr lang="en-CA" dirty="0"/>
              <a:t> what the function does.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AB8AE3-200E-A642-7AD5-88179070EE3E}"/>
              </a:ext>
            </a:extLst>
          </p:cNvPr>
          <p:cNvSpPr/>
          <p:nvPr/>
        </p:nvSpPr>
        <p:spPr>
          <a:xfrm>
            <a:off x="763260" y="2448476"/>
            <a:ext cx="4331436" cy="831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A506D-91F1-7ED8-FB6D-5325DB75240D}"/>
              </a:ext>
            </a:extLst>
          </p:cNvPr>
          <p:cNvSpPr/>
          <p:nvPr/>
        </p:nvSpPr>
        <p:spPr>
          <a:xfrm>
            <a:off x="7022364" y="2448476"/>
            <a:ext cx="4331436" cy="831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EA5DF-C9D9-973A-932F-242841DA3FCA}"/>
              </a:ext>
            </a:extLst>
          </p:cNvPr>
          <p:cNvSpPr txBox="1"/>
          <p:nvPr/>
        </p:nvSpPr>
        <p:spPr>
          <a:xfrm>
            <a:off x="4302173" y="1396254"/>
            <a:ext cx="342110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C++, </a:t>
            </a:r>
            <a:r>
              <a:rPr lang="en-CA" b="1" dirty="0"/>
              <a:t>specifications</a:t>
            </a:r>
            <a:r>
              <a:rPr lang="en-CA" dirty="0"/>
              <a:t> are usually put in comments. Or if it’s obvious, in the function name.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88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6984</Words>
  <Application>Microsoft Office PowerPoint</Application>
  <PresentationFormat>Widescreen</PresentationFormat>
  <Paragraphs>917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Office Theme</vt:lpstr>
      <vt:lpstr>CMPT 135</vt:lpstr>
      <vt:lpstr>Administrative Notes</vt:lpstr>
      <vt:lpstr>How do civil engineers ensure their constructions “work”?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Varieties of Testing</vt:lpstr>
      <vt:lpstr>Varieties of Testing</vt:lpstr>
      <vt:lpstr>System testing on a bridge: load testing</vt:lpstr>
      <vt:lpstr>Varieties of Testing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How do you know if a program is correct?</vt:lpstr>
      <vt:lpstr>Some ways to test code: Test Drivers</vt:lpstr>
      <vt:lpstr>Some ways to test code: Test Drivers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Testing Techniques</vt:lpstr>
      <vt:lpstr>Final Thoughts on Testing</vt:lpstr>
      <vt:lpstr>Pointers and Memory Management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Memory of a running C++ program</vt:lpstr>
      <vt:lpstr>The null Pointer</vt:lpstr>
      <vt:lpstr>General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135</dc:title>
  <dc:creator>Toby Donaldson</dc:creator>
  <cp:lastModifiedBy>Toby Donaldson</cp:lastModifiedBy>
  <cp:revision>1</cp:revision>
  <cp:lastPrinted>2024-01-15T19:08:29Z</cp:lastPrinted>
  <dcterms:created xsi:type="dcterms:W3CDTF">2024-01-07T06:08:43Z</dcterms:created>
  <dcterms:modified xsi:type="dcterms:W3CDTF">2024-01-18T00:21:50Z</dcterms:modified>
</cp:coreProperties>
</file>