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337" r:id="rId4"/>
    <p:sldId id="336" r:id="rId5"/>
    <p:sldId id="340" r:id="rId6"/>
    <p:sldId id="338" r:id="rId7"/>
    <p:sldId id="341" r:id="rId8"/>
    <p:sldId id="339" r:id="rId9"/>
    <p:sldId id="311" r:id="rId10"/>
    <p:sldId id="313" r:id="rId11"/>
    <p:sldId id="314" r:id="rId12"/>
    <p:sldId id="315" r:id="rId13"/>
    <p:sldId id="327" r:id="rId14"/>
    <p:sldId id="316" r:id="rId15"/>
    <p:sldId id="317" r:id="rId16"/>
    <p:sldId id="318" r:id="rId17"/>
    <p:sldId id="320" r:id="rId18"/>
    <p:sldId id="321" r:id="rId19"/>
    <p:sldId id="322" r:id="rId20"/>
    <p:sldId id="319" r:id="rId21"/>
    <p:sldId id="323" r:id="rId22"/>
    <p:sldId id="324" r:id="rId23"/>
    <p:sldId id="325" r:id="rId24"/>
    <p:sldId id="328" r:id="rId25"/>
    <p:sldId id="329" r:id="rId26"/>
    <p:sldId id="330" r:id="rId27"/>
    <p:sldId id="331" r:id="rId28"/>
    <p:sldId id="332" r:id="rId29"/>
    <p:sldId id="334" r:id="rId30"/>
    <p:sldId id="335" r:id="rId31"/>
    <p:sldId id="333" r:id="rId3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7" id="{9F99B3AE-0FCE-45E7-A744-0FF04A3473EA}">
          <p14:sldIdLst>
            <p14:sldId id="256"/>
            <p14:sldId id="258"/>
            <p14:sldId id="337"/>
            <p14:sldId id="336"/>
            <p14:sldId id="340"/>
            <p14:sldId id="338"/>
            <p14:sldId id="341"/>
            <p14:sldId id="339"/>
            <p14:sldId id="311"/>
            <p14:sldId id="313"/>
            <p14:sldId id="314"/>
            <p14:sldId id="315"/>
            <p14:sldId id="327"/>
            <p14:sldId id="316"/>
            <p14:sldId id="317"/>
            <p14:sldId id="318"/>
            <p14:sldId id="320"/>
            <p14:sldId id="321"/>
            <p14:sldId id="322"/>
            <p14:sldId id="319"/>
            <p14:sldId id="323"/>
            <p14:sldId id="324"/>
            <p14:sldId id="325"/>
            <p14:sldId id="328"/>
            <p14:sldId id="329"/>
            <p14:sldId id="330"/>
            <p14:sldId id="331"/>
            <p14:sldId id="332"/>
            <p14:sldId id="334"/>
            <p14:sldId id="335"/>
            <p14:sldId id="3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E40FE0-2E57-4922-A8AA-5AFA101CC44A}" v="161" dt="2024-01-22T18:58:35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 autoAdjust="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outlineViewPr>
    <p:cViewPr>
      <p:scale>
        <a:sx n="33" d="100"/>
        <a:sy n="33" d="100"/>
      </p:scale>
      <p:origin x="0" y="-139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E4E1E015-7E1F-4DED-BF7F-77C6EEDF21C5}"/>
    <pc:docChg chg="undo redo custSel addSld modSld sldOrd modSection">
      <pc:chgData name="Toby Donaldson" userId="2e6e5431-bb17-4c41-9985-d39c50d83c73" providerId="ADAL" clId="{E4E1E015-7E1F-4DED-BF7F-77C6EEDF21C5}" dt="2024-01-16T03:33:43.229" v="539" actId="20577"/>
      <pc:docMkLst>
        <pc:docMk/>
      </pc:docMkLst>
      <pc:sldChg chg="modSp mod">
        <pc:chgData name="Toby Donaldson" userId="2e6e5431-bb17-4c41-9985-d39c50d83c73" providerId="ADAL" clId="{E4E1E015-7E1F-4DED-BF7F-77C6EEDF21C5}" dt="2024-01-15T19:15:05.781" v="16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E4E1E015-7E1F-4DED-BF7F-77C6EEDF21C5}" dt="2024-01-15T19:15:05.781" v="165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E4E1E015-7E1F-4DED-BF7F-77C6EEDF21C5}" dt="2024-01-15T19:17:53.333" v="219" actId="14100"/>
        <pc:sldMkLst>
          <pc:docMk/>
          <pc:sldMk cId="4069557335" sldId="260"/>
        </pc:sldMkLst>
        <pc:spChg chg="mod">
          <ac:chgData name="Toby Donaldson" userId="2e6e5431-bb17-4c41-9985-d39c50d83c73" providerId="ADAL" clId="{E4E1E015-7E1F-4DED-BF7F-77C6EEDF21C5}" dt="2024-01-15T19:17:53.333" v="219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addSp delSp modSp mod ord">
        <pc:chgData name="Toby Donaldson" userId="2e6e5431-bb17-4c41-9985-d39c50d83c73" providerId="ADAL" clId="{E4E1E015-7E1F-4DED-BF7F-77C6EEDF21C5}" dt="2024-01-16T03:33:28.213" v="538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E4E1E015-7E1F-4DED-BF7F-77C6EEDF21C5}" dt="2024-01-16T03:33:28.213" v="538" actId="20577"/>
          <ac:spMkLst>
            <pc:docMk/>
            <pc:sldMk cId="3700499661" sldId="268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1:02.963" v="401" actId="21"/>
          <ac:spMkLst>
            <pc:docMk/>
            <pc:sldMk cId="3700499661" sldId="268"/>
            <ac:spMk id="5" creationId="{39FDE34E-4DB3-EE4D-1334-A1BE6397D771}"/>
          </ac:spMkLst>
        </pc:spChg>
        <pc:spChg chg="add mod">
          <ac:chgData name="Toby Donaldson" userId="2e6e5431-bb17-4c41-9985-d39c50d83c73" providerId="ADAL" clId="{E4E1E015-7E1F-4DED-BF7F-77C6EEDF21C5}" dt="2024-01-15T19:29:23.365" v="381"/>
          <ac:spMkLst>
            <pc:docMk/>
            <pc:sldMk cId="3700499661" sldId="268"/>
            <ac:spMk id="7" creationId="{19CDE350-534C-052E-6444-CB0F7419BFBA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700499661" sldId="268"/>
            <ac:inkMk id="8" creationId="{287D6750-C5CA-261F-2E6B-0C4F162E1E48}"/>
          </ac:inkMkLst>
        </pc:inkChg>
      </pc:sldChg>
      <pc:sldChg chg="modSp mod">
        <pc:chgData name="Toby Donaldson" userId="2e6e5431-bb17-4c41-9985-d39c50d83c73" providerId="ADAL" clId="{E4E1E015-7E1F-4DED-BF7F-77C6EEDF21C5}" dt="2024-01-16T03:33:43.229" v="539" actId="20577"/>
        <pc:sldMkLst>
          <pc:docMk/>
          <pc:sldMk cId="3349829518" sldId="269"/>
        </pc:sldMkLst>
        <pc:spChg chg="mod">
          <ac:chgData name="Toby Donaldson" userId="2e6e5431-bb17-4c41-9985-d39c50d83c73" providerId="ADAL" clId="{E4E1E015-7E1F-4DED-BF7F-77C6EEDF21C5}" dt="2024-01-16T03:33:43.229" v="539" actId="20577"/>
          <ac:spMkLst>
            <pc:docMk/>
            <pc:sldMk cId="3349829518" sldId="269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20:55.304" v="233" actId="1076"/>
          <ac:spMkLst>
            <pc:docMk/>
            <pc:sldMk cId="3349829518" sldId="269"/>
            <ac:spMk id="5" creationId="{B3902004-C221-8059-C11F-0C373FF697C1}"/>
          </ac:spMkLst>
        </pc:spChg>
        <pc:spChg chg="mod">
          <ac:chgData name="Toby Donaldson" userId="2e6e5431-bb17-4c41-9985-d39c50d83c73" providerId="ADAL" clId="{E4E1E015-7E1F-4DED-BF7F-77C6EEDF21C5}" dt="2024-01-15T19:20:16.853" v="225" actId="14100"/>
          <ac:spMkLst>
            <pc:docMk/>
            <pc:sldMk cId="3349829518" sldId="269"/>
            <ac:spMk id="6" creationId="{657B7BCF-4717-8A99-65E5-2F712B23D502}"/>
          </ac:spMkLst>
        </pc:spChg>
        <pc:spChg chg="mod">
          <ac:chgData name="Toby Donaldson" userId="2e6e5431-bb17-4c41-9985-d39c50d83c73" providerId="ADAL" clId="{E4E1E015-7E1F-4DED-BF7F-77C6EEDF21C5}" dt="2024-01-15T19:21:35.765" v="242" actId="2711"/>
          <ac:spMkLst>
            <pc:docMk/>
            <pc:sldMk cId="3349829518" sldId="269"/>
            <ac:spMk id="9" creationId="{A4462FDA-B578-457E-87FF-D04F9402994E}"/>
          </ac:spMkLst>
        </pc:spChg>
        <pc:cxnChg chg="mod">
          <ac:chgData name="Toby Donaldson" userId="2e6e5431-bb17-4c41-9985-d39c50d83c73" providerId="ADAL" clId="{E4E1E015-7E1F-4DED-BF7F-77C6EEDF21C5}" dt="2024-01-15T19:20:58.762" v="234" actId="14100"/>
          <ac:cxnSpMkLst>
            <pc:docMk/>
            <pc:sldMk cId="3349829518" sldId="269"/>
            <ac:cxnSpMk id="8" creationId="{62A469E4-9F5C-6C1F-B8BC-058482300BDA}"/>
          </ac:cxnSpMkLst>
        </pc:cxnChg>
        <pc:cxnChg chg="mod">
          <ac:chgData name="Toby Donaldson" userId="2e6e5431-bb17-4c41-9985-d39c50d83c73" providerId="ADAL" clId="{E4E1E015-7E1F-4DED-BF7F-77C6EEDF21C5}" dt="2024-01-15T19:21:09.457" v="237" actId="14100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modSp mod">
        <pc:chgData name="Toby Donaldson" userId="2e6e5431-bb17-4c41-9985-d39c50d83c73" providerId="ADAL" clId="{E4E1E015-7E1F-4DED-BF7F-77C6EEDF21C5}" dt="2024-01-15T19:22:37.266" v="366" actId="20577"/>
        <pc:sldMkLst>
          <pc:docMk/>
          <pc:sldMk cId="3877031596" sldId="270"/>
        </pc:sldMkLst>
        <pc:spChg chg="mod">
          <ac:chgData name="Toby Donaldson" userId="2e6e5431-bb17-4c41-9985-d39c50d83c73" providerId="ADAL" clId="{E4E1E015-7E1F-4DED-BF7F-77C6EEDF21C5}" dt="2024-01-15T19:22:21.459" v="356" actId="27636"/>
          <ac:spMkLst>
            <pc:docMk/>
            <pc:sldMk cId="3877031596" sldId="270"/>
            <ac:spMk id="5" creationId="{EEED5863-62D2-CABA-6CC2-667D2E307BDA}"/>
          </ac:spMkLst>
        </pc:spChg>
        <pc:spChg chg="mod">
          <ac:chgData name="Toby Donaldson" userId="2e6e5431-bb17-4c41-9985-d39c50d83c73" providerId="ADAL" clId="{E4E1E015-7E1F-4DED-BF7F-77C6EEDF21C5}" dt="2024-01-15T19:22:37.266" v="366" actId="20577"/>
          <ac:spMkLst>
            <pc:docMk/>
            <pc:sldMk cId="3877031596" sldId="270"/>
            <ac:spMk id="6" creationId="{CBA71C1A-66AC-53BB-D3B0-BD35EC499A20}"/>
          </ac:spMkLst>
        </pc:spChg>
      </pc:sldChg>
      <pc:sldChg chg="modSp mod">
        <pc:chgData name="Toby Donaldson" userId="2e6e5431-bb17-4c41-9985-d39c50d83c73" providerId="ADAL" clId="{E4E1E015-7E1F-4DED-BF7F-77C6EEDF21C5}" dt="2024-01-15T19:24:58.735" v="378" actId="14100"/>
        <pc:sldMkLst>
          <pc:docMk/>
          <pc:sldMk cId="866962288" sldId="273"/>
        </pc:sldMkLst>
        <pc:spChg chg="mod">
          <ac:chgData name="Toby Donaldson" userId="2e6e5431-bb17-4c41-9985-d39c50d83c73" providerId="ADAL" clId="{E4E1E015-7E1F-4DED-BF7F-77C6EEDF21C5}" dt="2024-01-15T19:24:58.735" v="378" actId="14100"/>
          <ac:spMkLst>
            <pc:docMk/>
            <pc:sldMk cId="866962288" sldId="273"/>
            <ac:spMk id="8" creationId="{F0D79F00-076A-C4AC-D3F5-24C50CDF8DDF}"/>
          </ac:spMkLst>
        </pc:spChg>
        <pc:spChg chg="mod">
          <ac:chgData name="Toby Donaldson" userId="2e6e5431-bb17-4c41-9985-d39c50d83c73" providerId="ADAL" clId="{E4E1E015-7E1F-4DED-BF7F-77C6EEDF21C5}" dt="2024-01-15T19:24:29.880" v="371" actId="20577"/>
          <ac:spMkLst>
            <pc:docMk/>
            <pc:sldMk cId="866962288" sldId="273"/>
            <ac:spMk id="12" creationId="{17B60DBA-3DF0-1E41-93EC-B83CD44E94BD}"/>
          </ac:spMkLst>
        </pc:spChg>
        <pc:cxnChg chg="mod">
          <ac:chgData name="Toby Donaldson" userId="2e6e5431-bb17-4c41-9985-d39c50d83c73" providerId="ADAL" clId="{E4E1E015-7E1F-4DED-BF7F-77C6EEDF21C5}" dt="2024-01-15T19:24:58.735" v="378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addSp delSp modSp mod">
        <pc:chgData name="Toby Donaldson" userId="2e6e5431-bb17-4c41-9985-d39c50d83c73" providerId="ADAL" clId="{E4E1E015-7E1F-4DED-BF7F-77C6EEDF21C5}" dt="2024-01-16T03:33:17.191" v="536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E4E1E015-7E1F-4DED-BF7F-77C6EEDF21C5}" dt="2024-01-16T03:33:17.191" v="536" actId="20577"/>
          <ac:spMkLst>
            <pc:docMk/>
            <pc:sldMk cId="3215519779" sldId="274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2:03.399" v="408" actId="21"/>
          <ac:spMkLst>
            <pc:docMk/>
            <pc:sldMk cId="3215519779" sldId="274"/>
            <ac:spMk id="5" creationId="{B4AEBEF1-9143-AE54-676F-24BDF19415A5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215519779" sldId="274"/>
            <ac:inkMk id="7" creationId="{3A86AB99-39FE-233D-3022-8249324C7454}"/>
          </ac:inkMkLst>
        </pc:inkChg>
      </pc:sldChg>
      <pc:sldChg chg="addSp delSp modSp mod">
        <pc:chgData name="Toby Donaldson" userId="2e6e5431-bb17-4c41-9985-d39c50d83c73" providerId="ADAL" clId="{E4E1E015-7E1F-4DED-BF7F-77C6EEDF21C5}" dt="2024-01-16T03:33:04.668" v="534" actId="20577"/>
        <pc:sldMkLst>
          <pc:docMk/>
          <pc:sldMk cId="759780921" sldId="275"/>
        </pc:sldMkLst>
        <pc:spChg chg="mod">
          <ac:chgData name="Toby Donaldson" userId="2e6e5431-bb17-4c41-9985-d39c50d83c73" providerId="ADAL" clId="{E4E1E015-7E1F-4DED-BF7F-77C6EEDF21C5}" dt="2024-01-16T03:33:04.668" v="534" actId="20577"/>
          <ac:spMkLst>
            <pc:docMk/>
            <pc:sldMk cId="759780921" sldId="275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5" creationId="{9394A61C-249D-82A9-A857-976D89D3644C}"/>
          </ac:spMkLst>
        </pc:spChg>
        <pc:spChg chg="mod">
          <ac:chgData name="Toby Donaldson" userId="2e6e5431-bb17-4c41-9985-d39c50d83c73" providerId="ADAL" clId="{E4E1E015-7E1F-4DED-BF7F-77C6EEDF21C5}" dt="2024-01-15T19:33:11.266" v="415"/>
          <ac:spMkLst>
            <pc:docMk/>
            <pc:sldMk cId="759780921" sldId="275"/>
            <ac:spMk id="6" creationId="{0074C415-6154-5C12-1F7A-1EDC07AA0523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7" creationId="{C19EAF84-A44E-F370-2908-2E855C7E90C4}"/>
          </ac:spMkLst>
        </pc:spChg>
      </pc:sldChg>
      <pc:sldChg chg="modSp mod">
        <pc:chgData name="Toby Donaldson" userId="2e6e5431-bb17-4c41-9985-d39c50d83c73" providerId="ADAL" clId="{E4E1E015-7E1F-4DED-BF7F-77C6EEDF21C5}" dt="2024-01-15T20:29:02.352" v="531" actId="20577"/>
        <pc:sldMkLst>
          <pc:docMk/>
          <pc:sldMk cId="2396012569" sldId="276"/>
        </pc:sldMkLst>
        <pc:spChg chg="mod">
          <ac:chgData name="Toby Donaldson" userId="2e6e5431-bb17-4c41-9985-d39c50d83c73" providerId="ADAL" clId="{E4E1E015-7E1F-4DED-BF7F-77C6EEDF21C5}" dt="2024-01-15T20:29:02.352" v="531" actId="20577"/>
          <ac:spMkLst>
            <pc:docMk/>
            <pc:sldMk cId="2396012569" sldId="276"/>
            <ac:spMk id="3" creationId="{DEE6A4FB-E47F-AE50-5727-A9CF18B6513F}"/>
          </ac:spMkLst>
        </pc:spChg>
      </pc:sldChg>
      <pc:sldChg chg="modSp mod">
        <pc:chgData name="Toby Donaldson" userId="2e6e5431-bb17-4c41-9985-d39c50d83c73" providerId="ADAL" clId="{E4E1E015-7E1F-4DED-BF7F-77C6EEDF21C5}" dt="2024-01-15T19:23:35.740" v="369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E4E1E015-7E1F-4DED-BF7F-77C6EEDF21C5}" dt="2024-01-15T19:23:24.976" v="367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E4E1E015-7E1F-4DED-BF7F-77C6EEDF21C5}" dt="2024-01-15T19:23:35.740" v="369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delSp modSp mod">
        <pc:chgData name="Toby Donaldson" userId="2e6e5431-bb17-4c41-9985-d39c50d83c73" providerId="ADAL" clId="{E4E1E015-7E1F-4DED-BF7F-77C6EEDF21C5}" dt="2024-01-15T19:17:07.609" v="194" actId="21"/>
        <pc:sldMkLst>
          <pc:docMk/>
          <pc:sldMk cId="926493247" sldId="278"/>
        </pc:sldMkLst>
        <pc:spChg chg="mod">
          <ac:chgData name="Toby Donaldson" userId="2e6e5431-bb17-4c41-9985-d39c50d83c73" providerId="ADAL" clId="{E4E1E015-7E1F-4DED-BF7F-77C6EEDF21C5}" dt="2024-01-15T19:16:48.575" v="193" actId="20577"/>
          <ac:spMkLst>
            <pc:docMk/>
            <pc:sldMk cId="926493247" sldId="278"/>
            <ac:spMk id="4" creationId="{376D9ECB-F48A-16E5-568E-17CD3C6C5346}"/>
          </ac:spMkLst>
        </pc:spChg>
        <pc:spChg chg="del">
          <ac:chgData name="Toby Donaldson" userId="2e6e5431-bb17-4c41-9985-d39c50d83c73" providerId="ADAL" clId="{E4E1E015-7E1F-4DED-BF7F-77C6EEDF21C5}" dt="2024-01-15T19:17:07.609" v="194" actId="21"/>
          <ac:spMkLst>
            <pc:docMk/>
            <pc:sldMk cId="926493247" sldId="278"/>
            <ac:spMk id="6" creationId="{0F35BD56-BF03-A0FF-4EDB-53A2083BD8D8}"/>
          </ac:spMkLst>
        </pc:spChg>
      </pc:sldChg>
      <pc:sldChg chg="modSp add mod">
        <pc:chgData name="Toby Donaldson" userId="2e6e5431-bb17-4c41-9985-d39c50d83c73" providerId="ADAL" clId="{E4E1E015-7E1F-4DED-BF7F-77C6EEDF21C5}" dt="2024-01-16T03:33:21.952" v="537" actId="20577"/>
        <pc:sldMkLst>
          <pc:docMk/>
          <pc:sldMk cId="2771185702" sldId="290"/>
        </pc:sldMkLst>
        <pc:spChg chg="mod">
          <ac:chgData name="Toby Donaldson" userId="2e6e5431-bb17-4c41-9985-d39c50d83c73" providerId="ADAL" clId="{E4E1E015-7E1F-4DED-BF7F-77C6EEDF21C5}" dt="2024-01-16T03:33:21.952" v="537" actId="20577"/>
          <ac:spMkLst>
            <pc:docMk/>
            <pc:sldMk cId="2771185702" sldId="290"/>
            <ac:spMk id="3" creationId="{A3B3CC87-05DD-DBF8-A83E-E22DE27B16FC}"/>
          </ac:spMkLst>
        </pc:spChg>
      </pc:sldChg>
      <pc:sldChg chg="modSp add mod">
        <pc:chgData name="Toby Donaldson" userId="2e6e5431-bb17-4c41-9985-d39c50d83c73" providerId="ADAL" clId="{E4E1E015-7E1F-4DED-BF7F-77C6EEDF21C5}" dt="2024-01-16T03:33:11.521" v="535" actId="20577"/>
        <pc:sldMkLst>
          <pc:docMk/>
          <pc:sldMk cId="1736226977" sldId="291"/>
        </pc:sldMkLst>
        <pc:spChg chg="mod">
          <ac:chgData name="Toby Donaldson" userId="2e6e5431-bb17-4c41-9985-d39c50d83c73" providerId="ADAL" clId="{E4E1E015-7E1F-4DED-BF7F-77C6EEDF21C5}" dt="2024-01-16T03:33:11.521" v="535" actId="20577"/>
          <ac:spMkLst>
            <pc:docMk/>
            <pc:sldMk cId="1736226977" sldId="291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35:54.807" v="530" actId="255"/>
          <ac:spMkLst>
            <pc:docMk/>
            <pc:sldMk cId="1736226977" sldId="291"/>
            <ac:spMk id="5" creationId="{B4AEBEF1-9143-AE54-676F-24BDF19415A5}"/>
          </ac:spMkLst>
        </pc:spChg>
      </pc:sldChg>
      <pc:sldChg chg="addSp modSp add mod">
        <pc:chgData name="Toby Donaldson" userId="2e6e5431-bb17-4c41-9985-d39c50d83c73" providerId="ADAL" clId="{E4E1E015-7E1F-4DED-BF7F-77C6EEDF21C5}" dt="2024-01-16T03:32:46.897" v="533" actId="20577"/>
        <pc:sldMkLst>
          <pc:docMk/>
          <pc:sldMk cId="3089034745" sldId="292"/>
        </pc:sldMkLst>
        <pc:spChg chg="mod">
          <ac:chgData name="Toby Donaldson" userId="2e6e5431-bb17-4c41-9985-d39c50d83c73" providerId="ADAL" clId="{E4E1E015-7E1F-4DED-BF7F-77C6EEDF21C5}" dt="2024-01-16T03:32:46.897" v="533" actId="20577"/>
          <ac:spMkLst>
            <pc:docMk/>
            <pc:sldMk cId="3089034745" sldId="292"/>
            <ac:spMk id="3" creationId="{A3B3CC87-05DD-DBF8-A83E-E22DE27B16FC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089034745" sldId="292"/>
            <ac:inkMk id="8" creationId="{3EDFA75B-911F-85C6-88B1-1B27EB3C099C}"/>
          </ac:inkMkLst>
        </pc:inkChg>
      </pc:sldChg>
    </pc:docChg>
  </pc:docChgLst>
  <pc:docChgLst>
    <pc:chgData name="Toby Donaldson" userId="2e6e5431-bb17-4c41-9985-d39c50d83c73" providerId="ADAL" clId="{F56B8EF3-5C90-42FD-AD3E-B2A337B95298}"/>
    <pc:docChg chg="undo redo custSel addSld delSld modSld sldOrd modSection">
      <pc:chgData name="Toby Donaldson" userId="2e6e5431-bb17-4c41-9985-d39c50d83c73" providerId="ADAL" clId="{F56B8EF3-5C90-42FD-AD3E-B2A337B95298}" dt="2024-01-17T18:54:21.373" v="18826" actId="20577"/>
      <pc:docMkLst>
        <pc:docMk/>
      </pc:docMkLst>
      <pc:sldChg chg="modSp mod">
        <pc:chgData name="Toby Donaldson" userId="2e6e5431-bb17-4c41-9985-d39c50d83c73" providerId="ADAL" clId="{F56B8EF3-5C90-42FD-AD3E-B2A337B95298}" dt="2024-01-12T23:19:42.008" v="94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56B8EF3-5C90-42FD-AD3E-B2A337B95298}" dt="2024-01-12T23:19:37.154" v="87" actId="1076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F56B8EF3-5C90-42FD-AD3E-B2A337B95298}" dt="2024-01-12T23:19:42.008" v="94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3670645437" sldId="257"/>
        </pc:sldMkLst>
      </pc:sldChg>
      <pc:sldChg chg="addSp delSp modSp mod">
        <pc:chgData name="Toby Donaldson" userId="2e6e5431-bb17-4c41-9985-d39c50d83c73" providerId="ADAL" clId="{F56B8EF3-5C90-42FD-AD3E-B2A337B95298}" dt="2024-01-15T04:34:30.704" v="658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56B8EF3-5C90-42FD-AD3E-B2A337B95298}" dt="2024-01-14T05:36:30.768" v="5702" actId="20577"/>
          <ac:spMkLst>
            <pc:docMk/>
            <pc:sldMk cId="3457032960" sldId="25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34:30.704" v="6585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56B8EF3-5C90-42FD-AD3E-B2A337B95298}" dt="2024-01-12T23:16:47.791" v="14" actId="21"/>
          <ac:spMkLst>
            <pc:docMk/>
            <pc:sldMk cId="3457032960" sldId="258"/>
            <ac:spMk id="4" creationId="{D5B28FFB-DB56-AF55-1830-909EA7B9D236}"/>
          </ac:spMkLst>
        </pc:spChg>
        <pc:spChg chg="add mod">
          <ac:chgData name="Toby Donaldson" userId="2e6e5431-bb17-4c41-9985-d39c50d83c73" providerId="ADAL" clId="{F56B8EF3-5C90-42FD-AD3E-B2A337B95298}" dt="2024-01-12T23:22:20.227" v="554" actId="1076"/>
          <ac:spMkLst>
            <pc:docMk/>
            <pc:sldMk cId="3457032960" sldId="258"/>
            <ac:spMk id="6" creationId="{0F35BD56-BF03-A0FF-4EDB-53A2083BD8D8}"/>
          </ac:spMkLst>
        </pc:spChg>
        <pc:picChg chg="del">
          <ac:chgData name="Toby Donaldson" userId="2e6e5431-bb17-4c41-9985-d39c50d83c73" providerId="ADAL" clId="{F56B8EF3-5C90-42FD-AD3E-B2A337B95298}" dt="2024-01-12T23:16:47.791" v="14" actId="21"/>
          <ac:picMkLst>
            <pc:docMk/>
            <pc:sldMk cId="3457032960" sldId="258"/>
            <ac:picMk id="1026" creationId="{86ADE6A8-96A3-221B-C48D-76A79BD02FB9}"/>
          </ac:picMkLst>
        </pc:picChg>
      </pc:sldChg>
      <pc:sldChg chg="addSp delSp modSp new mod">
        <pc:chgData name="Toby Donaldson" userId="2e6e5431-bb17-4c41-9985-d39c50d83c73" providerId="ADAL" clId="{F56B8EF3-5C90-42FD-AD3E-B2A337B95298}" dt="2024-01-12T23:25:02.009" v="837" actId="1076"/>
        <pc:sldMkLst>
          <pc:docMk/>
          <pc:sldMk cId="3516570974" sldId="259"/>
        </pc:sldMkLst>
        <pc:spChg chg="mod">
          <ac:chgData name="Toby Donaldson" userId="2e6e5431-bb17-4c41-9985-d39c50d83c73" providerId="ADAL" clId="{F56B8EF3-5C90-42FD-AD3E-B2A337B95298}" dt="2024-01-12T23:23:13.497" v="707" actId="20577"/>
          <ac:spMkLst>
            <pc:docMk/>
            <pc:sldMk cId="3516570974" sldId="259"/>
            <ac:spMk id="2" creationId="{99F14D1C-E7F8-89E9-5696-767055C53654}"/>
          </ac:spMkLst>
        </pc:spChg>
        <pc:spChg chg="del">
          <ac:chgData name="Toby Donaldson" userId="2e6e5431-bb17-4c41-9985-d39c50d83c73" providerId="ADAL" clId="{F56B8EF3-5C90-42FD-AD3E-B2A337B95298}" dt="2024-01-12T23:23:17.439" v="708" actId="21"/>
          <ac:spMkLst>
            <pc:docMk/>
            <pc:sldMk cId="3516570974" sldId="259"/>
            <ac:spMk id="3" creationId="{42A87FE4-0A82-F14D-7A3E-E877974703C3}"/>
          </ac:spMkLst>
        </pc:spChg>
        <pc:spChg chg="add mod">
          <ac:chgData name="Toby Donaldson" userId="2e6e5431-bb17-4c41-9985-d39c50d83c73" providerId="ADAL" clId="{F56B8EF3-5C90-42FD-AD3E-B2A337B95298}" dt="2024-01-12T23:24:28.596" v="756" actId="20577"/>
          <ac:spMkLst>
            <pc:docMk/>
            <pc:sldMk cId="3516570974" sldId="259"/>
            <ac:spMk id="5" creationId="{279233EE-8253-D8C5-AA26-C810DA70B05C}"/>
          </ac:spMkLst>
        </pc:spChg>
        <pc:spChg chg="add mod">
          <ac:chgData name="Toby Donaldson" userId="2e6e5431-bb17-4c41-9985-d39c50d83c73" providerId="ADAL" clId="{F56B8EF3-5C90-42FD-AD3E-B2A337B95298}" dt="2024-01-12T23:25:02.009" v="837" actId="1076"/>
          <ac:spMkLst>
            <pc:docMk/>
            <pc:sldMk cId="3516570974" sldId="259"/>
            <ac:spMk id="6" creationId="{ED5FA59A-061C-24CD-8A0C-B0229B850F0E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4092774918" sldId="259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756414048" sldId="260"/>
        </pc:sldMkLst>
      </pc:sldChg>
      <pc:sldChg chg="addSp modSp add mod">
        <pc:chgData name="Toby Donaldson" userId="2e6e5431-bb17-4c41-9985-d39c50d83c73" providerId="ADAL" clId="{F56B8EF3-5C90-42FD-AD3E-B2A337B95298}" dt="2024-01-15T04:36:39.093" v="6641" actId="14100"/>
        <pc:sldMkLst>
          <pc:docMk/>
          <pc:sldMk cId="4069557335" sldId="260"/>
        </pc:sldMkLst>
        <pc:spChg chg="add mod">
          <ac:chgData name="Toby Donaldson" userId="2e6e5431-bb17-4c41-9985-d39c50d83c73" providerId="ADAL" clId="{F56B8EF3-5C90-42FD-AD3E-B2A337B95298}" dt="2024-01-15T04:36:39.093" v="6641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41010405" sldId="261"/>
        </pc:sldMkLst>
      </pc:sldChg>
      <pc:sldChg chg="addSp delSp modSp add mod">
        <pc:chgData name="Toby Donaldson" userId="2e6e5431-bb17-4c41-9985-d39c50d83c73" providerId="ADAL" clId="{F56B8EF3-5C90-42FD-AD3E-B2A337B95298}" dt="2024-01-12T23:29:31.983" v="1077" actId="20577"/>
        <pc:sldMkLst>
          <pc:docMk/>
          <pc:sldMk cId="3511357516" sldId="261"/>
        </pc:sldMkLst>
        <pc:spChg chg="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3" creationId="{6649EDD8-578A-F0E2-02FE-E71E76BBBE3A}"/>
          </ac:spMkLst>
        </pc:spChg>
        <pc:spChg chg="mod">
          <ac:chgData name="Toby Donaldson" userId="2e6e5431-bb17-4c41-9985-d39c50d83c73" providerId="ADAL" clId="{F56B8EF3-5C90-42FD-AD3E-B2A337B95298}" dt="2024-01-12T23:27:40.835" v="1033" actId="1076"/>
          <ac:spMkLst>
            <pc:docMk/>
            <pc:sldMk cId="3511357516" sldId="261"/>
            <ac:spMk id="5" creationId="{279233EE-8253-D8C5-AA26-C810DA70B05C}"/>
          </ac:spMkLst>
        </pc:spChg>
        <pc:spChg chg="del">
          <ac:chgData name="Toby Donaldson" userId="2e6e5431-bb17-4c41-9985-d39c50d83c73" providerId="ADAL" clId="{F56B8EF3-5C90-42FD-AD3E-B2A337B95298}" dt="2024-01-12T23:26:05.921" v="980" actId="21"/>
          <ac:spMkLst>
            <pc:docMk/>
            <pc:sldMk cId="3511357516" sldId="261"/>
            <ac:spMk id="6" creationId="{ED5FA59A-061C-24CD-8A0C-B0229B850F0E}"/>
          </ac:spMkLst>
        </pc:spChg>
        <pc:spChg chg="add mod">
          <ac:chgData name="Toby Donaldson" userId="2e6e5431-bb17-4c41-9985-d39c50d83c73" providerId="ADAL" clId="{F56B8EF3-5C90-42FD-AD3E-B2A337B95298}" dt="2024-01-12T23:29:31.983" v="1077" actId="20577"/>
          <ac:spMkLst>
            <pc:docMk/>
            <pc:sldMk cId="3511357516" sldId="261"/>
            <ac:spMk id="7" creationId="{B1343732-A4FF-E454-12D2-725FD6057FBA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8" creationId="{9703AAA6-B35E-9440-32B5-8A47C8862E54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9" creationId="{CDF3EE67-327A-03E1-1C92-30F0B012A5E4}"/>
          </ac:spMkLst>
        </pc:spChg>
        <pc:spChg chg="add 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29:27.321" v="1074" actId="1076"/>
          <ac:spMkLst>
            <pc:docMk/>
            <pc:sldMk cId="3511357516" sldId="261"/>
            <ac:spMk id="11" creationId="{C40DC61D-3DDF-DDE7-A9D3-74BE2DD35821}"/>
          </ac:spMkLst>
        </pc:spChg>
      </pc:sldChg>
      <pc:sldChg chg="del">
        <pc:chgData name="Toby Donaldson" userId="2e6e5431-bb17-4c41-9985-d39c50d83c73" providerId="ADAL" clId="{F56B8EF3-5C90-42FD-AD3E-B2A337B95298}" dt="2024-01-12T23:22:53.464" v="644" actId="2696"/>
        <pc:sldMkLst>
          <pc:docMk/>
          <pc:sldMk cId="1321841534" sldId="262"/>
        </pc:sldMkLst>
      </pc:sldChg>
      <pc:sldChg chg="addSp modSp add mod">
        <pc:chgData name="Toby Donaldson" userId="2e6e5431-bb17-4c41-9985-d39c50d83c73" providerId="ADAL" clId="{F56B8EF3-5C90-42FD-AD3E-B2A337B95298}" dt="2024-01-15T04:36:25.568" v="6639" actId="1076"/>
        <pc:sldMkLst>
          <pc:docMk/>
          <pc:sldMk cId="1605501190" sldId="262"/>
        </pc:sldMkLst>
        <pc:spChg chg="add mod">
          <ac:chgData name="Toby Donaldson" userId="2e6e5431-bb17-4c41-9985-d39c50d83c73" providerId="ADAL" clId="{F56B8EF3-5C90-42FD-AD3E-B2A337B95298}" dt="2024-01-15T04:36:25.568" v="6639" actId="1076"/>
          <ac:spMkLst>
            <pc:docMk/>
            <pc:sldMk cId="1605501190" sldId="262"/>
            <ac:spMk id="6" creationId="{01DDFB59-4E8B-648F-83C8-DD26E768BBA4}"/>
          </ac:spMkLst>
        </pc:spChg>
        <pc:spChg chg="mod">
          <ac:chgData name="Toby Donaldson" userId="2e6e5431-bb17-4c41-9985-d39c50d83c73" providerId="ADAL" clId="{F56B8EF3-5C90-42FD-AD3E-B2A337B95298}" dt="2024-01-12T23:29:35.888" v="1078" actId="20577"/>
          <ac:spMkLst>
            <pc:docMk/>
            <pc:sldMk cId="1605501190" sldId="262"/>
            <ac:spMk id="7" creationId="{B1343732-A4FF-E454-12D2-725FD6057FBA}"/>
          </ac:spMkLst>
        </pc:spChg>
      </pc:sldChg>
      <pc:sldChg chg="add del">
        <pc:chgData name="Toby Donaldson" userId="2e6e5431-bb17-4c41-9985-d39c50d83c73" providerId="ADAL" clId="{F56B8EF3-5C90-42FD-AD3E-B2A337B95298}" dt="2024-01-12T23:29:56.370" v="1080" actId="2696"/>
        <pc:sldMkLst>
          <pc:docMk/>
          <pc:sldMk cId="1393618432" sldId="263"/>
        </pc:sldMkLst>
      </pc:sldChg>
      <pc:sldChg chg="addSp delSp modSp add mod">
        <pc:chgData name="Toby Donaldson" userId="2e6e5431-bb17-4c41-9985-d39c50d83c73" providerId="ADAL" clId="{F56B8EF3-5C90-42FD-AD3E-B2A337B95298}" dt="2024-01-15T04:36:52.843" v="6642" actId="113"/>
        <pc:sldMkLst>
          <pc:docMk/>
          <pc:sldMk cId="1601885463" sldId="263"/>
        </pc:sldMkLst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3" creationId="{6649EDD8-578A-F0E2-02FE-E71E76BBBE3A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8" creationId="{9703AAA6-B35E-9440-32B5-8A47C8862E5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9" creationId="{CDF3EE67-327A-03E1-1C92-30F0B012A5E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32:44.797" v="1361" actId="208"/>
          <ac:spMkLst>
            <pc:docMk/>
            <pc:sldMk cId="1601885463" sldId="263"/>
            <ac:spMk id="11" creationId="{C9AB8AE3-200E-A642-7AD5-88179070EE3E}"/>
          </ac:spMkLst>
        </pc:spChg>
        <pc:spChg chg="add mod">
          <ac:chgData name="Toby Donaldson" userId="2e6e5431-bb17-4c41-9985-d39c50d83c73" providerId="ADAL" clId="{F56B8EF3-5C90-42FD-AD3E-B2A337B95298}" dt="2024-01-12T23:32:50.339" v="1363" actId="1076"/>
          <ac:spMkLst>
            <pc:docMk/>
            <pc:sldMk cId="1601885463" sldId="263"/>
            <ac:spMk id="12" creationId="{E59A506D-91F1-7ED8-FB6D-5325DB75240D}"/>
          </ac:spMkLst>
        </pc:spChg>
        <pc:spChg chg="add mod">
          <ac:chgData name="Toby Donaldson" userId="2e6e5431-bb17-4c41-9985-d39c50d83c73" providerId="ADAL" clId="{F56B8EF3-5C90-42FD-AD3E-B2A337B95298}" dt="2024-01-15T04:36:52.843" v="6642" actId="113"/>
          <ac:spMkLst>
            <pc:docMk/>
            <pc:sldMk cId="1601885463" sldId="263"/>
            <ac:spMk id="13" creationId="{764EA5DF-C9D9-973A-932F-242841DA3FC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969860993" sldId="26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309048" sldId="264"/>
        </pc:sldMkLst>
      </pc:sldChg>
      <pc:sldChg chg="modSp new del mod">
        <pc:chgData name="Toby Donaldson" userId="2e6e5431-bb17-4c41-9985-d39c50d83c73" providerId="ADAL" clId="{F56B8EF3-5C90-42FD-AD3E-B2A337B95298}" dt="2024-01-13T05:41:42.351" v="3024" actId="2696"/>
        <pc:sldMkLst>
          <pc:docMk/>
          <pc:sldMk cId="2552065312" sldId="264"/>
        </pc:sldMkLst>
        <pc:spChg chg="mod">
          <ac:chgData name="Toby Donaldson" userId="2e6e5431-bb17-4c41-9985-d39c50d83c73" providerId="ADAL" clId="{F56B8EF3-5C90-42FD-AD3E-B2A337B95298}" dt="2024-01-12T23:35:07.771" v="1511"/>
          <ac:spMkLst>
            <pc:docMk/>
            <pc:sldMk cId="2552065312" sldId="264"/>
            <ac:spMk id="2" creationId="{4377F8FD-776E-5887-1CA7-9908827257DD}"/>
          </ac:spMkLst>
        </pc:spChg>
        <pc:spChg chg="mod">
          <ac:chgData name="Toby Donaldson" userId="2e6e5431-bb17-4c41-9985-d39c50d83c73" providerId="ADAL" clId="{F56B8EF3-5C90-42FD-AD3E-B2A337B95298}" dt="2024-01-12T23:41:16.298" v="1935" actId="20577"/>
          <ac:spMkLst>
            <pc:docMk/>
            <pc:sldMk cId="2552065312" sldId="264"/>
            <ac:spMk id="3" creationId="{A3B3CC87-05DD-DBF8-A83E-E22DE27B16F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36281766" sldId="265"/>
        </pc:sldMkLst>
      </pc:sldChg>
      <pc:sldChg chg="addSp modSp add del mod">
        <pc:chgData name="Toby Donaldson" userId="2e6e5431-bb17-4c41-9985-d39c50d83c73" providerId="ADAL" clId="{F56B8EF3-5C90-42FD-AD3E-B2A337B95298}" dt="2024-01-13T00:07:38.921" v="2838" actId="2696"/>
        <pc:sldMkLst>
          <pc:docMk/>
          <pc:sldMk cId="3474691587" sldId="265"/>
        </pc:sldMkLst>
        <pc:spChg chg="mod">
          <ac:chgData name="Toby Donaldson" userId="2e6e5431-bb17-4c41-9985-d39c50d83c73" providerId="ADAL" clId="{F56B8EF3-5C90-42FD-AD3E-B2A337B95298}" dt="2024-01-12T23:44:53.999" v="2276" actId="20577"/>
          <ac:spMkLst>
            <pc:docMk/>
            <pc:sldMk cId="3474691587" sldId="265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2T23:47:22.354" v="2614" actId="113"/>
          <ac:spMkLst>
            <pc:docMk/>
            <pc:sldMk cId="3474691587" sldId="265"/>
            <ac:spMk id="6" creationId="{A66AF61D-8B2B-2826-EAAA-B12A961E44FB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6921181" sldId="266"/>
        </pc:sldMkLst>
      </pc:sldChg>
      <pc:sldChg chg="addSp delSp modSp add del mod">
        <pc:chgData name="Toby Donaldson" userId="2e6e5431-bb17-4c41-9985-d39c50d83c73" providerId="ADAL" clId="{F56B8EF3-5C90-42FD-AD3E-B2A337B95298}" dt="2024-01-13T05:42:41.316" v="3025" actId="20577"/>
        <pc:sldMkLst>
          <pc:docMk/>
          <pc:sldMk cId="3800110765" sldId="266"/>
        </pc:sldMkLst>
        <pc:spChg chg="mod">
          <ac:chgData name="Toby Donaldson" userId="2e6e5431-bb17-4c41-9985-d39c50d83c73" providerId="ADAL" clId="{F56B8EF3-5C90-42FD-AD3E-B2A337B95298}" dt="2024-01-13T05:38:35.998" v="3007" actId="20577"/>
          <ac:spMkLst>
            <pc:docMk/>
            <pc:sldMk cId="3800110765" sldId="266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3T05:42:41.316" v="3025" actId="20577"/>
          <ac:spMkLst>
            <pc:docMk/>
            <pc:sldMk cId="3800110765" sldId="266"/>
            <ac:spMk id="5" creationId="{B3902004-C221-8059-C11F-0C373FF697C1}"/>
          </ac:spMkLst>
        </pc:spChg>
        <pc:spChg chg="add del mod">
          <ac:chgData name="Toby Donaldson" userId="2e6e5431-bb17-4c41-9985-d39c50d83c73" providerId="ADAL" clId="{F56B8EF3-5C90-42FD-AD3E-B2A337B95298}" dt="2024-01-12T23:47:10.340" v="2612" actId="21"/>
          <ac:spMkLst>
            <pc:docMk/>
            <pc:sldMk cId="3800110765" sldId="266"/>
            <ac:spMk id="6" creationId="{A66AF61D-8B2B-2826-EAAA-B12A961E44FB}"/>
          </ac:spMkLst>
        </pc:spChg>
        <pc:spChg chg="add del mod">
          <ac:chgData name="Toby Donaldson" userId="2e6e5431-bb17-4c41-9985-d39c50d83c73" providerId="ADAL" clId="{F56B8EF3-5C90-42FD-AD3E-B2A337B95298}" dt="2024-01-13T05:40:43.214" v="3023" actId="21"/>
          <ac:spMkLst>
            <pc:docMk/>
            <pc:sldMk cId="3800110765" sldId="266"/>
            <ac:spMk id="7" creationId="{DA054DDE-A224-AD80-9AD0-9AB527CDA3F5}"/>
          </ac:spMkLst>
        </pc:spChg>
      </pc:sldChg>
      <pc:sldChg chg="delSp add mod ord">
        <pc:chgData name="Toby Donaldson" userId="2e6e5431-bb17-4c41-9985-d39c50d83c73" providerId="ADAL" clId="{F56B8EF3-5C90-42FD-AD3E-B2A337B95298}" dt="2024-01-13T05:40:32.121" v="3021"/>
        <pc:sldMkLst>
          <pc:docMk/>
          <pc:sldMk cId="75609365" sldId="267"/>
        </pc:sldMkLst>
        <pc:spChg chg="del">
          <ac:chgData name="Toby Donaldson" userId="2e6e5431-bb17-4c41-9985-d39c50d83c73" providerId="ADAL" clId="{F56B8EF3-5C90-42FD-AD3E-B2A337B95298}" dt="2024-01-13T05:40:27.343" v="3018" actId="21"/>
          <ac:spMkLst>
            <pc:docMk/>
            <pc:sldMk cId="75609365" sldId="267"/>
            <ac:spMk id="5" creationId="{B3902004-C221-8059-C11F-0C373FF697C1}"/>
          </ac:spMkLst>
        </pc:spChg>
        <pc:spChg chg="del">
          <ac:chgData name="Toby Donaldson" userId="2e6e5431-bb17-4c41-9985-d39c50d83c73" providerId="ADAL" clId="{F56B8EF3-5C90-42FD-AD3E-B2A337B95298}" dt="2024-01-13T05:40:29.997" v="3019" actId="21"/>
          <ac:spMkLst>
            <pc:docMk/>
            <pc:sldMk cId="75609365" sldId="267"/>
            <ac:spMk id="7" creationId="{DA054DDE-A224-AD80-9AD0-9AB527CDA3F5}"/>
          </ac:spMkLst>
        </pc:spChg>
      </pc:sldChg>
      <pc:sldChg chg="delSp add del mod ord">
        <pc:chgData name="Toby Donaldson" userId="2e6e5431-bb17-4c41-9985-d39c50d83c73" providerId="ADAL" clId="{F56B8EF3-5C90-42FD-AD3E-B2A337B95298}" dt="2024-01-13T05:38:49.680" v="3008" actId="2696"/>
        <pc:sldMkLst>
          <pc:docMk/>
          <pc:sldMk cId="2808783870" sldId="267"/>
        </pc:sldMkLst>
        <pc:spChg chg="del">
          <ac:chgData name="Toby Donaldson" userId="2e6e5431-bb17-4c41-9985-d39c50d83c73" providerId="ADAL" clId="{F56B8EF3-5C90-42FD-AD3E-B2A337B95298}" dt="2024-01-13T00:08:07.483" v="2840" actId="21"/>
          <ac:spMkLst>
            <pc:docMk/>
            <pc:sldMk cId="2808783870" sldId="267"/>
            <ac:spMk id="5" creationId="{B3902004-C221-8059-C11F-0C373FF697C1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7402658" sldId="267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375718809" sldId="268"/>
        </pc:sldMkLst>
      </pc:sldChg>
      <pc:sldChg chg="addSp delSp modSp add mod">
        <pc:chgData name="Toby Donaldson" userId="2e6e5431-bb17-4c41-9985-d39c50d83c73" providerId="ADAL" clId="{F56B8EF3-5C90-42FD-AD3E-B2A337B95298}" dt="2024-01-15T04:33:05.994" v="6576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F56B8EF3-5C90-42FD-AD3E-B2A337B95298}" dt="2024-01-13T06:05:23.097" v="5063" actId="14100"/>
          <ac:spMkLst>
            <pc:docMk/>
            <pc:sldMk cId="3700499661" sldId="268"/>
            <ac:spMk id="3" creationId="{A3B3CC87-05DD-DBF8-A83E-E22DE27B16FC}"/>
          </ac:spMkLst>
        </pc:spChg>
        <pc:spChg chg="del">
          <ac:chgData name="Toby Donaldson" userId="2e6e5431-bb17-4c41-9985-d39c50d83c73" providerId="ADAL" clId="{F56B8EF3-5C90-42FD-AD3E-B2A337B95298}" dt="2024-01-13T06:04:16.180" v="5060" actId="21"/>
          <ac:spMkLst>
            <pc:docMk/>
            <pc:sldMk cId="3700499661" sldId="268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5T04:33:05.994" v="6576" actId="20577"/>
          <ac:spMkLst>
            <pc:docMk/>
            <pc:sldMk cId="3700499661" sldId="268"/>
            <ac:spMk id="6" creationId="{0074C415-6154-5C12-1F7A-1EDC07AA0523}"/>
          </ac:spMkLst>
        </pc:spChg>
        <pc:spChg chg="del">
          <ac:chgData name="Toby Donaldson" userId="2e6e5431-bb17-4c41-9985-d39c50d83c73" providerId="ADAL" clId="{F56B8EF3-5C90-42FD-AD3E-B2A337B95298}" dt="2024-01-13T06:04:23.680" v="5061" actId="21"/>
          <ac:spMkLst>
            <pc:docMk/>
            <pc:sldMk cId="3700499661" sldId="268"/>
            <ac:spMk id="7" creationId="{DA054DDE-A224-AD80-9AD0-9AB527CDA3F5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011753331" sldId="269"/>
        </pc:sldMkLst>
      </pc:sldChg>
      <pc:sldChg chg="addSp modSp add mod">
        <pc:chgData name="Toby Donaldson" userId="2e6e5431-bb17-4c41-9985-d39c50d83c73" providerId="ADAL" clId="{F56B8EF3-5C90-42FD-AD3E-B2A337B95298}" dt="2024-01-13T05:46:58.641" v="3368" actId="11529"/>
        <pc:sldMkLst>
          <pc:docMk/>
          <pc:sldMk cId="3349829518" sldId="269"/>
        </pc:sldMkLst>
        <pc:spChg chg="mod">
          <ac:chgData name="Toby Donaldson" userId="2e6e5431-bb17-4c41-9985-d39c50d83c73" providerId="ADAL" clId="{F56B8EF3-5C90-42FD-AD3E-B2A337B95298}" dt="2024-01-13T05:46:19.768" v="3288" actId="1076"/>
          <ac:spMkLst>
            <pc:docMk/>
            <pc:sldMk cId="3349829518" sldId="269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3T05:46:00.800" v="3284" actId="1076"/>
          <ac:spMkLst>
            <pc:docMk/>
            <pc:sldMk cId="3349829518" sldId="269"/>
            <ac:spMk id="6" creationId="{657B7BCF-4717-8A99-65E5-2F712B23D502}"/>
          </ac:spMkLst>
        </pc:spChg>
        <pc:spChg chg="add mod">
          <ac:chgData name="Toby Donaldson" userId="2e6e5431-bb17-4c41-9985-d39c50d83c73" providerId="ADAL" clId="{F56B8EF3-5C90-42FD-AD3E-B2A337B95298}" dt="2024-01-13T05:46:46.384" v="3367" actId="1076"/>
          <ac:spMkLst>
            <pc:docMk/>
            <pc:sldMk cId="3349829518" sldId="269"/>
            <ac:spMk id="9" creationId="{A4462FDA-B578-457E-87FF-D04F9402994E}"/>
          </ac:spMkLst>
        </pc:spChg>
        <pc:cxnChg chg="add mod">
          <ac:chgData name="Toby Donaldson" userId="2e6e5431-bb17-4c41-9985-d39c50d83c73" providerId="ADAL" clId="{F56B8EF3-5C90-42FD-AD3E-B2A337B95298}" dt="2024-01-13T05:46:22.602" v="3289" actId="14100"/>
          <ac:cxnSpMkLst>
            <pc:docMk/>
            <pc:sldMk cId="3349829518" sldId="269"/>
            <ac:cxnSpMk id="8" creationId="{62A469E4-9F5C-6C1F-B8BC-058482300BDA}"/>
          </ac:cxnSpMkLst>
        </pc:cxnChg>
        <pc:cxnChg chg="add">
          <ac:chgData name="Toby Donaldson" userId="2e6e5431-bb17-4c41-9985-d39c50d83c73" providerId="ADAL" clId="{F56B8EF3-5C90-42FD-AD3E-B2A337B95298}" dt="2024-01-13T05:46:58.641" v="3368" actId="11529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96683559" sldId="270"/>
        </pc:sldMkLst>
      </pc:sldChg>
      <pc:sldChg chg="addSp delSp modSp new mod modClrScheme chgLayout">
        <pc:chgData name="Toby Donaldson" userId="2e6e5431-bb17-4c41-9985-d39c50d83c73" providerId="ADAL" clId="{F56B8EF3-5C90-42FD-AD3E-B2A337B95298}" dt="2024-01-13T05:50:06.016" v="3744" actId="5793"/>
        <pc:sldMkLst>
          <pc:docMk/>
          <pc:sldMk cId="3877031596" sldId="270"/>
        </pc:sldMkLst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2" creationId="{8A76BCB5-7603-7194-9A0C-87F8B8E0BECC}"/>
          </ac:spMkLst>
        </pc:spChg>
        <pc:spChg chg="del 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3" creationId="{FBBE70AF-955C-AF39-A0AB-0B07E8BDE5BF}"/>
          </ac:spMkLst>
        </pc:spChg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4" creationId="{94B06BB9-DE6A-7BFC-B1F2-E4F894163623}"/>
          </ac:spMkLst>
        </pc:spChg>
        <pc:spChg chg="add mod ord">
          <ac:chgData name="Toby Donaldson" userId="2e6e5431-bb17-4c41-9985-d39c50d83c73" providerId="ADAL" clId="{F56B8EF3-5C90-42FD-AD3E-B2A337B95298}" dt="2024-01-13T05:48:32.562" v="3541" actId="122"/>
          <ac:spMkLst>
            <pc:docMk/>
            <pc:sldMk cId="3877031596" sldId="270"/>
            <ac:spMk id="5" creationId="{EEED5863-62D2-CABA-6CC2-667D2E307BDA}"/>
          </ac:spMkLst>
        </pc:spChg>
        <pc:spChg chg="add mod ord">
          <ac:chgData name="Toby Donaldson" userId="2e6e5431-bb17-4c41-9985-d39c50d83c73" providerId="ADAL" clId="{F56B8EF3-5C90-42FD-AD3E-B2A337B95298}" dt="2024-01-13T05:50:06.016" v="3744" actId="5793"/>
          <ac:spMkLst>
            <pc:docMk/>
            <pc:sldMk cId="3877031596" sldId="270"/>
            <ac:spMk id="6" creationId="{CBA71C1A-66AC-53BB-D3B0-BD35EC499A20}"/>
          </ac:spMkLst>
        </pc:spChg>
      </pc:sldChg>
      <pc:sldChg chg="addSp delSp modSp new mod modClrScheme chgLayout">
        <pc:chgData name="Toby Donaldson" userId="2e6e5431-bb17-4c41-9985-d39c50d83c73" providerId="ADAL" clId="{F56B8EF3-5C90-42FD-AD3E-B2A337B95298}" dt="2024-01-13T05:53:10.386" v="4176" actId="21"/>
        <pc:sldMkLst>
          <pc:docMk/>
          <pc:sldMk cId="155023636" sldId="271"/>
        </pc:sldMkLst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2" creationId="{AFCF70B4-DE9E-A28D-522E-1E5424A29C3B}"/>
          </ac:spMkLst>
        </pc:spChg>
        <pc:spChg chg="del 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3" creationId="{A71CCBF0-D710-2BDA-018C-7E3FB90C5F7F}"/>
          </ac:spMkLst>
        </pc:spChg>
        <pc:spChg chg="del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4" creationId="{F240D3F9-C3D9-BDE8-6AD6-5E933D63B831}"/>
          </ac:spMkLst>
        </pc:spChg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5" creationId="{3B427AF0-BD04-3492-68EE-9BBB9765A050}"/>
          </ac:spMkLst>
        </pc:spChg>
        <pc:spChg chg="add mod ord">
          <ac:chgData name="Toby Donaldson" userId="2e6e5431-bb17-4c41-9985-d39c50d83c73" providerId="ADAL" clId="{F56B8EF3-5C90-42FD-AD3E-B2A337B95298}" dt="2024-01-13T05:52:54.609" v="4174" actId="113"/>
          <ac:spMkLst>
            <pc:docMk/>
            <pc:sldMk cId="155023636" sldId="271"/>
            <ac:spMk id="6" creationId="{1E20D296-E6A8-324C-CB88-3CCB96F8AD49}"/>
          </ac:spMkLst>
        </pc:spChg>
        <pc:spChg chg="add del mod">
          <ac:chgData name="Toby Donaldson" userId="2e6e5431-bb17-4c41-9985-d39c50d83c73" providerId="ADAL" clId="{F56B8EF3-5C90-42FD-AD3E-B2A337B95298}" dt="2024-01-13T05:53:10.386" v="4176" actId="21"/>
          <ac:spMkLst>
            <pc:docMk/>
            <pc:sldMk cId="155023636" sldId="271"/>
            <ac:spMk id="7" creationId="{234AB0BE-B4AB-2690-0349-5C3F47F6DF60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463498382" sldId="271"/>
        </pc:sldMkLst>
      </pc:sldChg>
      <pc:sldChg chg="addSp modSp add mod">
        <pc:chgData name="Toby Donaldson" userId="2e6e5431-bb17-4c41-9985-d39c50d83c73" providerId="ADAL" clId="{F56B8EF3-5C90-42FD-AD3E-B2A337B95298}" dt="2024-01-13T06:03:27.190" v="5059" actId="113"/>
        <pc:sldMkLst>
          <pc:docMk/>
          <pc:sldMk cId="1471775431" sldId="272"/>
        </pc:sldMkLst>
        <pc:spChg chg="mod">
          <ac:chgData name="Toby Donaldson" userId="2e6e5431-bb17-4c41-9985-d39c50d83c73" providerId="ADAL" clId="{F56B8EF3-5C90-42FD-AD3E-B2A337B95298}" dt="2024-01-13T06:02:21.217" v="4982" actId="1076"/>
          <ac:spMkLst>
            <pc:docMk/>
            <pc:sldMk cId="1471775431" sldId="272"/>
            <ac:spMk id="7" creationId="{234AB0BE-B4AB-2690-0349-5C3F47F6DF60}"/>
          </ac:spMkLst>
        </pc:spChg>
        <pc:spChg chg="add mod">
          <ac:chgData name="Toby Donaldson" userId="2e6e5431-bb17-4c41-9985-d39c50d83c73" providerId="ADAL" clId="{F56B8EF3-5C90-42FD-AD3E-B2A337B95298}" dt="2024-01-13T06:03:27.190" v="5059" actId="113"/>
          <ac:spMkLst>
            <pc:docMk/>
            <pc:sldMk cId="1471775431" sldId="272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3:16.546" v="5057" actId="1076"/>
          <ac:spMkLst>
            <pc:docMk/>
            <pc:sldMk cId="1471775431" sldId="272"/>
            <ac:spMk id="12" creationId="{7EB583ED-E73C-3D82-5C14-981AF432C085}"/>
          </ac:spMkLst>
        </pc:spChg>
        <pc:spChg chg="add mod">
          <ac:chgData name="Toby Donaldson" userId="2e6e5431-bb17-4c41-9985-d39c50d83c73" providerId="ADAL" clId="{F56B8EF3-5C90-42FD-AD3E-B2A337B95298}" dt="2024-01-13T06:00:48.009" v="4862" actId="14100"/>
          <ac:spMkLst>
            <pc:docMk/>
            <pc:sldMk cId="1471775431" sldId="272"/>
            <ac:spMk id="13" creationId="{2AD0777F-A9B9-2D3F-EA3E-6068248EF7C3}"/>
          </ac:spMkLst>
        </pc:spChg>
        <pc:cxnChg chg="add mod">
          <ac:chgData name="Toby Donaldson" userId="2e6e5431-bb17-4c41-9985-d39c50d83c73" providerId="ADAL" clId="{F56B8EF3-5C90-42FD-AD3E-B2A337B95298}" dt="2024-01-13T06:02:21.217" v="4982" actId="1076"/>
          <ac:cxnSpMkLst>
            <pc:docMk/>
            <pc:sldMk cId="1471775431" sldId="272"/>
            <ac:cxnSpMk id="4" creationId="{D0BB8A87-0171-5CAA-BC93-260961D1A526}"/>
          </ac:cxnSpMkLst>
        </pc:cxnChg>
        <pc:cxnChg chg="add mod">
          <ac:chgData name="Toby Donaldson" userId="2e6e5431-bb17-4c41-9985-d39c50d83c73" providerId="ADAL" clId="{F56B8EF3-5C90-42FD-AD3E-B2A337B95298}" dt="2024-01-13T06:03:21.024" v="5058" actId="14100"/>
          <ac:cxnSpMkLst>
            <pc:docMk/>
            <pc:sldMk cId="1471775431" sldId="272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133643840" sldId="272"/>
        </pc:sldMkLst>
      </pc:sldChg>
      <pc:sldChg chg="add del">
        <pc:chgData name="Toby Donaldson" userId="2e6e5431-bb17-4c41-9985-d39c50d83c73" providerId="ADAL" clId="{F56B8EF3-5C90-42FD-AD3E-B2A337B95298}" dt="2024-01-13T05:54:44.892" v="4276" actId="2696"/>
        <pc:sldMkLst>
          <pc:docMk/>
          <pc:sldMk cId="715362310" sldId="273"/>
        </pc:sldMkLst>
      </pc:sldChg>
      <pc:sldChg chg="addSp delSp modSp add mod">
        <pc:chgData name="Toby Donaldson" userId="2e6e5431-bb17-4c41-9985-d39c50d83c73" providerId="ADAL" clId="{F56B8EF3-5C90-42FD-AD3E-B2A337B95298}" dt="2024-01-13T06:00:18.584" v="4859" actId="14100"/>
        <pc:sldMkLst>
          <pc:docMk/>
          <pc:sldMk cId="866962288" sldId="273"/>
        </pc:sldMkLst>
        <pc:spChg chg="del">
          <ac:chgData name="Toby Donaldson" userId="2e6e5431-bb17-4c41-9985-d39c50d83c73" providerId="ADAL" clId="{F56B8EF3-5C90-42FD-AD3E-B2A337B95298}" dt="2024-01-13T05:56:15.209" v="4520" actId="21"/>
          <ac:spMkLst>
            <pc:docMk/>
            <pc:sldMk cId="866962288" sldId="273"/>
            <ac:spMk id="7" creationId="{234AB0BE-B4AB-2690-0349-5C3F47F6DF60}"/>
          </ac:spMkLst>
        </pc:spChg>
        <pc:spChg chg="mod">
          <ac:chgData name="Toby Donaldson" userId="2e6e5431-bb17-4c41-9985-d39c50d83c73" providerId="ADAL" clId="{F56B8EF3-5C90-42FD-AD3E-B2A337B95298}" dt="2024-01-13T05:58:55.676" v="4847" actId="122"/>
          <ac:spMkLst>
            <pc:docMk/>
            <pc:sldMk cId="866962288" sldId="273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0:14.826" v="4858" actId="1076"/>
          <ac:spMkLst>
            <pc:docMk/>
            <pc:sldMk cId="866962288" sldId="273"/>
            <ac:spMk id="12" creationId="{17B60DBA-3DF0-1E41-93EC-B83CD44E94BD}"/>
          </ac:spMkLst>
        </pc:spChg>
        <pc:spChg chg="add mod">
          <ac:chgData name="Toby Donaldson" userId="2e6e5431-bb17-4c41-9985-d39c50d83c73" providerId="ADAL" clId="{F56B8EF3-5C90-42FD-AD3E-B2A337B95298}" dt="2024-01-13T05:59:43.087" v="4851" actId="208"/>
          <ac:spMkLst>
            <pc:docMk/>
            <pc:sldMk cId="866962288" sldId="273"/>
            <ac:spMk id="15" creationId="{17F5BE2E-516E-C09A-2172-CB7447B2E5C5}"/>
          </ac:spMkLst>
        </pc:spChg>
        <pc:spChg chg="add mod">
          <ac:chgData name="Toby Donaldson" userId="2e6e5431-bb17-4c41-9985-d39c50d83c73" providerId="ADAL" clId="{F56B8EF3-5C90-42FD-AD3E-B2A337B95298}" dt="2024-01-13T06:00:09.017" v="4857" actId="208"/>
          <ac:spMkLst>
            <pc:docMk/>
            <pc:sldMk cId="866962288" sldId="273"/>
            <ac:spMk id="18" creationId="{E358BBAD-A7CE-F150-0FE8-39953B9B82B9}"/>
          </ac:spMkLst>
        </pc:spChg>
        <pc:cxnChg chg="mod">
          <ac:chgData name="Toby Donaldson" userId="2e6e5431-bb17-4c41-9985-d39c50d83c73" providerId="ADAL" clId="{F56B8EF3-5C90-42FD-AD3E-B2A337B95298}" dt="2024-01-13T06:00:18.584" v="4859" actId="14100"/>
          <ac:cxnSpMkLst>
            <pc:docMk/>
            <pc:sldMk cId="866962288" sldId="273"/>
            <ac:cxnSpMk id="4" creationId="{D0BB8A87-0171-5CAA-BC93-260961D1A526}"/>
          </ac:cxnSpMkLst>
        </pc:cxnChg>
        <pc:cxnChg chg="mod">
          <ac:chgData name="Toby Donaldson" userId="2e6e5431-bb17-4c41-9985-d39c50d83c73" providerId="ADAL" clId="{F56B8EF3-5C90-42FD-AD3E-B2A337B95298}" dt="2024-01-13T05:59:52.281" v="4853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84412257" sldId="27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50435524" sldId="274"/>
        </pc:sldMkLst>
      </pc:sldChg>
      <pc:sldChg chg="modSp add mod">
        <pc:chgData name="Toby Donaldson" userId="2e6e5431-bb17-4c41-9985-d39c50d83c73" providerId="ADAL" clId="{F56B8EF3-5C90-42FD-AD3E-B2A337B95298}" dt="2024-01-13T06:07:36.661" v="5338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F56B8EF3-5C90-42FD-AD3E-B2A337B95298}" dt="2024-01-13T06:07:36.661" v="5338" actId="20577"/>
          <ac:spMkLst>
            <pc:docMk/>
            <pc:sldMk cId="3215519779" sldId="274"/>
            <ac:spMk id="6" creationId="{0074C415-6154-5C12-1F7A-1EDC07AA0523}"/>
          </ac:spMkLst>
        </pc:spChg>
      </pc:sldChg>
      <pc:sldChg chg="modSp add mod">
        <pc:chgData name="Toby Donaldson" userId="2e6e5431-bb17-4c41-9985-d39c50d83c73" providerId="ADAL" clId="{F56B8EF3-5C90-42FD-AD3E-B2A337B95298}" dt="2024-01-13T06:10:16.705" v="5700" actId="20577"/>
        <pc:sldMkLst>
          <pc:docMk/>
          <pc:sldMk cId="759780921" sldId="275"/>
        </pc:sldMkLst>
        <pc:spChg chg="mod">
          <ac:chgData name="Toby Donaldson" userId="2e6e5431-bb17-4c41-9985-d39c50d83c73" providerId="ADAL" clId="{F56B8EF3-5C90-42FD-AD3E-B2A337B95298}" dt="2024-01-13T06:10:16.705" v="5700" actId="20577"/>
          <ac:spMkLst>
            <pc:docMk/>
            <pc:sldMk cId="759780921" sldId="275"/>
            <ac:spMk id="6" creationId="{0074C415-6154-5C12-1F7A-1EDC07AA052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765846928" sldId="275"/>
        </pc:sldMkLst>
      </pc:sldChg>
      <pc:sldChg chg="addSp delSp modSp new mod">
        <pc:chgData name="Toby Donaldson" userId="2e6e5431-bb17-4c41-9985-d39c50d83c73" providerId="ADAL" clId="{F56B8EF3-5C90-42FD-AD3E-B2A337B95298}" dt="2024-01-15T04:40:29.606" v="6849" actId="554"/>
        <pc:sldMkLst>
          <pc:docMk/>
          <pc:sldMk cId="2396012569" sldId="276"/>
        </pc:sldMkLst>
        <pc:spChg chg="mod">
          <ac:chgData name="Toby Donaldson" userId="2e6e5431-bb17-4c41-9985-d39c50d83c73" providerId="ADAL" clId="{F56B8EF3-5C90-42FD-AD3E-B2A337B95298}" dt="2024-01-15T04:14:26.107" v="5966" actId="1076"/>
          <ac:spMkLst>
            <pc:docMk/>
            <pc:sldMk cId="2396012569" sldId="276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40:17.858" v="6848" actId="1076"/>
          <ac:spMkLst>
            <pc:docMk/>
            <pc:sldMk cId="2396012569" sldId="276"/>
            <ac:spMk id="3" creationId="{DEE6A4FB-E47F-AE50-5727-A9CF18B6513F}"/>
          </ac:spMkLst>
        </pc:spChg>
        <pc:spChg chg="add">
          <ac:chgData name="Toby Donaldson" userId="2e6e5431-bb17-4c41-9985-d39c50d83c73" providerId="ADAL" clId="{F56B8EF3-5C90-42FD-AD3E-B2A337B95298}" dt="2024-01-15T04:18:22.360" v="5974"/>
          <ac:spMkLst>
            <pc:docMk/>
            <pc:sldMk cId="2396012569" sldId="276"/>
            <ac:spMk id="11" creationId="{C54FC84D-7320-6CCA-A766-3F18B9F536A2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4" creationId="{CF47EE7D-B7F3-F38F-2336-7FB40B10C91E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6" creationId="{01F15458-C118-AAFE-F07A-078809961E33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7" creationId="{EABD5A10-2D2B-02A5-444F-08ED1B6F1818}"/>
          </ac:spMkLst>
        </pc:s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5" creationId="{7FC6E218-8370-EC4D-AE34-E56C0FB4190A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8" creationId="{6DD138DB-04DD-5EAC-5C01-AD66FAA47A37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9" creationId="{9F3229F9-7621-AD13-A76E-A907BFF8EE87}"/>
          </ac:grpSpMkLst>
        </pc:grpChg>
        <pc:picChg chg="add del mod">
          <ac:chgData name="Toby Donaldson" userId="2e6e5431-bb17-4c41-9985-d39c50d83c73" providerId="ADAL" clId="{F56B8EF3-5C90-42FD-AD3E-B2A337B95298}" dt="2024-01-15T04:14:13.777" v="5964" actId="21"/>
          <ac:picMkLst>
            <pc:docMk/>
            <pc:sldMk cId="2396012569" sldId="276"/>
            <ac:picMk id="6" creationId="{3CA663D0-6699-035A-9327-9BCFEB9E547C}"/>
          </ac:picMkLst>
        </pc:picChg>
        <pc:picChg chg="add del mod">
          <ac:chgData name="Toby Donaldson" userId="2e6e5431-bb17-4c41-9985-d39c50d83c73" providerId="ADAL" clId="{F56B8EF3-5C90-42FD-AD3E-B2A337B95298}" dt="2024-01-15T04:15:35.642" v="5968" actId="21"/>
          <ac:picMkLst>
            <pc:docMk/>
            <pc:sldMk cId="2396012569" sldId="276"/>
            <ac:picMk id="8" creationId="{784FB597-59CF-0D25-3AD5-0EA689F13EB8}"/>
          </ac:picMkLst>
        </pc:picChg>
        <pc:picChg chg="add del mod">
          <ac:chgData name="Toby Donaldson" userId="2e6e5431-bb17-4c41-9985-d39c50d83c73" providerId="ADAL" clId="{F56B8EF3-5C90-42FD-AD3E-B2A337B95298}" dt="2024-01-15T04:18:28.249" v="5976" actId="21"/>
          <ac:picMkLst>
            <pc:docMk/>
            <pc:sldMk cId="2396012569" sldId="276"/>
            <ac:picMk id="10" creationId="{07DC7A1F-1C02-5944-21A3-1F1D35032F69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2" creationId="{157B69A7-A8F4-F92E-7542-66E122999C21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3" creationId="{11F32E15-51F2-615D-A6F8-0C7BAE5B57A9}"/>
          </ac:picMkLst>
        </pc:picChg>
        <pc:picChg chg="add mod">
          <ac:chgData name="Toby Donaldson" userId="2e6e5431-bb17-4c41-9985-d39c50d83c73" providerId="ADAL" clId="{F56B8EF3-5C90-42FD-AD3E-B2A337B95298}" dt="2024-01-15T04:25:59.313" v="6291" actId="1076"/>
          <ac:picMkLst>
            <pc:docMk/>
            <pc:sldMk cId="2396012569" sldId="276"/>
            <ac:picMk id="1028" creationId="{CA243682-DC52-852C-E434-E970FE1F9490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030" creationId="{2955F998-4A5B-7D6A-C642-D534418FB984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564176936" sldId="276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67311950" sldId="277"/>
        </pc:sldMkLst>
      </pc:sldChg>
      <pc:sldChg chg="modSp add mod ord">
        <pc:chgData name="Toby Donaldson" userId="2e6e5431-bb17-4c41-9985-d39c50d83c73" providerId="ADAL" clId="{F56B8EF3-5C90-42FD-AD3E-B2A337B95298}" dt="2024-01-15T04:32:41.176" v="6574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F56B8EF3-5C90-42FD-AD3E-B2A337B95298}" dt="2024-01-15T04:32:12.439" v="6425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32:41.176" v="6574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addSp modSp add mod ord">
        <pc:chgData name="Toby Donaldson" userId="2e6e5431-bb17-4c41-9985-d39c50d83c73" providerId="ADAL" clId="{F56B8EF3-5C90-42FD-AD3E-B2A337B95298}" dt="2024-01-15T04:48:44.972" v="8043" actId="14100"/>
        <pc:sldMkLst>
          <pc:docMk/>
          <pc:sldMk cId="926493247" sldId="278"/>
        </pc:sldMkLst>
        <pc:spChg chg="mod">
          <ac:chgData name="Toby Donaldson" userId="2e6e5431-bb17-4c41-9985-d39c50d83c73" providerId="ADAL" clId="{F56B8EF3-5C90-42FD-AD3E-B2A337B95298}" dt="2024-01-15T04:41:10.333" v="6853"/>
          <ac:spMkLst>
            <pc:docMk/>
            <pc:sldMk cId="926493247" sldId="27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46:35.067" v="7746" actId="20577"/>
          <ac:spMkLst>
            <pc:docMk/>
            <pc:sldMk cId="926493247" sldId="278"/>
            <ac:spMk id="3" creationId="{1FECA53D-FC0F-2C1A-B9F0-8F6C988044AA}"/>
          </ac:spMkLst>
        </pc:spChg>
        <pc:spChg chg="add mod">
          <ac:chgData name="Toby Donaldson" userId="2e6e5431-bb17-4c41-9985-d39c50d83c73" providerId="ADAL" clId="{F56B8EF3-5C90-42FD-AD3E-B2A337B95298}" dt="2024-01-15T04:48:20.970" v="8040" actId="1076"/>
          <ac:spMkLst>
            <pc:docMk/>
            <pc:sldMk cId="926493247" sldId="278"/>
            <ac:spMk id="4" creationId="{376D9ECB-F48A-16E5-568E-17CD3C6C5346}"/>
          </ac:spMkLst>
        </pc:spChg>
        <pc:spChg chg="mod">
          <ac:chgData name="Toby Donaldson" userId="2e6e5431-bb17-4c41-9985-d39c50d83c73" providerId="ADAL" clId="{F56B8EF3-5C90-42FD-AD3E-B2A337B95298}" dt="2024-01-15T04:48:44.972" v="8043" actId="14100"/>
          <ac:spMkLst>
            <pc:docMk/>
            <pc:sldMk cId="926493247" sldId="27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937055327" sldId="278"/>
        </pc:sldMkLst>
      </pc:sldChg>
      <pc:sldChg chg="addSp delSp modSp add del mod">
        <pc:chgData name="Toby Donaldson" userId="2e6e5431-bb17-4c41-9985-d39c50d83c73" providerId="ADAL" clId="{F56B8EF3-5C90-42FD-AD3E-B2A337B95298}" dt="2024-01-15T04:27:39.522" v="6366" actId="2696"/>
        <pc:sldMkLst>
          <pc:docMk/>
          <pc:sldMk cId="1121109117" sldId="278"/>
        </pc:sldMkLst>
        <pc:spChg chg="mod">
          <ac:chgData name="Toby Donaldson" userId="2e6e5431-bb17-4c41-9985-d39c50d83c73" providerId="ADAL" clId="{F56B8EF3-5C90-42FD-AD3E-B2A337B95298}" dt="2024-01-15T04:25:40.938" v="6288" actId="20577"/>
          <ac:spMkLst>
            <pc:docMk/>
            <pc:sldMk cId="1121109117" sldId="278"/>
            <ac:spMk id="3" creationId="{DEE6A4FB-E47F-AE50-5727-A9CF18B6513F}"/>
          </ac:spMkLst>
        </pc:spChg>
        <pc:spChg chg="add mod">
          <ac:chgData name="Toby Donaldson" userId="2e6e5431-bb17-4c41-9985-d39c50d83c73" providerId="ADAL" clId="{F56B8EF3-5C90-42FD-AD3E-B2A337B95298}" dt="2024-01-15T04:23:35.299" v="6171" actId="1076"/>
          <ac:spMkLst>
            <pc:docMk/>
            <pc:sldMk cId="1121109117" sldId="278"/>
            <ac:spMk id="6" creationId="{1D94F67B-5D78-8344-6E12-970EAA6CDBE1}"/>
          </ac:spMkLst>
        </pc:spChg>
        <pc:picChg chg="add mod">
          <ac:chgData name="Toby Donaldson" userId="2e6e5431-bb17-4c41-9985-d39c50d83c73" providerId="ADAL" clId="{F56B8EF3-5C90-42FD-AD3E-B2A337B95298}" dt="2024-01-15T04:22:55.353" v="6161"/>
          <ac:picMkLst>
            <pc:docMk/>
            <pc:sldMk cId="1121109117" sldId="278"/>
            <ac:picMk id="5" creationId="{2955F998-4A5B-7D6A-C642-D534418FB984}"/>
          </ac:picMkLst>
        </pc:picChg>
        <pc:picChg chg="del">
          <ac:chgData name="Toby Donaldson" userId="2e6e5431-bb17-4c41-9985-d39c50d83c73" providerId="ADAL" clId="{F56B8EF3-5C90-42FD-AD3E-B2A337B95298}" dt="2024-01-15T04:22:42.972" v="6159" actId="21"/>
          <ac:picMkLst>
            <pc:docMk/>
            <pc:sldMk cId="1121109117" sldId="278"/>
            <ac:picMk id="1030" creationId="{2955F998-4A5B-7D6A-C642-D534418FB984}"/>
          </ac:picMkLst>
        </pc:picChg>
        <pc:picChg chg="add mod">
          <ac:chgData name="Toby Donaldson" userId="2e6e5431-bb17-4c41-9985-d39c50d83c73" providerId="ADAL" clId="{F56B8EF3-5C90-42FD-AD3E-B2A337B95298}" dt="2024-01-15T04:23:23.834" v="6167" actId="1076"/>
          <ac:picMkLst>
            <pc:docMk/>
            <pc:sldMk cId="1121109117" sldId="278"/>
            <ac:picMk id="2050" creationId="{3C2728AC-F44B-12CB-CFD6-87480636942E}"/>
          </ac:picMkLst>
        </pc:picChg>
        <pc:picChg chg="add mod">
          <ac:chgData name="Toby Donaldson" userId="2e6e5431-bb17-4c41-9985-d39c50d83c73" providerId="ADAL" clId="{F56B8EF3-5C90-42FD-AD3E-B2A337B95298}" dt="2024-01-15T04:23:08.811" v="6164" actId="1076"/>
          <ac:picMkLst>
            <pc:docMk/>
            <pc:sldMk cId="1121109117" sldId="278"/>
            <ac:picMk id="2052" creationId="{9FBCEAF2-53EB-49A5-9358-B60AF2188D3E}"/>
          </ac:picMkLst>
        </pc:picChg>
        <pc:picChg chg="add mod">
          <ac:chgData name="Toby Donaldson" userId="2e6e5431-bb17-4c41-9985-d39c50d83c73" providerId="ADAL" clId="{F56B8EF3-5C90-42FD-AD3E-B2A337B95298}" dt="2024-01-15T04:23:26.538" v="6168" actId="1076"/>
          <ac:picMkLst>
            <pc:docMk/>
            <pc:sldMk cId="1121109117" sldId="278"/>
            <ac:picMk id="2054" creationId="{4F7A7CB4-A9F4-3907-5C77-3BBC2E846026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67900475" sldId="279"/>
        </pc:sldMkLst>
      </pc:sldChg>
      <pc:sldChg chg="addSp delSp modSp new mod">
        <pc:chgData name="Toby Donaldson" userId="2e6e5431-bb17-4c41-9985-d39c50d83c73" providerId="ADAL" clId="{F56B8EF3-5C90-42FD-AD3E-B2A337B95298}" dt="2024-01-15T22:35:33.431" v="13469" actId="21"/>
        <pc:sldMkLst>
          <pc:docMk/>
          <pc:sldMk cId="2975362785" sldId="279"/>
        </pc:sldMkLst>
        <pc:spChg chg="mod">
          <ac:chgData name="Toby Donaldson" userId="2e6e5431-bb17-4c41-9985-d39c50d83c73" providerId="ADAL" clId="{F56B8EF3-5C90-42FD-AD3E-B2A337B95298}" dt="2024-01-15T04:52:55.236" v="8201" actId="14100"/>
          <ac:spMkLst>
            <pc:docMk/>
            <pc:sldMk cId="2975362785" sldId="279"/>
            <ac:spMk id="2" creationId="{0E49562F-963D-4D0B-C687-05307E2BAA38}"/>
          </ac:spMkLst>
        </pc:spChg>
        <pc:spChg chg="mod">
          <ac:chgData name="Toby Donaldson" userId="2e6e5431-bb17-4c41-9985-d39c50d83c73" providerId="ADAL" clId="{F56B8EF3-5C90-42FD-AD3E-B2A337B95298}" dt="2024-01-15T04:52:49.827" v="8200" actId="14100"/>
          <ac:spMkLst>
            <pc:docMk/>
            <pc:sldMk cId="2975362785" sldId="279"/>
            <ac:spMk id="3" creationId="{F2FFFECB-C411-F159-0B3A-E94A7EBC1817}"/>
          </ac:spMkLst>
        </pc:spChg>
        <pc:spChg chg="add mod">
          <ac:chgData name="Toby Donaldson" userId="2e6e5431-bb17-4c41-9985-d39c50d83c73" providerId="ADAL" clId="{F56B8EF3-5C90-42FD-AD3E-B2A337B95298}" dt="2024-01-15T04:57:26.452" v="8460" actId="313"/>
          <ac:spMkLst>
            <pc:docMk/>
            <pc:sldMk cId="2975362785" sldId="279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5T04:57:47.051" v="8469" actId="1076"/>
          <ac:spMkLst>
            <pc:docMk/>
            <pc:sldMk cId="2975362785" sldId="279"/>
            <ac:spMk id="6" creationId="{B46CF3F6-3047-DCEA-E944-19D151A60100}"/>
          </ac:spMkLst>
        </pc:spChg>
        <pc:spChg chg="add del mod">
          <ac:chgData name="Toby Donaldson" userId="2e6e5431-bb17-4c41-9985-d39c50d83c73" providerId="ADAL" clId="{F56B8EF3-5C90-42FD-AD3E-B2A337B95298}" dt="2024-01-15T22:35:33.431" v="13469" actId="21"/>
          <ac:spMkLst>
            <pc:docMk/>
            <pc:sldMk cId="2975362785" sldId="279"/>
            <ac:spMk id="7" creationId="{4A3A2BEE-FABD-946B-1BAD-28F79FA7826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13932887" sldId="280"/>
        </pc:sldMkLst>
      </pc:sldChg>
      <pc:sldChg chg="addSp modSp add del mod">
        <pc:chgData name="Toby Donaldson" userId="2e6e5431-bb17-4c41-9985-d39c50d83c73" providerId="ADAL" clId="{F56B8EF3-5C90-42FD-AD3E-B2A337B95298}" dt="2024-01-15T04:58:53.823" v="8550" actId="2696"/>
        <pc:sldMkLst>
          <pc:docMk/>
          <pc:sldMk cId="3189180991" sldId="280"/>
        </pc:sldMkLst>
        <pc:spChg chg="add mod">
          <ac:chgData name="Toby Donaldson" userId="2e6e5431-bb17-4c41-9985-d39c50d83c73" providerId="ADAL" clId="{F56B8EF3-5C90-42FD-AD3E-B2A337B95298}" dt="2024-01-15T04:53:26.861" v="8206" actId="14100"/>
          <ac:spMkLst>
            <pc:docMk/>
            <pc:sldMk cId="3189180991" sldId="280"/>
            <ac:spMk id="5" creationId="{2CB05BD8-471B-B4A2-2F14-5ADD14603F22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5T05:04:41.260" v="8964" actId="14100"/>
        <pc:sldMkLst>
          <pc:docMk/>
          <pc:sldMk cId="185575249" sldId="281"/>
        </pc:sldMkLst>
        <pc:spChg chg="mod">
          <ac:chgData name="Toby Donaldson" userId="2e6e5431-bb17-4c41-9985-d39c50d83c73" providerId="ADAL" clId="{F56B8EF3-5C90-42FD-AD3E-B2A337B95298}" dt="2024-01-15T05:04:41.260" v="8964" actId="14100"/>
          <ac:spMkLst>
            <pc:docMk/>
            <pc:sldMk cId="185575249" sldId="281"/>
            <ac:spMk id="3" creationId="{F2FFFECB-C411-F159-0B3A-E94A7EBC1817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6" creationId="{B46CF3F6-3047-DCEA-E944-19D151A60100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7" creationId="{4A3A2BEE-FABD-946B-1BAD-28F79FA78263}"/>
          </ac:spMkLst>
        </pc:spChg>
        <pc:spChg chg="add mod">
          <ac:chgData name="Toby Donaldson" userId="2e6e5431-bb17-4c41-9985-d39c50d83c73" providerId="ADAL" clId="{F56B8EF3-5C90-42FD-AD3E-B2A337B95298}" dt="2024-01-15T04:58:50.320" v="8549"/>
          <ac:spMkLst>
            <pc:docMk/>
            <pc:sldMk cId="185575249" sldId="28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5T05:04:11.307" v="8956" actId="1076"/>
          <ac:spMkLst>
            <pc:docMk/>
            <pc:sldMk cId="185575249" sldId="281"/>
            <ac:spMk id="9" creationId="{E1F1A9B1-3C46-6235-5191-9F25916F3260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3" creationId="{395185BB-2B6C-DD2D-598A-D67B800B12F6}"/>
          </ac:spMkLst>
        </pc:spChg>
        <pc:cxnChg chg="add mod">
          <ac:chgData name="Toby Donaldson" userId="2e6e5431-bb17-4c41-9985-d39c50d83c73" providerId="ADAL" clId="{F56B8EF3-5C90-42FD-AD3E-B2A337B95298}" dt="2024-01-15T05:04:14.451" v="8957" actId="14100"/>
          <ac:cxnSpMkLst>
            <pc:docMk/>
            <pc:sldMk cId="185575249" sldId="281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692680348" sldId="28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78740600" sldId="282"/>
        </pc:sldMkLst>
      </pc:sldChg>
      <pc:sldChg chg="addSp delSp modSp add mod">
        <pc:chgData name="Toby Donaldson" userId="2e6e5431-bb17-4c41-9985-d39c50d83c73" providerId="ADAL" clId="{F56B8EF3-5C90-42FD-AD3E-B2A337B95298}" dt="2024-01-15T22:37:17.695" v="13509" actId="20577"/>
        <pc:sldMkLst>
          <pc:docMk/>
          <pc:sldMk cId="3732478819" sldId="282"/>
        </pc:sldMkLst>
        <pc:spChg chg="add del mod">
          <ac:chgData name="Toby Donaldson" userId="2e6e5431-bb17-4c41-9985-d39c50d83c73" providerId="ADAL" clId="{F56B8EF3-5C90-42FD-AD3E-B2A337B95298}" dt="2024-01-15T05:16:02.420" v="9568" actId="21"/>
          <ac:spMkLst>
            <pc:docMk/>
            <pc:sldMk cId="3732478819" sldId="282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04:57.028" v="8967" actId="14100"/>
          <ac:spMkLst>
            <pc:docMk/>
            <pc:sldMk cId="3732478819" sldId="282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06:08.698" v="9005" actId="20577"/>
          <ac:spMkLst>
            <pc:docMk/>
            <pc:sldMk cId="3732478819" sldId="282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22:37:17.695" v="13509" actId="20577"/>
          <ac:spMkLst>
            <pc:docMk/>
            <pc:sldMk cId="3732478819" sldId="282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10:46.140" v="9464" actId="1076"/>
          <ac:spMkLst>
            <pc:docMk/>
            <pc:sldMk cId="3732478819" sldId="282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05:18.834" v="8970" actId="1076"/>
          <ac:cxnSpMkLst>
            <pc:docMk/>
            <pc:sldMk cId="3732478819" sldId="282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071454" sldId="283"/>
        </pc:sldMkLst>
      </pc:sldChg>
      <pc:sldChg chg="addSp delSp modSp add mod">
        <pc:chgData name="Toby Donaldson" userId="2e6e5431-bb17-4c41-9985-d39c50d83c73" providerId="ADAL" clId="{F56B8EF3-5C90-42FD-AD3E-B2A337B95298}" dt="2024-01-15T05:24:30.236" v="10132" actId="14100"/>
        <pc:sldMkLst>
          <pc:docMk/>
          <pc:sldMk cId="3551489469" sldId="283"/>
        </pc:sldMkLst>
        <pc:spChg chg="add mod">
          <ac:chgData name="Toby Donaldson" userId="2e6e5431-bb17-4c41-9985-d39c50d83c73" providerId="ADAL" clId="{F56B8EF3-5C90-42FD-AD3E-B2A337B95298}" dt="2024-01-15T05:09:57.081" v="9385" actId="113"/>
          <ac:spMkLst>
            <pc:docMk/>
            <pc:sldMk cId="3551489469" sldId="283"/>
            <ac:spMk id="6" creationId="{D733D0D2-CCF6-F72F-DC53-384EAA3D398A}"/>
          </ac:spMkLst>
        </pc:spChg>
        <pc:spChg chg="add mod">
          <ac:chgData name="Toby Donaldson" userId="2e6e5431-bb17-4c41-9985-d39c50d83c73" providerId="ADAL" clId="{F56B8EF3-5C90-42FD-AD3E-B2A337B95298}" dt="2024-01-15T05:23:31.155" v="9975" actId="20577"/>
          <ac:spMkLst>
            <pc:docMk/>
            <pc:sldMk cId="3551489469" sldId="283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08:19.425" v="9209" actId="2711"/>
          <ac:spMkLst>
            <pc:docMk/>
            <pc:sldMk cId="3551489469" sldId="283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07:23.347" v="9171" actId="21"/>
          <ac:spMkLst>
            <pc:docMk/>
            <pc:sldMk cId="3551489469" sldId="283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24:12.372" v="10128" actId="14100"/>
          <ac:spMkLst>
            <pc:docMk/>
            <pc:sldMk cId="3551489469" sldId="283"/>
            <ac:spMk id="20" creationId="{E7B4104D-2A52-43DD-22E0-57CF67F57A06}"/>
          </ac:spMkLst>
        </pc:spChg>
        <pc:cxnChg chg="add mod">
          <ac:chgData name="Toby Donaldson" userId="2e6e5431-bb17-4c41-9985-d39c50d83c73" providerId="ADAL" clId="{F56B8EF3-5C90-42FD-AD3E-B2A337B95298}" dt="2024-01-15T05:12:05.060" v="9559" actId="14100"/>
          <ac:cxnSpMkLst>
            <pc:docMk/>
            <pc:sldMk cId="3551489469" sldId="283"/>
            <ac:cxnSpMk id="14" creationId="{09F1CC91-4289-C2B4-FC69-A0781DFDA02C}"/>
          </ac:cxnSpMkLst>
        </pc:cxnChg>
        <pc:cxnChg chg="add mod">
          <ac:chgData name="Toby Donaldson" userId="2e6e5431-bb17-4c41-9985-d39c50d83c73" providerId="ADAL" clId="{F56B8EF3-5C90-42FD-AD3E-B2A337B95298}" dt="2024-01-15T05:12:10.404" v="9560" actId="14100"/>
          <ac:cxnSpMkLst>
            <pc:docMk/>
            <pc:sldMk cId="3551489469" sldId="283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24:30.236" v="10132" actId="14100"/>
          <ac:cxnSpMkLst>
            <pc:docMk/>
            <pc:sldMk cId="3551489469" sldId="283"/>
            <ac:cxnSpMk id="21" creationId="{FDA777ED-68D4-7D77-7581-0146B56AA6C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650007489" sldId="284"/>
        </pc:sldMkLst>
      </pc:sldChg>
      <pc:sldChg chg="addSp delSp modSp add mod">
        <pc:chgData name="Toby Donaldson" userId="2e6e5431-bb17-4c41-9985-d39c50d83c73" providerId="ADAL" clId="{F56B8EF3-5C90-42FD-AD3E-B2A337B95298}" dt="2024-01-15T05:23:01.675" v="9941" actId="5793"/>
        <pc:sldMkLst>
          <pc:docMk/>
          <pc:sldMk cId="4291270767" sldId="284"/>
        </pc:sldMkLst>
        <pc:spChg chg="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20:32.797" v="9626"/>
          <ac:spMkLst>
            <pc:docMk/>
            <pc:sldMk cId="4291270767" sldId="284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5" creationId="{E5CE3E3B-B92B-A205-64F8-A672E08884C0}"/>
          </ac:spMkLst>
        </pc:spChg>
        <pc:spChg chg="add mod">
          <ac:chgData name="Toby Donaldson" userId="2e6e5431-bb17-4c41-9985-d39c50d83c73" providerId="ADAL" clId="{F56B8EF3-5C90-42FD-AD3E-B2A337B95298}" dt="2024-01-15T05:23:01.675" v="9941" actId="5793"/>
          <ac:spMkLst>
            <pc:docMk/>
            <pc:sldMk cId="4291270767" sldId="284"/>
            <ac:spMk id="16" creationId="{96DB70D6-F2E4-EA25-25C5-DAB65BD182CB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8" creationId="{1D83C47A-D88E-20AA-EF47-0E2E13230F14}"/>
          </ac:spMkLst>
        </pc:spChg>
        <pc:grpChg chg="add mod">
          <ac:chgData name="Toby Donaldson" userId="2e6e5431-bb17-4c41-9985-d39c50d83c73" providerId="ADAL" clId="{F56B8EF3-5C90-42FD-AD3E-B2A337B95298}" dt="2024-01-15T05:19:36.640" v="9597" actId="164"/>
          <ac:grpSpMkLst>
            <pc:docMk/>
            <pc:sldMk cId="4291270767" sldId="284"/>
            <ac:grpSpMk id="19" creationId="{9D42F96B-D31E-70B7-4CCF-126E088DF783}"/>
          </ac:grpSpMkLst>
        </pc:grpChg>
        <pc:cxnChg chg="add del mod">
          <ac:chgData name="Toby Donaldson" userId="2e6e5431-bb17-4c41-9985-d39c50d83c73" providerId="ADAL" clId="{F56B8EF3-5C90-42FD-AD3E-B2A337B95298}" dt="2024-01-15T05:17:58.093" v="9585" actId="21"/>
          <ac:cxnSpMkLst>
            <pc:docMk/>
            <pc:sldMk cId="4291270767" sldId="284"/>
            <ac:cxnSpMk id="6" creationId="{B5013247-2D60-6733-6B2B-9FEAC18A39B6}"/>
          </ac:cxnSpMkLst>
        </pc:cxnChg>
        <pc:cxnChg chg="add mod">
          <ac:chgData name="Toby Donaldson" userId="2e6e5431-bb17-4c41-9985-d39c50d83c73" providerId="ADAL" clId="{F56B8EF3-5C90-42FD-AD3E-B2A337B95298}" dt="2024-01-15T05:20:49.404" v="9629" actId="14100"/>
          <ac:cxnSpMkLst>
            <pc:docMk/>
            <pc:sldMk cId="4291270767" sldId="284"/>
            <ac:cxnSpMk id="20" creationId="{C9C1712F-8BD6-46BB-42FF-41F0EDBF5DD6}"/>
          </ac:cxnSpMkLst>
        </pc:cxnChg>
      </pc:sldChg>
      <pc:sldChg chg="addSp modSp add mod ord">
        <pc:chgData name="Toby Donaldson" userId="2e6e5431-bb17-4c41-9985-d39c50d83c73" providerId="ADAL" clId="{F56B8EF3-5C90-42FD-AD3E-B2A337B95298}" dt="2024-01-15T22:39:19.294" v="13511" actId="14100"/>
        <pc:sldMkLst>
          <pc:docMk/>
          <pc:sldMk cId="1385497189" sldId="285"/>
        </pc:sldMkLst>
        <pc:spChg chg="add mod">
          <ac:chgData name="Toby Donaldson" userId="2e6e5431-bb17-4c41-9985-d39c50d83c73" providerId="ADAL" clId="{F56B8EF3-5C90-42FD-AD3E-B2A337B95298}" dt="2024-01-15T22:39:19.294" v="13511" actId="14100"/>
          <ac:spMkLst>
            <pc:docMk/>
            <pc:sldMk cId="1385497189" sldId="285"/>
            <ac:spMk id="6" creationId="{55B06282-D775-76E5-287B-82A6D5A1DEE0}"/>
          </ac:spMkLst>
        </pc:spChg>
        <pc:spChg chg="mod">
          <ac:chgData name="Toby Donaldson" userId="2e6e5431-bb17-4c41-9985-d39c50d83c73" providerId="ADAL" clId="{F56B8EF3-5C90-42FD-AD3E-B2A337B95298}" dt="2024-01-15T05:24:52.645" v="10136" actId="1076"/>
          <ac:spMkLst>
            <pc:docMk/>
            <pc:sldMk cId="1385497189" sldId="285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30:24.166" v="10428" actId="255"/>
          <ac:spMkLst>
            <pc:docMk/>
            <pc:sldMk cId="1385497189" sldId="285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05:29:49.645" v="10398" actId="1076"/>
          <ac:spMkLst>
            <pc:docMk/>
            <pc:sldMk cId="1385497189" sldId="285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30:01.761" v="10427" actId="20577"/>
          <ac:spMkLst>
            <pc:docMk/>
            <pc:sldMk cId="1385497189" sldId="285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29:16.565" v="10304" actId="14100"/>
          <ac:cxnSpMkLst>
            <pc:docMk/>
            <pc:sldMk cId="1385497189" sldId="285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4170550138" sldId="28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33193926" sldId="286"/>
        </pc:sldMkLst>
      </pc:sldChg>
      <pc:sldChg chg="addSp delSp modSp add mod ord">
        <pc:chgData name="Toby Donaldson" userId="2e6e5431-bb17-4c41-9985-d39c50d83c73" providerId="ADAL" clId="{F56B8EF3-5C90-42FD-AD3E-B2A337B95298}" dt="2024-01-15T22:40:58.696" v="13544" actId="20577"/>
        <pc:sldMkLst>
          <pc:docMk/>
          <pc:sldMk cId="1150923053" sldId="286"/>
        </pc:sldMkLst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6" creationId="{D733D0D2-CCF6-F72F-DC53-384EAA3D398A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30:55.509" v="10433" actId="1076"/>
          <ac:spMkLst>
            <pc:docMk/>
            <pc:sldMk cId="1150923053" sldId="286"/>
            <ac:spMk id="8" creationId="{3C9DC5BA-A083-A32D-DB15-55ED223B598C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49:31.229" v="11062" actId="14100"/>
          <ac:spMkLst>
            <pc:docMk/>
            <pc:sldMk cId="1150923053" sldId="286"/>
            <ac:spMk id="17" creationId="{51DFB0F8-8604-01CA-0B8C-CEF6B9EA49E8}"/>
          </ac:spMkLst>
        </pc:spChg>
        <pc:spChg chg="mod">
          <ac:chgData name="Toby Donaldson" userId="2e6e5431-bb17-4c41-9985-d39c50d83c73" providerId="ADAL" clId="{F56B8EF3-5C90-42FD-AD3E-B2A337B95298}" dt="2024-01-15T05:34:53.815" v="10645" actId="14100"/>
          <ac:spMkLst>
            <pc:docMk/>
            <pc:sldMk cId="1150923053" sldId="286"/>
            <ac:spMk id="20" creationId="{E7B4104D-2A52-43DD-22E0-57CF67F57A06}"/>
          </ac:spMkLst>
        </pc:spChg>
        <pc:spChg chg="add mod">
          <ac:chgData name="Toby Donaldson" userId="2e6e5431-bb17-4c41-9985-d39c50d83c73" providerId="ADAL" clId="{F56B8EF3-5C90-42FD-AD3E-B2A337B95298}" dt="2024-01-15T22:40:58.696" v="13544" actId="20577"/>
          <ac:spMkLst>
            <pc:docMk/>
            <pc:sldMk cId="1150923053" sldId="286"/>
            <ac:spMk id="22" creationId="{CC3CA606-C45C-BDA0-2BA7-7301C41D6E96}"/>
          </ac:spMkLst>
        </pc:spChg>
        <pc:spChg chg="add mod">
          <ac:chgData name="Toby Donaldson" userId="2e6e5431-bb17-4c41-9985-d39c50d83c73" providerId="ADAL" clId="{F56B8EF3-5C90-42FD-AD3E-B2A337B95298}" dt="2024-01-15T22:40:01.710" v="13513" actId="1076"/>
          <ac:spMkLst>
            <pc:docMk/>
            <pc:sldMk cId="1150923053" sldId="286"/>
            <ac:spMk id="23" creationId="{D1CE7C05-1C4A-EDD1-869D-ED526B0F63BC}"/>
          </ac:spMkLst>
        </pc:spChg>
        <pc:spChg chg="add mod">
          <ac:chgData name="Toby Donaldson" userId="2e6e5431-bb17-4c41-9985-d39c50d83c73" providerId="ADAL" clId="{F56B8EF3-5C90-42FD-AD3E-B2A337B95298}" dt="2024-01-15T22:40:33.262" v="13542" actId="1076"/>
          <ac:spMkLst>
            <pc:docMk/>
            <pc:sldMk cId="1150923053" sldId="286"/>
            <ac:spMk id="24" creationId="{9A411869-9686-7C76-8E27-C7968110B234}"/>
          </ac:spMkLst>
        </pc:spChg>
        <pc:spChg chg="add mod">
          <ac:chgData name="Toby Donaldson" userId="2e6e5431-bb17-4c41-9985-d39c50d83c73" providerId="ADAL" clId="{F56B8EF3-5C90-42FD-AD3E-B2A337B95298}" dt="2024-01-15T22:40:43.143" v="13543" actId="1076"/>
          <ac:spMkLst>
            <pc:docMk/>
            <pc:sldMk cId="1150923053" sldId="286"/>
            <ac:spMk id="29" creationId="{E02FE7AB-2289-4472-4552-7D40B3C94E48}"/>
          </ac:spMkLst>
        </pc:spChg>
        <pc:cxnChg chg="mod">
          <ac:chgData name="Toby Donaldson" userId="2e6e5431-bb17-4c41-9985-d39c50d83c73" providerId="ADAL" clId="{F56B8EF3-5C90-42FD-AD3E-B2A337B95298}" dt="2024-01-15T05:35:02.436" v="10646" actId="14100"/>
          <ac:cxnSpMkLst>
            <pc:docMk/>
            <pc:sldMk cId="1150923053" sldId="286"/>
            <ac:cxnSpMk id="11" creationId="{592765F3-3B75-0578-AFD9-FDD4A17B034E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4" creationId="{09F1CC91-4289-C2B4-FC69-A0781DFDA02C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49:43.933" v="11064" actId="14100"/>
          <ac:cxnSpMkLst>
            <pc:docMk/>
            <pc:sldMk cId="1150923053" sldId="286"/>
            <ac:cxnSpMk id="19" creationId="{3FC31919-E5DC-1459-0F54-1CD48B0F5F9F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21" creationId="{FDA777ED-68D4-7D77-7581-0146B56AA6CB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5T06:10:38.937" v="12087" actId="5793"/>
        <pc:sldMkLst>
          <pc:docMk/>
          <pc:sldMk cId="2295768457" sldId="287"/>
        </pc:sldMkLst>
        <pc:spChg chg="mod">
          <ac:chgData name="Toby Donaldson" userId="2e6e5431-bb17-4c41-9985-d39c50d83c73" providerId="ADAL" clId="{F56B8EF3-5C90-42FD-AD3E-B2A337B95298}" dt="2024-01-15T06:09:33.366" v="12073" actId="1076"/>
          <ac:spMkLst>
            <pc:docMk/>
            <pc:sldMk cId="2295768457" sldId="287"/>
            <ac:spMk id="5" creationId="{F9DA505B-8666-ECFB-AA08-9295261ADD1C}"/>
          </ac:spMkLst>
        </pc:spChg>
        <pc:spChg chg="add del mod">
          <ac:chgData name="Toby Donaldson" userId="2e6e5431-bb17-4c41-9985-d39c50d83c73" providerId="ADAL" clId="{F56B8EF3-5C90-42FD-AD3E-B2A337B95298}" dt="2024-01-15T05:53:31.024" v="11224" actId="21"/>
          <ac:spMkLst>
            <pc:docMk/>
            <pc:sldMk cId="2295768457" sldId="287"/>
            <ac:spMk id="6" creationId="{AB44A1D3-C725-F236-936D-285735A90106}"/>
          </ac:spMkLst>
        </pc:spChg>
        <pc:spChg chg="add del">
          <ac:chgData name="Toby Donaldson" userId="2e6e5431-bb17-4c41-9985-d39c50d83c73" providerId="ADAL" clId="{F56B8EF3-5C90-42FD-AD3E-B2A337B95298}" dt="2024-01-15T05:52:55.366" v="11218" actId="21"/>
          <ac:spMkLst>
            <pc:docMk/>
            <pc:sldMk cId="2295768457" sldId="287"/>
            <ac:spMk id="17" creationId="{51DFB0F8-8604-01CA-0B8C-CEF6B9EA49E8}"/>
          </ac:spMkLst>
        </pc:spChg>
        <pc:spChg chg="add del mod">
          <ac:chgData name="Toby Donaldson" userId="2e6e5431-bb17-4c41-9985-d39c50d83c73" providerId="ADAL" clId="{F56B8EF3-5C90-42FD-AD3E-B2A337B95298}" dt="2024-01-15T06:10:38.937" v="12087" actId="5793"/>
          <ac:spMkLst>
            <pc:docMk/>
            <pc:sldMk cId="2295768457" sldId="287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5T06:09:48.243" v="12076" actId="21"/>
          <ac:spMkLst>
            <pc:docMk/>
            <pc:sldMk cId="2295768457" sldId="287"/>
            <ac:spMk id="22" creationId="{CC3CA606-C45C-BDA0-2BA7-7301C41D6E96}"/>
          </ac:spMkLst>
        </pc:spChg>
        <pc:spChg chg="mod">
          <ac:chgData name="Toby Donaldson" userId="2e6e5431-bb17-4c41-9985-d39c50d83c73" providerId="ADAL" clId="{F56B8EF3-5C90-42FD-AD3E-B2A337B95298}" dt="2024-01-15T06:09:58.533" v="12079" actId="1076"/>
          <ac:spMkLst>
            <pc:docMk/>
            <pc:sldMk cId="2295768457" sldId="287"/>
            <ac:spMk id="23" creationId="{D1CE7C05-1C4A-EDD1-869D-ED526B0F63BC}"/>
          </ac:spMkLst>
        </pc:spChg>
        <pc:spChg chg="del">
          <ac:chgData name="Toby Donaldson" userId="2e6e5431-bb17-4c41-9985-d39c50d83c73" providerId="ADAL" clId="{F56B8EF3-5C90-42FD-AD3E-B2A337B95298}" dt="2024-01-15T05:52:32.260" v="11214" actId="21"/>
          <ac:spMkLst>
            <pc:docMk/>
            <pc:sldMk cId="2295768457" sldId="287"/>
            <ac:spMk id="24" creationId="{9A411869-9686-7C76-8E27-C7968110B234}"/>
          </ac:spMkLst>
        </pc:spChg>
        <pc:spChg chg="del">
          <ac:chgData name="Toby Donaldson" userId="2e6e5431-bb17-4c41-9985-d39c50d83c73" providerId="ADAL" clId="{F56B8EF3-5C90-42FD-AD3E-B2A337B95298}" dt="2024-01-15T05:52:35.227" v="11215" actId="21"/>
          <ac:spMkLst>
            <pc:docMk/>
            <pc:sldMk cId="2295768457" sldId="287"/>
            <ac:spMk id="29" creationId="{E02FE7AB-2289-4472-4552-7D40B3C94E48}"/>
          </ac:spMkLst>
        </pc:spChg>
        <pc:cxnChg chg="add">
          <ac:chgData name="Toby Donaldson" userId="2e6e5431-bb17-4c41-9985-d39c50d83c73" providerId="ADAL" clId="{F56B8EF3-5C90-42FD-AD3E-B2A337B95298}" dt="2024-01-15T06:10:04.513" v="12080" actId="11529"/>
          <ac:cxnSpMkLst>
            <pc:docMk/>
            <pc:sldMk cId="2295768457" sldId="287"/>
            <ac:cxnSpMk id="9" creationId="{A1ABB453-3DF3-7D6E-9938-BFE569C26BD5}"/>
          </ac:cxnSpMkLst>
        </pc:cxnChg>
        <pc:cxnChg chg="del mod">
          <ac:chgData name="Toby Donaldson" userId="2e6e5431-bb17-4c41-9985-d39c50d83c73" providerId="ADAL" clId="{F56B8EF3-5C90-42FD-AD3E-B2A337B95298}" dt="2024-01-15T06:09:41.397" v="12075" actId="21"/>
          <ac:cxnSpMkLst>
            <pc:docMk/>
            <pc:sldMk cId="2295768457" sldId="287"/>
            <ac:cxnSpMk id="11" creationId="{592765F3-3B75-0578-AFD9-FDD4A17B034E}"/>
          </ac:cxnSpMkLst>
        </pc:cxnChg>
        <pc:cxnChg chg="add del">
          <ac:chgData name="Toby Donaldson" userId="2e6e5431-bb17-4c41-9985-d39c50d83c73" providerId="ADAL" clId="{F56B8EF3-5C90-42FD-AD3E-B2A337B95298}" dt="2024-01-15T05:52:55.366" v="11218" actId="21"/>
          <ac:cxnSpMkLst>
            <pc:docMk/>
            <pc:sldMk cId="2295768457" sldId="287"/>
            <ac:cxnSpMk id="19" creationId="{3FC31919-E5DC-1459-0F54-1CD48B0F5F9F}"/>
          </ac:cxnSpMkLst>
        </pc:cxnChg>
      </pc:sldChg>
      <pc:sldChg chg="add">
        <pc:chgData name="Toby Donaldson" userId="2e6e5431-bb17-4c41-9985-d39c50d83c73" providerId="ADAL" clId="{F56B8EF3-5C90-42FD-AD3E-B2A337B95298}" dt="2024-01-15T06:10:14.843" v="12081" actId="2890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04409960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99414711" sldId="289"/>
        </pc:sldMkLst>
      </pc:sldChg>
      <pc:sldChg chg="modSp new mod">
        <pc:chgData name="Toby Donaldson" userId="2e6e5431-bb17-4c41-9985-d39c50d83c73" providerId="ADAL" clId="{F56B8EF3-5C90-42FD-AD3E-B2A337B95298}" dt="2024-01-17T18:43:53.581" v="18272" actId="20577"/>
        <pc:sldMkLst>
          <pc:docMk/>
          <pc:sldMk cId="3036112539" sldId="289"/>
        </pc:sldMkLst>
        <pc:spChg chg="mod">
          <ac:chgData name="Toby Donaldson" userId="2e6e5431-bb17-4c41-9985-d39c50d83c73" providerId="ADAL" clId="{F56B8EF3-5C90-42FD-AD3E-B2A337B95298}" dt="2024-01-15T06:22:24.500" v="12780" actId="20577"/>
          <ac:spMkLst>
            <pc:docMk/>
            <pc:sldMk cId="3036112539" sldId="289"/>
            <ac:spMk id="2" creationId="{DF26FC86-5B91-1A10-5A0B-07FF5F81B3A9}"/>
          </ac:spMkLst>
        </pc:spChg>
        <pc:spChg chg="mod">
          <ac:chgData name="Toby Donaldson" userId="2e6e5431-bb17-4c41-9985-d39c50d83c73" providerId="ADAL" clId="{F56B8EF3-5C90-42FD-AD3E-B2A337B95298}" dt="2024-01-17T18:43:53.581" v="18272" actId="20577"/>
          <ac:spMkLst>
            <pc:docMk/>
            <pc:sldMk cId="3036112539" sldId="289"/>
            <ac:spMk id="3" creationId="{27D76F0B-65AC-8BBA-FECE-91531C43524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36135703" sldId="290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452256213" sldId="29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88928073" sldId="292"/>
        </pc:sldMkLst>
      </pc:sldChg>
      <pc:sldChg chg="addSp modSp new mod ord">
        <pc:chgData name="Toby Donaldson" userId="2e6e5431-bb17-4c41-9985-d39c50d83c73" providerId="ADAL" clId="{F56B8EF3-5C90-42FD-AD3E-B2A337B95298}" dt="2024-01-17T18:54:13.996" v="18821" actId="20577"/>
        <pc:sldMkLst>
          <pc:docMk/>
          <pc:sldMk cId="289417061" sldId="293"/>
        </pc:sldMkLst>
        <pc:spChg chg="mod">
          <ac:chgData name="Toby Donaldson" userId="2e6e5431-bb17-4c41-9985-d39c50d83c73" providerId="ADAL" clId="{F56B8EF3-5C90-42FD-AD3E-B2A337B95298}" dt="2024-01-15T22:35:24.059" v="13468" actId="20577"/>
          <ac:spMkLst>
            <pc:docMk/>
            <pc:sldMk cId="289417061" sldId="293"/>
            <ac:spMk id="2" creationId="{2A384A86-AB16-E0AA-4B9C-65D4D1259773}"/>
          </ac:spMkLst>
        </pc:spChg>
        <pc:spChg chg="mod">
          <ac:chgData name="Toby Donaldson" userId="2e6e5431-bb17-4c41-9985-d39c50d83c73" providerId="ADAL" clId="{F56B8EF3-5C90-42FD-AD3E-B2A337B95298}" dt="2024-01-17T18:53:22.393" v="18814" actId="20577"/>
          <ac:spMkLst>
            <pc:docMk/>
            <pc:sldMk cId="289417061" sldId="293"/>
            <ac:spMk id="3" creationId="{E05C4C02-43C4-7DBC-528B-969783A8D03A}"/>
          </ac:spMkLst>
        </pc:spChg>
        <pc:spChg chg="add mod">
          <ac:chgData name="Toby Donaldson" userId="2e6e5431-bb17-4c41-9985-d39c50d83c73" providerId="ADAL" clId="{F56B8EF3-5C90-42FD-AD3E-B2A337B95298}" dt="2024-01-17T18:54:13.996" v="18821" actId="20577"/>
          <ac:spMkLst>
            <pc:docMk/>
            <pc:sldMk cId="289417061" sldId="293"/>
            <ac:spMk id="5" creationId="{C78AFE39-5F73-FE57-CD46-1AFB15907D07}"/>
          </ac:spMkLst>
        </pc:spChg>
        <pc:spChg chg="add mod">
          <ac:chgData name="Toby Donaldson" userId="2e6e5431-bb17-4c41-9985-d39c50d83c73" providerId="ADAL" clId="{F56B8EF3-5C90-42FD-AD3E-B2A337B95298}" dt="2024-01-15T22:26:02.595" v="12972"/>
          <ac:spMkLst>
            <pc:docMk/>
            <pc:sldMk cId="289417061" sldId="293"/>
            <ac:spMk id="6" creationId="{67467A87-92EA-C693-D1D7-86E605E28EA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947225" sldId="29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145247869" sldId="294"/>
        </pc:sldMkLst>
      </pc:sldChg>
      <pc:sldChg chg="addSp delSp modSp add mod">
        <pc:chgData name="Toby Donaldson" userId="2e6e5431-bb17-4c41-9985-d39c50d83c73" providerId="ADAL" clId="{F56B8EF3-5C90-42FD-AD3E-B2A337B95298}" dt="2024-01-17T18:54:21.373" v="18826" actId="20577"/>
        <pc:sldMkLst>
          <pc:docMk/>
          <pc:sldMk cId="4253127751" sldId="294"/>
        </pc:sldMkLst>
        <pc:spChg chg="mod">
          <ac:chgData name="Toby Donaldson" userId="2e6e5431-bb17-4c41-9985-d39c50d83c73" providerId="ADAL" clId="{F56B8EF3-5C90-42FD-AD3E-B2A337B95298}" dt="2024-01-15T22:27:48.225" v="13119" actId="20577"/>
          <ac:spMkLst>
            <pc:docMk/>
            <pc:sldMk cId="4253127751" sldId="294"/>
            <ac:spMk id="2" creationId="{2A384A86-AB16-E0AA-4B9C-65D4D1259773}"/>
          </ac:spMkLst>
        </pc:spChg>
        <pc:spChg chg="del">
          <ac:chgData name="Toby Donaldson" userId="2e6e5431-bb17-4c41-9985-d39c50d83c73" providerId="ADAL" clId="{F56B8EF3-5C90-42FD-AD3E-B2A337B95298}" dt="2024-01-15T22:27:37.911" v="13103" actId="21"/>
          <ac:spMkLst>
            <pc:docMk/>
            <pc:sldMk cId="4253127751" sldId="294"/>
            <ac:spMk id="3" creationId="{E05C4C02-43C4-7DBC-528B-969783A8D03A}"/>
          </ac:spMkLst>
        </pc:spChg>
        <pc:spChg chg="mod">
          <ac:chgData name="Toby Donaldson" userId="2e6e5431-bb17-4c41-9985-d39c50d83c73" providerId="ADAL" clId="{F56B8EF3-5C90-42FD-AD3E-B2A337B95298}" dt="2024-01-17T18:54:21.373" v="18826" actId="20577"/>
          <ac:spMkLst>
            <pc:docMk/>
            <pc:sldMk cId="4253127751" sldId="294"/>
            <ac:spMk id="5" creationId="{C78AFE39-5F73-FE57-CD46-1AFB15907D07}"/>
          </ac:spMkLst>
        </pc:spChg>
        <pc:spChg chg="add del mod">
          <ac:chgData name="Toby Donaldson" userId="2e6e5431-bb17-4c41-9985-d39c50d83c73" providerId="ADAL" clId="{F56B8EF3-5C90-42FD-AD3E-B2A337B95298}" dt="2024-01-15T22:27:40.457" v="13104" actId="21"/>
          <ac:spMkLst>
            <pc:docMk/>
            <pc:sldMk cId="4253127751" sldId="294"/>
            <ac:spMk id="7" creationId="{F36B1AA1-C691-2E79-5CAA-CC6F8C2FB8CB}"/>
          </ac:spMkLst>
        </pc:spChg>
        <pc:spChg chg="add mod">
          <ac:chgData name="Toby Donaldson" userId="2e6e5431-bb17-4c41-9985-d39c50d83c73" providerId="ADAL" clId="{F56B8EF3-5C90-42FD-AD3E-B2A337B95298}" dt="2024-01-15T22:31:47.012" v="13235" actId="20577"/>
          <ac:spMkLst>
            <pc:docMk/>
            <pc:sldMk cId="4253127751" sldId="294"/>
            <ac:spMk id="8" creationId="{E377F478-547A-D5AB-A10E-8890C05B1EC2}"/>
          </ac:spMkLst>
        </pc:spChg>
        <pc:spChg chg="add mod">
          <ac:chgData name="Toby Donaldson" userId="2e6e5431-bb17-4c41-9985-d39c50d83c73" providerId="ADAL" clId="{F56B8EF3-5C90-42FD-AD3E-B2A337B95298}" dt="2024-01-15T22:34:17.584" v="13283" actId="20577"/>
          <ac:spMkLst>
            <pc:docMk/>
            <pc:sldMk cId="4253127751" sldId="294"/>
            <ac:spMk id="9" creationId="{91FBED7F-2317-CC9E-6B88-1225A1E3F769}"/>
          </ac:spMkLst>
        </pc:spChg>
        <pc:spChg chg="add mod">
          <ac:chgData name="Toby Donaldson" userId="2e6e5431-bb17-4c41-9985-d39c50d83c73" providerId="ADAL" clId="{F56B8EF3-5C90-42FD-AD3E-B2A337B95298}" dt="2024-01-15T22:32:18.694" v="13239" actId="14100"/>
          <ac:spMkLst>
            <pc:docMk/>
            <pc:sldMk cId="4253127751" sldId="294"/>
            <ac:spMk id="10" creationId="{A265B95F-8757-4670-ADE7-2BC0D152BE89}"/>
          </ac:spMkLst>
        </pc:spChg>
        <pc:spChg chg="add mod">
          <ac:chgData name="Toby Donaldson" userId="2e6e5431-bb17-4c41-9985-d39c50d83c73" providerId="ADAL" clId="{F56B8EF3-5C90-42FD-AD3E-B2A337B95298}" dt="2024-01-17T18:53:37.476" v="18816" actId="20577"/>
          <ac:spMkLst>
            <pc:docMk/>
            <pc:sldMk cId="4253127751" sldId="294"/>
            <ac:spMk id="11" creationId="{72692590-F960-D714-BE7F-B26EDF683A08}"/>
          </ac:spMkLst>
        </pc:spChg>
        <pc:spChg chg="add mod">
          <ac:chgData name="Toby Donaldson" userId="2e6e5431-bb17-4c41-9985-d39c50d83c73" providerId="ADAL" clId="{F56B8EF3-5C90-42FD-AD3E-B2A337B95298}" dt="2024-01-15T22:33:45.313" v="13246" actId="208"/>
          <ac:spMkLst>
            <pc:docMk/>
            <pc:sldMk cId="4253127751" sldId="294"/>
            <ac:spMk id="16" creationId="{74F9D5FC-E686-93DB-DFE9-E55355B26510}"/>
          </ac:spMkLst>
        </pc:spChg>
        <pc:spChg chg="add mod">
          <ac:chgData name="Toby Donaldson" userId="2e6e5431-bb17-4c41-9985-d39c50d83c73" providerId="ADAL" clId="{F56B8EF3-5C90-42FD-AD3E-B2A337B95298}" dt="2024-01-15T22:33:06.433" v="13242"/>
          <ac:spMkLst>
            <pc:docMk/>
            <pc:sldMk cId="4253127751" sldId="294"/>
            <ac:spMk id="17" creationId="{97B87D8C-3729-6C5C-9FCD-A38410903F82}"/>
          </ac:spMkLst>
        </pc:spChg>
        <pc:cxnChg chg="add mod">
          <ac:chgData name="Toby Donaldson" userId="2e6e5431-bb17-4c41-9985-d39c50d83c73" providerId="ADAL" clId="{F56B8EF3-5C90-42FD-AD3E-B2A337B95298}" dt="2024-01-15T22:31:55.742" v="13236" actId="14100"/>
          <ac:cxnSpMkLst>
            <pc:docMk/>
            <pc:sldMk cId="4253127751" sldId="294"/>
            <ac:cxnSpMk id="13" creationId="{FFFE90A6-E6F5-2C04-9DC8-28CD93BB390B}"/>
          </ac:cxnSpMkLst>
        </pc:cxnChg>
      </pc:sldChg>
      <pc:sldChg chg="modSp new mod">
        <pc:chgData name="Toby Donaldson" userId="2e6e5431-bb17-4c41-9985-d39c50d83c73" providerId="ADAL" clId="{F56B8EF3-5C90-42FD-AD3E-B2A337B95298}" dt="2024-01-15T23:48:49.178" v="14482" actId="20577"/>
        <pc:sldMkLst>
          <pc:docMk/>
          <pc:sldMk cId="1840618605" sldId="295"/>
        </pc:sldMkLst>
        <pc:spChg chg="mod">
          <ac:chgData name="Toby Donaldson" userId="2e6e5431-bb17-4c41-9985-d39c50d83c73" providerId="ADAL" clId="{F56B8EF3-5C90-42FD-AD3E-B2A337B95298}" dt="2024-01-15T23:45:05.509" v="13758" actId="20577"/>
          <ac:spMkLst>
            <pc:docMk/>
            <pc:sldMk cId="1840618605" sldId="295"/>
            <ac:spMk id="2" creationId="{54AB4E2D-5CD6-1176-E31E-32E24930D22D}"/>
          </ac:spMkLst>
        </pc:spChg>
        <pc:spChg chg="mod">
          <ac:chgData name="Toby Donaldson" userId="2e6e5431-bb17-4c41-9985-d39c50d83c73" providerId="ADAL" clId="{F56B8EF3-5C90-42FD-AD3E-B2A337B95298}" dt="2024-01-15T23:48:49.178" v="14482" actId="20577"/>
          <ac:spMkLst>
            <pc:docMk/>
            <pc:sldMk cId="1840618605" sldId="295"/>
            <ac:spMk id="3" creationId="{40B721B6-8B02-0123-2B53-573B1CA3B184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484088" sldId="29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714443057" sldId="296"/>
        </pc:sldMkLst>
      </pc:sldChg>
      <pc:sldChg chg="modSp new del mod">
        <pc:chgData name="Toby Donaldson" userId="2e6e5431-bb17-4c41-9985-d39c50d83c73" providerId="ADAL" clId="{F56B8EF3-5C90-42FD-AD3E-B2A337B95298}" dt="2024-01-15T23:46:12.498" v="14005" actId="2696"/>
        <pc:sldMkLst>
          <pc:docMk/>
          <pc:sldMk cId="1990708333" sldId="296"/>
        </pc:sldMkLst>
        <pc:spChg chg="mod">
          <ac:chgData name="Toby Donaldson" userId="2e6e5431-bb17-4c41-9985-d39c50d83c73" providerId="ADAL" clId="{F56B8EF3-5C90-42FD-AD3E-B2A337B95298}" dt="2024-01-15T23:46:07.208" v="14004" actId="20577"/>
          <ac:spMkLst>
            <pc:docMk/>
            <pc:sldMk cId="1990708333" sldId="296"/>
            <ac:spMk id="2" creationId="{6CCD6C51-2297-1161-74C8-7CA59B3491AD}"/>
          </ac:spMkLst>
        </pc:spChg>
      </pc:sldChg>
      <pc:sldChg chg="new del">
        <pc:chgData name="Toby Donaldson" userId="2e6e5431-bb17-4c41-9985-d39c50d83c73" providerId="ADAL" clId="{F56B8EF3-5C90-42FD-AD3E-B2A337B95298}" dt="2024-01-15T23:56:36.498" v="14814" actId="2696"/>
        <pc:sldMkLst>
          <pc:docMk/>
          <pc:sldMk cId="4024884451" sldId="296"/>
        </pc:sldMkLst>
      </pc:sldChg>
      <pc:sldChg chg="addSp delSp modSp new mod ord">
        <pc:chgData name="Toby Donaldson" userId="2e6e5431-bb17-4c41-9985-d39c50d83c73" providerId="ADAL" clId="{F56B8EF3-5C90-42FD-AD3E-B2A337B95298}" dt="2024-01-16T00:01:19.794" v="15337" actId="11529"/>
        <pc:sldMkLst>
          <pc:docMk/>
          <pc:sldMk cId="3286675529" sldId="297"/>
        </pc:sldMkLst>
        <pc:spChg chg="mod">
          <ac:chgData name="Toby Donaldson" userId="2e6e5431-bb17-4c41-9985-d39c50d83c73" providerId="ADAL" clId="{F56B8EF3-5C90-42FD-AD3E-B2A337B95298}" dt="2024-01-15T23:49:54.549" v="14530" actId="20577"/>
          <ac:spMkLst>
            <pc:docMk/>
            <pc:sldMk cId="3286675529" sldId="297"/>
            <ac:spMk id="2" creationId="{6E27C467-0D4B-5398-59B5-024CE8B55934}"/>
          </ac:spMkLst>
        </pc:spChg>
        <pc:spChg chg="del">
          <ac:chgData name="Toby Donaldson" userId="2e6e5431-bb17-4c41-9985-d39c50d83c73" providerId="ADAL" clId="{F56B8EF3-5C90-42FD-AD3E-B2A337B95298}" dt="2024-01-15T23:49:57.967" v="14531" actId="21"/>
          <ac:spMkLst>
            <pc:docMk/>
            <pc:sldMk cId="3286675529" sldId="297"/>
            <ac:spMk id="3" creationId="{E0923258-BD17-56FC-3203-1C18CFBC7867}"/>
          </ac:spMkLst>
        </pc:spChg>
        <pc:spChg chg="add mod">
          <ac:chgData name="Toby Donaldson" userId="2e6e5431-bb17-4c41-9985-d39c50d83c73" providerId="ADAL" clId="{F56B8EF3-5C90-42FD-AD3E-B2A337B95298}" dt="2024-01-15T23:50:18.130" v="14534" actId="122"/>
          <ac:spMkLst>
            <pc:docMk/>
            <pc:sldMk cId="3286675529" sldId="297"/>
            <ac:spMk id="5" creationId="{63620396-E9C4-3F62-E3A6-982B88D20ED3}"/>
          </ac:spMkLst>
        </pc:spChg>
        <pc:spChg chg="add mod">
          <ac:chgData name="Toby Donaldson" userId="2e6e5431-bb17-4c41-9985-d39c50d83c73" providerId="ADAL" clId="{F56B8EF3-5C90-42FD-AD3E-B2A337B95298}" dt="2024-01-15T23:50:46.814" v="14541" actId="255"/>
          <ac:spMkLst>
            <pc:docMk/>
            <pc:sldMk cId="3286675529" sldId="297"/>
            <ac:spMk id="6" creationId="{62CACBED-B31B-20E9-2047-0713E1B895E4}"/>
          </ac:spMkLst>
        </pc:spChg>
        <pc:spChg chg="add del mod">
          <ac:chgData name="Toby Donaldson" userId="2e6e5431-bb17-4c41-9985-d39c50d83c73" providerId="ADAL" clId="{F56B8EF3-5C90-42FD-AD3E-B2A337B95298}" dt="2024-01-15T23:58:41.574" v="14905" actId="20577"/>
          <ac:spMkLst>
            <pc:docMk/>
            <pc:sldMk cId="3286675529" sldId="297"/>
            <ac:spMk id="7" creationId="{204F554E-E05B-3CCE-6566-62D27C643B58}"/>
          </ac:spMkLst>
        </pc:spChg>
        <pc:spChg chg="add mod">
          <ac:chgData name="Toby Donaldson" userId="2e6e5431-bb17-4c41-9985-d39c50d83c73" providerId="ADAL" clId="{F56B8EF3-5C90-42FD-AD3E-B2A337B95298}" dt="2024-01-15T23:52:18.874" v="14579" actId="20577"/>
          <ac:spMkLst>
            <pc:docMk/>
            <pc:sldMk cId="3286675529" sldId="297"/>
            <ac:spMk id="8" creationId="{2F62D660-1846-2F07-5F56-0D2680D71CB4}"/>
          </ac:spMkLst>
        </pc:spChg>
        <pc:spChg chg="add mod">
          <ac:chgData name="Toby Donaldson" userId="2e6e5431-bb17-4c41-9985-d39c50d83c73" providerId="ADAL" clId="{F56B8EF3-5C90-42FD-AD3E-B2A337B95298}" dt="2024-01-15T23:51:01.370" v="14545" actId="1076"/>
          <ac:spMkLst>
            <pc:docMk/>
            <pc:sldMk cId="3286675529" sldId="297"/>
            <ac:spMk id="9" creationId="{2089ED6A-5722-F5A6-588B-E11EF2D9FBCD}"/>
          </ac:spMkLst>
        </pc:spChg>
        <pc:spChg chg="add mod">
          <ac:chgData name="Toby Donaldson" userId="2e6e5431-bb17-4c41-9985-d39c50d83c73" providerId="ADAL" clId="{F56B8EF3-5C90-42FD-AD3E-B2A337B95298}" dt="2024-01-15T23:52:21.952" v="14581" actId="20577"/>
          <ac:spMkLst>
            <pc:docMk/>
            <pc:sldMk cId="3286675529" sldId="297"/>
            <ac:spMk id="10" creationId="{189568D6-EFE1-80E7-C225-26D4D906ED1D}"/>
          </ac:spMkLst>
        </pc:spChg>
        <pc:spChg chg="add mod">
          <ac:chgData name="Toby Donaldson" userId="2e6e5431-bb17-4c41-9985-d39c50d83c73" providerId="ADAL" clId="{F56B8EF3-5C90-42FD-AD3E-B2A337B95298}" dt="2024-01-15T23:51:05.210" v="14547" actId="1076"/>
          <ac:spMkLst>
            <pc:docMk/>
            <pc:sldMk cId="3286675529" sldId="297"/>
            <ac:spMk id="11" creationId="{FC3588D3-B396-C710-B469-CE020BE40935}"/>
          </ac:spMkLst>
        </pc:spChg>
        <pc:spChg chg="add mod">
          <ac:chgData name="Toby Donaldson" userId="2e6e5431-bb17-4c41-9985-d39c50d83c73" providerId="ADAL" clId="{F56B8EF3-5C90-42FD-AD3E-B2A337B95298}" dt="2024-01-15T23:52:25.259" v="14583" actId="20577"/>
          <ac:spMkLst>
            <pc:docMk/>
            <pc:sldMk cId="3286675529" sldId="297"/>
            <ac:spMk id="12" creationId="{F06BC40E-1F5B-9172-AF88-409A0F64E4D5}"/>
          </ac:spMkLst>
        </pc:spChg>
        <pc:spChg chg="add mod">
          <ac:chgData name="Toby Donaldson" userId="2e6e5431-bb17-4c41-9985-d39c50d83c73" providerId="ADAL" clId="{F56B8EF3-5C90-42FD-AD3E-B2A337B95298}" dt="2024-01-15T23:51:09.545" v="14549" actId="1076"/>
          <ac:spMkLst>
            <pc:docMk/>
            <pc:sldMk cId="3286675529" sldId="297"/>
            <ac:spMk id="13" creationId="{29D1FED8-4E60-71D5-6995-499F364647D3}"/>
          </ac:spMkLst>
        </pc:spChg>
        <pc:spChg chg="add mod">
          <ac:chgData name="Toby Donaldson" userId="2e6e5431-bb17-4c41-9985-d39c50d83c73" providerId="ADAL" clId="{F56B8EF3-5C90-42FD-AD3E-B2A337B95298}" dt="2024-01-15T23:52:29.370" v="14586" actId="20577"/>
          <ac:spMkLst>
            <pc:docMk/>
            <pc:sldMk cId="3286675529" sldId="297"/>
            <ac:spMk id="14" creationId="{E8E10DD0-75C8-E596-88D6-E66E4FAA8130}"/>
          </ac:spMkLst>
        </pc:spChg>
        <pc:spChg chg="add mod">
          <ac:chgData name="Toby Donaldson" userId="2e6e5431-bb17-4c41-9985-d39c50d83c73" providerId="ADAL" clId="{F56B8EF3-5C90-42FD-AD3E-B2A337B95298}" dt="2024-01-15T23:51:14.321" v="14551" actId="1076"/>
          <ac:spMkLst>
            <pc:docMk/>
            <pc:sldMk cId="3286675529" sldId="297"/>
            <ac:spMk id="15" creationId="{0E03BB88-F3D1-EFD7-6CAE-48B5A86628C9}"/>
          </ac:spMkLst>
        </pc:spChg>
        <pc:spChg chg="add mod">
          <ac:chgData name="Toby Donaldson" userId="2e6e5431-bb17-4c41-9985-d39c50d83c73" providerId="ADAL" clId="{F56B8EF3-5C90-42FD-AD3E-B2A337B95298}" dt="2024-01-15T23:52:47.297" v="14590" actId="20577"/>
          <ac:spMkLst>
            <pc:docMk/>
            <pc:sldMk cId="3286675529" sldId="297"/>
            <ac:spMk id="16" creationId="{14A991EE-6188-AFFA-5161-1C84AE88791D}"/>
          </ac:spMkLst>
        </pc:spChg>
        <pc:spChg chg="add mod">
          <ac:chgData name="Toby Donaldson" userId="2e6e5431-bb17-4c41-9985-d39c50d83c73" providerId="ADAL" clId="{F56B8EF3-5C90-42FD-AD3E-B2A337B95298}" dt="2024-01-15T23:51:17.930" v="14553" actId="1076"/>
          <ac:spMkLst>
            <pc:docMk/>
            <pc:sldMk cId="3286675529" sldId="297"/>
            <ac:spMk id="17" creationId="{EF106CEC-1AF0-3786-6C94-1BC7C3AEE08A}"/>
          </ac:spMkLst>
        </pc:spChg>
        <pc:spChg chg="add mod">
          <ac:chgData name="Toby Donaldson" userId="2e6e5431-bb17-4c41-9985-d39c50d83c73" providerId="ADAL" clId="{F56B8EF3-5C90-42FD-AD3E-B2A337B95298}" dt="2024-01-15T23:52:50.837" v="14594" actId="20577"/>
          <ac:spMkLst>
            <pc:docMk/>
            <pc:sldMk cId="3286675529" sldId="297"/>
            <ac:spMk id="18" creationId="{CBF32584-3852-850E-92D8-B95929C6C163}"/>
          </ac:spMkLst>
        </pc:spChg>
        <pc:spChg chg="add mod">
          <ac:chgData name="Toby Donaldson" userId="2e6e5431-bb17-4c41-9985-d39c50d83c73" providerId="ADAL" clId="{F56B8EF3-5C90-42FD-AD3E-B2A337B95298}" dt="2024-01-15T23:51:23.649" v="14555" actId="1076"/>
          <ac:spMkLst>
            <pc:docMk/>
            <pc:sldMk cId="3286675529" sldId="297"/>
            <ac:spMk id="19" creationId="{DED1CED1-618C-BE51-BCE5-F8ED5B4D4949}"/>
          </ac:spMkLst>
        </pc:spChg>
        <pc:spChg chg="add mod">
          <ac:chgData name="Toby Donaldson" userId="2e6e5431-bb17-4c41-9985-d39c50d83c73" providerId="ADAL" clId="{F56B8EF3-5C90-42FD-AD3E-B2A337B95298}" dt="2024-01-15T23:52:53.719" v="14598" actId="20577"/>
          <ac:spMkLst>
            <pc:docMk/>
            <pc:sldMk cId="3286675529" sldId="297"/>
            <ac:spMk id="20" creationId="{8EF11E35-DAB6-2B6D-9E5A-AE406256EA55}"/>
          </ac:spMkLst>
        </pc:spChg>
        <pc:spChg chg="add mod">
          <ac:chgData name="Toby Donaldson" userId="2e6e5431-bb17-4c41-9985-d39c50d83c73" providerId="ADAL" clId="{F56B8EF3-5C90-42FD-AD3E-B2A337B95298}" dt="2024-01-15T23:51:27.650" v="14557" actId="1076"/>
          <ac:spMkLst>
            <pc:docMk/>
            <pc:sldMk cId="3286675529" sldId="297"/>
            <ac:spMk id="21" creationId="{E0D47DAA-DC5F-2375-F8B4-6DCF1E19C6CE}"/>
          </ac:spMkLst>
        </pc:spChg>
        <pc:spChg chg="add mod">
          <ac:chgData name="Toby Donaldson" userId="2e6e5431-bb17-4c41-9985-d39c50d83c73" providerId="ADAL" clId="{F56B8EF3-5C90-42FD-AD3E-B2A337B95298}" dt="2024-01-15T23:52:57.292" v="14602" actId="20577"/>
          <ac:spMkLst>
            <pc:docMk/>
            <pc:sldMk cId="3286675529" sldId="297"/>
            <ac:spMk id="22" creationId="{94A3146E-F542-2FFD-8A5A-641F3D6606C2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3" creationId="{E1A554AA-AF9B-8DC7-F685-8EE6D3BFA830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4" creationId="{EB5EF798-761F-9B8A-C51A-4042C999F771}"/>
          </ac:spMkLst>
        </pc:spChg>
        <pc:spChg chg="add mod">
          <ac:chgData name="Toby Donaldson" userId="2e6e5431-bb17-4c41-9985-d39c50d83c73" providerId="ADAL" clId="{F56B8EF3-5C90-42FD-AD3E-B2A337B95298}" dt="2024-01-15T23:52:14.376" v="14577" actId="1076"/>
          <ac:spMkLst>
            <pc:docMk/>
            <pc:sldMk cId="3286675529" sldId="297"/>
            <ac:spMk id="25" creationId="{9BC64F22-4742-F4B0-9F2F-DE1B0620ED57}"/>
          </ac:spMkLst>
        </pc:spChg>
        <pc:spChg chg="add del mod">
          <ac:chgData name="Toby Donaldson" userId="2e6e5431-bb17-4c41-9985-d39c50d83c73" providerId="ADAL" clId="{F56B8EF3-5C90-42FD-AD3E-B2A337B95298}" dt="2024-01-15T23:58:31.684" v="14900" actId="21"/>
          <ac:spMkLst>
            <pc:docMk/>
            <pc:sldMk cId="3286675529" sldId="297"/>
            <ac:spMk id="26" creationId="{C3165043-9098-9CC0-5659-4015745C629B}"/>
          </ac:spMkLst>
        </pc:spChg>
        <pc:spChg chg="add del mod">
          <ac:chgData name="Toby Donaldson" userId="2e6e5431-bb17-4c41-9985-d39c50d83c73" providerId="ADAL" clId="{F56B8EF3-5C90-42FD-AD3E-B2A337B95298}" dt="2024-01-15T23:58:44.682" v="14906" actId="21"/>
          <ac:spMkLst>
            <pc:docMk/>
            <pc:sldMk cId="3286675529" sldId="297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00:15.184" v="15143" actId="1076"/>
          <ac:spMkLst>
            <pc:docMk/>
            <pc:sldMk cId="3286675529" sldId="297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1:12.369" v="15336" actId="1076"/>
          <ac:spMkLst>
            <pc:docMk/>
            <pc:sldMk cId="3286675529" sldId="297"/>
            <ac:spMk id="33" creationId="{6AD7B03F-F7F3-65A1-66F2-CBEFC795DFCE}"/>
          </ac:spMkLst>
        </pc:spChg>
        <pc:cxnChg chg="add del mod">
          <ac:chgData name="Toby Donaldson" userId="2e6e5431-bb17-4c41-9985-d39c50d83c73" providerId="ADAL" clId="{F56B8EF3-5C90-42FD-AD3E-B2A337B95298}" dt="2024-01-15T23:58:47.662" v="14907" actId="21"/>
          <ac:cxnSpMkLst>
            <pc:docMk/>
            <pc:sldMk cId="3286675529" sldId="297"/>
            <ac:cxnSpMk id="30" creationId="{83230E54-0E1B-AECD-CEC2-8178B31E8465}"/>
          </ac:cxnSpMkLst>
        </pc:cxnChg>
        <pc:cxnChg chg="add">
          <ac:chgData name="Toby Donaldson" userId="2e6e5431-bb17-4c41-9985-d39c50d83c73" providerId="ADAL" clId="{F56B8EF3-5C90-42FD-AD3E-B2A337B95298}" dt="2024-01-16T00:01:19.794" v="15337" actId="11529"/>
          <ac:cxnSpMkLst>
            <pc:docMk/>
            <pc:sldMk cId="3286675529" sldId="297"/>
            <ac:cxnSpMk id="35" creationId="{E0E34A7B-8280-C236-FA1B-DBE9D0B2ADC0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0:07.177" v="15597" actId="14100"/>
        <pc:sldMkLst>
          <pc:docMk/>
          <pc:sldMk cId="1874304550" sldId="298"/>
        </pc:sldMkLst>
        <pc:spChg chg="add mod">
          <ac:chgData name="Toby Donaldson" userId="2e6e5431-bb17-4c41-9985-d39c50d83c73" providerId="ADAL" clId="{F56B8EF3-5C90-42FD-AD3E-B2A337B95298}" dt="2024-01-16T00:07:35.329" v="15360" actId="1076"/>
          <ac:spMkLst>
            <pc:docMk/>
            <pc:sldMk cId="1874304550" sldId="298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8:04.898" v="15445" actId="14100"/>
          <ac:spMkLst>
            <pc:docMk/>
            <pc:sldMk cId="1874304550" sldId="298"/>
            <ac:spMk id="29" creationId="{DF07A032-A714-1043-62FC-B0CEF2B6E1B8}"/>
          </ac:spMkLst>
        </pc:spChg>
        <pc:spChg chg="add mod">
          <ac:chgData name="Toby Donaldson" userId="2e6e5431-bb17-4c41-9985-d39c50d83c73" providerId="ADAL" clId="{F56B8EF3-5C90-42FD-AD3E-B2A337B95298}" dt="2024-01-16T00:09:46.043" v="15595" actId="14100"/>
          <ac:spMkLst>
            <pc:docMk/>
            <pc:sldMk cId="1874304550" sldId="298"/>
            <ac:spMk id="31" creationId="{E19E8508-BCDD-7075-94E4-5020F3D8093A}"/>
          </ac:spMkLst>
        </pc:spChg>
        <pc:cxnChg chg="mod">
          <ac:chgData name="Toby Donaldson" userId="2e6e5431-bb17-4c41-9985-d39c50d83c73" providerId="ADAL" clId="{F56B8EF3-5C90-42FD-AD3E-B2A337B95298}" dt="2024-01-16T00:06:59.889" v="15343" actId="1076"/>
          <ac:cxnSpMkLst>
            <pc:docMk/>
            <pc:sldMk cId="1874304550" sldId="298"/>
            <ac:cxnSpMk id="30" creationId="{83230E54-0E1B-AECD-CEC2-8178B31E8465}"/>
          </ac:cxnSpMkLst>
        </pc:cxnChg>
        <pc:cxnChg chg="add mod">
          <ac:chgData name="Toby Donaldson" userId="2e6e5431-bb17-4c41-9985-d39c50d83c73" providerId="ADAL" clId="{F56B8EF3-5C90-42FD-AD3E-B2A337B95298}" dt="2024-01-16T00:10:07.177" v="15597" actId="14100"/>
          <ac:cxnSpMkLst>
            <pc:docMk/>
            <pc:sldMk cId="1874304550" sldId="298"/>
            <ac:cxnSpMk id="33" creationId="{EED48B81-20F3-0E06-79C3-8FD6ABC3ED38}"/>
          </ac:cxnSpMkLst>
        </pc:cxnChg>
      </pc:sldChg>
      <pc:sldChg chg="delSp modSp add mod">
        <pc:chgData name="Toby Donaldson" userId="2e6e5431-bb17-4c41-9985-d39c50d83c73" providerId="ADAL" clId="{F56B8EF3-5C90-42FD-AD3E-B2A337B95298}" dt="2024-01-16T00:12:26.170" v="15775" actId="207"/>
        <pc:sldMkLst>
          <pc:docMk/>
          <pc:sldMk cId="2305269286" sldId="299"/>
        </pc:sldMkLst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12:26.170" v="15775" actId="207"/>
          <ac:spMkLst>
            <pc:docMk/>
            <pc:sldMk cId="2305269286" sldId="299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12:19.305" v="15772" actId="1076"/>
          <ac:spMkLst>
            <pc:docMk/>
            <pc:sldMk cId="2305269286" sldId="299"/>
            <ac:spMk id="28" creationId="{D59C76F1-6F1B-B12E-49A6-325207807D05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29" creationId="{DF07A032-A714-1043-62FC-B0CEF2B6E1B8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1" creationId="{E19E8508-BCDD-7075-94E4-5020F3D8093A}"/>
          </ac:spMkLst>
        </pc:spChg>
        <pc:cxnChg chg="del mod">
          <ac:chgData name="Toby Donaldson" userId="2e6e5431-bb17-4c41-9985-d39c50d83c73" providerId="ADAL" clId="{F56B8EF3-5C90-42FD-AD3E-B2A337B95298}" dt="2024-01-16T00:12:21.380" v="15773" actId="21"/>
          <ac:cxnSpMkLst>
            <pc:docMk/>
            <pc:sldMk cId="2305269286" sldId="299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56B8EF3-5C90-42FD-AD3E-B2A337B95298}" dt="2024-01-16T00:10:47.564" v="15599" actId="21"/>
          <ac:cxnSpMkLst>
            <pc:docMk/>
            <pc:sldMk cId="2305269286" sldId="299"/>
            <ac:cxnSpMk id="33" creationId="{EED48B81-20F3-0E06-79C3-8FD6ABC3ED38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4:41.829" v="15791" actId="20577"/>
        <pc:sldMkLst>
          <pc:docMk/>
          <pc:sldMk cId="1405615600" sldId="300"/>
        </pc:sldMkLst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13:11.142" v="15781" actId="20577"/>
          <ac:spMkLst>
            <pc:docMk/>
            <pc:sldMk cId="1405615600" sldId="300"/>
            <ac:spMk id="13" creationId="{29D1FED8-4E60-71D5-6995-499F364647D3}"/>
          </ac:spMkLst>
        </pc:spChg>
        <pc:spChg chg="mod">
          <ac:chgData name="Toby Donaldson" userId="2e6e5431-bb17-4c41-9985-d39c50d83c73" providerId="ADAL" clId="{F56B8EF3-5C90-42FD-AD3E-B2A337B95298}" dt="2024-01-16T00:14:41.829" v="15791" actId="20577"/>
          <ac:spMkLst>
            <pc:docMk/>
            <pc:sldMk cId="1405615600" sldId="300"/>
            <ac:spMk id="19" creationId="{DED1CED1-618C-BE51-BCE5-F8ED5B4D4949}"/>
          </ac:spMkLst>
        </pc:spChg>
        <pc:spChg chg="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9" creationId="{2BA208A7-34E9-EE4A-D424-A25341D84E88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23:07.611" v="16174" actId="20577"/>
        <pc:sldMkLst>
          <pc:docMk/>
          <pc:sldMk cId="2935856168" sldId="301"/>
        </pc:sldMkLst>
        <pc:spChg chg="mod">
          <ac:chgData name="Toby Donaldson" userId="2e6e5431-bb17-4c41-9985-d39c50d83c73" providerId="ADAL" clId="{F56B8EF3-5C90-42FD-AD3E-B2A337B95298}" dt="2024-01-16T00:21:30.674" v="16158" actId="14100"/>
          <ac:spMkLst>
            <pc:docMk/>
            <pc:sldMk cId="2935856168" sldId="301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23:07.611" v="16174" actId="20577"/>
          <ac:spMkLst>
            <pc:docMk/>
            <pc:sldMk cId="2935856168" sldId="301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23:03.592" v="16173" actId="1076"/>
          <ac:spMkLst>
            <pc:docMk/>
            <pc:sldMk cId="2935856168" sldId="301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0" creationId="{4ADC1F41-8764-A2C5-DCC3-5350D02A51A3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1" creationId="{7C170112-F222-29CF-B576-CBCF1F06D23A}"/>
          </ac:spMkLst>
        </pc:spChg>
        <pc:spChg chg="add mod">
          <ac:chgData name="Toby Donaldson" userId="2e6e5431-bb17-4c41-9985-d39c50d83c73" providerId="ADAL" clId="{F56B8EF3-5C90-42FD-AD3E-B2A337B95298}" dt="2024-01-16T00:20:04.251" v="16103" actId="14100"/>
          <ac:spMkLst>
            <pc:docMk/>
            <pc:sldMk cId="2935856168" sldId="301"/>
            <ac:spMk id="32" creationId="{31B36C3F-8B02-B946-7F29-BCEE5FDD6010}"/>
          </ac:spMkLst>
        </pc:spChg>
        <pc:spChg chg="add mod">
          <ac:chgData name="Toby Donaldson" userId="2e6e5431-bb17-4c41-9985-d39c50d83c73" providerId="ADAL" clId="{F56B8EF3-5C90-42FD-AD3E-B2A337B95298}" dt="2024-01-16T00:21:03.505" v="16149" actId="1076"/>
          <ac:spMkLst>
            <pc:docMk/>
            <pc:sldMk cId="2935856168" sldId="301"/>
            <ac:spMk id="37" creationId="{868F10BE-038C-6609-B850-7C90977ABAC4}"/>
          </ac:spMkLst>
        </pc:spChg>
        <pc:spChg chg="add mod">
          <ac:chgData name="Toby Donaldson" userId="2e6e5431-bb17-4c41-9985-d39c50d83c73" providerId="ADAL" clId="{F56B8EF3-5C90-42FD-AD3E-B2A337B95298}" dt="2024-01-16T00:21:35.741" v="16159" actId="207"/>
          <ac:spMkLst>
            <pc:docMk/>
            <pc:sldMk cId="2935856168" sldId="301"/>
            <ac:spMk id="38" creationId="{E44A0036-6493-2E6C-4889-D39B311AE714}"/>
          </ac:spMkLst>
        </pc:spChg>
        <pc:spChg chg="add del">
          <ac:chgData name="Toby Donaldson" userId="2e6e5431-bb17-4c41-9985-d39c50d83c73" providerId="ADAL" clId="{F56B8EF3-5C90-42FD-AD3E-B2A337B95298}" dt="2024-01-16T00:21:59.167" v="16161" actId="11529"/>
          <ac:spMkLst>
            <pc:docMk/>
            <pc:sldMk cId="2935856168" sldId="301"/>
            <ac:spMk id="39" creationId="{1E61F8E1-506F-85B8-D5EE-DA4EEF9A033B}"/>
          </ac:spMkLst>
        </pc:spChg>
        <pc:spChg chg="add mod">
          <ac:chgData name="Toby Donaldson" userId="2e6e5431-bb17-4c41-9985-d39c50d83c73" providerId="ADAL" clId="{F56B8EF3-5C90-42FD-AD3E-B2A337B95298}" dt="2024-01-16T00:22:29.780" v="16164" actId="692"/>
          <ac:spMkLst>
            <pc:docMk/>
            <pc:sldMk cId="2935856168" sldId="301"/>
            <ac:spMk id="40" creationId="{D99475FF-7CC5-2279-6590-BEB69AB3AF9C}"/>
          </ac:spMkLst>
        </pc:spChg>
        <pc:cxnChg chg="add mod">
          <ac:chgData name="Toby Donaldson" userId="2e6e5431-bb17-4c41-9985-d39c50d83c73" providerId="ADAL" clId="{F56B8EF3-5C90-42FD-AD3E-B2A337B95298}" dt="2024-01-16T00:20:04.251" v="16103" actId="14100"/>
          <ac:cxnSpMkLst>
            <pc:docMk/>
            <pc:sldMk cId="2935856168" sldId="301"/>
            <ac:cxnSpMk id="34" creationId="{EFEAA3A9-5077-878C-34A0-1C13F3D00B34}"/>
          </ac:cxnSpMkLst>
        </pc:cxnChg>
      </pc:sldChg>
      <pc:sldChg chg="addSp delSp modSp add mod modTransition">
        <pc:chgData name="Toby Donaldson" userId="2e6e5431-bb17-4c41-9985-d39c50d83c73" providerId="ADAL" clId="{F56B8EF3-5C90-42FD-AD3E-B2A337B95298}" dt="2024-01-16T00:25:45.061" v="16274"/>
        <pc:sldMkLst>
          <pc:docMk/>
          <pc:sldMk cId="2340181464" sldId="302"/>
        </pc:sldMkLst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5" creationId="{63620396-E9C4-3F62-E3A6-982B88D20ED3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6" creationId="{62CACBED-B31B-20E9-2047-0713E1B895E4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9" creationId="{2089ED6A-5722-F5A6-588B-E11EF2D9FBC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0" creationId="{189568D6-EFE1-80E7-C225-26D4D906ED1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1" creationId="{FC3588D3-B396-C710-B469-CE020BE40935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2" creationId="{F06BC40E-1F5B-9172-AF88-409A0F64E4D5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5" creationId="{0E03BB88-F3D1-EFD7-6CAE-48B5A86628C9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6" creationId="{14A991EE-6188-AFFA-5161-1C84AE88791D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7" creationId="{EF106CEC-1AF0-3786-6C94-1BC7C3AEE08A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8" creationId="{CBF32584-3852-850E-92D8-B95929C6C163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1" creationId="{E0D47DAA-DC5F-2375-F8B4-6DCF1E19C6CE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2" creationId="{94A3146E-F542-2FFD-8A5A-641F3D6606C2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23" creationId="{E1A554AA-AF9B-8DC7-F685-8EE6D3BFA830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4" creationId="{EB5EF798-761F-9B8A-C51A-4042C999F771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25" creationId="{9BC64F22-4742-F4B0-9F2F-DE1B0620ED57}"/>
          </ac:spMkLst>
        </pc:spChg>
        <pc:spChg chg="add mod">
          <ac:chgData name="Toby Donaldson" userId="2e6e5431-bb17-4c41-9985-d39c50d83c73" providerId="ADAL" clId="{F56B8EF3-5C90-42FD-AD3E-B2A337B95298}" dt="2024-01-16T00:25:00.154" v="16268" actId="1076"/>
          <ac:spMkLst>
            <pc:docMk/>
            <pc:sldMk cId="2340181464" sldId="302"/>
            <ac:spMk id="33" creationId="{5962AAFD-0241-0381-4060-F280160841ED}"/>
          </ac:spMkLst>
        </pc:spChg>
      </pc:sldChg>
      <pc:sldChg chg="delSp modSp add mod modTransition">
        <pc:chgData name="Toby Donaldson" userId="2e6e5431-bb17-4c41-9985-d39c50d83c73" providerId="ADAL" clId="{F56B8EF3-5C90-42FD-AD3E-B2A337B95298}" dt="2024-01-16T00:25:56.497" v="16275"/>
        <pc:sldMkLst>
          <pc:docMk/>
          <pc:sldMk cId="3049437629" sldId="303"/>
        </pc:sldMkLst>
        <pc:spChg chg="del">
          <ac:chgData name="Toby Donaldson" userId="2e6e5431-bb17-4c41-9985-d39c50d83c73" providerId="ADAL" clId="{F56B8EF3-5C90-42FD-AD3E-B2A337B95298}" dt="2024-01-16T00:25:11.359" v="16270" actId="21"/>
          <ac:spMkLst>
            <pc:docMk/>
            <pc:sldMk cId="3049437629" sldId="303"/>
            <ac:spMk id="8" creationId="{2F62D660-1846-2F07-5F56-0D2680D71CB4}"/>
          </ac:spMkLst>
        </pc:spChg>
        <pc:spChg chg="del">
          <ac:chgData name="Toby Donaldson" userId="2e6e5431-bb17-4c41-9985-d39c50d83c73" providerId="ADAL" clId="{F56B8EF3-5C90-42FD-AD3E-B2A337B95298}" dt="2024-01-16T00:25:18.631" v="16271" actId="21"/>
          <ac:spMkLst>
            <pc:docMk/>
            <pc:sldMk cId="3049437629" sldId="303"/>
            <ac:spMk id="14" creationId="{E8E10DD0-75C8-E596-88D6-E66E4FAA8130}"/>
          </ac:spMkLst>
        </pc:spChg>
        <pc:spChg chg="mod">
          <ac:chgData name="Toby Donaldson" userId="2e6e5431-bb17-4c41-9985-d39c50d83c73" providerId="ADAL" clId="{F56B8EF3-5C90-42FD-AD3E-B2A337B95298}" dt="2024-01-16T00:25:26.939" v="16273" actId="20577"/>
          <ac:spMkLst>
            <pc:docMk/>
            <pc:sldMk cId="3049437629" sldId="303"/>
            <ac:spMk id="19" creationId="{DED1CED1-618C-BE51-BCE5-F8ED5B4D4949}"/>
          </ac:spMkLst>
        </pc:spChg>
        <pc:spChg chg="del">
          <ac:chgData name="Toby Donaldson" userId="2e6e5431-bb17-4c41-9985-d39c50d83c73" providerId="ADAL" clId="{F56B8EF3-5C90-42FD-AD3E-B2A337B95298}" dt="2024-01-16T00:25:23.708" v="16272" actId="21"/>
          <ac:spMkLst>
            <pc:docMk/>
            <pc:sldMk cId="3049437629" sldId="303"/>
            <ac:spMk id="20" creationId="{8EF11E35-DAB6-2B6D-9E5A-AE406256EA55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40:03.305" v="16475" actId="1076"/>
        <pc:sldMkLst>
          <pc:docMk/>
          <pc:sldMk cId="3287968718" sldId="304"/>
        </pc:sldMkLst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" creationId="{73999486-2BBD-5DA3-168D-9C2B0A724DF7}"/>
          </ac:spMkLst>
        </pc:spChg>
        <pc:spChg chg="add mod">
          <ac:chgData name="Toby Donaldson" userId="2e6e5431-bb17-4c41-9985-d39c50d83c73" providerId="ADAL" clId="{F56B8EF3-5C90-42FD-AD3E-B2A337B95298}" dt="2024-01-16T00:40:03.305" v="16475" actId="1076"/>
          <ac:spMkLst>
            <pc:docMk/>
            <pc:sldMk cId="3287968718" sldId="304"/>
            <ac:spMk id="5" creationId="{31ABD533-D71F-0F21-069F-3CFC5CD4F88E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6" creationId="{168D2E27-BB21-7B8F-7E65-B347CDD6EDA9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7" creationId="{204F554E-E05B-3CCE-6566-62D27C643B58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8" creationId="{D71DFB13-1632-9B19-171C-463EA85D40F6}"/>
          </ac:spMkLst>
        </pc:spChg>
        <pc:spChg chg="add mod">
          <ac:chgData name="Toby Donaldson" userId="2e6e5431-bb17-4c41-9985-d39c50d83c73" providerId="ADAL" clId="{F56B8EF3-5C90-42FD-AD3E-B2A337B95298}" dt="2024-01-16T00:34:12.202" v="16399" actId="1076"/>
          <ac:spMkLst>
            <pc:docMk/>
            <pc:sldMk cId="3287968718" sldId="304"/>
            <ac:spMk id="11" creationId="{77A3C9D1-48FA-A884-8B10-2AA1F471DB63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3" creationId="{29D1FED8-4E60-71D5-6995-499F364647D3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4" creationId="{2A672F88-35B0-FB21-C072-D95069CAF72C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5" creationId="{218E370C-39B3-DA00-7EBF-0EF17AA01661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9" creationId="{DED1CED1-618C-BE51-BCE5-F8ED5B4D4949}"/>
          </ac:spMkLst>
        </pc:spChg>
        <pc:spChg chg="mod topLvl">
          <ac:chgData name="Toby Donaldson" userId="2e6e5431-bb17-4c41-9985-d39c50d83c73" providerId="ADAL" clId="{F56B8EF3-5C90-42FD-AD3E-B2A337B95298}" dt="2024-01-16T00:37:32.489" v="16433" actId="20577"/>
          <ac:spMkLst>
            <pc:docMk/>
            <pc:sldMk cId="3287968718" sldId="304"/>
            <ac:spMk id="21" creationId="{7D11AF93-5BA7-821D-92C1-258279300DC6}"/>
          </ac:spMkLst>
        </pc:spChg>
        <pc:spChg chg="mod topLvl">
          <ac:chgData name="Toby Donaldson" userId="2e6e5431-bb17-4c41-9985-d39c50d83c73" providerId="ADAL" clId="{F56B8EF3-5C90-42FD-AD3E-B2A337B95298}" dt="2024-01-16T00:36:30.997" v="16428" actId="12789"/>
          <ac:spMkLst>
            <pc:docMk/>
            <pc:sldMk cId="3287968718" sldId="304"/>
            <ac:spMk id="22" creationId="{CA562C16-DFFF-0C56-9645-CB700C090ADC}"/>
          </ac:spMkLst>
        </pc:spChg>
        <pc:spChg chg="del">
          <ac:chgData name="Toby Donaldson" userId="2e6e5431-bb17-4c41-9985-d39c50d83c73" providerId="ADAL" clId="{F56B8EF3-5C90-42FD-AD3E-B2A337B95298}" dt="2024-01-16T00:27:25.711" v="16283" actId="21"/>
          <ac:spMkLst>
            <pc:docMk/>
            <pc:sldMk cId="3287968718" sldId="304"/>
            <ac:spMk id="26" creationId="{C3165043-9098-9CC0-5659-4015745C629B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27" creationId="{E39F9407-4EA8-9CD1-336F-08D889C0518A}"/>
          </ac:spMkLst>
        </pc:spChg>
        <pc:spChg chg="del">
          <ac:chgData name="Toby Donaldson" userId="2e6e5431-bb17-4c41-9985-d39c50d83c73" providerId="ADAL" clId="{F56B8EF3-5C90-42FD-AD3E-B2A337B95298}" dt="2024-01-16T00:27:27.874" v="16284" actId="21"/>
          <ac:spMkLst>
            <pc:docMk/>
            <pc:sldMk cId="3287968718" sldId="304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29" creationId="{2BA208A7-34E9-EE4A-D424-A25341D84E88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0" creationId="{4ADC1F41-8764-A2C5-DCC3-5350D02A51A3}"/>
          </ac:spMkLst>
        </pc:spChg>
        <pc:spChg chg="del">
          <ac:chgData name="Toby Donaldson" userId="2e6e5431-bb17-4c41-9985-d39c50d83c73" providerId="ADAL" clId="{F56B8EF3-5C90-42FD-AD3E-B2A337B95298}" dt="2024-01-16T00:27:22.843" v="16282" actId="21"/>
          <ac:spMkLst>
            <pc:docMk/>
            <pc:sldMk cId="3287968718" sldId="304"/>
            <ac:spMk id="31" creationId="{7C170112-F222-29CF-B576-CBCF1F06D23A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2" creationId="{31B36C3F-8B02-B946-7F29-BCEE5FDD6010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3" creationId="{5962AAFD-0241-0381-4060-F280160841ED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7" creationId="{868F10BE-038C-6609-B850-7C90977ABAC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8" creationId="{E44A0036-6493-2E6C-4889-D39B311AE71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40" creationId="{D99475FF-7CC5-2279-6590-BEB69AB3AF9C}"/>
          </ac:spMkLst>
        </pc:spChg>
        <pc:spChg chg="add mod">
          <ac:chgData name="Toby Donaldson" userId="2e6e5431-bb17-4c41-9985-d39c50d83c73" providerId="ADAL" clId="{F56B8EF3-5C90-42FD-AD3E-B2A337B95298}" dt="2024-01-16T00:38:00.994" v="16441" actId="14100"/>
          <ac:spMkLst>
            <pc:docMk/>
            <pc:sldMk cId="3287968718" sldId="304"/>
            <ac:spMk id="41" creationId="{8C5A4327-6F36-6C1C-37BD-DDC5C234955D}"/>
          </ac:spMkLst>
        </pc:spChg>
        <pc:spChg chg="add del mod">
          <ac:chgData name="Toby Donaldson" userId="2e6e5431-bb17-4c41-9985-d39c50d83c73" providerId="ADAL" clId="{F56B8EF3-5C90-42FD-AD3E-B2A337B95298}" dt="2024-01-16T00:39:50.997" v="16473" actId="21"/>
          <ac:spMkLst>
            <pc:docMk/>
            <pc:sldMk cId="3287968718" sldId="304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34:56.511" v="16409" actId="165"/>
          <ac:grpSpMkLst>
            <pc:docMk/>
            <pc:sldMk cId="3287968718" sldId="304"/>
            <ac:grpSpMk id="9" creationId="{7AD8B83A-220D-AA25-7828-B59675571E67}"/>
          </ac:grpSpMkLst>
        </pc:grpChg>
        <pc:grpChg chg="add del mod">
          <ac:chgData name="Toby Donaldson" userId="2e6e5431-bb17-4c41-9985-d39c50d83c73" providerId="ADAL" clId="{F56B8EF3-5C90-42FD-AD3E-B2A337B95298}" dt="2024-01-16T00:35:03.133" v="16410" actId="165"/>
          <ac:grpSpMkLst>
            <pc:docMk/>
            <pc:sldMk cId="3287968718" sldId="304"/>
            <ac:grpSpMk id="10" creationId="{6BA8DD3A-9198-12B3-74FD-075730B8A241}"/>
          </ac:grpSpMkLst>
        </pc:grpChg>
        <pc:grpChg chg="add del mod">
          <ac:chgData name="Toby Donaldson" userId="2e6e5431-bb17-4c41-9985-d39c50d83c73" providerId="ADAL" clId="{F56B8EF3-5C90-42FD-AD3E-B2A337B95298}" dt="2024-01-16T00:35:09.853" v="16411" actId="165"/>
          <ac:grpSpMkLst>
            <pc:docMk/>
            <pc:sldMk cId="3287968718" sldId="304"/>
            <ac:grpSpMk id="12" creationId="{F286FD83-E295-D54E-D8CB-27BECC81C215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6" creationId="{C6DCC449-9A7C-0472-151A-4BA786E641BE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7" creationId="{6488B148-70B7-BD41-FA3D-7961539776BA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36:18.493" v="16425" actId="165"/>
          <ac:grpSpMkLst>
            <pc:docMk/>
            <pc:sldMk cId="3287968718" sldId="304"/>
            <ac:grpSpMk id="20" creationId="{B1674463-CF2C-F191-BF9F-25381B84F894}"/>
          </ac:grpSpMkLst>
        </pc:grpChg>
        <pc:cxnChg chg="add">
          <ac:chgData name="Toby Donaldson" userId="2e6e5431-bb17-4c41-9985-d39c50d83c73" providerId="ADAL" clId="{F56B8EF3-5C90-42FD-AD3E-B2A337B95298}" dt="2024-01-16T00:36:56.611" v="16430" actId="11529"/>
          <ac:cxnSpMkLst>
            <pc:docMk/>
            <pc:sldMk cId="3287968718" sldId="304"/>
            <ac:cxnSpMk id="24" creationId="{7541A6A2-D99E-70AA-906B-B671ACFEC36C}"/>
          </ac:cxnSpMkLst>
        </pc:cxnChg>
        <pc:cxnChg chg="del mod">
          <ac:chgData name="Toby Donaldson" userId="2e6e5431-bb17-4c41-9985-d39c50d83c73" providerId="ADAL" clId="{F56B8EF3-5C90-42FD-AD3E-B2A337B95298}" dt="2024-01-16T00:27:22.843" v="16282" actId="21"/>
          <ac:cxnSpMkLst>
            <pc:docMk/>
            <pc:sldMk cId="3287968718" sldId="304"/>
            <ac:cxnSpMk id="34" creationId="{EFEAA3A9-5077-878C-34A0-1C13F3D00B34}"/>
          </ac:cxnSpMkLst>
        </pc:cxnChg>
        <pc:cxnChg chg="add">
          <ac:chgData name="Toby Donaldson" userId="2e6e5431-bb17-4c41-9985-d39c50d83c73" providerId="ADAL" clId="{F56B8EF3-5C90-42FD-AD3E-B2A337B95298}" dt="2024-01-16T00:37:03.298" v="16431" actId="11529"/>
          <ac:cxnSpMkLst>
            <pc:docMk/>
            <pc:sldMk cId="3287968718" sldId="304"/>
            <ac:cxnSpMk id="35" creationId="{6C05D242-57C7-4B38-1958-A6A9384E2D6D}"/>
          </ac:cxnSpMkLst>
        </pc:cxnChg>
        <pc:cxnChg chg="add">
          <ac:chgData name="Toby Donaldson" userId="2e6e5431-bb17-4c41-9985-d39c50d83c73" providerId="ADAL" clId="{F56B8EF3-5C90-42FD-AD3E-B2A337B95298}" dt="2024-01-16T00:37:15.259" v="16432" actId="11529"/>
          <ac:cxnSpMkLst>
            <pc:docMk/>
            <pc:sldMk cId="3287968718" sldId="304"/>
            <ac:cxnSpMk id="39" creationId="{2D329A85-5ADF-AD8D-AF66-2B45D4C7C28B}"/>
          </ac:cxnSpMkLst>
        </pc:cxnChg>
      </pc:sldChg>
      <pc:sldChg chg="add">
        <pc:chgData name="Toby Donaldson" userId="2e6e5431-bb17-4c41-9985-d39c50d83c73" providerId="ADAL" clId="{F56B8EF3-5C90-42FD-AD3E-B2A337B95298}" dt="2024-01-16T00:39:47.845" v="16472" actId="2890"/>
        <pc:sldMkLst>
          <pc:docMk/>
          <pc:sldMk cId="3604971064" sldId="305"/>
        </pc:sldMkLst>
      </pc:sldChg>
      <pc:sldChg chg="addSp delSp modSp add mod">
        <pc:chgData name="Toby Donaldson" userId="2e6e5431-bb17-4c41-9985-d39c50d83c73" providerId="ADAL" clId="{F56B8EF3-5C90-42FD-AD3E-B2A337B95298}" dt="2024-01-16T00:48:37.551" v="16581" actId="20577"/>
        <pc:sldMkLst>
          <pc:docMk/>
          <pc:sldMk cId="468453318" sldId="306"/>
        </pc:sldMkLst>
        <pc:spChg chg="mod">
          <ac:chgData name="Toby Donaldson" userId="2e6e5431-bb17-4c41-9985-d39c50d83c73" providerId="ADAL" clId="{F56B8EF3-5C90-42FD-AD3E-B2A337B95298}" dt="2024-01-16T00:47:38.299" v="16571" actId="1076"/>
          <ac:spMkLst>
            <pc:docMk/>
            <pc:sldMk cId="468453318" sldId="306"/>
            <ac:spMk id="5" creationId="{31ABD533-D71F-0F21-069F-3CFC5CD4F88E}"/>
          </ac:spMkLst>
        </pc:spChg>
        <pc:spChg chg="mod topLvl">
          <ac:chgData name="Toby Donaldson" userId="2e6e5431-bb17-4c41-9985-d39c50d83c73" providerId="ADAL" clId="{F56B8EF3-5C90-42FD-AD3E-B2A337B95298}" dt="2024-01-16T00:46:51.478" v="16566" actId="165"/>
          <ac:spMkLst>
            <pc:docMk/>
            <pc:sldMk cId="468453318" sldId="306"/>
            <ac:spMk id="9" creationId="{510AB857-A4E1-52DE-C81D-B42DAEFBD066}"/>
          </ac:spMkLst>
        </pc:spChg>
        <pc:spChg chg="mod topLvl">
          <ac:chgData name="Toby Donaldson" userId="2e6e5431-bb17-4c41-9985-d39c50d83c73" providerId="ADAL" clId="{F56B8EF3-5C90-42FD-AD3E-B2A337B95298}" dt="2024-01-16T00:47:01.586" v="16567" actId="1076"/>
          <ac:spMkLst>
            <pc:docMk/>
            <pc:sldMk cId="468453318" sldId="306"/>
            <ac:spMk id="10" creationId="{BA9632FA-7FAB-F6CE-5FFA-CBE83AFE1C92}"/>
          </ac:spMkLst>
        </pc:spChg>
        <pc:spChg chg="add del mod">
          <ac:chgData name="Toby Donaldson" userId="2e6e5431-bb17-4c41-9985-d39c50d83c73" providerId="ADAL" clId="{F56B8EF3-5C90-42FD-AD3E-B2A337B95298}" dt="2024-01-16T00:48:33.029" v="16573" actId="21"/>
          <ac:spMkLst>
            <pc:docMk/>
            <pc:sldMk cId="468453318" sldId="306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46:08.817" v="16558"/>
          <ac:spMkLst>
            <pc:docMk/>
            <pc:sldMk cId="468453318" sldId="306"/>
            <ac:spMk id="26" creationId="{28B25DC8-F23E-8A97-3D72-35F83E038EFC}"/>
          </ac:spMkLst>
        </pc:spChg>
        <pc:spChg chg="mod">
          <ac:chgData name="Toby Donaldson" userId="2e6e5431-bb17-4c41-9985-d39c50d83c73" providerId="ADAL" clId="{F56B8EF3-5C90-42FD-AD3E-B2A337B95298}" dt="2024-01-16T00:46:19.393" v="16561" actId="20577"/>
          <ac:spMkLst>
            <pc:docMk/>
            <pc:sldMk cId="468453318" sldId="306"/>
            <ac:spMk id="28" creationId="{E26A20D3-D2AD-79A5-F74A-B671C842B32D}"/>
          </ac:spMkLst>
        </pc:spChg>
        <pc:spChg chg="mod">
          <ac:chgData name="Toby Donaldson" userId="2e6e5431-bb17-4c41-9985-d39c50d83c73" providerId="ADAL" clId="{F56B8EF3-5C90-42FD-AD3E-B2A337B95298}" dt="2024-01-16T00:48:37.551" v="16581" actId="20577"/>
          <ac:spMkLst>
            <pc:docMk/>
            <pc:sldMk cId="468453318" sldId="306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40:49.213" v="16536" actId="165"/>
          <ac:grpSpMkLst>
            <pc:docMk/>
            <pc:sldMk cId="468453318" sldId="306"/>
            <ac:grpSpMk id="3" creationId="{66E28C84-A110-3BAD-AC31-E4BB19C55025}"/>
          </ac:grpSpMkLst>
        </pc:grpChg>
        <pc:grpChg chg="add del mod">
          <ac:chgData name="Toby Donaldson" userId="2e6e5431-bb17-4c41-9985-d39c50d83c73" providerId="ADAL" clId="{F56B8EF3-5C90-42FD-AD3E-B2A337B95298}" dt="2024-01-16T00:46:51.478" v="16566" actId="165"/>
          <ac:grpSpMkLst>
            <pc:docMk/>
            <pc:sldMk cId="468453318" sldId="306"/>
            <ac:grpSpMk id="11" creationId="{85598937-056E-343C-D20D-3C35AE58EA66}"/>
          </ac:grpSpMkLst>
        </pc:grpChg>
        <pc:grpChg chg="mod">
          <ac:chgData name="Toby Donaldson" userId="2e6e5431-bb17-4c41-9985-d39c50d83c73" providerId="ADAL" clId="{F56B8EF3-5C90-42FD-AD3E-B2A337B95298}" dt="2024-01-16T00:42:03.765" v="16547" actId="12789"/>
          <ac:grpSpMkLst>
            <pc:docMk/>
            <pc:sldMk cId="468453318" sldId="306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47:30.752" v="16570" actId="21"/>
          <ac:grpSpMkLst>
            <pc:docMk/>
            <pc:sldMk cId="468453318" sldId="306"/>
            <ac:grpSpMk id="25" creationId="{342DC0ED-D78E-9CD7-C28C-2848C2E7E663}"/>
          </ac:grpSpMkLst>
        </pc:grpChg>
        <pc:cxnChg chg="add mod">
          <ac:chgData name="Toby Donaldson" userId="2e6e5431-bb17-4c41-9985-d39c50d83c73" providerId="ADAL" clId="{F56B8EF3-5C90-42FD-AD3E-B2A337B95298}" dt="2024-01-16T00:42:09.890" v="16548" actId="14100"/>
          <ac:cxnSpMkLst>
            <pc:docMk/>
            <pc:sldMk cId="468453318" sldId="306"/>
            <ac:cxnSpMk id="12" creationId="{10768126-3B04-0132-1800-A84FD1833B41}"/>
          </ac:cxnSpMkLst>
        </pc:cxnChg>
        <pc:cxnChg chg="add del mod">
          <ac:chgData name="Toby Donaldson" userId="2e6e5431-bb17-4c41-9985-d39c50d83c73" providerId="ADAL" clId="{F56B8EF3-5C90-42FD-AD3E-B2A337B95298}" dt="2024-01-16T00:47:30.752" v="16570" actId="21"/>
          <ac:cxnSpMkLst>
            <pc:docMk/>
            <pc:sldMk cId="468453318" sldId="306"/>
            <ac:cxnSpMk id="29" creationId="{A5A63758-0B75-C2CE-361C-31AAA9B5C38D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6T00:53:18.839" v="16673" actId="20577"/>
        <pc:sldMkLst>
          <pc:docMk/>
          <pc:sldMk cId="84991612" sldId="307"/>
        </pc:sldMkLst>
        <pc:spChg chg="add mod">
          <ac:chgData name="Toby Donaldson" userId="2e6e5431-bb17-4c41-9985-d39c50d83c73" providerId="ADAL" clId="{F56B8EF3-5C90-42FD-AD3E-B2A337B95298}" dt="2024-01-16T00:49:41.994" v="16589" actId="14100"/>
          <ac:spMkLst>
            <pc:docMk/>
            <pc:sldMk cId="84991612" sldId="307"/>
            <ac:spMk id="3" creationId="{9F156946-344B-A238-F02D-25B32E89B1CF}"/>
          </ac:spMkLst>
        </pc:spChg>
        <pc:spChg chg="add mod">
          <ac:chgData name="Toby Donaldson" userId="2e6e5431-bb17-4c41-9985-d39c50d83c73" providerId="ADAL" clId="{F56B8EF3-5C90-42FD-AD3E-B2A337B95298}" dt="2024-01-16T00:53:18.839" v="16673" actId="20577"/>
          <ac:spMkLst>
            <pc:docMk/>
            <pc:sldMk cId="84991612" sldId="307"/>
            <ac:spMk id="11" creationId="{058F842A-66E1-EB7B-6EC2-1342782EDF18}"/>
          </ac:spMkLst>
        </pc:spChg>
        <pc:spChg chg="del">
          <ac:chgData name="Toby Donaldson" userId="2e6e5431-bb17-4c41-9985-d39c50d83c73" providerId="ADAL" clId="{F56B8EF3-5C90-42FD-AD3E-B2A337B95298}" dt="2024-01-16T00:48:54.039" v="16582" actId="21"/>
          <ac:spMkLst>
            <pc:docMk/>
            <pc:sldMk cId="84991612" sldId="307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50:02.339" v="16593" actId="20577"/>
          <ac:spMkLst>
            <pc:docMk/>
            <pc:sldMk cId="84991612" sldId="307"/>
            <ac:spMk id="42" creationId="{81A0D830-CE25-C1CE-8DA0-61CCCAE5D472}"/>
          </ac:spMkLst>
        </pc:spChg>
      </pc:sldChg>
      <pc:sldChg chg="add">
        <pc:chgData name="Toby Donaldson" userId="2e6e5431-bb17-4c41-9985-d39c50d83c73" providerId="ADAL" clId="{F56B8EF3-5C90-42FD-AD3E-B2A337B95298}" dt="2024-01-16T00:48:27.655" v="16572" actId="2890"/>
        <pc:sldMkLst>
          <pc:docMk/>
          <pc:sldMk cId="2642181235" sldId="308"/>
        </pc:sldMkLst>
      </pc:sldChg>
      <pc:sldChg chg="addSp modSp new mod">
        <pc:chgData name="Toby Donaldson" userId="2e6e5431-bb17-4c41-9985-d39c50d83c73" providerId="ADAL" clId="{F56B8EF3-5C90-42FD-AD3E-B2A337B95298}" dt="2024-01-16T21:40:39.150" v="17831" actId="20577"/>
        <pc:sldMkLst>
          <pc:docMk/>
          <pc:sldMk cId="1156014449" sldId="309"/>
        </pc:sldMkLst>
        <pc:spChg chg="mod">
          <ac:chgData name="Toby Donaldson" userId="2e6e5431-bb17-4c41-9985-d39c50d83c73" providerId="ADAL" clId="{F56B8EF3-5C90-42FD-AD3E-B2A337B95298}" dt="2024-01-16T00:53:30.629" v="16688" actId="20577"/>
          <ac:spMkLst>
            <pc:docMk/>
            <pc:sldMk cId="1156014449" sldId="309"/>
            <ac:spMk id="2" creationId="{B2E0EC4B-8A0E-1BCF-888B-26E96DB43052}"/>
          </ac:spMkLst>
        </pc:spChg>
        <pc:spChg chg="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3" creationId="{BF3F0BF9-3D1B-BF89-E0FD-C32FB4D1F3AA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5" creationId="{BF070B2B-4C03-7D7C-7855-25E98EBF186B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6" creationId="{64234A26-B563-3A45-185F-D8234742E92C}"/>
          </ac:spMkLst>
        </pc:spChg>
        <pc:spChg chg="add mod">
          <ac:chgData name="Toby Donaldson" userId="2e6e5431-bb17-4c41-9985-d39c50d83c73" providerId="ADAL" clId="{F56B8EF3-5C90-42FD-AD3E-B2A337B95298}" dt="2024-01-16T21:40:39.150" v="17831" actId="20577"/>
          <ac:spMkLst>
            <pc:docMk/>
            <pc:sldMk cId="1156014449" sldId="309"/>
            <ac:spMk id="7" creationId="{A2B6C373-BE7D-D29B-489E-F9BC8386A05A}"/>
          </ac:spMkLst>
        </pc:spChg>
      </pc:sldChg>
      <pc:sldChg chg="addSp delSp modSp new mod">
        <pc:chgData name="Toby Donaldson" userId="2e6e5431-bb17-4c41-9985-d39c50d83c73" providerId="ADAL" clId="{F56B8EF3-5C90-42FD-AD3E-B2A337B95298}" dt="2024-01-16T01:06:49.379" v="17725" actId="1076"/>
        <pc:sldMkLst>
          <pc:docMk/>
          <pc:sldMk cId="1120572146" sldId="310"/>
        </pc:sldMkLst>
        <pc:spChg chg="mod">
          <ac:chgData name="Toby Donaldson" userId="2e6e5431-bb17-4c41-9985-d39c50d83c73" providerId="ADAL" clId="{F56B8EF3-5C90-42FD-AD3E-B2A337B95298}" dt="2024-01-16T00:56:38.850" v="16998" actId="20577"/>
          <ac:spMkLst>
            <pc:docMk/>
            <pc:sldMk cId="1120572146" sldId="310"/>
            <ac:spMk id="2" creationId="{E77DC31F-89DB-A02C-778A-28B1DC6CA580}"/>
          </ac:spMkLst>
        </pc:spChg>
        <pc:spChg chg="del">
          <ac:chgData name="Toby Donaldson" userId="2e6e5431-bb17-4c41-9985-d39c50d83c73" providerId="ADAL" clId="{F56B8EF3-5C90-42FD-AD3E-B2A337B95298}" dt="2024-01-16T00:57:39.544" v="16999" actId="21"/>
          <ac:spMkLst>
            <pc:docMk/>
            <pc:sldMk cId="1120572146" sldId="310"/>
            <ac:spMk id="3" creationId="{565E1E8C-0106-58E0-E04A-83F71A718380}"/>
          </ac:spMkLst>
        </pc:spChg>
        <pc:spChg chg="add mod">
          <ac:chgData name="Toby Donaldson" userId="2e6e5431-bb17-4c41-9985-d39c50d83c73" providerId="ADAL" clId="{F56B8EF3-5C90-42FD-AD3E-B2A337B95298}" dt="2024-01-16T00:59:00.011" v="17082" actId="14100"/>
          <ac:spMkLst>
            <pc:docMk/>
            <pc:sldMk cId="1120572146" sldId="310"/>
            <ac:spMk id="5" creationId="{B1A0FD6B-380D-E580-0964-146D6F0EFE75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6" creationId="{700FD141-FA69-9052-6839-18AD5D3B702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7" creationId="{ED6D229E-AF1C-9D0C-E82C-12A2056A2817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8" creationId="{4CF7B4B6-F4CD-DF56-FE35-08C2BFC9D64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9" creationId="{0BB01BE4-60EA-4A3B-9831-E8F4ECD7A035}"/>
          </ac:spMkLst>
        </pc:spChg>
        <pc:spChg chg="add mod">
          <ac:chgData name="Toby Donaldson" userId="2e6e5431-bb17-4c41-9985-d39c50d83c73" providerId="ADAL" clId="{F56B8EF3-5C90-42FD-AD3E-B2A337B95298}" dt="2024-01-16T01:05:20.051" v="17625" actId="164"/>
          <ac:spMkLst>
            <pc:docMk/>
            <pc:sldMk cId="1120572146" sldId="310"/>
            <ac:spMk id="21" creationId="{2A2CFE7A-D165-D3FA-7A91-A693CF27DCEA}"/>
          </ac:spMkLst>
        </pc:spChg>
        <pc:spChg chg="add mod">
          <ac:chgData name="Toby Donaldson" userId="2e6e5431-bb17-4c41-9985-d39c50d83c73" providerId="ADAL" clId="{F56B8EF3-5C90-42FD-AD3E-B2A337B95298}" dt="2024-01-16T01:05:23.589" v="17626" actId="164"/>
          <ac:spMkLst>
            <pc:docMk/>
            <pc:sldMk cId="1120572146" sldId="310"/>
            <ac:spMk id="27" creationId="{3E729DA4-5842-C056-0ADC-C2CB52391DD0}"/>
          </ac:spMkLst>
        </pc:spChg>
        <pc:spChg chg="add mod">
          <ac:chgData name="Toby Donaldson" userId="2e6e5431-bb17-4c41-9985-d39c50d83c73" providerId="ADAL" clId="{F56B8EF3-5C90-42FD-AD3E-B2A337B95298}" dt="2024-01-16T01:05:25.685" v="17627" actId="164"/>
          <ac:spMkLst>
            <pc:docMk/>
            <pc:sldMk cId="1120572146" sldId="310"/>
            <ac:spMk id="32" creationId="{E009B827-F627-607F-8B28-C83FC315EF98}"/>
          </ac:spMkLst>
        </pc:spChg>
        <pc:spChg chg="add mod">
          <ac:chgData name="Toby Donaldson" userId="2e6e5431-bb17-4c41-9985-d39c50d83c73" providerId="ADAL" clId="{F56B8EF3-5C90-42FD-AD3E-B2A337B95298}" dt="2024-01-16T01:06:49.379" v="17725" actId="1076"/>
          <ac:spMkLst>
            <pc:docMk/>
            <pc:sldMk cId="1120572146" sldId="310"/>
            <ac:spMk id="38" creationId="{6FEB1BB0-6EC8-DFF9-C4B2-DB94F88CB28E}"/>
          </ac:spMkLst>
        </pc:spChg>
        <pc:grpChg chg="add del mod">
          <ac:chgData name="Toby Donaldson" userId="2e6e5431-bb17-4c41-9985-d39c50d83c73" providerId="ADAL" clId="{F56B8EF3-5C90-42FD-AD3E-B2A337B95298}" dt="2024-01-16T01:04:30.079" v="17611" actId="165"/>
          <ac:grpSpMkLst>
            <pc:docMk/>
            <pc:sldMk cId="1120572146" sldId="310"/>
            <ac:grpSpMk id="20" creationId="{80B3A800-1D01-38F2-3963-034731AB3DBB}"/>
          </ac:grpSpMkLst>
        </pc:grpChg>
        <pc:grpChg chg="add mod">
          <ac:chgData name="Toby Donaldson" userId="2e6e5431-bb17-4c41-9985-d39c50d83c73" providerId="ADAL" clId="{F56B8EF3-5C90-42FD-AD3E-B2A337B95298}" dt="2024-01-16T01:05:25.685" v="17627" actId="164"/>
          <ac:grpSpMkLst>
            <pc:docMk/>
            <pc:sldMk cId="1120572146" sldId="310"/>
            <ac:grpSpMk id="33" creationId="{30A6EAA7-A9C5-CC2A-593D-D7C3FD747F4D}"/>
          </ac:grpSpMkLst>
        </pc:grpChg>
        <pc:grpChg chg="add mod">
          <ac:chgData name="Toby Donaldson" userId="2e6e5431-bb17-4c41-9985-d39c50d83c73" providerId="ADAL" clId="{F56B8EF3-5C90-42FD-AD3E-B2A337B95298}" dt="2024-01-16T01:05:23.589" v="17626" actId="164"/>
          <ac:grpSpMkLst>
            <pc:docMk/>
            <pc:sldMk cId="1120572146" sldId="310"/>
            <ac:grpSpMk id="34" creationId="{00469444-43F8-671B-619B-051636A15A1A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5" creationId="{C6B1C680-BC53-BE6E-4A1C-92C38BCA46D9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6" creationId="{EA8366B4-C3F5-04D6-40EC-ED16638348EB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7" creationId="{AFAB2F68-2E53-1E3D-F067-30113631DEE2}"/>
          </ac:grpSpMkLst>
        </pc:grp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1" creationId="{9B0B78CF-CE04-DD66-F991-16A596345BC4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2" creationId="{2BC2EDFF-3072-CA8D-76C5-3F6BD904B0BF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4" creationId="{135225EA-AE93-251B-0BC6-EA9C3D1FC1B5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7" creationId="{37C93F46-891B-0950-7EA0-8FC084E85A0A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3" creationId="{854E3FD2-5E20-8357-685F-583A6775F8D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4" creationId="{56D1A282-6738-B1EA-C6A9-6FEAF9A40624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5" creationId="{1575BC6D-9896-9E74-C393-B85BE8AA100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6" creationId="{A9FD9A66-19EF-EDC6-12B4-304183DA170F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8" creationId="{9BA19FFF-0D23-91CA-5A1C-26D69440C0F9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9" creationId="{DFB908E3-5546-23A3-7F3A-DEE7C5755A16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0" creationId="{C4714C99-C492-E7F3-A33B-AE2A5858BBFC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1" creationId="{A373B14D-7E33-AE61-912A-5B7125B146A5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7T18:39:53.702" v="17955" actId="1076"/>
        <pc:sldMkLst>
          <pc:docMk/>
          <pc:sldMk cId="1542201987" sldId="311"/>
        </pc:sldMkLst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7T18:37:43.879" v="17845" actId="20577"/>
          <ac:spMkLst>
            <pc:docMk/>
            <pc:sldMk cId="1542201987" sldId="311"/>
            <ac:spMk id="6" creationId="{75A28670-B9E5-D26B-F58D-E88A3716765B}"/>
          </ac:spMkLst>
        </pc:spChg>
        <pc:spChg chg="add mod">
          <ac:chgData name="Toby Donaldson" userId="2e6e5431-bb17-4c41-9985-d39c50d83c73" providerId="ADAL" clId="{F56B8EF3-5C90-42FD-AD3E-B2A337B95298}" dt="2024-01-17T18:39:13.734" v="17863" actId="1076"/>
          <ac:spMkLst>
            <pc:docMk/>
            <pc:sldMk cId="1542201987" sldId="311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35:34.854" v="17835" actId="14100"/>
          <ac:spMkLst>
            <pc:docMk/>
            <pc:sldMk cId="1542201987" sldId="31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7T18:37:57.458" v="17847"/>
          <ac:spMkLst>
            <pc:docMk/>
            <pc:sldMk cId="1542201987" sldId="311"/>
            <ac:spMk id="10" creationId="{7FF694CA-CBC8-6058-3FB8-3A581B60C9C8}"/>
          </ac:spMkLst>
        </pc:spChg>
        <pc:spChg chg="add mod">
          <ac:chgData name="Toby Donaldson" userId="2e6e5431-bb17-4c41-9985-d39c50d83c73" providerId="ADAL" clId="{F56B8EF3-5C90-42FD-AD3E-B2A337B95298}" dt="2024-01-17T18:38:00.045" v="17848"/>
          <ac:spMkLst>
            <pc:docMk/>
            <pc:sldMk cId="1542201987" sldId="311"/>
            <ac:spMk id="11" creationId="{B7CCA678-93BC-D6CA-E765-4AD0BF5AB27B}"/>
          </ac:spMkLst>
        </pc:spChg>
        <pc:spChg chg="add mod">
          <ac:chgData name="Toby Donaldson" userId="2e6e5431-bb17-4c41-9985-d39c50d83c73" providerId="ADAL" clId="{F56B8EF3-5C90-42FD-AD3E-B2A337B95298}" dt="2024-01-17T18:39:53.702" v="17955" actId="1076"/>
          <ac:spMkLst>
            <pc:docMk/>
            <pc:sldMk cId="1542201987" sldId="311"/>
            <ac:spMk id="12" creationId="{48ABF86D-F49F-85E8-15A5-46E8D90368B9}"/>
          </ac:spMkLst>
        </pc:spChg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7T18:35:28.060" v="17833" actId="21"/>
          <ac:spMkLst>
            <pc:docMk/>
            <pc:sldMk cId="1542201987" sldId="311"/>
            <ac:spMk id="23" creationId="{D1CE7C05-1C4A-EDD1-869D-ED526B0F63BC}"/>
          </ac:spMkLst>
        </pc:spChg>
        <pc:cxnChg chg="del mod">
          <ac:chgData name="Toby Donaldson" userId="2e6e5431-bb17-4c41-9985-d39c50d83c73" providerId="ADAL" clId="{F56B8EF3-5C90-42FD-AD3E-B2A337B95298}" dt="2024-01-17T18:35:28.060" v="17833" actId="21"/>
          <ac:cxnSpMkLst>
            <pc:docMk/>
            <pc:sldMk cId="1542201987" sldId="311"/>
            <ac:cxnSpMk id="9" creationId="{A1ABB453-3DF3-7D6E-9938-BFE569C26BD5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7T18:43:23.390" v="18197" actId="1076"/>
        <pc:sldMkLst>
          <pc:docMk/>
          <pc:sldMk cId="2619607218" sldId="312"/>
        </pc:sldMkLst>
        <pc:spChg chg="add">
          <ac:chgData name="Toby Donaldson" userId="2e6e5431-bb17-4c41-9985-d39c50d83c73" providerId="ADAL" clId="{F56B8EF3-5C90-42FD-AD3E-B2A337B95298}" dt="2024-01-17T18:42:35.062" v="18039" actId="11529"/>
          <ac:spMkLst>
            <pc:docMk/>
            <pc:sldMk cId="2619607218" sldId="312"/>
            <ac:spMk id="5" creationId="{1A7B4E40-E4E9-2261-67F8-F3318B921015}"/>
          </ac:spMkLst>
        </pc:spChg>
        <pc:spChg chg="add mod">
          <ac:chgData name="Toby Donaldson" userId="2e6e5431-bb17-4c41-9985-d39c50d83c73" providerId="ADAL" clId="{F56B8EF3-5C90-42FD-AD3E-B2A337B95298}" dt="2024-01-17T18:43:23.390" v="18197" actId="1076"/>
          <ac:spMkLst>
            <pc:docMk/>
            <pc:sldMk cId="2619607218" sldId="312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1:42.550" v="17959" actId="1076"/>
          <ac:spMkLst>
            <pc:docMk/>
            <pc:sldMk cId="2619607218" sldId="312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42:15.934" v="18038" actId="1076"/>
          <ac:spMkLst>
            <pc:docMk/>
            <pc:sldMk cId="2619607218" sldId="312"/>
            <ac:spMk id="12" creationId="{48ABF86D-F49F-85E8-15A5-46E8D90368B9}"/>
          </ac:spMkLst>
        </pc:spChg>
      </pc:sldChg>
      <pc:sldChg chg="addSp delSp modSp add mod ord">
        <pc:chgData name="Toby Donaldson" userId="2e6e5431-bb17-4c41-9985-d39c50d83c73" providerId="ADAL" clId="{F56B8EF3-5C90-42FD-AD3E-B2A337B95298}" dt="2024-01-17T18:49:17.966" v="18590" actId="5793"/>
        <pc:sldMkLst>
          <pc:docMk/>
          <pc:sldMk cId="4115869788" sldId="313"/>
        </pc:sldMkLst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5" creationId="{1A7B4E40-E4E9-2261-67F8-F3318B921015}"/>
          </ac:spMkLst>
        </pc:spChg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8:21.934" v="18495" actId="1076"/>
          <ac:spMkLst>
            <pc:docMk/>
            <pc:sldMk cId="4115869788" sldId="313"/>
            <ac:spMk id="7" creationId="{0D7D57C9-27D7-E80A-DF43-97F70899C081}"/>
          </ac:spMkLst>
        </pc:spChg>
        <pc:spChg chg="add mod">
          <ac:chgData name="Toby Donaldson" userId="2e6e5431-bb17-4c41-9985-d39c50d83c73" providerId="ADAL" clId="{F56B8EF3-5C90-42FD-AD3E-B2A337B95298}" dt="2024-01-17T18:49:17.966" v="18590" actId="5793"/>
          <ac:spMkLst>
            <pc:docMk/>
            <pc:sldMk cId="4115869788" sldId="313"/>
            <ac:spMk id="9" creationId="{80668905-60AD-C93B-9B3D-DB761D57A1D2}"/>
          </ac:spMkLst>
        </pc:spChg>
        <pc:spChg chg="mod">
          <ac:chgData name="Toby Donaldson" userId="2e6e5431-bb17-4c41-9985-d39c50d83c73" providerId="ADAL" clId="{F56B8EF3-5C90-42FD-AD3E-B2A337B95298}" dt="2024-01-17T18:46:03.041" v="18357" actId="5793"/>
          <ac:spMkLst>
            <pc:docMk/>
            <pc:sldMk cId="4115869788" sldId="313"/>
            <ac:spMk id="12" creationId="{48ABF86D-F49F-85E8-15A5-46E8D90368B9}"/>
          </ac:spMkLst>
        </pc:spChg>
      </pc:sldChg>
      <pc:sldChg chg="modSp add mod">
        <pc:chgData name="Toby Donaldson" userId="2e6e5431-bb17-4c41-9985-d39c50d83c73" providerId="ADAL" clId="{F56B8EF3-5C90-42FD-AD3E-B2A337B95298}" dt="2024-01-17T18:47:11.400" v="18429" actId="20577"/>
        <pc:sldMkLst>
          <pc:docMk/>
          <pc:sldMk cId="1241887878" sldId="314"/>
        </pc:sldMkLst>
        <pc:spChg chg="mod">
          <ac:chgData name="Toby Donaldson" userId="2e6e5431-bb17-4c41-9985-d39c50d83c73" providerId="ADAL" clId="{F56B8EF3-5C90-42FD-AD3E-B2A337B95298}" dt="2024-01-17T18:47:11.400" v="18429" actId="20577"/>
          <ac:spMkLst>
            <pc:docMk/>
            <pc:sldMk cId="1241887878" sldId="314"/>
            <ac:spMk id="7" creationId="{0D7D57C9-27D7-E80A-DF43-97F70899C081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7T18:51:46.262" v="18792" actId="27309"/>
        <pc:sldMkLst>
          <pc:docMk/>
          <pc:sldMk cId="3908220886" sldId="315"/>
        </pc:sldMkLst>
        <pc:spChg chg="mod">
          <ac:chgData name="Toby Donaldson" userId="2e6e5431-bb17-4c41-9985-d39c50d83c73" providerId="ADAL" clId="{F56B8EF3-5C90-42FD-AD3E-B2A337B95298}" dt="2024-01-17T18:51:29.266" v="18790" actId="20577"/>
          <ac:spMkLst>
            <pc:docMk/>
            <pc:sldMk cId="3908220886" sldId="315"/>
            <ac:spMk id="9" creationId="{80668905-60AD-C93B-9B3D-DB761D57A1D2}"/>
          </ac:spMkLst>
        </pc:spChg>
        <pc:graphicFrameChg chg="add del modGraphic">
          <ac:chgData name="Toby Donaldson" userId="2e6e5431-bb17-4c41-9985-d39c50d83c73" providerId="ADAL" clId="{F56B8EF3-5C90-42FD-AD3E-B2A337B95298}" dt="2024-01-17T18:51:46.262" v="18792" actId="27309"/>
          <ac:graphicFrameMkLst>
            <pc:docMk/>
            <pc:sldMk cId="3908220886" sldId="315"/>
            <ac:graphicFrameMk id="6" creationId="{2D2098CF-E250-FAF0-8B23-340E458B0BCC}"/>
          </ac:graphicFrameMkLst>
        </pc:graphicFrameChg>
      </pc:sldChg>
    </pc:docChg>
  </pc:docChgLst>
  <pc:docChgLst>
    <pc:chgData name="Toby Donaldson" userId="2e6e5431-bb17-4c41-9985-d39c50d83c73" providerId="ADAL" clId="{F0E40FE0-2E57-4922-A8AA-5AFA101CC44A}"/>
    <pc:docChg chg="undo redo custSel addSld delSld modSld sldOrd addSection delSection modSection">
      <pc:chgData name="Toby Donaldson" userId="2e6e5431-bb17-4c41-9985-d39c50d83c73" providerId="ADAL" clId="{F0E40FE0-2E57-4922-A8AA-5AFA101CC44A}" dt="2024-01-22T18:58:35.482" v="8778" actId="20577"/>
      <pc:docMkLst>
        <pc:docMk/>
      </pc:docMkLst>
      <pc:sldChg chg="modSp mod ord">
        <pc:chgData name="Toby Donaldson" userId="2e6e5431-bb17-4c41-9985-d39c50d83c73" providerId="ADAL" clId="{F0E40FE0-2E57-4922-A8AA-5AFA101CC44A}" dt="2024-01-18T00:50:42.871" v="1556" actId="20578"/>
        <pc:sldMkLst>
          <pc:docMk/>
          <pc:sldMk cId="1990534629" sldId="256"/>
        </pc:sldMkLst>
        <pc:spChg chg="mod">
          <ac:chgData name="Toby Donaldson" userId="2e6e5431-bb17-4c41-9985-d39c50d83c73" providerId="ADAL" clId="{F0E40FE0-2E57-4922-A8AA-5AFA101CC44A}" dt="2024-01-18T00:20:47.358" v="6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Sp modSp mod ord">
        <pc:chgData name="Toby Donaldson" userId="2e6e5431-bb17-4c41-9985-d39c50d83c73" providerId="ADAL" clId="{F0E40FE0-2E57-4922-A8AA-5AFA101CC44A}" dt="2024-01-22T18:58:35.482" v="8778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0E40FE0-2E57-4922-A8AA-5AFA101CC44A}" dt="2024-01-22T18:58:35.482" v="8778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0E40FE0-2E57-4922-A8AA-5AFA101CC44A}" dt="2024-01-18T00:21:35.450" v="14" actId="21"/>
          <ac:spMkLst>
            <pc:docMk/>
            <pc:sldMk cId="3457032960" sldId="25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6570974" sldId="25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069557335" sldId="26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1357516" sldId="26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5501190" sldId="26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1885463" sldId="26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00110765" sldId="26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609365" sldId="26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00499661" sldId="26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349829518" sldId="26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77031596" sldId="27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5023636" sldId="27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471775431" sldId="27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866962288" sldId="27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15519779" sldId="27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9780921" sldId="27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6012569" sldId="27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5158963" sldId="27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926493247" sldId="27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975362785" sldId="27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5575249" sldId="28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32478819" sldId="28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51489469" sldId="28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91270767" sldId="28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385497189" sldId="28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150923053" sldId="28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295768457" sldId="28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36112539" sldId="28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771185702" sldId="29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36226977" sldId="29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89034745" sldId="29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89417061" sldId="29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53127751" sldId="29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40618605" sldId="29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86675529" sldId="29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874304550" sldId="29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05269286" sldId="29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405615600" sldId="300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935856168" sldId="301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40181464" sldId="302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049437629" sldId="303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287968718" sldId="304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604971064" sldId="305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468453318" sldId="306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84991612" sldId="30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642181235" sldId="30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56014449" sldId="30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20572146" sldId="31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42201987" sldId="311"/>
        </pc:sldMkLst>
      </pc:sldChg>
      <pc:sldChg chg="addSp delSp modSp add mod ord">
        <pc:chgData name="Toby Donaldson" userId="2e6e5431-bb17-4c41-9985-d39c50d83c73" providerId="ADAL" clId="{F0E40FE0-2E57-4922-A8AA-5AFA101CC44A}" dt="2024-01-20T05:06:44.963" v="8495"/>
        <pc:sldMkLst>
          <pc:docMk/>
          <pc:sldMk cId="2965922608" sldId="311"/>
        </pc:sldMkLst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" creationId="{DEBD0DA8-0DBC-41DC-8020-9A60A10F8EC1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6" creationId="{C3165043-9098-9CC0-5659-4015745C629B}"/>
          </ac:spMkLst>
        </pc:spChg>
        <pc:spChg chg="mod">
          <ac:chgData name="Toby Donaldson" userId="2e6e5431-bb17-4c41-9985-d39c50d83c73" providerId="ADAL" clId="{F0E40FE0-2E57-4922-A8AA-5AFA101CC44A}" dt="2024-01-18T00:29:43.908" v="200" actId="1076"/>
          <ac:spMkLst>
            <pc:docMk/>
            <pc:sldMk cId="2965922608" sldId="311"/>
            <ac:spMk id="28" creationId="{D59C76F1-6F1B-B12E-49A6-325207807D05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9" creationId="{DF07A032-A714-1043-62FC-B0CEF2B6E1B8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1" creationId="{E19E8508-BCDD-7075-94E4-5020F3D8093A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2" creationId="{8B008C71-343D-A274-8192-91F484462CDD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4" creationId="{4F0631C6-2065-A251-3B83-8A8631436290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5" creationId="{65D6C437-551B-1D66-D75F-D169991351E3}"/>
          </ac:spMkLst>
        </pc:spChg>
        <pc:spChg chg="add mod">
          <ac:chgData name="Toby Donaldson" userId="2e6e5431-bb17-4c41-9985-d39c50d83c73" providerId="ADAL" clId="{F0E40FE0-2E57-4922-A8AA-5AFA101CC44A}" dt="2024-01-18T00:30:01.914" v="205" actId="1076"/>
          <ac:spMkLst>
            <pc:docMk/>
            <pc:sldMk cId="2965922608" sldId="311"/>
            <ac:spMk id="37" creationId="{8652DB3F-ECAB-2A6B-B4E9-02BE35D28CEE}"/>
          </ac:spMkLst>
        </pc:spChg>
        <pc:spChg chg="add mod">
          <ac:chgData name="Toby Donaldson" userId="2e6e5431-bb17-4c41-9985-d39c50d83c73" providerId="ADAL" clId="{F0E40FE0-2E57-4922-A8AA-5AFA101CC44A}" dt="2024-01-20T05:06:44.963" v="8495"/>
          <ac:spMkLst>
            <pc:docMk/>
            <pc:sldMk cId="2965922608" sldId="311"/>
            <ac:spMk id="38" creationId="{2172DE9D-A631-53CA-A439-0E91FDC990A2}"/>
          </ac:spMkLst>
        </pc:spChg>
        <pc:grpChg chg="add mod">
          <ac:chgData name="Toby Donaldson" userId="2e6e5431-bb17-4c41-9985-d39c50d83c73" providerId="ADAL" clId="{F0E40FE0-2E57-4922-A8AA-5AFA101CC44A}" dt="2024-01-18T00:29:21.891" v="193" actId="1076"/>
          <ac:grpSpMkLst>
            <pc:docMk/>
            <pc:sldMk cId="2965922608" sldId="311"/>
            <ac:grpSpMk id="36" creationId="{A7934470-36D5-7BF2-720F-638ABF5BA58C}"/>
          </ac:grpSpMkLst>
        </pc:grp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3" creationId="{EED48B81-20F3-0E06-79C3-8FD6ABC3ED38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619607218" sldId="312"/>
        </pc:sldMkLst>
      </pc:sldChg>
      <pc:sldChg chg="add del">
        <pc:chgData name="Toby Donaldson" userId="2e6e5431-bb17-4c41-9985-d39c50d83c73" providerId="ADAL" clId="{F0E40FE0-2E57-4922-A8AA-5AFA101CC44A}" dt="2024-01-18T00:30:15.416" v="207" actId="2696"/>
        <pc:sldMkLst>
          <pc:docMk/>
          <pc:sldMk cId="2625441596" sldId="312"/>
        </pc:sldMkLst>
      </pc:sldChg>
      <pc:sldChg chg="addSp delSp modSp add mod">
        <pc:chgData name="Toby Donaldson" userId="2e6e5431-bb17-4c41-9985-d39c50d83c73" providerId="ADAL" clId="{F0E40FE0-2E57-4922-A8AA-5AFA101CC44A}" dt="2024-01-20T05:06:50.745" v="8496"/>
        <pc:sldMkLst>
          <pc:docMk/>
          <pc:sldMk cId="1813859" sldId="313"/>
        </pc:sldMkLst>
        <pc:spChg chg="add mod">
          <ac:chgData name="Toby Donaldson" userId="2e6e5431-bb17-4c41-9985-d39c50d83c73" providerId="ADAL" clId="{F0E40FE0-2E57-4922-A8AA-5AFA101CC44A}" dt="2024-01-18T00:30:58.292" v="303" actId="1076"/>
          <ac:spMkLst>
            <pc:docMk/>
            <pc:sldMk cId="1813859" sldId="313"/>
            <ac:spMk id="3" creationId="{B9C83A3F-4CE7-5EC0-D228-19DA7D4AADEF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6" creationId="{B532977E-C358-A53D-5ED2-7045AB1094FC}"/>
          </ac:spMkLst>
        </pc:spChg>
        <pc:spChg chg="mod">
          <ac:chgData name="Toby Donaldson" userId="2e6e5431-bb17-4c41-9985-d39c50d83c73" providerId="ADAL" clId="{F0E40FE0-2E57-4922-A8AA-5AFA101CC44A}" dt="2024-01-18T00:30:45.920" v="299" actId="20577"/>
          <ac:spMkLst>
            <pc:docMk/>
            <pc:sldMk cId="1813859" sldId="313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9" creationId="{E52991E6-587F-C253-6406-0E63858C950E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30" creationId="{1B9933CA-C2C2-F012-B981-1811F0DBAEFF}"/>
          </ac:spMkLst>
        </pc:spChg>
        <pc:spChg chg="del mod">
          <ac:chgData name="Toby Donaldson" userId="2e6e5431-bb17-4c41-9985-d39c50d83c73" providerId="ADAL" clId="{F0E40FE0-2E57-4922-A8AA-5AFA101CC44A}" dt="2024-01-18T00:31:00.862" v="304" actId="21"/>
          <ac:spMkLst>
            <pc:docMk/>
            <pc:sldMk cId="1813859" sldId="313"/>
            <ac:spMk id="37" creationId="{8652DB3F-ECAB-2A6B-B4E9-02BE35D28CEE}"/>
          </ac:spMkLst>
        </pc:spChg>
        <pc:spChg chg="add mod">
          <ac:chgData name="Toby Donaldson" userId="2e6e5431-bb17-4c41-9985-d39c50d83c73" providerId="ADAL" clId="{F0E40FE0-2E57-4922-A8AA-5AFA101CC44A}" dt="2024-01-20T05:06:50.745" v="8496"/>
          <ac:spMkLst>
            <pc:docMk/>
            <pc:sldMk cId="1813859" sldId="313"/>
            <ac:spMk id="42" creationId="{319DEDDC-C227-3E38-8832-5522C60C51AE}"/>
          </ac:spMkLst>
        </pc:spChg>
        <pc:cxnChg chg="add">
          <ac:chgData name="Toby Donaldson" userId="2e6e5431-bb17-4c41-9985-d39c50d83c73" providerId="ADAL" clId="{F0E40FE0-2E57-4922-A8AA-5AFA101CC44A}" dt="2024-01-18T00:33:45.982" v="624" actId="11529"/>
          <ac:cxnSpMkLst>
            <pc:docMk/>
            <pc:sldMk cId="1813859" sldId="313"/>
            <ac:cxnSpMk id="33" creationId="{74C1B4F2-6BE0-C9D3-9108-97FB97B9792A}"/>
          </ac:cxnSpMkLst>
        </pc:cxnChg>
        <pc:cxnChg chg="add">
          <ac:chgData name="Toby Donaldson" userId="2e6e5431-bb17-4c41-9985-d39c50d83c73" providerId="ADAL" clId="{F0E40FE0-2E57-4922-A8AA-5AFA101CC44A}" dt="2024-01-18T00:33:52.197" v="625" actId="11529"/>
          <ac:cxnSpMkLst>
            <pc:docMk/>
            <pc:sldMk cId="1813859" sldId="313"/>
            <ac:cxnSpMk id="39" creationId="{B2DAB61C-CDDC-663E-5130-37C78C09F046}"/>
          </ac:cxnSpMkLst>
        </pc:cxnChg>
        <pc:cxnChg chg="add">
          <ac:chgData name="Toby Donaldson" userId="2e6e5431-bb17-4c41-9985-d39c50d83c73" providerId="ADAL" clId="{F0E40FE0-2E57-4922-A8AA-5AFA101CC44A}" dt="2024-01-18T00:33:58.029" v="626" actId="11529"/>
          <ac:cxnSpMkLst>
            <pc:docMk/>
            <pc:sldMk cId="1813859" sldId="313"/>
            <ac:cxnSpMk id="41" creationId="{216355E7-0F41-65C4-1D46-95D0030CBD95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115869788" sldId="31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241887878" sldId="314"/>
        </pc:sldMkLst>
      </pc:sldChg>
      <pc:sldChg chg="addSp modSp add mod">
        <pc:chgData name="Toby Donaldson" userId="2e6e5431-bb17-4c41-9985-d39c50d83c73" providerId="ADAL" clId="{F0E40FE0-2E57-4922-A8AA-5AFA101CC44A}" dt="2024-01-20T05:06:32.585" v="8494" actId="1076"/>
        <pc:sldMkLst>
          <pc:docMk/>
          <pc:sldMk cId="3576889345" sldId="314"/>
        </pc:sldMkLst>
        <pc:spChg chg="mod">
          <ac:chgData name="Toby Donaldson" userId="2e6e5431-bb17-4c41-9985-d39c50d83c73" providerId="ADAL" clId="{F0E40FE0-2E57-4922-A8AA-5AFA101CC44A}" dt="2024-01-18T00:36:45.837" v="1010" actId="1076"/>
          <ac:spMkLst>
            <pc:docMk/>
            <pc:sldMk cId="3576889345" sldId="314"/>
            <ac:spMk id="4" creationId="{600631E4-52B7-B7DB-E129-DC961E8DDD93}"/>
          </ac:spMkLst>
        </pc:spChg>
        <pc:spChg chg="mod">
          <ac:chgData name="Toby Donaldson" userId="2e6e5431-bb17-4c41-9985-d39c50d83c73" providerId="ADAL" clId="{F0E40FE0-2E57-4922-A8AA-5AFA101CC44A}" dt="2024-01-20T05:05:18.641" v="8485" actId="2711"/>
          <ac:spMkLst>
            <pc:docMk/>
            <pc:sldMk cId="3576889345" sldId="314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1" creationId="{E42882E3-2BBA-34D7-D6CD-C94091DC9466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7" creationId="{D7263B06-DC4A-C74E-4757-693C141FCC3E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8" creationId="{4BFA7690-5D78-8785-2F75-36D88B0727A5}"/>
          </ac:spMkLst>
        </pc:spChg>
        <pc:spChg chg="add mod">
          <ac:chgData name="Toby Donaldson" userId="2e6e5431-bb17-4c41-9985-d39c50d83c73" providerId="ADAL" clId="{F0E40FE0-2E57-4922-A8AA-5AFA101CC44A}" dt="2024-01-20T05:06:24.820" v="8493" actId="1076"/>
          <ac:spMkLst>
            <pc:docMk/>
            <pc:sldMk cId="3576889345" sldId="314"/>
            <ac:spMk id="40" creationId="{E69C2200-FCD9-94CE-0AF9-CD1545277AAB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908220886" sldId="315"/>
        </pc:sldMkLst>
      </pc:sldChg>
      <pc:sldChg chg="addSp delSp modSp add mod ord">
        <pc:chgData name="Toby Donaldson" userId="2e6e5431-bb17-4c41-9985-d39c50d83c73" providerId="ADAL" clId="{F0E40FE0-2E57-4922-A8AA-5AFA101CC44A}" dt="2024-01-18T00:50:36.751" v="1554"/>
        <pc:sldMkLst>
          <pc:docMk/>
          <pc:sldMk cId="4179787368" sldId="315"/>
        </pc:sldMkLst>
        <pc:spChg chg="mod">
          <ac:chgData name="Toby Donaldson" userId="2e6e5431-bb17-4c41-9985-d39c50d83c73" providerId="ADAL" clId="{F0E40FE0-2E57-4922-A8AA-5AFA101CC44A}" dt="2024-01-18T00:38:19.353" v="1060" actId="20577"/>
          <ac:spMkLst>
            <pc:docMk/>
            <pc:sldMk cId="4179787368" sldId="31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0:38:30.934" v="1062" actId="21"/>
          <ac:spMkLst>
            <pc:docMk/>
            <pc:sldMk cId="4179787368" sldId="315"/>
            <ac:spMk id="3" creationId="{B9C83A3F-4CE7-5EC0-D228-19DA7D4AADEF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5" creationId="{63620396-E9C4-3F62-E3A6-982B88D20E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6" creationId="{62CACBED-B31B-20E9-2047-0713E1B895E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7" creationId="{204F554E-E05B-3CCE-6566-62D27C643B58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8" creationId="{2F62D660-1846-2F07-5F56-0D2680D71CB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9" creationId="{2089ED6A-5722-F5A6-588B-E11EF2D9FBC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0" creationId="{189568D6-EFE1-80E7-C225-26D4D906ED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1" creationId="{FC3588D3-B396-C710-B469-CE020BE4093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2" creationId="{F06BC40E-1F5B-9172-AF88-409A0F64E4D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3" creationId="{29D1FED8-4E60-71D5-6995-499F364647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4" creationId="{E8E10DD0-75C8-E596-88D6-E66E4FAA81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5" creationId="{0E03BB88-F3D1-EFD7-6CAE-48B5A86628C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6" creationId="{14A991EE-6188-AFFA-5161-1C84AE8879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7" creationId="{EF106CEC-1AF0-3786-6C94-1BC7C3AEE0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8" creationId="{CBF32584-3852-850E-92D8-B95929C6C16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9" creationId="{DED1CED1-618C-BE51-BCE5-F8ED5B4D494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0" creationId="{8EF11E35-DAB6-2B6D-9E5A-AE406256EA5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1" creationId="{E0D47DAA-DC5F-2375-F8B4-6DCF1E19C6CE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2" creationId="{94A3146E-F542-2FFD-8A5A-641F3D6606C2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3" creationId="{E1A554AA-AF9B-8DC7-F685-8EE6D3BFA8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4" creationId="{EB5EF798-761F-9B8A-C51A-4042C999F771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5" creationId="{9BC64F22-4742-F4B0-9F2F-DE1B0620ED57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6" creationId="{B532977E-C358-A53D-5ED2-7045AB1094FC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7" creationId="{E39F9407-4EA8-9CD1-336F-08D889C051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9" creationId="{E52991E6-587F-C253-6406-0E63858C950E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18T00:41:39.039" v="1140" actId="5793"/>
          <ac:spMkLst>
            <pc:docMk/>
            <pc:sldMk cId="4179787368" sldId="315"/>
            <ac:spMk id="31" creationId="{274F93CB-76C9-8B5A-3119-013C7F38BED5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7" creationId="{8473B9C8-9F67-4FB0-83BC-956BB3A43B6E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8" creationId="{38485682-D996-FE30-6382-F20875D7CADD}"/>
          </ac:spMkLst>
        </pc:spChg>
        <pc:spChg chg="mod topLvl">
          <ac:chgData name="Toby Donaldson" userId="2e6e5431-bb17-4c41-9985-d39c50d83c73" providerId="ADAL" clId="{F0E40FE0-2E57-4922-A8AA-5AFA101CC44A}" dt="2024-01-18T00:42:46.763" v="1168" actId="14100"/>
          <ac:spMkLst>
            <pc:docMk/>
            <pc:sldMk cId="4179787368" sldId="315"/>
            <ac:spMk id="43" creationId="{46500514-5C84-49C1-3975-1746539409C2}"/>
          </ac:spMkLst>
        </pc:spChg>
        <pc:spChg chg="mod topLvl">
          <ac:chgData name="Toby Donaldson" userId="2e6e5431-bb17-4c41-9985-d39c50d83c73" providerId="ADAL" clId="{F0E40FE0-2E57-4922-A8AA-5AFA101CC44A}" dt="2024-01-18T00:42:42.932" v="1167" actId="1076"/>
          <ac:spMkLst>
            <pc:docMk/>
            <pc:sldMk cId="4179787368" sldId="315"/>
            <ac:spMk id="44" creationId="{E57BDBD3-C74F-4A98-C4B8-04E729F8E0FF}"/>
          </ac:spMkLst>
        </pc:spChg>
        <pc:spChg chg="add mod">
          <ac:chgData name="Toby Donaldson" userId="2e6e5431-bb17-4c41-9985-d39c50d83c73" providerId="ADAL" clId="{F0E40FE0-2E57-4922-A8AA-5AFA101CC44A}" dt="2024-01-18T00:43:06.148" v="1190" actId="1076"/>
          <ac:spMkLst>
            <pc:docMk/>
            <pc:sldMk cId="4179787368" sldId="315"/>
            <ac:spMk id="45" creationId="{E070ED32-850E-4103-31E1-22AF6FFA313B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7" creationId="{7BF340C9-7070-566F-D75F-147AECE82F94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8" creationId="{16B1B566-6855-7D45-FF97-17C136907851}"/>
          </ac:spMkLst>
        </pc:spChg>
        <pc:spChg chg="add mod">
          <ac:chgData name="Toby Donaldson" userId="2e6e5431-bb17-4c41-9985-d39c50d83c73" providerId="ADAL" clId="{F0E40FE0-2E57-4922-A8AA-5AFA101CC44A}" dt="2024-01-18T00:44:12.724" v="1219" actId="208"/>
          <ac:spMkLst>
            <pc:docMk/>
            <pc:sldMk cId="4179787368" sldId="315"/>
            <ac:spMk id="49" creationId="{ABB620B3-F455-4530-87D2-D4FA744618AC}"/>
          </ac:spMkLst>
        </pc:spChg>
        <pc:spChg chg="add mod">
          <ac:chgData name="Toby Donaldson" userId="2e6e5431-bb17-4c41-9985-d39c50d83c73" providerId="ADAL" clId="{F0E40FE0-2E57-4922-A8AA-5AFA101CC44A}" dt="2024-01-18T00:44:01.572" v="1218" actId="208"/>
          <ac:spMkLst>
            <pc:docMk/>
            <pc:sldMk cId="4179787368" sldId="315"/>
            <ac:spMk id="50" creationId="{C954D949-5E8D-8855-29D2-63192BE0136C}"/>
          </ac:spMkLst>
        </pc:spChg>
        <pc:spChg chg="add mod">
          <ac:chgData name="Toby Donaldson" userId="2e6e5431-bb17-4c41-9985-d39c50d83c73" providerId="ADAL" clId="{F0E40FE0-2E57-4922-A8AA-5AFA101CC44A}" dt="2024-01-18T00:44:57.637" v="1233" actId="20577"/>
          <ac:spMkLst>
            <pc:docMk/>
            <pc:sldMk cId="4179787368" sldId="315"/>
            <ac:spMk id="51" creationId="{C3651377-47E7-68ED-0B4B-011C49E5ADB1}"/>
          </ac:spMkLst>
        </pc:spChg>
        <pc:spChg chg="add mod">
          <ac:chgData name="Toby Donaldson" userId="2e6e5431-bb17-4c41-9985-d39c50d83c73" providerId="ADAL" clId="{F0E40FE0-2E57-4922-A8AA-5AFA101CC44A}" dt="2024-01-18T00:45:19.964" v="1240" actId="1076"/>
          <ac:spMkLst>
            <pc:docMk/>
            <pc:sldMk cId="4179787368" sldId="315"/>
            <ac:spMk id="52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18T00:47:22.991" v="1392" actId="1076"/>
          <ac:spMkLst>
            <pc:docMk/>
            <pc:sldMk cId="4179787368" sldId="315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8T00:48:02.587" v="1425" actId="255"/>
          <ac:spMkLst>
            <pc:docMk/>
            <pc:sldMk cId="4179787368" sldId="315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8T00:49:05.683" v="1542" actId="1076"/>
          <ac:spMkLst>
            <pc:docMk/>
            <pc:sldMk cId="4179787368" sldId="315"/>
            <ac:spMk id="58" creationId="{DE3B3182-2404-651C-F273-914F894FBFFD}"/>
          </ac:spMkLst>
        </pc:spChg>
        <pc:spChg chg="add mod">
          <ac:chgData name="Toby Donaldson" userId="2e6e5431-bb17-4c41-9985-d39c50d83c73" providerId="ADAL" clId="{F0E40FE0-2E57-4922-A8AA-5AFA101CC44A}" dt="2024-01-18T00:49:03.435" v="1541" actId="1076"/>
          <ac:spMkLst>
            <pc:docMk/>
            <pc:sldMk cId="4179787368" sldId="315"/>
            <ac:spMk id="59" creationId="{8C484A60-B0B8-EEDC-119A-A344F1B0262C}"/>
          </ac:spMkLst>
        </pc:spChg>
        <pc:grpChg chg="del mod">
          <ac:chgData name="Toby Donaldson" userId="2e6e5431-bb17-4c41-9985-d39c50d83c73" providerId="ADAL" clId="{F0E40FE0-2E57-4922-A8AA-5AFA101CC44A}" dt="2024-01-18T00:40:21.060" v="1082" actId="21"/>
          <ac:grpSpMkLst>
            <pc:docMk/>
            <pc:sldMk cId="4179787368" sldId="315"/>
            <ac:grpSpMk id="36" creationId="{A7934470-36D5-7BF2-720F-638ABF5BA58C}"/>
          </ac:grpSpMkLst>
        </pc:grpChg>
        <pc:grpChg chg="add mod">
          <ac:chgData name="Toby Donaldson" userId="2e6e5431-bb17-4c41-9985-d39c50d83c73" providerId="ADAL" clId="{F0E40FE0-2E57-4922-A8AA-5AFA101CC44A}" dt="2024-01-18T00:41:53.452" v="1142" actId="14100"/>
          <ac:grpSpMkLst>
            <pc:docMk/>
            <pc:sldMk cId="4179787368" sldId="315"/>
            <ac:grpSpMk id="40" creationId="{27816222-667C-E288-90B5-5F911AB80FD2}"/>
          </ac:grpSpMkLst>
        </pc:grpChg>
        <pc:grpChg chg="add del mod">
          <ac:chgData name="Toby Donaldson" userId="2e6e5431-bb17-4c41-9985-d39c50d83c73" providerId="ADAL" clId="{F0E40FE0-2E57-4922-A8AA-5AFA101CC44A}" dt="2024-01-18T00:42:08.810" v="1146" actId="165"/>
          <ac:grpSpMkLst>
            <pc:docMk/>
            <pc:sldMk cId="4179787368" sldId="315"/>
            <ac:grpSpMk id="42" creationId="{FA3D1A6A-CE7D-3803-2237-81E2E65A9244}"/>
          </ac:grpSpMkLst>
        </pc:grpChg>
        <pc:grpChg chg="add mod">
          <ac:chgData name="Toby Donaldson" userId="2e6e5431-bb17-4c41-9985-d39c50d83c73" providerId="ADAL" clId="{F0E40FE0-2E57-4922-A8AA-5AFA101CC44A}" dt="2024-01-18T00:43:10.917" v="1191"/>
          <ac:grpSpMkLst>
            <pc:docMk/>
            <pc:sldMk cId="4179787368" sldId="315"/>
            <ac:grpSpMk id="46" creationId="{F3B93827-1468-DE00-D266-7F52E7F0D9C9}"/>
          </ac:grpSpMkLst>
        </pc:grpChg>
        <pc:cxnChg chg="del mod">
          <ac:chgData name="Toby Donaldson" userId="2e6e5431-bb17-4c41-9985-d39c50d83c73" providerId="ADAL" clId="{F0E40FE0-2E57-4922-A8AA-5AFA101CC44A}" dt="2024-01-18T00:38:45.903" v="1064" actId="21"/>
          <ac:cxnSpMkLst>
            <pc:docMk/>
            <pc:sldMk cId="4179787368" sldId="315"/>
            <ac:cxnSpMk id="33" creationId="{74C1B4F2-6BE0-C9D3-9108-97FB97B9792A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39" creationId="{B2DAB61C-CDDC-663E-5130-37C78C09F046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41" creationId="{216355E7-0F41-65C4-1D46-95D0030CBD95}"/>
          </ac:cxnSpMkLst>
        </pc:cxnChg>
        <pc:cxnChg chg="add mod">
          <ac:chgData name="Toby Donaldson" userId="2e6e5431-bb17-4c41-9985-d39c50d83c73" providerId="ADAL" clId="{F0E40FE0-2E57-4922-A8AA-5AFA101CC44A}" dt="2024-01-18T00:49:16.284" v="1543" actId="14100"/>
          <ac:cxnSpMkLst>
            <pc:docMk/>
            <pc:sldMk cId="4179787368" sldId="315"/>
            <ac:cxnSpMk id="55" creationId="{BE85951F-5800-8290-4F29-BAB304AF5520}"/>
          </ac:cxnSpMkLst>
        </pc:cxnChg>
        <pc:cxnChg chg="add mod">
          <ac:chgData name="Toby Donaldson" userId="2e6e5431-bb17-4c41-9985-d39c50d83c73" providerId="ADAL" clId="{F0E40FE0-2E57-4922-A8AA-5AFA101CC44A}" dt="2024-01-18T00:49:27.461" v="1546" actId="14100"/>
          <ac:cxnSpMkLst>
            <pc:docMk/>
            <pc:sldMk cId="4179787368" sldId="315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5:07:28.324" v="8497" actId="20577"/>
        <pc:sldMkLst>
          <pc:docMk/>
          <pc:sldMk cId="4155515468" sldId="316"/>
        </pc:sldMkLst>
        <pc:spChg chg="add mod">
          <ac:chgData name="Toby Donaldson" userId="2e6e5431-bb17-4c41-9985-d39c50d83c73" providerId="ADAL" clId="{F0E40FE0-2E57-4922-A8AA-5AFA101CC44A}" dt="2024-01-18T00:51:27.915" v="1566"/>
          <ac:spMkLst>
            <pc:docMk/>
            <pc:sldMk cId="4155515468" sldId="316"/>
            <ac:spMk id="6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20T05:07:28.324" v="8497" actId="20577"/>
          <ac:spMkLst>
            <pc:docMk/>
            <pc:sldMk cId="4155515468" sldId="316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18T00:51:10.820" v="1561" actId="1076"/>
          <ac:spMkLst>
            <pc:docMk/>
            <pc:sldMk cId="4155515468" sldId="316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8T00:51:19.007" v="1563" actId="21"/>
          <ac:spMkLst>
            <pc:docMk/>
            <pc:sldMk cId="4155515468" sldId="316"/>
            <ac:spMk id="52" creationId="{0E25BC90-BDC2-B221-2645-335D7176D17C}"/>
          </ac:spMkLst>
        </pc:spChg>
        <pc:spChg chg="mod">
          <ac:chgData name="Toby Donaldson" userId="2e6e5431-bb17-4c41-9985-d39c50d83c73" providerId="ADAL" clId="{F0E40FE0-2E57-4922-A8AA-5AFA101CC44A}" dt="2024-01-18T00:52:20.141" v="1713" actId="2711"/>
          <ac:spMkLst>
            <pc:docMk/>
            <pc:sldMk cId="4155515468" sldId="316"/>
            <ac:spMk id="53" creationId="{B9A707E8-29B6-8341-B4BC-DBCD6EA790EB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8" creationId="{DE3B3182-2404-651C-F273-914F894FBFFD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9" creationId="{8C484A60-B0B8-EEDC-119A-A344F1B0262C}"/>
          </ac:spMkLst>
        </pc:spChg>
        <pc:cxnChg chg="mod">
          <ac:chgData name="Toby Donaldson" userId="2e6e5431-bb17-4c41-9985-d39c50d83c73" providerId="ADAL" clId="{F0E40FE0-2E57-4922-A8AA-5AFA101CC44A}" dt="2024-01-18T00:51:25.004" v="1565" actId="14100"/>
          <ac:cxnSpMkLst>
            <pc:docMk/>
            <pc:sldMk cId="4155515468" sldId="316"/>
            <ac:cxnSpMk id="55" creationId="{BE85951F-5800-8290-4F29-BAB304AF5520}"/>
          </ac:cxnSpMkLst>
        </pc:cxnChg>
        <pc:cxnChg chg="del">
          <ac:chgData name="Toby Donaldson" userId="2e6e5431-bb17-4c41-9985-d39c50d83c73" providerId="ADAL" clId="{F0E40FE0-2E57-4922-A8AA-5AFA101CC44A}" dt="2024-01-18T00:51:15.576" v="1562" actId="21"/>
          <ac:cxnSpMkLst>
            <pc:docMk/>
            <pc:sldMk cId="4155515468" sldId="316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0:56:02.089" v="1918" actId="21"/>
        <pc:sldMkLst>
          <pc:docMk/>
          <pc:sldMk cId="4256021755" sldId="317"/>
        </pc:sldMkLst>
        <pc:spChg chg="del">
          <ac:chgData name="Toby Donaldson" userId="2e6e5431-bb17-4c41-9985-d39c50d83c73" providerId="ADAL" clId="{F0E40FE0-2E57-4922-A8AA-5AFA101CC44A}" dt="2024-01-18T00:55:10.413" v="1916" actId="21"/>
          <ac:spMkLst>
            <pc:docMk/>
            <pc:sldMk cId="4256021755" sldId="317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18T00:55:05.889" v="1915" actId="2711"/>
          <ac:spMkLst>
            <pc:docMk/>
            <pc:sldMk cId="4256021755" sldId="317"/>
            <ac:spMk id="53" creationId="{B9A707E8-29B6-8341-B4BC-DBCD6EA790EB}"/>
          </ac:spMkLst>
        </pc:spChg>
        <pc:cxnChg chg="add del">
          <ac:chgData name="Toby Donaldson" userId="2e6e5431-bb17-4c41-9985-d39c50d83c73" providerId="ADAL" clId="{F0E40FE0-2E57-4922-A8AA-5AFA101CC44A}" dt="2024-01-18T00:56:02.089" v="1918" actId="21"/>
          <ac:cxnSpMkLst>
            <pc:docMk/>
            <pc:sldMk cId="4256021755" sldId="317"/>
            <ac:cxnSpMk id="5" creationId="{341D8F8E-1342-2BF8-1B59-A2B196EADBB2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01:49.270" v="2553" actId="14100"/>
        <pc:sldMkLst>
          <pc:docMk/>
          <pc:sldMk cId="649268456" sldId="318"/>
        </pc:sldMkLst>
        <pc:spChg chg="add mod">
          <ac:chgData name="Toby Donaldson" userId="2e6e5431-bb17-4c41-9985-d39c50d83c73" providerId="ADAL" clId="{F0E40FE0-2E57-4922-A8AA-5AFA101CC44A}" dt="2024-01-18T01:00:02.237" v="2450" actId="1076"/>
          <ac:spMkLst>
            <pc:docMk/>
            <pc:sldMk cId="649268456" sldId="318"/>
            <ac:spMk id="3" creationId="{DCAA995F-BEFA-C104-824B-6C99B3D0761A}"/>
          </ac:spMkLst>
        </pc:spChg>
        <pc:spChg chg="add mod">
          <ac:chgData name="Toby Donaldson" userId="2e6e5431-bb17-4c41-9985-d39c50d83c73" providerId="ADAL" clId="{F0E40FE0-2E57-4922-A8AA-5AFA101CC44A}" dt="2024-01-18T01:01:05.627" v="2468" actId="20577"/>
          <ac:spMkLst>
            <pc:docMk/>
            <pc:sldMk cId="649268456" sldId="318"/>
            <ac:spMk id="5" creationId="{9DCC4AEB-6B46-6381-BE83-9871393E13EF}"/>
          </ac:spMkLst>
        </pc:spChg>
        <pc:spChg chg="add mod">
          <ac:chgData name="Toby Donaldson" userId="2e6e5431-bb17-4c41-9985-d39c50d83c73" providerId="ADAL" clId="{F0E40FE0-2E57-4922-A8AA-5AFA101CC44A}" dt="2024-01-18T01:00:06.516" v="2451" actId="1076"/>
          <ac:spMkLst>
            <pc:docMk/>
            <pc:sldMk cId="649268456" sldId="318"/>
            <ac:spMk id="6" creationId="{E3C9C8BE-6A33-2DB6-C31C-636FB91F47B1}"/>
          </ac:spMkLst>
        </pc:spChg>
        <pc:spChg chg="add mod">
          <ac:chgData name="Toby Donaldson" userId="2e6e5431-bb17-4c41-9985-d39c50d83c73" providerId="ADAL" clId="{F0E40FE0-2E57-4922-A8AA-5AFA101CC44A}" dt="2024-01-18T01:00:17.628" v="2454" actId="1076"/>
          <ac:spMkLst>
            <pc:docMk/>
            <pc:sldMk cId="649268456" sldId="318"/>
            <ac:spMk id="7" creationId="{7BD21565-6726-BC5C-9069-CC9894E9FF32}"/>
          </ac:spMkLst>
        </pc:spChg>
        <pc:spChg chg="add mod">
          <ac:chgData name="Toby Donaldson" userId="2e6e5431-bb17-4c41-9985-d39c50d83c73" providerId="ADAL" clId="{F0E40FE0-2E57-4922-A8AA-5AFA101CC44A}" dt="2024-01-18T01:00:26.612" v="2458" actId="1076"/>
          <ac:spMkLst>
            <pc:docMk/>
            <pc:sldMk cId="649268456" sldId="318"/>
            <ac:spMk id="8" creationId="{AA9017C8-0006-70E6-55DF-DC29C44B090B}"/>
          </ac:spMkLst>
        </pc:spChg>
        <pc:spChg chg="add mod">
          <ac:chgData name="Toby Donaldson" userId="2e6e5431-bb17-4c41-9985-d39c50d83c73" providerId="ADAL" clId="{F0E40FE0-2E57-4922-A8AA-5AFA101CC44A}" dt="2024-01-18T01:00:37.338" v="2462" actId="1076"/>
          <ac:spMkLst>
            <pc:docMk/>
            <pc:sldMk cId="649268456" sldId="318"/>
            <ac:spMk id="9" creationId="{A793CF0A-8281-6B44-A54E-4DB87329FBF6}"/>
          </ac:spMkLst>
        </pc:spChg>
        <pc:spChg chg="add mod">
          <ac:chgData name="Toby Donaldson" userId="2e6e5431-bb17-4c41-9985-d39c50d83c73" providerId="ADAL" clId="{F0E40FE0-2E57-4922-A8AA-5AFA101CC44A}" dt="2024-01-18T01:01:49.270" v="2553" actId="14100"/>
          <ac:spMkLst>
            <pc:docMk/>
            <pc:sldMk cId="649268456" sldId="318"/>
            <ac:spMk id="10" creationId="{DF4A784F-9349-E3AD-DC09-DAA1F80FBB48}"/>
          </ac:spMkLst>
        </pc:spChg>
        <pc:spChg chg="del">
          <ac:chgData name="Toby Donaldson" userId="2e6e5431-bb17-4c41-9985-d39c50d83c73" providerId="ADAL" clId="{F0E40FE0-2E57-4922-A8AA-5AFA101CC44A}" dt="2024-01-18T00:56:15.872" v="1920" actId="21"/>
          <ac:spMkLst>
            <pc:docMk/>
            <pc:sldMk cId="649268456" sldId="318"/>
            <ac:spMk id="50" creationId="{C954D949-5E8D-8855-29D2-63192BE0136C}"/>
          </ac:spMkLst>
        </pc:spChg>
        <pc:cxnChg chg="del mod">
          <ac:chgData name="Toby Donaldson" userId="2e6e5431-bb17-4c41-9985-d39c50d83c73" providerId="ADAL" clId="{F0E40FE0-2E57-4922-A8AA-5AFA101CC44A}" dt="2024-01-18T00:56:15.872" v="1920" actId="21"/>
          <ac:cxnSpMkLst>
            <pc:docMk/>
            <pc:sldMk cId="649268456" sldId="318"/>
            <ac:cxnSpMk id="55" creationId="{BE85951F-5800-8290-4F29-BAB304AF5520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18T01:20:26.415" v="3821" actId="1076"/>
        <pc:sldMkLst>
          <pc:docMk/>
          <pc:sldMk cId="463326632" sldId="319"/>
        </pc:sldMkLst>
        <pc:spChg chg="add mod">
          <ac:chgData name="Toby Donaldson" userId="2e6e5431-bb17-4c41-9985-d39c50d83c73" providerId="ADAL" clId="{F0E40FE0-2E57-4922-A8AA-5AFA101CC44A}" dt="2024-01-18T01:03:19.907" v="2693" actId="20577"/>
          <ac:spMkLst>
            <pc:docMk/>
            <pc:sldMk cId="463326632" sldId="319"/>
            <ac:spMk id="3" creationId="{01F5FE4F-9B1A-BE2A-B74C-7D7486CF2153}"/>
          </ac:spMkLst>
        </pc:spChg>
        <pc:spChg chg="add mod">
          <ac:chgData name="Toby Donaldson" userId="2e6e5431-bb17-4c41-9985-d39c50d83c73" providerId="ADAL" clId="{F0E40FE0-2E57-4922-A8AA-5AFA101CC44A}" dt="2024-01-18T01:20:26.415" v="3821" actId="1076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02:22.401" v="2587" actId="20577"/>
          <ac:spMkLst>
            <pc:docMk/>
            <pc:sldMk cId="463326632" sldId="319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0:22.684" v="3820" actId="1076"/>
          <ac:spMkLst>
            <pc:docMk/>
            <pc:sldMk cId="463326632" sldId="319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3:31.542" v="2696" actId="14100"/>
          <ac:cxnSpMkLst>
            <pc:docMk/>
            <pc:sldMk cId="463326632" sldId="319"/>
            <ac:cxnSpMk id="5" creationId="{3C18C4EF-BFE0-0F24-9422-FD63DE45E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18T01:07:04.502" v="3007"/>
        <pc:sldMkLst>
          <pc:docMk/>
          <pc:sldMk cId="612081632" sldId="320"/>
        </pc:sldMkLst>
        <pc:spChg chg="add mod">
          <ac:chgData name="Toby Donaldson" userId="2e6e5431-bb17-4c41-9985-d39c50d83c73" providerId="ADAL" clId="{F0E40FE0-2E57-4922-A8AA-5AFA101CC44A}" dt="2024-01-18T01:06:00.749" v="3002" actId="1076"/>
          <ac:spMkLst>
            <pc:docMk/>
            <pc:sldMk cId="612081632" sldId="320"/>
            <ac:spMk id="3" creationId="{FAAE8BE6-D160-892E-4CBD-F67BFA8086B7}"/>
          </ac:spMkLst>
        </pc:spChg>
        <pc:spChg chg="add mod">
          <ac:chgData name="Toby Donaldson" userId="2e6e5431-bb17-4c41-9985-d39c50d83c73" providerId="ADAL" clId="{F0E40FE0-2E57-4922-A8AA-5AFA101CC44A}" dt="2024-01-18T01:06:24.708" v="3005" actId="1076"/>
          <ac:spMkLst>
            <pc:docMk/>
            <pc:sldMk cId="612081632" sldId="320"/>
            <ac:spMk id="7" creationId="{9C27BCC9-D280-36E2-9DA0-82989A3F96CB}"/>
          </ac:spMkLst>
        </pc:spChg>
        <pc:spChg chg="mod">
          <ac:chgData name="Toby Donaldson" userId="2e6e5431-bb17-4c41-9985-d39c50d83c73" providerId="ADAL" clId="{F0E40FE0-2E57-4922-A8AA-5AFA101CC44A}" dt="2024-01-18T01:04:35.232" v="2855" actId="20577"/>
          <ac:spMkLst>
            <pc:docMk/>
            <pc:sldMk cId="612081632" sldId="320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06:00.749" v="3002" actId="1076"/>
          <ac:spMkLst>
            <pc:docMk/>
            <pc:sldMk cId="612081632" sldId="320"/>
            <ac:spMk id="53" creationId="{B9A707E8-29B6-8341-B4BC-DBCD6EA790EB}"/>
          </ac:spMkLst>
        </pc:spChg>
        <pc:cxnChg chg="add">
          <ac:chgData name="Toby Donaldson" userId="2e6e5431-bb17-4c41-9985-d39c50d83c73" providerId="ADAL" clId="{F0E40FE0-2E57-4922-A8AA-5AFA101CC44A}" dt="2024-01-18T01:06:06.757" v="3003" actId="11529"/>
          <ac:cxnSpMkLst>
            <pc:docMk/>
            <pc:sldMk cId="612081632" sldId="320"/>
            <ac:cxnSpMk id="6" creationId="{55B4D29C-3155-7D7B-9041-EF4DB62D8914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18T01:12:00.389" v="3480" actId="113"/>
        <pc:sldMkLst>
          <pc:docMk/>
          <pc:sldMk cId="2781667002" sldId="321"/>
        </pc:sldMkLst>
        <pc:spChg chg="add mod">
          <ac:chgData name="Toby Donaldson" userId="2e6e5431-bb17-4c41-9985-d39c50d83c73" providerId="ADAL" clId="{F0E40FE0-2E57-4922-A8AA-5AFA101CC44A}" dt="2024-01-18T01:09:25.828" v="3172" actId="1076"/>
          <ac:spMkLst>
            <pc:docMk/>
            <pc:sldMk cId="2781667002" sldId="321"/>
            <ac:spMk id="8" creationId="{A3D84E93-AF13-9C18-7F6D-869DBEDEAA2D}"/>
          </ac:spMkLst>
        </pc:spChg>
        <pc:spChg chg="add mod">
          <ac:chgData name="Toby Donaldson" userId="2e6e5431-bb17-4c41-9985-d39c50d83c73" providerId="ADAL" clId="{F0E40FE0-2E57-4922-A8AA-5AFA101CC44A}" dt="2024-01-18T01:11:22.942" v="3439" actId="14100"/>
          <ac:spMkLst>
            <pc:docMk/>
            <pc:sldMk cId="2781667002" sldId="321"/>
            <ac:spMk id="14" creationId="{9D231893-CB11-E18C-F06B-48274E1FAFBA}"/>
          </ac:spMkLst>
        </pc:spChg>
        <pc:spChg chg="add mod">
          <ac:chgData name="Toby Donaldson" userId="2e6e5431-bb17-4c41-9985-d39c50d83c73" providerId="ADAL" clId="{F0E40FE0-2E57-4922-A8AA-5AFA101CC44A}" dt="2024-01-18T01:08:37.391" v="3149"/>
          <ac:spMkLst>
            <pc:docMk/>
            <pc:sldMk cId="2781667002" sldId="321"/>
            <ac:spMk id="15" creationId="{24E9FD2C-70E2-7C2E-A1A5-174E2D73F2BE}"/>
          </ac:spMkLst>
        </pc:spChg>
        <pc:spChg chg="add mod">
          <ac:chgData name="Toby Donaldson" userId="2e6e5431-bb17-4c41-9985-d39c50d83c73" providerId="ADAL" clId="{F0E40FE0-2E57-4922-A8AA-5AFA101CC44A}" dt="2024-01-18T01:10:24.260" v="3336" actId="1076"/>
          <ac:spMkLst>
            <pc:docMk/>
            <pc:sldMk cId="2781667002" sldId="321"/>
            <ac:spMk id="18" creationId="{5DE9FB9A-27ED-FF4D-1D86-239A498DE240}"/>
          </ac:spMkLst>
        </pc:spChg>
        <pc:spChg chg="add mod">
          <ac:chgData name="Toby Donaldson" userId="2e6e5431-bb17-4c41-9985-d39c50d83c73" providerId="ADAL" clId="{F0E40FE0-2E57-4922-A8AA-5AFA101CC44A}" dt="2024-01-18T01:11:05.942" v="3437" actId="113"/>
          <ac:spMkLst>
            <pc:docMk/>
            <pc:sldMk cId="2781667002" sldId="321"/>
            <ac:spMk id="19" creationId="{C0B12B41-0D04-CB61-4B69-EAECDA69AF69}"/>
          </ac:spMkLst>
        </pc:spChg>
        <pc:spChg chg="mod">
          <ac:chgData name="Toby Donaldson" userId="2e6e5431-bb17-4c41-9985-d39c50d83c73" providerId="ADAL" clId="{F0E40FE0-2E57-4922-A8AA-5AFA101CC44A}" dt="2024-01-18T01:12:00.389" v="3480" actId="113"/>
          <ac:spMkLst>
            <pc:docMk/>
            <pc:sldMk cId="2781667002" sldId="321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09:21.100" v="3171" actId="1076"/>
          <ac:spMkLst>
            <pc:docMk/>
            <pc:sldMk cId="2781667002" sldId="321"/>
            <ac:spMk id="50" creationId="{C954D949-5E8D-8855-29D2-63192BE0136C}"/>
          </ac:spMkLst>
        </pc:spChg>
        <pc:cxnChg chg="add mod">
          <ac:chgData name="Toby Donaldson" userId="2e6e5431-bb17-4c41-9985-d39c50d83c73" providerId="ADAL" clId="{F0E40FE0-2E57-4922-A8AA-5AFA101CC44A}" dt="2024-01-18T01:07:36.599" v="3016" actId="13822"/>
          <ac:cxnSpMkLst>
            <pc:docMk/>
            <pc:sldMk cId="2781667002" sldId="321"/>
            <ac:cxnSpMk id="10" creationId="{DD9A0E6D-96E5-595A-5E5D-00CC5D24DBD2}"/>
          </ac:cxnSpMkLst>
        </pc:cxnChg>
        <pc:cxnChg chg="add mod">
          <ac:chgData name="Toby Donaldson" userId="2e6e5431-bb17-4c41-9985-d39c50d83c73" providerId="ADAL" clId="{F0E40FE0-2E57-4922-A8AA-5AFA101CC44A}" dt="2024-01-18T01:07:46.028" v="3019" actId="14100"/>
          <ac:cxnSpMkLst>
            <pc:docMk/>
            <pc:sldMk cId="2781667002" sldId="321"/>
            <ac:cxnSpMk id="11" creationId="{C4609834-3ED2-77E8-13B3-3484E940CDFF}"/>
          </ac:cxnSpMkLst>
        </pc:cxnChg>
        <pc:cxnChg chg="mod">
          <ac:chgData name="Toby Donaldson" userId="2e6e5431-bb17-4c41-9985-d39c50d83c73" providerId="ADAL" clId="{F0E40FE0-2E57-4922-A8AA-5AFA101CC44A}" dt="2024-01-18T01:09:33.148" v="3174" actId="14100"/>
          <ac:cxnSpMkLst>
            <pc:docMk/>
            <pc:sldMk cId="2781667002" sldId="321"/>
            <ac:cxnSpMk id="55" creationId="{BE85951F-5800-8290-4F29-BAB304AF5520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18T01:19:13.318" v="3750" actId="1076"/>
        <pc:sldMkLst>
          <pc:docMk/>
          <pc:sldMk cId="2310174443" sldId="322"/>
        </pc:sldMkLst>
        <pc:spChg chg="mod">
          <ac:chgData name="Toby Donaldson" userId="2e6e5431-bb17-4c41-9985-d39c50d83c73" providerId="ADAL" clId="{F0E40FE0-2E57-4922-A8AA-5AFA101CC44A}" dt="2024-01-18T01:12:55.003" v="3520" actId="20577"/>
          <ac:spMkLst>
            <pc:docMk/>
            <pc:sldMk cId="2310174443" sldId="322"/>
            <ac:spMk id="2" creationId="{37E304AF-BC2C-01DA-8E7E-AA8744F7440E}"/>
          </ac:spMkLst>
        </pc:spChg>
        <pc:spChg chg="del">
          <ac:chgData name="Toby Donaldson" userId="2e6e5431-bb17-4c41-9985-d39c50d83c73" providerId="ADAL" clId="{F0E40FE0-2E57-4922-A8AA-5AFA101CC44A}" dt="2024-01-18T01:12:58.707" v="3521" actId="21"/>
          <ac:spMkLst>
            <pc:docMk/>
            <pc:sldMk cId="2310174443" sldId="322"/>
            <ac:spMk id="3" creationId="{0593C1DE-CF81-A1ED-250F-2B3488301E52}"/>
          </ac:spMkLst>
        </pc:spChg>
        <pc:spChg chg="add mod">
          <ac:chgData name="Toby Donaldson" userId="2e6e5431-bb17-4c41-9985-d39c50d83c73" providerId="ADAL" clId="{F0E40FE0-2E57-4922-A8AA-5AFA101CC44A}" dt="2024-01-18T01:14:48.556" v="3574" actId="1076"/>
          <ac:spMkLst>
            <pc:docMk/>
            <pc:sldMk cId="2310174443" sldId="322"/>
            <ac:spMk id="5" creationId="{E64260D7-3843-2DD4-6165-2D7F733337FA}"/>
          </ac:spMkLst>
        </pc:spChg>
        <pc:spChg chg="add mod">
          <ac:chgData name="Toby Donaldson" userId="2e6e5431-bb17-4c41-9985-d39c50d83c73" providerId="ADAL" clId="{F0E40FE0-2E57-4922-A8AA-5AFA101CC44A}" dt="2024-01-18T01:17:55.285" v="3688" actId="1076"/>
          <ac:spMkLst>
            <pc:docMk/>
            <pc:sldMk cId="2310174443" sldId="322"/>
            <ac:spMk id="6" creationId="{F7FE9428-D263-FCCC-9AA4-98CDDD1CD154}"/>
          </ac:spMkLst>
        </pc:spChg>
        <pc:spChg chg="add mod">
          <ac:chgData name="Toby Donaldson" userId="2e6e5431-bb17-4c41-9985-d39c50d83c73" providerId="ADAL" clId="{F0E40FE0-2E57-4922-A8AA-5AFA101CC44A}" dt="2024-01-18T01:13:45.789" v="3556" actId="255"/>
          <ac:spMkLst>
            <pc:docMk/>
            <pc:sldMk cId="2310174443" sldId="322"/>
            <ac:spMk id="7" creationId="{3BDD7F30-844E-0823-E92F-F01DFC96F756}"/>
          </ac:spMkLst>
        </pc:spChg>
        <pc:spChg chg="add mod">
          <ac:chgData name="Toby Donaldson" userId="2e6e5431-bb17-4c41-9985-d39c50d83c73" providerId="ADAL" clId="{F0E40FE0-2E57-4922-A8AA-5AFA101CC44A}" dt="2024-01-18T01:16:12.981" v="3605" actId="208"/>
          <ac:spMkLst>
            <pc:docMk/>
            <pc:sldMk cId="2310174443" sldId="322"/>
            <ac:spMk id="8" creationId="{1AFDB4FC-3CB7-D6FC-A361-D0227C5952CA}"/>
          </ac:spMkLst>
        </pc:spChg>
        <pc:spChg chg="add del mod">
          <ac:chgData name="Toby Donaldson" userId="2e6e5431-bb17-4c41-9985-d39c50d83c73" providerId="ADAL" clId="{F0E40FE0-2E57-4922-A8AA-5AFA101CC44A}" dt="2024-01-18T01:16:33.178" v="3609" actId="21"/>
          <ac:spMkLst>
            <pc:docMk/>
            <pc:sldMk cId="2310174443" sldId="322"/>
            <ac:spMk id="11" creationId="{F1BB8F30-1BAB-1330-6B6A-FCEBE620157B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2" creationId="{A0553C6C-2B6F-8035-C547-1585B4A2E226}"/>
          </ac:spMkLst>
        </pc:spChg>
        <pc:spChg chg="add mod">
          <ac:chgData name="Toby Donaldson" userId="2e6e5431-bb17-4c41-9985-d39c50d83c73" providerId="ADAL" clId="{F0E40FE0-2E57-4922-A8AA-5AFA101CC44A}" dt="2024-01-18T01:19:13.318" v="3750" actId="1076"/>
          <ac:spMkLst>
            <pc:docMk/>
            <pc:sldMk cId="2310174443" sldId="322"/>
            <ac:spMk id="14" creationId="{6B18A9B8-5103-FF5D-E636-8EE3F65FAC8D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5" creationId="{F319B473-11C3-A18F-AB45-26887A6819F1}"/>
          </ac:spMkLst>
        </pc:spChg>
        <pc:spChg chg="add mod">
          <ac:chgData name="Toby Donaldson" userId="2e6e5431-bb17-4c41-9985-d39c50d83c73" providerId="ADAL" clId="{F0E40FE0-2E57-4922-A8AA-5AFA101CC44A}" dt="2024-01-18T01:16:20.316" v="3606" actId="208"/>
          <ac:spMkLst>
            <pc:docMk/>
            <pc:sldMk cId="2310174443" sldId="322"/>
            <ac:spMk id="17" creationId="{25FFD776-3DEB-33FA-6198-E27F2724EBA4}"/>
          </ac:spMkLst>
        </pc:spChg>
        <pc:spChg chg="add mod">
          <ac:chgData name="Toby Donaldson" userId="2e6e5431-bb17-4c41-9985-d39c50d83c73" providerId="ADAL" clId="{F0E40FE0-2E57-4922-A8AA-5AFA101CC44A}" dt="2024-01-18T01:17:42.797" v="3685" actId="2085"/>
          <ac:spMkLst>
            <pc:docMk/>
            <pc:sldMk cId="2310174443" sldId="322"/>
            <ac:spMk id="18" creationId="{CA364FFB-9AA8-30C1-CD87-164EFEADCF61}"/>
          </ac:spMkLst>
        </pc:spChg>
        <pc:spChg chg="add mod">
          <ac:chgData name="Toby Donaldson" userId="2e6e5431-bb17-4c41-9985-d39c50d83c73" providerId="ADAL" clId="{F0E40FE0-2E57-4922-A8AA-5AFA101CC44A}" dt="2024-01-18T01:17:21.141" v="3681" actId="1076"/>
          <ac:spMkLst>
            <pc:docMk/>
            <pc:sldMk cId="2310174443" sldId="322"/>
            <ac:spMk id="19" creationId="{FEA2BA98-A31E-6019-D3E1-E38E26609F54}"/>
          </ac:spMkLst>
        </pc:spChg>
        <pc:spChg chg="add mod">
          <ac:chgData name="Toby Donaldson" userId="2e6e5431-bb17-4c41-9985-d39c50d83c73" providerId="ADAL" clId="{F0E40FE0-2E57-4922-A8AA-5AFA101CC44A}" dt="2024-01-18T01:18:18.045" v="3743" actId="1076"/>
          <ac:spMkLst>
            <pc:docMk/>
            <pc:sldMk cId="2310174443" sldId="322"/>
            <ac:spMk id="20" creationId="{32B04036-732A-7116-FAFD-AC58D20F6EAC}"/>
          </ac:spMkLst>
        </pc:spChg>
        <pc:spChg chg="add mod">
          <ac:chgData name="Toby Donaldson" userId="2e6e5431-bb17-4c41-9985-d39c50d83c73" providerId="ADAL" clId="{F0E40FE0-2E57-4922-A8AA-5AFA101CC44A}" dt="2024-01-18T01:18:35.852" v="3746" actId="208"/>
          <ac:spMkLst>
            <pc:docMk/>
            <pc:sldMk cId="2310174443" sldId="322"/>
            <ac:spMk id="21" creationId="{74C5304A-1B29-136C-6101-BBD7BE3210FF}"/>
          </ac:spMkLst>
        </pc:spChg>
        <pc:spChg chg="add mod">
          <ac:chgData name="Toby Donaldson" userId="2e6e5431-bb17-4c41-9985-d39c50d83c73" providerId="ADAL" clId="{F0E40FE0-2E57-4922-A8AA-5AFA101CC44A}" dt="2024-01-18T01:18:48.284" v="3749" actId="14100"/>
          <ac:spMkLst>
            <pc:docMk/>
            <pc:sldMk cId="2310174443" sldId="322"/>
            <ac:spMk id="22" creationId="{3B374D68-839A-527C-A7D3-E4E45F81845C}"/>
          </ac:spMkLst>
        </pc:spChg>
        <pc:cxnChg chg="add mod">
          <ac:chgData name="Toby Donaldson" userId="2e6e5431-bb17-4c41-9985-d39c50d83c73" providerId="ADAL" clId="{F0E40FE0-2E57-4922-A8AA-5AFA101CC44A}" dt="2024-01-18T01:15:40.397" v="3599" actId="255"/>
          <ac:cxnSpMkLst>
            <pc:docMk/>
            <pc:sldMk cId="2310174443" sldId="322"/>
            <ac:cxnSpMk id="10" creationId="{EA10DEEB-F702-D597-68F0-CFAF280EA655}"/>
          </ac:cxnSpMkLst>
        </pc:cxnChg>
        <pc:cxnChg chg="add del mod">
          <ac:chgData name="Toby Donaldson" userId="2e6e5431-bb17-4c41-9985-d39c50d83c73" providerId="ADAL" clId="{F0E40FE0-2E57-4922-A8AA-5AFA101CC44A}" dt="2024-01-18T01:16:33.178" v="3609" actId="21"/>
          <ac:cxnSpMkLst>
            <pc:docMk/>
            <pc:sldMk cId="2310174443" sldId="322"/>
            <ac:cxnSpMk id="13" creationId="{E81D8990-CC84-F416-AF85-07BCD810EE09}"/>
          </ac:cxnSpMkLst>
        </pc:cxnChg>
        <pc:cxnChg chg="add mod">
          <ac:chgData name="Toby Donaldson" userId="2e6e5431-bb17-4c41-9985-d39c50d83c73" providerId="ADAL" clId="{F0E40FE0-2E57-4922-A8AA-5AFA101CC44A}" dt="2024-01-18T01:19:13.318" v="3750" actId="1076"/>
          <ac:cxnSpMkLst>
            <pc:docMk/>
            <pc:sldMk cId="2310174443" sldId="322"/>
            <ac:cxnSpMk id="16" creationId="{B105A0F0-6606-A57D-5911-311A6558988C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24:21.510" v="4118" actId="21"/>
        <pc:sldMkLst>
          <pc:docMk/>
          <pc:sldMk cId="3629129632" sldId="323"/>
        </pc:sldMkLst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6" creationId="{ED6BC591-6859-0A17-F093-D8971AA9C345}"/>
          </ac:spMkLst>
        </pc:spChg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7" creationId="{846DB889-BB86-13ED-891D-B82FC6F06A3C}"/>
          </ac:spMkLst>
        </pc:spChg>
        <pc:spChg chg="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20:45.627" v="3848" actId="20577"/>
          <ac:spMkLst>
            <pc:docMk/>
            <pc:sldMk cId="3629129632" sldId="323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1:12.781" v="3859" actId="1076"/>
          <ac:spMkLst>
            <pc:docMk/>
            <pc:sldMk cId="3629129632" sldId="323"/>
            <ac:spMk id="53" creationId="{B9A707E8-29B6-8341-B4BC-DBCD6EA790EB}"/>
          </ac:spMkLst>
        </pc:spChg>
      </pc:sldChg>
      <pc:sldChg chg="addSp modSp add mod">
        <pc:chgData name="Toby Donaldson" userId="2e6e5431-bb17-4c41-9985-d39c50d83c73" providerId="ADAL" clId="{F0E40FE0-2E57-4922-A8AA-5AFA101CC44A}" dt="2024-01-18T01:26:46.022" v="4201" actId="1076"/>
        <pc:sldMkLst>
          <pc:docMk/>
          <pc:sldMk cId="2339437373" sldId="324"/>
        </pc:sldMkLst>
        <pc:spChg chg="add mod">
          <ac:chgData name="Toby Donaldson" userId="2e6e5431-bb17-4c41-9985-d39c50d83c73" providerId="ADAL" clId="{F0E40FE0-2E57-4922-A8AA-5AFA101CC44A}" dt="2024-01-18T01:24:44.733" v="4124" actId="1076"/>
          <ac:spMkLst>
            <pc:docMk/>
            <pc:sldMk cId="2339437373" sldId="324"/>
            <ac:spMk id="10" creationId="{C5021554-02F5-D473-45BE-8832DFA73968}"/>
          </ac:spMkLst>
        </pc:spChg>
        <pc:spChg chg="add mod">
          <ac:chgData name="Toby Donaldson" userId="2e6e5431-bb17-4c41-9985-d39c50d83c73" providerId="ADAL" clId="{F0E40FE0-2E57-4922-A8AA-5AFA101CC44A}" dt="2024-01-18T01:26:29.478" v="4198" actId="1076"/>
          <ac:spMkLst>
            <pc:docMk/>
            <pc:sldMk cId="2339437373" sldId="324"/>
            <ac:spMk id="13" creationId="{D589AB2A-E58A-4813-7E7B-0D4B00850020}"/>
          </ac:spMkLst>
        </pc:spChg>
        <pc:spChg chg="add mod">
          <ac:chgData name="Toby Donaldson" userId="2e6e5431-bb17-4c41-9985-d39c50d83c73" providerId="ADAL" clId="{F0E40FE0-2E57-4922-A8AA-5AFA101CC44A}" dt="2024-01-18T01:26:46.022" v="4201" actId="1076"/>
          <ac:spMkLst>
            <pc:docMk/>
            <pc:sldMk cId="2339437373" sldId="324"/>
            <ac:spMk id="15" creationId="{23CF9C21-3F54-0EC3-575C-C316F8F1FA0A}"/>
          </ac:spMkLst>
        </pc:spChg>
        <pc:cxnChg chg="mod">
          <ac:chgData name="Toby Donaldson" userId="2e6e5431-bb17-4c41-9985-d39c50d83c73" providerId="ADAL" clId="{F0E40FE0-2E57-4922-A8AA-5AFA101CC44A}" dt="2024-01-18T01:26:34.709" v="4199" actId="14100"/>
          <ac:cxnSpMkLst>
            <pc:docMk/>
            <pc:sldMk cId="2339437373" sldId="324"/>
            <ac:cxnSpMk id="5" creationId="{3C18C4EF-BFE0-0F24-9422-FD63DE45EE6A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1" creationId="{7890110C-D74C-040A-C0B9-3304F21C1BB5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2" creationId="{01DDB73E-9384-6BDC-496F-7F8BA38D10A3}"/>
          </ac:cxnSpMkLst>
        </pc:cxnChg>
        <pc:cxnChg chg="mod">
          <ac:chgData name="Toby Donaldson" userId="2e6e5431-bb17-4c41-9985-d39c50d83c73" providerId="ADAL" clId="{F0E40FE0-2E57-4922-A8AA-5AFA101CC44A}" dt="2024-01-18T01:24:34.340" v="4119" actId="14100"/>
          <ac:cxnSpMkLst>
            <pc:docMk/>
            <pc:sldMk cId="2339437373" sldId="324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37:05.681" v="5017" actId="2711"/>
        <pc:sldMkLst>
          <pc:docMk/>
          <pc:sldMk cId="66382602" sldId="325"/>
        </pc:sldMkLst>
        <pc:spChg chg="mod">
          <ac:chgData name="Toby Donaldson" userId="2e6e5431-bb17-4c41-9985-d39c50d83c73" providerId="ADAL" clId="{F0E40FE0-2E57-4922-A8AA-5AFA101CC44A}" dt="2024-01-18T01:32:07.548" v="4706" actId="20577"/>
          <ac:spMkLst>
            <pc:docMk/>
            <pc:sldMk cId="66382602" sldId="32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3" creationId="{01F5FE4F-9B1A-BE2A-B74C-7D7486CF2153}"/>
          </ac:spMkLst>
        </pc:spChg>
        <pc:spChg chg="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6" creationId="{ED6BC591-6859-0A17-F093-D8971AA9C345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7" creationId="{846DB889-BB86-13ED-891D-B82FC6F06A3C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8" creationId="{D25F15D3-1E9B-89B3-6768-86CB1A80026E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0" creationId="{C5021554-02F5-D473-45BE-8832DFA73968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3" creationId="{D589AB2A-E58A-4813-7E7B-0D4B00850020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5" creationId="{23CF9C21-3F54-0EC3-575C-C316F8F1FA0A}"/>
          </ac:spMkLst>
        </pc:spChg>
        <pc:spChg chg="add 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16" creationId="{2298C701-6B85-1EE7-3680-2B21B0B02A9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1" creationId="{739F59C4-0AB9-47D3-B754-6BE3D76DB48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2" creationId="{1C087E89-743B-010F-0DE8-50E793C6C079}"/>
          </ac:spMkLst>
        </pc:spChg>
        <pc:spChg chg="add mod">
          <ac:chgData name="Toby Donaldson" userId="2e6e5431-bb17-4c41-9985-d39c50d83c73" providerId="ADAL" clId="{F0E40FE0-2E57-4922-A8AA-5AFA101CC44A}" dt="2024-01-18T01:35:53.751" v="4912" actId="2711"/>
          <ac:spMkLst>
            <pc:docMk/>
            <pc:sldMk cId="66382602" sldId="325"/>
            <ac:spMk id="26" creationId="{090226F4-89D8-2118-58C0-94DEE645EE83}"/>
          </ac:spMkLst>
        </pc:spChg>
        <pc:spChg chg="add mod">
          <ac:chgData name="Toby Donaldson" userId="2e6e5431-bb17-4c41-9985-d39c50d83c73" providerId="ADAL" clId="{F0E40FE0-2E57-4922-A8AA-5AFA101CC44A}" dt="2024-01-18T01:37:05.681" v="5017" actId="2711"/>
          <ac:spMkLst>
            <pc:docMk/>
            <pc:sldMk cId="66382602" sldId="325"/>
            <ac:spMk id="27" creationId="{8C4F32D6-CA76-17BC-DE58-626825827F96}"/>
          </ac:spMkLst>
        </pc:spChg>
        <pc:spChg chg="mod">
          <ac:chgData name="Toby Donaldson" userId="2e6e5431-bb17-4c41-9985-d39c50d83c73" providerId="ADAL" clId="{F0E40FE0-2E57-4922-A8AA-5AFA101CC44A}" dt="2024-01-18T01:32:44.134" v="4730" actId="20577"/>
          <ac:spMkLst>
            <pc:docMk/>
            <pc:sldMk cId="66382602" sldId="325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34:00.660" v="4826" actId="20577"/>
          <ac:spMkLst>
            <pc:docMk/>
            <pc:sldMk cId="66382602" sldId="325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8T01:34:03.493" v="4827" actId="1076"/>
          <ac:spMkLst>
            <pc:docMk/>
            <pc:sldMk cId="66382602" sldId="325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51" creationId="{C3651377-47E7-68ED-0B4B-011C49E5ADB1}"/>
          </ac:spMkLst>
        </pc:spChg>
        <pc:spChg chg="mod">
          <ac:chgData name="Toby Donaldson" userId="2e6e5431-bb17-4c41-9985-d39c50d83c73" providerId="ADAL" clId="{F0E40FE0-2E57-4922-A8AA-5AFA101CC44A}" dt="2024-01-18T01:33:31.629" v="4819" actId="1076"/>
          <ac:spMkLst>
            <pc:docMk/>
            <pc:sldMk cId="66382602" sldId="325"/>
            <ac:spMk id="53" creationId="{B9A707E8-29B6-8341-B4BC-DBCD6EA790EB}"/>
          </ac:spMkLst>
        </pc:spChg>
        <pc:grpChg chg="add mod">
          <ac:chgData name="Toby Donaldson" userId="2e6e5431-bb17-4c41-9985-d39c50d83c73" providerId="ADAL" clId="{F0E40FE0-2E57-4922-A8AA-5AFA101CC44A}" dt="2024-01-18T01:34:48.558" v="4839" actId="1076"/>
          <ac:grpSpMkLst>
            <pc:docMk/>
            <pc:sldMk cId="66382602" sldId="325"/>
            <ac:grpSpMk id="23" creationId="{060F5995-9922-A04E-692A-B22CE5FDCB9A}"/>
          </ac:grpSpMkLst>
        </pc:grpChg>
        <pc:cxnChg chg="del mod">
          <ac:chgData name="Toby Donaldson" userId="2e6e5431-bb17-4c41-9985-d39c50d83c73" providerId="ADAL" clId="{F0E40FE0-2E57-4922-A8AA-5AFA101CC44A}" dt="2024-01-18T01:33:54.833" v="4822" actId="21"/>
          <ac:cxnSpMkLst>
            <pc:docMk/>
            <pc:sldMk cId="66382602" sldId="325"/>
            <ac:cxnSpMk id="5" creationId="{3C18C4EF-BFE0-0F24-9422-FD63DE45EE6A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1" creationId="{7890110C-D74C-040A-C0B9-3304F21C1BB5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2" creationId="{01DDB73E-9384-6BDC-496F-7F8BA38D10A3}"/>
          </ac:cxnSpMkLst>
        </pc:cxnChg>
        <pc:cxnChg chg="add del mod">
          <ac:chgData name="Toby Donaldson" userId="2e6e5431-bb17-4c41-9985-d39c50d83c73" providerId="ADAL" clId="{F0E40FE0-2E57-4922-A8AA-5AFA101CC44A}" dt="2024-01-18T01:32:31.248" v="4724" actId="21"/>
          <ac:cxnSpMkLst>
            <pc:docMk/>
            <pc:sldMk cId="66382602" sldId="325"/>
            <ac:cxnSpMk id="14" creationId="{A1430E41-9206-E47D-D990-8AA23AFA25C3}"/>
          </ac:cxnSpMkLst>
        </pc:cxnChg>
        <pc:cxnChg chg="add">
          <ac:chgData name="Toby Donaldson" userId="2e6e5431-bb17-4c41-9985-d39c50d83c73" providerId="ADAL" clId="{F0E40FE0-2E57-4922-A8AA-5AFA101CC44A}" dt="2024-01-18T01:33:38.447" v="4820" actId="11529"/>
          <ac:cxnSpMkLst>
            <pc:docMk/>
            <pc:sldMk cId="66382602" sldId="325"/>
            <ac:cxnSpMk id="18" creationId="{5A253370-C115-CCF7-7E13-704F3015E5F6}"/>
          </ac:cxnSpMkLst>
        </pc:cxnChg>
        <pc:cxnChg chg="add">
          <ac:chgData name="Toby Donaldson" userId="2e6e5431-bb17-4c41-9985-d39c50d83c73" providerId="ADAL" clId="{F0E40FE0-2E57-4922-A8AA-5AFA101CC44A}" dt="2024-01-18T01:33:46.158" v="4821" actId="11529"/>
          <ac:cxnSpMkLst>
            <pc:docMk/>
            <pc:sldMk cId="66382602" sldId="325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01:34:56.485" v="4841" actId="14100"/>
          <ac:cxnSpMkLst>
            <pc:docMk/>
            <pc:sldMk cId="66382602" sldId="325"/>
            <ac:cxnSpMk id="55" creationId="{BE85951F-5800-8290-4F29-BAB304AF5520}"/>
          </ac:cxnSpMkLst>
        </pc:cxnChg>
      </pc:sldChg>
      <pc:sldChg chg="new del">
        <pc:chgData name="Toby Donaldson" userId="2e6e5431-bb17-4c41-9985-d39c50d83c73" providerId="ADAL" clId="{F0E40FE0-2E57-4922-A8AA-5AFA101CC44A}" dt="2024-01-18T01:31:56.507" v="4664" actId="2696"/>
        <pc:sldMkLst>
          <pc:docMk/>
          <pc:sldMk cId="335361789" sldId="326"/>
        </pc:sldMkLst>
      </pc:sldChg>
      <pc:sldChg chg="add">
        <pc:chgData name="Toby Donaldson" userId="2e6e5431-bb17-4c41-9985-d39c50d83c73" providerId="ADAL" clId="{F0E40FE0-2E57-4922-A8AA-5AFA101CC44A}" dt="2024-01-18T01:31:47.590" v="4663" actId="2890"/>
        <pc:sldMkLst>
          <pc:docMk/>
          <pc:sldMk cId="1250959513" sldId="327"/>
        </pc:sldMkLst>
      </pc:sldChg>
      <pc:sldChg chg="addSp delSp modSp add mod">
        <pc:chgData name="Toby Donaldson" userId="2e6e5431-bb17-4c41-9985-d39c50d83c73" providerId="ADAL" clId="{F0E40FE0-2E57-4922-A8AA-5AFA101CC44A}" dt="2024-01-19T06:20:12.627" v="5171" actId="20577"/>
        <pc:sldMkLst>
          <pc:docMk/>
          <pc:sldMk cId="1311729858" sldId="328"/>
        </pc:sldMkLst>
        <pc:spChg chg="add mod">
          <ac:chgData name="Toby Donaldson" userId="2e6e5431-bb17-4c41-9985-d39c50d83c73" providerId="ADAL" clId="{F0E40FE0-2E57-4922-A8AA-5AFA101CC44A}" dt="2024-01-18T01:38:34.515" v="5091" actId="208"/>
          <ac:spMkLst>
            <pc:docMk/>
            <pc:sldMk cId="1311729858" sldId="328"/>
            <ac:spMk id="3" creationId="{E0512B33-B3D3-46EE-F3C0-38A97F93B967}"/>
          </ac:spMkLst>
        </pc:spChg>
        <pc:spChg chg="mod">
          <ac:chgData name="Toby Donaldson" userId="2e6e5431-bb17-4c41-9985-d39c50d83c73" providerId="ADAL" clId="{F0E40FE0-2E57-4922-A8AA-5AFA101CC44A}" dt="2024-01-18T01:37:46.137" v="5039" actId="20577"/>
          <ac:spMkLst>
            <pc:docMk/>
            <pc:sldMk cId="1311729858" sldId="328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9T06:20:12.627" v="5171" actId="20577"/>
          <ac:spMkLst>
            <pc:docMk/>
            <pc:sldMk cId="1311729858" sldId="328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9T06:20:12.627" v="5171" actId="20577"/>
          <ac:cxnSpMkLst>
            <pc:docMk/>
            <pc:sldMk cId="1311729858" sldId="328"/>
            <ac:cxnSpMk id="6" creationId="{534A0B71-8BCE-A261-D3AC-DC2F2774E095}"/>
          </ac:cxnSpMkLst>
        </pc:cxnChg>
        <pc:cxnChg chg="del mod">
          <ac:chgData name="Toby Donaldson" userId="2e6e5431-bb17-4c41-9985-d39c50d83c73" providerId="ADAL" clId="{F0E40FE0-2E57-4922-A8AA-5AFA101CC44A}" dt="2024-01-18T01:37:38.574" v="5021" actId="21"/>
          <ac:cxnSpMkLst>
            <pc:docMk/>
            <pc:sldMk cId="1311729858" sldId="328"/>
            <ac:cxnSpMk id="18" creationId="{5A253370-C115-CCF7-7E13-704F3015E5F6}"/>
          </ac:cxnSpMkLst>
        </pc:cxnChg>
        <pc:cxnChg chg="del">
          <ac:chgData name="Toby Donaldson" userId="2e6e5431-bb17-4c41-9985-d39c50d83c73" providerId="ADAL" clId="{F0E40FE0-2E57-4922-A8AA-5AFA101CC44A}" dt="2024-01-18T01:37:36.571" v="5020" actId="21"/>
          <ac:cxnSpMkLst>
            <pc:docMk/>
            <pc:sldMk cId="1311729858" sldId="328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19:45:48.333" v="5093" actId="14100"/>
          <ac:cxnSpMkLst>
            <pc:docMk/>
            <pc:sldMk cId="1311729858" sldId="328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5:53.023" v="5906" actId="164"/>
        <pc:sldMkLst>
          <pc:docMk/>
          <pc:sldMk cId="3152571178" sldId="329"/>
        </pc:sldMkLst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3" creationId="{E0512B33-B3D3-46EE-F3C0-38A97F93B967}"/>
          </ac:spMkLst>
        </pc:spChg>
        <pc:spChg chg="add mod">
          <ac:chgData name="Toby Donaldson" userId="2e6e5431-bb17-4c41-9985-d39c50d83c73" providerId="ADAL" clId="{F0E40FE0-2E57-4922-A8AA-5AFA101CC44A}" dt="2024-01-19T06:30:40.862" v="5436" actId="20577"/>
          <ac:spMkLst>
            <pc:docMk/>
            <pc:sldMk cId="3152571178" sldId="329"/>
            <ac:spMk id="5" creationId="{85498E63-7722-32F5-9D6C-A22CA2191480}"/>
          </ac:spMkLst>
        </pc:spChg>
        <pc:spChg chg="add mod">
          <ac:chgData name="Toby Donaldson" userId="2e6e5431-bb17-4c41-9985-d39c50d83c73" providerId="ADAL" clId="{F0E40FE0-2E57-4922-A8AA-5AFA101CC44A}" dt="2024-01-19T06:30:05.315" v="5420" actId="20577"/>
          <ac:spMkLst>
            <pc:docMk/>
            <pc:sldMk cId="3152571178" sldId="329"/>
            <ac:spMk id="7" creationId="{4C95837B-89E1-C908-9ECE-72B010BDB772}"/>
          </ac:spMkLst>
        </pc:spChg>
        <pc:spChg chg="add mod">
          <ac:chgData name="Toby Donaldson" userId="2e6e5431-bb17-4c41-9985-d39c50d83c73" providerId="ADAL" clId="{F0E40FE0-2E57-4922-A8AA-5AFA101CC44A}" dt="2024-01-19T06:30:47.308" v="5437" actId="20577"/>
          <ac:spMkLst>
            <pc:docMk/>
            <pc:sldMk cId="3152571178" sldId="329"/>
            <ac:spMk id="8" creationId="{25CB915E-19C8-ED80-FE62-04EFC5129F2F}"/>
          </ac:spMkLst>
        </pc:spChg>
        <pc:spChg chg="add mod">
          <ac:chgData name="Toby Donaldson" userId="2e6e5431-bb17-4c41-9985-d39c50d83c73" providerId="ADAL" clId="{F0E40FE0-2E57-4922-A8AA-5AFA101CC44A}" dt="2024-01-19T06:30:50.478" v="5439" actId="20577"/>
          <ac:spMkLst>
            <pc:docMk/>
            <pc:sldMk cId="3152571178" sldId="329"/>
            <ac:spMk id="9" creationId="{A5972C75-A591-9847-0EFA-946D14F4A39D}"/>
          </ac:spMkLst>
        </pc:spChg>
        <pc:spChg chg="add mod">
          <ac:chgData name="Toby Donaldson" userId="2e6e5431-bb17-4c41-9985-d39c50d83c73" providerId="ADAL" clId="{F0E40FE0-2E57-4922-A8AA-5AFA101CC44A}" dt="2024-01-19T06:23:59.584" v="5237" actId="1076"/>
          <ac:spMkLst>
            <pc:docMk/>
            <pc:sldMk cId="3152571178" sldId="329"/>
            <ac:spMk id="11" creationId="{933C9C3A-D374-AB00-F70F-D8309B726EFC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2" creationId="{ECE3AB46-7F62-F40E-CA97-6F4F20AA904E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3" creationId="{AB56A1E4-8CA3-541F-5A4A-9BDA4AFB03B2}"/>
          </ac:spMkLst>
        </pc:spChg>
        <pc:spChg chg="add mod">
          <ac:chgData name="Toby Donaldson" userId="2e6e5431-bb17-4c41-9985-d39c50d83c73" providerId="ADAL" clId="{F0E40FE0-2E57-4922-A8AA-5AFA101CC44A}" dt="2024-01-19T06:24:10.603" v="5243" actId="20577"/>
          <ac:spMkLst>
            <pc:docMk/>
            <pc:sldMk cId="3152571178" sldId="329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7" creationId="{85FF1771-D104-DF34-122C-D02109887E96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8" creationId="{93C85BB4-5547-F36F-709A-38BB94CD162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9" creationId="{6458E6F0-15F5-1848-6B4D-C06368BFBB9C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21:08.456" v="5179" actId="21"/>
          <ac:spMkLst>
            <pc:docMk/>
            <pc:sldMk cId="3152571178" sldId="329"/>
            <ac:spMk id="26" creationId="{090226F4-89D8-2118-58C0-94DEE645EE83}"/>
          </ac:spMkLst>
        </pc:spChg>
        <pc:spChg chg="mod">
          <ac:chgData name="Toby Donaldson" userId="2e6e5431-bb17-4c41-9985-d39c50d83c73" providerId="ADAL" clId="{F0E40FE0-2E57-4922-A8AA-5AFA101CC44A}" dt="2024-01-19T06:27:18.688" v="5380" actId="1076"/>
          <ac:spMkLst>
            <pc:docMk/>
            <pc:sldMk cId="3152571178" sldId="329"/>
            <ac:spMk id="27" creationId="{8C4F32D6-CA76-17BC-DE58-626825827F96}"/>
          </ac:spMkLst>
        </pc:spChg>
        <pc:spChg chg="del">
          <ac:chgData name="Toby Donaldson" userId="2e6e5431-bb17-4c41-9985-d39c50d83c73" providerId="ADAL" clId="{F0E40FE0-2E57-4922-A8AA-5AFA101CC44A}" dt="2024-01-19T06:20:45.455" v="5174" actId="21"/>
          <ac:spMkLst>
            <pc:docMk/>
            <pc:sldMk cId="3152571178" sldId="329"/>
            <ac:spMk id="31" creationId="{274F93CB-76C9-8B5A-3119-013C7F38BED5}"/>
          </ac:spMkLst>
        </pc:spChg>
        <pc:spChg chg="del">
          <ac:chgData name="Toby Donaldson" userId="2e6e5431-bb17-4c41-9985-d39c50d83c73" providerId="ADAL" clId="{F0E40FE0-2E57-4922-A8AA-5AFA101CC44A}" dt="2024-01-19T06:21:09.815" v="5180" actId="21"/>
          <ac:spMkLst>
            <pc:docMk/>
            <pc:sldMk cId="3152571178" sldId="329"/>
            <ac:spMk id="43" creationId="{46500514-5C84-49C1-3975-1746539409C2}"/>
          </ac:spMkLst>
        </pc:spChg>
        <pc:spChg chg="del mod">
          <ac:chgData name="Toby Donaldson" userId="2e6e5431-bb17-4c41-9985-d39c50d83c73" providerId="ADAL" clId="{F0E40FE0-2E57-4922-A8AA-5AFA101CC44A}" dt="2024-01-19T06:21:03.478" v="5178" actId="21"/>
          <ac:spMkLst>
            <pc:docMk/>
            <pc:sldMk cId="3152571178" sldId="329"/>
            <ac:spMk id="44" creationId="{E57BDBD3-C74F-4A98-C4B8-04E729F8E0FF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45" creationId="{E070ED32-850E-4103-31E1-22AF6FFA313B}"/>
          </ac:spMkLst>
        </pc:spChg>
        <pc:spChg chg="del">
          <ac:chgData name="Toby Donaldson" userId="2e6e5431-bb17-4c41-9985-d39c50d83c73" providerId="ADAL" clId="{F0E40FE0-2E57-4922-A8AA-5AFA101CC44A}" dt="2024-01-19T06:21:14.894" v="5182" actId="21"/>
          <ac:spMkLst>
            <pc:docMk/>
            <pc:sldMk cId="3152571178" sldId="329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9T06:24:30.371" v="5248" actId="20577"/>
          <ac:spMkLst>
            <pc:docMk/>
            <pc:sldMk cId="3152571178" sldId="329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8" creationId="{081552A6-DE80-6E15-F0B3-400400A9835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9" creationId="{39FBEB59-28B8-384C-B263-64B2D98F3E9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60" creationId="{DAAFA588-5709-65DA-7B48-C66404A298D1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2" creationId="{7988AB7F-48C4-E1E5-BAB7-44CCEAA3F73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3" creationId="{DEDDF44A-286B-0AEF-8595-3AA18A00A5EF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4" creationId="{208620A4-B600-362E-1E96-D47F66E30D5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5" creationId="{3378F7F2-E53F-714A-2E40-090227934C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6" creationId="{24ACDE68-46EC-5F7D-1A4F-AD96202AA335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7" creationId="{774DF239-AC59-C277-5B63-0860135835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8" creationId="{850138E6-92FC-0B9B-6312-08D375EA3AA0}"/>
          </ac:spMkLst>
        </pc:spChg>
        <pc:spChg chg="add del mod">
          <ac:chgData name="Toby Donaldson" userId="2e6e5431-bb17-4c41-9985-d39c50d83c73" providerId="ADAL" clId="{F0E40FE0-2E57-4922-A8AA-5AFA101CC44A}" dt="2024-01-19T06:50:31.037" v="5876" actId="21"/>
          <ac:spMkLst>
            <pc:docMk/>
            <pc:sldMk cId="3152571178" sldId="329"/>
            <ac:spMk id="69" creationId="{4C4C6CF2-586E-328C-2070-E61F808BF9F0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70" creationId="{E5C0609A-8B6E-0AE8-31B0-3B20F7EB6CC1}"/>
          </ac:spMkLst>
        </pc:spChg>
        <pc:spChg chg="add del mod">
          <ac:chgData name="Toby Donaldson" userId="2e6e5431-bb17-4c41-9985-d39c50d83c73" providerId="ADAL" clId="{F0E40FE0-2E57-4922-A8AA-5AFA101CC44A}" dt="2024-01-19T06:52:07.380" v="5879" actId="21"/>
          <ac:spMkLst>
            <pc:docMk/>
            <pc:sldMk cId="3152571178" sldId="329"/>
            <ac:spMk id="71" creationId="{48D28C9B-4C7F-B4F6-0D78-CD0D33A9A6CD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2" creationId="{A725E9F2-9BFE-C589-74EC-C5048C562B92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3" creationId="{49611193-E4D3-E81F-7441-4D30887907EB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4" creationId="{703504F4-CBB9-F9FA-770C-35B70BF78DC1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5" creationId="{DFBAC11D-DA6D-CE83-DDE7-B9CFC6D32975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6" creationId="{3FE3E341-0F29-1B10-3C98-C94DECD0F23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7" creationId="{42EA2CF9-6032-BB85-0693-7A57F77FF2DF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8" creationId="{B28AC80D-C3C2-A2C8-2B24-617B74D442BA}"/>
          </ac:spMkLst>
        </pc:spChg>
        <pc:spChg chg="add mod">
          <ac:chgData name="Toby Donaldson" userId="2e6e5431-bb17-4c41-9985-d39c50d83c73" providerId="ADAL" clId="{F0E40FE0-2E57-4922-A8AA-5AFA101CC44A}" dt="2024-01-19T06:50:42.541" v="5877"/>
          <ac:spMkLst>
            <pc:docMk/>
            <pc:sldMk cId="3152571178" sldId="329"/>
            <ac:spMk id="79" creationId="{36C9C5DB-64C9-C4B0-E1F9-75EDE624CA48}"/>
          </ac:spMkLst>
        </pc:spChg>
        <pc:grpChg chg="add mod">
          <ac:chgData name="Toby Donaldson" userId="2e6e5431-bb17-4c41-9985-d39c50d83c73" providerId="ADAL" clId="{F0E40FE0-2E57-4922-A8AA-5AFA101CC44A}" dt="2024-01-19T06:22:31.452" v="5208" actId="164"/>
          <ac:grpSpMkLst>
            <pc:docMk/>
            <pc:sldMk cId="3152571178" sldId="329"/>
            <ac:grpSpMk id="10" creationId="{32FB3CF3-1803-40DE-1C13-24CED8B634B6}"/>
          </ac:grpSpMkLst>
        </pc:grpChg>
        <pc:grpChg chg="del mod">
          <ac:chgData name="Toby Donaldson" userId="2e6e5431-bb17-4c41-9985-d39c50d83c73" providerId="ADAL" clId="{F0E40FE0-2E57-4922-A8AA-5AFA101CC44A}" dt="2024-01-19T06:21:33.059" v="5188" actId="21"/>
          <ac:grpSpMkLst>
            <pc:docMk/>
            <pc:sldMk cId="3152571178" sldId="329"/>
            <ac:grpSpMk id="23" creationId="{060F5995-9922-A04E-692A-B22CE5FDCB9A}"/>
          </ac:grpSpMkLst>
        </pc:grpChg>
        <pc:grpChg chg="del mod">
          <ac:chgData name="Toby Donaldson" userId="2e6e5431-bb17-4c41-9985-d39c50d83c73" providerId="ADAL" clId="{F0E40FE0-2E57-4922-A8AA-5AFA101CC44A}" dt="2024-01-19T06:21:03.478" v="5178" actId="21"/>
          <ac:grpSpMkLst>
            <pc:docMk/>
            <pc:sldMk cId="3152571178" sldId="329"/>
            <ac:grpSpMk id="40" creationId="{27816222-667C-E288-90B5-5F911AB80FD2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5" creationId="{A424C7FD-B495-9E3C-DBF2-A8FE5E1FC7E6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6" creationId="{9BAE61D4-0D26-3DB2-8119-A141B67F6311}"/>
          </ac:grpSpMkLst>
        </pc:grpChg>
        <pc:cxnChg chg="del mod">
          <ac:chgData name="Toby Donaldson" userId="2e6e5431-bb17-4c41-9985-d39c50d83c73" providerId="ADAL" clId="{F0E40FE0-2E57-4922-A8AA-5AFA101CC44A}" dt="2024-01-19T06:20:47.716" v="5175" actId="21"/>
          <ac:cxnSpMkLst>
            <pc:docMk/>
            <pc:sldMk cId="3152571178" sldId="329"/>
            <ac:cxnSpMk id="6" creationId="{534A0B71-8BCE-A261-D3AC-DC2F2774E095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5" creationId="{4F740665-FAB4-A18F-CFF3-91DCC7A7A771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8" creationId="{0E7558B0-18AC-848C-37BF-3E6D290ECF49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9" creationId="{0C3F35AC-7963-5915-2113-BF80960EA5FD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24:39.559" v="5250" actId="14100"/>
          <ac:cxnSpMkLst>
            <pc:docMk/>
            <pc:sldMk cId="3152571178" sldId="329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5:58.262" v="5907"/>
        <pc:sldMkLst>
          <pc:docMk/>
          <pc:sldMk cId="4132158236" sldId="330"/>
        </pc:sldMkLst>
        <pc:spChg chg="add mod">
          <ac:chgData name="Toby Donaldson" userId="2e6e5431-bb17-4c41-9985-d39c50d83c73" providerId="ADAL" clId="{F0E40FE0-2E57-4922-A8AA-5AFA101CC44A}" dt="2024-01-19T06:37:07.914" v="5688" actId="207"/>
          <ac:spMkLst>
            <pc:docMk/>
            <pc:sldMk cId="4132158236" sldId="330"/>
            <ac:spMk id="3" creationId="{DA1542AB-C88D-04DB-641E-A4E37938F430}"/>
          </ac:spMkLst>
        </pc:spChg>
        <pc:spChg chg="add mod">
          <ac:chgData name="Toby Donaldson" userId="2e6e5431-bb17-4c41-9985-d39c50d83c73" providerId="ADAL" clId="{F0E40FE0-2E57-4922-A8AA-5AFA101CC44A}" dt="2024-01-19T06:37:11.441" v="5689" actId="207"/>
          <ac:spMkLst>
            <pc:docMk/>
            <pc:sldMk cId="4132158236" sldId="330"/>
            <ac:spMk id="6" creationId="{56B0BB7D-7BCE-EF06-B046-904AE09EE064}"/>
          </ac:spMkLst>
        </pc:spChg>
        <pc:spChg chg="mod">
          <ac:chgData name="Toby Donaldson" userId="2e6e5431-bb17-4c41-9985-d39c50d83c73" providerId="ADAL" clId="{F0E40FE0-2E57-4922-A8AA-5AFA101CC44A}" dt="2024-01-19T06:38:56.814" v="5764" actId="400"/>
          <ac:spMkLst>
            <pc:docMk/>
            <pc:sldMk cId="4132158236" sldId="330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37:14.403" v="5690" actId="207"/>
          <ac:spMkLst>
            <pc:docMk/>
            <pc:sldMk cId="4132158236" sldId="330"/>
            <ac:spMk id="15" creationId="{C08228E4-1FFE-2BA0-56D6-E6CE5A5B7F33}"/>
          </ac:spMkLst>
        </pc:spChg>
        <pc:spChg chg="add mod">
          <ac:chgData name="Toby Donaldson" userId="2e6e5431-bb17-4c41-9985-d39c50d83c73" providerId="ADAL" clId="{F0E40FE0-2E57-4922-A8AA-5AFA101CC44A}" dt="2024-01-19T06:37:18.089" v="5691" actId="207"/>
          <ac:spMkLst>
            <pc:docMk/>
            <pc:sldMk cId="4132158236" sldId="330"/>
            <ac:spMk id="16" creationId="{5FC7297A-347F-7F8B-BD14-218C67C60AA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0" creationId="{9B5830B5-D6CD-ABBF-D525-9093E337A02D}"/>
          </ac:spMkLst>
        </pc:spChg>
        <pc:spChg chg="add del mod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2" creationId="{35C1BA95-D3BC-B3F1-AF81-6C908ADF6131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3" creationId="{27DD1D68-EDC5-A537-9F4C-C3E4577E1A3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4" creationId="{0FE96E22-84D3-6267-FA91-9714E2828F2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6" creationId="{5999721D-E313-2CAE-9EA9-C67F6ECA5354}"/>
          </ac:spMkLst>
        </pc:spChg>
        <pc:spChg chg="mod">
          <ac:chgData name="Toby Donaldson" userId="2e6e5431-bb17-4c41-9985-d39c50d83c73" providerId="ADAL" clId="{F0E40FE0-2E57-4922-A8AA-5AFA101CC44A}" dt="2024-01-19T06:36:01.160" v="5675" actId="1076"/>
          <ac:spMkLst>
            <pc:docMk/>
            <pc:sldMk cId="4132158236" sldId="330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5:41.393" v="5840"/>
          <ac:spMkLst>
            <pc:docMk/>
            <pc:sldMk cId="4132158236" sldId="330"/>
            <ac:spMk id="31" creationId="{9B68F7D7-E72D-9EB3-A47E-E9ED7CA1EA7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8" creationId="{E5F9EE65-6391-AD72-1ABE-918FD62A0EEA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9" creationId="{24569743-F5B4-2352-F97C-C24DCD1690D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0" creationId="{958FDCAA-E197-0B9C-7506-5C206D3C8F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1" creationId="{62091ED8-6E1E-C38A-E935-46C3D7680BB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2" creationId="{8FE4A7A4-C5A0-0E89-7271-7BD82D067BC9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3" creationId="{2A6463BA-CEAF-8FD1-4FFD-955102F4D7A2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4" creationId="{BEF6C743-5C2E-CBBD-42CE-567711A1BE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5" creationId="{385E9855-6D76-D7DE-8103-9B90C469143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6" creationId="{FA1389C3-729E-472A-0961-DA2B8CE8A5E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7" creationId="{87203538-BE87-8A1A-53D2-12D161B47E93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8" creationId="{905C1E54-D938-EF56-7721-EBDF238F70C4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9" creationId="{347F377B-2FDB-26F0-C136-F6EF8FBE00AD}"/>
          </ac:spMkLst>
        </pc:spChg>
        <pc:spChg chg="mod">
          <ac:chgData name="Toby Donaldson" userId="2e6e5431-bb17-4c41-9985-d39c50d83c73" providerId="ADAL" clId="{F0E40FE0-2E57-4922-A8AA-5AFA101CC44A}" dt="2024-01-19T06:37:25.183" v="5693" actId="20577"/>
          <ac:spMkLst>
            <pc:docMk/>
            <pc:sldMk cId="4132158236" sldId="330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2" creationId="{7988AB7F-48C4-E1E5-BAB7-44CCEAA3F73A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3" creationId="{DEDDF44A-286B-0AEF-8595-3AA18A00A5EF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27.326" v="5838" actId="21"/>
          <ac:spMkLst>
            <pc:docMk/>
            <pc:sldMk cId="4132158236" sldId="330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2" creationId="{1420EC9C-8DF0-D3D5-9FC0-690F56E3470F}"/>
          </ac:grpSpMkLst>
        </pc:grpChg>
        <pc:grpChg chg="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7" creationId="{EA61FB85-0D3D-17DC-231B-58482A0EDE56}"/>
          </ac:grpSpMkLst>
        </pc:grp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3" creationId="{DDE40CC1-65AA-392D-55D1-7BF086E5491C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4" creationId="{94EB88A1-82FC-4399-F761-9FAC08EF4130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5" creationId="{B43D02F7-7C9B-8CAA-71AE-CB5F1A38C827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6" creationId="{8AA15653-F900-A325-0CF1-292E32FFE9AC}"/>
          </ac:cxnSpMkLst>
        </pc:cxnChg>
        <pc:cxnChg chg="mod">
          <ac:chgData name="Toby Donaldson" userId="2e6e5431-bb17-4c41-9985-d39c50d83c73" providerId="ADAL" clId="{F0E40FE0-2E57-4922-A8AA-5AFA101CC44A}" dt="2024-01-19T06:37:25.183" v="5693" actId="20577"/>
          <ac:cxnSpMkLst>
            <pc:docMk/>
            <pc:sldMk cId="4132158236" sldId="330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6:18.722" v="5910"/>
        <pc:sldMkLst>
          <pc:docMk/>
          <pc:sldMk cId="607061232" sldId="331"/>
        </pc:sldMkLst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2" creationId="{7C6ED994-62E9-29F4-62C8-01DF894C7797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3" creationId="{E9CD7783-D96D-BAC5-ADA7-C96EC2097EA4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4" creationId="{AA2360F8-6A06-2D2A-1071-AA552F2BDC1F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6" creationId="{68640F4C-2530-544F-DB87-141AF3D20EE4}"/>
          </ac:spMkLst>
        </pc:spChg>
        <pc:spChg chg="add mod">
          <ac:chgData name="Toby Donaldson" userId="2e6e5431-bb17-4c41-9985-d39c50d83c73" providerId="ADAL" clId="{F0E40FE0-2E57-4922-A8AA-5AFA101CC44A}" dt="2024-01-19T06:45:38.869" v="5839"/>
          <ac:spMkLst>
            <pc:docMk/>
            <pc:sldMk cId="607061232" sldId="331"/>
            <ac:spMk id="31" creationId="{7AE909D4-EDD8-5110-985C-C23A4453CFDB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2" creationId="{B927D8C8-96D5-56D6-60F1-2EE70626654D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3" creationId="{50A9A301-093B-0B25-8863-7BD3B05F7CDC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4" creationId="{7EE31747-7C9F-2ED4-612F-EFA4C5756BB0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5" creationId="{03BC288F-6EFB-E9E2-E642-C3F5576782C3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2" creationId="{C836E2D7-4E9B-C9D0-1B31-A7027F8DAF0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3" creationId="{7C8A4EA1-F809-2021-77D2-86A316CB91A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4" creationId="{23DACB7B-9AD4-3862-1675-0EFAF34EE1E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5" creationId="{99DABBC6-E5B5-0D3E-D8E9-BE6D53055CEA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6" creationId="{C5C03D93-3032-88C1-0288-88E1CD3F8ED1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7" creationId="{6B222030-6E43-7943-55D7-5422375014AD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8" creationId="{49717CCD-AD01-B65B-AD6A-6C5DDAAAD09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9" creationId="{9DF04F5C-C1A5-13C4-14CD-1A25A0577CB2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1" creationId="{3DE1E878-C082-8075-9FAF-37A3886CFB1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2" creationId="{04088B39-0E35-220C-0087-222CD91D8C4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3" creationId="{65CAD697-CACD-3C1E-6D7B-955A7A6ADC04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4" creationId="{05ADC6FF-F560-D68E-9821-749FDAA6BD6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18.679" v="5836" actId="21"/>
          <ac:spMkLst>
            <pc:docMk/>
            <pc:sldMk cId="607061232" sldId="331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36" creationId="{8D5C1530-5935-7D3B-4ACF-4032C25057F0}"/>
          </ac:grpSpMkLst>
        </pc:grpChg>
        <pc:grpChg chg="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41" creationId="{5EDB0E30-C54C-4E6F-8EF9-79C6CEA56895}"/>
          </ac:grpSpMkLst>
        </pc:grp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7" creationId="{3203C827-E49B-CD0F-CC42-3CEF67B95E1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8" creationId="{6C95B493-C95A-679F-0D34-848E1999739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9" creationId="{0F28F5A4-35B8-3BB2-CBA7-70A010772C16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40" creationId="{FC495980-4319-2D29-AC49-748D4E37DB29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7:09:26.352" v="6518" actId="1076"/>
        <pc:sldMkLst>
          <pc:docMk/>
          <pc:sldMk cId="1130488737" sldId="332"/>
        </pc:sldMkLst>
        <pc:spChg chg="mod">
          <ac:chgData name="Toby Donaldson" userId="2e6e5431-bb17-4c41-9985-d39c50d83c73" providerId="ADAL" clId="{F0E40FE0-2E57-4922-A8AA-5AFA101CC44A}" dt="2024-01-19T06:59:59.520" v="5984" actId="1076"/>
          <ac:spMkLst>
            <pc:docMk/>
            <pc:sldMk cId="1130488737" sldId="332"/>
            <ac:spMk id="2" creationId="{6E27C467-0D4B-5398-59B5-024CE8B55934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5" creationId="{85498E63-7722-32F5-9D6C-A22CA2191480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7" creationId="{4C95837B-89E1-C908-9ECE-72B010BDB772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8" creationId="{25CB915E-19C8-ED80-FE62-04EFC5129F2F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9" creationId="{A5972C75-A591-9847-0EFA-946D14F4A39D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4" creationId="{EEDD0197-EE3A-ADF9-AC36-8540675AED8A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20" creationId="{9B5830B5-D6CD-ABBF-D525-9093E337A02D}"/>
          </ac:spMkLst>
        </pc:spChg>
        <pc:spChg chg="mod">
          <ac:chgData name="Toby Donaldson" userId="2e6e5431-bb17-4c41-9985-d39c50d83c73" providerId="ADAL" clId="{F0E40FE0-2E57-4922-A8AA-5AFA101CC44A}" dt="2024-01-19T06:45:10.416" v="5834" actId="1076"/>
          <ac:spMkLst>
            <pc:docMk/>
            <pc:sldMk cId="1130488737" sldId="332"/>
            <ac:spMk id="21" creationId="{1023F993-0FA9-F11A-D8AE-7EA6DADED899}"/>
          </ac:spMkLst>
        </pc:spChg>
        <pc:spChg chg="add mod">
          <ac:chgData name="Toby Donaldson" userId="2e6e5431-bb17-4c41-9985-d39c50d83c73" providerId="ADAL" clId="{F0E40FE0-2E57-4922-A8AA-5AFA101CC44A}" dt="2024-01-19T06:41:02.934" v="5781" actId="20577"/>
          <ac:spMkLst>
            <pc:docMk/>
            <pc:sldMk cId="1130488737" sldId="332"/>
            <ac:spMk id="22" creationId="{88C7850D-7777-A300-136C-48ABB2988B24}"/>
          </ac:spMkLst>
        </pc:spChg>
        <pc:spChg chg="add mod">
          <ac:chgData name="Toby Donaldson" userId="2e6e5431-bb17-4c41-9985-d39c50d83c73" providerId="ADAL" clId="{F0E40FE0-2E57-4922-A8AA-5AFA101CC44A}" dt="2024-01-19T06:41:07.506" v="5782" actId="20577"/>
          <ac:spMkLst>
            <pc:docMk/>
            <pc:sldMk cId="1130488737" sldId="332"/>
            <ac:spMk id="23" creationId="{EE1DD3C8-325D-9363-437F-34BD54D42D89}"/>
          </ac:spMkLst>
        </pc:spChg>
        <pc:spChg chg="add mod">
          <ac:chgData name="Toby Donaldson" userId="2e6e5431-bb17-4c41-9985-d39c50d83c73" providerId="ADAL" clId="{F0E40FE0-2E57-4922-A8AA-5AFA101CC44A}" dt="2024-01-19T06:42:25.940" v="5797" actId="12788"/>
          <ac:spMkLst>
            <pc:docMk/>
            <pc:sldMk cId="1130488737" sldId="332"/>
            <ac:spMk id="26" creationId="{1F2ABA4E-3354-A49C-2098-430F655AB720}"/>
          </ac:spMkLst>
        </pc:spChg>
        <pc:spChg chg="del mod">
          <ac:chgData name="Toby Donaldson" userId="2e6e5431-bb17-4c41-9985-d39c50d83c73" providerId="ADAL" clId="{F0E40FE0-2E57-4922-A8AA-5AFA101CC44A}" dt="2024-01-19T06:42:31.132" v="5799" actId="21"/>
          <ac:spMkLst>
            <pc:docMk/>
            <pc:sldMk cId="1130488737" sldId="332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7:31.181" v="5859" actId="207"/>
          <ac:spMkLst>
            <pc:docMk/>
            <pc:sldMk cId="1130488737" sldId="332"/>
            <ac:spMk id="35" creationId="{3952E65A-51E5-5DE8-CE3B-24740AC5E096}"/>
          </ac:spMkLst>
        </pc:spChg>
        <pc:spChg chg="add mod">
          <ac:chgData name="Toby Donaldson" userId="2e6e5431-bb17-4c41-9985-d39c50d83c73" providerId="ADAL" clId="{F0E40FE0-2E57-4922-A8AA-5AFA101CC44A}" dt="2024-01-19T06:43:50.335" v="5817" actId="1076"/>
          <ac:spMkLst>
            <pc:docMk/>
            <pc:sldMk cId="1130488737" sldId="332"/>
            <ac:spMk id="45" creationId="{9AE06929-935A-9DB8-9838-9693C8F5CF58}"/>
          </ac:spMkLst>
        </pc:spChg>
        <pc:spChg chg="add mod">
          <ac:chgData name="Toby Donaldson" userId="2e6e5431-bb17-4c41-9985-d39c50d83c73" providerId="ADAL" clId="{F0E40FE0-2E57-4922-A8AA-5AFA101CC44A}" dt="2024-01-19T06:47:39.684" v="5862" actId="207"/>
          <ac:spMkLst>
            <pc:docMk/>
            <pc:sldMk cId="1130488737" sldId="332"/>
            <ac:spMk id="46" creationId="{DF6F17DE-C04F-B33B-45F7-0E53FC00F32F}"/>
          </ac:spMkLst>
        </pc:spChg>
        <pc:spChg chg="add 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47" creationId="{627DE99A-A99F-B0D2-C2C8-5481E715AD78}"/>
          </ac:spMkLst>
        </pc:spChg>
        <pc:spChg chg="add mod">
          <ac:chgData name="Toby Donaldson" userId="2e6e5431-bb17-4c41-9985-d39c50d83c73" providerId="ADAL" clId="{F0E40FE0-2E57-4922-A8AA-5AFA101CC44A}" dt="2024-01-19T06:49:18.469" v="5871" actId="12789"/>
          <ac:spMkLst>
            <pc:docMk/>
            <pc:sldMk cId="1130488737" sldId="332"/>
            <ac:spMk id="48" creationId="{08EBB6BD-E0D3-6BE0-F662-611A344D0F01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49" creationId="{9CAE02CC-5900-8D79-B212-B87AE8486D1D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1" creationId="{69F111A5-6614-11CD-BADB-691B89F2AE07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2" creationId="{13FFBE37-7584-99CD-CFE1-D19B03D82719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3" creationId="{4C05DD76-DC33-A827-8C1E-9F8745E9B1AE}"/>
          </ac:spMkLst>
        </pc:spChg>
        <pc:spChg chg="add mod">
          <ac:chgData name="Toby Donaldson" userId="2e6e5431-bb17-4c41-9985-d39c50d83c73" providerId="ADAL" clId="{F0E40FE0-2E57-4922-A8AA-5AFA101CC44A}" dt="2024-01-19T06:47:23.706" v="5857" actId="207"/>
          <ac:spMkLst>
            <pc:docMk/>
            <pc:sldMk cId="1130488737" sldId="332"/>
            <ac:spMk id="54" creationId="{1F4271FD-96B5-349C-9B45-6BD920294261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6" creationId="{A3C1A387-C6E1-94AD-2DE5-5EC42DCC62AE}"/>
          </ac:spMkLst>
        </pc:spChg>
        <pc:spChg chg="add mod">
          <ac:chgData name="Toby Donaldson" userId="2e6e5431-bb17-4c41-9985-d39c50d83c73" providerId="ADAL" clId="{F0E40FE0-2E57-4922-A8AA-5AFA101CC44A}" dt="2024-01-19T06:47:26.427" v="5858" actId="207"/>
          <ac:spMkLst>
            <pc:docMk/>
            <pc:sldMk cId="1130488737" sldId="332"/>
            <ac:spMk id="57" creationId="{E229E7E4-90BF-CF2D-FA95-D1AECAB762A3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0" creationId="{DAAFA588-5709-65DA-7B48-C66404A298D1}"/>
          </ac:spMkLst>
        </pc:spChg>
        <pc:spChg chg="add mod">
          <ac:chgData name="Toby Donaldson" userId="2e6e5431-bb17-4c41-9985-d39c50d83c73" providerId="ADAL" clId="{F0E40FE0-2E57-4922-A8AA-5AFA101CC44A}" dt="2024-01-19T06:49:32.897" v="5873" actId="20577"/>
          <ac:spMkLst>
            <pc:docMk/>
            <pc:sldMk cId="1130488737" sldId="332"/>
            <ac:spMk id="61" creationId="{175240A6-E366-3A43-6105-21119E1B1020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5" creationId="{3378F7F2-E53F-714A-2E40-090227934C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6" creationId="{24ACDE68-46EC-5F7D-1A4F-AD96202AA335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7" creationId="{774DF239-AC59-C277-5B63-0860135835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8" creationId="{850138E6-92FC-0B9B-6312-08D375EA3AA0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9" creationId="{4C4C6CF2-586E-328C-2070-E61F808BF9F0}"/>
          </ac:spMkLst>
        </pc:spChg>
        <pc:spChg chg="add mod">
          <ac:chgData name="Toby Donaldson" userId="2e6e5431-bb17-4c41-9985-d39c50d83c73" providerId="ADAL" clId="{F0E40FE0-2E57-4922-A8AA-5AFA101CC44A}" dt="2024-01-19T06:49:36.711" v="5874" actId="20577"/>
          <ac:spMkLst>
            <pc:docMk/>
            <pc:sldMk cId="1130488737" sldId="332"/>
            <ac:spMk id="70" creationId="{1E1BE640-F274-662A-7343-D6C4CC83816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7" creationId="{9B2A5132-9F53-2285-8082-0B38CA34BD2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8" creationId="{8B101F08-A4C2-21E8-CEF3-B0D604AAD9E4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9" creationId="{E4A07BB3-056F-4CF5-5BF2-76F1E1231FD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0" creationId="{7B0EB8C0-9C1B-8E43-BE0B-A635DC64CC2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1" creationId="{4191ADCD-02C9-BDEA-F5EC-E2A888E569C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2" creationId="{AAAC9F66-E55B-F623-5E55-0C4406982822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3" creationId="{F662D629-C90D-612C-7895-865A42868F77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4" creationId="{F32FC38D-D8A2-44AA-95E2-4CD3BECCC2C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5" creationId="{EC5CC9BF-F546-F94C-7D8F-C75EE3D8B69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6" creationId="{6B59C95B-8A13-746A-BEBB-76E982D1564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7" creationId="{00B382F8-EBF3-13F2-28AB-C362A95587E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8" creationId="{149D797F-8AC4-3491-3D8D-2EEDEC9F18B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89" creationId="{9D816C32-4C16-A9F1-9C51-74D47AD38076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2" creationId="{67ED4E49-990E-3B9A-9D2E-23729B7A04A0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6" creationId="{88D0B4CD-21C6-059B-C9A3-21382145B9BA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7" creationId="{880DCEBD-A975-75CD-550E-9619DB510D43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2" creationId="{D57B66A2-6776-7722-7041-FACCCB93215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5" creationId="{144B5EC2-94E1-63F0-0164-2905BA53223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6" creationId="{C8766CB5-DE97-8331-6638-E5B1BE20ABF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7" creationId="{CD955B5E-F8A7-E2CD-CC3E-5E781F236B03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8" creationId="{2634E251-F48C-A942-4816-40E9387D9337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9" creationId="{0957A6BE-AA79-DE61-2D85-7918B3A5F65F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10" creationId="{473FDE1E-C9ED-FA8B-9E7A-E765549ADDDC}"/>
          </ac:spMkLst>
        </pc:spChg>
        <pc:spChg chg="add mod">
          <ac:chgData name="Toby Donaldson" userId="2e6e5431-bb17-4c41-9985-d39c50d83c73" providerId="ADAL" clId="{F0E40FE0-2E57-4922-A8AA-5AFA101CC44A}" dt="2024-01-19T07:09:26.352" v="6518" actId="1076"/>
          <ac:spMkLst>
            <pc:docMk/>
            <pc:sldMk cId="1130488737" sldId="332"/>
            <ac:spMk id="111" creationId="{FB445307-9AE1-56DE-D30E-6A65DA4A3D3B}"/>
          </ac:spMkLst>
        </pc:spChg>
        <pc:grpChg chg="del">
          <ac:chgData name="Toby Donaldson" userId="2e6e5431-bb17-4c41-9985-d39c50d83c73" providerId="ADAL" clId="{F0E40FE0-2E57-4922-A8AA-5AFA101CC44A}" dt="2024-01-19T06:39:27.905" v="5767" actId="165"/>
          <ac:grpSpMkLst>
            <pc:docMk/>
            <pc:sldMk cId="1130488737" sldId="332"/>
            <ac:grpSpMk id="10" creationId="{32FB3CF3-1803-40DE-1C13-24CED8B634B6}"/>
          </ac:grpSpMkLst>
        </pc:grpChg>
        <pc:grpChg chg="add 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1" creationId="{94412830-E577-26A0-AE1C-E8E2D9E9FB8C}"/>
          </ac:grpSpMkLst>
        </pc:grpChg>
        <pc:grpChg chg="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6" creationId="{97DEA16D-9C03-1C7B-95DD-281111CE6742}"/>
          </ac:grpSpMkLst>
        </pc:grp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30" creationId="{5F34029D-B2B9-9DBC-1FC6-72467FC354FB}"/>
          </ac:cxnSpMkLst>
        </pc:cxnChg>
        <pc:cxnChg chg="add del mod">
          <ac:chgData name="Toby Donaldson" userId="2e6e5431-bb17-4c41-9985-d39c50d83c73" providerId="ADAL" clId="{F0E40FE0-2E57-4922-A8AA-5AFA101CC44A}" dt="2024-01-19T06:43:14.095" v="5811" actId="14100"/>
          <ac:cxnSpMkLst>
            <pc:docMk/>
            <pc:sldMk cId="1130488737" sldId="332"/>
            <ac:cxnSpMk id="55" creationId="{BE85951F-5800-8290-4F29-BAB304AF5520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2" creationId="{1B5A908B-DBB6-9359-E9A9-3BE2425D73AF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3" creationId="{9ECE4F28-B4F1-CDA6-297C-F7139AFBBF54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4" creationId="{82B58704-A1B3-12A9-FFC2-D74FEAA005E7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5" creationId="{CD5A1586-B7EF-34EF-3C50-2FE2DFCA6648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1" creationId="{E5FD240B-AEF8-5A75-3B33-9F4F2E37FDBD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3" creationId="{885A6BDD-1E88-BF4C-CEB9-E3C4D80C6C11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9" creationId="{C520DE2B-2976-C2B3-0BB6-E5CF0D34797D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101" creationId="{B4C424AA-6BC1-F8B0-5EEA-A88B0F7AE957}"/>
          </ac:cxnSpMkLst>
        </pc:cxnChg>
      </pc:sldChg>
      <pc:sldChg chg="add">
        <pc:chgData name="Toby Donaldson" userId="2e6e5431-bb17-4c41-9985-d39c50d83c73" providerId="ADAL" clId="{F0E40FE0-2E57-4922-A8AA-5AFA101CC44A}" dt="2024-01-19T07:07:57.326" v="6423" actId="2890"/>
        <pc:sldMkLst>
          <pc:docMk/>
          <pc:sldMk cId="2663050159" sldId="333"/>
        </pc:sldMkLst>
      </pc:sldChg>
      <pc:sldChg chg="addSp modSp add mod">
        <pc:chgData name="Toby Donaldson" userId="2e6e5431-bb17-4c41-9985-d39c50d83c73" providerId="ADAL" clId="{F0E40FE0-2E57-4922-A8AA-5AFA101CC44A}" dt="2024-01-19T07:10:56.656" v="6636" actId="1076"/>
        <pc:sldMkLst>
          <pc:docMk/>
          <pc:sldMk cId="13614666" sldId="334"/>
        </pc:sldMkLst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0" creationId="{FAC0A168-570B-8553-19F8-BE0F7F79DA4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8" creationId="{626FCACA-0470-BC20-1BA2-EF0E34D29401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0" creationId="{A410E2EB-1101-1D4A-949D-6F7CBCB4326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4" creationId="{B9884D55-ECA8-6FE6-25FA-9D657418F4C5}"/>
          </ac:spMkLst>
        </pc:spChg>
        <pc:spChg chg="mod">
          <ac:chgData name="Toby Donaldson" userId="2e6e5431-bb17-4c41-9985-d39c50d83c73" providerId="ADAL" clId="{F0E40FE0-2E57-4922-A8AA-5AFA101CC44A}" dt="2024-01-19T07:10:56.656" v="6636" actId="1076"/>
          <ac:spMkLst>
            <pc:docMk/>
            <pc:sldMk cId="13614666" sldId="334"/>
            <ac:spMk id="111" creationId="{FB445307-9AE1-56DE-D30E-6A65DA4A3D3B}"/>
          </ac:spMkLst>
        </pc:sp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7" creationId="{2BE5C272-1516-0D3D-F15B-FDB463B31557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9" creationId="{C1C97355-5880-5F86-9677-68600DDCA7D0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5" creationId="{023984F2-0B0A-42FC-27A5-98E60EA53063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7" creationId="{D2965FC4-FDBE-73AF-27A2-825B2D5099EA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19T07:13:39.287" v="6994" actId="1076"/>
        <pc:sldMkLst>
          <pc:docMk/>
          <pc:sldMk cId="987462323" sldId="335"/>
        </pc:sldMkLst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8" creationId="{C1E990FC-52D0-4431-191C-282A19A8F3AE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9" creationId="{F9BCF253-7D51-85C5-6E85-8A4125398FA8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0" creationId="{8A34584B-CF81-708A-66ED-370DF37D51A2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1" creationId="{67D32B00-48C2-9B9E-F63E-8ADB4ADD3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2" creationId="{35846D60-075C-AECA-4893-D16C0F6C20D2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3" creationId="{01596475-6C7E-F345-B5CA-3B89FE69975D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4" creationId="{BFAF6E06-BB8A-1D7F-9078-E6CD1401C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6" creationId="{CE889145-9E84-5072-7144-B93613FCA9B3}"/>
          </ac:spMkLst>
        </pc:spChg>
        <pc:spChg chg="add mod">
          <ac:chgData name="Toby Donaldson" userId="2e6e5431-bb17-4c41-9985-d39c50d83c73" providerId="ADAL" clId="{F0E40FE0-2E57-4922-A8AA-5AFA101CC44A}" dt="2024-01-19T07:13:39.287" v="6994" actId="1076"/>
          <ac:spMkLst>
            <pc:docMk/>
            <pc:sldMk cId="987462323" sldId="335"/>
            <ac:spMk id="37" creationId="{2413CCF9-D625-C624-8822-EC785AE57484}"/>
          </ac:spMkLst>
        </pc:spChg>
        <pc:spChg chg="mod">
          <ac:chgData name="Toby Donaldson" userId="2e6e5431-bb17-4c41-9985-d39c50d83c73" providerId="ADAL" clId="{F0E40FE0-2E57-4922-A8AA-5AFA101CC44A}" dt="2024-01-19T07:12:36.834" v="6819" actId="20577"/>
          <ac:spMkLst>
            <pc:docMk/>
            <pc:sldMk cId="987462323" sldId="335"/>
            <ac:spMk id="111" creationId="{FB445307-9AE1-56DE-D30E-6A65DA4A3D3B}"/>
          </ac:spMkLst>
        </pc:spChg>
      </pc:sldChg>
      <pc:sldChg chg="addSp delSp modSp new mod">
        <pc:chgData name="Toby Donaldson" userId="2e6e5431-bb17-4c41-9985-d39c50d83c73" providerId="ADAL" clId="{F0E40FE0-2E57-4922-A8AA-5AFA101CC44A}" dt="2024-01-20T04:50:53.777" v="7963" actId="1076"/>
        <pc:sldMkLst>
          <pc:docMk/>
          <pc:sldMk cId="460310742" sldId="336"/>
        </pc:sldMkLst>
        <pc:spChg chg="mod">
          <ac:chgData name="Toby Donaldson" userId="2e6e5431-bb17-4c41-9985-d39c50d83c73" providerId="ADAL" clId="{F0E40FE0-2E57-4922-A8AA-5AFA101CC44A}" dt="2024-01-20T04:31:02.502" v="7026" actId="20577"/>
          <ac:spMkLst>
            <pc:docMk/>
            <pc:sldMk cId="460310742" sldId="336"/>
            <ac:spMk id="2" creationId="{32B403EA-434E-EF9D-8BEF-30F0AA8A99C2}"/>
          </ac:spMkLst>
        </pc:spChg>
        <pc:spChg chg="del">
          <ac:chgData name="Toby Donaldson" userId="2e6e5431-bb17-4c41-9985-d39c50d83c73" providerId="ADAL" clId="{F0E40FE0-2E57-4922-A8AA-5AFA101CC44A}" dt="2024-01-20T04:31:09.456" v="7027" actId="21"/>
          <ac:spMkLst>
            <pc:docMk/>
            <pc:sldMk cId="460310742" sldId="336"/>
            <ac:spMk id="3" creationId="{5F5895DB-E3D7-2B99-3EF2-D3D4F5D63A43}"/>
          </ac:spMkLst>
        </pc:spChg>
        <pc:spChg chg="add mod">
          <ac:chgData name="Toby Donaldson" userId="2e6e5431-bb17-4c41-9985-d39c50d83c73" providerId="ADAL" clId="{F0E40FE0-2E57-4922-A8AA-5AFA101CC44A}" dt="2024-01-20T04:40:38.714" v="7526" actId="1076"/>
          <ac:spMkLst>
            <pc:docMk/>
            <pc:sldMk cId="460310742" sldId="336"/>
            <ac:spMk id="5" creationId="{B91E594E-E478-1EB7-7FA7-6B90DB85E1C7}"/>
          </ac:spMkLst>
        </pc:spChg>
        <pc:spChg chg="add mod">
          <ac:chgData name="Toby Donaldson" userId="2e6e5431-bb17-4c41-9985-d39c50d83c73" providerId="ADAL" clId="{F0E40FE0-2E57-4922-A8AA-5AFA101CC44A}" dt="2024-01-20T04:48:55.214" v="7811" actId="20577"/>
          <ac:spMkLst>
            <pc:docMk/>
            <pc:sldMk cId="460310742" sldId="336"/>
            <ac:spMk id="6" creationId="{79628F64-1275-6517-EDA6-5AF37D4D4C59}"/>
          </ac:spMkLst>
        </pc:spChg>
        <pc:spChg chg="add mod">
          <ac:chgData name="Toby Donaldson" userId="2e6e5431-bb17-4c41-9985-d39c50d83c73" providerId="ADAL" clId="{F0E40FE0-2E57-4922-A8AA-5AFA101CC44A}" dt="2024-01-20T04:48:39.947" v="7807" actId="14100"/>
          <ac:spMkLst>
            <pc:docMk/>
            <pc:sldMk cId="460310742" sldId="336"/>
            <ac:spMk id="7" creationId="{AD503AF9-37AD-90EA-5D4F-E5C0E8F536C0}"/>
          </ac:spMkLst>
        </pc:spChg>
        <pc:spChg chg="add mod">
          <ac:chgData name="Toby Donaldson" userId="2e6e5431-bb17-4c41-9985-d39c50d83c73" providerId="ADAL" clId="{F0E40FE0-2E57-4922-A8AA-5AFA101CC44A}" dt="2024-01-20T04:46:01.088" v="7745" actId="255"/>
          <ac:spMkLst>
            <pc:docMk/>
            <pc:sldMk cId="460310742" sldId="336"/>
            <ac:spMk id="8" creationId="{F60EB777-2A3D-625F-2473-821E05D10053}"/>
          </ac:spMkLst>
        </pc:spChg>
        <pc:spChg chg="add mod">
          <ac:chgData name="Toby Donaldson" userId="2e6e5431-bb17-4c41-9985-d39c50d83c73" providerId="ADAL" clId="{F0E40FE0-2E57-4922-A8AA-5AFA101CC44A}" dt="2024-01-20T04:47:58.861" v="7788" actId="12788"/>
          <ac:spMkLst>
            <pc:docMk/>
            <pc:sldMk cId="460310742" sldId="336"/>
            <ac:spMk id="12" creationId="{6AEB61FE-BD3E-B218-6615-EF2112E4473F}"/>
          </ac:spMkLst>
        </pc:spChg>
        <pc:spChg chg="add mod">
          <ac:chgData name="Toby Donaldson" userId="2e6e5431-bb17-4c41-9985-d39c50d83c73" providerId="ADAL" clId="{F0E40FE0-2E57-4922-A8AA-5AFA101CC44A}" dt="2024-01-20T04:49:11.346" v="7817" actId="1076"/>
          <ac:spMkLst>
            <pc:docMk/>
            <pc:sldMk cId="460310742" sldId="336"/>
            <ac:spMk id="14" creationId="{40CF7398-4987-F6E9-909B-4CA321FD037E}"/>
          </ac:spMkLst>
        </pc:spChg>
        <pc:spChg chg="add mod">
          <ac:chgData name="Toby Donaldson" userId="2e6e5431-bb17-4c41-9985-d39c50d83c73" providerId="ADAL" clId="{F0E40FE0-2E57-4922-A8AA-5AFA101CC44A}" dt="2024-01-20T04:50:53.777" v="7963" actId="1076"/>
          <ac:spMkLst>
            <pc:docMk/>
            <pc:sldMk cId="460310742" sldId="336"/>
            <ac:spMk id="18" creationId="{3435F265-0A10-CFA2-2DA9-B270218CE138}"/>
          </ac:spMkLst>
        </pc:spChg>
        <pc:cxnChg chg="add mod">
          <ac:chgData name="Toby Donaldson" userId="2e6e5431-bb17-4c41-9985-d39c50d83c73" providerId="ADAL" clId="{F0E40FE0-2E57-4922-A8AA-5AFA101CC44A}" dt="2024-01-20T04:48:39.947" v="7807" actId="14100"/>
          <ac:cxnSpMkLst>
            <pc:docMk/>
            <pc:sldMk cId="460310742" sldId="336"/>
            <ac:cxnSpMk id="10" creationId="{7ADEC847-FE6A-0ED5-0CDD-9C2CBE461A36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4:39:35.786" v="7502" actId="1076"/>
        <pc:sldMkLst>
          <pc:docMk/>
          <pc:sldMk cId="2543430043" sldId="337"/>
        </pc:sldMkLst>
        <pc:spChg chg="mod">
          <ac:chgData name="Toby Donaldson" userId="2e6e5431-bb17-4c41-9985-d39c50d83c73" providerId="ADAL" clId="{F0E40FE0-2E57-4922-A8AA-5AFA101CC44A}" dt="2024-01-20T04:32:47.980" v="7076" actId="1076"/>
          <ac:spMkLst>
            <pc:docMk/>
            <pc:sldMk cId="2543430043" sldId="337"/>
            <ac:spMk id="2" creationId="{B2E0EC4B-8A0E-1BCF-888B-26E96DB43052}"/>
          </ac:spMkLst>
        </pc:spChg>
        <pc:spChg chg="add del">
          <ac:chgData name="Toby Donaldson" userId="2e6e5431-bb17-4c41-9985-d39c50d83c73" providerId="ADAL" clId="{F0E40FE0-2E57-4922-A8AA-5AFA101CC44A}" dt="2024-01-20T04:32:01.758" v="7031" actId="21"/>
          <ac:spMkLst>
            <pc:docMk/>
            <pc:sldMk cId="2543430043" sldId="337"/>
            <ac:spMk id="3" creationId="{BF3F0BF9-3D1B-BF89-E0FD-C32FB4D1F3AA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5" creationId="{BF070B2B-4C03-7D7C-7855-25E98EBF186B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6" creationId="{64234A26-B563-3A45-185F-D8234742E92C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7" creationId="{A2B6C373-BE7D-D29B-489E-F9BC8386A05A}"/>
          </ac:spMkLst>
        </pc:spChg>
        <pc:spChg chg="add del mod">
          <ac:chgData name="Toby Donaldson" userId="2e6e5431-bb17-4c41-9985-d39c50d83c73" providerId="ADAL" clId="{F0E40FE0-2E57-4922-A8AA-5AFA101CC44A}" dt="2024-01-20T04:31:59.730" v="7030" actId="21"/>
          <ac:spMkLst>
            <pc:docMk/>
            <pc:sldMk cId="2543430043" sldId="337"/>
            <ac:spMk id="9" creationId="{A3BC4C29-03BA-4F1E-F308-2EF31755C27C}"/>
          </ac:spMkLst>
        </pc:spChg>
        <pc:spChg chg="add del mod">
          <ac:chgData name="Toby Donaldson" userId="2e6e5431-bb17-4c41-9985-d39c50d83c73" providerId="ADAL" clId="{F0E40FE0-2E57-4922-A8AA-5AFA101CC44A}" dt="2024-01-20T04:32:04.492" v="7032" actId="21"/>
          <ac:spMkLst>
            <pc:docMk/>
            <pc:sldMk cId="2543430043" sldId="337"/>
            <ac:spMk id="13" creationId="{15614AF2-B14A-2A98-1C37-3EF93B1D4994}"/>
          </ac:spMkLst>
        </pc:spChg>
        <pc:spChg chg="add mod">
          <ac:chgData name="Toby Donaldson" userId="2e6e5431-bb17-4c41-9985-d39c50d83c73" providerId="ADAL" clId="{F0E40FE0-2E57-4922-A8AA-5AFA101CC44A}" dt="2024-01-20T04:33:36.090" v="7119" actId="1076"/>
          <ac:spMkLst>
            <pc:docMk/>
            <pc:sldMk cId="2543430043" sldId="337"/>
            <ac:spMk id="16" creationId="{51358AC6-8FA0-4414-DB97-D73C19B27239}"/>
          </ac:spMkLst>
        </pc:spChg>
        <pc:spChg chg="add mod">
          <ac:chgData name="Toby Donaldson" userId="2e6e5431-bb17-4c41-9985-d39c50d83c73" providerId="ADAL" clId="{F0E40FE0-2E57-4922-A8AA-5AFA101CC44A}" dt="2024-01-20T04:35:08.410" v="7198" actId="1076"/>
          <ac:spMkLst>
            <pc:docMk/>
            <pc:sldMk cId="2543430043" sldId="337"/>
            <ac:spMk id="17" creationId="{D3C0C399-3CBF-9D2C-AC15-735211714EA2}"/>
          </ac:spMkLst>
        </pc:spChg>
        <pc:spChg chg="add mod">
          <ac:chgData name="Toby Donaldson" userId="2e6e5431-bb17-4c41-9985-d39c50d83c73" providerId="ADAL" clId="{F0E40FE0-2E57-4922-A8AA-5AFA101CC44A}" dt="2024-01-20T04:39:35.786" v="7502" actId="1076"/>
          <ac:spMkLst>
            <pc:docMk/>
            <pc:sldMk cId="2543430043" sldId="337"/>
            <ac:spMk id="18" creationId="{2043498D-9554-87A3-FE02-60D8DD6B9FFD}"/>
          </ac:spMkLst>
        </pc:spChg>
        <pc:spChg chg="add mod">
          <ac:chgData name="Toby Donaldson" userId="2e6e5431-bb17-4c41-9985-d39c50d83c73" providerId="ADAL" clId="{F0E40FE0-2E57-4922-A8AA-5AFA101CC44A}" dt="2024-01-20T04:39:30.433" v="7501" actId="1076"/>
          <ac:spMkLst>
            <pc:docMk/>
            <pc:sldMk cId="2543430043" sldId="337"/>
            <ac:spMk id="19" creationId="{995B00BA-D37B-789D-3548-50B94E8A4BFD}"/>
          </ac:spMkLst>
        </pc:spChg>
        <pc:spChg chg="add mod">
          <ac:chgData name="Toby Donaldson" userId="2e6e5431-bb17-4c41-9985-d39c50d83c73" providerId="ADAL" clId="{F0E40FE0-2E57-4922-A8AA-5AFA101CC44A}" dt="2024-01-20T04:39:22.514" v="7499" actId="1076"/>
          <ac:spMkLst>
            <pc:docMk/>
            <pc:sldMk cId="2543430043" sldId="337"/>
            <ac:spMk id="20" creationId="{9978E60D-CF27-863C-59E8-8D2DE97C4FFE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1" creationId="{8754718F-D58F-55DF-8236-661FD7EB2710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2" creationId="{8D0A6E93-AF5C-3175-B3AB-58D6683ED6E9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27" creationId="{A8298232-FC18-B750-8C11-E00DB995F660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32" creationId="{C016DE5F-D4FE-F37D-B074-1DE4D0751283}"/>
          </ac:spMkLst>
        </pc:spChg>
        <pc:spChg chg="mod">
          <ac:chgData name="Toby Donaldson" userId="2e6e5431-bb17-4c41-9985-d39c50d83c73" providerId="ADAL" clId="{F0E40FE0-2E57-4922-A8AA-5AFA101CC44A}" dt="2024-01-20T04:34:13.473" v="7133" actId="1076"/>
          <ac:spMkLst>
            <pc:docMk/>
            <pc:sldMk cId="2543430043" sldId="337"/>
            <ac:spMk id="38" creationId="{AA17A092-2130-614C-A983-B187BBAFF10C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39" creationId="{43E6C251-BE0B-F84D-B6B2-D2A52B5B8BCA}"/>
          </ac:spMkLst>
        </pc:spChg>
        <pc:spChg chg="mod">
          <ac:chgData name="Toby Donaldson" userId="2e6e5431-bb17-4c41-9985-d39c50d83c73" providerId="ADAL" clId="{F0E40FE0-2E57-4922-A8AA-5AFA101CC44A}" dt="2024-01-20T04:34:32.714" v="7147" actId="14100"/>
          <ac:spMkLst>
            <pc:docMk/>
            <pc:sldMk cId="2543430043" sldId="337"/>
            <ac:spMk id="41" creationId="{050C3F0D-E9A9-3BC3-2E63-2B2DCDC62DF6}"/>
          </ac:spMkLst>
        </pc:spChg>
        <pc:spChg chg="mod">
          <ac:chgData name="Toby Donaldson" userId="2e6e5431-bb17-4c41-9985-d39c50d83c73" providerId="ADAL" clId="{F0E40FE0-2E57-4922-A8AA-5AFA101CC44A}" dt="2024-01-20T04:33:42.889" v="7120" actId="1076"/>
          <ac:spMkLst>
            <pc:docMk/>
            <pc:sldMk cId="2543430043" sldId="337"/>
            <ac:spMk id="42" creationId="{70166610-F060-C847-09F8-C16D9B2B9CAA}"/>
          </ac:spMkLst>
        </pc:spChg>
        <pc:spChg chg="mod">
          <ac:chgData name="Toby Donaldson" userId="2e6e5431-bb17-4c41-9985-d39c50d83c73" providerId="ADAL" clId="{F0E40FE0-2E57-4922-A8AA-5AFA101CC44A}" dt="2024-01-20T04:34:36.626" v="7148" actId="1076"/>
          <ac:spMkLst>
            <pc:docMk/>
            <pc:sldMk cId="2543430043" sldId="337"/>
            <ac:spMk id="43" creationId="{F1F74C01-26F9-3958-F228-68A5D666BDFE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44" creationId="{ED869240-2DA3-00B7-DF82-FD7CF94A190A}"/>
          </ac:spMkLst>
        </pc:spChg>
        <pc:spChg chg="mod">
          <ac:chgData name="Toby Donaldson" userId="2e6e5431-bb17-4c41-9985-d39c50d83c73" providerId="ADAL" clId="{F0E40FE0-2E57-4922-A8AA-5AFA101CC44A}" dt="2024-01-20T04:33:01.785" v="7079" actId="1076"/>
          <ac:spMkLst>
            <pc:docMk/>
            <pc:sldMk cId="2543430043" sldId="337"/>
            <ac:spMk id="62" creationId="{47B21CEC-92D0-2EE6-1362-C7C85DC2FE02}"/>
          </ac:spMkLst>
        </pc:s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3" creationId="{72DC2841-E131-F519-AD48-1532B6783D95}"/>
          </ac:grpSpMkLst>
        </pc:gr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8" creationId="{4D561E4E-2140-30D6-787C-4D6EF90198D8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35" creationId="{B9BEB8FB-6B81-B10D-84E7-C56E3E95EDB9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40" creationId="{37C4E2ED-0400-0150-8E15-59DF824193EB}"/>
          </ac:grpSpMkLst>
        </pc:grpChg>
        <pc:grpChg chg="del">
          <ac:chgData name="Toby Donaldson" userId="2e6e5431-bb17-4c41-9985-d39c50d83c73" providerId="ADAL" clId="{F0E40FE0-2E57-4922-A8AA-5AFA101CC44A}" dt="2024-01-20T04:32:13.694" v="7034" actId="21"/>
          <ac:grpSpMkLst>
            <pc:docMk/>
            <pc:sldMk cId="2543430043" sldId="337"/>
            <ac:grpSpMk id="55" creationId="{0B9AC7AF-2B96-33DD-0DCC-36D210119118}"/>
          </ac:grpSpMkLst>
        </pc:grpChg>
        <pc:grpChg chg="mod">
          <ac:chgData name="Toby Donaldson" userId="2e6e5431-bb17-4c41-9985-d39c50d83c73" providerId="ADAL" clId="{F0E40FE0-2E57-4922-A8AA-5AFA101CC44A}" dt="2024-01-20T04:33:01.785" v="7079" actId="1076"/>
          <ac:grpSpMkLst>
            <pc:docMk/>
            <pc:sldMk cId="2543430043" sldId="337"/>
            <ac:grpSpMk id="56" creationId="{0B7FBC77-F8A9-1842-8CDB-F3572E3ADBA2}"/>
          </ac:grpSpMkLst>
        </pc:grpChg>
        <pc:inkChg chg="add del">
          <ac:chgData name="Toby Donaldson" userId="2e6e5431-bb17-4c41-9985-d39c50d83c73" providerId="ADAL" clId="{F0E40FE0-2E57-4922-A8AA-5AFA101CC44A}" dt="2024-01-20T04:32:01.758" v="7031" actId="21"/>
          <ac:inkMkLst>
            <pc:docMk/>
            <pc:sldMk cId="2543430043" sldId="337"/>
            <ac:inkMk id="64" creationId="{D6ACDBC3-691D-F6FC-D2AF-37FF4E2FD7D3}"/>
          </ac:inkMkLst>
        </pc:inkChg>
        <pc:cxnChg chg="del">
          <ac:chgData name="Toby Donaldson" userId="2e6e5431-bb17-4c41-9985-d39c50d83c73" providerId="ADAL" clId="{F0E40FE0-2E57-4922-A8AA-5AFA101CC44A}" dt="2024-01-20T04:32:17.707" v="7035" actId="21"/>
          <ac:cxnSpMkLst>
            <pc:docMk/>
            <pc:sldMk cId="2543430043" sldId="337"/>
            <ac:cxnSpMk id="34" creationId="{98228C85-6DA5-D229-028F-ED78A2B41E62}"/>
          </ac:cxnSpMkLst>
        </pc:cxnChg>
        <pc:cxnChg chg="mod">
          <ac:chgData name="Toby Donaldson" userId="2e6e5431-bb17-4c41-9985-d39c50d83c73" providerId="ADAL" clId="{F0E40FE0-2E57-4922-A8AA-5AFA101CC44A}" dt="2024-01-20T04:35:04.682" v="7197" actId="1076"/>
          <ac:cxnSpMkLst>
            <pc:docMk/>
            <pc:sldMk cId="2543430043" sldId="337"/>
            <ac:cxnSpMk id="45" creationId="{08983F94-FA65-E800-61F0-A5CD3FB27F6A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0T05:02:41.823" v="8363" actId="21"/>
        <pc:sldMkLst>
          <pc:docMk/>
          <pc:sldMk cId="669734175" sldId="338"/>
        </pc:sldMkLst>
        <pc:spChg chg="mod">
          <ac:chgData name="Toby Donaldson" userId="2e6e5431-bb17-4c41-9985-d39c50d83c73" providerId="ADAL" clId="{F0E40FE0-2E57-4922-A8AA-5AFA101CC44A}" dt="2024-01-20T04:56:36.221" v="8096" actId="20577"/>
          <ac:spMkLst>
            <pc:docMk/>
            <pc:sldMk cId="669734175" sldId="338"/>
            <ac:spMk id="2" creationId="{B0BBC5AE-7280-0D17-458A-5C0F3712F614}"/>
          </ac:spMkLst>
        </pc:spChg>
        <pc:spChg chg="del">
          <ac:chgData name="Toby Donaldson" userId="2e6e5431-bb17-4c41-9985-d39c50d83c73" providerId="ADAL" clId="{F0E40FE0-2E57-4922-A8AA-5AFA101CC44A}" dt="2024-01-20T04:52:33.897" v="8007" actId="21"/>
          <ac:spMkLst>
            <pc:docMk/>
            <pc:sldMk cId="669734175" sldId="338"/>
            <ac:spMk id="3" creationId="{EEAD7DB2-F835-ACC4-FA77-D45726D522FE}"/>
          </ac:spMkLst>
        </pc:spChg>
        <pc:spChg chg="add del mod">
          <ac:chgData name="Toby Donaldson" userId="2e6e5431-bb17-4c41-9985-d39c50d83c73" providerId="ADAL" clId="{F0E40FE0-2E57-4922-A8AA-5AFA101CC44A}" dt="2024-01-20T04:57:57.906" v="8120" actId="21"/>
          <ac:spMkLst>
            <pc:docMk/>
            <pc:sldMk cId="669734175" sldId="338"/>
            <ac:spMk id="5" creationId="{743918CB-9AB2-ABE1-8D8F-8EA537310535}"/>
          </ac:spMkLst>
        </pc:spChg>
        <pc:spChg chg="add mod">
          <ac:chgData name="Toby Donaldson" userId="2e6e5431-bb17-4c41-9985-d39c50d83c73" providerId="ADAL" clId="{F0E40FE0-2E57-4922-A8AA-5AFA101CC44A}" dt="2024-01-20T04:54:18.130" v="8048" actId="1076"/>
          <ac:spMkLst>
            <pc:docMk/>
            <pc:sldMk cId="669734175" sldId="338"/>
            <ac:spMk id="6" creationId="{70D78B62-37B0-2A04-EAC4-9078B791036B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7" creationId="{B4975049-12AF-095B-1785-9C54CC7BDA22}"/>
          </ac:spMkLst>
        </pc:spChg>
        <pc:spChg chg="add mod">
          <ac:chgData name="Toby Donaldson" userId="2e6e5431-bb17-4c41-9985-d39c50d83c73" providerId="ADAL" clId="{F0E40FE0-2E57-4922-A8AA-5AFA101CC44A}" dt="2024-01-20T04:56:51.913" v="8101" actId="20577"/>
          <ac:spMkLst>
            <pc:docMk/>
            <pc:sldMk cId="669734175" sldId="338"/>
            <ac:spMk id="8" creationId="{251C21CB-64CE-2BA0-646A-F51A06D87AED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9" creationId="{E09DB307-316F-1646-EA50-3EDD1FA521F2}"/>
          </ac:spMkLst>
        </pc:spChg>
        <pc:spChg chg="add mod">
          <ac:chgData name="Toby Donaldson" userId="2e6e5431-bb17-4c41-9985-d39c50d83c73" providerId="ADAL" clId="{F0E40FE0-2E57-4922-A8AA-5AFA101CC44A}" dt="2024-01-20T05:02:01.333" v="8353" actId="207"/>
          <ac:spMkLst>
            <pc:docMk/>
            <pc:sldMk cId="669734175" sldId="338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0:19.953" v="8331" actId="113"/>
          <ac:spMkLst>
            <pc:docMk/>
            <pc:sldMk cId="669734175" sldId="338"/>
            <ac:spMk id="11" creationId="{0F3036DB-CFEC-FC14-AD9A-D4E82A4EB597}"/>
          </ac:spMkLst>
        </pc:spChg>
        <pc:cxnChg chg="add mod">
          <ac:chgData name="Toby Donaldson" userId="2e6e5431-bb17-4c41-9985-d39c50d83c73" providerId="ADAL" clId="{F0E40FE0-2E57-4922-A8AA-5AFA101CC44A}" dt="2024-01-20T05:01:47.789" v="8351" actId="12788"/>
          <ac:cxnSpMkLst>
            <pc:docMk/>
            <pc:sldMk cId="669734175" sldId="338"/>
            <ac:cxnSpMk id="13" creationId="{2890E6F5-E056-297D-F146-163A09333283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4" creationId="{E1786B19-FB92-9B64-CB82-40E173F1DC86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5" creationId="{E6BCF492-E5DA-EC94-3C4A-24A159D10968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0T05:04:29.122" v="8484" actId="1076"/>
        <pc:sldMkLst>
          <pc:docMk/>
          <pc:sldMk cId="2360878608" sldId="339"/>
        </pc:sldMkLst>
        <pc:spChg chg="add mod">
          <ac:chgData name="Toby Donaldson" userId="2e6e5431-bb17-4c41-9985-d39c50d83c73" providerId="ADAL" clId="{F0E40FE0-2E57-4922-A8AA-5AFA101CC44A}" dt="2024-01-20T05:03:49.759" v="8372"/>
          <ac:spMkLst>
            <pc:docMk/>
            <pc:sldMk cId="2360878608" sldId="339"/>
            <ac:spMk id="3" creationId="{B4975049-12AF-095B-1785-9C54CC7BDA22}"/>
          </ac:spMkLst>
        </pc:spChg>
        <pc:spChg chg="add mod">
          <ac:chgData name="Toby Donaldson" userId="2e6e5431-bb17-4c41-9985-d39c50d83c73" providerId="ADAL" clId="{F0E40FE0-2E57-4922-A8AA-5AFA101CC44A}" dt="2024-01-20T05:04:29.122" v="8484" actId="1076"/>
          <ac:spMkLst>
            <pc:docMk/>
            <pc:sldMk cId="2360878608" sldId="339"/>
            <ac:spMk id="12" creationId="{CD360968-75D1-51BF-B3F3-013064786E1A}"/>
          </ac:spMkLst>
        </pc:sp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5" creationId="{E1786B19-FB92-9B64-CB82-40E173F1DC86}"/>
          </ac:cxnSpMkLst>
        </pc:cxn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8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0T05:03:06.831" v="8367" actId="21"/>
        <pc:sldMkLst>
          <pc:docMk/>
          <pc:sldMk cId="4286439486" sldId="340"/>
        </pc:sldMkLst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7" creationId="{B4975049-12AF-095B-1785-9C54CC7BDA2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9" creationId="{E09DB307-316F-1646-EA50-3EDD1FA521F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3" creationId="{2890E6F5-E056-297D-F146-163A09333283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5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0T05:03:19.980" v="8371" actId="21"/>
        <pc:sldMkLst>
          <pc:docMk/>
          <pc:sldMk cId="4020752692" sldId="341"/>
        </pc:sldMkLst>
        <pc:spChg chg="del">
          <ac:chgData name="Toby Donaldson" userId="2e6e5431-bb17-4c41-9985-d39c50d83c73" providerId="ADAL" clId="{F0E40FE0-2E57-4922-A8AA-5AFA101CC44A}" dt="2024-01-20T05:03:19.980" v="8371" actId="21"/>
          <ac:spMkLst>
            <pc:docMk/>
            <pc:sldMk cId="4020752692" sldId="341"/>
            <ac:spMk id="7" creationId="{B4975049-12AF-095B-1785-9C54CC7BDA22}"/>
          </ac:spMkLst>
        </pc:sp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5" creationId="{E6BCF492-E5DA-EC94-3C4A-24A159D10968}"/>
          </ac:cxnSpMkLst>
        </pc:cxnChg>
      </pc:sldChg>
    </pc:docChg>
  </pc:docChgLst>
  <pc:docChgLst>
    <pc:chgData name="Toby Donaldson" userId="2e6e5431-bb17-4c41-9985-d39c50d83c73" providerId="ADAL" clId="{1D7FF059-C713-4BC0-AC98-694AB6D31A7B}"/>
    <pc:docChg chg="undo redo custSel addSld delSld modSld sldOrd modMainMaster addSection modSection">
      <pc:chgData name="Toby Donaldson" userId="2e6e5431-bb17-4c41-9985-d39c50d83c73" providerId="ADAL" clId="{1D7FF059-C713-4BC0-AC98-694AB6D31A7B}" dt="2024-01-12T04:00:10.641" v="9895" actId="1076"/>
      <pc:docMkLst>
        <pc:docMk/>
      </pc:docMkLst>
      <pc:sldChg chg="addSp modSp new mod">
        <pc:chgData name="Toby Donaldson" userId="2e6e5431-bb17-4c41-9985-d39c50d83c73" providerId="ADAL" clId="{1D7FF059-C713-4BC0-AC98-694AB6D31A7B}" dt="2024-01-07T06:39:56.739" v="3356" actId="1076"/>
        <pc:sldMkLst>
          <pc:docMk/>
          <pc:sldMk cId="1990534629" sldId="256"/>
        </pc:sldMkLst>
        <pc:spChg chg="mod">
          <ac:chgData name="Toby Donaldson" userId="2e6e5431-bb17-4c41-9985-d39c50d83c73" providerId="ADAL" clId="{1D7FF059-C713-4BC0-AC98-694AB6D31A7B}" dt="2024-01-07T06:08:51.300" v="10" actId="20577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1D7FF059-C713-4BC0-AC98-694AB6D31A7B}" dt="2024-01-07T06:09:34.485" v="40" actId="20577"/>
          <ac:spMkLst>
            <pc:docMk/>
            <pc:sldMk cId="1990534629" sldId="256"/>
            <ac:spMk id="3" creationId="{69A063FE-859C-2249-86C9-6A3558EFA8C4}"/>
          </ac:spMkLst>
        </pc:spChg>
        <pc:picChg chg="add mod">
          <ac:chgData name="Toby Donaldson" userId="2e6e5431-bb17-4c41-9985-d39c50d83c73" providerId="ADAL" clId="{1D7FF059-C713-4BC0-AC98-694AB6D31A7B}" dt="2024-01-07T06:39:56.739" v="3356" actId="1076"/>
          <ac:picMkLst>
            <pc:docMk/>
            <pc:sldMk cId="1990534629" sldId="256"/>
            <ac:picMk id="5" creationId="{B434BB09-C858-2ADD-9F90-9BD78E7972DA}"/>
          </ac:picMkLst>
        </pc:picChg>
      </pc:sldChg>
      <pc:sldChg chg="addSp delSp modSp new mod ord">
        <pc:chgData name="Toby Donaldson" userId="2e6e5431-bb17-4c41-9985-d39c50d83c73" providerId="ADAL" clId="{1D7FF059-C713-4BC0-AC98-694AB6D31A7B}" dt="2024-01-07T06:22:33.484" v="1193" actId="14100"/>
        <pc:sldMkLst>
          <pc:docMk/>
          <pc:sldMk cId="3670645437" sldId="257"/>
        </pc:sldMkLst>
        <pc:spChg chg="mod">
          <ac:chgData name="Toby Donaldson" userId="2e6e5431-bb17-4c41-9985-d39c50d83c73" providerId="ADAL" clId="{1D7FF059-C713-4BC0-AC98-694AB6D31A7B}" dt="2024-01-07T06:20:11.765" v="1063" actId="20577"/>
          <ac:spMkLst>
            <pc:docMk/>
            <pc:sldMk cId="3670645437" sldId="257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2:33.484" v="1193" actId="14100"/>
          <ac:spMkLst>
            <pc:docMk/>
            <pc:sldMk cId="3670645437" sldId="257"/>
            <ac:spMk id="3" creationId="{1FECA53D-FC0F-2C1A-B9F0-8F6C988044AA}"/>
          </ac:spMkLst>
        </pc:spChg>
        <pc:spChg chg="add del mod">
          <ac:chgData name="Toby Donaldson" userId="2e6e5431-bb17-4c41-9985-d39c50d83c73" providerId="ADAL" clId="{1D7FF059-C713-4BC0-AC98-694AB6D31A7B}" dt="2024-01-07T06:15:25.828" v="641" actId="21"/>
          <ac:spMkLst>
            <pc:docMk/>
            <pc:sldMk cId="3670645437" sldId="257"/>
            <ac:spMk id="6" creationId="{DD1A4F09-4867-A260-31AC-8969A714B1B4}"/>
          </ac:spMkLst>
        </pc:spChg>
        <pc:picChg chg="add del mod">
          <ac:chgData name="Toby Donaldson" userId="2e6e5431-bb17-4c41-9985-d39c50d83c73" providerId="ADAL" clId="{1D7FF059-C713-4BC0-AC98-694AB6D31A7B}" dt="2024-01-07T06:15:25.828" v="641" actId="21"/>
          <ac:picMkLst>
            <pc:docMk/>
            <pc:sldMk cId="3670645437" sldId="257"/>
            <ac:picMk id="5" creationId="{9B06D8BD-7ABD-F056-CD7A-A0532076CC57}"/>
          </ac:picMkLst>
        </pc:picChg>
        <pc:picChg chg="add del mod">
          <ac:chgData name="Toby Donaldson" userId="2e6e5431-bb17-4c41-9985-d39c50d83c73" providerId="ADAL" clId="{1D7FF059-C713-4BC0-AC98-694AB6D31A7B}" dt="2024-01-07T06:21:08.392" v="1185" actId="21"/>
          <ac:picMkLst>
            <pc:docMk/>
            <pc:sldMk cId="3670645437" sldId="257"/>
            <ac:picMk id="1026" creationId="{86ADE6A8-96A3-221B-C48D-76A79BD02FB9}"/>
          </ac:picMkLst>
        </pc:picChg>
        <pc:picChg chg="add mod">
          <ac:chgData name="Toby Donaldson" userId="2e6e5431-bb17-4c41-9985-d39c50d83c73" providerId="ADAL" clId="{1D7FF059-C713-4BC0-AC98-694AB6D31A7B}" dt="2024-01-07T06:22:25.620" v="1192" actId="732"/>
          <ac:picMkLst>
            <pc:docMk/>
            <pc:sldMk cId="3670645437" sldId="257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8:21.947" v="3351" actId="1076"/>
        <pc:sldMkLst>
          <pc:docMk/>
          <pc:sldMk cId="3457032960" sldId="258"/>
        </pc:sldMkLst>
        <pc:spChg chg="mod">
          <ac:chgData name="Toby Donaldson" userId="2e6e5431-bb17-4c41-9985-d39c50d83c73" providerId="ADAL" clId="{1D7FF059-C713-4BC0-AC98-694AB6D31A7B}" dt="2024-01-07T06:19:50.279" v="1054" actId="20577"/>
          <ac:spMkLst>
            <pc:docMk/>
            <pc:sldMk cId="3457032960" sldId="258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8:21.947" v="3351" actId="1076"/>
          <ac:spMkLst>
            <pc:docMk/>
            <pc:sldMk cId="3457032960" sldId="258"/>
            <ac:spMk id="4" creationId="{D5B28FFB-DB56-AF55-1830-909EA7B9D236}"/>
          </ac:spMkLst>
        </pc:spChg>
      </pc:sldChg>
      <pc:sldChg chg="delSp modSp add mod">
        <pc:chgData name="Toby Donaldson" userId="2e6e5431-bb17-4c41-9985-d39c50d83c73" providerId="ADAL" clId="{1D7FF059-C713-4BC0-AC98-694AB6D31A7B}" dt="2024-01-07T06:24:26.549" v="1527" actId="14100"/>
        <pc:sldMkLst>
          <pc:docMk/>
          <pc:sldMk cId="4092774918" sldId="259"/>
        </pc:sldMkLst>
        <pc:spChg chg="mod">
          <ac:chgData name="Toby Donaldson" userId="2e6e5431-bb17-4c41-9985-d39c50d83c73" providerId="ADAL" clId="{1D7FF059-C713-4BC0-AC98-694AB6D31A7B}" dt="2024-01-07T06:23:06.124" v="1217" actId="20577"/>
          <ac:spMkLst>
            <pc:docMk/>
            <pc:sldMk cId="4092774918" sldId="259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4:26.549" v="1527" actId="14100"/>
          <ac:spMkLst>
            <pc:docMk/>
            <pc:sldMk cId="4092774918" sldId="259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3:07.956" v="1218" actId="21"/>
          <ac:picMkLst>
            <pc:docMk/>
            <pc:sldMk cId="4092774918" sldId="259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28:54.819" v="2210" actId="1076"/>
        <pc:sldMkLst>
          <pc:docMk/>
          <pc:sldMk cId="3756414048" sldId="260"/>
        </pc:sldMkLst>
        <pc:spChg chg="mod">
          <ac:chgData name="Toby Donaldson" userId="2e6e5431-bb17-4c41-9985-d39c50d83c73" providerId="ADAL" clId="{1D7FF059-C713-4BC0-AC98-694AB6D31A7B}" dt="2024-01-07T06:24:48.476" v="1552" actId="20577"/>
          <ac:spMkLst>
            <pc:docMk/>
            <pc:sldMk cId="3756414048" sldId="260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8:34.172" v="2207" actId="27636"/>
          <ac:spMkLst>
            <pc:docMk/>
            <pc:sldMk cId="3756414048" sldId="260"/>
            <ac:spMk id="3" creationId="{1FECA53D-FC0F-2C1A-B9F0-8F6C988044AA}"/>
          </ac:spMkLst>
        </pc:sp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0" creationId="{E56791B9-14F5-FF82-F279-DD7BB51740AD}"/>
          </ac:picMkLst>
        </pc:pic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2" creationId="{C7716F53-ED9A-360F-2DDF-04DF96AB7BF1}"/>
          </ac:picMkLst>
        </pc:picChg>
      </pc:sldChg>
      <pc:sldChg chg="addSp delSp modSp add mod">
        <pc:chgData name="Toby Donaldson" userId="2e6e5431-bb17-4c41-9985-d39c50d83c73" providerId="ADAL" clId="{1D7FF059-C713-4BC0-AC98-694AB6D31A7B}" dt="2024-01-07T06:33:00.783" v="2829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1D7FF059-C713-4BC0-AC98-694AB6D31A7B}" dt="2024-01-07T06:29:14.592" v="2226" actId="20577"/>
          <ac:spMkLst>
            <pc:docMk/>
            <pc:sldMk cId="1541010405" sldId="261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3:00.783" v="2829" actId="20577"/>
          <ac:spMkLst>
            <pc:docMk/>
            <pc:sldMk cId="1541010405" sldId="261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0" creationId="{E56791B9-14F5-FF82-F279-DD7BB51740AD}"/>
          </ac:picMkLst>
        </pc:pic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2" creationId="{C7716F53-ED9A-360F-2DDF-04DF96AB7BF1}"/>
          </ac:picMkLst>
        </pc:picChg>
        <pc:picChg chg="add 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3074" creationId="{02DD341E-204F-39AA-3B25-DD7A82F9C569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6:34.460" v="3306" actId="20577"/>
        <pc:sldMkLst>
          <pc:docMk/>
          <pc:sldMk cId="1321841534" sldId="262"/>
        </pc:sldMkLst>
        <pc:spChg chg="mod">
          <ac:chgData name="Toby Donaldson" userId="2e6e5431-bb17-4c41-9985-d39c50d83c73" providerId="ADAL" clId="{1D7FF059-C713-4BC0-AC98-694AB6D31A7B}" dt="2024-01-07T06:33:30.389" v="2883" actId="20577"/>
          <ac:spMkLst>
            <pc:docMk/>
            <pc:sldMk cId="1321841534" sldId="262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6:34.460" v="3306" actId="20577"/>
          <ac:spMkLst>
            <pc:docMk/>
            <pc:sldMk cId="1321841534" sldId="262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6:11.388" v="3265" actId="1076"/>
          <ac:spMkLst>
            <pc:docMk/>
            <pc:sldMk cId="1321841534" sldId="262"/>
            <ac:spMk id="4" creationId="{980CFC8A-9182-566D-3605-0FF2956EE392}"/>
          </ac:spMkLst>
        </pc:spChg>
      </pc:sldChg>
      <pc:sldChg chg="modSp add mod">
        <pc:chgData name="Toby Donaldson" userId="2e6e5431-bb17-4c41-9985-d39c50d83c73" providerId="ADAL" clId="{1D7FF059-C713-4BC0-AC98-694AB6D31A7B}" dt="2024-01-07T06:49:34.688" v="3553" actId="15"/>
        <pc:sldMkLst>
          <pc:docMk/>
          <pc:sldMk cId="1969860993" sldId="263"/>
        </pc:sldMkLst>
        <pc:spChg chg="mod">
          <ac:chgData name="Toby Donaldson" userId="2e6e5431-bb17-4c41-9985-d39c50d83c73" providerId="ADAL" clId="{1D7FF059-C713-4BC0-AC98-694AB6D31A7B}" dt="2024-01-07T06:47:11.908" v="3370" actId="20577"/>
          <ac:spMkLst>
            <pc:docMk/>
            <pc:sldMk cId="1969860993" sldId="263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49:34.688" v="3553" actId="15"/>
          <ac:spMkLst>
            <pc:docMk/>
            <pc:sldMk cId="1969860993" sldId="263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10T22:38:10.792" v="6185" actId="20577"/>
        <pc:sldMkLst>
          <pc:docMk/>
          <pc:sldMk cId="351309048" sldId="264"/>
        </pc:sldMkLst>
        <pc:spChg chg="mod">
          <ac:chgData name="Toby Donaldson" userId="2e6e5431-bb17-4c41-9985-d39c50d83c73" providerId="ADAL" clId="{1D7FF059-C713-4BC0-AC98-694AB6D31A7B}" dt="2024-01-07T06:55:41.509" v="3681" actId="20577"/>
          <ac:spMkLst>
            <pc:docMk/>
            <pc:sldMk cId="351309048" sldId="264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10T22:38:10.792" v="6185" actId="20577"/>
          <ac:spMkLst>
            <pc:docMk/>
            <pc:sldMk cId="351309048" sldId="264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09T03:36:11.350" v="3877" actId="5793"/>
        <pc:sldMkLst>
          <pc:docMk/>
          <pc:sldMk cId="2436281766" sldId="265"/>
        </pc:sldMkLst>
        <pc:spChg chg="mod">
          <ac:chgData name="Toby Donaldson" userId="2e6e5431-bb17-4c41-9985-d39c50d83c73" providerId="ADAL" clId="{1D7FF059-C713-4BC0-AC98-694AB6D31A7B}" dt="2024-01-09T03:36:11.350" v="3877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modSp mod">
        <pc:chgData name="Toby Donaldson" userId="2e6e5431-bb17-4c41-9985-d39c50d83c73" providerId="ADAL" clId="{1D7FF059-C713-4BC0-AC98-694AB6D31A7B}" dt="2024-01-09T04:33:26.042" v="5721" actId="20577"/>
        <pc:sldMkLst>
          <pc:docMk/>
          <pc:sldMk cId="396683559" sldId="270"/>
        </pc:sldMkLst>
        <pc:spChg chg="add mod">
          <ac:chgData name="Toby Donaldson" userId="2e6e5431-bb17-4c41-9985-d39c50d83c73" providerId="ADAL" clId="{1D7FF059-C713-4BC0-AC98-694AB6D31A7B}" dt="2024-01-09T04:33:26.042" v="5721" actId="20577"/>
          <ac:spMkLst>
            <pc:docMk/>
            <pc:sldMk cId="396683559" sldId="270"/>
            <ac:spMk id="6" creationId="{E68387AE-3791-2DF4-47EE-65B815974F68}"/>
          </ac:spMkLst>
        </pc:spChg>
        <pc:cxnChg chg="add">
          <ac:chgData name="Toby Donaldson" userId="2e6e5431-bb17-4c41-9985-d39c50d83c73" providerId="ADAL" clId="{1D7FF059-C713-4BC0-AC98-694AB6D31A7B}" dt="2024-01-09T04:33:01.924" v="5714" actId="11529"/>
          <ac:cxnSpMkLst>
            <pc:docMk/>
            <pc:sldMk cId="396683559" sldId="270"/>
            <ac:cxnSpMk id="9" creationId="{C69436B0-E80B-6CB3-AA27-143A6FAC340A}"/>
          </ac:cxnSpMkLst>
        </pc:cxnChg>
      </pc:sldChg>
      <pc:sldChg chg="addSp modSp mod">
        <pc:chgData name="Toby Donaldson" userId="2e6e5431-bb17-4c41-9985-d39c50d83c73" providerId="ADAL" clId="{1D7FF059-C713-4BC0-AC98-694AB6D31A7B}" dt="2024-01-09T04:35:09.979" v="5978" actId="113"/>
        <pc:sldMkLst>
          <pc:docMk/>
          <pc:sldMk cId="1463498382" sldId="271"/>
        </pc:sldMkLst>
        <pc:spChg chg="add mod">
          <ac:chgData name="Toby Donaldson" userId="2e6e5431-bb17-4c41-9985-d39c50d83c73" providerId="ADAL" clId="{1D7FF059-C713-4BC0-AC98-694AB6D31A7B}" dt="2024-01-09T04:29:22.240" v="5568" actId="14100"/>
          <ac:spMkLst>
            <pc:docMk/>
            <pc:sldMk cId="1463498382" sldId="271"/>
            <ac:spMk id="4" creationId="{0A599178-1E24-8783-F8FB-737D1B50B591}"/>
          </ac:spMkLst>
        </pc:spChg>
        <pc:spChg chg="add mod">
          <ac:chgData name="Toby Donaldson" userId="2e6e5431-bb17-4c41-9985-d39c50d83c73" providerId="ADAL" clId="{1D7FF059-C713-4BC0-AC98-694AB6D31A7B}" dt="2024-01-09T04:34:44.746" v="5891" actId="1076"/>
          <ac:spMkLst>
            <pc:docMk/>
            <pc:sldMk cId="1463498382" sldId="271"/>
            <ac:spMk id="5" creationId="{66514A0A-F8B2-1E51-6C36-66745F0A039E}"/>
          </ac:spMkLst>
        </pc:spChg>
        <pc:spChg chg="add mod">
          <ac:chgData name="Toby Donaldson" userId="2e6e5431-bb17-4c41-9985-d39c50d83c73" providerId="ADAL" clId="{1D7FF059-C713-4BC0-AC98-694AB6D31A7B}" dt="2024-01-09T04:35:09.979" v="5978" actId="113"/>
          <ac:spMkLst>
            <pc:docMk/>
            <pc:sldMk cId="1463498382" sldId="271"/>
            <ac:spMk id="6" creationId="{12A42820-0A48-2A70-FC83-17423BCE8E61}"/>
          </ac:spMkLst>
        </pc:spChg>
        <pc:spChg chg="mod">
          <ac:chgData name="Toby Donaldson" userId="2e6e5431-bb17-4c41-9985-d39c50d83c73" providerId="ADAL" clId="{1D7FF059-C713-4BC0-AC98-694AB6D31A7B}" dt="2024-01-09T04:33:49.882" v="5723" actId="14100"/>
          <ac:spMkLst>
            <pc:docMk/>
            <pc:sldMk cId="1463498382" sldId="271"/>
            <ac:spMk id="7" creationId="{7DFC4003-7388-3EED-D126-02544346128E}"/>
          </ac:spMkLst>
        </pc:spChg>
      </pc:sldChg>
      <pc:sldChg chg="modSp mod">
        <pc:chgData name="Toby Donaldson" userId="2e6e5431-bb17-4c41-9985-d39c50d83c73" providerId="ADAL" clId="{1D7FF059-C713-4BC0-AC98-694AB6D31A7B}" dt="2024-01-09T03:35:15.681" v="3861" actId="1076"/>
        <pc:sldMkLst>
          <pc:docMk/>
          <pc:sldMk cId="3133643840" sldId="272"/>
        </pc:sldMkLst>
        <pc:spChg chg="mod">
          <ac:chgData name="Toby Donaldson" userId="2e6e5431-bb17-4c41-9985-d39c50d83c73" providerId="ADAL" clId="{1D7FF059-C713-4BC0-AC98-694AB6D31A7B}" dt="2024-01-09T03:35:15.681" v="3861" actId="1076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1D7FF059-C713-4BC0-AC98-694AB6D31A7B}" dt="2024-01-09T03:35:04.835" v="3860" actId="20577"/>
          <ac:spMkLst>
            <pc:docMk/>
            <pc:sldMk cId="3133643840" sldId="272"/>
            <ac:spMk id="7" creationId="{7DFC4003-7388-3EED-D126-02544346128E}"/>
          </ac:spMkLst>
        </pc:spChg>
      </pc:sldChg>
      <pc:sldChg chg="addSp modSp add mod ord">
        <pc:chgData name="Toby Donaldson" userId="2e6e5431-bb17-4c41-9985-d39c50d83c73" providerId="ADAL" clId="{1D7FF059-C713-4BC0-AC98-694AB6D31A7B}" dt="2024-01-09T04:36:42.668" v="5989"/>
        <pc:sldMkLst>
          <pc:docMk/>
          <pc:sldMk cId="1284412257" sldId="273"/>
        </pc:sldMkLst>
        <pc:spChg chg="mod">
          <ac:chgData name="Toby Donaldson" userId="2e6e5431-bb17-4c41-9985-d39c50d83c73" providerId="ADAL" clId="{1D7FF059-C713-4BC0-AC98-694AB6D31A7B}" dt="2024-01-09T03:47:05.370" v="4112" actId="207"/>
          <ac:spMkLst>
            <pc:docMk/>
            <pc:sldMk cId="1284412257" sldId="273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4:36:42.668" v="5989"/>
          <ac:spMkLst>
            <pc:docMk/>
            <pc:sldMk cId="1284412257" sldId="273"/>
            <ac:spMk id="3" creationId="{A307ED06-1246-5A80-BAD4-9B00A997C972}"/>
          </ac:spMkLst>
        </pc:spChg>
        <pc:spChg chg="add mod">
          <ac:chgData name="Toby Donaldson" userId="2e6e5431-bb17-4c41-9985-d39c50d83c73" providerId="ADAL" clId="{1D7FF059-C713-4BC0-AC98-694AB6D31A7B}" dt="2024-01-09T03:47:09.689" v="4113" actId="207"/>
          <ac:spMkLst>
            <pc:docMk/>
            <pc:sldMk cId="1284412257" sldId="273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4:36:37.777" v="5987" actId="14100"/>
          <ac:spMkLst>
            <pc:docMk/>
            <pc:sldMk cId="1284412257" sldId="273"/>
            <ac:spMk id="7" creationId="{7DFC4003-7388-3EED-D126-02544346128E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9:44.795" v="5413" actId="122"/>
        <pc:sldMkLst>
          <pc:docMk/>
          <pc:sldMk cId="1550435524" sldId="274"/>
        </pc:sldMkLst>
        <pc:spChg chg="del">
          <ac:chgData name="Toby Donaldson" userId="2e6e5431-bb17-4c41-9985-d39c50d83c73" providerId="ADAL" clId="{1D7FF059-C713-4BC0-AC98-694AB6D31A7B}" dt="2024-01-09T03:42:09.130" v="4014" actId="21"/>
          <ac:spMkLst>
            <pc:docMk/>
            <pc:sldMk cId="155043552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46:22.443" v="4099" actId="12788"/>
          <ac:spMkLst>
            <pc:docMk/>
            <pc:sldMk cId="1550435524" sldId="274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46:59.107" v="4111" actId="207"/>
          <ac:spMkLst>
            <pc:docMk/>
            <pc:sldMk cId="1550435524" sldId="274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42:11.390" v="4015" actId="21"/>
          <ac:spMkLst>
            <pc:docMk/>
            <pc:sldMk cId="1550435524" sldId="274"/>
            <ac:spMk id="6" creationId="{BD2545DD-C016-CE93-0D3A-085683A8907C}"/>
          </ac:spMkLst>
        </pc:spChg>
        <pc:spChg chg="mod">
          <ac:chgData name="Toby Donaldson" userId="2e6e5431-bb17-4c41-9985-d39c50d83c73" providerId="ADAL" clId="{1D7FF059-C713-4BC0-AC98-694AB6D31A7B}" dt="2024-01-09T03:42:48.241" v="4048" actId="1076"/>
          <ac:spMkLst>
            <pc:docMk/>
            <pc:sldMk cId="1550435524" sldId="274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46:08.843" v="4097" actId="14100"/>
          <ac:spMkLst>
            <pc:docMk/>
            <pc:sldMk cId="1550435524" sldId="274"/>
            <ac:spMk id="8" creationId="{CC85398D-2C0D-1B6D-BDA5-1F9AA3DBB966}"/>
          </ac:spMkLst>
        </pc:spChg>
        <pc:spChg chg="add mod">
          <ac:chgData name="Toby Donaldson" userId="2e6e5431-bb17-4c41-9985-d39c50d83c73" providerId="ADAL" clId="{1D7FF059-C713-4BC0-AC98-694AB6D31A7B}" dt="2024-01-09T03:48:09.438" v="4150" actId="20577"/>
          <ac:spMkLst>
            <pc:docMk/>
            <pc:sldMk cId="1550435524" sldId="274"/>
            <ac:spMk id="9" creationId="{62D5DA73-B8DD-E900-C7D4-8A726BC91999}"/>
          </ac:spMkLst>
        </pc:spChg>
        <pc:spChg chg="add mod">
          <ac:chgData name="Toby Donaldson" userId="2e6e5431-bb17-4c41-9985-d39c50d83c73" providerId="ADAL" clId="{1D7FF059-C713-4BC0-AC98-694AB6D31A7B}" dt="2024-01-09T04:19:44.795" v="5413" actId="122"/>
          <ac:spMkLst>
            <pc:docMk/>
            <pc:sldMk cId="1550435524" sldId="274"/>
            <ac:spMk id="10" creationId="{67440E17-E3A1-49AA-DD1C-35007316A7D7}"/>
          </ac:spMkLst>
        </pc:spChg>
      </pc:sldChg>
      <pc:sldChg chg="modSp add del mod">
        <pc:chgData name="Toby Donaldson" userId="2e6e5431-bb17-4c41-9985-d39c50d83c73" providerId="ADAL" clId="{1D7FF059-C713-4BC0-AC98-694AB6D31A7B}" dt="2024-01-09T03:41:19.966" v="4003" actId="2696"/>
        <pc:sldMkLst>
          <pc:docMk/>
          <pc:sldMk cId="2366142434" sldId="274"/>
        </pc:sldMkLst>
        <pc:spChg chg="mod">
          <ac:chgData name="Toby Donaldson" userId="2e6e5431-bb17-4c41-9985-d39c50d83c73" providerId="ADAL" clId="{1D7FF059-C713-4BC0-AC98-694AB6D31A7B}" dt="2024-01-09T03:39:25.163" v="3961" actId="20577"/>
          <ac:spMkLst>
            <pc:docMk/>
            <pc:sldMk cId="236614243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39:49.978" v="3987" actId="20577"/>
          <ac:spMkLst>
            <pc:docMk/>
            <pc:sldMk cId="2366142434" sldId="274"/>
            <ac:spMk id="7" creationId="{7DFC4003-7388-3EED-D126-02544346128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3:57:48.850" v="4640" actId="20577"/>
        <pc:sldMkLst>
          <pc:docMk/>
          <pc:sldMk cId="2765846928" sldId="275"/>
        </pc:sldMkLst>
        <pc:spChg chg="mod">
          <ac:chgData name="Toby Donaldson" userId="2e6e5431-bb17-4c41-9985-d39c50d83c73" providerId="ADAL" clId="{1D7FF059-C713-4BC0-AC98-694AB6D31A7B}" dt="2024-01-09T03:57:44.473" v="4636" actId="14100"/>
          <ac:spMkLst>
            <pc:docMk/>
            <pc:sldMk cId="2765846928" sldId="275"/>
            <ac:spMk id="2" creationId="{9DE27F44-F97A-4C08-E56C-AF7030716265}"/>
          </ac:spMkLst>
        </pc:spChg>
        <pc:spChg chg="del mod">
          <ac:chgData name="Toby Donaldson" userId="2e6e5431-bb17-4c41-9985-d39c50d83c73" providerId="ADAL" clId="{1D7FF059-C713-4BC0-AC98-694AB6D31A7B}" dt="2024-01-09T03:52:29.126" v="4281" actId="21"/>
          <ac:spMkLst>
            <pc:docMk/>
            <pc:sldMk cId="2765846928" sldId="275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57:48.850" v="4640" actId="20577"/>
          <ac:spMkLst>
            <pc:docMk/>
            <pc:sldMk cId="2765846928" sldId="275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3:52:46.960" v="4285" actId="20577"/>
          <ac:spMkLst>
            <pc:docMk/>
            <pc:sldMk cId="2765846928" sldId="275"/>
            <ac:spMk id="5" creationId="{31F619FC-10BC-9E03-D475-A90C0C339FD5}"/>
          </ac:spMkLst>
        </pc:spChg>
        <pc:spChg chg="add mod">
          <ac:chgData name="Toby Donaldson" userId="2e6e5431-bb17-4c41-9985-d39c50d83c73" providerId="ADAL" clId="{1D7FF059-C713-4BC0-AC98-694AB6D31A7B}" dt="2024-01-09T03:53:13.355" v="4290" actId="208"/>
          <ac:spMkLst>
            <pc:docMk/>
            <pc:sldMk cId="2765846928" sldId="275"/>
            <ac:spMk id="6" creationId="{A7E6611C-6B4D-CAF8-7FE0-5B4952DBF755}"/>
          </ac:spMkLst>
        </pc:spChg>
        <pc:spChg chg="mod">
          <ac:chgData name="Toby Donaldson" userId="2e6e5431-bb17-4c41-9985-d39c50d83c73" providerId="ADAL" clId="{1D7FF059-C713-4BC0-AC98-694AB6D31A7B}" dt="2024-01-09T03:53:16.329" v="4291" actId="1076"/>
          <ac:spMkLst>
            <pc:docMk/>
            <pc:sldMk cId="2765846928" sldId="275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53:28.690" v="4295" actId="14100"/>
          <ac:spMkLst>
            <pc:docMk/>
            <pc:sldMk cId="2765846928" sldId="275"/>
            <ac:spMk id="8" creationId="{862B727F-9BA6-9D70-B813-FC29EC174C4B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7:35.153" v="4631" actId="20577"/>
        <pc:sldMkLst>
          <pc:docMk/>
          <pc:sldMk cId="2564176936" sldId="276"/>
        </pc:sldMkLst>
        <pc:spChg chg="mod">
          <ac:chgData name="Toby Donaldson" userId="2e6e5431-bb17-4c41-9985-d39c50d83c73" providerId="ADAL" clId="{1D7FF059-C713-4BC0-AC98-694AB6D31A7B}" dt="2024-01-09T03:57:27.960" v="4625" actId="14100"/>
          <ac:spMkLst>
            <pc:docMk/>
            <pc:sldMk cId="2564176936" sldId="276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3:54:31.130" v="4380" actId="1076"/>
          <ac:spMkLst>
            <pc:docMk/>
            <pc:sldMk cId="2564176936" sldId="276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35.153" v="4631" actId="20577"/>
          <ac:spMkLst>
            <pc:docMk/>
            <pc:sldMk cId="2564176936" sldId="276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54:35.849" v="4381" actId="21"/>
          <ac:spMkLst>
            <pc:docMk/>
            <pc:sldMk cId="2564176936" sldId="276"/>
            <ac:spMk id="9" creationId="{2FD00A5F-B5F2-0786-517E-A468AF3852F0}"/>
          </ac:spMkLst>
        </pc:spChg>
        <pc:spChg chg="add mod">
          <ac:chgData name="Toby Donaldson" userId="2e6e5431-bb17-4c41-9985-d39c50d83c73" providerId="ADAL" clId="{1D7FF059-C713-4BC0-AC98-694AB6D31A7B}" dt="2024-01-09T03:55:15.150" v="4469" actId="113"/>
          <ac:spMkLst>
            <pc:docMk/>
            <pc:sldMk cId="2564176936" sldId="276"/>
            <ac:spMk id="10" creationId="{9A1F33DA-2E66-8937-F3E4-4D5F23E6CEC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9:33.613" v="4657" actId="21"/>
        <pc:sldMkLst>
          <pc:docMk/>
          <pc:sldMk cId="1567311950" sldId="277"/>
        </pc:sldMkLst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2" creationId="{9DE27F44-F97A-4C08-E56C-AF703071626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02.129" v="4612" actId="20577"/>
          <ac:spMkLst>
            <pc:docMk/>
            <pc:sldMk cId="1567311950" sldId="277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3:58:59.867" v="4649" actId="20577"/>
          <ac:spMkLst>
            <pc:docMk/>
            <pc:sldMk cId="1567311950" sldId="277"/>
            <ac:spMk id="5" creationId="{31F619FC-10BC-9E03-D475-A90C0C339FD5}"/>
          </ac:spMkLst>
        </pc:spChg>
        <pc:spChg chg="del">
          <ac:chgData name="Toby Donaldson" userId="2e6e5431-bb17-4c41-9985-d39c50d83c73" providerId="ADAL" clId="{1D7FF059-C713-4BC0-AC98-694AB6D31A7B}" dt="2024-01-09T03:55:47.412" v="4473" actId="21"/>
          <ac:spMkLst>
            <pc:docMk/>
            <pc:sldMk cId="1567311950" sldId="277"/>
            <ac:spMk id="6" creationId="{A7E6611C-6B4D-CAF8-7FE0-5B4952DBF75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7" creationId="{7DFC4003-7388-3EED-D126-02544346128E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8" creationId="{862B727F-9BA6-9D70-B813-FC29EC174C4B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10" creationId="{9A1F33DA-2E66-8937-F3E4-4D5F23E6CECC}"/>
          </ac:spMkLst>
        </pc:spChg>
        <pc:spChg chg="add del mod">
          <ac:chgData name="Toby Donaldson" userId="2e6e5431-bb17-4c41-9985-d39c50d83c73" providerId="ADAL" clId="{1D7FF059-C713-4BC0-AC98-694AB6D31A7B}" dt="2024-01-09T03:55:45.751" v="4472" actId="21"/>
          <ac:spMkLst>
            <pc:docMk/>
            <pc:sldMk cId="1567311950" sldId="277"/>
            <ac:spMk id="11" creationId="{F91F78DB-3F1D-FD91-0DE3-46770768F6D9}"/>
          </ac:spMkLst>
        </pc:spChg>
        <pc:spChg chg="add mod">
          <ac:chgData name="Toby Donaldson" userId="2e6e5431-bb17-4c41-9985-d39c50d83c73" providerId="ADAL" clId="{1D7FF059-C713-4BC0-AC98-694AB6D31A7B}" dt="2024-01-09T03:57:15.214" v="4620" actId="20577"/>
          <ac:spMkLst>
            <pc:docMk/>
            <pc:sldMk cId="1567311950" sldId="277"/>
            <ac:spMk id="12" creationId="{C98FAD85-ABA6-751F-AD89-4BC14FD43D00}"/>
          </ac:spMkLst>
        </pc:spChg>
        <pc:spChg chg="add mod">
          <ac:chgData name="Toby Donaldson" userId="2e6e5431-bb17-4c41-9985-d39c50d83c73" providerId="ADAL" clId="{1D7FF059-C713-4BC0-AC98-694AB6D31A7B}" dt="2024-01-09T03:59:08.687" v="4655" actId="20577"/>
          <ac:spMkLst>
            <pc:docMk/>
            <pc:sldMk cId="1567311950" sldId="277"/>
            <ac:spMk id="13" creationId="{35808EA2-5807-6C3F-9145-6558A3E32F58}"/>
          </ac:spMkLst>
        </pc:spChg>
        <pc:spChg chg="add mod">
          <ac:chgData name="Toby Donaldson" userId="2e6e5431-bb17-4c41-9985-d39c50d83c73" providerId="ADAL" clId="{1D7FF059-C713-4BC0-AC98-694AB6D31A7B}" dt="2024-01-09T03:56:06.308" v="4478" actId="1076"/>
          <ac:spMkLst>
            <pc:docMk/>
            <pc:sldMk cId="1567311950" sldId="277"/>
            <ac:spMk id="14" creationId="{C1C7206B-6BFE-F071-CF5B-1BD921A43BFD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5" creationId="{BB9E7829-7DAB-7B12-C673-614CC313B55B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6" creationId="{176E5787-E7A9-5EA9-60F8-55AF97B3F0DC}"/>
          </ac:spMkLst>
        </pc:spChg>
      </pc:sldChg>
      <pc:sldChg chg="add">
        <pc:chgData name="Toby Donaldson" userId="2e6e5431-bb17-4c41-9985-d39c50d83c73" providerId="ADAL" clId="{1D7FF059-C713-4BC0-AC98-694AB6D31A7B}" dt="2024-01-09T03:59:28.685" v="4656" actId="2890"/>
        <pc:sldMkLst>
          <pc:docMk/>
          <pc:sldMk cId="937055327" sldId="278"/>
        </pc:sldMkLst>
      </pc:sldChg>
      <pc:sldChg chg="addSp delSp modSp add mod ord">
        <pc:chgData name="Toby Donaldson" userId="2e6e5431-bb17-4c41-9985-d39c50d83c73" providerId="ADAL" clId="{1D7FF059-C713-4BC0-AC98-694AB6D31A7B}" dt="2024-01-09T04:02:20.838" v="4908" actId="21"/>
        <pc:sldMkLst>
          <pc:docMk/>
          <pc:sldMk cId="1267900475" sldId="279"/>
        </pc:sldMkLst>
        <pc:spChg chg="add mod">
          <ac:chgData name="Toby Donaldson" userId="2e6e5431-bb17-4c41-9985-d39c50d83c73" providerId="ADAL" clId="{1D7FF059-C713-4BC0-AC98-694AB6D31A7B}" dt="2024-01-09T04:00:47.714" v="4696" actId="1076"/>
          <ac:spMkLst>
            <pc:docMk/>
            <pc:sldMk cId="1267900475" sldId="279"/>
            <ac:spMk id="2" creationId="{D2730F8B-F904-9599-FAFC-BA2D2C734AC1}"/>
          </ac:spMkLst>
        </pc:spChg>
        <pc:spChg chg="add mod">
          <ac:chgData name="Toby Donaldson" userId="2e6e5431-bb17-4c41-9985-d39c50d83c73" providerId="ADAL" clId="{1D7FF059-C713-4BC0-AC98-694AB6D31A7B}" dt="2024-01-09T04:00:53.787" v="4698" actId="1076"/>
          <ac:spMkLst>
            <pc:docMk/>
            <pc:sldMk cId="1267900475" sldId="279"/>
            <ac:spMk id="3" creationId="{B54BE9B2-830F-39E2-BD8D-3F55815D09FC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4" creationId="{D009FD34-8B38-1FE3-0E10-D8A6716CEC71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5" creationId="{31F619FC-10BC-9E03-D475-A90C0C339FD5}"/>
          </ac:spMkLst>
        </pc:spChg>
        <pc:spChg chg="add del mod">
          <ac:chgData name="Toby Donaldson" userId="2e6e5431-bb17-4c41-9985-d39c50d83c73" providerId="ADAL" clId="{1D7FF059-C713-4BC0-AC98-694AB6D31A7B}" dt="2024-01-09T04:02:20.838" v="4908" actId="21"/>
          <ac:spMkLst>
            <pc:docMk/>
            <pc:sldMk cId="1267900475" sldId="279"/>
            <ac:spMk id="6" creationId="{8B94BB41-815E-0461-9C49-D13508D9BD53}"/>
          </ac:spMkLst>
        </pc:spChg>
        <pc:spChg chg="del">
          <ac:chgData name="Toby Donaldson" userId="2e6e5431-bb17-4c41-9985-d39c50d83c73" providerId="ADAL" clId="{1D7FF059-C713-4BC0-AC98-694AB6D31A7B}" dt="2024-01-09T04:00:09.055" v="4662" actId="21"/>
          <ac:spMkLst>
            <pc:docMk/>
            <pc:sldMk cId="1267900475" sldId="279"/>
            <ac:spMk id="8" creationId="{862B727F-9BA6-9D70-B813-FC29EC174C4B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10" creationId="{9A1F33DA-2E66-8937-F3E4-4D5F23E6CECC}"/>
          </ac:spMkLst>
        </pc:spChg>
        <pc:spChg chg="mod">
          <ac:chgData name="Toby Donaldson" userId="2e6e5431-bb17-4c41-9985-d39c50d83c73" providerId="ADAL" clId="{1D7FF059-C713-4BC0-AC98-694AB6D31A7B}" dt="2024-01-09T04:00:24.442" v="4690" actId="20577"/>
          <ac:spMkLst>
            <pc:docMk/>
            <pc:sldMk cId="1267900475" sldId="279"/>
            <ac:spMk id="12" creationId="{C98FAD85-ABA6-751F-AD89-4BC14FD43D00}"/>
          </ac:spMkLst>
        </pc:spChg>
        <pc:spChg chg="mod">
          <ac:chgData name="Toby Donaldson" userId="2e6e5431-bb17-4c41-9985-d39c50d83c73" providerId="ADAL" clId="{1D7FF059-C713-4BC0-AC98-694AB6D31A7B}" dt="2024-01-09T04:00:17.417" v="4663" actId="1076"/>
          <ac:spMkLst>
            <pc:docMk/>
            <pc:sldMk cId="1267900475" sldId="279"/>
            <ac:spMk id="13" creationId="{35808EA2-5807-6C3F-9145-6558A3E32F58}"/>
          </ac:spMkLst>
        </pc:spChg>
        <pc:spChg chg="mod">
          <ac:chgData name="Toby Donaldson" userId="2e6e5431-bb17-4c41-9985-d39c50d83c73" providerId="ADAL" clId="{1D7FF059-C713-4BC0-AC98-694AB6D31A7B}" dt="2024-01-09T04:00:35.704" v="4693" actId="1076"/>
          <ac:spMkLst>
            <pc:docMk/>
            <pc:sldMk cId="1267900475" sldId="279"/>
            <ac:spMk id="14" creationId="{C1C7206B-6BFE-F071-CF5B-1BD921A43BFD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4:09:18.990" v="5145" actId="21"/>
        <pc:sldMkLst>
          <pc:docMk/>
          <pc:sldMk cId="213932887" sldId="280"/>
        </pc:sldMkLst>
        <pc:spChg chg="mod">
          <ac:chgData name="Toby Donaldson" userId="2e6e5431-bb17-4c41-9985-d39c50d83c73" providerId="ADAL" clId="{1D7FF059-C713-4BC0-AC98-694AB6D31A7B}" dt="2024-01-09T04:04:19.817" v="5133" actId="1076"/>
          <ac:spMkLst>
            <pc:docMk/>
            <pc:sldMk cId="213932887" sldId="280"/>
            <ac:spMk id="2" creationId="{D2730F8B-F904-9599-FAFC-BA2D2C734AC1}"/>
          </ac:spMkLst>
        </pc:spChg>
        <pc:spChg chg="add del">
          <ac:chgData name="Toby Donaldson" userId="2e6e5431-bb17-4c41-9985-d39c50d83c73" providerId="ADAL" clId="{1D7FF059-C713-4BC0-AC98-694AB6D31A7B}" dt="2024-01-09T04:02:57.742" v="4962" actId="21"/>
          <ac:spMkLst>
            <pc:docMk/>
            <pc:sldMk cId="213932887" sldId="280"/>
            <ac:spMk id="3" creationId="{B54BE9B2-830F-39E2-BD8D-3F55815D09FC}"/>
          </ac:spMkLst>
        </pc:spChg>
        <pc:spChg chg="add del mod">
          <ac:chgData name="Toby Donaldson" userId="2e6e5431-bb17-4c41-9985-d39c50d83c73" providerId="ADAL" clId="{1D7FF059-C713-4BC0-AC98-694AB6D31A7B}" dt="2024-01-09T04:08:30.741" v="5135"/>
          <ac:spMkLst>
            <pc:docMk/>
            <pc:sldMk cId="213932887" sldId="280"/>
            <ac:spMk id="4" creationId="{09002EB5-B5BD-4F12-156D-36E892E056ED}"/>
          </ac:spMkLst>
        </pc:spChg>
        <pc:spChg chg="del mod">
          <ac:chgData name="Toby Donaldson" userId="2e6e5431-bb17-4c41-9985-d39c50d83c73" providerId="ADAL" clId="{1D7FF059-C713-4BC0-AC98-694AB6D31A7B}" dt="2024-01-09T04:09:18.990" v="5145" actId="21"/>
          <ac:spMkLst>
            <pc:docMk/>
            <pc:sldMk cId="213932887" sldId="280"/>
            <ac:spMk id="6" creationId="{8B94BB41-815E-0461-9C49-D13508D9BD53}"/>
          </ac:spMkLst>
        </pc:spChg>
        <pc:spChg chg="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2" creationId="{C98FAD85-ABA6-751F-AD89-4BC14FD43D00}"/>
          </ac:spMkLst>
        </pc:spChg>
        <pc:spChg chg="add del 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3" creationId="{35808EA2-5807-6C3F-9145-6558A3E32F58}"/>
          </ac:spMkLst>
        </pc:spChg>
        <pc:spChg chg="add del">
          <ac:chgData name="Toby Donaldson" userId="2e6e5431-bb17-4c41-9985-d39c50d83c73" providerId="ADAL" clId="{1D7FF059-C713-4BC0-AC98-694AB6D31A7B}" dt="2024-01-09T04:02:56.337" v="4961" actId="21"/>
          <ac:spMkLst>
            <pc:docMk/>
            <pc:sldMk cId="213932887" sldId="280"/>
            <ac:spMk id="14" creationId="{C1C7206B-6BFE-F071-CF5B-1BD921A43BFD}"/>
          </ac:spMkLst>
        </pc:spChg>
      </pc:sldChg>
      <pc:sldChg chg="add">
        <pc:chgData name="Toby Donaldson" userId="2e6e5431-bb17-4c41-9985-d39c50d83c73" providerId="ADAL" clId="{1D7FF059-C713-4BC0-AC98-694AB6D31A7B}" dt="2024-01-09T04:02:23.757" v="4909" actId="2890"/>
        <pc:sldMkLst>
          <pc:docMk/>
          <pc:sldMk cId="692680348" sldId="281"/>
        </pc:sldMkLst>
      </pc:sldChg>
      <pc:sldChg chg="addSp delSp modSp add mod">
        <pc:chgData name="Toby Donaldson" userId="2e6e5431-bb17-4c41-9985-d39c50d83c73" providerId="ADAL" clId="{1D7FF059-C713-4BC0-AC98-694AB6D31A7B}" dt="2024-01-09T04:28:47.916" v="5565" actId="113"/>
        <pc:sldMkLst>
          <pc:docMk/>
          <pc:sldMk cId="1078740600" sldId="282"/>
        </pc:sldMkLst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4" creationId="{E0381077-D932-DFE0-4BCF-021F5542FC26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5" creationId="{85003AF5-5FB7-8A02-FDBD-EF342D3A4C1B}"/>
          </ac:spMkLst>
        </pc:spChg>
        <pc:spChg chg="mod">
          <ac:chgData name="Toby Donaldson" userId="2e6e5431-bb17-4c41-9985-d39c50d83c73" providerId="ADAL" clId="{1D7FF059-C713-4BC0-AC98-694AB6D31A7B}" dt="2024-01-09T04:28:14.768" v="5420" actId="1076"/>
          <ac:spMkLst>
            <pc:docMk/>
            <pc:sldMk cId="1078740600" sldId="282"/>
            <ac:spMk id="6" creationId="{8B94BB41-815E-0461-9C49-D13508D9BD53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7" creationId="{F50AFD50-9E24-306B-39E6-EB30CD24849C}"/>
          </ac:spMkLst>
        </pc:spChg>
        <pc:spChg chg="add mod">
          <ac:chgData name="Toby Donaldson" userId="2e6e5431-bb17-4c41-9985-d39c50d83c73" providerId="ADAL" clId="{1D7FF059-C713-4BC0-AC98-694AB6D31A7B}" dt="2024-01-09T04:28:47.916" v="5565" actId="113"/>
          <ac:spMkLst>
            <pc:docMk/>
            <pc:sldMk cId="1078740600" sldId="282"/>
            <ac:spMk id="8" creationId="{1CBDA595-EBC7-E23B-8DDC-35D8CFA42148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4:49.674" v="5366" actId="21"/>
        <pc:sldMkLst>
          <pc:docMk/>
          <pc:sldMk cId="363071454" sldId="283"/>
        </pc:sldMkLst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4:14:06.449" v="5335" actId="12788"/>
          <ac:spMkLst>
            <pc:docMk/>
            <pc:sldMk cId="363071454" sldId="283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4:13:30.330" v="5330" actId="113"/>
          <ac:spMkLst>
            <pc:docMk/>
            <pc:sldMk cId="363071454" sldId="283"/>
            <ac:spMk id="5" creationId="{3A1B4F73-3689-5ADF-AE17-FCDD0C6B6513}"/>
          </ac:spMkLst>
        </pc:spChg>
        <pc:spChg chg="add 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6" creationId="{FB5B43BC-E378-560F-88D9-69AB76B86365}"/>
          </ac:spMkLst>
        </pc:spChg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7" creationId="{7DFC4003-7388-3EED-D126-02544346128E}"/>
          </ac:spMkLst>
        </pc:spChg>
      </pc:sldChg>
      <pc:sldChg chg="add">
        <pc:chgData name="Toby Donaldson" userId="2e6e5431-bb17-4c41-9985-d39c50d83c73" providerId="ADAL" clId="{1D7FF059-C713-4BC0-AC98-694AB6D31A7B}" dt="2024-01-09T04:14:43.973" v="5365" actId="2890"/>
        <pc:sldMkLst>
          <pc:docMk/>
          <pc:sldMk cId="2650007489" sldId="284"/>
        </pc:sldMkLst>
      </pc:sldChg>
      <pc:sldChg chg="modSp new mod">
        <pc:chgData name="Toby Donaldson" userId="2e6e5431-bb17-4c41-9985-d39c50d83c73" providerId="ADAL" clId="{1D7FF059-C713-4BC0-AC98-694AB6D31A7B}" dt="2024-01-10T22:43:16.055" v="6499" actId="20577"/>
        <pc:sldMkLst>
          <pc:docMk/>
          <pc:sldMk cId="1033193926" sldId="286"/>
        </pc:sldMkLst>
        <pc:spChg chg="mod">
          <ac:chgData name="Toby Donaldson" userId="2e6e5431-bb17-4c41-9985-d39c50d83c73" providerId="ADAL" clId="{1D7FF059-C713-4BC0-AC98-694AB6D31A7B}" dt="2024-01-10T22:42:08.933" v="6262" actId="20577"/>
          <ac:spMkLst>
            <pc:docMk/>
            <pc:sldMk cId="1033193926" sldId="286"/>
            <ac:spMk id="2" creationId="{5BD691CC-C2D7-B6DE-D32B-7105F7B373F2}"/>
          </ac:spMkLst>
        </pc:spChg>
        <pc:spChg chg="mod">
          <ac:chgData name="Toby Donaldson" userId="2e6e5431-bb17-4c41-9985-d39c50d83c73" providerId="ADAL" clId="{1D7FF059-C713-4BC0-AC98-694AB6D31A7B}" dt="2024-01-10T22:43:16.055" v="6499" actId="20577"/>
          <ac:spMkLst>
            <pc:docMk/>
            <pc:sldMk cId="1033193926" sldId="286"/>
            <ac:spMk id="3" creationId="{D380ADD6-84DA-73AE-642F-CF84B21CAF1C}"/>
          </ac:spMkLst>
        </pc:spChg>
      </pc:sldChg>
      <pc:sldChg chg="addSp delSp modSp add del mod">
        <pc:chgData name="Toby Donaldson" userId="2e6e5431-bb17-4c41-9985-d39c50d83c73" providerId="ADAL" clId="{1D7FF059-C713-4BC0-AC98-694AB6D31A7B}" dt="2024-01-10T22:59:25.807" v="7246" actId="2696"/>
        <pc:sldMkLst>
          <pc:docMk/>
          <pc:sldMk cId="4114821993" sldId="287"/>
        </pc:sldMkLst>
        <pc:spChg chg="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" creationId="{5BD691CC-C2D7-B6DE-D32B-7105F7B373F2}"/>
          </ac:spMkLst>
        </pc:spChg>
        <pc:spChg chg="del">
          <ac:chgData name="Toby Donaldson" userId="2e6e5431-bb17-4c41-9985-d39c50d83c73" providerId="ADAL" clId="{1D7FF059-C713-4BC0-AC98-694AB6D31A7B}" dt="2024-01-10T22:43:56.550" v="6509" actId="21"/>
          <ac:spMkLst>
            <pc:docMk/>
            <pc:sldMk cId="4114821993" sldId="287"/>
            <ac:spMk id="3" creationId="{D380ADD6-84DA-73AE-642F-CF84B21CAF1C}"/>
          </ac:spMkLst>
        </pc:spChg>
        <pc:spChg chg="mod">
          <ac:chgData name="Toby Donaldson" userId="2e6e5431-bb17-4c41-9985-d39c50d83c73" providerId="ADAL" clId="{1D7FF059-C713-4BC0-AC98-694AB6D31A7B}" dt="2024-01-10T22:56:09.432" v="7049" actId="1076"/>
          <ac:spMkLst>
            <pc:docMk/>
            <pc:sldMk cId="4114821993" sldId="287"/>
            <ac:spMk id="4" creationId="{D45ECF85-E9D7-6B77-17F4-FFD6D8BA68D0}"/>
          </ac:spMkLst>
        </pc:spChg>
        <pc:spChg chg="add del mod">
          <ac:chgData name="Toby Donaldson" userId="2e6e5431-bb17-4c41-9985-d39c50d83c73" providerId="ADAL" clId="{1D7FF059-C713-4BC0-AC98-694AB6D31A7B}" dt="2024-01-10T22:44:00.369" v="6510" actId="21"/>
          <ac:spMkLst>
            <pc:docMk/>
            <pc:sldMk cId="4114821993" sldId="287"/>
            <ac:spMk id="6" creationId="{AA6D73D6-060B-43C1-89AA-8E8EBF35BFA9}"/>
          </ac:spMkLst>
        </pc:spChg>
        <pc:spChg chg="add del mod">
          <ac:chgData name="Toby Donaldson" userId="2e6e5431-bb17-4c41-9985-d39c50d83c73" providerId="ADAL" clId="{1D7FF059-C713-4BC0-AC98-694AB6D31A7B}" dt="2024-01-10T22:44:41.604" v="6513" actId="21"/>
          <ac:spMkLst>
            <pc:docMk/>
            <pc:sldMk cId="4114821993" sldId="287"/>
            <ac:spMk id="7" creationId="{90642372-B79B-CECE-A446-3B8C45891D08}"/>
          </ac:spMkLst>
        </pc:spChg>
        <pc:spChg chg="add mod">
          <ac:chgData name="Toby Donaldson" userId="2e6e5431-bb17-4c41-9985-d39c50d83c73" providerId="ADAL" clId="{1D7FF059-C713-4BC0-AC98-694AB6D31A7B}" dt="2024-01-10T22:53:38.391" v="7002" actId="1076"/>
          <ac:spMkLst>
            <pc:docMk/>
            <pc:sldMk cId="4114821993" sldId="287"/>
            <ac:spMk id="17" creationId="{B6B5FAAC-EB63-9B1E-BF56-60B390DCF50E}"/>
          </ac:spMkLst>
        </pc:spChg>
        <pc:spChg chg="add mod">
          <ac:chgData name="Toby Donaldson" userId="2e6e5431-bb17-4c41-9985-d39c50d83c73" providerId="ADAL" clId="{1D7FF059-C713-4BC0-AC98-694AB6D31A7B}" dt="2024-01-10T22:55:09.040" v="7021" actId="1076"/>
          <ac:spMkLst>
            <pc:docMk/>
            <pc:sldMk cId="4114821993" sldId="287"/>
            <ac:spMk id="18" creationId="{EE39F91D-A316-4828-6E3D-2EA4CE1C68EE}"/>
          </ac:spMkLst>
        </pc:spChg>
        <pc:spChg chg="add 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3" creationId="{4EC625BB-A90B-B6E0-2976-56425188AFC7}"/>
          </ac:spMkLst>
        </pc:spChg>
        <pc:spChg chg="add mod">
          <ac:chgData name="Toby Donaldson" userId="2e6e5431-bb17-4c41-9985-d39c50d83c73" providerId="ADAL" clId="{1D7FF059-C713-4BC0-AC98-694AB6D31A7B}" dt="2024-01-10T22:52:21.632" v="6983" actId="1076"/>
          <ac:spMkLst>
            <pc:docMk/>
            <pc:sldMk cId="4114821993" sldId="287"/>
            <ac:spMk id="24" creationId="{4EE5884A-36AF-3878-630C-23AC83E11240}"/>
          </ac:spMkLst>
        </pc:spChg>
        <pc:spChg chg="add mod">
          <ac:chgData name="Toby Donaldson" userId="2e6e5431-bb17-4c41-9985-d39c50d83c73" providerId="ADAL" clId="{1D7FF059-C713-4BC0-AC98-694AB6D31A7B}" dt="2024-01-10T22:51:44.042" v="6979" actId="12788"/>
          <ac:spMkLst>
            <pc:docMk/>
            <pc:sldMk cId="4114821993" sldId="287"/>
            <ac:spMk id="25" creationId="{3F393800-335A-786B-260C-7A5B9880F536}"/>
          </ac:spMkLst>
        </pc:spChg>
        <pc:spChg chg="add mod">
          <ac:chgData name="Toby Donaldson" userId="2e6e5431-bb17-4c41-9985-d39c50d83c73" providerId="ADAL" clId="{1D7FF059-C713-4BC0-AC98-694AB6D31A7B}" dt="2024-01-10T22:51:53.114" v="6980" actId="12788"/>
          <ac:spMkLst>
            <pc:docMk/>
            <pc:sldMk cId="4114821993" sldId="287"/>
            <ac:spMk id="30" creationId="{927FC38A-88C0-24ED-3B65-58D93F850EE3}"/>
          </ac:spMkLst>
        </pc:spChg>
        <pc:spChg chg="add mod">
          <ac:chgData name="Toby Donaldson" userId="2e6e5431-bb17-4c41-9985-d39c50d83c73" providerId="ADAL" clId="{1D7FF059-C713-4BC0-AC98-694AB6D31A7B}" dt="2024-01-10T22:52:01.207" v="6981" actId="12788"/>
          <ac:spMkLst>
            <pc:docMk/>
            <pc:sldMk cId="4114821993" sldId="287"/>
            <ac:spMk id="35" creationId="{696BD4E3-5E01-4DDB-66D8-6A9697730793}"/>
          </ac:spMkLst>
        </pc:spChg>
        <pc:spChg chg="add mod">
          <ac:chgData name="Toby Donaldson" userId="2e6e5431-bb17-4c41-9985-d39c50d83c73" providerId="ADAL" clId="{1D7FF059-C713-4BC0-AC98-694AB6D31A7B}" dt="2024-01-10T22:52:09.831" v="6982" actId="12788"/>
          <ac:spMkLst>
            <pc:docMk/>
            <pc:sldMk cId="4114821993" sldId="287"/>
            <ac:spMk id="40" creationId="{70414414-0376-A233-4AA6-082D4597EAEB}"/>
          </ac:spMkLst>
        </pc:spChg>
        <pc:spChg chg="add">
          <ac:chgData name="Toby Donaldson" userId="2e6e5431-bb17-4c41-9985-d39c50d83c73" providerId="ADAL" clId="{1D7FF059-C713-4BC0-AC98-694AB6D31A7B}" dt="2024-01-10T22:51:30.250" v="6978" actId="11529"/>
          <ac:spMkLst>
            <pc:docMk/>
            <pc:sldMk cId="4114821993" sldId="287"/>
            <ac:spMk id="41" creationId="{4626EBD0-97F6-FE66-1647-968E724485D6}"/>
          </ac:spMkLst>
        </pc:spChg>
        <pc:spChg chg="add mod">
          <ac:chgData name="Toby Donaldson" userId="2e6e5431-bb17-4c41-9985-d39c50d83c73" providerId="ADAL" clId="{1D7FF059-C713-4BC0-AC98-694AB6D31A7B}" dt="2024-01-10T22:52:33.059" v="6986" actId="20577"/>
          <ac:spMkLst>
            <pc:docMk/>
            <pc:sldMk cId="4114821993" sldId="287"/>
            <ac:spMk id="42" creationId="{2939F312-DCAA-2DA9-8E2F-1D42B42E1E3E}"/>
          </ac:spMkLst>
        </pc:spChg>
        <pc:spChg chg="add mod">
          <ac:chgData name="Toby Donaldson" userId="2e6e5431-bb17-4c41-9985-d39c50d83c73" providerId="ADAL" clId="{1D7FF059-C713-4BC0-AC98-694AB6D31A7B}" dt="2024-01-10T22:52:41.185" v="6988" actId="1076"/>
          <ac:spMkLst>
            <pc:docMk/>
            <pc:sldMk cId="4114821993" sldId="287"/>
            <ac:spMk id="43" creationId="{00403E31-A6B9-8639-FFA8-91ADD305C907}"/>
          </ac:spMkLst>
        </pc:spChg>
        <pc:spChg chg="add mod">
          <ac:chgData name="Toby Donaldson" userId="2e6e5431-bb17-4c41-9985-d39c50d83c73" providerId="ADAL" clId="{1D7FF059-C713-4BC0-AC98-694AB6D31A7B}" dt="2024-01-10T22:53:14.486" v="6996" actId="20577"/>
          <ac:spMkLst>
            <pc:docMk/>
            <pc:sldMk cId="4114821993" sldId="287"/>
            <ac:spMk id="44" creationId="{71EC39BC-15A4-19C3-9468-04E154D42AC7}"/>
          </ac:spMkLst>
        </pc:spChg>
        <pc:spChg chg="add mod">
          <ac:chgData name="Toby Donaldson" userId="2e6e5431-bb17-4c41-9985-d39c50d83c73" providerId="ADAL" clId="{1D7FF059-C713-4BC0-AC98-694AB6D31A7B}" dt="2024-01-10T22:52:47.385" v="6990" actId="1076"/>
          <ac:spMkLst>
            <pc:docMk/>
            <pc:sldMk cId="4114821993" sldId="287"/>
            <ac:spMk id="45" creationId="{534D3511-A387-A906-D274-F4B87E0A0543}"/>
          </ac:spMkLst>
        </pc:spChg>
        <pc:spChg chg="add mod">
          <ac:chgData name="Toby Donaldson" userId="2e6e5431-bb17-4c41-9985-d39c50d83c73" providerId="ADAL" clId="{1D7FF059-C713-4BC0-AC98-694AB6D31A7B}" dt="2024-01-10T22:53:54.032" v="7010" actId="1076"/>
          <ac:spMkLst>
            <pc:docMk/>
            <pc:sldMk cId="4114821993" sldId="287"/>
            <ac:spMk id="46" creationId="{2BCAAA78-9096-5AD5-9174-44E7E606D40B}"/>
          </ac:spMkLst>
        </pc:spChg>
        <pc:spChg chg="add mod">
          <ac:chgData name="Toby Donaldson" userId="2e6e5431-bb17-4c41-9985-d39c50d83c73" providerId="ADAL" clId="{1D7FF059-C713-4BC0-AC98-694AB6D31A7B}" dt="2024-01-10T22:52:57.059" v="6993" actId="20577"/>
          <ac:spMkLst>
            <pc:docMk/>
            <pc:sldMk cId="4114821993" sldId="287"/>
            <ac:spMk id="47" creationId="{791CBD54-FEF2-CBD1-BAC1-A99E47D8EF42}"/>
          </ac:spMkLst>
        </pc:spChg>
        <pc:spChg chg="add mod">
          <ac:chgData name="Toby Donaldson" userId="2e6e5431-bb17-4c41-9985-d39c50d83c73" providerId="ADAL" clId="{1D7FF059-C713-4BC0-AC98-694AB6D31A7B}" dt="2024-01-10T22:53:05.274" v="6995" actId="1076"/>
          <ac:spMkLst>
            <pc:docMk/>
            <pc:sldMk cId="4114821993" sldId="287"/>
            <ac:spMk id="48" creationId="{34ACBB7E-5FB2-ACA3-D0C2-22107DB27988}"/>
          </ac:spMkLst>
        </pc:spChg>
        <pc:spChg chg="add mod">
          <ac:chgData name="Toby Donaldson" userId="2e6e5431-bb17-4c41-9985-d39c50d83c73" providerId="ADAL" clId="{1D7FF059-C713-4BC0-AC98-694AB6D31A7B}" dt="2024-01-10T22:54:08.012" v="7013" actId="20577"/>
          <ac:spMkLst>
            <pc:docMk/>
            <pc:sldMk cId="4114821993" sldId="287"/>
            <ac:spMk id="49" creationId="{7C62E26C-24E5-5F04-D33B-70DA5A018E90}"/>
          </ac:spMkLst>
        </pc:spChg>
        <pc:spChg chg="add mod">
          <ac:chgData name="Toby Donaldson" userId="2e6e5431-bb17-4c41-9985-d39c50d83c73" providerId="ADAL" clId="{1D7FF059-C713-4BC0-AC98-694AB6D31A7B}" dt="2024-01-10T22:54:39.554" v="7015" actId="1076"/>
          <ac:spMkLst>
            <pc:docMk/>
            <pc:sldMk cId="4114821993" sldId="287"/>
            <ac:spMk id="50" creationId="{99126CBB-4834-2C07-1401-7D4BC1A0463F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5" creationId="{5C1D3927-698F-3456-28F5-7E30D829A754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6" creationId="{3D87BEDD-D3D6-E202-5F19-45638702664E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7" creationId="{63FEB3FF-CB99-EFFE-442A-F1853BC301F5}"/>
          </ac:spMkLst>
        </pc:spChg>
        <pc:spChg chg="add del mod">
          <ac:chgData name="Toby Donaldson" userId="2e6e5431-bb17-4c41-9985-d39c50d83c73" providerId="ADAL" clId="{1D7FF059-C713-4BC0-AC98-694AB6D31A7B}" dt="2024-01-10T22:55:03.762" v="7020"/>
          <ac:spMkLst>
            <pc:docMk/>
            <pc:sldMk cId="4114821993" sldId="287"/>
            <ac:spMk id="58" creationId="{A10EE608-198E-8E68-11D9-04926F236AA9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59" creationId="{D629B1BA-AF2E-DCCB-3FBB-ACB839C70DDE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0" creationId="{A7406CD6-DC2D-8D72-E5BE-EB17739F83B5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1" creationId="{730D54A8-FA39-B686-003D-0C2B7DDF6357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2" creationId="{437305F0-C57E-495C-6FF9-6BDC3C600D40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63" creationId="{F8FBF5B1-224A-8E49-F740-B99DAC5E4163}"/>
          </ac:spMkLst>
        </pc:spChg>
        <pc:grpChg chg="add mod">
          <ac:chgData name="Toby Donaldson" userId="2e6e5431-bb17-4c41-9985-d39c50d83c73" providerId="ADAL" clId="{1D7FF059-C713-4BC0-AC98-694AB6D31A7B}" dt="2024-01-10T22:50:34.848" v="6970" actId="1076"/>
          <ac:grpSpMkLst>
            <pc:docMk/>
            <pc:sldMk cId="4114821993" sldId="287"/>
            <ac:grpSpMk id="16" creationId="{840C5B13-CBF6-A32F-B280-6365AAE61BB0}"/>
          </ac:grpSpMkLst>
        </pc:grpChg>
        <pc:grpChg chg="add mod">
          <ac:chgData name="Toby Donaldson" userId="2e6e5431-bb17-4c41-9985-d39c50d83c73" providerId="ADAL" clId="{1D7FF059-C713-4BC0-AC98-694AB6D31A7B}" dt="2024-01-10T22:51:44.042" v="6979" actId="12788"/>
          <ac:grpSpMkLst>
            <pc:docMk/>
            <pc:sldMk cId="4114821993" sldId="287"/>
            <ac:grpSpMk id="19" creationId="{71BC6197-45FF-25CE-929D-E3D96B1BC8C6}"/>
          </ac:grpSpMkLst>
        </pc:grpChg>
        <pc:grpChg chg="add mod">
          <ac:chgData name="Toby Donaldson" userId="2e6e5431-bb17-4c41-9985-d39c50d83c73" providerId="ADAL" clId="{1D7FF059-C713-4BC0-AC98-694AB6D31A7B}" dt="2024-01-10T22:51:53.114" v="6980" actId="12788"/>
          <ac:grpSpMkLst>
            <pc:docMk/>
            <pc:sldMk cId="4114821993" sldId="287"/>
            <ac:grpSpMk id="26" creationId="{C842F355-7AE1-4451-C0D6-E71E01903ABF}"/>
          </ac:grpSpMkLst>
        </pc:grpChg>
        <pc:grpChg chg="add mod">
          <ac:chgData name="Toby Donaldson" userId="2e6e5431-bb17-4c41-9985-d39c50d83c73" providerId="ADAL" clId="{1D7FF059-C713-4BC0-AC98-694AB6D31A7B}" dt="2024-01-10T22:52:01.207" v="6981" actId="12788"/>
          <ac:grpSpMkLst>
            <pc:docMk/>
            <pc:sldMk cId="4114821993" sldId="287"/>
            <ac:grpSpMk id="31" creationId="{045E3D88-87DE-D059-7E33-C0EE1D00758A}"/>
          </ac:grpSpMkLst>
        </pc:grpChg>
        <pc:grpChg chg="add mod">
          <ac:chgData name="Toby Donaldson" userId="2e6e5431-bb17-4c41-9985-d39c50d83c73" providerId="ADAL" clId="{1D7FF059-C713-4BC0-AC98-694AB6D31A7B}" dt="2024-01-10T22:52:09.831" v="6982" actId="12788"/>
          <ac:grpSpMkLst>
            <pc:docMk/>
            <pc:sldMk cId="4114821993" sldId="287"/>
            <ac:grpSpMk id="36" creationId="{EFFE8DFE-BD97-77DD-61C3-19910FB8009B}"/>
          </ac:grpSpMkLst>
        </pc:grpChg>
        <pc:grpChg chg="add mod">
          <ac:chgData name="Toby Donaldson" userId="2e6e5431-bb17-4c41-9985-d39c50d83c73" providerId="ADAL" clId="{1D7FF059-C713-4BC0-AC98-694AB6D31A7B}" dt="2024-01-10T22:54:51.962" v="7017" actId="1076"/>
          <ac:grpSpMkLst>
            <pc:docMk/>
            <pc:sldMk cId="4114821993" sldId="287"/>
            <ac:grpSpMk id="51" creationId="{CB1CB85A-FF74-0B9A-21FD-895AE4A912C4}"/>
          </ac:grpSpMkLst>
        </pc:grp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9" creationId="{4498C893-18FE-4D93-A482-9EB19DF6D4AB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1" creationId="{C6E32D5C-867B-CAC9-EABA-47A8018B7EA4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2" creationId="{E354E395-4941-7334-04A3-70AFE898513A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0" creationId="{148A521C-50A2-5394-F354-E0CFAFCBE047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1" creationId="{46E93F98-B90B-4400-8448-A7AA09258956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2" creationId="{6E304FF4-AB0C-B9F2-2999-1115D86373B7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7" creationId="{A7CAE6A0-60CD-A1B9-2DAC-1BA3ED92E9D0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8" creationId="{D807A9BF-761C-FC1D-1683-D7ADCE8CB91F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9" creationId="{4F553177-2287-9DE1-77D0-925111B9D486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2" creationId="{F6385E37-7DFE-0F6B-6878-0CECB03EC4D2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3" creationId="{6EB51850-6141-A354-3132-A2D703B4BE43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4" creationId="{39746383-608F-4997-D21C-54FEFF951C21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7" creationId="{606B2AF8-4F1B-9DFB-401C-C2B95A78E489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8" creationId="{F97029A5-AA20-5D11-54AB-D5EC9B40D7F7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9" creationId="{E8752E24-3DBC-DC81-8B7D-839E7E9091EB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2" creationId="{E55775AE-D444-9DF8-F205-D4C86C00A5B3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3" creationId="{D8504D9D-D03F-17DB-3BD0-6CE6F692F47D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4" creationId="{C55CC4E3-638E-4D1E-D131-5982BC0339B5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0T22:58:57.489" v="7245" actId="11529"/>
        <pc:sldMkLst>
          <pc:docMk/>
          <pc:sldMk cId="3044099609" sldId="288"/>
        </pc:sldMkLst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3" creationId="{283C6FA7-295A-88DD-8772-18D469BE3C15}"/>
          </ac:spMkLst>
        </pc:spChg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5" creationId="{29AF10E4-1B86-96EE-E249-7A6C6342EF69}"/>
          </ac:spMkLst>
        </pc:spChg>
        <pc:cxnChg chg="add">
          <ac:chgData name="Toby Donaldson" userId="2e6e5431-bb17-4c41-9985-d39c50d83c73" providerId="ADAL" clId="{1D7FF059-C713-4BC0-AC98-694AB6D31A7B}" dt="2024-01-10T22:58:48.232" v="7244" actId="11529"/>
          <ac:cxnSpMkLst>
            <pc:docMk/>
            <pc:sldMk cId="3044099609" sldId="288"/>
            <ac:cxnSpMk id="7" creationId="{0F78DAC7-5857-87C5-740F-B164800E5707}"/>
          </ac:cxnSpMkLst>
        </pc:cxnChg>
        <pc:cxnChg chg="add">
          <ac:chgData name="Toby Donaldson" userId="2e6e5431-bb17-4c41-9985-d39c50d83c73" providerId="ADAL" clId="{1D7FF059-C713-4BC0-AC98-694AB6D31A7B}" dt="2024-01-10T22:58:57.489" v="7245" actId="11529"/>
          <ac:cxnSpMkLst>
            <pc:docMk/>
            <pc:sldMk cId="3044099609" sldId="288"/>
            <ac:cxnSpMk id="10" creationId="{36E75A20-E5C9-7A38-A557-A3C80C8D8DCE}"/>
          </ac:cxnSpMkLst>
        </pc:cxnChg>
      </pc:sldChg>
      <pc:sldChg chg="addSp delSp modSp add mod ord">
        <pc:chgData name="Toby Donaldson" userId="2e6e5431-bb17-4c41-9985-d39c50d83c73" providerId="ADAL" clId="{1D7FF059-C713-4BC0-AC98-694AB6D31A7B}" dt="2024-01-10T23:24:02.731" v="8280" actId="20577"/>
        <pc:sldMkLst>
          <pc:docMk/>
          <pc:sldMk cId="2499414711" sldId="289"/>
        </pc:sldMkLst>
        <pc:spChg chg="mod">
          <ac:chgData name="Toby Donaldson" userId="2e6e5431-bb17-4c41-9985-d39c50d83c73" providerId="ADAL" clId="{1D7FF059-C713-4BC0-AC98-694AB6D31A7B}" dt="2024-01-10T23:24:02.731" v="8280" actId="20577"/>
          <ac:spMkLst>
            <pc:docMk/>
            <pc:sldMk cId="2499414711" sldId="289"/>
            <ac:spMk id="3" creationId="{D380ADD6-84DA-73AE-642F-CF84B21CAF1C}"/>
          </ac:spMkLst>
        </pc:spChg>
        <pc:spChg chg="add mod">
          <ac:chgData name="Toby Donaldson" userId="2e6e5431-bb17-4c41-9985-d39c50d83c73" providerId="ADAL" clId="{1D7FF059-C713-4BC0-AC98-694AB6D31A7B}" dt="2024-01-10T23:15:40.785" v="8074" actId="14100"/>
          <ac:spMkLst>
            <pc:docMk/>
            <pc:sldMk cId="2499414711" sldId="289"/>
            <ac:spMk id="6" creationId="{2E0E9774-9FA3-0114-D758-7DDDE33FE0E4}"/>
          </ac:spMkLst>
        </pc:spChg>
        <pc:spChg chg="add mod">
          <ac:chgData name="Toby Donaldson" userId="2e6e5431-bb17-4c41-9985-d39c50d83c73" providerId="ADAL" clId="{1D7FF059-C713-4BC0-AC98-694AB6D31A7B}" dt="2024-01-10T23:20:46.010" v="8222" actId="313"/>
          <ac:spMkLst>
            <pc:docMk/>
            <pc:sldMk cId="2499414711" sldId="289"/>
            <ac:spMk id="7" creationId="{A0A362FF-001F-293E-5523-92B00FE68797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6" creationId="{7DE82285-2BD0-D229-6840-A995C77281E9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7" creationId="{78948FAD-3C33-F686-4EBB-4A482A0CAC0D}"/>
          </ac:spMkLst>
        </pc:spChg>
        <pc:spChg chg="add mod">
          <ac:chgData name="Toby Donaldson" userId="2e6e5431-bb17-4c41-9985-d39c50d83c73" providerId="ADAL" clId="{1D7FF059-C713-4BC0-AC98-694AB6D31A7B}" dt="2024-01-10T23:21:49.955" v="8233" actId="20577"/>
          <ac:spMkLst>
            <pc:docMk/>
            <pc:sldMk cId="2499414711" sldId="289"/>
            <ac:spMk id="18" creationId="{CCAB29A4-4A94-2DF5-DE90-B84250D176B7}"/>
          </ac:spMkLst>
        </pc:spChg>
        <pc:spChg chg="add mod">
          <ac:chgData name="Toby Donaldson" userId="2e6e5431-bb17-4c41-9985-d39c50d83c73" providerId="ADAL" clId="{1D7FF059-C713-4BC0-AC98-694AB6D31A7B}" dt="2024-01-10T23:19:07.881" v="8168" actId="1076"/>
          <ac:spMkLst>
            <pc:docMk/>
            <pc:sldMk cId="2499414711" sldId="289"/>
            <ac:spMk id="19" creationId="{6E4BE468-E15D-77F7-E0C8-293E844F03DF}"/>
          </ac:spMkLst>
        </pc:spChg>
        <pc:spChg chg="add mod">
          <ac:chgData name="Toby Donaldson" userId="2e6e5431-bb17-4c41-9985-d39c50d83c73" providerId="ADAL" clId="{1D7FF059-C713-4BC0-AC98-694AB6D31A7B}" dt="2024-01-10T23:18:55.466" v="8167" actId="1076"/>
          <ac:spMkLst>
            <pc:docMk/>
            <pc:sldMk cId="2499414711" sldId="289"/>
            <ac:spMk id="20" creationId="{E14A56AC-F941-80B7-486B-BA15A91EB5A4}"/>
          </ac:spMkLst>
        </pc:spChg>
        <pc:spChg chg="add mod">
          <ac:chgData name="Toby Donaldson" userId="2e6e5431-bb17-4c41-9985-d39c50d83c73" providerId="ADAL" clId="{1D7FF059-C713-4BC0-AC98-694AB6D31A7B}" dt="2024-01-10T23:19:41.642" v="8172" actId="1076"/>
          <ac:spMkLst>
            <pc:docMk/>
            <pc:sldMk cId="2499414711" sldId="289"/>
            <ac:spMk id="21" creationId="{C32DD2FA-2225-25DD-E362-6289C4D50AAB}"/>
          </ac:spMkLst>
        </pc:spChg>
        <pc:spChg chg="add mod">
          <ac:chgData name="Toby Donaldson" userId="2e6e5431-bb17-4c41-9985-d39c50d83c73" providerId="ADAL" clId="{1D7FF059-C713-4BC0-AC98-694AB6D31A7B}" dt="2024-01-10T23:19:57.640" v="8180" actId="1076"/>
          <ac:spMkLst>
            <pc:docMk/>
            <pc:sldMk cId="2499414711" sldId="289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0T23:20:05.041" v="8186" actId="20577"/>
          <ac:spMkLst>
            <pc:docMk/>
            <pc:sldMk cId="2499414711" sldId="289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3:58.181" v="8273" actId="20577"/>
          <ac:spMkLst>
            <pc:docMk/>
            <pc:sldMk cId="2499414711" sldId="289"/>
            <ac:spMk id="37" creationId="{5917197A-DCCB-FE67-126E-E6D5E0CE29A9}"/>
          </ac:spMkLst>
        </pc:s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8" creationId="{2786807D-4E8B-5329-F47C-5A3929A54C87}"/>
          </ac:grpSpMkLst>
        </pc:gr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12" creationId="{53C5B752-17D7-A4A0-081F-CCE62CE6C17A}"/>
          </ac:grpSpMkLst>
        </pc:grp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9" creationId="{044A43B2-5DDA-7833-D580-0F408F45FBF0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0" creationId="{31E9D4A7-3EBD-84EE-2B3C-FBCCFFAD661F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1" creationId="{C33A0A41-82B1-204B-D571-2EF1A750D146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3" creationId="{B2036F07-F232-6B15-DB53-DEAB828245FA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4" creationId="{128FD042-4271-DFA8-CF3A-2541A63213C5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5" creationId="{0D8147AE-BD4D-83E9-F84B-4506B07E2B4A}"/>
          </ac:cxnSpMkLst>
        </pc:cxnChg>
        <pc:cxnChg chg="add del mod">
          <ac:chgData name="Toby Donaldson" userId="2e6e5431-bb17-4c41-9985-d39c50d83c73" providerId="ADAL" clId="{1D7FF059-C713-4BC0-AC98-694AB6D31A7B}" dt="2024-01-10T23:22:03.278" v="8236" actId="21"/>
          <ac:cxnSpMkLst>
            <pc:docMk/>
            <pc:sldMk cId="2499414711" sldId="289"/>
            <ac:cxnSpMk id="25" creationId="{0114BAB8-D9A1-F95F-A48F-8916B9B78E03}"/>
          </ac:cxnSpMkLst>
        </pc:cxnChg>
        <pc:cxnChg chg="add">
          <ac:chgData name="Toby Donaldson" userId="2e6e5431-bb17-4c41-9985-d39c50d83c73" providerId="ADAL" clId="{1D7FF059-C713-4BC0-AC98-694AB6D31A7B}" dt="2024-01-10T23:22:10.353" v="8237" actId="11529"/>
          <ac:cxnSpMkLst>
            <pc:docMk/>
            <pc:sldMk cId="2499414711" sldId="289"/>
            <ac:cxnSpMk id="34" creationId="{05E1A261-BF35-AC87-0A28-754AE8D5F613}"/>
          </ac:cxnSpMkLst>
        </pc:cxnChg>
        <pc:cxnChg chg="add">
          <ac:chgData name="Toby Donaldson" userId="2e6e5431-bb17-4c41-9985-d39c50d83c73" providerId="ADAL" clId="{1D7FF059-C713-4BC0-AC98-694AB6D31A7B}" dt="2024-01-10T23:22:18.402" v="8238" actId="11529"/>
          <ac:cxnSpMkLst>
            <pc:docMk/>
            <pc:sldMk cId="2499414711" sldId="289"/>
            <ac:cxnSpMk id="36" creationId="{03FCF560-DF2D-B9FF-9CED-4FB27F0278B8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0T23:28:01.667" v="8310" actId="1076"/>
        <pc:sldMkLst>
          <pc:docMk/>
          <pc:sldMk cId="236135703" sldId="290"/>
        </pc:sldMkLst>
        <pc:spChg chg="add mod">
          <ac:chgData name="Toby Donaldson" userId="2e6e5431-bb17-4c41-9985-d39c50d83c73" providerId="ADAL" clId="{1D7FF059-C713-4BC0-AC98-694AB6D31A7B}" dt="2024-01-10T23:25:52.702" v="8282"/>
          <ac:spMkLst>
            <pc:docMk/>
            <pc:sldMk cId="236135703" sldId="290"/>
            <ac:spMk id="5" creationId="{9971BFC6-3F00-4A83-9367-6BA8F0FA296A}"/>
          </ac:spMkLst>
        </pc:spChg>
        <pc:spChg chg="mod">
          <ac:chgData name="Toby Donaldson" userId="2e6e5431-bb17-4c41-9985-d39c50d83c73" providerId="ADAL" clId="{1D7FF059-C713-4BC0-AC98-694AB6D31A7B}" dt="2024-01-10T23:26:00.512" v="8283" actId="1076"/>
          <ac:spMkLst>
            <pc:docMk/>
            <pc:sldMk cId="236135703" sldId="290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0T23:26:54.577" v="8292" actId="1076"/>
          <ac:spMkLst>
            <pc:docMk/>
            <pc:sldMk cId="236135703" sldId="290"/>
            <ac:spMk id="22" creationId="{CADA5D97-C4CF-CD7A-C869-0FBA029D74D1}"/>
          </ac:spMkLst>
        </pc:spChg>
        <pc:spChg chg="mod">
          <ac:chgData name="Toby Donaldson" userId="2e6e5431-bb17-4c41-9985-d39c50d83c73" providerId="ADAL" clId="{1D7FF059-C713-4BC0-AC98-694AB6D31A7B}" dt="2024-01-10T23:26:57.022" v="8295" actId="20577"/>
          <ac:spMkLst>
            <pc:docMk/>
            <pc:sldMk cId="236135703" sldId="290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6:39.626" v="8290" actId="208"/>
          <ac:spMkLst>
            <pc:docMk/>
            <pc:sldMk cId="236135703" sldId="290"/>
            <ac:spMk id="26" creationId="{8E4DF6EC-59D2-E4E4-1139-358C33A84F64}"/>
          </ac:spMkLst>
        </pc:spChg>
        <pc:spChg chg="add mod">
          <ac:chgData name="Toby Donaldson" userId="2e6e5431-bb17-4c41-9985-d39c50d83c73" providerId="ADAL" clId="{1D7FF059-C713-4BC0-AC98-694AB6D31A7B}" dt="2024-01-10T23:27:27.256" v="8301" actId="1076"/>
          <ac:spMkLst>
            <pc:docMk/>
            <pc:sldMk cId="236135703" sldId="290"/>
            <ac:spMk id="27" creationId="{AE477151-B4C0-8A43-527D-A7833CAD38CA}"/>
          </ac:spMkLst>
        </pc:spChg>
        <pc:spChg chg="add mod">
          <ac:chgData name="Toby Donaldson" userId="2e6e5431-bb17-4c41-9985-d39c50d83c73" providerId="ADAL" clId="{1D7FF059-C713-4BC0-AC98-694AB6D31A7B}" dt="2024-01-10T23:28:01.667" v="8310" actId="1076"/>
          <ac:spMkLst>
            <pc:docMk/>
            <pc:sldMk cId="236135703" sldId="290"/>
            <ac:spMk id="28" creationId="{441A1F42-41CF-D072-0FA8-518455E8F3A4}"/>
          </ac:spMkLst>
        </pc:spChg>
        <pc:spChg chg="mod">
          <ac:chgData name="Toby Donaldson" userId="2e6e5431-bb17-4c41-9985-d39c50d83c73" providerId="ADAL" clId="{1D7FF059-C713-4BC0-AC98-694AB6D31A7B}" dt="2024-01-10T23:27:39.944" v="8308" actId="1076"/>
          <ac:spMkLst>
            <pc:docMk/>
            <pc:sldMk cId="236135703" sldId="290"/>
            <ac:spMk id="37" creationId="{5917197A-DCCB-FE67-126E-E6D5E0CE29A9}"/>
          </ac:spMkLst>
        </pc:spChg>
        <pc:cxnChg chg="add">
          <ac:chgData name="Toby Donaldson" userId="2e6e5431-bb17-4c41-9985-d39c50d83c73" providerId="ADAL" clId="{1D7FF059-C713-4BC0-AC98-694AB6D31A7B}" dt="2024-01-10T23:26:12.307" v="8284" actId="11529"/>
          <ac:cxnSpMkLst>
            <pc:docMk/>
            <pc:sldMk cId="236135703" sldId="290"/>
            <ac:cxnSpMk id="25" creationId="{6B9A8DED-E300-4B1E-F8AD-4C562A4A63D3}"/>
          </ac:cxnSpMkLst>
        </pc:cxnChg>
        <pc:cxnChg chg="del">
          <ac:chgData name="Toby Donaldson" userId="2e6e5431-bb17-4c41-9985-d39c50d83c73" providerId="ADAL" clId="{1D7FF059-C713-4BC0-AC98-694AB6D31A7B}" dt="2024-01-10T23:26:21.185" v="8286" actId="21"/>
          <ac:cxnSpMkLst>
            <pc:docMk/>
            <pc:sldMk cId="236135703" sldId="290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0T23:26:17.805" v="8285" actId="21"/>
          <ac:cxnSpMkLst>
            <pc:docMk/>
            <pc:sldMk cId="236135703" sldId="290"/>
            <ac:cxnSpMk id="36" creationId="{03FCF560-DF2D-B9FF-9CED-4FB27F0278B8}"/>
          </ac:cxnSpMkLst>
        </pc:cxnChg>
      </pc:sldChg>
      <pc:sldChg chg="modSp new mod">
        <pc:chgData name="Toby Donaldson" userId="2e6e5431-bb17-4c41-9985-d39c50d83c73" providerId="ADAL" clId="{1D7FF059-C713-4BC0-AC98-694AB6D31A7B}" dt="2024-01-12T03:44:36.220" v="9582" actId="27636"/>
        <pc:sldMkLst>
          <pc:docMk/>
          <pc:sldMk cId="3452256213" sldId="291"/>
        </pc:sldMkLst>
        <pc:spChg chg="mod">
          <ac:chgData name="Toby Donaldson" userId="2e6e5431-bb17-4c41-9985-d39c50d83c73" providerId="ADAL" clId="{1D7FF059-C713-4BC0-AC98-694AB6D31A7B}" dt="2024-01-10T23:29:38.526" v="8354" actId="20577"/>
          <ac:spMkLst>
            <pc:docMk/>
            <pc:sldMk cId="3452256213" sldId="291"/>
            <ac:spMk id="2" creationId="{FB90683F-8681-AABE-5011-63814A983D76}"/>
          </ac:spMkLst>
        </pc:spChg>
        <pc:spChg chg="mod">
          <ac:chgData name="Toby Donaldson" userId="2e6e5431-bb17-4c41-9985-d39c50d83c73" providerId="ADAL" clId="{1D7FF059-C713-4BC0-AC98-694AB6D31A7B}" dt="2024-01-12T03:44:36.220" v="9582" actId="27636"/>
          <ac:spMkLst>
            <pc:docMk/>
            <pc:sldMk cId="3452256213" sldId="291"/>
            <ac:spMk id="3" creationId="{50B17AEA-781F-E299-483E-4219F23BBA6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12T03:53:04.618" v="9767" actId="21"/>
        <pc:sldMkLst>
          <pc:docMk/>
          <pc:sldMk cId="3688928073" sldId="292"/>
        </pc:sldMkLst>
        <pc:spChg chg="add mod">
          <ac:chgData name="Toby Donaldson" userId="2e6e5431-bb17-4c41-9985-d39c50d83c73" providerId="ADAL" clId="{1D7FF059-C713-4BC0-AC98-694AB6D31A7B}" dt="2024-01-12T03:52:49.721" v="9764" actId="1076"/>
          <ac:spMkLst>
            <pc:docMk/>
            <pc:sldMk cId="3688928073" sldId="292"/>
            <ac:spMk id="5" creationId="{99451848-282B-8CE5-921D-B5262D694727}"/>
          </ac:spMkLst>
        </pc:spChg>
        <pc:spChg chg="mod">
          <ac:chgData name="Toby Donaldson" userId="2e6e5431-bb17-4c41-9985-d39c50d83c73" providerId="ADAL" clId="{1D7FF059-C713-4BC0-AC98-694AB6D31A7B}" dt="2024-01-12T03:52:52.281" v="9765" actId="1076"/>
          <ac:spMkLst>
            <pc:docMk/>
            <pc:sldMk cId="3688928073" sldId="292"/>
            <ac:spMk id="6" creationId="{2E0E9774-9FA3-0114-D758-7DDDE33FE0E4}"/>
          </ac:spMkLst>
        </pc:spChg>
        <pc:spChg chg="del mod">
          <ac:chgData name="Toby Donaldson" userId="2e6e5431-bb17-4c41-9985-d39c50d83c73" providerId="ADAL" clId="{1D7FF059-C713-4BC0-AC98-694AB6D31A7B}" dt="2024-01-12T03:53:04.618" v="9767" actId="21"/>
          <ac:spMkLst>
            <pc:docMk/>
            <pc:sldMk cId="3688928073" sldId="292"/>
            <ac:spMk id="7" creationId="{A0A362FF-001F-293E-5523-92B00FE68797}"/>
          </ac:spMkLst>
        </pc:spChg>
        <pc:spChg chg="del">
          <ac:chgData name="Toby Donaldson" userId="2e6e5431-bb17-4c41-9985-d39c50d83c73" providerId="ADAL" clId="{1D7FF059-C713-4BC0-AC98-694AB6D31A7B}" dt="2024-01-12T03:49:58.330" v="9682" actId="21"/>
          <ac:spMkLst>
            <pc:docMk/>
            <pc:sldMk cId="3688928073" sldId="292"/>
            <ac:spMk id="16" creationId="{7DE82285-2BD0-D229-6840-A995C77281E9}"/>
          </ac:spMkLst>
        </pc:spChg>
        <pc:spChg chg="del">
          <ac:chgData name="Toby Donaldson" userId="2e6e5431-bb17-4c41-9985-d39c50d83c73" providerId="ADAL" clId="{1D7FF059-C713-4BC0-AC98-694AB6D31A7B}" dt="2024-01-12T03:50:02.360" v="9683" actId="21"/>
          <ac:spMkLst>
            <pc:docMk/>
            <pc:sldMk cId="3688928073" sldId="292"/>
            <ac:spMk id="17" creationId="{78948FAD-3C33-F686-4EBB-4A482A0CAC0D}"/>
          </ac:spMkLst>
        </pc:spChg>
        <pc:spChg chg="mod">
          <ac:chgData name="Toby Donaldson" userId="2e6e5431-bb17-4c41-9985-d39c50d83c73" providerId="ADAL" clId="{1D7FF059-C713-4BC0-AC98-694AB6D31A7B}" dt="2024-01-12T03:50:39.185" v="9697" actId="1076"/>
          <ac:spMkLst>
            <pc:docMk/>
            <pc:sldMk cId="3688928073" sldId="292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1:05.097" v="9716" actId="1076"/>
          <ac:spMkLst>
            <pc:docMk/>
            <pc:sldMk cId="3688928073" sldId="292"/>
            <ac:spMk id="22" creationId="{CADA5D97-C4CF-CD7A-C869-0FBA029D74D1}"/>
          </ac:spMkLst>
        </pc:spChg>
        <pc:spChg chg="del">
          <ac:chgData name="Toby Donaldson" userId="2e6e5431-bb17-4c41-9985-d39c50d83c73" providerId="ADAL" clId="{1D7FF059-C713-4BC0-AC98-694AB6D31A7B}" dt="2024-01-12T03:50:41.799" v="9698" actId="21"/>
          <ac:spMkLst>
            <pc:docMk/>
            <pc:sldMk cId="3688928073" sldId="292"/>
            <ac:spMk id="37" creationId="{5917197A-DCCB-FE67-126E-E6D5E0CE29A9}"/>
          </ac:spMkLst>
        </pc:spChg>
        <pc:cxnChg chg="del">
          <ac:chgData name="Toby Donaldson" userId="2e6e5431-bb17-4c41-9985-d39c50d83c73" providerId="ADAL" clId="{1D7FF059-C713-4BC0-AC98-694AB6D31A7B}" dt="2024-01-12T03:50:44.156" v="9699" actId="21"/>
          <ac:cxnSpMkLst>
            <pc:docMk/>
            <pc:sldMk cId="3688928073" sldId="292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2T03:49:55.710" v="9681" actId="21"/>
          <ac:cxnSpMkLst>
            <pc:docMk/>
            <pc:sldMk cId="3688928073" sldId="292"/>
            <ac:cxnSpMk id="36" creationId="{03FCF560-DF2D-B9FF-9CED-4FB27F0278B8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2T03:55:50.074" v="9791" actId="1076"/>
        <pc:sldMkLst>
          <pc:docMk/>
          <pc:sldMk cId="3233947225" sldId="293"/>
        </pc:sldMkLst>
        <pc:spChg chg="add mod">
          <ac:chgData name="Toby Donaldson" userId="2e6e5431-bb17-4c41-9985-d39c50d83c73" providerId="ADAL" clId="{1D7FF059-C713-4BC0-AC98-694AB6D31A7B}" dt="2024-01-12T03:53:14.900" v="9769"/>
          <ac:spMkLst>
            <pc:docMk/>
            <pc:sldMk cId="3233947225" sldId="293"/>
            <ac:spMk id="7" creationId="{A5A2B30F-01A9-9422-D4FE-B0019F35790F}"/>
          </ac:spMkLst>
        </pc:spChg>
        <pc:spChg chg="add mod">
          <ac:chgData name="Toby Donaldson" userId="2e6e5431-bb17-4c41-9985-d39c50d83c73" providerId="ADAL" clId="{1D7FF059-C713-4BC0-AC98-694AB6D31A7B}" dt="2024-01-12T03:53:23.835" v="9771" actId="1076"/>
          <ac:spMkLst>
            <pc:docMk/>
            <pc:sldMk cId="3233947225" sldId="293"/>
            <ac:spMk id="16" creationId="{65A73143-D480-4080-B586-6DFEB97C5147}"/>
          </ac:spMkLst>
        </pc:spChg>
        <pc:spChg chg="add mod">
          <ac:chgData name="Toby Donaldson" userId="2e6e5431-bb17-4c41-9985-d39c50d83c73" providerId="ADAL" clId="{1D7FF059-C713-4BC0-AC98-694AB6D31A7B}" dt="2024-01-12T03:54:05.961" v="9779" actId="1076"/>
          <ac:spMkLst>
            <pc:docMk/>
            <pc:sldMk cId="3233947225" sldId="293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3:34.426" v="9773" actId="1076"/>
          <ac:spMkLst>
            <pc:docMk/>
            <pc:sldMk cId="3233947225" sldId="293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3:55:42.610" v="9789" actId="14100"/>
          <ac:spMkLst>
            <pc:docMk/>
            <pc:sldMk cId="3233947225" sldId="293"/>
            <ac:spMk id="30" creationId="{BF4C7F5A-B9F5-76A4-DFDB-79FFA2BECFF2}"/>
          </ac:spMkLst>
        </pc:spChg>
        <pc:spChg chg="add mod">
          <ac:chgData name="Toby Donaldson" userId="2e6e5431-bb17-4c41-9985-d39c50d83c73" providerId="ADAL" clId="{1D7FF059-C713-4BC0-AC98-694AB6D31A7B}" dt="2024-01-12T03:55:50.074" v="9791" actId="1076"/>
          <ac:spMkLst>
            <pc:docMk/>
            <pc:sldMk cId="3233947225" sldId="293"/>
            <ac:spMk id="31" creationId="{A5270889-CDE8-A52F-B81F-565EEF922418}"/>
          </ac:spMkLst>
        </pc:spChg>
        <pc:cxnChg chg="add mod">
          <ac:chgData name="Toby Donaldson" userId="2e6e5431-bb17-4c41-9985-d39c50d83c73" providerId="ADAL" clId="{1D7FF059-C713-4BC0-AC98-694AB6D31A7B}" dt="2024-01-12T03:54:59.946" v="9784" actId="14100"/>
          <ac:cxnSpMkLst>
            <pc:docMk/>
            <pc:sldMk cId="3233947225" sldId="293"/>
            <ac:cxnSpMk id="25" creationId="{23192649-C477-D850-93B3-683B41215B31}"/>
          </ac:cxnSpMkLst>
        </pc:cxnChg>
        <pc:cxnChg chg="add mod">
          <ac:chgData name="Toby Donaldson" userId="2e6e5431-bb17-4c41-9985-d39c50d83c73" providerId="ADAL" clId="{1D7FF059-C713-4BC0-AC98-694AB6D31A7B}" dt="2024-01-12T03:54:55.217" v="9783" actId="14100"/>
          <ac:cxnSpMkLst>
            <pc:docMk/>
            <pc:sldMk cId="3233947225" sldId="293"/>
            <ac:cxnSpMk id="27" creationId="{159BA6EF-96A3-0D07-398A-9F00E578F1EF}"/>
          </ac:cxnSpMkLst>
        </pc:cxnChg>
      </pc:sldChg>
      <pc:sldChg chg="modSp add mod">
        <pc:chgData name="Toby Donaldson" userId="2e6e5431-bb17-4c41-9985-d39c50d83c73" providerId="ADAL" clId="{1D7FF059-C713-4BC0-AC98-694AB6D31A7B}" dt="2024-01-12T03:56:01.719" v="9793" actId="20577"/>
        <pc:sldMkLst>
          <pc:docMk/>
          <pc:sldMk cId="1145247869" sldId="294"/>
        </pc:sldMkLst>
        <pc:spChg chg="mod">
          <ac:chgData name="Toby Donaldson" userId="2e6e5431-bb17-4c41-9985-d39c50d83c73" providerId="ADAL" clId="{1D7FF059-C713-4BC0-AC98-694AB6D31A7B}" dt="2024-01-12T03:56:01.719" v="9793" actId="20577"/>
          <ac:spMkLst>
            <pc:docMk/>
            <pc:sldMk cId="1145247869" sldId="294"/>
            <ac:spMk id="17" creationId="{917DC224-6A59-7815-E73D-73F42353DD1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12T03:57:53.497" v="9810" actId="1076"/>
        <pc:sldMkLst>
          <pc:docMk/>
          <pc:sldMk cId="3233484088" sldId="295"/>
        </pc:sldMkLst>
        <pc:spChg chg="mod">
          <ac:chgData name="Toby Donaldson" userId="2e6e5431-bb17-4c41-9985-d39c50d83c73" providerId="ADAL" clId="{1D7FF059-C713-4BC0-AC98-694AB6D31A7B}" dt="2024-01-12T03:56:41.992" v="9798" actId="1076"/>
          <ac:spMkLst>
            <pc:docMk/>
            <pc:sldMk cId="3233484088" sldId="295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7:38.890" v="9808" actId="207"/>
          <ac:spMkLst>
            <pc:docMk/>
            <pc:sldMk cId="3233484088" sldId="295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2T03:57:13.361" v="9804" actId="1076"/>
          <ac:spMkLst>
            <pc:docMk/>
            <pc:sldMk cId="3233484088" sldId="295"/>
            <ac:spMk id="28" creationId="{54DD2A50-3D1E-FD42-6EE0-38E06FE33F15}"/>
          </ac:spMkLst>
        </pc:spChg>
        <pc:spChg chg="add mod">
          <ac:chgData name="Toby Donaldson" userId="2e6e5431-bb17-4c41-9985-d39c50d83c73" providerId="ADAL" clId="{1D7FF059-C713-4BC0-AC98-694AB6D31A7B}" dt="2024-01-12T03:57:53.497" v="9810" actId="1076"/>
          <ac:spMkLst>
            <pc:docMk/>
            <pc:sldMk cId="3233484088" sldId="295"/>
            <ac:spMk id="29" creationId="{EC246E35-ABAB-075C-4BBA-4B4D5FF5F15C}"/>
          </ac:spMkLst>
        </pc:spChg>
        <pc:spChg chg="del">
          <ac:chgData name="Toby Donaldson" userId="2e6e5431-bb17-4c41-9985-d39c50d83c73" providerId="ADAL" clId="{1D7FF059-C713-4BC0-AC98-694AB6D31A7B}" dt="2024-01-12T03:56:34.035" v="9797" actId="21"/>
          <ac:spMkLst>
            <pc:docMk/>
            <pc:sldMk cId="3233484088" sldId="295"/>
            <ac:spMk id="30" creationId="{BF4C7F5A-B9F5-76A4-DFDB-79FFA2BECFF2}"/>
          </ac:spMkLst>
        </pc:spChg>
        <pc:spChg chg="del">
          <ac:chgData name="Toby Donaldson" userId="2e6e5431-bb17-4c41-9985-d39c50d83c73" providerId="ADAL" clId="{1D7FF059-C713-4BC0-AC98-694AB6D31A7B}" dt="2024-01-12T03:56:29.608" v="9796" actId="21"/>
          <ac:spMkLst>
            <pc:docMk/>
            <pc:sldMk cId="3233484088" sldId="295"/>
            <ac:spMk id="31" creationId="{A5270889-CDE8-A52F-B81F-565EEF922418}"/>
          </ac:spMkLst>
        </pc:spChg>
        <pc:cxnChg chg="mod">
          <ac:chgData name="Toby Donaldson" userId="2e6e5431-bb17-4c41-9985-d39c50d83c73" providerId="ADAL" clId="{1D7FF059-C713-4BC0-AC98-694AB6D31A7B}" dt="2024-01-12T03:56:48.610" v="9800" actId="14100"/>
          <ac:cxnSpMkLst>
            <pc:docMk/>
            <pc:sldMk cId="3233484088" sldId="295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6:51.641" v="9801" actId="14100"/>
          <ac:cxnSpMkLst>
            <pc:docMk/>
            <pc:sldMk cId="3233484088" sldId="295"/>
            <ac:cxnSpMk id="27" creationId="{159BA6EF-96A3-0D07-398A-9F00E578F1EF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2T04:00:10.641" v="9895" actId="1076"/>
        <pc:sldMkLst>
          <pc:docMk/>
          <pc:sldMk cId="1714443057" sldId="296"/>
        </pc:sldMkLst>
        <pc:spChg chg="add mod">
          <ac:chgData name="Toby Donaldson" userId="2e6e5431-bb17-4c41-9985-d39c50d83c73" providerId="ADAL" clId="{1D7FF059-C713-4BC0-AC98-694AB6D31A7B}" dt="2024-01-12T03:59:40.153" v="9850" actId="1076"/>
          <ac:spMkLst>
            <pc:docMk/>
            <pc:sldMk cId="1714443057" sldId="296"/>
            <ac:spMk id="7" creationId="{A14DB1D5-0DE9-2011-F130-E4061FE08452}"/>
          </ac:spMkLst>
        </pc:spChg>
        <pc:spChg chg="del">
          <ac:chgData name="Toby Donaldson" userId="2e6e5431-bb17-4c41-9985-d39c50d83c73" providerId="ADAL" clId="{1D7FF059-C713-4BC0-AC98-694AB6D31A7B}" dt="2024-01-12T03:58:43.353" v="9817" actId="21"/>
          <ac:spMkLst>
            <pc:docMk/>
            <pc:sldMk cId="1714443057" sldId="296"/>
            <ac:spMk id="17" creationId="{917DC224-6A59-7815-E73D-73F42353DD1C}"/>
          </ac:spMkLst>
        </pc:spChg>
        <pc:spChg chg="del">
          <ac:chgData name="Toby Donaldson" userId="2e6e5431-bb17-4c41-9985-d39c50d83c73" providerId="ADAL" clId="{1D7FF059-C713-4BC0-AC98-694AB6D31A7B}" dt="2024-01-12T03:59:44.670" v="9851" actId="21"/>
          <ac:spMkLst>
            <pc:docMk/>
            <pc:sldMk cId="1714443057" sldId="296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8:32.225" v="9816" actId="1076"/>
          <ac:spMkLst>
            <pc:docMk/>
            <pc:sldMk cId="1714443057" sldId="296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4:00:10.641" v="9895" actId="1076"/>
          <ac:spMkLst>
            <pc:docMk/>
            <pc:sldMk cId="1714443057" sldId="296"/>
            <ac:spMk id="26" creationId="{44B62E4E-B37C-EED4-CF31-B2850D5C0C5B}"/>
          </ac:spMkLst>
        </pc:spChg>
        <pc:spChg chg="mod">
          <ac:chgData name="Toby Donaldson" userId="2e6e5431-bb17-4c41-9985-d39c50d83c73" providerId="ADAL" clId="{1D7FF059-C713-4BC0-AC98-694AB6D31A7B}" dt="2024-01-12T03:59:36.497" v="9849" actId="1076"/>
          <ac:spMkLst>
            <pc:docMk/>
            <pc:sldMk cId="1714443057" sldId="296"/>
            <ac:spMk id="28" creationId="{54DD2A50-3D1E-FD42-6EE0-38E06FE33F15}"/>
          </ac:spMkLst>
        </pc:spChg>
        <pc:cxnChg chg="del">
          <ac:chgData name="Toby Donaldson" userId="2e6e5431-bb17-4c41-9985-d39c50d83c73" providerId="ADAL" clId="{1D7FF059-C713-4BC0-AC98-694AB6D31A7B}" dt="2024-01-12T03:59:28.903" v="9847" actId="21"/>
          <ac:cxnSpMkLst>
            <pc:docMk/>
            <pc:sldMk cId="1714443057" sldId="296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9:36.497" v="9849" actId="1076"/>
          <ac:cxnSpMkLst>
            <pc:docMk/>
            <pc:sldMk cId="1714443057" sldId="296"/>
            <ac:cxnSpMk id="27" creationId="{159BA6EF-96A3-0D07-398A-9F00E578F1EF}"/>
          </ac:cxnSpMkLst>
        </pc:cxnChg>
      </pc:sldChg>
      <pc:sldMasterChg chg="modSldLayout">
        <pc:chgData name="Toby Donaldson" userId="2e6e5431-bb17-4c41-9985-d39c50d83c73" providerId="ADAL" clId="{1D7FF059-C713-4BC0-AC98-694AB6D31A7B}" dt="2024-01-09T04:27:17.355" v="5415" actId="20577"/>
        <pc:sldMasterMkLst>
          <pc:docMk/>
          <pc:sldMasterMk cId="1842361740" sldId="2147483648"/>
        </pc:sldMasterMkLst>
        <pc:sldLayoutChg chg="modSp mod">
          <pc:chgData name="Toby Donaldson" userId="2e6e5431-bb17-4c41-9985-d39c50d83c73" providerId="ADAL" clId="{1D7FF059-C713-4BC0-AC98-694AB6D31A7B}" dt="2024-01-09T04:27:17.355" v="5415" actId="20577"/>
          <pc:sldLayoutMkLst>
            <pc:docMk/>
            <pc:sldMasterMk cId="1842361740" sldId="2147483648"/>
            <pc:sldLayoutMk cId="2288869035" sldId="2147483650"/>
          </pc:sldLayoutMkLst>
          <pc:spChg chg="mod">
            <ac:chgData name="Toby Donaldson" userId="2e6e5431-bb17-4c41-9985-d39c50d83c73" providerId="ADAL" clId="{1D7FF059-C713-4BC0-AC98-694AB6D31A7B}" dt="2024-01-09T04:27:17.355" v="5415" actId="20577"/>
            <ac:spMkLst>
              <pc:docMk/>
              <pc:sldMasterMk cId="1842361740" sldId="2147483648"/>
              <pc:sldLayoutMk cId="2288869035" sldId="2147483650"/>
              <ac:spMk id="6" creationId="{5BD74A6E-CD65-E42A-E93D-B4BCE0F48D07}"/>
            </ac:spMkLst>
          </pc:spChg>
        </pc:sldLayoutChg>
      </pc:sldMasterChg>
    </pc:docChg>
  </pc:docChgLst>
  <pc:docChgLst>
    <pc:chgData name="Toby Donaldson" userId="2e6e5431-bb17-4c41-9985-d39c50d83c73" providerId="ADAL" clId="{3520225A-7FAC-4461-9FDF-E7DA7C7B989D}"/>
    <pc:docChg chg="undo redo custSel addSld modSld sldOrd modNotesMaster">
      <pc:chgData name="Toby Donaldson" userId="2e6e5431-bb17-4c41-9985-d39c50d83c73" providerId="ADAL" clId="{3520225A-7FAC-4461-9FDF-E7DA7C7B989D}" dt="2024-01-12T21:24:29.785" v="1361"/>
      <pc:docMkLst>
        <pc:docMk/>
      </pc:docMkLst>
      <pc:sldChg chg="modSp mod">
        <pc:chgData name="Toby Donaldson" userId="2e6e5431-bb17-4c41-9985-d39c50d83c73" providerId="ADAL" clId="{3520225A-7FAC-4461-9FDF-E7DA7C7B989D}" dt="2024-01-08T19:15:48.888" v="10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3520225A-7FAC-4461-9FDF-E7DA7C7B989D}" dt="2024-01-08T19:15:48.888" v="10" actId="20577"/>
          <ac:spMkLst>
            <pc:docMk/>
            <pc:sldMk cId="1541010405" sldId="261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3520225A-7FAC-4461-9FDF-E7DA7C7B989D}" dt="2024-01-10T19:49:46.084" v="1345" actId="5793"/>
        <pc:sldMkLst>
          <pc:docMk/>
          <pc:sldMk cId="2436281766" sldId="265"/>
        </pc:sldMkLst>
        <pc:spChg chg="mod">
          <ac:chgData name="Toby Donaldson" userId="2e6e5431-bb17-4c41-9985-d39c50d83c73" providerId="ADAL" clId="{3520225A-7FAC-4461-9FDF-E7DA7C7B989D}" dt="2024-01-10T19:49:46.084" v="1345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delSp modSp new mod">
        <pc:chgData name="Toby Donaldson" userId="2e6e5431-bb17-4c41-9985-d39c50d83c73" providerId="ADAL" clId="{3520225A-7FAC-4461-9FDF-E7DA7C7B989D}" dt="2024-01-08T21:21:00.321" v="1034"/>
        <pc:sldMkLst>
          <pc:docMk/>
          <pc:sldMk cId="3636921181" sldId="266"/>
        </pc:sldMkLst>
        <pc:spChg chg="del">
          <ac:chgData name="Toby Donaldson" userId="2e6e5431-bb17-4c41-9985-d39c50d83c73" providerId="ADAL" clId="{3520225A-7FAC-4461-9FDF-E7DA7C7B989D}" dt="2024-01-08T19:16:47.527" v="16" actId="21"/>
          <ac:spMkLst>
            <pc:docMk/>
            <pc:sldMk cId="3636921181" sldId="266"/>
            <ac:spMk id="2" creationId="{A3CE1CE7-2100-F9CE-FDBA-A5A7475E90CC}"/>
          </ac:spMkLst>
        </pc:spChg>
        <pc:spChg chg="del">
          <ac:chgData name="Toby Donaldson" userId="2e6e5431-bb17-4c41-9985-d39c50d83c73" providerId="ADAL" clId="{3520225A-7FAC-4461-9FDF-E7DA7C7B989D}" dt="2024-01-08T19:16:45.552" v="15" actId="21"/>
          <ac:spMkLst>
            <pc:docMk/>
            <pc:sldMk cId="3636921181" sldId="266"/>
            <ac:spMk id="3" creationId="{88833EA7-CFC9-9409-7C8E-3373BE0CD7CA}"/>
          </ac:spMkLst>
        </pc:spChg>
        <pc:spChg chg="add del">
          <ac:chgData name="Toby Donaldson" userId="2e6e5431-bb17-4c41-9985-d39c50d83c73" providerId="ADAL" clId="{3520225A-7FAC-4461-9FDF-E7DA7C7B989D}" dt="2024-01-08T19:16:40.565" v="13" actId="22"/>
          <ac:spMkLst>
            <pc:docMk/>
            <pc:sldMk cId="3636921181" sldId="266"/>
            <ac:spMk id="5" creationId="{82667313-8DCE-A9FA-91A0-204DAAA5841C}"/>
          </ac:spMkLst>
        </pc:spChg>
        <pc:spChg chg="add mod">
          <ac:chgData name="Toby Donaldson" userId="2e6e5431-bb17-4c41-9985-d39c50d83c73" providerId="ADAL" clId="{3520225A-7FAC-4461-9FDF-E7DA7C7B989D}" dt="2024-01-08T19:34:01.390" v="33" actId="108"/>
          <ac:spMkLst>
            <pc:docMk/>
            <pc:sldMk cId="3636921181" sldId="266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636921181" sldId="266"/>
            <ac:inkMk id="8" creationId="{F56F3015-72FB-5932-60FB-54EF339CA16D}"/>
          </ac:inkMkLst>
        </pc:inkChg>
      </pc:sldChg>
      <pc:sldChg chg="addSp del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517402658" sldId="267"/>
        </pc:sldMkLst>
        <pc:spChg chg="add mod">
          <ac:chgData name="Toby Donaldson" userId="2e6e5431-bb17-4c41-9985-d39c50d83c73" providerId="ADAL" clId="{3520225A-7FAC-4461-9FDF-E7DA7C7B989D}" dt="2024-01-08T19:37:00.430" v="126" actId="20577"/>
          <ac:spMkLst>
            <pc:docMk/>
            <pc:sldMk cId="3517402658" sldId="267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42:12.361" v="183" actId="1076"/>
          <ac:spMkLst>
            <pc:docMk/>
            <pc:sldMk cId="3517402658" sldId="267"/>
            <ac:spMk id="3" creationId="{948F21E7-2171-A8DA-B2E0-86457790EC9C}"/>
          </ac:spMkLst>
        </pc:spChg>
        <pc:spChg chg="add del">
          <ac:chgData name="Toby Donaldson" userId="2e6e5431-bb17-4c41-9985-d39c50d83c73" providerId="ADAL" clId="{3520225A-7FAC-4461-9FDF-E7DA7C7B989D}" dt="2024-01-08T19:46:39.126" v="188" actId="22"/>
          <ac:spMkLst>
            <pc:docMk/>
            <pc:sldMk cId="3517402658" sldId="267"/>
            <ac:spMk id="5" creationId="{791E1B3A-9DDD-52F9-CA8D-BCFE27466EBE}"/>
          </ac:spMkLst>
        </pc:spChg>
        <pc:spChg chg="mod">
          <ac:chgData name="Toby Donaldson" userId="2e6e5431-bb17-4c41-9985-d39c50d83c73" providerId="ADAL" clId="{3520225A-7FAC-4461-9FDF-E7DA7C7B989D}" dt="2024-01-08T19:47:18.937" v="224" actId="1076"/>
          <ac:spMkLst>
            <pc:docMk/>
            <pc:sldMk cId="3517402658" sldId="267"/>
            <ac:spMk id="7" creationId="{7DFC4003-7388-3EED-D126-02544346128E}"/>
          </ac:spMkLst>
        </pc:spChg>
        <pc:spChg chg="add del mod">
          <ac:chgData name="Toby Donaldson" userId="2e6e5431-bb17-4c41-9985-d39c50d83c73" providerId="ADAL" clId="{3520225A-7FAC-4461-9FDF-E7DA7C7B989D}" dt="2024-01-08T19:47:05.250" v="222" actId="21"/>
          <ac:spMkLst>
            <pc:docMk/>
            <pc:sldMk cId="3517402658" sldId="267"/>
            <ac:spMk id="8" creationId="{C72E2202-A3E5-BA68-AF9E-6598A73E68AD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517402658" sldId="267"/>
            <ac:inkMk id="9" creationId="{4AD46066-A55D-19E5-04A5-D626A0820F89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375718809" sldId="268"/>
        </pc:sldMkLst>
        <pc:spChg chg="mod">
          <ac:chgData name="Toby Donaldson" userId="2e6e5431-bb17-4c41-9985-d39c50d83c73" providerId="ADAL" clId="{3520225A-7FAC-4461-9FDF-E7DA7C7B989D}" dt="2024-01-08T19:37:11.162" v="146" actId="20577"/>
          <ac:spMkLst>
            <pc:docMk/>
            <pc:sldMk cId="3375718809" sldId="268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48:14.224" v="272" actId="20577"/>
          <ac:spMkLst>
            <pc:docMk/>
            <pc:sldMk cId="3375718809" sldId="268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375718809" sldId="268"/>
            <ac:inkMk id="3" creationId="{F80642E4-756D-BD90-DDE3-E262B62E1337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2011753331" sldId="269"/>
        </pc:sldMkLst>
        <pc:spChg chg="mod">
          <ac:chgData name="Toby Donaldson" userId="2e6e5431-bb17-4c41-9985-d39c50d83c73" providerId="ADAL" clId="{3520225A-7FAC-4461-9FDF-E7DA7C7B989D}" dt="2024-01-08T19:55:39.091" v="441" actId="20577"/>
          <ac:spMkLst>
            <pc:docMk/>
            <pc:sldMk cId="2011753331" sldId="269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55:10.887" v="421" actId="20577"/>
          <ac:spMkLst>
            <pc:docMk/>
            <pc:sldMk cId="2011753331" sldId="269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2011753331" sldId="269"/>
            <ac:inkMk id="3" creationId="{7636F037-2CAA-E8CC-5826-CF518C6368E1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96683559" sldId="270"/>
        </pc:sldMkLst>
        <pc:spChg chg="mod">
          <ac:chgData name="Toby Donaldson" userId="2e6e5431-bb17-4c41-9985-d39c50d83c73" providerId="ADAL" clId="{3520225A-7FAC-4461-9FDF-E7DA7C7B989D}" dt="2024-01-08T19:59:05.901" v="577" actId="20577"/>
          <ac:spMkLst>
            <pc:docMk/>
            <pc:sldMk cId="396683559" sldId="270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58:51.714" v="554" actId="20577"/>
          <ac:spMkLst>
            <pc:docMk/>
            <pc:sldMk cId="396683559" sldId="270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19:59:22.145" v="580" actId="20577"/>
          <ac:spMkLst>
            <pc:docMk/>
            <pc:sldMk cId="396683559" sldId="270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96683559" sldId="270"/>
            <ac:inkMk id="4" creationId="{D39EACDE-9595-D7A8-F764-2F6878BA6352}"/>
          </ac:inkMkLst>
        </pc:inkChg>
      </pc:sldChg>
      <pc:sldChg chg="delSp modSp add mod">
        <pc:chgData name="Toby Donaldson" userId="2e6e5431-bb17-4c41-9985-d39c50d83c73" providerId="ADAL" clId="{3520225A-7FAC-4461-9FDF-E7DA7C7B989D}" dt="2024-01-08T20:00:30.049" v="599" actId="21"/>
        <pc:sldMkLst>
          <pc:docMk/>
          <pc:sldMk cId="1463498382" sldId="271"/>
        </pc:sldMkLst>
        <pc:spChg chg="del">
          <ac:chgData name="Toby Donaldson" userId="2e6e5431-bb17-4c41-9985-d39c50d83c73" providerId="ADAL" clId="{3520225A-7FAC-4461-9FDF-E7DA7C7B989D}" dt="2024-01-08T20:00:30.049" v="599" actId="21"/>
          <ac:spMkLst>
            <pc:docMk/>
            <pc:sldMk cId="1463498382" sldId="271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20:00:24.809" v="598" actId="20577"/>
          <ac:spMkLst>
            <pc:docMk/>
            <pc:sldMk cId="1463498382" sldId="271"/>
            <ac:spMk id="7" creationId="{7DFC4003-7388-3EED-D126-02544346128E}"/>
          </ac:spMkLst>
        </pc:spChg>
      </pc:sldChg>
      <pc:sldChg chg="addSp modSp add mod">
        <pc:chgData name="Toby Donaldson" userId="2e6e5431-bb17-4c41-9985-d39c50d83c73" providerId="ADAL" clId="{3520225A-7FAC-4461-9FDF-E7DA7C7B989D}" dt="2024-01-10T21:12:18.138" v="1346"/>
        <pc:sldMkLst>
          <pc:docMk/>
          <pc:sldMk cId="3133643840" sldId="272"/>
        </pc:sldMkLst>
        <pc:spChg chg="mod">
          <ac:chgData name="Toby Donaldson" userId="2e6e5431-bb17-4c41-9985-d39c50d83c73" providerId="ADAL" clId="{3520225A-7FAC-4461-9FDF-E7DA7C7B989D}" dt="2024-01-08T20:02:18.717" v="673" actId="20577"/>
          <ac:spMkLst>
            <pc:docMk/>
            <pc:sldMk cId="3133643840" sldId="272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20:04:22.683" v="1033" actId="122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3520225A-7FAC-4461-9FDF-E7DA7C7B989D}" dt="2024-01-08T20:02:33.183" v="674" actId="1076"/>
          <ac:spMkLst>
            <pc:docMk/>
            <pc:sldMk cId="3133643840" sldId="272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133643840" sldId="272"/>
            <ac:inkMk id="5" creationId="{A5AD7993-BA1C-9AE4-E1EC-3E241530E601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284412257" sldId="27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284412257" sldId="273"/>
            <ac:inkMk id="6" creationId="{A30654B5-A093-C2AC-A7BA-926318FAF67F}"/>
          </ac:inkMkLst>
        </pc:inkChg>
      </pc:sldChg>
      <pc:sldChg chg="addSp delSp modSp mod">
        <pc:chgData name="Toby Donaldson" userId="2e6e5431-bb17-4c41-9985-d39c50d83c73" providerId="ADAL" clId="{3520225A-7FAC-4461-9FDF-E7DA7C7B989D}" dt="2024-01-10T21:35:39.890" v="1349" actId="20577"/>
        <pc:sldMkLst>
          <pc:docMk/>
          <pc:sldMk cId="1550435524" sldId="274"/>
        </pc:sldMkLst>
        <pc:spChg chg="mod">
          <ac:chgData name="Toby Donaldson" userId="2e6e5431-bb17-4c41-9985-d39c50d83c73" providerId="ADAL" clId="{3520225A-7FAC-4461-9FDF-E7DA7C7B989D}" dt="2024-01-10T21:35:39.890" v="1349" actId="20577"/>
          <ac:spMkLst>
            <pc:docMk/>
            <pc:sldMk cId="1550435524" sldId="274"/>
            <ac:spMk id="8" creationId="{CC85398D-2C0D-1B6D-BDA5-1F9AA3DBB966}"/>
          </ac:spMkLst>
        </pc:spChg>
        <pc:inkChg chg="add del">
          <ac:chgData name="Toby Donaldson" userId="2e6e5431-bb17-4c41-9985-d39c50d83c73" providerId="ADAL" clId="{3520225A-7FAC-4461-9FDF-E7DA7C7B989D}" dt="2024-01-10T21:35:36.508" v="1347" actId="21"/>
          <ac:inkMkLst>
            <pc:docMk/>
            <pc:sldMk cId="1550435524" sldId="274"/>
            <ac:inkMk id="2" creationId="{55527879-A8DD-93C3-1E2D-B7FDC0493667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2765846928" sldId="275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2765846928" sldId="275"/>
            <ac:inkMk id="3" creationId="{B2FEF96F-60F1-1D60-4195-0CBABB6A893A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567311950" sldId="277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567311950" sldId="277"/>
            <ac:inkMk id="2" creationId="{635B6D39-F478-EA45-A8EA-83C08DA70F76}"/>
          </ac:inkMkLst>
        </pc:inkChg>
      </pc:sldChg>
      <pc:sldChg chg="modSp mod">
        <pc:chgData name="Toby Donaldson" userId="2e6e5431-bb17-4c41-9985-d39c50d83c73" providerId="ADAL" clId="{3520225A-7FAC-4461-9FDF-E7DA7C7B989D}" dt="2024-01-10T21:35:59.958" v="1350" actId="113"/>
        <pc:sldMkLst>
          <pc:docMk/>
          <pc:sldMk cId="937055327" sldId="278"/>
        </pc:sldMkLst>
        <pc:spChg chg="mod">
          <ac:chgData name="Toby Donaldson" userId="2e6e5431-bb17-4c41-9985-d39c50d83c73" providerId="ADAL" clId="{3520225A-7FAC-4461-9FDF-E7DA7C7B989D}" dt="2024-01-10T21:35:59.958" v="1350" actId="113"/>
          <ac:spMkLst>
            <pc:docMk/>
            <pc:sldMk cId="937055327" sldId="278"/>
            <ac:spMk id="15" creationId="{BB9E7829-7DAB-7B12-C673-614CC313B55B}"/>
          </ac:spMkLst>
        </pc:sp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692680348" sldId="281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692680348" sldId="281"/>
            <ac:inkMk id="5" creationId="{E796E96F-F18E-4DC6-7E06-24DC17EB192D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363071454" sldId="28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63071454" sldId="283"/>
            <ac:inkMk id="3" creationId="{71D1D815-C580-E00A-2891-083B2458FD38}"/>
          </ac:inkMkLst>
        </pc:inkChg>
      </pc:sldChg>
      <pc:sldChg chg="addSp modSp add mod ord">
        <pc:chgData name="Toby Donaldson" userId="2e6e5431-bb17-4c41-9985-d39c50d83c73" providerId="ADAL" clId="{3520225A-7FAC-4461-9FDF-E7DA7C7B989D}" dt="2024-01-10T21:12:18.138" v="1346"/>
        <pc:sldMkLst>
          <pc:docMk/>
          <pc:sldMk cId="4170550138" sldId="285"/>
        </pc:sldMkLst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10T19:48:12.539" v="1224" actId="1076"/>
          <ac:spMkLst>
            <pc:docMk/>
            <pc:sldMk cId="4170550138" sldId="285"/>
            <ac:spMk id="3" creationId="{A307ED06-1246-5A80-BAD4-9B00A997C972}"/>
          </ac:spMkLst>
        </pc:spChg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4" creationId="{D009FD34-8B38-1FE3-0E10-D8A6716CEC71}"/>
          </ac:spMkLst>
        </pc:spChg>
        <pc:spChg chg="mod">
          <ac:chgData name="Toby Donaldson" userId="2e6e5431-bb17-4c41-9985-d39c50d83c73" providerId="ADAL" clId="{3520225A-7FAC-4461-9FDF-E7DA7C7B989D}" dt="2024-01-10T19:44:43.417" v="1191" actId="1076"/>
          <ac:spMkLst>
            <pc:docMk/>
            <pc:sldMk cId="4170550138" sldId="285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4170550138" sldId="285"/>
            <ac:inkMk id="6" creationId="{108D1328-42E9-4092-43B3-351663B01051}"/>
          </ac:inkMkLst>
        </pc:inkChg>
      </pc:sldChg>
      <pc:sldChg chg="modSp mod">
        <pc:chgData name="Toby Donaldson" userId="2e6e5431-bb17-4c41-9985-d39c50d83c73" providerId="ADAL" clId="{3520225A-7FAC-4461-9FDF-E7DA7C7B989D}" dt="2024-01-12T18:44:09.041" v="1360" actId="14100"/>
        <pc:sldMkLst>
          <pc:docMk/>
          <pc:sldMk cId="3044099609" sldId="288"/>
        </pc:sldMkLst>
        <pc:spChg chg="mod">
          <ac:chgData name="Toby Donaldson" userId="2e6e5431-bb17-4c41-9985-d39c50d83c73" providerId="ADAL" clId="{3520225A-7FAC-4461-9FDF-E7DA7C7B989D}" dt="2024-01-12T18:44:09.041" v="1360" actId="14100"/>
          <ac:spMkLst>
            <pc:docMk/>
            <pc:sldMk cId="3044099609" sldId="288"/>
            <ac:spMk id="3" creationId="{283C6FA7-295A-88DD-8772-18D469BE3C15}"/>
          </ac:spMkLst>
        </pc:spChg>
        <pc:cxnChg chg="mod">
          <ac:chgData name="Toby Donaldson" userId="2e6e5431-bb17-4c41-9985-d39c50d83c73" providerId="ADAL" clId="{3520225A-7FAC-4461-9FDF-E7DA7C7B989D}" dt="2024-01-12T18:44:09.041" v="1360" actId="14100"/>
          <ac:cxnSpMkLst>
            <pc:docMk/>
            <pc:sldMk cId="3044099609" sldId="288"/>
            <ac:cxnSpMk id="7" creationId="{0F78DAC7-5857-87C5-740F-B164800E5707}"/>
          </ac:cxnSpMkLst>
        </pc:cxn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499414711" sldId="289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499414711" sldId="289"/>
            <ac:inkMk id="5" creationId="{476456FB-D957-38EA-0E04-C4927CEC96D2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36135703" sldId="290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36135703" sldId="290"/>
            <ac:inkMk id="5" creationId="{C0A7F282-2AD2-667D-A790-C063D852F2DE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452256213" sldId="291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452256213" sldId="291"/>
            <ac:inkMk id="5" creationId="{144839CF-5C7D-FD49-9533-4DBF4FF79827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947225" sldId="293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947225" sldId="293"/>
            <ac:inkMk id="7" creationId="{994221FF-815F-6A50-BD23-62AEA8B27C95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484088" sldId="295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484088" sldId="295"/>
            <ac:inkMk id="7" creationId="{B1F43FF1-A1BC-3072-F8A4-DD338EDCEC1C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6B06BE-B613-402A-A392-73A2760B21F0}" type="datetimeFigureOut">
              <a:rPr lang="en-AU" smtClean="0"/>
              <a:t>17/01/2024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AD0B7A-E52E-40EF-BE27-14FB7BAF36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6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3E1F-454C-E022-F5D1-4C6ABF457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0F80D-9518-FCA4-D9ED-06B1B93C4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D9B2-8C5C-8BAC-592B-1A78FF57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98-EEF3-47A3-B8AA-256C4C6EFD5A}" type="datetime1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D9E4-A6BA-0427-4E6B-26FCC775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F9FA-4C9A-C0A6-383D-D45A8C77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8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DAB8-3E7C-81A9-7746-1CDF8E4B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9C0D-5B0B-3D8B-08AC-4499AB30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ED10-0462-6C21-C1A5-E29245D5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393-BCE0-422C-BA1B-A73D9EB22E6B}" type="datetime1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E95F-AF29-1A7A-3963-08D7E374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9C0B-BA44-1C2E-5C8D-25A67596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92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B7787-6E85-EDC5-F442-3ABCE8FB6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B493D-2593-5F64-5ED6-76A5ACE3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E194-BED9-837A-66F1-CFCBB598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CC4D-D08B-40F3-9BFB-AC61838CE563}" type="datetime1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B64D-A807-52B4-7336-2719FB5D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2230-1F4F-F1B0-7BCD-79D3011D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05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1B7E-6C74-118C-8DEB-2B725EEF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8D72-81C2-5355-475D-53685254F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3184-9A65-C262-A4CF-397BF7B5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874D-8F60-4CF2-A2CC-F249D0641CBE}" type="datetime1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C255-3740-00C3-FA23-4BB6014E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4A6E-CD65-E42A-E93D-B4BCE0F4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886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F76D-16D9-E18F-1722-69A33F75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9373-3A2B-D13F-781E-13F984E45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617F-CE7B-A000-790C-280062F7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9C6-B5B5-4513-BC5A-6FEF38F8A172}" type="datetime1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DFB2-8EB2-9066-B140-155EABB1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FBFB-1914-1F12-23BF-6C7E3C3D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17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D763-2BFE-D7A0-D4E0-29379CE6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EF43-1171-FE07-73F5-6DDCC04D4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F9004-7EFC-8C73-865E-51AA2142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4B564-E7C1-09DC-B249-E8F1EF29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A0A5-59C9-4B66-8A1B-AD6B20D8D0F9}" type="datetime1">
              <a:rPr lang="en-AU" smtClean="0"/>
              <a:t>17/01/2024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53C86-80E6-A5FE-E54E-BE8B909E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56BE5-21AF-9FA6-3054-A3B94820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43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C1D0-9F40-CC71-D86A-F3BB3C1D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74A67-CBED-6B28-F4FC-A21EFB72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1E1-EB35-387C-8DB2-3AEC7B50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891EA-4E86-1B16-C750-4C16026B0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17B65-0325-4BE6-541C-00A792319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73BB8-B7BC-2EF1-7D94-39709657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93A0-5CE6-4A20-B8C1-31AE5E432521}" type="datetime1">
              <a:rPr lang="en-AU" smtClean="0"/>
              <a:t>17/01/2024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45DA2-9408-7C5A-5B48-07AA1360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3340F-0EFE-9664-C77B-28E92EA4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36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2E8F-FD65-CA72-9A6B-8E44B98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515A8-AFD9-3027-9C67-F168FB41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BCEC-4D7A-48FF-8022-1AC70EA89FAC}" type="datetime1">
              <a:rPr lang="en-AU" smtClean="0"/>
              <a:t>17/01/2024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AF9FA-CA96-5E7F-6992-0A24A54C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009E4-02F9-D8EC-6B90-EDC64A00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92539-3585-96EE-D308-6B257499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A8A6-9C6B-4516-B49B-E1617FDF5A31}" type="datetime1">
              <a:rPr lang="en-AU" smtClean="0"/>
              <a:t>17/01/2024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BAFD0-4741-BE72-B979-0E476E01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76B22-9B41-6B82-FC57-3374CD77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78F2-8585-08EE-D4A6-65F5258A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71CF-50FE-CA44-65BA-C609D82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36EB8-B446-DBE6-1E8D-968493AC6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537D-6AFA-4E4F-1945-C64E5492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5490-05EA-48B4-B9FD-0D901D2F9519}" type="datetime1">
              <a:rPr lang="en-AU" smtClean="0"/>
              <a:t>17/01/2024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2DF33-4806-10A1-808A-17EE796A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A1D1E-7794-06AE-7DAB-3B3A049B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16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A728-4463-2732-508F-B1985861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99388-107A-10D8-1BB2-705AAE40B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49AF4-2469-0F10-C003-4AD227BD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F885-4CED-2676-DCEA-DE966CDD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CC0-EFEE-4A62-BE96-1986F08CB86D}" type="datetime1">
              <a:rPr lang="en-AU" smtClean="0"/>
              <a:t>17/01/2024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008BF-6371-075C-9FE5-B28382E0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4588E-0271-F4B4-9CB3-32D7203C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97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19159-8453-7DC5-6FC3-1D6EFFF3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244E5-72B9-53C6-DA2E-7D16B2FF1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CFB7-190D-6401-1FD6-5E8163ADB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6E6E-3B4C-478A-AEA8-AE1656F48933}" type="datetime1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BEC1-D4F8-C1F2-4030-A0260FF9B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11EF-1A80-B1BF-F55E-A61DD2A06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3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9E92-1C9B-5FBA-0481-9DC54B064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2374" y="1041400"/>
            <a:ext cx="9144000" cy="2387600"/>
          </a:xfrm>
        </p:spPr>
        <p:txBody>
          <a:bodyPr/>
          <a:lstStyle/>
          <a:p>
            <a:r>
              <a:rPr lang="en-CA" dirty="0"/>
              <a:t>CMPT 135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063FE-859C-2249-86C9-6A3558EFA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3832" y="3521075"/>
            <a:ext cx="7101084" cy="1655762"/>
          </a:xfrm>
        </p:spPr>
        <p:txBody>
          <a:bodyPr/>
          <a:lstStyle/>
          <a:p>
            <a:r>
              <a:rPr lang="en-CA" dirty="0"/>
              <a:t>Week 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Pointers and Memory Management</a:t>
            </a:r>
            <a:endParaRPr lang="en-AU" dirty="0"/>
          </a:p>
        </p:txBody>
      </p:sp>
      <p:pic>
        <p:nvPicPr>
          <p:cNvPr id="5" name="Picture 4" descr="A graphic design with various shapes and symbols&#10;&#10;Description automatically generated">
            <a:extLst>
              <a:ext uri="{FF2B5EF4-FFF2-40B4-BE49-F238E27FC236}">
                <a16:creationId xmlns:a16="http://schemas.microsoft.com/office/drawing/2014/main" id="{B434BB09-C858-2ADD-9F90-9BD78E797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5" y="60455"/>
            <a:ext cx="3600329" cy="373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456</a:t>
            </a:r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458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459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1291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1292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1294</a:t>
            </a:r>
            <a:endParaRPr lang="en-A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60215" y="3319483"/>
            <a:ext cx="309176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also think of it as divided into 3 main regions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934470-36D5-7BF2-720F-638ABF5BA58C}"/>
              </a:ext>
            </a:extLst>
          </p:cNvPr>
          <p:cNvGrpSpPr/>
          <p:nvPr/>
        </p:nvGrpSpPr>
        <p:grpSpPr>
          <a:xfrm>
            <a:off x="2758312" y="4523682"/>
            <a:ext cx="6529271" cy="646331"/>
            <a:chOff x="2161307" y="5070764"/>
            <a:chExt cx="6529271" cy="64633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008C71-343D-A274-8192-91F484462CDD}"/>
                </a:ext>
              </a:extLst>
            </p:cNvPr>
            <p:cNvSpPr txBox="1"/>
            <p:nvPr/>
          </p:nvSpPr>
          <p:spPr>
            <a:xfrm>
              <a:off x="2161307" y="5070764"/>
              <a:ext cx="997527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static memory</a:t>
              </a:r>
              <a:endParaRPr lang="en-A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0631C6-2065-A251-3B83-8A8631436290}"/>
                </a:ext>
              </a:extLst>
            </p:cNvPr>
            <p:cNvSpPr txBox="1"/>
            <p:nvPr/>
          </p:nvSpPr>
          <p:spPr>
            <a:xfrm>
              <a:off x="3151278" y="5070764"/>
              <a:ext cx="2282218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call stack memory</a:t>
              </a:r>
            </a:p>
            <a:p>
              <a:pPr algn="ctr"/>
              <a:endParaRPr lang="en-A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D6C437-551B-1D66-D75F-D169991351E3}"/>
                </a:ext>
              </a:extLst>
            </p:cNvPr>
            <p:cNvSpPr txBox="1"/>
            <p:nvPr/>
          </p:nvSpPr>
          <p:spPr>
            <a:xfrm>
              <a:off x="5433495" y="5070764"/>
              <a:ext cx="3257083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</a:p>
            <a:p>
              <a:pPr algn="ctr"/>
              <a:endParaRPr lang="en-AU" dirty="0"/>
            </a:p>
          </p:txBody>
        </p:sp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B9C83A3F-4CE7-5EC0-D228-19DA7D4AADEF}"/>
              </a:ext>
            </a:extLst>
          </p:cNvPr>
          <p:cNvSpPr/>
          <p:nvPr/>
        </p:nvSpPr>
        <p:spPr>
          <a:xfrm>
            <a:off x="5974304" y="3981765"/>
            <a:ext cx="387241" cy="3693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32977E-C358-A53D-5ED2-7045AB1094FC}"/>
              </a:ext>
            </a:extLst>
          </p:cNvPr>
          <p:cNvSpPr txBox="1"/>
          <p:nvPr/>
        </p:nvSpPr>
        <p:spPr>
          <a:xfrm>
            <a:off x="1291645" y="5630905"/>
            <a:ext cx="213229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Global variables go here. Size is known at compile time and never changes.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2991E6-587F-C253-6406-0E63858C950E}"/>
              </a:ext>
            </a:extLst>
          </p:cNvPr>
          <p:cNvSpPr txBox="1"/>
          <p:nvPr/>
        </p:nvSpPr>
        <p:spPr>
          <a:xfrm>
            <a:off x="3842013" y="5607082"/>
            <a:ext cx="213229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Function calls and local variables. </a:t>
            </a:r>
            <a:r>
              <a:rPr lang="en-CA" sz="1400" b="1" dirty="0"/>
              <a:t>Automatically</a:t>
            </a:r>
            <a:r>
              <a:rPr lang="en-CA" sz="1400" dirty="0"/>
              <a:t> grows/shrinks like a stack.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9933CA-C2C2-F012-B981-1811F0DBAEFF}"/>
              </a:ext>
            </a:extLst>
          </p:cNvPr>
          <p:cNvSpPr txBox="1"/>
          <p:nvPr/>
        </p:nvSpPr>
        <p:spPr>
          <a:xfrm>
            <a:off x="6288745" y="5636595"/>
            <a:ext cx="293208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All other memory. Allocated </a:t>
            </a:r>
            <a:r>
              <a:rPr lang="en-CA" sz="1400" b="1" dirty="0"/>
              <a:t>manually</a:t>
            </a:r>
            <a:r>
              <a:rPr lang="en-CA" sz="1400" dirty="0"/>
              <a:t> using new, and de-allocated </a:t>
            </a:r>
            <a:r>
              <a:rPr lang="en-CA" sz="1400" b="1" dirty="0"/>
              <a:t>manually</a:t>
            </a:r>
            <a:r>
              <a:rPr lang="en-CA" sz="1400" dirty="0"/>
              <a:t> using delete/delete[].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C1B4F2-6BE0-C9D3-9108-97FB97B9792A}"/>
              </a:ext>
            </a:extLst>
          </p:cNvPr>
          <p:cNvCxnSpPr>
            <a:stCxn id="26" idx="0"/>
          </p:cNvCxnSpPr>
          <p:nvPr/>
        </p:nvCxnSpPr>
        <p:spPr>
          <a:xfrm flipV="1">
            <a:off x="2357791" y="5170013"/>
            <a:ext cx="400521" cy="46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DAB61C-CDDC-663E-5130-37C78C09F046}"/>
              </a:ext>
            </a:extLst>
          </p:cNvPr>
          <p:cNvCxnSpPr>
            <a:stCxn id="29" idx="0"/>
            <a:endCxn id="34" idx="2"/>
          </p:cNvCxnSpPr>
          <p:nvPr/>
        </p:nvCxnSpPr>
        <p:spPr>
          <a:xfrm flipH="1" flipV="1">
            <a:off x="4889392" y="5170013"/>
            <a:ext cx="18767" cy="43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6355E7-0F41-65C4-1D46-95D0030CBD95}"/>
              </a:ext>
            </a:extLst>
          </p:cNvPr>
          <p:cNvCxnSpPr>
            <a:stCxn id="30" idx="0"/>
            <a:endCxn id="35" idx="2"/>
          </p:cNvCxnSpPr>
          <p:nvPr/>
        </p:nvCxnSpPr>
        <p:spPr>
          <a:xfrm flipH="1" flipV="1">
            <a:off x="7659042" y="5170013"/>
            <a:ext cx="95744" cy="46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19DEDDC-C227-3E38-8832-5522C60C51AE}"/>
              </a:ext>
            </a:extLst>
          </p:cNvPr>
          <p:cNvSpPr/>
          <p:nvPr/>
        </p:nvSpPr>
        <p:spPr>
          <a:xfrm>
            <a:off x="1571860" y="1836971"/>
            <a:ext cx="8434897" cy="1250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3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0438" y="236630"/>
            <a:ext cx="2743200" cy="365125"/>
          </a:xfrm>
        </p:spPr>
        <p:txBody>
          <a:bodyPr/>
          <a:lstStyle/>
          <a:p>
            <a:fld id="{E5BA05A5-0517-4A37-865C-5DD63AFCA22E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456</a:t>
            </a:r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458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459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1291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1292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1294</a:t>
            </a:r>
            <a:endParaRPr lang="en-A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60215" y="3319483"/>
            <a:ext cx="309176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also think of it as divided into 3 main regions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934470-36D5-7BF2-720F-638ABF5BA58C}"/>
              </a:ext>
            </a:extLst>
          </p:cNvPr>
          <p:cNvGrpSpPr/>
          <p:nvPr/>
        </p:nvGrpSpPr>
        <p:grpSpPr>
          <a:xfrm>
            <a:off x="2758312" y="4523682"/>
            <a:ext cx="6529271" cy="646331"/>
            <a:chOff x="2161307" y="5070764"/>
            <a:chExt cx="6529271" cy="64633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008C71-343D-A274-8192-91F484462CDD}"/>
                </a:ext>
              </a:extLst>
            </p:cNvPr>
            <p:cNvSpPr txBox="1"/>
            <p:nvPr/>
          </p:nvSpPr>
          <p:spPr>
            <a:xfrm>
              <a:off x="2161307" y="5070764"/>
              <a:ext cx="997527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static memory</a:t>
              </a:r>
              <a:endParaRPr lang="en-A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0631C6-2065-A251-3B83-8A8631436290}"/>
                </a:ext>
              </a:extLst>
            </p:cNvPr>
            <p:cNvSpPr txBox="1"/>
            <p:nvPr/>
          </p:nvSpPr>
          <p:spPr>
            <a:xfrm>
              <a:off x="3151278" y="5070764"/>
              <a:ext cx="2282218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call stack memory</a:t>
              </a:r>
            </a:p>
            <a:p>
              <a:pPr algn="ctr"/>
              <a:endParaRPr lang="en-A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D6C437-551B-1D66-D75F-D169991351E3}"/>
                </a:ext>
              </a:extLst>
            </p:cNvPr>
            <p:cNvSpPr txBox="1"/>
            <p:nvPr/>
          </p:nvSpPr>
          <p:spPr>
            <a:xfrm>
              <a:off x="5433495" y="5070764"/>
              <a:ext cx="3257083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</a:p>
            <a:p>
              <a:pPr algn="ctr"/>
              <a:endParaRPr lang="en-AU" dirty="0"/>
            </a:p>
          </p:txBody>
        </p:sp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B9C83A3F-4CE7-5EC0-D228-19DA7D4AADEF}"/>
              </a:ext>
            </a:extLst>
          </p:cNvPr>
          <p:cNvSpPr/>
          <p:nvPr/>
        </p:nvSpPr>
        <p:spPr>
          <a:xfrm>
            <a:off x="5974304" y="3981765"/>
            <a:ext cx="387241" cy="3693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32977E-C358-A53D-5ED2-7045AB1094FC}"/>
              </a:ext>
            </a:extLst>
          </p:cNvPr>
          <p:cNvSpPr txBox="1"/>
          <p:nvPr/>
        </p:nvSpPr>
        <p:spPr>
          <a:xfrm>
            <a:off x="1291645" y="5630905"/>
            <a:ext cx="213229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Global variables go here. Size is known at compile time and never changes.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2991E6-587F-C253-6406-0E63858C950E}"/>
              </a:ext>
            </a:extLst>
          </p:cNvPr>
          <p:cNvSpPr txBox="1"/>
          <p:nvPr/>
        </p:nvSpPr>
        <p:spPr>
          <a:xfrm>
            <a:off x="3842013" y="5607082"/>
            <a:ext cx="213229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Function calls and local variables. </a:t>
            </a:r>
            <a:r>
              <a:rPr lang="en-CA" sz="1400" b="1" dirty="0"/>
              <a:t>Automatically</a:t>
            </a:r>
            <a:r>
              <a:rPr lang="en-CA" sz="1400" dirty="0"/>
              <a:t> grows/shrinks like a stack.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9933CA-C2C2-F012-B981-1811F0DBAEFF}"/>
              </a:ext>
            </a:extLst>
          </p:cNvPr>
          <p:cNvSpPr txBox="1"/>
          <p:nvPr/>
        </p:nvSpPr>
        <p:spPr>
          <a:xfrm>
            <a:off x="6288745" y="5636595"/>
            <a:ext cx="293208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All other memory. Allocated </a:t>
            </a:r>
            <a:r>
              <a:rPr lang="en-CA" sz="1400" b="1" dirty="0"/>
              <a:t>manually</a:t>
            </a:r>
            <a:r>
              <a:rPr lang="en-CA" sz="1400" dirty="0"/>
              <a:t> using new, and de-allocated </a:t>
            </a:r>
            <a:r>
              <a:rPr lang="en-CA" sz="1400" b="1" dirty="0"/>
              <a:t>manually</a:t>
            </a:r>
            <a:r>
              <a:rPr lang="en-CA" sz="1400" dirty="0"/>
              <a:t> using </a:t>
            </a:r>
            <a:r>
              <a:rPr lang="en-CA" sz="1400" dirty="0">
                <a:latin typeface="Consolas" panose="020B0609020204030204" pitchFamily="49" charset="0"/>
              </a:rPr>
              <a:t>delete</a:t>
            </a:r>
            <a:r>
              <a:rPr lang="en-CA" sz="1400" dirty="0"/>
              <a:t>/</a:t>
            </a:r>
            <a:r>
              <a:rPr lang="en-CA" sz="1400" dirty="0">
                <a:latin typeface="Consolas" panose="020B0609020204030204" pitchFamily="49" charset="0"/>
              </a:rPr>
              <a:t>delete[]</a:t>
            </a:r>
            <a:r>
              <a:rPr lang="en-CA" sz="1400" dirty="0"/>
              <a:t>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C1B4F2-6BE0-C9D3-9108-97FB97B9792A}"/>
              </a:ext>
            </a:extLst>
          </p:cNvPr>
          <p:cNvCxnSpPr>
            <a:stCxn id="26" idx="0"/>
          </p:cNvCxnSpPr>
          <p:nvPr/>
        </p:nvCxnSpPr>
        <p:spPr>
          <a:xfrm flipV="1">
            <a:off x="2357791" y="5170013"/>
            <a:ext cx="400521" cy="46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DAB61C-CDDC-663E-5130-37C78C09F046}"/>
              </a:ext>
            </a:extLst>
          </p:cNvPr>
          <p:cNvCxnSpPr>
            <a:stCxn id="29" idx="0"/>
            <a:endCxn id="34" idx="2"/>
          </p:cNvCxnSpPr>
          <p:nvPr/>
        </p:nvCxnSpPr>
        <p:spPr>
          <a:xfrm flipH="1" flipV="1">
            <a:off x="4889392" y="5170013"/>
            <a:ext cx="18767" cy="43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6355E7-0F41-65C4-1D46-95D0030CBD95}"/>
              </a:ext>
            </a:extLst>
          </p:cNvPr>
          <p:cNvCxnSpPr>
            <a:stCxn id="30" idx="0"/>
            <a:endCxn id="35" idx="2"/>
          </p:cNvCxnSpPr>
          <p:nvPr/>
        </p:nvCxnSpPr>
        <p:spPr>
          <a:xfrm flipH="1" flipV="1">
            <a:off x="7659042" y="5170013"/>
            <a:ext cx="95744" cy="46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42882E3-2BBA-34D7-D6CD-C94091DC9466}"/>
              </a:ext>
            </a:extLst>
          </p:cNvPr>
          <p:cNvSpPr txBox="1"/>
          <p:nvPr/>
        </p:nvSpPr>
        <p:spPr>
          <a:xfrm>
            <a:off x="9907429" y="3138523"/>
            <a:ext cx="2132291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Most other modern programming languages automatically manage their free store memory using a special </a:t>
            </a:r>
            <a:r>
              <a:rPr lang="en-CA" sz="1400" b="1" dirty="0"/>
              <a:t>garbage collector</a:t>
            </a:r>
            <a:r>
              <a:rPr lang="en-CA" sz="1400" dirty="0"/>
              <a:t> program.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263B06-DC4A-C74E-4757-693C141FCC3E}"/>
              </a:ext>
            </a:extLst>
          </p:cNvPr>
          <p:cNvSpPr txBox="1"/>
          <p:nvPr/>
        </p:nvSpPr>
        <p:spPr>
          <a:xfrm>
            <a:off x="9907429" y="4879846"/>
            <a:ext cx="2132291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 </a:t>
            </a:r>
            <a:r>
              <a:rPr lang="en-CA" sz="1400" b="1" dirty="0"/>
              <a:t>garbage collector </a:t>
            </a:r>
            <a:r>
              <a:rPr lang="en-CA" sz="1400" dirty="0"/>
              <a:t>periodically runs and de-allocates memory that is no longer uses. Prevents many common memory errors but is usually a little </a:t>
            </a:r>
            <a:r>
              <a:rPr lang="en-CA" sz="1400" b="1" dirty="0"/>
              <a:t>slower</a:t>
            </a:r>
            <a:r>
              <a:rPr lang="en-CA" sz="1400" dirty="0"/>
              <a:t> than manual memory management.</a:t>
            </a: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4BFA7690-5D78-8785-2F75-36D88B0727A5}"/>
              </a:ext>
            </a:extLst>
          </p:cNvPr>
          <p:cNvSpPr/>
          <p:nvPr/>
        </p:nvSpPr>
        <p:spPr>
          <a:xfrm>
            <a:off x="10779953" y="4523518"/>
            <a:ext cx="387241" cy="3693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9C2200-FCD9-94CE-0AF9-CD1545277AAB}"/>
              </a:ext>
            </a:extLst>
          </p:cNvPr>
          <p:cNvSpPr/>
          <p:nvPr/>
        </p:nvSpPr>
        <p:spPr>
          <a:xfrm>
            <a:off x="1571860" y="1836971"/>
            <a:ext cx="8434897" cy="1250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6889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528533" y="3429000"/>
            <a:ext cx="8899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p: 4962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25BC90-BDC2-B221-2645-335D7176D17C}"/>
              </a:ext>
            </a:extLst>
          </p:cNvPr>
          <p:cNvSpPr txBox="1"/>
          <p:nvPr/>
        </p:nvSpPr>
        <p:spPr>
          <a:xfrm>
            <a:off x="10746676" y="429019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4962</a:t>
            </a:r>
            <a:endParaRPr lang="en-AU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7095574" y="5428819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4962 is the address of a chunk of memory that can hold a </a:t>
            </a:r>
            <a:r>
              <a:rPr lang="en-CA" sz="1400" dirty="0">
                <a:latin typeface="Consolas" panose="020B0609020204030204" pitchFamily="49" charset="0"/>
              </a:rPr>
              <a:t>double</a:t>
            </a:r>
            <a:r>
              <a:rPr lang="en-CA" sz="1400" dirty="0"/>
              <a:t>. 4962 is returned by the </a:t>
            </a:r>
            <a:r>
              <a:rPr lang="en-CA" sz="1400" dirty="0">
                <a:latin typeface="Consolas" panose="020B0609020204030204" pitchFamily="49" charset="0"/>
              </a:rPr>
              <a:t>new</a:t>
            </a:r>
            <a:r>
              <a:rPr lang="en-CA" sz="1400" dirty="0"/>
              <a:t> operator.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9015532" y="4444080"/>
            <a:ext cx="1731144" cy="98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3B3182-2404-651C-F273-914F894FBFFD}"/>
              </a:ext>
            </a:extLst>
          </p:cNvPr>
          <p:cNvSpPr txBox="1"/>
          <p:nvPr/>
        </p:nvSpPr>
        <p:spPr>
          <a:xfrm>
            <a:off x="4378977" y="5428819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When </a:t>
            </a:r>
            <a:r>
              <a:rPr lang="en-CA" sz="1400" dirty="0">
                <a:latin typeface="Consolas" panose="020B0609020204030204" pitchFamily="49" charset="0"/>
              </a:rPr>
              <a:t>new</a:t>
            </a:r>
            <a:r>
              <a:rPr lang="en-CA" sz="1400" dirty="0"/>
              <a:t> is called the C++ free store memory allocator finds and returns a location for the requested memory.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8C484A60-B0B8-EEDC-119A-A344F1B0262C}"/>
              </a:ext>
            </a:extLst>
          </p:cNvPr>
          <p:cNvSpPr/>
          <p:nvPr/>
        </p:nvSpPr>
        <p:spPr>
          <a:xfrm rot="10800000">
            <a:off x="6423236" y="5828928"/>
            <a:ext cx="536548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96F7434-6CF1-A595-2718-DBBAB2E6B32B}"/>
              </a:ext>
            </a:extLst>
          </p:cNvPr>
          <p:cNvCxnSpPr>
            <a:cxnSpLocks/>
          </p:cNvCxnSpPr>
          <p:nvPr/>
        </p:nvCxnSpPr>
        <p:spPr>
          <a:xfrm flipH="1" flipV="1">
            <a:off x="8170608" y="3729180"/>
            <a:ext cx="811380" cy="169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787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528533" y="3429000"/>
            <a:ext cx="8899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p: 4962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25BC90-BDC2-B221-2645-335D7176D17C}"/>
              </a:ext>
            </a:extLst>
          </p:cNvPr>
          <p:cNvSpPr txBox="1"/>
          <p:nvPr/>
        </p:nvSpPr>
        <p:spPr>
          <a:xfrm>
            <a:off x="10746676" y="429019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4962</a:t>
            </a:r>
            <a:endParaRPr lang="en-AU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7095574" y="5428819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4962 is the address of a chunk of memory that can hold a </a:t>
            </a:r>
            <a:r>
              <a:rPr lang="en-CA" sz="1400" dirty="0">
                <a:latin typeface="Consolas" panose="020B0609020204030204" pitchFamily="49" charset="0"/>
              </a:rPr>
              <a:t>double</a:t>
            </a:r>
            <a:r>
              <a:rPr lang="en-CA" sz="1400" dirty="0"/>
              <a:t>. 4962 is returned by the </a:t>
            </a:r>
            <a:r>
              <a:rPr lang="en-CA" sz="1400" dirty="0">
                <a:latin typeface="Consolas" panose="020B0609020204030204" pitchFamily="49" charset="0"/>
              </a:rPr>
              <a:t>new</a:t>
            </a:r>
            <a:r>
              <a:rPr lang="en-CA" sz="1400" dirty="0"/>
              <a:t> operator.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9015532" y="4444080"/>
            <a:ext cx="1731144" cy="98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3B3182-2404-651C-F273-914F894FBFFD}"/>
              </a:ext>
            </a:extLst>
          </p:cNvPr>
          <p:cNvSpPr txBox="1"/>
          <p:nvPr/>
        </p:nvSpPr>
        <p:spPr>
          <a:xfrm>
            <a:off x="4378977" y="5428819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When </a:t>
            </a:r>
            <a:r>
              <a:rPr lang="en-CA" sz="1400" dirty="0">
                <a:latin typeface="Consolas" panose="020B0609020204030204" pitchFamily="49" charset="0"/>
              </a:rPr>
              <a:t>new</a:t>
            </a:r>
            <a:r>
              <a:rPr lang="en-CA" sz="1400" dirty="0"/>
              <a:t> is called the C++ free store memory allocator finds and returns a location for the requested memory.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8C484A60-B0B8-EEDC-119A-A344F1B0262C}"/>
              </a:ext>
            </a:extLst>
          </p:cNvPr>
          <p:cNvSpPr/>
          <p:nvPr/>
        </p:nvSpPr>
        <p:spPr>
          <a:xfrm rot="10800000">
            <a:off x="6423236" y="5828928"/>
            <a:ext cx="536548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96F7434-6CF1-A595-2718-DBBAB2E6B32B}"/>
              </a:ext>
            </a:extLst>
          </p:cNvPr>
          <p:cNvCxnSpPr>
            <a:cxnSpLocks/>
          </p:cNvCxnSpPr>
          <p:nvPr/>
        </p:nvCxnSpPr>
        <p:spPr>
          <a:xfrm flipH="1" flipV="1">
            <a:off x="8170608" y="3729180"/>
            <a:ext cx="811380" cy="169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959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14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618595" y="3410508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4567357" y="3623409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We don’t usually know or care about the exact address returned by </a:t>
            </a:r>
            <a:r>
              <a:rPr lang="en-CA" sz="1400" dirty="0">
                <a:latin typeface="Consolas" panose="020B0609020204030204" pitchFamily="49" charset="0"/>
              </a:rPr>
              <a:t>new</a:t>
            </a:r>
            <a:r>
              <a:rPr lang="en-CA" sz="1400" dirty="0"/>
              <a:t>, so we use arrows instead of numbers.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925089" y="3595174"/>
            <a:ext cx="2861782" cy="9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595A86-804B-D91C-0A5D-C46444DD2B16}"/>
              </a:ext>
            </a:extLst>
          </p:cNvPr>
          <p:cNvSpPr txBox="1"/>
          <p:nvPr/>
        </p:nvSpPr>
        <p:spPr>
          <a:xfrm>
            <a:off x="6896280" y="5444285"/>
            <a:ext cx="1919958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Note that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is on the call stack, but the memory it points to is on the free store.</a:t>
            </a:r>
          </a:p>
        </p:txBody>
      </p:sp>
    </p:spTree>
    <p:extLst>
      <p:ext uri="{BB962C8B-B14F-4D97-AF65-F5344CB8AC3E}">
        <p14:creationId xmlns:p14="http://schemas.microsoft.com/office/powerpoint/2010/main" val="4155515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15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618595" y="3410508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4567357" y="3623409"/>
            <a:ext cx="1919958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happens if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is popped from the call stack due to function </a:t>
            </a:r>
            <a:r>
              <a:rPr lang="en-CA" sz="1400" dirty="0">
                <a:latin typeface="Consolas" panose="020B0609020204030204" pitchFamily="49" charset="0"/>
              </a:rPr>
              <a:t>f</a:t>
            </a:r>
            <a:r>
              <a:rPr lang="en-CA" sz="1400" dirty="0"/>
              <a:t> ending?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925089" y="3595174"/>
            <a:ext cx="2861782" cy="9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4256021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16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4567357" y="3623409"/>
            <a:ext cx="1919958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happens if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is popped from the call stack due to function </a:t>
            </a:r>
            <a:r>
              <a:rPr lang="en-CA" sz="1400" dirty="0">
                <a:latin typeface="Consolas" panose="020B0609020204030204" pitchFamily="49" charset="0"/>
              </a:rPr>
              <a:t>f</a:t>
            </a:r>
            <a:r>
              <a:rPr lang="en-CA" sz="1400" dirty="0"/>
              <a:t> ending?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AA995F-BEFA-C104-824B-6C99B3D0761A}"/>
              </a:ext>
            </a:extLst>
          </p:cNvPr>
          <p:cNvSpPr txBox="1"/>
          <p:nvPr/>
        </p:nvSpPr>
        <p:spPr>
          <a:xfrm>
            <a:off x="4567357" y="5288775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Now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is gone, so we no longer have the address of 6.4. This is an error called a </a:t>
            </a:r>
            <a:r>
              <a:rPr lang="en-CA" sz="1400" b="1" dirty="0"/>
              <a:t>memory leak</a:t>
            </a:r>
            <a:r>
              <a:rPr lang="en-CA" sz="1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CC4AEB-6B46-6381-BE83-9871393E13EF}"/>
              </a:ext>
            </a:extLst>
          </p:cNvPr>
          <p:cNvSpPr txBox="1"/>
          <p:nvPr/>
        </p:nvSpPr>
        <p:spPr>
          <a:xfrm>
            <a:off x="671359" y="3587024"/>
            <a:ext cx="2996241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In practice, </a:t>
            </a:r>
            <a:r>
              <a:rPr lang="en-CA" sz="1400" b="1" dirty="0"/>
              <a:t>memory leaks</a:t>
            </a:r>
            <a:r>
              <a:rPr lang="en-CA" sz="1400" dirty="0"/>
              <a:t> can be extremely difficult errors to find and fix! The </a:t>
            </a:r>
            <a:r>
              <a:rPr lang="en-CA" sz="1400" b="1" dirty="0" err="1"/>
              <a:t>valgrind</a:t>
            </a:r>
            <a:r>
              <a:rPr lang="en-CA" sz="1400" dirty="0"/>
              <a:t> tool can recognize memory leaks in a running program.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9C8BE-6A33-2DB6-C31C-636FB91F47B1}"/>
              </a:ext>
            </a:extLst>
          </p:cNvPr>
          <p:cNvSpPr txBox="1"/>
          <p:nvPr/>
        </p:nvSpPr>
        <p:spPr>
          <a:xfrm>
            <a:off x="1042869" y="5323324"/>
            <a:ext cx="2624731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There’s no way to regain access to 6.4, it is “dead” memory. But it wastes a little bit of space, and over time small leaks can add up to waste lots of memory.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BD21565-6726-BC5C-9069-CC9894E9FF32}"/>
              </a:ext>
            </a:extLst>
          </p:cNvPr>
          <p:cNvSpPr/>
          <p:nvPr/>
        </p:nvSpPr>
        <p:spPr>
          <a:xfrm>
            <a:off x="5349746" y="4691354"/>
            <a:ext cx="355180" cy="4397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A9017C8-0006-70E6-55DF-DC29C44B090B}"/>
              </a:ext>
            </a:extLst>
          </p:cNvPr>
          <p:cNvSpPr/>
          <p:nvPr/>
        </p:nvSpPr>
        <p:spPr>
          <a:xfrm rot="5400000">
            <a:off x="3935349" y="5688213"/>
            <a:ext cx="355180" cy="4397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93CF0A-8281-6B44-A54E-4DB87329FBF6}"/>
              </a:ext>
            </a:extLst>
          </p:cNvPr>
          <p:cNvSpPr/>
          <p:nvPr/>
        </p:nvSpPr>
        <p:spPr>
          <a:xfrm rot="10800000">
            <a:off x="2000054" y="4714676"/>
            <a:ext cx="355180" cy="4397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A784F-9349-E3AD-DC09-DAA1F80FBB48}"/>
              </a:ext>
            </a:extLst>
          </p:cNvPr>
          <p:cNvSpPr txBox="1"/>
          <p:nvPr/>
        </p:nvSpPr>
        <p:spPr>
          <a:xfrm>
            <a:off x="9584509" y="3254078"/>
            <a:ext cx="2162341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Memory leak!</a:t>
            </a:r>
          </a:p>
          <a:p>
            <a:pPr algn="ctr"/>
            <a:r>
              <a:rPr lang="en-CA" sz="1400" dirty="0"/>
              <a:t>6.4 takes up memory but is no longer accessible by the program.</a:t>
            </a:r>
          </a:p>
        </p:txBody>
      </p:sp>
    </p:spTree>
    <p:extLst>
      <p:ext uri="{BB962C8B-B14F-4D97-AF65-F5344CB8AC3E}">
        <p14:creationId xmlns:p14="http://schemas.microsoft.com/office/powerpoint/2010/main" val="649268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17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delete p;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618595" y="3410508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4479270" y="4281948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To avoid a memory leak we must always make sure to de-allocate memory we’ve put on the free store with new.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925089" y="3595174"/>
            <a:ext cx="2861782" cy="9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AE8BE6-D160-892E-4CBD-F67BFA8086B7}"/>
              </a:ext>
            </a:extLst>
          </p:cNvPr>
          <p:cNvSpPr txBox="1"/>
          <p:nvPr/>
        </p:nvSpPr>
        <p:spPr>
          <a:xfrm>
            <a:off x="1873903" y="4296116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Consolas" panose="020B0609020204030204" pitchFamily="49" charset="0"/>
              </a:rPr>
              <a:t>delete</a:t>
            </a:r>
            <a:r>
              <a:rPr lang="en-CA" sz="1400" dirty="0"/>
              <a:t>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tells C++ to de-allocate the memory that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points to so that it can be re-used in another call to </a:t>
            </a:r>
            <a:r>
              <a:rPr lang="en-CA" sz="1400" dirty="0">
                <a:latin typeface="Consolas" panose="020B0609020204030204" pitchFamily="49" charset="0"/>
              </a:rPr>
              <a:t>new</a:t>
            </a:r>
            <a:r>
              <a:rPr lang="en-CA" sz="1400" dirty="0"/>
              <a:t>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B4D29C-3155-7D7B-9041-EF4DB62D8914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1715445" y="3211736"/>
            <a:ext cx="1118437" cy="108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Down 6">
            <a:extLst>
              <a:ext uri="{FF2B5EF4-FFF2-40B4-BE49-F238E27FC236}">
                <a16:creationId xmlns:a16="http://schemas.microsoft.com/office/drawing/2014/main" id="{9C27BCC9-D280-36E2-9DA0-82989A3F96CB}"/>
              </a:ext>
            </a:extLst>
          </p:cNvPr>
          <p:cNvSpPr/>
          <p:nvPr/>
        </p:nvSpPr>
        <p:spPr>
          <a:xfrm rot="5400000">
            <a:off x="3936114" y="4661005"/>
            <a:ext cx="355180" cy="4397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2081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18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891114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delete p;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// p is now a </a:t>
            </a:r>
            <a:r>
              <a:rPr lang="en-US" sz="2400" b="1" dirty="0">
                <a:latin typeface="Consolas" panose="020B0609020204030204" pitchFamily="49" charset="0"/>
              </a:rPr>
              <a:t>dangling pointer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410015" y="3405376"/>
            <a:ext cx="8899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p: 4962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4479270" y="4281948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To avoid a memory leak we must always make sure to de-allocate memory we’ve put on the free store with new.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8300002" y="3590042"/>
            <a:ext cx="468186" cy="145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AE8BE6-D160-892E-4CBD-F67BFA8086B7}"/>
              </a:ext>
            </a:extLst>
          </p:cNvPr>
          <p:cNvSpPr txBox="1"/>
          <p:nvPr/>
        </p:nvSpPr>
        <p:spPr>
          <a:xfrm>
            <a:off x="1873903" y="4296116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Consolas" panose="020B0609020204030204" pitchFamily="49" charset="0"/>
              </a:rPr>
              <a:t>delete</a:t>
            </a:r>
            <a:r>
              <a:rPr lang="en-CA" sz="1400" dirty="0"/>
              <a:t>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tells C++ to de-allocate the memory that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points to so that it can be re-used in another call to </a:t>
            </a:r>
            <a:r>
              <a:rPr lang="en-CA" sz="1400" dirty="0">
                <a:latin typeface="Consolas" panose="020B0609020204030204" pitchFamily="49" charset="0"/>
              </a:rPr>
              <a:t>new</a:t>
            </a:r>
            <a:r>
              <a:rPr lang="en-CA" sz="1400" dirty="0"/>
              <a:t>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B4D29C-3155-7D7B-9041-EF4DB62D8914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1715445" y="3211736"/>
            <a:ext cx="1118437" cy="108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Down 6">
            <a:extLst>
              <a:ext uri="{FF2B5EF4-FFF2-40B4-BE49-F238E27FC236}">
                <a16:creationId xmlns:a16="http://schemas.microsoft.com/office/drawing/2014/main" id="{9C27BCC9-D280-36E2-9DA0-82989A3F96CB}"/>
              </a:ext>
            </a:extLst>
          </p:cNvPr>
          <p:cNvSpPr/>
          <p:nvPr/>
        </p:nvSpPr>
        <p:spPr>
          <a:xfrm rot="5400000">
            <a:off x="3936114" y="4661005"/>
            <a:ext cx="355180" cy="4397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D84E93-AF13-9C18-7F6D-869DBEDEAA2D}"/>
              </a:ext>
            </a:extLst>
          </p:cNvPr>
          <p:cNvSpPr txBox="1"/>
          <p:nvPr/>
        </p:nvSpPr>
        <p:spPr>
          <a:xfrm>
            <a:off x="8669201" y="361041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</a:t>
            </a:r>
            <a:endParaRPr lang="en-A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9A0E6D-96E5-595A-5E5D-00CC5D24DBD2}"/>
              </a:ext>
            </a:extLst>
          </p:cNvPr>
          <p:cNvCxnSpPr/>
          <p:nvPr/>
        </p:nvCxnSpPr>
        <p:spPr>
          <a:xfrm>
            <a:off x="10628954" y="4413302"/>
            <a:ext cx="724846" cy="7216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609834-3ED2-77E8-13B3-3484E940CDFF}"/>
              </a:ext>
            </a:extLst>
          </p:cNvPr>
          <p:cNvCxnSpPr>
            <a:cxnSpLocks/>
          </p:cNvCxnSpPr>
          <p:nvPr/>
        </p:nvCxnSpPr>
        <p:spPr>
          <a:xfrm flipV="1">
            <a:off x="10628954" y="4413302"/>
            <a:ext cx="724846" cy="7177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D231893-CB11-E18C-F06B-48274E1FAFBA}"/>
              </a:ext>
            </a:extLst>
          </p:cNvPr>
          <p:cNvSpPr txBox="1"/>
          <p:nvPr/>
        </p:nvSpPr>
        <p:spPr>
          <a:xfrm>
            <a:off x="10204409" y="3325574"/>
            <a:ext cx="1836048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This memory is now marked as no longer allocated. You </a:t>
            </a:r>
            <a:r>
              <a:rPr lang="en-CA" sz="1400" b="1" dirty="0"/>
              <a:t>cannot</a:t>
            </a:r>
            <a:r>
              <a:rPr lang="en-CA" sz="1400" dirty="0"/>
              <a:t> safely access it!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E9FD2C-70E2-7C2E-A1A5-174E2D73F2BE}"/>
              </a:ext>
            </a:extLst>
          </p:cNvPr>
          <p:cNvSpPr txBox="1"/>
          <p:nvPr/>
        </p:nvSpPr>
        <p:spPr>
          <a:xfrm>
            <a:off x="10746676" y="429019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4962</a:t>
            </a:r>
            <a:endParaRPr lang="en-AU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E9FB9A-27ED-FF4D-1D86-239A498DE240}"/>
              </a:ext>
            </a:extLst>
          </p:cNvPr>
          <p:cNvSpPr txBox="1"/>
          <p:nvPr/>
        </p:nvSpPr>
        <p:spPr>
          <a:xfrm>
            <a:off x="7031093" y="1992100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Even though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still contains the address of the memory, it is no longer valid because it has been deleted.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B12B41-0D04-CB61-4B69-EAECDA69AF69}"/>
              </a:ext>
            </a:extLst>
          </p:cNvPr>
          <p:cNvSpPr txBox="1"/>
          <p:nvPr/>
        </p:nvSpPr>
        <p:spPr>
          <a:xfrm>
            <a:off x="6764792" y="5323324"/>
            <a:ext cx="2129825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is now an example of a dangling pointer, i.e. a pointer that is </a:t>
            </a:r>
            <a:r>
              <a:rPr lang="en-CA" sz="1400" b="1" dirty="0"/>
              <a:t>not</a:t>
            </a:r>
            <a:r>
              <a:rPr lang="en-CA" sz="1400" dirty="0"/>
              <a:t> pointing to valid memory</a:t>
            </a:r>
          </a:p>
        </p:txBody>
      </p:sp>
    </p:spTree>
    <p:extLst>
      <p:ext uri="{BB962C8B-B14F-4D97-AF65-F5344CB8AC3E}">
        <p14:creationId xmlns:p14="http://schemas.microsoft.com/office/powerpoint/2010/main" val="2781667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04AF-BC2C-01DA-8E7E-AA8744F74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common pointer errors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1B422-5652-EA39-D441-26202333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260D7-3843-2DD4-6165-2D7F733337FA}"/>
              </a:ext>
            </a:extLst>
          </p:cNvPr>
          <p:cNvSpPr txBox="1"/>
          <p:nvPr/>
        </p:nvSpPr>
        <p:spPr>
          <a:xfrm>
            <a:off x="2181935" y="3429000"/>
            <a:ext cx="1193458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Memory Leak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FE9428-D263-FCCC-9AA4-98CDDD1CD154}"/>
              </a:ext>
            </a:extLst>
          </p:cNvPr>
          <p:cNvSpPr txBox="1"/>
          <p:nvPr/>
        </p:nvSpPr>
        <p:spPr>
          <a:xfrm>
            <a:off x="8710666" y="3442225"/>
            <a:ext cx="1193458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Dangling Pointer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DD7F30-844E-0823-E92F-F01DFC96F756}"/>
              </a:ext>
            </a:extLst>
          </p:cNvPr>
          <p:cNvSpPr txBox="1"/>
          <p:nvPr/>
        </p:nvSpPr>
        <p:spPr>
          <a:xfrm>
            <a:off x="3672714" y="1760787"/>
            <a:ext cx="453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</a:t>
            </a:r>
            <a:endParaRPr lang="en-AU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FDB4FC-3CB7-D6FC-A361-D0227C5952CA}"/>
              </a:ext>
            </a:extLst>
          </p:cNvPr>
          <p:cNvSpPr txBox="1"/>
          <p:nvPr/>
        </p:nvSpPr>
        <p:spPr>
          <a:xfrm>
            <a:off x="6031057" y="1783458"/>
            <a:ext cx="152221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value</a:t>
            </a:r>
            <a:br>
              <a:rPr lang="en-US" sz="4000" dirty="0"/>
            </a:br>
            <a:r>
              <a:rPr lang="en-US" sz="2000" dirty="0"/>
              <a:t>on free store</a:t>
            </a:r>
            <a:endParaRPr lang="en-AU" sz="2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10DEEB-F702-D597-68F0-CFAF280EA655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126684" y="2114730"/>
            <a:ext cx="1904373" cy="17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18A9B8-5103-FF5D-E636-8EE3F65FAC8D}"/>
              </a:ext>
            </a:extLst>
          </p:cNvPr>
          <p:cNvSpPr txBox="1"/>
          <p:nvPr/>
        </p:nvSpPr>
        <p:spPr>
          <a:xfrm>
            <a:off x="7859753" y="4844813"/>
            <a:ext cx="453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</a:t>
            </a:r>
            <a:endParaRPr lang="en-AU" sz="4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05A0F0-6606-A57D-5911-311A6558988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313723" y="5198756"/>
            <a:ext cx="1904373" cy="2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5FFD776-3DEB-33FA-6198-E27F2724EBA4}"/>
              </a:ext>
            </a:extLst>
          </p:cNvPr>
          <p:cNvSpPr txBox="1"/>
          <p:nvPr/>
        </p:nvSpPr>
        <p:spPr>
          <a:xfrm>
            <a:off x="3217891" y="4903020"/>
            <a:ext cx="1522212" cy="101566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value</a:t>
            </a:r>
            <a:br>
              <a:rPr lang="en-US" sz="4000" dirty="0"/>
            </a:br>
            <a:r>
              <a:rPr lang="en-US" sz="2000" dirty="0"/>
              <a:t>on free store</a:t>
            </a:r>
            <a:endParaRPr lang="en-AU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364FFB-9AA8-30C1-CD87-164EFEADCF61}"/>
              </a:ext>
            </a:extLst>
          </p:cNvPr>
          <p:cNvSpPr txBox="1"/>
          <p:nvPr/>
        </p:nvSpPr>
        <p:spPr>
          <a:xfrm>
            <a:off x="10235138" y="4844813"/>
            <a:ext cx="896399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???</a:t>
            </a:r>
            <a:endParaRPr lang="en-AU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A2BA98-A31E-6019-D3E1-E38E26609F54}"/>
              </a:ext>
            </a:extLst>
          </p:cNvPr>
          <p:cNvSpPr txBox="1"/>
          <p:nvPr/>
        </p:nvSpPr>
        <p:spPr>
          <a:xfrm>
            <a:off x="248339" y="4613980"/>
            <a:ext cx="1828378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No pointer to the value, so it is unusable but takes up memory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B04036-732A-7116-FAFD-AC58D20F6EAC}"/>
              </a:ext>
            </a:extLst>
          </p:cNvPr>
          <p:cNvSpPr txBox="1"/>
          <p:nvPr/>
        </p:nvSpPr>
        <p:spPr>
          <a:xfrm>
            <a:off x="10431291" y="4041162"/>
            <a:ext cx="1584378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 pointer that points to an invalid memory location.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C5304A-1B29-136C-6101-BBD7BE3210FF}"/>
              </a:ext>
            </a:extLst>
          </p:cNvPr>
          <p:cNvSpPr/>
          <p:nvPr/>
        </p:nvSpPr>
        <p:spPr>
          <a:xfrm>
            <a:off x="98241" y="3189064"/>
            <a:ext cx="5248367" cy="31672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74D68-839A-527C-A7D3-E4E45F81845C}"/>
              </a:ext>
            </a:extLst>
          </p:cNvPr>
          <p:cNvSpPr/>
          <p:nvPr/>
        </p:nvSpPr>
        <p:spPr>
          <a:xfrm>
            <a:off x="7179174" y="3196183"/>
            <a:ext cx="4914587" cy="31672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017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0B2A-3809-F837-03E9-07D5E1B8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Administrative Notes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A53D-FC0F-2C1A-B9F0-8F6C9880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59936" cy="4351338"/>
          </a:xfrm>
        </p:spPr>
        <p:txBody>
          <a:bodyPr>
            <a:normAutofit/>
          </a:bodyPr>
          <a:lstStyle/>
          <a:p>
            <a:r>
              <a:rPr lang="en-CA" dirty="0"/>
              <a:t>Two quizzes can still be submitted today:</a:t>
            </a:r>
          </a:p>
          <a:p>
            <a:pPr lvl="1"/>
            <a:r>
              <a:rPr lang="en-CA" dirty="0"/>
              <a:t>Quiz 0</a:t>
            </a:r>
          </a:p>
          <a:p>
            <a:pPr lvl="1"/>
            <a:r>
              <a:rPr lang="en-CA" dirty="0"/>
              <a:t>Academic Integrity</a:t>
            </a:r>
          </a:p>
          <a:p>
            <a:r>
              <a:rPr lang="en-CA" dirty="0"/>
              <a:t>Assignment 1 is due </a:t>
            </a:r>
            <a:r>
              <a:rPr lang="en-CA"/>
              <a:t>this Wednesday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06CA-90AE-EF0C-532F-2878F128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7032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20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r = 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618595" y="3410508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5306651" y="2456401"/>
            <a:ext cx="1919958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and </a:t>
            </a:r>
            <a:r>
              <a:rPr lang="en-CA" sz="1400" dirty="0">
                <a:latin typeface="Consolas" panose="020B0609020204030204" pitchFamily="49" charset="0"/>
              </a:rPr>
              <a:t>r</a:t>
            </a:r>
            <a:r>
              <a:rPr lang="en-CA" sz="1400" dirty="0"/>
              <a:t> both happen to point to the same value … no copy is made in this case!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925089" y="3595174"/>
            <a:ext cx="2861782" cy="9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5FE4F-9B1A-BE2A-B74C-7D7486CF2153}"/>
              </a:ext>
            </a:extLst>
          </p:cNvPr>
          <p:cNvSpPr txBox="1"/>
          <p:nvPr/>
        </p:nvSpPr>
        <p:spPr>
          <a:xfrm>
            <a:off x="7618595" y="2923676"/>
            <a:ext cx="264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en-AU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18C4EF-BFE0-0F24-9422-FD63DE45EE6A}"/>
              </a:ext>
            </a:extLst>
          </p:cNvPr>
          <p:cNvCxnSpPr>
            <a:cxnSpLocks/>
            <a:stCxn id="3" idx="3"/>
            <a:endCxn id="51" idx="0"/>
          </p:cNvCxnSpPr>
          <p:nvPr/>
        </p:nvCxnSpPr>
        <p:spPr>
          <a:xfrm>
            <a:off x="7883411" y="3108342"/>
            <a:ext cx="3141666" cy="148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5F15D3-1E9B-89B3-6768-86CB1A80026E}"/>
              </a:ext>
            </a:extLst>
          </p:cNvPr>
          <p:cNvSpPr txBox="1"/>
          <p:nvPr/>
        </p:nvSpPr>
        <p:spPr>
          <a:xfrm>
            <a:off x="4176042" y="4169555"/>
            <a:ext cx="1919958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How do we properly delete the 6.4 without causing an error?</a:t>
            </a:r>
          </a:p>
        </p:txBody>
      </p:sp>
    </p:spTree>
    <p:extLst>
      <p:ext uri="{BB962C8B-B14F-4D97-AF65-F5344CB8AC3E}">
        <p14:creationId xmlns:p14="http://schemas.microsoft.com/office/powerpoint/2010/main" val="463326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21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r = 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delete p;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delete r;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618595" y="3410508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2344297" y="3366506"/>
            <a:ext cx="1517342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Wrong!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925089" y="3595174"/>
            <a:ext cx="2861782" cy="9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5FE4F-9B1A-BE2A-B74C-7D7486CF2153}"/>
              </a:ext>
            </a:extLst>
          </p:cNvPr>
          <p:cNvSpPr txBox="1"/>
          <p:nvPr/>
        </p:nvSpPr>
        <p:spPr>
          <a:xfrm>
            <a:off x="7618595" y="2923676"/>
            <a:ext cx="264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en-AU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18C4EF-BFE0-0F24-9422-FD63DE45EE6A}"/>
              </a:ext>
            </a:extLst>
          </p:cNvPr>
          <p:cNvCxnSpPr>
            <a:cxnSpLocks/>
            <a:stCxn id="3" idx="3"/>
            <a:endCxn id="51" idx="0"/>
          </p:cNvCxnSpPr>
          <p:nvPr/>
        </p:nvCxnSpPr>
        <p:spPr>
          <a:xfrm>
            <a:off x="7883411" y="3108342"/>
            <a:ext cx="3141666" cy="148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129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22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r = 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delete p;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delete r;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618595" y="3410508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2344297" y="3366506"/>
            <a:ext cx="1517342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Wrong!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925089" y="3595174"/>
            <a:ext cx="455651" cy="130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5FE4F-9B1A-BE2A-B74C-7D7486CF2153}"/>
              </a:ext>
            </a:extLst>
          </p:cNvPr>
          <p:cNvSpPr txBox="1"/>
          <p:nvPr/>
        </p:nvSpPr>
        <p:spPr>
          <a:xfrm>
            <a:off x="7618595" y="2923676"/>
            <a:ext cx="264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en-AU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18C4EF-BFE0-0F24-9422-FD63DE45EE6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883411" y="3108342"/>
            <a:ext cx="497329" cy="17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5F15D3-1E9B-89B3-6768-86CB1A80026E}"/>
              </a:ext>
            </a:extLst>
          </p:cNvPr>
          <p:cNvSpPr txBox="1"/>
          <p:nvPr/>
        </p:nvSpPr>
        <p:spPr>
          <a:xfrm>
            <a:off x="1597758" y="4550224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Calling delete on both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and </a:t>
            </a:r>
            <a:r>
              <a:rPr lang="en-CA" sz="1400" dirty="0">
                <a:latin typeface="Consolas" panose="020B0609020204030204" pitchFamily="49" charset="0"/>
              </a:rPr>
              <a:t>r</a:t>
            </a:r>
            <a:r>
              <a:rPr lang="en-CA" sz="1400" dirty="0"/>
              <a:t> is an error know as </a:t>
            </a:r>
            <a:r>
              <a:rPr lang="en-CA" sz="1400" b="1" dirty="0"/>
              <a:t>double deletion</a:t>
            </a:r>
            <a:r>
              <a:rPr lang="en-CA" sz="1400" dirty="0"/>
              <a:t>. You can only safely delete a memory location once.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BC591-6859-0A17-F093-D8971AA9C345}"/>
              </a:ext>
            </a:extLst>
          </p:cNvPr>
          <p:cNvSpPr txBox="1"/>
          <p:nvPr/>
        </p:nvSpPr>
        <p:spPr>
          <a:xfrm>
            <a:off x="4491223" y="4552559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After 6.4 is de-allocated by </a:t>
            </a:r>
            <a:r>
              <a:rPr lang="en-CA" sz="1400" dirty="0">
                <a:latin typeface="Consolas" panose="020B0609020204030204" pitchFamily="49" charset="0"/>
              </a:rPr>
              <a:t>delete p</a:t>
            </a:r>
            <a:r>
              <a:rPr lang="en-CA" sz="1400" dirty="0"/>
              <a:t>, </a:t>
            </a:r>
            <a:r>
              <a:rPr lang="en-CA" sz="1400" dirty="0">
                <a:latin typeface="Consolas" panose="020B0609020204030204" pitchFamily="49" charset="0"/>
              </a:rPr>
              <a:t>r</a:t>
            </a:r>
            <a:r>
              <a:rPr lang="en-CA" sz="1400" dirty="0"/>
              <a:t> is now a </a:t>
            </a:r>
            <a:r>
              <a:rPr lang="en-CA" sz="1400" b="1" dirty="0"/>
              <a:t>dangling pointer </a:t>
            </a:r>
            <a:r>
              <a:rPr lang="en-CA" sz="1400" dirty="0"/>
              <a:t>and so cannot use it for anything.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46DB889-BB86-13ED-891D-B82FC6F06A3C}"/>
              </a:ext>
            </a:extLst>
          </p:cNvPr>
          <p:cNvSpPr/>
          <p:nvPr/>
        </p:nvSpPr>
        <p:spPr>
          <a:xfrm rot="16200000">
            <a:off x="3853766" y="4925004"/>
            <a:ext cx="355180" cy="4397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021554-02F5-D473-45BE-8832DFA73968}"/>
              </a:ext>
            </a:extLst>
          </p:cNvPr>
          <p:cNvSpPr txBox="1"/>
          <p:nvPr/>
        </p:nvSpPr>
        <p:spPr>
          <a:xfrm>
            <a:off x="8294621" y="364216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</a:t>
            </a:r>
            <a:endParaRPr lang="en-AU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90110C-D74C-040A-C0B9-3304F21C1BB5}"/>
              </a:ext>
            </a:extLst>
          </p:cNvPr>
          <p:cNvCxnSpPr/>
          <p:nvPr/>
        </p:nvCxnSpPr>
        <p:spPr>
          <a:xfrm>
            <a:off x="10628954" y="4413302"/>
            <a:ext cx="724846" cy="7216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DDB73E-9384-6BDC-496F-7F8BA38D10A3}"/>
              </a:ext>
            </a:extLst>
          </p:cNvPr>
          <p:cNvCxnSpPr>
            <a:cxnSpLocks/>
          </p:cNvCxnSpPr>
          <p:nvPr/>
        </p:nvCxnSpPr>
        <p:spPr>
          <a:xfrm flipV="1">
            <a:off x="10628954" y="4413302"/>
            <a:ext cx="724846" cy="7177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589AB2A-E58A-4813-7E7B-0D4B00850020}"/>
              </a:ext>
            </a:extLst>
          </p:cNvPr>
          <p:cNvSpPr txBox="1"/>
          <p:nvPr/>
        </p:nvSpPr>
        <p:spPr>
          <a:xfrm>
            <a:off x="7008570" y="1977319"/>
            <a:ext cx="1695377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After calling </a:t>
            </a:r>
            <a:r>
              <a:rPr lang="en-CA" sz="1400" dirty="0">
                <a:latin typeface="Consolas" panose="020B0609020204030204" pitchFamily="49" charset="0"/>
              </a:rPr>
              <a:t>delete p</a:t>
            </a:r>
            <a:r>
              <a:rPr lang="en-CA" sz="1400" dirty="0"/>
              <a:t>, both </a:t>
            </a:r>
            <a:r>
              <a:rPr lang="en-CA" sz="1400" dirty="0">
                <a:latin typeface="Consolas" panose="020B0609020204030204" pitchFamily="49" charset="0"/>
              </a:rPr>
              <a:t>r</a:t>
            </a:r>
            <a:r>
              <a:rPr lang="en-CA" sz="1400" dirty="0"/>
              <a:t> and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are </a:t>
            </a:r>
            <a:r>
              <a:rPr lang="en-CA" sz="1400" b="1" dirty="0"/>
              <a:t>dangling pointers</a:t>
            </a:r>
            <a:r>
              <a:rPr lang="en-CA" sz="1400" dirty="0"/>
              <a:t>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CF9C21-3F54-0EC3-575C-C316F8F1FA0A}"/>
              </a:ext>
            </a:extLst>
          </p:cNvPr>
          <p:cNvSpPr txBox="1"/>
          <p:nvPr/>
        </p:nvSpPr>
        <p:spPr>
          <a:xfrm>
            <a:off x="8352758" y="310039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9437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23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g()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arr = new int[3];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87634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573970" y="3397283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3437610" y="3125746"/>
            <a:ext cx="201999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Important: </a:t>
            </a:r>
            <a:r>
              <a:rPr lang="en-CA" sz="2000" dirty="0"/>
              <a:t>square brackets indicate an array is being allocated</a:t>
            </a:r>
            <a:endParaRPr lang="en-CA" sz="2000" dirty="0">
              <a:latin typeface="Consolas" panose="020B0609020204030204" pitchFamily="49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  <a:endCxn id="51" idx="2"/>
          </p:cNvCxnSpPr>
          <p:nvPr/>
        </p:nvCxnSpPr>
        <p:spPr>
          <a:xfrm flipV="1">
            <a:off x="8029544" y="2697805"/>
            <a:ext cx="2325586" cy="88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253370-C115-CCF7-7E13-704F3015E5F6}"/>
              </a:ext>
            </a:extLst>
          </p:cNvPr>
          <p:cNvCxnSpPr>
            <a:stCxn id="53" idx="0"/>
          </p:cNvCxnSpPr>
          <p:nvPr/>
        </p:nvCxnSpPr>
        <p:spPr>
          <a:xfrm flipH="1" flipV="1">
            <a:off x="4284833" y="2504855"/>
            <a:ext cx="162775" cy="62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F4CC74-5821-AD0D-1AF6-F0E5E6012F79}"/>
              </a:ext>
            </a:extLst>
          </p:cNvPr>
          <p:cNvCxnSpPr/>
          <p:nvPr/>
        </p:nvCxnSpPr>
        <p:spPr>
          <a:xfrm flipV="1">
            <a:off x="4447608" y="2504855"/>
            <a:ext cx="192405" cy="62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0F5995-9922-A04E-692A-B22CE5FDCB9A}"/>
              </a:ext>
            </a:extLst>
          </p:cNvPr>
          <p:cNvGrpSpPr/>
          <p:nvPr/>
        </p:nvGrpSpPr>
        <p:grpSpPr>
          <a:xfrm>
            <a:off x="10155396" y="2328473"/>
            <a:ext cx="1198404" cy="369332"/>
            <a:chOff x="9924568" y="4356143"/>
            <a:chExt cx="1198404" cy="36933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3651377-47E7-68ED-0B4B-011C49E5ADB1}"/>
                </a:ext>
              </a:extLst>
            </p:cNvPr>
            <p:cNvSpPr txBox="1"/>
            <p:nvPr/>
          </p:nvSpPr>
          <p:spPr>
            <a:xfrm>
              <a:off x="9924568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9F59C4-0AB9-47D3-B754-6BE3D76DB48C}"/>
                </a:ext>
              </a:extLst>
            </p:cNvPr>
            <p:cNvSpPr txBox="1"/>
            <p:nvPr/>
          </p:nvSpPr>
          <p:spPr>
            <a:xfrm>
              <a:off x="10324036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087E89-743B-010F-0DE8-50E793C6C079}"/>
                </a:ext>
              </a:extLst>
            </p:cNvPr>
            <p:cNvSpPr txBox="1"/>
            <p:nvPr/>
          </p:nvSpPr>
          <p:spPr>
            <a:xfrm>
              <a:off x="10723504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  <a:endParaRPr lang="en-AU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90226F4-89D8-2118-58C0-94DEE645EE83}"/>
              </a:ext>
            </a:extLst>
          </p:cNvPr>
          <p:cNvSpPr txBox="1"/>
          <p:nvPr/>
        </p:nvSpPr>
        <p:spPr>
          <a:xfrm>
            <a:off x="7293425" y="2291050"/>
            <a:ext cx="1221326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Address of first element of the array is stored in 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endParaRPr lang="en-CA" sz="14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4F32D6-CA76-17BC-DE58-626825827F96}"/>
              </a:ext>
            </a:extLst>
          </p:cNvPr>
          <p:cNvSpPr txBox="1"/>
          <p:nvPr/>
        </p:nvSpPr>
        <p:spPr>
          <a:xfrm>
            <a:off x="10155396" y="3104560"/>
            <a:ext cx="1221326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No guarantee </a:t>
            </a:r>
            <a:r>
              <a:rPr lang="en-CA" sz="1400" dirty="0"/>
              <a:t>about the initial values of the </a:t>
            </a:r>
            <a:r>
              <a:rPr lang="en-CA" sz="1400" dirty="0">
                <a:latin typeface="Consolas" panose="020B0609020204030204" pitchFamily="49" charset="0"/>
              </a:rPr>
              <a:t>int</a:t>
            </a:r>
            <a:r>
              <a:rPr lang="en-CA" sz="1400" dirty="0"/>
              <a:t>s in the array!</a:t>
            </a:r>
            <a:endParaRPr lang="en-CA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82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24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g()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arr = new int[3];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delete[] arr;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87634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573970" y="3397283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679325" y="3837962"/>
            <a:ext cx="2411278" cy="163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Important: </a:t>
            </a:r>
            <a:r>
              <a:rPr lang="en-CA" sz="2000" dirty="0">
                <a:latin typeface="Consolas" panose="020B0609020204030204" pitchFamily="49" charset="0"/>
              </a:rPr>
              <a:t>delete[]</a:t>
            </a:r>
            <a:r>
              <a:rPr lang="en-CA" sz="2000" dirty="0">
                <a:latin typeface="+mj-lt"/>
              </a:rPr>
              <a:t> </a:t>
            </a:r>
            <a:r>
              <a:rPr lang="en-CA" sz="2000" dirty="0"/>
              <a:t>must be used to de-allocate arrays: leaving out the </a:t>
            </a:r>
            <a:r>
              <a:rPr lang="en-CA" sz="2000" dirty="0">
                <a:latin typeface="Consolas" panose="020B0609020204030204" pitchFamily="49" charset="0"/>
              </a:rPr>
              <a:t>[]</a:t>
            </a:r>
            <a:r>
              <a:rPr lang="en-CA" sz="2000" dirty="0"/>
              <a:t> is a mistake!</a:t>
            </a:r>
            <a:endParaRPr lang="en-CA" sz="2000" dirty="0">
              <a:latin typeface="Consolas" panose="020B0609020204030204" pitchFamily="49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8029544" y="2704471"/>
            <a:ext cx="2187554" cy="87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0F5995-9922-A04E-692A-B22CE5FDCB9A}"/>
              </a:ext>
            </a:extLst>
          </p:cNvPr>
          <p:cNvGrpSpPr/>
          <p:nvPr/>
        </p:nvGrpSpPr>
        <p:grpSpPr>
          <a:xfrm>
            <a:off x="10155396" y="2328473"/>
            <a:ext cx="1198404" cy="369332"/>
            <a:chOff x="9924568" y="4356143"/>
            <a:chExt cx="1198404" cy="36933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3651377-47E7-68ED-0B4B-011C49E5ADB1}"/>
                </a:ext>
              </a:extLst>
            </p:cNvPr>
            <p:cNvSpPr txBox="1"/>
            <p:nvPr/>
          </p:nvSpPr>
          <p:spPr>
            <a:xfrm>
              <a:off x="9924568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9F59C4-0AB9-47D3-B754-6BE3D76DB48C}"/>
                </a:ext>
              </a:extLst>
            </p:cNvPr>
            <p:cNvSpPr txBox="1"/>
            <p:nvPr/>
          </p:nvSpPr>
          <p:spPr>
            <a:xfrm>
              <a:off x="10324036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087E89-743B-010F-0DE8-50E793C6C079}"/>
                </a:ext>
              </a:extLst>
            </p:cNvPr>
            <p:cNvSpPr txBox="1"/>
            <p:nvPr/>
          </p:nvSpPr>
          <p:spPr>
            <a:xfrm>
              <a:off x="10723504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  <a:endParaRPr lang="en-AU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90226F4-89D8-2118-58C0-94DEE645EE83}"/>
              </a:ext>
            </a:extLst>
          </p:cNvPr>
          <p:cNvSpPr txBox="1"/>
          <p:nvPr/>
        </p:nvSpPr>
        <p:spPr>
          <a:xfrm>
            <a:off x="7293425" y="2291050"/>
            <a:ext cx="1221326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Address of first element of the array is stored in 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endParaRPr lang="en-CA" sz="14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4F32D6-CA76-17BC-DE58-626825827F96}"/>
              </a:ext>
            </a:extLst>
          </p:cNvPr>
          <p:cNvSpPr txBox="1"/>
          <p:nvPr/>
        </p:nvSpPr>
        <p:spPr>
          <a:xfrm>
            <a:off x="10155396" y="3104560"/>
            <a:ext cx="1221326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No guarantee </a:t>
            </a:r>
            <a:r>
              <a:rPr lang="en-CA" sz="1400" dirty="0"/>
              <a:t>about the initial values of the </a:t>
            </a:r>
            <a:r>
              <a:rPr lang="en-CA" sz="1400" dirty="0">
                <a:latin typeface="Consolas" panose="020B0609020204030204" pitchFamily="49" charset="0"/>
              </a:rPr>
              <a:t>int</a:t>
            </a:r>
            <a:r>
              <a:rPr lang="en-CA" sz="1400" dirty="0"/>
              <a:t>s in the array!</a:t>
            </a:r>
            <a:endParaRPr lang="en-CA" sz="1400" dirty="0">
              <a:latin typeface="Consolas" panose="020B0609020204030204" pitchFamily="49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512B33-B3D3-46EE-F3C0-38A97F93B967}"/>
              </a:ext>
            </a:extLst>
          </p:cNvPr>
          <p:cNvSpPr/>
          <p:nvPr/>
        </p:nvSpPr>
        <p:spPr>
          <a:xfrm>
            <a:off x="1624760" y="2768103"/>
            <a:ext cx="445865" cy="6291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4A0B71-8BCE-A261-D3AC-DC2F2774E095}"/>
              </a:ext>
            </a:extLst>
          </p:cNvPr>
          <p:cNvCxnSpPr>
            <a:cxnSpLocks/>
            <a:stCxn id="53" idx="0"/>
            <a:endCxn id="3" idx="4"/>
          </p:cNvCxnSpPr>
          <p:nvPr/>
        </p:nvCxnSpPr>
        <p:spPr>
          <a:xfrm flipH="1" flipV="1">
            <a:off x="1847693" y="3397283"/>
            <a:ext cx="37271" cy="44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729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25</a:t>
            </a:fld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1694605" y="2513139"/>
            <a:ext cx="10390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arr: 8241</a:t>
            </a:r>
            <a:endParaRPr lang="en-AU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2733672" y="2629845"/>
            <a:ext cx="2152129" cy="6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4F32D6-CA76-17BC-DE58-626825827F96}"/>
              </a:ext>
            </a:extLst>
          </p:cNvPr>
          <p:cNvSpPr txBox="1"/>
          <p:nvPr/>
        </p:nvSpPr>
        <p:spPr>
          <a:xfrm>
            <a:off x="5034425" y="1651364"/>
            <a:ext cx="2733635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addresses of each </a:t>
            </a:r>
            <a:r>
              <a:rPr lang="en-CA" sz="1400" dirty="0">
                <a:latin typeface="Consolas" panose="020B0609020204030204" pitchFamily="49" charset="0"/>
              </a:rPr>
              <a:t>int</a:t>
            </a:r>
            <a:r>
              <a:rPr lang="en-CA" sz="1400" dirty="0"/>
              <a:t> in the array</a:t>
            </a:r>
            <a:endParaRPr lang="en-CA" sz="1400" dirty="0"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FB3CF3-1803-40DE-1C13-24CED8B634B6}"/>
              </a:ext>
            </a:extLst>
          </p:cNvPr>
          <p:cNvGrpSpPr/>
          <p:nvPr/>
        </p:nvGrpSpPr>
        <p:grpSpPr>
          <a:xfrm>
            <a:off x="4889395" y="2513139"/>
            <a:ext cx="3107014" cy="707886"/>
            <a:chOff x="4889395" y="2513139"/>
            <a:chExt cx="3107014" cy="7078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498E63-7722-32F5-9D6C-A22CA2191480}"/>
                </a:ext>
              </a:extLst>
            </p:cNvPr>
            <p:cNvSpPr txBox="1"/>
            <p:nvPr/>
          </p:nvSpPr>
          <p:spPr>
            <a:xfrm>
              <a:off x="4889395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95837B-89E1-C908-9ECE-72B010BDB772}"/>
                </a:ext>
              </a:extLst>
            </p:cNvPr>
            <p:cNvSpPr txBox="1"/>
            <p:nvPr/>
          </p:nvSpPr>
          <p:spPr>
            <a:xfrm>
              <a:off x="5668844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7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CB915E-19C8-ED80-FE62-04EFC5129F2F}"/>
                </a:ext>
              </a:extLst>
            </p:cNvPr>
            <p:cNvSpPr txBox="1"/>
            <p:nvPr/>
          </p:nvSpPr>
          <p:spPr>
            <a:xfrm>
              <a:off x="6444699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6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972C75-A591-9847-0EFA-946D14F4A39D}"/>
                </a:ext>
              </a:extLst>
            </p:cNvPr>
            <p:cNvSpPr txBox="1"/>
            <p:nvPr/>
          </p:nvSpPr>
          <p:spPr>
            <a:xfrm>
              <a:off x="7220554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-1</a:t>
              </a:r>
              <a:endParaRPr lang="en-AU" sz="4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33C9C3A-D374-AB00-F70F-D8309B726EFC}"/>
              </a:ext>
            </a:extLst>
          </p:cNvPr>
          <p:cNvSpPr txBox="1"/>
          <p:nvPr/>
        </p:nvSpPr>
        <p:spPr>
          <a:xfrm>
            <a:off x="4971447" y="2143807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8241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3AB46-7F62-F40E-CA97-6F4F20AA904E}"/>
              </a:ext>
            </a:extLst>
          </p:cNvPr>
          <p:cNvSpPr txBox="1"/>
          <p:nvPr/>
        </p:nvSpPr>
        <p:spPr>
          <a:xfrm>
            <a:off x="5748500" y="2143807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8242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6A1E4-8CA3-541F-5A4A-9BDA4AFB03B2}"/>
              </a:ext>
            </a:extLst>
          </p:cNvPr>
          <p:cNvSpPr txBox="1"/>
          <p:nvPr/>
        </p:nvSpPr>
        <p:spPr>
          <a:xfrm>
            <a:off x="6525553" y="2143807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8243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D0197-EE3A-ADF9-AC36-8540675AED8A}"/>
              </a:ext>
            </a:extLst>
          </p:cNvPr>
          <p:cNvSpPr txBox="1"/>
          <p:nvPr/>
        </p:nvSpPr>
        <p:spPr>
          <a:xfrm>
            <a:off x="7302606" y="2143807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8244</a:t>
            </a:r>
            <a:endParaRPr lang="en-AU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BAE61D4-0D26-3DB2-8119-A141B67F6311}"/>
              </a:ext>
            </a:extLst>
          </p:cNvPr>
          <p:cNvGrpSpPr/>
          <p:nvPr/>
        </p:nvGrpSpPr>
        <p:grpSpPr>
          <a:xfrm>
            <a:off x="1414995" y="3221025"/>
            <a:ext cx="10187831" cy="2498624"/>
            <a:chOff x="1414995" y="3221025"/>
            <a:chExt cx="10187831" cy="2498624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F740665-FAB4-A18F-CFF3-91DCC7A7A771}"/>
                </a:ext>
              </a:extLst>
            </p:cNvPr>
            <p:cNvCxnSpPr>
              <a:stCxn id="17" idx="0"/>
              <a:endCxn id="5" idx="2"/>
            </p:cNvCxnSpPr>
            <p:nvPr/>
          </p:nvCxnSpPr>
          <p:spPr>
            <a:xfrm flipV="1">
              <a:off x="2457107" y="3221025"/>
              <a:ext cx="2820216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E7558B0-18AC-848C-37BF-3E6D290ECF49}"/>
                </a:ext>
              </a:extLst>
            </p:cNvPr>
            <p:cNvCxnSpPr>
              <a:cxnSpLocks/>
              <a:stCxn id="18" idx="0"/>
              <a:endCxn id="7" idx="2"/>
            </p:cNvCxnSpPr>
            <p:nvPr/>
          </p:nvCxnSpPr>
          <p:spPr>
            <a:xfrm flipV="1">
              <a:off x="5116097" y="3221025"/>
              <a:ext cx="940675" cy="124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C3F35AC-7963-5915-2113-BF80960EA5FD}"/>
                </a:ext>
              </a:extLst>
            </p:cNvPr>
            <p:cNvCxnSpPr>
              <a:cxnSpLocks/>
              <a:stCxn id="19" idx="0"/>
              <a:endCxn id="8" idx="2"/>
            </p:cNvCxnSpPr>
            <p:nvPr/>
          </p:nvCxnSpPr>
          <p:spPr>
            <a:xfrm flipH="1" flipV="1">
              <a:off x="6832627" y="3221025"/>
              <a:ext cx="942460" cy="125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F34029D-B2B9-9DBC-1FC6-72467FC354FB}"/>
                </a:ext>
              </a:extLst>
            </p:cNvPr>
            <p:cNvCxnSpPr>
              <a:cxnSpLocks/>
              <a:stCxn id="20" idx="0"/>
              <a:endCxn id="9" idx="2"/>
            </p:cNvCxnSpPr>
            <p:nvPr/>
          </p:nvCxnSpPr>
          <p:spPr>
            <a:xfrm flipH="1" flipV="1">
              <a:off x="7608482" y="3221025"/>
              <a:ext cx="2888913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A424C7FD-B495-9E3C-DBF2-A8FE5E1FC7E6}"/>
                </a:ext>
              </a:extLst>
            </p:cNvPr>
            <p:cNvGrpSpPr/>
            <p:nvPr/>
          </p:nvGrpSpPr>
          <p:grpSpPr>
            <a:xfrm>
              <a:off x="1414995" y="4468538"/>
              <a:ext cx="10187831" cy="1251111"/>
              <a:chOff x="1414995" y="4468538"/>
              <a:chExt cx="10187831" cy="1251111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5FF1771-D104-DF34-122C-D02109887E96}"/>
                  </a:ext>
                </a:extLst>
              </p:cNvPr>
              <p:cNvSpPr txBox="1"/>
              <p:nvPr/>
            </p:nvSpPr>
            <p:spPr>
              <a:xfrm>
                <a:off x="1794906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C85BB4-5547-F36F-709A-38BB94CD1627}"/>
                  </a:ext>
                </a:extLst>
              </p:cNvPr>
              <p:cNvSpPr txBox="1"/>
              <p:nvPr/>
            </p:nvSpPr>
            <p:spPr>
              <a:xfrm>
                <a:off x="4453896" y="4468538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458E6F0-15F5-1848-6B4D-C06368BFBB9C}"/>
                  </a:ext>
                </a:extLst>
              </p:cNvPr>
              <p:cNvSpPr txBox="1"/>
              <p:nvPr/>
            </p:nvSpPr>
            <p:spPr>
              <a:xfrm>
                <a:off x="7112886" y="4478251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5830B5-D6CD-ABBF-D525-9093E337A02D}"/>
                  </a:ext>
                </a:extLst>
              </p:cNvPr>
              <p:cNvSpPr txBox="1"/>
              <p:nvPr/>
            </p:nvSpPr>
            <p:spPr>
              <a:xfrm>
                <a:off x="9835194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3C1A387-C6E1-94AD-2DE5-5EC42DCC62AE}"/>
                  </a:ext>
                </a:extLst>
              </p:cNvPr>
              <p:cNvSpPr txBox="1"/>
              <p:nvPr/>
            </p:nvSpPr>
            <p:spPr>
              <a:xfrm>
                <a:off x="1414995" y="492102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81552A6-DE80-6E15-F0B3-400400A98358}"/>
                  </a:ext>
                </a:extLst>
              </p:cNvPr>
              <p:cNvSpPr txBox="1"/>
              <p:nvPr/>
            </p:nvSpPr>
            <p:spPr>
              <a:xfrm>
                <a:off x="4073985" y="4909428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9FBEB59-28B8-384C-B263-64B2D98F3E98}"/>
                  </a:ext>
                </a:extLst>
              </p:cNvPr>
              <p:cNvSpPr txBox="1"/>
              <p:nvPr/>
            </p:nvSpPr>
            <p:spPr>
              <a:xfrm>
                <a:off x="6732975" y="491428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AAFA588-5709-65DA-7B48-C66404A298D1}"/>
                  </a:ext>
                </a:extLst>
              </p:cNvPr>
              <p:cNvSpPr txBox="1"/>
              <p:nvPr/>
            </p:nvSpPr>
            <p:spPr>
              <a:xfrm>
                <a:off x="9391964" y="4921024"/>
                <a:ext cx="2210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FBAC11D-DA6D-CE83-DDE7-B9CFC6D32975}"/>
                  </a:ext>
                </a:extLst>
              </p:cNvPr>
              <p:cNvSpPr txBox="1"/>
              <p:nvPr/>
            </p:nvSpPr>
            <p:spPr>
              <a:xfrm>
                <a:off x="166826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]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FE3E341-0F29-1B10-3C98-C94DECD0F238}"/>
                  </a:ext>
                </a:extLst>
              </p:cNvPr>
              <p:cNvSpPr txBox="1"/>
              <p:nvPr/>
            </p:nvSpPr>
            <p:spPr>
              <a:xfrm>
                <a:off x="432725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]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2EA2CF9-6032-BB85-0693-7A57F77FF2DF}"/>
                  </a:ext>
                </a:extLst>
              </p:cNvPr>
              <p:cNvSpPr txBox="1"/>
              <p:nvPr/>
            </p:nvSpPr>
            <p:spPr>
              <a:xfrm>
                <a:off x="698624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]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28AC80D-C3C2-A2C8-2B24-617B74D442BA}"/>
                  </a:ext>
                </a:extLst>
              </p:cNvPr>
              <p:cNvSpPr txBox="1"/>
              <p:nvPr/>
            </p:nvSpPr>
            <p:spPr>
              <a:xfrm>
                <a:off x="9645239" y="5350317"/>
                <a:ext cx="17043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]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36C9C5DB-64C9-C4B0-E1F9-75EDE624CA48}"/>
              </a:ext>
            </a:extLst>
          </p:cNvPr>
          <p:cNvSpPr txBox="1"/>
          <p:nvPr/>
        </p:nvSpPr>
        <p:spPr>
          <a:xfrm>
            <a:off x="4569184" y="5892258"/>
            <a:ext cx="335531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]</a:t>
            </a:r>
            <a:r>
              <a:rPr lang="en-CA" sz="1400" dirty="0"/>
              <a:t> means the same as </a:t>
            </a:r>
            <a:r>
              <a:rPr lang="en-CA" sz="1400" dirty="0">
                <a:latin typeface="Consolas" panose="020B0609020204030204" pitchFamily="49" charset="0"/>
              </a:rPr>
              <a:t>*(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 + 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2571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26</a:t>
            </a:fld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1694605" y="2513139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  <a:endParaRPr lang="en-AU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2150179" y="2629845"/>
            <a:ext cx="2735622" cy="6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4F32D6-CA76-17BC-DE58-626825827F96}"/>
              </a:ext>
            </a:extLst>
          </p:cNvPr>
          <p:cNvSpPr txBox="1"/>
          <p:nvPr/>
        </p:nvSpPr>
        <p:spPr>
          <a:xfrm>
            <a:off x="1414995" y="1421602"/>
            <a:ext cx="2733635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Since we don’t usually know or care about the actual addresses, we just use the index values.</a:t>
            </a:r>
            <a:endParaRPr lang="en-CA" sz="1400" dirty="0"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FB3CF3-1803-40DE-1C13-24CED8B634B6}"/>
              </a:ext>
            </a:extLst>
          </p:cNvPr>
          <p:cNvGrpSpPr/>
          <p:nvPr/>
        </p:nvGrpSpPr>
        <p:grpSpPr>
          <a:xfrm>
            <a:off x="4889395" y="2513139"/>
            <a:ext cx="3107014" cy="707886"/>
            <a:chOff x="4889395" y="2513139"/>
            <a:chExt cx="3107014" cy="7078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498E63-7722-32F5-9D6C-A22CA2191480}"/>
                </a:ext>
              </a:extLst>
            </p:cNvPr>
            <p:cNvSpPr txBox="1"/>
            <p:nvPr/>
          </p:nvSpPr>
          <p:spPr>
            <a:xfrm>
              <a:off x="4889395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95837B-89E1-C908-9ECE-72B010BDB772}"/>
                </a:ext>
              </a:extLst>
            </p:cNvPr>
            <p:cNvSpPr txBox="1"/>
            <p:nvPr/>
          </p:nvSpPr>
          <p:spPr>
            <a:xfrm>
              <a:off x="5668844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7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CB915E-19C8-ED80-FE62-04EFC5129F2F}"/>
                </a:ext>
              </a:extLst>
            </p:cNvPr>
            <p:cNvSpPr txBox="1"/>
            <p:nvPr/>
          </p:nvSpPr>
          <p:spPr>
            <a:xfrm>
              <a:off x="6444699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6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972C75-A591-9847-0EFA-946D14F4A39D}"/>
                </a:ext>
              </a:extLst>
            </p:cNvPr>
            <p:cNvSpPr txBox="1"/>
            <p:nvPr/>
          </p:nvSpPr>
          <p:spPr>
            <a:xfrm>
              <a:off x="7220554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-1</a:t>
              </a:r>
              <a:endParaRPr lang="en-AU" sz="4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33C9C3A-D374-AB00-F70F-D8309B726EFC}"/>
              </a:ext>
            </a:extLst>
          </p:cNvPr>
          <p:cNvSpPr txBox="1"/>
          <p:nvPr/>
        </p:nvSpPr>
        <p:spPr>
          <a:xfrm>
            <a:off x="4971447" y="171915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8241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3AB46-7F62-F40E-CA97-6F4F20AA904E}"/>
              </a:ext>
            </a:extLst>
          </p:cNvPr>
          <p:cNvSpPr txBox="1"/>
          <p:nvPr/>
        </p:nvSpPr>
        <p:spPr>
          <a:xfrm>
            <a:off x="5748500" y="171915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8242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6A1E4-8CA3-541F-5A4A-9BDA4AFB03B2}"/>
              </a:ext>
            </a:extLst>
          </p:cNvPr>
          <p:cNvSpPr txBox="1"/>
          <p:nvPr/>
        </p:nvSpPr>
        <p:spPr>
          <a:xfrm>
            <a:off x="6525553" y="171915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8243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D0197-EE3A-ADF9-AC36-8540675AED8A}"/>
              </a:ext>
            </a:extLst>
          </p:cNvPr>
          <p:cNvSpPr txBox="1"/>
          <p:nvPr/>
        </p:nvSpPr>
        <p:spPr>
          <a:xfrm>
            <a:off x="7302606" y="171915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8244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542AB-C88D-04DB-641E-A4E37938F430}"/>
              </a:ext>
            </a:extLst>
          </p:cNvPr>
          <p:cNvSpPr txBox="1"/>
          <p:nvPr/>
        </p:nvSpPr>
        <p:spPr>
          <a:xfrm>
            <a:off x="5146975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0BB7D-7BCE-EF06-B046-904AE09EE064}"/>
              </a:ext>
            </a:extLst>
          </p:cNvPr>
          <p:cNvSpPr txBox="1"/>
          <p:nvPr/>
        </p:nvSpPr>
        <p:spPr>
          <a:xfrm>
            <a:off x="5945157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228E4-1FFE-2BA0-56D6-E6CE5A5B7F33}"/>
              </a:ext>
            </a:extLst>
          </p:cNvPr>
          <p:cNvSpPr txBox="1"/>
          <p:nvPr/>
        </p:nvSpPr>
        <p:spPr>
          <a:xfrm>
            <a:off x="6707266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7297A-347F-7F8B-BD14-218C67C60AAA}"/>
              </a:ext>
            </a:extLst>
          </p:cNvPr>
          <p:cNvSpPr txBox="1"/>
          <p:nvPr/>
        </p:nvSpPr>
        <p:spPr>
          <a:xfrm>
            <a:off x="7457638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68F7D7-E72D-9EB3-A47E-E9ED7CA1EA7D}"/>
              </a:ext>
            </a:extLst>
          </p:cNvPr>
          <p:cNvSpPr txBox="1"/>
          <p:nvPr/>
        </p:nvSpPr>
        <p:spPr>
          <a:xfrm>
            <a:off x="4569184" y="5892258"/>
            <a:ext cx="335531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]</a:t>
            </a:r>
            <a:r>
              <a:rPr lang="en-CA" sz="1400" dirty="0"/>
              <a:t> means the same as </a:t>
            </a:r>
            <a:r>
              <a:rPr lang="en-CA" sz="1400" dirty="0">
                <a:latin typeface="Consolas" panose="020B0609020204030204" pitchFamily="49" charset="0"/>
              </a:rPr>
              <a:t>*(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 + 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420EC9C-8DF0-D3D5-9FC0-690F56E3470F}"/>
              </a:ext>
            </a:extLst>
          </p:cNvPr>
          <p:cNvGrpSpPr/>
          <p:nvPr/>
        </p:nvGrpSpPr>
        <p:grpSpPr>
          <a:xfrm>
            <a:off x="1414995" y="3221025"/>
            <a:ext cx="10187831" cy="2498624"/>
            <a:chOff x="1414995" y="3221025"/>
            <a:chExt cx="10187831" cy="2498624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DE40CC1-65AA-392D-55D1-7BF086E5491C}"/>
                </a:ext>
              </a:extLst>
            </p:cNvPr>
            <p:cNvCxnSpPr>
              <a:stCxn id="38" idx="0"/>
            </p:cNvCxnSpPr>
            <p:nvPr/>
          </p:nvCxnSpPr>
          <p:spPr>
            <a:xfrm flipV="1">
              <a:off x="2457107" y="3221025"/>
              <a:ext cx="2820216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4EB88A1-82FC-4399-F761-9FAC08EF4130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V="1">
              <a:off x="5116097" y="3221025"/>
              <a:ext cx="940675" cy="124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43D02F7-7C9B-8CAA-71AE-CB5F1A38C827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flipH="1" flipV="1">
              <a:off x="6832627" y="3221025"/>
              <a:ext cx="942460" cy="125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AA15653-F900-A325-0CF1-292E32FFE9AC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H="1" flipV="1">
              <a:off x="7608482" y="3221025"/>
              <a:ext cx="2888913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A61FB85-0D3D-17DC-231B-58482A0EDE56}"/>
                </a:ext>
              </a:extLst>
            </p:cNvPr>
            <p:cNvGrpSpPr/>
            <p:nvPr/>
          </p:nvGrpSpPr>
          <p:grpSpPr>
            <a:xfrm>
              <a:off x="1414995" y="4468538"/>
              <a:ext cx="10187831" cy="1251111"/>
              <a:chOff x="1414995" y="4468538"/>
              <a:chExt cx="10187831" cy="1251111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F9EE65-6391-AD72-1ABE-918FD62A0EEA}"/>
                  </a:ext>
                </a:extLst>
              </p:cNvPr>
              <p:cNvSpPr txBox="1"/>
              <p:nvPr/>
            </p:nvSpPr>
            <p:spPr>
              <a:xfrm>
                <a:off x="1794906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4569743-F5B4-2352-F97C-C24DCD1690DD}"/>
                  </a:ext>
                </a:extLst>
              </p:cNvPr>
              <p:cNvSpPr txBox="1"/>
              <p:nvPr/>
            </p:nvSpPr>
            <p:spPr>
              <a:xfrm>
                <a:off x="4453896" y="4468538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58FDCAA-E197-0B9C-7506-5C206D3C8F0E}"/>
                  </a:ext>
                </a:extLst>
              </p:cNvPr>
              <p:cNvSpPr txBox="1"/>
              <p:nvPr/>
            </p:nvSpPr>
            <p:spPr>
              <a:xfrm>
                <a:off x="7112886" y="4478251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2091ED8-6E1E-C38A-E935-46C3D7680BBB}"/>
                  </a:ext>
                </a:extLst>
              </p:cNvPr>
              <p:cNvSpPr txBox="1"/>
              <p:nvPr/>
            </p:nvSpPr>
            <p:spPr>
              <a:xfrm>
                <a:off x="9835194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FE4A7A4-C5A0-0E89-7271-7BD82D067BC9}"/>
                  </a:ext>
                </a:extLst>
              </p:cNvPr>
              <p:cNvSpPr txBox="1"/>
              <p:nvPr/>
            </p:nvSpPr>
            <p:spPr>
              <a:xfrm>
                <a:off x="1414995" y="492102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A6463BA-CEAF-8FD1-4FFD-955102F4D7A2}"/>
                  </a:ext>
                </a:extLst>
              </p:cNvPr>
              <p:cNvSpPr txBox="1"/>
              <p:nvPr/>
            </p:nvSpPr>
            <p:spPr>
              <a:xfrm>
                <a:off x="4073985" y="4909428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EF6C743-5C2E-CBBD-42CE-567711A1BE0E}"/>
                  </a:ext>
                </a:extLst>
              </p:cNvPr>
              <p:cNvSpPr txBox="1"/>
              <p:nvPr/>
            </p:nvSpPr>
            <p:spPr>
              <a:xfrm>
                <a:off x="6732975" y="491428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85E9855-6D76-D7DE-8103-9B90C469143B}"/>
                  </a:ext>
                </a:extLst>
              </p:cNvPr>
              <p:cNvSpPr txBox="1"/>
              <p:nvPr/>
            </p:nvSpPr>
            <p:spPr>
              <a:xfrm>
                <a:off x="9391964" y="4921024"/>
                <a:ext cx="2210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A1389C3-729E-472A-0961-DA2B8CE8A5EE}"/>
                  </a:ext>
                </a:extLst>
              </p:cNvPr>
              <p:cNvSpPr txBox="1"/>
              <p:nvPr/>
            </p:nvSpPr>
            <p:spPr>
              <a:xfrm>
                <a:off x="166826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]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7203538-BE87-8A1A-53D2-12D161B47E93}"/>
                  </a:ext>
                </a:extLst>
              </p:cNvPr>
              <p:cNvSpPr txBox="1"/>
              <p:nvPr/>
            </p:nvSpPr>
            <p:spPr>
              <a:xfrm>
                <a:off x="432725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]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05C1E54-D938-EF56-7721-EBDF238F70C4}"/>
                  </a:ext>
                </a:extLst>
              </p:cNvPr>
              <p:cNvSpPr txBox="1"/>
              <p:nvPr/>
            </p:nvSpPr>
            <p:spPr>
              <a:xfrm>
                <a:off x="698624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]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47F377B-2FDB-26F0-C136-F6EF8FBE00AD}"/>
                  </a:ext>
                </a:extLst>
              </p:cNvPr>
              <p:cNvSpPr txBox="1"/>
              <p:nvPr/>
            </p:nvSpPr>
            <p:spPr>
              <a:xfrm>
                <a:off x="9645239" y="5350317"/>
                <a:ext cx="17043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]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2158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27</a:t>
            </a:fld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1694605" y="2513139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  <a:endParaRPr lang="en-AU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2150179" y="2629845"/>
            <a:ext cx="2735622" cy="6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4F32D6-CA76-17BC-DE58-626825827F96}"/>
              </a:ext>
            </a:extLst>
          </p:cNvPr>
          <p:cNvSpPr txBox="1"/>
          <p:nvPr/>
        </p:nvSpPr>
        <p:spPr>
          <a:xfrm>
            <a:off x="1414995" y="1421602"/>
            <a:ext cx="2733635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Since we don’t usually know or care about the actual addresses, we just use the index values.</a:t>
            </a:r>
            <a:endParaRPr lang="en-CA" sz="1400" dirty="0"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FB3CF3-1803-40DE-1C13-24CED8B634B6}"/>
              </a:ext>
            </a:extLst>
          </p:cNvPr>
          <p:cNvGrpSpPr/>
          <p:nvPr/>
        </p:nvGrpSpPr>
        <p:grpSpPr>
          <a:xfrm>
            <a:off x="4889395" y="2513139"/>
            <a:ext cx="3107014" cy="707886"/>
            <a:chOff x="4889395" y="2513139"/>
            <a:chExt cx="3107014" cy="7078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498E63-7722-32F5-9D6C-A22CA2191480}"/>
                </a:ext>
              </a:extLst>
            </p:cNvPr>
            <p:cNvSpPr txBox="1"/>
            <p:nvPr/>
          </p:nvSpPr>
          <p:spPr>
            <a:xfrm>
              <a:off x="4889395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95837B-89E1-C908-9ECE-72B010BDB772}"/>
                </a:ext>
              </a:extLst>
            </p:cNvPr>
            <p:cNvSpPr txBox="1"/>
            <p:nvPr/>
          </p:nvSpPr>
          <p:spPr>
            <a:xfrm>
              <a:off x="5668844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7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CB915E-19C8-ED80-FE62-04EFC5129F2F}"/>
                </a:ext>
              </a:extLst>
            </p:cNvPr>
            <p:cNvSpPr txBox="1"/>
            <p:nvPr/>
          </p:nvSpPr>
          <p:spPr>
            <a:xfrm>
              <a:off x="6444699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6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972C75-A591-9847-0EFA-946D14F4A39D}"/>
                </a:ext>
              </a:extLst>
            </p:cNvPr>
            <p:cNvSpPr txBox="1"/>
            <p:nvPr/>
          </p:nvSpPr>
          <p:spPr>
            <a:xfrm>
              <a:off x="7220554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-1</a:t>
              </a:r>
              <a:endParaRPr lang="en-AU" sz="4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33C9C3A-D374-AB00-F70F-D8309B726EFC}"/>
              </a:ext>
            </a:extLst>
          </p:cNvPr>
          <p:cNvSpPr txBox="1"/>
          <p:nvPr/>
        </p:nvSpPr>
        <p:spPr>
          <a:xfrm>
            <a:off x="4971447" y="171915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8241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3AB46-7F62-F40E-CA97-6F4F20AA904E}"/>
              </a:ext>
            </a:extLst>
          </p:cNvPr>
          <p:cNvSpPr txBox="1"/>
          <p:nvPr/>
        </p:nvSpPr>
        <p:spPr>
          <a:xfrm>
            <a:off x="5748500" y="171915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8242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6A1E4-8CA3-541F-5A4A-9BDA4AFB03B2}"/>
              </a:ext>
            </a:extLst>
          </p:cNvPr>
          <p:cNvSpPr txBox="1"/>
          <p:nvPr/>
        </p:nvSpPr>
        <p:spPr>
          <a:xfrm>
            <a:off x="6525553" y="171915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8243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D0197-EE3A-ADF9-AC36-8540675AED8A}"/>
              </a:ext>
            </a:extLst>
          </p:cNvPr>
          <p:cNvSpPr txBox="1"/>
          <p:nvPr/>
        </p:nvSpPr>
        <p:spPr>
          <a:xfrm>
            <a:off x="7302606" y="171915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8244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542AB-C88D-04DB-641E-A4E37938F430}"/>
              </a:ext>
            </a:extLst>
          </p:cNvPr>
          <p:cNvSpPr txBox="1"/>
          <p:nvPr/>
        </p:nvSpPr>
        <p:spPr>
          <a:xfrm>
            <a:off x="5146975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0BB7D-7BCE-EF06-B046-904AE09EE064}"/>
              </a:ext>
            </a:extLst>
          </p:cNvPr>
          <p:cNvSpPr txBox="1"/>
          <p:nvPr/>
        </p:nvSpPr>
        <p:spPr>
          <a:xfrm>
            <a:off x="5945157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228E4-1FFE-2BA0-56D6-E6CE5A5B7F33}"/>
              </a:ext>
            </a:extLst>
          </p:cNvPr>
          <p:cNvSpPr txBox="1"/>
          <p:nvPr/>
        </p:nvSpPr>
        <p:spPr>
          <a:xfrm>
            <a:off x="6707266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7297A-347F-7F8B-BD14-218C67C60AAA}"/>
              </a:ext>
            </a:extLst>
          </p:cNvPr>
          <p:cNvSpPr txBox="1"/>
          <p:nvPr/>
        </p:nvSpPr>
        <p:spPr>
          <a:xfrm>
            <a:off x="7457638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E909D4-EDD8-5110-985C-C23A4453CFDB}"/>
              </a:ext>
            </a:extLst>
          </p:cNvPr>
          <p:cNvSpPr txBox="1"/>
          <p:nvPr/>
        </p:nvSpPr>
        <p:spPr>
          <a:xfrm>
            <a:off x="4569184" y="5892258"/>
            <a:ext cx="335531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]</a:t>
            </a:r>
            <a:r>
              <a:rPr lang="en-CA" sz="1400" dirty="0"/>
              <a:t> means the same as </a:t>
            </a:r>
            <a:r>
              <a:rPr lang="en-CA" sz="1400" dirty="0">
                <a:latin typeface="Consolas" panose="020B0609020204030204" pitchFamily="49" charset="0"/>
              </a:rPr>
              <a:t>*(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 + 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D5C1530-5935-7D3B-4ACF-4032C25057F0}"/>
              </a:ext>
            </a:extLst>
          </p:cNvPr>
          <p:cNvGrpSpPr/>
          <p:nvPr/>
        </p:nvGrpSpPr>
        <p:grpSpPr>
          <a:xfrm>
            <a:off x="1414995" y="3221025"/>
            <a:ext cx="10187831" cy="2498624"/>
            <a:chOff x="1414995" y="3221025"/>
            <a:chExt cx="10187831" cy="2498624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203C827-E49B-CD0F-CC42-3CEF67B95E17}"/>
                </a:ext>
              </a:extLst>
            </p:cNvPr>
            <p:cNvCxnSpPr>
              <a:stCxn id="42" idx="0"/>
            </p:cNvCxnSpPr>
            <p:nvPr/>
          </p:nvCxnSpPr>
          <p:spPr>
            <a:xfrm flipV="1">
              <a:off x="2457107" y="3221025"/>
              <a:ext cx="2820216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C95B493-C95A-679F-0D34-848E19997397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 flipV="1">
              <a:off x="5116097" y="3221025"/>
              <a:ext cx="940675" cy="124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F28F5A4-35B8-3BB2-CBA7-70A010772C16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H="1" flipV="1">
              <a:off x="6832627" y="3221025"/>
              <a:ext cx="942460" cy="125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C495980-4319-2D29-AC49-748D4E37DB29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H="1" flipV="1">
              <a:off x="7608482" y="3221025"/>
              <a:ext cx="2888913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EDB0E30-C54C-4E6F-8EF9-79C6CEA56895}"/>
                </a:ext>
              </a:extLst>
            </p:cNvPr>
            <p:cNvGrpSpPr/>
            <p:nvPr/>
          </p:nvGrpSpPr>
          <p:grpSpPr>
            <a:xfrm>
              <a:off x="1414995" y="4468538"/>
              <a:ext cx="10187831" cy="1251111"/>
              <a:chOff x="1414995" y="4468538"/>
              <a:chExt cx="10187831" cy="125111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836E2D7-4E9B-C9D0-1B31-A7027F8DAF07}"/>
                  </a:ext>
                </a:extLst>
              </p:cNvPr>
              <p:cNvSpPr txBox="1"/>
              <p:nvPr/>
            </p:nvSpPr>
            <p:spPr>
              <a:xfrm>
                <a:off x="1794906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C8A4EA1-F809-2021-77D2-86A316CB91AE}"/>
                  </a:ext>
                </a:extLst>
              </p:cNvPr>
              <p:cNvSpPr txBox="1"/>
              <p:nvPr/>
            </p:nvSpPr>
            <p:spPr>
              <a:xfrm>
                <a:off x="4453896" y="4468538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DACB7B-9AD4-3862-1675-0EFAF34EE1E0}"/>
                  </a:ext>
                </a:extLst>
              </p:cNvPr>
              <p:cNvSpPr txBox="1"/>
              <p:nvPr/>
            </p:nvSpPr>
            <p:spPr>
              <a:xfrm>
                <a:off x="7112886" y="4478251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9DABBC6-E5B5-0D3E-D8E9-BE6D53055CEA}"/>
                  </a:ext>
                </a:extLst>
              </p:cNvPr>
              <p:cNvSpPr txBox="1"/>
              <p:nvPr/>
            </p:nvSpPr>
            <p:spPr>
              <a:xfrm>
                <a:off x="9835194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5C03D93-3032-88C1-0288-88E1CD3F8ED1}"/>
                  </a:ext>
                </a:extLst>
              </p:cNvPr>
              <p:cNvSpPr txBox="1"/>
              <p:nvPr/>
            </p:nvSpPr>
            <p:spPr>
              <a:xfrm>
                <a:off x="1414995" y="492102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B222030-6E43-7943-55D7-5422375014AD}"/>
                  </a:ext>
                </a:extLst>
              </p:cNvPr>
              <p:cNvSpPr txBox="1"/>
              <p:nvPr/>
            </p:nvSpPr>
            <p:spPr>
              <a:xfrm>
                <a:off x="4073985" y="4909428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9717CCD-AD01-B65B-AD6A-6C5DDAAAD090}"/>
                  </a:ext>
                </a:extLst>
              </p:cNvPr>
              <p:cNvSpPr txBox="1"/>
              <p:nvPr/>
            </p:nvSpPr>
            <p:spPr>
              <a:xfrm>
                <a:off x="6732975" y="491428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DF04F5C-C1A5-13C4-14CD-1A25A0577CB2}"/>
                  </a:ext>
                </a:extLst>
              </p:cNvPr>
              <p:cNvSpPr txBox="1"/>
              <p:nvPr/>
            </p:nvSpPr>
            <p:spPr>
              <a:xfrm>
                <a:off x="9391964" y="4921024"/>
                <a:ext cx="2210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E1E878-C082-8075-9FAF-37A3886CFB1E}"/>
                  </a:ext>
                </a:extLst>
              </p:cNvPr>
              <p:cNvSpPr txBox="1"/>
              <p:nvPr/>
            </p:nvSpPr>
            <p:spPr>
              <a:xfrm>
                <a:off x="166826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]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088B39-0E35-220C-0087-222CD91D8C47}"/>
                  </a:ext>
                </a:extLst>
              </p:cNvPr>
              <p:cNvSpPr txBox="1"/>
              <p:nvPr/>
            </p:nvSpPr>
            <p:spPr>
              <a:xfrm>
                <a:off x="432725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]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5CAD697-CACD-3C1E-6D7B-955A7A6ADC04}"/>
                  </a:ext>
                </a:extLst>
              </p:cNvPr>
              <p:cNvSpPr txBox="1"/>
              <p:nvPr/>
            </p:nvSpPr>
            <p:spPr>
              <a:xfrm>
                <a:off x="698624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]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5ADC6FF-F560-D68E-9821-749FDAA6BD68}"/>
                  </a:ext>
                </a:extLst>
              </p:cNvPr>
              <p:cNvSpPr txBox="1"/>
              <p:nvPr/>
            </p:nvSpPr>
            <p:spPr>
              <a:xfrm>
                <a:off x="9645239" y="5350317"/>
                <a:ext cx="17043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]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7061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90" y="-239374"/>
            <a:ext cx="5606499" cy="1325563"/>
          </a:xfrm>
        </p:spPr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28</a:t>
            </a:fld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1694605" y="2513139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  <a:endParaRPr lang="en-AU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  <a:endCxn id="5" idx="0"/>
          </p:cNvCxnSpPr>
          <p:nvPr/>
        </p:nvCxnSpPr>
        <p:spPr>
          <a:xfrm flipV="1">
            <a:off x="2150179" y="2513139"/>
            <a:ext cx="3127144" cy="184666"/>
          </a:xfrm>
          <a:prstGeom prst="curvedConnector4">
            <a:avLst>
              <a:gd name="adj1" fmla="val 34131"/>
              <a:gd name="adj2" fmla="val 297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498E63-7722-32F5-9D6C-A22CA2191480}"/>
              </a:ext>
            </a:extLst>
          </p:cNvPr>
          <p:cNvSpPr txBox="1"/>
          <p:nvPr/>
        </p:nvSpPr>
        <p:spPr>
          <a:xfrm>
            <a:off x="4889395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3</a:t>
            </a:r>
            <a:endParaRPr lang="en-AU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5837B-89E1-C908-9ECE-72B010BDB772}"/>
              </a:ext>
            </a:extLst>
          </p:cNvPr>
          <p:cNvSpPr txBox="1"/>
          <p:nvPr/>
        </p:nvSpPr>
        <p:spPr>
          <a:xfrm>
            <a:off x="566884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7</a:t>
            </a:r>
            <a:endParaRPr lang="en-AU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B915E-19C8-ED80-FE62-04EFC5129F2F}"/>
              </a:ext>
            </a:extLst>
          </p:cNvPr>
          <p:cNvSpPr txBox="1"/>
          <p:nvPr/>
        </p:nvSpPr>
        <p:spPr>
          <a:xfrm>
            <a:off x="6444699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6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72C75-A591-9847-0EFA-946D14F4A39D}"/>
              </a:ext>
            </a:extLst>
          </p:cNvPr>
          <p:cNvSpPr txBox="1"/>
          <p:nvPr/>
        </p:nvSpPr>
        <p:spPr>
          <a:xfrm>
            <a:off x="722055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-1</a:t>
            </a:r>
            <a:endParaRPr lang="en-AU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3C9C3A-D374-AB00-F70F-D8309B726EFC}"/>
              </a:ext>
            </a:extLst>
          </p:cNvPr>
          <p:cNvSpPr txBox="1"/>
          <p:nvPr/>
        </p:nvSpPr>
        <p:spPr>
          <a:xfrm>
            <a:off x="4988533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8241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3AB46-7F62-F40E-CA97-6F4F20AA904E}"/>
              </a:ext>
            </a:extLst>
          </p:cNvPr>
          <p:cNvSpPr txBox="1"/>
          <p:nvPr/>
        </p:nvSpPr>
        <p:spPr>
          <a:xfrm>
            <a:off x="5757830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8242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6A1E4-8CA3-541F-5A4A-9BDA4AFB03B2}"/>
              </a:ext>
            </a:extLst>
          </p:cNvPr>
          <p:cNvSpPr txBox="1"/>
          <p:nvPr/>
        </p:nvSpPr>
        <p:spPr>
          <a:xfrm>
            <a:off x="6527127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8243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D0197-EE3A-ADF9-AC36-8540675AED8A}"/>
              </a:ext>
            </a:extLst>
          </p:cNvPr>
          <p:cNvSpPr txBox="1"/>
          <p:nvPr/>
        </p:nvSpPr>
        <p:spPr>
          <a:xfrm>
            <a:off x="7296424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8244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542AB-C88D-04DB-641E-A4E37938F430}"/>
              </a:ext>
            </a:extLst>
          </p:cNvPr>
          <p:cNvSpPr txBox="1"/>
          <p:nvPr/>
        </p:nvSpPr>
        <p:spPr>
          <a:xfrm>
            <a:off x="5146975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0BB7D-7BCE-EF06-B046-904AE09EE064}"/>
              </a:ext>
            </a:extLst>
          </p:cNvPr>
          <p:cNvSpPr txBox="1"/>
          <p:nvPr/>
        </p:nvSpPr>
        <p:spPr>
          <a:xfrm>
            <a:off x="5945157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228E4-1FFE-2BA0-56D6-E6CE5A5B7F33}"/>
              </a:ext>
            </a:extLst>
          </p:cNvPr>
          <p:cNvSpPr txBox="1"/>
          <p:nvPr/>
        </p:nvSpPr>
        <p:spPr>
          <a:xfrm>
            <a:off x="6707266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7297A-347F-7F8B-BD14-218C67C60AAA}"/>
              </a:ext>
            </a:extLst>
          </p:cNvPr>
          <p:cNvSpPr txBox="1"/>
          <p:nvPr/>
        </p:nvSpPr>
        <p:spPr>
          <a:xfrm>
            <a:off x="7457638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23F993-0FA9-F11A-D8AE-7EA6DADED899}"/>
              </a:ext>
            </a:extLst>
          </p:cNvPr>
          <p:cNvSpPr txBox="1"/>
          <p:nvPr/>
        </p:nvSpPr>
        <p:spPr>
          <a:xfrm>
            <a:off x="4569184" y="5892258"/>
            <a:ext cx="335531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]</a:t>
            </a:r>
            <a:r>
              <a:rPr lang="en-CA" sz="1400" dirty="0"/>
              <a:t> means the same as </a:t>
            </a:r>
            <a:r>
              <a:rPr lang="en-CA" sz="1400" dirty="0">
                <a:latin typeface="Consolas" panose="020B0609020204030204" pitchFamily="49" charset="0"/>
              </a:rPr>
              <a:t>*(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 + 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7850D-7777-A300-136C-48ABB2988B24}"/>
              </a:ext>
            </a:extLst>
          </p:cNvPr>
          <p:cNvSpPr txBox="1"/>
          <p:nvPr/>
        </p:nvSpPr>
        <p:spPr>
          <a:xfrm>
            <a:off x="7996408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1DD3C8-325D-9363-437F-34BD54D42D89}"/>
              </a:ext>
            </a:extLst>
          </p:cNvPr>
          <p:cNvSpPr txBox="1"/>
          <p:nvPr/>
        </p:nvSpPr>
        <p:spPr>
          <a:xfrm>
            <a:off x="8772263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2ABA4E-3354-A49C-2098-430F655AB720}"/>
              </a:ext>
            </a:extLst>
          </p:cNvPr>
          <p:cNvSpPr txBox="1"/>
          <p:nvPr/>
        </p:nvSpPr>
        <p:spPr>
          <a:xfrm>
            <a:off x="4103458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52E65A-51E5-5DE8-CE3B-24740AC5E096}"/>
              </a:ext>
            </a:extLst>
          </p:cNvPr>
          <p:cNvSpPr txBox="1"/>
          <p:nvPr/>
        </p:nvSpPr>
        <p:spPr>
          <a:xfrm>
            <a:off x="4305276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-1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E06929-935A-9DB8-9838-9693C8F5CF58}"/>
              </a:ext>
            </a:extLst>
          </p:cNvPr>
          <p:cNvSpPr txBox="1"/>
          <p:nvPr/>
        </p:nvSpPr>
        <p:spPr>
          <a:xfrm>
            <a:off x="3326232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6F17DE-C04F-B33B-45F7-0E53FC00F32F}"/>
              </a:ext>
            </a:extLst>
          </p:cNvPr>
          <p:cNvSpPr txBox="1"/>
          <p:nvPr/>
        </p:nvSpPr>
        <p:spPr>
          <a:xfrm>
            <a:off x="3528050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-2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7DE99A-A99F-B0D2-C2C8-5481E715AD78}"/>
              </a:ext>
            </a:extLst>
          </p:cNvPr>
          <p:cNvSpPr txBox="1"/>
          <p:nvPr/>
        </p:nvSpPr>
        <p:spPr>
          <a:xfrm>
            <a:off x="421923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8240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EBB6BD-E0D3-6BE0-F662-611A344D0F01}"/>
              </a:ext>
            </a:extLst>
          </p:cNvPr>
          <p:cNvSpPr txBox="1"/>
          <p:nvPr/>
        </p:nvSpPr>
        <p:spPr>
          <a:xfrm>
            <a:off x="3449939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8239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4271FD-96B5-349C-9B45-6BD920294261}"/>
              </a:ext>
            </a:extLst>
          </p:cNvPr>
          <p:cNvSpPr txBox="1"/>
          <p:nvPr/>
        </p:nvSpPr>
        <p:spPr>
          <a:xfrm>
            <a:off x="8265712" y="216032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4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29E7E4-90BF-CF2D-FA95-D1AECAB762A3}"/>
              </a:ext>
            </a:extLst>
          </p:cNvPr>
          <p:cNvSpPr txBox="1"/>
          <p:nvPr/>
        </p:nvSpPr>
        <p:spPr>
          <a:xfrm>
            <a:off x="8976965" y="21692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5240A6-E366-3A43-6105-21119E1B1020}"/>
              </a:ext>
            </a:extLst>
          </p:cNvPr>
          <p:cNvSpPr txBox="1"/>
          <p:nvPr/>
        </p:nvSpPr>
        <p:spPr>
          <a:xfrm>
            <a:off x="8065721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1BE640-F274-662A-7343-D6C4CC838166}"/>
              </a:ext>
            </a:extLst>
          </p:cNvPr>
          <p:cNvSpPr txBox="1"/>
          <p:nvPr/>
        </p:nvSpPr>
        <p:spPr>
          <a:xfrm>
            <a:off x="883501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8246</a:t>
            </a:r>
            <a:endParaRPr lang="en-AU" dirty="0">
              <a:solidFill>
                <a:srgbClr val="00B0F0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4412830-E577-26A0-AE1C-E8E2D9E9FB8C}"/>
              </a:ext>
            </a:extLst>
          </p:cNvPr>
          <p:cNvGrpSpPr/>
          <p:nvPr/>
        </p:nvGrpSpPr>
        <p:grpSpPr>
          <a:xfrm>
            <a:off x="1414995" y="3221025"/>
            <a:ext cx="10187831" cy="2498624"/>
            <a:chOff x="1414995" y="3221025"/>
            <a:chExt cx="10187831" cy="2498624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B5A908B-DBB6-9359-E9A9-3BE2425D73AF}"/>
                </a:ext>
              </a:extLst>
            </p:cNvPr>
            <p:cNvCxnSpPr>
              <a:stCxn id="77" idx="0"/>
            </p:cNvCxnSpPr>
            <p:nvPr/>
          </p:nvCxnSpPr>
          <p:spPr>
            <a:xfrm flipV="1">
              <a:off x="2457107" y="3221025"/>
              <a:ext cx="2820216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ECE4F28-B4F1-CDA6-297C-F7139AFBBF54}"/>
                </a:ext>
              </a:extLst>
            </p:cNvPr>
            <p:cNvCxnSpPr>
              <a:cxnSpLocks/>
              <a:stCxn id="78" idx="0"/>
            </p:cNvCxnSpPr>
            <p:nvPr/>
          </p:nvCxnSpPr>
          <p:spPr>
            <a:xfrm flipV="1">
              <a:off x="5116097" y="3221025"/>
              <a:ext cx="940675" cy="124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2B58704-A1B3-12A9-FFC2-D74FEAA005E7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H="1" flipV="1">
              <a:off x="6832627" y="3221025"/>
              <a:ext cx="942460" cy="125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D5A1586-B7EF-34EF-3C50-2FE2DFCA6648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H="1" flipV="1">
              <a:off x="7608482" y="3221025"/>
              <a:ext cx="2888913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7DEA16D-9C03-1C7B-95DD-281111CE6742}"/>
                </a:ext>
              </a:extLst>
            </p:cNvPr>
            <p:cNvGrpSpPr/>
            <p:nvPr/>
          </p:nvGrpSpPr>
          <p:grpSpPr>
            <a:xfrm>
              <a:off x="1414995" y="4468538"/>
              <a:ext cx="10187831" cy="1251111"/>
              <a:chOff x="1414995" y="4468538"/>
              <a:chExt cx="10187831" cy="1251111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B2A5132-9F53-2285-8082-0B38CA34BD20}"/>
                  </a:ext>
                </a:extLst>
              </p:cNvPr>
              <p:cNvSpPr txBox="1"/>
              <p:nvPr/>
            </p:nvSpPr>
            <p:spPr>
              <a:xfrm>
                <a:off x="1794906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B101F08-A4C2-21E8-CEF3-B0D604AAD9E4}"/>
                  </a:ext>
                </a:extLst>
              </p:cNvPr>
              <p:cNvSpPr txBox="1"/>
              <p:nvPr/>
            </p:nvSpPr>
            <p:spPr>
              <a:xfrm>
                <a:off x="4453896" y="4468538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4A07BB3-056F-4CF5-5BF2-76F1E1231FDA}"/>
                  </a:ext>
                </a:extLst>
              </p:cNvPr>
              <p:cNvSpPr txBox="1"/>
              <p:nvPr/>
            </p:nvSpPr>
            <p:spPr>
              <a:xfrm>
                <a:off x="7112886" y="4478251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B0EB8C0-9C1B-8E43-BE0B-A635DC64CC2A}"/>
                  </a:ext>
                </a:extLst>
              </p:cNvPr>
              <p:cNvSpPr txBox="1"/>
              <p:nvPr/>
            </p:nvSpPr>
            <p:spPr>
              <a:xfrm>
                <a:off x="9835194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191ADCD-02C9-BDEA-F5EC-E2A888E569C6}"/>
                  </a:ext>
                </a:extLst>
              </p:cNvPr>
              <p:cNvSpPr txBox="1"/>
              <p:nvPr/>
            </p:nvSpPr>
            <p:spPr>
              <a:xfrm>
                <a:off x="1414995" y="492102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AAC9F66-E55B-F623-5E55-0C4406982822}"/>
                  </a:ext>
                </a:extLst>
              </p:cNvPr>
              <p:cNvSpPr txBox="1"/>
              <p:nvPr/>
            </p:nvSpPr>
            <p:spPr>
              <a:xfrm>
                <a:off x="4073985" y="4909428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662D629-C90D-612C-7895-865A42868F77}"/>
                  </a:ext>
                </a:extLst>
              </p:cNvPr>
              <p:cNvSpPr txBox="1"/>
              <p:nvPr/>
            </p:nvSpPr>
            <p:spPr>
              <a:xfrm>
                <a:off x="6732975" y="491428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32FC38D-D8A2-44AA-95E2-4CD3BECCC2CB}"/>
                  </a:ext>
                </a:extLst>
              </p:cNvPr>
              <p:cNvSpPr txBox="1"/>
              <p:nvPr/>
            </p:nvSpPr>
            <p:spPr>
              <a:xfrm>
                <a:off x="9391964" y="4921024"/>
                <a:ext cx="2210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C5CC9BF-F546-F94C-7D8F-C75EE3D8B69B}"/>
                  </a:ext>
                </a:extLst>
              </p:cNvPr>
              <p:cNvSpPr txBox="1"/>
              <p:nvPr/>
            </p:nvSpPr>
            <p:spPr>
              <a:xfrm>
                <a:off x="166826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]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B59C95B-8A13-746A-BEBB-76E982D15640}"/>
                  </a:ext>
                </a:extLst>
              </p:cNvPr>
              <p:cNvSpPr txBox="1"/>
              <p:nvPr/>
            </p:nvSpPr>
            <p:spPr>
              <a:xfrm>
                <a:off x="432725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]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0B382F8-EBF3-13F2-28AB-C362A95587E6}"/>
                  </a:ext>
                </a:extLst>
              </p:cNvPr>
              <p:cNvSpPr txBox="1"/>
              <p:nvPr/>
            </p:nvSpPr>
            <p:spPr>
              <a:xfrm>
                <a:off x="698624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]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49D797F-8AC4-3491-3D8D-2EEDEC9F18B1}"/>
                  </a:ext>
                </a:extLst>
              </p:cNvPr>
              <p:cNvSpPr txBox="1"/>
              <p:nvPr/>
            </p:nvSpPr>
            <p:spPr>
              <a:xfrm>
                <a:off x="9645239" y="5350317"/>
                <a:ext cx="17043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]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FB445307-9AE1-56DE-D30E-6A65DA4A3D3B}"/>
              </a:ext>
            </a:extLst>
          </p:cNvPr>
          <p:cNvSpPr txBox="1"/>
          <p:nvPr/>
        </p:nvSpPr>
        <p:spPr>
          <a:xfrm>
            <a:off x="5357197" y="966407"/>
            <a:ext cx="233986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There are memory locations before and after an array.</a:t>
            </a:r>
            <a:endParaRPr lang="en-CA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488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90" y="-239374"/>
            <a:ext cx="5606499" cy="1325563"/>
          </a:xfrm>
        </p:spPr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29</a:t>
            </a:fld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1694605" y="2513139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  <a:endParaRPr lang="en-AU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  <a:endCxn id="5" idx="0"/>
          </p:cNvCxnSpPr>
          <p:nvPr/>
        </p:nvCxnSpPr>
        <p:spPr>
          <a:xfrm flipV="1">
            <a:off x="2150179" y="2513139"/>
            <a:ext cx="3127144" cy="184666"/>
          </a:xfrm>
          <a:prstGeom prst="curvedConnector4">
            <a:avLst>
              <a:gd name="adj1" fmla="val 34131"/>
              <a:gd name="adj2" fmla="val 297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498E63-7722-32F5-9D6C-A22CA2191480}"/>
              </a:ext>
            </a:extLst>
          </p:cNvPr>
          <p:cNvSpPr txBox="1"/>
          <p:nvPr/>
        </p:nvSpPr>
        <p:spPr>
          <a:xfrm>
            <a:off x="4889395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3</a:t>
            </a:r>
            <a:endParaRPr lang="en-AU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5837B-89E1-C908-9ECE-72B010BDB772}"/>
              </a:ext>
            </a:extLst>
          </p:cNvPr>
          <p:cNvSpPr txBox="1"/>
          <p:nvPr/>
        </p:nvSpPr>
        <p:spPr>
          <a:xfrm>
            <a:off x="566884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7</a:t>
            </a:r>
            <a:endParaRPr lang="en-AU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B915E-19C8-ED80-FE62-04EFC5129F2F}"/>
              </a:ext>
            </a:extLst>
          </p:cNvPr>
          <p:cNvSpPr txBox="1"/>
          <p:nvPr/>
        </p:nvSpPr>
        <p:spPr>
          <a:xfrm>
            <a:off x="6444699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6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72C75-A591-9847-0EFA-946D14F4A39D}"/>
              </a:ext>
            </a:extLst>
          </p:cNvPr>
          <p:cNvSpPr txBox="1"/>
          <p:nvPr/>
        </p:nvSpPr>
        <p:spPr>
          <a:xfrm>
            <a:off x="722055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-1</a:t>
            </a:r>
            <a:endParaRPr lang="en-AU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3C9C3A-D374-AB00-F70F-D8309B726EFC}"/>
              </a:ext>
            </a:extLst>
          </p:cNvPr>
          <p:cNvSpPr txBox="1"/>
          <p:nvPr/>
        </p:nvSpPr>
        <p:spPr>
          <a:xfrm>
            <a:off x="4988533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8241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3AB46-7F62-F40E-CA97-6F4F20AA904E}"/>
              </a:ext>
            </a:extLst>
          </p:cNvPr>
          <p:cNvSpPr txBox="1"/>
          <p:nvPr/>
        </p:nvSpPr>
        <p:spPr>
          <a:xfrm>
            <a:off x="5757830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8242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6A1E4-8CA3-541F-5A4A-9BDA4AFB03B2}"/>
              </a:ext>
            </a:extLst>
          </p:cNvPr>
          <p:cNvSpPr txBox="1"/>
          <p:nvPr/>
        </p:nvSpPr>
        <p:spPr>
          <a:xfrm>
            <a:off x="6527127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8243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D0197-EE3A-ADF9-AC36-8540675AED8A}"/>
              </a:ext>
            </a:extLst>
          </p:cNvPr>
          <p:cNvSpPr txBox="1"/>
          <p:nvPr/>
        </p:nvSpPr>
        <p:spPr>
          <a:xfrm>
            <a:off x="7296424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8244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542AB-C88D-04DB-641E-A4E37938F430}"/>
              </a:ext>
            </a:extLst>
          </p:cNvPr>
          <p:cNvSpPr txBox="1"/>
          <p:nvPr/>
        </p:nvSpPr>
        <p:spPr>
          <a:xfrm>
            <a:off x="5146975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0BB7D-7BCE-EF06-B046-904AE09EE064}"/>
              </a:ext>
            </a:extLst>
          </p:cNvPr>
          <p:cNvSpPr txBox="1"/>
          <p:nvPr/>
        </p:nvSpPr>
        <p:spPr>
          <a:xfrm>
            <a:off x="5945157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228E4-1FFE-2BA0-56D6-E6CE5A5B7F33}"/>
              </a:ext>
            </a:extLst>
          </p:cNvPr>
          <p:cNvSpPr txBox="1"/>
          <p:nvPr/>
        </p:nvSpPr>
        <p:spPr>
          <a:xfrm>
            <a:off x="6707266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7297A-347F-7F8B-BD14-218C67C60AAA}"/>
              </a:ext>
            </a:extLst>
          </p:cNvPr>
          <p:cNvSpPr txBox="1"/>
          <p:nvPr/>
        </p:nvSpPr>
        <p:spPr>
          <a:xfrm>
            <a:off x="7457638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23F993-0FA9-F11A-D8AE-7EA6DADED899}"/>
              </a:ext>
            </a:extLst>
          </p:cNvPr>
          <p:cNvSpPr txBox="1"/>
          <p:nvPr/>
        </p:nvSpPr>
        <p:spPr>
          <a:xfrm>
            <a:off x="4569184" y="5892258"/>
            <a:ext cx="335531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]</a:t>
            </a:r>
            <a:r>
              <a:rPr lang="en-CA" sz="1400" dirty="0"/>
              <a:t> means the same as </a:t>
            </a:r>
            <a:r>
              <a:rPr lang="en-CA" sz="1400" dirty="0">
                <a:latin typeface="Consolas" panose="020B0609020204030204" pitchFamily="49" charset="0"/>
              </a:rPr>
              <a:t>*(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 + 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7850D-7777-A300-136C-48ABB2988B24}"/>
              </a:ext>
            </a:extLst>
          </p:cNvPr>
          <p:cNvSpPr txBox="1"/>
          <p:nvPr/>
        </p:nvSpPr>
        <p:spPr>
          <a:xfrm>
            <a:off x="7996408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1DD3C8-325D-9363-437F-34BD54D42D89}"/>
              </a:ext>
            </a:extLst>
          </p:cNvPr>
          <p:cNvSpPr txBox="1"/>
          <p:nvPr/>
        </p:nvSpPr>
        <p:spPr>
          <a:xfrm>
            <a:off x="8772263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2ABA4E-3354-A49C-2098-430F655AB720}"/>
              </a:ext>
            </a:extLst>
          </p:cNvPr>
          <p:cNvSpPr txBox="1"/>
          <p:nvPr/>
        </p:nvSpPr>
        <p:spPr>
          <a:xfrm>
            <a:off x="4103458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52E65A-51E5-5DE8-CE3B-24740AC5E096}"/>
              </a:ext>
            </a:extLst>
          </p:cNvPr>
          <p:cNvSpPr txBox="1"/>
          <p:nvPr/>
        </p:nvSpPr>
        <p:spPr>
          <a:xfrm>
            <a:off x="4305276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-1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E06929-935A-9DB8-9838-9693C8F5CF58}"/>
              </a:ext>
            </a:extLst>
          </p:cNvPr>
          <p:cNvSpPr txBox="1"/>
          <p:nvPr/>
        </p:nvSpPr>
        <p:spPr>
          <a:xfrm>
            <a:off x="3326232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6F17DE-C04F-B33B-45F7-0E53FC00F32F}"/>
              </a:ext>
            </a:extLst>
          </p:cNvPr>
          <p:cNvSpPr txBox="1"/>
          <p:nvPr/>
        </p:nvSpPr>
        <p:spPr>
          <a:xfrm>
            <a:off x="3528050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-2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7DE99A-A99F-B0D2-C2C8-5481E715AD78}"/>
              </a:ext>
            </a:extLst>
          </p:cNvPr>
          <p:cNvSpPr txBox="1"/>
          <p:nvPr/>
        </p:nvSpPr>
        <p:spPr>
          <a:xfrm>
            <a:off x="421923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8240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EBB6BD-E0D3-6BE0-F662-611A344D0F01}"/>
              </a:ext>
            </a:extLst>
          </p:cNvPr>
          <p:cNvSpPr txBox="1"/>
          <p:nvPr/>
        </p:nvSpPr>
        <p:spPr>
          <a:xfrm>
            <a:off x="3449939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8239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4271FD-96B5-349C-9B45-6BD920294261}"/>
              </a:ext>
            </a:extLst>
          </p:cNvPr>
          <p:cNvSpPr txBox="1"/>
          <p:nvPr/>
        </p:nvSpPr>
        <p:spPr>
          <a:xfrm>
            <a:off x="8265712" y="216032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4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29E7E4-90BF-CF2D-FA95-D1AECAB762A3}"/>
              </a:ext>
            </a:extLst>
          </p:cNvPr>
          <p:cNvSpPr txBox="1"/>
          <p:nvPr/>
        </p:nvSpPr>
        <p:spPr>
          <a:xfrm>
            <a:off x="8976965" y="21692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5240A6-E366-3A43-6105-21119E1B1020}"/>
              </a:ext>
            </a:extLst>
          </p:cNvPr>
          <p:cNvSpPr txBox="1"/>
          <p:nvPr/>
        </p:nvSpPr>
        <p:spPr>
          <a:xfrm>
            <a:off x="8065721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1BE640-F274-662A-7343-D6C4CC838166}"/>
              </a:ext>
            </a:extLst>
          </p:cNvPr>
          <p:cNvSpPr txBox="1"/>
          <p:nvPr/>
        </p:nvSpPr>
        <p:spPr>
          <a:xfrm>
            <a:off x="883501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8246</a:t>
            </a:r>
            <a:endParaRPr lang="en-AU" dirty="0">
              <a:solidFill>
                <a:srgbClr val="00B0F0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4412830-E577-26A0-AE1C-E8E2D9E9FB8C}"/>
              </a:ext>
            </a:extLst>
          </p:cNvPr>
          <p:cNvGrpSpPr/>
          <p:nvPr/>
        </p:nvGrpSpPr>
        <p:grpSpPr>
          <a:xfrm>
            <a:off x="1414995" y="3221025"/>
            <a:ext cx="10187831" cy="2498624"/>
            <a:chOff x="1414995" y="3221025"/>
            <a:chExt cx="10187831" cy="2498624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B5A908B-DBB6-9359-E9A9-3BE2425D73AF}"/>
                </a:ext>
              </a:extLst>
            </p:cNvPr>
            <p:cNvCxnSpPr>
              <a:stCxn id="77" idx="0"/>
            </p:cNvCxnSpPr>
            <p:nvPr/>
          </p:nvCxnSpPr>
          <p:spPr>
            <a:xfrm flipV="1">
              <a:off x="2457107" y="3221025"/>
              <a:ext cx="2820216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ECE4F28-B4F1-CDA6-297C-F7139AFBBF54}"/>
                </a:ext>
              </a:extLst>
            </p:cNvPr>
            <p:cNvCxnSpPr>
              <a:cxnSpLocks/>
              <a:stCxn id="78" idx="0"/>
            </p:cNvCxnSpPr>
            <p:nvPr/>
          </p:nvCxnSpPr>
          <p:spPr>
            <a:xfrm flipV="1">
              <a:off x="5116097" y="3221025"/>
              <a:ext cx="940675" cy="124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2B58704-A1B3-12A9-FFC2-D74FEAA005E7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H="1" flipV="1">
              <a:off x="6832627" y="3221025"/>
              <a:ext cx="942460" cy="125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D5A1586-B7EF-34EF-3C50-2FE2DFCA6648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H="1" flipV="1">
              <a:off x="7608482" y="3221025"/>
              <a:ext cx="2888913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7DEA16D-9C03-1C7B-95DD-281111CE6742}"/>
                </a:ext>
              </a:extLst>
            </p:cNvPr>
            <p:cNvGrpSpPr/>
            <p:nvPr/>
          </p:nvGrpSpPr>
          <p:grpSpPr>
            <a:xfrm>
              <a:off x="1414995" y="4468538"/>
              <a:ext cx="10187831" cy="1251111"/>
              <a:chOff x="1414995" y="4468538"/>
              <a:chExt cx="10187831" cy="1251111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B2A5132-9F53-2285-8082-0B38CA34BD20}"/>
                  </a:ext>
                </a:extLst>
              </p:cNvPr>
              <p:cNvSpPr txBox="1"/>
              <p:nvPr/>
            </p:nvSpPr>
            <p:spPr>
              <a:xfrm>
                <a:off x="1794906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B101F08-A4C2-21E8-CEF3-B0D604AAD9E4}"/>
                  </a:ext>
                </a:extLst>
              </p:cNvPr>
              <p:cNvSpPr txBox="1"/>
              <p:nvPr/>
            </p:nvSpPr>
            <p:spPr>
              <a:xfrm>
                <a:off x="4453896" y="4468538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4A07BB3-056F-4CF5-5BF2-76F1E1231FDA}"/>
                  </a:ext>
                </a:extLst>
              </p:cNvPr>
              <p:cNvSpPr txBox="1"/>
              <p:nvPr/>
            </p:nvSpPr>
            <p:spPr>
              <a:xfrm>
                <a:off x="7112886" y="4478251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B0EB8C0-9C1B-8E43-BE0B-A635DC64CC2A}"/>
                  </a:ext>
                </a:extLst>
              </p:cNvPr>
              <p:cNvSpPr txBox="1"/>
              <p:nvPr/>
            </p:nvSpPr>
            <p:spPr>
              <a:xfrm>
                <a:off x="9835194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191ADCD-02C9-BDEA-F5EC-E2A888E569C6}"/>
                  </a:ext>
                </a:extLst>
              </p:cNvPr>
              <p:cNvSpPr txBox="1"/>
              <p:nvPr/>
            </p:nvSpPr>
            <p:spPr>
              <a:xfrm>
                <a:off x="1414995" y="492102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AAC9F66-E55B-F623-5E55-0C4406982822}"/>
                  </a:ext>
                </a:extLst>
              </p:cNvPr>
              <p:cNvSpPr txBox="1"/>
              <p:nvPr/>
            </p:nvSpPr>
            <p:spPr>
              <a:xfrm>
                <a:off x="4073985" y="4909428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662D629-C90D-612C-7895-865A42868F77}"/>
                  </a:ext>
                </a:extLst>
              </p:cNvPr>
              <p:cNvSpPr txBox="1"/>
              <p:nvPr/>
            </p:nvSpPr>
            <p:spPr>
              <a:xfrm>
                <a:off x="6732975" y="491428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32FC38D-D8A2-44AA-95E2-4CD3BECCC2CB}"/>
                  </a:ext>
                </a:extLst>
              </p:cNvPr>
              <p:cNvSpPr txBox="1"/>
              <p:nvPr/>
            </p:nvSpPr>
            <p:spPr>
              <a:xfrm>
                <a:off x="9391964" y="4921024"/>
                <a:ext cx="2210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C5CC9BF-F546-F94C-7D8F-C75EE3D8B69B}"/>
                  </a:ext>
                </a:extLst>
              </p:cNvPr>
              <p:cNvSpPr txBox="1"/>
              <p:nvPr/>
            </p:nvSpPr>
            <p:spPr>
              <a:xfrm>
                <a:off x="166826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]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B59C95B-8A13-746A-BEBB-76E982D15640}"/>
                  </a:ext>
                </a:extLst>
              </p:cNvPr>
              <p:cNvSpPr txBox="1"/>
              <p:nvPr/>
            </p:nvSpPr>
            <p:spPr>
              <a:xfrm>
                <a:off x="432725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]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0B382F8-EBF3-13F2-28AB-C362A95587E6}"/>
                  </a:ext>
                </a:extLst>
              </p:cNvPr>
              <p:cNvSpPr txBox="1"/>
              <p:nvPr/>
            </p:nvSpPr>
            <p:spPr>
              <a:xfrm>
                <a:off x="698624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]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49D797F-8AC4-3491-3D8D-2EEDEC9F18B1}"/>
                  </a:ext>
                </a:extLst>
              </p:cNvPr>
              <p:cNvSpPr txBox="1"/>
              <p:nvPr/>
            </p:nvSpPr>
            <p:spPr>
              <a:xfrm>
                <a:off x="9645239" y="5350317"/>
                <a:ext cx="17043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]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FB445307-9AE1-56DE-D30E-6A65DA4A3D3B}"/>
              </a:ext>
            </a:extLst>
          </p:cNvPr>
          <p:cNvSpPr txBox="1"/>
          <p:nvPr/>
        </p:nvSpPr>
        <p:spPr>
          <a:xfrm>
            <a:off x="5619680" y="524652"/>
            <a:ext cx="2026715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Using </a:t>
            </a:r>
            <a:r>
              <a:rPr lang="en-CA" sz="1400" b="1" dirty="0"/>
              <a:t>pointer arithmetic</a:t>
            </a:r>
            <a:r>
              <a:rPr lang="en-CA" sz="1400" dirty="0"/>
              <a:t>, we can get the address of memory locations outside of arrays!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0A168-570B-8553-19F8-BE0F7F79DA47}"/>
              </a:ext>
            </a:extLst>
          </p:cNvPr>
          <p:cNvSpPr txBox="1"/>
          <p:nvPr/>
        </p:nvSpPr>
        <p:spPr>
          <a:xfrm>
            <a:off x="7922444" y="1277658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+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E5C272-1516-0D3D-F15B-FDB463B31557}"/>
              </a:ext>
            </a:extLst>
          </p:cNvPr>
          <p:cNvCxnSpPr>
            <a:cxnSpLocks/>
          </p:cNvCxnSpPr>
          <p:nvPr/>
        </p:nvCxnSpPr>
        <p:spPr>
          <a:xfrm flipH="1">
            <a:off x="8610600" y="1685783"/>
            <a:ext cx="188298" cy="81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6FCACA-0470-BC20-1BA2-EF0E34D29401}"/>
              </a:ext>
            </a:extLst>
          </p:cNvPr>
          <p:cNvSpPr txBox="1"/>
          <p:nvPr/>
        </p:nvSpPr>
        <p:spPr>
          <a:xfrm>
            <a:off x="9304007" y="1269099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+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C97355-5880-5F86-9677-68600DDCA7D0}"/>
              </a:ext>
            </a:extLst>
          </p:cNvPr>
          <p:cNvCxnSpPr>
            <a:cxnSpLocks/>
          </p:cNvCxnSpPr>
          <p:nvPr/>
        </p:nvCxnSpPr>
        <p:spPr>
          <a:xfrm flipH="1">
            <a:off x="9391964" y="1740369"/>
            <a:ext cx="177776" cy="7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10E2EB-1101-1D4A-949D-6F7CBCB43267}"/>
              </a:ext>
            </a:extLst>
          </p:cNvPr>
          <p:cNvSpPr txBox="1"/>
          <p:nvPr/>
        </p:nvSpPr>
        <p:spPr>
          <a:xfrm>
            <a:off x="1951175" y="1287009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-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884D55-ECA8-6FE6-25FA-9D657418F4C5}"/>
              </a:ext>
            </a:extLst>
          </p:cNvPr>
          <p:cNvSpPr txBox="1"/>
          <p:nvPr/>
        </p:nvSpPr>
        <p:spPr>
          <a:xfrm>
            <a:off x="3221205" y="1266203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-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3984F2-0B0A-42FC-27A5-98E60EA53063}"/>
              </a:ext>
            </a:extLst>
          </p:cNvPr>
          <p:cNvCxnSpPr/>
          <p:nvPr/>
        </p:nvCxnSpPr>
        <p:spPr>
          <a:xfrm>
            <a:off x="4102087" y="1690688"/>
            <a:ext cx="117149" cy="78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965FC4-FDBE-73AF-27A2-825B2D5099EA}"/>
              </a:ext>
            </a:extLst>
          </p:cNvPr>
          <p:cNvCxnSpPr/>
          <p:nvPr/>
        </p:nvCxnSpPr>
        <p:spPr>
          <a:xfrm>
            <a:off x="3045481" y="1690688"/>
            <a:ext cx="347623" cy="78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EC4B-8A0E-1BCF-888B-26E96DB4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67" y="345462"/>
            <a:ext cx="6374354" cy="1325563"/>
          </a:xfrm>
        </p:spPr>
        <p:txBody>
          <a:bodyPr/>
          <a:lstStyle/>
          <a:p>
            <a:r>
              <a:rPr lang="en-CA" dirty="0"/>
              <a:t>Reminder of basic pointers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AF5BD-1AC7-9269-2E3C-FFC90CE8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</a:t>
            </a:fld>
            <a:endParaRPr lang="en-AU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9BEB8FB-6B81-B10D-84E7-C56E3E95EDB9}"/>
              </a:ext>
            </a:extLst>
          </p:cNvPr>
          <p:cNvGrpSpPr/>
          <p:nvPr/>
        </p:nvGrpSpPr>
        <p:grpSpPr>
          <a:xfrm>
            <a:off x="4452873" y="1890776"/>
            <a:ext cx="1803298" cy="974934"/>
            <a:chOff x="8875632" y="1603680"/>
            <a:chExt cx="1803298" cy="97493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D71D54E-40F1-00B5-74CD-A64D34DA20DA}"/>
                </a:ext>
              </a:extLst>
            </p:cNvPr>
            <p:cNvSpPr txBox="1"/>
            <p:nvPr/>
          </p:nvSpPr>
          <p:spPr>
            <a:xfrm>
              <a:off x="9462988" y="1722484"/>
              <a:ext cx="785931" cy="40011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dirty="0">
                  <a:solidFill>
                    <a:srgbClr val="92D050"/>
                  </a:solidFill>
                </a:rPr>
                <a:t>3900</a:t>
              </a:r>
              <a:endParaRPr lang="en-AU" sz="2000" dirty="0">
                <a:solidFill>
                  <a:srgbClr val="92D05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BE928E2-9B4E-ED97-F8A4-7A7FED3B7CB5}"/>
                </a:ext>
              </a:extLst>
            </p:cNvPr>
            <p:cNvSpPr txBox="1"/>
            <p:nvPr/>
          </p:nvSpPr>
          <p:spPr>
            <a:xfrm>
              <a:off x="8875632" y="1603680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p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A17A092-2130-614C-A983-B187BBAFF10C}"/>
                </a:ext>
              </a:extLst>
            </p:cNvPr>
            <p:cNvSpPr txBox="1"/>
            <p:nvPr/>
          </p:nvSpPr>
          <p:spPr>
            <a:xfrm>
              <a:off x="9230110" y="2116949"/>
              <a:ext cx="14488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</a:rPr>
                <a:t>double*</a:t>
              </a:r>
              <a:endParaRPr lang="en-AU" sz="2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3E6C251-BE0B-F84D-B6B2-D2A52B5B8BCA}"/>
              </a:ext>
            </a:extLst>
          </p:cNvPr>
          <p:cNvSpPr txBox="1"/>
          <p:nvPr/>
        </p:nvSpPr>
        <p:spPr>
          <a:xfrm>
            <a:off x="5040228" y="1671025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4473</a:t>
            </a:r>
            <a:endParaRPr lang="en-AU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7C4E2ED-0400-0150-8E15-59DF824193EB}"/>
              </a:ext>
            </a:extLst>
          </p:cNvPr>
          <p:cNvGrpSpPr/>
          <p:nvPr/>
        </p:nvGrpSpPr>
        <p:grpSpPr>
          <a:xfrm>
            <a:off x="6956965" y="2575660"/>
            <a:ext cx="1763266" cy="1142423"/>
            <a:chOff x="8839667" y="1722484"/>
            <a:chExt cx="1763266" cy="114242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50C3F0D-E9A9-3BC3-2E63-2B2DCDC62DF6}"/>
                </a:ext>
              </a:extLst>
            </p:cNvPr>
            <p:cNvSpPr txBox="1"/>
            <p:nvPr/>
          </p:nvSpPr>
          <p:spPr>
            <a:xfrm>
              <a:off x="9462988" y="1722484"/>
              <a:ext cx="863404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>
                  <a:solidFill>
                    <a:srgbClr val="92D050"/>
                  </a:solidFill>
                </a:rPr>
                <a:t>2.6</a:t>
              </a:r>
              <a:endParaRPr lang="en-AU" sz="4000" dirty="0">
                <a:solidFill>
                  <a:srgbClr val="92D05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0166610-F060-C847-09F8-C16D9B2B9CAA}"/>
                </a:ext>
              </a:extLst>
            </p:cNvPr>
            <p:cNvSpPr txBox="1"/>
            <p:nvPr/>
          </p:nvSpPr>
          <p:spPr>
            <a:xfrm>
              <a:off x="8839667" y="1747392"/>
              <a:ext cx="78593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</a:rPr>
                <a:t>X</a:t>
              </a:r>
              <a:br>
                <a:rPr lang="en-US" sz="2400" dirty="0">
                  <a:latin typeface="Consolas" panose="020B0609020204030204" pitchFamily="49" charset="0"/>
                </a:rPr>
              </a:b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*p</a:t>
              </a:r>
              <a:endParaRPr lang="en-AU" sz="24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1F74C01-26F9-3958-F228-68A5D666BDFE}"/>
                </a:ext>
              </a:extLst>
            </p:cNvPr>
            <p:cNvSpPr txBox="1"/>
            <p:nvPr/>
          </p:nvSpPr>
          <p:spPr>
            <a:xfrm>
              <a:off x="9349057" y="2403242"/>
              <a:ext cx="125387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</a:rPr>
                <a:t>double</a:t>
              </a:r>
              <a:endParaRPr lang="en-AU" sz="2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D869240-2DA3-00B7-DF82-FD7CF94A190A}"/>
              </a:ext>
            </a:extLst>
          </p:cNvPr>
          <p:cNvSpPr txBox="1"/>
          <p:nvPr/>
        </p:nvSpPr>
        <p:spPr>
          <a:xfrm>
            <a:off x="7580285" y="2237105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3900</a:t>
            </a:r>
            <a:endParaRPr lang="en-AU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8983F94-FA65-E800-61F0-A5CD3FB27F6A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5826160" y="2209635"/>
            <a:ext cx="1754125" cy="470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B7FBC77-F8A9-1842-8CDB-F3572E3ADBA2}"/>
              </a:ext>
            </a:extLst>
          </p:cNvPr>
          <p:cNvGrpSpPr/>
          <p:nvPr/>
        </p:nvGrpSpPr>
        <p:grpSpPr>
          <a:xfrm>
            <a:off x="1484340" y="5158582"/>
            <a:ext cx="1076383" cy="584775"/>
            <a:chOff x="2275157" y="3936676"/>
            <a:chExt cx="1076383" cy="584775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92EB0FC-7C5E-5B93-C4D3-463B4684F203}"/>
                </a:ext>
              </a:extLst>
            </p:cNvPr>
            <p:cNvCxnSpPr>
              <a:cxnSpLocks/>
            </p:cNvCxnSpPr>
            <p:nvPr/>
          </p:nvCxnSpPr>
          <p:spPr>
            <a:xfrm>
              <a:off x="2652516" y="4254780"/>
              <a:ext cx="4773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2307AA4-BF2F-3562-A993-2DE213339F04}"/>
                </a:ext>
              </a:extLst>
            </p:cNvPr>
            <p:cNvCxnSpPr>
              <a:cxnSpLocks/>
            </p:cNvCxnSpPr>
            <p:nvPr/>
          </p:nvCxnSpPr>
          <p:spPr>
            <a:xfrm>
              <a:off x="3129867" y="4095453"/>
              <a:ext cx="0" cy="3186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D31A7EB-9944-7DDE-A1E6-0D42ABA579E6}"/>
                </a:ext>
              </a:extLst>
            </p:cNvPr>
            <p:cNvCxnSpPr>
              <a:cxnSpLocks/>
            </p:cNvCxnSpPr>
            <p:nvPr/>
          </p:nvCxnSpPr>
          <p:spPr>
            <a:xfrm>
              <a:off x="3236925" y="4140166"/>
              <a:ext cx="0" cy="229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75A65BD-9D7D-46EB-317B-ED79911CC770}"/>
                </a:ext>
              </a:extLst>
            </p:cNvPr>
            <p:cNvCxnSpPr>
              <a:cxnSpLocks/>
            </p:cNvCxnSpPr>
            <p:nvPr/>
          </p:nvCxnSpPr>
          <p:spPr>
            <a:xfrm>
              <a:off x="3351540" y="4197473"/>
              <a:ext cx="0" cy="114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D61A5F3-3E07-D532-6EBC-92035AD04D35}"/>
                </a:ext>
              </a:extLst>
            </p:cNvPr>
            <p:cNvSpPr txBox="1"/>
            <p:nvPr/>
          </p:nvSpPr>
          <p:spPr>
            <a:xfrm>
              <a:off x="2275157" y="3936676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dirty="0">
                  <a:latin typeface="Consolas" panose="020B0609020204030204" pitchFamily="49" charset="0"/>
                </a:rPr>
                <a:t>p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47B21CEC-92D0-2EE6-1362-C7C85DC2FE02}"/>
              </a:ext>
            </a:extLst>
          </p:cNvPr>
          <p:cNvSpPr txBox="1"/>
          <p:nvPr/>
        </p:nvSpPr>
        <p:spPr>
          <a:xfrm>
            <a:off x="3043353" y="5156262"/>
            <a:ext cx="2558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*p</a:t>
            </a:r>
            <a:r>
              <a:rPr lang="en-CA" sz="3200" dirty="0"/>
              <a:t> </a:t>
            </a:r>
            <a:r>
              <a:rPr lang="en-CA" sz="3200" dirty="0">
                <a:solidFill>
                  <a:srgbClr val="FF0000"/>
                </a:solidFill>
              </a:rPr>
              <a:t>is an error!</a:t>
            </a:r>
            <a:endParaRPr lang="en-AU" sz="32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358AC6-8FA0-4414-DB97-D73C19B27239}"/>
              </a:ext>
            </a:extLst>
          </p:cNvPr>
          <p:cNvSpPr txBox="1"/>
          <p:nvPr/>
        </p:nvSpPr>
        <p:spPr>
          <a:xfrm>
            <a:off x="3312515" y="5892581"/>
            <a:ext cx="202019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Never de-reference a null pointer!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C0C399-3CBF-9D2C-AC15-735211714EA2}"/>
              </a:ext>
            </a:extLst>
          </p:cNvPr>
          <p:cNvSpPr txBox="1"/>
          <p:nvPr/>
        </p:nvSpPr>
        <p:spPr>
          <a:xfrm>
            <a:off x="2208512" y="1706150"/>
            <a:ext cx="202019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pointer stores the address of another value.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43498D-9554-87A3-FE02-60D8DD6B9FFD}"/>
              </a:ext>
            </a:extLst>
          </p:cNvPr>
          <p:cNvSpPr txBox="1"/>
          <p:nvPr/>
        </p:nvSpPr>
        <p:spPr>
          <a:xfrm>
            <a:off x="9115111" y="3620606"/>
            <a:ext cx="2652516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 x = 2.6;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double* p = &amp;x;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cout &lt;&lt; x;  // 2.6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cout &lt;&lt; *p; // 2.6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*p = 0;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cout &lt;&lt; x;  // 0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cout &lt;&lt; *p; //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5B00BA-D37B-789D-3548-50B94E8A4BFD}"/>
              </a:ext>
            </a:extLst>
          </p:cNvPr>
          <p:cNvSpPr txBox="1"/>
          <p:nvPr/>
        </p:nvSpPr>
        <p:spPr>
          <a:xfrm>
            <a:off x="7297350" y="668927"/>
            <a:ext cx="175412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Since p points to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, you can use </a:t>
            </a:r>
            <a:r>
              <a:rPr lang="en-CA" dirty="0">
                <a:latin typeface="Consolas" panose="020B0609020204030204" pitchFamily="49" charset="0"/>
              </a:rPr>
              <a:t>*p</a:t>
            </a:r>
            <a:r>
              <a:rPr lang="en-CA" dirty="0"/>
              <a:t> as another name for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78E60D-CF27-863C-59E8-8D2DE97C4FFE}"/>
              </a:ext>
            </a:extLst>
          </p:cNvPr>
          <p:cNvSpPr txBox="1"/>
          <p:nvPr/>
        </p:nvSpPr>
        <p:spPr>
          <a:xfrm>
            <a:off x="1750631" y="3620606"/>
            <a:ext cx="364068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</a:t>
            </a:r>
            <a:r>
              <a:rPr lang="en-CA" dirty="0">
                <a:latin typeface="Consolas" panose="020B0609020204030204" pitchFamily="49" charset="0"/>
              </a:rPr>
              <a:t>p</a:t>
            </a:r>
            <a:r>
              <a:rPr lang="en-CA" dirty="0"/>
              <a:t> is a pointer, then the expression </a:t>
            </a:r>
            <a:r>
              <a:rPr lang="en-CA" dirty="0">
                <a:latin typeface="Consolas" panose="020B0609020204030204" pitchFamily="49" charset="0"/>
              </a:rPr>
              <a:t>*p</a:t>
            </a:r>
            <a:r>
              <a:rPr lang="en-CA" dirty="0"/>
              <a:t> is the de-referenced pointer, and it names the value </a:t>
            </a:r>
            <a:r>
              <a:rPr lang="en-CA" dirty="0">
                <a:latin typeface="Consolas" panose="020B0609020204030204" pitchFamily="49" charset="0"/>
              </a:rPr>
              <a:t>p</a:t>
            </a:r>
            <a:r>
              <a:rPr lang="en-CA" dirty="0"/>
              <a:t> points to.</a:t>
            </a:r>
          </a:p>
        </p:txBody>
      </p:sp>
    </p:spTree>
    <p:extLst>
      <p:ext uri="{BB962C8B-B14F-4D97-AF65-F5344CB8AC3E}">
        <p14:creationId xmlns:p14="http://schemas.microsoft.com/office/powerpoint/2010/main" val="25434300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90" y="-239374"/>
            <a:ext cx="5606499" cy="1325563"/>
          </a:xfrm>
        </p:spPr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30</a:t>
            </a:fld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1694605" y="2513139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  <a:endParaRPr lang="en-AU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  <a:endCxn id="5" idx="0"/>
          </p:cNvCxnSpPr>
          <p:nvPr/>
        </p:nvCxnSpPr>
        <p:spPr>
          <a:xfrm flipV="1">
            <a:off x="2150179" y="2513139"/>
            <a:ext cx="3127144" cy="184666"/>
          </a:xfrm>
          <a:prstGeom prst="curvedConnector4">
            <a:avLst>
              <a:gd name="adj1" fmla="val 34131"/>
              <a:gd name="adj2" fmla="val 297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498E63-7722-32F5-9D6C-A22CA2191480}"/>
              </a:ext>
            </a:extLst>
          </p:cNvPr>
          <p:cNvSpPr txBox="1"/>
          <p:nvPr/>
        </p:nvSpPr>
        <p:spPr>
          <a:xfrm>
            <a:off x="4889395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3</a:t>
            </a:r>
            <a:endParaRPr lang="en-AU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5837B-89E1-C908-9ECE-72B010BDB772}"/>
              </a:ext>
            </a:extLst>
          </p:cNvPr>
          <p:cNvSpPr txBox="1"/>
          <p:nvPr/>
        </p:nvSpPr>
        <p:spPr>
          <a:xfrm>
            <a:off x="566884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7</a:t>
            </a:r>
            <a:endParaRPr lang="en-AU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B915E-19C8-ED80-FE62-04EFC5129F2F}"/>
              </a:ext>
            </a:extLst>
          </p:cNvPr>
          <p:cNvSpPr txBox="1"/>
          <p:nvPr/>
        </p:nvSpPr>
        <p:spPr>
          <a:xfrm>
            <a:off x="6444699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6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72C75-A591-9847-0EFA-946D14F4A39D}"/>
              </a:ext>
            </a:extLst>
          </p:cNvPr>
          <p:cNvSpPr txBox="1"/>
          <p:nvPr/>
        </p:nvSpPr>
        <p:spPr>
          <a:xfrm>
            <a:off x="722055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-1</a:t>
            </a:r>
            <a:endParaRPr lang="en-AU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3C9C3A-D374-AB00-F70F-D8309B726EFC}"/>
              </a:ext>
            </a:extLst>
          </p:cNvPr>
          <p:cNvSpPr txBox="1"/>
          <p:nvPr/>
        </p:nvSpPr>
        <p:spPr>
          <a:xfrm>
            <a:off x="4988533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8241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3AB46-7F62-F40E-CA97-6F4F20AA904E}"/>
              </a:ext>
            </a:extLst>
          </p:cNvPr>
          <p:cNvSpPr txBox="1"/>
          <p:nvPr/>
        </p:nvSpPr>
        <p:spPr>
          <a:xfrm>
            <a:off x="5757830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8242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6A1E4-8CA3-541F-5A4A-9BDA4AFB03B2}"/>
              </a:ext>
            </a:extLst>
          </p:cNvPr>
          <p:cNvSpPr txBox="1"/>
          <p:nvPr/>
        </p:nvSpPr>
        <p:spPr>
          <a:xfrm>
            <a:off x="6527127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8243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D0197-EE3A-ADF9-AC36-8540675AED8A}"/>
              </a:ext>
            </a:extLst>
          </p:cNvPr>
          <p:cNvSpPr txBox="1"/>
          <p:nvPr/>
        </p:nvSpPr>
        <p:spPr>
          <a:xfrm>
            <a:off x="7296424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8244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542AB-C88D-04DB-641E-A4E37938F430}"/>
              </a:ext>
            </a:extLst>
          </p:cNvPr>
          <p:cNvSpPr txBox="1"/>
          <p:nvPr/>
        </p:nvSpPr>
        <p:spPr>
          <a:xfrm>
            <a:off x="5146975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0BB7D-7BCE-EF06-B046-904AE09EE064}"/>
              </a:ext>
            </a:extLst>
          </p:cNvPr>
          <p:cNvSpPr txBox="1"/>
          <p:nvPr/>
        </p:nvSpPr>
        <p:spPr>
          <a:xfrm>
            <a:off x="5945157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228E4-1FFE-2BA0-56D6-E6CE5A5B7F33}"/>
              </a:ext>
            </a:extLst>
          </p:cNvPr>
          <p:cNvSpPr txBox="1"/>
          <p:nvPr/>
        </p:nvSpPr>
        <p:spPr>
          <a:xfrm>
            <a:off x="6707266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7297A-347F-7F8B-BD14-218C67C60AAA}"/>
              </a:ext>
            </a:extLst>
          </p:cNvPr>
          <p:cNvSpPr txBox="1"/>
          <p:nvPr/>
        </p:nvSpPr>
        <p:spPr>
          <a:xfrm>
            <a:off x="7457638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23F993-0FA9-F11A-D8AE-7EA6DADED899}"/>
              </a:ext>
            </a:extLst>
          </p:cNvPr>
          <p:cNvSpPr txBox="1"/>
          <p:nvPr/>
        </p:nvSpPr>
        <p:spPr>
          <a:xfrm>
            <a:off x="4569184" y="5892258"/>
            <a:ext cx="335531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]</a:t>
            </a:r>
            <a:r>
              <a:rPr lang="en-CA" sz="1400" dirty="0"/>
              <a:t> means the same as </a:t>
            </a:r>
            <a:r>
              <a:rPr lang="en-CA" sz="1400" dirty="0">
                <a:latin typeface="Consolas" panose="020B0609020204030204" pitchFamily="49" charset="0"/>
              </a:rPr>
              <a:t>*(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 + 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7850D-7777-A300-136C-48ABB2988B24}"/>
              </a:ext>
            </a:extLst>
          </p:cNvPr>
          <p:cNvSpPr txBox="1"/>
          <p:nvPr/>
        </p:nvSpPr>
        <p:spPr>
          <a:xfrm>
            <a:off x="7996408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1DD3C8-325D-9363-437F-34BD54D42D89}"/>
              </a:ext>
            </a:extLst>
          </p:cNvPr>
          <p:cNvSpPr txBox="1"/>
          <p:nvPr/>
        </p:nvSpPr>
        <p:spPr>
          <a:xfrm>
            <a:off x="8772263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2ABA4E-3354-A49C-2098-430F655AB720}"/>
              </a:ext>
            </a:extLst>
          </p:cNvPr>
          <p:cNvSpPr txBox="1"/>
          <p:nvPr/>
        </p:nvSpPr>
        <p:spPr>
          <a:xfrm>
            <a:off x="4103458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52E65A-51E5-5DE8-CE3B-24740AC5E096}"/>
              </a:ext>
            </a:extLst>
          </p:cNvPr>
          <p:cNvSpPr txBox="1"/>
          <p:nvPr/>
        </p:nvSpPr>
        <p:spPr>
          <a:xfrm>
            <a:off x="4305276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-1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E06929-935A-9DB8-9838-9693C8F5CF58}"/>
              </a:ext>
            </a:extLst>
          </p:cNvPr>
          <p:cNvSpPr txBox="1"/>
          <p:nvPr/>
        </p:nvSpPr>
        <p:spPr>
          <a:xfrm>
            <a:off x="3326232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6F17DE-C04F-B33B-45F7-0E53FC00F32F}"/>
              </a:ext>
            </a:extLst>
          </p:cNvPr>
          <p:cNvSpPr txBox="1"/>
          <p:nvPr/>
        </p:nvSpPr>
        <p:spPr>
          <a:xfrm>
            <a:off x="3528050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-2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7DE99A-A99F-B0D2-C2C8-5481E715AD78}"/>
              </a:ext>
            </a:extLst>
          </p:cNvPr>
          <p:cNvSpPr txBox="1"/>
          <p:nvPr/>
        </p:nvSpPr>
        <p:spPr>
          <a:xfrm>
            <a:off x="421923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8240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EBB6BD-E0D3-6BE0-F662-611A344D0F01}"/>
              </a:ext>
            </a:extLst>
          </p:cNvPr>
          <p:cNvSpPr txBox="1"/>
          <p:nvPr/>
        </p:nvSpPr>
        <p:spPr>
          <a:xfrm>
            <a:off x="3449939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8239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4271FD-96B5-349C-9B45-6BD920294261}"/>
              </a:ext>
            </a:extLst>
          </p:cNvPr>
          <p:cNvSpPr txBox="1"/>
          <p:nvPr/>
        </p:nvSpPr>
        <p:spPr>
          <a:xfrm>
            <a:off x="8265712" y="216032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4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29E7E4-90BF-CF2D-FA95-D1AECAB762A3}"/>
              </a:ext>
            </a:extLst>
          </p:cNvPr>
          <p:cNvSpPr txBox="1"/>
          <p:nvPr/>
        </p:nvSpPr>
        <p:spPr>
          <a:xfrm>
            <a:off x="8976965" y="21692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5240A6-E366-3A43-6105-21119E1B1020}"/>
              </a:ext>
            </a:extLst>
          </p:cNvPr>
          <p:cNvSpPr txBox="1"/>
          <p:nvPr/>
        </p:nvSpPr>
        <p:spPr>
          <a:xfrm>
            <a:off x="8065721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1BE640-F274-662A-7343-D6C4CC838166}"/>
              </a:ext>
            </a:extLst>
          </p:cNvPr>
          <p:cNvSpPr txBox="1"/>
          <p:nvPr/>
        </p:nvSpPr>
        <p:spPr>
          <a:xfrm>
            <a:off x="883501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8246</a:t>
            </a:r>
            <a:endParaRPr lang="en-AU" dirty="0">
              <a:solidFill>
                <a:srgbClr val="00B0F0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4412830-E577-26A0-AE1C-E8E2D9E9FB8C}"/>
              </a:ext>
            </a:extLst>
          </p:cNvPr>
          <p:cNvGrpSpPr/>
          <p:nvPr/>
        </p:nvGrpSpPr>
        <p:grpSpPr>
          <a:xfrm>
            <a:off x="1414995" y="3221025"/>
            <a:ext cx="10187831" cy="2498624"/>
            <a:chOff x="1414995" y="3221025"/>
            <a:chExt cx="10187831" cy="2498624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B5A908B-DBB6-9359-E9A9-3BE2425D73AF}"/>
                </a:ext>
              </a:extLst>
            </p:cNvPr>
            <p:cNvCxnSpPr>
              <a:stCxn id="77" idx="0"/>
            </p:cNvCxnSpPr>
            <p:nvPr/>
          </p:nvCxnSpPr>
          <p:spPr>
            <a:xfrm flipV="1">
              <a:off x="2457107" y="3221025"/>
              <a:ext cx="2820216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ECE4F28-B4F1-CDA6-297C-F7139AFBBF54}"/>
                </a:ext>
              </a:extLst>
            </p:cNvPr>
            <p:cNvCxnSpPr>
              <a:cxnSpLocks/>
              <a:stCxn id="78" idx="0"/>
            </p:cNvCxnSpPr>
            <p:nvPr/>
          </p:nvCxnSpPr>
          <p:spPr>
            <a:xfrm flipV="1">
              <a:off x="5116097" y="3221025"/>
              <a:ext cx="940675" cy="124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2B58704-A1B3-12A9-FFC2-D74FEAA005E7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H="1" flipV="1">
              <a:off x="6832627" y="3221025"/>
              <a:ext cx="942460" cy="125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D5A1586-B7EF-34EF-3C50-2FE2DFCA6648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H="1" flipV="1">
              <a:off x="7608482" y="3221025"/>
              <a:ext cx="2888913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7DEA16D-9C03-1C7B-95DD-281111CE6742}"/>
                </a:ext>
              </a:extLst>
            </p:cNvPr>
            <p:cNvGrpSpPr/>
            <p:nvPr/>
          </p:nvGrpSpPr>
          <p:grpSpPr>
            <a:xfrm>
              <a:off x="1414995" y="4468538"/>
              <a:ext cx="10187831" cy="1251111"/>
              <a:chOff x="1414995" y="4468538"/>
              <a:chExt cx="10187831" cy="1251111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B2A5132-9F53-2285-8082-0B38CA34BD20}"/>
                  </a:ext>
                </a:extLst>
              </p:cNvPr>
              <p:cNvSpPr txBox="1"/>
              <p:nvPr/>
            </p:nvSpPr>
            <p:spPr>
              <a:xfrm>
                <a:off x="1794906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B101F08-A4C2-21E8-CEF3-B0D604AAD9E4}"/>
                  </a:ext>
                </a:extLst>
              </p:cNvPr>
              <p:cNvSpPr txBox="1"/>
              <p:nvPr/>
            </p:nvSpPr>
            <p:spPr>
              <a:xfrm>
                <a:off x="4453896" y="4468538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4A07BB3-056F-4CF5-5BF2-76F1E1231FDA}"/>
                  </a:ext>
                </a:extLst>
              </p:cNvPr>
              <p:cNvSpPr txBox="1"/>
              <p:nvPr/>
            </p:nvSpPr>
            <p:spPr>
              <a:xfrm>
                <a:off x="7112886" y="4478251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B0EB8C0-9C1B-8E43-BE0B-A635DC64CC2A}"/>
                  </a:ext>
                </a:extLst>
              </p:cNvPr>
              <p:cNvSpPr txBox="1"/>
              <p:nvPr/>
            </p:nvSpPr>
            <p:spPr>
              <a:xfrm>
                <a:off x="9835194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191ADCD-02C9-BDEA-F5EC-E2A888E569C6}"/>
                  </a:ext>
                </a:extLst>
              </p:cNvPr>
              <p:cNvSpPr txBox="1"/>
              <p:nvPr/>
            </p:nvSpPr>
            <p:spPr>
              <a:xfrm>
                <a:off x="1414995" y="492102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AAC9F66-E55B-F623-5E55-0C4406982822}"/>
                  </a:ext>
                </a:extLst>
              </p:cNvPr>
              <p:cNvSpPr txBox="1"/>
              <p:nvPr/>
            </p:nvSpPr>
            <p:spPr>
              <a:xfrm>
                <a:off x="4073985" y="4909428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662D629-C90D-612C-7895-865A42868F77}"/>
                  </a:ext>
                </a:extLst>
              </p:cNvPr>
              <p:cNvSpPr txBox="1"/>
              <p:nvPr/>
            </p:nvSpPr>
            <p:spPr>
              <a:xfrm>
                <a:off x="6732975" y="491428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32FC38D-D8A2-44AA-95E2-4CD3BECCC2CB}"/>
                  </a:ext>
                </a:extLst>
              </p:cNvPr>
              <p:cNvSpPr txBox="1"/>
              <p:nvPr/>
            </p:nvSpPr>
            <p:spPr>
              <a:xfrm>
                <a:off x="9391964" y="4921024"/>
                <a:ext cx="2210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C5CC9BF-F546-F94C-7D8F-C75EE3D8B69B}"/>
                  </a:ext>
                </a:extLst>
              </p:cNvPr>
              <p:cNvSpPr txBox="1"/>
              <p:nvPr/>
            </p:nvSpPr>
            <p:spPr>
              <a:xfrm>
                <a:off x="166826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]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B59C95B-8A13-746A-BEBB-76E982D15640}"/>
                  </a:ext>
                </a:extLst>
              </p:cNvPr>
              <p:cNvSpPr txBox="1"/>
              <p:nvPr/>
            </p:nvSpPr>
            <p:spPr>
              <a:xfrm>
                <a:off x="432725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]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0B382F8-EBF3-13F2-28AB-C362A95587E6}"/>
                  </a:ext>
                </a:extLst>
              </p:cNvPr>
              <p:cNvSpPr txBox="1"/>
              <p:nvPr/>
            </p:nvSpPr>
            <p:spPr>
              <a:xfrm>
                <a:off x="698624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]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49D797F-8AC4-3491-3D8D-2EEDEC9F18B1}"/>
                  </a:ext>
                </a:extLst>
              </p:cNvPr>
              <p:cNvSpPr txBox="1"/>
              <p:nvPr/>
            </p:nvSpPr>
            <p:spPr>
              <a:xfrm>
                <a:off x="9645239" y="5350317"/>
                <a:ext cx="17043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]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FB445307-9AE1-56DE-D30E-6A65DA4A3D3B}"/>
              </a:ext>
            </a:extLst>
          </p:cNvPr>
          <p:cNvSpPr txBox="1"/>
          <p:nvPr/>
        </p:nvSpPr>
        <p:spPr>
          <a:xfrm>
            <a:off x="5447725" y="485659"/>
            <a:ext cx="2118029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While we can point to invalid memory locations, you don’t know what is there and so it’s not safe to access them.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0A168-570B-8553-19F8-BE0F7F79DA47}"/>
              </a:ext>
            </a:extLst>
          </p:cNvPr>
          <p:cNvSpPr txBox="1"/>
          <p:nvPr/>
        </p:nvSpPr>
        <p:spPr>
          <a:xfrm>
            <a:off x="7922444" y="1277658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+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E5C272-1516-0D3D-F15B-FDB463B31557}"/>
              </a:ext>
            </a:extLst>
          </p:cNvPr>
          <p:cNvCxnSpPr>
            <a:cxnSpLocks/>
          </p:cNvCxnSpPr>
          <p:nvPr/>
        </p:nvCxnSpPr>
        <p:spPr>
          <a:xfrm flipH="1">
            <a:off x="8610600" y="1685783"/>
            <a:ext cx="188298" cy="81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6FCACA-0470-BC20-1BA2-EF0E34D29401}"/>
              </a:ext>
            </a:extLst>
          </p:cNvPr>
          <p:cNvSpPr txBox="1"/>
          <p:nvPr/>
        </p:nvSpPr>
        <p:spPr>
          <a:xfrm>
            <a:off x="9304007" y="1269099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+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C97355-5880-5F86-9677-68600DDCA7D0}"/>
              </a:ext>
            </a:extLst>
          </p:cNvPr>
          <p:cNvCxnSpPr>
            <a:cxnSpLocks/>
          </p:cNvCxnSpPr>
          <p:nvPr/>
        </p:nvCxnSpPr>
        <p:spPr>
          <a:xfrm flipH="1">
            <a:off x="9391964" y="1740369"/>
            <a:ext cx="177776" cy="7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10E2EB-1101-1D4A-949D-6F7CBCB43267}"/>
              </a:ext>
            </a:extLst>
          </p:cNvPr>
          <p:cNvSpPr txBox="1"/>
          <p:nvPr/>
        </p:nvSpPr>
        <p:spPr>
          <a:xfrm>
            <a:off x="1951175" y="1287009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-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884D55-ECA8-6FE6-25FA-9D657418F4C5}"/>
              </a:ext>
            </a:extLst>
          </p:cNvPr>
          <p:cNvSpPr txBox="1"/>
          <p:nvPr/>
        </p:nvSpPr>
        <p:spPr>
          <a:xfrm>
            <a:off x="3221205" y="1266203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-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3984F2-0B0A-42FC-27A5-98E60EA53063}"/>
              </a:ext>
            </a:extLst>
          </p:cNvPr>
          <p:cNvCxnSpPr/>
          <p:nvPr/>
        </p:nvCxnSpPr>
        <p:spPr>
          <a:xfrm>
            <a:off x="4102087" y="1690688"/>
            <a:ext cx="117149" cy="78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965FC4-FDBE-73AF-27A2-825B2D5099EA}"/>
              </a:ext>
            </a:extLst>
          </p:cNvPr>
          <p:cNvCxnSpPr/>
          <p:nvPr/>
        </p:nvCxnSpPr>
        <p:spPr>
          <a:xfrm>
            <a:off x="3045481" y="1690688"/>
            <a:ext cx="347623" cy="78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E990FC-52D0-4431-191C-282A19A8F3AE}"/>
              </a:ext>
            </a:extLst>
          </p:cNvPr>
          <p:cNvSpPr txBox="1"/>
          <p:nvPr/>
        </p:nvSpPr>
        <p:spPr>
          <a:xfrm>
            <a:off x="7669170" y="948483"/>
            <a:ext cx="15776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BCF253-7D51-85C5-6E85-8A4125398FA8}"/>
              </a:ext>
            </a:extLst>
          </p:cNvPr>
          <p:cNvSpPr txBox="1"/>
          <p:nvPr/>
        </p:nvSpPr>
        <p:spPr>
          <a:xfrm>
            <a:off x="9304006" y="916071"/>
            <a:ext cx="1855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34584B-CF81-708A-66ED-370DF37D51A2}"/>
              </a:ext>
            </a:extLst>
          </p:cNvPr>
          <p:cNvSpPr txBox="1"/>
          <p:nvPr/>
        </p:nvSpPr>
        <p:spPr>
          <a:xfrm>
            <a:off x="1542390" y="976971"/>
            <a:ext cx="17043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-2</a:t>
            </a:r>
            <a:r>
              <a:rPr lang="en-US" dirty="0"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D32B00-48C2-9B9E-F63E-8ADB4ADD3B43}"/>
              </a:ext>
            </a:extLst>
          </p:cNvPr>
          <p:cNvSpPr txBox="1"/>
          <p:nvPr/>
        </p:nvSpPr>
        <p:spPr>
          <a:xfrm>
            <a:off x="3285972" y="939098"/>
            <a:ext cx="1855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-1</a:t>
            </a:r>
            <a:r>
              <a:rPr lang="en-US" dirty="0"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13CCF9-D625-C624-8822-EC785AE57484}"/>
              </a:ext>
            </a:extLst>
          </p:cNvPr>
          <p:cNvSpPr txBox="1"/>
          <p:nvPr/>
        </p:nvSpPr>
        <p:spPr>
          <a:xfrm>
            <a:off x="10006017" y="2152008"/>
            <a:ext cx="2118029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Accessing an out of bounds memory location could cause unknown behaviour: maybe nothing happens, maybe your computer crashes, …</a:t>
            </a:r>
          </a:p>
        </p:txBody>
      </p:sp>
    </p:spTree>
    <p:extLst>
      <p:ext uri="{BB962C8B-B14F-4D97-AF65-F5344CB8AC3E}">
        <p14:creationId xmlns:p14="http://schemas.microsoft.com/office/powerpoint/2010/main" val="987462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90" y="-239374"/>
            <a:ext cx="5606499" cy="1325563"/>
          </a:xfrm>
        </p:spPr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31</a:t>
            </a:fld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1694605" y="2513139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  <a:endParaRPr lang="en-AU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  <a:endCxn id="5" idx="0"/>
          </p:cNvCxnSpPr>
          <p:nvPr/>
        </p:nvCxnSpPr>
        <p:spPr>
          <a:xfrm flipV="1">
            <a:off x="2150179" y="2513139"/>
            <a:ext cx="3127144" cy="184666"/>
          </a:xfrm>
          <a:prstGeom prst="curvedConnector4">
            <a:avLst>
              <a:gd name="adj1" fmla="val 34131"/>
              <a:gd name="adj2" fmla="val 297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498E63-7722-32F5-9D6C-A22CA2191480}"/>
              </a:ext>
            </a:extLst>
          </p:cNvPr>
          <p:cNvSpPr txBox="1"/>
          <p:nvPr/>
        </p:nvSpPr>
        <p:spPr>
          <a:xfrm>
            <a:off x="4889395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3</a:t>
            </a:r>
            <a:endParaRPr lang="en-AU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5837B-89E1-C908-9ECE-72B010BDB772}"/>
              </a:ext>
            </a:extLst>
          </p:cNvPr>
          <p:cNvSpPr txBox="1"/>
          <p:nvPr/>
        </p:nvSpPr>
        <p:spPr>
          <a:xfrm>
            <a:off x="566884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7</a:t>
            </a:r>
            <a:endParaRPr lang="en-AU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B915E-19C8-ED80-FE62-04EFC5129F2F}"/>
              </a:ext>
            </a:extLst>
          </p:cNvPr>
          <p:cNvSpPr txBox="1"/>
          <p:nvPr/>
        </p:nvSpPr>
        <p:spPr>
          <a:xfrm>
            <a:off x="6444699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6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72C75-A591-9847-0EFA-946D14F4A39D}"/>
              </a:ext>
            </a:extLst>
          </p:cNvPr>
          <p:cNvSpPr txBox="1"/>
          <p:nvPr/>
        </p:nvSpPr>
        <p:spPr>
          <a:xfrm>
            <a:off x="722055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-1</a:t>
            </a:r>
            <a:endParaRPr lang="en-AU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3C9C3A-D374-AB00-F70F-D8309B726EFC}"/>
              </a:ext>
            </a:extLst>
          </p:cNvPr>
          <p:cNvSpPr txBox="1"/>
          <p:nvPr/>
        </p:nvSpPr>
        <p:spPr>
          <a:xfrm>
            <a:off x="4988533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8241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3AB46-7F62-F40E-CA97-6F4F20AA904E}"/>
              </a:ext>
            </a:extLst>
          </p:cNvPr>
          <p:cNvSpPr txBox="1"/>
          <p:nvPr/>
        </p:nvSpPr>
        <p:spPr>
          <a:xfrm>
            <a:off x="5757830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8242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6A1E4-8CA3-541F-5A4A-9BDA4AFB03B2}"/>
              </a:ext>
            </a:extLst>
          </p:cNvPr>
          <p:cNvSpPr txBox="1"/>
          <p:nvPr/>
        </p:nvSpPr>
        <p:spPr>
          <a:xfrm>
            <a:off x="6527127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8243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D0197-EE3A-ADF9-AC36-8540675AED8A}"/>
              </a:ext>
            </a:extLst>
          </p:cNvPr>
          <p:cNvSpPr txBox="1"/>
          <p:nvPr/>
        </p:nvSpPr>
        <p:spPr>
          <a:xfrm>
            <a:off x="7296424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8244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542AB-C88D-04DB-641E-A4E37938F430}"/>
              </a:ext>
            </a:extLst>
          </p:cNvPr>
          <p:cNvSpPr txBox="1"/>
          <p:nvPr/>
        </p:nvSpPr>
        <p:spPr>
          <a:xfrm>
            <a:off x="5146975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0BB7D-7BCE-EF06-B046-904AE09EE064}"/>
              </a:ext>
            </a:extLst>
          </p:cNvPr>
          <p:cNvSpPr txBox="1"/>
          <p:nvPr/>
        </p:nvSpPr>
        <p:spPr>
          <a:xfrm>
            <a:off x="5945157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228E4-1FFE-2BA0-56D6-E6CE5A5B7F33}"/>
              </a:ext>
            </a:extLst>
          </p:cNvPr>
          <p:cNvSpPr txBox="1"/>
          <p:nvPr/>
        </p:nvSpPr>
        <p:spPr>
          <a:xfrm>
            <a:off x="6707266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7297A-347F-7F8B-BD14-218C67C60AAA}"/>
              </a:ext>
            </a:extLst>
          </p:cNvPr>
          <p:cNvSpPr txBox="1"/>
          <p:nvPr/>
        </p:nvSpPr>
        <p:spPr>
          <a:xfrm>
            <a:off x="7457638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23F993-0FA9-F11A-D8AE-7EA6DADED899}"/>
              </a:ext>
            </a:extLst>
          </p:cNvPr>
          <p:cNvSpPr txBox="1"/>
          <p:nvPr/>
        </p:nvSpPr>
        <p:spPr>
          <a:xfrm>
            <a:off x="4569184" y="5892258"/>
            <a:ext cx="335531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]</a:t>
            </a:r>
            <a:r>
              <a:rPr lang="en-CA" sz="1400" dirty="0"/>
              <a:t> means the same as </a:t>
            </a:r>
            <a:r>
              <a:rPr lang="en-CA" sz="1400" dirty="0">
                <a:latin typeface="Consolas" panose="020B0609020204030204" pitchFamily="49" charset="0"/>
              </a:rPr>
              <a:t>*(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 + 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7850D-7777-A300-136C-48ABB2988B24}"/>
              </a:ext>
            </a:extLst>
          </p:cNvPr>
          <p:cNvSpPr txBox="1"/>
          <p:nvPr/>
        </p:nvSpPr>
        <p:spPr>
          <a:xfrm>
            <a:off x="7996408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1DD3C8-325D-9363-437F-34BD54D42D89}"/>
              </a:ext>
            </a:extLst>
          </p:cNvPr>
          <p:cNvSpPr txBox="1"/>
          <p:nvPr/>
        </p:nvSpPr>
        <p:spPr>
          <a:xfrm>
            <a:off x="8772263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2ABA4E-3354-A49C-2098-430F655AB720}"/>
              </a:ext>
            </a:extLst>
          </p:cNvPr>
          <p:cNvSpPr txBox="1"/>
          <p:nvPr/>
        </p:nvSpPr>
        <p:spPr>
          <a:xfrm>
            <a:off x="4103458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52E65A-51E5-5DE8-CE3B-24740AC5E096}"/>
              </a:ext>
            </a:extLst>
          </p:cNvPr>
          <p:cNvSpPr txBox="1"/>
          <p:nvPr/>
        </p:nvSpPr>
        <p:spPr>
          <a:xfrm>
            <a:off x="4305276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-1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E06929-935A-9DB8-9838-9693C8F5CF58}"/>
              </a:ext>
            </a:extLst>
          </p:cNvPr>
          <p:cNvSpPr txBox="1"/>
          <p:nvPr/>
        </p:nvSpPr>
        <p:spPr>
          <a:xfrm>
            <a:off x="3326232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6F17DE-C04F-B33B-45F7-0E53FC00F32F}"/>
              </a:ext>
            </a:extLst>
          </p:cNvPr>
          <p:cNvSpPr txBox="1"/>
          <p:nvPr/>
        </p:nvSpPr>
        <p:spPr>
          <a:xfrm>
            <a:off x="3528050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-2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7DE99A-A99F-B0D2-C2C8-5481E715AD78}"/>
              </a:ext>
            </a:extLst>
          </p:cNvPr>
          <p:cNvSpPr txBox="1"/>
          <p:nvPr/>
        </p:nvSpPr>
        <p:spPr>
          <a:xfrm>
            <a:off x="421923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8240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EBB6BD-E0D3-6BE0-F662-611A344D0F01}"/>
              </a:ext>
            </a:extLst>
          </p:cNvPr>
          <p:cNvSpPr txBox="1"/>
          <p:nvPr/>
        </p:nvSpPr>
        <p:spPr>
          <a:xfrm>
            <a:off x="3449939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8239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4271FD-96B5-349C-9B45-6BD920294261}"/>
              </a:ext>
            </a:extLst>
          </p:cNvPr>
          <p:cNvSpPr txBox="1"/>
          <p:nvPr/>
        </p:nvSpPr>
        <p:spPr>
          <a:xfrm>
            <a:off x="8265712" y="216032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4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29E7E4-90BF-CF2D-FA95-D1AECAB762A3}"/>
              </a:ext>
            </a:extLst>
          </p:cNvPr>
          <p:cNvSpPr txBox="1"/>
          <p:nvPr/>
        </p:nvSpPr>
        <p:spPr>
          <a:xfrm>
            <a:off x="8976965" y="21692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5240A6-E366-3A43-6105-21119E1B1020}"/>
              </a:ext>
            </a:extLst>
          </p:cNvPr>
          <p:cNvSpPr txBox="1"/>
          <p:nvPr/>
        </p:nvSpPr>
        <p:spPr>
          <a:xfrm>
            <a:off x="8065721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1BE640-F274-662A-7343-D6C4CC838166}"/>
              </a:ext>
            </a:extLst>
          </p:cNvPr>
          <p:cNvSpPr txBox="1"/>
          <p:nvPr/>
        </p:nvSpPr>
        <p:spPr>
          <a:xfrm>
            <a:off x="883501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8246</a:t>
            </a:r>
            <a:endParaRPr lang="en-AU" dirty="0">
              <a:solidFill>
                <a:srgbClr val="00B0F0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4412830-E577-26A0-AE1C-E8E2D9E9FB8C}"/>
              </a:ext>
            </a:extLst>
          </p:cNvPr>
          <p:cNvGrpSpPr/>
          <p:nvPr/>
        </p:nvGrpSpPr>
        <p:grpSpPr>
          <a:xfrm>
            <a:off x="1414995" y="3221025"/>
            <a:ext cx="10187831" cy="2498624"/>
            <a:chOff x="1414995" y="3221025"/>
            <a:chExt cx="10187831" cy="2498624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B5A908B-DBB6-9359-E9A9-3BE2425D73AF}"/>
                </a:ext>
              </a:extLst>
            </p:cNvPr>
            <p:cNvCxnSpPr>
              <a:stCxn id="77" idx="0"/>
            </p:cNvCxnSpPr>
            <p:nvPr/>
          </p:nvCxnSpPr>
          <p:spPr>
            <a:xfrm flipV="1">
              <a:off x="2457107" y="3221025"/>
              <a:ext cx="2820216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ECE4F28-B4F1-CDA6-297C-F7139AFBBF54}"/>
                </a:ext>
              </a:extLst>
            </p:cNvPr>
            <p:cNvCxnSpPr>
              <a:cxnSpLocks/>
              <a:stCxn id="78" idx="0"/>
            </p:cNvCxnSpPr>
            <p:nvPr/>
          </p:nvCxnSpPr>
          <p:spPr>
            <a:xfrm flipV="1">
              <a:off x="5116097" y="3221025"/>
              <a:ext cx="940675" cy="124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2B58704-A1B3-12A9-FFC2-D74FEAA005E7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H="1" flipV="1">
              <a:off x="6832627" y="3221025"/>
              <a:ext cx="942460" cy="125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D5A1586-B7EF-34EF-3C50-2FE2DFCA6648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H="1" flipV="1">
              <a:off x="7608482" y="3221025"/>
              <a:ext cx="2888913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7DEA16D-9C03-1C7B-95DD-281111CE6742}"/>
                </a:ext>
              </a:extLst>
            </p:cNvPr>
            <p:cNvGrpSpPr/>
            <p:nvPr/>
          </p:nvGrpSpPr>
          <p:grpSpPr>
            <a:xfrm>
              <a:off x="1414995" y="4468538"/>
              <a:ext cx="10187831" cy="1251111"/>
              <a:chOff x="1414995" y="4468538"/>
              <a:chExt cx="10187831" cy="1251111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B2A5132-9F53-2285-8082-0B38CA34BD20}"/>
                  </a:ext>
                </a:extLst>
              </p:cNvPr>
              <p:cNvSpPr txBox="1"/>
              <p:nvPr/>
            </p:nvSpPr>
            <p:spPr>
              <a:xfrm>
                <a:off x="1794906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B101F08-A4C2-21E8-CEF3-B0D604AAD9E4}"/>
                  </a:ext>
                </a:extLst>
              </p:cNvPr>
              <p:cNvSpPr txBox="1"/>
              <p:nvPr/>
            </p:nvSpPr>
            <p:spPr>
              <a:xfrm>
                <a:off x="4453896" y="4468538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4A07BB3-056F-4CF5-5BF2-76F1E1231FDA}"/>
                  </a:ext>
                </a:extLst>
              </p:cNvPr>
              <p:cNvSpPr txBox="1"/>
              <p:nvPr/>
            </p:nvSpPr>
            <p:spPr>
              <a:xfrm>
                <a:off x="7112886" y="4478251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B0EB8C0-9C1B-8E43-BE0B-A635DC64CC2A}"/>
                  </a:ext>
                </a:extLst>
              </p:cNvPr>
              <p:cNvSpPr txBox="1"/>
              <p:nvPr/>
            </p:nvSpPr>
            <p:spPr>
              <a:xfrm>
                <a:off x="9835194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191ADCD-02C9-BDEA-F5EC-E2A888E569C6}"/>
                  </a:ext>
                </a:extLst>
              </p:cNvPr>
              <p:cNvSpPr txBox="1"/>
              <p:nvPr/>
            </p:nvSpPr>
            <p:spPr>
              <a:xfrm>
                <a:off x="1414995" y="492102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AAC9F66-E55B-F623-5E55-0C4406982822}"/>
                  </a:ext>
                </a:extLst>
              </p:cNvPr>
              <p:cNvSpPr txBox="1"/>
              <p:nvPr/>
            </p:nvSpPr>
            <p:spPr>
              <a:xfrm>
                <a:off x="4073985" y="4909428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662D629-C90D-612C-7895-865A42868F77}"/>
                  </a:ext>
                </a:extLst>
              </p:cNvPr>
              <p:cNvSpPr txBox="1"/>
              <p:nvPr/>
            </p:nvSpPr>
            <p:spPr>
              <a:xfrm>
                <a:off x="6732975" y="491428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32FC38D-D8A2-44AA-95E2-4CD3BECCC2CB}"/>
                  </a:ext>
                </a:extLst>
              </p:cNvPr>
              <p:cNvSpPr txBox="1"/>
              <p:nvPr/>
            </p:nvSpPr>
            <p:spPr>
              <a:xfrm>
                <a:off x="9391964" y="4921024"/>
                <a:ext cx="2210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C5CC9BF-F546-F94C-7D8F-C75EE3D8B69B}"/>
                  </a:ext>
                </a:extLst>
              </p:cNvPr>
              <p:cNvSpPr txBox="1"/>
              <p:nvPr/>
            </p:nvSpPr>
            <p:spPr>
              <a:xfrm>
                <a:off x="166826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]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B59C95B-8A13-746A-BEBB-76E982D15640}"/>
                  </a:ext>
                </a:extLst>
              </p:cNvPr>
              <p:cNvSpPr txBox="1"/>
              <p:nvPr/>
            </p:nvSpPr>
            <p:spPr>
              <a:xfrm>
                <a:off x="432725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]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0B382F8-EBF3-13F2-28AB-C362A95587E6}"/>
                  </a:ext>
                </a:extLst>
              </p:cNvPr>
              <p:cNvSpPr txBox="1"/>
              <p:nvPr/>
            </p:nvSpPr>
            <p:spPr>
              <a:xfrm>
                <a:off x="698624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]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49D797F-8AC4-3491-3D8D-2EEDEC9F18B1}"/>
                  </a:ext>
                </a:extLst>
              </p:cNvPr>
              <p:cNvSpPr txBox="1"/>
              <p:nvPr/>
            </p:nvSpPr>
            <p:spPr>
              <a:xfrm>
                <a:off x="9645239" y="5350317"/>
                <a:ext cx="17043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]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9D816C32-4C16-A9F1-9C51-74D47AD38076}"/>
              </a:ext>
            </a:extLst>
          </p:cNvPr>
          <p:cNvSpPr txBox="1"/>
          <p:nvPr/>
        </p:nvSpPr>
        <p:spPr>
          <a:xfrm>
            <a:off x="7922444" y="1277658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+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5FD240B-AEF8-5A75-3B33-9F4F2E37FDBD}"/>
              </a:ext>
            </a:extLst>
          </p:cNvPr>
          <p:cNvCxnSpPr>
            <a:cxnSpLocks/>
          </p:cNvCxnSpPr>
          <p:nvPr/>
        </p:nvCxnSpPr>
        <p:spPr>
          <a:xfrm flipH="1">
            <a:off x="8610600" y="1685783"/>
            <a:ext cx="188298" cy="81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7ED4E49-990E-3B9A-9D2E-23729B7A04A0}"/>
              </a:ext>
            </a:extLst>
          </p:cNvPr>
          <p:cNvSpPr txBox="1"/>
          <p:nvPr/>
        </p:nvSpPr>
        <p:spPr>
          <a:xfrm>
            <a:off x="9304007" y="1269099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+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85A6BDD-1E88-BF4C-CEB9-E3C4D80C6C11}"/>
              </a:ext>
            </a:extLst>
          </p:cNvPr>
          <p:cNvCxnSpPr>
            <a:cxnSpLocks/>
          </p:cNvCxnSpPr>
          <p:nvPr/>
        </p:nvCxnSpPr>
        <p:spPr>
          <a:xfrm flipH="1">
            <a:off x="9391964" y="1740369"/>
            <a:ext cx="177776" cy="7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8D0B4CD-21C6-059B-C9A3-21382145B9BA}"/>
              </a:ext>
            </a:extLst>
          </p:cNvPr>
          <p:cNvSpPr txBox="1"/>
          <p:nvPr/>
        </p:nvSpPr>
        <p:spPr>
          <a:xfrm>
            <a:off x="1951175" y="1287009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-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80DCEBD-A975-75CD-550E-9619DB510D43}"/>
              </a:ext>
            </a:extLst>
          </p:cNvPr>
          <p:cNvSpPr txBox="1"/>
          <p:nvPr/>
        </p:nvSpPr>
        <p:spPr>
          <a:xfrm>
            <a:off x="3221205" y="1266203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-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520DE2B-2976-C2B3-0BB6-E5CF0D34797D}"/>
              </a:ext>
            </a:extLst>
          </p:cNvPr>
          <p:cNvCxnSpPr/>
          <p:nvPr/>
        </p:nvCxnSpPr>
        <p:spPr>
          <a:xfrm>
            <a:off x="4102087" y="1690688"/>
            <a:ext cx="117149" cy="78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4C424AA-6BC1-F8B0-5EEA-A88B0F7AE957}"/>
              </a:ext>
            </a:extLst>
          </p:cNvPr>
          <p:cNvCxnSpPr/>
          <p:nvPr/>
        </p:nvCxnSpPr>
        <p:spPr>
          <a:xfrm>
            <a:off x="3045481" y="1690688"/>
            <a:ext cx="347623" cy="78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57B66A2-6776-7722-7041-FACCCB93215B}"/>
              </a:ext>
            </a:extLst>
          </p:cNvPr>
          <p:cNvSpPr txBox="1"/>
          <p:nvPr/>
        </p:nvSpPr>
        <p:spPr>
          <a:xfrm>
            <a:off x="7571515" y="304434"/>
            <a:ext cx="3464981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Bad!</a:t>
            </a:r>
            <a:r>
              <a:rPr lang="en-CA" sz="1400" dirty="0"/>
              <a:t> 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[4]</a:t>
            </a:r>
            <a:r>
              <a:rPr lang="en-CA" sz="1400" dirty="0"/>
              <a:t>, 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[5]</a:t>
            </a:r>
            <a:r>
              <a:rPr lang="en-CA" sz="1400" dirty="0"/>
              <a:t>, .., are out of the array bounds and </a:t>
            </a:r>
            <a:r>
              <a:rPr lang="en-CA" sz="1400" b="1" dirty="0"/>
              <a:t>cannot</a:t>
            </a:r>
            <a:r>
              <a:rPr lang="en-CA" sz="1400" dirty="0"/>
              <a:t> be safely accessed!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44B5EC2-94E1-63F0-0164-2905BA532231}"/>
              </a:ext>
            </a:extLst>
          </p:cNvPr>
          <p:cNvSpPr txBox="1"/>
          <p:nvPr/>
        </p:nvSpPr>
        <p:spPr>
          <a:xfrm>
            <a:off x="7669170" y="948483"/>
            <a:ext cx="15776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8766CB5-DE97-8331-6638-E5B1BE20ABFB}"/>
              </a:ext>
            </a:extLst>
          </p:cNvPr>
          <p:cNvSpPr txBox="1"/>
          <p:nvPr/>
        </p:nvSpPr>
        <p:spPr>
          <a:xfrm>
            <a:off x="9304006" y="916071"/>
            <a:ext cx="1855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D955B5E-F8A7-E2CD-CC3E-5E781F236B03}"/>
              </a:ext>
            </a:extLst>
          </p:cNvPr>
          <p:cNvSpPr txBox="1"/>
          <p:nvPr/>
        </p:nvSpPr>
        <p:spPr>
          <a:xfrm>
            <a:off x="1542390" y="976971"/>
            <a:ext cx="17043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-2</a:t>
            </a:r>
            <a:r>
              <a:rPr lang="en-US" dirty="0"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634E251-F48C-A942-4816-40E9387D9337}"/>
              </a:ext>
            </a:extLst>
          </p:cNvPr>
          <p:cNvSpPr txBox="1"/>
          <p:nvPr/>
        </p:nvSpPr>
        <p:spPr>
          <a:xfrm>
            <a:off x="3285972" y="939098"/>
            <a:ext cx="1855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-1</a:t>
            </a:r>
            <a:r>
              <a:rPr lang="en-US" dirty="0"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957A6BE-AA79-DE61-2D85-7918B3A5F65F}"/>
              </a:ext>
            </a:extLst>
          </p:cNvPr>
          <p:cNvSpPr txBox="1"/>
          <p:nvPr/>
        </p:nvSpPr>
        <p:spPr>
          <a:xfrm>
            <a:off x="166168" y="1285403"/>
            <a:ext cx="1623825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Bad!</a:t>
            </a:r>
            <a:r>
              <a:rPr lang="en-CA" sz="1400" dirty="0"/>
              <a:t> 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[-2]</a:t>
            </a:r>
            <a:r>
              <a:rPr lang="en-CA" sz="1400" dirty="0"/>
              <a:t>, 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[-1]</a:t>
            </a:r>
            <a:r>
              <a:rPr lang="en-CA" sz="1400" dirty="0"/>
              <a:t>, .., are out of the array bounds and </a:t>
            </a:r>
            <a:r>
              <a:rPr lang="en-CA" sz="1400" b="1" dirty="0"/>
              <a:t>cannot</a:t>
            </a:r>
            <a:r>
              <a:rPr lang="en-CA" sz="1400" dirty="0"/>
              <a:t> be safely accessed!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73FDE1E-C9ED-FA8B-9E7A-E765549ADDDC}"/>
              </a:ext>
            </a:extLst>
          </p:cNvPr>
          <p:cNvSpPr txBox="1"/>
          <p:nvPr/>
        </p:nvSpPr>
        <p:spPr>
          <a:xfrm>
            <a:off x="9998128" y="1922104"/>
            <a:ext cx="2154115" cy="2246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C++ </a:t>
            </a:r>
            <a:r>
              <a:rPr lang="en-CA" sz="1400" b="1" dirty="0"/>
              <a:t>pointer arithmetic </a:t>
            </a:r>
            <a:r>
              <a:rPr lang="en-CA" sz="1400" dirty="0"/>
              <a:t>lets a program access almost any memory location!</a:t>
            </a:r>
          </a:p>
          <a:p>
            <a:pPr algn="ctr"/>
            <a:endParaRPr lang="en-CA" sz="1400" dirty="0"/>
          </a:p>
          <a:p>
            <a:pPr algn="ctr"/>
            <a:r>
              <a:rPr lang="en-CA" sz="1400" b="1" dirty="0"/>
              <a:t>Powerful but dangerous!</a:t>
            </a:r>
          </a:p>
          <a:p>
            <a:pPr algn="ctr"/>
            <a:r>
              <a:rPr lang="en-CA" sz="1400" dirty="0"/>
              <a:t>Almost always an error to access out-of-bounds memory. Can also be a </a:t>
            </a:r>
            <a:r>
              <a:rPr lang="en-CA" sz="1400" b="1" dirty="0"/>
              <a:t>security risk</a:t>
            </a:r>
            <a:r>
              <a:rPr lang="en-CA" sz="1400" dirty="0"/>
              <a:t>, e.g. accessing private memory.</a:t>
            </a:r>
          </a:p>
        </p:txBody>
      </p:sp>
    </p:spTree>
    <p:extLst>
      <p:ext uri="{BB962C8B-B14F-4D97-AF65-F5344CB8AC3E}">
        <p14:creationId xmlns:p14="http://schemas.microsoft.com/office/powerpoint/2010/main" val="266305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03EA-434E-EF9D-8BEF-30F0AA8A9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Pointers to structs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153CD-E899-E3C0-C4B7-111BD4B4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1E594E-E478-1EB7-7FA7-6B90DB85E1C7}"/>
              </a:ext>
            </a:extLst>
          </p:cNvPr>
          <p:cNvSpPr txBox="1"/>
          <p:nvPr/>
        </p:nvSpPr>
        <p:spPr>
          <a:xfrm>
            <a:off x="1081994" y="1444183"/>
            <a:ext cx="196096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</a:rPr>
              <a:t>struct</a:t>
            </a:r>
            <a:r>
              <a:rPr lang="fr-FR" dirty="0">
                <a:latin typeface="Consolas" panose="020B0609020204030204" pitchFamily="49" charset="0"/>
              </a:rPr>
              <a:t> Point {</a:t>
            </a:r>
          </a:p>
          <a:p>
            <a:r>
              <a:rPr lang="fr-FR" dirty="0">
                <a:latin typeface="Consolas" panose="020B0609020204030204" pitchFamily="49" charset="0"/>
              </a:rPr>
              <a:t>   double x;    </a:t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>
                <a:latin typeface="Consolas" panose="020B0609020204030204" pitchFamily="49" charset="0"/>
              </a:rPr>
              <a:t>   double y;</a:t>
            </a:r>
          </a:p>
          <a:p>
            <a:r>
              <a:rPr lang="fr-FR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28F64-1275-6517-EDA6-5AF37D4D4C59}"/>
              </a:ext>
            </a:extLst>
          </p:cNvPr>
          <p:cNvSpPr txBox="1"/>
          <p:nvPr/>
        </p:nvSpPr>
        <p:spPr>
          <a:xfrm>
            <a:off x="1056133" y="3098244"/>
            <a:ext cx="4097757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Point* p = new Point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fr-FR" dirty="0">
                <a:latin typeface="Consolas" panose="020B0609020204030204" pitchFamily="49" charset="0"/>
              </a:rPr>
              <a:t>1.1, 0.5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</a:rPr>
              <a:t>cout &lt;&lt;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(*p).</a:t>
            </a:r>
            <a:r>
              <a:rPr lang="fr-FR" dirty="0">
                <a:latin typeface="Consolas" panose="020B0609020204030204" pitchFamily="49" charset="0"/>
              </a:rPr>
              <a:t>x; // 1.1</a:t>
            </a:r>
          </a:p>
          <a:p>
            <a:r>
              <a:rPr lang="fr-FR" dirty="0">
                <a:latin typeface="Consolas" panose="020B0609020204030204" pitchFamily="49" charset="0"/>
              </a:rPr>
              <a:t>cout &lt;&lt;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(*p).</a:t>
            </a:r>
            <a:r>
              <a:rPr lang="fr-FR" dirty="0">
                <a:latin typeface="Consolas" panose="020B0609020204030204" pitchFamily="49" charset="0"/>
              </a:rPr>
              <a:t>y; // 0.5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03AF9-37AD-90EA-5D4F-E5C0E8F536C0}"/>
              </a:ext>
            </a:extLst>
          </p:cNvPr>
          <p:cNvSpPr txBox="1"/>
          <p:nvPr/>
        </p:nvSpPr>
        <p:spPr>
          <a:xfrm>
            <a:off x="6057159" y="1578717"/>
            <a:ext cx="980954" cy="258532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x: 1.1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(*p).x</a:t>
            </a:r>
          </a:p>
          <a:p>
            <a:r>
              <a:rPr lang="en-CA" dirty="0">
                <a:latin typeface="Consolas" panose="020B0609020204030204" pitchFamily="49" charset="0"/>
              </a:rPr>
              <a:t>p-&gt;x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y: 0.5</a:t>
            </a:r>
          </a:p>
          <a:p>
            <a:r>
              <a:rPr lang="en-AU" dirty="0">
                <a:latin typeface="Consolas" panose="020B0609020204030204" pitchFamily="49" charset="0"/>
              </a:rPr>
              <a:t>(*p).y</a:t>
            </a:r>
          </a:p>
          <a:p>
            <a:r>
              <a:rPr lang="en-AU" dirty="0">
                <a:latin typeface="Consolas" panose="020B0609020204030204" pitchFamily="49" charset="0"/>
              </a:rPr>
              <a:t>p-&gt;y</a:t>
            </a:r>
          </a:p>
          <a:p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0EB777-2A3D-625F-2473-821E05D10053}"/>
              </a:ext>
            </a:extLst>
          </p:cNvPr>
          <p:cNvSpPr txBox="1"/>
          <p:nvPr/>
        </p:nvSpPr>
        <p:spPr>
          <a:xfrm>
            <a:off x="4072503" y="1879613"/>
            <a:ext cx="731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p</a:t>
            </a:r>
            <a:endParaRPr lang="en-AU" sz="2400" dirty="0"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DEC847-FE6A-0ED5-0CDD-9C2CBE461A3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556886" y="2144420"/>
            <a:ext cx="1500273" cy="72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EB61FE-BD3E-B218-6615-EF2112E4473F}"/>
              </a:ext>
            </a:extLst>
          </p:cNvPr>
          <p:cNvSpPr txBox="1"/>
          <p:nvPr/>
        </p:nvSpPr>
        <p:spPr>
          <a:xfrm>
            <a:off x="6163780" y="1155628"/>
            <a:ext cx="731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*p</a:t>
            </a:r>
            <a:endParaRPr lang="en-AU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CF7398-4987-F6E9-909B-4CA321FD037E}"/>
              </a:ext>
            </a:extLst>
          </p:cNvPr>
          <p:cNvSpPr txBox="1"/>
          <p:nvPr/>
        </p:nvSpPr>
        <p:spPr>
          <a:xfrm>
            <a:off x="7571081" y="3076696"/>
            <a:ext cx="4097757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Point* p = new Point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fr-FR" dirty="0">
                <a:latin typeface="Consolas" panose="020B0609020204030204" pitchFamily="49" charset="0"/>
              </a:rPr>
              <a:t>1.1, 0.5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</a:rPr>
              <a:t>cout &lt;&lt; p</a:t>
            </a: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-&gt;</a:t>
            </a:r>
            <a:r>
              <a:rPr lang="fr-FR" dirty="0">
                <a:latin typeface="Consolas" panose="020B0609020204030204" pitchFamily="49" charset="0"/>
              </a:rPr>
              <a:t>x;   // 1.1</a:t>
            </a:r>
          </a:p>
          <a:p>
            <a:r>
              <a:rPr lang="fr-FR" dirty="0">
                <a:latin typeface="Consolas" panose="020B0609020204030204" pitchFamily="49" charset="0"/>
              </a:rPr>
              <a:t>cout &lt;&lt; p</a:t>
            </a: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-&gt;</a:t>
            </a:r>
            <a:r>
              <a:rPr lang="fr-FR" dirty="0">
                <a:latin typeface="Consolas" panose="020B0609020204030204" pitchFamily="49" charset="0"/>
              </a:rPr>
              <a:t>y;   // 0.5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35F265-0A10-CFA2-2DA9-B270218CE138}"/>
              </a:ext>
            </a:extLst>
          </p:cNvPr>
          <p:cNvSpPr txBox="1"/>
          <p:nvPr/>
        </p:nvSpPr>
        <p:spPr>
          <a:xfrm>
            <a:off x="5153890" y="4879022"/>
            <a:ext cx="268775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</a:t>
            </a:r>
            <a:r>
              <a:rPr lang="en-CA" dirty="0">
                <a:latin typeface="Consolas" panose="020B0609020204030204" pitchFamily="49" charset="0"/>
              </a:rPr>
              <a:t>p</a:t>
            </a:r>
            <a:r>
              <a:rPr lang="en-CA" dirty="0"/>
              <a:t> points to a struct with a member variable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, then </a:t>
            </a:r>
            <a:r>
              <a:rPr lang="en-CA" dirty="0">
                <a:latin typeface="Consolas" panose="020B0609020204030204" pitchFamily="49" charset="0"/>
              </a:rPr>
              <a:t>p-&gt;x</a:t>
            </a:r>
            <a:r>
              <a:rPr lang="en-CA" dirty="0"/>
              <a:t> is a name for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.</a:t>
            </a:r>
          </a:p>
          <a:p>
            <a:pPr algn="ctr"/>
            <a:endParaRPr lang="en-CA" dirty="0"/>
          </a:p>
          <a:p>
            <a:pPr algn="ctr"/>
            <a:r>
              <a:rPr lang="en-CA" dirty="0">
                <a:latin typeface="Consolas" panose="020B0609020204030204" pitchFamily="49" charset="0"/>
              </a:rPr>
              <a:t>p-&gt;x </a:t>
            </a:r>
            <a:r>
              <a:rPr lang="en-CA" dirty="0"/>
              <a:t>is short for </a:t>
            </a:r>
            <a:r>
              <a:rPr lang="en-CA" dirty="0">
                <a:latin typeface="Consolas" panose="020B0609020204030204" pitchFamily="49" charset="0"/>
              </a:rPr>
              <a:t>(*p).x</a:t>
            </a:r>
          </a:p>
        </p:txBody>
      </p:sp>
    </p:spTree>
    <p:extLst>
      <p:ext uri="{BB962C8B-B14F-4D97-AF65-F5344CB8AC3E}">
        <p14:creationId xmlns:p14="http://schemas.microsoft.com/office/powerpoint/2010/main" val="46031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C5AE-7280-0D17-458A-5C0F3712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Practice with pointers: printing an array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F29B7-ADD2-57F8-2465-21C400F1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78B62-37B0-2A04-EAC4-9078B791036B}"/>
              </a:ext>
            </a:extLst>
          </p:cNvPr>
          <p:cNvSpPr txBox="1"/>
          <p:nvPr/>
        </p:nvSpPr>
        <p:spPr>
          <a:xfrm>
            <a:off x="692450" y="1444183"/>
            <a:ext cx="309704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arr</a:t>
            </a:r>
            <a:r>
              <a:rPr lang="fr-FR" dirty="0">
                <a:latin typeface="Consolas" panose="020B0609020204030204" pitchFamily="49" charset="0"/>
              </a:rPr>
              <a:t>[] = {4, 1, 5};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036DB-CFEC-FC14-AD9A-D4E82A4EB597}"/>
              </a:ext>
            </a:extLst>
          </p:cNvPr>
          <p:cNvSpPr txBox="1"/>
          <p:nvPr/>
        </p:nvSpPr>
        <p:spPr>
          <a:xfrm>
            <a:off x="506320" y="2134860"/>
            <a:ext cx="268775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Write a loop that prints the elements of </a:t>
            </a:r>
            <a:r>
              <a:rPr lang="en-CA" dirty="0" err="1">
                <a:latin typeface="Consolas" panose="020B0609020204030204" pitchFamily="49" charset="0"/>
              </a:rPr>
              <a:t>arr</a:t>
            </a:r>
            <a:r>
              <a:rPr lang="en-CA" dirty="0"/>
              <a:t> using [ ]-notation.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Write a loop that prints that elements of </a:t>
            </a:r>
            <a:r>
              <a:rPr lang="en-CA" dirty="0" err="1">
                <a:latin typeface="Consolas" panose="020B0609020204030204" pitchFamily="49" charset="0"/>
              </a:rPr>
              <a:t>arr</a:t>
            </a:r>
            <a:r>
              <a:rPr lang="en-CA" dirty="0"/>
              <a:t> </a:t>
            </a:r>
            <a:r>
              <a:rPr lang="en-CA" b="1" dirty="0"/>
              <a:t>without</a:t>
            </a:r>
            <a:r>
              <a:rPr lang="en-CA" dirty="0"/>
              <a:t> using [ ]-notation.</a:t>
            </a:r>
          </a:p>
        </p:txBody>
      </p:sp>
    </p:spTree>
    <p:extLst>
      <p:ext uri="{BB962C8B-B14F-4D97-AF65-F5344CB8AC3E}">
        <p14:creationId xmlns:p14="http://schemas.microsoft.com/office/powerpoint/2010/main" val="428643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C5AE-7280-0D17-458A-5C0F3712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Practice with pointers: printing an array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F29B7-ADD2-57F8-2465-21C400F1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78B62-37B0-2A04-EAC4-9078B791036B}"/>
              </a:ext>
            </a:extLst>
          </p:cNvPr>
          <p:cNvSpPr txBox="1"/>
          <p:nvPr/>
        </p:nvSpPr>
        <p:spPr>
          <a:xfrm>
            <a:off x="692450" y="1444183"/>
            <a:ext cx="309704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arr</a:t>
            </a:r>
            <a:r>
              <a:rPr lang="fr-FR" dirty="0">
                <a:latin typeface="Consolas" panose="020B0609020204030204" pitchFamily="49" charset="0"/>
              </a:rPr>
              <a:t>[] = {4, 1, 5};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1EEB8-7E70-0D4D-D4E8-33A20503A493}"/>
              </a:ext>
            </a:extLst>
          </p:cNvPr>
          <p:cNvSpPr txBox="1"/>
          <p:nvPr/>
        </p:nvSpPr>
        <p:spPr>
          <a:xfrm>
            <a:off x="6206887" y="1731015"/>
            <a:ext cx="491360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// </a:t>
            </a:r>
            <a:r>
              <a:rPr lang="fr-FR" dirty="0" err="1">
                <a:latin typeface="Consolas" panose="020B0609020204030204" pitchFamily="49" charset="0"/>
              </a:rPr>
              <a:t>arr</a:t>
            </a:r>
            <a:r>
              <a:rPr lang="fr-FR" dirty="0">
                <a:latin typeface="Consolas" panose="020B0609020204030204" pitchFamily="49" charset="0"/>
              </a:rPr>
              <a:t>[i] style</a:t>
            </a:r>
          </a:p>
          <a:p>
            <a:r>
              <a:rPr lang="fr-FR" dirty="0">
                <a:latin typeface="Consolas" panose="020B0609020204030204" pitchFamily="49" charset="0"/>
              </a:rPr>
              <a:t>for(</a:t>
            </a: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i = 0; i &lt; 5; ++i) {</a:t>
            </a:r>
          </a:p>
          <a:p>
            <a:r>
              <a:rPr lang="fr-FR" dirty="0">
                <a:latin typeface="Consolas" panose="020B0609020204030204" pitchFamily="49" charset="0"/>
              </a:rPr>
              <a:t>    cout &lt;&lt; 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[i]</a:t>
            </a:r>
            <a:r>
              <a:rPr lang="fr-FR" dirty="0">
                <a:latin typeface="Consolas" panose="020B0609020204030204" pitchFamily="49" charset="0"/>
              </a:rPr>
              <a:t> &lt;&lt; "\n";</a:t>
            </a:r>
          </a:p>
          <a:p>
            <a:r>
              <a:rPr lang="fr-F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036DB-CFEC-FC14-AD9A-D4E82A4EB597}"/>
              </a:ext>
            </a:extLst>
          </p:cNvPr>
          <p:cNvSpPr txBox="1"/>
          <p:nvPr/>
        </p:nvSpPr>
        <p:spPr>
          <a:xfrm>
            <a:off x="506320" y="2134860"/>
            <a:ext cx="268775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Write a loop that prints the elements of </a:t>
            </a:r>
            <a:r>
              <a:rPr lang="en-CA" dirty="0" err="1">
                <a:latin typeface="Consolas" panose="020B0609020204030204" pitchFamily="49" charset="0"/>
              </a:rPr>
              <a:t>arr</a:t>
            </a:r>
            <a:r>
              <a:rPr lang="en-CA" dirty="0"/>
              <a:t> using [ ]-notation.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Write a loop that prints that elements of </a:t>
            </a:r>
            <a:r>
              <a:rPr lang="en-CA" dirty="0" err="1">
                <a:latin typeface="Consolas" panose="020B0609020204030204" pitchFamily="49" charset="0"/>
              </a:rPr>
              <a:t>arr</a:t>
            </a:r>
            <a:r>
              <a:rPr lang="en-CA" dirty="0"/>
              <a:t> </a:t>
            </a:r>
            <a:r>
              <a:rPr lang="en-CA" b="1" dirty="0"/>
              <a:t>without</a:t>
            </a:r>
            <a:r>
              <a:rPr lang="en-CA" dirty="0"/>
              <a:t> using [ ]-notation.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90E6F5-E056-297D-F146-163A09333283}"/>
              </a:ext>
            </a:extLst>
          </p:cNvPr>
          <p:cNvCxnSpPr>
            <a:endCxn id="10" idx="1"/>
          </p:cNvCxnSpPr>
          <p:nvPr/>
        </p:nvCxnSpPr>
        <p:spPr>
          <a:xfrm flipV="1">
            <a:off x="3083266" y="2331180"/>
            <a:ext cx="3123621" cy="42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73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C5AE-7280-0D17-458A-5C0F3712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Practice with pointers: printing an array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F29B7-ADD2-57F8-2465-21C400F1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78B62-37B0-2A04-EAC4-9078B791036B}"/>
              </a:ext>
            </a:extLst>
          </p:cNvPr>
          <p:cNvSpPr txBox="1"/>
          <p:nvPr/>
        </p:nvSpPr>
        <p:spPr>
          <a:xfrm>
            <a:off x="692450" y="1444183"/>
            <a:ext cx="309704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arr</a:t>
            </a:r>
            <a:r>
              <a:rPr lang="fr-FR" dirty="0">
                <a:latin typeface="Consolas" panose="020B0609020204030204" pitchFamily="49" charset="0"/>
              </a:rPr>
              <a:t>[] = {4, 1, 5};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DB307-316F-1646-EA50-3EDD1FA521F2}"/>
              </a:ext>
            </a:extLst>
          </p:cNvPr>
          <p:cNvSpPr txBox="1"/>
          <p:nvPr/>
        </p:nvSpPr>
        <p:spPr>
          <a:xfrm>
            <a:off x="6206887" y="3500358"/>
            <a:ext cx="491360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// *(</a:t>
            </a:r>
            <a:r>
              <a:rPr lang="fr-FR" dirty="0" err="1">
                <a:latin typeface="Consolas" panose="020B0609020204030204" pitchFamily="49" charset="0"/>
              </a:rPr>
              <a:t>arr</a:t>
            </a:r>
            <a:r>
              <a:rPr lang="fr-FR" dirty="0">
                <a:latin typeface="Consolas" panose="020B0609020204030204" pitchFamily="49" charset="0"/>
              </a:rPr>
              <a:t> + i) style</a:t>
            </a:r>
          </a:p>
          <a:p>
            <a:r>
              <a:rPr lang="fr-FR" dirty="0">
                <a:latin typeface="Consolas" panose="020B0609020204030204" pitchFamily="49" charset="0"/>
              </a:rPr>
              <a:t>for(</a:t>
            </a: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i = 0; i &lt; 5; ++i) {</a:t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>
                <a:latin typeface="Consolas" panose="020B0609020204030204" pitchFamily="49" charset="0"/>
              </a:rPr>
              <a:t>    cout &lt;&lt;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*(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+ i) </a:t>
            </a:r>
            <a:r>
              <a:rPr lang="fr-FR" dirty="0">
                <a:latin typeface="Consolas" panose="020B0609020204030204" pitchFamily="49" charset="0"/>
              </a:rPr>
              <a:t>&lt;&lt; "\n";</a:t>
            </a:r>
          </a:p>
          <a:p>
            <a:r>
              <a:rPr lang="fr-F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1EEB8-7E70-0D4D-D4E8-33A20503A493}"/>
              </a:ext>
            </a:extLst>
          </p:cNvPr>
          <p:cNvSpPr txBox="1"/>
          <p:nvPr/>
        </p:nvSpPr>
        <p:spPr>
          <a:xfrm>
            <a:off x="6206887" y="1731015"/>
            <a:ext cx="491360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// </a:t>
            </a:r>
            <a:r>
              <a:rPr lang="fr-FR" dirty="0" err="1">
                <a:latin typeface="Consolas" panose="020B0609020204030204" pitchFamily="49" charset="0"/>
              </a:rPr>
              <a:t>arr</a:t>
            </a:r>
            <a:r>
              <a:rPr lang="fr-FR" dirty="0">
                <a:latin typeface="Consolas" panose="020B0609020204030204" pitchFamily="49" charset="0"/>
              </a:rPr>
              <a:t>[i] style</a:t>
            </a:r>
          </a:p>
          <a:p>
            <a:r>
              <a:rPr lang="fr-FR" dirty="0">
                <a:latin typeface="Consolas" panose="020B0609020204030204" pitchFamily="49" charset="0"/>
              </a:rPr>
              <a:t>for(</a:t>
            </a: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i = 0; i &lt; 5; ++i) {</a:t>
            </a:r>
          </a:p>
          <a:p>
            <a:r>
              <a:rPr lang="fr-FR" dirty="0">
                <a:latin typeface="Consolas" panose="020B0609020204030204" pitchFamily="49" charset="0"/>
              </a:rPr>
              <a:t>    cout &lt;&lt; 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[i]</a:t>
            </a:r>
            <a:r>
              <a:rPr lang="fr-FR" dirty="0">
                <a:latin typeface="Consolas" panose="020B0609020204030204" pitchFamily="49" charset="0"/>
              </a:rPr>
              <a:t> &lt;&lt; "\n";</a:t>
            </a:r>
          </a:p>
          <a:p>
            <a:r>
              <a:rPr lang="fr-F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036DB-CFEC-FC14-AD9A-D4E82A4EB597}"/>
              </a:ext>
            </a:extLst>
          </p:cNvPr>
          <p:cNvSpPr txBox="1"/>
          <p:nvPr/>
        </p:nvSpPr>
        <p:spPr>
          <a:xfrm>
            <a:off x="506320" y="2134860"/>
            <a:ext cx="268775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Write a loop that prints the elements of </a:t>
            </a:r>
            <a:r>
              <a:rPr lang="en-CA" dirty="0" err="1">
                <a:latin typeface="Consolas" panose="020B0609020204030204" pitchFamily="49" charset="0"/>
              </a:rPr>
              <a:t>arr</a:t>
            </a:r>
            <a:r>
              <a:rPr lang="en-CA" dirty="0"/>
              <a:t> using [ ]-notation.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Write a loop that prints that elements of </a:t>
            </a:r>
            <a:r>
              <a:rPr lang="en-CA" dirty="0" err="1">
                <a:latin typeface="Consolas" panose="020B0609020204030204" pitchFamily="49" charset="0"/>
              </a:rPr>
              <a:t>arr</a:t>
            </a:r>
            <a:r>
              <a:rPr lang="en-CA" dirty="0"/>
              <a:t> </a:t>
            </a:r>
            <a:r>
              <a:rPr lang="en-CA" b="1" dirty="0"/>
              <a:t>without</a:t>
            </a:r>
            <a:r>
              <a:rPr lang="en-CA" dirty="0"/>
              <a:t> using [ ]-notation.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90E6F5-E056-297D-F146-163A09333283}"/>
              </a:ext>
            </a:extLst>
          </p:cNvPr>
          <p:cNvCxnSpPr>
            <a:endCxn id="10" idx="1"/>
          </p:cNvCxnSpPr>
          <p:nvPr/>
        </p:nvCxnSpPr>
        <p:spPr>
          <a:xfrm flipV="1">
            <a:off x="3083266" y="2331180"/>
            <a:ext cx="3123621" cy="42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752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C5AE-7280-0D17-458A-5C0F3712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Practice with pointers: printing an array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F29B7-ADD2-57F8-2465-21C400F1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78B62-37B0-2A04-EAC4-9078B791036B}"/>
              </a:ext>
            </a:extLst>
          </p:cNvPr>
          <p:cNvSpPr txBox="1"/>
          <p:nvPr/>
        </p:nvSpPr>
        <p:spPr>
          <a:xfrm>
            <a:off x="692450" y="1444183"/>
            <a:ext cx="309704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arr</a:t>
            </a:r>
            <a:r>
              <a:rPr lang="fr-FR" dirty="0">
                <a:latin typeface="Consolas" panose="020B0609020204030204" pitchFamily="49" charset="0"/>
              </a:rPr>
              <a:t>[] = {4, 1, 5};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75049-12AF-095B-1785-9C54CC7BDA22}"/>
              </a:ext>
            </a:extLst>
          </p:cNvPr>
          <p:cNvSpPr txBox="1"/>
          <p:nvPr/>
        </p:nvSpPr>
        <p:spPr>
          <a:xfrm>
            <a:off x="6206887" y="5269702"/>
            <a:ext cx="491360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// direct pointer style</a:t>
            </a:r>
          </a:p>
          <a:p>
            <a:r>
              <a:rPr lang="fr-FR" dirty="0">
                <a:latin typeface="Consolas" panose="020B0609020204030204" pitchFamily="49" charset="0"/>
              </a:rPr>
              <a:t>for(</a:t>
            </a: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* p = 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fr-FR" dirty="0">
                <a:latin typeface="Consolas" panose="020B0609020204030204" pitchFamily="49" charset="0"/>
              </a:rPr>
              <a:t>; p &lt; 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+ 5</a:t>
            </a:r>
            <a:r>
              <a:rPr lang="fr-FR" dirty="0">
                <a:latin typeface="Consolas" panose="020B0609020204030204" pitchFamily="49" charset="0"/>
              </a:rPr>
              <a:t>; p++) {</a:t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>
                <a:latin typeface="Consolas" panose="020B0609020204030204" pitchFamily="49" charset="0"/>
              </a:rPr>
              <a:t>   cout &lt;&lt;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*p</a:t>
            </a:r>
            <a:r>
              <a:rPr lang="fr-FR" dirty="0">
                <a:latin typeface="Consolas" panose="020B0609020204030204" pitchFamily="49" charset="0"/>
              </a:rPr>
              <a:t> &lt;&lt; "\n";</a:t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>
                <a:latin typeface="Consolas" panose="020B0609020204030204" pitchFamily="49" charset="0"/>
              </a:rPr>
              <a:t>} 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DB307-316F-1646-EA50-3EDD1FA521F2}"/>
              </a:ext>
            </a:extLst>
          </p:cNvPr>
          <p:cNvSpPr txBox="1"/>
          <p:nvPr/>
        </p:nvSpPr>
        <p:spPr>
          <a:xfrm>
            <a:off x="6206887" y="3500358"/>
            <a:ext cx="491360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// *(</a:t>
            </a:r>
            <a:r>
              <a:rPr lang="fr-FR" dirty="0" err="1">
                <a:latin typeface="Consolas" panose="020B0609020204030204" pitchFamily="49" charset="0"/>
              </a:rPr>
              <a:t>arr</a:t>
            </a:r>
            <a:r>
              <a:rPr lang="fr-FR" dirty="0">
                <a:latin typeface="Consolas" panose="020B0609020204030204" pitchFamily="49" charset="0"/>
              </a:rPr>
              <a:t> + i) style</a:t>
            </a:r>
          </a:p>
          <a:p>
            <a:r>
              <a:rPr lang="fr-FR" dirty="0">
                <a:latin typeface="Consolas" panose="020B0609020204030204" pitchFamily="49" charset="0"/>
              </a:rPr>
              <a:t>for(</a:t>
            </a: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i = 0; i &lt; 5; ++i) {</a:t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>
                <a:latin typeface="Consolas" panose="020B0609020204030204" pitchFamily="49" charset="0"/>
              </a:rPr>
              <a:t>    cout &lt;&lt;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*(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+ i) </a:t>
            </a:r>
            <a:r>
              <a:rPr lang="fr-FR" dirty="0">
                <a:latin typeface="Consolas" panose="020B0609020204030204" pitchFamily="49" charset="0"/>
              </a:rPr>
              <a:t>&lt;&lt; "\n";</a:t>
            </a:r>
          </a:p>
          <a:p>
            <a:r>
              <a:rPr lang="fr-F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1EEB8-7E70-0D4D-D4E8-33A20503A493}"/>
              </a:ext>
            </a:extLst>
          </p:cNvPr>
          <p:cNvSpPr txBox="1"/>
          <p:nvPr/>
        </p:nvSpPr>
        <p:spPr>
          <a:xfrm>
            <a:off x="6206887" y="1731015"/>
            <a:ext cx="491360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// </a:t>
            </a:r>
            <a:r>
              <a:rPr lang="fr-FR" dirty="0" err="1">
                <a:latin typeface="Consolas" panose="020B0609020204030204" pitchFamily="49" charset="0"/>
              </a:rPr>
              <a:t>arr</a:t>
            </a:r>
            <a:r>
              <a:rPr lang="fr-FR" dirty="0">
                <a:latin typeface="Consolas" panose="020B0609020204030204" pitchFamily="49" charset="0"/>
              </a:rPr>
              <a:t>[i] style</a:t>
            </a:r>
          </a:p>
          <a:p>
            <a:r>
              <a:rPr lang="fr-FR" dirty="0">
                <a:latin typeface="Consolas" panose="020B0609020204030204" pitchFamily="49" charset="0"/>
              </a:rPr>
              <a:t>for(</a:t>
            </a: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i = 0; i &lt; 5; ++i) {</a:t>
            </a:r>
          </a:p>
          <a:p>
            <a:r>
              <a:rPr lang="fr-FR" dirty="0">
                <a:latin typeface="Consolas" panose="020B0609020204030204" pitchFamily="49" charset="0"/>
              </a:rPr>
              <a:t>    cout &lt;&lt; 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[i]</a:t>
            </a:r>
            <a:r>
              <a:rPr lang="fr-FR" dirty="0">
                <a:latin typeface="Consolas" panose="020B0609020204030204" pitchFamily="49" charset="0"/>
              </a:rPr>
              <a:t> &lt;&lt; "\n";</a:t>
            </a:r>
          </a:p>
          <a:p>
            <a:r>
              <a:rPr lang="fr-F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036DB-CFEC-FC14-AD9A-D4E82A4EB597}"/>
              </a:ext>
            </a:extLst>
          </p:cNvPr>
          <p:cNvSpPr txBox="1"/>
          <p:nvPr/>
        </p:nvSpPr>
        <p:spPr>
          <a:xfrm>
            <a:off x="506320" y="2134860"/>
            <a:ext cx="268775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Write a loop that prints the elements of </a:t>
            </a:r>
            <a:r>
              <a:rPr lang="en-CA" dirty="0" err="1">
                <a:latin typeface="Consolas" panose="020B0609020204030204" pitchFamily="49" charset="0"/>
              </a:rPr>
              <a:t>arr</a:t>
            </a:r>
            <a:r>
              <a:rPr lang="en-CA" dirty="0"/>
              <a:t> using [ ]-notation.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Write a loop that prints that elements of </a:t>
            </a:r>
            <a:r>
              <a:rPr lang="en-CA" dirty="0" err="1">
                <a:latin typeface="Consolas" panose="020B0609020204030204" pitchFamily="49" charset="0"/>
              </a:rPr>
              <a:t>arr</a:t>
            </a:r>
            <a:r>
              <a:rPr lang="en-CA" dirty="0"/>
              <a:t> </a:t>
            </a:r>
            <a:r>
              <a:rPr lang="en-CA" b="1" dirty="0"/>
              <a:t>without</a:t>
            </a:r>
            <a:r>
              <a:rPr lang="en-CA" dirty="0"/>
              <a:t> using [ ]-notation.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90E6F5-E056-297D-F146-163A09333283}"/>
              </a:ext>
            </a:extLst>
          </p:cNvPr>
          <p:cNvCxnSpPr>
            <a:endCxn id="10" idx="1"/>
          </p:cNvCxnSpPr>
          <p:nvPr/>
        </p:nvCxnSpPr>
        <p:spPr>
          <a:xfrm flipV="1">
            <a:off x="3083266" y="2331180"/>
            <a:ext cx="3123621" cy="42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786B19-FB92-9B64-CB82-40E173F1DC8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083266" y="3740727"/>
            <a:ext cx="3123621" cy="35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BCF492-E5DA-EC94-3C4A-24A159D1096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083266" y="3816298"/>
            <a:ext cx="3123621" cy="205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360968-75D1-51BF-B3F3-013064786E1A}"/>
              </a:ext>
            </a:extLst>
          </p:cNvPr>
          <p:cNvSpPr txBox="1"/>
          <p:nvPr/>
        </p:nvSpPr>
        <p:spPr>
          <a:xfrm>
            <a:off x="1739387" y="5299107"/>
            <a:ext cx="268775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Which style do you find to be the most readable?</a:t>
            </a:r>
            <a:endParaRPr lang="en-C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87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456</a:t>
            </a:r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458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459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1291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1292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1294</a:t>
            </a:r>
            <a:endParaRPr lang="en-A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60215" y="3319483"/>
            <a:ext cx="309176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think of the memory of a running C++ program as a long array of bytes.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934470-36D5-7BF2-720F-638ABF5BA58C}"/>
              </a:ext>
            </a:extLst>
          </p:cNvPr>
          <p:cNvGrpSpPr/>
          <p:nvPr/>
        </p:nvGrpSpPr>
        <p:grpSpPr>
          <a:xfrm>
            <a:off x="2758312" y="4523682"/>
            <a:ext cx="6529271" cy="646331"/>
            <a:chOff x="2161307" y="5070764"/>
            <a:chExt cx="6529271" cy="64633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008C71-343D-A274-8192-91F484462CDD}"/>
                </a:ext>
              </a:extLst>
            </p:cNvPr>
            <p:cNvSpPr txBox="1"/>
            <p:nvPr/>
          </p:nvSpPr>
          <p:spPr>
            <a:xfrm>
              <a:off x="2161307" y="5070764"/>
              <a:ext cx="997527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static memory</a:t>
              </a:r>
              <a:endParaRPr lang="en-A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0631C6-2065-A251-3B83-8A8631436290}"/>
                </a:ext>
              </a:extLst>
            </p:cNvPr>
            <p:cNvSpPr txBox="1"/>
            <p:nvPr/>
          </p:nvSpPr>
          <p:spPr>
            <a:xfrm>
              <a:off x="3151278" y="5070764"/>
              <a:ext cx="2282218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call stack memory</a:t>
              </a:r>
            </a:p>
            <a:p>
              <a:pPr algn="ctr"/>
              <a:endParaRPr lang="en-A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D6C437-551B-1D66-D75F-D169991351E3}"/>
                </a:ext>
              </a:extLst>
            </p:cNvPr>
            <p:cNvSpPr txBox="1"/>
            <p:nvPr/>
          </p:nvSpPr>
          <p:spPr>
            <a:xfrm>
              <a:off x="5433495" y="5070764"/>
              <a:ext cx="3257083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</a:p>
            <a:p>
              <a:pPr algn="ctr"/>
              <a:endParaRPr lang="en-AU" dirty="0"/>
            </a:p>
          </p:txBody>
        </p:sp>
      </p:grpSp>
      <p:sp>
        <p:nvSpPr>
          <p:cNvPr id="37" name="Arrow: Down 36">
            <a:extLst>
              <a:ext uri="{FF2B5EF4-FFF2-40B4-BE49-F238E27FC236}">
                <a16:creationId xmlns:a16="http://schemas.microsoft.com/office/drawing/2014/main" id="{8652DB3F-ECAB-2A6B-B4E9-02BE35D28CEE}"/>
              </a:ext>
            </a:extLst>
          </p:cNvPr>
          <p:cNvSpPr/>
          <p:nvPr/>
        </p:nvSpPr>
        <p:spPr>
          <a:xfrm rot="10800000">
            <a:off x="5974305" y="2925504"/>
            <a:ext cx="387241" cy="3693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172DE9D-A631-53CA-A439-0E91FDC990A2}"/>
              </a:ext>
            </a:extLst>
          </p:cNvPr>
          <p:cNvSpPr/>
          <p:nvPr/>
        </p:nvSpPr>
        <p:spPr>
          <a:xfrm>
            <a:off x="1571860" y="1836971"/>
            <a:ext cx="8434897" cy="1250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5922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3329</Words>
  <Application>Microsoft Office PowerPoint</Application>
  <PresentationFormat>Widescreen</PresentationFormat>
  <Paragraphs>630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Office Theme</vt:lpstr>
      <vt:lpstr>CMPT 135</vt:lpstr>
      <vt:lpstr>Administrative Notes</vt:lpstr>
      <vt:lpstr>Reminder of basic pointers</vt:lpstr>
      <vt:lpstr>Pointers to structs</vt:lpstr>
      <vt:lpstr>Practice with pointers: printing an array</vt:lpstr>
      <vt:lpstr>Practice with pointers: printing an array</vt:lpstr>
      <vt:lpstr>Practice with pointers: printing an array</vt:lpstr>
      <vt:lpstr>Practice with pointers: printing an array</vt:lpstr>
      <vt:lpstr>Memory of a running C++ program</vt:lpstr>
      <vt:lpstr>Memory of a running C++ program</vt:lpstr>
      <vt:lpstr>Memory of a running C++ program</vt:lpstr>
      <vt:lpstr>Using free store memory</vt:lpstr>
      <vt:lpstr>Using free store memory</vt:lpstr>
      <vt:lpstr>Using free store memory</vt:lpstr>
      <vt:lpstr>Using free store memory</vt:lpstr>
      <vt:lpstr>Using free store memory</vt:lpstr>
      <vt:lpstr>Using free store memory</vt:lpstr>
      <vt:lpstr>Using free store memory</vt:lpstr>
      <vt:lpstr>Two common pointer errors</vt:lpstr>
      <vt:lpstr>Using free store memory</vt:lpstr>
      <vt:lpstr>Using free store memory</vt:lpstr>
      <vt:lpstr>Using free store memory</vt:lpstr>
      <vt:lpstr>Arrays on the free store</vt:lpstr>
      <vt:lpstr>Arrays on the free store</vt:lpstr>
      <vt:lpstr>Arrays on the free store</vt:lpstr>
      <vt:lpstr>Arrays on the free store</vt:lpstr>
      <vt:lpstr>Arrays on the free store</vt:lpstr>
      <vt:lpstr>Arrays on the free store</vt:lpstr>
      <vt:lpstr>Arrays on the free store</vt:lpstr>
      <vt:lpstr>Arrays on the free store</vt:lpstr>
      <vt:lpstr>Arrays on the free store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135</dc:title>
  <dc:creator>Toby Donaldson</dc:creator>
  <cp:lastModifiedBy>Toby Donaldson</cp:lastModifiedBy>
  <cp:revision>1</cp:revision>
  <cp:lastPrinted>2024-01-15T19:08:29Z</cp:lastPrinted>
  <dcterms:created xsi:type="dcterms:W3CDTF">2024-01-07T06:08:43Z</dcterms:created>
  <dcterms:modified xsi:type="dcterms:W3CDTF">2024-01-22T18:59:02Z</dcterms:modified>
</cp:coreProperties>
</file>