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337" r:id="rId4"/>
    <p:sldId id="336" r:id="rId5"/>
    <p:sldId id="340" r:id="rId6"/>
    <p:sldId id="338" r:id="rId7"/>
    <p:sldId id="341" r:id="rId8"/>
    <p:sldId id="339" r:id="rId9"/>
    <p:sldId id="311" r:id="rId10"/>
    <p:sldId id="313" r:id="rId11"/>
    <p:sldId id="314" r:id="rId12"/>
    <p:sldId id="315" r:id="rId13"/>
    <p:sldId id="327" r:id="rId14"/>
    <p:sldId id="316" r:id="rId15"/>
    <p:sldId id="317" r:id="rId16"/>
    <p:sldId id="318" r:id="rId17"/>
    <p:sldId id="320" r:id="rId18"/>
    <p:sldId id="321" r:id="rId19"/>
    <p:sldId id="322" r:id="rId20"/>
    <p:sldId id="319" r:id="rId21"/>
    <p:sldId id="323" r:id="rId22"/>
    <p:sldId id="324" r:id="rId23"/>
    <p:sldId id="325" r:id="rId24"/>
    <p:sldId id="328" r:id="rId25"/>
    <p:sldId id="329" r:id="rId26"/>
    <p:sldId id="330" r:id="rId27"/>
    <p:sldId id="332" r:id="rId28"/>
    <p:sldId id="334" r:id="rId29"/>
    <p:sldId id="335" r:id="rId30"/>
    <p:sldId id="333" r:id="rId31"/>
    <p:sldId id="347" r:id="rId32"/>
    <p:sldId id="342" r:id="rId33"/>
    <p:sldId id="344" r:id="rId34"/>
    <p:sldId id="346" r:id="rId35"/>
    <p:sldId id="343" r:id="rId36"/>
    <p:sldId id="345" r:id="rId37"/>
    <p:sldId id="348" r:id="rId38"/>
    <p:sldId id="349" r:id="rId39"/>
    <p:sldId id="350" r:id="rId40"/>
    <p:sldId id="352" r:id="rId41"/>
    <p:sldId id="353" r:id="rId4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7" id="{9F99B3AE-0FCE-45E7-A744-0FF04A3473EA}">
          <p14:sldIdLst>
            <p14:sldId id="256"/>
            <p14:sldId id="258"/>
            <p14:sldId id="337"/>
            <p14:sldId id="336"/>
            <p14:sldId id="340"/>
            <p14:sldId id="338"/>
            <p14:sldId id="341"/>
            <p14:sldId id="339"/>
            <p14:sldId id="311"/>
            <p14:sldId id="313"/>
            <p14:sldId id="314"/>
            <p14:sldId id="315"/>
            <p14:sldId id="327"/>
            <p14:sldId id="316"/>
            <p14:sldId id="317"/>
            <p14:sldId id="318"/>
            <p14:sldId id="320"/>
            <p14:sldId id="321"/>
            <p14:sldId id="322"/>
          </p14:sldIdLst>
        </p14:section>
        <p14:section name="Lecture 8" id="{A927C2FB-D3B0-4E71-87D6-B2EADB4C070B}">
          <p14:sldIdLst>
            <p14:sldId id="319"/>
            <p14:sldId id="323"/>
            <p14:sldId id="324"/>
            <p14:sldId id="325"/>
            <p14:sldId id="328"/>
            <p14:sldId id="329"/>
            <p14:sldId id="330"/>
            <p14:sldId id="332"/>
            <p14:sldId id="334"/>
            <p14:sldId id="335"/>
            <p14:sldId id="333"/>
          </p14:sldIdLst>
        </p14:section>
        <p14:section name="Lecture 9" id="{796F9254-0FF6-47B2-90F1-72AC1E15B2CE}">
          <p14:sldIdLst>
            <p14:sldId id="347"/>
            <p14:sldId id="342"/>
            <p14:sldId id="344"/>
            <p14:sldId id="346"/>
            <p14:sldId id="343"/>
            <p14:sldId id="345"/>
            <p14:sldId id="348"/>
            <p14:sldId id="349"/>
            <p14:sldId id="350"/>
            <p14:sldId id="352"/>
            <p14:sldId id="3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E40FE0-2E57-4922-A8AA-5AFA101CC44A}" v="24" dt="2024-01-26T07:29:09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9" autoAdjust="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outlineViewPr>
    <p:cViewPr>
      <p:scale>
        <a:sx n="33" d="100"/>
        <a:sy n="33" d="100"/>
      </p:scale>
      <p:origin x="0" y="-139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E4E1E015-7E1F-4DED-BF7F-77C6EEDF21C5}"/>
    <pc:docChg chg="undo redo custSel addSld modSld sldOrd modSection">
      <pc:chgData name="Toby Donaldson" userId="2e6e5431-bb17-4c41-9985-d39c50d83c73" providerId="ADAL" clId="{E4E1E015-7E1F-4DED-BF7F-77C6EEDF21C5}" dt="2024-01-16T03:33:43.229" v="539" actId="20577"/>
      <pc:docMkLst>
        <pc:docMk/>
      </pc:docMkLst>
      <pc:sldChg chg="modSp mod">
        <pc:chgData name="Toby Donaldson" userId="2e6e5431-bb17-4c41-9985-d39c50d83c73" providerId="ADAL" clId="{E4E1E015-7E1F-4DED-BF7F-77C6EEDF21C5}" dt="2024-01-15T19:15:05.781" v="16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E4E1E015-7E1F-4DED-BF7F-77C6EEDF21C5}" dt="2024-01-15T19:15:05.781" v="165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E4E1E015-7E1F-4DED-BF7F-77C6EEDF21C5}" dt="2024-01-15T19:17:53.333" v="219" actId="14100"/>
        <pc:sldMkLst>
          <pc:docMk/>
          <pc:sldMk cId="4069557335" sldId="260"/>
        </pc:sldMkLst>
        <pc:spChg chg="mod">
          <ac:chgData name="Toby Donaldson" userId="2e6e5431-bb17-4c41-9985-d39c50d83c73" providerId="ADAL" clId="{E4E1E015-7E1F-4DED-BF7F-77C6EEDF21C5}" dt="2024-01-15T19:17:53.333" v="219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addSp delSp modSp mod ord">
        <pc:chgData name="Toby Donaldson" userId="2e6e5431-bb17-4c41-9985-d39c50d83c73" providerId="ADAL" clId="{E4E1E015-7E1F-4DED-BF7F-77C6EEDF21C5}" dt="2024-01-16T03:33:28.213" v="538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E4E1E015-7E1F-4DED-BF7F-77C6EEDF21C5}" dt="2024-01-16T03:33:28.213" v="538" actId="20577"/>
          <ac:spMkLst>
            <pc:docMk/>
            <pc:sldMk cId="3700499661" sldId="268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1:02.963" v="401" actId="21"/>
          <ac:spMkLst>
            <pc:docMk/>
            <pc:sldMk cId="3700499661" sldId="268"/>
            <ac:spMk id="5" creationId="{39FDE34E-4DB3-EE4D-1334-A1BE6397D771}"/>
          </ac:spMkLst>
        </pc:spChg>
        <pc:spChg chg="add mod">
          <ac:chgData name="Toby Donaldson" userId="2e6e5431-bb17-4c41-9985-d39c50d83c73" providerId="ADAL" clId="{E4E1E015-7E1F-4DED-BF7F-77C6EEDF21C5}" dt="2024-01-15T19:29:23.365" v="381"/>
          <ac:spMkLst>
            <pc:docMk/>
            <pc:sldMk cId="3700499661" sldId="268"/>
            <ac:spMk id="7" creationId="{19CDE350-534C-052E-6444-CB0F7419BFBA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700499661" sldId="268"/>
            <ac:inkMk id="8" creationId="{287D6750-C5CA-261F-2E6B-0C4F162E1E48}"/>
          </ac:inkMkLst>
        </pc:inkChg>
      </pc:sldChg>
      <pc:sldChg chg="modSp mod">
        <pc:chgData name="Toby Donaldson" userId="2e6e5431-bb17-4c41-9985-d39c50d83c73" providerId="ADAL" clId="{E4E1E015-7E1F-4DED-BF7F-77C6EEDF21C5}" dt="2024-01-16T03:33:43.229" v="539" actId="20577"/>
        <pc:sldMkLst>
          <pc:docMk/>
          <pc:sldMk cId="3349829518" sldId="269"/>
        </pc:sldMkLst>
        <pc:spChg chg="mod">
          <ac:chgData name="Toby Donaldson" userId="2e6e5431-bb17-4c41-9985-d39c50d83c73" providerId="ADAL" clId="{E4E1E015-7E1F-4DED-BF7F-77C6EEDF21C5}" dt="2024-01-16T03:33:43.229" v="539" actId="20577"/>
          <ac:spMkLst>
            <pc:docMk/>
            <pc:sldMk cId="3349829518" sldId="269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20:55.304" v="233" actId="1076"/>
          <ac:spMkLst>
            <pc:docMk/>
            <pc:sldMk cId="3349829518" sldId="269"/>
            <ac:spMk id="5" creationId="{B3902004-C221-8059-C11F-0C373FF697C1}"/>
          </ac:spMkLst>
        </pc:spChg>
        <pc:spChg chg="mod">
          <ac:chgData name="Toby Donaldson" userId="2e6e5431-bb17-4c41-9985-d39c50d83c73" providerId="ADAL" clId="{E4E1E015-7E1F-4DED-BF7F-77C6EEDF21C5}" dt="2024-01-15T19:20:16.853" v="225" actId="14100"/>
          <ac:spMkLst>
            <pc:docMk/>
            <pc:sldMk cId="3349829518" sldId="269"/>
            <ac:spMk id="6" creationId="{657B7BCF-4717-8A99-65E5-2F712B23D502}"/>
          </ac:spMkLst>
        </pc:spChg>
        <pc:spChg chg="mod">
          <ac:chgData name="Toby Donaldson" userId="2e6e5431-bb17-4c41-9985-d39c50d83c73" providerId="ADAL" clId="{E4E1E015-7E1F-4DED-BF7F-77C6EEDF21C5}" dt="2024-01-15T19:21:35.765" v="242" actId="2711"/>
          <ac:spMkLst>
            <pc:docMk/>
            <pc:sldMk cId="3349829518" sldId="269"/>
            <ac:spMk id="9" creationId="{A4462FDA-B578-457E-87FF-D04F9402994E}"/>
          </ac:spMkLst>
        </pc:spChg>
        <pc:cxnChg chg="mod">
          <ac:chgData name="Toby Donaldson" userId="2e6e5431-bb17-4c41-9985-d39c50d83c73" providerId="ADAL" clId="{E4E1E015-7E1F-4DED-BF7F-77C6EEDF21C5}" dt="2024-01-15T19:20:58.762" v="234" actId="14100"/>
          <ac:cxnSpMkLst>
            <pc:docMk/>
            <pc:sldMk cId="3349829518" sldId="269"/>
            <ac:cxnSpMk id="8" creationId="{62A469E4-9F5C-6C1F-B8BC-058482300BDA}"/>
          </ac:cxnSpMkLst>
        </pc:cxnChg>
        <pc:cxnChg chg="mod">
          <ac:chgData name="Toby Donaldson" userId="2e6e5431-bb17-4c41-9985-d39c50d83c73" providerId="ADAL" clId="{E4E1E015-7E1F-4DED-BF7F-77C6EEDF21C5}" dt="2024-01-15T19:21:09.457" v="237" actId="14100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modSp mod">
        <pc:chgData name="Toby Donaldson" userId="2e6e5431-bb17-4c41-9985-d39c50d83c73" providerId="ADAL" clId="{E4E1E015-7E1F-4DED-BF7F-77C6EEDF21C5}" dt="2024-01-15T19:22:37.266" v="366" actId="20577"/>
        <pc:sldMkLst>
          <pc:docMk/>
          <pc:sldMk cId="3877031596" sldId="270"/>
        </pc:sldMkLst>
        <pc:spChg chg="mod">
          <ac:chgData name="Toby Donaldson" userId="2e6e5431-bb17-4c41-9985-d39c50d83c73" providerId="ADAL" clId="{E4E1E015-7E1F-4DED-BF7F-77C6EEDF21C5}" dt="2024-01-15T19:22:21.459" v="356" actId="27636"/>
          <ac:spMkLst>
            <pc:docMk/>
            <pc:sldMk cId="3877031596" sldId="270"/>
            <ac:spMk id="5" creationId="{EEED5863-62D2-CABA-6CC2-667D2E307BDA}"/>
          </ac:spMkLst>
        </pc:spChg>
        <pc:spChg chg="mod">
          <ac:chgData name="Toby Donaldson" userId="2e6e5431-bb17-4c41-9985-d39c50d83c73" providerId="ADAL" clId="{E4E1E015-7E1F-4DED-BF7F-77C6EEDF21C5}" dt="2024-01-15T19:22:37.266" v="366" actId="20577"/>
          <ac:spMkLst>
            <pc:docMk/>
            <pc:sldMk cId="3877031596" sldId="270"/>
            <ac:spMk id="6" creationId="{CBA71C1A-66AC-53BB-D3B0-BD35EC499A20}"/>
          </ac:spMkLst>
        </pc:spChg>
      </pc:sldChg>
      <pc:sldChg chg="modSp mod">
        <pc:chgData name="Toby Donaldson" userId="2e6e5431-bb17-4c41-9985-d39c50d83c73" providerId="ADAL" clId="{E4E1E015-7E1F-4DED-BF7F-77C6EEDF21C5}" dt="2024-01-15T19:24:58.735" v="378" actId="14100"/>
        <pc:sldMkLst>
          <pc:docMk/>
          <pc:sldMk cId="866962288" sldId="273"/>
        </pc:sldMkLst>
        <pc:spChg chg="mod">
          <ac:chgData name="Toby Donaldson" userId="2e6e5431-bb17-4c41-9985-d39c50d83c73" providerId="ADAL" clId="{E4E1E015-7E1F-4DED-BF7F-77C6EEDF21C5}" dt="2024-01-15T19:24:58.735" v="378" actId="14100"/>
          <ac:spMkLst>
            <pc:docMk/>
            <pc:sldMk cId="866962288" sldId="273"/>
            <ac:spMk id="8" creationId="{F0D79F00-076A-C4AC-D3F5-24C50CDF8DDF}"/>
          </ac:spMkLst>
        </pc:spChg>
        <pc:spChg chg="mod">
          <ac:chgData name="Toby Donaldson" userId="2e6e5431-bb17-4c41-9985-d39c50d83c73" providerId="ADAL" clId="{E4E1E015-7E1F-4DED-BF7F-77C6EEDF21C5}" dt="2024-01-15T19:24:29.880" v="371" actId="20577"/>
          <ac:spMkLst>
            <pc:docMk/>
            <pc:sldMk cId="866962288" sldId="273"/>
            <ac:spMk id="12" creationId="{17B60DBA-3DF0-1E41-93EC-B83CD44E94BD}"/>
          </ac:spMkLst>
        </pc:spChg>
        <pc:cxnChg chg="mod">
          <ac:chgData name="Toby Donaldson" userId="2e6e5431-bb17-4c41-9985-d39c50d83c73" providerId="ADAL" clId="{E4E1E015-7E1F-4DED-BF7F-77C6EEDF21C5}" dt="2024-01-15T19:24:58.735" v="378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addSp delSp modSp mod">
        <pc:chgData name="Toby Donaldson" userId="2e6e5431-bb17-4c41-9985-d39c50d83c73" providerId="ADAL" clId="{E4E1E015-7E1F-4DED-BF7F-77C6EEDF21C5}" dt="2024-01-16T03:33:17.191" v="536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E4E1E015-7E1F-4DED-BF7F-77C6EEDF21C5}" dt="2024-01-16T03:33:17.191" v="536" actId="20577"/>
          <ac:spMkLst>
            <pc:docMk/>
            <pc:sldMk cId="3215519779" sldId="274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2:03.399" v="408" actId="21"/>
          <ac:spMkLst>
            <pc:docMk/>
            <pc:sldMk cId="3215519779" sldId="274"/>
            <ac:spMk id="5" creationId="{B4AEBEF1-9143-AE54-676F-24BDF19415A5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215519779" sldId="274"/>
            <ac:inkMk id="7" creationId="{3A86AB99-39FE-233D-3022-8249324C7454}"/>
          </ac:inkMkLst>
        </pc:inkChg>
      </pc:sldChg>
      <pc:sldChg chg="addSp delSp modSp mod">
        <pc:chgData name="Toby Donaldson" userId="2e6e5431-bb17-4c41-9985-d39c50d83c73" providerId="ADAL" clId="{E4E1E015-7E1F-4DED-BF7F-77C6EEDF21C5}" dt="2024-01-16T03:33:04.668" v="534" actId="20577"/>
        <pc:sldMkLst>
          <pc:docMk/>
          <pc:sldMk cId="759780921" sldId="275"/>
        </pc:sldMkLst>
        <pc:spChg chg="mod">
          <ac:chgData name="Toby Donaldson" userId="2e6e5431-bb17-4c41-9985-d39c50d83c73" providerId="ADAL" clId="{E4E1E015-7E1F-4DED-BF7F-77C6EEDF21C5}" dt="2024-01-16T03:33:04.668" v="534" actId="20577"/>
          <ac:spMkLst>
            <pc:docMk/>
            <pc:sldMk cId="759780921" sldId="275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5" creationId="{9394A61C-249D-82A9-A857-976D89D3644C}"/>
          </ac:spMkLst>
        </pc:spChg>
        <pc:spChg chg="mod">
          <ac:chgData name="Toby Donaldson" userId="2e6e5431-bb17-4c41-9985-d39c50d83c73" providerId="ADAL" clId="{E4E1E015-7E1F-4DED-BF7F-77C6EEDF21C5}" dt="2024-01-15T19:33:11.266" v="415"/>
          <ac:spMkLst>
            <pc:docMk/>
            <pc:sldMk cId="759780921" sldId="275"/>
            <ac:spMk id="6" creationId="{0074C415-6154-5C12-1F7A-1EDC07AA0523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7" creationId="{C19EAF84-A44E-F370-2908-2E855C7E90C4}"/>
          </ac:spMkLst>
        </pc:spChg>
      </pc:sldChg>
      <pc:sldChg chg="modSp mod">
        <pc:chgData name="Toby Donaldson" userId="2e6e5431-bb17-4c41-9985-d39c50d83c73" providerId="ADAL" clId="{E4E1E015-7E1F-4DED-BF7F-77C6EEDF21C5}" dt="2024-01-15T20:29:02.352" v="531" actId="20577"/>
        <pc:sldMkLst>
          <pc:docMk/>
          <pc:sldMk cId="2396012569" sldId="276"/>
        </pc:sldMkLst>
        <pc:spChg chg="mod">
          <ac:chgData name="Toby Donaldson" userId="2e6e5431-bb17-4c41-9985-d39c50d83c73" providerId="ADAL" clId="{E4E1E015-7E1F-4DED-BF7F-77C6EEDF21C5}" dt="2024-01-15T20:29:02.352" v="531" actId="20577"/>
          <ac:spMkLst>
            <pc:docMk/>
            <pc:sldMk cId="2396012569" sldId="276"/>
            <ac:spMk id="3" creationId="{DEE6A4FB-E47F-AE50-5727-A9CF18B6513F}"/>
          </ac:spMkLst>
        </pc:spChg>
      </pc:sldChg>
      <pc:sldChg chg="modSp mod">
        <pc:chgData name="Toby Donaldson" userId="2e6e5431-bb17-4c41-9985-d39c50d83c73" providerId="ADAL" clId="{E4E1E015-7E1F-4DED-BF7F-77C6EEDF21C5}" dt="2024-01-15T19:23:35.740" v="369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E4E1E015-7E1F-4DED-BF7F-77C6EEDF21C5}" dt="2024-01-15T19:23:24.976" v="367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E4E1E015-7E1F-4DED-BF7F-77C6EEDF21C5}" dt="2024-01-15T19:23:35.740" v="369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delSp modSp mod">
        <pc:chgData name="Toby Donaldson" userId="2e6e5431-bb17-4c41-9985-d39c50d83c73" providerId="ADAL" clId="{E4E1E015-7E1F-4DED-BF7F-77C6EEDF21C5}" dt="2024-01-15T19:17:07.609" v="194" actId="21"/>
        <pc:sldMkLst>
          <pc:docMk/>
          <pc:sldMk cId="926493247" sldId="278"/>
        </pc:sldMkLst>
        <pc:spChg chg="mod">
          <ac:chgData name="Toby Donaldson" userId="2e6e5431-bb17-4c41-9985-d39c50d83c73" providerId="ADAL" clId="{E4E1E015-7E1F-4DED-BF7F-77C6EEDF21C5}" dt="2024-01-15T19:16:48.575" v="193" actId="20577"/>
          <ac:spMkLst>
            <pc:docMk/>
            <pc:sldMk cId="926493247" sldId="278"/>
            <ac:spMk id="4" creationId="{376D9ECB-F48A-16E5-568E-17CD3C6C5346}"/>
          </ac:spMkLst>
        </pc:spChg>
        <pc:spChg chg="del">
          <ac:chgData name="Toby Donaldson" userId="2e6e5431-bb17-4c41-9985-d39c50d83c73" providerId="ADAL" clId="{E4E1E015-7E1F-4DED-BF7F-77C6EEDF21C5}" dt="2024-01-15T19:17:07.609" v="194" actId="21"/>
          <ac:spMkLst>
            <pc:docMk/>
            <pc:sldMk cId="926493247" sldId="278"/>
            <ac:spMk id="6" creationId="{0F35BD56-BF03-A0FF-4EDB-53A2083BD8D8}"/>
          </ac:spMkLst>
        </pc:spChg>
      </pc:sldChg>
      <pc:sldChg chg="modSp add mod">
        <pc:chgData name="Toby Donaldson" userId="2e6e5431-bb17-4c41-9985-d39c50d83c73" providerId="ADAL" clId="{E4E1E015-7E1F-4DED-BF7F-77C6EEDF21C5}" dt="2024-01-16T03:33:21.952" v="537" actId="20577"/>
        <pc:sldMkLst>
          <pc:docMk/>
          <pc:sldMk cId="2771185702" sldId="290"/>
        </pc:sldMkLst>
        <pc:spChg chg="mod">
          <ac:chgData name="Toby Donaldson" userId="2e6e5431-bb17-4c41-9985-d39c50d83c73" providerId="ADAL" clId="{E4E1E015-7E1F-4DED-BF7F-77C6EEDF21C5}" dt="2024-01-16T03:33:21.952" v="537" actId="20577"/>
          <ac:spMkLst>
            <pc:docMk/>
            <pc:sldMk cId="2771185702" sldId="290"/>
            <ac:spMk id="3" creationId="{A3B3CC87-05DD-DBF8-A83E-E22DE27B16FC}"/>
          </ac:spMkLst>
        </pc:spChg>
      </pc:sldChg>
      <pc:sldChg chg="modSp add mod">
        <pc:chgData name="Toby Donaldson" userId="2e6e5431-bb17-4c41-9985-d39c50d83c73" providerId="ADAL" clId="{E4E1E015-7E1F-4DED-BF7F-77C6EEDF21C5}" dt="2024-01-16T03:33:11.521" v="535" actId="20577"/>
        <pc:sldMkLst>
          <pc:docMk/>
          <pc:sldMk cId="1736226977" sldId="291"/>
        </pc:sldMkLst>
        <pc:spChg chg="mod">
          <ac:chgData name="Toby Donaldson" userId="2e6e5431-bb17-4c41-9985-d39c50d83c73" providerId="ADAL" clId="{E4E1E015-7E1F-4DED-BF7F-77C6EEDF21C5}" dt="2024-01-16T03:33:11.521" v="535" actId="20577"/>
          <ac:spMkLst>
            <pc:docMk/>
            <pc:sldMk cId="1736226977" sldId="291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35:54.807" v="530" actId="255"/>
          <ac:spMkLst>
            <pc:docMk/>
            <pc:sldMk cId="1736226977" sldId="291"/>
            <ac:spMk id="5" creationId="{B4AEBEF1-9143-AE54-676F-24BDF19415A5}"/>
          </ac:spMkLst>
        </pc:spChg>
      </pc:sldChg>
      <pc:sldChg chg="addSp modSp add mod">
        <pc:chgData name="Toby Donaldson" userId="2e6e5431-bb17-4c41-9985-d39c50d83c73" providerId="ADAL" clId="{E4E1E015-7E1F-4DED-BF7F-77C6EEDF21C5}" dt="2024-01-16T03:32:46.897" v="533" actId="20577"/>
        <pc:sldMkLst>
          <pc:docMk/>
          <pc:sldMk cId="3089034745" sldId="292"/>
        </pc:sldMkLst>
        <pc:spChg chg="mod">
          <ac:chgData name="Toby Donaldson" userId="2e6e5431-bb17-4c41-9985-d39c50d83c73" providerId="ADAL" clId="{E4E1E015-7E1F-4DED-BF7F-77C6EEDF21C5}" dt="2024-01-16T03:32:46.897" v="533" actId="20577"/>
          <ac:spMkLst>
            <pc:docMk/>
            <pc:sldMk cId="3089034745" sldId="292"/>
            <ac:spMk id="3" creationId="{A3B3CC87-05DD-DBF8-A83E-E22DE27B16FC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089034745" sldId="292"/>
            <ac:inkMk id="8" creationId="{3EDFA75B-911F-85C6-88B1-1B27EB3C099C}"/>
          </ac:inkMkLst>
        </pc:inkChg>
      </pc:sldChg>
    </pc:docChg>
  </pc:docChgLst>
  <pc:docChgLst>
    <pc:chgData name="Toby Donaldson" userId="2e6e5431-bb17-4c41-9985-d39c50d83c73" providerId="ADAL" clId="{F56B8EF3-5C90-42FD-AD3E-B2A337B95298}"/>
    <pc:docChg chg="undo redo custSel addSld delSld modSld sldOrd modSection">
      <pc:chgData name="Toby Donaldson" userId="2e6e5431-bb17-4c41-9985-d39c50d83c73" providerId="ADAL" clId="{F56B8EF3-5C90-42FD-AD3E-B2A337B95298}" dt="2024-01-17T18:54:21.373" v="18826" actId="20577"/>
      <pc:docMkLst>
        <pc:docMk/>
      </pc:docMkLst>
      <pc:sldChg chg="modSp mod">
        <pc:chgData name="Toby Donaldson" userId="2e6e5431-bb17-4c41-9985-d39c50d83c73" providerId="ADAL" clId="{F56B8EF3-5C90-42FD-AD3E-B2A337B95298}" dt="2024-01-12T23:19:42.008" v="94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56B8EF3-5C90-42FD-AD3E-B2A337B95298}" dt="2024-01-12T23:19:37.154" v="87" actId="1076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F56B8EF3-5C90-42FD-AD3E-B2A337B95298}" dt="2024-01-12T23:19:42.008" v="94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3670645437" sldId="257"/>
        </pc:sldMkLst>
      </pc:sldChg>
      <pc:sldChg chg="addSp delSp modSp mod">
        <pc:chgData name="Toby Donaldson" userId="2e6e5431-bb17-4c41-9985-d39c50d83c73" providerId="ADAL" clId="{F56B8EF3-5C90-42FD-AD3E-B2A337B95298}" dt="2024-01-15T04:34:30.704" v="658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56B8EF3-5C90-42FD-AD3E-B2A337B95298}" dt="2024-01-14T05:36:30.768" v="5702" actId="20577"/>
          <ac:spMkLst>
            <pc:docMk/>
            <pc:sldMk cId="3457032960" sldId="25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34:30.704" v="6585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56B8EF3-5C90-42FD-AD3E-B2A337B95298}" dt="2024-01-12T23:16:47.791" v="14" actId="21"/>
          <ac:spMkLst>
            <pc:docMk/>
            <pc:sldMk cId="3457032960" sldId="258"/>
            <ac:spMk id="4" creationId="{D5B28FFB-DB56-AF55-1830-909EA7B9D236}"/>
          </ac:spMkLst>
        </pc:spChg>
        <pc:spChg chg="add mod">
          <ac:chgData name="Toby Donaldson" userId="2e6e5431-bb17-4c41-9985-d39c50d83c73" providerId="ADAL" clId="{F56B8EF3-5C90-42FD-AD3E-B2A337B95298}" dt="2024-01-12T23:22:20.227" v="554" actId="1076"/>
          <ac:spMkLst>
            <pc:docMk/>
            <pc:sldMk cId="3457032960" sldId="258"/>
            <ac:spMk id="6" creationId="{0F35BD56-BF03-A0FF-4EDB-53A2083BD8D8}"/>
          </ac:spMkLst>
        </pc:spChg>
        <pc:picChg chg="del">
          <ac:chgData name="Toby Donaldson" userId="2e6e5431-bb17-4c41-9985-d39c50d83c73" providerId="ADAL" clId="{F56B8EF3-5C90-42FD-AD3E-B2A337B95298}" dt="2024-01-12T23:16:47.791" v="14" actId="21"/>
          <ac:picMkLst>
            <pc:docMk/>
            <pc:sldMk cId="3457032960" sldId="258"/>
            <ac:picMk id="1026" creationId="{86ADE6A8-96A3-221B-C48D-76A79BD02FB9}"/>
          </ac:picMkLst>
        </pc:picChg>
      </pc:sldChg>
      <pc:sldChg chg="addSp delSp modSp new mod">
        <pc:chgData name="Toby Donaldson" userId="2e6e5431-bb17-4c41-9985-d39c50d83c73" providerId="ADAL" clId="{F56B8EF3-5C90-42FD-AD3E-B2A337B95298}" dt="2024-01-12T23:25:02.009" v="837" actId="1076"/>
        <pc:sldMkLst>
          <pc:docMk/>
          <pc:sldMk cId="3516570974" sldId="259"/>
        </pc:sldMkLst>
        <pc:spChg chg="mod">
          <ac:chgData name="Toby Donaldson" userId="2e6e5431-bb17-4c41-9985-d39c50d83c73" providerId="ADAL" clId="{F56B8EF3-5C90-42FD-AD3E-B2A337B95298}" dt="2024-01-12T23:23:13.497" v="707" actId="20577"/>
          <ac:spMkLst>
            <pc:docMk/>
            <pc:sldMk cId="3516570974" sldId="259"/>
            <ac:spMk id="2" creationId="{99F14D1C-E7F8-89E9-5696-767055C53654}"/>
          </ac:spMkLst>
        </pc:spChg>
        <pc:spChg chg="del">
          <ac:chgData name="Toby Donaldson" userId="2e6e5431-bb17-4c41-9985-d39c50d83c73" providerId="ADAL" clId="{F56B8EF3-5C90-42FD-AD3E-B2A337B95298}" dt="2024-01-12T23:23:17.439" v="708" actId="21"/>
          <ac:spMkLst>
            <pc:docMk/>
            <pc:sldMk cId="3516570974" sldId="259"/>
            <ac:spMk id="3" creationId="{42A87FE4-0A82-F14D-7A3E-E877974703C3}"/>
          </ac:spMkLst>
        </pc:spChg>
        <pc:spChg chg="add mod">
          <ac:chgData name="Toby Donaldson" userId="2e6e5431-bb17-4c41-9985-d39c50d83c73" providerId="ADAL" clId="{F56B8EF3-5C90-42FD-AD3E-B2A337B95298}" dt="2024-01-12T23:24:28.596" v="756" actId="20577"/>
          <ac:spMkLst>
            <pc:docMk/>
            <pc:sldMk cId="3516570974" sldId="259"/>
            <ac:spMk id="5" creationId="{279233EE-8253-D8C5-AA26-C810DA70B05C}"/>
          </ac:spMkLst>
        </pc:spChg>
        <pc:spChg chg="add mod">
          <ac:chgData name="Toby Donaldson" userId="2e6e5431-bb17-4c41-9985-d39c50d83c73" providerId="ADAL" clId="{F56B8EF3-5C90-42FD-AD3E-B2A337B95298}" dt="2024-01-12T23:25:02.009" v="837" actId="1076"/>
          <ac:spMkLst>
            <pc:docMk/>
            <pc:sldMk cId="3516570974" sldId="259"/>
            <ac:spMk id="6" creationId="{ED5FA59A-061C-24CD-8A0C-B0229B850F0E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4092774918" sldId="259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756414048" sldId="260"/>
        </pc:sldMkLst>
      </pc:sldChg>
      <pc:sldChg chg="addSp modSp add mod">
        <pc:chgData name="Toby Donaldson" userId="2e6e5431-bb17-4c41-9985-d39c50d83c73" providerId="ADAL" clId="{F56B8EF3-5C90-42FD-AD3E-B2A337B95298}" dt="2024-01-15T04:36:39.093" v="6641" actId="14100"/>
        <pc:sldMkLst>
          <pc:docMk/>
          <pc:sldMk cId="4069557335" sldId="260"/>
        </pc:sldMkLst>
        <pc:spChg chg="add mod">
          <ac:chgData name="Toby Donaldson" userId="2e6e5431-bb17-4c41-9985-d39c50d83c73" providerId="ADAL" clId="{F56B8EF3-5C90-42FD-AD3E-B2A337B95298}" dt="2024-01-15T04:36:39.093" v="6641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41010405" sldId="261"/>
        </pc:sldMkLst>
      </pc:sldChg>
      <pc:sldChg chg="addSp delSp modSp add mod">
        <pc:chgData name="Toby Donaldson" userId="2e6e5431-bb17-4c41-9985-d39c50d83c73" providerId="ADAL" clId="{F56B8EF3-5C90-42FD-AD3E-B2A337B95298}" dt="2024-01-12T23:29:31.983" v="1077" actId="20577"/>
        <pc:sldMkLst>
          <pc:docMk/>
          <pc:sldMk cId="3511357516" sldId="261"/>
        </pc:sldMkLst>
        <pc:spChg chg="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3" creationId="{6649EDD8-578A-F0E2-02FE-E71E76BBBE3A}"/>
          </ac:spMkLst>
        </pc:spChg>
        <pc:spChg chg="mod">
          <ac:chgData name="Toby Donaldson" userId="2e6e5431-bb17-4c41-9985-d39c50d83c73" providerId="ADAL" clId="{F56B8EF3-5C90-42FD-AD3E-B2A337B95298}" dt="2024-01-12T23:27:40.835" v="1033" actId="1076"/>
          <ac:spMkLst>
            <pc:docMk/>
            <pc:sldMk cId="3511357516" sldId="261"/>
            <ac:spMk id="5" creationId="{279233EE-8253-D8C5-AA26-C810DA70B05C}"/>
          </ac:spMkLst>
        </pc:spChg>
        <pc:spChg chg="del">
          <ac:chgData name="Toby Donaldson" userId="2e6e5431-bb17-4c41-9985-d39c50d83c73" providerId="ADAL" clId="{F56B8EF3-5C90-42FD-AD3E-B2A337B95298}" dt="2024-01-12T23:26:05.921" v="980" actId="21"/>
          <ac:spMkLst>
            <pc:docMk/>
            <pc:sldMk cId="3511357516" sldId="261"/>
            <ac:spMk id="6" creationId="{ED5FA59A-061C-24CD-8A0C-B0229B850F0E}"/>
          </ac:spMkLst>
        </pc:spChg>
        <pc:spChg chg="add mod">
          <ac:chgData name="Toby Donaldson" userId="2e6e5431-bb17-4c41-9985-d39c50d83c73" providerId="ADAL" clId="{F56B8EF3-5C90-42FD-AD3E-B2A337B95298}" dt="2024-01-12T23:29:31.983" v="1077" actId="20577"/>
          <ac:spMkLst>
            <pc:docMk/>
            <pc:sldMk cId="3511357516" sldId="261"/>
            <ac:spMk id="7" creationId="{B1343732-A4FF-E454-12D2-725FD6057FBA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8" creationId="{9703AAA6-B35E-9440-32B5-8A47C8862E54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9" creationId="{CDF3EE67-327A-03E1-1C92-30F0B012A5E4}"/>
          </ac:spMkLst>
        </pc:spChg>
        <pc:spChg chg="add 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29:27.321" v="1074" actId="1076"/>
          <ac:spMkLst>
            <pc:docMk/>
            <pc:sldMk cId="3511357516" sldId="261"/>
            <ac:spMk id="11" creationId="{C40DC61D-3DDF-DDE7-A9D3-74BE2DD35821}"/>
          </ac:spMkLst>
        </pc:spChg>
      </pc:sldChg>
      <pc:sldChg chg="del">
        <pc:chgData name="Toby Donaldson" userId="2e6e5431-bb17-4c41-9985-d39c50d83c73" providerId="ADAL" clId="{F56B8EF3-5C90-42FD-AD3E-B2A337B95298}" dt="2024-01-12T23:22:53.464" v="644" actId="2696"/>
        <pc:sldMkLst>
          <pc:docMk/>
          <pc:sldMk cId="1321841534" sldId="262"/>
        </pc:sldMkLst>
      </pc:sldChg>
      <pc:sldChg chg="addSp modSp add mod">
        <pc:chgData name="Toby Donaldson" userId="2e6e5431-bb17-4c41-9985-d39c50d83c73" providerId="ADAL" clId="{F56B8EF3-5C90-42FD-AD3E-B2A337B95298}" dt="2024-01-15T04:36:25.568" v="6639" actId="1076"/>
        <pc:sldMkLst>
          <pc:docMk/>
          <pc:sldMk cId="1605501190" sldId="262"/>
        </pc:sldMkLst>
        <pc:spChg chg="add mod">
          <ac:chgData name="Toby Donaldson" userId="2e6e5431-bb17-4c41-9985-d39c50d83c73" providerId="ADAL" clId="{F56B8EF3-5C90-42FD-AD3E-B2A337B95298}" dt="2024-01-15T04:36:25.568" v="6639" actId="1076"/>
          <ac:spMkLst>
            <pc:docMk/>
            <pc:sldMk cId="1605501190" sldId="262"/>
            <ac:spMk id="6" creationId="{01DDFB59-4E8B-648F-83C8-DD26E768BBA4}"/>
          </ac:spMkLst>
        </pc:spChg>
        <pc:spChg chg="mod">
          <ac:chgData name="Toby Donaldson" userId="2e6e5431-bb17-4c41-9985-d39c50d83c73" providerId="ADAL" clId="{F56B8EF3-5C90-42FD-AD3E-B2A337B95298}" dt="2024-01-12T23:29:35.888" v="1078" actId="20577"/>
          <ac:spMkLst>
            <pc:docMk/>
            <pc:sldMk cId="1605501190" sldId="262"/>
            <ac:spMk id="7" creationId="{B1343732-A4FF-E454-12D2-725FD6057FBA}"/>
          </ac:spMkLst>
        </pc:spChg>
      </pc:sldChg>
      <pc:sldChg chg="add del">
        <pc:chgData name="Toby Donaldson" userId="2e6e5431-bb17-4c41-9985-d39c50d83c73" providerId="ADAL" clId="{F56B8EF3-5C90-42FD-AD3E-B2A337B95298}" dt="2024-01-12T23:29:56.370" v="1080" actId="2696"/>
        <pc:sldMkLst>
          <pc:docMk/>
          <pc:sldMk cId="1393618432" sldId="263"/>
        </pc:sldMkLst>
      </pc:sldChg>
      <pc:sldChg chg="addSp delSp modSp add mod">
        <pc:chgData name="Toby Donaldson" userId="2e6e5431-bb17-4c41-9985-d39c50d83c73" providerId="ADAL" clId="{F56B8EF3-5C90-42FD-AD3E-B2A337B95298}" dt="2024-01-15T04:36:52.843" v="6642" actId="113"/>
        <pc:sldMkLst>
          <pc:docMk/>
          <pc:sldMk cId="1601885463" sldId="263"/>
        </pc:sldMkLst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3" creationId="{6649EDD8-578A-F0E2-02FE-E71E76BBBE3A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8" creationId="{9703AAA6-B35E-9440-32B5-8A47C8862E5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9" creationId="{CDF3EE67-327A-03E1-1C92-30F0B012A5E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32:44.797" v="1361" actId="208"/>
          <ac:spMkLst>
            <pc:docMk/>
            <pc:sldMk cId="1601885463" sldId="263"/>
            <ac:spMk id="11" creationId="{C9AB8AE3-200E-A642-7AD5-88179070EE3E}"/>
          </ac:spMkLst>
        </pc:spChg>
        <pc:spChg chg="add mod">
          <ac:chgData name="Toby Donaldson" userId="2e6e5431-bb17-4c41-9985-d39c50d83c73" providerId="ADAL" clId="{F56B8EF3-5C90-42FD-AD3E-B2A337B95298}" dt="2024-01-12T23:32:50.339" v="1363" actId="1076"/>
          <ac:spMkLst>
            <pc:docMk/>
            <pc:sldMk cId="1601885463" sldId="263"/>
            <ac:spMk id="12" creationId="{E59A506D-91F1-7ED8-FB6D-5325DB75240D}"/>
          </ac:spMkLst>
        </pc:spChg>
        <pc:spChg chg="add mod">
          <ac:chgData name="Toby Donaldson" userId="2e6e5431-bb17-4c41-9985-d39c50d83c73" providerId="ADAL" clId="{F56B8EF3-5C90-42FD-AD3E-B2A337B95298}" dt="2024-01-15T04:36:52.843" v="6642" actId="113"/>
          <ac:spMkLst>
            <pc:docMk/>
            <pc:sldMk cId="1601885463" sldId="263"/>
            <ac:spMk id="13" creationId="{764EA5DF-C9D9-973A-932F-242841DA3FC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969860993" sldId="26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309048" sldId="264"/>
        </pc:sldMkLst>
      </pc:sldChg>
      <pc:sldChg chg="modSp new del mod">
        <pc:chgData name="Toby Donaldson" userId="2e6e5431-bb17-4c41-9985-d39c50d83c73" providerId="ADAL" clId="{F56B8EF3-5C90-42FD-AD3E-B2A337B95298}" dt="2024-01-13T05:41:42.351" v="3024" actId="2696"/>
        <pc:sldMkLst>
          <pc:docMk/>
          <pc:sldMk cId="2552065312" sldId="264"/>
        </pc:sldMkLst>
        <pc:spChg chg="mod">
          <ac:chgData name="Toby Donaldson" userId="2e6e5431-bb17-4c41-9985-d39c50d83c73" providerId="ADAL" clId="{F56B8EF3-5C90-42FD-AD3E-B2A337B95298}" dt="2024-01-12T23:35:07.771" v="1511"/>
          <ac:spMkLst>
            <pc:docMk/>
            <pc:sldMk cId="2552065312" sldId="264"/>
            <ac:spMk id="2" creationId="{4377F8FD-776E-5887-1CA7-9908827257DD}"/>
          </ac:spMkLst>
        </pc:spChg>
        <pc:spChg chg="mod">
          <ac:chgData name="Toby Donaldson" userId="2e6e5431-bb17-4c41-9985-d39c50d83c73" providerId="ADAL" clId="{F56B8EF3-5C90-42FD-AD3E-B2A337B95298}" dt="2024-01-12T23:41:16.298" v="1935" actId="20577"/>
          <ac:spMkLst>
            <pc:docMk/>
            <pc:sldMk cId="2552065312" sldId="264"/>
            <ac:spMk id="3" creationId="{A3B3CC87-05DD-DBF8-A83E-E22DE27B16F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36281766" sldId="265"/>
        </pc:sldMkLst>
      </pc:sldChg>
      <pc:sldChg chg="addSp modSp add del mod">
        <pc:chgData name="Toby Donaldson" userId="2e6e5431-bb17-4c41-9985-d39c50d83c73" providerId="ADAL" clId="{F56B8EF3-5C90-42FD-AD3E-B2A337B95298}" dt="2024-01-13T00:07:38.921" v="2838" actId="2696"/>
        <pc:sldMkLst>
          <pc:docMk/>
          <pc:sldMk cId="3474691587" sldId="265"/>
        </pc:sldMkLst>
        <pc:spChg chg="mod">
          <ac:chgData name="Toby Donaldson" userId="2e6e5431-bb17-4c41-9985-d39c50d83c73" providerId="ADAL" clId="{F56B8EF3-5C90-42FD-AD3E-B2A337B95298}" dt="2024-01-12T23:44:53.999" v="2276" actId="20577"/>
          <ac:spMkLst>
            <pc:docMk/>
            <pc:sldMk cId="3474691587" sldId="265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2T23:47:22.354" v="2614" actId="113"/>
          <ac:spMkLst>
            <pc:docMk/>
            <pc:sldMk cId="3474691587" sldId="265"/>
            <ac:spMk id="6" creationId="{A66AF61D-8B2B-2826-EAAA-B12A961E44FB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6921181" sldId="266"/>
        </pc:sldMkLst>
      </pc:sldChg>
      <pc:sldChg chg="addSp delSp modSp add del mod">
        <pc:chgData name="Toby Donaldson" userId="2e6e5431-bb17-4c41-9985-d39c50d83c73" providerId="ADAL" clId="{F56B8EF3-5C90-42FD-AD3E-B2A337B95298}" dt="2024-01-13T05:42:41.316" v="3025" actId="20577"/>
        <pc:sldMkLst>
          <pc:docMk/>
          <pc:sldMk cId="3800110765" sldId="266"/>
        </pc:sldMkLst>
        <pc:spChg chg="mod">
          <ac:chgData name="Toby Donaldson" userId="2e6e5431-bb17-4c41-9985-d39c50d83c73" providerId="ADAL" clId="{F56B8EF3-5C90-42FD-AD3E-B2A337B95298}" dt="2024-01-13T05:38:35.998" v="3007" actId="20577"/>
          <ac:spMkLst>
            <pc:docMk/>
            <pc:sldMk cId="3800110765" sldId="266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3T05:42:41.316" v="3025" actId="20577"/>
          <ac:spMkLst>
            <pc:docMk/>
            <pc:sldMk cId="3800110765" sldId="266"/>
            <ac:spMk id="5" creationId="{B3902004-C221-8059-C11F-0C373FF697C1}"/>
          </ac:spMkLst>
        </pc:spChg>
        <pc:spChg chg="add del mod">
          <ac:chgData name="Toby Donaldson" userId="2e6e5431-bb17-4c41-9985-d39c50d83c73" providerId="ADAL" clId="{F56B8EF3-5C90-42FD-AD3E-B2A337B95298}" dt="2024-01-12T23:47:10.340" v="2612" actId="21"/>
          <ac:spMkLst>
            <pc:docMk/>
            <pc:sldMk cId="3800110765" sldId="266"/>
            <ac:spMk id="6" creationId="{A66AF61D-8B2B-2826-EAAA-B12A961E44FB}"/>
          </ac:spMkLst>
        </pc:spChg>
        <pc:spChg chg="add del mod">
          <ac:chgData name="Toby Donaldson" userId="2e6e5431-bb17-4c41-9985-d39c50d83c73" providerId="ADAL" clId="{F56B8EF3-5C90-42FD-AD3E-B2A337B95298}" dt="2024-01-13T05:40:43.214" v="3023" actId="21"/>
          <ac:spMkLst>
            <pc:docMk/>
            <pc:sldMk cId="3800110765" sldId="266"/>
            <ac:spMk id="7" creationId="{DA054DDE-A224-AD80-9AD0-9AB527CDA3F5}"/>
          </ac:spMkLst>
        </pc:spChg>
      </pc:sldChg>
      <pc:sldChg chg="delSp add mod ord">
        <pc:chgData name="Toby Donaldson" userId="2e6e5431-bb17-4c41-9985-d39c50d83c73" providerId="ADAL" clId="{F56B8EF3-5C90-42FD-AD3E-B2A337B95298}" dt="2024-01-13T05:40:32.121" v="3021"/>
        <pc:sldMkLst>
          <pc:docMk/>
          <pc:sldMk cId="75609365" sldId="267"/>
        </pc:sldMkLst>
        <pc:spChg chg="del">
          <ac:chgData name="Toby Donaldson" userId="2e6e5431-bb17-4c41-9985-d39c50d83c73" providerId="ADAL" clId="{F56B8EF3-5C90-42FD-AD3E-B2A337B95298}" dt="2024-01-13T05:40:27.343" v="3018" actId="21"/>
          <ac:spMkLst>
            <pc:docMk/>
            <pc:sldMk cId="75609365" sldId="267"/>
            <ac:spMk id="5" creationId="{B3902004-C221-8059-C11F-0C373FF697C1}"/>
          </ac:spMkLst>
        </pc:spChg>
        <pc:spChg chg="del">
          <ac:chgData name="Toby Donaldson" userId="2e6e5431-bb17-4c41-9985-d39c50d83c73" providerId="ADAL" clId="{F56B8EF3-5C90-42FD-AD3E-B2A337B95298}" dt="2024-01-13T05:40:29.997" v="3019" actId="21"/>
          <ac:spMkLst>
            <pc:docMk/>
            <pc:sldMk cId="75609365" sldId="267"/>
            <ac:spMk id="7" creationId="{DA054DDE-A224-AD80-9AD0-9AB527CDA3F5}"/>
          </ac:spMkLst>
        </pc:spChg>
      </pc:sldChg>
      <pc:sldChg chg="delSp add del mod ord">
        <pc:chgData name="Toby Donaldson" userId="2e6e5431-bb17-4c41-9985-d39c50d83c73" providerId="ADAL" clId="{F56B8EF3-5C90-42FD-AD3E-B2A337B95298}" dt="2024-01-13T05:38:49.680" v="3008" actId="2696"/>
        <pc:sldMkLst>
          <pc:docMk/>
          <pc:sldMk cId="2808783870" sldId="267"/>
        </pc:sldMkLst>
        <pc:spChg chg="del">
          <ac:chgData name="Toby Donaldson" userId="2e6e5431-bb17-4c41-9985-d39c50d83c73" providerId="ADAL" clId="{F56B8EF3-5C90-42FD-AD3E-B2A337B95298}" dt="2024-01-13T00:08:07.483" v="2840" actId="21"/>
          <ac:spMkLst>
            <pc:docMk/>
            <pc:sldMk cId="2808783870" sldId="267"/>
            <ac:spMk id="5" creationId="{B3902004-C221-8059-C11F-0C373FF697C1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7402658" sldId="267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375718809" sldId="268"/>
        </pc:sldMkLst>
      </pc:sldChg>
      <pc:sldChg chg="addSp delSp modSp add mod">
        <pc:chgData name="Toby Donaldson" userId="2e6e5431-bb17-4c41-9985-d39c50d83c73" providerId="ADAL" clId="{F56B8EF3-5C90-42FD-AD3E-B2A337B95298}" dt="2024-01-15T04:33:05.994" v="6576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F56B8EF3-5C90-42FD-AD3E-B2A337B95298}" dt="2024-01-13T06:05:23.097" v="5063" actId="14100"/>
          <ac:spMkLst>
            <pc:docMk/>
            <pc:sldMk cId="3700499661" sldId="268"/>
            <ac:spMk id="3" creationId="{A3B3CC87-05DD-DBF8-A83E-E22DE27B16FC}"/>
          </ac:spMkLst>
        </pc:spChg>
        <pc:spChg chg="del">
          <ac:chgData name="Toby Donaldson" userId="2e6e5431-bb17-4c41-9985-d39c50d83c73" providerId="ADAL" clId="{F56B8EF3-5C90-42FD-AD3E-B2A337B95298}" dt="2024-01-13T06:04:16.180" v="5060" actId="21"/>
          <ac:spMkLst>
            <pc:docMk/>
            <pc:sldMk cId="3700499661" sldId="268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5T04:33:05.994" v="6576" actId="20577"/>
          <ac:spMkLst>
            <pc:docMk/>
            <pc:sldMk cId="3700499661" sldId="268"/>
            <ac:spMk id="6" creationId="{0074C415-6154-5C12-1F7A-1EDC07AA0523}"/>
          </ac:spMkLst>
        </pc:spChg>
        <pc:spChg chg="del">
          <ac:chgData name="Toby Donaldson" userId="2e6e5431-bb17-4c41-9985-d39c50d83c73" providerId="ADAL" clId="{F56B8EF3-5C90-42FD-AD3E-B2A337B95298}" dt="2024-01-13T06:04:23.680" v="5061" actId="21"/>
          <ac:spMkLst>
            <pc:docMk/>
            <pc:sldMk cId="3700499661" sldId="268"/>
            <ac:spMk id="7" creationId="{DA054DDE-A224-AD80-9AD0-9AB527CDA3F5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011753331" sldId="269"/>
        </pc:sldMkLst>
      </pc:sldChg>
      <pc:sldChg chg="addSp modSp add mod">
        <pc:chgData name="Toby Donaldson" userId="2e6e5431-bb17-4c41-9985-d39c50d83c73" providerId="ADAL" clId="{F56B8EF3-5C90-42FD-AD3E-B2A337B95298}" dt="2024-01-13T05:46:58.641" v="3368" actId="11529"/>
        <pc:sldMkLst>
          <pc:docMk/>
          <pc:sldMk cId="3349829518" sldId="269"/>
        </pc:sldMkLst>
        <pc:spChg chg="mod">
          <ac:chgData name="Toby Donaldson" userId="2e6e5431-bb17-4c41-9985-d39c50d83c73" providerId="ADAL" clId="{F56B8EF3-5C90-42FD-AD3E-B2A337B95298}" dt="2024-01-13T05:46:19.768" v="3288" actId="1076"/>
          <ac:spMkLst>
            <pc:docMk/>
            <pc:sldMk cId="3349829518" sldId="269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3T05:46:00.800" v="3284" actId="1076"/>
          <ac:spMkLst>
            <pc:docMk/>
            <pc:sldMk cId="3349829518" sldId="269"/>
            <ac:spMk id="6" creationId="{657B7BCF-4717-8A99-65E5-2F712B23D502}"/>
          </ac:spMkLst>
        </pc:spChg>
        <pc:spChg chg="add mod">
          <ac:chgData name="Toby Donaldson" userId="2e6e5431-bb17-4c41-9985-d39c50d83c73" providerId="ADAL" clId="{F56B8EF3-5C90-42FD-AD3E-B2A337B95298}" dt="2024-01-13T05:46:46.384" v="3367" actId="1076"/>
          <ac:spMkLst>
            <pc:docMk/>
            <pc:sldMk cId="3349829518" sldId="269"/>
            <ac:spMk id="9" creationId="{A4462FDA-B578-457E-87FF-D04F9402994E}"/>
          </ac:spMkLst>
        </pc:spChg>
        <pc:cxnChg chg="add mod">
          <ac:chgData name="Toby Donaldson" userId="2e6e5431-bb17-4c41-9985-d39c50d83c73" providerId="ADAL" clId="{F56B8EF3-5C90-42FD-AD3E-B2A337B95298}" dt="2024-01-13T05:46:22.602" v="3289" actId="14100"/>
          <ac:cxnSpMkLst>
            <pc:docMk/>
            <pc:sldMk cId="3349829518" sldId="269"/>
            <ac:cxnSpMk id="8" creationId="{62A469E4-9F5C-6C1F-B8BC-058482300BDA}"/>
          </ac:cxnSpMkLst>
        </pc:cxnChg>
        <pc:cxnChg chg="add">
          <ac:chgData name="Toby Donaldson" userId="2e6e5431-bb17-4c41-9985-d39c50d83c73" providerId="ADAL" clId="{F56B8EF3-5C90-42FD-AD3E-B2A337B95298}" dt="2024-01-13T05:46:58.641" v="3368" actId="11529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96683559" sldId="270"/>
        </pc:sldMkLst>
      </pc:sldChg>
      <pc:sldChg chg="addSp delSp modSp new mod modClrScheme chgLayout">
        <pc:chgData name="Toby Donaldson" userId="2e6e5431-bb17-4c41-9985-d39c50d83c73" providerId="ADAL" clId="{F56B8EF3-5C90-42FD-AD3E-B2A337B95298}" dt="2024-01-13T05:50:06.016" v="3744" actId="5793"/>
        <pc:sldMkLst>
          <pc:docMk/>
          <pc:sldMk cId="3877031596" sldId="270"/>
        </pc:sldMkLst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2" creationId="{8A76BCB5-7603-7194-9A0C-87F8B8E0BECC}"/>
          </ac:spMkLst>
        </pc:spChg>
        <pc:spChg chg="del 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3" creationId="{FBBE70AF-955C-AF39-A0AB-0B07E8BDE5BF}"/>
          </ac:spMkLst>
        </pc:spChg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4" creationId="{94B06BB9-DE6A-7BFC-B1F2-E4F894163623}"/>
          </ac:spMkLst>
        </pc:spChg>
        <pc:spChg chg="add mod ord">
          <ac:chgData name="Toby Donaldson" userId="2e6e5431-bb17-4c41-9985-d39c50d83c73" providerId="ADAL" clId="{F56B8EF3-5C90-42FD-AD3E-B2A337B95298}" dt="2024-01-13T05:48:32.562" v="3541" actId="122"/>
          <ac:spMkLst>
            <pc:docMk/>
            <pc:sldMk cId="3877031596" sldId="270"/>
            <ac:spMk id="5" creationId="{EEED5863-62D2-CABA-6CC2-667D2E307BDA}"/>
          </ac:spMkLst>
        </pc:spChg>
        <pc:spChg chg="add mod ord">
          <ac:chgData name="Toby Donaldson" userId="2e6e5431-bb17-4c41-9985-d39c50d83c73" providerId="ADAL" clId="{F56B8EF3-5C90-42FD-AD3E-B2A337B95298}" dt="2024-01-13T05:50:06.016" v="3744" actId="5793"/>
          <ac:spMkLst>
            <pc:docMk/>
            <pc:sldMk cId="3877031596" sldId="270"/>
            <ac:spMk id="6" creationId="{CBA71C1A-66AC-53BB-D3B0-BD35EC499A20}"/>
          </ac:spMkLst>
        </pc:spChg>
      </pc:sldChg>
      <pc:sldChg chg="addSp delSp modSp new mod modClrScheme chgLayout">
        <pc:chgData name="Toby Donaldson" userId="2e6e5431-bb17-4c41-9985-d39c50d83c73" providerId="ADAL" clId="{F56B8EF3-5C90-42FD-AD3E-B2A337B95298}" dt="2024-01-13T05:53:10.386" v="4176" actId="21"/>
        <pc:sldMkLst>
          <pc:docMk/>
          <pc:sldMk cId="155023636" sldId="271"/>
        </pc:sldMkLst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2" creationId="{AFCF70B4-DE9E-A28D-522E-1E5424A29C3B}"/>
          </ac:spMkLst>
        </pc:spChg>
        <pc:spChg chg="del 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3" creationId="{A71CCBF0-D710-2BDA-018C-7E3FB90C5F7F}"/>
          </ac:spMkLst>
        </pc:spChg>
        <pc:spChg chg="del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4" creationId="{F240D3F9-C3D9-BDE8-6AD6-5E933D63B831}"/>
          </ac:spMkLst>
        </pc:spChg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5" creationId="{3B427AF0-BD04-3492-68EE-9BBB9765A050}"/>
          </ac:spMkLst>
        </pc:spChg>
        <pc:spChg chg="add mod ord">
          <ac:chgData name="Toby Donaldson" userId="2e6e5431-bb17-4c41-9985-d39c50d83c73" providerId="ADAL" clId="{F56B8EF3-5C90-42FD-AD3E-B2A337B95298}" dt="2024-01-13T05:52:54.609" v="4174" actId="113"/>
          <ac:spMkLst>
            <pc:docMk/>
            <pc:sldMk cId="155023636" sldId="271"/>
            <ac:spMk id="6" creationId="{1E20D296-E6A8-324C-CB88-3CCB96F8AD49}"/>
          </ac:spMkLst>
        </pc:spChg>
        <pc:spChg chg="add del mod">
          <ac:chgData name="Toby Donaldson" userId="2e6e5431-bb17-4c41-9985-d39c50d83c73" providerId="ADAL" clId="{F56B8EF3-5C90-42FD-AD3E-B2A337B95298}" dt="2024-01-13T05:53:10.386" v="4176" actId="21"/>
          <ac:spMkLst>
            <pc:docMk/>
            <pc:sldMk cId="155023636" sldId="271"/>
            <ac:spMk id="7" creationId="{234AB0BE-B4AB-2690-0349-5C3F47F6DF60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463498382" sldId="271"/>
        </pc:sldMkLst>
      </pc:sldChg>
      <pc:sldChg chg="addSp modSp add mod">
        <pc:chgData name="Toby Donaldson" userId="2e6e5431-bb17-4c41-9985-d39c50d83c73" providerId="ADAL" clId="{F56B8EF3-5C90-42FD-AD3E-B2A337B95298}" dt="2024-01-13T06:03:27.190" v="5059" actId="113"/>
        <pc:sldMkLst>
          <pc:docMk/>
          <pc:sldMk cId="1471775431" sldId="272"/>
        </pc:sldMkLst>
        <pc:spChg chg="mod">
          <ac:chgData name="Toby Donaldson" userId="2e6e5431-bb17-4c41-9985-d39c50d83c73" providerId="ADAL" clId="{F56B8EF3-5C90-42FD-AD3E-B2A337B95298}" dt="2024-01-13T06:02:21.217" v="4982" actId="1076"/>
          <ac:spMkLst>
            <pc:docMk/>
            <pc:sldMk cId="1471775431" sldId="272"/>
            <ac:spMk id="7" creationId="{234AB0BE-B4AB-2690-0349-5C3F47F6DF60}"/>
          </ac:spMkLst>
        </pc:spChg>
        <pc:spChg chg="add mod">
          <ac:chgData name="Toby Donaldson" userId="2e6e5431-bb17-4c41-9985-d39c50d83c73" providerId="ADAL" clId="{F56B8EF3-5C90-42FD-AD3E-B2A337B95298}" dt="2024-01-13T06:03:27.190" v="5059" actId="113"/>
          <ac:spMkLst>
            <pc:docMk/>
            <pc:sldMk cId="1471775431" sldId="272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3:16.546" v="5057" actId="1076"/>
          <ac:spMkLst>
            <pc:docMk/>
            <pc:sldMk cId="1471775431" sldId="272"/>
            <ac:spMk id="12" creationId="{7EB583ED-E73C-3D82-5C14-981AF432C085}"/>
          </ac:spMkLst>
        </pc:spChg>
        <pc:spChg chg="add mod">
          <ac:chgData name="Toby Donaldson" userId="2e6e5431-bb17-4c41-9985-d39c50d83c73" providerId="ADAL" clId="{F56B8EF3-5C90-42FD-AD3E-B2A337B95298}" dt="2024-01-13T06:00:48.009" v="4862" actId="14100"/>
          <ac:spMkLst>
            <pc:docMk/>
            <pc:sldMk cId="1471775431" sldId="272"/>
            <ac:spMk id="13" creationId="{2AD0777F-A9B9-2D3F-EA3E-6068248EF7C3}"/>
          </ac:spMkLst>
        </pc:spChg>
        <pc:cxnChg chg="add mod">
          <ac:chgData name="Toby Donaldson" userId="2e6e5431-bb17-4c41-9985-d39c50d83c73" providerId="ADAL" clId="{F56B8EF3-5C90-42FD-AD3E-B2A337B95298}" dt="2024-01-13T06:02:21.217" v="4982" actId="1076"/>
          <ac:cxnSpMkLst>
            <pc:docMk/>
            <pc:sldMk cId="1471775431" sldId="272"/>
            <ac:cxnSpMk id="4" creationId="{D0BB8A87-0171-5CAA-BC93-260961D1A526}"/>
          </ac:cxnSpMkLst>
        </pc:cxnChg>
        <pc:cxnChg chg="add mod">
          <ac:chgData name="Toby Donaldson" userId="2e6e5431-bb17-4c41-9985-d39c50d83c73" providerId="ADAL" clId="{F56B8EF3-5C90-42FD-AD3E-B2A337B95298}" dt="2024-01-13T06:03:21.024" v="5058" actId="14100"/>
          <ac:cxnSpMkLst>
            <pc:docMk/>
            <pc:sldMk cId="1471775431" sldId="272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133643840" sldId="272"/>
        </pc:sldMkLst>
      </pc:sldChg>
      <pc:sldChg chg="add del">
        <pc:chgData name="Toby Donaldson" userId="2e6e5431-bb17-4c41-9985-d39c50d83c73" providerId="ADAL" clId="{F56B8EF3-5C90-42FD-AD3E-B2A337B95298}" dt="2024-01-13T05:54:44.892" v="4276" actId="2696"/>
        <pc:sldMkLst>
          <pc:docMk/>
          <pc:sldMk cId="715362310" sldId="273"/>
        </pc:sldMkLst>
      </pc:sldChg>
      <pc:sldChg chg="addSp delSp modSp add mod">
        <pc:chgData name="Toby Donaldson" userId="2e6e5431-bb17-4c41-9985-d39c50d83c73" providerId="ADAL" clId="{F56B8EF3-5C90-42FD-AD3E-B2A337B95298}" dt="2024-01-13T06:00:18.584" v="4859" actId="14100"/>
        <pc:sldMkLst>
          <pc:docMk/>
          <pc:sldMk cId="866962288" sldId="273"/>
        </pc:sldMkLst>
        <pc:spChg chg="del">
          <ac:chgData name="Toby Donaldson" userId="2e6e5431-bb17-4c41-9985-d39c50d83c73" providerId="ADAL" clId="{F56B8EF3-5C90-42FD-AD3E-B2A337B95298}" dt="2024-01-13T05:56:15.209" v="4520" actId="21"/>
          <ac:spMkLst>
            <pc:docMk/>
            <pc:sldMk cId="866962288" sldId="273"/>
            <ac:spMk id="7" creationId="{234AB0BE-B4AB-2690-0349-5C3F47F6DF60}"/>
          </ac:spMkLst>
        </pc:spChg>
        <pc:spChg chg="mod">
          <ac:chgData name="Toby Donaldson" userId="2e6e5431-bb17-4c41-9985-d39c50d83c73" providerId="ADAL" clId="{F56B8EF3-5C90-42FD-AD3E-B2A337B95298}" dt="2024-01-13T05:58:55.676" v="4847" actId="122"/>
          <ac:spMkLst>
            <pc:docMk/>
            <pc:sldMk cId="866962288" sldId="273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0:14.826" v="4858" actId="1076"/>
          <ac:spMkLst>
            <pc:docMk/>
            <pc:sldMk cId="866962288" sldId="273"/>
            <ac:spMk id="12" creationId="{17B60DBA-3DF0-1E41-93EC-B83CD44E94BD}"/>
          </ac:spMkLst>
        </pc:spChg>
        <pc:spChg chg="add mod">
          <ac:chgData name="Toby Donaldson" userId="2e6e5431-bb17-4c41-9985-d39c50d83c73" providerId="ADAL" clId="{F56B8EF3-5C90-42FD-AD3E-B2A337B95298}" dt="2024-01-13T05:59:43.087" v="4851" actId="208"/>
          <ac:spMkLst>
            <pc:docMk/>
            <pc:sldMk cId="866962288" sldId="273"/>
            <ac:spMk id="15" creationId="{17F5BE2E-516E-C09A-2172-CB7447B2E5C5}"/>
          </ac:spMkLst>
        </pc:spChg>
        <pc:spChg chg="add mod">
          <ac:chgData name="Toby Donaldson" userId="2e6e5431-bb17-4c41-9985-d39c50d83c73" providerId="ADAL" clId="{F56B8EF3-5C90-42FD-AD3E-B2A337B95298}" dt="2024-01-13T06:00:09.017" v="4857" actId="208"/>
          <ac:spMkLst>
            <pc:docMk/>
            <pc:sldMk cId="866962288" sldId="273"/>
            <ac:spMk id="18" creationId="{E358BBAD-A7CE-F150-0FE8-39953B9B82B9}"/>
          </ac:spMkLst>
        </pc:spChg>
        <pc:cxnChg chg="mod">
          <ac:chgData name="Toby Donaldson" userId="2e6e5431-bb17-4c41-9985-d39c50d83c73" providerId="ADAL" clId="{F56B8EF3-5C90-42FD-AD3E-B2A337B95298}" dt="2024-01-13T06:00:18.584" v="4859" actId="14100"/>
          <ac:cxnSpMkLst>
            <pc:docMk/>
            <pc:sldMk cId="866962288" sldId="273"/>
            <ac:cxnSpMk id="4" creationId="{D0BB8A87-0171-5CAA-BC93-260961D1A526}"/>
          </ac:cxnSpMkLst>
        </pc:cxnChg>
        <pc:cxnChg chg="mod">
          <ac:chgData name="Toby Donaldson" userId="2e6e5431-bb17-4c41-9985-d39c50d83c73" providerId="ADAL" clId="{F56B8EF3-5C90-42FD-AD3E-B2A337B95298}" dt="2024-01-13T05:59:52.281" v="4853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84412257" sldId="27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50435524" sldId="274"/>
        </pc:sldMkLst>
      </pc:sldChg>
      <pc:sldChg chg="modSp add mod">
        <pc:chgData name="Toby Donaldson" userId="2e6e5431-bb17-4c41-9985-d39c50d83c73" providerId="ADAL" clId="{F56B8EF3-5C90-42FD-AD3E-B2A337B95298}" dt="2024-01-13T06:07:36.661" v="5338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F56B8EF3-5C90-42FD-AD3E-B2A337B95298}" dt="2024-01-13T06:07:36.661" v="5338" actId="20577"/>
          <ac:spMkLst>
            <pc:docMk/>
            <pc:sldMk cId="3215519779" sldId="274"/>
            <ac:spMk id="6" creationId="{0074C415-6154-5C12-1F7A-1EDC07AA0523}"/>
          </ac:spMkLst>
        </pc:spChg>
      </pc:sldChg>
      <pc:sldChg chg="modSp add mod">
        <pc:chgData name="Toby Donaldson" userId="2e6e5431-bb17-4c41-9985-d39c50d83c73" providerId="ADAL" clId="{F56B8EF3-5C90-42FD-AD3E-B2A337B95298}" dt="2024-01-13T06:10:16.705" v="5700" actId="20577"/>
        <pc:sldMkLst>
          <pc:docMk/>
          <pc:sldMk cId="759780921" sldId="275"/>
        </pc:sldMkLst>
        <pc:spChg chg="mod">
          <ac:chgData name="Toby Donaldson" userId="2e6e5431-bb17-4c41-9985-d39c50d83c73" providerId="ADAL" clId="{F56B8EF3-5C90-42FD-AD3E-B2A337B95298}" dt="2024-01-13T06:10:16.705" v="5700" actId="20577"/>
          <ac:spMkLst>
            <pc:docMk/>
            <pc:sldMk cId="759780921" sldId="275"/>
            <ac:spMk id="6" creationId="{0074C415-6154-5C12-1F7A-1EDC07AA052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765846928" sldId="275"/>
        </pc:sldMkLst>
      </pc:sldChg>
      <pc:sldChg chg="addSp delSp modSp new mod">
        <pc:chgData name="Toby Donaldson" userId="2e6e5431-bb17-4c41-9985-d39c50d83c73" providerId="ADAL" clId="{F56B8EF3-5C90-42FD-AD3E-B2A337B95298}" dt="2024-01-15T04:40:29.606" v="6849" actId="554"/>
        <pc:sldMkLst>
          <pc:docMk/>
          <pc:sldMk cId="2396012569" sldId="276"/>
        </pc:sldMkLst>
        <pc:spChg chg="mod">
          <ac:chgData name="Toby Donaldson" userId="2e6e5431-bb17-4c41-9985-d39c50d83c73" providerId="ADAL" clId="{F56B8EF3-5C90-42FD-AD3E-B2A337B95298}" dt="2024-01-15T04:14:26.107" v="5966" actId="1076"/>
          <ac:spMkLst>
            <pc:docMk/>
            <pc:sldMk cId="2396012569" sldId="276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40:17.858" v="6848" actId="1076"/>
          <ac:spMkLst>
            <pc:docMk/>
            <pc:sldMk cId="2396012569" sldId="276"/>
            <ac:spMk id="3" creationId="{DEE6A4FB-E47F-AE50-5727-A9CF18B6513F}"/>
          </ac:spMkLst>
        </pc:spChg>
        <pc:spChg chg="add">
          <ac:chgData name="Toby Donaldson" userId="2e6e5431-bb17-4c41-9985-d39c50d83c73" providerId="ADAL" clId="{F56B8EF3-5C90-42FD-AD3E-B2A337B95298}" dt="2024-01-15T04:18:22.360" v="5974"/>
          <ac:spMkLst>
            <pc:docMk/>
            <pc:sldMk cId="2396012569" sldId="276"/>
            <ac:spMk id="11" creationId="{C54FC84D-7320-6CCA-A766-3F18B9F536A2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4" creationId="{CF47EE7D-B7F3-F38F-2336-7FB40B10C91E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6" creationId="{01F15458-C118-AAFE-F07A-078809961E33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7" creationId="{EABD5A10-2D2B-02A5-444F-08ED1B6F1818}"/>
          </ac:spMkLst>
        </pc:s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5" creationId="{7FC6E218-8370-EC4D-AE34-E56C0FB4190A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8" creationId="{6DD138DB-04DD-5EAC-5C01-AD66FAA47A37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9" creationId="{9F3229F9-7621-AD13-A76E-A907BFF8EE87}"/>
          </ac:grpSpMkLst>
        </pc:grpChg>
        <pc:picChg chg="add del mod">
          <ac:chgData name="Toby Donaldson" userId="2e6e5431-bb17-4c41-9985-d39c50d83c73" providerId="ADAL" clId="{F56B8EF3-5C90-42FD-AD3E-B2A337B95298}" dt="2024-01-15T04:14:13.777" v="5964" actId="21"/>
          <ac:picMkLst>
            <pc:docMk/>
            <pc:sldMk cId="2396012569" sldId="276"/>
            <ac:picMk id="6" creationId="{3CA663D0-6699-035A-9327-9BCFEB9E547C}"/>
          </ac:picMkLst>
        </pc:picChg>
        <pc:picChg chg="add del mod">
          <ac:chgData name="Toby Donaldson" userId="2e6e5431-bb17-4c41-9985-d39c50d83c73" providerId="ADAL" clId="{F56B8EF3-5C90-42FD-AD3E-B2A337B95298}" dt="2024-01-15T04:15:35.642" v="5968" actId="21"/>
          <ac:picMkLst>
            <pc:docMk/>
            <pc:sldMk cId="2396012569" sldId="276"/>
            <ac:picMk id="8" creationId="{784FB597-59CF-0D25-3AD5-0EA689F13EB8}"/>
          </ac:picMkLst>
        </pc:picChg>
        <pc:picChg chg="add del mod">
          <ac:chgData name="Toby Donaldson" userId="2e6e5431-bb17-4c41-9985-d39c50d83c73" providerId="ADAL" clId="{F56B8EF3-5C90-42FD-AD3E-B2A337B95298}" dt="2024-01-15T04:18:28.249" v="5976" actId="21"/>
          <ac:picMkLst>
            <pc:docMk/>
            <pc:sldMk cId="2396012569" sldId="276"/>
            <ac:picMk id="10" creationId="{07DC7A1F-1C02-5944-21A3-1F1D35032F69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2" creationId="{157B69A7-A8F4-F92E-7542-66E122999C21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3" creationId="{11F32E15-51F2-615D-A6F8-0C7BAE5B57A9}"/>
          </ac:picMkLst>
        </pc:picChg>
        <pc:picChg chg="add mod">
          <ac:chgData name="Toby Donaldson" userId="2e6e5431-bb17-4c41-9985-d39c50d83c73" providerId="ADAL" clId="{F56B8EF3-5C90-42FD-AD3E-B2A337B95298}" dt="2024-01-15T04:25:59.313" v="6291" actId="1076"/>
          <ac:picMkLst>
            <pc:docMk/>
            <pc:sldMk cId="2396012569" sldId="276"/>
            <ac:picMk id="1028" creationId="{CA243682-DC52-852C-E434-E970FE1F9490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030" creationId="{2955F998-4A5B-7D6A-C642-D534418FB984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564176936" sldId="276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67311950" sldId="277"/>
        </pc:sldMkLst>
      </pc:sldChg>
      <pc:sldChg chg="modSp add mod ord">
        <pc:chgData name="Toby Donaldson" userId="2e6e5431-bb17-4c41-9985-d39c50d83c73" providerId="ADAL" clId="{F56B8EF3-5C90-42FD-AD3E-B2A337B95298}" dt="2024-01-15T04:32:41.176" v="6574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F56B8EF3-5C90-42FD-AD3E-B2A337B95298}" dt="2024-01-15T04:32:12.439" v="6425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32:41.176" v="6574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addSp modSp add mod ord">
        <pc:chgData name="Toby Donaldson" userId="2e6e5431-bb17-4c41-9985-d39c50d83c73" providerId="ADAL" clId="{F56B8EF3-5C90-42FD-AD3E-B2A337B95298}" dt="2024-01-15T04:48:44.972" v="8043" actId="14100"/>
        <pc:sldMkLst>
          <pc:docMk/>
          <pc:sldMk cId="926493247" sldId="278"/>
        </pc:sldMkLst>
        <pc:spChg chg="mod">
          <ac:chgData name="Toby Donaldson" userId="2e6e5431-bb17-4c41-9985-d39c50d83c73" providerId="ADAL" clId="{F56B8EF3-5C90-42FD-AD3E-B2A337B95298}" dt="2024-01-15T04:41:10.333" v="6853"/>
          <ac:spMkLst>
            <pc:docMk/>
            <pc:sldMk cId="926493247" sldId="27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46:35.067" v="7746" actId="20577"/>
          <ac:spMkLst>
            <pc:docMk/>
            <pc:sldMk cId="926493247" sldId="278"/>
            <ac:spMk id="3" creationId="{1FECA53D-FC0F-2C1A-B9F0-8F6C988044AA}"/>
          </ac:spMkLst>
        </pc:spChg>
        <pc:spChg chg="add mod">
          <ac:chgData name="Toby Donaldson" userId="2e6e5431-bb17-4c41-9985-d39c50d83c73" providerId="ADAL" clId="{F56B8EF3-5C90-42FD-AD3E-B2A337B95298}" dt="2024-01-15T04:48:20.970" v="8040" actId="1076"/>
          <ac:spMkLst>
            <pc:docMk/>
            <pc:sldMk cId="926493247" sldId="278"/>
            <ac:spMk id="4" creationId="{376D9ECB-F48A-16E5-568E-17CD3C6C5346}"/>
          </ac:spMkLst>
        </pc:spChg>
        <pc:spChg chg="mod">
          <ac:chgData name="Toby Donaldson" userId="2e6e5431-bb17-4c41-9985-d39c50d83c73" providerId="ADAL" clId="{F56B8EF3-5C90-42FD-AD3E-B2A337B95298}" dt="2024-01-15T04:48:44.972" v="8043" actId="14100"/>
          <ac:spMkLst>
            <pc:docMk/>
            <pc:sldMk cId="926493247" sldId="27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937055327" sldId="278"/>
        </pc:sldMkLst>
      </pc:sldChg>
      <pc:sldChg chg="addSp delSp modSp add del mod">
        <pc:chgData name="Toby Donaldson" userId="2e6e5431-bb17-4c41-9985-d39c50d83c73" providerId="ADAL" clId="{F56B8EF3-5C90-42FD-AD3E-B2A337B95298}" dt="2024-01-15T04:27:39.522" v="6366" actId="2696"/>
        <pc:sldMkLst>
          <pc:docMk/>
          <pc:sldMk cId="1121109117" sldId="278"/>
        </pc:sldMkLst>
        <pc:spChg chg="mod">
          <ac:chgData name="Toby Donaldson" userId="2e6e5431-bb17-4c41-9985-d39c50d83c73" providerId="ADAL" clId="{F56B8EF3-5C90-42FD-AD3E-B2A337B95298}" dt="2024-01-15T04:25:40.938" v="6288" actId="20577"/>
          <ac:spMkLst>
            <pc:docMk/>
            <pc:sldMk cId="1121109117" sldId="278"/>
            <ac:spMk id="3" creationId="{DEE6A4FB-E47F-AE50-5727-A9CF18B6513F}"/>
          </ac:spMkLst>
        </pc:spChg>
        <pc:spChg chg="add mod">
          <ac:chgData name="Toby Donaldson" userId="2e6e5431-bb17-4c41-9985-d39c50d83c73" providerId="ADAL" clId="{F56B8EF3-5C90-42FD-AD3E-B2A337B95298}" dt="2024-01-15T04:23:35.299" v="6171" actId="1076"/>
          <ac:spMkLst>
            <pc:docMk/>
            <pc:sldMk cId="1121109117" sldId="278"/>
            <ac:spMk id="6" creationId="{1D94F67B-5D78-8344-6E12-970EAA6CDBE1}"/>
          </ac:spMkLst>
        </pc:spChg>
        <pc:picChg chg="add mod">
          <ac:chgData name="Toby Donaldson" userId="2e6e5431-bb17-4c41-9985-d39c50d83c73" providerId="ADAL" clId="{F56B8EF3-5C90-42FD-AD3E-B2A337B95298}" dt="2024-01-15T04:22:55.353" v="6161"/>
          <ac:picMkLst>
            <pc:docMk/>
            <pc:sldMk cId="1121109117" sldId="278"/>
            <ac:picMk id="5" creationId="{2955F998-4A5B-7D6A-C642-D534418FB984}"/>
          </ac:picMkLst>
        </pc:picChg>
        <pc:picChg chg="del">
          <ac:chgData name="Toby Donaldson" userId="2e6e5431-bb17-4c41-9985-d39c50d83c73" providerId="ADAL" clId="{F56B8EF3-5C90-42FD-AD3E-B2A337B95298}" dt="2024-01-15T04:22:42.972" v="6159" actId="21"/>
          <ac:picMkLst>
            <pc:docMk/>
            <pc:sldMk cId="1121109117" sldId="278"/>
            <ac:picMk id="1030" creationId="{2955F998-4A5B-7D6A-C642-D534418FB984}"/>
          </ac:picMkLst>
        </pc:picChg>
        <pc:picChg chg="add mod">
          <ac:chgData name="Toby Donaldson" userId="2e6e5431-bb17-4c41-9985-d39c50d83c73" providerId="ADAL" clId="{F56B8EF3-5C90-42FD-AD3E-B2A337B95298}" dt="2024-01-15T04:23:23.834" v="6167" actId="1076"/>
          <ac:picMkLst>
            <pc:docMk/>
            <pc:sldMk cId="1121109117" sldId="278"/>
            <ac:picMk id="2050" creationId="{3C2728AC-F44B-12CB-CFD6-87480636942E}"/>
          </ac:picMkLst>
        </pc:picChg>
        <pc:picChg chg="add mod">
          <ac:chgData name="Toby Donaldson" userId="2e6e5431-bb17-4c41-9985-d39c50d83c73" providerId="ADAL" clId="{F56B8EF3-5C90-42FD-AD3E-B2A337B95298}" dt="2024-01-15T04:23:08.811" v="6164" actId="1076"/>
          <ac:picMkLst>
            <pc:docMk/>
            <pc:sldMk cId="1121109117" sldId="278"/>
            <ac:picMk id="2052" creationId="{9FBCEAF2-53EB-49A5-9358-B60AF2188D3E}"/>
          </ac:picMkLst>
        </pc:picChg>
        <pc:picChg chg="add mod">
          <ac:chgData name="Toby Donaldson" userId="2e6e5431-bb17-4c41-9985-d39c50d83c73" providerId="ADAL" clId="{F56B8EF3-5C90-42FD-AD3E-B2A337B95298}" dt="2024-01-15T04:23:26.538" v="6168" actId="1076"/>
          <ac:picMkLst>
            <pc:docMk/>
            <pc:sldMk cId="1121109117" sldId="278"/>
            <ac:picMk id="2054" creationId="{4F7A7CB4-A9F4-3907-5C77-3BBC2E846026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67900475" sldId="279"/>
        </pc:sldMkLst>
      </pc:sldChg>
      <pc:sldChg chg="addSp delSp modSp new mod">
        <pc:chgData name="Toby Donaldson" userId="2e6e5431-bb17-4c41-9985-d39c50d83c73" providerId="ADAL" clId="{F56B8EF3-5C90-42FD-AD3E-B2A337B95298}" dt="2024-01-15T22:35:33.431" v="13469" actId="21"/>
        <pc:sldMkLst>
          <pc:docMk/>
          <pc:sldMk cId="2975362785" sldId="279"/>
        </pc:sldMkLst>
        <pc:spChg chg="mod">
          <ac:chgData name="Toby Donaldson" userId="2e6e5431-bb17-4c41-9985-d39c50d83c73" providerId="ADAL" clId="{F56B8EF3-5C90-42FD-AD3E-B2A337B95298}" dt="2024-01-15T04:52:55.236" v="8201" actId="14100"/>
          <ac:spMkLst>
            <pc:docMk/>
            <pc:sldMk cId="2975362785" sldId="279"/>
            <ac:spMk id="2" creationId="{0E49562F-963D-4D0B-C687-05307E2BAA38}"/>
          </ac:spMkLst>
        </pc:spChg>
        <pc:spChg chg="mod">
          <ac:chgData name="Toby Donaldson" userId="2e6e5431-bb17-4c41-9985-d39c50d83c73" providerId="ADAL" clId="{F56B8EF3-5C90-42FD-AD3E-B2A337B95298}" dt="2024-01-15T04:52:49.827" v="8200" actId="14100"/>
          <ac:spMkLst>
            <pc:docMk/>
            <pc:sldMk cId="2975362785" sldId="279"/>
            <ac:spMk id="3" creationId="{F2FFFECB-C411-F159-0B3A-E94A7EBC1817}"/>
          </ac:spMkLst>
        </pc:spChg>
        <pc:spChg chg="add mod">
          <ac:chgData name="Toby Donaldson" userId="2e6e5431-bb17-4c41-9985-d39c50d83c73" providerId="ADAL" clId="{F56B8EF3-5C90-42FD-AD3E-B2A337B95298}" dt="2024-01-15T04:57:26.452" v="8460" actId="313"/>
          <ac:spMkLst>
            <pc:docMk/>
            <pc:sldMk cId="2975362785" sldId="279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5T04:57:47.051" v="8469" actId="1076"/>
          <ac:spMkLst>
            <pc:docMk/>
            <pc:sldMk cId="2975362785" sldId="279"/>
            <ac:spMk id="6" creationId="{B46CF3F6-3047-DCEA-E944-19D151A60100}"/>
          </ac:spMkLst>
        </pc:spChg>
        <pc:spChg chg="add del mod">
          <ac:chgData name="Toby Donaldson" userId="2e6e5431-bb17-4c41-9985-d39c50d83c73" providerId="ADAL" clId="{F56B8EF3-5C90-42FD-AD3E-B2A337B95298}" dt="2024-01-15T22:35:33.431" v="13469" actId="21"/>
          <ac:spMkLst>
            <pc:docMk/>
            <pc:sldMk cId="2975362785" sldId="279"/>
            <ac:spMk id="7" creationId="{4A3A2BEE-FABD-946B-1BAD-28F79FA7826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13932887" sldId="280"/>
        </pc:sldMkLst>
      </pc:sldChg>
      <pc:sldChg chg="addSp modSp add del mod">
        <pc:chgData name="Toby Donaldson" userId="2e6e5431-bb17-4c41-9985-d39c50d83c73" providerId="ADAL" clId="{F56B8EF3-5C90-42FD-AD3E-B2A337B95298}" dt="2024-01-15T04:58:53.823" v="8550" actId="2696"/>
        <pc:sldMkLst>
          <pc:docMk/>
          <pc:sldMk cId="3189180991" sldId="280"/>
        </pc:sldMkLst>
        <pc:spChg chg="add mod">
          <ac:chgData name="Toby Donaldson" userId="2e6e5431-bb17-4c41-9985-d39c50d83c73" providerId="ADAL" clId="{F56B8EF3-5C90-42FD-AD3E-B2A337B95298}" dt="2024-01-15T04:53:26.861" v="8206" actId="14100"/>
          <ac:spMkLst>
            <pc:docMk/>
            <pc:sldMk cId="3189180991" sldId="280"/>
            <ac:spMk id="5" creationId="{2CB05BD8-471B-B4A2-2F14-5ADD14603F22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5T05:04:41.260" v="8964" actId="14100"/>
        <pc:sldMkLst>
          <pc:docMk/>
          <pc:sldMk cId="185575249" sldId="281"/>
        </pc:sldMkLst>
        <pc:spChg chg="mod">
          <ac:chgData name="Toby Donaldson" userId="2e6e5431-bb17-4c41-9985-d39c50d83c73" providerId="ADAL" clId="{F56B8EF3-5C90-42FD-AD3E-B2A337B95298}" dt="2024-01-15T05:04:41.260" v="8964" actId="14100"/>
          <ac:spMkLst>
            <pc:docMk/>
            <pc:sldMk cId="185575249" sldId="281"/>
            <ac:spMk id="3" creationId="{F2FFFECB-C411-F159-0B3A-E94A7EBC1817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6" creationId="{B46CF3F6-3047-DCEA-E944-19D151A60100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7" creationId="{4A3A2BEE-FABD-946B-1BAD-28F79FA78263}"/>
          </ac:spMkLst>
        </pc:spChg>
        <pc:spChg chg="add mod">
          <ac:chgData name="Toby Donaldson" userId="2e6e5431-bb17-4c41-9985-d39c50d83c73" providerId="ADAL" clId="{F56B8EF3-5C90-42FD-AD3E-B2A337B95298}" dt="2024-01-15T04:58:50.320" v="8549"/>
          <ac:spMkLst>
            <pc:docMk/>
            <pc:sldMk cId="185575249" sldId="28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5T05:04:11.307" v="8956" actId="1076"/>
          <ac:spMkLst>
            <pc:docMk/>
            <pc:sldMk cId="185575249" sldId="281"/>
            <ac:spMk id="9" creationId="{E1F1A9B1-3C46-6235-5191-9F25916F3260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3" creationId="{395185BB-2B6C-DD2D-598A-D67B800B12F6}"/>
          </ac:spMkLst>
        </pc:spChg>
        <pc:cxnChg chg="add mod">
          <ac:chgData name="Toby Donaldson" userId="2e6e5431-bb17-4c41-9985-d39c50d83c73" providerId="ADAL" clId="{F56B8EF3-5C90-42FD-AD3E-B2A337B95298}" dt="2024-01-15T05:04:14.451" v="8957" actId="14100"/>
          <ac:cxnSpMkLst>
            <pc:docMk/>
            <pc:sldMk cId="185575249" sldId="281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692680348" sldId="28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78740600" sldId="282"/>
        </pc:sldMkLst>
      </pc:sldChg>
      <pc:sldChg chg="addSp delSp modSp add mod">
        <pc:chgData name="Toby Donaldson" userId="2e6e5431-bb17-4c41-9985-d39c50d83c73" providerId="ADAL" clId="{F56B8EF3-5C90-42FD-AD3E-B2A337B95298}" dt="2024-01-15T22:37:17.695" v="13509" actId="20577"/>
        <pc:sldMkLst>
          <pc:docMk/>
          <pc:sldMk cId="3732478819" sldId="282"/>
        </pc:sldMkLst>
        <pc:spChg chg="add del mod">
          <ac:chgData name="Toby Donaldson" userId="2e6e5431-bb17-4c41-9985-d39c50d83c73" providerId="ADAL" clId="{F56B8EF3-5C90-42FD-AD3E-B2A337B95298}" dt="2024-01-15T05:16:02.420" v="9568" actId="21"/>
          <ac:spMkLst>
            <pc:docMk/>
            <pc:sldMk cId="3732478819" sldId="282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04:57.028" v="8967" actId="14100"/>
          <ac:spMkLst>
            <pc:docMk/>
            <pc:sldMk cId="3732478819" sldId="282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06:08.698" v="9005" actId="20577"/>
          <ac:spMkLst>
            <pc:docMk/>
            <pc:sldMk cId="3732478819" sldId="282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22:37:17.695" v="13509" actId="20577"/>
          <ac:spMkLst>
            <pc:docMk/>
            <pc:sldMk cId="3732478819" sldId="282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10:46.140" v="9464" actId="1076"/>
          <ac:spMkLst>
            <pc:docMk/>
            <pc:sldMk cId="3732478819" sldId="282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05:18.834" v="8970" actId="1076"/>
          <ac:cxnSpMkLst>
            <pc:docMk/>
            <pc:sldMk cId="3732478819" sldId="282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071454" sldId="283"/>
        </pc:sldMkLst>
      </pc:sldChg>
      <pc:sldChg chg="addSp delSp modSp add mod">
        <pc:chgData name="Toby Donaldson" userId="2e6e5431-bb17-4c41-9985-d39c50d83c73" providerId="ADAL" clId="{F56B8EF3-5C90-42FD-AD3E-B2A337B95298}" dt="2024-01-15T05:24:30.236" v="10132" actId="14100"/>
        <pc:sldMkLst>
          <pc:docMk/>
          <pc:sldMk cId="3551489469" sldId="283"/>
        </pc:sldMkLst>
        <pc:spChg chg="add mod">
          <ac:chgData name="Toby Donaldson" userId="2e6e5431-bb17-4c41-9985-d39c50d83c73" providerId="ADAL" clId="{F56B8EF3-5C90-42FD-AD3E-B2A337B95298}" dt="2024-01-15T05:09:57.081" v="9385" actId="113"/>
          <ac:spMkLst>
            <pc:docMk/>
            <pc:sldMk cId="3551489469" sldId="283"/>
            <ac:spMk id="6" creationId="{D733D0D2-CCF6-F72F-DC53-384EAA3D398A}"/>
          </ac:spMkLst>
        </pc:spChg>
        <pc:spChg chg="add mod">
          <ac:chgData name="Toby Donaldson" userId="2e6e5431-bb17-4c41-9985-d39c50d83c73" providerId="ADAL" clId="{F56B8EF3-5C90-42FD-AD3E-B2A337B95298}" dt="2024-01-15T05:23:31.155" v="9975" actId="20577"/>
          <ac:spMkLst>
            <pc:docMk/>
            <pc:sldMk cId="3551489469" sldId="283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08:19.425" v="9209" actId="2711"/>
          <ac:spMkLst>
            <pc:docMk/>
            <pc:sldMk cId="3551489469" sldId="283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07:23.347" v="9171" actId="21"/>
          <ac:spMkLst>
            <pc:docMk/>
            <pc:sldMk cId="3551489469" sldId="283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24:12.372" v="10128" actId="14100"/>
          <ac:spMkLst>
            <pc:docMk/>
            <pc:sldMk cId="3551489469" sldId="283"/>
            <ac:spMk id="20" creationId="{E7B4104D-2A52-43DD-22E0-57CF67F57A06}"/>
          </ac:spMkLst>
        </pc:spChg>
        <pc:cxnChg chg="add mod">
          <ac:chgData name="Toby Donaldson" userId="2e6e5431-bb17-4c41-9985-d39c50d83c73" providerId="ADAL" clId="{F56B8EF3-5C90-42FD-AD3E-B2A337B95298}" dt="2024-01-15T05:12:05.060" v="9559" actId="14100"/>
          <ac:cxnSpMkLst>
            <pc:docMk/>
            <pc:sldMk cId="3551489469" sldId="283"/>
            <ac:cxnSpMk id="14" creationId="{09F1CC91-4289-C2B4-FC69-A0781DFDA02C}"/>
          </ac:cxnSpMkLst>
        </pc:cxnChg>
        <pc:cxnChg chg="add mod">
          <ac:chgData name="Toby Donaldson" userId="2e6e5431-bb17-4c41-9985-d39c50d83c73" providerId="ADAL" clId="{F56B8EF3-5C90-42FD-AD3E-B2A337B95298}" dt="2024-01-15T05:12:10.404" v="9560" actId="14100"/>
          <ac:cxnSpMkLst>
            <pc:docMk/>
            <pc:sldMk cId="3551489469" sldId="283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24:30.236" v="10132" actId="14100"/>
          <ac:cxnSpMkLst>
            <pc:docMk/>
            <pc:sldMk cId="3551489469" sldId="283"/>
            <ac:cxnSpMk id="21" creationId="{FDA777ED-68D4-7D77-7581-0146B56AA6C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650007489" sldId="284"/>
        </pc:sldMkLst>
      </pc:sldChg>
      <pc:sldChg chg="addSp delSp modSp add mod">
        <pc:chgData name="Toby Donaldson" userId="2e6e5431-bb17-4c41-9985-d39c50d83c73" providerId="ADAL" clId="{F56B8EF3-5C90-42FD-AD3E-B2A337B95298}" dt="2024-01-15T05:23:01.675" v="9941" actId="5793"/>
        <pc:sldMkLst>
          <pc:docMk/>
          <pc:sldMk cId="4291270767" sldId="284"/>
        </pc:sldMkLst>
        <pc:spChg chg="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20:32.797" v="9626"/>
          <ac:spMkLst>
            <pc:docMk/>
            <pc:sldMk cId="4291270767" sldId="284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5" creationId="{E5CE3E3B-B92B-A205-64F8-A672E08884C0}"/>
          </ac:spMkLst>
        </pc:spChg>
        <pc:spChg chg="add mod">
          <ac:chgData name="Toby Donaldson" userId="2e6e5431-bb17-4c41-9985-d39c50d83c73" providerId="ADAL" clId="{F56B8EF3-5C90-42FD-AD3E-B2A337B95298}" dt="2024-01-15T05:23:01.675" v="9941" actId="5793"/>
          <ac:spMkLst>
            <pc:docMk/>
            <pc:sldMk cId="4291270767" sldId="284"/>
            <ac:spMk id="16" creationId="{96DB70D6-F2E4-EA25-25C5-DAB65BD182CB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8" creationId="{1D83C47A-D88E-20AA-EF47-0E2E13230F14}"/>
          </ac:spMkLst>
        </pc:spChg>
        <pc:grpChg chg="add mod">
          <ac:chgData name="Toby Donaldson" userId="2e6e5431-bb17-4c41-9985-d39c50d83c73" providerId="ADAL" clId="{F56B8EF3-5C90-42FD-AD3E-B2A337B95298}" dt="2024-01-15T05:19:36.640" v="9597" actId="164"/>
          <ac:grpSpMkLst>
            <pc:docMk/>
            <pc:sldMk cId="4291270767" sldId="284"/>
            <ac:grpSpMk id="19" creationId="{9D42F96B-D31E-70B7-4CCF-126E088DF783}"/>
          </ac:grpSpMkLst>
        </pc:grpChg>
        <pc:cxnChg chg="add del mod">
          <ac:chgData name="Toby Donaldson" userId="2e6e5431-bb17-4c41-9985-d39c50d83c73" providerId="ADAL" clId="{F56B8EF3-5C90-42FD-AD3E-B2A337B95298}" dt="2024-01-15T05:17:58.093" v="9585" actId="21"/>
          <ac:cxnSpMkLst>
            <pc:docMk/>
            <pc:sldMk cId="4291270767" sldId="284"/>
            <ac:cxnSpMk id="6" creationId="{B5013247-2D60-6733-6B2B-9FEAC18A39B6}"/>
          </ac:cxnSpMkLst>
        </pc:cxnChg>
        <pc:cxnChg chg="add mod">
          <ac:chgData name="Toby Donaldson" userId="2e6e5431-bb17-4c41-9985-d39c50d83c73" providerId="ADAL" clId="{F56B8EF3-5C90-42FD-AD3E-B2A337B95298}" dt="2024-01-15T05:20:49.404" v="9629" actId="14100"/>
          <ac:cxnSpMkLst>
            <pc:docMk/>
            <pc:sldMk cId="4291270767" sldId="284"/>
            <ac:cxnSpMk id="20" creationId="{C9C1712F-8BD6-46BB-42FF-41F0EDBF5DD6}"/>
          </ac:cxnSpMkLst>
        </pc:cxnChg>
      </pc:sldChg>
      <pc:sldChg chg="addSp modSp add mod ord">
        <pc:chgData name="Toby Donaldson" userId="2e6e5431-bb17-4c41-9985-d39c50d83c73" providerId="ADAL" clId="{F56B8EF3-5C90-42FD-AD3E-B2A337B95298}" dt="2024-01-15T22:39:19.294" v="13511" actId="14100"/>
        <pc:sldMkLst>
          <pc:docMk/>
          <pc:sldMk cId="1385497189" sldId="285"/>
        </pc:sldMkLst>
        <pc:spChg chg="add mod">
          <ac:chgData name="Toby Donaldson" userId="2e6e5431-bb17-4c41-9985-d39c50d83c73" providerId="ADAL" clId="{F56B8EF3-5C90-42FD-AD3E-B2A337B95298}" dt="2024-01-15T22:39:19.294" v="13511" actId="14100"/>
          <ac:spMkLst>
            <pc:docMk/>
            <pc:sldMk cId="1385497189" sldId="285"/>
            <ac:spMk id="6" creationId="{55B06282-D775-76E5-287B-82A6D5A1DEE0}"/>
          </ac:spMkLst>
        </pc:spChg>
        <pc:spChg chg="mod">
          <ac:chgData name="Toby Donaldson" userId="2e6e5431-bb17-4c41-9985-d39c50d83c73" providerId="ADAL" clId="{F56B8EF3-5C90-42FD-AD3E-B2A337B95298}" dt="2024-01-15T05:24:52.645" v="10136" actId="1076"/>
          <ac:spMkLst>
            <pc:docMk/>
            <pc:sldMk cId="1385497189" sldId="285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30:24.166" v="10428" actId="255"/>
          <ac:spMkLst>
            <pc:docMk/>
            <pc:sldMk cId="1385497189" sldId="285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05:29:49.645" v="10398" actId="1076"/>
          <ac:spMkLst>
            <pc:docMk/>
            <pc:sldMk cId="1385497189" sldId="285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30:01.761" v="10427" actId="20577"/>
          <ac:spMkLst>
            <pc:docMk/>
            <pc:sldMk cId="1385497189" sldId="285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29:16.565" v="10304" actId="14100"/>
          <ac:cxnSpMkLst>
            <pc:docMk/>
            <pc:sldMk cId="1385497189" sldId="285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4170550138" sldId="28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33193926" sldId="286"/>
        </pc:sldMkLst>
      </pc:sldChg>
      <pc:sldChg chg="addSp delSp modSp add mod ord">
        <pc:chgData name="Toby Donaldson" userId="2e6e5431-bb17-4c41-9985-d39c50d83c73" providerId="ADAL" clId="{F56B8EF3-5C90-42FD-AD3E-B2A337B95298}" dt="2024-01-15T22:40:58.696" v="13544" actId="20577"/>
        <pc:sldMkLst>
          <pc:docMk/>
          <pc:sldMk cId="1150923053" sldId="286"/>
        </pc:sldMkLst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6" creationId="{D733D0D2-CCF6-F72F-DC53-384EAA3D398A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30:55.509" v="10433" actId="1076"/>
          <ac:spMkLst>
            <pc:docMk/>
            <pc:sldMk cId="1150923053" sldId="286"/>
            <ac:spMk id="8" creationId="{3C9DC5BA-A083-A32D-DB15-55ED223B598C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49:31.229" v="11062" actId="14100"/>
          <ac:spMkLst>
            <pc:docMk/>
            <pc:sldMk cId="1150923053" sldId="286"/>
            <ac:spMk id="17" creationId="{51DFB0F8-8604-01CA-0B8C-CEF6B9EA49E8}"/>
          </ac:spMkLst>
        </pc:spChg>
        <pc:spChg chg="mod">
          <ac:chgData name="Toby Donaldson" userId="2e6e5431-bb17-4c41-9985-d39c50d83c73" providerId="ADAL" clId="{F56B8EF3-5C90-42FD-AD3E-B2A337B95298}" dt="2024-01-15T05:34:53.815" v="10645" actId="14100"/>
          <ac:spMkLst>
            <pc:docMk/>
            <pc:sldMk cId="1150923053" sldId="286"/>
            <ac:spMk id="20" creationId="{E7B4104D-2A52-43DD-22E0-57CF67F57A06}"/>
          </ac:spMkLst>
        </pc:spChg>
        <pc:spChg chg="add mod">
          <ac:chgData name="Toby Donaldson" userId="2e6e5431-bb17-4c41-9985-d39c50d83c73" providerId="ADAL" clId="{F56B8EF3-5C90-42FD-AD3E-B2A337B95298}" dt="2024-01-15T22:40:58.696" v="13544" actId="20577"/>
          <ac:spMkLst>
            <pc:docMk/>
            <pc:sldMk cId="1150923053" sldId="286"/>
            <ac:spMk id="22" creationId="{CC3CA606-C45C-BDA0-2BA7-7301C41D6E96}"/>
          </ac:spMkLst>
        </pc:spChg>
        <pc:spChg chg="add mod">
          <ac:chgData name="Toby Donaldson" userId="2e6e5431-bb17-4c41-9985-d39c50d83c73" providerId="ADAL" clId="{F56B8EF3-5C90-42FD-AD3E-B2A337B95298}" dt="2024-01-15T22:40:01.710" v="13513" actId="1076"/>
          <ac:spMkLst>
            <pc:docMk/>
            <pc:sldMk cId="1150923053" sldId="286"/>
            <ac:spMk id="23" creationId="{D1CE7C05-1C4A-EDD1-869D-ED526B0F63BC}"/>
          </ac:spMkLst>
        </pc:spChg>
        <pc:spChg chg="add mod">
          <ac:chgData name="Toby Donaldson" userId="2e6e5431-bb17-4c41-9985-d39c50d83c73" providerId="ADAL" clId="{F56B8EF3-5C90-42FD-AD3E-B2A337B95298}" dt="2024-01-15T22:40:33.262" v="13542" actId="1076"/>
          <ac:spMkLst>
            <pc:docMk/>
            <pc:sldMk cId="1150923053" sldId="286"/>
            <ac:spMk id="24" creationId="{9A411869-9686-7C76-8E27-C7968110B234}"/>
          </ac:spMkLst>
        </pc:spChg>
        <pc:spChg chg="add mod">
          <ac:chgData name="Toby Donaldson" userId="2e6e5431-bb17-4c41-9985-d39c50d83c73" providerId="ADAL" clId="{F56B8EF3-5C90-42FD-AD3E-B2A337B95298}" dt="2024-01-15T22:40:43.143" v="13543" actId="1076"/>
          <ac:spMkLst>
            <pc:docMk/>
            <pc:sldMk cId="1150923053" sldId="286"/>
            <ac:spMk id="29" creationId="{E02FE7AB-2289-4472-4552-7D40B3C94E48}"/>
          </ac:spMkLst>
        </pc:spChg>
        <pc:cxnChg chg="mod">
          <ac:chgData name="Toby Donaldson" userId="2e6e5431-bb17-4c41-9985-d39c50d83c73" providerId="ADAL" clId="{F56B8EF3-5C90-42FD-AD3E-B2A337B95298}" dt="2024-01-15T05:35:02.436" v="10646" actId="14100"/>
          <ac:cxnSpMkLst>
            <pc:docMk/>
            <pc:sldMk cId="1150923053" sldId="286"/>
            <ac:cxnSpMk id="11" creationId="{592765F3-3B75-0578-AFD9-FDD4A17B034E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4" creationId="{09F1CC91-4289-C2B4-FC69-A0781DFDA02C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49:43.933" v="11064" actId="14100"/>
          <ac:cxnSpMkLst>
            <pc:docMk/>
            <pc:sldMk cId="1150923053" sldId="286"/>
            <ac:cxnSpMk id="19" creationId="{3FC31919-E5DC-1459-0F54-1CD48B0F5F9F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21" creationId="{FDA777ED-68D4-7D77-7581-0146B56AA6CB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5T06:10:38.937" v="12087" actId="5793"/>
        <pc:sldMkLst>
          <pc:docMk/>
          <pc:sldMk cId="2295768457" sldId="287"/>
        </pc:sldMkLst>
        <pc:spChg chg="mod">
          <ac:chgData name="Toby Donaldson" userId="2e6e5431-bb17-4c41-9985-d39c50d83c73" providerId="ADAL" clId="{F56B8EF3-5C90-42FD-AD3E-B2A337B95298}" dt="2024-01-15T06:09:33.366" v="12073" actId="1076"/>
          <ac:spMkLst>
            <pc:docMk/>
            <pc:sldMk cId="2295768457" sldId="287"/>
            <ac:spMk id="5" creationId="{F9DA505B-8666-ECFB-AA08-9295261ADD1C}"/>
          </ac:spMkLst>
        </pc:spChg>
        <pc:spChg chg="add del mod">
          <ac:chgData name="Toby Donaldson" userId="2e6e5431-bb17-4c41-9985-d39c50d83c73" providerId="ADAL" clId="{F56B8EF3-5C90-42FD-AD3E-B2A337B95298}" dt="2024-01-15T05:53:31.024" v="11224" actId="21"/>
          <ac:spMkLst>
            <pc:docMk/>
            <pc:sldMk cId="2295768457" sldId="287"/>
            <ac:spMk id="6" creationId="{AB44A1D3-C725-F236-936D-285735A90106}"/>
          </ac:spMkLst>
        </pc:spChg>
        <pc:spChg chg="add del">
          <ac:chgData name="Toby Donaldson" userId="2e6e5431-bb17-4c41-9985-d39c50d83c73" providerId="ADAL" clId="{F56B8EF3-5C90-42FD-AD3E-B2A337B95298}" dt="2024-01-15T05:52:55.366" v="11218" actId="21"/>
          <ac:spMkLst>
            <pc:docMk/>
            <pc:sldMk cId="2295768457" sldId="287"/>
            <ac:spMk id="17" creationId="{51DFB0F8-8604-01CA-0B8C-CEF6B9EA49E8}"/>
          </ac:spMkLst>
        </pc:spChg>
        <pc:spChg chg="add del mod">
          <ac:chgData name="Toby Donaldson" userId="2e6e5431-bb17-4c41-9985-d39c50d83c73" providerId="ADAL" clId="{F56B8EF3-5C90-42FD-AD3E-B2A337B95298}" dt="2024-01-15T06:10:38.937" v="12087" actId="5793"/>
          <ac:spMkLst>
            <pc:docMk/>
            <pc:sldMk cId="2295768457" sldId="287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5T06:09:48.243" v="12076" actId="21"/>
          <ac:spMkLst>
            <pc:docMk/>
            <pc:sldMk cId="2295768457" sldId="287"/>
            <ac:spMk id="22" creationId="{CC3CA606-C45C-BDA0-2BA7-7301C41D6E96}"/>
          </ac:spMkLst>
        </pc:spChg>
        <pc:spChg chg="mod">
          <ac:chgData name="Toby Donaldson" userId="2e6e5431-bb17-4c41-9985-d39c50d83c73" providerId="ADAL" clId="{F56B8EF3-5C90-42FD-AD3E-B2A337B95298}" dt="2024-01-15T06:09:58.533" v="12079" actId="1076"/>
          <ac:spMkLst>
            <pc:docMk/>
            <pc:sldMk cId="2295768457" sldId="287"/>
            <ac:spMk id="23" creationId="{D1CE7C05-1C4A-EDD1-869D-ED526B0F63BC}"/>
          </ac:spMkLst>
        </pc:spChg>
        <pc:spChg chg="del">
          <ac:chgData name="Toby Donaldson" userId="2e6e5431-bb17-4c41-9985-d39c50d83c73" providerId="ADAL" clId="{F56B8EF3-5C90-42FD-AD3E-B2A337B95298}" dt="2024-01-15T05:52:32.260" v="11214" actId="21"/>
          <ac:spMkLst>
            <pc:docMk/>
            <pc:sldMk cId="2295768457" sldId="287"/>
            <ac:spMk id="24" creationId="{9A411869-9686-7C76-8E27-C7968110B234}"/>
          </ac:spMkLst>
        </pc:spChg>
        <pc:spChg chg="del">
          <ac:chgData name="Toby Donaldson" userId="2e6e5431-bb17-4c41-9985-d39c50d83c73" providerId="ADAL" clId="{F56B8EF3-5C90-42FD-AD3E-B2A337B95298}" dt="2024-01-15T05:52:35.227" v="11215" actId="21"/>
          <ac:spMkLst>
            <pc:docMk/>
            <pc:sldMk cId="2295768457" sldId="287"/>
            <ac:spMk id="29" creationId="{E02FE7AB-2289-4472-4552-7D40B3C94E48}"/>
          </ac:spMkLst>
        </pc:spChg>
        <pc:cxnChg chg="add">
          <ac:chgData name="Toby Donaldson" userId="2e6e5431-bb17-4c41-9985-d39c50d83c73" providerId="ADAL" clId="{F56B8EF3-5C90-42FD-AD3E-B2A337B95298}" dt="2024-01-15T06:10:04.513" v="12080" actId="11529"/>
          <ac:cxnSpMkLst>
            <pc:docMk/>
            <pc:sldMk cId="2295768457" sldId="287"/>
            <ac:cxnSpMk id="9" creationId="{A1ABB453-3DF3-7D6E-9938-BFE569C26BD5}"/>
          </ac:cxnSpMkLst>
        </pc:cxnChg>
        <pc:cxnChg chg="del mod">
          <ac:chgData name="Toby Donaldson" userId="2e6e5431-bb17-4c41-9985-d39c50d83c73" providerId="ADAL" clId="{F56B8EF3-5C90-42FD-AD3E-B2A337B95298}" dt="2024-01-15T06:09:41.397" v="12075" actId="21"/>
          <ac:cxnSpMkLst>
            <pc:docMk/>
            <pc:sldMk cId="2295768457" sldId="287"/>
            <ac:cxnSpMk id="11" creationId="{592765F3-3B75-0578-AFD9-FDD4A17B034E}"/>
          </ac:cxnSpMkLst>
        </pc:cxnChg>
        <pc:cxnChg chg="add del">
          <ac:chgData name="Toby Donaldson" userId="2e6e5431-bb17-4c41-9985-d39c50d83c73" providerId="ADAL" clId="{F56B8EF3-5C90-42FD-AD3E-B2A337B95298}" dt="2024-01-15T05:52:55.366" v="11218" actId="21"/>
          <ac:cxnSpMkLst>
            <pc:docMk/>
            <pc:sldMk cId="2295768457" sldId="287"/>
            <ac:cxnSpMk id="19" creationId="{3FC31919-E5DC-1459-0F54-1CD48B0F5F9F}"/>
          </ac:cxnSpMkLst>
        </pc:cxnChg>
      </pc:sldChg>
      <pc:sldChg chg="add">
        <pc:chgData name="Toby Donaldson" userId="2e6e5431-bb17-4c41-9985-d39c50d83c73" providerId="ADAL" clId="{F56B8EF3-5C90-42FD-AD3E-B2A337B95298}" dt="2024-01-15T06:10:14.843" v="12081" actId="2890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04409960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99414711" sldId="289"/>
        </pc:sldMkLst>
      </pc:sldChg>
      <pc:sldChg chg="modSp new mod">
        <pc:chgData name="Toby Donaldson" userId="2e6e5431-bb17-4c41-9985-d39c50d83c73" providerId="ADAL" clId="{F56B8EF3-5C90-42FD-AD3E-B2A337B95298}" dt="2024-01-17T18:43:53.581" v="18272" actId="20577"/>
        <pc:sldMkLst>
          <pc:docMk/>
          <pc:sldMk cId="3036112539" sldId="289"/>
        </pc:sldMkLst>
        <pc:spChg chg="mod">
          <ac:chgData name="Toby Donaldson" userId="2e6e5431-bb17-4c41-9985-d39c50d83c73" providerId="ADAL" clId="{F56B8EF3-5C90-42FD-AD3E-B2A337B95298}" dt="2024-01-15T06:22:24.500" v="12780" actId="20577"/>
          <ac:spMkLst>
            <pc:docMk/>
            <pc:sldMk cId="3036112539" sldId="289"/>
            <ac:spMk id="2" creationId="{DF26FC86-5B91-1A10-5A0B-07FF5F81B3A9}"/>
          </ac:spMkLst>
        </pc:spChg>
        <pc:spChg chg="mod">
          <ac:chgData name="Toby Donaldson" userId="2e6e5431-bb17-4c41-9985-d39c50d83c73" providerId="ADAL" clId="{F56B8EF3-5C90-42FD-AD3E-B2A337B95298}" dt="2024-01-17T18:43:53.581" v="18272" actId="20577"/>
          <ac:spMkLst>
            <pc:docMk/>
            <pc:sldMk cId="3036112539" sldId="289"/>
            <ac:spMk id="3" creationId="{27D76F0B-65AC-8BBA-FECE-91531C43524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36135703" sldId="290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452256213" sldId="29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88928073" sldId="292"/>
        </pc:sldMkLst>
      </pc:sldChg>
      <pc:sldChg chg="addSp modSp new mod ord">
        <pc:chgData name="Toby Donaldson" userId="2e6e5431-bb17-4c41-9985-d39c50d83c73" providerId="ADAL" clId="{F56B8EF3-5C90-42FD-AD3E-B2A337B95298}" dt="2024-01-17T18:54:13.996" v="18821" actId="20577"/>
        <pc:sldMkLst>
          <pc:docMk/>
          <pc:sldMk cId="289417061" sldId="293"/>
        </pc:sldMkLst>
        <pc:spChg chg="mod">
          <ac:chgData name="Toby Donaldson" userId="2e6e5431-bb17-4c41-9985-d39c50d83c73" providerId="ADAL" clId="{F56B8EF3-5C90-42FD-AD3E-B2A337B95298}" dt="2024-01-15T22:35:24.059" v="13468" actId="20577"/>
          <ac:spMkLst>
            <pc:docMk/>
            <pc:sldMk cId="289417061" sldId="293"/>
            <ac:spMk id="2" creationId="{2A384A86-AB16-E0AA-4B9C-65D4D1259773}"/>
          </ac:spMkLst>
        </pc:spChg>
        <pc:spChg chg="mod">
          <ac:chgData name="Toby Donaldson" userId="2e6e5431-bb17-4c41-9985-d39c50d83c73" providerId="ADAL" clId="{F56B8EF3-5C90-42FD-AD3E-B2A337B95298}" dt="2024-01-17T18:53:22.393" v="18814" actId="20577"/>
          <ac:spMkLst>
            <pc:docMk/>
            <pc:sldMk cId="289417061" sldId="293"/>
            <ac:spMk id="3" creationId="{E05C4C02-43C4-7DBC-528B-969783A8D03A}"/>
          </ac:spMkLst>
        </pc:spChg>
        <pc:spChg chg="add mod">
          <ac:chgData name="Toby Donaldson" userId="2e6e5431-bb17-4c41-9985-d39c50d83c73" providerId="ADAL" clId="{F56B8EF3-5C90-42FD-AD3E-B2A337B95298}" dt="2024-01-17T18:54:13.996" v="18821" actId="20577"/>
          <ac:spMkLst>
            <pc:docMk/>
            <pc:sldMk cId="289417061" sldId="293"/>
            <ac:spMk id="5" creationId="{C78AFE39-5F73-FE57-CD46-1AFB15907D07}"/>
          </ac:spMkLst>
        </pc:spChg>
        <pc:spChg chg="add mod">
          <ac:chgData name="Toby Donaldson" userId="2e6e5431-bb17-4c41-9985-d39c50d83c73" providerId="ADAL" clId="{F56B8EF3-5C90-42FD-AD3E-B2A337B95298}" dt="2024-01-15T22:26:02.595" v="12972"/>
          <ac:spMkLst>
            <pc:docMk/>
            <pc:sldMk cId="289417061" sldId="293"/>
            <ac:spMk id="6" creationId="{67467A87-92EA-C693-D1D7-86E605E28EA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947225" sldId="29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145247869" sldId="294"/>
        </pc:sldMkLst>
      </pc:sldChg>
      <pc:sldChg chg="addSp delSp modSp add mod">
        <pc:chgData name="Toby Donaldson" userId="2e6e5431-bb17-4c41-9985-d39c50d83c73" providerId="ADAL" clId="{F56B8EF3-5C90-42FD-AD3E-B2A337B95298}" dt="2024-01-17T18:54:21.373" v="18826" actId="20577"/>
        <pc:sldMkLst>
          <pc:docMk/>
          <pc:sldMk cId="4253127751" sldId="294"/>
        </pc:sldMkLst>
        <pc:spChg chg="mod">
          <ac:chgData name="Toby Donaldson" userId="2e6e5431-bb17-4c41-9985-d39c50d83c73" providerId="ADAL" clId="{F56B8EF3-5C90-42FD-AD3E-B2A337B95298}" dt="2024-01-15T22:27:48.225" v="13119" actId="20577"/>
          <ac:spMkLst>
            <pc:docMk/>
            <pc:sldMk cId="4253127751" sldId="294"/>
            <ac:spMk id="2" creationId="{2A384A86-AB16-E0AA-4B9C-65D4D1259773}"/>
          </ac:spMkLst>
        </pc:spChg>
        <pc:spChg chg="del">
          <ac:chgData name="Toby Donaldson" userId="2e6e5431-bb17-4c41-9985-d39c50d83c73" providerId="ADAL" clId="{F56B8EF3-5C90-42FD-AD3E-B2A337B95298}" dt="2024-01-15T22:27:37.911" v="13103" actId="21"/>
          <ac:spMkLst>
            <pc:docMk/>
            <pc:sldMk cId="4253127751" sldId="294"/>
            <ac:spMk id="3" creationId="{E05C4C02-43C4-7DBC-528B-969783A8D03A}"/>
          </ac:spMkLst>
        </pc:spChg>
        <pc:spChg chg="mod">
          <ac:chgData name="Toby Donaldson" userId="2e6e5431-bb17-4c41-9985-d39c50d83c73" providerId="ADAL" clId="{F56B8EF3-5C90-42FD-AD3E-B2A337B95298}" dt="2024-01-17T18:54:21.373" v="18826" actId="20577"/>
          <ac:spMkLst>
            <pc:docMk/>
            <pc:sldMk cId="4253127751" sldId="294"/>
            <ac:spMk id="5" creationId="{C78AFE39-5F73-FE57-CD46-1AFB15907D07}"/>
          </ac:spMkLst>
        </pc:spChg>
        <pc:spChg chg="add del mod">
          <ac:chgData name="Toby Donaldson" userId="2e6e5431-bb17-4c41-9985-d39c50d83c73" providerId="ADAL" clId="{F56B8EF3-5C90-42FD-AD3E-B2A337B95298}" dt="2024-01-15T22:27:40.457" v="13104" actId="21"/>
          <ac:spMkLst>
            <pc:docMk/>
            <pc:sldMk cId="4253127751" sldId="294"/>
            <ac:spMk id="7" creationId="{F36B1AA1-C691-2E79-5CAA-CC6F8C2FB8CB}"/>
          </ac:spMkLst>
        </pc:spChg>
        <pc:spChg chg="add mod">
          <ac:chgData name="Toby Donaldson" userId="2e6e5431-bb17-4c41-9985-d39c50d83c73" providerId="ADAL" clId="{F56B8EF3-5C90-42FD-AD3E-B2A337B95298}" dt="2024-01-15T22:31:47.012" v="13235" actId="20577"/>
          <ac:spMkLst>
            <pc:docMk/>
            <pc:sldMk cId="4253127751" sldId="294"/>
            <ac:spMk id="8" creationId="{E377F478-547A-D5AB-A10E-8890C05B1EC2}"/>
          </ac:spMkLst>
        </pc:spChg>
        <pc:spChg chg="add mod">
          <ac:chgData name="Toby Donaldson" userId="2e6e5431-bb17-4c41-9985-d39c50d83c73" providerId="ADAL" clId="{F56B8EF3-5C90-42FD-AD3E-B2A337B95298}" dt="2024-01-15T22:34:17.584" v="13283" actId="20577"/>
          <ac:spMkLst>
            <pc:docMk/>
            <pc:sldMk cId="4253127751" sldId="294"/>
            <ac:spMk id="9" creationId="{91FBED7F-2317-CC9E-6B88-1225A1E3F769}"/>
          </ac:spMkLst>
        </pc:spChg>
        <pc:spChg chg="add mod">
          <ac:chgData name="Toby Donaldson" userId="2e6e5431-bb17-4c41-9985-d39c50d83c73" providerId="ADAL" clId="{F56B8EF3-5C90-42FD-AD3E-B2A337B95298}" dt="2024-01-15T22:32:18.694" v="13239" actId="14100"/>
          <ac:spMkLst>
            <pc:docMk/>
            <pc:sldMk cId="4253127751" sldId="294"/>
            <ac:spMk id="10" creationId="{A265B95F-8757-4670-ADE7-2BC0D152BE89}"/>
          </ac:spMkLst>
        </pc:spChg>
        <pc:spChg chg="add mod">
          <ac:chgData name="Toby Donaldson" userId="2e6e5431-bb17-4c41-9985-d39c50d83c73" providerId="ADAL" clId="{F56B8EF3-5C90-42FD-AD3E-B2A337B95298}" dt="2024-01-17T18:53:37.476" v="18816" actId="20577"/>
          <ac:spMkLst>
            <pc:docMk/>
            <pc:sldMk cId="4253127751" sldId="294"/>
            <ac:spMk id="11" creationId="{72692590-F960-D714-BE7F-B26EDF683A08}"/>
          </ac:spMkLst>
        </pc:spChg>
        <pc:spChg chg="add mod">
          <ac:chgData name="Toby Donaldson" userId="2e6e5431-bb17-4c41-9985-d39c50d83c73" providerId="ADAL" clId="{F56B8EF3-5C90-42FD-AD3E-B2A337B95298}" dt="2024-01-15T22:33:45.313" v="13246" actId="208"/>
          <ac:spMkLst>
            <pc:docMk/>
            <pc:sldMk cId="4253127751" sldId="294"/>
            <ac:spMk id="16" creationId="{74F9D5FC-E686-93DB-DFE9-E55355B26510}"/>
          </ac:spMkLst>
        </pc:spChg>
        <pc:spChg chg="add mod">
          <ac:chgData name="Toby Donaldson" userId="2e6e5431-bb17-4c41-9985-d39c50d83c73" providerId="ADAL" clId="{F56B8EF3-5C90-42FD-AD3E-B2A337B95298}" dt="2024-01-15T22:33:06.433" v="13242"/>
          <ac:spMkLst>
            <pc:docMk/>
            <pc:sldMk cId="4253127751" sldId="294"/>
            <ac:spMk id="17" creationId="{97B87D8C-3729-6C5C-9FCD-A38410903F82}"/>
          </ac:spMkLst>
        </pc:spChg>
        <pc:cxnChg chg="add mod">
          <ac:chgData name="Toby Donaldson" userId="2e6e5431-bb17-4c41-9985-d39c50d83c73" providerId="ADAL" clId="{F56B8EF3-5C90-42FD-AD3E-B2A337B95298}" dt="2024-01-15T22:31:55.742" v="13236" actId="14100"/>
          <ac:cxnSpMkLst>
            <pc:docMk/>
            <pc:sldMk cId="4253127751" sldId="294"/>
            <ac:cxnSpMk id="13" creationId="{FFFE90A6-E6F5-2C04-9DC8-28CD93BB390B}"/>
          </ac:cxnSpMkLst>
        </pc:cxnChg>
      </pc:sldChg>
      <pc:sldChg chg="modSp new mod">
        <pc:chgData name="Toby Donaldson" userId="2e6e5431-bb17-4c41-9985-d39c50d83c73" providerId="ADAL" clId="{F56B8EF3-5C90-42FD-AD3E-B2A337B95298}" dt="2024-01-15T23:48:49.178" v="14482" actId="20577"/>
        <pc:sldMkLst>
          <pc:docMk/>
          <pc:sldMk cId="1840618605" sldId="295"/>
        </pc:sldMkLst>
        <pc:spChg chg="mod">
          <ac:chgData name="Toby Donaldson" userId="2e6e5431-bb17-4c41-9985-d39c50d83c73" providerId="ADAL" clId="{F56B8EF3-5C90-42FD-AD3E-B2A337B95298}" dt="2024-01-15T23:45:05.509" v="13758" actId="20577"/>
          <ac:spMkLst>
            <pc:docMk/>
            <pc:sldMk cId="1840618605" sldId="295"/>
            <ac:spMk id="2" creationId="{54AB4E2D-5CD6-1176-E31E-32E24930D22D}"/>
          </ac:spMkLst>
        </pc:spChg>
        <pc:spChg chg="mod">
          <ac:chgData name="Toby Donaldson" userId="2e6e5431-bb17-4c41-9985-d39c50d83c73" providerId="ADAL" clId="{F56B8EF3-5C90-42FD-AD3E-B2A337B95298}" dt="2024-01-15T23:48:49.178" v="14482" actId="20577"/>
          <ac:spMkLst>
            <pc:docMk/>
            <pc:sldMk cId="1840618605" sldId="295"/>
            <ac:spMk id="3" creationId="{40B721B6-8B02-0123-2B53-573B1CA3B184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484088" sldId="29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714443057" sldId="296"/>
        </pc:sldMkLst>
      </pc:sldChg>
      <pc:sldChg chg="modSp new del mod">
        <pc:chgData name="Toby Donaldson" userId="2e6e5431-bb17-4c41-9985-d39c50d83c73" providerId="ADAL" clId="{F56B8EF3-5C90-42FD-AD3E-B2A337B95298}" dt="2024-01-15T23:46:12.498" v="14005" actId="2696"/>
        <pc:sldMkLst>
          <pc:docMk/>
          <pc:sldMk cId="1990708333" sldId="296"/>
        </pc:sldMkLst>
        <pc:spChg chg="mod">
          <ac:chgData name="Toby Donaldson" userId="2e6e5431-bb17-4c41-9985-d39c50d83c73" providerId="ADAL" clId="{F56B8EF3-5C90-42FD-AD3E-B2A337B95298}" dt="2024-01-15T23:46:07.208" v="14004" actId="20577"/>
          <ac:spMkLst>
            <pc:docMk/>
            <pc:sldMk cId="1990708333" sldId="296"/>
            <ac:spMk id="2" creationId="{6CCD6C51-2297-1161-74C8-7CA59B3491AD}"/>
          </ac:spMkLst>
        </pc:spChg>
      </pc:sldChg>
      <pc:sldChg chg="new del">
        <pc:chgData name="Toby Donaldson" userId="2e6e5431-bb17-4c41-9985-d39c50d83c73" providerId="ADAL" clId="{F56B8EF3-5C90-42FD-AD3E-B2A337B95298}" dt="2024-01-15T23:56:36.498" v="14814" actId="2696"/>
        <pc:sldMkLst>
          <pc:docMk/>
          <pc:sldMk cId="4024884451" sldId="296"/>
        </pc:sldMkLst>
      </pc:sldChg>
      <pc:sldChg chg="addSp delSp modSp new mod ord">
        <pc:chgData name="Toby Donaldson" userId="2e6e5431-bb17-4c41-9985-d39c50d83c73" providerId="ADAL" clId="{F56B8EF3-5C90-42FD-AD3E-B2A337B95298}" dt="2024-01-16T00:01:19.794" v="15337" actId="11529"/>
        <pc:sldMkLst>
          <pc:docMk/>
          <pc:sldMk cId="3286675529" sldId="297"/>
        </pc:sldMkLst>
        <pc:spChg chg="mod">
          <ac:chgData name="Toby Donaldson" userId="2e6e5431-bb17-4c41-9985-d39c50d83c73" providerId="ADAL" clId="{F56B8EF3-5C90-42FD-AD3E-B2A337B95298}" dt="2024-01-15T23:49:54.549" v="14530" actId="20577"/>
          <ac:spMkLst>
            <pc:docMk/>
            <pc:sldMk cId="3286675529" sldId="297"/>
            <ac:spMk id="2" creationId="{6E27C467-0D4B-5398-59B5-024CE8B55934}"/>
          </ac:spMkLst>
        </pc:spChg>
        <pc:spChg chg="del">
          <ac:chgData name="Toby Donaldson" userId="2e6e5431-bb17-4c41-9985-d39c50d83c73" providerId="ADAL" clId="{F56B8EF3-5C90-42FD-AD3E-B2A337B95298}" dt="2024-01-15T23:49:57.967" v="14531" actId="21"/>
          <ac:spMkLst>
            <pc:docMk/>
            <pc:sldMk cId="3286675529" sldId="297"/>
            <ac:spMk id="3" creationId="{E0923258-BD17-56FC-3203-1C18CFBC7867}"/>
          </ac:spMkLst>
        </pc:spChg>
        <pc:spChg chg="add mod">
          <ac:chgData name="Toby Donaldson" userId="2e6e5431-bb17-4c41-9985-d39c50d83c73" providerId="ADAL" clId="{F56B8EF3-5C90-42FD-AD3E-B2A337B95298}" dt="2024-01-15T23:50:18.130" v="14534" actId="122"/>
          <ac:spMkLst>
            <pc:docMk/>
            <pc:sldMk cId="3286675529" sldId="297"/>
            <ac:spMk id="5" creationId="{63620396-E9C4-3F62-E3A6-982B88D20ED3}"/>
          </ac:spMkLst>
        </pc:spChg>
        <pc:spChg chg="add mod">
          <ac:chgData name="Toby Donaldson" userId="2e6e5431-bb17-4c41-9985-d39c50d83c73" providerId="ADAL" clId="{F56B8EF3-5C90-42FD-AD3E-B2A337B95298}" dt="2024-01-15T23:50:46.814" v="14541" actId="255"/>
          <ac:spMkLst>
            <pc:docMk/>
            <pc:sldMk cId="3286675529" sldId="297"/>
            <ac:spMk id="6" creationId="{62CACBED-B31B-20E9-2047-0713E1B895E4}"/>
          </ac:spMkLst>
        </pc:spChg>
        <pc:spChg chg="add del mod">
          <ac:chgData name="Toby Donaldson" userId="2e6e5431-bb17-4c41-9985-d39c50d83c73" providerId="ADAL" clId="{F56B8EF3-5C90-42FD-AD3E-B2A337B95298}" dt="2024-01-15T23:58:41.574" v="14905" actId="20577"/>
          <ac:spMkLst>
            <pc:docMk/>
            <pc:sldMk cId="3286675529" sldId="297"/>
            <ac:spMk id="7" creationId="{204F554E-E05B-3CCE-6566-62D27C643B58}"/>
          </ac:spMkLst>
        </pc:spChg>
        <pc:spChg chg="add mod">
          <ac:chgData name="Toby Donaldson" userId="2e6e5431-bb17-4c41-9985-d39c50d83c73" providerId="ADAL" clId="{F56B8EF3-5C90-42FD-AD3E-B2A337B95298}" dt="2024-01-15T23:52:18.874" v="14579" actId="20577"/>
          <ac:spMkLst>
            <pc:docMk/>
            <pc:sldMk cId="3286675529" sldId="297"/>
            <ac:spMk id="8" creationId="{2F62D660-1846-2F07-5F56-0D2680D71CB4}"/>
          </ac:spMkLst>
        </pc:spChg>
        <pc:spChg chg="add mod">
          <ac:chgData name="Toby Donaldson" userId="2e6e5431-bb17-4c41-9985-d39c50d83c73" providerId="ADAL" clId="{F56B8EF3-5C90-42FD-AD3E-B2A337B95298}" dt="2024-01-15T23:51:01.370" v="14545" actId="1076"/>
          <ac:spMkLst>
            <pc:docMk/>
            <pc:sldMk cId="3286675529" sldId="297"/>
            <ac:spMk id="9" creationId="{2089ED6A-5722-F5A6-588B-E11EF2D9FBCD}"/>
          </ac:spMkLst>
        </pc:spChg>
        <pc:spChg chg="add mod">
          <ac:chgData name="Toby Donaldson" userId="2e6e5431-bb17-4c41-9985-d39c50d83c73" providerId="ADAL" clId="{F56B8EF3-5C90-42FD-AD3E-B2A337B95298}" dt="2024-01-15T23:52:21.952" v="14581" actId="20577"/>
          <ac:spMkLst>
            <pc:docMk/>
            <pc:sldMk cId="3286675529" sldId="297"/>
            <ac:spMk id="10" creationId="{189568D6-EFE1-80E7-C225-26D4D906ED1D}"/>
          </ac:spMkLst>
        </pc:spChg>
        <pc:spChg chg="add mod">
          <ac:chgData name="Toby Donaldson" userId="2e6e5431-bb17-4c41-9985-d39c50d83c73" providerId="ADAL" clId="{F56B8EF3-5C90-42FD-AD3E-B2A337B95298}" dt="2024-01-15T23:51:05.210" v="14547" actId="1076"/>
          <ac:spMkLst>
            <pc:docMk/>
            <pc:sldMk cId="3286675529" sldId="297"/>
            <ac:spMk id="11" creationId="{FC3588D3-B396-C710-B469-CE020BE40935}"/>
          </ac:spMkLst>
        </pc:spChg>
        <pc:spChg chg="add mod">
          <ac:chgData name="Toby Donaldson" userId="2e6e5431-bb17-4c41-9985-d39c50d83c73" providerId="ADAL" clId="{F56B8EF3-5C90-42FD-AD3E-B2A337B95298}" dt="2024-01-15T23:52:25.259" v="14583" actId="20577"/>
          <ac:spMkLst>
            <pc:docMk/>
            <pc:sldMk cId="3286675529" sldId="297"/>
            <ac:spMk id="12" creationId="{F06BC40E-1F5B-9172-AF88-409A0F64E4D5}"/>
          </ac:spMkLst>
        </pc:spChg>
        <pc:spChg chg="add mod">
          <ac:chgData name="Toby Donaldson" userId="2e6e5431-bb17-4c41-9985-d39c50d83c73" providerId="ADAL" clId="{F56B8EF3-5C90-42FD-AD3E-B2A337B95298}" dt="2024-01-15T23:51:09.545" v="14549" actId="1076"/>
          <ac:spMkLst>
            <pc:docMk/>
            <pc:sldMk cId="3286675529" sldId="297"/>
            <ac:spMk id="13" creationId="{29D1FED8-4E60-71D5-6995-499F364647D3}"/>
          </ac:spMkLst>
        </pc:spChg>
        <pc:spChg chg="add mod">
          <ac:chgData name="Toby Donaldson" userId="2e6e5431-bb17-4c41-9985-d39c50d83c73" providerId="ADAL" clId="{F56B8EF3-5C90-42FD-AD3E-B2A337B95298}" dt="2024-01-15T23:52:29.370" v="14586" actId="20577"/>
          <ac:spMkLst>
            <pc:docMk/>
            <pc:sldMk cId="3286675529" sldId="297"/>
            <ac:spMk id="14" creationId="{E8E10DD0-75C8-E596-88D6-E66E4FAA8130}"/>
          </ac:spMkLst>
        </pc:spChg>
        <pc:spChg chg="add mod">
          <ac:chgData name="Toby Donaldson" userId="2e6e5431-bb17-4c41-9985-d39c50d83c73" providerId="ADAL" clId="{F56B8EF3-5C90-42FD-AD3E-B2A337B95298}" dt="2024-01-15T23:51:14.321" v="14551" actId="1076"/>
          <ac:spMkLst>
            <pc:docMk/>
            <pc:sldMk cId="3286675529" sldId="297"/>
            <ac:spMk id="15" creationId="{0E03BB88-F3D1-EFD7-6CAE-48B5A86628C9}"/>
          </ac:spMkLst>
        </pc:spChg>
        <pc:spChg chg="add mod">
          <ac:chgData name="Toby Donaldson" userId="2e6e5431-bb17-4c41-9985-d39c50d83c73" providerId="ADAL" clId="{F56B8EF3-5C90-42FD-AD3E-B2A337B95298}" dt="2024-01-15T23:52:47.297" v="14590" actId="20577"/>
          <ac:spMkLst>
            <pc:docMk/>
            <pc:sldMk cId="3286675529" sldId="297"/>
            <ac:spMk id="16" creationId="{14A991EE-6188-AFFA-5161-1C84AE88791D}"/>
          </ac:spMkLst>
        </pc:spChg>
        <pc:spChg chg="add mod">
          <ac:chgData name="Toby Donaldson" userId="2e6e5431-bb17-4c41-9985-d39c50d83c73" providerId="ADAL" clId="{F56B8EF3-5C90-42FD-AD3E-B2A337B95298}" dt="2024-01-15T23:51:17.930" v="14553" actId="1076"/>
          <ac:spMkLst>
            <pc:docMk/>
            <pc:sldMk cId="3286675529" sldId="297"/>
            <ac:spMk id="17" creationId="{EF106CEC-1AF0-3786-6C94-1BC7C3AEE08A}"/>
          </ac:spMkLst>
        </pc:spChg>
        <pc:spChg chg="add mod">
          <ac:chgData name="Toby Donaldson" userId="2e6e5431-bb17-4c41-9985-d39c50d83c73" providerId="ADAL" clId="{F56B8EF3-5C90-42FD-AD3E-B2A337B95298}" dt="2024-01-15T23:52:50.837" v="14594" actId="20577"/>
          <ac:spMkLst>
            <pc:docMk/>
            <pc:sldMk cId="3286675529" sldId="297"/>
            <ac:spMk id="18" creationId="{CBF32584-3852-850E-92D8-B95929C6C163}"/>
          </ac:spMkLst>
        </pc:spChg>
        <pc:spChg chg="add mod">
          <ac:chgData name="Toby Donaldson" userId="2e6e5431-bb17-4c41-9985-d39c50d83c73" providerId="ADAL" clId="{F56B8EF3-5C90-42FD-AD3E-B2A337B95298}" dt="2024-01-15T23:51:23.649" v="14555" actId="1076"/>
          <ac:spMkLst>
            <pc:docMk/>
            <pc:sldMk cId="3286675529" sldId="297"/>
            <ac:spMk id="19" creationId="{DED1CED1-618C-BE51-BCE5-F8ED5B4D4949}"/>
          </ac:spMkLst>
        </pc:spChg>
        <pc:spChg chg="add mod">
          <ac:chgData name="Toby Donaldson" userId="2e6e5431-bb17-4c41-9985-d39c50d83c73" providerId="ADAL" clId="{F56B8EF3-5C90-42FD-AD3E-B2A337B95298}" dt="2024-01-15T23:52:53.719" v="14598" actId="20577"/>
          <ac:spMkLst>
            <pc:docMk/>
            <pc:sldMk cId="3286675529" sldId="297"/>
            <ac:spMk id="20" creationId="{8EF11E35-DAB6-2B6D-9E5A-AE406256EA55}"/>
          </ac:spMkLst>
        </pc:spChg>
        <pc:spChg chg="add mod">
          <ac:chgData name="Toby Donaldson" userId="2e6e5431-bb17-4c41-9985-d39c50d83c73" providerId="ADAL" clId="{F56B8EF3-5C90-42FD-AD3E-B2A337B95298}" dt="2024-01-15T23:51:27.650" v="14557" actId="1076"/>
          <ac:spMkLst>
            <pc:docMk/>
            <pc:sldMk cId="3286675529" sldId="297"/>
            <ac:spMk id="21" creationId="{E0D47DAA-DC5F-2375-F8B4-6DCF1E19C6CE}"/>
          </ac:spMkLst>
        </pc:spChg>
        <pc:spChg chg="add mod">
          <ac:chgData name="Toby Donaldson" userId="2e6e5431-bb17-4c41-9985-d39c50d83c73" providerId="ADAL" clId="{F56B8EF3-5C90-42FD-AD3E-B2A337B95298}" dt="2024-01-15T23:52:57.292" v="14602" actId="20577"/>
          <ac:spMkLst>
            <pc:docMk/>
            <pc:sldMk cId="3286675529" sldId="297"/>
            <ac:spMk id="22" creationId="{94A3146E-F542-2FFD-8A5A-641F3D6606C2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3" creationId="{E1A554AA-AF9B-8DC7-F685-8EE6D3BFA830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4" creationId="{EB5EF798-761F-9B8A-C51A-4042C999F771}"/>
          </ac:spMkLst>
        </pc:spChg>
        <pc:spChg chg="add mod">
          <ac:chgData name="Toby Donaldson" userId="2e6e5431-bb17-4c41-9985-d39c50d83c73" providerId="ADAL" clId="{F56B8EF3-5C90-42FD-AD3E-B2A337B95298}" dt="2024-01-15T23:52:14.376" v="14577" actId="1076"/>
          <ac:spMkLst>
            <pc:docMk/>
            <pc:sldMk cId="3286675529" sldId="297"/>
            <ac:spMk id="25" creationId="{9BC64F22-4742-F4B0-9F2F-DE1B0620ED57}"/>
          </ac:spMkLst>
        </pc:spChg>
        <pc:spChg chg="add del mod">
          <ac:chgData name="Toby Donaldson" userId="2e6e5431-bb17-4c41-9985-d39c50d83c73" providerId="ADAL" clId="{F56B8EF3-5C90-42FD-AD3E-B2A337B95298}" dt="2024-01-15T23:58:31.684" v="14900" actId="21"/>
          <ac:spMkLst>
            <pc:docMk/>
            <pc:sldMk cId="3286675529" sldId="297"/>
            <ac:spMk id="26" creationId="{C3165043-9098-9CC0-5659-4015745C629B}"/>
          </ac:spMkLst>
        </pc:spChg>
        <pc:spChg chg="add del mod">
          <ac:chgData name="Toby Donaldson" userId="2e6e5431-bb17-4c41-9985-d39c50d83c73" providerId="ADAL" clId="{F56B8EF3-5C90-42FD-AD3E-B2A337B95298}" dt="2024-01-15T23:58:44.682" v="14906" actId="21"/>
          <ac:spMkLst>
            <pc:docMk/>
            <pc:sldMk cId="3286675529" sldId="297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00:15.184" v="15143" actId="1076"/>
          <ac:spMkLst>
            <pc:docMk/>
            <pc:sldMk cId="3286675529" sldId="297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1:12.369" v="15336" actId="1076"/>
          <ac:spMkLst>
            <pc:docMk/>
            <pc:sldMk cId="3286675529" sldId="297"/>
            <ac:spMk id="33" creationId="{6AD7B03F-F7F3-65A1-66F2-CBEFC795DFCE}"/>
          </ac:spMkLst>
        </pc:spChg>
        <pc:cxnChg chg="add del mod">
          <ac:chgData name="Toby Donaldson" userId="2e6e5431-bb17-4c41-9985-d39c50d83c73" providerId="ADAL" clId="{F56B8EF3-5C90-42FD-AD3E-B2A337B95298}" dt="2024-01-15T23:58:47.662" v="14907" actId="21"/>
          <ac:cxnSpMkLst>
            <pc:docMk/>
            <pc:sldMk cId="3286675529" sldId="297"/>
            <ac:cxnSpMk id="30" creationId="{83230E54-0E1B-AECD-CEC2-8178B31E8465}"/>
          </ac:cxnSpMkLst>
        </pc:cxnChg>
        <pc:cxnChg chg="add">
          <ac:chgData name="Toby Donaldson" userId="2e6e5431-bb17-4c41-9985-d39c50d83c73" providerId="ADAL" clId="{F56B8EF3-5C90-42FD-AD3E-B2A337B95298}" dt="2024-01-16T00:01:19.794" v="15337" actId="11529"/>
          <ac:cxnSpMkLst>
            <pc:docMk/>
            <pc:sldMk cId="3286675529" sldId="297"/>
            <ac:cxnSpMk id="35" creationId="{E0E34A7B-8280-C236-FA1B-DBE9D0B2ADC0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0:07.177" v="15597" actId="14100"/>
        <pc:sldMkLst>
          <pc:docMk/>
          <pc:sldMk cId="1874304550" sldId="298"/>
        </pc:sldMkLst>
        <pc:spChg chg="add mod">
          <ac:chgData name="Toby Donaldson" userId="2e6e5431-bb17-4c41-9985-d39c50d83c73" providerId="ADAL" clId="{F56B8EF3-5C90-42FD-AD3E-B2A337B95298}" dt="2024-01-16T00:07:35.329" v="15360" actId="1076"/>
          <ac:spMkLst>
            <pc:docMk/>
            <pc:sldMk cId="1874304550" sldId="298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8:04.898" v="15445" actId="14100"/>
          <ac:spMkLst>
            <pc:docMk/>
            <pc:sldMk cId="1874304550" sldId="298"/>
            <ac:spMk id="29" creationId="{DF07A032-A714-1043-62FC-B0CEF2B6E1B8}"/>
          </ac:spMkLst>
        </pc:spChg>
        <pc:spChg chg="add mod">
          <ac:chgData name="Toby Donaldson" userId="2e6e5431-bb17-4c41-9985-d39c50d83c73" providerId="ADAL" clId="{F56B8EF3-5C90-42FD-AD3E-B2A337B95298}" dt="2024-01-16T00:09:46.043" v="15595" actId="14100"/>
          <ac:spMkLst>
            <pc:docMk/>
            <pc:sldMk cId="1874304550" sldId="298"/>
            <ac:spMk id="31" creationId="{E19E8508-BCDD-7075-94E4-5020F3D8093A}"/>
          </ac:spMkLst>
        </pc:spChg>
        <pc:cxnChg chg="mod">
          <ac:chgData name="Toby Donaldson" userId="2e6e5431-bb17-4c41-9985-d39c50d83c73" providerId="ADAL" clId="{F56B8EF3-5C90-42FD-AD3E-B2A337B95298}" dt="2024-01-16T00:06:59.889" v="15343" actId="1076"/>
          <ac:cxnSpMkLst>
            <pc:docMk/>
            <pc:sldMk cId="1874304550" sldId="298"/>
            <ac:cxnSpMk id="30" creationId="{83230E54-0E1B-AECD-CEC2-8178B31E8465}"/>
          </ac:cxnSpMkLst>
        </pc:cxnChg>
        <pc:cxnChg chg="add mod">
          <ac:chgData name="Toby Donaldson" userId="2e6e5431-bb17-4c41-9985-d39c50d83c73" providerId="ADAL" clId="{F56B8EF3-5C90-42FD-AD3E-B2A337B95298}" dt="2024-01-16T00:10:07.177" v="15597" actId="14100"/>
          <ac:cxnSpMkLst>
            <pc:docMk/>
            <pc:sldMk cId="1874304550" sldId="298"/>
            <ac:cxnSpMk id="33" creationId="{EED48B81-20F3-0E06-79C3-8FD6ABC3ED38}"/>
          </ac:cxnSpMkLst>
        </pc:cxnChg>
      </pc:sldChg>
      <pc:sldChg chg="delSp modSp add mod">
        <pc:chgData name="Toby Donaldson" userId="2e6e5431-bb17-4c41-9985-d39c50d83c73" providerId="ADAL" clId="{F56B8EF3-5C90-42FD-AD3E-B2A337B95298}" dt="2024-01-16T00:12:26.170" v="15775" actId="207"/>
        <pc:sldMkLst>
          <pc:docMk/>
          <pc:sldMk cId="2305269286" sldId="299"/>
        </pc:sldMkLst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12:26.170" v="15775" actId="207"/>
          <ac:spMkLst>
            <pc:docMk/>
            <pc:sldMk cId="2305269286" sldId="299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12:19.305" v="15772" actId="1076"/>
          <ac:spMkLst>
            <pc:docMk/>
            <pc:sldMk cId="2305269286" sldId="299"/>
            <ac:spMk id="28" creationId="{D59C76F1-6F1B-B12E-49A6-325207807D05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29" creationId="{DF07A032-A714-1043-62FC-B0CEF2B6E1B8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1" creationId="{E19E8508-BCDD-7075-94E4-5020F3D8093A}"/>
          </ac:spMkLst>
        </pc:spChg>
        <pc:cxnChg chg="del mod">
          <ac:chgData name="Toby Donaldson" userId="2e6e5431-bb17-4c41-9985-d39c50d83c73" providerId="ADAL" clId="{F56B8EF3-5C90-42FD-AD3E-B2A337B95298}" dt="2024-01-16T00:12:21.380" v="15773" actId="21"/>
          <ac:cxnSpMkLst>
            <pc:docMk/>
            <pc:sldMk cId="2305269286" sldId="299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56B8EF3-5C90-42FD-AD3E-B2A337B95298}" dt="2024-01-16T00:10:47.564" v="15599" actId="21"/>
          <ac:cxnSpMkLst>
            <pc:docMk/>
            <pc:sldMk cId="2305269286" sldId="299"/>
            <ac:cxnSpMk id="33" creationId="{EED48B81-20F3-0E06-79C3-8FD6ABC3ED38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4:41.829" v="15791" actId="20577"/>
        <pc:sldMkLst>
          <pc:docMk/>
          <pc:sldMk cId="1405615600" sldId="300"/>
        </pc:sldMkLst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13:11.142" v="15781" actId="20577"/>
          <ac:spMkLst>
            <pc:docMk/>
            <pc:sldMk cId="1405615600" sldId="300"/>
            <ac:spMk id="13" creationId="{29D1FED8-4E60-71D5-6995-499F364647D3}"/>
          </ac:spMkLst>
        </pc:spChg>
        <pc:spChg chg="mod">
          <ac:chgData name="Toby Donaldson" userId="2e6e5431-bb17-4c41-9985-d39c50d83c73" providerId="ADAL" clId="{F56B8EF3-5C90-42FD-AD3E-B2A337B95298}" dt="2024-01-16T00:14:41.829" v="15791" actId="20577"/>
          <ac:spMkLst>
            <pc:docMk/>
            <pc:sldMk cId="1405615600" sldId="300"/>
            <ac:spMk id="19" creationId="{DED1CED1-618C-BE51-BCE5-F8ED5B4D4949}"/>
          </ac:spMkLst>
        </pc:spChg>
        <pc:spChg chg="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9" creationId="{2BA208A7-34E9-EE4A-D424-A25341D84E88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23:07.611" v="16174" actId="20577"/>
        <pc:sldMkLst>
          <pc:docMk/>
          <pc:sldMk cId="2935856168" sldId="301"/>
        </pc:sldMkLst>
        <pc:spChg chg="mod">
          <ac:chgData name="Toby Donaldson" userId="2e6e5431-bb17-4c41-9985-d39c50d83c73" providerId="ADAL" clId="{F56B8EF3-5C90-42FD-AD3E-B2A337B95298}" dt="2024-01-16T00:21:30.674" v="16158" actId="14100"/>
          <ac:spMkLst>
            <pc:docMk/>
            <pc:sldMk cId="2935856168" sldId="301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23:07.611" v="16174" actId="20577"/>
          <ac:spMkLst>
            <pc:docMk/>
            <pc:sldMk cId="2935856168" sldId="301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23:03.592" v="16173" actId="1076"/>
          <ac:spMkLst>
            <pc:docMk/>
            <pc:sldMk cId="2935856168" sldId="301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0" creationId="{4ADC1F41-8764-A2C5-DCC3-5350D02A51A3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1" creationId="{7C170112-F222-29CF-B576-CBCF1F06D23A}"/>
          </ac:spMkLst>
        </pc:spChg>
        <pc:spChg chg="add mod">
          <ac:chgData name="Toby Donaldson" userId="2e6e5431-bb17-4c41-9985-d39c50d83c73" providerId="ADAL" clId="{F56B8EF3-5C90-42FD-AD3E-B2A337B95298}" dt="2024-01-16T00:20:04.251" v="16103" actId="14100"/>
          <ac:spMkLst>
            <pc:docMk/>
            <pc:sldMk cId="2935856168" sldId="301"/>
            <ac:spMk id="32" creationId="{31B36C3F-8B02-B946-7F29-BCEE5FDD6010}"/>
          </ac:spMkLst>
        </pc:spChg>
        <pc:spChg chg="add mod">
          <ac:chgData name="Toby Donaldson" userId="2e6e5431-bb17-4c41-9985-d39c50d83c73" providerId="ADAL" clId="{F56B8EF3-5C90-42FD-AD3E-B2A337B95298}" dt="2024-01-16T00:21:03.505" v="16149" actId="1076"/>
          <ac:spMkLst>
            <pc:docMk/>
            <pc:sldMk cId="2935856168" sldId="301"/>
            <ac:spMk id="37" creationId="{868F10BE-038C-6609-B850-7C90977ABAC4}"/>
          </ac:spMkLst>
        </pc:spChg>
        <pc:spChg chg="add mod">
          <ac:chgData name="Toby Donaldson" userId="2e6e5431-bb17-4c41-9985-d39c50d83c73" providerId="ADAL" clId="{F56B8EF3-5C90-42FD-AD3E-B2A337B95298}" dt="2024-01-16T00:21:35.741" v="16159" actId="207"/>
          <ac:spMkLst>
            <pc:docMk/>
            <pc:sldMk cId="2935856168" sldId="301"/>
            <ac:spMk id="38" creationId="{E44A0036-6493-2E6C-4889-D39B311AE714}"/>
          </ac:spMkLst>
        </pc:spChg>
        <pc:spChg chg="add del">
          <ac:chgData name="Toby Donaldson" userId="2e6e5431-bb17-4c41-9985-d39c50d83c73" providerId="ADAL" clId="{F56B8EF3-5C90-42FD-AD3E-B2A337B95298}" dt="2024-01-16T00:21:59.167" v="16161" actId="11529"/>
          <ac:spMkLst>
            <pc:docMk/>
            <pc:sldMk cId="2935856168" sldId="301"/>
            <ac:spMk id="39" creationId="{1E61F8E1-506F-85B8-D5EE-DA4EEF9A033B}"/>
          </ac:spMkLst>
        </pc:spChg>
        <pc:spChg chg="add mod">
          <ac:chgData name="Toby Donaldson" userId="2e6e5431-bb17-4c41-9985-d39c50d83c73" providerId="ADAL" clId="{F56B8EF3-5C90-42FD-AD3E-B2A337B95298}" dt="2024-01-16T00:22:29.780" v="16164" actId="692"/>
          <ac:spMkLst>
            <pc:docMk/>
            <pc:sldMk cId="2935856168" sldId="301"/>
            <ac:spMk id="40" creationId="{D99475FF-7CC5-2279-6590-BEB69AB3AF9C}"/>
          </ac:spMkLst>
        </pc:spChg>
        <pc:cxnChg chg="add mod">
          <ac:chgData name="Toby Donaldson" userId="2e6e5431-bb17-4c41-9985-d39c50d83c73" providerId="ADAL" clId="{F56B8EF3-5C90-42FD-AD3E-B2A337B95298}" dt="2024-01-16T00:20:04.251" v="16103" actId="14100"/>
          <ac:cxnSpMkLst>
            <pc:docMk/>
            <pc:sldMk cId="2935856168" sldId="301"/>
            <ac:cxnSpMk id="34" creationId="{EFEAA3A9-5077-878C-34A0-1C13F3D00B34}"/>
          </ac:cxnSpMkLst>
        </pc:cxnChg>
      </pc:sldChg>
      <pc:sldChg chg="addSp delSp modSp add mod modTransition">
        <pc:chgData name="Toby Donaldson" userId="2e6e5431-bb17-4c41-9985-d39c50d83c73" providerId="ADAL" clId="{F56B8EF3-5C90-42FD-AD3E-B2A337B95298}" dt="2024-01-16T00:25:45.061" v="16274"/>
        <pc:sldMkLst>
          <pc:docMk/>
          <pc:sldMk cId="2340181464" sldId="302"/>
        </pc:sldMkLst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5" creationId="{63620396-E9C4-3F62-E3A6-982B88D20ED3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6" creationId="{62CACBED-B31B-20E9-2047-0713E1B895E4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9" creationId="{2089ED6A-5722-F5A6-588B-E11EF2D9FBC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0" creationId="{189568D6-EFE1-80E7-C225-26D4D906ED1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1" creationId="{FC3588D3-B396-C710-B469-CE020BE40935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2" creationId="{F06BC40E-1F5B-9172-AF88-409A0F64E4D5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5" creationId="{0E03BB88-F3D1-EFD7-6CAE-48B5A86628C9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6" creationId="{14A991EE-6188-AFFA-5161-1C84AE88791D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7" creationId="{EF106CEC-1AF0-3786-6C94-1BC7C3AEE08A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8" creationId="{CBF32584-3852-850E-92D8-B95929C6C163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1" creationId="{E0D47DAA-DC5F-2375-F8B4-6DCF1E19C6CE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2" creationId="{94A3146E-F542-2FFD-8A5A-641F3D6606C2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23" creationId="{E1A554AA-AF9B-8DC7-F685-8EE6D3BFA830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4" creationId="{EB5EF798-761F-9B8A-C51A-4042C999F771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25" creationId="{9BC64F22-4742-F4B0-9F2F-DE1B0620ED57}"/>
          </ac:spMkLst>
        </pc:spChg>
        <pc:spChg chg="add mod">
          <ac:chgData name="Toby Donaldson" userId="2e6e5431-bb17-4c41-9985-d39c50d83c73" providerId="ADAL" clId="{F56B8EF3-5C90-42FD-AD3E-B2A337B95298}" dt="2024-01-16T00:25:00.154" v="16268" actId="1076"/>
          <ac:spMkLst>
            <pc:docMk/>
            <pc:sldMk cId="2340181464" sldId="302"/>
            <ac:spMk id="33" creationId="{5962AAFD-0241-0381-4060-F280160841ED}"/>
          </ac:spMkLst>
        </pc:spChg>
      </pc:sldChg>
      <pc:sldChg chg="delSp modSp add mod modTransition">
        <pc:chgData name="Toby Donaldson" userId="2e6e5431-bb17-4c41-9985-d39c50d83c73" providerId="ADAL" clId="{F56B8EF3-5C90-42FD-AD3E-B2A337B95298}" dt="2024-01-16T00:25:56.497" v="16275"/>
        <pc:sldMkLst>
          <pc:docMk/>
          <pc:sldMk cId="3049437629" sldId="303"/>
        </pc:sldMkLst>
        <pc:spChg chg="del">
          <ac:chgData name="Toby Donaldson" userId="2e6e5431-bb17-4c41-9985-d39c50d83c73" providerId="ADAL" clId="{F56B8EF3-5C90-42FD-AD3E-B2A337B95298}" dt="2024-01-16T00:25:11.359" v="16270" actId="21"/>
          <ac:spMkLst>
            <pc:docMk/>
            <pc:sldMk cId="3049437629" sldId="303"/>
            <ac:spMk id="8" creationId="{2F62D660-1846-2F07-5F56-0D2680D71CB4}"/>
          </ac:spMkLst>
        </pc:spChg>
        <pc:spChg chg="del">
          <ac:chgData name="Toby Donaldson" userId="2e6e5431-bb17-4c41-9985-d39c50d83c73" providerId="ADAL" clId="{F56B8EF3-5C90-42FD-AD3E-B2A337B95298}" dt="2024-01-16T00:25:18.631" v="16271" actId="21"/>
          <ac:spMkLst>
            <pc:docMk/>
            <pc:sldMk cId="3049437629" sldId="303"/>
            <ac:spMk id="14" creationId="{E8E10DD0-75C8-E596-88D6-E66E4FAA8130}"/>
          </ac:spMkLst>
        </pc:spChg>
        <pc:spChg chg="mod">
          <ac:chgData name="Toby Donaldson" userId="2e6e5431-bb17-4c41-9985-d39c50d83c73" providerId="ADAL" clId="{F56B8EF3-5C90-42FD-AD3E-B2A337B95298}" dt="2024-01-16T00:25:26.939" v="16273" actId="20577"/>
          <ac:spMkLst>
            <pc:docMk/>
            <pc:sldMk cId="3049437629" sldId="303"/>
            <ac:spMk id="19" creationId="{DED1CED1-618C-BE51-BCE5-F8ED5B4D4949}"/>
          </ac:spMkLst>
        </pc:spChg>
        <pc:spChg chg="del">
          <ac:chgData name="Toby Donaldson" userId="2e6e5431-bb17-4c41-9985-d39c50d83c73" providerId="ADAL" clId="{F56B8EF3-5C90-42FD-AD3E-B2A337B95298}" dt="2024-01-16T00:25:23.708" v="16272" actId="21"/>
          <ac:spMkLst>
            <pc:docMk/>
            <pc:sldMk cId="3049437629" sldId="303"/>
            <ac:spMk id="20" creationId="{8EF11E35-DAB6-2B6D-9E5A-AE406256EA55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40:03.305" v="16475" actId="1076"/>
        <pc:sldMkLst>
          <pc:docMk/>
          <pc:sldMk cId="3287968718" sldId="304"/>
        </pc:sldMkLst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" creationId="{73999486-2BBD-5DA3-168D-9C2B0A724DF7}"/>
          </ac:spMkLst>
        </pc:spChg>
        <pc:spChg chg="add mod">
          <ac:chgData name="Toby Donaldson" userId="2e6e5431-bb17-4c41-9985-d39c50d83c73" providerId="ADAL" clId="{F56B8EF3-5C90-42FD-AD3E-B2A337B95298}" dt="2024-01-16T00:40:03.305" v="16475" actId="1076"/>
          <ac:spMkLst>
            <pc:docMk/>
            <pc:sldMk cId="3287968718" sldId="304"/>
            <ac:spMk id="5" creationId="{31ABD533-D71F-0F21-069F-3CFC5CD4F88E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6" creationId="{168D2E27-BB21-7B8F-7E65-B347CDD6EDA9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7" creationId="{204F554E-E05B-3CCE-6566-62D27C643B58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8" creationId="{D71DFB13-1632-9B19-171C-463EA85D40F6}"/>
          </ac:spMkLst>
        </pc:spChg>
        <pc:spChg chg="add mod">
          <ac:chgData name="Toby Donaldson" userId="2e6e5431-bb17-4c41-9985-d39c50d83c73" providerId="ADAL" clId="{F56B8EF3-5C90-42FD-AD3E-B2A337B95298}" dt="2024-01-16T00:34:12.202" v="16399" actId="1076"/>
          <ac:spMkLst>
            <pc:docMk/>
            <pc:sldMk cId="3287968718" sldId="304"/>
            <ac:spMk id="11" creationId="{77A3C9D1-48FA-A884-8B10-2AA1F471DB63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3" creationId="{29D1FED8-4E60-71D5-6995-499F364647D3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4" creationId="{2A672F88-35B0-FB21-C072-D95069CAF72C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5" creationId="{218E370C-39B3-DA00-7EBF-0EF17AA01661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9" creationId="{DED1CED1-618C-BE51-BCE5-F8ED5B4D4949}"/>
          </ac:spMkLst>
        </pc:spChg>
        <pc:spChg chg="mod topLvl">
          <ac:chgData name="Toby Donaldson" userId="2e6e5431-bb17-4c41-9985-d39c50d83c73" providerId="ADAL" clId="{F56B8EF3-5C90-42FD-AD3E-B2A337B95298}" dt="2024-01-16T00:37:32.489" v="16433" actId="20577"/>
          <ac:spMkLst>
            <pc:docMk/>
            <pc:sldMk cId="3287968718" sldId="304"/>
            <ac:spMk id="21" creationId="{7D11AF93-5BA7-821D-92C1-258279300DC6}"/>
          </ac:spMkLst>
        </pc:spChg>
        <pc:spChg chg="mod topLvl">
          <ac:chgData name="Toby Donaldson" userId="2e6e5431-bb17-4c41-9985-d39c50d83c73" providerId="ADAL" clId="{F56B8EF3-5C90-42FD-AD3E-B2A337B95298}" dt="2024-01-16T00:36:30.997" v="16428" actId="12789"/>
          <ac:spMkLst>
            <pc:docMk/>
            <pc:sldMk cId="3287968718" sldId="304"/>
            <ac:spMk id="22" creationId="{CA562C16-DFFF-0C56-9645-CB700C090ADC}"/>
          </ac:spMkLst>
        </pc:spChg>
        <pc:spChg chg="del">
          <ac:chgData name="Toby Donaldson" userId="2e6e5431-bb17-4c41-9985-d39c50d83c73" providerId="ADAL" clId="{F56B8EF3-5C90-42FD-AD3E-B2A337B95298}" dt="2024-01-16T00:27:25.711" v="16283" actId="21"/>
          <ac:spMkLst>
            <pc:docMk/>
            <pc:sldMk cId="3287968718" sldId="304"/>
            <ac:spMk id="26" creationId="{C3165043-9098-9CC0-5659-4015745C629B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27" creationId="{E39F9407-4EA8-9CD1-336F-08D889C0518A}"/>
          </ac:spMkLst>
        </pc:spChg>
        <pc:spChg chg="del">
          <ac:chgData name="Toby Donaldson" userId="2e6e5431-bb17-4c41-9985-d39c50d83c73" providerId="ADAL" clId="{F56B8EF3-5C90-42FD-AD3E-B2A337B95298}" dt="2024-01-16T00:27:27.874" v="16284" actId="21"/>
          <ac:spMkLst>
            <pc:docMk/>
            <pc:sldMk cId="3287968718" sldId="304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29" creationId="{2BA208A7-34E9-EE4A-D424-A25341D84E88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0" creationId="{4ADC1F41-8764-A2C5-DCC3-5350D02A51A3}"/>
          </ac:spMkLst>
        </pc:spChg>
        <pc:spChg chg="del">
          <ac:chgData name="Toby Donaldson" userId="2e6e5431-bb17-4c41-9985-d39c50d83c73" providerId="ADAL" clId="{F56B8EF3-5C90-42FD-AD3E-B2A337B95298}" dt="2024-01-16T00:27:22.843" v="16282" actId="21"/>
          <ac:spMkLst>
            <pc:docMk/>
            <pc:sldMk cId="3287968718" sldId="304"/>
            <ac:spMk id="31" creationId="{7C170112-F222-29CF-B576-CBCF1F06D23A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2" creationId="{31B36C3F-8B02-B946-7F29-BCEE5FDD6010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3" creationId="{5962AAFD-0241-0381-4060-F280160841ED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7" creationId="{868F10BE-038C-6609-B850-7C90977ABAC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8" creationId="{E44A0036-6493-2E6C-4889-D39B311AE71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40" creationId="{D99475FF-7CC5-2279-6590-BEB69AB3AF9C}"/>
          </ac:spMkLst>
        </pc:spChg>
        <pc:spChg chg="add mod">
          <ac:chgData name="Toby Donaldson" userId="2e6e5431-bb17-4c41-9985-d39c50d83c73" providerId="ADAL" clId="{F56B8EF3-5C90-42FD-AD3E-B2A337B95298}" dt="2024-01-16T00:38:00.994" v="16441" actId="14100"/>
          <ac:spMkLst>
            <pc:docMk/>
            <pc:sldMk cId="3287968718" sldId="304"/>
            <ac:spMk id="41" creationId="{8C5A4327-6F36-6C1C-37BD-DDC5C234955D}"/>
          </ac:spMkLst>
        </pc:spChg>
        <pc:spChg chg="add del mod">
          <ac:chgData name="Toby Donaldson" userId="2e6e5431-bb17-4c41-9985-d39c50d83c73" providerId="ADAL" clId="{F56B8EF3-5C90-42FD-AD3E-B2A337B95298}" dt="2024-01-16T00:39:50.997" v="16473" actId="21"/>
          <ac:spMkLst>
            <pc:docMk/>
            <pc:sldMk cId="3287968718" sldId="304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34:56.511" v="16409" actId="165"/>
          <ac:grpSpMkLst>
            <pc:docMk/>
            <pc:sldMk cId="3287968718" sldId="304"/>
            <ac:grpSpMk id="9" creationId="{7AD8B83A-220D-AA25-7828-B59675571E67}"/>
          </ac:grpSpMkLst>
        </pc:grpChg>
        <pc:grpChg chg="add del mod">
          <ac:chgData name="Toby Donaldson" userId="2e6e5431-bb17-4c41-9985-d39c50d83c73" providerId="ADAL" clId="{F56B8EF3-5C90-42FD-AD3E-B2A337B95298}" dt="2024-01-16T00:35:03.133" v="16410" actId="165"/>
          <ac:grpSpMkLst>
            <pc:docMk/>
            <pc:sldMk cId="3287968718" sldId="304"/>
            <ac:grpSpMk id="10" creationId="{6BA8DD3A-9198-12B3-74FD-075730B8A241}"/>
          </ac:grpSpMkLst>
        </pc:grpChg>
        <pc:grpChg chg="add del mod">
          <ac:chgData name="Toby Donaldson" userId="2e6e5431-bb17-4c41-9985-d39c50d83c73" providerId="ADAL" clId="{F56B8EF3-5C90-42FD-AD3E-B2A337B95298}" dt="2024-01-16T00:35:09.853" v="16411" actId="165"/>
          <ac:grpSpMkLst>
            <pc:docMk/>
            <pc:sldMk cId="3287968718" sldId="304"/>
            <ac:grpSpMk id="12" creationId="{F286FD83-E295-D54E-D8CB-27BECC81C215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6" creationId="{C6DCC449-9A7C-0472-151A-4BA786E641BE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7" creationId="{6488B148-70B7-BD41-FA3D-7961539776BA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36:18.493" v="16425" actId="165"/>
          <ac:grpSpMkLst>
            <pc:docMk/>
            <pc:sldMk cId="3287968718" sldId="304"/>
            <ac:grpSpMk id="20" creationId="{B1674463-CF2C-F191-BF9F-25381B84F894}"/>
          </ac:grpSpMkLst>
        </pc:grpChg>
        <pc:cxnChg chg="add">
          <ac:chgData name="Toby Donaldson" userId="2e6e5431-bb17-4c41-9985-d39c50d83c73" providerId="ADAL" clId="{F56B8EF3-5C90-42FD-AD3E-B2A337B95298}" dt="2024-01-16T00:36:56.611" v="16430" actId="11529"/>
          <ac:cxnSpMkLst>
            <pc:docMk/>
            <pc:sldMk cId="3287968718" sldId="304"/>
            <ac:cxnSpMk id="24" creationId="{7541A6A2-D99E-70AA-906B-B671ACFEC36C}"/>
          </ac:cxnSpMkLst>
        </pc:cxnChg>
        <pc:cxnChg chg="del mod">
          <ac:chgData name="Toby Donaldson" userId="2e6e5431-bb17-4c41-9985-d39c50d83c73" providerId="ADAL" clId="{F56B8EF3-5C90-42FD-AD3E-B2A337B95298}" dt="2024-01-16T00:27:22.843" v="16282" actId="21"/>
          <ac:cxnSpMkLst>
            <pc:docMk/>
            <pc:sldMk cId="3287968718" sldId="304"/>
            <ac:cxnSpMk id="34" creationId="{EFEAA3A9-5077-878C-34A0-1C13F3D00B34}"/>
          </ac:cxnSpMkLst>
        </pc:cxnChg>
        <pc:cxnChg chg="add">
          <ac:chgData name="Toby Donaldson" userId="2e6e5431-bb17-4c41-9985-d39c50d83c73" providerId="ADAL" clId="{F56B8EF3-5C90-42FD-AD3E-B2A337B95298}" dt="2024-01-16T00:37:03.298" v="16431" actId="11529"/>
          <ac:cxnSpMkLst>
            <pc:docMk/>
            <pc:sldMk cId="3287968718" sldId="304"/>
            <ac:cxnSpMk id="35" creationId="{6C05D242-57C7-4B38-1958-A6A9384E2D6D}"/>
          </ac:cxnSpMkLst>
        </pc:cxnChg>
        <pc:cxnChg chg="add">
          <ac:chgData name="Toby Donaldson" userId="2e6e5431-bb17-4c41-9985-d39c50d83c73" providerId="ADAL" clId="{F56B8EF3-5C90-42FD-AD3E-B2A337B95298}" dt="2024-01-16T00:37:15.259" v="16432" actId="11529"/>
          <ac:cxnSpMkLst>
            <pc:docMk/>
            <pc:sldMk cId="3287968718" sldId="304"/>
            <ac:cxnSpMk id="39" creationId="{2D329A85-5ADF-AD8D-AF66-2B45D4C7C28B}"/>
          </ac:cxnSpMkLst>
        </pc:cxnChg>
      </pc:sldChg>
      <pc:sldChg chg="add">
        <pc:chgData name="Toby Donaldson" userId="2e6e5431-bb17-4c41-9985-d39c50d83c73" providerId="ADAL" clId="{F56B8EF3-5C90-42FD-AD3E-B2A337B95298}" dt="2024-01-16T00:39:47.845" v="16472" actId="2890"/>
        <pc:sldMkLst>
          <pc:docMk/>
          <pc:sldMk cId="3604971064" sldId="305"/>
        </pc:sldMkLst>
      </pc:sldChg>
      <pc:sldChg chg="addSp delSp modSp add mod">
        <pc:chgData name="Toby Donaldson" userId="2e6e5431-bb17-4c41-9985-d39c50d83c73" providerId="ADAL" clId="{F56B8EF3-5C90-42FD-AD3E-B2A337B95298}" dt="2024-01-16T00:48:37.551" v="16581" actId="20577"/>
        <pc:sldMkLst>
          <pc:docMk/>
          <pc:sldMk cId="468453318" sldId="306"/>
        </pc:sldMkLst>
        <pc:spChg chg="mod">
          <ac:chgData name="Toby Donaldson" userId="2e6e5431-bb17-4c41-9985-d39c50d83c73" providerId="ADAL" clId="{F56B8EF3-5C90-42FD-AD3E-B2A337B95298}" dt="2024-01-16T00:47:38.299" v="16571" actId="1076"/>
          <ac:spMkLst>
            <pc:docMk/>
            <pc:sldMk cId="468453318" sldId="306"/>
            <ac:spMk id="5" creationId="{31ABD533-D71F-0F21-069F-3CFC5CD4F88E}"/>
          </ac:spMkLst>
        </pc:spChg>
        <pc:spChg chg="mod topLvl">
          <ac:chgData name="Toby Donaldson" userId="2e6e5431-bb17-4c41-9985-d39c50d83c73" providerId="ADAL" clId="{F56B8EF3-5C90-42FD-AD3E-B2A337B95298}" dt="2024-01-16T00:46:51.478" v="16566" actId="165"/>
          <ac:spMkLst>
            <pc:docMk/>
            <pc:sldMk cId="468453318" sldId="306"/>
            <ac:spMk id="9" creationId="{510AB857-A4E1-52DE-C81D-B42DAEFBD066}"/>
          </ac:spMkLst>
        </pc:spChg>
        <pc:spChg chg="mod topLvl">
          <ac:chgData name="Toby Donaldson" userId="2e6e5431-bb17-4c41-9985-d39c50d83c73" providerId="ADAL" clId="{F56B8EF3-5C90-42FD-AD3E-B2A337B95298}" dt="2024-01-16T00:47:01.586" v="16567" actId="1076"/>
          <ac:spMkLst>
            <pc:docMk/>
            <pc:sldMk cId="468453318" sldId="306"/>
            <ac:spMk id="10" creationId="{BA9632FA-7FAB-F6CE-5FFA-CBE83AFE1C92}"/>
          </ac:spMkLst>
        </pc:spChg>
        <pc:spChg chg="add del mod">
          <ac:chgData name="Toby Donaldson" userId="2e6e5431-bb17-4c41-9985-d39c50d83c73" providerId="ADAL" clId="{F56B8EF3-5C90-42FD-AD3E-B2A337B95298}" dt="2024-01-16T00:48:33.029" v="16573" actId="21"/>
          <ac:spMkLst>
            <pc:docMk/>
            <pc:sldMk cId="468453318" sldId="306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46:08.817" v="16558"/>
          <ac:spMkLst>
            <pc:docMk/>
            <pc:sldMk cId="468453318" sldId="306"/>
            <ac:spMk id="26" creationId="{28B25DC8-F23E-8A97-3D72-35F83E038EFC}"/>
          </ac:spMkLst>
        </pc:spChg>
        <pc:spChg chg="mod">
          <ac:chgData name="Toby Donaldson" userId="2e6e5431-bb17-4c41-9985-d39c50d83c73" providerId="ADAL" clId="{F56B8EF3-5C90-42FD-AD3E-B2A337B95298}" dt="2024-01-16T00:46:19.393" v="16561" actId="20577"/>
          <ac:spMkLst>
            <pc:docMk/>
            <pc:sldMk cId="468453318" sldId="306"/>
            <ac:spMk id="28" creationId="{E26A20D3-D2AD-79A5-F74A-B671C842B32D}"/>
          </ac:spMkLst>
        </pc:spChg>
        <pc:spChg chg="mod">
          <ac:chgData name="Toby Donaldson" userId="2e6e5431-bb17-4c41-9985-d39c50d83c73" providerId="ADAL" clId="{F56B8EF3-5C90-42FD-AD3E-B2A337B95298}" dt="2024-01-16T00:48:37.551" v="16581" actId="20577"/>
          <ac:spMkLst>
            <pc:docMk/>
            <pc:sldMk cId="468453318" sldId="306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40:49.213" v="16536" actId="165"/>
          <ac:grpSpMkLst>
            <pc:docMk/>
            <pc:sldMk cId="468453318" sldId="306"/>
            <ac:grpSpMk id="3" creationId="{66E28C84-A110-3BAD-AC31-E4BB19C55025}"/>
          </ac:grpSpMkLst>
        </pc:grpChg>
        <pc:grpChg chg="add del mod">
          <ac:chgData name="Toby Donaldson" userId="2e6e5431-bb17-4c41-9985-d39c50d83c73" providerId="ADAL" clId="{F56B8EF3-5C90-42FD-AD3E-B2A337B95298}" dt="2024-01-16T00:46:51.478" v="16566" actId="165"/>
          <ac:grpSpMkLst>
            <pc:docMk/>
            <pc:sldMk cId="468453318" sldId="306"/>
            <ac:grpSpMk id="11" creationId="{85598937-056E-343C-D20D-3C35AE58EA66}"/>
          </ac:grpSpMkLst>
        </pc:grpChg>
        <pc:grpChg chg="mod">
          <ac:chgData name="Toby Donaldson" userId="2e6e5431-bb17-4c41-9985-d39c50d83c73" providerId="ADAL" clId="{F56B8EF3-5C90-42FD-AD3E-B2A337B95298}" dt="2024-01-16T00:42:03.765" v="16547" actId="12789"/>
          <ac:grpSpMkLst>
            <pc:docMk/>
            <pc:sldMk cId="468453318" sldId="306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47:30.752" v="16570" actId="21"/>
          <ac:grpSpMkLst>
            <pc:docMk/>
            <pc:sldMk cId="468453318" sldId="306"/>
            <ac:grpSpMk id="25" creationId="{342DC0ED-D78E-9CD7-C28C-2848C2E7E663}"/>
          </ac:grpSpMkLst>
        </pc:grpChg>
        <pc:cxnChg chg="add mod">
          <ac:chgData name="Toby Donaldson" userId="2e6e5431-bb17-4c41-9985-d39c50d83c73" providerId="ADAL" clId="{F56B8EF3-5C90-42FD-AD3E-B2A337B95298}" dt="2024-01-16T00:42:09.890" v="16548" actId="14100"/>
          <ac:cxnSpMkLst>
            <pc:docMk/>
            <pc:sldMk cId="468453318" sldId="306"/>
            <ac:cxnSpMk id="12" creationId="{10768126-3B04-0132-1800-A84FD1833B41}"/>
          </ac:cxnSpMkLst>
        </pc:cxnChg>
        <pc:cxnChg chg="add del mod">
          <ac:chgData name="Toby Donaldson" userId="2e6e5431-bb17-4c41-9985-d39c50d83c73" providerId="ADAL" clId="{F56B8EF3-5C90-42FD-AD3E-B2A337B95298}" dt="2024-01-16T00:47:30.752" v="16570" actId="21"/>
          <ac:cxnSpMkLst>
            <pc:docMk/>
            <pc:sldMk cId="468453318" sldId="306"/>
            <ac:cxnSpMk id="29" creationId="{A5A63758-0B75-C2CE-361C-31AAA9B5C38D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6T00:53:18.839" v="16673" actId="20577"/>
        <pc:sldMkLst>
          <pc:docMk/>
          <pc:sldMk cId="84991612" sldId="307"/>
        </pc:sldMkLst>
        <pc:spChg chg="add mod">
          <ac:chgData name="Toby Donaldson" userId="2e6e5431-bb17-4c41-9985-d39c50d83c73" providerId="ADAL" clId="{F56B8EF3-5C90-42FD-AD3E-B2A337B95298}" dt="2024-01-16T00:49:41.994" v="16589" actId="14100"/>
          <ac:spMkLst>
            <pc:docMk/>
            <pc:sldMk cId="84991612" sldId="307"/>
            <ac:spMk id="3" creationId="{9F156946-344B-A238-F02D-25B32E89B1CF}"/>
          </ac:spMkLst>
        </pc:spChg>
        <pc:spChg chg="add mod">
          <ac:chgData name="Toby Donaldson" userId="2e6e5431-bb17-4c41-9985-d39c50d83c73" providerId="ADAL" clId="{F56B8EF3-5C90-42FD-AD3E-B2A337B95298}" dt="2024-01-16T00:53:18.839" v="16673" actId="20577"/>
          <ac:spMkLst>
            <pc:docMk/>
            <pc:sldMk cId="84991612" sldId="307"/>
            <ac:spMk id="11" creationId="{058F842A-66E1-EB7B-6EC2-1342782EDF18}"/>
          </ac:spMkLst>
        </pc:spChg>
        <pc:spChg chg="del">
          <ac:chgData name="Toby Donaldson" userId="2e6e5431-bb17-4c41-9985-d39c50d83c73" providerId="ADAL" clId="{F56B8EF3-5C90-42FD-AD3E-B2A337B95298}" dt="2024-01-16T00:48:54.039" v="16582" actId="21"/>
          <ac:spMkLst>
            <pc:docMk/>
            <pc:sldMk cId="84991612" sldId="307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50:02.339" v="16593" actId="20577"/>
          <ac:spMkLst>
            <pc:docMk/>
            <pc:sldMk cId="84991612" sldId="307"/>
            <ac:spMk id="42" creationId="{81A0D830-CE25-C1CE-8DA0-61CCCAE5D472}"/>
          </ac:spMkLst>
        </pc:spChg>
      </pc:sldChg>
      <pc:sldChg chg="add">
        <pc:chgData name="Toby Donaldson" userId="2e6e5431-bb17-4c41-9985-d39c50d83c73" providerId="ADAL" clId="{F56B8EF3-5C90-42FD-AD3E-B2A337B95298}" dt="2024-01-16T00:48:27.655" v="16572" actId="2890"/>
        <pc:sldMkLst>
          <pc:docMk/>
          <pc:sldMk cId="2642181235" sldId="308"/>
        </pc:sldMkLst>
      </pc:sldChg>
      <pc:sldChg chg="addSp modSp new mod">
        <pc:chgData name="Toby Donaldson" userId="2e6e5431-bb17-4c41-9985-d39c50d83c73" providerId="ADAL" clId="{F56B8EF3-5C90-42FD-AD3E-B2A337B95298}" dt="2024-01-16T21:40:39.150" v="17831" actId="20577"/>
        <pc:sldMkLst>
          <pc:docMk/>
          <pc:sldMk cId="1156014449" sldId="309"/>
        </pc:sldMkLst>
        <pc:spChg chg="mod">
          <ac:chgData name="Toby Donaldson" userId="2e6e5431-bb17-4c41-9985-d39c50d83c73" providerId="ADAL" clId="{F56B8EF3-5C90-42FD-AD3E-B2A337B95298}" dt="2024-01-16T00:53:30.629" v="16688" actId="20577"/>
          <ac:spMkLst>
            <pc:docMk/>
            <pc:sldMk cId="1156014449" sldId="309"/>
            <ac:spMk id="2" creationId="{B2E0EC4B-8A0E-1BCF-888B-26E96DB43052}"/>
          </ac:spMkLst>
        </pc:spChg>
        <pc:spChg chg="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3" creationId="{BF3F0BF9-3D1B-BF89-E0FD-C32FB4D1F3AA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5" creationId="{BF070B2B-4C03-7D7C-7855-25E98EBF186B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6" creationId="{64234A26-B563-3A45-185F-D8234742E92C}"/>
          </ac:spMkLst>
        </pc:spChg>
        <pc:spChg chg="add mod">
          <ac:chgData name="Toby Donaldson" userId="2e6e5431-bb17-4c41-9985-d39c50d83c73" providerId="ADAL" clId="{F56B8EF3-5C90-42FD-AD3E-B2A337B95298}" dt="2024-01-16T21:40:39.150" v="17831" actId="20577"/>
          <ac:spMkLst>
            <pc:docMk/>
            <pc:sldMk cId="1156014449" sldId="309"/>
            <ac:spMk id="7" creationId="{A2B6C373-BE7D-D29B-489E-F9BC8386A05A}"/>
          </ac:spMkLst>
        </pc:spChg>
      </pc:sldChg>
      <pc:sldChg chg="addSp delSp modSp new mod">
        <pc:chgData name="Toby Donaldson" userId="2e6e5431-bb17-4c41-9985-d39c50d83c73" providerId="ADAL" clId="{F56B8EF3-5C90-42FD-AD3E-B2A337B95298}" dt="2024-01-16T01:06:49.379" v="17725" actId="1076"/>
        <pc:sldMkLst>
          <pc:docMk/>
          <pc:sldMk cId="1120572146" sldId="310"/>
        </pc:sldMkLst>
        <pc:spChg chg="mod">
          <ac:chgData name="Toby Donaldson" userId="2e6e5431-bb17-4c41-9985-d39c50d83c73" providerId="ADAL" clId="{F56B8EF3-5C90-42FD-AD3E-B2A337B95298}" dt="2024-01-16T00:56:38.850" v="16998" actId="20577"/>
          <ac:spMkLst>
            <pc:docMk/>
            <pc:sldMk cId="1120572146" sldId="310"/>
            <ac:spMk id="2" creationId="{E77DC31F-89DB-A02C-778A-28B1DC6CA580}"/>
          </ac:spMkLst>
        </pc:spChg>
        <pc:spChg chg="del">
          <ac:chgData name="Toby Donaldson" userId="2e6e5431-bb17-4c41-9985-d39c50d83c73" providerId="ADAL" clId="{F56B8EF3-5C90-42FD-AD3E-B2A337B95298}" dt="2024-01-16T00:57:39.544" v="16999" actId="21"/>
          <ac:spMkLst>
            <pc:docMk/>
            <pc:sldMk cId="1120572146" sldId="310"/>
            <ac:spMk id="3" creationId="{565E1E8C-0106-58E0-E04A-83F71A718380}"/>
          </ac:spMkLst>
        </pc:spChg>
        <pc:spChg chg="add mod">
          <ac:chgData name="Toby Donaldson" userId="2e6e5431-bb17-4c41-9985-d39c50d83c73" providerId="ADAL" clId="{F56B8EF3-5C90-42FD-AD3E-B2A337B95298}" dt="2024-01-16T00:59:00.011" v="17082" actId="14100"/>
          <ac:spMkLst>
            <pc:docMk/>
            <pc:sldMk cId="1120572146" sldId="310"/>
            <ac:spMk id="5" creationId="{B1A0FD6B-380D-E580-0964-146D6F0EFE75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6" creationId="{700FD141-FA69-9052-6839-18AD5D3B702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7" creationId="{ED6D229E-AF1C-9D0C-E82C-12A2056A2817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8" creationId="{4CF7B4B6-F4CD-DF56-FE35-08C2BFC9D64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9" creationId="{0BB01BE4-60EA-4A3B-9831-E8F4ECD7A035}"/>
          </ac:spMkLst>
        </pc:spChg>
        <pc:spChg chg="add mod">
          <ac:chgData name="Toby Donaldson" userId="2e6e5431-bb17-4c41-9985-d39c50d83c73" providerId="ADAL" clId="{F56B8EF3-5C90-42FD-AD3E-B2A337B95298}" dt="2024-01-16T01:05:20.051" v="17625" actId="164"/>
          <ac:spMkLst>
            <pc:docMk/>
            <pc:sldMk cId="1120572146" sldId="310"/>
            <ac:spMk id="21" creationId="{2A2CFE7A-D165-D3FA-7A91-A693CF27DCEA}"/>
          </ac:spMkLst>
        </pc:spChg>
        <pc:spChg chg="add mod">
          <ac:chgData name="Toby Donaldson" userId="2e6e5431-bb17-4c41-9985-d39c50d83c73" providerId="ADAL" clId="{F56B8EF3-5C90-42FD-AD3E-B2A337B95298}" dt="2024-01-16T01:05:23.589" v="17626" actId="164"/>
          <ac:spMkLst>
            <pc:docMk/>
            <pc:sldMk cId="1120572146" sldId="310"/>
            <ac:spMk id="27" creationId="{3E729DA4-5842-C056-0ADC-C2CB52391DD0}"/>
          </ac:spMkLst>
        </pc:spChg>
        <pc:spChg chg="add mod">
          <ac:chgData name="Toby Donaldson" userId="2e6e5431-bb17-4c41-9985-d39c50d83c73" providerId="ADAL" clId="{F56B8EF3-5C90-42FD-AD3E-B2A337B95298}" dt="2024-01-16T01:05:25.685" v="17627" actId="164"/>
          <ac:spMkLst>
            <pc:docMk/>
            <pc:sldMk cId="1120572146" sldId="310"/>
            <ac:spMk id="32" creationId="{E009B827-F627-607F-8B28-C83FC315EF98}"/>
          </ac:spMkLst>
        </pc:spChg>
        <pc:spChg chg="add mod">
          <ac:chgData name="Toby Donaldson" userId="2e6e5431-bb17-4c41-9985-d39c50d83c73" providerId="ADAL" clId="{F56B8EF3-5C90-42FD-AD3E-B2A337B95298}" dt="2024-01-16T01:06:49.379" v="17725" actId="1076"/>
          <ac:spMkLst>
            <pc:docMk/>
            <pc:sldMk cId="1120572146" sldId="310"/>
            <ac:spMk id="38" creationId="{6FEB1BB0-6EC8-DFF9-C4B2-DB94F88CB28E}"/>
          </ac:spMkLst>
        </pc:spChg>
        <pc:grpChg chg="add del mod">
          <ac:chgData name="Toby Donaldson" userId="2e6e5431-bb17-4c41-9985-d39c50d83c73" providerId="ADAL" clId="{F56B8EF3-5C90-42FD-AD3E-B2A337B95298}" dt="2024-01-16T01:04:30.079" v="17611" actId="165"/>
          <ac:grpSpMkLst>
            <pc:docMk/>
            <pc:sldMk cId="1120572146" sldId="310"/>
            <ac:grpSpMk id="20" creationId="{80B3A800-1D01-38F2-3963-034731AB3DBB}"/>
          </ac:grpSpMkLst>
        </pc:grpChg>
        <pc:grpChg chg="add mod">
          <ac:chgData name="Toby Donaldson" userId="2e6e5431-bb17-4c41-9985-d39c50d83c73" providerId="ADAL" clId="{F56B8EF3-5C90-42FD-AD3E-B2A337B95298}" dt="2024-01-16T01:05:25.685" v="17627" actId="164"/>
          <ac:grpSpMkLst>
            <pc:docMk/>
            <pc:sldMk cId="1120572146" sldId="310"/>
            <ac:grpSpMk id="33" creationId="{30A6EAA7-A9C5-CC2A-593D-D7C3FD747F4D}"/>
          </ac:grpSpMkLst>
        </pc:grpChg>
        <pc:grpChg chg="add mod">
          <ac:chgData name="Toby Donaldson" userId="2e6e5431-bb17-4c41-9985-d39c50d83c73" providerId="ADAL" clId="{F56B8EF3-5C90-42FD-AD3E-B2A337B95298}" dt="2024-01-16T01:05:23.589" v="17626" actId="164"/>
          <ac:grpSpMkLst>
            <pc:docMk/>
            <pc:sldMk cId="1120572146" sldId="310"/>
            <ac:grpSpMk id="34" creationId="{00469444-43F8-671B-619B-051636A15A1A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5" creationId="{C6B1C680-BC53-BE6E-4A1C-92C38BCA46D9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6" creationId="{EA8366B4-C3F5-04D6-40EC-ED16638348EB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7" creationId="{AFAB2F68-2E53-1E3D-F067-30113631DEE2}"/>
          </ac:grpSpMkLst>
        </pc:grp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1" creationId="{9B0B78CF-CE04-DD66-F991-16A596345BC4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2" creationId="{2BC2EDFF-3072-CA8D-76C5-3F6BD904B0BF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4" creationId="{135225EA-AE93-251B-0BC6-EA9C3D1FC1B5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7" creationId="{37C93F46-891B-0950-7EA0-8FC084E85A0A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3" creationId="{854E3FD2-5E20-8357-685F-583A6775F8D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4" creationId="{56D1A282-6738-B1EA-C6A9-6FEAF9A40624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5" creationId="{1575BC6D-9896-9E74-C393-B85BE8AA100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6" creationId="{A9FD9A66-19EF-EDC6-12B4-304183DA170F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8" creationId="{9BA19FFF-0D23-91CA-5A1C-26D69440C0F9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9" creationId="{DFB908E3-5546-23A3-7F3A-DEE7C5755A16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0" creationId="{C4714C99-C492-E7F3-A33B-AE2A5858BBFC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1" creationId="{A373B14D-7E33-AE61-912A-5B7125B146A5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7T18:39:53.702" v="17955" actId="1076"/>
        <pc:sldMkLst>
          <pc:docMk/>
          <pc:sldMk cId="1542201987" sldId="311"/>
        </pc:sldMkLst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7T18:37:43.879" v="17845" actId="20577"/>
          <ac:spMkLst>
            <pc:docMk/>
            <pc:sldMk cId="1542201987" sldId="311"/>
            <ac:spMk id="6" creationId="{75A28670-B9E5-D26B-F58D-E88A3716765B}"/>
          </ac:spMkLst>
        </pc:spChg>
        <pc:spChg chg="add mod">
          <ac:chgData name="Toby Donaldson" userId="2e6e5431-bb17-4c41-9985-d39c50d83c73" providerId="ADAL" clId="{F56B8EF3-5C90-42FD-AD3E-B2A337B95298}" dt="2024-01-17T18:39:13.734" v="17863" actId="1076"/>
          <ac:spMkLst>
            <pc:docMk/>
            <pc:sldMk cId="1542201987" sldId="311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35:34.854" v="17835" actId="14100"/>
          <ac:spMkLst>
            <pc:docMk/>
            <pc:sldMk cId="1542201987" sldId="31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7T18:37:57.458" v="17847"/>
          <ac:spMkLst>
            <pc:docMk/>
            <pc:sldMk cId="1542201987" sldId="311"/>
            <ac:spMk id="10" creationId="{7FF694CA-CBC8-6058-3FB8-3A581B60C9C8}"/>
          </ac:spMkLst>
        </pc:spChg>
        <pc:spChg chg="add mod">
          <ac:chgData name="Toby Donaldson" userId="2e6e5431-bb17-4c41-9985-d39c50d83c73" providerId="ADAL" clId="{F56B8EF3-5C90-42FD-AD3E-B2A337B95298}" dt="2024-01-17T18:38:00.045" v="17848"/>
          <ac:spMkLst>
            <pc:docMk/>
            <pc:sldMk cId="1542201987" sldId="311"/>
            <ac:spMk id="11" creationId="{B7CCA678-93BC-D6CA-E765-4AD0BF5AB27B}"/>
          </ac:spMkLst>
        </pc:spChg>
        <pc:spChg chg="add mod">
          <ac:chgData name="Toby Donaldson" userId="2e6e5431-bb17-4c41-9985-d39c50d83c73" providerId="ADAL" clId="{F56B8EF3-5C90-42FD-AD3E-B2A337B95298}" dt="2024-01-17T18:39:53.702" v="17955" actId="1076"/>
          <ac:spMkLst>
            <pc:docMk/>
            <pc:sldMk cId="1542201987" sldId="311"/>
            <ac:spMk id="12" creationId="{48ABF86D-F49F-85E8-15A5-46E8D90368B9}"/>
          </ac:spMkLst>
        </pc:spChg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7T18:35:28.060" v="17833" actId="21"/>
          <ac:spMkLst>
            <pc:docMk/>
            <pc:sldMk cId="1542201987" sldId="311"/>
            <ac:spMk id="23" creationId="{D1CE7C05-1C4A-EDD1-869D-ED526B0F63BC}"/>
          </ac:spMkLst>
        </pc:spChg>
        <pc:cxnChg chg="del mod">
          <ac:chgData name="Toby Donaldson" userId="2e6e5431-bb17-4c41-9985-d39c50d83c73" providerId="ADAL" clId="{F56B8EF3-5C90-42FD-AD3E-B2A337B95298}" dt="2024-01-17T18:35:28.060" v="17833" actId="21"/>
          <ac:cxnSpMkLst>
            <pc:docMk/>
            <pc:sldMk cId="1542201987" sldId="311"/>
            <ac:cxnSpMk id="9" creationId="{A1ABB453-3DF3-7D6E-9938-BFE569C26BD5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7T18:43:23.390" v="18197" actId="1076"/>
        <pc:sldMkLst>
          <pc:docMk/>
          <pc:sldMk cId="2619607218" sldId="312"/>
        </pc:sldMkLst>
        <pc:spChg chg="add">
          <ac:chgData name="Toby Donaldson" userId="2e6e5431-bb17-4c41-9985-d39c50d83c73" providerId="ADAL" clId="{F56B8EF3-5C90-42FD-AD3E-B2A337B95298}" dt="2024-01-17T18:42:35.062" v="18039" actId="11529"/>
          <ac:spMkLst>
            <pc:docMk/>
            <pc:sldMk cId="2619607218" sldId="312"/>
            <ac:spMk id="5" creationId="{1A7B4E40-E4E9-2261-67F8-F3318B921015}"/>
          </ac:spMkLst>
        </pc:spChg>
        <pc:spChg chg="add mod">
          <ac:chgData name="Toby Donaldson" userId="2e6e5431-bb17-4c41-9985-d39c50d83c73" providerId="ADAL" clId="{F56B8EF3-5C90-42FD-AD3E-B2A337B95298}" dt="2024-01-17T18:43:23.390" v="18197" actId="1076"/>
          <ac:spMkLst>
            <pc:docMk/>
            <pc:sldMk cId="2619607218" sldId="312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1:42.550" v="17959" actId="1076"/>
          <ac:spMkLst>
            <pc:docMk/>
            <pc:sldMk cId="2619607218" sldId="312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42:15.934" v="18038" actId="1076"/>
          <ac:spMkLst>
            <pc:docMk/>
            <pc:sldMk cId="2619607218" sldId="312"/>
            <ac:spMk id="12" creationId="{48ABF86D-F49F-85E8-15A5-46E8D90368B9}"/>
          </ac:spMkLst>
        </pc:spChg>
      </pc:sldChg>
      <pc:sldChg chg="addSp delSp modSp add mod ord">
        <pc:chgData name="Toby Donaldson" userId="2e6e5431-bb17-4c41-9985-d39c50d83c73" providerId="ADAL" clId="{F56B8EF3-5C90-42FD-AD3E-B2A337B95298}" dt="2024-01-17T18:49:17.966" v="18590" actId="5793"/>
        <pc:sldMkLst>
          <pc:docMk/>
          <pc:sldMk cId="4115869788" sldId="313"/>
        </pc:sldMkLst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5" creationId="{1A7B4E40-E4E9-2261-67F8-F3318B921015}"/>
          </ac:spMkLst>
        </pc:spChg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8:21.934" v="18495" actId="1076"/>
          <ac:spMkLst>
            <pc:docMk/>
            <pc:sldMk cId="4115869788" sldId="313"/>
            <ac:spMk id="7" creationId="{0D7D57C9-27D7-E80A-DF43-97F70899C081}"/>
          </ac:spMkLst>
        </pc:spChg>
        <pc:spChg chg="add mod">
          <ac:chgData name="Toby Donaldson" userId="2e6e5431-bb17-4c41-9985-d39c50d83c73" providerId="ADAL" clId="{F56B8EF3-5C90-42FD-AD3E-B2A337B95298}" dt="2024-01-17T18:49:17.966" v="18590" actId="5793"/>
          <ac:spMkLst>
            <pc:docMk/>
            <pc:sldMk cId="4115869788" sldId="313"/>
            <ac:spMk id="9" creationId="{80668905-60AD-C93B-9B3D-DB761D57A1D2}"/>
          </ac:spMkLst>
        </pc:spChg>
        <pc:spChg chg="mod">
          <ac:chgData name="Toby Donaldson" userId="2e6e5431-bb17-4c41-9985-d39c50d83c73" providerId="ADAL" clId="{F56B8EF3-5C90-42FD-AD3E-B2A337B95298}" dt="2024-01-17T18:46:03.041" v="18357" actId="5793"/>
          <ac:spMkLst>
            <pc:docMk/>
            <pc:sldMk cId="4115869788" sldId="313"/>
            <ac:spMk id="12" creationId="{48ABF86D-F49F-85E8-15A5-46E8D90368B9}"/>
          </ac:spMkLst>
        </pc:spChg>
      </pc:sldChg>
      <pc:sldChg chg="modSp add mod">
        <pc:chgData name="Toby Donaldson" userId="2e6e5431-bb17-4c41-9985-d39c50d83c73" providerId="ADAL" clId="{F56B8EF3-5C90-42FD-AD3E-B2A337B95298}" dt="2024-01-17T18:47:11.400" v="18429" actId="20577"/>
        <pc:sldMkLst>
          <pc:docMk/>
          <pc:sldMk cId="1241887878" sldId="314"/>
        </pc:sldMkLst>
        <pc:spChg chg="mod">
          <ac:chgData name="Toby Donaldson" userId="2e6e5431-bb17-4c41-9985-d39c50d83c73" providerId="ADAL" clId="{F56B8EF3-5C90-42FD-AD3E-B2A337B95298}" dt="2024-01-17T18:47:11.400" v="18429" actId="20577"/>
          <ac:spMkLst>
            <pc:docMk/>
            <pc:sldMk cId="1241887878" sldId="314"/>
            <ac:spMk id="7" creationId="{0D7D57C9-27D7-E80A-DF43-97F70899C081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7T18:51:46.262" v="18792" actId="27309"/>
        <pc:sldMkLst>
          <pc:docMk/>
          <pc:sldMk cId="3908220886" sldId="315"/>
        </pc:sldMkLst>
        <pc:spChg chg="mod">
          <ac:chgData name="Toby Donaldson" userId="2e6e5431-bb17-4c41-9985-d39c50d83c73" providerId="ADAL" clId="{F56B8EF3-5C90-42FD-AD3E-B2A337B95298}" dt="2024-01-17T18:51:29.266" v="18790" actId="20577"/>
          <ac:spMkLst>
            <pc:docMk/>
            <pc:sldMk cId="3908220886" sldId="315"/>
            <ac:spMk id="9" creationId="{80668905-60AD-C93B-9B3D-DB761D57A1D2}"/>
          </ac:spMkLst>
        </pc:spChg>
        <pc:graphicFrameChg chg="add del modGraphic">
          <ac:chgData name="Toby Donaldson" userId="2e6e5431-bb17-4c41-9985-d39c50d83c73" providerId="ADAL" clId="{F56B8EF3-5C90-42FD-AD3E-B2A337B95298}" dt="2024-01-17T18:51:46.262" v="18792" actId="27309"/>
          <ac:graphicFrameMkLst>
            <pc:docMk/>
            <pc:sldMk cId="3908220886" sldId="315"/>
            <ac:graphicFrameMk id="6" creationId="{2D2098CF-E250-FAF0-8B23-340E458B0BCC}"/>
          </ac:graphicFrameMkLst>
        </pc:graphicFrameChg>
      </pc:sldChg>
    </pc:docChg>
  </pc:docChgLst>
  <pc:docChgLst>
    <pc:chgData name="Toby Donaldson" userId="2e6e5431-bb17-4c41-9985-d39c50d83c73" providerId="ADAL" clId="{F0E40FE0-2E57-4922-A8AA-5AFA101CC44A}"/>
    <pc:docChg chg="undo redo custSel addSld delSld modSld sldOrd addSection delSection modSection">
      <pc:chgData name="Toby Donaldson" userId="2e6e5431-bb17-4c41-9985-d39c50d83c73" providerId="ADAL" clId="{F0E40FE0-2E57-4922-A8AA-5AFA101CC44A}" dt="2024-01-26T07:31:52.818" v="11020" actId="20577"/>
      <pc:docMkLst>
        <pc:docMk/>
      </pc:docMkLst>
      <pc:sldChg chg="modSp mod ord">
        <pc:chgData name="Toby Donaldson" userId="2e6e5431-bb17-4c41-9985-d39c50d83c73" providerId="ADAL" clId="{F0E40FE0-2E57-4922-A8AA-5AFA101CC44A}" dt="2024-01-18T00:50:42.871" v="1556" actId="20578"/>
        <pc:sldMkLst>
          <pc:docMk/>
          <pc:sldMk cId="1990534629" sldId="256"/>
        </pc:sldMkLst>
        <pc:spChg chg="mod">
          <ac:chgData name="Toby Donaldson" userId="2e6e5431-bb17-4c41-9985-d39c50d83c73" providerId="ADAL" clId="{F0E40FE0-2E57-4922-A8AA-5AFA101CC44A}" dt="2024-01-18T00:20:47.358" v="6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Sp modSp mod ord">
        <pc:chgData name="Toby Donaldson" userId="2e6e5431-bb17-4c41-9985-d39c50d83c73" providerId="ADAL" clId="{F0E40FE0-2E57-4922-A8AA-5AFA101CC44A}" dt="2024-01-22T19:25:07.098" v="9020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0E40FE0-2E57-4922-A8AA-5AFA101CC44A}" dt="2024-01-22T19:25:07.098" v="9020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0E40FE0-2E57-4922-A8AA-5AFA101CC44A}" dt="2024-01-18T00:21:35.450" v="14" actId="21"/>
          <ac:spMkLst>
            <pc:docMk/>
            <pc:sldMk cId="3457032960" sldId="25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6570974" sldId="25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069557335" sldId="26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1357516" sldId="26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5501190" sldId="26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1885463" sldId="26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00110765" sldId="26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609365" sldId="26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00499661" sldId="26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349829518" sldId="26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77031596" sldId="27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5023636" sldId="27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471775431" sldId="27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866962288" sldId="27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15519779" sldId="27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9780921" sldId="27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6012569" sldId="27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5158963" sldId="27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926493247" sldId="27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975362785" sldId="27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5575249" sldId="28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32478819" sldId="28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51489469" sldId="28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91270767" sldId="28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385497189" sldId="28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150923053" sldId="28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295768457" sldId="28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36112539" sldId="28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771185702" sldId="29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36226977" sldId="29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89034745" sldId="29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89417061" sldId="29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53127751" sldId="29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40618605" sldId="29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86675529" sldId="29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874304550" sldId="29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05269286" sldId="29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405615600" sldId="300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935856168" sldId="301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40181464" sldId="302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049437629" sldId="303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287968718" sldId="304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604971064" sldId="305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468453318" sldId="306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84991612" sldId="30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642181235" sldId="30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56014449" sldId="30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20572146" sldId="31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42201987" sldId="311"/>
        </pc:sldMkLst>
      </pc:sldChg>
      <pc:sldChg chg="addSp delSp modSp add mod ord">
        <pc:chgData name="Toby Donaldson" userId="2e6e5431-bb17-4c41-9985-d39c50d83c73" providerId="ADAL" clId="{F0E40FE0-2E57-4922-A8AA-5AFA101CC44A}" dt="2024-01-22T19:47:16.561" v="9030" actId="167"/>
        <pc:sldMkLst>
          <pc:docMk/>
          <pc:sldMk cId="2965922608" sldId="311"/>
        </pc:sldMkLst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" creationId="{DEBD0DA8-0DBC-41DC-8020-9A60A10F8EC1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6" creationId="{C3165043-9098-9CC0-5659-4015745C629B}"/>
          </ac:spMkLst>
        </pc:spChg>
        <pc:spChg chg="mod">
          <ac:chgData name="Toby Donaldson" userId="2e6e5431-bb17-4c41-9985-d39c50d83c73" providerId="ADAL" clId="{F0E40FE0-2E57-4922-A8AA-5AFA101CC44A}" dt="2024-01-18T00:29:43.908" v="200" actId="1076"/>
          <ac:spMkLst>
            <pc:docMk/>
            <pc:sldMk cId="2965922608" sldId="311"/>
            <ac:spMk id="28" creationId="{D59C76F1-6F1B-B12E-49A6-325207807D05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9" creationId="{DF07A032-A714-1043-62FC-B0CEF2B6E1B8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1" creationId="{E19E8508-BCDD-7075-94E4-5020F3D8093A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2" creationId="{8B008C71-343D-A274-8192-91F484462CDD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4" creationId="{4F0631C6-2065-A251-3B83-8A8631436290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5" creationId="{65D6C437-551B-1D66-D75F-D169991351E3}"/>
          </ac:spMkLst>
        </pc:spChg>
        <pc:spChg chg="add mod">
          <ac:chgData name="Toby Donaldson" userId="2e6e5431-bb17-4c41-9985-d39c50d83c73" providerId="ADAL" clId="{F0E40FE0-2E57-4922-A8AA-5AFA101CC44A}" dt="2024-01-18T00:30:01.914" v="205" actId="1076"/>
          <ac:spMkLst>
            <pc:docMk/>
            <pc:sldMk cId="2965922608" sldId="311"/>
            <ac:spMk id="37" creationId="{8652DB3F-ECAB-2A6B-B4E9-02BE35D28CEE}"/>
          </ac:spMkLst>
        </pc:spChg>
        <pc:spChg chg="add mod ord">
          <ac:chgData name="Toby Donaldson" userId="2e6e5431-bb17-4c41-9985-d39c50d83c73" providerId="ADAL" clId="{F0E40FE0-2E57-4922-A8AA-5AFA101CC44A}" dt="2024-01-22T19:47:16.561" v="9030" actId="167"/>
          <ac:spMkLst>
            <pc:docMk/>
            <pc:sldMk cId="2965922608" sldId="311"/>
            <ac:spMk id="38" creationId="{2172DE9D-A631-53CA-A439-0E91FDC990A2}"/>
          </ac:spMkLst>
        </pc:spChg>
        <pc:spChg chg="add mod">
          <ac:chgData name="Toby Donaldson" userId="2e6e5431-bb17-4c41-9985-d39c50d83c73" providerId="ADAL" clId="{F0E40FE0-2E57-4922-A8AA-5AFA101CC44A}" dt="2024-01-22T19:47:04.554" v="9029" actId="14100"/>
          <ac:spMkLst>
            <pc:docMk/>
            <pc:sldMk cId="2965922608" sldId="311"/>
            <ac:spMk id="39" creationId="{46CB46CB-9A09-C044-6676-91E3E3620A8A}"/>
          </ac:spMkLst>
        </pc:spChg>
        <pc:grpChg chg="add mod">
          <ac:chgData name="Toby Donaldson" userId="2e6e5431-bb17-4c41-9985-d39c50d83c73" providerId="ADAL" clId="{F0E40FE0-2E57-4922-A8AA-5AFA101CC44A}" dt="2024-01-18T00:29:21.891" v="193" actId="1076"/>
          <ac:grpSpMkLst>
            <pc:docMk/>
            <pc:sldMk cId="2965922608" sldId="311"/>
            <ac:grpSpMk id="36" creationId="{A7934470-36D5-7BF2-720F-638ABF5BA58C}"/>
          </ac:grpSpMkLst>
        </pc:grp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3" creationId="{EED48B81-20F3-0E06-79C3-8FD6ABC3ED38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619607218" sldId="312"/>
        </pc:sldMkLst>
      </pc:sldChg>
      <pc:sldChg chg="add del">
        <pc:chgData name="Toby Donaldson" userId="2e6e5431-bb17-4c41-9985-d39c50d83c73" providerId="ADAL" clId="{F0E40FE0-2E57-4922-A8AA-5AFA101CC44A}" dt="2024-01-18T00:30:15.416" v="207" actId="2696"/>
        <pc:sldMkLst>
          <pc:docMk/>
          <pc:sldMk cId="2625441596" sldId="312"/>
        </pc:sldMkLst>
      </pc:sldChg>
      <pc:sldChg chg="addSp delSp modSp add mod">
        <pc:chgData name="Toby Donaldson" userId="2e6e5431-bb17-4c41-9985-d39c50d83c73" providerId="ADAL" clId="{F0E40FE0-2E57-4922-A8AA-5AFA101CC44A}" dt="2024-01-22T19:47:27.941" v="9031"/>
        <pc:sldMkLst>
          <pc:docMk/>
          <pc:sldMk cId="1813859" sldId="313"/>
        </pc:sldMkLst>
        <pc:spChg chg="add mod">
          <ac:chgData name="Toby Donaldson" userId="2e6e5431-bb17-4c41-9985-d39c50d83c73" providerId="ADAL" clId="{F0E40FE0-2E57-4922-A8AA-5AFA101CC44A}" dt="2024-01-18T00:30:58.292" v="303" actId="1076"/>
          <ac:spMkLst>
            <pc:docMk/>
            <pc:sldMk cId="1813859" sldId="313"/>
            <ac:spMk id="3" creationId="{B9C83A3F-4CE7-5EC0-D228-19DA7D4AADEF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6" creationId="{B532977E-C358-A53D-5ED2-7045AB1094FC}"/>
          </ac:spMkLst>
        </pc:spChg>
        <pc:spChg chg="mod">
          <ac:chgData name="Toby Donaldson" userId="2e6e5431-bb17-4c41-9985-d39c50d83c73" providerId="ADAL" clId="{F0E40FE0-2E57-4922-A8AA-5AFA101CC44A}" dt="2024-01-18T00:30:45.920" v="299" actId="20577"/>
          <ac:spMkLst>
            <pc:docMk/>
            <pc:sldMk cId="1813859" sldId="313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9" creationId="{E52991E6-587F-C253-6406-0E63858C950E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30" creationId="{1B9933CA-C2C2-F012-B981-1811F0DBAEFF}"/>
          </ac:spMkLst>
        </pc:spChg>
        <pc:spChg chg="del mod">
          <ac:chgData name="Toby Donaldson" userId="2e6e5431-bb17-4c41-9985-d39c50d83c73" providerId="ADAL" clId="{F0E40FE0-2E57-4922-A8AA-5AFA101CC44A}" dt="2024-01-18T00:31:00.862" v="304" actId="21"/>
          <ac:spMkLst>
            <pc:docMk/>
            <pc:sldMk cId="1813859" sldId="313"/>
            <ac:spMk id="37" creationId="{8652DB3F-ECAB-2A6B-B4E9-02BE35D28CEE}"/>
          </ac:spMkLst>
        </pc:spChg>
        <pc:spChg chg="add mod">
          <ac:chgData name="Toby Donaldson" userId="2e6e5431-bb17-4c41-9985-d39c50d83c73" providerId="ADAL" clId="{F0E40FE0-2E57-4922-A8AA-5AFA101CC44A}" dt="2024-01-20T05:06:50.745" v="8496"/>
          <ac:spMkLst>
            <pc:docMk/>
            <pc:sldMk cId="1813859" sldId="313"/>
            <ac:spMk id="42" creationId="{319DEDDC-C227-3E38-8832-5522C60C51AE}"/>
          </ac:spMkLst>
        </pc:spChg>
        <pc:spChg chg="add mod">
          <ac:chgData name="Toby Donaldson" userId="2e6e5431-bb17-4c41-9985-d39c50d83c73" providerId="ADAL" clId="{F0E40FE0-2E57-4922-A8AA-5AFA101CC44A}" dt="2024-01-22T19:47:27.941" v="9031"/>
          <ac:spMkLst>
            <pc:docMk/>
            <pc:sldMk cId="1813859" sldId="313"/>
            <ac:spMk id="43" creationId="{1201BC55-8FA4-9EB5-39D3-B541DCCCD13B}"/>
          </ac:spMkLst>
        </pc:spChg>
        <pc:cxnChg chg="add">
          <ac:chgData name="Toby Donaldson" userId="2e6e5431-bb17-4c41-9985-d39c50d83c73" providerId="ADAL" clId="{F0E40FE0-2E57-4922-A8AA-5AFA101CC44A}" dt="2024-01-18T00:33:45.982" v="624" actId="11529"/>
          <ac:cxnSpMkLst>
            <pc:docMk/>
            <pc:sldMk cId="1813859" sldId="313"/>
            <ac:cxnSpMk id="33" creationId="{74C1B4F2-6BE0-C9D3-9108-97FB97B9792A}"/>
          </ac:cxnSpMkLst>
        </pc:cxnChg>
        <pc:cxnChg chg="add">
          <ac:chgData name="Toby Donaldson" userId="2e6e5431-bb17-4c41-9985-d39c50d83c73" providerId="ADAL" clId="{F0E40FE0-2E57-4922-A8AA-5AFA101CC44A}" dt="2024-01-18T00:33:52.197" v="625" actId="11529"/>
          <ac:cxnSpMkLst>
            <pc:docMk/>
            <pc:sldMk cId="1813859" sldId="313"/>
            <ac:cxnSpMk id="39" creationId="{B2DAB61C-CDDC-663E-5130-37C78C09F046}"/>
          </ac:cxnSpMkLst>
        </pc:cxnChg>
        <pc:cxnChg chg="add">
          <ac:chgData name="Toby Donaldson" userId="2e6e5431-bb17-4c41-9985-d39c50d83c73" providerId="ADAL" clId="{F0E40FE0-2E57-4922-A8AA-5AFA101CC44A}" dt="2024-01-18T00:33:58.029" v="626" actId="11529"/>
          <ac:cxnSpMkLst>
            <pc:docMk/>
            <pc:sldMk cId="1813859" sldId="313"/>
            <ac:cxnSpMk id="41" creationId="{216355E7-0F41-65C4-1D46-95D0030CBD95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115869788" sldId="31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241887878" sldId="314"/>
        </pc:sldMkLst>
      </pc:sldChg>
      <pc:sldChg chg="addSp modSp add mod">
        <pc:chgData name="Toby Donaldson" userId="2e6e5431-bb17-4c41-9985-d39c50d83c73" providerId="ADAL" clId="{F0E40FE0-2E57-4922-A8AA-5AFA101CC44A}" dt="2024-01-22T19:47:36.593" v="9032"/>
        <pc:sldMkLst>
          <pc:docMk/>
          <pc:sldMk cId="3576889345" sldId="314"/>
        </pc:sldMkLst>
        <pc:spChg chg="mod">
          <ac:chgData name="Toby Donaldson" userId="2e6e5431-bb17-4c41-9985-d39c50d83c73" providerId="ADAL" clId="{F0E40FE0-2E57-4922-A8AA-5AFA101CC44A}" dt="2024-01-18T00:36:45.837" v="1010" actId="1076"/>
          <ac:spMkLst>
            <pc:docMk/>
            <pc:sldMk cId="3576889345" sldId="314"/>
            <ac:spMk id="4" creationId="{600631E4-52B7-B7DB-E129-DC961E8DDD93}"/>
          </ac:spMkLst>
        </pc:spChg>
        <pc:spChg chg="mod">
          <ac:chgData name="Toby Donaldson" userId="2e6e5431-bb17-4c41-9985-d39c50d83c73" providerId="ADAL" clId="{F0E40FE0-2E57-4922-A8AA-5AFA101CC44A}" dt="2024-01-20T05:05:18.641" v="8485" actId="2711"/>
          <ac:spMkLst>
            <pc:docMk/>
            <pc:sldMk cId="3576889345" sldId="314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1" creationId="{E42882E3-2BBA-34D7-D6CD-C94091DC9466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7" creationId="{D7263B06-DC4A-C74E-4757-693C141FCC3E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8" creationId="{4BFA7690-5D78-8785-2F75-36D88B0727A5}"/>
          </ac:spMkLst>
        </pc:spChg>
        <pc:spChg chg="add mod">
          <ac:chgData name="Toby Donaldson" userId="2e6e5431-bb17-4c41-9985-d39c50d83c73" providerId="ADAL" clId="{F0E40FE0-2E57-4922-A8AA-5AFA101CC44A}" dt="2024-01-20T05:06:24.820" v="8493" actId="1076"/>
          <ac:spMkLst>
            <pc:docMk/>
            <pc:sldMk cId="3576889345" sldId="314"/>
            <ac:spMk id="40" creationId="{E69C2200-FCD9-94CE-0AF9-CD1545277AAB}"/>
          </ac:spMkLst>
        </pc:spChg>
        <pc:spChg chg="add mod">
          <ac:chgData name="Toby Donaldson" userId="2e6e5431-bb17-4c41-9985-d39c50d83c73" providerId="ADAL" clId="{F0E40FE0-2E57-4922-A8AA-5AFA101CC44A}" dt="2024-01-22T19:47:36.593" v="9032"/>
          <ac:spMkLst>
            <pc:docMk/>
            <pc:sldMk cId="3576889345" sldId="314"/>
            <ac:spMk id="42" creationId="{9C776AB4-E7A0-A73E-EEE8-35DFD31A7B87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908220886" sldId="315"/>
        </pc:sldMkLst>
      </pc:sldChg>
      <pc:sldChg chg="addSp delSp modSp add mod ord">
        <pc:chgData name="Toby Donaldson" userId="2e6e5431-bb17-4c41-9985-d39c50d83c73" providerId="ADAL" clId="{F0E40FE0-2E57-4922-A8AA-5AFA101CC44A}" dt="2024-01-18T00:50:36.751" v="1554"/>
        <pc:sldMkLst>
          <pc:docMk/>
          <pc:sldMk cId="4179787368" sldId="315"/>
        </pc:sldMkLst>
        <pc:spChg chg="mod">
          <ac:chgData name="Toby Donaldson" userId="2e6e5431-bb17-4c41-9985-d39c50d83c73" providerId="ADAL" clId="{F0E40FE0-2E57-4922-A8AA-5AFA101CC44A}" dt="2024-01-18T00:38:19.353" v="1060" actId="20577"/>
          <ac:spMkLst>
            <pc:docMk/>
            <pc:sldMk cId="4179787368" sldId="31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0:38:30.934" v="1062" actId="21"/>
          <ac:spMkLst>
            <pc:docMk/>
            <pc:sldMk cId="4179787368" sldId="315"/>
            <ac:spMk id="3" creationId="{B9C83A3F-4CE7-5EC0-D228-19DA7D4AADEF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5" creationId="{63620396-E9C4-3F62-E3A6-982B88D20E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6" creationId="{62CACBED-B31B-20E9-2047-0713E1B895E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7" creationId="{204F554E-E05B-3CCE-6566-62D27C643B58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8" creationId="{2F62D660-1846-2F07-5F56-0D2680D71CB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9" creationId="{2089ED6A-5722-F5A6-588B-E11EF2D9FBC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0" creationId="{189568D6-EFE1-80E7-C225-26D4D906ED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1" creationId="{FC3588D3-B396-C710-B469-CE020BE4093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2" creationId="{F06BC40E-1F5B-9172-AF88-409A0F64E4D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3" creationId="{29D1FED8-4E60-71D5-6995-499F364647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4" creationId="{E8E10DD0-75C8-E596-88D6-E66E4FAA81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5" creationId="{0E03BB88-F3D1-EFD7-6CAE-48B5A86628C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6" creationId="{14A991EE-6188-AFFA-5161-1C84AE8879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7" creationId="{EF106CEC-1AF0-3786-6C94-1BC7C3AEE0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8" creationId="{CBF32584-3852-850E-92D8-B95929C6C16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9" creationId="{DED1CED1-618C-BE51-BCE5-F8ED5B4D494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0" creationId="{8EF11E35-DAB6-2B6D-9E5A-AE406256EA5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1" creationId="{E0D47DAA-DC5F-2375-F8B4-6DCF1E19C6CE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2" creationId="{94A3146E-F542-2FFD-8A5A-641F3D6606C2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3" creationId="{E1A554AA-AF9B-8DC7-F685-8EE6D3BFA8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4" creationId="{EB5EF798-761F-9B8A-C51A-4042C999F771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5" creationId="{9BC64F22-4742-F4B0-9F2F-DE1B0620ED57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6" creationId="{B532977E-C358-A53D-5ED2-7045AB1094FC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7" creationId="{E39F9407-4EA8-9CD1-336F-08D889C051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9" creationId="{E52991E6-587F-C253-6406-0E63858C950E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18T00:41:39.039" v="1140" actId="5793"/>
          <ac:spMkLst>
            <pc:docMk/>
            <pc:sldMk cId="4179787368" sldId="315"/>
            <ac:spMk id="31" creationId="{274F93CB-76C9-8B5A-3119-013C7F38BED5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7" creationId="{8473B9C8-9F67-4FB0-83BC-956BB3A43B6E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8" creationId="{38485682-D996-FE30-6382-F20875D7CADD}"/>
          </ac:spMkLst>
        </pc:spChg>
        <pc:spChg chg="mod topLvl">
          <ac:chgData name="Toby Donaldson" userId="2e6e5431-bb17-4c41-9985-d39c50d83c73" providerId="ADAL" clId="{F0E40FE0-2E57-4922-A8AA-5AFA101CC44A}" dt="2024-01-18T00:42:46.763" v="1168" actId="14100"/>
          <ac:spMkLst>
            <pc:docMk/>
            <pc:sldMk cId="4179787368" sldId="315"/>
            <ac:spMk id="43" creationId="{46500514-5C84-49C1-3975-1746539409C2}"/>
          </ac:spMkLst>
        </pc:spChg>
        <pc:spChg chg="mod topLvl">
          <ac:chgData name="Toby Donaldson" userId="2e6e5431-bb17-4c41-9985-d39c50d83c73" providerId="ADAL" clId="{F0E40FE0-2E57-4922-A8AA-5AFA101CC44A}" dt="2024-01-18T00:42:42.932" v="1167" actId="1076"/>
          <ac:spMkLst>
            <pc:docMk/>
            <pc:sldMk cId="4179787368" sldId="315"/>
            <ac:spMk id="44" creationId="{E57BDBD3-C74F-4A98-C4B8-04E729F8E0FF}"/>
          </ac:spMkLst>
        </pc:spChg>
        <pc:spChg chg="add mod">
          <ac:chgData name="Toby Donaldson" userId="2e6e5431-bb17-4c41-9985-d39c50d83c73" providerId="ADAL" clId="{F0E40FE0-2E57-4922-A8AA-5AFA101CC44A}" dt="2024-01-18T00:43:06.148" v="1190" actId="1076"/>
          <ac:spMkLst>
            <pc:docMk/>
            <pc:sldMk cId="4179787368" sldId="315"/>
            <ac:spMk id="45" creationId="{E070ED32-850E-4103-31E1-22AF6FFA313B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7" creationId="{7BF340C9-7070-566F-D75F-147AECE82F94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8" creationId="{16B1B566-6855-7D45-FF97-17C136907851}"/>
          </ac:spMkLst>
        </pc:spChg>
        <pc:spChg chg="add mod">
          <ac:chgData name="Toby Donaldson" userId="2e6e5431-bb17-4c41-9985-d39c50d83c73" providerId="ADAL" clId="{F0E40FE0-2E57-4922-A8AA-5AFA101CC44A}" dt="2024-01-18T00:44:12.724" v="1219" actId="208"/>
          <ac:spMkLst>
            <pc:docMk/>
            <pc:sldMk cId="4179787368" sldId="315"/>
            <ac:spMk id="49" creationId="{ABB620B3-F455-4530-87D2-D4FA744618AC}"/>
          </ac:spMkLst>
        </pc:spChg>
        <pc:spChg chg="add mod">
          <ac:chgData name="Toby Donaldson" userId="2e6e5431-bb17-4c41-9985-d39c50d83c73" providerId="ADAL" clId="{F0E40FE0-2E57-4922-A8AA-5AFA101CC44A}" dt="2024-01-18T00:44:01.572" v="1218" actId="208"/>
          <ac:spMkLst>
            <pc:docMk/>
            <pc:sldMk cId="4179787368" sldId="315"/>
            <ac:spMk id="50" creationId="{C954D949-5E8D-8855-29D2-63192BE0136C}"/>
          </ac:spMkLst>
        </pc:spChg>
        <pc:spChg chg="add mod">
          <ac:chgData name="Toby Donaldson" userId="2e6e5431-bb17-4c41-9985-d39c50d83c73" providerId="ADAL" clId="{F0E40FE0-2E57-4922-A8AA-5AFA101CC44A}" dt="2024-01-18T00:44:57.637" v="1233" actId="20577"/>
          <ac:spMkLst>
            <pc:docMk/>
            <pc:sldMk cId="4179787368" sldId="315"/>
            <ac:spMk id="51" creationId="{C3651377-47E7-68ED-0B4B-011C49E5ADB1}"/>
          </ac:spMkLst>
        </pc:spChg>
        <pc:spChg chg="add mod">
          <ac:chgData name="Toby Donaldson" userId="2e6e5431-bb17-4c41-9985-d39c50d83c73" providerId="ADAL" clId="{F0E40FE0-2E57-4922-A8AA-5AFA101CC44A}" dt="2024-01-18T00:45:19.964" v="1240" actId="1076"/>
          <ac:spMkLst>
            <pc:docMk/>
            <pc:sldMk cId="4179787368" sldId="315"/>
            <ac:spMk id="52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18T00:47:22.991" v="1392" actId="1076"/>
          <ac:spMkLst>
            <pc:docMk/>
            <pc:sldMk cId="4179787368" sldId="315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8T00:48:02.587" v="1425" actId="255"/>
          <ac:spMkLst>
            <pc:docMk/>
            <pc:sldMk cId="4179787368" sldId="315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8T00:49:05.683" v="1542" actId="1076"/>
          <ac:spMkLst>
            <pc:docMk/>
            <pc:sldMk cId="4179787368" sldId="315"/>
            <ac:spMk id="58" creationId="{DE3B3182-2404-651C-F273-914F894FBFFD}"/>
          </ac:spMkLst>
        </pc:spChg>
        <pc:spChg chg="add mod">
          <ac:chgData name="Toby Donaldson" userId="2e6e5431-bb17-4c41-9985-d39c50d83c73" providerId="ADAL" clId="{F0E40FE0-2E57-4922-A8AA-5AFA101CC44A}" dt="2024-01-18T00:49:03.435" v="1541" actId="1076"/>
          <ac:spMkLst>
            <pc:docMk/>
            <pc:sldMk cId="4179787368" sldId="315"/>
            <ac:spMk id="59" creationId="{8C484A60-B0B8-EEDC-119A-A344F1B0262C}"/>
          </ac:spMkLst>
        </pc:spChg>
        <pc:grpChg chg="del mod">
          <ac:chgData name="Toby Donaldson" userId="2e6e5431-bb17-4c41-9985-d39c50d83c73" providerId="ADAL" clId="{F0E40FE0-2E57-4922-A8AA-5AFA101CC44A}" dt="2024-01-18T00:40:21.060" v="1082" actId="21"/>
          <ac:grpSpMkLst>
            <pc:docMk/>
            <pc:sldMk cId="4179787368" sldId="315"/>
            <ac:grpSpMk id="36" creationId="{A7934470-36D5-7BF2-720F-638ABF5BA58C}"/>
          </ac:grpSpMkLst>
        </pc:grpChg>
        <pc:grpChg chg="add mod">
          <ac:chgData name="Toby Donaldson" userId="2e6e5431-bb17-4c41-9985-d39c50d83c73" providerId="ADAL" clId="{F0E40FE0-2E57-4922-A8AA-5AFA101CC44A}" dt="2024-01-18T00:41:53.452" v="1142" actId="14100"/>
          <ac:grpSpMkLst>
            <pc:docMk/>
            <pc:sldMk cId="4179787368" sldId="315"/>
            <ac:grpSpMk id="40" creationId="{27816222-667C-E288-90B5-5F911AB80FD2}"/>
          </ac:grpSpMkLst>
        </pc:grpChg>
        <pc:grpChg chg="add del mod">
          <ac:chgData name="Toby Donaldson" userId="2e6e5431-bb17-4c41-9985-d39c50d83c73" providerId="ADAL" clId="{F0E40FE0-2E57-4922-A8AA-5AFA101CC44A}" dt="2024-01-18T00:42:08.810" v="1146" actId="165"/>
          <ac:grpSpMkLst>
            <pc:docMk/>
            <pc:sldMk cId="4179787368" sldId="315"/>
            <ac:grpSpMk id="42" creationId="{FA3D1A6A-CE7D-3803-2237-81E2E65A9244}"/>
          </ac:grpSpMkLst>
        </pc:grpChg>
        <pc:grpChg chg="add mod">
          <ac:chgData name="Toby Donaldson" userId="2e6e5431-bb17-4c41-9985-d39c50d83c73" providerId="ADAL" clId="{F0E40FE0-2E57-4922-A8AA-5AFA101CC44A}" dt="2024-01-18T00:43:10.917" v="1191"/>
          <ac:grpSpMkLst>
            <pc:docMk/>
            <pc:sldMk cId="4179787368" sldId="315"/>
            <ac:grpSpMk id="46" creationId="{F3B93827-1468-DE00-D266-7F52E7F0D9C9}"/>
          </ac:grpSpMkLst>
        </pc:grpChg>
        <pc:cxnChg chg="del mod">
          <ac:chgData name="Toby Donaldson" userId="2e6e5431-bb17-4c41-9985-d39c50d83c73" providerId="ADAL" clId="{F0E40FE0-2E57-4922-A8AA-5AFA101CC44A}" dt="2024-01-18T00:38:45.903" v="1064" actId="21"/>
          <ac:cxnSpMkLst>
            <pc:docMk/>
            <pc:sldMk cId="4179787368" sldId="315"/>
            <ac:cxnSpMk id="33" creationId="{74C1B4F2-6BE0-C9D3-9108-97FB97B9792A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39" creationId="{B2DAB61C-CDDC-663E-5130-37C78C09F046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41" creationId="{216355E7-0F41-65C4-1D46-95D0030CBD95}"/>
          </ac:cxnSpMkLst>
        </pc:cxnChg>
        <pc:cxnChg chg="add mod">
          <ac:chgData name="Toby Donaldson" userId="2e6e5431-bb17-4c41-9985-d39c50d83c73" providerId="ADAL" clId="{F0E40FE0-2E57-4922-A8AA-5AFA101CC44A}" dt="2024-01-18T00:49:16.284" v="1543" actId="14100"/>
          <ac:cxnSpMkLst>
            <pc:docMk/>
            <pc:sldMk cId="4179787368" sldId="315"/>
            <ac:cxnSpMk id="55" creationId="{BE85951F-5800-8290-4F29-BAB304AF5520}"/>
          </ac:cxnSpMkLst>
        </pc:cxnChg>
        <pc:cxnChg chg="add mod">
          <ac:chgData name="Toby Donaldson" userId="2e6e5431-bb17-4c41-9985-d39c50d83c73" providerId="ADAL" clId="{F0E40FE0-2E57-4922-A8AA-5AFA101CC44A}" dt="2024-01-18T00:49:27.461" v="1546" actId="14100"/>
          <ac:cxnSpMkLst>
            <pc:docMk/>
            <pc:sldMk cId="4179787368" sldId="315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5:07:28.324" v="8497" actId="20577"/>
        <pc:sldMkLst>
          <pc:docMk/>
          <pc:sldMk cId="4155515468" sldId="316"/>
        </pc:sldMkLst>
        <pc:spChg chg="add mod">
          <ac:chgData name="Toby Donaldson" userId="2e6e5431-bb17-4c41-9985-d39c50d83c73" providerId="ADAL" clId="{F0E40FE0-2E57-4922-A8AA-5AFA101CC44A}" dt="2024-01-18T00:51:27.915" v="1566"/>
          <ac:spMkLst>
            <pc:docMk/>
            <pc:sldMk cId="4155515468" sldId="316"/>
            <ac:spMk id="6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20T05:07:28.324" v="8497" actId="20577"/>
          <ac:spMkLst>
            <pc:docMk/>
            <pc:sldMk cId="4155515468" sldId="316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18T00:51:10.820" v="1561" actId="1076"/>
          <ac:spMkLst>
            <pc:docMk/>
            <pc:sldMk cId="4155515468" sldId="316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8T00:51:19.007" v="1563" actId="21"/>
          <ac:spMkLst>
            <pc:docMk/>
            <pc:sldMk cId="4155515468" sldId="316"/>
            <ac:spMk id="52" creationId="{0E25BC90-BDC2-B221-2645-335D7176D17C}"/>
          </ac:spMkLst>
        </pc:spChg>
        <pc:spChg chg="mod">
          <ac:chgData name="Toby Donaldson" userId="2e6e5431-bb17-4c41-9985-d39c50d83c73" providerId="ADAL" clId="{F0E40FE0-2E57-4922-A8AA-5AFA101CC44A}" dt="2024-01-18T00:52:20.141" v="1713" actId="2711"/>
          <ac:spMkLst>
            <pc:docMk/>
            <pc:sldMk cId="4155515468" sldId="316"/>
            <ac:spMk id="53" creationId="{B9A707E8-29B6-8341-B4BC-DBCD6EA790EB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8" creationId="{DE3B3182-2404-651C-F273-914F894FBFFD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9" creationId="{8C484A60-B0B8-EEDC-119A-A344F1B0262C}"/>
          </ac:spMkLst>
        </pc:spChg>
        <pc:cxnChg chg="mod">
          <ac:chgData name="Toby Donaldson" userId="2e6e5431-bb17-4c41-9985-d39c50d83c73" providerId="ADAL" clId="{F0E40FE0-2E57-4922-A8AA-5AFA101CC44A}" dt="2024-01-18T00:51:25.004" v="1565" actId="14100"/>
          <ac:cxnSpMkLst>
            <pc:docMk/>
            <pc:sldMk cId="4155515468" sldId="316"/>
            <ac:cxnSpMk id="55" creationId="{BE85951F-5800-8290-4F29-BAB304AF5520}"/>
          </ac:cxnSpMkLst>
        </pc:cxnChg>
        <pc:cxnChg chg="del">
          <ac:chgData name="Toby Donaldson" userId="2e6e5431-bb17-4c41-9985-d39c50d83c73" providerId="ADAL" clId="{F0E40FE0-2E57-4922-A8AA-5AFA101CC44A}" dt="2024-01-18T00:51:15.576" v="1562" actId="21"/>
          <ac:cxnSpMkLst>
            <pc:docMk/>
            <pc:sldMk cId="4155515468" sldId="316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8:38.580" v="9053" actId="14100"/>
        <pc:sldMkLst>
          <pc:docMk/>
          <pc:sldMk cId="4256021755" sldId="317"/>
        </pc:sldMkLst>
        <pc:spChg chg="del">
          <ac:chgData name="Toby Donaldson" userId="2e6e5431-bb17-4c41-9985-d39c50d83c73" providerId="ADAL" clId="{F0E40FE0-2E57-4922-A8AA-5AFA101CC44A}" dt="2024-01-18T00:55:10.413" v="1916" actId="21"/>
          <ac:spMkLst>
            <pc:docMk/>
            <pc:sldMk cId="4256021755" sldId="317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22T19:48:38.580" v="9053" actId="14100"/>
          <ac:spMkLst>
            <pc:docMk/>
            <pc:sldMk cId="4256021755" sldId="317"/>
            <ac:spMk id="53" creationId="{B9A707E8-29B6-8341-B4BC-DBCD6EA790EB}"/>
          </ac:spMkLst>
        </pc:spChg>
        <pc:cxnChg chg="add del">
          <ac:chgData name="Toby Donaldson" userId="2e6e5431-bb17-4c41-9985-d39c50d83c73" providerId="ADAL" clId="{F0E40FE0-2E57-4922-A8AA-5AFA101CC44A}" dt="2024-01-18T00:56:02.089" v="1918" actId="21"/>
          <ac:cxnSpMkLst>
            <pc:docMk/>
            <pc:sldMk cId="4256021755" sldId="317"/>
            <ac:cxnSpMk id="5" creationId="{341D8F8E-1342-2BF8-1B59-A2B196EADBB2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9:20.673" v="9056" actId="20577"/>
        <pc:sldMkLst>
          <pc:docMk/>
          <pc:sldMk cId="649268456" sldId="318"/>
        </pc:sldMkLst>
        <pc:spChg chg="add mod">
          <ac:chgData name="Toby Donaldson" userId="2e6e5431-bb17-4c41-9985-d39c50d83c73" providerId="ADAL" clId="{F0E40FE0-2E57-4922-A8AA-5AFA101CC44A}" dt="2024-01-18T01:00:02.237" v="2450" actId="1076"/>
          <ac:spMkLst>
            <pc:docMk/>
            <pc:sldMk cId="649268456" sldId="318"/>
            <ac:spMk id="3" creationId="{DCAA995F-BEFA-C104-824B-6C99B3D0761A}"/>
          </ac:spMkLst>
        </pc:spChg>
        <pc:spChg chg="add mod">
          <ac:chgData name="Toby Donaldson" userId="2e6e5431-bb17-4c41-9985-d39c50d83c73" providerId="ADAL" clId="{F0E40FE0-2E57-4922-A8AA-5AFA101CC44A}" dt="2024-01-18T01:01:05.627" v="2468" actId="20577"/>
          <ac:spMkLst>
            <pc:docMk/>
            <pc:sldMk cId="649268456" sldId="318"/>
            <ac:spMk id="5" creationId="{9DCC4AEB-6B46-6381-BE83-9871393E13EF}"/>
          </ac:spMkLst>
        </pc:spChg>
        <pc:spChg chg="add mod">
          <ac:chgData name="Toby Donaldson" userId="2e6e5431-bb17-4c41-9985-d39c50d83c73" providerId="ADAL" clId="{F0E40FE0-2E57-4922-A8AA-5AFA101CC44A}" dt="2024-01-22T19:49:20.673" v="9056" actId="20577"/>
          <ac:spMkLst>
            <pc:docMk/>
            <pc:sldMk cId="649268456" sldId="318"/>
            <ac:spMk id="6" creationId="{E3C9C8BE-6A33-2DB6-C31C-636FB91F47B1}"/>
          </ac:spMkLst>
        </pc:spChg>
        <pc:spChg chg="add mod">
          <ac:chgData name="Toby Donaldson" userId="2e6e5431-bb17-4c41-9985-d39c50d83c73" providerId="ADAL" clId="{F0E40FE0-2E57-4922-A8AA-5AFA101CC44A}" dt="2024-01-18T01:00:17.628" v="2454" actId="1076"/>
          <ac:spMkLst>
            <pc:docMk/>
            <pc:sldMk cId="649268456" sldId="318"/>
            <ac:spMk id="7" creationId="{7BD21565-6726-BC5C-9069-CC9894E9FF32}"/>
          </ac:spMkLst>
        </pc:spChg>
        <pc:spChg chg="add mod">
          <ac:chgData name="Toby Donaldson" userId="2e6e5431-bb17-4c41-9985-d39c50d83c73" providerId="ADAL" clId="{F0E40FE0-2E57-4922-A8AA-5AFA101CC44A}" dt="2024-01-18T01:00:26.612" v="2458" actId="1076"/>
          <ac:spMkLst>
            <pc:docMk/>
            <pc:sldMk cId="649268456" sldId="318"/>
            <ac:spMk id="8" creationId="{AA9017C8-0006-70E6-55DF-DC29C44B090B}"/>
          </ac:spMkLst>
        </pc:spChg>
        <pc:spChg chg="add mod">
          <ac:chgData name="Toby Donaldson" userId="2e6e5431-bb17-4c41-9985-d39c50d83c73" providerId="ADAL" clId="{F0E40FE0-2E57-4922-A8AA-5AFA101CC44A}" dt="2024-01-18T01:00:37.338" v="2462" actId="1076"/>
          <ac:spMkLst>
            <pc:docMk/>
            <pc:sldMk cId="649268456" sldId="318"/>
            <ac:spMk id="9" creationId="{A793CF0A-8281-6B44-A54E-4DB87329FBF6}"/>
          </ac:spMkLst>
        </pc:spChg>
        <pc:spChg chg="add mod">
          <ac:chgData name="Toby Donaldson" userId="2e6e5431-bb17-4c41-9985-d39c50d83c73" providerId="ADAL" clId="{F0E40FE0-2E57-4922-A8AA-5AFA101CC44A}" dt="2024-01-18T01:01:49.270" v="2553" actId="14100"/>
          <ac:spMkLst>
            <pc:docMk/>
            <pc:sldMk cId="649268456" sldId="318"/>
            <ac:spMk id="10" creationId="{DF4A784F-9349-E3AD-DC09-DAA1F80FBB48}"/>
          </ac:spMkLst>
        </pc:spChg>
        <pc:spChg chg="del">
          <ac:chgData name="Toby Donaldson" userId="2e6e5431-bb17-4c41-9985-d39c50d83c73" providerId="ADAL" clId="{F0E40FE0-2E57-4922-A8AA-5AFA101CC44A}" dt="2024-01-18T00:56:15.872" v="1920" actId="21"/>
          <ac:spMkLst>
            <pc:docMk/>
            <pc:sldMk cId="649268456" sldId="318"/>
            <ac:spMk id="50" creationId="{C954D949-5E8D-8855-29D2-63192BE0136C}"/>
          </ac:spMkLst>
        </pc:spChg>
        <pc:cxnChg chg="del mod">
          <ac:chgData name="Toby Donaldson" userId="2e6e5431-bb17-4c41-9985-d39c50d83c73" providerId="ADAL" clId="{F0E40FE0-2E57-4922-A8AA-5AFA101CC44A}" dt="2024-01-18T00:56:15.872" v="1920" actId="21"/>
          <ac:cxnSpMkLst>
            <pc:docMk/>
            <pc:sldMk cId="649268456" sldId="318"/>
            <ac:cxnSpMk id="55" creationId="{BE85951F-5800-8290-4F29-BAB304AF5520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18T01:20:26.415" v="3821" actId="1076"/>
        <pc:sldMkLst>
          <pc:docMk/>
          <pc:sldMk cId="463326632" sldId="319"/>
        </pc:sldMkLst>
        <pc:spChg chg="add mod">
          <ac:chgData name="Toby Donaldson" userId="2e6e5431-bb17-4c41-9985-d39c50d83c73" providerId="ADAL" clId="{F0E40FE0-2E57-4922-A8AA-5AFA101CC44A}" dt="2024-01-18T01:03:19.907" v="2693" actId="20577"/>
          <ac:spMkLst>
            <pc:docMk/>
            <pc:sldMk cId="463326632" sldId="319"/>
            <ac:spMk id="3" creationId="{01F5FE4F-9B1A-BE2A-B74C-7D7486CF2153}"/>
          </ac:spMkLst>
        </pc:spChg>
        <pc:spChg chg="add mod">
          <ac:chgData name="Toby Donaldson" userId="2e6e5431-bb17-4c41-9985-d39c50d83c73" providerId="ADAL" clId="{F0E40FE0-2E57-4922-A8AA-5AFA101CC44A}" dt="2024-01-18T01:20:26.415" v="3821" actId="1076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02:22.401" v="2587" actId="20577"/>
          <ac:spMkLst>
            <pc:docMk/>
            <pc:sldMk cId="463326632" sldId="319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0:22.684" v="3820" actId="1076"/>
          <ac:spMkLst>
            <pc:docMk/>
            <pc:sldMk cId="463326632" sldId="319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3:31.542" v="2696" actId="14100"/>
          <ac:cxnSpMkLst>
            <pc:docMk/>
            <pc:sldMk cId="463326632" sldId="319"/>
            <ac:cxnSpMk id="5" creationId="{3C18C4EF-BFE0-0F24-9422-FD63DE45E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2T19:50:09.625" v="9058" actId="20577"/>
        <pc:sldMkLst>
          <pc:docMk/>
          <pc:sldMk cId="612081632" sldId="320"/>
        </pc:sldMkLst>
        <pc:spChg chg="add mod">
          <ac:chgData name="Toby Donaldson" userId="2e6e5431-bb17-4c41-9985-d39c50d83c73" providerId="ADAL" clId="{F0E40FE0-2E57-4922-A8AA-5AFA101CC44A}" dt="2024-01-18T01:06:00.749" v="3002" actId="1076"/>
          <ac:spMkLst>
            <pc:docMk/>
            <pc:sldMk cId="612081632" sldId="320"/>
            <ac:spMk id="3" creationId="{FAAE8BE6-D160-892E-4CBD-F67BFA8086B7}"/>
          </ac:spMkLst>
        </pc:spChg>
        <pc:spChg chg="add mod">
          <ac:chgData name="Toby Donaldson" userId="2e6e5431-bb17-4c41-9985-d39c50d83c73" providerId="ADAL" clId="{F0E40FE0-2E57-4922-A8AA-5AFA101CC44A}" dt="2024-01-18T01:06:24.708" v="3005" actId="1076"/>
          <ac:spMkLst>
            <pc:docMk/>
            <pc:sldMk cId="612081632" sldId="320"/>
            <ac:spMk id="7" creationId="{9C27BCC9-D280-36E2-9DA0-82989A3F96CB}"/>
          </ac:spMkLst>
        </pc:spChg>
        <pc:spChg chg="mod">
          <ac:chgData name="Toby Donaldson" userId="2e6e5431-bb17-4c41-9985-d39c50d83c73" providerId="ADAL" clId="{F0E40FE0-2E57-4922-A8AA-5AFA101CC44A}" dt="2024-01-18T01:04:35.232" v="2855" actId="20577"/>
          <ac:spMkLst>
            <pc:docMk/>
            <pc:sldMk cId="612081632" sldId="320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0:09.625" v="9058" actId="20577"/>
          <ac:spMkLst>
            <pc:docMk/>
            <pc:sldMk cId="612081632" sldId="320"/>
            <ac:spMk id="53" creationId="{B9A707E8-29B6-8341-B4BC-DBCD6EA790EB}"/>
          </ac:spMkLst>
        </pc:spChg>
        <pc:cxnChg chg="add">
          <ac:chgData name="Toby Donaldson" userId="2e6e5431-bb17-4c41-9985-d39c50d83c73" providerId="ADAL" clId="{F0E40FE0-2E57-4922-A8AA-5AFA101CC44A}" dt="2024-01-18T01:06:06.757" v="3003" actId="11529"/>
          <ac:cxnSpMkLst>
            <pc:docMk/>
            <pc:sldMk cId="612081632" sldId="320"/>
            <ac:cxnSpMk id="6" creationId="{55B4D29C-3155-7D7B-9041-EF4DB62D8914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50:33.698" v="9061" actId="113"/>
        <pc:sldMkLst>
          <pc:docMk/>
          <pc:sldMk cId="2781667002" sldId="321"/>
        </pc:sldMkLst>
        <pc:spChg chg="add mod">
          <ac:chgData name="Toby Donaldson" userId="2e6e5431-bb17-4c41-9985-d39c50d83c73" providerId="ADAL" clId="{F0E40FE0-2E57-4922-A8AA-5AFA101CC44A}" dt="2024-01-18T01:09:25.828" v="3172" actId="1076"/>
          <ac:spMkLst>
            <pc:docMk/>
            <pc:sldMk cId="2781667002" sldId="321"/>
            <ac:spMk id="8" creationId="{A3D84E93-AF13-9C18-7F6D-869DBEDEAA2D}"/>
          </ac:spMkLst>
        </pc:spChg>
        <pc:spChg chg="add mod">
          <ac:chgData name="Toby Donaldson" userId="2e6e5431-bb17-4c41-9985-d39c50d83c73" providerId="ADAL" clId="{F0E40FE0-2E57-4922-A8AA-5AFA101CC44A}" dt="2024-01-18T01:11:22.942" v="3439" actId="14100"/>
          <ac:spMkLst>
            <pc:docMk/>
            <pc:sldMk cId="2781667002" sldId="321"/>
            <ac:spMk id="14" creationId="{9D231893-CB11-E18C-F06B-48274E1FAFBA}"/>
          </ac:spMkLst>
        </pc:spChg>
        <pc:spChg chg="add mod">
          <ac:chgData name="Toby Donaldson" userId="2e6e5431-bb17-4c41-9985-d39c50d83c73" providerId="ADAL" clId="{F0E40FE0-2E57-4922-A8AA-5AFA101CC44A}" dt="2024-01-18T01:08:37.391" v="3149"/>
          <ac:spMkLst>
            <pc:docMk/>
            <pc:sldMk cId="2781667002" sldId="321"/>
            <ac:spMk id="15" creationId="{24E9FD2C-70E2-7C2E-A1A5-174E2D73F2BE}"/>
          </ac:spMkLst>
        </pc:spChg>
        <pc:spChg chg="add mod">
          <ac:chgData name="Toby Donaldson" userId="2e6e5431-bb17-4c41-9985-d39c50d83c73" providerId="ADAL" clId="{F0E40FE0-2E57-4922-A8AA-5AFA101CC44A}" dt="2024-01-18T01:10:24.260" v="3336" actId="1076"/>
          <ac:spMkLst>
            <pc:docMk/>
            <pc:sldMk cId="2781667002" sldId="321"/>
            <ac:spMk id="18" creationId="{5DE9FB9A-27ED-FF4D-1D86-239A498DE240}"/>
          </ac:spMkLst>
        </pc:spChg>
        <pc:spChg chg="add mod">
          <ac:chgData name="Toby Donaldson" userId="2e6e5431-bb17-4c41-9985-d39c50d83c73" providerId="ADAL" clId="{F0E40FE0-2E57-4922-A8AA-5AFA101CC44A}" dt="2024-01-22T19:50:33.698" v="9061" actId="113"/>
          <ac:spMkLst>
            <pc:docMk/>
            <pc:sldMk cId="2781667002" sldId="321"/>
            <ac:spMk id="19" creationId="{C0B12B41-0D04-CB61-4B69-EAECDA69AF69}"/>
          </ac:spMkLst>
        </pc:spChg>
        <pc:spChg chg="mod">
          <ac:chgData name="Toby Donaldson" userId="2e6e5431-bb17-4c41-9985-d39c50d83c73" providerId="ADAL" clId="{F0E40FE0-2E57-4922-A8AA-5AFA101CC44A}" dt="2024-01-18T01:12:00.389" v="3480" actId="113"/>
          <ac:spMkLst>
            <pc:docMk/>
            <pc:sldMk cId="2781667002" sldId="321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09:21.100" v="3171" actId="1076"/>
          <ac:spMkLst>
            <pc:docMk/>
            <pc:sldMk cId="2781667002" sldId="321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22T19:50:17.373" v="9060" actId="20577"/>
          <ac:spMkLst>
            <pc:docMk/>
            <pc:sldMk cId="2781667002" sldId="321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7:36.599" v="3016" actId="13822"/>
          <ac:cxnSpMkLst>
            <pc:docMk/>
            <pc:sldMk cId="2781667002" sldId="321"/>
            <ac:cxnSpMk id="10" creationId="{DD9A0E6D-96E5-595A-5E5D-00CC5D24DBD2}"/>
          </ac:cxnSpMkLst>
        </pc:cxnChg>
        <pc:cxnChg chg="add mod">
          <ac:chgData name="Toby Donaldson" userId="2e6e5431-bb17-4c41-9985-d39c50d83c73" providerId="ADAL" clId="{F0E40FE0-2E57-4922-A8AA-5AFA101CC44A}" dt="2024-01-18T01:07:46.028" v="3019" actId="14100"/>
          <ac:cxnSpMkLst>
            <pc:docMk/>
            <pc:sldMk cId="2781667002" sldId="321"/>
            <ac:cxnSpMk id="11" creationId="{C4609834-3ED2-77E8-13B3-3484E940CDFF}"/>
          </ac:cxnSpMkLst>
        </pc:cxnChg>
        <pc:cxnChg chg="mod">
          <ac:chgData name="Toby Donaldson" userId="2e6e5431-bb17-4c41-9985-d39c50d83c73" providerId="ADAL" clId="{F0E40FE0-2E57-4922-A8AA-5AFA101CC44A}" dt="2024-01-18T01:09:33.148" v="3174" actId="14100"/>
          <ac:cxnSpMkLst>
            <pc:docMk/>
            <pc:sldMk cId="2781667002" sldId="321"/>
            <ac:cxnSpMk id="55" creationId="{BE85951F-5800-8290-4F29-BAB304AF5520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51:29.753" v="9064" actId="1076"/>
        <pc:sldMkLst>
          <pc:docMk/>
          <pc:sldMk cId="2310174443" sldId="322"/>
        </pc:sldMkLst>
        <pc:spChg chg="mod">
          <ac:chgData name="Toby Donaldson" userId="2e6e5431-bb17-4c41-9985-d39c50d83c73" providerId="ADAL" clId="{F0E40FE0-2E57-4922-A8AA-5AFA101CC44A}" dt="2024-01-18T01:12:55.003" v="3520" actId="20577"/>
          <ac:spMkLst>
            <pc:docMk/>
            <pc:sldMk cId="2310174443" sldId="322"/>
            <ac:spMk id="2" creationId="{37E304AF-BC2C-01DA-8E7E-AA8744F7440E}"/>
          </ac:spMkLst>
        </pc:spChg>
        <pc:spChg chg="del">
          <ac:chgData name="Toby Donaldson" userId="2e6e5431-bb17-4c41-9985-d39c50d83c73" providerId="ADAL" clId="{F0E40FE0-2E57-4922-A8AA-5AFA101CC44A}" dt="2024-01-18T01:12:58.707" v="3521" actId="21"/>
          <ac:spMkLst>
            <pc:docMk/>
            <pc:sldMk cId="2310174443" sldId="322"/>
            <ac:spMk id="3" creationId="{0593C1DE-CF81-A1ED-250F-2B3488301E52}"/>
          </ac:spMkLst>
        </pc:spChg>
        <pc:spChg chg="add mod">
          <ac:chgData name="Toby Donaldson" userId="2e6e5431-bb17-4c41-9985-d39c50d83c73" providerId="ADAL" clId="{F0E40FE0-2E57-4922-A8AA-5AFA101CC44A}" dt="2024-01-22T19:51:07.881" v="9062" actId="1076"/>
          <ac:spMkLst>
            <pc:docMk/>
            <pc:sldMk cId="2310174443" sldId="322"/>
            <ac:spMk id="5" creationId="{E64260D7-3843-2DD4-6165-2D7F733337FA}"/>
          </ac:spMkLst>
        </pc:spChg>
        <pc:spChg chg="add mod">
          <ac:chgData name="Toby Donaldson" userId="2e6e5431-bb17-4c41-9985-d39c50d83c73" providerId="ADAL" clId="{F0E40FE0-2E57-4922-A8AA-5AFA101CC44A}" dt="2024-01-22T19:51:13.057" v="9063" actId="1076"/>
          <ac:spMkLst>
            <pc:docMk/>
            <pc:sldMk cId="2310174443" sldId="322"/>
            <ac:spMk id="6" creationId="{F7FE9428-D263-FCCC-9AA4-98CDDD1CD154}"/>
          </ac:spMkLst>
        </pc:spChg>
        <pc:spChg chg="add mod">
          <ac:chgData name="Toby Donaldson" userId="2e6e5431-bb17-4c41-9985-d39c50d83c73" providerId="ADAL" clId="{F0E40FE0-2E57-4922-A8AA-5AFA101CC44A}" dt="2024-01-18T01:13:45.789" v="3556" actId="255"/>
          <ac:spMkLst>
            <pc:docMk/>
            <pc:sldMk cId="2310174443" sldId="322"/>
            <ac:spMk id="7" creationId="{3BDD7F30-844E-0823-E92F-F01DFC96F756}"/>
          </ac:spMkLst>
        </pc:spChg>
        <pc:spChg chg="add mod">
          <ac:chgData name="Toby Donaldson" userId="2e6e5431-bb17-4c41-9985-d39c50d83c73" providerId="ADAL" clId="{F0E40FE0-2E57-4922-A8AA-5AFA101CC44A}" dt="2024-01-18T01:16:12.981" v="3605" actId="208"/>
          <ac:spMkLst>
            <pc:docMk/>
            <pc:sldMk cId="2310174443" sldId="322"/>
            <ac:spMk id="8" creationId="{1AFDB4FC-3CB7-D6FC-A361-D0227C5952CA}"/>
          </ac:spMkLst>
        </pc:spChg>
        <pc:spChg chg="add del mod">
          <ac:chgData name="Toby Donaldson" userId="2e6e5431-bb17-4c41-9985-d39c50d83c73" providerId="ADAL" clId="{F0E40FE0-2E57-4922-A8AA-5AFA101CC44A}" dt="2024-01-18T01:16:33.178" v="3609" actId="21"/>
          <ac:spMkLst>
            <pc:docMk/>
            <pc:sldMk cId="2310174443" sldId="322"/>
            <ac:spMk id="11" creationId="{F1BB8F30-1BAB-1330-6B6A-FCEBE620157B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2" creationId="{A0553C6C-2B6F-8035-C547-1585B4A2E226}"/>
          </ac:spMkLst>
        </pc:spChg>
        <pc:spChg chg="add mod">
          <ac:chgData name="Toby Donaldson" userId="2e6e5431-bb17-4c41-9985-d39c50d83c73" providerId="ADAL" clId="{F0E40FE0-2E57-4922-A8AA-5AFA101CC44A}" dt="2024-01-18T01:19:13.318" v="3750" actId="1076"/>
          <ac:spMkLst>
            <pc:docMk/>
            <pc:sldMk cId="2310174443" sldId="322"/>
            <ac:spMk id="14" creationId="{6B18A9B8-5103-FF5D-E636-8EE3F65FAC8D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5" creationId="{F319B473-11C3-A18F-AB45-26887A6819F1}"/>
          </ac:spMkLst>
        </pc:spChg>
        <pc:spChg chg="add mod">
          <ac:chgData name="Toby Donaldson" userId="2e6e5431-bb17-4c41-9985-d39c50d83c73" providerId="ADAL" clId="{F0E40FE0-2E57-4922-A8AA-5AFA101CC44A}" dt="2024-01-18T01:16:20.316" v="3606" actId="208"/>
          <ac:spMkLst>
            <pc:docMk/>
            <pc:sldMk cId="2310174443" sldId="322"/>
            <ac:spMk id="17" creationId="{25FFD776-3DEB-33FA-6198-E27F2724EBA4}"/>
          </ac:spMkLst>
        </pc:spChg>
        <pc:spChg chg="add mod">
          <ac:chgData name="Toby Donaldson" userId="2e6e5431-bb17-4c41-9985-d39c50d83c73" providerId="ADAL" clId="{F0E40FE0-2E57-4922-A8AA-5AFA101CC44A}" dt="2024-01-18T01:17:42.797" v="3685" actId="2085"/>
          <ac:spMkLst>
            <pc:docMk/>
            <pc:sldMk cId="2310174443" sldId="322"/>
            <ac:spMk id="18" creationId="{CA364FFB-9AA8-30C1-CD87-164EFEADCF61}"/>
          </ac:spMkLst>
        </pc:spChg>
        <pc:spChg chg="add mod">
          <ac:chgData name="Toby Donaldson" userId="2e6e5431-bb17-4c41-9985-d39c50d83c73" providerId="ADAL" clId="{F0E40FE0-2E57-4922-A8AA-5AFA101CC44A}" dt="2024-01-18T01:17:21.141" v="3681" actId="1076"/>
          <ac:spMkLst>
            <pc:docMk/>
            <pc:sldMk cId="2310174443" sldId="322"/>
            <ac:spMk id="19" creationId="{FEA2BA98-A31E-6019-D3E1-E38E26609F54}"/>
          </ac:spMkLst>
        </pc:spChg>
        <pc:spChg chg="add mod">
          <ac:chgData name="Toby Donaldson" userId="2e6e5431-bb17-4c41-9985-d39c50d83c73" providerId="ADAL" clId="{F0E40FE0-2E57-4922-A8AA-5AFA101CC44A}" dt="2024-01-22T19:51:29.753" v="9064" actId="1076"/>
          <ac:spMkLst>
            <pc:docMk/>
            <pc:sldMk cId="2310174443" sldId="322"/>
            <ac:spMk id="20" creationId="{32B04036-732A-7116-FAFD-AC58D20F6EAC}"/>
          </ac:spMkLst>
        </pc:spChg>
        <pc:spChg chg="add mod">
          <ac:chgData name="Toby Donaldson" userId="2e6e5431-bb17-4c41-9985-d39c50d83c73" providerId="ADAL" clId="{F0E40FE0-2E57-4922-A8AA-5AFA101CC44A}" dt="2024-01-18T01:18:35.852" v="3746" actId="208"/>
          <ac:spMkLst>
            <pc:docMk/>
            <pc:sldMk cId="2310174443" sldId="322"/>
            <ac:spMk id="21" creationId="{74C5304A-1B29-136C-6101-BBD7BE3210FF}"/>
          </ac:spMkLst>
        </pc:spChg>
        <pc:spChg chg="add mod">
          <ac:chgData name="Toby Donaldson" userId="2e6e5431-bb17-4c41-9985-d39c50d83c73" providerId="ADAL" clId="{F0E40FE0-2E57-4922-A8AA-5AFA101CC44A}" dt="2024-01-18T01:18:48.284" v="3749" actId="14100"/>
          <ac:spMkLst>
            <pc:docMk/>
            <pc:sldMk cId="2310174443" sldId="322"/>
            <ac:spMk id="22" creationId="{3B374D68-839A-527C-A7D3-E4E45F81845C}"/>
          </ac:spMkLst>
        </pc:spChg>
        <pc:cxnChg chg="add mod">
          <ac:chgData name="Toby Donaldson" userId="2e6e5431-bb17-4c41-9985-d39c50d83c73" providerId="ADAL" clId="{F0E40FE0-2E57-4922-A8AA-5AFA101CC44A}" dt="2024-01-18T01:15:40.397" v="3599" actId="255"/>
          <ac:cxnSpMkLst>
            <pc:docMk/>
            <pc:sldMk cId="2310174443" sldId="322"/>
            <ac:cxnSpMk id="10" creationId="{EA10DEEB-F702-D597-68F0-CFAF280EA655}"/>
          </ac:cxnSpMkLst>
        </pc:cxnChg>
        <pc:cxnChg chg="add del mod">
          <ac:chgData name="Toby Donaldson" userId="2e6e5431-bb17-4c41-9985-d39c50d83c73" providerId="ADAL" clId="{F0E40FE0-2E57-4922-A8AA-5AFA101CC44A}" dt="2024-01-18T01:16:33.178" v="3609" actId="21"/>
          <ac:cxnSpMkLst>
            <pc:docMk/>
            <pc:sldMk cId="2310174443" sldId="322"/>
            <ac:cxnSpMk id="13" creationId="{E81D8990-CC84-F416-AF85-07BCD810EE09}"/>
          </ac:cxnSpMkLst>
        </pc:cxnChg>
        <pc:cxnChg chg="add mod">
          <ac:chgData name="Toby Donaldson" userId="2e6e5431-bb17-4c41-9985-d39c50d83c73" providerId="ADAL" clId="{F0E40FE0-2E57-4922-A8AA-5AFA101CC44A}" dt="2024-01-18T01:19:13.318" v="3750" actId="1076"/>
          <ac:cxnSpMkLst>
            <pc:docMk/>
            <pc:sldMk cId="2310174443" sldId="322"/>
            <ac:cxnSpMk id="16" creationId="{B105A0F0-6606-A57D-5911-311A6558988C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24:21.510" v="4118" actId="21"/>
        <pc:sldMkLst>
          <pc:docMk/>
          <pc:sldMk cId="3629129632" sldId="323"/>
        </pc:sldMkLst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6" creationId="{ED6BC591-6859-0A17-F093-D8971AA9C345}"/>
          </ac:spMkLst>
        </pc:spChg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7" creationId="{846DB889-BB86-13ED-891D-B82FC6F06A3C}"/>
          </ac:spMkLst>
        </pc:spChg>
        <pc:spChg chg="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20:45.627" v="3848" actId="20577"/>
          <ac:spMkLst>
            <pc:docMk/>
            <pc:sldMk cId="3629129632" sldId="323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1:12.781" v="3859" actId="1076"/>
          <ac:spMkLst>
            <pc:docMk/>
            <pc:sldMk cId="3629129632" sldId="323"/>
            <ac:spMk id="53" creationId="{B9A707E8-29B6-8341-B4BC-DBCD6EA790EB}"/>
          </ac:spMkLst>
        </pc:spChg>
      </pc:sldChg>
      <pc:sldChg chg="addSp modSp add mod">
        <pc:chgData name="Toby Donaldson" userId="2e6e5431-bb17-4c41-9985-d39c50d83c73" providerId="ADAL" clId="{F0E40FE0-2E57-4922-A8AA-5AFA101CC44A}" dt="2024-01-22T19:52:44.705" v="9082" actId="20577"/>
        <pc:sldMkLst>
          <pc:docMk/>
          <pc:sldMk cId="2339437373" sldId="324"/>
        </pc:sldMkLst>
        <pc:spChg chg="mod">
          <ac:chgData name="Toby Donaldson" userId="2e6e5431-bb17-4c41-9985-d39c50d83c73" providerId="ADAL" clId="{F0E40FE0-2E57-4922-A8AA-5AFA101CC44A}" dt="2024-01-22T19:52:44.705" v="9082" actId="20577"/>
          <ac:spMkLst>
            <pc:docMk/>
            <pc:sldMk cId="2339437373" sldId="324"/>
            <ac:spMk id="6" creationId="{ED6BC591-6859-0A17-F093-D8971AA9C345}"/>
          </ac:spMkLst>
        </pc:spChg>
        <pc:spChg chg="mod">
          <ac:chgData name="Toby Donaldson" userId="2e6e5431-bb17-4c41-9985-d39c50d83c73" providerId="ADAL" clId="{F0E40FE0-2E57-4922-A8AA-5AFA101CC44A}" dt="2024-01-22T19:52:20.375" v="9075" actId="20577"/>
          <ac:spMkLst>
            <pc:docMk/>
            <pc:sldMk cId="2339437373" sldId="324"/>
            <ac:spMk id="8" creationId="{D25F15D3-1E9B-89B3-6768-86CB1A80026E}"/>
          </ac:spMkLst>
        </pc:spChg>
        <pc:spChg chg="add mod">
          <ac:chgData name="Toby Donaldson" userId="2e6e5431-bb17-4c41-9985-d39c50d83c73" providerId="ADAL" clId="{F0E40FE0-2E57-4922-A8AA-5AFA101CC44A}" dt="2024-01-18T01:24:44.733" v="4124" actId="1076"/>
          <ac:spMkLst>
            <pc:docMk/>
            <pc:sldMk cId="2339437373" sldId="324"/>
            <ac:spMk id="10" creationId="{C5021554-02F5-D473-45BE-8832DFA73968}"/>
          </ac:spMkLst>
        </pc:spChg>
        <pc:spChg chg="add mod">
          <ac:chgData name="Toby Donaldson" userId="2e6e5431-bb17-4c41-9985-d39c50d83c73" providerId="ADAL" clId="{F0E40FE0-2E57-4922-A8AA-5AFA101CC44A}" dt="2024-01-18T01:26:29.478" v="4198" actId="1076"/>
          <ac:spMkLst>
            <pc:docMk/>
            <pc:sldMk cId="2339437373" sldId="324"/>
            <ac:spMk id="13" creationId="{D589AB2A-E58A-4813-7E7B-0D4B00850020}"/>
          </ac:spMkLst>
        </pc:spChg>
        <pc:spChg chg="add mod">
          <ac:chgData name="Toby Donaldson" userId="2e6e5431-bb17-4c41-9985-d39c50d83c73" providerId="ADAL" clId="{F0E40FE0-2E57-4922-A8AA-5AFA101CC44A}" dt="2024-01-18T01:26:46.022" v="4201" actId="1076"/>
          <ac:spMkLst>
            <pc:docMk/>
            <pc:sldMk cId="2339437373" sldId="324"/>
            <ac:spMk id="15" creationId="{23CF9C21-3F54-0EC3-575C-C316F8F1FA0A}"/>
          </ac:spMkLst>
        </pc:spChg>
        <pc:cxnChg chg="mod">
          <ac:chgData name="Toby Donaldson" userId="2e6e5431-bb17-4c41-9985-d39c50d83c73" providerId="ADAL" clId="{F0E40FE0-2E57-4922-A8AA-5AFA101CC44A}" dt="2024-01-18T01:26:34.709" v="4199" actId="14100"/>
          <ac:cxnSpMkLst>
            <pc:docMk/>
            <pc:sldMk cId="2339437373" sldId="324"/>
            <ac:cxnSpMk id="5" creationId="{3C18C4EF-BFE0-0F24-9422-FD63DE45EE6A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1" creationId="{7890110C-D74C-040A-C0B9-3304F21C1BB5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2" creationId="{01DDB73E-9384-6BDC-496F-7F8BA38D10A3}"/>
          </ac:cxnSpMkLst>
        </pc:cxnChg>
        <pc:cxnChg chg="mod">
          <ac:chgData name="Toby Donaldson" userId="2e6e5431-bb17-4c41-9985-d39c50d83c73" providerId="ADAL" clId="{F0E40FE0-2E57-4922-A8AA-5AFA101CC44A}" dt="2024-01-18T01:24:34.340" v="4119" actId="14100"/>
          <ac:cxnSpMkLst>
            <pc:docMk/>
            <pc:sldMk cId="2339437373" sldId="324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37:05.681" v="5017" actId="2711"/>
        <pc:sldMkLst>
          <pc:docMk/>
          <pc:sldMk cId="66382602" sldId="325"/>
        </pc:sldMkLst>
        <pc:spChg chg="mod">
          <ac:chgData name="Toby Donaldson" userId="2e6e5431-bb17-4c41-9985-d39c50d83c73" providerId="ADAL" clId="{F0E40FE0-2E57-4922-A8AA-5AFA101CC44A}" dt="2024-01-18T01:32:07.548" v="4706" actId="20577"/>
          <ac:spMkLst>
            <pc:docMk/>
            <pc:sldMk cId="66382602" sldId="32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3" creationId="{01F5FE4F-9B1A-BE2A-B74C-7D7486CF2153}"/>
          </ac:spMkLst>
        </pc:spChg>
        <pc:spChg chg="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6" creationId="{ED6BC591-6859-0A17-F093-D8971AA9C345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7" creationId="{846DB889-BB86-13ED-891D-B82FC6F06A3C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8" creationId="{D25F15D3-1E9B-89B3-6768-86CB1A80026E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0" creationId="{C5021554-02F5-D473-45BE-8832DFA73968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3" creationId="{D589AB2A-E58A-4813-7E7B-0D4B00850020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5" creationId="{23CF9C21-3F54-0EC3-575C-C316F8F1FA0A}"/>
          </ac:spMkLst>
        </pc:spChg>
        <pc:spChg chg="add 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16" creationId="{2298C701-6B85-1EE7-3680-2B21B0B02A9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1" creationId="{739F59C4-0AB9-47D3-B754-6BE3D76DB48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2" creationId="{1C087E89-743B-010F-0DE8-50E793C6C079}"/>
          </ac:spMkLst>
        </pc:spChg>
        <pc:spChg chg="add mod">
          <ac:chgData name="Toby Donaldson" userId="2e6e5431-bb17-4c41-9985-d39c50d83c73" providerId="ADAL" clId="{F0E40FE0-2E57-4922-A8AA-5AFA101CC44A}" dt="2024-01-18T01:35:53.751" v="4912" actId="2711"/>
          <ac:spMkLst>
            <pc:docMk/>
            <pc:sldMk cId="66382602" sldId="325"/>
            <ac:spMk id="26" creationId="{090226F4-89D8-2118-58C0-94DEE645EE83}"/>
          </ac:spMkLst>
        </pc:spChg>
        <pc:spChg chg="add mod">
          <ac:chgData name="Toby Donaldson" userId="2e6e5431-bb17-4c41-9985-d39c50d83c73" providerId="ADAL" clId="{F0E40FE0-2E57-4922-A8AA-5AFA101CC44A}" dt="2024-01-18T01:37:05.681" v="5017" actId="2711"/>
          <ac:spMkLst>
            <pc:docMk/>
            <pc:sldMk cId="66382602" sldId="325"/>
            <ac:spMk id="27" creationId="{8C4F32D6-CA76-17BC-DE58-626825827F96}"/>
          </ac:spMkLst>
        </pc:spChg>
        <pc:spChg chg="mod">
          <ac:chgData name="Toby Donaldson" userId="2e6e5431-bb17-4c41-9985-d39c50d83c73" providerId="ADAL" clId="{F0E40FE0-2E57-4922-A8AA-5AFA101CC44A}" dt="2024-01-18T01:32:44.134" v="4730" actId="20577"/>
          <ac:spMkLst>
            <pc:docMk/>
            <pc:sldMk cId="66382602" sldId="325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34:00.660" v="4826" actId="20577"/>
          <ac:spMkLst>
            <pc:docMk/>
            <pc:sldMk cId="66382602" sldId="325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8T01:34:03.493" v="4827" actId="1076"/>
          <ac:spMkLst>
            <pc:docMk/>
            <pc:sldMk cId="66382602" sldId="325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51" creationId="{C3651377-47E7-68ED-0B4B-011C49E5ADB1}"/>
          </ac:spMkLst>
        </pc:spChg>
        <pc:spChg chg="mod">
          <ac:chgData name="Toby Donaldson" userId="2e6e5431-bb17-4c41-9985-d39c50d83c73" providerId="ADAL" clId="{F0E40FE0-2E57-4922-A8AA-5AFA101CC44A}" dt="2024-01-18T01:33:31.629" v="4819" actId="1076"/>
          <ac:spMkLst>
            <pc:docMk/>
            <pc:sldMk cId="66382602" sldId="325"/>
            <ac:spMk id="53" creationId="{B9A707E8-29B6-8341-B4BC-DBCD6EA790EB}"/>
          </ac:spMkLst>
        </pc:spChg>
        <pc:grpChg chg="add mod">
          <ac:chgData name="Toby Donaldson" userId="2e6e5431-bb17-4c41-9985-d39c50d83c73" providerId="ADAL" clId="{F0E40FE0-2E57-4922-A8AA-5AFA101CC44A}" dt="2024-01-18T01:34:48.558" v="4839" actId="1076"/>
          <ac:grpSpMkLst>
            <pc:docMk/>
            <pc:sldMk cId="66382602" sldId="325"/>
            <ac:grpSpMk id="23" creationId="{060F5995-9922-A04E-692A-B22CE5FDCB9A}"/>
          </ac:grpSpMkLst>
        </pc:grpChg>
        <pc:cxnChg chg="del mod">
          <ac:chgData name="Toby Donaldson" userId="2e6e5431-bb17-4c41-9985-d39c50d83c73" providerId="ADAL" clId="{F0E40FE0-2E57-4922-A8AA-5AFA101CC44A}" dt="2024-01-18T01:33:54.833" v="4822" actId="21"/>
          <ac:cxnSpMkLst>
            <pc:docMk/>
            <pc:sldMk cId="66382602" sldId="325"/>
            <ac:cxnSpMk id="5" creationId="{3C18C4EF-BFE0-0F24-9422-FD63DE45EE6A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1" creationId="{7890110C-D74C-040A-C0B9-3304F21C1BB5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2" creationId="{01DDB73E-9384-6BDC-496F-7F8BA38D10A3}"/>
          </ac:cxnSpMkLst>
        </pc:cxnChg>
        <pc:cxnChg chg="add del mod">
          <ac:chgData name="Toby Donaldson" userId="2e6e5431-bb17-4c41-9985-d39c50d83c73" providerId="ADAL" clId="{F0E40FE0-2E57-4922-A8AA-5AFA101CC44A}" dt="2024-01-18T01:32:31.248" v="4724" actId="21"/>
          <ac:cxnSpMkLst>
            <pc:docMk/>
            <pc:sldMk cId="66382602" sldId="325"/>
            <ac:cxnSpMk id="14" creationId="{A1430E41-9206-E47D-D990-8AA23AFA25C3}"/>
          </ac:cxnSpMkLst>
        </pc:cxnChg>
        <pc:cxnChg chg="add">
          <ac:chgData name="Toby Donaldson" userId="2e6e5431-bb17-4c41-9985-d39c50d83c73" providerId="ADAL" clId="{F0E40FE0-2E57-4922-A8AA-5AFA101CC44A}" dt="2024-01-18T01:33:38.447" v="4820" actId="11529"/>
          <ac:cxnSpMkLst>
            <pc:docMk/>
            <pc:sldMk cId="66382602" sldId="325"/>
            <ac:cxnSpMk id="18" creationId="{5A253370-C115-CCF7-7E13-704F3015E5F6}"/>
          </ac:cxnSpMkLst>
        </pc:cxnChg>
        <pc:cxnChg chg="add">
          <ac:chgData name="Toby Donaldson" userId="2e6e5431-bb17-4c41-9985-d39c50d83c73" providerId="ADAL" clId="{F0E40FE0-2E57-4922-A8AA-5AFA101CC44A}" dt="2024-01-18T01:33:46.158" v="4821" actId="11529"/>
          <ac:cxnSpMkLst>
            <pc:docMk/>
            <pc:sldMk cId="66382602" sldId="325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01:34:56.485" v="4841" actId="14100"/>
          <ac:cxnSpMkLst>
            <pc:docMk/>
            <pc:sldMk cId="66382602" sldId="325"/>
            <ac:cxnSpMk id="55" creationId="{BE85951F-5800-8290-4F29-BAB304AF5520}"/>
          </ac:cxnSpMkLst>
        </pc:cxnChg>
      </pc:sldChg>
      <pc:sldChg chg="new del">
        <pc:chgData name="Toby Donaldson" userId="2e6e5431-bb17-4c41-9985-d39c50d83c73" providerId="ADAL" clId="{F0E40FE0-2E57-4922-A8AA-5AFA101CC44A}" dt="2024-01-18T01:31:56.507" v="4664" actId="2696"/>
        <pc:sldMkLst>
          <pc:docMk/>
          <pc:sldMk cId="335361789" sldId="326"/>
        </pc:sldMkLst>
      </pc:sldChg>
      <pc:sldChg chg="add">
        <pc:chgData name="Toby Donaldson" userId="2e6e5431-bb17-4c41-9985-d39c50d83c73" providerId="ADAL" clId="{F0E40FE0-2E57-4922-A8AA-5AFA101CC44A}" dt="2024-01-18T01:31:47.590" v="4663" actId="2890"/>
        <pc:sldMkLst>
          <pc:docMk/>
          <pc:sldMk cId="1250959513" sldId="327"/>
        </pc:sldMkLst>
      </pc:sldChg>
      <pc:sldChg chg="addSp delSp modSp add mod">
        <pc:chgData name="Toby Donaldson" userId="2e6e5431-bb17-4c41-9985-d39c50d83c73" providerId="ADAL" clId="{F0E40FE0-2E57-4922-A8AA-5AFA101CC44A}" dt="2024-01-22T19:53:26.625" v="9084" actId="20577"/>
        <pc:sldMkLst>
          <pc:docMk/>
          <pc:sldMk cId="1311729858" sldId="328"/>
        </pc:sldMkLst>
        <pc:spChg chg="add mod">
          <ac:chgData name="Toby Donaldson" userId="2e6e5431-bb17-4c41-9985-d39c50d83c73" providerId="ADAL" clId="{F0E40FE0-2E57-4922-A8AA-5AFA101CC44A}" dt="2024-01-18T01:38:34.515" v="5091" actId="208"/>
          <ac:spMkLst>
            <pc:docMk/>
            <pc:sldMk cId="1311729858" sldId="328"/>
            <ac:spMk id="3" creationId="{E0512B33-B3D3-46EE-F3C0-38A97F93B967}"/>
          </ac:spMkLst>
        </pc:spChg>
        <pc:spChg chg="mod">
          <ac:chgData name="Toby Donaldson" userId="2e6e5431-bb17-4c41-9985-d39c50d83c73" providerId="ADAL" clId="{F0E40FE0-2E57-4922-A8AA-5AFA101CC44A}" dt="2024-01-18T01:37:46.137" v="5039" actId="20577"/>
          <ac:spMkLst>
            <pc:docMk/>
            <pc:sldMk cId="1311729858" sldId="328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3:26.625" v="9084" actId="20577"/>
          <ac:spMkLst>
            <pc:docMk/>
            <pc:sldMk cId="1311729858" sldId="328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9T06:20:12.627" v="5171" actId="20577"/>
          <ac:cxnSpMkLst>
            <pc:docMk/>
            <pc:sldMk cId="1311729858" sldId="328"/>
            <ac:cxnSpMk id="6" creationId="{534A0B71-8BCE-A261-D3AC-DC2F2774E095}"/>
          </ac:cxnSpMkLst>
        </pc:cxnChg>
        <pc:cxnChg chg="del mod">
          <ac:chgData name="Toby Donaldson" userId="2e6e5431-bb17-4c41-9985-d39c50d83c73" providerId="ADAL" clId="{F0E40FE0-2E57-4922-A8AA-5AFA101CC44A}" dt="2024-01-18T01:37:38.574" v="5021" actId="21"/>
          <ac:cxnSpMkLst>
            <pc:docMk/>
            <pc:sldMk cId="1311729858" sldId="328"/>
            <ac:cxnSpMk id="18" creationId="{5A253370-C115-CCF7-7E13-704F3015E5F6}"/>
          </ac:cxnSpMkLst>
        </pc:cxnChg>
        <pc:cxnChg chg="del">
          <ac:chgData name="Toby Donaldson" userId="2e6e5431-bb17-4c41-9985-d39c50d83c73" providerId="ADAL" clId="{F0E40FE0-2E57-4922-A8AA-5AFA101CC44A}" dt="2024-01-18T01:37:36.571" v="5020" actId="21"/>
          <ac:cxnSpMkLst>
            <pc:docMk/>
            <pc:sldMk cId="1311729858" sldId="328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19:45:48.333" v="5093" actId="14100"/>
          <ac:cxnSpMkLst>
            <pc:docMk/>
            <pc:sldMk cId="1311729858" sldId="328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57:37.041" v="9103" actId="1076"/>
        <pc:sldMkLst>
          <pc:docMk/>
          <pc:sldMk cId="3152571178" sldId="329"/>
        </pc:sldMkLst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3" creationId="{E0512B33-B3D3-46EE-F3C0-38A97F93B967}"/>
          </ac:spMkLst>
        </pc:spChg>
        <pc:spChg chg="add mod">
          <ac:chgData name="Toby Donaldson" userId="2e6e5431-bb17-4c41-9985-d39c50d83c73" providerId="ADAL" clId="{F0E40FE0-2E57-4922-A8AA-5AFA101CC44A}" dt="2024-01-19T06:30:40.862" v="5436" actId="20577"/>
          <ac:spMkLst>
            <pc:docMk/>
            <pc:sldMk cId="3152571178" sldId="329"/>
            <ac:spMk id="5" creationId="{85498E63-7722-32F5-9D6C-A22CA2191480}"/>
          </ac:spMkLst>
        </pc:spChg>
        <pc:spChg chg="add mod">
          <ac:chgData name="Toby Donaldson" userId="2e6e5431-bb17-4c41-9985-d39c50d83c73" providerId="ADAL" clId="{F0E40FE0-2E57-4922-A8AA-5AFA101CC44A}" dt="2024-01-19T06:30:05.315" v="5420" actId="20577"/>
          <ac:spMkLst>
            <pc:docMk/>
            <pc:sldMk cId="3152571178" sldId="329"/>
            <ac:spMk id="7" creationId="{4C95837B-89E1-C908-9ECE-72B010BDB772}"/>
          </ac:spMkLst>
        </pc:spChg>
        <pc:spChg chg="add mod">
          <ac:chgData name="Toby Donaldson" userId="2e6e5431-bb17-4c41-9985-d39c50d83c73" providerId="ADAL" clId="{F0E40FE0-2E57-4922-A8AA-5AFA101CC44A}" dt="2024-01-19T06:30:47.308" v="5437" actId="20577"/>
          <ac:spMkLst>
            <pc:docMk/>
            <pc:sldMk cId="3152571178" sldId="329"/>
            <ac:spMk id="8" creationId="{25CB915E-19C8-ED80-FE62-04EFC5129F2F}"/>
          </ac:spMkLst>
        </pc:spChg>
        <pc:spChg chg="add mod">
          <ac:chgData name="Toby Donaldson" userId="2e6e5431-bb17-4c41-9985-d39c50d83c73" providerId="ADAL" clId="{F0E40FE0-2E57-4922-A8AA-5AFA101CC44A}" dt="2024-01-19T06:30:50.478" v="5439" actId="20577"/>
          <ac:spMkLst>
            <pc:docMk/>
            <pc:sldMk cId="3152571178" sldId="329"/>
            <ac:spMk id="9" creationId="{A5972C75-A591-9847-0EFA-946D14F4A39D}"/>
          </ac:spMkLst>
        </pc:spChg>
        <pc:spChg chg="add mod">
          <ac:chgData name="Toby Donaldson" userId="2e6e5431-bb17-4c41-9985-d39c50d83c73" providerId="ADAL" clId="{F0E40FE0-2E57-4922-A8AA-5AFA101CC44A}" dt="2024-01-19T06:23:59.584" v="5237" actId="1076"/>
          <ac:spMkLst>
            <pc:docMk/>
            <pc:sldMk cId="3152571178" sldId="329"/>
            <ac:spMk id="11" creationId="{933C9C3A-D374-AB00-F70F-D8309B726EFC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2" creationId="{ECE3AB46-7F62-F40E-CA97-6F4F20AA904E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3" creationId="{AB56A1E4-8CA3-541F-5A4A-9BDA4AFB03B2}"/>
          </ac:spMkLst>
        </pc:spChg>
        <pc:spChg chg="add mod">
          <ac:chgData name="Toby Donaldson" userId="2e6e5431-bb17-4c41-9985-d39c50d83c73" providerId="ADAL" clId="{F0E40FE0-2E57-4922-A8AA-5AFA101CC44A}" dt="2024-01-19T06:24:10.603" v="5243" actId="20577"/>
          <ac:spMkLst>
            <pc:docMk/>
            <pc:sldMk cId="3152571178" sldId="329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7" creationId="{85FF1771-D104-DF34-122C-D02109887E96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8" creationId="{93C85BB4-5547-F36F-709A-38BB94CD162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9" creationId="{6458E6F0-15F5-1848-6B4D-C06368BFBB9C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21:08.456" v="5179" actId="21"/>
          <ac:spMkLst>
            <pc:docMk/>
            <pc:sldMk cId="3152571178" sldId="329"/>
            <ac:spMk id="26" creationId="{090226F4-89D8-2118-58C0-94DEE645EE83}"/>
          </ac:spMkLst>
        </pc:spChg>
        <pc:spChg chg="mod">
          <ac:chgData name="Toby Donaldson" userId="2e6e5431-bb17-4c41-9985-d39c50d83c73" providerId="ADAL" clId="{F0E40FE0-2E57-4922-A8AA-5AFA101CC44A}" dt="2024-01-22T19:57:37.041" v="9103" actId="1076"/>
          <ac:spMkLst>
            <pc:docMk/>
            <pc:sldMk cId="3152571178" sldId="329"/>
            <ac:spMk id="27" creationId="{8C4F32D6-CA76-17BC-DE58-626825827F96}"/>
          </ac:spMkLst>
        </pc:spChg>
        <pc:spChg chg="del">
          <ac:chgData name="Toby Donaldson" userId="2e6e5431-bb17-4c41-9985-d39c50d83c73" providerId="ADAL" clId="{F0E40FE0-2E57-4922-A8AA-5AFA101CC44A}" dt="2024-01-19T06:20:45.455" v="5174" actId="21"/>
          <ac:spMkLst>
            <pc:docMk/>
            <pc:sldMk cId="3152571178" sldId="329"/>
            <ac:spMk id="31" creationId="{274F93CB-76C9-8B5A-3119-013C7F38BED5}"/>
          </ac:spMkLst>
        </pc:spChg>
        <pc:spChg chg="del">
          <ac:chgData name="Toby Donaldson" userId="2e6e5431-bb17-4c41-9985-d39c50d83c73" providerId="ADAL" clId="{F0E40FE0-2E57-4922-A8AA-5AFA101CC44A}" dt="2024-01-19T06:21:09.815" v="5180" actId="21"/>
          <ac:spMkLst>
            <pc:docMk/>
            <pc:sldMk cId="3152571178" sldId="329"/>
            <ac:spMk id="43" creationId="{46500514-5C84-49C1-3975-1746539409C2}"/>
          </ac:spMkLst>
        </pc:spChg>
        <pc:spChg chg="del mod">
          <ac:chgData name="Toby Donaldson" userId="2e6e5431-bb17-4c41-9985-d39c50d83c73" providerId="ADAL" clId="{F0E40FE0-2E57-4922-A8AA-5AFA101CC44A}" dt="2024-01-19T06:21:03.478" v="5178" actId="21"/>
          <ac:spMkLst>
            <pc:docMk/>
            <pc:sldMk cId="3152571178" sldId="329"/>
            <ac:spMk id="44" creationId="{E57BDBD3-C74F-4A98-C4B8-04E729F8E0FF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45" creationId="{E070ED32-850E-4103-31E1-22AF6FFA313B}"/>
          </ac:spMkLst>
        </pc:spChg>
        <pc:spChg chg="del">
          <ac:chgData name="Toby Donaldson" userId="2e6e5431-bb17-4c41-9985-d39c50d83c73" providerId="ADAL" clId="{F0E40FE0-2E57-4922-A8AA-5AFA101CC44A}" dt="2024-01-19T06:21:14.894" v="5182" actId="21"/>
          <ac:spMkLst>
            <pc:docMk/>
            <pc:sldMk cId="3152571178" sldId="329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9T06:24:30.371" v="5248" actId="20577"/>
          <ac:spMkLst>
            <pc:docMk/>
            <pc:sldMk cId="3152571178" sldId="329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8" creationId="{081552A6-DE80-6E15-F0B3-400400A9835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9" creationId="{39FBEB59-28B8-384C-B263-64B2D98F3E9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60" creationId="{DAAFA588-5709-65DA-7B48-C66404A298D1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2" creationId="{7988AB7F-48C4-E1E5-BAB7-44CCEAA3F73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3" creationId="{DEDDF44A-286B-0AEF-8595-3AA18A00A5EF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4" creationId="{208620A4-B600-362E-1E96-D47F66E30D5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5" creationId="{3378F7F2-E53F-714A-2E40-090227934C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6" creationId="{24ACDE68-46EC-5F7D-1A4F-AD96202AA335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7" creationId="{774DF239-AC59-C277-5B63-0860135835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8" creationId="{850138E6-92FC-0B9B-6312-08D375EA3AA0}"/>
          </ac:spMkLst>
        </pc:spChg>
        <pc:spChg chg="add del mod">
          <ac:chgData name="Toby Donaldson" userId="2e6e5431-bb17-4c41-9985-d39c50d83c73" providerId="ADAL" clId="{F0E40FE0-2E57-4922-A8AA-5AFA101CC44A}" dt="2024-01-19T06:50:31.037" v="5876" actId="21"/>
          <ac:spMkLst>
            <pc:docMk/>
            <pc:sldMk cId="3152571178" sldId="329"/>
            <ac:spMk id="69" creationId="{4C4C6CF2-586E-328C-2070-E61F808BF9F0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70" creationId="{E5C0609A-8B6E-0AE8-31B0-3B20F7EB6CC1}"/>
          </ac:spMkLst>
        </pc:spChg>
        <pc:spChg chg="add del mod">
          <ac:chgData name="Toby Donaldson" userId="2e6e5431-bb17-4c41-9985-d39c50d83c73" providerId="ADAL" clId="{F0E40FE0-2E57-4922-A8AA-5AFA101CC44A}" dt="2024-01-19T06:52:07.380" v="5879" actId="21"/>
          <ac:spMkLst>
            <pc:docMk/>
            <pc:sldMk cId="3152571178" sldId="329"/>
            <ac:spMk id="71" creationId="{48D28C9B-4C7F-B4F6-0D78-CD0D33A9A6CD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2" creationId="{A725E9F2-9BFE-C589-74EC-C5048C562B92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3" creationId="{49611193-E4D3-E81F-7441-4D30887907EB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4" creationId="{703504F4-CBB9-F9FA-770C-35B70BF78DC1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5" creationId="{DFBAC11D-DA6D-CE83-DDE7-B9CFC6D32975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6" creationId="{3FE3E341-0F29-1B10-3C98-C94DECD0F23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7" creationId="{42EA2CF9-6032-BB85-0693-7A57F77FF2DF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8" creationId="{B28AC80D-C3C2-A2C8-2B24-617B74D442BA}"/>
          </ac:spMkLst>
        </pc:spChg>
        <pc:spChg chg="add mod">
          <ac:chgData name="Toby Donaldson" userId="2e6e5431-bb17-4c41-9985-d39c50d83c73" providerId="ADAL" clId="{F0E40FE0-2E57-4922-A8AA-5AFA101CC44A}" dt="2024-01-19T06:50:42.541" v="5877"/>
          <ac:spMkLst>
            <pc:docMk/>
            <pc:sldMk cId="3152571178" sldId="329"/>
            <ac:spMk id="79" creationId="{36C9C5DB-64C9-C4B0-E1F9-75EDE624CA48}"/>
          </ac:spMkLst>
        </pc:spChg>
        <pc:grpChg chg="add mod">
          <ac:chgData name="Toby Donaldson" userId="2e6e5431-bb17-4c41-9985-d39c50d83c73" providerId="ADAL" clId="{F0E40FE0-2E57-4922-A8AA-5AFA101CC44A}" dt="2024-01-19T06:22:31.452" v="5208" actId="164"/>
          <ac:grpSpMkLst>
            <pc:docMk/>
            <pc:sldMk cId="3152571178" sldId="329"/>
            <ac:grpSpMk id="10" creationId="{32FB3CF3-1803-40DE-1C13-24CED8B634B6}"/>
          </ac:grpSpMkLst>
        </pc:grpChg>
        <pc:grpChg chg="del mod">
          <ac:chgData name="Toby Donaldson" userId="2e6e5431-bb17-4c41-9985-d39c50d83c73" providerId="ADAL" clId="{F0E40FE0-2E57-4922-A8AA-5AFA101CC44A}" dt="2024-01-19T06:21:33.059" v="5188" actId="21"/>
          <ac:grpSpMkLst>
            <pc:docMk/>
            <pc:sldMk cId="3152571178" sldId="329"/>
            <ac:grpSpMk id="23" creationId="{060F5995-9922-A04E-692A-B22CE5FDCB9A}"/>
          </ac:grpSpMkLst>
        </pc:grpChg>
        <pc:grpChg chg="del mod">
          <ac:chgData name="Toby Donaldson" userId="2e6e5431-bb17-4c41-9985-d39c50d83c73" providerId="ADAL" clId="{F0E40FE0-2E57-4922-A8AA-5AFA101CC44A}" dt="2024-01-19T06:21:03.478" v="5178" actId="21"/>
          <ac:grpSpMkLst>
            <pc:docMk/>
            <pc:sldMk cId="3152571178" sldId="329"/>
            <ac:grpSpMk id="40" creationId="{27816222-667C-E288-90B5-5F911AB80FD2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5" creationId="{A424C7FD-B495-9E3C-DBF2-A8FE5E1FC7E6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6" creationId="{9BAE61D4-0D26-3DB2-8119-A141B67F6311}"/>
          </ac:grpSpMkLst>
        </pc:grpChg>
        <pc:cxnChg chg="del mod">
          <ac:chgData name="Toby Donaldson" userId="2e6e5431-bb17-4c41-9985-d39c50d83c73" providerId="ADAL" clId="{F0E40FE0-2E57-4922-A8AA-5AFA101CC44A}" dt="2024-01-19T06:20:47.716" v="5175" actId="21"/>
          <ac:cxnSpMkLst>
            <pc:docMk/>
            <pc:sldMk cId="3152571178" sldId="329"/>
            <ac:cxnSpMk id="6" creationId="{534A0B71-8BCE-A261-D3AC-DC2F2774E095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5" creationId="{4F740665-FAB4-A18F-CFF3-91DCC7A7A771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8" creationId="{0E7558B0-18AC-848C-37BF-3E6D290ECF49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9" creationId="{0C3F35AC-7963-5915-2113-BF80960EA5FD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24:39.559" v="5250" actId="14100"/>
          <ac:cxnSpMkLst>
            <pc:docMk/>
            <pc:sldMk cId="3152571178" sldId="329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5:58.262" v="5907"/>
        <pc:sldMkLst>
          <pc:docMk/>
          <pc:sldMk cId="4132158236" sldId="330"/>
        </pc:sldMkLst>
        <pc:spChg chg="add mod">
          <ac:chgData name="Toby Donaldson" userId="2e6e5431-bb17-4c41-9985-d39c50d83c73" providerId="ADAL" clId="{F0E40FE0-2E57-4922-A8AA-5AFA101CC44A}" dt="2024-01-19T06:37:07.914" v="5688" actId="207"/>
          <ac:spMkLst>
            <pc:docMk/>
            <pc:sldMk cId="4132158236" sldId="330"/>
            <ac:spMk id="3" creationId="{DA1542AB-C88D-04DB-641E-A4E37938F430}"/>
          </ac:spMkLst>
        </pc:spChg>
        <pc:spChg chg="add mod">
          <ac:chgData name="Toby Donaldson" userId="2e6e5431-bb17-4c41-9985-d39c50d83c73" providerId="ADAL" clId="{F0E40FE0-2E57-4922-A8AA-5AFA101CC44A}" dt="2024-01-19T06:37:11.441" v="5689" actId="207"/>
          <ac:spMkLst>
            <pc:docMk/>
            <pc:sldMk cId="4132158236" sldId="330"/>
            <ac:spMk id="6" creationId="{56B0BB7D-7BCE-EF06-B046-904AE09EE064}"/>
          </ac:spMkLst>
        </pc:spChg>
        <pc:spChg chg="mod">
          <ac:chgData name="Toby Donaldson" userId="2e6e5431-bb17-4c41-9985-d39c50d83c73" providerId="ADAL" clId="{F0E40FE0-2E57-4922-A8AA-5AFA101CC44A}" dt="2024-01-19T06:38:56.814" v="5764" actId="400"/>
          <ac:spMkLst>
            <pc:docMk/>
            <pc:sldMk cId="4132158236" sldId="330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37:14.403" v="5690" actId="207"/>
          <ac:spMkLst>
            <pc:docMk/>
            <pc:sldMk cId="4132158236" sldId="330"/>
            <ac:spMk id="15" creationId="{C08228E4-1FFE-2BA0-56D6-E6CE5A5B7F33}"/>
          </ac:spMkLst>
        </pc:spChg>
        <pc:spChg chg="add mod">
          <ac:chgData name="Toby Donaldson" userId="2e6e5431-bb17-4c41-9985-d39c50d83c73" providerId="ADAL" clId="{F0E40FE0-2E57-4922-A8AA-5AFA101CC44A}" dt="2024-01-19T06:37:18.089" v="5691" actId="207"/>
          <ac:spMkLst>
            <pc:docMk/>
            <pc:sldMk cId="4132158236" sldId="330"/>
            <ac:spMk id="16" creationId="{5FC7297A-347F-7F8B-BD14-218C67C60AA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0" creationId="{9B5830B5-D6CD-ABBF-D525-9093E337A02D}"/>
          </ac:spMkLst>
        </pc:spChg>
        <pc:spChg chg="add del mod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2" creationId="{35C1BA95-D3BC-B3F1-AF81-6C908ADF6131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3" creationId="{27DD1D68-EDC5-A537-9F4C-C3E4577E1A3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4" creationId="{0FE96E22-84D3-6267-FA91-9714E2828F2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6" creationId="{5999721D-E313-2CAE-9EA9-C67F6ECA5354}"/>
          </ac:spMkLst>
        </pc:spChg>
        <pc:spChg chg="mod">
          <ac:chgData name="Toby Donaldson" userId="2e6e5431-bb17-4c41-9985-d39c50d83c73" providerId="ADAL" clId="{F0E40FE0-2E57-4922-A8AA-5AFA101CC44A}" dt="2024-01-19T06:36:01.160" v="5675" actId="1076"/>
          <ac:spMkLst>
            <pc:docMk/>
            <pc:sldMk cId="4132158236" sldId="330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5:41.393" v="5840"/>
          <ac:spMkLst>
            <pc:docMk/>
            <pc:sldMk cId="4132158236" sldId="330"/>
            <ac:spMk id="31" creationId="{9B68F7D7-E72D-9EB3-A47E-E9ED7CA1EA7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8" creationId="{E5F9EE65-6391-AD72-1ABE-918FD62A0EEA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9" creationId="{24569743-F5B4-2352-F97C-C24DCD1690D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0" creationId="{958FDCAA-E197-0B9C-7506-5C206D3C8F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1" creationId="{62091ED8-6E1E-C38A-E935-46C3D7680BB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2" creationId="{8FE4A7A4-C5A0-0E89-7271-7BD82D067BC9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3" creationId="{2A6463BA-CEAF-8FD1-4FFD-955102F4D7A2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4" creationId="{BEF6C743-5C2E-CBBD-42CE-567711A1BE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5" creationId="{385E9855-6D76-D7DE-8103-9B90C469143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6" creationId="{FA1389C3-729E-472A-0961-DA2B8CE8A5E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7" creationId="{87203538-BE87-8A1A-53D2-12D161B47E93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8" creationId="{905C1E54-D938-EF56-7721-EBDF238F70C4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9" creationId="{347F377B-2FDB-26F0-C136-F6EF8FBE00AD}"/>
          </ac:spMkLst>
        </pc:spChg>
        <pc:spChg chg="mod">
          <ac:chgData name="Toby Donaldson" userId="2e6e5431-bb17-4c41-9985-d39c50d83c73" providerId="ADAL" clId="{F0E40FE0-2E57-4922-A8AA-5AFA101CC44A}" dt="2024-01-19T06:37:25.183" v="5693" actId="20577"/>
          <ac:spMkLst>
            <pc:docMk/>
            <pc:sldMk cId="4132158236" sldId="330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2" creationId="{7988AB7F-48C4-E1E5-BAB7-44CCEAA3F73A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3" creationId="{DEDDF44A-286B-0AEF-8595-3AA18A00A5EF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27.326" v="5838" actId="21"/>
          <ac:spMkLst>
            <pc:docMk/>
            <pc:sldMk cId="4132158236" sldId="330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2" creationId="{1420EC9C-8DF0-D3D5-9FC0-690F56E3470F}"/>
          </ac:grpSpMkLst>
        </pc:grpChg>
        <pc:grpChg chg="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7" creationId="{EA61FB85-0D3D-17DC-231B-58482A0EDE56}"/>
          </ac:grpSpMkLst>
        </pc:grp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3" creationId="{DDE40CC1-65AA-392D-55D1-7BF086E5491C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4" creationId="{94EB88A1-82FC-4399-F761-9FAC08EF4130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5" creationId="{B43D02F7-7C9B-8CAA-71AE-CB5F1A38C827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6" creationId="{8AA15653-F900-A325-0CF1-292E32FFE9AC}"/>
          </ac:cxnSpMkLst>
        </pc:cxnChg>
        <pc:cxnChg chg="mod">
          <ac:chgData name="Toby Donaldson" userId="2e6e5431-bb17-4c41-9985-d39c50d83c73" providerId="ADAL" clId="{F0E40FE0-2E57-4922-A8AA-5AFA101CC44A}" dt="2024-01-19T06:37:25.183" v="5693" actId="20577"/>
          <ac:cxnSpMkLst>
            <pc:docMk/>
            <pc:sldMk cId="4132158236" sldId="330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6:18.722" v="5910"/>
        <pc:sldMkLst>
          <pc:docMk/>
          <pc:sldMk cId="607061232" sldId="331"/>
        </pc:sldMkLst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2" creationId="{7C6ED994-62E9-29F4-62C8-01DF894C7797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3" creationId="{E9CD7783-D96D-BAC5-ADA7-C96EC2097EA4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4" creationId="{AA2360F8-6A06-2D2A-1071-AA552F2BDC1F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6" creationId="{68640F4C-2530-544F-DB87-141AF3D20EE4}"/>
          </ac:spMkLst>
        </pc:spChg>
        <pc:spChg chg="add mod">
          <ac:chgData name="Toby Donaldson" userId="2e6e5431-bb17-4c41-9985-d39c50d83c73" providerId="ADAL" clId="{F0E40FE0-2E57-4922-A8AA-5AFA101CC44A}" dt="2024-01-19T06:45:38.869" v="5839"/>
          <ac:spMkLst>
            <pc:docMk/>
            <pc:sldMk cId="607061232" sldId="331"/>
            <ac:spMk id="31" creationId="{7AE909D4-EDD8-5110-985C-C23A4453CFDB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2" creationId="{B927D8C8-96D5-56D6-60F1-2EE70626654D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3" creationId="{50A9A301-093B-0B25-8863-7BD3B05F7CDC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4" creationId="{7EE31747-7C9F-2ED4-612F-EFA4C5756BB0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5" creationId="{03BC288F-6EFB-E9E2-E642-C3F5576782C3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2" creationId="{C836E2D7-4E9B-C9D0-1B31-A7027F8DAF0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3" creationId="{7C8A4EA1-F809-2021-77D2-86A316CB91A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4" creationId="{23DACB7B-9AD4-3862-1675-0EFAF34EE1E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5" creationId="{99DABBC6-E5B5-0D3E-D8E9-BE6D53055CEA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6" creationId="{C5C03D93-3032-88C1-0288-88E1CD3F8ED1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7" creationId="{6B222030-6E43-7943-55D7-5422375014AD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8" creationId="{49717CCD-AD01-B65B-AD6A-6C5DDAAAD09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9" creationId="{9DF04F5C-C1A5-13C4-14CD-1A25A0577CB2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1" creationId="{3DE1E878-C082-8075-9FAF-37A3886CFB1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2" creationId="{04088B39-0E35-220C-0087-222CD91D8C4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3" creationId="{65CAD697-CACD-3C1E-6D7B-955A7A6ADC04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4" creationId="{05ADC6FF-F560-D68E-9821-749FDAA6BD6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18.679" v="5836" actId="21"/>
          <ac:spMkLst>
            <pc:docMk/>
            <pc:sldMk cId="607061232" sldId="331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36" creationId="{8D5C1530-5935-7D3B-4ACF-4032C25057F0}"/>
          </ac:grpSpMkLst>
        </pc:grpChg>
        <pc:grpChg chg="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41" creationId="{5EDB0E30-C54C-4E6F-8EF9-79C6CEA56895}"/>
          </ac:grpSpMkLst>
        </pc:grp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7" creationId="{3203C827-E49B-CD0F-CC42-3CEF67B95E1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8" creationId="{6C95B493-C95A-679F-0D34-848E1999739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9" creationId="{0F28F5A4-35B8-3BB2-CBA7-70A010772C16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40" creationId="{FC495980-4319-2D29-AC49-748D4E37DB29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7:09:26.352" v="6518" actId="1076"/>
        <pc:sldMkLst>
          <pc:docMk/>
          <pc:sldMk cId="1130488737" sldId="332"/>
        </pc:sldMkLst>
        <pc:spChg chg="mod">
          <ac:chgData name="Toby Donaldson" userId="2e6e5431-bb17-4c41-9985-d39c50d83c73" providerId="ADAL" clId="{F0E40FE0-2E57-4922-A8AA-5AFA101CC44A}" dt="2024-01-19T06:59:59.520" v="5984" actId="1076"/>
          <ac:spMkLst>
            <pc:docMk/>
            <pc:sldMk cId="1130488737" sldId="332"/>
            <ac:spMk id="2" creationId="{6E27C467-0D4B-5398-59B5-024CE8B55934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5" creationId="{85498E63-7722-32F5-9D6C-A22CA2191480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7" creationId="{4C95837B-89E1-C908-9ECE-72B010BDB772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8" creationId="{25CB915E-19C8-ED80-FE62-04EFC5129F2F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9" creationId="{A5972C75-A591-9847-0EFA-946D14F4A39D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4" creationId="{EEDD0197-EE3A-ADF9-AC36-8540675AED8A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20" creationId="{9B5830B5-D6CD-ABBF-D525-9093E337A02D}"/>
          </ac:spMkLst>
        </pc:spChg>
        <pc:spChg chg="mod">
          <ac:chgData name="Toby Donaldson" userId="2e6e5431-bb17-4c41-9985-d39c50d83c73" providerId="ADAL" clId="{F0E40FE0-2E57-4922-A8AA-5AFA101CC44A}" dt="2024-01-19T06:45:10.416" v="5834" actId="1076"/>
          <ac:spMkLst>
            <pc:docMk/>
            <pc:sldMk cId="1130488737" sldId="332"/>
            <ac:spMk id="21" creationId="{1023F993-0FA9-F11A-D8AE-7EA6DADED899}"/>
          </ac:spMkLst>
        </pc:spChg>
        <pc:spChg chg="add mod">
          <ac:chgData name="Toby Donaldson" userId="2e6e5431-bb17-4c41-9985-d39c50d83c73" providerId="ADAL" clId="{F0E40FE0-2E57-4922-A8AA-5AFA101CC44A}" dt="2024-01-19T06:41:02.934" v="5781" actId="20577"/>
          <ac:spMkLst>
            <pc:docMk/>
            <pc:sldMk cId="1130488737" sldId="332"/>
            <ac:spMk id="22" creationId="{88C7850D-7777-A300-136C-48ABB2988B24}"/>
          </ac:spMkLst>
        </pc:spChg>
        <pc:spChg chg="add mod">
          <ac:chgData name="Toby Donaldson" userId="2e6e5431-bb17-4c41-9985-d39c50d83c73" providerId="ADAL" clId="{F0E40FE0-2E57-4922-A8AA-5AFA101CC44A}" dt="2024-01-19T06:41:07.506" v="5782" actId="20577"/>
          <ac:spMkLst>
            <pc:docMk/>
            <pc:sldMk cId="1130488737" sldId="332"/>
            <ac:spMk id="23" creationId="{EE1DD3C8-325D-9363-437F-34BD54D42D89}"/>
          </ac:spMkLst>
        </pc:spChg>
        <pc:spChg chg="add mod">
          <ac:chgData name="Toby Donaldson" userId="2e6e5431-bb17-4c41-9985-d39c50d83c73" providerId="ADAL" clId="{F0E40FE0-2E57-4922-A8AA-5AFA101CC44A}" dt="2024-01-19T06:42:25.940" v="5797" actId="12788"/>
          <ac:spMkLst>
            <pc:docMk/>
            <pc:sldMk cId="1130488737" sldId="332"/>
            <ac:spMk id="26" creationId="{1F2ABA4E-3354-A49C-2098-430F655AB720}"/>
          </ac:spMkLst>
        </pc:spChg>
        <pc:spChg chg="del mod">
          <ac:chgData name="Toby Donaldson" userId="2e6e5431-bb17-4c41-9985-d39c50d83c73" providerId="ADAL" clId="{F0E40FE0-2E57-4922-A8AA-5AFA101CC44A}" dt="2024-01-19T06:42:31.132" v="5799" actId="21"/>
          <ac:spMkLst>
            <pc:docMk/>
            <pc:sldMk cId="1130488737" sldId="332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7:31.181" v="5859" actId="207"/>
          <ac:spMkLst>
            <pc:docMk/>
            <pc:sldMk cId="1130488737" sldId="332"/>
            <ac:spMk id="35" creationId="{3952E65A-51E5-5DE8-CE3B-24740AC5E096}"/>
          </ac:spMkLst>
        </pc:spChg>
        <pc:spChg chg="add mod">
          <ac:chgData name="Toby Donaldson" userId="2e6e5431-bb17-4c41-9985-d39c50d83c73" providerId="ADAL" clId="{F0E40FE0-2E57-4922-A8AA-5AFA101CC44A}" dt="2024-01-19T06:43:50.335" v="5817" actId="1076"/>
          <ac:spMkLst>
            <pc:docMk/>
            <pc:sldMk cId="1130488737" sldId="332"/>
            <ac:spMk id="45" creationId="{9AE06929-935A-9DB8-9838-9693C8F5CF58}"/>
          </ac:spMkLst>
        </pc:spChg>
        <pc:spChg chg="add mod">
          <ac:chgData name="Toby Donaldson" userId="2e6e5431-bb17-4c41-9985-d39c50d83c73" providerId="ADAL" clId="{F0E40FE0-2E57-4922-A8AA-5AFA101CC44A}" dt="2024-01-19T06:47:39.684" v="5862" actId="207"/>
          <ac:spMkLst>
            <pc:docMk/>
            <pc:sldMk cId="1130488737" sldId="332"/>
            <ac:spMk id="46" creationId="{DF6F17DE-C04F-B33B-45F7-0E53FC00F32F}"/>
          </ac:spMkLst>
        </pc:spChg>
        <pc:spChg chg="add 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47" creationId="{627DE99A-A99F-B0D2-C2C8-5481E715AD78}"/>
          </ac:spMkLst>
        </pc:spChg>
        <pc:spChg chg="add mod">
          <ac:chgData name="Toby Donaldson" userId="2e6e5431-bb17-4c41-9985-d39c50d83c73" providerId="ADAL" clId="{F0E40FE0-2E57-4922-A8AA-5AFA101CC44A}" dt="2024-01-19T06:49:18.469" v="5871" actId="12789"/>
          <ac:spMkLst>
            <pc:docMk/>
            <pc:sldMk cId="1130488737" sldId="332"/>
            <ac:spMk id="48" creationId="{08EBB6BD-E0D3-6BE0-F662-611A344D0F01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49" creationId="{9CAE02CC-5900-8D79-B212-B87AE8486D1D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1" creationId="{69F111A5-6614-11CD-BADB-691B89F2AE07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2" creationId="{13FFBE37-7584-99CD-CFE1-D19B03D82719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3" creationId="{4C05DD76-DC33-A827-8C1E-9F8745E9B1AE}"/>
          </ac:spMkLst>
        </pc:spChg>
        <pc:spChg chg="add mod">
          <ac:chgData name="Toby Donaldson" userId="2e6e5431-bb17-4c41-9985-d39c50d83c73" providerId="ADAL" clId="{F0E40FE0-2E57-4922-A8AA-5AFA101CC44A}" dt="2024-01-19T06:47:23.706" v="5857" actId="207"/>
          <ac:spMkLst>
            <pc:docMk/>
            <pc:sldMk cId="1130488737" sldId="332"/>
            <ac:spMk id="54" creationId="{1F4271FD-96B5-349C-9B45-6BD920294261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6" creationId="{A3C1A387-C6E1-94AD-2DE5-5EC42DCC62AE}"/>
          </ac:spMkLst>
        </pc:spChg>
        <pc:spChg chg="add mod">
          <ac:chgData name="Toby Donaldson" userId="2e6e5431-bb17-4c41-9985-d39c50d83c73" providerId="ADAL" clId="{F0E40FE0-2E57-4922-A8AA-5AFA101CC44A}" dt="2024-01-19T06:47:26.427" v="5858" actId="207"/>
          <ac:spMkLst>
            <pc:docMk/>
            <pc:sldMk cId="1130488737" sldId="332"/>
            <ac:spMk id="57" creationId="{E229E7E4-90BF-CF2D-FA95-D1AECAB762A3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0" creationId="{DAAFA588-5709-65DA-7B48-C66404A298D1}"/>
          </ac:spMkLst>
        </pc:spChg>
        <pc:spChg chg="add mod">
          <ac:chgData name="Toby Donaldson" userId="2e6e5431-bb17-4c41-9985-d39c50d83c73" providerId="ADAL" clId="{F0E40FE0-2E57-4922-A8AA-5AFA101CC44A}" dt="2024-01-19T06:49:32.897" v="5873" actId="20577"/>
          <ac:spMkLst>
            <pc:docMk/>
            <pc:sldMk cId="1130488737" sldId="332"/>
            <ac:spMk id="61" creationId="{175240A6-E366-3A43-6105-21119E1B1020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5" creationId="{3378F7F2-E53F-714A-2E40-090227934C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6" creationId="{24ACDE68-46EC-5F7D-1A4F-AD96202AA335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7" creationId="{774DF239-AC59-C277-5B63-0860135835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8" creationId="{850138E6-92FC-0B9B-6312-08D375EA3AA0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9" creationId="{4C4C6CF2-586E-328C-2070-E61F808BF9F0}"/>
          </ac:spMkLst>
        </pc:spChg>
        <pc:spChg chg="add mod">
          <ac:chgData name="Toby Donaldson" userId="2e6e5431-bb17-4c41-9985-d39c50d83c73" providerId="ADAL" clId="{F0E40FE0-2E57-4922-A8AA-5AFA101CC44A}" dt="2024-01-19T06:49:36.711" v="5874" actId="20577"/>
          <ac:spMkLst>
            <pc:docMk/>
            <pc:sldMk cId="1130488737" sldId="332"/>
            <ac:spMk id="70" creationId="{1E1BE640-F274-662A-7343-D6C4CC83816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7" creationId="{9B2A5132-9F53-2285-8082-0B38CA34BD2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8" creationId="{8B101F08-A4C2-21E8-CEF3-B0D604AAD9E4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9" creationId="{E4A07BB3-056F-4CF5-5BF2-76F1E1231FD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0" creationId="{7B0EB8C0-9C1B-8E43-BE0B-A635DC64CC2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1" creationId="{4191ADCD-02C9-BDEA-F5EC-E2A888E569C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2" creationId="{AAAC9F66-E55B-F623-5E55-0C4406982822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3" creationId="{F662D629-C90D-612C-7895-865A42868F77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4" creationId="{F32FC38D-D8A2-44AA-95E2-4CD3BECCC2C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5" creationId="{EC5CC9BF-F546-F94C-7D8F-C75EE3D8B69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6" creationId="{6B59C95B-8A13-746A-BEBB-76E982D1564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7" creationId="{00B382F8-EBF3-13F2-28AB-C362A95587E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8" creationId="{149D797F-8AC4-3491-3D8D-2EEDEC9F18B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89" creationId="{9D816C32-4C16-A9F1-9C51-74D47AD38076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2" creationId="{67ED4E49-990E-3B9A-9D2E-23729B7A04A0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6" creationId="{88D0B4CD-21C6-059B-C9A3-21382145B9BA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7" creationId="{880DCEBD-A975-75CD-550E-9619DB510D43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2" creationId="{D57B66A2-6776-7722-7041-FACCCB93215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5" creationId="{144B5EC2-94E1-63F0-0164-2905BA53223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6" creationId="{C8766CB5-DE97-8331-6638-E5B1BE20ABF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7" creationId="{CD955B5E-F8A7-E2CD-CC3E-5E781F236B03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8" creationId="{2634E251-F48C-A942-4816-40E9387D9337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9" creationId="{0957A6BE-AA79-DE61-2D85-7918B3A5F65F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10" creationId="{473FDE1E-C9ED-FA8B-9E7A-E765549ADDDC}"/>
          </ac:spMkLst>
        </pc:spChg>
        <pc:spChg chg="add mod">
          <ac:chgData name="Toby Donaldson" userId="2e6e5431-bb17-4c41-9985-d39c50d83c73" providerId="ADAL" clId="{F0E40FE0-2E57-4922-A8AA-5AFA101CC44A}" dt="2024-01-19T07:09:26.352" v="6518" actId="1076"/>
          <ac:spMkLst>
            <pc:docMk/>
            <pc:sldMk cId="1130488737" sldId="332"/>
            <ac:spMk id="111" creationId="{FB445307-9AE1-56DE-D30E-6A65DA4A3D3B}"/>
          </ac:spMkLst>
        </pc:spChg>
        <pc:grpChg chg="del">
          <ac:chgData name="Toby Donaldson" userId="2e6e5431-bb17-4c41-9985-d39c50d83c73" providerId="ADAL" clId="{F0E40FE0-2E57-4922-A8AA-5AFA101CC44A}" dt="2024-01-19T06:39:27.905" v="5767" actId="165"/>
          <ac:grpSpMkLst>
            <pc:docMk/>
            <pc:sldMk cId="1130488737" sldId="332"/>
            <ac:grpSpMk id="10" creationId="{32FB3CF3-1803-40DE-1C13-24CED8B634B6}"/>
          </ac:grpSpMkLst>
        </pc:grpChg>
        <pc:grpChg chg="add 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1" creationId="{94412830-E577-26A0-AE1C-E8E2D9E9FB8C}"/>
          </ac:grpSpMkLst>
        </pc:grpChg>
        <pc:grpChg chg="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6" creationId="{97DEA16D-9C03-1C7B-95DD-281111CE6742}"/>
          </ac:grpSpMkLst>
        </pc:grp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30" creationId="{5F34029D-B2B9-9DBC-1FC6-72467FC354FB}"/>
          </ac:cxnSpMkLst>
        </pc:cxnChg>
        <pc:cxnChg chg="add del mod">
          <ac:chgData name="Toby Donaldson" userId="2e6e5431-bb17-4c41-9985-d39c50d83c73" providerId="ADAL" clId="{F0E40FE0-2E57-4922-A8AA-5AFA101CC44A}" dt="2024-01-19T06:43:14.095" v="5811" actId="14100"/>
          <ac:cxnSpMkLst>
            <pc:docMk/>
            <pc:sldMk cId="1130488737" sldId="332"/>
            <ac:cxnSpMk id="55" creationId="{BE85951F-5800-8290-4F29-BAB304AF5520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2" creationId="{1B5A908B-DBB6-9359-E9A9-3BE2425D73AF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3" creationId="{9ECE4F28-B4F1-CDA6-297C-F7139AFBBF54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4" creationId="{82B58704-A1B3-12A9-FFC2-D74FEAA005E7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5" creationId="{CD5A1586-B7EF-34EF-3C50-2FE2DFCA6648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1" creationId="{E5FD240B-AEF8-5A75-3B33-9F4F2E37FDBD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3" creationId="{885A6BDD-1E88-BF4C-CEB9-E3C4D80C6C11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9" creationId="{C520DE2B-2976-C2B3-0BB6-E5CF0D34797D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101" creationId="{B4C424AA-6BC1-F8B0-5EEA-A88B0F7AE957}"/>
          </ac:cxnSpMkLst>
        </pc:cxnChg>
      </pc:sldChg>
      <pc:sldChg chg="add">
        <pc:chgData name="Toby Donaldson" userId="2e6e5431-bb17-4c41-9985-d39c50d83c73" providerId="ADAL" clId="{F0E40FE0-2E57-4922-A8AA-5AFA101CC44A}" dt="2024-01-19T07:07:57.326" v="6423" actId="2890"/>
        <pc:sldMkLst>
          <pc:docMk/>
          <pc:sldMk cId="2663050159" sldId="333"/>
        </pc:sldMkLst>
      </pc:sldChg>
      <pc:sldChg chg="addSp modSp add mod">
        <pc:chgData name="Toby Donaldson" userId="2e6e5431-bb17-4c41-9985-d39c50d83c73" providerId="ADAL" clId="{F0E40FE0-2E57-4922-A8AA-5AFA101CC44A}" dt="2024-01-19T07:10:56.656" v="6636" actId="1076"/>
        <pc:sldMkLst>
          <pc:docMk/>
          <pc:sldMk cId="13614666" sldId="334"/>
        </pc:sldMkLst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0" creationId="{FAC0A168-570B-8553-19F8-BE0F7F79DA4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8" creationId="{626FCACA-0470-BC20-1BA2-EF0E34D29401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0" creationId="{A410E2EB-1101-1D4A-949D-6F7CBCB4326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4" creationId="{B9884D55-ECA8-6FE6-25FA-9D657418F4C5}"/>
          </ac:spMkLst>
        </pc:spChg>
        <pc:spChg chg="mod">
          <ac:chgData name="Toby Donaldson" userId="2e6e5431-bb17-4c41-9985-d39c50d83c73" providerId="ADAL" clId="{F0E40FE0-2E57-4922-A8AA-5AFA101CC44A}" dt="2024-01-19T07:10:56.656" v="6636" actId="1076"/>
          <ac:spMkLst>
            <pc:docMk/>
            <pc:sldMk cId="13614666" sldId="334"/>
            <ac:spMk id="111" creationId="{FB445307-9AE1-56DE-D30E-6A65DA4A3D3B}"/>
          </ac:spMkLst>
        </pc:sp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7" creationId="{2BE5C272-1516-0D3D-F15B-FDB463B31557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9" creationId="{C1C97355-5880-5F86-9677-68600DDCA7D0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5" creationId="{023984F2-0B0A-42FC-27A5-98E60EA53063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7" creationId="{D2965FC4-FDBE-73AF-27A2-825B2D5099EA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19T07:13:39.287" v="6994" actId="1076"/>
        <pc:sldMkLst>
          <pc:docMk/>
          <pc:sldMk cId="987462323" sldId="335"/>
        </pc:sldMkLst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8" creationId="{C1E990FC-52D0-4431-191C-282A19A8F3AE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9" creationId="{F9BCF253-7D51-85C5-6E85-8A4125398FA8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0" creationId="{8A34584B-CF81-708A-66ED-370DF37D51A2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1" creationId="{67D32B00-48C2-9B9E-F63E-8ADB4ADD3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2" creationId="{35846D60-075C-AECA-4893-D16C0F6C20D2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3" creationId="{01596475-6C7E-F345-B5CA-3B89FE69975D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4" creationId="{BFAF6E06-BB8A-1D7F-9078-E6CD1401C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6" creationId="{CE889145-9E84-5072-7144-B93613FCA9B3}"/>
          </ac:spMkLst>
        </pc:spChg>
        <pc:spChg chg="add mod">
          <ac:chgData name="Toby Donaldson" userId="2e6e5431-bb17-4c41-9985-d39c50d83c73" providerId="ADAL" clId="{F0E40FE0-2E57-4922-A8AA-5AFA101CC44A}" dt="2024-01-19T07:13:39.287" v="6994" actId="1076"/>
          <ac:spMkLst>
            <pc:docMk/>
            <pc:sldMk cId="987462323" sldId="335"/>
            <ac:spMk id="37" creationId="{2413CCF9-D625-C624-8822-EC785AE57484}"/>
          </ac:spMkLst>
        </pc:spChg>
        <pc:spChg chg="mod">
          <ac:chgData name="Toby Donaldson" userId="2e6e5431-bb17-4c41-9985-d39c50d83c73" providerId="ADAL" clId="{F0E40FE0-2E57-4922-A8AA-5AFA101CC44A}" dt="2024-01-19T07:12:36.834" v="6819" actId="20577"/>
          <ac:spMkLst>
            <pc:docMk/>
            <pc:sldMk cId="987462323" sldId="335"/>
            <ac:spMk id="111" creationId="{FB445307-9AE1-56DE-D30E-6A65DA4A3D3B}"/>
          </ac:spMkLst>
        </pc:spChg>
      </pc:sldChg>
      <pc:sldChg chg="addSp delSp modSp new mod">
        <pc:chgData name="Toby Donaldson" userId="2e6e5431-bb17-4c41-9985-d39c50d83c73" providerId="ADAL" clId="{F0E40FE0-2E57-4922-A8AA-5AFA101CC44A}" dt="2024-01-20T04:50:53.777" v="7963" actId="1076"/>
        <pc:sldMkLst>
          <pc:docMk/>
          <pc:sldMk cId="460310742" sldId="336"/>
        </pc:sldMkLst>
        <pc:spChg chg="mod">
          <ac:chgData name="Toby Donaldson" userId="2e6e5431-bb17-4c41-9985-d39c50d83c73" providerId="ADAL" clId="{F0E40FE0-2E57-4922-A8AA-5AFA101CC44A}" dt="2024-01-20T04:31:02.502" v="7026" actId="20577"/>
          <ac:spMkLst>
            <pc:docMk/>
            <pc:sldMk cId="460310742" sldId="336"/>
            <ac:spMk id="2" creationId="{32B403EA-434E-EF9D-8BEF-30F0AA8A99C2}"/>
          </ac:spMkLst>
        </pc:spChg>
        <pc:spChg chg="del">
          <ac:chgData name="Toby Donaldson" userId="2e6e5431-bb17-4c41-9985-d39c50d83c73" providerId="ADAL" clId="{F0E40FE0-2E57-4922-A8AA-5AFA101CC44A}" dt="2024-01-20T04:31:09.456" v="7027" actId="21"/>
          <ac:spMkLst>
            <pc:docMk/>
            <pc:sldMk cId="460310742" sldId="336"/>
            <ac:spMk id="3" creationId="{5F5895DB-E3D7-2B99-3EF2-D3D4F5D63A43}"/>
          </ac:spMkLst>
        </pc:spChg>
        <pc:spChg chg="add mod">
          <ac:chgData name="Toby Donaldson" userId="2e6e5431-bb17-4c41-9985-d39c50d83c73" providerId="ADAL" clId="{F0E40FE0-2E57-4922-A8AA-5AFA101CC44A}" dt="2024-01-20T04:40:38.714" v="7526" actId="1076"/>
          <ac:spMkLst>
            <pc:docMk/>
            <pc:sldMk cId="460310742" sldId="336"/>
            <ac:spMk id="5" creationId="{B91E594E-E478-1EB7-7FA7-6B90DB85E1C7}"/>
          </ac:spMkLst>
        </pc:spChg>
        <pc:spChg chg="add mod">
          <ac:chgData name="Toby Donaldson" userId="2e6e5431-bb17-4c41-9985-d39c50d83c73" providerId="ADAL" clId="{F0E40FE0-2E57-4922-A8AA-5AFA101CC44A}" dt="2024-01-20T04:48:55.214" v="7811" actId="20577"/>
          <ac:spMkLst>
            <pc:docMk/>
            <pc:sldMk cId="460310742" sldId="336"/>
            <ac:spMk id="6" creationId="{79628F64-1275-6517-EDA6-5AF37D4D4C59}"/>
          </ac:spMkLst>
        </pc:spChg>
        <pc:spChg chg="add mod">
          <ac:chgData name="Toby Donaldson" userId="2e6e5431-bb17-4c41-9985-d39c50d83c73" providerId="ADAL" clId="{F0E40FE0-2E57-4922-A8AA-5AFA101CC44A}" dt="2024-01-20T04:48:39.947" v="7807" actId="14100"/>
          <ac:spMkLst>
            <pc:docMk/>
            <pc:sldMk cId="460310742" sldId="336"/>
            <ac:spMk id="7" creationId="{AD503AF9-37AD-90EA-5D4F-E5C0E8F536C0}"/>
          </ac:spMkLst>
        </pc:spChg>
        <pc:spChg chg="add mod">
          <ac:chgData name="Toby Donaldson" userId="2e6e5431-bb17-4c41-9985-d39c50d83c73" providerId="ADAL" clId="{F0E40FE0-2E57-4922-A8AA-5AFA101CC44A}" dt="2024-01-20T04:46:01.088" v="7745" actId="255"/>
          <ac:spMkLst>
            <pc:docMk/>
            <pc:sldMk cId="460310742" sldId="336"/>
            <ac:spMk id="8" creationId="{F60EB777-2A3D-625F-2473-821E05D10053}"/>
          </ac:spMkLst>
        </pc:spChg>
        <pc:spChg chg="add mod">
          <ac:chgData name="Toby Donaldson" userId="2e6e5431-bb17-4c41-9985-d39c50d83c73" providerId="ADAL" clId="{F0E40FE0-2E57-4922-A8AA-5AFA101CC44A}" dt="2024-01-20T04:47:58.861" v="7788" actId="12788"/>
          <ac:spMkLst>
            <pc:docMk/>
            <pc:sldMk cId="460310742" sldId="336"/>
            <ac:spMk id="12" creationId="{6AEB61FE-BD3E-B218-6615-EF2112E4473F}"/>
          </ac:spMkLst>
        </pc:spChg>
        <pc:spChg chg="add mod">
          <ac:chgData name="Toby Donaldson" userId="2e6e5431-bb17-4c41-9985-d39c50d83c73" providerId="ADAL" clId="{F0E40FE0-2E57-4922-A8AA-5AFA101CC44A}" dt="2024-01-20T04:49:11.346" v="7817" actId="1076"/>
          <ac:spMkLst>
            <pc:docMk/>
            <pc:sldMk cId="460310742" sldId="336"/>
            <ac:spMk id="14" creationId="{40CF7398-4987-F6E9-909B-4CA321FD037E}"/>
          </ac:spMkLst>
        </pc:spChg>
        <pc:spChg chg="add mod">
          <ac:chgData name="Toby Donaldson" userId="2e6e5431-bb17-4c41-9985-d39c50d83c73" providerId="ADAL" clId="{F0E40FE0-2E57-4922-A8AA-5AFA101CC44A}" dt="2024-01-20T04:50:53.777" v="7963" actId="1076"/>
          <ac:spMkLst>
            <pc:docMk/>
            <pc:sldMk cId="460310742" sldId="336"/>
            <ac:spMk id="18" creationId="{3435F265-0A10-CFA2-2DA9-B270218CE138}"/>
          </ac:spMkLst>
        </pc:spChg>
        <pc:cxnChg chg="add mod">
          <ac:chgData name="Toby Donaldson" userId="2e6e5431-bb17-4c41-9985-d39c50d83c73" providerId="ADAL" clId="{F0E40FE0-2E57-4922-A8AA-5AFA101CC44A}" dt="2024-01-20T04:48:39.947" v="7807" actId="14100"/>
          <ac:cxnSpMkLst>
            <pc:docMk/>
            <pc:sldMk cId="460310742" sldId="336"/>
            <ac:cxnSpMk id="10" creationId="{7ADEC847-FE6A-0ED5-0CDD-9C2CBE461A36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4:39:35.786" v="7502" actId="1076"/>
        <pc:sldMkLst>
          <pc:docMk/>
          <pc:sldMk cId="2543430043" sldId="337"/>
        </pc:sldMkLst>
        <pc:spChg chg="mod">
          <ac:chgData name="Toby Donaldson" userId="2e6e5431-bb17-4c41-9985-d39c50d83c73" providerId="ADAL" clId="{F0E40FE0-2E57-4922-A8AA-5AFA101CC44A}" dt="2024-01-20T04:32:47.980" v="7076" actId="1076"/>
          <ac:spMkLst>
            <pc:docMk/>
            <pc:sldMk cId="2543430043" sldId="337"/>
            <ac:spMk id="2" creationId="{B2E0EC4B-8A0E-1BCF-888B-26E96DB43052}"/>
          </ac:spMkLst>
        </pc:spChg>
        <pc:spChg chg="add del">
          <ac:chgData name="Toby Donaldson" userId="2e6e5431-bb17-4c41-9985-d39c50d83c73" providerId="ADAL" clId="{F0E40FE0-2E57-4922-A8AA-5AFA101CC44A}" dt="2024-01-20T04:32:01.758" v="7031" actId="21"/>
          <ac:spMkLst>
            <pc:docMk/>
            <pc:sldMk cId="2543430043" sldId="337"/>
            <ac:spMk id="3" creationId="{BF3F0BF9-3D1B-BF89-E0FD-C32FB4D1F3AA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5" creationId="{BF070B2B-4C03-7D7C-7855-25E98EBF186B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6" creationId="{64234A26-B563-3A45-185F-D8234742E92C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7" creationId="{A2B6C373-BE7D-D29B-489E-F9BC8386A05A}"/>
          </ac:spMkLst>
        </pc:spChg>
        <pc:spChg chg="add del mod">
          <ac:chgData name="Toby Donaldson" userId="2e6e5431-bb17-4c41-9985-d39c50d83c73" providerId="ADAL" clId="{F0E40FE0-2E57-4922-A8AA-5AFA101CC44A}" dt="2024-01-20T04:31:59.730" v="7030" actId="21"/>
          <ac:spMkLst>
            <pc:docMk/>
            <pc:sldMk cId="2543430043" sldId="337"/>
            <ac:spMk id="9" creationId="{A3BC4C29-03BA-4F1E-F308-2EF31755C27C}"/>
          </ac:spMkLst>
        </pc:spChg>
        <pc:spChg chg="add del mod">
          <ac:chgData name="Toby Donaldson" userId="2e6e5431-bb17-4c41-9985-d39c50d83c73" providerId="ADAL" clId="{F0E40FE0-2E57-4922-A8AA-5AFA101CC44A}" dt="2024-01-20T04:32:04.492" v="7032" actId="21"/>
          <ac:spMkLst>
            <pc:docMk/>
            <pc:sldMk cId="2543430043" sldId="337"/>
            <ac:spMk id="13" creationId="{15614AF2-B14A-2A98-1C37-3EF93B1D4994}"/>
          </ac:spMkLst>
        </pc:spChg>
        <pc:spChg chg="add mod">
          <ac:chgData name="Toby Donaldson" userId="2e6e5431-bb17-4c41-9985-d39c50d83c73" providerId="ADAL" clId="{F0E40FE0-2E57-4922-A8AA-5AFA101CC44A}" dt="2024-01-20T04:33:36.090" v="7119" actId="1076"/>
          <ac:spMkLst>
            <pc:docMk/>
            <pc:sldMk cId="2543430043" sldId="337"/>
            <ac:spMk id="16" creationId="{51358AC6-8FA0-4414-DB97-D73C19B27239}"/>
          </ac:spMkLst>
        </pc:spChg>
        <pc:spChg chg="add mod">
          <ac:chgData name="Toby Donaldson" userId="2e6e5431-bb17-4c41-9985-d39c50d83c73" providerId="ADAL" clId="{F0E40FE0-2E57-4922-A8AA-5AFA101CC44A}" dt="2024-01-20T04:35:08.410" v="7198" actId="1076"/>
          <ac:spMkLst>
            <pc:docMk/>
            <pc:sldMk cId="2543430043" sldId="337"/>
            <ac:spMk id="17" creationId="{D3C0C399-3CBF-9D2C-AC15-735211714EA2}"/>
          </ac:spMkLst>
        </pc:spChg>
        <pc:spChg chg="add mod">
          <ac:chgData name="Toby Donaldson" userId="2e6e5431-bb17-4c41-9985-d39c50d83c73" providerId="ADAL" clId="{F0E40FE0-2E57-4922-A8AA-5AFA101CC44A}" dt="2024-01-20T04:39:35.786" v="7502" actId="1076"/>
          <ac:spMkLst>
            <pc:docMk/>
            <pc:sldMk cId="2543430043" sldId="337"/>
            <ac:spMk id="18" creationId="{2043498D-9554-87A3-FE02-60D8DD6B9FFD}"/>
          </ac:spMkLst>
        </pc:spChg>
        <pc:spChg chg="add mod">
          <ac:chgData name="Toby Donaldson" userId="2e6e5431-bb17-4c41-9985-d39c50d83c73" providerId="ADAL" clId="{F0E40FE0-2E57-4922-A8AA-5AFA101CC44A}" dt="2024-01-20T04:39:30.433" v="7501" actId="1076"/>
          <ac:spMkLst>
            <pc:docMk/>
            <pc:sldMk cId="2543430043" sldId="337"/>
            <ac:spMk id="19" creationId="{995B00BA-D37B-789D-3548-50B94E8A4BFD}"/>
          </ac:spMkLst>
        </pc:spChg>
        <pc:spChg chg="add mod">
          <ac:chgData name="Toby Donaldson" userId="2e6e5431-bb17-4c41-9985-d39c50d83c73" providerId="ADAL" clId="{F0E40FE0-2E57-4922-A8AA-5AFA101CC44A}" dt="2024-01-20T04:39:22.514" v="7499" actId="1076"/>
          <ac:spMkLst>
            <pc:docMk/>
            <pc:sldMk cId="2543430043" sldId="337"/>
            <ac:spMk id="20" creationId="{9978E60D-CF27-863C-59E8-8D2DE97C4FFE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1" creationId="{8754718F-D58F-55DF-8236-661FD7EB2710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2" creationId="{8D0A6E93-AF5C-3175-B3AB-58D6683ED6E9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27" creationId="{A8298232-FC18-B750-8C11-E00DB995F660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32" creationId="{C016DE5F-D4FE-F37D-B074-1DE4D0751283}"/>
          </ac:spMkLst>
        </pc:spChg>
        <pc:spChg chg="mod">
          <ac:chgData name="Toby Donaldson" userId="2e6e5431-bb17-4c41-9985-d39c50d83c73" providerId="ADAL" clId="{F0E40FE0-2E57-4922-A8AA-5AFA101CC44A}" dt="2024-01-20T04:34:13.473" v="7133" actId="1076"/>
          <ac:spMkLst>
            <pc:docMk/>
            <pc:sldMk cId="2543430043" sldId="337"/>
            <ac:spMk id="38" creationId="{AA17A092-2130-614C-A983-B187BBAFF10C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39" creationId="{43E6C251-BE0B-F84D-B6B2-D2A52B5B8BCA}"/>
          </ac:spMkLst>
        </pc:spChg>
        <pc:spChg chg="mod">
          <ac:chgData name="Toby Donaldson" userId="2e6e5431-bb17-4c41-9985-d39c50d83c73" providerId="ADAL" clId="{F0E40FE0-2E57-4922-A8AA-5AFA101CC44A}" dt="2024-01-20T04:34:32.714" v="7147" actId="14100"/>
          <ac:spMkLst>
            <pc:docMk/>
            <pc:sldMk cId="2543430043" sldId="337"/>
            <ac:spMk id="41" creationId="{050C3F0D-E9A9-3BC3-2E63-2B2DCDC62DF6}"/>
          </ac:spMkLst>
        </pc:spChg>
        <pc:spChg chg="mod">
          <ac:chgData name="Toby Donaldson" userId="2e6e5431-bb17-4c41-9985-d39c50d83c73" providerId="ADAL" clId="{F0E40FE0-2E57-4922-A8AA-5AFA101CC44A}" dt="2024-01-20T04:33:42.889" v="7120" actId="1076"/>
          <ac:spMkLst>
            <pc:docMk/>
            <pc:sldMk cId="2543430043" sldId="337"/>
            <ac:spMk id="42" creationId="{70166610-F060-C847-09F8-C16D9B2B9CAA}"/>
          </ac:spMkLst>
        </pc:spChg>
        <pc:spChg chg="mod">
          <ac:chgData name="Toby Donaldson" userId="2e6e5431-bb17-4c41-9985-d39c50d83c73" providerId="ADAL" clId="{F0E40FE0-2E57-4922-A8AA-5AFA101CC44A}" dt="2024-01-20T04:34:36.626" v="7148" actId="1076"/>
          <ac:spMkLst>
            <pc:docMk/>
            <pc:sldMk cId="2543430043" sldId="337"/>
            <ac:spMk id="43" creationId="{F1F74C01-26F9-3958-F228-68A5D666BDFE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44" creationId="{ED869240-2DA3-00B7-DF82-FD7CF94A190A}"/>
          </ac:spMkLst>
        </pc:spChg>
        <pc:spChg chg="mod">
          <ac:chgData name="Toby Donaldson" userId="2e6e5431-bb17-4c41-9985-d39c50d83c73" providerId="ADAL" clId="{F0E40FE0-2E57-4922-A8AA-5AFA101CC44A}" dt="2024-01-20T04:33:01.785" v="7079" actId="1076"/>
          <ac:spMkLst>
            <pc:docMk/>
            <pc:sldMk cId="2543430043" sldId="337"/>
            <ac:spMk id="62" creationId="{47B21CEC-92D0-2EE6-1362-C7C85DC2FE02}"/>
          </ac:spMkLst>
        </pc:s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3" creationId="{72DC2841-E131-F519-AD48-1532B6783D95}"/>
          </ac:grpSpMkLst>
        </pc:gr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8" creationId="{4D561E4E-2140-30D6-787C-4D6EF90198D8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35" creationId="{B9BEB8FB-6B81-B10D-84E7-C56E3E95EDB9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40" creationId="{37C4E2ED-0400-0150-8E15-59DF824193EB}"/>
          </ac:grpSpMkLst>
        </pc:grpChg>
        <pc:grpChg chg="del">
          <ac:chgData name="Toby Donaldson" userId="2e6e5431-bb17-4c41-9985-d39c50d83c73" providerId="ADAL" clId="{F0E40FE0-2E57-4922-A8AA-5AFA101CC44A}" dt="2024-01-20T04:32:13.694" v="7034" actId="21"/>
          <ac:grpSpMkLst>
            <pc:docMk/>
            <pc:sldMk cId="2543430043" sldId="337"/>
            <ac:grpSpMk id="55" creationId="{0B9AC7AF-2B96-33DD-0DCC-36D210119118}"/>
          </ac:grpSpMkLst>
        </pc:grpChg>
        <pc:grpChg chg="mod">
          <ac:chgData name="Toby Donaldson" userId="2e6e5431-bb17-4c41-9985-d39c50d83c73" providerId="ADAL" clId="{F0E40FE0-2E57-4922-A8AA-5AFA101CC44A}" dt="2024-01-20T04:33:01.785" v="7079" actId="1076"/>
          <ac:grpSpMkLst>
            <pc:docMk/>
            <pc:sldMk cId="2543430043" sldId="337"/>
            <ac:grpSpMk id="56" creationId="{0B7FBC77-F8A9-1842-8CDB-F3572E3ADBA2}"/>
          </ac:grpSpMkLst>
        </pc:grpChg>
        <pc:inkChg chg="add del">
          <ac:chgData name="Toby Donaldson" userId="2e6e5431-bb17-4c41-9985-d39c50d83c73" providerId="ADAL" clId="{F0E40FE0-2E57-4922-A8AA-5AFA101CC44A}" dt="2024-01-20T04:32:01.758" v="7031" actId="21"/>
          <ac:inkMkLst>
            <pc:docMk/>
            <pc:sldMk cId="2543430043" sldId="337"/>
            <ac:inkMk id="64" creationId="{D6ACDBC3-691D-F6FC-D2AF-37FF4E2FD7D3}"/>
          </ac:inkMkLst>
        </pc:inkChg>
        <pc:cxnChg chg="del">
          <ac:chgData name="Toby Donaldson" userId="2e6e5431-bb17-4c41-9985-d39c50d83c73" providerId="ADAL" clId="{F0E40FE0-2E57-4922-A8AA-5AFA101CC44A}" dt="2024-01-20T04:32:17.707" v="7035" actId="21"/>
          <ac:cxnSpMkLst>
            <pc:docMk/>
            <pc:sldMk cId="2543430043" sldId="337"/>
            <ac:cxnSpMk id="34" creationId="{98228C85-6DA5-D229-028F-ED78A2B41E62}"/>
          </ac:cxnSpMkLst>
        </pc:cxnChg>
        <pc:cxnChg chg="mod">
          <ac:chgData name="Toby Donaldson" userId="2e6e5431-bb17-4c41-9985-d39c50d83c73" providerId="ADAL" clId="{F0E40FE0-2E57-4922-A8AA-5AFA101CC44A}" dt="2024-01-20T04:35:04.682" v="7197" actId="1076"/>
          <ac:cxnSpMkLst>
            <pc:docMk/>
            <pc:sldMk cId="2543430043" sldId="337"/>
            <ac:cxnSpMk id="45" creationId="{08983F94-FA65-E800-61F0-A5CD3FB27F6A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46:28.629" v="9021" actId="20577"/>
        <pc:sldMkLst>
          <pc:docMk/>
          <pc:sldMk cId="669734175" sldId="338"/>
        </pc:sldMkLst>
        <pc:spChg chg="mod">
          <ac:chgData name="Toby Donaldson" userId="2e6e5431-bb17-4c41-9985-d39c50d83c73" providerId="ADAL" clId="{F0E40FE0-2E57-4922-A8AA-5AFA101CC44A}" dt="2024-01-20T04:56:36.221" v="8096" actId="20577"/>
          <ac:spMkLst>
            <pc:docMk/>
            <pc:sldMk cId="669734175" sldId="338"/>
            <ac:spMk id="2" creationId="{B0BBC5AE-7280-0D17-458A-5C0F3712F614}"/>
          </ac:spMkLst>
        </pc:spChg>
        <pc:spChg chg="del">
          <ac:chgData name="Toby Donaldson" userId="2e6e5431-bb17-4c41-9985-d39c50d83c73" providerId="ADAL" clId="{F0E40FE0-2E57-4922-A8AA-5AFA101CC44A}" dt="2024-01-20T04:52:33.897" v="8007" actId="21"/>
          <ac:spMkLst>
            <pc:docMk/>
            <pc:sldMk cId="669734175" sldId="338"/>
            <ac:spMk id="3" creationId="{EEAD7DB2-F835-ACC4-FA77-D45726D522FE}"/>
          </ac:spMkLst>
        </pc:spChg>
        <pc:spChg chg="add del mod">
          <ac:chgData name="Toby Donaldson" userId="2e6e5431-bb17-4c41-9985-d39c50d83c73" providerId="ADAL" clId="{F0E40FE0-2E57-4922-A8AA-5AFA101CC44A}" dt="2024-01-20T04:57:57.906" v="8120" actId="21"/>
          <ac:spMkLst>
            <pc:docMk/>
            <pc:sldMk cId="669734175" sldId="338"/>
            <ac:spMk id="5" creationId="{743918CB-9AB2-ABE1-8D8F-8EA537310535}"/>
          </ac:spMkLst>
        </pc:spChg>
        <pc:spChg chg="add mod">
          <ac:chgData name="Toby Donaldson" userId="2e6e5431-bb17-4c41-9985-d39c50d83c73" providerId="ADAL" clId="{F0E40FE0-2E57-4922-A8AA-5AFA101CC44A}" dt="2024-01-20T04:54:18.130" v="8048" actId="1076"/>
          <ac:spMkLst>
            <pc:docMk/>
            <pc:sldMk cId="669734175" sldId="338"/>
            <ac:spMk id="6" creationId="{70D78B62-37B0-2A04-EAC4-9078B791036B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7" creationId="{B4975049-12AF-095B-1785-9C54CC7BDA22}"/>
          </ac:spMkLst>
        </pc:spChg>
        <pc:spChg chg="add mod">
          <ac:chgData name="Toby Donaldson" userId="2e6e5431-bb17-4c41-9985-d39c50d83c73" providerId="ADAL" clId="{F0E40FE0-2E57-4922-A8AA-5AFA101CC44A}" dt="2024-01-20T04:56:51.913" v="8101" actId="20577"/>
          <ac:spMkLst>
            <pc:docMk/>
            <pc:sldMk cId="669734175" sldId="338"/>
            <ac:spMk id="8" creationId="{251C21CB-64CE-2BA0-646A-F51A06D87AED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9" creationId="{E09DB307-316F-1646-EA50-3EDD1FA521F2}"/>
          </ac:spMkLst>
        </pc:spChg>
        <pc:spChg chg="add mod">
          <ac:chgData name="Toby Donaldson" userId="2e6e5431-bb17-4c41-9985-d39c50d83c73" providerId="ADAL" clId="{F0E40FE0-2E57-4922-A8AA-5AFA101CC44A}" dt="2024-01-22T19:46:28.629" v="9021" actId="20577"/>
          <ac:spMkLst>
            <pc:docMk/>
            <pc:sldMk cId="669734175" sldId="338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0:19.953" v="8331" actId="113"/>
          <ac:spMkLst>
            <pc:docMk/>
            <pc:sldMk cId="669734175" sldId="338"/>
            <ac:spMk id="11" creationId="{0F3036DB-CFEC-FC14-AD9A-D4E82A4EB597}"/>
          </ac:spMkLst>
        </pc:spChg>
        <pc:cxnChg chg="add mod">
          <ac:chgData name="Toby Donaldson" userId="2e6e5431-bb17-4c41-9985-d39c50d83c73" providerId="ADAL" clId="{F0E40FE0-2E57-4922-A8AA-5AFA101CC44A}" dt="2024-01-20T05:01:47.789" v="8351" actId="12788"/>
          <ac:cxnSpMkLst>
            <pc:docMk/>
            <pc:sldMk cId="669734175" sldId="338"/>
            <ac:cxnSpMk id="13" creationId="{2890E6F5-E056-297D-F146-163A09333283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4" creationId="{E1786B19-FB92-9B64-CB82-40E173F1DC86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5" creationId="{E6BCF492-E5DA-EC94-3C4A-24A159D10968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46:43.608" v="9026" actId="20577"/>
        <pc:sldMkLst>
          <pc:docMk/>
          <pc:sldMk cId="2360878608" sldId="339"/>
        </pc:sldMkLst>
        <pc:spChg chg="add mod">
          <ac:chgData name="Toby Donaldson" userId="2e6e5431-bb17-4c41-9985-d39c50d83c73" providerId="ADAL" clId="{F0E40FE0-2E57-4922-A8AA-5AFA101CC44A}" dt="2024-01-20T05:03:49.759" v="8372"/>
          <ac:spMkLst>
            <pc:docMk/>
            <pc:sldMk cId="2360878608" sldId="339"/>
            <ac:spMk id="3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3.608" v="9026" actId="20577"/>
          <ac:spMkLst>
            <pc:docMk/>
            <pc:sldMk cId="2360878608" sldId="339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1.463" v="9025" actId="20577"/>
          <ac:spMkLst>
            <pc:docMk/>
            <pc:sldMk cId="2360878608" sldId="339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9.122" v="9024" actId="20577"/>
          <ac:spMkLst>
            <pc:docMk/>
            <pc:sldMk cId="2360878608" sldId="339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4:29.122" v="8484" actId="1076"/>
          <ac:spMkLst>
            <pc:docMk/>
            <pc:sldMk cId="2360878608" sldId="339"/>
            <ac:spMk id="12" creationId="{CD360968-75D1-51BF-B3F3-013064786E1A}"/>
          </ac:spMkLst>
        </pc:sp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5" creationId="{E1786B19-FB92-9B64-CB82-40E173F1DC86}"/>
          </ac:cxnSpMkLst>
        </pc:cxn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8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0T05:03:06.831" v="8367" actId="21"/>
        <pc:sldMkLst>
          <pc:docMk/>
          <pc:sldMk cId="4286439486" sldId="340"/>
        </pc:sldMkLst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7" creationId="{B4975049-12AF-095B-1785-9C54CC7BDA2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9" creationId="{E09DB307-316F-1646-EA50-3EDD1FA521F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3" creationId="{2890E6F5-E056-297D-F146-163A09333283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5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2T19:46:34.244" v="9023" actId="20577"/>
        <pc:sldMkLst>
          <pc:docMk/>
          <pc:sldMk cId="4020752692" sldId="341"/>
        </pc:sldMkLst>
        <pc:spChg chg="del">
          <ac:chgData name="Toby Donaldson" userId="2e6e5431-bb17-4c41-9985-d39c50d83c73" providerId="ADAL" clId="{F0E40FE0-2E57-4922-A8AA-5AFA101CC44A}" dt="2024-01-20T05:03:19.980" v="8371" actId="21"/>
          <ac:spMkLst>
            <pc:docMk/>
            <pc:sldMk cId="4020752692" sldId="341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34.244" v="9023" actId="20577"/>
          <ac:spMkLst>
            <pc:docMk/>
            <pc:sldMk cId="4020752692" sldId="341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2.164" v="9022" actId="20577"/>
          <ac:spMkLst>
            <pc:docMk/>
            <pc:sldMk cId="4020752692" sldId="341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5" creationId="{E6BCF492-E5DA-EC94-3C4A-24A159D10968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5T00:05:10.172" v="9924" actId="27636"/>
        <pc:sldMkLst>
          <pc:docMk/>
          <pc:sldMk cId="3273602738" sldId="342"/>
        </pc:sldMkLst>
        <pc:spChg chg="mod">
          <ac:chgData name="Toby Donaldson" userId="2e6e5431-bb17-4c41-9985-d39c50d83c73" providerId="ADAL" clId="{F0E40FE0-2E57-4922-A8AA-5AFA101CC44A}" dt="2024-01-25T00:05:10.172" v="9924" actId="27636"/>
          <ac:spMkLst>
            <pc:docMk/>
            <pc:sldMk cId="3273602738" sldId="342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3T06:31:06.142" v="9625" actId="1076"/>
          <ac:spMkLst>
            <pc:docMk/>
            <pc:sldMk cId="3273602738" sldId="342"/>
            <ac:spMk id="3" creationId="{3CA38683-B551-7BCB-3407-268CA915A4E7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5" creationId="{21FDD319-23CF-98BF-C0DA-6563F5F7B37B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6" creationId="{DC1387B2-7C47-C83B-61D9-BF5D8636A088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7" creationId="{693EC7FE-9461-8D8D-9AB7-29FE9E084864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8" creationId="{24A94FE0-C424-DB1C-7090-553CA6AFADAF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9" creationId="{AE0E4B45-B26E-D819-AC44-D3D0DF87F2F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0" creationId="{2614EEEE-8F38-4CF0-E1C7-693C6000663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1" creationId="{6C667ED2-5E78-BEAF-1876-F8D75E3507BA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2" creationId="{AF50CF91-C31E-6DBB-7A49-50B02F9351D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3" creationId="{70EBB102-E777-BCF4-DB23-28E74265FD1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4" creationId="{A0AE708D-6D34-9593-39A5-C0BC6486FBEC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5" creationId="{8BBE82A3-6043-935B-B7FA-7E579359B34C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16" creationId="{7D2E39F9-D2E2-FD81-94E6-EE0A99C916C7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7" creationId="{85B00676-0804-92FC-D0C7-04217F739975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8" creationId="{42EADEF2-F234-66E7-355D-B53B9E820574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9" creationId="{CE9692F7-166F-99DE-6D39-FD43DA471514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20" creationId="{23FC6EF2-5A1C-247C-6663-430D934CB217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4" creationId="{534DDF85-A023-2D23-8C0E-D3E6A2A04C23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5" creationId="{BB65F753-F230-E263-A56D-ED5F25879662}"/>
          </ac:spMkLst>
        </pc:spChg>
        <pc:spChg chg="add del mod">
          <ac:chgData name="Toby Donaldson" userId="2e6e5431-bb17-4c41-9985-d39c50d83c73" providerId="ADAL" clId="{F0E40FE0-2E57-4922-A8AA-5AFA101CC44A}" dt="2024-01-23T06:33:28.109" v="9679" actId="21"/>
          <ac:spMkLst>
            <pc:docMk/>
            <pc:sldMk cId="3273602738" sldId="342"/>
            <ac:spMk id="30" creationId="{07EB8617-CA8C-6C04-52BA-C47D435372C1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1" creationId="{16792C5B-22BA-7E11-844C-363F9417C925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2" creationId="{8BD7FE08-8DF3-4F6E-DD08-C702D450E264}"/>
          </ac:spMkLst>
        </pc:spChg>
        <pc:grpChg chg="add mod">
          <ac:chgData name="Toby Donaldson" userId="2e6e5431-bb17-4c41-9985-d39c50d83c73" providerId="ADAL" clId="{F0E40FE0-2E57-4922-A8AA-5AFA101CC44A}" dt="2024-01-23T06:25:32.373" v="9450" actId="164"/>
          <ac:grpSpMkLst>
            <pc:docMk/>
            <pc:sldMk cId="3273602738" sldId="342"/>
            <ac:grpSpMk id="21" creationId="{F28F313C-1639-0003-0C83-DC2A5EBCD5DE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2" creationId="{38FB7B12-264B-BDC6-EA63-586F1EAE7B0A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3" creationId="{41AB1B07-4508-B9DA-4E7A-818D0297EF20}"/>
          </ac:grpSpMkLst>
        </pc:grp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7" creationId="{5C921344-A048-2368-5058-B9E68ECB40A2}"/>
          </ac:cxnSpMkLst>
        </pc:cxn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9" creationId="{7D2858FE-70C1-2831-61B5-F4676516A1CC}"/>
          </ac:cxnSpMkLst>
        </pc:cxnChg>
      </pc:sldChg>
      <pc:sldChg chg="add del">
        <pc:chgData name="Toby Donaldson" userId="2e6e5431-bb17-4c41-9985-d39c50d83c73" providerId="ADAL" clId="{F0E40FE0-2E57-4922-A8AA-5AFA101CC44A}" dt="2024-01-23T06:29:17.852" v="9616" actId="2890"/>
        <pc:sldMkLst>
          <pc:docMk/>
          <pc:sldMk cId="1919214787" sldId="343"/>
        </pc:sldMkLst>
      </pc:sldChg>
      <pc:sldChg chg="addSp delSp modSp add mod">
        <pc:chgData name="Toby Donaldson" userId="2e6e5431-bb17-4c41-9985-d39c50d83c73" providerId="ADAL" clId="{F0E40FE0-2E57-4922-A8AA-5AFA101CC44A}" dt="2024-01-26T06:42:12.721" v="10239"/>
        <pc:sldMkLst>
          <pc:docMk/>
          <pc:sldMk cId="2420018828" sldId="343"/>
        </pc:sldMkLst>
        <pc:spChg chg="mod">
          <ac:chgData name="Toby Donaldson" userId="2e6e5431-bb17-4c41-9985-d39c50d83c73" providerId="ADAL" clId="{F0E40FE0-2E57-4922-A8AA-5AFA101CC44A}" dt="2024-01-25T00:04:59.859" v="9915" actId="27636"/>
          <ac:spMkLst>
            <pc:docMk/>
            <pc:sldMk cId="2420018828" sldId="343"/>
            <ac:spMk id="2" creationId="{D78FCB30-57C7-CC2F-6F10-EDAE7305CA8E}"/>
          </ac:spMkLst>
        </pc:spChg>
        <pc:spChg chg="add del mod">
          <ac:chgData name="Toby Donaldson" userId="2e6e5431-bb17-4c41-9985-d39c50d83c73" providerId="ADAL" clId="{F0E40FE0-2E57-4922-A8AA-5AFA101CC44A}" dt="2024-01-26T06:41:57.472" v="10236" actId="21"/>
          <ac:spMkLst>
            <pc:docMk/>
            <pc:sldMk cId="2420018828" sldId="343"/>
            <ac:spMk id="16" creationId="{753C0D97-55DE-46E1-42D6-DA188079B6B5}"/>
          </ac:spMkLst>
        </pc:spChg>
        <pc:spChg chg="add mod">
          <ac:chgData name="Toby Donaldson" userId="2e6e5431-bb17-4c41-9985-d39c50d83c73" providerId="ADAL" clId="{F0E40FE0-2E57-4922-A8AA-5AFA101CC44A}" dt="2024-01-26T06:42:12.721" v="10239"/>
          <ac:spMkLst>
            <pc:docMk/>
            <pc:sldMk cId="2420018828" sldId="343"/>
            <ac:spMk id="20" creationId="{A1D35BE6-CF34-A970-534A-076A3BA70800}"/>
          </ac:spMkLst>
        </pc:spChg>
        <pc:spChg chg="del">
          <ac:chgData name="Toby Donaldson" userId="2e6e5431-bb17-4c41-9985-d39c50d83c73" providerId="ADAL" clId="{F0E40FE0-2E57-4922-A8AA-5AFA101CC44A}" dt="2024-01-23T06:33:40.968" v="9681" actId="21"/>
          <ac:spMkLst>
            <pc:docMk/>
            <pc:sldMk cId="2420018828" sldId="343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45.062" v="9682" actId="21"/>
          <ac:spMkLst>
            <pc:docMk/>
            <pc:sldMk cId="2420018828" sldId="343"/>
            <ac:spMk id="32" creationId="{8BD7FE08-8DF3-4F6E-DD08-C702D450E264}"/>
          </ac:spMkLst>
        </pc:spChg>
      </pc:sldChg>
      <pc:sldChg chg="delSp modSp add mod ord">
        <pc:chgData name="Toby Donaldson" userId="2e6e5431-bb17-4c41-9985-d39c50d83c73" providerId="ADAL" clId="{F0E40FE0-2E57-4922-A8AA-5AFA101CC44A}" dt="2024-01-25T00:05:06.748" v="9921" actId="27636"/>
        <pc:sldMkLst>
          <pc:docMk/>
          <pc:sldMk cId="4198584431" sldId="344"/>
        </pc:sldMkLst>
        <pc:spChg chg="mod">
          <ac:chgData name="Toby Donaldson" userId="2e6e5431-bb17-4c41-9985-d39c50d83c73" providerId="ADAL" clId="{F0E40FE0-2E57-4922-A8AA-5AFA101CC44A}" dt="2024-01-25T00:05:06.748" v="9921" actId="27636"/>
          <ac:spMkLst>
            <pc:docMk/>
            <pc:sldMk cId="4198584431" sldId="344"/>
            <ac:spMk id="2" creationId="{D78FCB30-57C7-CC2F-6F10-EDAE7305CA8E}"/>
          </ac:spMkLst>
        </pc:spChg>
        <pc:spChg chg="del">
          <ac:chgData name="Toby Donaldson" userId="2e6e5431-bb17-4c41-9985-d39c50d83c73" providerId="ADAL" clId="{F0E40FE0-2E57-4922-A8AA-5AFA101CC44A}" dt="2024-01-23T06:34:11.192" v="9686" actId="21"/>
          <ac:spMkLst>
            <pc:docMk/>
            <pc:sldMk cId="4198584431" sldId="344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1" creationId="{16792C5B-22BA-7E11-844C-363F9417C925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2" creationId="{8BD7FE08-8DF3-4F6E-DD08-C702D450E264}"/>
          </ac:spMkLst>
        </pc:spChg>
      </pc:sldChg>
      <pc:sldChg chg="addSp delSp modSp add mod">
        <pc:chgData name="Toby Donaldson" userId="2e6e5431-bb17-4c41-9985-d39c50d83c73" providerId="ADAL" clId="{F0E40FE0-2E57-4922-A8AA-5AFA101CC44A}" dt="2024-01-26T06:42:09.569" v="10238"/>
        <pc:sldMkLst>
          <pc:docMk/>
          <pc:sldMk cId="2301461008" sldId="345"/>
        </pc:sldMkLst>
        <pc:spChg chg="mod">
          <ac:chgData name="Toby Donaldson" userId="2e6e5431-bb17-4c41-9985-d39c50d83c73" providerId="ADAL" clId="{F0E40FE0-2E57-4922-A8AA-5AFA101CC44A}" dt="2024-01-25T00:04:56.074" v="9912" actId="27636"/>
          <ac:spMkLst>
            <pc:docMk/>
            <pc:sldMk cId="2301461008" sldId="345"/>
            <ac:spMk id="2" creationId="{D78FCB30-57C7-CC2F-6F10-EDAE7305CA8E}"/>
          </ac:spMkLst>
        </pc:spChg>
        <pc:spChg chg="add mod">
          <ac:chgData name="Toby Donaldson" userId="2e6e5431-bb17-4c41-9985-d39c50d83c73" providerId="ADAL" clId="{F0E40FE0-2E57-4922-A8AA-5AFA101CC44A}" dt="2024-01-26T06:42:09.569" v="10238"/>
          <ac:spMkLst>
            <pc:docMk/>
            <pc:sldMk cId="2301461008" sldId="345"/>
            <ac:spMk id="16" creationId="{FB24C76C-B054-E1AB-C8FD-E77CD7039D81}"/>
          </ac:spMkLst>
        </pc:spChg>
        <pc:spChg chg="del">
          <ac:chgData name="Toby Donaldson" userId="2e6e5431-bb17-4c41-9985-d39c50d83c73" providerId="ADAL" clId="{F0E40FE0-2E57-4922-A8AA-5AFA101CC44A}" dt="2024-01-26T06:42:03.789" v="10237" actId="21"/>
          <ac:spMkLst>
            <pc:docMk/>
            <pc:sldMk cId="2301461008" sldId="345"/>
            <ac:spMk id="30" creationId="{07EB8617-CA8C-6C04-52BA-C47D435372C1}"/>
          </ac:spMkLst>
        </pc:spChg>
      </pc:sldChg>
      <pc:sldChg chg="addSp delSp modSp add mod">
        <pc:chgData name="Toby Donaldson" userId="2e6e5431-bb17-4c41-9985-d39c50d83c73" providerId="ADAL" clId="{F0E40FE0-2E57-4922-A8AA-5AFA101CC44A}" dt="2024-01-26T06:41:47.105" v="10235" actId="14100"/>
        <pc:sldMkLst>
          <pc:docMk/>
          <pc:sldMk cId="1131807659" sldId="346"/>
        </pc:sldMkLst>
        <pc:spChg chg="mod">
          <ac:chgData name="Toby Donaldson" userId="2e6e5431-bb17-4c41-9985-d39c50d83c73" providerId="ADAL" clId="{F0E40FE0-2E57-4922-A8AA-5AFA101CC44A}" dt="2024-01-25T00:05:03.483" v="9918" actId="27636"/>
          <ac:spMkLst>
            <pc:docMk/>
            <pc:sldMk cId="1131807659" sldId="346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6T06:41:47.105" v="10235" actId="14100"/>
          <ac:spMkLst>
            <pc:docMk/>
            <pc:sldMk cId="1131807659" sldId="346"/>
            <ac:spMk id="3" creationId="{3CA38683-B551-7BCB-3407-268CA915A4E7}"/>
          </ac:spMkLst>
        </pc:spChg>
        <pc:spChg chg="add del mod">
          <ac:chgData name="Toby Donaldson" userId="2e6e5431-bb17-4c41-9985-d39c50d83c73" providerId="ADAL" clId="{F0E40FE0-2E57-4922-A8AA-5AFA101CC44A}" dt="2024-01-26T06:41:38.715" v="10234" actId="14100"/>
          <ac:spMkLst>
            <pc:docMk/>
            <pc:sldMk cId="1131807659" sldId="346"/>
            <ac:spMk id="30" creationId="{07EB8617-CA8C-6C04-52BA-C47D435372C1}"/>
          </ac:spMkLst>
        </pc:spChg>
      </pc:sldChg>
      <pc:sldChg chg="addSp delSp modSp new mod modClrScheme chgLayout">
        <pc:chgData name="Toby Donaldson" userId="2e6e5431-bb17-4c41-9985-d39c50d83c73" providerId="ADAL" clId="{F0E40FE0-2E57-4922-A8AA-5AFA101CC44A}" dt="2024-01-26T06:40:31.715" v="10201" actId="208"/>
        <pc:sldMkLst>
          <pc:docMk/>
          <pc:sldMk cId="3892298949" sldId="347"/>
        </pc:sldMkLst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2" creationId="{79818E87-C161-72B6-A4B7-B04924DE3962}"/>
          </ac:spMkLst>
        </pc:spChg>
        <pc:spChg chg="del 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3" creationId="{8727F0BE-91DE-B4F5-8F0C-533CBBFEB56A}"/>
          </ac:spMkLst>
        </pc:spChg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4" creationId="{0DF960CF-BFFB-DF38-4108-88225A722418}"/>
          </ac:spMkLst>
        </pc:spChg>
        <pc:spChg chg="add mod ord">
          <ac:chgData name="Toby Donaldson" userId="2e6e5431-bb17-4c41-9985-d39c50d83c73" providerId="ADAL" clId="{F0E40FE0-2E57-4922-A8AA-5AFA101CC44A}" dt="2024-01-25T00:03:36.204" v="9907" actId="113"/>
          <ac:spMkLst>
            <pc:docMk/>
            <pc:sldMk cId="3892298949" sldId="347"/>
            <ac:spMk id="5" creationId="{B4C153F9-44E5-0AAC-A6F5-C3787E5C69E0}"/>
          </ac:spMkLst>
        </pc:spChg>
        <pc:spChg chg="add mod ord">
          <ac:chgData name="Toby Donaldson" userId="2e6e5431-bb17-4c41-9985-d39c50d83c73" providerId="ADAL" clId="{F0E40FE0-2E57-4922-A8AA-5AFA101CC44A}" dt="2024-01-26T06:40:20.298" v="10199" actId="208"/>
          <ac:spMkLst>
            <pc:docMk/>
            <pc:sldMk cId="3892298949" sldId="347"/>
            <ac:spMk id="6" creationId="{0C2C7623-775B-BAC2-12E1-0CA3F3DAC31A}"/>
          </ac:spMkLst>
        </pc:spChg>
        <pc:spChg chg="add mod ord">
          <ac:chgData name="Toby Donaldson" userId="2e6e5431-bb17-4c41-9985-d39c50d83c73" providerId="ADAL" clId="{F0E40FE0-2E57-4922-A8AA-5AFA101CC44A}" dt="2024-01-25T00:03:43.896" v="9909" actId="113"/>
          <ac:spMkLst>
            <pc:docMk/>
            <pc:sldMk cId="3892298949" sldId="347"/>
            <ac:spMk id="7" creationId="{161BA3C3-521A-EE5F-9C2F-1B9F274EFC6F}"/>
          </ac:spMkLst>
        </pc:spChg>
        <pc:spChg chg="add mod ord">
          <ac:chgData name="Toby Donaldson" userId="2e6e5431-bb17-4c41-9985-d39c50d83c73" providerId="ADAL" clId="{F0E40FE0-2E57-4922-A8AA-5AFA101CC44A}" dt="2024-01-26T06:40:31.715" v="10201" actId="208"/>
          <ac:spMkLst>
            <pc:docMk/>
            <pc:sldMk cId="3892298949" sldId="347"/>
            <ac:spMk id="8" creationId="{2603570E-08F9-ADF4-59BA-EF4AA2C49C8C}"/>
          </ac:spMkLst>
        </pc:spChg>
        <pc:spChg chg="add mod">
          <ac:chgData name="Toby Donaldson" userId="2e6e5431-bb17-4c41-9985-d39c50d83c73" providerId="ADAL" clId="{F0E40FE0-2E57-4922-A8AA-5AFA101CC44A}" dt="2024-01-25T00:02:47.783" v="9896" actId="1076"/>
          <ac:spMkLst>
            <pc:docMk/>
            <pc:sldMk cId="3892298949" sldId="347"/>
            <ac:spMk id="9" creationId="{A9EB5ED4-6BFA-0EA3-9697-FC56788EA474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2" creationId="{61F3F570-D903-C105-D66F-B7DEA7E57C41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3" creationId="{AB275976-B368-1C6E-E823-633DED2E3E60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4" creationId="{0835A2A3-FF59-2C93-4A15-C8E856B1029F}"/>
          </ac:spMkLst>
        </pc:spChg>
        <pc:spChg chg="add mod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18" creationId="{4545672F-0862-0600-A546-9F92D2F57BDC}"/>
          </ac:spMkLst>
        </pc:spChg>
        <pc:spChg chg="mod topLvl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21" creationId="{F12FD948-C029-AE37-A84C-69D084579081}"/>
          </ac:spMkLst>
        </pc:spChg>
        <pc:spChg chg="del mod topLvl">
          <ac:chgData name="Toby Donaldson" userId="2e6e5431-bb17-4c41-9985-d39c50d83c73" providerId="ADAL" clId="{F0E40FE0-2E57-4922-A8AA-5AFA101CC44A}" dt="2024-01-25T00:03:13.521" v="9903" actId="21"/>
          <ac:spMkLst>
            <pc:docMk/>
            <pc:sldMk cId="3892298949" sldId="347"/>
            <ac:spMk id="22" creationId="{01A67BC9-55FF-9C69-073D-58F620063649}"/>
          </ac:spMkLst>
        </pc:spChg>
        <pc:spChg chg="del mod">
          <ac:chgData name="Toby Donaldson" userId="2e6e5431-bb17-4c41-9985-d39c50d83c73" providerId="ADAL" clId="{F0E40FE0-2E57-4922-A8AA-5AFA101CC44A}" dt="2024-01-25T00:03:06.936" v="9900" actId="21"/>
          <ac:spMkLst>
            <pc:docMk/>
            <pc:sldMk cId="3892298949" sldId="347"/>
            <ac:spMk id="23" creationId="{7C46B24A-CA97-FA5B-0710-329F5AA52CAD}"/>
          </ac:spMkLst>
        </pc:spChg>
        <pc:grpChg chg="add mod">
          <ac:chgData name="Toby Donaldson" userId="2e6e5431-bb17-4c41-9985-d39c50d83c73" providerId="ADAL" clId="{F0E40FE0-2E57-4922-A8AA-5AFA101CC44A}" dt="2024-01-25T00:02:47.783" v="9896" actId="1076"/>
          <ac:grpSpMkLst>
            <pc:docMk/>
            <pc:sldMk cId="3892298949" sldId="347"/>
            <ac:grpSpMk id="11" creationId="{FFD99982-241B-E7FA-47A8-72BA8EC777F6}"/>
          </ac:grpSpMkLst>
        </pc:grpChg>
        <pc:grpChg chg="add del mod">
          <ac:chgData name="Toby Donaldson" userId="2e6e5431-bb17-4c41-9985-d39c50d83c73" providerId="ADAL" clId="{F0E40FE0-2E57-4922-A8AA-5AFA101CC44A}" dt="2024-01-25T00:03:13.521" v="9903" actId="21"/>
          <ac:grpSpMkLst>
            <pc:docMk/>
            <pc:sldMk cId="3892298949" sldId="347"/>
            <ac:grpSpMk id="20" creationId="{314C9DC4-B9A2-D4F1-1226-AC4FCB2120A5}"/>
          </ac:grpSpMkLst>
        </pc:grpChg>
        <pc:cxnChg chg="add mod">
          <ac:chgData name="Toby Donaldson" userId="2e6e5431-bb17-4c41-9985-d39c50d83c73" providerId="ADAL" clId="{F0E40FE0-2E57-4922-A8AA-5AFA101CC44A}" dt="2024-01-25T00:02:47.783" v="9896" actId="1076"/>
          <ac:cxnSpMkLst>
            <pc:docMk/>
            <pc:sldMk cId="3892298949" sldId="347"/>
            <ac:cxnSpMk id="10" creationId="{6AAF1842-C4FF-2637-EC3F-580189D2055D}"/>
          </ac:cxnSpMkLst>
        </pc:cxnChg>
        <pc:cxnChg chg="add mod">
          <ac:chgData name="Toby Donaldson" userId="2e6e5431-bb17-4c41-9985-d39c50d83c73" providerId="ADAL" clId="{F0E40FE0-2E57-4922-A8AA-5AFA101CC44A}" dt="2024-01-25T00:03:27.560" v="9905" actId="1076"/>
          <ac:cxnSpMkLst>
            <pc:docMk/>
            <pc:sldMk cId="3892298949" sldId="347"/>
            <ac:cxnSpMk id="19" creationId="{E8D52A6D-A445-ACE4-2FD6-FFF268F56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6T07:02:46.673" v="10242" actId="14100"/>
        <pc:sldMkLst>
          <pc:docMk/>
          <pc:sldMk cId="1438007289" sldId="348"/>
        </pc:sldMkLst>
        <pc:spChg chg="mod">
          <ac:chgData name="Toby Donaldson" userId="2e6e5431-bb17-4c41-9985-d39c50d83c73" providerId="ADAL" clId="{F0E40FE0-2E57-4922-A8AA-5AFA101CC44A}" dt="2024-01-25T00:05:27.201" v="9932" actId="20577"/>
          <ac:spMkLst>
            <pc:docMk/>
            <pc:sldMk cId="1438007289" sldId="348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5T00:08:48.939" v="9997" actId="207"/>
          <ac:spMkLst>
            <pc:docMk/>
            <pc:sldMk cId="1438007289" sldId="348"/>
            <ac:spMk id="3" creationId="{3CA38683-B551-7BCB-3407-268CA915A4E7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6" creationId="{F1926B98-820A-9886-95D4-756A66AB60C4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7" creationId="{005EDCAB-5521-F70C-5208-F7F6F1C8E37F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8" creationId="{F6941486-C73B-C1C9-CF6B-D14E1630D53A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9" creationId="{3C6990F0-E038-B020-0BFC-99E7A3614BC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0" creationId="{F22A7395-D957-4013-469D-922E3104066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1" creationId="{A8FDB6CA-B0A6-176B-714E-3A2EA31E96F0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2" creationId="{BEFB328B-B5BD-E11A-5A88-9BFBC2948372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3" creationId="{65978EFA-A9AA-6D22-8D95-1C1602F9F982}"/>
          </ac:spMkLst>
        </pc:spChg>
        <pc:spChg chg="add mod">
          <ac:chgData name="Toby Donaldson" userId="2e6e5431-bb17-4c41-9985-d39c50d83c73" providerId="ADAL" clId="{F0E40FE0-2E57-4922-A8AA-5AFA101CC44A}" dt="2024-01-25T00:06:22.298" v="9988" actId="1076"/>
          <ac:spMkLst>
            <pc:docMk/>
            <pc:sldMk cId="1438007289" sldId="348"/>
            <ac:spMk id="14" creationId="{DF060421-CD51-4859-A85F-ABE20C8DDDF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7" creationId="{2E1CB76C-393F-1C75-E5F3-A4F16C59CE00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8" creationId="{B5A94E8F-5ADF-F9EA-C58F-E549AF09DC3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9" creationId="{09527E49-E9FD-2F0B-356A-6C821D6B7E6F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0" creationId="{4CD4CCC0-D0BC-0291-F585-824BCE52C8D4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1" creationId="{E88B6DD1-66AC-A080-B982-C4D0B058C9E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2" creationId="{1278D447-1E5E-BE19-43AF-EBD3DC0037D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3" creationId="{8165CAC2-719E-AC08-7146-134DB7C2CB19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4" creationId="{376AF2F8-5739-3D40-CC99-0A663A93FC1D}"/>
          </ac:spMkLst>
        </pc:spChg>
        <pc:spChg chg="add mod">
          <ac:chgData name="Toby Donaldson" userId="2e6e5431-bb17-4c41-9985-d39c50d83c73" providerId="ADAL" clId="{F0E40FE0-2E57-4922-A8AA-5AFA101CC44A}" dt="2024-01-25T00:06:40.598" v="9992" actId="20577"/>
          <ac:spMkLst>
            <pc:docMk/>
            <pc:sldMk cId="1438007289" sldId="348"/>
            <ac:spMk id="25" creationId="{4714962B-38DB-C45B-A2AF-967A46EF7B19}"/>
          </ac:spMkLst>
        </pc:spChg>
        <pc:spChg chg="add mod">
          <ac:chgData name="Toby Donaldson" userId="2e6e5431-bb17-4c41-9985-d39c50d83c73" providerId="ADAL" clId="{F0E40FE0-2E57-4922-A8AA-5AFA101CC44A}" dt="2024-01-26T07:02:39.595" v="10240" actId="1076"/>
          <ac:spMkLst>
            <pc:docMk/>
            <pc:sldMk cId="1438007289" sldId="348"/>
            <ac:spMk id="27" creationId="{CC1DE640-F114-1AC7-3053-0118DF158C68}"/>
          </ac:spMkLst>
        </pc:spChg>
        <pc:grpChg chg="add mod">
          <ac:chgData name="Toby Donaldson" userId="2e6e5431-bb17-4c41-9985-d39c50d83c73" providerId="ADAL" clId="{F0E40FE0-2E57-4922-A8AA-5AFA101CC44A}" dt="2024-01-25T00:06:22.298" v="9988" actId="1076"/>
          <ac:grpSpMkLst>
            <pc:docMk/>
            <pc:sldMk cId="1438007289" sldId="348"/>
            <ac:grpSpMk id="5" creationId="{E0920C37-E13E-B342-E2F6-4BF23AE8A5FC}"/>
          </ac:grpSpMkLst>
        </pc:grpChg>
        <pc:grpChg chg="add mod">
          <ac:chgData name="Toby Donaldson" userId="2e6e5431-bb17-4c41-9985-d39c50d83c73" providerId="ADAL" clId="{F0E40FE0-2E57-4922-A8AA-5AFA101CC44A}" dt="2024-01-25T00:06:38.034" v="9991" actId="1076"/>
          <ac:grpSpMkLst>
            <pc:docMk/>
            <pc:sldMk cId="1438007289" sldId="348"/>
            <ac:grpSpMk id="16" creationId="{970CD681-0921-40B0-3CB1-CFAFFE1C10BA}"/>
          </ac:grpSpMkLst>
        </pc:grpChg>
        <pc:cxnChg chg="add mod">
          <ac:chgData name="Toby Donaldson" userId="2e6e5431-bb17-4c41-9985-d39c50d83c73" providerId="ADAL" clId="{F0E40FE0-2E57-4922-A8AA-5AFA101CC44A}" dt="2024-01-25T00:06:22.298" v="9988" actId="1076"/>
          <ac:cxnSpMkLst>
            <pc:docMk/>
            <pc:sldMk cId="1438007289" sldId="348"/>
            <ac:cxnSpMk id="15" creationId="{995314B8-CF10-F0A4-5095-3D995B5EC944}"/>
          </ac:cxnSpMkLst>
        </pc:cxnChg>
        <pc:cxnChg chg="add mod">
          <ac:chgData name="Toby Donaldson" userId="2e6e5431-bb17-4c41-9985-d39c50d83c73" providerId="ADAL" clId="{F0E40FE0-2E57-4922-A8AA-5AFA101CC44A}" dt="2024-01-25T00:06:38.034" v="9991" actId="1076"/>
          <ac:cxnSpMkLst>
            <pc:docMk/>
            <pc:sldMk cId="1438007289" sldId="348"/>
            <ac:cxnSpMk id="26" creationId="{78F5FE66-FCA2-0F05-B6DB-9359F903548A}"/>
          </ac:cxnSpMkLst>
        </pc:cxnChg>
        <pc:cxnChg chg="add mod">
          <ac:chgData name="Toby Donaldson" userId="2e6e5431-bb17-4c41-9985-d39c50d83c73" providerId="ADAL" clId="{F0E40FE0-2E57-4922-A8AA-5AFA101CC44A}" dt="2024-01-26T07:02:46.673" v="10242" actId="14100"/>
          <ac:cxnSpMkLst>
            <pc:docMk/>
            <pc:sldMk cId="1438007289" sldId="348"/>
            <ac:cxnSpMk id="28" creationId="{4AAFE294-8047-61DD-1FC6-359044F70CF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6T07:03:17.404" v="10253" actId="20577"/>
        <pc:sldMkLst>
          <pc:docMk/>
          <pc:sldMk cId="546594503" sldId="349"/>
        </pc:sldMkLst>
        <pc:spChg chg="del">
          <ac:chgData name="Toby Donaldson" userId="2e6e5431-bb17-4c41-9985-d39c50d83c73" providerId="ADAL" clId="{F0E40FE0-2E57-4922-A8AA-5AFA101CC44A}" dt="2024-01-25T00:22:13.901" v="10038" actId="21"/>
          <ac:spMkLst>
            <pc:docMk/>
            <pc:sldMk cId="546594503" sldId="349"/>
            <ac:spMk id="27" creationId="{CC1DE640-F114-1AC7-3053-0118DF158C68}"/>
          </ac:spMkLst>
        </pc:spChg>
        <pc:spChg chg="add mod">
          <ac:chgData name="Toby Donaldson" userId="2e6e5431-bb17-4c41-9985-d39c50d83c73" providerId="ADAL" clId="{F0E40FE0-2E57-4922-A8AA-5AFA101CC44A}" dt="2024-01-26T07:03:17.404" v="10253" actId="20577"/>
          <ac:spMkLst>
            <pc:docMk/>
            <pc:sldMk cId="546594503" sldId="349"/>
            <ac:spMk id="29" creationId="{E12238DE-B565-2122-8C69-D7DCF41BD3F4}"/>
          </ac:spMkLst>
        </pc:spChg>
        <pc:spChg chg="add mod">
          <ac:chgData name="Toby Donaldson" userId="2e6e5431-bb17-4c41-9985-d39c50d83c73" providerId="ADAL" clId="{F0E40FE0-2E57-4922-A8AA-5AFA101CC44A}" dt="2024-01-25T00:23:30.063" v="10197" actId="1076"/>
          <ac:spMkLst>
            <pc:docMk/>
            <pc:sldMk cId="546594503" sldId="349"/>
            <ac:spMk id="30" creationId="{AD1AD327-1D9F-7D49-8C7D-01F70DCFA953}"/>
          </ac:spMkLst>
        </pc:spChg>
        <pc:cxnChg chg="del mod">
          <ac:chgData name="Toby Donaldson" userId="2e6e5431-bb17-4c41-9985-d39c50d83c73" providerId="ADAL" clId="{F0E40FE0-2E57-4922-A8AA-5AFA101CC44A}" dt="2024-01-25T00:22:13.901" v="10038" actId="21"/>
          <ac:cxnSpMkLst>
            <pc:docMk/>
            <pc:sldMk cId="546594503" sldId="349"/>
            <ac:cxnSpMk id="28" creationId="{4AAFE294-8047-61DD-1FC6-359044F70CF0}"/>
          </ac:cxnSpMkLst>
        </pc:cxnChg>
      </pc:sldChg>
      <pc:sldChg chg="addSp delSp modSp add mod ord">
        <pc:chgData name="Toby Donaldson" userId="2e6e5431-bb17-4c41-9985-d39c50d83c73" providerId="ADAL" clId="{F0E40FE0-2E57-4922-A8AA-5AFA101CC44A}" dt="2024-01-26T07:23:04.523" v="10828" actId="14100"/>
        <pc:sldMkLst>
          <pc:docMk/>
          <pc:sldMk cId="1536653271" sldId="350"/>
        </pc:sldMkLst>
        <pc:spChg chg="mod">
          <ac:chgData name="Toby Donaldson" userId="2e6e5431-bb17-4c41-9985-d39c50d83c73" providerId="ADAL" clId="{F0E40FE0-2E57-4922-A8AA-5AFA101CC44A}" dt="2024-01-26T07:21:29.882" v="10756" actId="1076"/>
          <ac:spMkLst>
            <pc:docMk/>
            <pc:sldMk cId="1536653271" sldId="350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6T07:17:21.458" v="10735" actId="1076"/>
          <ac:spMkLst>
            <pc:docMk/>
            <pc:sldMk cId="1536653271" sldId="350"/>
            <ac:spMk id="3" creationId="{3CA38683-B551-7BCB-3407-268CA915A4E7}"/>
          </ac:spMkLst>
        </pc:spChg>
        <pc:spChg chg="mod">
          <ac:chgData name="Toby Donaldson" userId="2e6e5431-bb17-4c41-9985-d39c50d83c73" providerId="ADAL" clId="{F0E40FE0-2E57-4922-A8AA-5AFA101CC44A}" dt="2024-01-26T07:15:29.903" v="10623" actId="20577"/>
          <ac:spMkLst>
            <pc:docMk/>
            <pc:sldMk cId="1536653271" sldId="350"/>
            <ac:spMk id="6" creationId="{623408BB-DD85-85B4-3152-46318DBD37A4}"/>
          </ac:spMkLst>
        </pc:spChg>
        <pc:spChg chg="mod">
          <ac:chgData name="Toby Donaldson" userId="2e6e5431-bb17-4c41-9985-d39c50d83c73" providerId="ADAL" clId="{F0E40FE0-2E57-4922-A8AA-5AFA101CC44A}" dt="2024-01-26T07:15:34.098" v="10624" actId="20577"/>
          <ac:spMkLst>
            <pc:docMk/>
            <pc:sldMk cId="1536653271" sldId="350"/>
            <ac:spMk id="7" creationId="{21B333E0-F74A-E425-799B-EB8ACDAFE29D}"/>
          </ac:spMkLst>
        </pc:spChg>
        <pc:spChg chg="mod">
          <ac:chgData name="Toby Donaldson" userId="2e6e5431-bb17-4c41-9985-d39c50d83c73" providerId="ADAL" clId="{F0E40FE0-2E57-4922-A8AA-5AFA101CC44A}" dt="2024-01-26T07:15:36.304" v="10625" actId="20577"/>
          <ac:spMkLst>
            <pc:docMk/>
            <pc:sldMk cId="1536653271" sldId="350"/>
            <ac:spMk id="8" creationId="{11AB4EB7-A493-4A0B-C47B-4F16800BD03D}"/>
          </ac:spMkLst>
        </pc:spChg>
        <pc:spChg chg="mod">
          <ac:chgData name="Toby Donaldson" userId="2e6e5431-bb17-4c41-9985-d39c50d83c73" providerId="ADAL" clId="{F0E40FE0-2E57-4922-A8AA-5AFA101CC44A}" dt="2024-01-26T07:15:39.789" v="10628" actId="20577"/>
          <ac:spMkLst>
            <pc:docMk/>
            <pc:sldMk cId="1536653271" sldId="350"/>
            <ac:spMk id="9" creationId="{33FBD4BE-903F-3B82-8FFC-47EF97CF6DF8}"/>
          </ac:spMkLst>
        </pc:spChg>
        <pc:spChg chg="mod">
          <ac:chgData name="Toby Donaldson" userId="2e6e5431-bb17-4c41-9985-d39c50d83c73" providerId="ADAL" clId="{F0E40FE0-2E57-4922-A8AA-5AFA101CC44A}" dt="2024-01-26T07:15:18.490" v="10620"/>
          <ac:spMkLst>
            <pc:docMk/>
            <pc:sldMk cId="1536653271" sldId="350"/>
            <ac:spMk id="10" creationId="{A4ED77DD-DA32-D6B4-3F5A-8B9870C01EE7}"/>
          </ac:spMkLst>
        </pc:spChg>
        <pc:spChg chg="mod">
          <ac:chgData name="Toby Donaldson" userId="2e6e5431-bb17-4c41-9985-d39c50d83c73" providerId="ADAL" clId="{F0E40FE0-2E57-4922-A8AA-5AFA101CC44A}" dt="2024-01-26T07:15:18.490" v="10620"/>
          <ac:spMkLst>
            <pc:docMk/>
            <pc:sldMk cId="1536653271" sldId="350"/>
            <ac:spMk id="11" creationId="{718AE68D-1EE3-5CC5-9453-389144BF132C}"/>
          </ac:spMkLst>
        </pc:spChg>
        <pc:spChg chg="mod">
          <ac:chgData name="Toby Donaldson" userId="2e6e5431-bb17-4c41-9985-d39c50d83c73" providerId="ADAL" clId="{F0E40FE0-2E57-4922-A8AA-5AFA101CC44A}" dt="2024-01-26T07:15:18.490" v="10620"/>
          <ac:spMkLst>
            <pc:docMk/>
            <pc:sldMk cId="1536653271" sldId="350"/>
            <ac:spMk id="12" creationId="{0747E8C3-4835-99E9-B41F-1F583027CD7D}"/>
          </ac:spMkLst>
        </pc:spChg>
        <pc:spChg chg="mod">
          <ac:chgData name="Toby Donaldson" userId="2e6e5431-bb17-4c41-9985-d39c50d83c73" providerId="ADAL" clId="{F0E40FE0-2E57-4922-A8AA-5AFA101CC44A}" dt="2024-01-26T07:15:18.490" v="10620"/>
          <ac:spMkLst>
            <pc:docMk/>
            <pc:sldMk cId="1536653271" sldId="350"/>
            <ac:spMk id="13" creationId="{922F59C5-AB49-F1B4-A379-C19F4C3F2B45}"/>
          </ac:spMkLst>
        </pc:spChg>
        <pc:spChg chg="add mod">
          <ac:chgData name="Toby Donaldson" userId="2e6e5431-bb17-4c41-9985-d39c50d83c73" providerId="ADAL" clId="{F0E40FE0-2E57-4922-A8AA-5AFA101CC44A}" dt="2024-01-26T07:15:27.283" v="10621" actId="1076"/>
          <ac:spMkLst>
            <pc:docMk/>
            <pc:sldMk cId="1536653271" sldId="350"/>
            <ac:spMk id="14" creationId="{4D7B6387-8887-B45F-2E27-A8CAD27D4015}"/>
          </ac:spMkLst>
        </pc:spChg>
        <pc:spChg chg="add mod">
          <ac:chgData name="Toby Donaldson" userId="2e6e5431-bb17-4c41-9985-d39c50d83c73" providerId="ADAL" clId="{F0E40FE0-2E57-4922-A8AA-5AFA101CC44A}" dt="2024-01-26T07:16:33.418" v="10690" actId="1076"/>
          <ac:spMkLst>
            <pc:docMk/>
            <pc:sldMk cId="1536653271" sldId="350"/>
            <ac:spMk id="16" creationId="{C0D7A10D-DAF6-C3B1-E49E-E5E5528D4947}"/>
          </ac:spMkLst>
        </pc:spChg>
        <pc:spChg chg="add">
          <ac:chgData name="Toby Donaldson" userId="2e6e5431-bb17-4c41-9985-d39c50d83c73" providerId="ADAL" clId="{F0E40FE0-2E57-4922-A8AA-5AFA101CC44A}" dt="2024-01-26T07:16:37.728" v="10691" actId="11529"/>
          <ac:spMkLst>
            <pc:docMk/>
            <pc:sldMk cId="1536653271" sldId="350"/>
            <ac:spMk id="17" creationId="{180DC2AD-8B07-100E-0D8E-A44CEACC07D5}"/>
          </ac:spMkLst>
        </pc:spChg>
        <pc:spChg chg="mod">
          <ac:chgData name="Toby Donaldson" userId="2e6e5431-bb17-4c41-9985-d39c50d83c73" providerId="ADAL" clId="{F0E40FE0-2E57-4922-A8AA-5AFA101CC44A}" dt="2024-01-26T07:17:34.516" v="10736"/>
          <ac:spMkLst>
            <pc:docMk/>
            <pc:sldMk cId="1536653271" sldId="350"/>
            <ac:spMk id="19" creationId="{BF08550D-83FD-386A-F335-A49D21CC146C}"/>
          </ac:spMkLst>
        </pc:spChg>
        <pc:spChg chg="mod">
          <ac:chgData name="Toby Donaldson" userId="2e6e5431-bb17-4c41-9985-d39c50d83c73" providerId="ADAL" clId="{F0E40FE0-2E57-4922-A8AA-5AFA101CC44A}" dt="2024-01-26T07:17:34.516" v="10736"/>
          <ac:spMkLst>
            <pc:docMk/>
            <pc:sldMk cId="1536653271" sldId="350"/>
            <ac:spMk id="20" creationId="{1DD1E3F4-76DB-525E-860F-7B0DE51586F1}"/>
          </ac:spMkLst>
        </pc:spChg>
        <pc:spChg chg="mod">
          <ac:chgData name="Toby Donaldson" userId="2e6e5431-bb17-4c41-9985-d39c50d83c73" providerId="ADAL" clId="{F0E40FE0-2E57-4922-A8AA-5AFA101CC44A}" dt="2024-01-26T07:17:34.516" v="10736"/>
          <ac:spMkLst>
            <pc:docMk/>
            <pc:sldMk cId="1536653271" sldId="350"/>
            <ac:spMk id="21" creationId="{F3A967A2-F4F3-D149-A86F-0179FAE26547}"/>
          </ac:spMkLst>
        </pc:spChg>
        <pc:spChg chg="mod">
          <ac:chgData name="Toby Donaldson" userId="2e6e5431-bb17-4c41-9985-d39c50d83c73" providerId="ADAL" clId="{F0E40FE0-2E57-4922-A8AA-5AFA101CC44A}" dt="2024-01-26T07:17:34.516" v="10736"/>
          <ac:spMkLst>
            <pc:docMk/>
            <pc:sldMk cId="1536653271" sldId="350"/>
            <ac:spMk id="22" creationId="{074C0BA4-B8FB-79F0-D968-D85F8190ED50}"/>
          </ac:spMkLst>
        </pc:spChg>
        <pc:spChg chg="mod">
          <ac:chgData name="Toby Donaldson" userId="2e6e5431-bb17-4c41-9985-d39c50d83c73" providerId="ADAL" clId="{F0E40FE0-2E57-4922-A8AA-5AFA101CC44A}" dt="2024-01-26T07:17:34.516" v="10736"/>
          <ac:spMkLst>
            <pc:docMk/>
            <pc:sldMk cId="1536653271" sldId="350"/>
            <ac:spMk id="23" creationId="{A58AE5DA-D325-AB98-2826-46A77EDE7828}"/>
          </ac:spMkLst>
        </pc:spChg>
        <pc:spChg chg="mod">
          <ac:chgData name="Toby Donaldson" userId="2e6e5431-bb17-4c41-9985-d39c50d83c73" providerId="ADAL" clId="{F0E40FE0-2E57-4922-A8AA-5AFA101CC44A}" dt="2024-01-26T07:17:34.516" v="10736"/>
          <ac:spMkLst>
            <pc:docMk/>
            <pc:sldMk cId="1536653271" sldId="350"/>
            <ac:spMk id="24" creationId="{FB3581D0-9425-3E22-F6D9-CFEA491C4B4F}"/>
          </ac:spMkLst>
        </pc:spChg>
        <pc:spChg chg="mod">
          <ac:chgData name="Toby Donaldson" userId="2e6e5431-bb17-4c41-9985-d39c50d83c73" providerId="ADAL" clId="{F0E40FE0-2E57-4922-A8AA-5AFA101CC44A}" dt="2024-01-26T07:17:34.516" v="10736"/>
          <ac:spMkLst>
            <pc:docMk/>
            <pc:sldMk cId="1536653271" sldId="350"/>
            <ac:spMk id="25" creationId="{19CDAC9F-82C3-9232-22E3-FD30D3E71960}"/>
          </ac:spMkLst>
        </pc:spChg>
        <pc:spChg chg="mod">
          <ac:chgData name="Toby Donaldson" userId="2e6e5431-bb17-4c41-9985-d39c50d83c73" providerId="ADAL" clId="{F0E40FE0-2E57-4922-A8AA-5AFA101CC44A}" dt="2024-01-26T07:17:34.516" v="10736"/>
          <ac:spMkLst>
            <pc:docMk/>
            <pc:sldMk cId="1536653271" sldId="350"/>
            <ac:spMk id="26" creationId="{EEC6227A-2B45-8DD2-A9C6-365D836F4A5A}"/>
          </ac:spMkLst>
        </pc:spChg>
        <pc:spChg chg="add mod">
          <ac:chgData name="Toby Donaldson" userId="2e6e5431-bb17-4c41-9985-d39c50d83c73" providerId="ADAL" clId="{F0E40FE0-2E57-4922-A8AA-5AFA101CC44A}" dt="2024-01-26T07:17:38.013" v="10737" actId="1076"/>
          <ac:spMkLst>
            <pc:docMk/>
            <pc:sldMk cId="1536653271" sldId="350"/>
            <ac:spMk id="27" creationId="{A8FA6752-C848-5745-53B2-0C365741A77C}"/>
          </ac:spMkLst>
        </pc:spChg>
        <pc:spChg chg="mod topLvl">
          <ac:chgData name="Toby Donaldson" userId="2e6e5431-bb17-4c41-9985-d39c50d83c73" providerId="ADAL" clId="{F0E40FE0-2E57-4922-A8AA-5AFA101CC44A}" dt="2024-01-26T07:18:01.686" v="10744" actId="165"/>
          <ac:spMkLst>
            <pc:docMk/>
            <pc:sldMk cId="1536653271" sldId="350"/>
            <ac:spMk id="30" creationId="{B4A10B3A-F8C5-7636-35B3-0E7C909CA993}"/>
          </ac:spMkLst>
        </pc:spChg>
        <pc:spChg chg="mod topLvl">
          <ac:chgData name="Toby Donaldson" userId="2e6e5431-bb17-4c41-9985-d39c50d83c73" providerId="ADAL" clId="{F0E40FE0-2E57-4922-A8AA-5AFA101CC44A}" dt="2024-01-26T07:18:01.686" v="10744" actId="165"/>
          <ac:spMkLst>
            <pc:docMk/>
            <pc:sldMk cId="1536653271" sldId="350"/>
            <ac:spMk id="31" creationId="{485FF041-5996-A8BF-182D-EE8513DF5392}"/>
          </ac:spMkLst>
        </pc:spChg>
        <pc:spChg chg="del mod topLvl">
          <ac:chgData name="Toby Donaldson" userId="2e6e5431-bb17-4c41-9985-d39c50d83c73" providerId="ADAL" clId="{F0E40FE0-2E57-4922-A8AA-5AFA101CC44A}" dt="2024-01-26T07:18:06.753" v="10745" actId="21"/>
          <ac:spMkLst>
            <pc:docMk/>
            <pc:sldMk cId="1536653271" sldId="350"/>
            <ac:spMk id="32" creationId="{A8A6370E-8945-56F3-1559-7B340051D4D2}"/>
          </ac:spMkLst>
        </pc:spChg>
        <pc:spChg chg="del mod topLvl">
          <ac:chgData name="Toby Donaldson" userId="2e6e5431-bb17-4c41-9985-d39c50d83c73" providerId="ADAL" clId="{F0E40FE0-2E57-4922-A8AA-5AFA101CC44A}" dt="2024-01-26T07:18:06.753" v="10745" actId="21"/>
          <ac:spMkLst>
            <pc:docMk/>
            <pc:sldMk cId="1536653271" sldId="350"/>
            <ac:spMk id="33" creationId="{0B485DAD-B300-75F2-AB65-2C6277E24EE0}"/>
          </ac:spMkLst>
        </pc:spChg>
        <pc:spChg chg="mod topLvl">
          <ac:chgData name="Toby Donaldson" userId="2e6e5431-bb17-4c41-9985-d39c50d83c73" providerId="ADAL" clId="{F0E40FE0-2E57-4922-A8AA-5AFA101CC44A}" dt="2024-01-26T07:18:01.686" v="10744" actId="165"/>
          <ac:spMkLst>
            <pc:docMk/>
            <pc:sldMk cId="1536653271" sldId="350"/>
            <ac:spMk id="34" creationId="{04C8CE80-1D3C-BD70-D82B-3C866B9DC9FF}"/>
          </ac:spMkLst>
        </pc:spChg>
        <pc:spChg chg="mod topLvl">
          <ac:chgData name="Toby Donaldson" userId="2e6e5431-bb17-4c41-9985-d39c50d83c73" providerId="ADAL" clId="{F0E40FE0-2E57-4922-A8AA-5AFA101CC44A}" dt="2024-01-26T07:18:01.686" v="10744" actId="165"/>
          <ac:spMkLst>
            <pc:docMk/>
            <pc:sldMk cId="1536653271" sldId="350"/>
            <ac:spMk id="35" creationId="{3A382B68-62E8-5966-31D2-FCD31D9EEC24}"/>
          </ac:spMkLst>
        </pc:spChg>
        <pc:spChg chg="del mod">
          <ac:chgData name="Toby Donaldson" userId="2e6e5431-bb17-4c41-9985-d39c50d83c73" providerId="ADAL" clId="{F0E40FE0-2E57-4922-A8AA-5AFA101CC44A}" dt="2024-01-26T07:17:55.712" v="10743" actId="21"/>
          <ac:spMkLst>
            <pc:docMk/>
            <pc:sldMk cId="1536653271" sldId="350"/>
            <ac:spMk id="36" creationId="{1A8E3B06-D1AF-5FDC-3D1C-CB83F2277E0E}"/>
          </ac:spMkLst>
        </pc:spChg>
        <pc:spChg chg="del mod topLvl">
          <ac:chgData name="Toby Donaldson" userId="2e6e5431-bb17-4c41-9985-d39c50d83c73" providerId="ADAL" clId="{F0E40FE0-2E57-4922-A8AA-5AFA101CC44A}" dt="2024-01-26T07:18:06.753" v="10745" actId="21"/>
          <ac:spMkLst>
            <pc:docMk/>
            <pc:sldMk cId="1536653271" sldId="350"/>
            <ac:spMk id="37" creationId="{CCBA3BC0-BE95-00B1-C03C-D8EEB57FE288}"/>
          </ac:spMkLst>
        </pc:spChg>
        <pc:spChg chg="add mod">
          <ac:chgData name="Toby Donaldson" userId="2e6e5431-bb17-4c41-9985-d39c50d83c73" providerId="ADAL" clId="{F0E40FE0-2E57-4922-A8AA-5AFA101CC44A}" dt="2024-01-26T07:17:44.431" v="10740" actId="20577"/>
          <ac:spMkLst>
            <pc:docMk/>
            <pc:sldMk cId="1536653271" sldId="350"/>
            <ac:spMk id="38" creationId="{E8788F16-354E-E433-5DF4-24EF988DE87D}"/>
          </ac:spMkLst>
        </pc:spChg>
        <pc:spChg chg="add mod">
          <ac:chgData name="Toby Donaldson" userId="2e6e5431-bb17-4c41-9985-d39c50d83c73" providerId="ADAL" clId="{F0E40FE0-2E57-4922-A8AA-5AFA101CC44A}" dt="2024-01-26T07:23:04.523" v="10828" actId="14100"/>
          <ac:spMkLst>
            <pc:docMk/>
            <pc:sldMk cId="1536653271" sldId="350"/>
            <ac:spMk id="40" creationId="{B85F9AD0-2A4E-3960-7FA0-B6FDD5CD0C9A}"/>
          </ac:spMkLst>
        </pc:spChg>
        <pc:grpChg chg="add mod">
          <ac:chgData name="Toby Donaldson" userId="2e6e5431-bb17-4c41-9985-d39c50d83c73" providerId="ADAL" clId="{F0E40FE0-2E57-4922-A8AA-5AFA101CC44A}" dt="2024-01-26T07:15:27.283" v="10621" actId="1076"/>
          <ac:grpSpMkLst>
            <pc:docMk/>
            <pc:sldMk cId="1536653271" sldId="350"/>
            <ac:grpSpMk id="5" creationId="{014C541C-C86A-B0A6-F75B-E433B2C876C8}"/>
          </ac:grpSpMkLst>
        </pc:grpChg>
        <pc:grpChg chg="add mod">
          <ac:chgData name="Toby Donaldson" userId="2e6e5431-bb17-4c41-9985-d39c50d83c73" providerId="ADAL" clId="{F0E40FE0-2E57-4922-A8AA-5AFA101CC44A}" dt="2024-01-26T07:17:38.013" v="10737" actId="1076"/>
          <ac:grpSpMkLst>
            <pc:docMk/>
            <pc:sldMk cId="1536653271" sldId="350"/>
            <ac:grpSpMk id="18" creationId="{459E35CC-DF3A-D68F-309E-CCAFAA876519}"/>
          </ac:grpSpMkLst>
        </pc:grpChg>
        <pc:grpChg chg="add del mod">
          <ac:chgData name="Toby Donaldson" userId="2e6e5431-bb17-4c41-9985-d39c50d83c73" providerId="ADAL" clId="{F0E40FE0-2E57-4922-A8AA-5AFA101CC44A}" dt="2024-01-26T07:18:01.686" v="10744" actId="165"/>
          <ac:grpSpMkLst>
            <pc:docMk/>
            <pc:sldMk cId="1536653271" sldId="350"/>
            <ac:grpSpMk id="29" creationId="{87CBD678-2ECD-5B1C-1FB9-7EB9C0D8E982}"/>
          </ac:grpSpMkLst>
        </pc:grpChg>
        <pc:cxnChg chg="add mod">
          <ac:chgData name="Toby Donaldson" userId="2e6e5431-bb17-4c41-9985-d39c50d83c73" providerId="ADAL" clId="{F0E40FE0-2E57-4922-A8AA-5AFA101CC44A}" dt="2024-01-26T07:15:27.283" v="10621" actId="1076"/>
          <ac:cxnSpMkLst>
            <pc:docMk/>
            <pc:sldMk cId="1536653271" sldId="350"/>
            <ac:cxnSpMk id="15" creationId="{4BA0DE86-F375-4BBD-ABCD-5F1DB2900719}"/>
          </ac:cxnSpMkLst>
        </pc:cxnChg>
        <pc:cxnChg chg="add mod">
          <ac:chgData name="Toby Donaldson" userId="2e6e5431-bb17-4c41-9985-d39c50d83c73" providerId="ADAL" clId="{F0E40FE0-2E57-4922-A8AA-5AFA101CC44A}" dt="2024-01-26T07:17:38.013" v="10737" actId="1076"/>
          <ac:cxnSpMkLst>
            <pc:docMk/>
            <pc:sldMk cId="1536653271" sldId="350"/>
            <ac:cxnSpMk id="28" creationId="{80702C59-CDFE-BBBB-CFD6-9A0F6CE92012}"/>
          </ac:cxnSpMkLst>
        </pc:cxnChg>
        <pc:cxnChg chg="add mod">
          <ac:chgData name="Toby Donaldson" userId="2e6e5431-bb17-4c41-9985-d39c50d83c73" providerId="ADAL" clId="{F0E40FE0-2E57-4922-A8AA-5AFA101CC44A}" dt="2024-01-26T07:17:41.629" v="10739" actId="1076"/>
          <ac:cxnSpMkLst>
            <pc:docMk/>
            <pc:sldMk cId="1536653271" sldId="350"/>
            <ac:cxnSpMk id="39" creationId="{C993B4C4-F97B-5DA0-ED86-F5B4567ADA36}"/>
          </ac:cxnSpMkLst>
        </pc:cxnChg>
      </pc:sldChg>
      <pc:sldChg chg="addSp delSp modSp add del mod">
        <pc:chgData name="Toby Donaldson" userId="2e6e5431-bb17-4c41-9985-d39c50d83c73" providerId="ADAL" clId="{F0E40FE0-2E57-4922-A8AA-5AFA101CC44A}" dt="2024-01-26T07:28:51.088" v="10971" actId="2696"/>
        <pc:sldMkLst>
          <pc:docMk/>
          <pc:sldMk cId="1471428360" sldId="351"/>
        </pc:sldMkLst>
        <pc:spChg chg="del">
          <ac:chgData name="Toby Donaldson" userId="2e6e5431-bb17-4c41-9985-d39c50d83c73" providerId="ADAL" clId="{F0E40FE0-2E57-4922-A8AA-5AFA101CC44A}" dt="2024-01-26T07:21:38.074" v="10757" actId="21"/>
          <ac:spMkLst>
            <pc:docMk/>
            <pc:sldMk cId="1471428360" sldId="351"/>
            <ac:spMk id="2" creationId="{D78FCB30-57C7-CC2F-6F10-EDAE7305CA8E}"/>
          </ac:spMkLst>
        </pc:spChg>
        <pc:spChg chg="del">
          <ac:chgData name="Toby Donaldson" userId="2e6e5431-bb17-4c41-9985-d39c50d83c73" providerId="ADAL" clId="{F0E40FE0-2E57-4922-A8AA-5AFA101CC44A}" dt="2024-01-26T07:18:46.424" v="10747" actId="21"/>
          <ac:spMkLst>
            <pc:docMk/>
            <pc:sldMk cId="1471428360" sldId="351"/>
            <ac:spMk id="3" creationId="{3CA38683-B551-7BCB-3407-268CA915A4E7}"/>
          </ac:spMkLst>
        </pc:spChg>
        <pc:spChg chg="del">
          <ac:chgData name="Toby Donaldson" userId="2e6e5431-bb17-4c41-9985-d39c50d83c73" providerId="ADAL" clId="{F0E40FE0-2E57-4922-A8AA-5AFA101CC44A}" dt="2024-01-26T07:24:01.190" v="10838" actId="21"/>
          <ac:spMkLst>
            <pc:docMk/>
            <pc:sldMk cId="1471428360" sldId="351"/>
            <ac:spMk id="27" creationId="{A8FA6752-C848-5745-53B2-0C365741A77C}"/>
          </ac:spMkLst>
        </pc:spChg>
        <pc:spChg chg="del mod">
          <ac:chgData name="Toby Donaldson" userId="2e6e5431-bb17-4c41-9985-d39c50d83c73" providerId="ADAL" clId="{F0E40FE0-2E57-4922-A8AA-5AFA101CC44A}" dt="2024-01-26T07:24:29.571" v="10841" actId="21"/>
          <ac:spMkLst>
            <pc:docMk/>
            <pc:sldMk cId="1471428360" sldId="351"/>
            <ac:spMk id="30" creationId="{B4A10B3A-F8C5-7636-35B3-0E7C909CA993}"/>
          </ac:spMkLst>
        </pc:spChg>
        <pc:spChg chg="del mod">
          <ac:chgData name="Toby Donaldson" userId="2e6e5431-bb17-4c41-9985-d39c50d83c73" providerId="ADAL" clId="{F0E40FE0-2E57-4922-A8AA-5AFA101CC44A}" dt="2024-01-26T07:24:29.571" v="10841" actId="21"/>
          <ac:spMkLst>
            <pc:docMk/>
            <pc:sldMk cId="1471428360" sldId="351"/>
            <ac:spMk id="31" creationId="{485FF041-5996-A8BF-182D-EE8513DF5392}"/>
          </ac:spMkLst>
        </pc:spChg>
        <pc:spChg chg="add del mod">
          <ac:chgData name="Toby Donaldson" userId="2e6e5431-bb17-4c41-9985-d39c50d83c73" providerId="ADAL" clId="{F0E40FE0-2E57-4922-A8AA-5AFA101CC44A}" dt="2024-01-26T07:18:47.974" v="10748" actId="21"/>
          <ac:spMkLst>
            <pc:docMk/>
            <pc:sldMk cId="1471428360" sldId="351"/>
            <ac:spMk id="32" creationId="{722E18C4-6B04-B464-5E92-013D6980845C}"/>
          </ac:spMkLst>
        </pc:spChg>
        <pc:spChg chg="add mod">
          <ac:chgData name="Toby Donaldson" userId="2e6e5431-bb17-4c41-9985-d39c50d83c73" providerId="ADAL" clId="{F0E40FE0-2E57-4922-A8AA-5AFA101CC44A}" dt="2024-01-26T07:23:33.990" v="10836" actId="20577"/>
          <ac:spMkLst>
            <pc:docMk/>
            <pc:sldMk cId="1471428360" sldId="351"/>
            <ac:spMk id="33" creationId="{EE8A244A-6382-9760-5B1F-B7CF5FB30FB0}"/>
          </ac:spMkLst>
        </pc:spChg>
        <pc:spChg chg="del mod">
          <ac:chgData name="Toby Donaldson" userId="2e6e5431-bb17-4c41-9985-d39c50d83c73" providerId="ADAL" clId="{F0E40FE0-2E57-4922-A8AA-5AFA101CC44A}" dt="2024-01-26T07:24:29.571" v="10841" actId="21"/>
          <ac:spMkLst>
            <pc:docMk/>
            <pc:sldMk cId="1471428360" sldId="351"/>
            <ac:spMk id="34" creationId="{04C8CE80-1D3C-BD70-D82B-3C866B9DC9FF}"/>
          </ac:spMkLst>
        </pc:spChg>
        <pc:spChg chg="del mod">
          <ac:chgData name="Toby Donaldson" userId="2e6e5431-bb17-4c41-9985-d39c50d83c73" providerId="ADAL" clId="{F0E40FE0-2E57-4922-A8AA-5AFA101CC44A}" dt="2024-01-26T07:24:29.571" v="10841" actId="21"/>
          <ac:spMkLst>
            <pc:docMk/>
            <pc:sldMk cId="1471428360" sldId="351"/>
            <ac:spMk id="35" creationId="{3A382B68-62E8-5966-31D2-FCD31D9EEC24}"/>
          </ac:spMkLst>
        </pc:spChg>
        <pc:spChg chg="add del mod">
          <ac:chgData name="Toby Donaldson" userId="2e6e5431-bb17-4c41-9985-d39c50d83c73" providerId="ADAL" clId="{F0E40FE0-2E57-4922-A8AA-5AFA101CC44A}" dt="2024-01-26T07:21:48.701" v="10759" actId="21"/>
          <ac:spMkLst>
            <pc:docMk/>
            <pc:sldMk cId="1471428360" sldId="351"/>
            <ac:spMk id="37" creationId="{A403172E-1DED-E74E-D652-0F5A62F6AA33}"/>
          </ac:spMkLst>
        </pc:spChg>
        <pc:spChg chg="del mod">
          <ac:chgData name="Toby Donaldson" userId="2e6e5431-bb17-4c41-9985-d39c50d83c73" providerId="ADAL" clId="{F0E40FE0-2E57-4922-A8AA-5AFA101CC44A}" dt="2024-01-26T07:24:29.571" v="10841" actId="21"/>
          <ac:spMkLst>
            <pc:docMk/>
            <pc:sldMk cId="1471428360" sldId="351"/>
            <ac:spMk id="38" creationId="{E8788F16-354E-E433-5DF4-24EF988DE87D}"/>
          </ac:spMkLst>
        </pc:spChg>
        <pc:spChg chg="add mod">
          <ac:chgData name="Toby Donaldson" userId="2e6e5431-bb17-4c41-9985-d39c50d83c73" providerId="ADAL" clId="{F0E40FE0-2E57-4922-A8AA-5AFA101CC44A}" dt="2024-01-26T07:21:43.872" v="10758"/>
          <ac:spMkLst>
            <pc:docMk/>
            <pc:sldMk cId="1471428360" sldId="351"/>
            <ac:spMk id="40" creationId="{D4D14B68-2463-90FF-A608-9BE64D3BABEC}"/>
          </ac:spMkLst>
        </pc:spChg>
        <pc:grpChg chg="del">
          <ac:chgData name="Toby Donaldson" userId="2e6e5431-bb17-4c41-9985-d39c50d83c73" providerId="ADAL" clId="{F0E40FE0-2E57-4922-A8AA-5AFA101CC44A}" dt="2024-01-26T07:23:58.066" v="10837" actId="21"/>
          <ac:grpSpMkLst>
            <pc:docMk/>
            <pc:sldMk cId="1471428360" sldId="351"/>
            <ac:grpSpMk id="18" creationId="{459E35CC-DF3A-D68F-309E-CCAFAA876519}"/>
          </ac:grpSpMkLst>
        </pc:grpChg>
        <pc:cxnChg chg="del mod">
          <ac:chgData name="Toby Donaldson" userId="2e6e5431-bb17-4c41-9985-d39c50d83c73" providerId="ADAL" clId="{F0E40FE0-2E57-4922-A8AA-5AFA101CC44A}" dt="2024-01-26T07:23:58.066" v="10837" actId="21"/>
          <ac:cxnSpMkLst>
            <pc:docMk/>
            <pc:sldMk cId="1471428360" sldId="351"/>
            <ac:cxnSpMk id="28" creationId="{80702C59-CDFE-BBBB-CFD6-9A0F6CE92012}"/>
          </ac:cxnSpMkLst>
        </pc:cxnChg>
        <pc:cxnChg chg="del mod">
          <ac:chgData name="Toby Donaldson" userId="2e6e5431-bb17-4c41-9985-d39c50d83c73" providerId="ADAL" clId="{F0E40FE0-2E57-4922-A8AA-5AFA101CC44A}" dt="2024-01-26T07:24:29.571" v="10841" actId="21"/>
          <ac:cxnSpMkLst>
            <pc:docMk/>
            <pc:sldMk cId="1471428360" sldId="351"/>
            <ac:cxnSpMk id="39" creationId="{C993B4C4-F97B-5DA0-ED86-F5B4567ADA36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6T07:30:39.019" v="11015" actId="2711"/>
        <pc:sldMkLst>
          <pc:docMk/>
          <pc:sldMk cId="462733382" sldId="352"/>
        </pc:sldMkLst>
        <pc:spChg chg="add mod">
          <ac:chgData name="Toby Donaldson" userId="2e6e5431-bb17-4c41-9985-d39c50d83c73" providerId="ADAL" clId="{F0E40FE0-2E57-4922-A8AA-5AFA101CC44A}" dt="2024-01-26T07:26:29.883" v="10854" actId="1076"/>
          <ac:spMkLst>
            <pc:docMk/>
            <pc:sldMk cId="462733382" sldId="352"/>
            <ac:spMk id="2" creationId="{4A675BD8-8072-789B-E597-B7DAD4806DA9}"/>
          </ac:spMkLst>
        </pc:spChg>
        <pc:spChg chg="add mod">
          <ac:chgData name="Toby Donaldson" userId="2e6e5431-bb17-4c41-9985-d39c50d83c73" providerId="ADAL" clId="{F0E40FE0-2E57-4922-A8AA-5AFA101CC44A}" dt="2024-01-26T07:26:29.883" v="10854" actId="1076"/>
          <ac:spMkLst>
            <pc:docMk/>
            <pc:sldMk cId="462733382" sldId="352"/>
            <ac:spMk id="3" creationId="{09AA2221-0963-3972-2311-337DB2B8178F}"/>
          </ac:spMkLst>
        </pc:spChg>
        <pc:spChg chg="mod">
          <ac:chgData name="Toby Donaldson" userId="2e6e5431-bb17-4c41-9985-d39c50d83c73" providerId="ADAL" clId="{F0E40FE0-2E57-4922-A8AA-5AFA101CC44A}" dt="2024-01-26T07:26:08.634" v="10852" actId="1076"/>
          <ac:spMkLst>
            <pc:docMk/>
            <pc:sldMk cId="462733382" sldId="352"/>
            <ac:spMk id="14" creationId="{4D7B6387-8887-B45F-2E27-A8CAD27D4015}"/>
          </ac:spMkLst>
        </pc:spChg>
        <pc:spChg chg="mod">
          <ac:chgData name="Toby Donaldson" userId="2e6e5431-bb17-4c41-9985-d39c50d83c73" providerId="ADAL" clId="{F0E40FE0-2E57-4922-A8AA-5AFA101CC44A}" dt="2024-01-26T07:26:08.634" v="10852" actId="1076"/>
          <ac:spMkLst>
            <pc:docMk/>
            <pc:sldMk cId="462733382" sldId="352"/>
            <ac:spMk id="16" creationId="{C0D7A10D-DAF6-C3B1-E49E-E5E5528D4947}"/>
          </ac:spMkLst>
        </pc:spChg>
        <pc:spChg chg="mod">
          <ac:chgData name="Toby Donaldson" userId="2e6e5431-bb17-4c41-9985-d39c50d83c73" providerId="ADAL" clId="{F0E40FE0-2E57-4922-A8AA-5AFA101CC44A}" dt="2024-01-26T07:26:08.634" v="10852" actId="1076"/>
          <ac:spMkLst>
            <pc:docMk/>
            <pc:sldMk cId="462733382" sldId="352"/>
            <ac:spMk id="17" creationId="{180DC2AD-8B07-100E-0D8E-A44CEACC07D5}"/>
          </ac:spMkLst>
        </pc:spChg>
        <pc:spChg chg="add mod">
          <ac:chgData name="Toby Donaldson" userId="2e6e5431-bb17-4c41-9985-d39c50d83c73" providerId="ADAL" clId="{F0E40FE0-2E57-4922-A8AA-5AFA101CC44A}" dt="2024-01-26T07:26:29.883" v="10854" actId="1076"/>
          <ac:spMkLst>
            <pc:docMk/>
            <pc:sldMk cId="462733382" sldId="352"/>
            <ac:spMk id="18" creationId="{587AAAAB-71F0-6395-2D0A-ECCCC2906CD3}"/>
          </ac:spMkLst>
        </pc:spChg>
        <pc:spChg chg="add mod">
          <ac:chgData name="Toby Donaldson" userId="2e6e5431-bb17-4c41-9985-d39c50d83c73" providerId="ADAL" clId="{F0E40FE0-2E57-4922-A8AA-5AFA101CC44A}" dt="2024-01-26T07:30:33.605" v="11014" actId="2711"/>
          <ac:spMkLst>
            <pc:docMk/>
            <pc:sldMk cId="462733382" sldId="352"/>
            <ac:spMk id="19" creationId="{EF991871-8B7F-B02A-64BD-D2085EAE8BA0}"/>
          </ac:spMkLst>
        </pc:spChg>
        <pc:spChg chg="add mod">
          <ac:chgData name="Toby Donaldson" userId="2e6e5431-bb17-4c41-9985-d39c50d83c73" providerId="ADAL" clId="{F0E40FE0-2E57-4922-A8AA-5AFA101CC44A}" dt="2024-01-26T07:28:05.914" v="10968" actId="12788"/>
          <ac:spMkLst>
            <pc:docMk/>
            <pc:sldMk cId="462733382" sldId="352"/>
            <ac:spMk id="20" creationId="{814C35CD-84CA-CA9A-6813-12C95DF95968}"/>
          </ac:spMkLst>
        </pc:spChg>
        <pc:spChg chg="add mod">
          <ac:chgData name="Toby Donaldson" userId="2e6e5431-bb17-4c41-9985-d39c50d83c73" providerId="ADAL" clId="{F0E40FE0-2E57-4922-A8AA-5AFA101CC44A}" dt="2024-01-26T07:30:39.019" v="11015" actId="2711"/>
          <ac:spMkLst>
            <pc:docMk/>
            <pc:sldMk cId="462733382" sldId="352"/>
            <ac:spMk id="21" creationId="{C6598128-ED9C-1DA9-36B5-F8D0395AAA10}"/>
          </ac:spMkLst>
        </pc:spChg>
        <pc:spChg chg="del mod">
          <ac:chgData name="Toby Donaldson" userId="2e6e5431-bb17-4c41-9985-d39c50d83c73" providerId="ADAL" clId="{F0E40FE0-2E57-4922-A8AA-5AFA101CC44A}" dt="2024-01-26T07:28:33.057" v="10970" actId="21"/>
          <ac:spMkLst>
            <pc:docMk/>
            <pc:sldMk cId="462733382" sldId="352"/>
            <ac:spMk id="30" creationId="{B4A10B3A-F8C5-7636-35B3-0E7C909CA993}"/>
          </ac:spMkLst>
        </pc:spChg>
        <pc:spChg chg="del mod">
          <ac:chgData name="Toby Donaldson" userId="2e6e5431-bb17-4c41-9985-d39c50d83c73" providerId="ADAL" clId="{F0E40FE0-2E57-4922-A8AA-5AFA101CC44A}" dt="2024-01-26T07:28:33.057" v="10970" actId="21"/>
          <ac:spMkLst>
            <pc:docMk/>
            <pc:sldMk cId="462733382" sldId="352"/>
            <ac:spMk id="31" creationId="{485FF041-5996-A8BF-182D-EE8513DF5392}"/>
          </ac:spMkLst>
        </pc:spChg>
        <pc:spChg chg="mod">
          <ac:chgData name="Toby Donaldson" userId="2e6e5431-bb17-4c41-9985-d39c50d83c73" providerId="ADAL" clId="{F0E40FE0-2E57-4922-A8AA-5AFA101CC44A}" dt="2024-01-26T07:26:18.203" v="10853" actId="1076"/>
          <ac:spMkLst>
            <pc:docMk/>
            <pc:sldMk cId="462733382" sldId="352"/>
            <ac:spMk id="33" creationId="{EE8A244A-6382-9760-5B1F-B7CF5FB30FB0}"/>
          </ac:spMkLst>
        </pc:spChg>
        <pc:spChg chg="del mod">
          <ac:chgData name="Toby Donaldson" userId="2e6e5431-bb17-4c41-9985-d39c50d83c73" providerId="ADAL" clId="{F0E40FE0-2E57-4922-A8AA-5AFA101CC44A}" dt="2024-01-26T07:28:33.057" v="10970" actId="21"/>
          <ac:spMkLst>
            <pc:docMk/>
            <pc:sldMk cId="462733382" sldId="352"/>
            <ac:spMk id="34" creationId="{04C8CE80-1D3C-BD70-D82B-3C866B9DC9FF}"/>
          </ac:spMkLst>
        </pc:spChg>
        <pc:spChg chg="del mod">
          <ac:chgData name="Toby Donaldson" userId="2e6e5431-bb17-4c41-9985-d39c50d83c73" providerId="ADAL" clId="{F0E40FE0-2E57-4922-A8AA-5AFA101CC44A}" dt="2024-01-26T07:28:33.057" v="10970" actId="21"/>
          <ac:spMkLst>
            <pc:docMk/>
            <pc:sldMk cId="462733382" sldId="352"/>
            <ac:spMk id="35" creationId="{3A382B68-62E8-5966-31D2-FCD31D9EEC24}"/>
          </ac:spMkLst>
        </pc:spChg>
        <pc:spChg chg="del mod">
          <ac:chgData name="Toby Donaldson" userId="2e6e5431-bb17-4c41-9985-d39c50d83c73" providerId="ADAL" clId="{F0E40FE0-2E57-4922-A8AA-5AFA101CC44A}" dt="2024-01-26T07:28:33.057" v="10970" actId="21"/>
          <ac:spMkLst>
            <pc:docMk/>
            <pc:sldMk cId="462733382" sldId="352"/>
            <ac:spMk id="38" creationId="{E8788F16-354E-E433-5DF4-24EF988DE87D}"/>
          </ac:spMkLst>
        </pc:spChg>
        <pc:grpChg chg="mod">
          <ac:chgData name="Toby Donaldson" userId="2e6e5431-bb17-4c41-9985-d39c50d83c73" providerId="ADAL" clId="{F0E40FE0-2E57-4922-A8AA-5AFA101CC44A}" dt="2024-01-26T07:26:08.634" v="10852" actId="1076"/>
          <ac:grpSpMkLst>
            <pc:docMk/>
            <pc:sldMk cId="462733382" sldId="352"/>
            <ac:grpSpMk id="5" creationId="{014C541C-C86A-B0A6-F75B-E433B2C876C8}"/>
          </ac:grpSpMkLst>
        </pc:grpChg>
        <pc:cxnChg chg="mod">
          <ac:chgData name="Toby Donaldson" userId="2e6e5431-bb17-4c41-9985-d39c50d83c73" providerId="ADAL" clId="{F0E40FE0-2E57-4922-A8AA-5AFA101CC44A}" dt="2024-01-26T07:26:08.634" v="10852" actId="1076"/>
          <ac:cxnSpMkLst>
            <pc:docMk/>
            <pc:sldMk cId="462733382" sldId="352"/>
            <ac:cxnSpMk id="15" creationId="{4BA0DE86-F375-4BBD-ABCD-5F1DB2900719}"/>
          </ac:cxnSpMkLst>
        </pc:cxnChg>
        <pc:cxnChg chg="del mod">
          <ac:chgData name="Toby Donaldson" userId="2e6e5431-bb17-4c41-9985-d39c50d83c73" providerId="ADAL" clId="{F0E40FE0-2E57-4922-A8AA-5AFA101CC44A}" dt="2024-01-26T07:28:33.057" v="10970" actId="21"/>
          <ac:cxnSpMkLst>
            <pc:docMk/>
            <pc:sldMk cId="462733382" sldId="352"/>
            <ac:cxnSpMk id="39" creationId="{C993B4C4-F97B-5DA0-ED86-F5B4567ADA36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6T07:31:52.818" v="11020" actId="20577"/>
        <pc:sldMkLst>
          <pc:docMk/>
          <pc:sldMk cId="1954948670" sldId="353"/>
        </pc:sldMkLst>
        <pc:spChg chg="mod">
          <ac:chgData name="Toby Donaldson" userId="2e6e5431-bb17-4c41-9985-d39c50d83c73" providerId="ADAL" clId="{F0E40FE0-2E57-4922-A8AA-5AFA101CC44A}" dt="2024-01-26T07:29:36.878" v="11012" actId="2711"/>
          <ac:spMkLst>
            <pc:docMk/>
            <pc:sldMk cId="1954948670" sldId="353"/>
            <ac:spMk id="19" creationId="{EF991871-8B7F-B02A-64BD-D2085EAE8BA0}"/>
          </ac:spMkLst>
        </pc:spChg>
        <pc:spChg chg="mod">
          <ac:chgData name="Toby Donaldson" userId="2e6e5431-bb17-4c41-9985-d39c50d83c73" providerId="ADAL" clId="{F0E40FE0-2E57-4922-A8AA-5AFA101CC44A}" dt="2024-01-26T07:29:32.620" v="11011" actId="2711"/>
          <ac:spMkLst>
            <pc:docMk/>
            <pc:sldMk cId="1954948670" sldId="353"/>
            <ac:spMk id="21" creationId="{C6598128-ED9C-1DA9-36B5-F8D0395AAA10}"/>
          </ac:spMkLst>
        </pc:spChg>
        <pc:spChg chg="add mod">
          <ac:chgData name="Toby Donaldson" userId="2e6e5431-bb17-4c41-9985-d39c50d83c73" providerId="ADAL" clId="{F0E40FE0-2E57-4922-A8AA-5AFA101CC44A}" dt="2024-01-26T07:31:52.818" v="11020" actId="20577"/>
          <ac:spMkLst>
            <pc:docMk/>
            <pc:sldMk cId="1954948670" sldId="353"/>
            <ac:spMk id="22" creationId="{EA3B5971-EE7B-E7B2-C755-9880C8A7BB0C}"/>
          </ac:spMkLst>
        </pc:spChg>
      </pc:sldChg>
    </pc:docChg>
  </pc:docChgLst>
  <pc:docChgLst>
    <pc:chgData name="Toby Donaldson" userId="2e6e5431-bb17-4c41-9985-d39c50d83c73" providerId="ADAL" clId="{1D7FF059-C713-4BC0-AC98-694AB6D31A7B}"/>
    <pc:docChg chg="undo redo custSel addSld delSld modSld sldOrd modMainMaster addSection modSection">
      <pc:chgData name="Toby Donaldson" userId="2e6e5431-bb17-4c41-9985-d39c50d83c73" providerId="ADAL" clId="{1D7FF059-C713-4BC0-AC98-694AB6D31A7B}" dt="2024-01-12T04:00:10.641" v="9895" actId="1076"/>
      <pc:docMkLst>
        <pc:docMk/>
      </pc:docMkLst>
      <pc:sldChg chg="addSp modSp new mod">
        <pc:chgData name="Toby Donaldson" userId="2e6e5431-bb17-4c41-9985-d39c50d83c73" providerId="ADAL" clId="{1D7FF059-C713-4BC0-AC98-694AB6D31A7B}" dt="2024-01-07T06:39:56.739" v="3356" actId="1076"/>
        <pc:sldMkLst>
          <pc:docMk/>
          <pc:sldMk cId="1990534629" sldId="256"/>
        </pc:sldMkLst>
        <pc:spChg chg="mod">
          <ac:chgData name="Toby Donaldson" userId="2e6e5431-bb17-4c41-9985-d39c50d83c73" providerId="ADAL" clId="{1D7FF059-C713-4BC0-AC98-694AB6D31A7B}" dt="2024-01-07T06:08:51.300" v="10" actId="20577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1D7FF059-C713-4BC0-AC98-694AB6D31A7B}" dt="2024-01-07T06:09:34.485" v="40" actId="20577"/>
          <ac:spMkLst>
            <pc:docMk/>
            <pc:sldMk cId="1990534629" sldId="256"/>
            <ac:spMk id="3" creationId="{69A063FE-859C-2249-86C9-6A3558EFA8C4}"/>
          </ac:spMkLst>
        </pc:spChg>
        <pc:picChg chg="add mod">
          <ac:chgData name="Toby Donaldson" userId="2e6e5431-bb17-4c41-9985-d39c50d83c73" providerId="ADAL" clId="{1D7FF059-C713-4BC0-AC98-694AB6D31A7B}" dt="2024-01-07T06:39:56.739" v="3356" actId="1076"/>
          <ac:picMkLst>
            <pc:docMk/>
            <pc:sldMk cId="1990534629" sldId="256"/>
            <ac:picMk id="5" creationId="{B434BB09-C858-2ADD-9F90-9BD78E7972DA}"/>
          </ac:picMkLst>
        </pc:picChg>
      </pc:sldChg>
      <pc:sldChg chg="addSp delSp modSp new mod ord">
        <pc:chgData name="Toby Donaldson" userId="2e6e5431-bb17-4c41-9985-d39c50d83c73" providerId="ADAL" clId="{1D7FF059-C713-4BC0-AC98-694AB6D31A7B}" dt="2024-01-07T06:22:33.484" v="1193" actId="14100"/>
        <pc:sldMkLst>
          <pc:docMk/>
          <pc:sldMk cId="3670645437" sldId="257"/>
        </pc:sldMkLst>
        <pc:spChg chg="mod">
          <ac:chgData name="Toby Donaldson" userId="2e6e5431-bb17-4c41-9985-d39c50d83c73" providerId="ADAL" clId="{1D7FF059-C713-4BC0-AC98-694AB6D31A7B}" dt="2024-01-07T06:20:11.765" v="1063" actId="20577"/>
          <ac:spMkLst>
            <pc:docMk/>
            <pc:sldMk cId="3670645437" sldId="257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2:33.484" v="1193" actId="14100"/>
          <ac:spMkLst>
            <pc:docMk/>
            <pc:sldMk cId="3670645437" sldId="257"/>
            <ac:spMk id="3" creationId="{1FECA53D-FC0F-2C1A-B9F0-8F6C988044AA}"/>
          </ac:spMkLst>
        </pc:spChg>
        <pc:spChg chg="add del mod">
          <ac:chgData name="Toby Donaldson" userId="2e6e5431-bb17-4c41-9985-d39c50d83c73" providerId="ADAL" clId="{1D7FF059-C713-4BC0-AC98-694AB6D31A7B}" dt="2024-01-07T06:15:25.828" v="641" actId="21"/>
          <ac:spMkLst>
            <pc:docMk/>
            <pc:sldMk cId="3670645437" sldId="257"/>
            <ac:spMk id="6" creationId="{DD1A4F09-4867-A260-31AC-8969A714B1B4}"/>
          </ac:spMkLst>
        </pc:spChg>
        <pc:picChg chg="add del mod">
          <ac:chgData name="Toby Donaldson" userId="2e6e5431-bb17-4c41-9985-d39c50d83c73" providerId="ADAL" clId="{1D7FF059-C713-4BC0-AC98-694AB6D31A7B}" dt="2024-01-07T06:15:25.828" v="641" actId="21"/>
          <ac:picMkLst>
            <pc:docMk/>
            <pc:sldMk cId="3670645437" sldId="257"/>
            <ac:picMk id="5" creationId="{9B06D8BD-7ABD-F056-CD7A-A0532076CC57}"/>
          </ac:picMkLst>
        </pc:picChg>
        <pc:picChg chg="add del mod">
          <ac:chgData name="Toby Donaldson" userId="2e6e5431-bb17-4c41-9985-d39c50d83c73" providerId="ADAL" clId="{1D7FF059-C713-4BC0-AC98-694AB6D31A7B}" dt="2024-01-07T06:21:08.392" v="1185" actId="21"/>
          <ac:picMkLst>
            <pc:docMk/>
            <pc:sldMk cId="3670645437" sldId="257"/>
            <ac:picMk id="1026" creationId="{86ADE6A8-96A3-221B-C48D-76A79BD02FB9}"/>
          </ac:picMkLst>
        </pc:picChg>
        <pc:picChg chg="add mod">
          <ac:chgData name="Toby Donaldson" userId="2e6e5431-bb17-4c41-9985-d39c50d83c73" providerId="ADAL" clId="{1D7FF059-C713-4BC0-AC98-694AB6D31A7B}" dt="2024-01-07T06:22:25.620" v="1192" actId="732"/>
          <ac:picMkLst>
            <pc:docMk/>
            <pc:sldMk cId="3670645437" sldId="257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8:21.947" v="3351" actId="1076"/>
        <pc:sldMkLst>
          <pc:docMk/>
          <pc:sldMk cId="3457032960" sldId="258"/>
        </pc:sldMkLst>
        <pc:spChg chg="mod">
          <ac:chgData name="Toby Donaldson" userId="2e6e5431-bb17-4c41-9985-d39c50d83c73" providerId="ADAL" clId="{1D7FF059-C713-4BC0-AC98-694AB6D31A7B}" dt="2024-01-07T06:19:50.279" v="1054" actId="20577"/>
          <ac:spMkLst>
            <pc:docMk/>
            <pc:sldMk cId="3457032960" sldId="258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8:21.947" v="3351" actId="1076"/>
          <ac:spMkLst>
            <pc:docMk/>
            <pc:sldMk cId="3457032960" sldId="258"/>
            <ac:spMk id="4" creationId="{D5B28FFB-DB56-AF55-1830-909EA7B9D236}"/>
          </ac:spMkLst>
        </pc:spChg>
      </pc:sldChg>
      <pc:sldChg chg="delSp modSp add mod">
        <pc:chgData name="Toby Donaldson" userId="2e6e5431-bb17-4c41-9985-d39c50d83c73" providerId="ADAL" clId="{1D7FF059-C713-4BC0-AC98-694AB6D31A7B}" dt="2024-01-07T06:24:26.549" v="1527" actId="14100"/>
        <pc:sldMkLst>
          <pc:docMk/>
          <pc:sldMk cId="4092774918" sldId="259"/>
        </pc:sldMkLst>
        <pc:spChg chg="mod">
          <ac:chgData name="Toby Donaldson" userId="2e6e5431-bb17-4c41-9985-d39c50d83c73" providerId="ADAL" clId="{1D7FF059-C713-4BC0-AC98-694AB6D31A7B}" dt="2024-01-07T06:23:06.124" v="1217" actId="20577"/>
          <ac:spMkLst>
            <pc:docMk/>
            <pc:sldMk cId="4092774918" sldId="259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4:26.549" v="1527" actId="14100"/>
          <ac:spMkLst>
            <pc:docMk/>
            <pc:sldMk cId="4092774918" sldId="259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3:07.956" v="1218" actId="21"/>
          <ac:picMkLst>
            <pc:docMk/>
            <pc:sldMk cId="4092774918" sldId="259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28:54.819" v="2210" actId="1076"/>
        <pc:sldMkLst>
          <pc:docMk/>
          <pc:sldMk cId="3756414048" sldId="260"/>
        </pc:sldMkLst>
        <pc:spChg chg="mod">
          <ac:chgData name="Toby Donaldson" userId="2e6e5431-bb17-4c41-9985-d39c50d83c73" providerId="ADAL" clId="{1D7FF059-C713-4BC0-AC98-694AB6D31A7B}" dt="2024-01-07T06:24:48.476" v="1552" actId="20577"/>
          <ac:spMkLst>
            <pc:docMk/>
            <pc:sldMk cId="3756414048" sldId="260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8:34.172" v="2207" actId="27636"/>
          <ac:spMkLst>
            <pc:docMk/>
            <pc:sldMk cId="3756414048" sldId="260"/>
            <ac:spMk id="3" creationId="{1FECA53D-FC0F-2C1A-B9F0-8F6C988044AA}"/>
          </ac:spMkLst>
        </pc:sp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0" creationId="{E56791B9-14F5-FF82-F279-DD7BB51740AD}"/>
          </ac:picMkLst>
        </pc:pic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2" creationId="{C7716F53-ED9A-360F-2DDF-04DF96AB7BF1}"/>
          </ac:picMkLst>
        </pc:picChg>
      </pc:sldChg>
      <pc:sldChg chg="addSp delSp modSp add mod">
        <pc:chgData name="Toby Donaldson" userId="2e6e5431-bb17-4c41-9985-d39c50d83c73" providerId="ADAL" clId="{1D7FF059-C713-4BC0-AC98-694AB6D31A7B}" dt="2024-01-07T06:33:00.783" v="2829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1D7FF059-C713-4BC0-AC98-694AB6D31A7B}" dt="2024-01-07T06:29:14.592" v="2226" actId="20577"/>
          <ac:spMkLst>
            <pc:docMk/>
            <pc:sldMk cId="1541010405" sldId="261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3:00.783" v="2829" actId="20577"/>
          <ac:spMkLst>
            <pc:docMk/>
            <pc:sldMk cId="1541010405" sldId="261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0" creationId="{E56791B9-14F5-FF82-F279-DD7BB51740AD}"/>
          </ac:picMkLst>
        </pc:pic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2" creationId="{C7716F53-ED9A-360F-2DDF-04DF96AB7BF1}"/>
          </ac:picMkLst>
        </pc:picChg>
        <pc:picChg chg="add 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3074" creationId="{02DD341E-204F-39AA-3B25-DD7A82F9C569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6:34.460" v="3306" actId="20577"/>
        <pc:sldMkLst>
          <pc:docMk/>
          <pc:sldMk cId="1321841534" sldId="262"/>
        </pc:sldMkLst>
        <pc:spChg chg="mod">
          <ac:chgData name="Toby Donaldson" userId="2e6e5431-bb17-4c41-9985-d39c50d83c73" providerId="ADAL" clId="{1D7FF059-C713-4BC0-AC98-694AB6D31A7B}" dt="2024-01-07T06:33:30.389" v="2883" actId="20577"/>
          <ac:spMkLst>
            <pc:docMk/>
            <pc:sldMk cId="1321841534" sldId="262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6:34.460" v="3306" actId="20577"/>
          <ac:spMkLst>
            <pc:docMk/>
            <pc:sldMk cId="1321841534" sldId="262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6:11.388" v="3265" actId="1076"/>
          <ac:spMkLst>
            <pc:docMk/>
            <pc:sldMk cId="1321841534" sldId="262"/>
            <ac:spMk id="4" creationId="{980CFC8A-9182-566D-3605-0FF2956EE392}"/>
          </ac:spMkLst>
        </pc:spChg>
      </pc:sldChg>
      <pc:sldChg chg="modSp add mod">
        <pc:chgData name="Toby Donaldson" userId="2e6e5431-bb17-4c41-9985-d39c50d83c73" providerId="ADAL" clId="{1D7FF059-C713-4BC0-AC98-694AB6D31A7B}" dt="2024-01-07T06:49:34.688" v="3553" actId="15"/>
        <pc:sldMkLst>
          <pc:docMk/>
          <pc:sldMk cId="1969860993" sldId="263"/>
        </pc:sldMkLst>
        <pc:spChg chg="mod">
          <ac:chgData name="Toby Donaldson" userId="2e6e5431-bb17-4c41-9985-d39c50d83c73" providerId="ADAL" clId="{1D7FF059-C713-4BC0-AC98-694AB6D31A7B}" dt="2024-01-07T06:47:11.908" v="3370" actId="20577"/>
          <ac:spMkLst>
            <pc:docMk/>
            <pc:sldMk cId="1969860993" sldId="263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49:34.688" v="3553" actId="15"/>
          <ac:spMkLst>
            <pc:docMk/>
            <pc:sldMk cId="1969860993" sldId="263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10T22:38:10.792" v="6185" actId="20577"/>
        <pc:sldMkLst>
          <pc:docMk/>
          <pc:sldMk cId="351309048" sldId="264"/>
        </pc:sldMkLst>
        <pc:spChg chg="mod">
          <ac:chgData name="Toby Donaldson" userId="2e6e5431-bb17-4c41-9985-d39c50d83c73" providerId="ADAL" clId="{1D7FF059-C713-4BC0-AC98-694AB6D31A7B}" dt="2024-01-07T06:55:41.509" v="3681" actId="20577"/>
          <ac:spMkLst>
            <pc:docMk/>
            <pc:sldMk cId="351309048" sldId="264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10T22:38:10.792" v="6185" actId="20577"/>
          <ac:spMkLst>
            <pc:docMk/>
            <pc:sldMk cId="351309048" sldId="264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09T03:36:11.350" v="3877" actId="5793"/>
        <pc:sldMkLst>
          <pc:docMk/>
          <pc:sldMk cId="2436281766" sldId="265"/>
        </pc:sldMkLst>
        <pc:spChg chg="mod">
          <ac:chgData name="Toby Donaldson" userId="2e6e5431-bb17-4c41-9985-d39c50d83c73" providerId="ADAL" clId="{1D7FF059-C713-4BC0-AC98-694AB6D31A7B}" dt="2024-01-09T03:36:11.350" v="3877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modSp mod">
        <pc:chgData name="Toby Donaldson" userId="2e6e5431-bb17-4c41-9985-d39c50d83c73" providerId="ADAL" clId="{1D7FF059-C713-4BC0-AC98-694AB6D31A7B}" dt="2024-01-09T04:33:26.042" v="5721" actId="20577"/>
        <pc:sldMkLst>
          <pc:docMk/>
          <pc:sldMk cId="396683559" sldId="270"/>
        </pc:sldMkLst>
        <pc:spChg chg="add mod">
          <ac:chgData name="Toby Donaldson" userId="2e6e5431-bb17-4c41-9985-d39c50d83c73" providerId="ADAL" clId="{1D7FF059-C713-4BC0-AC98-694AB6D31A7B}" dt="2024-01-09T04:33:26.042" v="5721" actId="20577"/>
          <ac:spMkLst>
            <pc:docMk/>
            <pc:sldMk cId="396683559" sldId="270"/>
            <ac:spMk id="6" creationId="{E68387AE-3791-2DF4-47EE-65B815974F68}"/>
          </ac:spMkLst>
        </pc:spChg>
        <pc:cxnChg chg="add">
          <ac:chgData name="Toby Donaldson" userId="2e6e5431-bb17-4c41-9985-d39c50d83c73" providerId="ADAL" clId="{1D7FF059-C713-4BC0-AC98-694AB6D31A7B}" dt="2024-01-09T04:33:01.924" v="5714" actId="11529"/>
          <ac:cxnSpMkLst>
            <pc:docMk/>
            <pc:sldMk cId="396683559" sldId="270"/>
            <ac:cxnSpMk id="9" creationId="{C69436B0-E80B-6CB3-AA27-143A6FAC340A}"/>
          </ac:cxnSpMkLst>
        </pc:cxnChg>
      </pc:sldChg>
      <pc:sldChg chg="addSp modSp mod">
        <pc:chgData name="Toby Donaldson" userId="2e6e5431-bb17-4c41-9985-d39c50d83c73" providerId="ADAL" clId="{1D7FF059-C713-4BC0-AC98-694AB6D31A7B}" dt="2024-01-09T04:35:09.979" v="5978" actId="113"/>
        <pc:sldMkLst>
          <pc:docMk/>
          <pc:sldMk cId="1463498382" sldId="271"/>
        </pc:sldMkLst>
        <pc:spChg chg="add mod">
          <ac:chgData name="Toby Donaldson" userId="2e6e5431-bb17-4c41-9985-d39c50d83c73" providerId="ADAL" clId="{1D7FF059-C713-4BC0-AC98-694AB6D31A7B}" dt="2024-01-09T04:29:22.240" v="5568" actId="14100"/>
          <ac:spMkLst>
            <pc:docMk/>
            <pc:sldMk cId="1463498382" sldId="271"/>
            <ac:spMk id="4" creationId="{0A599178-1E24-8783-F8FB-737D1B50B591}"/>
          </ac:spMkLst>
        </pc:spChg>
        <pc:spChg chg="add mod">
          <ac:chgData name="Toby Donaldson" userId="2e6e5431-bb17-4c41-9985-d39c50d83c73" providerId="ADAL" clId="{1D7FF059-C713-4BC0-AC98-694AB6D31A7B}" dt="2024-01-09T04:34:44.746" v="5891" actId="1076"/>
          <ac:spMkLst>
            <pc:docMk/>
            <pc:sldMk cId="1463498382" sldId="271"/>
            <ac:spMk id="5" creationId="{66514A0A-F8B2-1E51-6C36-66745F0A039E}"/>
          </ac:spMkLst>
        </pc:spChg>
        <pc:spChg chg="add mod">
          <ac:chgData name="Toby Donaldson" userId="2e6e5431-bb17-4c41-9985-d39c50d83c73" providerId="ADAL" clId="{1D7FF059-C713-4BC0-AC98-694AB6D31A7B}" dt="2024-01-09T04:35:09.979" v="5978" actId="113"/>
          <ac:spMkLst>
            <pc:docMk/>
            <pc:sldMk cId="1463498382" sldId="271"/>
            <ac:spMk id="6" creationId="{12A42820-0A48-2A70-FC83-17423BCE8E61}"/>
          </ac:spMkLst>
        </pc:spChg>
        <pc:spChg chg="mod">
          <ac:chgData name="Toby Donaldson" userId="2e6e5431-bb17-4c41-9985-d39c50d83c73" providerId="ADAL" clId="{1D7FF059-C713-4BC0-AC98-694AB6D31A7B}" dt="2024-01-09T04:33:49.882" v="5723" actId="14100"/>
          <ac:spMkLst>
            <pc:docMk/>
            <pc:sldMk cId="1463498382" sldId="271"/>
            <ac:spMk id="7" creationId="{7DFC4003-7388-3EED-D126-02544346128E}"/>
          </ac:spMkLst>
        </pc:spChg>
      </pc:sldChg>
      <pc:sldChg chg="modSp mod">
        <pc:chgData name="Toby Donaldson" userId="2e6e5431-bb17-4c41-9985-d39c50d83c73" providerId="ADAL" clId="{1D7FF059-C713-4BC0-AC98-694AB6D31A7B}" dt="2024-01-09T03:35:15.681" v="3861" actId="1076"/>
        <pc:sldMkLst>
          <pc:docMk/>
          <pc:sldMk cId="3133643840" sldId="272"/>
        </pc:sldMkLst>
        <pc:spChg chg="mod">
          <ac:chgData name="Toby Donaldson" userId="2e6e5431-bb17-4c41-9985-d39c50d83c73" providerId="ADAL" clId="{1D7FF059-C713-4BC0-AC98-694AB6D31A7B}" dt="2024-01-09T03:35:15.681" v="3861" actId="1076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1D7FF059-C713-4BC0-AC98-694AB6D31A7B}" dt="2024-01-09T03:35:04.835" v="3860" actId="20577"/>
          <ac:spMkLst>
            <pc:docMk/>
            <pc:sldMk cId="3133643840" sldId="272"/>
            <ac:spMk id="7" creationId="{7DFC4003-7388-3EED-D126-02544346128E}"/>
          </ac:spMkLst>
        </pc:spChg>
      </pc:sldChg>
      <pc:sldChg chg="addSp modSp add mod ord">
        <pc:chgData name="Toby Donaldson" userId="2e6e5431-bb17-4c41-9985-d39c50d83c73" providerId="ADAL" clId="{1D7FF059-C713-4BC0-AC98-694AB6D31A7B}" dt="2024-01-09T04:36:42.668" v="5989"/>
        <pc:sldMkLst>
          <pc:docMk/>
          <pc:sldMk cId="1284412257" sldId="273"/>
        </pc:sldMkLst>
        <pc:spChg chg="mod">
          <ac:chgData name="Toby Donaldson" userId="2e6e5431-bb17-4c41-9985-d39c50d83c73" providerId="ADAL" clId="{1D7FF059-C713-4BC0-AC98-694AB6D31A7B}" dt="2024-01-09T03:47:05.370" v="4112" actId="207"/>
          <ac:spMkLst>
            <pc:docMk/>
            <pc:sldMk cId="1284412257" sldId="273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4:36:42.668" v="5989"/>
          <ac:spMkLst>
            <pc:docMk/>
            <pc:sldMk cId="1284412257" sldId="273"/>
            <ac:spMk id="3" creationId="{A307ED06-1246-5A80-BAD4-9B00A997C972}"/>
          </ac:spMkLst>
        </pc:spChg>
        <pc:spChg chg="add mod">
          <ac:chgData name="Toby Donaldson" userId="2e6e5431-bb17-4c41-9985-d39c50d83c73" providerId="ADAL" clId="{1D7FF059-C713-4BC0-AC98-694AB6D31A7B}" dt="2024-01-09T03:47:09.689" v="4113" actId="207"/>
          <ac:spMkLst>
            <pc:docMk/>
            <pc:sldMk cId="1284412257" sldId="273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4:36:37.777" v="5987" actId="14100"/>
          <ac:spMkLst>
            <pc:docMk/>
            <pc:sldMk cId="1284412257" sldId="273"/>
            <ac:spMk id="7" creationId="{7DFC4003-7388-3EED-D126-02544346128E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9:44.795" v="5413" actId="122"/>
        <pc:sldMkLst>
          <pc:docMk/>
          <pc:sldMk cId="1550435524" sldId="274"/>
        </pc:sldMkLst>
        <pc:spChg chg="del">
          <ac:chgData name="Toby Donaldson" userId="2e6e5431-bb17-4c41-9985-d39c50d83c73" providerId="ADAL" clId="{1D7FF059-C713-4BC0-AC98-694AB6D31A7B}" dt="2024-01-09T03:42:09.130" v="4014" actId="21"/>
          <ac:spMkLst>
            <pc:docMk/>
            <pc:sldMk cId="155043552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46:22.443" v="4099" actId="12788"/>
          <ac:spMkLst>
            <pc:docMk/>
            <pc:sldMk cId="1550435524" sldId="274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46:59.107" v="4111" actId="207"/>
          <ac:spMkLst>
            <pc:docMk/>
            <pc:sldMk cId="1550435524" sldId="274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42:11.390" v="4015" actId="21"/>
          <ac:spMkLst>
            <pc:docMk/>
            <pc:sldMk cId="1550435524" sldId="274"/>
            <ac:spMk id="6" creationId="{BD2545DD-C016-CE93-0D3A-085683A8907C}"/>
          </ac:spMkLst>
        </pc:spChg>
        <pc:spChg chg="mod">
          <ac:chgData name="Toby Donaldson" userId="2e6e5431-bb17-4c41-9985-d39c50d83c73" providerId="ADAL" clId="{1D7FF059-C713-4BC0-AC98-694AB6D31A7B}" dt="2024-01-09T03:42:48.241" v="4048" actId="1076"/>
          <ac:spMkLst>
            <pc:docMk/>
            <pc:sldMk cId="1550435524" sldId="274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46:08.843" v="4097" actId="14100"/>
          <ac:spMkLst>
            <pc:docMk/>
            <pc:sldMk cId="1550435524" sldId="274"/>
            <ac:spMk id="8" creationId="{CC85398D-2C0D-1B6D-BDA5-1F9AA3DBB966}"/>
          </ac:spMkLst>
        </pc:spChg>
        <pc:spChg chg="add mod">
          <ac:chgData name="Toby Donaldson" userId="2e6e5431-bb17-4c41-9985-d39c50d83c73" providerId="ADAL" clId="{1D7FF059-C713-4BC0-AC98-694AB6D31A7B}" dt="2024-01-09T03:48:09.438" v="4150" actId="20577"/>
          <ac:spMkLst>
            <pc:docMk/>
            <pc:sldMk cId="1550435524" sldId="274"/>
            <ac:spMk id="9" creationId="{62D5DA73-B8DD-E900-C7D4-8A726BC91999}"/>
          </ac:spMkLst>
        </pc:spChg>
        <pc:spChg chg="add mod">
          <ac:chgData name="Toby Donaldson" userId="2e6e5431-bb17-4c41-9985-d39c50d83c73" providerId="ADAL" clId="{1D7FF059-C713-4BC0-AC98-694AB6D31A7B}" dt="2024-01-09T04:19:44.795" v="5413" actId="122"/>
          <ac:spMkLst>
            <pc:docMk/>
            <pc:sldMk cId="1550435524" sldId="274"/>
            <ac:spMk id="10" creationId="{67440E17-E3A1-49AA-DD1C-35007316A7D7}"/>
          </ac:spMkLst>
        </pc:spChg>
      </pc:sldChg>
      <pc:sldChg chg="modSp add del mod">
        <pc:chgData name="Toby Donaldson" userId="2e6e5431-bb17-4c41-9985-d39c50d83c73" providerId="ADAL" clId="{1D7FF059-C713-4BC0-AC98-694AB6D31A7B}" dt="2024-01-09T03:41:19.966" v="4003" actId="2696"/>
        <pc:sldMkLst>
          <pc:docMk/>
          <pc:sldMk cId="2366142434" sldId="274"/>
        </pc:sldMkLst>
        <pc:spChg chg="mod">
          <ac:chgData name="Toby Donaldson" userId="2e6e5431-bb17-4c41-9985-d39c50d83c73" providerId="ADAL" clId="{1D7FF059-C713-4BC0-AC98-694AB6D31A7B}" dt="2024-01-09T03:39:25.163" v="3961" actId="20577"/>
          <ac:spMkLst>
            <pc:docMk/>
            <pc:sldMk cId="236614243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39:49.978" v="3987" actId="20577"/>
          <ac:spMkLst>
            <pc:docMk/>
            <pc:sldMk cId="2366142434" sldId="274"/>
            <ac:spMk id="7" creationId="{7DFC4003-7388-3EED-D126-02544346128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3:57:48.850" v="4640" actId="20577"/>
        <pc:sldMkLst>
          <pc:docMk/>
          <pc:sldMk cId="2765846928" sldId="275"/>
        </pc:sldMkLst>
        <pc:spChg chg="mod">
          <ac:chgData name="Toby Donaldson" userId="2e6e5431-bb17-4c41-9985-d39c50d83c73" providerId="ADAL" clId="{1D7FF059-C713-4BC0-AC98-694AB6D31A7B}" dt="2024-01-09T03:57:44.473" v="4636" actId="14100"/>
          <ac:spMkLst>
            <pc:docMk/>
            <pc:sldMk cId="2765846928" sldId="275"/>
            <ac:spMk id="2" creationId="{9DE27F44-F97A-4C08-E56C-AF7030716265}"/>
          </ac:spMkLst>
        </pc:spChg>
        <pc:spChg chg="del mod">
          <ac:chgData name="Toby Donaldson" userId="2e6e5431-bb17-4c41-9985-d39c50d83c73" providerId="ADAL" clId="{1D7FF059-C713-4BC0-AC98-694AB6D31A7B}" dt="2024-01-09T03:52:29.126" v="4281" actId="21"/>
          <ac:spMkLst>
            <pc:docMk/>
            <pc:sldMk cId="2765846928" sldId="275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57:48.850" v="4640" actId="20577"/>
          <ac:spMkLst>
            <pc:docMk/>
            <pc:sldMk cId="2765846928" sldId="275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3:52:46.960" v="4285" actId="20577"/>
          <ac:spMkLst>
            <pc:docMk/>
            <pc:sldMk cId="2765846928" sldId="275"/>
            <ac:spMk id="5" creationId="{31F619FC-10BC-9E03-D475-A90C0C339FD5}"/>
          </ac:spMkLst>
        </pc:spChg>
        <pc:spChg chg="add mod">
          <ac:chgData name="Toby Donaldson" userId="2e6e5431-bb17-4c41-9985-d39c50d83c73" providerId="ADAL" clId="{1D7FF059-C713-4BC0-AC98-694AB6D31A7B}" dt="2024-01-09T03:53:13.355" v="4290" actId="208"/>
          <ac:spMkLst>
            <pc:docMk/>
            <pc:sldMk cId="2765846928" sldId="275"/>
            <ac:spMk id="6" creationId="{A7E6611C-6B4D-CAF8-7FE0-5B4952DBF755}"/>
          </ac:spMkLst>
        </pc:spChg>
        <pc:spChg chg="mod">
          <ac:chgData name="Toby Donaldson" userId="2e6e5431-bb17-4c41-9985-d39c50d83c73" providerId="ADAL" clId="{1D7FF059-C713-4BC0-AC98-694AB6D31A7B}" dt="2024-01-09T03:53:16.329" v="4291" actId="1076"/>
          <ac:spMkLst>
            <pc:docMk/>
            <pc:sldMk cId="2765846928" sldId="275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53:28.690" v="4295" actId="14100"/>
          <ac:spMkLst>
            <pc:docMk/>
            <pc:sldMk cId="2765846928" sldId="275"/>
            <ac:spMk id="8" creationId="{862B727F-9BA6-9D70-B813-FC29EC174C4B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7:35.153" v="4631" actId="20577"/>
        <pc:sldMkLst>
          <pc:docMk/>
          <pc:sldMk cId="2564176936" sldId="276"/>
        </pc:sldMkLst>
        <pc:spChg chg="mod">
          <ac:chgData name="Toby Donaldson" userId="2e6e5431-bb17-4c41-9985-d39c50d83c73" providerId="ADAL" clId="{1D7FF059-C713-4BC0-AC98-694AB6D31A7B}" dt="2024-01-09T03:57:27.960" v="4625" actId="14100"/>
          <ac:spMkLst>
            <pc:docMk/>
            <pc:sldMk cId="2564176936" sldId="276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3:54:31.130" v="4380" actId="1076"/>
          <ac:spMkLst>
            <pc:docMk/>
            <pc:sldMk cId="2564176936" sldId="276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35.153" v="4631" actId="20577"/>
          <ac:spMkLst>
            <pc:docMk/>
            <pc:sldMk cId="2564176936" sldId="276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54:35.849" v="4381" actId="21"/>
          <ac:spMkLst>
            <pc:docMk/>
            <pc:sldMk cId="2564176936" sldId="276"/>
            <ac:spMk id="9" creationId="{2FD00A5F-B5F2-0786-517E-A468AF3852F0}"/>
          </ac:spMkLst>
        </pc:spChg>
        <pc:spChg chg="add mod">
          <ac:chgData name="Toby Donaldson" userId="2e6e5431-bb17-4c41-9985-d39c50d83c73" providerId="ADAL" clId="{1D7FF059-C713-4BC0-AC98-694AB6D31A7B}" dt="2024-01-09T03:55:15.150" v="4469" actId="113"/>
          <ac:spMkLst>
            <pc:docMk/>
            <pc:sldMk cId="2564176936" sldId="276"/>
            <ac:spMk id="10" creationId="{9A1F33DA-2E66-8937-F3E4-4D5F23E6CEC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9:33.613" v="4657" actId="21"/>
        <pc:sldMkLst>
          <pc:docMk/>
          <pc:sldMk cId="1567311950" sldId="277"/>
        </pc:sldMkLst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2" creationId="{9DE27F44-F97A-4C08-E56C-AF703071626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02.129" v="4612" actId="20577"/>
          <ac:spMkLst>
            <pc:docMk/>
            <pc:sldMk cId="1567311950" sldId="277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3:58:59.867" v="4649" actId="20577"/>
          <ac:spMkLst>
            <pc:docMk/>
            <pc:sldMk cId="1567311950" sldId="277"/>
            <ac:spMk id="5" creationId="{31F619FC-10BC-9E03-D475-A90C0C339FD5}"/>
          </ac:spMkLst>
        </pc:spChg>
        <pc:spChg chg="del">
          <ac:chgData name="Toby Donaldson" userId="2e6e5431-bb17-4c41-9985-d39c50d83c73" providerId="ADAL" clId="{1D7FF059-C713-4BC0-AC98-694AB6D31A7B}" dt="2024-01-09T03:55:47.412" v="4473" actId="21"/>
          <ac:spMkLst>
            <pc:docMk/>
            <pc:sldMk cId="1567311950" sldId="277"/>
            <ac:spMk id="6" creationId="{A7E6611C-6B4D-CAF8-7FE0-5B4952DBF75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7" creationId="{7DFC4003-7388-3EED-D126-02544346128E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8" creationId="{862B727F-9BA6-9D70-B813-FC29EC174C4B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10" creationId="{9A1F33DA-2E66-8937-F3E4-4D5F23E6CECC}"/>
          </ac:spMkLst>
        </pc:spChg>
        <pc:spChg chg="add del mod">
          <ac:chgData name="Toby Donaldson" userId="2e6e5431-bb17-4c41-9985-d39c50d83c73" providerId="ADAL" clId="{1D7FF059-C713-4BC0-AC98-694AB6D31A7B}" dt="2024-01-09T03:55:45.751" v="4472" actId="21"/>
          <ac:spMkLst>
            <pc:docMk/>
            <pc:sldMk cId="1567311950" sldId="277"/>
            <ac:spMk id="11" creationId="{F91F78DB-3F1D-FD91-0DE3-46770768F6D9}"/>
          </ac:spMkLst>
        </pc:spChg>
        <pc:spChg chg="add mod">
          <ac:chgData name="Toby Donaldson" userId="2e6e5431-bb17-4c41-9985-d39c50d83c73" providerId="ADAL" clId="{1D7FF059-C713-4BC0-AC98-694AB6D31A7B}" dt="2024-01-09T03:57:15.214" v="4620" actId="20577"/>
          <ac:spMkLst>
            <pc:docMk/>
            <pc:sldMk cId="1567311950" sldId="277"/>
            <ac:spMk id="12" creationId="{C98FAD85-ABA6-751F-AD89-4BC14FD43D00}"/>
          </ac:spMkLst>
        </pc:spChg>
        <pc:spChg chg="add mod">
          <ac:chgData name="Toby Donaldson" userId="2e6e5431-bb17-4c41-9985-d39c50d83c73" providerId="ADAL" clId="{1D7FF059-C713-4BC0-AC98-694AB6D31A7B}" dt="2024-01-09T03:59:08.687" v="4655" actId="20577"/>
          <ac:spMkLst>
            <pc:docMk/>
            <pc:sldMk cId="1567311950" sldId="277"/>
            <ac:spMk id="13" creationId="{35808EA2-5807-6C3F-9145-6558A3E32F58}"/>
          </ac:spMkLst>
        </pc:spChg>
        <pc:spChg chg="add mod">
          <ac:chgData name="Toby Donaldson" userId="2e6e5431-bb17-4c41-9985-d39c50d83c73" providerId="ADAL" clId="{1D7FF059-C713-4BC0-AC98-694AB6D31A7B}" dt="2024-01-09T03:56:06.308" v="4478" actId="1076"/>
          <ac:spMkLst>
            <pc:docMk/>
            <pc:sldMk cId="1567311950" sldId="277"/>
            <ac:spMk id="14" creationId="{C1C7206B-6BFE-F071-CF5B-1BD921A43BFD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5" creationId="{BB9E7829-7DAB-7B12-C673-614CC313B55B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6" creationId="{176E5787-E7A9-5EA9-60F8-55AF97B3F0DC}"/>
          </ac:spMkLst>
        </pc:spChg>
      </pc:sldChg>
      <pc:sldChg chg="add">
        <pc:chgData name="Toby Donaldson" userId="2e6e5431-bb17-4c41-9985-d39c50d83c73" providerId="ADAL" clId="{1D7FF059-C713-4BC0-AC98-694AB6D31A7B}" dt="2024-01-09T03:59:28.685" v="4656" actId="2890"/>
        <pc:sldMkLst>
          <pc:docMk/>
          <pc:sldMk cId="937055327" sldId="278"/>
        </pc:sldMkLst>
      </pc:sldChg>
      <pc:sldChg chg="addSp delSp modSp add mod ord">
        <pc:chgData name="Toby Donaldson" userId="2e6e5431-bb17-4c41-9985-d39c50d83c73" providerId="ADAL" clId="{1D7FF059-C713-4BC0-AC98-694AB6D31A7B}" dt="2024-01-09T04:02:20.838" v="4908" actId="21"/>
        <pc:sldMkLst>
          <pc:docMk/>
          <pc:sldMk cId="1267900475" sldId="279"/>
        </pc:sldMkLst>
        <pc:spChg chg="add mod">
          <ac:chgData name="Toby Donaldson" userId="2e6e5431-bb17-4c41-9985-d39c50d83c73" providerId="ADAL" clId="{1D7FF059-C713-4BC0-AC98-694AB6D31A7B}" dt="2024-01-09T04:00:47.714" v="4696" actId="1076"/>
          <ac:spMkLst>
            <pc:docMk/>
            <pc:sldMk cId="1267900475" sldId="279"/>
            <ac:spMk id="2" creationId="{D2730F8B-F904-9599-FAFC-BA2D2C734AC1}"/>
          </ac:spMkLst>
        </pc:spChg>
        <pc:spChg chg="add mod">
          <ac:chgData name="Toby Donaldson" userId="2e6e5431-bb17-4c41-9985-d39c50d83c73" providerId="ADAL" clId="{1D7FF059-C713-4BC0-AC98-694AB6D31A7B}" dt="2024-01-09T04:00:53.787" v="4698" actId="1076"/>
          <ac:spMkLst>
            <pc:docMk/>
            <pc:sldMk cId="1267900475" sldId="279"/>
            <ac:spMk id="3" creationId="{B54BE9B2-830F-39E2-BD8D-3F55815D09FC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4" creationId="{D009FD34-8B38-1FE3-0E10-D8A6716CEC71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5" creationId="{31F619FC-10BC-9E03-D475-A90C0C339FD5}"/>
          </ac:spMkLst>
        </pc:spChg>
        <pc:spChg chg="add del mod">
          <ac:chgData name="Toby Donaldson" userId="2e6e5431-bb17-4c41-9985-d39c50d83c73" providerId="ADAL" clId="{1D7FF059-C713-4BC0-AC98-694AB6D31A7B}" dt="2024-01-09T04:02:20.838" v="4908" actId="21"/>
          <ac:spMkLst>
            <pc:docMk/>
            <pc:sldMk cId="1267900475" sldId="279"/>
            <ac:spMk id="6" creationId="{8B94BB41-815E-0461-9C49-D13508D9BD53}"/>
          </ac:spMkLst>
        </pc:spChg>
        <pc:spChg chg="del">
          <ac:chgData name="Toby Donaldson" userId="2e6e5431-bb17-4c41-9985-d39c50d83c73" providerId="ADAL" clId="{1D7FF059-C713-4BC0-AC98-694AB6D31A7B}" dt="2024-01-09T04:00:09.055" v="4662" actId="21"/>
          <ac:spMkLst>
            <pc:docMk/>
            <pc:sldMk cId="1267900475" sldId="279"/>
            <ac:spMk id="8" creationId="{862B727F-9BA6-9D70-B813-FC29EC174C4B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10" creationId="{9A1F33DA-2E66-8937-F3E4-4D5F23E6CECC}"/>
          </ac:spMkLst>
        </pc:spChg>
        <pc:spChg chg="mod">
          <ac:chgData name="Toby Donaldson" userId="2e6e5431-bb17-4c41-9985-d39c50d83c73" providerId="ADAL" clId="{1D7FF059-C713-4BC0-AC98-694AB6D31A7B}" dt="2024-01-09T04:00:24.442" v="4690" actId="20577"/>
          <ac:spMkLst>
            <pc:docMk/>
            <pc:sldMk cId="1267900475" sldId="279"/>
            <ac:spMk id="12" creationId="{C98FAD85-ABA6-751F-AD89-4BC14FD43D00}"/>
          </ac:spMkLst>
        </pc:spChg>
        <pc:spChg chg="mod">
          <ac:chgData name="Toby Donaldson" userId="2e6e5431-bb17-4c41-9985-d39c50d83c73" providerId="ADAL" clId="{1D7FF059-C713-4BC0-AC98-694AB6D31A7B}" dt="2024-01-09T04:00:17.417" v="4663" actId="1076"/>
          <ac:spMkLst>
            <pc:docMk/>
            <pc:sldMk cId="1267900475" sldId="279"/>
            <ac:spMk id="13" creationId="{35808EA2-5807-6C3F-9145-6558A3E32F58}"/>
          </ac:spMkLst>
        </pc:spChg>
        <pc:spChg chg="mod">
          <ac:chgData name="Toby Donaldson" userId="2e6e5431-bb17-4c41-9985-d39c50d83c73" providerId="ADAL" clId="{1D7FF059-C713-4BC0-AC98-694AB6D31A7B}" dt="2024-01-09T04:00:35.704" v="4693" actId="1076"/>
          <ac:spMkLst>
            <pc:docMk/>
            <pc:sldMk cId="1267900475" sldId="279"/>
            <ac:spMk id="14" creationId="{C1C7206B-6BFE-F071-CF5B-1BD921A43BFD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4:09:18.990" v="5145" actId="21"/>
        <pc:sldMkLst>
          <pc:docMk/>
          <pc:sldMk cId="213932887" sldId="280"/>
        </pc:sldMkLst>
        <pc:spChg chg="mod">
          <ac:chgData name="Toby Donaldson" userId="2e6e5431-bb17-4c41-9985-d39c50d83c73" providerId="ADAL" clId="{1D7FF059-C713-4BC0-AC98-694AB6D31A7B}" dt="2024-01-09T04:04:19.817" v="5133" actId="1076"/>
          <ac:spMkLst>
            <pc:docMk/>
            <pc:sldMk cId="213932887" sldId="280"/>
            <ac:spMk id="2" creationId="{D2730F8B-F904-9599-FAFC-BA2D2C734AC1}"/>
          </ac:spMkLst>
        </pc:spChg>
        <pc:spChg chg="add del">
          <ac:chgData name="Toby Donaldson" userId="2e6e5431-bb17-4c41-9985-d39c50d83c73" providerId="ADAL" clId="{1D7FF059-C713-4BC0-AC98-694AB6D31A7B}" dt="2024-01-09T04:02:57.742" v="4962" actId="21"/>
          <ac:spMkLst>
            <pc:docMk/>
            <pc:sldMk cId="213932887" sldId="280"/>
            <ac:spMk id="3" creationId="{B54BE9B2-830F-39E2-BD8D-3F55815D09FC}"/>
          </ac:spMkLst>
        </pc:spChg>
        <pc:spChg chg="add del mod">
          <ac:chgData name="Toby Donaldson" userId="2e6e5431-bb17-4c41-9985-d39c50d83c73" providerId="ADAL" clId="{1D7FF059-C713-4BC0-AC98-694AB6D31A7B}" dt="2024-01-09T04:08:30.741" v="5135"/>
          <ac:spMkLst>
            <pc:docMk/>
            <pc:sldMk cId="213932887" sldId="280"/>
            <ac:spMk id="4" creationId="{09002EB5-B5BD-4F12-156D-36E892E056ED}"/>
          </ac:spMkLst>
        </pc:spChg>
        <pc:spChg chg="del mod">
          <ac:chgData name="Toby Donaldson" userId="2e6e5431-bb17-4c41-9985-d39c50d83c73" providerId="ADAL" clId="{1D7FF059-C713-4BC0-AC98-694AB6D31A7B}" dt="2024-01-09T04:09:18.990" v="5145" actId="21"/>
          <ac:spMkLst>
            <pc:docMk/>
            <pc:sldMk cId="213932887" sldId="280"/>
            <ac:spMk id="6" creationId="{8B94BB41-815E-0461-9C49-D13508D9BD53}"/>
          </ac:spMkLst>
        </pc:spChg>
        <pc:spChg chg="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2" creationId="{C98FAD85-ABA6-751F-AD89-4BC14FD43D00}"/>
          </ac:spMkLst>
        </pc:spChg>
        <pc:spChg chg="add del 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3" creationId="{35808EA2-5807-6C3F-9145-6558A3E32F58}"/>
          </ac:spMkLst>
        </pc:spChg>
        <pc:spChg chg="add del">
          <ac:chgData name="Toby Donaldson" userId="2e6e5431-bb17-4c41-9985-d39c50d83c73" providerId="ADAL" clId="{1D7FF059-C713-4BC0-AC98-694AB6D31A7B}" dt="2024-01-09T04:02:56.337" v="4961" actId="21"/>
          <ac:spMkLst>
            <pc:docMk/>
            <pc:sldMk cId="213932887" sldId="280"/>
            <ac:spMk id="14" creationId="{C1C7206B-6BFE-F071-CF5B-1BD921A43BFD}"/>
          </ac:spMkLst>
        </pc:spChg>
      </pc:sldChg>
      <pc:sldChg chg="add">
        <pc:chgData name="Toby Donaldson" userId="2e6e5431-bb17-4c41-9985-d39c50d83c73" providerId="ADAL" clId="{1D7FF059-C713-4BC0-AC98-694AB6D31A7B}" dt="2024-01-09T04:02:23.757" v="4909" actId="2890"/>
        <pc:sldMkLst>
          <pc:docMk/>
          <pc:sldMk cId="692680348" sldId="281"/>
        </pc:sldMkLst>
      </pc:sldChg>
      <pc:sldChg chg="addSp delSp modSp add mod">
        <pc:chgData name="Toby Donaldson" userId="2e6e5431-bb17-4c41-9985-d39c50d83c73" providerId="ADAL" clId="{1D7FF059-C713-4BC0-AC98-694AB6D31A7B}" dt="2024-01-09T04:28:47.916" v="5565" actId="113"/>
        <pc:sldMkLst>
          <pc:docMk/>
          <pc:sldMk cId="1078740600" sldId="282"/>
        </pc:sldMkLst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4" creationId="{E0381077-D932-DFE0-4BCF-021F5542FC26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5" creationId="{85003AF5-5FB7-8A02-FDBD-EF342D3A4C1B}"/>
          </ac:spMkLst>
        </pc:spChg>
        <pc:spChg chg="mod">
          <ac:chgData name="Toby Donaldson" userId="2e6e5431-bb17-4c41-9985-d39c50d83c73" providerId="ADAL" clId="{1D7FF059-C713-4BC0-AC98-694AB6D31A7B}" dt="2024-01-09T04:28:14.768" v="5420" actId="1076"/>
          <ac:spMkLst>
            <pc:docMk/>
            <pc:sldMk cId="1078740600" sldId="282"/>
            <ac:spMk id="6" creationId="{8B94BB41-815E-0461-9C49-D13508D9BD53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7" creationId="{F50AFD50-9E24-306B-39E6-EB30CD24849C}"/>
          </ac:spMkLst>
        </pc:spChg>
        <pc:spChg chg="add mod">
          <ac:chgData name="Toby Donaldson" userId="2e6e5431-bb17-4c41-9985-d39c50d83c73" providerId="ADAL" clId="{1D7FF059-C713-4BC0-AC98-694AB6D31A7B}" dt="2024-01-09T04:28:47.916" v="5565" actId="113"/>
          <ac:spMkLst>
            <pc:docMk/>
            <pc:sldMk cId="1078740600" sldId="282"/>
            <ac:spMk id="8" creationId="{1CBDA595-EBC7-E23B-8DDC-35D8CFA42148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4:49.674" v="5366" actId="21"/>
        <pc:sldMkLst>
          <pc:docMk/>
          <pc:sldMk cId="363071454" sldId="283"/>
        </pc:sldMkLst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4:14:06.449" v="5335" actId="12788"/>
          <ac:spMkLst>
            <pc:docMk/>
            <pc:sldMk cId="363071454" sldId="283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4:13:30.330" v="5330" actId="113"/>
          <ac:spMkLst>
            <pc:docMk/>
            <pc:sldMk cId="363071454" sldId="283"/>
            <ac:spMk id="5" creationId="{3A1B4F73-3689-5ADF-AE17-FCDD0C6B6513}"/>
          </ac:spMkLst>
        </pc:spChg>
        <pc:spChg chg="add 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6" creationId="{FB5B43BC-E378-560F-88D9-69AB76B86365}"/>
          </ac:spMkLst>
        </pc:spChg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7" creationId="{7DFC4003-7388-3EED-D126-02544346128E}"/>
          </ac:spMkLst>
        </pc:spChg>
      </pc:sldChg>
      <pc:sldChg chg="add">
        <pc:chgData name="Toby Donaldson" userId="2e6e5431-bb17-4c41-9985-d39c50d83c73" providerId="ADAL" clId="{1D7FF059-C713-4BC0-AC98-694AB6D31A7B}" dt="2024-01-09T04:14:43.973" v="5365" actId="2890"/>
        <pc:sldMkLst>
          <pc:docMk/>
          <pc:sldMk cId="2650007489" sldId="284"/>
        </pc:sldMkLst>
      </pc:sldChg>
      <pc:sldChg chg="modSp new mod">
        <pc:chgData name="Toby Donaldson" userId="2e6e5431-bb17-4c41-9985-d39c50d83c73" providerId="ADAL" clId="{1D7FF059-C713-4BC0-AC98-694AB6D31A7B}" dt="2024-01-10T22:43:16.055" v="6499" actId="20577"/>
        <pc:sldMkLst>
          <pc:docMk/>
          <pc:sldMk cId="1033193926" sldId="286"/>
        </pc:sldMkLst>
        <pc:spChg chg="mod">
          <ac:chgData name="Toby Donaldson" userId="2e6e5431-bb17-4c41-9985-d39c50d83c73" providerId="ADAL" clId="{1D7FF059-C713-4BC0-AC98-694AB6D31A7B}" dt="2024-01-10T22:42:08.933" v="6262" actId="20577"/>
          <ac:spMkLst>
            <pc:docMk/>
            <pc:sldMk cId="1033193926" sldId="286"/>
            <ac:spMk id="2" creationId="{5BD691CC-C2D7-B6DE-D32B-7105F7B373F2}"/>
          </ac:spMkLst>
        </pc:spChg>
        <pc:spChg chg="mod">
          <ac:chgData name="Toby Donaldson" userId="2e6e5431-bb17-4c41-9985-d39c50d83c73" providerId="ADAL" clId="{1D7FF059-C713-4BC0-AC98-694AB6D31A7B}" dt="2024-01-10T22:43:16.055" v="6499" actId="20577"/>
          <ac:spMkLst>
            <pc:docMk/>
            <pc:sldMk cId="1033193926" sldId="286"/>
            <ac:spMk id="3" creationId="{D380ADD6-84DA-73AE-642F-CF84B21CAF1C}"/>
          </ac:spMkLst>
        </pc:spChg>
      </pc:sldChg>
      <pc:sldChg chg="addSp delSp modSp add del mod">
        <pc:chgData name="Toby Donaldson" userId="2e6e5431-bb17-4c41-9985-d39c50d83c73" providerId="ADAL" clId="{1D7FF059-C713-4BC0-AC98-694AB6D31A7B}" dt="2024-01-10T22:59:25.807" v="7246" actId="2696"/>
        <pc:sldMkLst>
          <pc:docMk/>
          <pc:sldMk cId="4114821993" sldId="287"/>
        </pc:sldMkLst>
        <pc:spChg chg="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" creationId="{5BD691CC-C2D7-B6DE-D32B-7105F7B373F2}"/>
          </ac:spMkLst>
        </pc:spChg>
        <pc:spChg chg="del">
          <ac:chgData name="Toby Donaldson" userId="2e6e5431-bb17-4c41-9985-d39c50d83c73" providerId="ADAL" clId="{1D7FF059-C713-4BC0-AC98-694AB6D31A7B}" dt="2024-01-10T22:43:56.550" v="6509" actId="21"/>
          <ac:spMkLst>
            <pc:docMk/>
            <pc:sldMk cId="4114821993" sldId="287"/>
            <ac:spMk id="3" creationId="{D380ADD6-84DA-73AE-642F-CF84B21CAF1C}"/>
          </ac:spMkLst>
        </pc:spChg>
        <pc:spChg chg="mod">
          <ac:chgData name="Toby Donaldson" userId="2e6e5431-bb17-4c41-9985-d39c50d83c73" providerId="ADAL" clId="{1D7FF059-C713-4BC0-AC98-694AB6D31A7B}" dt="2024-01-10T22:56:09.432" v="7049" actId="1076"/>
          <ac:spMkLst>
            <pc:docMk/>
            <pc:sldMk cId="4114821993" sldId="287"/>
            <ac:spMk id="4" creationId="{D45ECF85-E9D7-6B77-17F4-FFD6D8BA68D0}"/>
          </ac:spMkLst>
        </pc:spChg>
        <pc:spChg chg="add del mod">
          <ac:chgData name="Toby Donaldson" userId="2e6e5431-bb17-4c41-9985-d39c50d83c73" providerId="ADAL" clId="{1D7FF059-C713-4BC0-AC98-694AB6D31A7B}" dt="2024-01-10T22:44:00.369" v="6510" actId="21"/>
          <ac:spMkLst>
            <pc:docMk/>
            <pc:sldMk cId="4114821993" sldId="287"/>
            <ac:spMk id="6" creationId="{AA6D73D6-060B-43C1-89AA-8E8EBF35BFA9}"/>
          </ac:spMkLst>
        </pc:spChg>
        <pc:spChg chg="add del mod">
          <ac:chgData name="Toby Donaldson" userId="2e6e5431-bb17-4c41-9985-d39c50d83c73" providerId="ADAL" clId="{1D7FF059-C713-4BC0-AC98-694AB6D31A7B}" dt="2024-01-10T22:44:41.604" v="6513" actId="21"/>
          <ac:spMkLst>
            <pc:docMk/>
            <pc:sldMk cId="4114821993" sldId="287"/>
            <ac:spMk id="7" creationId="{90642372-B79B-CECE-A446-3B8C45891D08}"/>
          </ac:spMkLst>
        </pc:spChg>
        <pc:spChg chg="add mod">
          <ac:chgData name="Toby Donaldson" userId="2e6e5431-bb17-4c41-9985-d39c50d83c73" providerId="ADAL" clId="{1D7FF059-C713-4BC0-AC98-694AB6D31A7B}" dt="2024-01-10T22:53:38.391" v="7002" actId="1076"/>
          <ac:spMkLst>
            <pc:docMk/>
            <pc:sldMk cId="4114821993" sldId="287"/>
            <ac:spMk id="17" creationId="{B6B5FAAC-EB63-9B1E-BF56-60B390DCF50E}"/>
          </ac:spMkLst>
        </pc:spChg>
        <pc:spChg chg="add mod">
          <ac:chgData name="Toby Donaldson" userId="2e6e5431-bb17-4c41-9985-d39c50d83c73" providerId="ADAL" clId="{1D7FF059-C713-4BC0-AC98-694AB6D31A7B}" dt="2024-01-10T22:55:09.040" v="7021" actId="1076"/>
          <ac:spMkLst>
            <pc:docMk/>
            <pc:sldMk cId="4114821993" sldId="287"/>
            <ac:spMk id="18" creationId="{EE39F91D-A316-4828-6E3D-2EA4CE1C68EE}"/>
          </ac:spMkLst>
        </pc:spChg>
        <pc:spChg chg="add 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3" creationId="{4EC625BB-A90B-B6E0-2976-56425188AFC7}"/>
          </ac:spMkLst>
        </pc:spChg>
        <pc:spChg chg="add mod">
          <ac:chgData name="Toby Donaldson" userId="2e6e5431-bb17-4c41-9985-d39c50d83c73" providerId="ADAL" clId="{1D7FF059-C713-4BC0-AC98-694AB6D31A7B}" dt="2024-01-10T22:52:21.632" v="6983" actId="1076"/>
          <ac:spMkLst>
            <pc:docMk/>
            <pc:sldMk cId="4114821993" sldId="287"/>
            <ac:spMk id="24" creationId="{4EE5884A-36AF-3878-630C-23AC83E11240}"/>
          </ac:spMkLst>
        </pc:spChg>
        <pc:spChg chg="add mod">
          <ac:chgData name="Toby Donaldson" userId="2e6e5431-bb17-4c41-9985-d39c50d83c73" providerId="ADAL" clId="{1D7FF059-C713-4BC0-AC98-694AB6D31A7B}" dt="2024-01-10T22:51:44.042" v="6979" actId="12788"/>
          <ac:spMkLst>
            <pc:docMk/>
            <pc:sldMk cId="4114821993" sldId="287"/>
            <ac:spMk id="25" creationId="{3F393800-335A-786B-260C-7A5B9880F536}"/>
          </ac:spMkLst>
        </pc:spChg>
        <pc:spChg chg="add mod">
          <ac:chgData name="Toby Donaldson" userId="2e6e5431-bb17-4c41-9985-d39c50d83c73" providerId="ADAL" clId="{1D7FF059-C713-4BC0-AC98-694AB6D31A7B}" dt="2024-01-10T22:51:53.114" v="6980" actId="12788"/>
          <ac:spMkLst>
            <pc:docMk/>
            <pc:sldMk cId="4114821993" sldId="287"/>
            <ac:spMk id="30" creationId="{927FC38A-88C0-24ED-3B65-58D93F850EE3}"/>
          </ac:spMkLst>
        </pc:spChg>
        <pc:spChg chg="add mod">
          <ac:chgData name="Toby Donaldson" userId="2e6e5431-bb17-4c41-9985-d39c50d83c73" providerId="ADAL" clId="{1D7FF059-C713-4BC0-AC98-694AB6D31A7B}" dt="2024-01-10T22:52:01.207" v="6981" actId="12788"/>
          <ac:spMkLst>
            <pc:docMk/>
            <pc:sldMk cId="4114821993" sldId="287"/>
            <ac:spMk id="35" creationId="{696BD4E3-5E01-4DDB-66D8-6A9697730793}"/>
          </ac:spMkLst>
        </pc:spChg>
        <pc:spChg chg="add mod">
          <ac:chgData name="Toby Donaldson" userId="2e6e5431-bb17-4c41-9985-d39c50d83c73" providerId="ADAL" clId="{1D7FF059-C713-4BC0-AC98-694AB6D31A7B}" dt="2024-01-10T22:52:09.831" v="6982" actId="12788"/>
          <ac:spMkLst>
            <pc:docMk/>
            <pc:sldMk cId="4114821993" sldId="287"/>
            <ac:spMk id="40" creationId="{70414414-0376-A233-4AA6-082D4597EAEB}"/>
          </ac:spMkLst>
        </pc:spChg>
        <pc:spChg chg="add">
          <ac:chgData name="Toby Donaldson" userId="2e6e5431-bb17-4c41-9985-d39c50d83c73" providerId="ADAL" clId="{1D7FF059-C713-4BC0-AC98-694AB6D31A7B}" dt="2024-01-10T22:51:30.250" v="6978" actId="11529"/>
          <ac:spMkLst>
            <pc:docMk/>
            <pc:sldMk cId="4114821993" sldId="287"/>
            <ac:spMk id="41" creationId="{4626EBD0-97F6-FE66-1647-968E724485D6}"/>
          </ac:spMkLst>
        </pc:spChg>
        <pc:spChg chg="add mod">
          <ac:chgData name="Toby Donaldson" userId="2e6e5431-bb17-4c41-9985-d39c50d83c73" providerId="ADAL" clId="{1D7FF059-C713-4BC0-AC98-694AB6D31A7B}" dt="2024-01-10T22:52:33.059" v="6986" actId="20577"/>
          <ac:spMkLst>
            <pc:docMk/>
            <pc:sldMk cId="4114821993" sldId="287"/>
            <ac:spMk id="42" creationId="{2939F312-DCAA-2DA9-8E2F-1D42B42E1E3E}"/>
          </ac:spMkLst>
        </pc:spChg>
        <pc:spChg chg="add mod">
          <ac:chgData name="Toby Donaldson" userId="2e6e5431-bb17-4c41-9985-d39c50d83c73" providerId="ADAL" clId="{1D7FF059-C713-4BC0-AC98-694AB6D31A7B}" dt="2024-01-10T22:52:41.185" v="6988" actId="1076"/>
          <ac:spMkLst>
            <pc:docMk/>
            <pc:sldMk cId="4114821993" sldId="287"/>
            <ac:spMk id="43" creationId="{00403E31-A6B9-8639-FFA8-91ADD305C907}"/>
          </ac:spMkLst>
        </pc:spChg>
        <pc:spChg chg="add mod">
          <ac:chgData name="Toby Donaldson" userId="2e6e5431-bb17-4c41-9985-d39c50d83c73" providerId="ADAL" clId="{1D7FF059-C713-4BC0-AC98-694AB6D31A7B}" dt="2024-01-10T22:53:14.486" v="6996" actId="20577"/>
          <ac:spMkLst>
            <pc:docMk/>
            <pc:sldMk cId="4114821993" sldId="287"/>
            <ac:spMk id="44" creationId="{71EC39BC-15A4-19C3-9468-04E154D42AC7}"/>
          </ac:spMkLst>
        </pc:spChg>
        <pc:spChg chg="add mod">
          <ac:chgData name="Toby Donaldson" userId="2e6e5431-bb17-4c41-9985-d39c50d83c73" providerId="ADAL" clId="{1D7FF059-C713-4BC0-AC98-694AB6D31A7B}" dt="2024-01-10T22:52:47.385" v="6990" actId="1076"/>
          <ac:spMkLst>
            <pc:docMk/>
            <pc:sldMk cId="4114821993" sldId="287"/>
            <ac:spMk id="45" creationId="{534D3511-A387-A906-D274-F4B87E0A0543}"/>
          </ac:spMkLst>
        </pc:spChg>
        <pc:spChg chg="add mod">
          <ac:chgData name="Toby Donaldson" userId="2e6e5431-bb17-4c41-9985-d39c50d83c73" providerId="ADAL" clId="{1D7FF059-C713-4BC0-AC98-694AB6D31A7B}" dt="2024-01-10T22:53:54.032" v="7010" actId="1076"/>
          <ac:spMkLst>
            <pc:docMk/>
            <pc:sldMk cId="4114821993" sldId="287"/>
            <ac:spMk id="46" creationId="{2BCAAA78-9096-5AD5-9174-44E7E606D40B}"/>
          </ac:spMkLst>
        </pc:spChg>
        <pc:spChg chg="add mod">
          <ac:chgData name="Toby Donaldson" userId="2e6e5431-bb17-4c41-9985-d39c50d83c73" providerId="ADAL" clId="{1D7FF059-C713-4BC0-AC98-694AB6D31A7B}" dt="2024-01-10T22:52:57.059" v="6993" actId="20577"/>
          <ac:spMkLst>
            <pc:docMk/>
            <pc:sldMk cId="4114821993" sldId="287"/>
            <ac:spMk id="47" creationId="{791CBD54-FEF2-CBD1-BAC1-A99E47D8EF42}"/>
          </ac:spMkLst>
        </pc:spChg>
        <pc:spChg chg="add mod">
          <ac:chgData name="Toby Donaldson" userId="2e6e5431-bb17-4c41-9985-d39c50d83c73" providerId="ADAL" clId="{1D7FF059-C713-4BC0-AC98-694AB6D31A7B}" dt="2024-01-10T22:53:05.274" v="6995" actId="1076"/>
          <ac:spMkLst>
            <pc:docMk/>
            <pc:sldMk cId="4114821993" sldId="287"/>
            <ac:spMk id="48" creationId="{34ACBB7E-5FB2-ACA3-D0C2-22107DB27988}"/>
          </ac:spMkLst>
        </pc:spChg>
        <pc:spChg chg="add mod">
          <ac:chgData name="Toby Donaldson" userId="2e6e5431-bb17-4c41-9985-d39c50d83c73" providerId="ADAL" clId="{1D7FF059-C713-4BC0-AC98-694AB6D31A7B}" dt="2024-01-10T22:54:08.012" v="7013" actId="20577"/>
          <ac:spMkLst>
            <pc:docMk/>
            <pc:sldMk cId="4114821993" sldId="287"/>
            <ac:spMk id="49" creationId="{7C62E26C-24E5-5F04-D33B-70DA5A018E90}"/>
          </ac:spMkLst>
        </pc:spChg>
        <pc:spChg chg="add mod">
          <ac:chgData name="Toby Donaldson" userId="2e6e5431-bb17-4c41-9985-d39c50d83c73" providerId="ADAL" clId="{1D7FF059-C713-4BC0-AC98-694AB6D31A7B}" dt="2024-01-10T22:54:39.554" v="7015" actId="1076"/>
          <ac:spMkLst>
            <pc:docMk/>
            <pc:sldMk cId="4114821993" sldId="287"/>
            <ac:spMk id="50" creationId="{99126CBB-4834-2C07-1401-7D4BC1A0463F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5" creationId="{5C1D3927-698F-3456-28F5-7E30D829A754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6" creationId="{3D87BEDD-D3D6-E202-5F19-45638702664E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7" creationId="{63FEB3FF-CB99-EFFE-442A-F1853BC301F5}"/>
          </ac:spMkLst>
        </pc:spChg>
        <pc:spChg chg="add del mod">
          <ac:chgData name="Toby Donaldson" userId="2e6e5431-bb17-4c41-9985-d39c50d83c73" providerId="ADAL" clId="{1D7FF059-C713-4BC0-AC98-694AB6D31A7B}" dt="2024-01-10T22:55:03.762" v="7020"/>
          <ac:spMkLst>
            <pc:docMk/>
            <pc:sldMk cId="4114821993" sldId="287"/>
            <ac:spMk id="58" creationId="{A10EE608-198E-8E68-11D9-04926F236AA9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59" creationId="{D629B1BA-AF2E-DCCB-3FBB-ACB839C70DDE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0" creationId="{A7406CD6-DC2D-8D72-E5BE-EB17739F83B5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1" creationId="{730D54A8-FA39-B686-003D-0C2B7DDF6357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2" creationId="{437305F0-C57E-495C-6FF9-6BDC3C600D40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63" creationId="{F8FBF5B1-224A-8E49-F740-B99DAC5E4163}"/>
          </ac:spMkLst>
        </pc:spChg>
        <pc:grpChg chg="add mod">
          <ac:chgData name="Toby Donaldson" userId="2e6e5431-bb17-4c41-9985-d39c50d83c73" providerId="ADAL" clId="{1D7FF059-C713-4BC0-AC98-694AB6D31A7B}" dt="2024-01-10T22:50:34.848" v="6970" actId="1076"/>
          <ac:grpSpMkLst>
            <pc:docMk/>
            <pc:sldMk cId="4114821993" sldId="287"/>
            <ac:grpSpMk id="16" creationId="{840C5B13-CBF6-A32F-B280-6365AAE61BB0}"/>
          </ac:grpSpMkLst>
        </pc:grpChg>
        <pc:grpChg chg="add mod">
          <ac:chgData name="Toby Donaldson" userId="2e6e5431-bb17-4c41-9985-d39c50d83c73" providerId="ADAL" clId="{1D7FF059-C713-4BC0-AC98-694AB6D31A7B}" dt="2024-01-10T22:51:44.042" v="6979" actId="12788"/>
          <ac:grpSpMkLst>
            <pc:docMk/>
            <pc:sldMk cId="4114821993" sldId="287"/>
            <ac:grpSpMk id="19" creationId="{71BC6197-45FF-25CE-929D-E3D96B1BC8C6}"/>
          </ac:grpSpMkLst>
        </pc:grpChg>
        <pc:grpChg chg="add mod">
          <ac:chgData name="Toby Donaldson" userId="2e6e5431-bb17-4c41-9985-d39c50d83c73" providerId="ADAL" clId="{1D7FF059-C713-4BC0-AC98-694AB6D31A7B}" dt="2024-01-10T22:51:53.114" v="6980" actId="12788"/>
          <ac:grpSpMkLst>
            <pc:docMk/>
            <pc:sldMk cId="4114821993" sldId="287"/>
            <ac:grpSpMk id="26" creationId="{C842F355-7AE1-4451-C0D6-E71E01903ABF}"/>
          </ac:grpSpMkLst>
        </pc:grpChg>
        <pc:grpChg chg="add mod">
          <ac:chgData name="Toby Donaldson" userId="2e6e5431-bb17-4c41-9985-d39c50d83c73" providerId="ADAL" clId="{1D7FF059-C713-4BC0-AC98-694AB6D31A7B}" dt="2024-01-10T22:52:01.207" v="6981" actId="12788"/>
          <ac:grpSpMkLst>
            <pc:docMk/>
            <pc:sldMk cId="4114821993" sldId="287"/>
            <ac:grpSpMk id="31" creationId="{045E3D88-87DE-D059-7E33-C0EE1D00758A}"/>
          </ac:grpSpMkLst>
        </pc:grpChg>
        <pc:grpChg chg="add mod">
          <ac:chgData name="Toby Donaldson" userId="2e6e5431-bb17-4c41-9985-d39c50d83c73" providerId="ADAL" clId="{1D7FF059-C713-4BC0-AC98-694AB6D31A7B}" dt="2024-01-10T22:52:09.831" v="6982" actId="12788"/>
          <ac:grpSpMkLst>
            <pc:docMk/>
            <pc:sldMk cId="4114821993" sldId="287"/>
            <ac:grpSpMk id="36" creationId="{EFFE8DFE-BD97-77DD-61C3-19910FB8009B}"/>
          </ac:grpSpMkLst>
        </pc:grpChg>
        <pc:grpChg chg="add mod">
          <ac:chgData name="Toby Donaldson" userId="2e6e5431-bb17-4c41-9985-d39c50d83c73" providerId="ADAL" clId="{1D7FF059-C713-4BC0-AC98-694AB6D31A7B}" dt="2024-01-10T22:54:51.962" v="7017" actId="1076"/>
          <ac:grpSpMkLst>
            <pc:docMk/>
            <pc:sldMk cId="4114821993" sldId="287"/>
            <ac:grpSpMk id="51" creationId="{CB1CB85A-FF74-0B9A-21FD-895AE4A912C4}"/>
          </ac:grpSpMkLst>
        </pc:grp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9" creationId="{4498C893-18FE-4D93-A482-9EB19DF6D4AB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1" creationId="{C6E32D5C-867B-CAC9-EABA-47A8018B7EA4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2" creationId="{E354E395-4941-7334-04A3-70AFE898513A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0" creationId="{148A521C-50A2-5394-F354-E0CFAFCBE047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1" creationId="{46E93F98-B90B-4400-8448-A7AA09258956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2" creationId="{6E304FF4-AB0C-B9F2-2999-1115D86373B7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7" creationId="{A7CAE6A0-60CD-A1B9-2DAC-1BA3ED92E9D0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8" creationId="{D807A9BF-761C-FC1D-1683-D7ADCE8CB91F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9" creationId="{4F553177-2287-9DE1-77D0-925111B9D486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2" creationId="{F6385E37-7DFE-0F6B-6878-0CECB03EC4D2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3" creationId="{6EB51850-6141-A354-3132-A2D703B4BE43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4" creationId="{39746383-608F-4997-D21C-54FEFF951C21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7" creationId="{606B2AF8-4F1B-9DFB-401C-C2B95A78E489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8" creationId="{F97029A5-AA20-5D11-54AB-D5EC9B40D7F7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9" creationId="{E8752E24-3DBC-DC81-8B7D-839E7E9091EB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2" creationId="{E55775AE-D444-9DF8-F205-D4C86C00A5B3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3" creationId="{D8504D9D-D03F-17DB-3BD0-6CE6F692F47D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4" creationId="{C55CC4E3-638E-4D1E-D131-5982BC0339B5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0T22:58:57.489" v="7245" actId="11529"/>
        <pc:sldMkLst>
          <pc:docMk/>
          <pc:sldMk cId="3044099609" sldId="288"/>
        </pc:sldMkLst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3" creationId="{283C6FA7-295A-88DD-8772-18D469BE3C15}"/>
          </ac:spMkLst>
        </pc:spChg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5" creationId="{29AF10E4-1B86-96EE-E249-7A6C6342EF69}"/>
          </ac:spMkLst>
        </pc:spChg>
        <pc:cxnChg chg="add">
          <ac:chgData name="Toby Donaldson" userId="2e6e5431-bb17-4c41-9985-d39c50d83c73" providerId="ADAL" clId="{1D7FF059-C713-4BC0-AC98-694AB6D31A7B}" dt="2024-01-10T22:58:48.232" v="7244" actId="11529"/>
          <ac:cxnSpMkLst>
            <pc:docMk/>
            <pc:sldMk cId="3044099609" sldId="288"/>
            <ac:cxnSpMk id="7" creationId="{0F78DAC7-5857-87C5-740F-B164800E5707}"/>
          </ac:cxnSpMkLst>
        </pc:cxnChg>
        <pc:cxnChg chg="add">
          <ac:chgData name="Toby Donaldson" userId="2e6e5431-bb17-4c41-9985-d39c50d83c73" providerId="ADAL" clId="{1D7FF059-C713-4BC0-AC98-694AB6D31A7B}" dt="2024-01-10T22:58:57.489" v="7245" actId="11529"/>
          <ac:cxnSpMkLst>
            <pc:docMk/>
            <pc:sldMk cId="3044099609" sldId="288"/>
            <ac:cxnSpMk id="10" creationId="{36E75A20-E5C9-7A38-A557-A3C80C8D8DCE}"/>
          </ac:cxnSpMkLst>
        </pc:cxnChg>
      </pc:sldChg>
      <pc:sldChg chg="addSp delSp modSp add mod ord">
        <pc:chgData name="Toby Donaldson" userId="2e6e5431-bb17-4c41-9985-d39c50d83c73" providerId="ADAL" clId="{1D7FF059-C713-4BC0-AC98-694AB6D31A7B}" dt="2024-01-10T23:24:02.731" v="8280" actId="20577"/>
        <pc:sldMkLst>
          <pc:docMk/>
          <pc:sldMk cId="2499414711" sldId="289"/>
        </pc:sldMkLst>
        <pc:spChg chg="mod">
          <ac:chgData name="Toby Donaldson" userId="2e6e5431-bb17-4c41-9985-d39c50d83c73" providerId="ADAL" clId="{1D7FF059-C713-4BC0-AC98-694AB6D31A7B}" dt="2024-01-10T23:24:02.731" v="8280" actId="20577"/>
          <ac:spMkLst>
            <pc:docMk/>
            <pc:sldMk cId="2499414711" sldId="289"/>
            <ac:spMk id="3" creationId="{D380ADD6-84DA-73AE-642F-CF84B21CAF1C}"/>
          </ac:spMkLst>
        </pc:spChg>
        <pc:spChg chg="add mod">
          <ac:chgData name="Toby Donaldson" userId="2e6e5431-bb17-4c41-9985-d39c50d83c73" providerId="ADAL" clId="{1D7FF059-C713-4BC0-AC98-694AB6D31A7B}" dt="2024-01-10T23:15:40.785" v="8074" actId="14100"/>
          <ac:spMkLst>
            <pc:docMk/>
            <pc:sldMk cId="2499414711" sldId="289"/>
            <ac:spMk id="6" creationId="{2E0E9774-9FA3-0114-D758-7DDDE33FE0E4}"/>
          </ac:spMkLst>
        </pc:spChg>
        <pc:spChg chg="add mod">
          <ac:chgData name="Toby Donaldson" userId="2e6e5431-bb17-4c41-9985-d39c50d83c73" providerId="ADAL" clId="{1D7FF059-C713-4BC0-AC98-694AB6D31A7B}" dt="2024-01-10T23:20:46.010" v="8222" actId="313"/>
          <ac:spMkLst>
            <pc:docMk/>
            <pc:sldMk cId="2499414711" sldId="289"/>
            <ac:spMk id="7" creationId="{A0A362FF-001F-293E-5523-92B00FE68797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6" creationId="{7DE82285-2BD0-D229-6840-A995C77281E9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7" creationId="{78948FAD-3C33-F686-4EBB-4A482A0CAC0D}"/>
          </ac:spMkLst>
        </pc:spChg>
        <pc:spChg chg="add mod">
          <ac:chgData name="Toby Donaldson" userId="2e6e5431-bb17-4c41-9985-d39c50d83c73" providerId="ADAL" clId="{1D7FF059-C713-4BC0-AC98-694AB6D31A7B}" dt="2024-01-10T23:21:49.955" v="8233" actId="20577"/>
          <ac:spMkLst>
            <pc:docMk/>
            <pc:sldMk cId="2499414711" sldId="289"/>
            <ac:spMk id="18" creationId="{CCAB29A4-4A94-2DF5-DE90-B84250D176B7}"/>
          </ac:spMkLst>
        </pc:spChg>
        <pc:spChg chg="add mod">
          <ac:chgData name="Toby Donaldson" userId="2e6e5431-bb17-4c41-9985-d39c50d83c73" providerId="ADAL" clId="{1D7FF059-C713-4BC0-AC98-694AB6D31A7B}" dt="2024-01-10T23:19:07.881" v="8168" actId="1076"/>
          <ac:spMkLst>
            <pc:docMk/>
            <pc:sldMk cId="2499414711" sldId="289"/>
            <ac:spMk id="19" creationId="{6E4BE468-E15D-77F7-E0C8-293E844F03DF}"/>
          </ac:spMkLst>
        </pc:spChg>
        <pc:spChg chg="add mod">
          <ac:chgData name="Toby Donaldson" userId="2e6e5431-bb17-4c41-9985-d39c50d83c73" providerId="ADAL" clId="{1D7FF059-C713-4BC0-AC98-694AB6D31A7B}" dt="2024-01-10T23:18:55.466" v="8167" actId="1076"/>
          <ac:spMkLst>
            <pc:docMk/>
            <pc:sldMk cId="2499414711" sldId="289"/>
            <ac:spMk id="20" creationId="{E14A56AC-F941-80B7-486B-BA15A91EB5A4}"/>
          </ac:spMkLst>
        </pc:spChg>
        <pc:spChg chg="add mod">
          <ac:chgData name="Toby Donaldson" userId="2e6e5431-bb17-4c41-9985-d39c50d83c73" providerId="ADAL" clId="{1D7FF059-C713-4BC0-AC98-694AB6D31A7B}" dt="2024-01-10T23:19:41.642" v="8172" actId="1076"/>
          <ac:spMkLst>
            <pc:docMk/>
            <pc:sldMk cId="2499414711" sldId="289"/>
            <ac:spMk id="21" creationId="{C32DD2FA-2225-25DD-E362-6289C4D50AAB}"/>
          </ac:spMkLst>
        </pc:spChg>
        <pc:spChg chg="add mod">
          <ac:chgData name="Toby Donaldson" userId="2e6e5431-bb17-4c41-9985-d39c50d83c73" providerId="ADAL" clId="{1D7FF059-C713-4BC0-AC98-694AB6D31A7B}" dt="2024-01-10T23:19:57.640" v="8180" actId="1076"/>
          <ac:spMkLst>
            <pc:docMk/>
            <pc:sldMk cId="2499414711" sldId="289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0T23:20:05.041" v="8186" actId="20577"/>
          <ac:spMkLst>
            <pc:docMk/>
            <pc:sldMk cId="2499414711" sldId="289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3:58.181" v="8273" actId="20577"/>
          <ac:spMkLst>
            <pc:docMk/>
            <pc:sldMk cId="2499414711" sldId="289"/>
            <ac:spMk id="37" creationId="{5917197A-DCCB-FE67-126E-E6D5E0CE29A9}"/>
          </ac:spMkLst>
        </pc:s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8" creationId="{2786807D-4E8B-5329-F47C-5A3929A54C87}"/>
          </ac:grpSpMkLst>
        </pc:gr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12" creationId="{53C5B752-17D7-A4A0-081F-CCE62CE6C17A}"/>
          </ac:grpSpMkLst>
        </pc:grp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9" creationId="{044A43B2-5DDA-7833-D580-0F408F45FBF0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0" creationId="{31E9D4A7-3EBD-84EE-2B3C-FBCCFFAD661F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1" creationId="{C33A0A41-82B1-204B-D571-2EF1A750D146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3" creationId="{B2036F07-F232-6B15-DB53-DEAB828245FA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4" creationId="{128FD042-4271-DFA8-CF3A-2541A63213C5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5" creationId="{0D8147AE-BD4D-83E9-F84B-4506B07E2B4A}"/>
          </ac:cxnSpMkLst>
        </pc:cxnChg>
        <pc:cxnChg chg="add del mod">
          <ac:chgData name="Toby Donaldson" userId="2e6e5431-bb17-4c41-9985-d39c50d83c73" providerId="ADAL" clId="{1D7FF059-C713-4BC0-AC98-694AB6D31A7B}" dt="2024-01-10T23:22:03.278" v="8236" actId="21"/>
          <ac:cxnSpMkLst>
            <pc:docMk/>
            <pc:sldMk cId="2499414711" sldId="289"/>
            <ac:cxnSpMk id="25" creationId="{0114BAB8-D9A1-F95F-A48F-8916B9B78E03}"/>
          </ac:cxnSpMkLst>
        </pc:cxnChg>
        <pc:cxnChg chg="add">
          <ac:chgData name="Toby Donaldson" userId="2e6e5431-bb17-4c41-9985-d39c50d83c73" providerId="ADAL" clId="{1D7FF059-C713-4BC0-AC98-694AB6D31A7B}" dt="2024-01-10T23:22:10.353" v="8237" actId="11529"/>
          <ac:cxnSpMkLst>
            <pc:docMk/>
            <pc:sldMk cId="2499414711" sldId="289"/>
            <ac:cxnSpMk id="34" creationId="{05E1A261-BF35-AC87-0A28-754AE8D5F613}"/>
          </ac:cxnSpMkLst>
        </pc:cxnChg>
        <pc:cxnChg chg="add">
          <ac:chgData name="Toby Donaldson" userId="2e6e5431-bb17-4c41-9985-d39c50d83c73" providerId="ADAL" clId="{1D7FF059-C713-4BC0-AC98-694AB6D31A7B}" dt="2024-01-10T23:22:18.402" v="8238" actId="11529"/>
          <ac:cxnSpMkLst>
            <pc:docMk/>
            <pc:sldMk cId="2499414711" sldId="289"/>
            <ac:cxnSpMk id="36" creationId="{03FCF560-DF2D-B9FF-9CED-4FB27F0278B8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0T23:28:01.667" v="8310" actId="1076"/>
        <pc:sldMkLst>
          <pc:docMk/>
          <pc:sldMk cId="236135703" sldId="290"/>
        </pc:sldMkLst>
        <pc:spChg chg="add mod">
          <ac:chgData name="Toby Donaldson" userId="2e6e5431-bb17-4c41-9985-d39c50d83c73" providerId="ADAL" clId="{1D7FF059-C713-4BC0-AC98-694AB6D31A7B}" dt="2024-01-10T23:25:52.702" v="8282"/>
          <ac:spMkLst>
            <pc:docMk/>
            <pc:sldMk cId="236135703" sldId="290"/>
            <ac:spMk id="5" creationId="{9971BFC6-3F00-4A83-9367-6BA8F0FA296A}"/>
          </ac:spMkLst>
        </pc:spChg>
        <pc:spChg chg="mod">
          <ac:chgData name="Toby Donaldson" userId="2e6e5431-bb17-4c41-9985-d39c50d83c73" providerId="ADAL" clId="{1D7FF059-C713-4BC0-AC98-694AB6D31A7B}" dt="2024-01-10T23:26:00.512" v="8283" actId="1076"/>
          <ac:spMkLst>
            <pc:docMk/>
            <pc:sldMk cId="236135703" sldId="290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0T23:26:54.577" v="8292" actId="1076"/>
          <ac:spMkLst>
            <pc:docMk/>
            <pc:sldMk cId="236135703" sldId="290"/>
            <ac:spMk id="22" creationId="{CADA5D97-C4CF-CD7A-C869-0FBA029D74D1}"/>
          </ac:spMkLst>
        </pc:spChg>
        <pc:spChg chg="mod">
          <ac:chgData name="Toby Donaldson" userId="2e6e5431-bb17-4c41-9985-d39c50d83c73" providerId="ADAL" clId="{1D7FF059-C713-4BC0-AC98-694AB6D31A7B}" dt="2024-01-10T23:26:57.022" v="8295" actId="20577"/>
          <ac:spMkLst>
            <pc:docMk/>
            <pc:sldMk cId="236135703" sldId="290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6:39.626" v="8290" actId="208"/>
          <ac:spMkLst>
            <pc:docMk/>
            <pc:sldMk cId="236135703" sldId="290"/>
            <ac:spMk id="26" creationId="{8E4DF6EC-59D2-E4E4-1139-358C33A84F64}"/>
          </ac:spMkLst>
        </pc:spChg>
        <pc:spChg chg="add mod">
          <ac:chgData name="Toby Donaldson" userId="2e6e5431-bb17-4c41-9985-d39c50d83c73" providerId="ADAL" clId="{1D7FF059-C713-4BC0-AC98-694AB6D31A7B}" dt="2024-01-10T23:27:27.256" v="8301" actId="1076"/>
          <ac:spMkLst>
            <pc:docMk/>
            <pc:sldMk cId="236135703" sldId="290"/>
            <ac:spMk id="27" creationId="{AE477151-B4C0-8A43-527D-A7833CAD38CA}"/>
          </ac:spMkLst>
        </pc:spChg>
        <pc:spChg chg="add mod">
          <ac:chgData name="Toby Donaldson" userId="2e6e5431-bb17-4c41-9985-d39c50d83c73" providerId="ADAL" clId="{1D7FF059-C713-4BC0-AC98-694AB6D31A7B}" dt="2024-01-10T23:28:01.667" v="8310" actId="1076"/>
          <ac:spMkLst>
            <pc:docMk/>
            <pc:sldMk cId="236135703" sldId="290"/>
            <ac:spMk id="28" creationId="{441A1F42-41CF-D072-0FA8-518455E8F3A4}"/>
          </ac:spMkLst>
        </pc:spChg>
        <pc:spChg chg="mod">
          <ac:chgData name="Toby Donaldson" userId="2e6e5431-bb17-4c41-9985-d39c50d83c73" providerId="ADAL" clId="{1D7FF059-C713-4BC0-AC98-694AB6D31A7B}" dt="2024-01-10T23:27:39.944" v="8308" actId="1076"/>
          <ac:spMkLst>
            <pc:docMk/>
            <pc:sldMk cId="236135703" sldId="290"/>
            <ac:spMk id="37" creationId="{5917197A-DCCB-FE67-126E-E6D5E0CE29A9}"/>
          </ac:spMkLst>
        </pc:spChg>
        <pc:cxnChg chg="add">
          <ac:chgData name="Toby Donaldson" userId="2e6e5431-bb17-4c41-9985-d39c50d83c73" providerId="ADAL" clId="{1D7FF059-C713-4BC0-AC98-694AB6D31A7B}" dt="2024-01-10T23:26:12.307" v="8284" actId="11529"/>
          <ac:cxnSpMkLst>
            <pc:docMk/>
            <pc:sldMk cId="236135703" sldId="290"/>
            <ac:cxnSpMk id="25" creationId="{6B9A8DED-E300-4B1E-F8AD-4C562A4A63D3}"/>
          </ac:cxnSpMkLst>
        </pc:cxnChg>
        <pc:cxnChg chg="del">
          <ac:chgData name="Toby Donaldson" userId="2e6e5431-bb17-4c41-9985-d39c50d83c73" providerId="ADAL" clId="{1D7FF059-C713-4BC0-AC98-694AB6D31A7B}" dt="2024-01-10T23:26:21.185" v="8286" actId="21"/>
          <ac:cxnSpMkLst>
            <pc:docMk/>
            <pc:sldMk cId="236135703" sldId="290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0T23:26:17.805" v="8285" actId="21"/>
          <ac:cxnSpMkLst>
            <pc:docMk/>
            <pc:sldMk cId="236135703" sldId="290"/>
            <ac:cxnSpMk id="36" creationId="{03FCF560-DF2D-B9FF-9CED-4FB27F0278B8}"/>
          </ac:cxnSpMkLst>
        </pc:cxnChg>
      </pc:sldChg>
      <pc:sldChg chg="modSp new mod">
        <pc:chgData name="Toby Donaldson" userId="2e6e5431-bb17-4c41-9985-d39c50d83c73" providerId="ADAL" clId="{1D7FF059-C713-4BC0-AC98-694AB6D31A7B}" dt="2024-01-12T03:44:36.220" v="9582" actId="27636"/>
        <pc:sldMkLst>
          <pc:docMk/>
          <pc:sldMk cId="3452256213" sldId="291"/>
        </pc:sldMkLst>
        <pc:spChg chg="mod">
          <ac:chgData name="Toby Donaldson" userId="2e6e5431-bb17-4c41-9985-d39c50d83c73" providerId="ADAL" clId="{1D7FF059-C713-4BC0-AC98-694AB6D31A7B}" dt="2024-01-10T23:29:38.526" v="8354" actId="20577"/>
          <ac:spMkLst>
            <pc:docMk/>
            <pc:sldMk cId="3452256213" sldId="291"/>
            <ac:spMk id="2" creationId="{FB90683F-8681-AABE-5011-63814A983D76}"/>
          </ac:spMkLst>
        </pc:spChg>
        <pc:spChg chg="mod">
          <ac:chgData name="Toby Donaldson" userId="2e6e5431-bb17-4c41-9985-d39c50d83c73" providerId="ADAL" clId="{1D7FF059-C713-4BC0-AC98-694AB6D31A7B}" dt="2024-01-12T03:44:36.220" v="9582" actId="27636"/>
          <ac:spMkLst>
            <pc:docMk/>
            <pc:sldMk cId="3452256213" sldId="291"/>
            <ac:spMk id="3" creationId="{50B17AEA-781F-E299-483E-4219F23BBA6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12T03:53:04.618" v="9767" actId="21"/>
        <pc:sldMkLst>
          <pc:docMk/>
          <pc:sldMk cId="3688928073" sldId="292"/>
        </pc:sldMkLst>
        <pc:spChg chg="add mod">
          <ac:chgData name="Toby Donaldson" userId="2e6e5431-bb17-4c41-9985-d39c50d83c73" providerId="ADAL" clId="{1D7FF059-C713-4BC0-AC98-694AB6D31A7B}" dt="2024-01-12T03:52:49.721" v="9764" actId="1076"/>
          <ac:spMkLst>
            <pc:docMk/>
            <pc:sldMk cId="3688928073" sldId="292"/>
            <ac:spMk id="5" creationId="{99451848-282B-8CE5-921D-B5262D694727}"/>
          </ac:spMkLst>
        </pc:spChg>
        <pc:spChg chg="mod">
          <ac:chgData name="Toby Donaldson" userId="2e6e5431-bb17-4c41-9985-d39c50d83c73" providerId="ADAL" clId="{1D7FF059-C713-4BC0-AC98-694AB6D31A7B}" dt="2024-01-12T03:52:52.281" v="9765" actId="1076"/>
          <ac:spMkLst>
            <pc:docMk/>
            <pc:sldMk cId="3688928073" sldId="292"/>
            <ac:spMk id="6" creationId="{2E0E9774-9FA3-0114-D758-7DDDE33FE0E4}"/>
          </ac:spMkLst>
        </pc:spChg>
        <pc:spChg chg="del mod">
          <ac:chgData name="Toby Donaldson" userId="2e6e5431-bb17-4c41-9985-d39c50d83c73" providerId="ADAL" clId="{1D7FF059-C713-4BC0-AC98-694AB6D31A7B}" dt="2024-01-12T03:53:04.618" v="9767" actId="21"/>
          <ac:spMkLst>
            <pc:docMk/>
            <pc:sldMk cId="3688928073" sldId="292"/>
            <ac:spMk id="7" creationId="{A0A362FF-001F-293E-5523-92B00FE68797}"/>
          </ac:spMkLst>
        </pc:spChg>
        <pc:spChg chg="del">
          <ac:chgData name="Toby Donaldson" userId="2e6e5431-bb17-4c41-9985-d39c50d83c73" providerId="ADAL" clId="{1D7FF059-C713-4BC0-AC98-694AB6D31A7B}" dt="2024-01-12T03:49:58.330" v="9682" actId="21"/>
          <ac:spMkLst>
            <pc:docMk/>
            <pc:sldMk cId="3688928073" sldId="292"/>
            <ac:spMk id="16" creationId="{7DE82285-2BD0-D229-6840-A995C77281E9}"/>
          </ac:spMkLst>
        </pc:spChg>
        <pc:spChg chg="del">
          <ac:chgData name="Toby Donaldson" userId="2e6e5431-bb17-4c41-9985-d39c50d83c73" providerId="ADAL" clId="{1D7FF059-C713-4BC0-AC98-694AB6D31A7B}" dt="2024-01-12T03:50:02.360" v="9683" actId="21"/>
          <ac:spMkLst>
            <pc:docMk/>
            <pc:sldMk cId="3688928073" sldId="292"/>
            <ac:spMk id="17" creationId="{78948FAD-3C33-F686-4EBB-4A482A0CAC0D}"/>
          </ac:spMkLst>
        </pc:spChg>
        <pc:spChg chg="mod">
          <ac:chgData name="Toby Donaldson" userId="2e6e5431-bb17-4c41-9985-d39c50d83c73" providerId="ADAL" clId="{1D7FF059-C713-4BC0-AC98-694AB6D31A7B}" dt="2024-01-12T03:50:39.185" v="9697" actId="1076"/>
          <ac:spMkLst>
            <pc:docMk/>
            <pc:sldMk cId="3688928073" sldId="292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1:05.097" v="9716" actId="1076"/>
          <ac:spMkLst>
            <pc:docMk/>
            <pc:sldMk cId="3688928073" sldId="292"/>
            <ac:spMk id="22" creationId="{CADA5D97-C4CF-CD7A-C869-0FBA029D74D1}"/>
          </ac:spMkLst>
        </pc:spChg>
        <pc:spChg chg="del">
          <ac:chgData name="Toby Donaldson" userId="2e6e5431-bb17-4c41-9985-d39c50d83c73" providerId="ADAL" clId="{1D7FF059-C713-4BC0-AC98-694AB6D31A7B}" dt="2024-01-12T03:50:41.799" v="9698" actId="21"/>
          <ac:spMkLst>
            <pc:docMk/>
            <pc:sldMk cId="3688928073" sldId="292"/>
            <ac:spMk id="37" creationId="{5917197A-DCCB-FE67-126E-E6D5E0CE29A9}"/>
          </ac:spMkLst>
        </pc:spChg>
        <pc:cxnChg chg="del">
          <ac:chgData name="Toby Donaldson" userId="2e6e5431-bb17-4c41-9985-d39c50d83c73" providerId="ADAL" clId="{1D7FF059-C713-4BC0-AC98-694AB6D31A7B}" dt="2024-01-12T03:50:44.156" v="9699" actId="21"/>
          <ac:cxnSpMkLst>
            <pc:docMk/>
            <pc:sldMk cId="3688928073" sldId="292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2T03:49:55.710" v="9681" actId="21"/>
          <ac:cxnSpMkLst>
            <pc:docMk/>
            <pc:sldMk cId="3688928073" sldId="292"/>
            <ac:cxnSpMk id="36" creationId="{03FCF560-DF2D-B9FF-9CED-4FB27F0278B8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2T03:55:50.074" v="9791" actId="1076"/>
        <pc:sldMkLst>
          <pc:docMk/>
          <pc:sldMk cId="3233947225" sldId="293"/>
        </pc:sldMkLst>
        <pc:spChg chg="add mod">
          <ac:chgData name="Toby Donaldson" userId="2e6e5431-bb17-4c41-9985-d39c50d83c73" providerId="ADAL" clId="{1D7FF059-C713-4BC0-AC98-694AB6D31A7B}" dt="2024-01-12T03:53:14.900" v="9769"/>
          <ac:spMkLst>
            <pc:docMk/>
            <pc:sldMk cId="3233947225" sldId="293"/>
            <ac:spMk id="7" creationId="{A5A2B30F-01A9-9422-D4FE-B0019F35790F}"/>
          </ac:spMkLst>
        </pc:spChg>
        <pc:spChg chg="add mod">
          <ac:chgData name="Toby Donaldson" userId="2e6e5431-bb17-4c41-9985-d39c50d83c73" providerId="ADAL" clId="{1D7FF059-C713-4BC0-AC98-694AB6D31A7B}" dt="2024-01-12T03:53:23.835" v="9771" actId="1076"/>
          <ac:spMkLst>
            <pc:docMk/>
            <pc:sldMk cId="3233947225" sldId="293"/>
            <ac:spMk id="16" creationId="{65A73143-D480-4080-B586-6DFEB97C5147}"/>
          </ac:spMkLst>
        </pc:spChg>
        <pc:spChg chg="add mod">
          <ac:chgData name="Toby Donaldson" userId="2e6e5431-bb17-4c41-9985-d39c50d83c73" providerId="ADAL" clId="{1D7FF059-C713-4BC0-AC98-694AB6D31A7B}" dt="2024-01-12T03:54:05.961" v="9779" actId="1076"/>
          <ac:spMkLst>
            <pc:docMk/>
            <pc:sldMk cId="3233947225" sldId="293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3:34.426" v="9773" actId="1076"/>
          <ac:spMkLst>
            <pc:docMk/>
            <pc:sldMk cId="3233947225" sldId="293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3:55:42.610" v="9789" actId="14100"/>
          <ac:spMkLst>
            <pc:docMk/>
            <pc:sldMk cId="3233947225" sldId="293"/>
            <ac:spMk id="30" creationId="{BF4C7F5A-B9F5-76A4-DFDB-79FFA2BECFF2}"/>
          </ac:spMkLst>
        </pc:spChg>
        <pc:spChg chg="add mod">
          <ac:chgData name="Toby Donaldson" userId="2e6e5431-bb17-4c41-9985-d39c50d83c73" providerId="ADAL" clId="{1D7FF059-C713-4BC0-AC98-694AB6D31A7B}" dt="2024-01-12T03:55:50.074" v="9791" actId="1076"/>
          <ac:spMkLst>
            <pc:docMk/>
            <pc:sldMk cId="3233947225" sldId="293"/>
            <ac:spMk id="31" creationId="{A5270889-CDE8-A52F-B81F-565EEF922418}"/>
          </ac:spMkLst>
        </pc:spChg>
        <pc:cxnChg chg="add mod">
          <ac:chgData name="Toby Donaldson" userId="2e6e5431-bb17-4c41-9985-d39c50d83c73" providerId="ADAL" clId="{1D7FF059-C713-4BC0-AC98-694AB6D31A7B}" dt="2024-01-12T03:54:59.946" v="9784" actId="14100"/>
          <ac:cxnSpMkLst>
            <pc:docMk/>
            <pc:sldMk cId="3233947225" sldId="293"/>
            <ac:cxnSpMk id="25" creationId="{23192649-C477-D850-93B3-683B41215B31}"/>
          </ac:cxnSpMkLst>
        </pc:cxnChg>
        <pc:cxnChg chg="add mod">
          <ac:chgData name="Toby Donaldson" userId="2e6e5431-bb17-4c41-9985-d39c50d83c73" providerId="ADAL" clId="{1D7FF059-C713-4BC0-AC98-694AB6D31A7B}" dt="2024-01-12T03:54:55.217" v="9783" actId="14100"/>
          <ac:cxnSpMkLst>
            <pc:docMk/>
            <pc:sldMk cId="3233947225" sldId="293"/>
            <ac:cxnSpMk id="27" creationId="{159BA6EF-96A3-0D07-398A-9F00E578F1EF}"/>
          </ac:cxnSpMkLst>
        </pc:cxnChg>
      </pc:sldChg>
      <pc:sldChg chg="modSp add mod">
        <pc:chgData name="Toby Donaldson" userId="2e6e5431-bb17-4c41-9985-d39c50d83c73" providerId="ADAL" clId="{1D7FF059-C713-4BC0-AC98-694AB6D31A7B}" dt="2024-01-12T03:56:01.719" v="9793" actId="20577"/>
        <pc:sldMkLst>
          <pc:docMk/>
          <pc:sldMk cId="1145247869" sldId="294"/>
        </pc:sldMkLst>
        <pc:spChg chg="mod">
          <ac:chgData name="Toby Donaldson" userId="2e6e5431-bb17-4c41-9985-d39c50d83c73" providerId="ADAL" clId="{1D7FF059-C713-4BC0-AC98-694AB6D31A7B}" dt="2024-01-12T03:56:01.719" v="9793" actId="20577"/>
          <ac:spMkLst>
            <pc:docMk/>
            <pc:sldMk cId="1145247869" sldId="294"/>
            <ac:spMk id="17" creationId="{917DC224-6A59-7815-E73D-73F42353DD1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12T03:57:53.497" v="9810" actId="1076"/>
        <pc:sldMkLst>
          <pc:docMk/>
          <pc:sldMk cId="3233484088" sldId="295"/>
        </pc:sldMkLst>
        <pc:spChg chg="mod">
          <ac:chgData name="Toby Donaldson" userId="2e6e5431-bb17-4c41-9985-d39c50d83c73" providerId="ADAL" clId="{1D7FF059-C713-4BC0-AC98-694AB6D31A7B}" dt="2024-01-12T03:56:41.992" v="9798" actId="1076"/>
          <ac:spMkLst>
            <pc:docMk/>
            <pc:sldMk cId="3233484088" sldId="295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7:38.890" v="9808" actId="207"/>
          <ac:spMkLst>
            <pc:docMk/>
            <pc:sldMk cId="3233484088" sldId="295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2T03:57:13.361" v="9804" actId="1076"/>
          <ac:spMkLst>
            <pc:docMk/>
            <pc:sldMk cId="3233484088" sldId="295"/>
            <ac:spMk id="28" creationId="{54DD2A50-3D1E-FD42-6EE0-38E06FE33F15}"/>
          </ac:spMkLst>
        </pc:spChg>
        <pc:spChg chg="add mod">
          <ac:chgData name="Toby Donaldson" userId="2e6e5431-bb17-4c41-9985-d39c50d83c73" providerId="ADAL" clId="{1D7FF059-C713-4BC0-AC98-694AB6D31A7B}" dt="2024-01-12T03:57:53.497" v="9810" actId="1076"/>
          <ac:spMkLst>
            <pc:docMk/>
            <pc:sldMk cId="3233484088" sldId="295"/>
            <ac:spMk id="29" creationId="{EC246E35-ABAB-075C-4BBA-4B4D5FF5F15C}"/>
          </ac:spMkLst>
        </pc:spChg>
        <pc:spChg chg="del">
          <ac:chgData name="Toby Donaldson" userId="2e6e5431-bb17-4c41-9985-d39c50d83c73" providerId="ADAL" clId="{1D7FF059-C713-4BC0-AC98-694AB6D31A7B}" dt="2024-01-12T03:56:34.035" v="9797" actId="21"/>
          <ac:spMkLst>
            <pc:docMk/>
            <pc:sldMk cId="3233484088" sldId="295"/>
            <ac:spMk id="30" creationId="{BF4C7F5A-B9F5-76A4-DFDB-79FFA2BECFF2}"/>
          </ac:spMkLst>
        </pc:spChg>
        <pc:spChg chg="del">
          <ac:chgData name="Toby Donaldson" userId="2e6e5431-bb17-4c41-9985-d39c50d83c73" providerId="ADAL" clId="{1D7FF059-C713-4BC0-AC98-694AB6D31A7B}" dt="2024-01-12T03:56:29.608" v="9796" actId="21"/>
          <ac:spMkLst>
            <pc:docMk/>
            <pc:sldMk cId="3233484088" sldId="295"/>
            <ac:spMk id="31" creationId="{A5270889-CDE8-A52F-B81F-565EEF922418}"/>
          </ac:spMkLst>
        </pc:spChg>
        <pc:cxnChg chg="mod">
          <ac:chgData name="Toby Donaldson" userId="2e6e5431-bb17-4c41-9985-d39c50d83c73" providerId="ADAL" clId="{1D7FF059-C713-4BC0-AC98-694AB6D31A7B}" dt="2024-01-12T03:56:48.610" v="9800" actId="14100"/>
          <ac:cxnSpMkLst>
            <pc:docMk/>
            <pc:sldMk cId="3233484088" sldId="295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6:51.641" v="9801" actId="14100"/>
          <ac:cxnSpMkLst>
            <pc:docMk/>
            <pc:sldMk cId="3233484088" sldId="295"/>
            <ac:cxnSpMk id="27" creationId="{159BA6EF-96A3-0D07-398A-9F00E578F1EF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2T04:00:10.641" v="9895" actId="1076"/>
        <pc:sldMkLst>
          <pc:docMk/>
          <pc:sldMk cId="1714443057" sldId="296"/>
        </pc:sldMkLst>
        <pc:spChg chg="add mod">
          <ac:chgData name="Toby Donaldson" userId="2e6e5431-bb17-4c41-9985-d39c50d83c73" providerId="ADAL" clId="{1D7FF059-C713-4BC0-AC98-694AB6D31A7B}" dt="2024-01-12T03:59:40.153" v="9850" actId="1076"/>
          <ac:spMkLst>
            <pc:docMk/>
            <pc:sldMk cId="1714443057" sldId="296"/>
            <ac:spMk id="7" creationId="{A14DB1D5-0DE9-2011-F130-E4061FE08452}"/>
          </ac:spMkLst>
        </pc:spChg>
        <pc:spChg chg="del">
          <ac:chgData name="Toby Donaldson" userId="2e6e5431-bb17-4c41-9985-d39c50d83c73" providerId="ADAL" clId="{1D7FF059-C713-4BC0-AC98-694AB6D31A7B}" dt="2024-01-12T03:58:43.353" v="9817" actId="21"/>
          <ac:spMkLst>
            <pc:docMk/>
            <pc:sldMk cId="1714443057" sldId="296"/>
            <ac:spMk id="17" creationId="{917DC224-6A59-7815-E73D-73F42353DD1C}"/>
          </ac:spMkLst>
        </pc:spChg>
        <pc:spChg chg="del">
          <ac:chgData name="Toby Donaldson" userId="2e6e5431-bb17-4c41-9985-d39c50d83c73" providerId="ADAL" clId="{1D7FF059-C713-4BC0-AC98-694AB6D31A7B}" dt="2024-01-12T03:59:44.670" v="9851" actId="21"/>
          <ac:spMkLst>
            <pc:docMk/>
            <pc:sldMk cId="1714443057" sldId="296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8:32.225" v="9816" actId="1076"/>
          <ac:spMkLst>
            <pc:docMk/>
            <pc:sldMk cId="1714443057" sldId="296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4:00:10.641" v="9895" actId="1076"/>
          <ac:spMkLst>
            <pc:docMk/>
            <pc:sldMk cId="1714443057" sldId="296"/>
            <ac:spMk id="26" creationId="{44B62E4E-B37C-EED4-CF31-B2850D5C0C5B}"/>
          </ac:spMkLst>
        </pc:spChg>
        <pc:spChg chg="mod">
          <ac:chgData name="Toby Donaldson" userId="2e6e5431-bb17-4c41-9985-d39c50d83c73" providerId="ADAL" clId="{1D7FF059-C713-4BC0-AC98-694AB6D31A7B}" dt="2024-01-12T03:59:36.497" v="9849" actId="1076"/>
          <ac:spMkLst>
            <pc:docMk/>
            <pc:sldMk cId="1714443057" sldId="296"/>
            <ac:spMk id="28" creationId="{54DD2A50-3D1E-FD42-6EE0-38E06FE33F15}"/>
          </ac:spMkLst>
        </pc:spChg>
        <pc:cxnChg chg="del">
          <ac:chgData name="Toby Donaldson" userId="2e6e5431-bb17-4c41-9985-d39c50d83c73" providerId="ADAL" clId="{1D7FF059-C713-4BC0-AC98-694AB6D31A7B}" dt="2024-01-12T03:59:28.903" v="9847" actId="21"/>
          <ac:cxnSpMkLst>
            <pc:docMk/>
            <pc:sldMk cId="1714443057" sldId="296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9:36.497" v="9849" actId="1076"/>
          <ac:cxnSpMkLst>
            <pc:docMk/>
            <pc:sldMk cId="1714443057" sldId="296"/>
            <ac:cxnSpMk id="27" creationId="{159BA6EF-96A3-0D07-398A-9F00E578F1EF}"/>
          </ac:cxnSpMkLst>
        </pc:cxnChg>
      </pc:sldChg>
      <pc:sldMasterChg chg="modSldLayout">
        <pc:chgData name="Toby Donaldson" userId="2e6e5431-bb17-4c41-9985-d39c50d83c73" providerId="ADAL" clId="{1D7FF059-C713-4BC0-AC98-694AB6D31A7B}" dt="2024-01-09T04:27:17.355" v="5415" actId="20577"/>
        <pc:sldMasterMkLst>
          <pc:docMk/>
          <pc:sldMasterMk cId="1842361740" sldId="2147483648"/>
        </pc:sldMasterMkLst>
        <pc:sldLayoutChg chg="modSp mod">
          <pc:chgData name="Toby Donaldson" userId="2e6e5431-bb17-4c41-9985-d39c50d83c73" providerId="ADAL" clId="{1D7FF059-C713-4BC0-AC98-694AB6D31A7B}" dt="2024-01-09T04:27:17.355" v="5415" actId="20577"/>
          <pc:sldLayoutMkLst>
            <pc:docMk/>
            <pc:sldMasterMk cId="1842361740" sldId="2147483648"/>
            <pc:sldLayoutMk cId="2288869035" sldId="2147483650"/>
          </pc:sldLayoutMkLst>
          <pc:spChg chg="mod">
            <ac:chgData name="Toby Donaldson" userId="2e6e5431-bb17-4c41-9985-d39c50d83c73" providerId="ADAL" clId="{1D7FF059-C713-4BC0-AC98-694AB6D31A7B}" dt="2024-01-09T04:27:17.355" v="5415" actId="20577"/>
            <ac:spMkLst>
              <pc:docMk/>
              <pc:sldMasterMk cId="1842361740" sldId="2147483648"/>
              <pc:sldLayoutMk cId="2288869035" sldId="2147483650"/>
              <ac:spMk id="6" creationId="{5BD74A6E-CD65-E42A-E93D-B4BCE0F48D07}"/>
            </ac:spMkLst>
          </pc:spChg>
        </pc:sldLayoutChg>
      </pc:sldMasterChg>
    </pc:docChg>
  </pc:docChgLst>
  <pc:docChgLst>
    <pc:chgData name="Toby Donaldson" userId="2e6e5431-bb17-4c41-9985-d39c50d83c73" providerId="ADAL" clId="{3520225A-7FAC-4461-9FDF-E7DA7C7B989D}"/>
    <pc:docChg chg="undo redo custSel addSld modSld sldOrd modNotesMaster">
      <pc:chgData name="Toby Donaldson" userId="2e6e5431-bb17-4c41-9985-d39c50d83c73" providerId="ADAL" clId="{3520225A-7FAC-4461-9FDF-E7DA7C7B989D}" dt="2024-01-12T21:24:29.785" v="1361"/>
      <pc:docMkLst>
        <pc:docMk/>
      </pc:docMkLst>
      <pc:sldChg chg="modSp mod">
        <pc:chgData name="Toby Donaldson" userId="2e6e5431-bb17-4c41-9985-d39c50d83c73" providerId="ADAL" clId="{3520225A-7FAC-4461-9FDF-E7DA7C7B989D}" dt="2024-01-08T19:15:48.888" v="10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3520225A-7FAC-4461-9FDF-E7DA7C7B989D}" dt="2024-01-08T19:15:48.888" v="10" actId="20577"/>
          <ac:spMkLst>
            <pc:docMk/>
            <pc:sldMk cId="1541010405" sldId="261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3520225A-7FAC-4461-9FDF-E7DA7C7B989D}" dt="2024-01-10T19:49:46.084" v="1345" actId="5793"/>
        <pc:sldMkLst>
          <pc:docMk/>
          <pc:sldMk cId="2436281766" sldId="265"/>
        </pc:sldMkLst>
        <pc:spChg chg="mod">
          <ac:chgData name="Toby Donaldson" userId="2e6e5431-bb17-4c41-9985-d39c50d83c73" providerId="ADAL" clId="{3520225A-7FAC-4461-9FDF-E7DA7C7B989D}" dt="2024-01-10T19:49:46.084" v="1345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delSp modSp new mod">
        <pc:chgData name="Toby Donaldson" userId="2e6e5431-bb17-4c41-9985-d39c50d83c73" providerId="ADAL" clId="{3520225A-7FAC-4461-9FDF-E7DA7C7B989D}" dt="2024-01-08T21:21:00.321" v="1034"/>
        <pc:sldMkLst>
          <pc:docMk/>
          <pc:sldMk cId="3636921181" sldId="266"/>
        </pc:sldMkLst>
        <pc:spChg chg="del">
          <ac:chgData name="Toby Donaldson" userId="2e6e5431-bb17-4c41-9985-d39c50d83c73" providerId="ADAL" clId="{3520225A-7FAC-4461-9FDF-E7DA7C7B989D}" dt="2024-01-08T19:16:47.527" v="16" actId="21"/>
          <ac:spMkLst>
            <pc:docMk/>
            <pc:sldMk cId="3636921181" sldId="266"/>
            <ac:spMk id="2" creationId="{A3CE1CE7-2100-F9CE-FDBA-A5A7475E90CC}"/>
          </ac:spMkLst>
        </pc:spChg>
        <pc:spChg chg="del">
          <ac:chgData name="Toby Donaldson" userId="2e6e5431-bb17-4c41-9985-d39c50d83c73" providerId="ADAL" clId="{3520225A-7FAC-4461-9FDF-E7DA7C7B989D}" dt="2024-01-08T19:16:45.552" v="15" actId="21"/>
          <ac:spMkLst>
            <pc:docMk/>
            <pc:sldMk cId="3636921181" sldId="266"/>
            <ac:spMk id="3" creationId="{88833EA7-CFC9-9409-7C8E-3373BE0CD7CA}"/>
          </ac:spMkLst>
        </pc:spChg>
        <pc:spChg chg="add del">
          <ac:chgData name="Toby Donaldson" userId="2e6e5431-bb17-4c41-9985-d39c50d83c73" providerId="ADAL" clId="{3520225A-7FAC-4461-9FDF-E7DA7C7B989D}" dt="2024-01-08T19:16:40.565" v="13" actId="22"/>
          <ac:spMkLst>
            <pc:docMk/>
            <pc:sldMk cId="3636921181" sldId="266"/>
            <ac:spMk id="5" creationId="{82667313-8DCE-A9FA-91A0-204DAAA5841C}"/>
          </ac:spMkLst>
        </pc:spChg>
        <pc:spChg chg="add mod">
          <ac:chgData name="Toby Donaldson" userId="2e6e5431-bb17-4c41-9985-d39c50d83c73" providerId="ADAL" clId="{3520225A-7FAC-4461-9FDF-E7DA7C7B989D}" dt="2024-01-08T19:34:01.390" v="33" actId="108"/>
          <ac:spMkLst>
            <pc:docMk/>
            <pc:sldMk cId="3636921181" sldId="266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636921181" sldId="266"/>
            <ac:inkMk id="8" creationId="{F56F3015-72FB-5932-60FB-54EF339CA16D}"/>
          </ac:inkMkLst>
        </pc:inkChg>
      </pc:sldChg>
      <pc:sldChg chg="addSp del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517402658" sldId="267"/>
        </pc:sldMkLst>
        <pc:spChg chg="add mod">
          <ac:chgData name="Toby Donaldson" userId="2e6e5431-bb17-4c41-9985-d39c50d83c73" providerId="ADAL" clId="{3520225A-7FAC-4461-9FDF-E7DA7C7B989D}" dt="2024-01-08T19:37:00.430" v="126" actId="20577"/>
          <ac:spMkLst>
            <pc:docMk/>
            <pc:sldMk cId="3517402658" sldId="267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42:12.361" v="183" actId="1076"/>
          <ac:spMkLst>
            <pc:docMk/>
            <pc:sldMk cId="3517402658" sldId="267"/>
            <ac:spMk id="3" creationId="{948F21E7-2171-A8DA-B2E0-86457790EC9C}"/>
          </ac:spMkLst>
        </pc:spChg>
        <pc:spChg chg="add del">
          <ac:chgData name="Toby Donaldson" userId="2e6e5431-bb17-4c41-9985-d39c50d83c73" providerId="ADAL" clId="{3520225A-7FAC-4461-9FDF-E7DA7C7B989D}" dt="2024-01-08T19:46:39.126" v="188" actId="22"/>
          <ac:spMkLst>
            <pc:docMk/>
            <pc:sldMk cId="3517402658" sldId="267"/>
            <ac:spMk id="5" creationId="{791E1B3A-9DDD-52F9-CA8D-BCFE27466EBE}"/>
          </ac:spMkLst>
        </pc:spChg>
        <pc:spChg chg="mod">
          <ac:chgData name="Toby Donaldson" userId="2e6e5431-bb17-4c41-9985-d39c50d83c73" providerId="ADAL" clId="{3520225A-7FAC-4461-9FDF-E7DA7C7B989D}" dt="2024-01-08T19:47:18.937" v="224" actId="1076"/>
          <ac:spMkLst>
            <pc:docMk/>
            <pc:sldMk cId="3517402658" sldId="267"/>
            <ac:spMk id="7" creationId="{7DFC4003-7388-3EED-D126-02544346128E}"/>
          </ac:spMkLst>
        </pc:spChg>
        <pc:spChg chg="add del mod">
          <ac:chgData name="Toby Donaldson" userId="2e6e5431-bb17-4c41-9985-d39c50d83c73" providerId="ADAL" clId="{3520225A-7FAC-4461-9FDF-E7DA7C7B989D}" dt="2024-01-08T19:47:05.250" v="222" actId="21"/>
          <ac:spMkLst>
            <pc:docMk/>
            <pc:sldMk cId="3517402658" sldId="267"/>
            <ac:spMk id="8" creationId="{C72E2202-A3E5-BA68-AF9E-6598A73E68AD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517402658" sldId="267"/>
            <ac:inkMk id="9" creationId="{4AD46066-A55D-19E5-04A5-D626A0820F89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375718809" sldId="268"/>
        </pc:sldMkLst>
        <pc:spChg chg="mod">
          <ac:chgData name="Toby Donaldson" userId="2e6e5431-bb17-4c41-9985-d39c50d83c73" providerId="ADAL" clId="{3520225A-7FAC-4461-9FDF-E7DA7C7B989D}" dt="2024-01-08T19:37:11.162" v="146" actId="20577"/>
          <ac:spMkLst>
            <pc:docMk/>
            <pc:sldMk cId="3375718809" sldId="268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48:14.224" v="272" actId="20577"/>
          <ac:spMkLst>
            <pc:docMk/>
            <pc:sldMk cId="3375718809" sldId="268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375718809" sldId="268"/>
            <ac:inkMk id="3" creationId="{F80642E4-756D-BD90-DDE3-E262B62E1337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2011753331" sldId="269"/>
        </pc:sldMkLst>
        <pc:spChg chg="mod">
          <ac:chgData name="Toby Donaldson" userId="2e6e5431-bb17-4c41-9985-d39c50d83c73" providerId="ADAL" clId="{3520225A-7FAC-4461-9FDF-E7DA7C7B989D}" dt="2024-01-08T19:55:39.091" v="441" actId="20577"/>
          <ac:spMkLst>
            <pc:docMk/>
            <pc:sldMk cId="2011753331" sldId="269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55:10.887" v="421" actId="20577"/>
          <ac:spMkLst>
            <pc:docMk/>
            <pc:sldMk cId="2011753331" sldId="269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2011753331" sldId="269"/>
            <ac:inkMk id="3" creationId="{7636F037-2CAA-E8CC-5826-CF518C6368E1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96683559" sldId="270"/>
        </pc:sldMkLst>
        <pc:spChg chg="mod">
          <ac:chgData name="Toby Donaldson" userId="2e6e5431-bb17-4c41-9985-d39c50d83c73" providerId="ADAL" clId="{3520225A-7FAC-4461-9FDF-E7DA7C7B989D}" dt="2024-01-08T19:59:05.901" v="577" actId="20577"/>
          <ac:spMkLst>
            <pc:docMk/>
            <pc:sldMk cId="396683559" sldId="270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58:51.714" v="554" actId="20577"/>
          <ac:spMkLst>
            <pc:docMk/>
            <pc:sldMk cId="396683559" sldId="270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19:59:22.145" v="580" actId="20577"/>
          <ac:spMkLst>
            <pc:docMk/>
            <pc:sldMk cId="396683559" sldId="270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96683559" sldId="270"/>
            <ac:inkMk id="4" creationId="{D39EACDE-9595-D7A8-F764-2F6878BA6352}"/>
          </ac:inkMkLst>
        </pc:inkChg>
      </pc:sldChg>
      <pc:sldChg chg="delSp modSp add mod">
        <pc:chgData name="Toby Donaldson" userId="2e6e5431-bb17-4c41-9985-d39c50d83c73" providerId="ADAL" clId="{3520225A-7FAC-4461-9FDF-E7DA7C7B989D}" dt="2024-01-08T20:00:30.049" v="599" actId="21"/>
        <pc:sldMkLst>
          <pc:docMk/>
          <pc:sldMk cId="1463498382" sldId="271"/>
        </pc:sldMkLst>
        <pc:spChg chg="del">
          <ac:chgData name="Toby Donaldson" userId="2e6e5431-bb17-4c41-9985-d39c50d83c73" providerId="ADAL" clId="{3520225A-7FAC-4461-9FDF-E7DA7C7B989D}" dt="2024-01-08T20:00:30.049" v="599" actId="21"/>
          <ac:spMkLst>
            <pc:docMk/>
            <pc:sldMk cId="1463498382" sldId="271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20:00:24.809" v="598" actId="20577"/>
          <ac:spMkLst>
            <pc:docMk/>
            <pc:sldMk cId="1463498382" sldId="271"/>
            <ac:spMk id="7" creationId="{7DFC4003-7388-3EED-D126-02544346128E}"/>
          </ac:spMkLst>
        </pc:spChg>
      </pc:sldChg>
      <pc:sldChg chg="addSp modSp add mod">
        <pc:chgData name="Toby Donaldson" userId="2e6e5431-bb17-4c41-9985-d39c50d83c73" providerId="ADAL" clId="{3520225A-7FAC-4461-9FDF-E7DA7C7B989D}" dt="2024-01-10T21:12:18.138" v="1346"/>
        <pc:sldMkLst>
          <pc:docMk/>
          <pc:sldMk cId="3133643840" sldId="272"/>
        </pc:sldMkLst>
        <pc:spChg chg="mod">
          <ac:chgData name="Toby Donaldson" userId="2e6e5431-bb17-4c41-9985-d39c50d83c73" providerId="ADAL" clId="{3520225A-7FAC-4461-9FDF-E7DA7C7B989D}" dt="2024-01-08T20:02:18.717" v="673" actId="20577"/>
          <ac:spMkLst>
            <pc:docMk/>
            <pc:sldMk cId="3133643840" sldId="272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20:04:22.683" v="1033" actId="122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3520225A-7FAC-4461-9FDF-E7DA7C7B989D}" dt="2024-01-08T20:02:33.183" v="674" actId="1076"/>
          <ac:spMkLst>
            <pc:docMk/>
            <pc:sldMk cId="3133643840" sldId="272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133643840" sldId="272"/>
            <ac:inkMk id="5" creationId="{A5AD7993-BA1C-9AE4-E1EC-3E241530E601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284412257" sldId="27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284412257" sldId="273"/>
            <ac:inkMk id="6" creationId="{A30654B5-A093-C2AC-A7BA-926318FAF67F}"/>
          </ac:inkMkLst>
        </pc:inkChg>
      </pc:sldChg>
      <pc:sldChg chg="addSp delSp modSp mod">
        <pc:chgData name="Toby Donaldson" userId="2e6e5431-bb17-4c41-9985-d39c50d83c73" providerId="ADAL" clId="{3520225A-7FAC-4461-9FDF-E7DA7C7B989D}" dt="2024-01-10T21:35:39.890" v="1349" actId="20577"/>
        <pc:sldMkLst>
          <pc:docMk/>
          <pc:sldMk cId="1550435524" sldId="274"/>
        </pc:sldMkLst>
        <pc:spChg chg="mod">
          <ac:chgData name="Toby Donaldson" userId="2e6e5431-bb17-4c41-9985-d39c50d83c73" providerId="ADAL" clId="{3520225A-7FAC-4461-9FDF-E7DA7C7B989D}" dt="2024-01-10T21:35:39.890" v="1349" actId="20577"/>
          <ac:spMkLst>
            <pc:docMk/>
            <pc:sldMk cId="1550435524" sldId="274"/>
            <ac:spMk id="8" creationId="{CC85398D-2C0D-1B6D-BDA5-1F9AA3DBB966}"/>
          </ac:spMkLst>
        </pc:spChg>
        <pc:inkChg chg="add del">
          <ac:chgData name="Toby Donaldson" userId="2e6e5431-bb17-4c41-9985-d39c50d83c73" providerId="ADAL" clId="{3520225A-7FAC-4461-9FDF-E7DA7C7B989D}" dt="2024-01-10T21:35:36.508" v="1347" actId="21"/>
          <ac:inkMkLst>
            <pc:docMk/>
            <pc:sldMk cId="1550435524" sldId="274"/>
            <ac:inkMk id="2" creationId="{55527879-A8DD-93C3-1E2D-B7FDC0493667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2765846928" sldId="275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2765846928" sldId="275"/>
            <ac:inkMk id="3" creationId="{B2FEF96F-60F1-1D60-4195-0CBABB6A893A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567311950" sldId="277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567311950" sldId="277"/>
            <ac:inkMk id="2" creationId="{635B6D39-F478-EA45-A8EA-83C08DA70F76}"/>
          </ac:inkMkLst>
        </pc:inkChg>
      </pc:sldChg>
      <pc:sldChg chg="modSp mod">
        <pc:chgData name="Toby Donaldson" userId="2e6e5431-bb17-4c41-9985-d39c50d83c73" providerId="ADAL" clId="{3520225A-7FAC-4461-9FDF-E7DA7C7B989D}" dt="2024-01-10T21:35:59.958" v="1350" actId="113"/>
        <pc:sldMkLst>
          <pc:docMk/>
          <pc:sldMk cId="937055327" sldId="278"/>
        </pc:sldMkLst>
        <pc:spChg chg="mod">
          <ac:chgData name="Toby Donaldson" userId="2e6e5431-bb17-4c41-9985-d39c50d83c73" providerId="ADAL" clId="{3520225A-7FAC-4461-9FDF-E7DA7C7B989D}" dt="2024-01-10T21:35:59.958" v="1350" actId="113"/>
          <ac:spMkLst>
            <pc:docMk/>
            <pc:sldMk cId="937055327" sldId="278"/>
            <ac:spMk id="15" creationId="{BB9E7829-7DAB-7B12-C673-614CC313B55B}"/>
          </ac:spMkLst>
        </pc:sp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692680348" sldId="281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692680348" sldId="281"/>
            <ac:inkMk id="5" creationId="{E796E96F-F18E-4DC6-7E06-24DC17EB192D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363071454" sldId="28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63071454" sldId="283"/>
            <ac:inkMk id="3" creationId="{71D1D815-C580-E00A-2891-083B2458FD38}"/>
          </ac:inkMkLst>
        </pc:inkChg>
      </pc:sldChg>
      <pc:sldChg chg="addSp modSp add mod ord">
        <pc:chgData name="Toby Donaldson" userId="2e6e5431-bb17-4c41-9985-d39c50d83c73" providerId="ADAL" clId="{3520225A-7FAC-4461-9FDF-E7DA7C7B989D}" dt="2024-01-10T21:12:18.138" v="1346"/>
        <pc:sldMkLst>
          <pc:docMk/>
          <pc:sldMk cId="4170550138" sldId="285"/>
        </pc:sldMkLst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10T19:48:12.539" v="1224" actId="1076"/>
          <ac:spMkLst>
            <pc:docMk/>
            <pc:sldMk cId="4170550138" sldId="285"/>
            <ac:spMk id="3" creationId="{A307ED06-1246-5A80-BAD4-9B00A997C972}"/>
          </ac:spMkLst>
        </pc:spChg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4" creationId="{D009FD34-8B38-1FE3-0E10-D8A6716CEC71}"/>
          </ac:spMkLst>
        </pc:spChg>
        <pc:spChg chg="mod">
          <ac:chgData name="Toby Donaldson" userId="2e6e5431-bb17-4c41-9985-d39c50d83c73" providerId="ADAL" clId="{3520225A-7FAC-4461-9FDF-E7DA7C7B989D}" dt="2024-01-10T19:44:43.417" v="1191" actId="1076"/>
          <ac:spMkLst>
            <pc:docMk/>
            <pc:sldMk cId="4170550138" sldId="285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4170550138" sldId="285"/>
            <ac:inkMk id="6" creationId="{108D1328-42E9-4092-43B3-351663B01051}"/>
          </ac:inkMkLst>
        </pc:inkChg>
      </pc:sldChg>
      <pc:sldChg chg="modSp mod">
        <pc:chgData name="Toby Donaldson" userId="2e6e5431-bb17-4c41-9985-d39c50d83c73" providerId="ADAL" clId="{3520225A-7FAC-4461-9FDF-E7DA7C7B989D}" dt="2024-01-12T18:44:09.041" v="1360" actId="14100"/>
        <pc:sldMkLst>
          <pc:docMk/>
          <pc:sldMk cId="3044099609" sldId="288"/>
        </pc:sldMkLst>
        <pc:spChg chg="mod">
          <ac:chgData name="Toby Donaldson" userId="2e6e5431-bb17-4c41-9985-d39c50d83c73" providerId="ADAL" clId="{3520225A-7FAC-4461-9FDF-E7DA7C7B989D}" dt="2024-01-12T18:44:09.041" v="1360" actId="14100"/>
          <ac:spMkLst>
            <pc:docMk/>
            <pc:sldMk cId="3044099609" sldId="288"/>
            <ac:spMk id="3" creationId="{283C6FA7-295A-88DD-8772-18D469BE3C15}"/>
          </ac:spMkLst>
        </pc:spChg>
        <pc:cxnChg chg="mod">
          <ac:chgData name="Toby Donaldson" userId="2e6e5431-bb17-4c41-9985-d39c50d83c73" providerId="ADAL" clId="{3520225A-7FAC-4461-9FDF-E7DA7C7B989D}" dt="2024-01-12T18:44:09.041" v="1360" actId="14100"/>
          <ac:cxnSpMkLst>
            <pc:docMk/>
            <pc:sldMk cId="3044099609" sldId="288"/>
            <ac:cxnSpMk id="7" creationId="{0F78DAC7-5857-87C5-740F-B164800E5707}"/>
          </ac:cxnSpMkLst>
        </pc:cxn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499414711" sldId="289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499414711" sldId="289"/>
            <ac:inkMk id="5" creationId="{476456FB-D957-38EA-0E04-C4927CEC96D2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36135703" sldId="290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36135703" sldId="290"/>
            <ac:inkMk id="5" creationId="{C0A7F282-2AD2-667D-A790-C063D852F2DE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452256213" sldId="291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452256213" sldId="291"/>
            <ac:inkMk id="5" creationId="{144839CF-5C7D-FD49-9533-4DBF4FF79827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947225" sldId="293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947225" sldId="293"/>
            <ac:inkMk id="7" creationId="{994221FF-815F-6A50-BD23-62AEA8B27C95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484088" sldId="295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484088" sldId="295"/>
            <ac:inkMk id="7" creationId="{B1F43FF1-A1BC-3072-F8A4-DD338EDCEC1C}"/>
          </ac:inkMkLst>
        </pc:inkChg>
      </pc:sldChg>
    </pc:docChg>
  </pc:docChgLst>
  <pc:docChgLst>
    <pc:chgData name="Toby Donaldson" userId="2e6e5431-bb17-4c41-9985-d39c50d83c73" providerId="ADAL" clId="{3AFAA65F-794E-4EB0-923A-9564B666AD00}"/>
    <pc:docChg chg="undo custSel delSld modSld addSection modSection">
      <pc:chgData name="Toby Donaldson" userId="2e6e5431-bb17-4c41-9985-d39c50d83c73" providerId="ADAL" clId="{3AFAA65F-794E-4EB0-923A-9564B666AD00}" dt="2024-01-24T21:19:40.864" v="132"/>
      <pc:docMkLst>
        <pc:docMk/>
      </pc:docMkLst>
      <pc:sldChg chg="modSp mod">
        <pc:chgData name="Toby Donaldson" userId="2e6e5431-bb17-4c41-9985-d39c50d83c73" providerId="ADAL" clId="{3AFAA65F-794E-4EB0-923A-9564B666AD00}" dt="2024-01-22T21:22:15.279" v="63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3AFAA65F-794E-4EB0-923A-9564B666AD00}" dt="2024-01-22T21:22:15.279" v="63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965922608" sldId="31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965922608" sldId="311"/>
            <ac:inkMk id="3" creationId="{4FE397FB-219E-DD9D-9049-67CB5B3E717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1813859" sldId="313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1813859" sldId="313"/>
            <ac:inkMk id="31" creationId="{B5D45E5C-7108-7415-1A7C-282D27AE548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3576889345" sldId="314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3576889345" sldId="314"/>
            <ac:inkMk id="43" creationId="{FC98D935-EE15-B8CA-1044-4B90CD3A986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79787368" sldId="315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79787368" sldId="315"/>
            <ac:inkMk id="3" creationId="{70A33387-B82B-B9DD-A7AD-92791421236F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55515468" sldId="31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55515468" sldId="316"/>
            <ac:inkMk id="3" creationId="{157308A9-7BE8-E90A-5ECB-6D31A6211189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56021755" sldId="31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56021755" sldId="317"/>
            <ac:inkMk id="3" creationId="{42D4E3C7-2D87-08CE-E1DF-0524809D882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49268456" sldId="31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49268456" sldId="318"/>
            <ac:inkMk id="11" creationId="{116AC114-73A0-0B22-F6FA-F050D48270E9}"/>
          </ac:inkMkLst>
        </pc:inkChg>
      </pc:sldChg>
      <pc:sldChg chg="addSp delSp modSp mod">
        <pc:chgData name="Toby Donaldson" userId="2e6e5431-bb17-4c41-9985-d39c50d83c73" providerId="ADAL" clId="{3AFAA65F-794E-4EB0-923A-9564B666AD00}" dt="2024-01-24T21:19:40.864" v="132"/>
        <pc:sldMkLst>
          <pc:docMk/>
          <pc:sldMk cId="463326632" sldId="319"/>
        </pc:sldMkLst>
        <pc:spChg chg="add mod">
          <ac:chgData name="Toby Donaldson" userId="2e6e5431-bb17-4c41-9985-d39c50d83c73" providerId="ADAL" clId="{3AFAA65F-794E-4EB0-923A-9564B666AD00}" dt="2024-01-24T19:03:34.852" v="80"/>
          <ac:spMkLst>
            <pc:docMk/>
            <pc:sldMk cId="463326632" sldId="319"/>
            <ac:spMk id="6" creationId="{FB42361B-1144-B26A-789A-E7F6EFF8DF2A}"/>
          </ac:spMkLst>
        </pc:spChg>
        <pc:spChg chg="del mod">
          <ac:chgData name="Toby Donaldson" userId="2e6e5431-bb17-4c41-9985-d39c50d83c73" providerId="ADAL" clId="{3AFAA65F-794E-4EB0-923A-9564B666AD00}" dt="2024-01-24T19:03:37.381" v="81" actId="21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3AFAA65F-794E-4EB0-923A-9564B666AD00}" dt="2024-01-24T20:08:22.276" v="131" actId="20577"/>
          <ac:spMkLst>
            <pc:docMk/>
            <pc:sldMk cId="463326632" sldId="319"/>
            <ac:spMk id="53" creationId="{B9A707E8-29B6-8341-B4BC-DBCD6EA790E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63326632" sldId="319"/>
            <ac:inkMk id="7" creationId="{01523DB6-DD72-B9EA-A762-9EA884427DD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12081632" sldId="32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12081632" sldId="320"/>
            <ac:inkMk id="5" creationId="{3111CAB7-17E0-2B23-72D6-B54941BFDEF0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781667002" sldId="32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781667002" sldId="321"/>
            <ac:inkMk id="5" creationId="{72C2418D-5DF5-36C7-F258-98CE3811383F}"/>
          </ac:inkMkLst>
        </pc:inkChg>
      </pc:sldChg>
      <pc:sldChg chg="addSp delSp mod">
        <pc:chgData name="Toby Donaldson" userId="2e6e5431-bb17-4c41-9985-d39c50d83c73" providerId="ADAL" clId="{3AFAA65F-794E-4EB0-923A-9564B666AD00}" dt="2024-01-24T20:07:39.348" v="109" actId="21"/>
        <pc:sldMkLst>
          <pc:docMk/>
          <pc:sldMk cId="2310174443" sldId="322"/>
        </pc:sldMkLst>
        <pc:inkChg chg="add del">
          <ac:chgData name="Toby Donaldson" userId="2e6e5431-bb17-4c41-9985-d39c50d83c73" providerId="ADAL" clId="{3AFAA65F-794E-4EB0-923A-9564B666AD00}" dt="2024-01-24T20:07:39.348" v="109" actId="21"/>
          <ac:inkMkLst>
            <pc:docMk/>
            <pc:sldMk cId="2310174443" sldId="322"/>
            <ac:inkMk id="3" creationId="{3DA4FC4F-548A-40C7-7B96-48AC3F73195F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3629129632" sldId="323"/>
        </pc:sldMkLst>
        <pc:spChg chg="add mod">
          <ac:chgData name="Toby Donaldson" userId="2e6e5431-bb17-4c41-9985-d39c50d83c73" providerId="ADAL" clId="{3AFAA65F-794E-4EB0-923A-9564B666AD00}" dt="2024-01-24T19:03:27.647" v="79" actId="1076"/>
          <ac:spMkLst>
            <pc:docMk/>
            <pc:sldMk cId="3629129632" sldId="323"/>
            <ac:spMk id="6" creationId="{5AEBE7AB-6B72-E4DA-464B-D2E82AEB3B18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629129632" sldId="323"/>
            <ac:inkMk id="7" creationId="{F9689A14-7EBA-E61C-1DF2-01FCF679CDD7}"/>
          </ac:inkMkLst>
        </pc:inkChg>
      </pc:sldChg>
      <pc:sldChg chg="modSp mod">
        <pc:chgData name="Toby Donaldson" userId="2e6e5431-bb17-4c41-9985-d39c50d83c73" providerId="ADAL" clId="{3AFAA65F-794E-4EB0-923A-9564B666AD00}" dt="2024-01-24T19:04:03.391" v="82" actId="14100"/>
        <pc:sldMkLst>
          <pc:docMk/>
          <pc:sldMk cId="2339437373" sldId="324"/>
        </pc:sldMkLst>
        <pc:spChg chg="mod">
          <ac:chgData name="Toby Donaldson" userId="2e6e5431-bb17-4c41-9985-d39c50d83c73" providerId="ADAL" clId="{3AFAA65F-794E-4EB0-923A-9564B666AD00}" dt="2024-01-24T19:04:03.391" v="82" actId="14100"/>
          <ac:spMkLst>
            <pc:docMk/>
            <pc:sldMk cId="2339437373" sldId="324"/>
            <ac:spMk id="13" creationId="{D589AB2A-E58A-4813-7E7B-0D4B00850020}"/>
          </ac:spMkLst>
        </pc:sp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66382602" sldId="325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66382602" sldId="325"/>
            <ac:inkMk id="3" creationId="{D9243B50-4BC3-2A0E-DCDC-E0E62BF6EE9D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3152571178" sldId="329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152571178" sldId="329"/>
            <ac:inkMk id="3" creationId="{44BF9F84-31DA-53AE-06CC-1570467EBAB9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4132158236" sldId="330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132158236" sldId="330"/>
            <ac:inkMk id="17" creationId="{F0A1CBAC-97A2-EC3C-27D7-DEDC6E23C8E2}"/>
          </ac:inkMkLst>
        </pc:inkChg>
      </pc:sldChg>
      <pc:sldChg chg="del">
        <pc:chgData name="Toby Donaldson" userId="2e6e5431-bb17-4c41-9985-d39c50d83c73" providerId="ADAL" clId="{3AFAA65F-794E-4EB0-923A-9564B666AD00}" dt="2024-01-24T19:05:45.738" v="83" actId="2696"/>
        <pc:sldMkLst>
          <pc:docMk/>
          <pc:sldMk cId="607061232" sldId="331"/>
        </pc:sldMkLst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13614666" sldId="334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13614666" sldId="334"/>
            <ac:inkMk id="28" creationId="{46605AFE-7734-FCDC-89FE-B414B49FBC9B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987462323" sldId="335"/>
        </pc:sldMkLst>
        <pc:spChg chg="mod">
          <ac:chgData name="Toby Donaldson" userId="2e6e5431-bb17-4c41-9985-d39c50d83c73" providerId="ADAL" clId="{3AFAA65F-794E-4EB0-923A-9564B666AD00}" dt="2024-01-24T19:35:38.372" v="86" actId="20577"/>
          <ac:spMkLst>
            <pc:docMk/>
            <pc:sldMk cId="987462323" sldId="335"/>
            <ac:spMk id="111" creationId="{FB445307-9AE1-56DE-D30E-6A65DA4A3D3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987462323" sldId="335"/>
            <ac:inkMk id="32" creationId="{5B8F6E9D-EDAA-FA31-EB0F-2947903CA66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60310742" sldId="33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60310742" sldId="336"/>
            <ac:inkMk id="3" creationId="{9F468F1C-30EE-0271-F2FD-BDF151080B02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543430043" sldId="33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543430043" sldId="337"/>
            <ac:inkMk id="3" creationId="{4801D298-3965-9F50-4478-8B16BF9A4DF7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69734175" sldId="33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69734175" sldId="338"/>
            <ac:inkMk id="3" creationId="{3A09B9CE-21E3-3A9D-6A6A-D7A59467B81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360878608" sldId="339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360878608" sldId="339"/>
            <ac:inkMk id="3" creationId="{E7B87161-2111-C0D9-3342-1CE860422EBE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86439486" sldId="34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86439486" sldId="340"/>
            <ac:inkMk id="3" creationId="{FF785CFB-4080-195A-EADA-00FE8985E77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020752692" sldId="34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020752692" sldId="341"/>
            <ac:inkMk id="3" creationId="{261AD68B-121D-ACF7-02BC-7D27926DB2F2}"/>
          </ac:inkMkLst>
        </pc:inkChg>
      </pc:sldChg>
      <pc:sldChg chg="modSp mod">
        <pc:chgData name="Toby Donaldson" userId="2e6e5431-bb17-4c41-9985-d39c50d83c73" providerId="ADAL" clId="{3AFAA65F-794E-4EB0-923A-9564B666AD00}" dt="2024-01-24T19:37:33.901" v="88" actId="20577"/>
        <pc:sldMkLst>
          <pc:docMk/>
          <pc:sldMk cId="2420018828" sldId="343"/>
        </pc:sldMkLst>
        <pc:spChg chg="mod">
          <ac:chgData name="Toby Donaldson" userId="2e6e5431-bb17-4c41-9985-d39c50d83c73" providerId="ADAL" clId="{3AFAA65F-794E-4EB0-923A-9564B666AD00}" dt="2024-01-24T19:37:33.901" v="88" actId="20577"/>
          <ac:spMkLst>
            <pc:docMk/>
            <pc:sldMk cId="2420018828" sldId="343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3AFAA65F-794E-4EB0-923A-9564B666AD00}" dt="2024-01-24T19:38:05.009" v="108" actId="20577"/>
        <pc:sldMkLst>
          <pc:docMk/>
          <pc:sldMk cId="2301461008" sldId="345"/>
        </pc:sldMkLst>
        <pc:spChg chg="mod">
          <ac:chgData name="Toby Donaldson" userId="2e6e5431-bb17-4c41-9985-d39c50d83c73" providerId="ADAL" clId="{3AFAA65F-794E-4EB0-923A-9564B666AD00}" dt="2024-01-24T19:37:43.884" v="96" actId="20577"/>
          <ac:spMkLst>
            <pc:docMk/>
            <pc:sldMk cId="2301461008" sldId="345"/>
            <ac:spMk id="31" creationId="{16792C5B-22BA-7E11-844C-363F9417C925}"/>
          </ac:spMkLst>
        </pc:spChg>
        <pc:spChg chg="mod">
          <ac:chgData name="Toby Donaldson" userId="2e6e5431-bb17-4c41-9985-d39c50d83c73" providerId="ADAL" clId="{3AFAA65F-794E-4EB0-923A-9564B666AD00}" dt="2024-01-24T19:38:05.009" v="108" actId="20577"/>
          <ac:spMkLst>
            <pc:docMk/>
            <pc:sldMk cId="2301461008" sldId="345"/>
            <ac:spMk id="32" creationId="{8BD7FE08-8DF3-4F6E-DD08-C702D450E264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34:02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25611 9203 911 0,'0'0'0'0,"0"0"0"0,0 0 0 0,0 0 0 15,-10-2 288-15,10 2-32 0,0 0 0 0,-15-1 0 16,15 1 256-16,-20 2 32 0,9-1 16 0,0 0 0 16,11-1 0-16,-18 6 0 0,18-6 0 0,-16 4 0 15,7-1-560-15,-1 1 0 0,-1-1 0 0,-1 2 0 16,0 0 0-16,-2 0 0 0,-3 2 0 0,3-2 0 16,-2 4 384-16,0-2 80 0,1 3 16 0,-1 1 0 15,2 0 288-15,2 1 48 0,-1 1 16 0,3-1 0 16,1 3 32-16,2 0 16 0,-1 1 0 0,1-1 0 15,7-15-112-15,-9 35 0 0,9-35-16 0,-12 37 0 16,6-15-368-16,-2-2-64 0,2 0 0 0,-2 3-16 0,-2 0-112 16,0 2-32-16,-1-1 0 0,-2 0 0 0,1 1 192 15,-1 1 32-15,-1 3 16 0,0-1 0 0,0-2 208 0,0-1 32 16,-1 0 16-16,2-3 0 0,2 1-144 0,0-2-48 16,0 0 0-16,-1-2 0 0,2 2-208 0,1-1-64 15,1 1 0-15,-3 0 0 0,3 3-192 0,-1-2 176 16,0 1-176-16,1-3 160 0,1 1-160 0,-1 1-224 15,2 2 48-15,-1-1 16 16,1 2-272-16,1-2-48 0,-1 3-16 0,2-1 0 0,0 0 256 0,2 1 48 16,0 1 16-16,0 1 0 0,1-1 176 0,-2 1 0 15,0 2 128-15,0-1-128 0,0 4 256 0,-1-1-32 16,-2 3 0-16,0-2 0 0,-2 3 144 0,0-2 16 16,0 2 16-16,-2 0 0 0,1-1 352 0,0 0 64 15,2-3 16-15,-1 0 0 0,2 1-32 0,-1-3 0 16,3 0 0-16,1-1 0 0,0 3-432 0,0-4-96 0,1 1-16 15,-2 0 0-15,2-4-256 0,0 2 0 0,-1 2 0 16,-1-3 0-16,1-1 192 0,0 2-192 0,-2 1 192 0,1 0-192 16,-2 0 224-16,1 3-64 0,-1-1-16 0,-1 4 0 15,2-1 64-15,-1-2 16 0,1 3 0 0,0-2 0 16,2-4 128-16,0 1 32 0,0-1 0 0,2-1 0 16,1 0-176-16,0 2-16 0,0 0-16 0,1 1 0 15,-1 0-176-15,-1 3 0 0,1 1-192 0,-2-2 192 16,0 4-304-16,-3-3 64 0,1 4 16 0,-3-1 0 15,1 1 224-15,-1 1 0 0,-1 3 0 0,-1-1 0 16,1 4 0-16,-2-3 256 0,3 4-48 0,1-6-16 16,-1-1 256-16,2-3 32 0,1 0 16 0,1-3 0 0,0-3-272 15,1 2-48-15,0-1-16 0,0 1 0 0,-1-1-416 0,1 5-96 16,0 1-16-16,0 0 0 0,0 1 16 0,-2 0 0 16,2-1 0-16,-1 0 0 0,-2 0 352 0,0 1 0 15,0 1 0-15,-1 1 0 0,2 0 0 0,0 1 0 16,0 4 0-16,0-4 0 0,0 2-256 0,0 0 80 15,1 0 16-15,-1-2 0 16,0-1-320-16,-1 3-64 0,1-1-16 0,-2 2 0 16,0 1 80-16,-2 3 16 0,0 1 0 0,-1 2 0 0,-1-1 464 0,0 5 0 15,-3 1-128-15,1 2 128 0,1 4 0 0,0-3 256 16,0 1-48-16,1-3-16 0,1-2 272 0,1-4 48 16,3 2 16-16,1-4 0 0,2-2-192 0,1 2-32 15,0-3-16-15,1 1 0 0,0-2-288 0,0 1 0 16,1 1 0-16,-1-1 0 0,0-2 0 0,0 4 0 0,0 2 0 0,-1 0 0 15,-2 2 0-15,1 0 0 0,0-1 0 0,-1 0 0 16,0 1 0-16,0-2 0 16,0 1 128-16,1 1-128 0,-2 1 352 0,0-4 16 0,0 0 0 15,2-6 0-15,0 0-208 0,1-3-32 0,1-2-128 0,0-1 192 16,1-1-192-16,2 0 0 0,2 2 0 0,0 1 0 16,2-2 0-16,0 1 0 0,-1-3-128 0,2 1 128 15,1-2 0-15,0 0 0 0,0 1 0 0,1-1 0 16,-1-3 0-16,0 1 0 0,2-2 0 0,-1 2 0 15,0 0 0-15,-1 1 0 0,2-2 0 0,0 0 0 16,2 0 0-16,-2 0 0 0,1-2 0 0,0 1 0 16,-2-3 0-16,0 1-128 0,3 3 128 0,-1-2 0 0,-1 0 0 15,0 2 0-15,-1 0 0 0,0 2 0 0,-1-1 0 16,1 0-128-16,-1 3 128 0,0-6 0 0,0 2 0 0,0-2 0 16,0-1 0-16,0 1 0 0,2 0 0 0,-1-2 0 15,1 1 0-15,2 0 0 0,-2-1 0 0,1-2 0 16,0 2 0-16,1-2 0 0,0 0 0 0,0-1 0 15,2 1 0-15,-2 0 0 0,1-1 0 0,0 0 0 16,1-1 0-16,-1 1 0 0,0-2 0 0,0-1 0 16,2 1 0-16,0-1 0 0,1 0 0 0,1-3 0 15,0 2 0-15,2-2 0 0,0-2 0 0,1 2 0 16,0 0 0-16,0 0 0 0,0-2 0 0,-1 0 0 16,0-2 0-16,0 2 0 0,2-4 0 0,1 1 0 15,1-1 0-15,0-1 0 0,-1 1-240 0,1-2 64 16,0 1 16-16,2-1 0 0,1 0-96 0,0 0-32 0,2-2 0 15,-1 1 0-15,1 0 288 0,-1-3 0 0,-28-5 0 16,53 14 0-16,-53-14 0 0,53 11 0 0,-53-11 0 0,58 10 0 16,-28-6 0-16,1 3-160 0,1-4 160 0,0 3-192 15,1-1 192-15,0 1 0 0,2 0-144 0,-1-3 144 16,1 4 0-16,-2-2 0 0,0 2 0 0,-2-2 0 16,1 3 0-16,1-4 0 0,0 2 0 0,2-2 0 15,1-3 0-15,1 1 0 0,4 0 0 0,-1-2 0 16,-1 1-144-16,-1 0 144 0,1 1 0 0,1 0 0 15,-2-1-208-15,0-1 64 0,2 1 16 0,1 0 0 16,1-1 128-16,0 1-160 0,3 2 160 0,-4-3-160 16,-2 2 160-16,-1 0 0 0,-1 0-144 0,1-1 144 15,0 2 0-15,2-1 0 0,1-1 0 0,3 1 0 0,1-1 0 16,2 0 0-16,0 4 0 0,-2 0 0 0,-2 1 0 0,1 1 0 16,-1-2 0-16,2 2 0 0,0-3 0 0,2 1 0 15,4-2 0-15,-1-1 0 0,-2 2 0 16,-1 0 0-16,1 0 0 0,-2-3 128 0,-4-2-128 0,5-2 0 15,2-2 0-15,0 1 0 0,1 1 0 0,-2 1 0 16,-1-1 0-16,-1 1 0 0,-1 1 0 0,-2 1 0 16,1 0-144-16,0-1 144 0,3 1 0 0,0 0 0 15,0 2 0-15,-3 2 0 0,-3-1 0 0,0 0 0 16,-1 0 0-16,0 0 0 0,0-3 0 0,0-2 0 16,3 1 0-16,2-2 0 0,1 1 0 0,-2 0 0 15,-2 2 0-15,-3 0 0 0,-1 0 0 0,1 0 0 16,-1 1 0-16,-1-2 0 0,3 0 0 0,0 0 0 0,2-3 0 15,-1 2 0-15,0 2 0 0,-1-2 0 0,0-1 0 0,0-4 0 16,1 1 0-16,1-3 0 0,1-3 0 0,3 0 0 16,1-3-144-16,1 2 144 0,0 2-208 0,-2 0 80 15,0 2-192-15,-2 0-16 0,-2 2-16 0,2 0 0 16,2 2 352-16,-2-2-176 0,3 2 176 0,-2-2-128 16,-4 2 128-16,-1 0 0 0,0 3 0 0,-4-2 0 15,0 2 0-15,-2 0 0 0,1 2 0 0,0 0 128 16,-2 4-128-16,2-3 0 0,-1 3 128 0,-1-2-128 15,-1 2 384-15,-1 0 16 0,1-1 0 0,-1 3 0 16,0-2 80-16,3-3 16 0,0 1 0 0,2 1 0 16,0-2-272-16,0-2-48 0,5-4-16 0,-1 3 0 15,0-2-160-15,-3-2 0 0,0 3 144 0,-1-3-144 16,0 2 0-16,0 0 0 0,-3 0 0 0,3 2 128 16,0 0-128-16,2 2 0 0,-2 0 0 0,1 2 0 0,-1 2 128 0,-2-1 0 15,-3 1 0-15,-3 1 0 0,1 1 320 0,-3-3 64 16,0 3 0-16,0-3 16 0,-2 0-208 0,2 1-64 15,1-1 0-15,0-1 0 0,2 1-256 0,1 1 128 16,2-2-128-16,0-1 0 0,0-1 0 0,-1 0 0 16,0 0 0-16,-1-2 0 0,2 0 0 0,-3-2 0 15,-2 2 0-15,-27 2 0 0,55-9 0 0,-55 9 0 16,57-8 0-16,-57 8 0 0,56-12 0 0,-56 12 0 16,53-11 0-16,-53 11 0 0,51-12 0 0,-51 12 0 15,44-17-128-15,-44 17 128 0,40-14 0 0,-40 14 0 16,37-14 0-16,-37 14 0 0,35-15 0 0,-35 15 0 15,0 0 0-15,43-29 0 0,-43 29 0 0,0 0 0 16,37-32 0-16,-37 32 0 0,0 0 0 0,39-38 0 0,-39 38 0 16,0 0 0-16,39-46 0 0,-39 46-144 0,0 0 144 0,42-48 0 15,-42 48-128-15,0 0 128 0,40-46-128 0,-40 46 128 16,0 0-224-16,29-41 32 0,-29 41 16 16,0 0 0-16,0 0 176 0,24-46-128 0,-24 46 128 0,0 0-128 15,0 0 128-15,0 0 0 0,15-56 0 0,-15 56 128 16,0 0-128-16,5-46 0 0,-5 46 0 0,0 0 0 15,2-62 0-15,-2 62 0 0,-2-50 0 0,2 50 0 16,-2-56 0-16,2 56 0 0,1-52 0 0,-1 52 0 16,5-48 0-16,-5 48 0 15,0 0 0-15,9-61 0 0,-9 61 0 0,0 0 0 0,8-62 0 0,-8 62 0 16,6-45 0-16,-6 45 0 0,8-44 0 0,-8 44 0 0,6-45 0 0,-6 45 0 16,2-45 0-16,-2 45 128 0,-2-41-128 0,2 41 144 15,-6-42-144-15,6 42 160 0,-8-36 96 0,8 36 32 16,-8-37 0-16,8 37 0 0,-5-40-32 0,5 40-16 15,-2-45 0-15,2 45 0 0,-1-47-240 0,1 47 128 16,0-50-128-16,0 50 0 0,0-60 0 0,0 60 128 16,-2-66-128-16,2 66 0 0,-2-67 0 0,2 67 0 15,-3-69 0-15,3 69 0 0,-4-66 0 0,4 66 0 16,2-69 0-16,-2 69 0 0,2-67 0 0,-2 67 0 16,0-70 0-16,0 70 0 0,-2-67 0 0,2 67 0 15,-5-61 0-15,5 61 0 0,-4-61 0 0,4 61 0 16,-3-63 0-16,3 63 0 0,2-61 0 0,-2 61 0 15,4-64 0-15,-4 64 0 16,6-67 0-16,-6 67 0 0,4-71 0 0,-4 71 0 0,3-72 0 0,-3 72 0 0,3-77 0 0,-3 77 0 16,2-82 0-16,-1 36 0 0,-1 0 0 0,0 1 0 15,0-1 0-15,-1 0 0 0,-1-1 0 0,2 1 0 16,-1 3 0-16,1-2 0 0,1 1-128 0,-1 0 128 16,1-2 0-16,-1-1 0 0,0 1 0 0,-1-1 0 15,-2 0 0-15,2 2-128 0,0-2 128 0,-1-2 0 16,-1 0-160-16,-2-4 160 0,2 1-128 0,-2 0 128 15,1 2-288-15,-1-2 32 0,2 4 0 0,0 0 0 16,-1 0 64-16,1-2 32 0,1 1 0 0,-3-2 0 16,2 3 160-16,0 0 0 0,-1 2-144 0,0-1 144 15,0 2-144-15,0 1 144 0,1-4-192 0,-2-5 192 16,1 2-192-16,-1-2 192 0,2 1-192 0,-2 3 192 16,1 3-192-16,0-2 192 0,0 0-192 0,0-3 192 15,0-1-272-15,2-1 48 0,1-2 16 0,1 2 0 16,1-2-176-16,2 1-48 15,2-1 0-15,1-6 0 0,1-1-160 0,1-2-48 0,2-2 0 0,0 6 0 16,-1 5-496-16,1-3-96 0,-1 0-32 0,-2-2 0 16,-2 0 224-16,-1 1 32 0,-2 6 16 0,-1 2 0 0,-1 3 752 0,-1 1 240 15,1 0 0-15,0-1-160 0,0 0 160 0,-1 0 0 16,1 0 0-16,0 1 0 0,-1 2 0 0,0 1 128 16,0 1-128-16,-2-4 0 0,2 2 0 0,-2-1 0 15,-1-1 0-15,-1 2 0 0,-2 0 0 0,-2 6 0 16,1 1 0-16,-2 2 0 0,-2 3 0 0,0 2 0 15,0-2 0-15,-2 1 128 0,1-2 384 0,1 2 64 16,-3-3 32-16,2 2 0 0,-1-2 256 0,2 4 48 0,0-1 16 16,-2-3 0-16,1 2-512 0,-2-2-96 0,0 3-32 15,-2-2 0-15,0 0-288 0,-1 0 0 0,1 3 0 0,-4-1 0 16,3-2 0-16,-5 4 0 0,1-1 0 0,-3 1 0 16,0-1 0-16,-3 3 0 0,0 1 0 0,-1 0 0 15,0 3 0-15,-2 0 0 0,-2-2 0 0,0 2 0 16,-2-1 160-16,-1 0-32 0,1 2 0 0,-2 0 0 15,0-1 0-15,-3 0 0 0,-1 0 0 0,-1 3 0 16,0 0-128-16,1 0 0 0,2-1 0 0,2 3 0 16,1-1 0-16,0-1-144 0,-1 2 144 0,0-3 0 15,-1 0-144-15,-4 0 144 0,0 2 0 0,-3-2-144 16,1 0 144-16,-2-1 0 0,1 3 0 0,-1 2 0 0,1-1 0 16,-3 1 0-16,0 1 0 0,-2 1 0 0,-1 1 0 0,2 2 0 15,-1 1 160-15,1 0-160 0,1-3 208 0,1-1-48 16,-1 2-16-16,-1 1 0 0,-1-1-144 0,-1 0 128 15,2-1-128-15,-1 2 128 0,1-1-128 0,-1 0 0 16,0-3 0-16,-2 0 0 0,1 2 0 0,-4-4 0 16,-1 1 0-16,2-3 0 0,0-2 0 0,2 3 0 15,2 0 0-15,-2-2 0 0,-1-2 0 0,-2 1-144 16,-3 3 144-16,2-1-160 0,3 1-32 0,-2 1 0 16,1 1 0-16,-4-2 0 0,-2 4 192 0,-4 2 0 15,-3 1-144-15,-1 3 144 0,0 1 0 0,-1 4 0 16,-2-1 0-16,-5 3 0 0,2 3 0 0,-1 0 0 15,2-1 144-15,-1 0-144 0,4-1 128 0,-4 2-128 16,0 0 128-16,1 0-128 0,4-2 128 0,-1-1-128 0,2 1 160 16,-2 1-160-16,-4-1 0 0,1 0 0 15,-2 0 0-15,1 2 0 0,3 1 0 0,-4 0 0 0,-3 3 0 0,1-2 0 16,4 3 0-16,0 0 0 0,0 5 0 0,-2 1 0 16,1 4 0-16,0-1 0 0,3 6 0 0,0-3 0 15,5 2 0-15,-2-2 0 0,-2 3 0 0,3-4 0 16,5 1 0-16,0-1-192 0,2-2 16 0,-2 4 0 31,-3-1-672-31,-1 3-144 0,-1-1-32 0,0 2 0 16,1 4-496-16,-2-1-96 0,-2 1-32 0,-6-3-4976 0,-2 2-992 0</inkml:trace>
  <inkml:trace contextRef="#ctx0" brushRef="#br0" timeOffset="2556.36">28435 10865 911 0</inkml:trace>
  <inkml:trace contextRef="#ctx0" brushRef="#br0" timeOffset="2691.37">28522 10874 6399 0,'0'0'576'0,"0"0"-576"0,0 0 0 0,0 0 0 16,0 0 128-16,0 0-128 0,0 0 0 0,0 0 0 15,0 0 0-15,0 0 128 0,-8-15-128 0,8 15 0 16,-12-7 0-16,12 7 0 0,-14-9 0 0,14 9 0 16,-19-9 0-16,19 9 0 0,-20-8-160 0,20 8 160 15,-23-10 0-15,23 10-192 0,-16-20 192 0</inkml:trace>
  <inkml:trace contextRef="#ctx0" brushRef="#br0" timeOffset="2942.03">28326 10782 6447 0,'-28'3'272'0,"28"-3"80"16,0 0-352-16,0 0 0 0,0 0 0 0,0 0 0 0,0 0 1152 16,-28 3 176-16,28-3 16 0,-29 5 16 0,29-5-224 0,-29 6-48 15,29-6-16-15,-21 9 0 0,21-9-496 0,0 0-80 16,0 0-32-16,-21 16 0 0,21-16-80 0,0 0 0 16,0 0-16-16,0 0 0 0,0 0 256 0,0 0 48 15,27 24 16-15,-27-24 0 0,25 7 320 0,-25-7 64 16,32 2 16-16,-32-2 0 0,38 2-336 0,-38-2-64 15,43-1-16-15,-21-1 0 0,2 2-160 0,-1-2-48 16,0 0 0-16,2-3 0 0,1 3-224 0,-1 0-48 16,2-1-16-16,0 1 0 0,-2-1-176 0,1 1 0 15,-1 0 0-15,-2-1-176 16,-1-1-208-16,-1 0-32 0,-1 3-16 0,-20 1 0 16,38-2-128-16,-38 2-16 0,32 0-16 0,-32 0 0 15,28 3-160-15,-28-3-16 0,0 0-16 0,29 9-9728 0</inkml:trace>
  <inkml:trace contextRef="#ctx0" brushRef="#br0" timeOffset="4974.85">28206 11763 1839 0,'0'0'160'16,"0"0"-160"-16,0 0 0 0,0 0 0 0,0 0 832 0,0 0 144 15,0 0 32-15,0 0 0 0,0 0 192 0,0 0 32 16,-6-14 16-16,6 14 0 0,0 0-960 0,0 0-288 16,2-15 128-16,-2 15-128 15,0 0-464-15,0 0-176 0,0 0-16 0,6-19-16 0,-6 19 672 0,0 0 304 16,0 0-32-16,5-16 0 0,-5 16 704 0,0 0 144 16,0 0 32-16,10-19 0 0,-10 19 160 0,0 0 32 15,0 0 16-15,19-14 0 0,-19 14-432 0,0 0-96 16,0 0 0-16,22-8-16 0,-22 8-608 0,0 0-208 15,0 0 144-15,0 0-144 0,0 0 0 0,25-2 0 16,-25 2-192-16,0 0 192 0,0 0 0 0,0 0 240 16,0 0-16-16,0 0 0 0,31 16 352 0,-31-16 80 0,0 0 16 15,36 9 0-15,-36-9-160 0,30 6-16 0,-30-6-16 0,35 4 0 16,-35-4-480-16,39 6 0 0,-39-6 0 0,41 4 0 16,-41-4 0-16,41 5 0 0,-41-5 0 0,44 4 0 15,-44-4 0-15,41 3 0 0,-41-3 0 0,38 1 0 31,-38-1-688-31,34 5-80 0,-34-5 0 0,25 2-9696 0</inkml:trace>
  <inkml:trace contextRef="#ctx0" brushRef="#br0" timeOffset="6442.46">25820 11720 4607 0,'0'0'400'0,"0"0"-400"16,0 0 0-16,0 0 0 0,0 0 848 0,0 0 96 16,0 0 16-16,-16-7 0 0,16 7-960 0,0 0-224 15,-20-4-32-15,20 4 0 16,-16-5-496-16,16 5-96 0,0 0-32 0,-21-3 0 15,21 3 224-15,-16-2 32 0,16 2 16 0,-17-3 0 0,17 3 800 0,-19-3 176 16,19 3 16-16,-16-2 16 0,16 2 496 0,0 0 112 16,-21-2 16-16,21 2 0 0,0 0 256 0,-17-2 48 0,17 2 16 0,0 0 0 15,-16-2-240-15,16 2-32 0,0 0-16 0,0 0 0 16,-15 0-256-16,15 0-48 0,0 0-16 0,0 0 0 16,0 0-160-16,0 0-48 0,0 0 0 0,0 0 0 15,0 0-208-15,0 0-64 0,0 0 0 0,0 0 0 16,0 0-128-16,34 16-128 0,-34-16 144 0,0 0-144 15,31 3 0-15,-31-3 0 0,0 0 0 0,43 3 0 16,-43-3 0-16,32 2 0 0,-32-2 0 0,36 1 144 16,-36-1 256-16,39 1 48 0,-39-1 16 0,45 0 0 15,-45 0-16-15,49 0-16 0,-49 0 0 0,53-2 0 16,-26-1-288-16,1 1-144 0,1 0 160 0,0 1-160 16,-1 0 0-16,1 0 0 0,1-1 0 0,0 2 0 15,-1 0 0-15,2 0 0 0,3 2 0 0,2-1-160 0,-1 0 160 16,1-1 0-16,-1 1 0 0,-1 0 0 15,0 0 0-15,-1-1 0 0,2-1 0 0,-3 1 128 0,2 0 0 16,0-1 16-16,1 1 0 0,0 0 0 0,1-1-144 0,1 1 160 16,-2 0-160-16,-1 0 160 0,1-1 192 0,-2 1 32 15,1-1 16-15,-2 1 0 0,-2 0 0 0,2 0 0 16,1 0 0-16,-1 0 0 0,0 0-240 0,0 0-160 16,0-2 192-16,-2 0-192 0,-2 0 0 0,-28 2 0 15,51-2 0-15,-51 2 0 0,42-2 0 0,-42 2 0 16,36-2 0-16,-36 2 0 0,33-2 0 0,-33 2 0 15,33-2 0-15,-33 2 0 0,31-3 0 0,-31 3 0 16,33-3 0-16,-33 3 0 0,35-1 0 0,-35 1 0 16,33-2 0-16,-33 2 0 0,30-2 0 0,-30 2 0 15,0 0 0-15,33-1 0 0,-33 1 0 0,0 0-144 16,0 0 144-16,0 0 0 0,0 0 0 0,0 0 0 16,0 0 0-16,0 0 0 0,0 0-272 0,0 0-80 0,0 0-16 15,0 0-11968-15</inkml:trace>
  <inkml:trace contextRef="#ctx0" brushRef="#br0" timeOffset="9539.34">29879 11588 911 0,'0'0'0'0,"-4"-8"0"0,4 8 0 0,0 0 0 16,0 0 688-16,-5-3 48 0,5 3 16 0,0 0 0 16,0 0 400-16,-12-5 96 0,12 5 16 0,0 0 0 15,-18-1-560-15,18 1-96 0,0 0-32 0,0 0 0 16,-20 4-576-16,20-4 0 0,0 0 0 0,0 0-192 15,0 0 192-15,0 0 0 0,-23 9 160 0,23-9-160 16,0 0 656-16,0 0 48 0,0 0 0 0,0 0 0 16,-25 12 32-16,25-12 16 0,0 0 0 0,0 0 0 15,0 0-336-15,0 0-64 0,0 0-16 0,-24 17 0 16,24-17-336-16,0 0 0 0,0 0 0 0,0 0 128 0,0 0-128 0,-25 15 0 16,25-15 0-16,0 0 128 0,0 0 96 0,0 0 32 15,0 0 0-15,0 0 0 0,0 0-256 0,0 0 128 16,0 0-128-16,0 0 0 0,0 0 128 0,0 0-128 15,0 0 0-15,0 0 0 0,0 0 304 0,0 0-48 16,0 0 0-16,0 0 0 0,0 0 496 0,12 39 80 16,-12-39 32-16,0 0 0 0,24 9 160 0,-13-7 48 15,1 3 0-15,3-3 0 0,-1 0-496 0,3 1-80 16,1-1-32-16,1 2 0 0,1-1-464 0,1-2 0 16,0 0 0-16,2 0 0 0,-1 0 0 0,0 0 176 15,3-1-176-15,-2 0 160 0,3 2 112 0,0-1 32 16,-1 1 0-16,0 0 0 0,2-1 16 0,-1 0 16 0,3-1 0 15,0 0 0-15,0 0-80 0,-2 0-32 16,-1 0 0-16,-3 0 0 16,-2-1-608-16,0 1-112 0,-2-1-16 0,-1 0-16 15,4 1-1360-15,0 0-272 0,3 1-48 0,1 0-16 16,4 0 592-16,4 5 112 0,4-2 32 0,1 1 0 0,2 4 1040 0,1-2 192 0</inkml:trace>
  <inkml:trace contextRef="#ctx0" brushRef="#br0" timeOffset="16980.7">20353 7464 9215 0,'-12'0'816'0,"4"0"-656"16,3 0-160-16,1 0 0 0,3 0 0 0,1 0-144 15,0 0 144-15,-1-1-208 16,0 0-368-16,-1 0-64 0,-1 0 0 0,0-2-16 0,0 2 656 0,-3-1 0 0,-1 2 0 16,1 0 0-16,-2 0 0 0,0 0 0 15,0 4 0-15,1-1 0 0,-2 0 0 0,-1 1 0 0,-1 1 0 0,0 0 0 16,0-1 528-16,0 4 208 0,0 1 32 0,-3-2 48 16,2 3-208-16,-1 0-32 0,1 2-16 0,-2-2 16 15,3 1-576-15,0 0 0 0,1 3 0 0,1-2-176 16,0 2 432-16,1-1 64 0,1-1 32 0,4 3 16 15,1 1 400-15,2-1 64 0,0 1 32 0,1 1 32 16,-1-17 16-16,6 33 16 0,-6-33 0 0,6 34 32 16,-6-34-192-16,9 35-48 0,-9-35 0 0,10 33 16 15,-10-33-400-15,10 28-80 0,-10-28 0 0,0 0 0 16,17 37-256-16,-17-37 0 0,0 0 0 0,16 34-128 16,-16-34 128-16,0 0 0 0,14 34 0 0,-14-34 0 15,7 26 448-15,-7-26 0 0,5 26 0 0,-5-26 32 0,7 24 0 16,-7-24 0-16,10 27 0 0,-10-27 16 0,0 0-304 0,27 40-48 15,-27-40-16-15,0 0 32 0,37 30-160 0,-37-30 0 16,0 0 0-16,38 24 0 0,-38-24 0 0,0 0 0 16,0 0 0-16,45 23 0 0,-45-23-128 0,0 0 128 15,0 0 0-15,42 25 0 0,-42-25 128 0,0 0 80 16,0 0 32-16,48 14 0 0,-48-14-16 0,0 0 0 16,48 0 0-16,-48 0 0 0,0 0-224 0,50-12 0 15,-50 12 0-15,0 0 0 0,48-16 0 0,-48 16 0 16,0 0 0-16,36-14 0 0,-36 14 240 0,0 0-48 15,0 0-16-15,36-15 0 0,-36 15 304 0,0 0 64 16,0 0 16-16,45-19 0 0,-45 19 0 0,0 0 0 0,40-16 0 0,-40 16 0 16,28-17-368-16,-28 17-64 0,24-17 0 15,-24 17-128-15,20-20 0 0,-20 20 0 0,14-18 0 0,-14 18 0 16,9-20 0-16,-7 10-144 0,-2 2 144 16,0-1-192-16,-2-1 192 0,-1-1 0 0,-2-1 160 0,-1 0-160 15,-1-1 256-15,-1 0-32 0,-1-1-16 0,-1 1 0 16,0 0 16-16,0-2 0 0,0 2 0 0,-1-1 0 15,0 1 80-15,0 1 16 0,0-3 0 0,-1 2 0 16,1-4-160-16,-1 3-32 0,-2-1 0 0,1-1 0 16,-2 1-128-16,-1 0 0 0,-1 0 0 0,-3-3 0 15,-1 2 0-15,-1-1-192 0,0-2 64 0,-1 4 128 16,-2-3-304-16,-2 2 64 0,1 2 16 0,-3-2 0 16,-2 1 48-16,-2-1 16 0,-3-3 0 0,-4 3 0 15,0 3-96-15,-2-1-32 0,-3 1 0 0,2 1 0 16,2 0-512-16,3-1-96 0,3 2-32 0,3 1 0 15,6 0-288-15,3 3-64 16,5 0-16-16,6-1-10528 0</inkml:trace>
  <inkml:trace contextRef="#ctx0" brushRef="#br0" timeOffset="26974.91">13229 5622 3679 0,'-4'-2'320'0,"2"2"-320"15,1-1 0-15,1 1 0 0,1 0 848 0,-1 0 112 0,1 0 0 0,-1 1 16 16,1-1-720-16,-1 2-256 0,0 2 144 0,-1 0-144 16,0-2 0-16,-2 4-144 0,-2-1 0 0,-1 0 0 15,-3 1-80-15,-1 0-16 0,-4 3 0 0,0 0 0 16,-2 0 240-16,0 0 0 0,-1 2-160 0,-1 0 160 16,1 1 400-16,0 0 160 0,1 3 16 0,-1-1 16 15,0 1 304-15,2 0 48 0,1-3 16 0,0 2 0 16,0 4-368-16,0-2-64 0,0-1-16 0,2 3 0 15,-1-1-288-15,-1 2-64 0,2-3-16 0,1 3 0 16,-2-3-144-16,-1 1 160 0,2 3-160 0,0-2 160 16,0 1 128-16,2-1 32 0,1 0 0 0,1 3 0 15,1 0 128-15,0-1 48 0,3 2 0 0,4-22 0 16,-6 46-48-16,6-46 0 0,-1 42 0 0,1-42 0 16,2 39 0-16,-2-39 0 0,0 0 0 0,10 51 0 15,-10-51 16-15,0 0 0 0,15 48 0 0,-15-48 0 0,0 0 0 0,21 43 0 16,-21-43 0-16,0 0 0 0,28 47-128 0,-28-47-16 15,0 0-16-15,33 46 0 0,-33-46-112 0,0 0 0 16,36 50-16-16,-36-50 0 0,0 0 16 0,36 47 0 16,-36-47 0-16,0 0 0 0,42 43 64 0,-42-43 32 15,0 0 0-15,49 31 0 0,-49-31 32 0,0 0 16 16,57 28 0-16,-57-28 0 0,41 16-144 0,-41-16-48 16,44 14 0-16,-44-14 0 0,44 11-144 0,-44-11 0 15,39 9 0-15,-39-9 128 0,0 0 0 0,54 7-128 16,-54-7 192-16,37 3-64 0,-37-3 112 0,36 1 16 15,-36-1 0-15,37 0 0 0,-37 0 0 0,36-4 16 16,-36 4 0-16,38-5 0 0,-20-2-272 0,1 3 128 0,0-5-128 0,-1 2 0 16,0-2 128-16,-1-1-128 0,-2-2 0 15,0 1 0-15,-2-1 368 0,-2-1-48 0,2 1 0 16,-3-2 0-16,0-2 64 0,-1-2 16 0,0 3 0 0,-2-4 0 16,1 1-144-16,-1-2-48 0,0 1 0 0,-1-1 0 15,0-2 32-15,-2-1 0 0,1 1 0 0,-1-2 0 16,0 3 128-16,-2-2 16 0,1-1 16 0,-2 0 0 15,0-1-128-15,-1 0-16 0,-1-1-16 0,-2-1 0 16,1 0-96-16,-2-2-16 0,1-1 0 0,0-2 0 16,-1 1 0-16,1-2-128 0,0 2 192 0,-2-2-64 15,2 0-128-15,-2 1 128 0,0 0-128 0,-1-1 128 16,-1 0-128-16,-1 2 0 0,-2-1 0 0,-3 2 0 16,0 0-128-16,-2 3 128 0,0 1-160 0,-2 5 160 0,-1 0-176 15,-2 6 176-15,-3 2-192 0,-6 3 192 16,-7 6-704-16,-12 5-16 0,-10 8-16 0,-15 9 0 15,-10 9-1504-15,-18 17-288 0,-12 11-64 0,-12 13-10672 16</inkml:trace>
  <inkml:trace contextRef="#ctx0" brushRef="#br0" timeOffset="35129.47">21620 7056 4607 0,'-3'0'400'0,"0"-1"-400"0,1 0 0 0,1 0 0 15,1 1 448-15,1 0 0 0,0-1 0 0,0-1 0 16,2-1-800-16,-1 0-160 0,1 1-16 0,-1-4-16 15,-1 1-144-15,1 2-16 0,-2-2-16 0,-2 1 0 0,0 0 448 0,1-3 80 16,-1 4 32-16,0-3 0 0,-1 3 576 0,1-2 112 16,-1 0 32-16,1 0 0 0,-2 0-128 0,1 0-32 15,1 1 0-15,-2-2 0 0,2 4-400 0,-2-1 0 16,-1-2 0-16,0 3 0 0,-1 0-160 0,0-1 160 16,2 0 0-16,-2 0-144 0,3 0 720 0,0 2 128 15,-1 0 48-15,2-1 0 0,1 1 80 0,1 0 32 16,-1-1 0-16,1 2 0 0,1 0-256 0,0-2-48 15,0 2-16-15,0 0 0 0,0 0-144 0,1-1-16 16,-1 1-16-16,-1 0 0 0,1 0 64 0,-1 0 16 16,0 0 0-16,0 1 0 0,1-1 32 0,0 2 16 15,0-2 0-15,0 2 0 0,3-2 160 0,-2 1 48 16,1-1 0-16,-3 0 0 0,0 0-96 0,0 0-16 16,0 0 0-16,33-1 0 0,-33 1-160 0,0 0-48 0,25-4 0 15,-25 4 0-15,16-2-256 0,-16 2-128 0,15-3 0 0,-15 3 128 16,17-3-128-16,-9-1 0 0,1 2 0 0,-9 2 0 15,19-5 0-15,-10 2 0 0,1 1 0 16,-1 1 0-16,0 0 320 0,-9 1 16 0,19 0 16 0,-19 0 0 16,0 0 144-16,34 0 16 0,-34 0 16 0,0 0 0 15,44 1-208-15,-44-1-32 0,38-1-16 0,-38 1 0 16,42-1-272-16,-18-2 0 0,0 1 0 0,0-2 0 16,-2 1 0-16,0 0 0 0,-1-1 0 0,1 0-144 15,-22 4 144-15,40-6 0 0,-21 1 0 0,0 3 0 16,1-2 144-16,-1 0 64 0,1 1 16 0,0 0 0 15,1 0 32-15,0 0 0 0,2 1 0 0,-23 2 0 16,46-2-256-16,-46 2 0 0,46-3 0 0,-46 3 0 0,44-2 0 16,-44 2 0-16,38-4 0 0,-38 4 0 0,32-1 0 0,-32 1 0 15,30-2 0-15,-30 2 0 0,30-1 0 0,-30 1-128 16,31-3 128-16,-31 3 0 0,29-5 0 0,-29 5 0 16,30-2 0-16,-30 2 0 0,29-3 0 0,-29 3 176 15,29-3-176-15,-29 3 160 0,28-1 32 0,-28 1 16 16,29 0 0-16,-29 0 0 0,29 0-208 0,-29 0 176 15,31 1-176-15,-31-1 160 0,31 1-160 0,-31-1-272 16,0 0 64-16,43 2 16 16,-43-2-832-16,0 0-144 0,0 0-48 0,45 13-10464 0</inkml:trace>
  <inkml:trace contextRef="#ctx0" brushRef="#br0" timeOffset="43674.97">14542 6468 17503 0,'-2'4'1552'0,"2"-4"-1232"0,0 0-320 0,0 0 0 31,0 0-880-31,0 0-224 0,0 0-48 0,0 0-16 16,0 0-880-16,1 32-192 0,-3-26-16 0,0-3-16 15,-2 0 1136-15,0-3 240 0,-1 1 32 0,0-2 16 0,-2 0 1872 0,2-1 368 0,-1 2 80 0,2-3 0 16,-1 2 416-16,2 0 80 0,-1 0 16 0,2-1 0 15,2 2-912-15,-1-1-176 0,1 1-48 0,1-2 0 16,3 1-624-16,-4 1-224 0,0 0 144 0,0 0-144 16,32-4 160-16,-32 4-160 0,26-8 192 0,-26 8-192 15,30-9 624-15,-30 9 16 0,32-10 0 0,-32 10 0 0,34-11-48 16,-19 4 0-16,-15 7 0 0,34-12 0 16,-18 8-32-16,1-3-16 0,1 0 0 0,0-1 0 0,-1-2-96 15,0 1-32-15,1 2 0 0,-1-4 0 0,-1 3-64 16,-2 1-16-16,2 0 0 0,-3-1 0 0,-13 8 96 0,25-6 16 15,-25 6 0-15,0 0 0 0,37-9 32 0,-37 9 16 16,0 0 0-16,39-3 0 0,-39 3-368 0,0 0-128 16,41-2 0-16,-41 2 144 0,32-4-432 0,-32 4-96 15,32-4 0-15,-32 4-16 0,31-1 160 0,-31 1 48 16,0 0 0-16,44 0 0 0,-44 0 192 0,0 0 256 16,48 6-48-16,-48-6-16 0,0 0 256 0,50 14 32 15,-50-14 16-15,0 0 0 0,58 21-112 0,-58-21-32 16,42 15 0-16,-42-15 0 0,39 14-128 0,-39-14-32 15,0 0 0-15,54 20 0 0,-54-20 0 0,0 0-16 16,49 19 0-16,-49-19 0 0,0 0 176 0,50 14 32 16,-50-14 16-16,0 0 0 0,53 16-16 0,-53-16-16 0,0 0 0 0,56 15 0 15,-56-15-96-15,0 0-16 0,58 14 0 0,-58-14 0 16,40 9-256-16,-40-9 0 0,40 6 0 0,-40-6-16640 16</inkml:trace>
  <inkml:trace contextRef="#ctx0" brushRef="#br0" timeOffset="77136.14">20446 7409 1839 0,'-9'-4'160'0,"2"2"-160"0,2 0 0 0,1 1 0 16,3-1 480-16,0 0 64 0,0 1 16 0,-2 0 0 0,-2-1-560 0,0-1 0 15,-3-3 0-15,0 4-144 0,-1 0-176 0,-1-2-16 16,0 2-16-16,-2 1 0 0,1 0 224 0,-3 1 128 15,3 0-160-15,0 0 160 0,-3 0 640 0,1 1 208 16,0 0 48-16,-2 2 16 0,1 0 48 0,-1 0 0 16,-2 0 0-16,2 3 0 0,-2-3-144 0,0 4-32 15,2-3 0-15,-1 4 0 0,0 0-448 0,1 1-80 16,-1-1-32-16,3-2 0 0,-1 3-224 0,2 0 0 16,1-1 0-16,0 0 0 0,0 2 0 0,1-1 128 15,0 0-128-15,1 0 192 0,1 2 304 0,0 0 48 16,1-2 16-16,1 1 0 0,-1-2 16 0,-1 3 16 15,1-1 0-15,0 0 0 0,1-2 48 0,-1 2 16 16,1 0 0-16,0 1 0 0,0-1-112 0,1 1-32 0,5-11 0 16,-10 20 0-16,10-20-240 0,-10 24-48 0,5-12-16 15,0 0 0-15,0 3 0 0,1-2 0 0,4-13 0 0,-7 24 0 16,7-24 112-16,-5 25 0 0,5-25 16 0,0 0 0 16,2 38-80-16,-2-38 0 0,0 0-16 0,13 38 0 15,-13-38-240-15,0 0 144 0,24 39-144 0,-24-39 128 16,0 0-128-16,30 37 160 0,-30-37-160 0,0 0 160 15,33 39-32-15,-33-39 0 0,0 0 0 0,34 34 0 16,-34-34 160-16,0 0 32 0,34 34 0 0,-34-34 0 16,0 0 80-16,34 36 32 0,-34-36 0 0,0 0 0 15,33 36-112-15,-33-36 0 0,0 0-16 0,40 35 0 16,-40-35-144-16,0 0-32 0,42 34 0 0,-42-34 0 0,0 0 192 16,43 30 16-16,-43-30 16 0,0 0 0 0,48 27-96 0,-48-27-32 15,0 0 0-15,49 17 0 0,-49-17-224 0,0 0 128 16,53 11-128-16,-53-11 0 0,0 0 0 0,50 1 0 15,-50-1 0-15,0 0 0 0,46-5 304 0,-46 5-48 16,30-7 0-16,-30 7 0 0,31-10 48 0,-31 10 0 16,37-12 0-16,-37 12 0 0,43-14-176 0,-19 6-128 15,2 1 192-15,1-2-192 0,0-1 0 0,-2 3 0 16,-25 7 0-16,46-17 0 0,-46 17 0 0,39-18 0 16,-39 18 0-16,34-20-144 0,-19 11 144 0,-2 1-128 15,-13 8 128-15,20-18-128 0,-20 18 128 0,16-13 0 16,-9 4 0-16,-2 2 0 0,0-2 224 0,-1 0 32 15,-1 3 0-15,0-4 0 0,-1 0 64 0,-1 0 0 16,0 1 16-16,-1-3 0 0,1 1-128 0,-1-1-16 0,0-1-16 16,0 0 0-16,0 1-176 0,-1-1 128 15,1 3-128-15,-3-5 128 0,0 3-128 0,1-3 0 0,-1 1 0 0,-2-1 0 16,0-1 0-16,-3 0 0 0,-1 3 0 0,-1-3-176 16,0-1 176-16,-2 2-208 0,-2-2 80 0,1 0 128 15,-2 2-128-15,1-2 128 0,-2-1 0 0,1-2 0 16,-2 2-224-16,0-3 32 0,-2 0 0 0,-1-1 0 15,-1-1-240 1,-2-2-32-16,-2 1-16 0,-1 2 0 0,0 0-384 16,-6 0-80-16,-2 4-16 0,-3-1 0 0,-4 7-672 15,-5 2-144-15,-6 5-16 0,-8 8-9920 0</inkml:trace>
  <inkml:trace contextRef="#ctx0" brushRef="#br0" timeOffset="78400.23">20385 8612 23039 0,'-4'-1'2048'0,"2"-2"-1648"0,1 2-400 0,1-2 0 0,0 3 144 0,0-3-144 16,-1-2 160-16,-4-4-160 15,0-3-512-15,-4-3-192 0,-2-1-32 0,-3 1-16 16,-3 2-496-16,0-1-96 0,-5 3-32 0,-2 1 0 0,-4 3 832 0,-1 1 160 16,0 1 48-16,0 0 0 0,2 4 752 0,1-1 160 15,2 4 16-15,-1 0 16 0,2 2 608 0,1 1 112 16,1 1 16-16,1 0 16 0,1 3-528 0,0 0-96 15,0 3-32-15,-1 0 0 0,3 2-448 0,-2-1-80 16,0 2-32-16,1 0 0 0,0 2 48 0,3-1 0 0,2-1 0 16,-2 3 0-16,3-2 160 0,0 3 32 0,0-2 16 0,2 1 0 15,1 0-16-15,1 1-16 0,0 0 0 16,0 1 0-16,2-2 80 0,-1 2 0 0,1-1 16 16,2-1 0-16,-1 0 128 0,2-2 32 0,1-2 0 0,1 1 0 15,1-15-112-15,2 29-32 0,-2-29 0 0,8 28 0 16,-8-28-256-16,0 0-48 0,21 39-16 0,-21-39 0 15,0 0-160-15,29 35 0 0,-29-35 0 0,0 0 0 16,37 35 0-16,-37-35 0 0,0 0 0 0,38 36 0 16,-38-36 0-16,0 0 0 0,36 43 0 0,-36-43 0 15,21 31 0-15,-21-31 0 0,17 37 0 0,-17-37 0 16,18 40 0-16,-18-40 0 0,17 42 0 0,-17-42 0 16,20 39 0-16,-20-39 0 0,25 35 0 0,-25-35 0 15,25 35 0-15,-25-35 0 0,30 34 0 0,-30-34 0 0,33 32 0 0,-33-32 0 16,36 30 0-16,-36-30 0 15,37 31 384-15,-37-31-16 0,41 26 0 0,-41-26 0 0,43 19 16 0,-43-19 16 16,46 16 0-16,-46-16 0 0,45 7-160 0,-45-7-48 16,0 0 0-16,59 9 0 0,-59-9-64 0,0 0-128 15,54 0 176-15,-54 0-176 0,0 0 176 0,54-3-176 16,-54 3 160-16,0 0-160 0,57-8 208 0,-57 8-48 16,40-10-16-16,-40 10 0 0,45-9-144 0,-45 9 128 15,47-14-128-15,-47 14 128 0,45-13-128 0,-45 13 0 16,42-14 0-16,-42 14 0 0,34-17 0 0,-34 17 0 15,29-20 0-15,-29 20 0 0,26-17 0 0,-26 17 0 16,22-21 0-16,-22 21 0 0,21-23 0 0,-9 9 0 16,-12 14 0-16,19-25 0 0,-11 12 0 0,0-2 0 15,1 0 176-15,-2 1-176 0,-1 1 128 0,-1-1-128 16,0-1 0-16,-2-2 0 0,0 2 0 0,-1-2 0 0,1-1 0 0,-2 3 0 16,1-2 0-16,0 1 0 0,1 0 0 15,-2-3 0-15,1 3 0 0,-1-3 0 0,0 5 0 0,-2-3 0 16,1 0 0-16,-3 3 0 0,0-2 0 0,-1 3 0 15,-2-3 0-15,0 2 0 0,-2 0 0 0,-1 2 0 16,-1-3 0-16,-1 2 0 0,0 1 0 0,-2-2 0 16,2 2 144-16,-1 0-16 0,0-1 0 0,0-1 0 15,1 1 32-15,0-2 0 0,1-2 0 0,-1-2 0 16,2 4-160-16,-2-4 0 0,1 2 144 0,-3-2-144 16,2 1 0-16,-1-1 0 0,-1 2 0 0,-3 0 0 15,2 1 0-15,-3 0 0 0,-2 2 0 0,0-2 0 16,-1 2 0-16,-3-1 0 0,-1 1 0 0,-1-2-128 0,1 0-64 15,-3 2 0-15,0-1 0 0,2 1 0 0,0 2-80 16,2 2-32-16,0-2 0 0,3 0 0 0,2 0 112 16,2-3 32-16,2 1 0 0,3 0 0 15,1 2-528-15,1-1-96 0,1 2-32 16,-1-2-9968-16,1 4-2000 0</inkml:trace>
  <inkml:trace contextRef="#ctx0" brushRef="#br0" timeOffset="83300.09">17876 11810 4607 0,'-2'-1'400'0,"-2"1"-400"16,2-1 0-16,0 1 0 0,0 0 512 0,-2-1 32 15,-1 0 0-15,-5-2 0 0,-3-1-160 0,-2 2-16 16,-1-2-16-16,0 2 0 0,2-1 0 0,0 1 0 15,3 2 0-15,1-2 0 0,0 1 64 0,0 1 16 16,2 3 0-16,-1-3 0 0,3 2 176 0,-2 2 32 16,1 1 16-16,1-2 0 0,-2 3 16 0,1-2 0 0,-1 3 0 0,0-2 0 15,1 4-112-15,-2-1-32 0,-1-1 0 0,0 1 0 16,-2 2-272-16,2-2-48 0,0 2-16 0,0 1 0 16,0-1 272-16,1 2 48 0,0 0 16 0,0 2 0 15,1-1 320-15,0 2 64 0,2-2 16 0,1 2 0 16,1-2-96-16,1 1 0 0,0 0-16 0,0-1 0 15,2 2-288-15,0 0-48 0,0-1-16 0,1-1 0 16,0 2-160-16,1-1-48 0,0 2 0 0,0-2 0 16,0 0 96-16,2-1 16 0,0 0 0 0,1 0 0 15,1-1 96-15,1 0 32 0,-1-1 0 0,3-1 0 16,0-1-48-16,2-3 0 0,0 1 0 0,-10-7 0 16,0 0-320-16,0 0-128 0,46 5 0 0,-46-5 0 15,0 0 0-15,0 0 0 0,49-12 0 0,-49 12 0 0,0 0 0 0,0 0 0 16,48-32 176-16,-48 32-176 0,0 0 256 0,36-42-64 15,-36 42-16-15,0 0 0 0,35-52-176 0,-35 52 0 16,21-41 0-16,-21 41 128 0,24-44-128 0,-24 44 0 16,22-48 0-16,-22 48 0 0,23-53 0 0,-23 53 0 15,25-54 0-15,-25 54 0 0,22-56-256 0,-22 56 80 16,22-55 16-16,-22 55 0 16,15-52-352-16,-10 27-80 0,-2 2-16 0,-1 0 0 15,-1 3-32-15,-1-4 0 0,-1 2 0 0,-1 1 0 0,-1 0 288 16,-1 4 48-16,1-3 16 0,0 4 0 0,-2 0 288 0,2 3 0 15,-2 2 0-15,2 1 0 0,0 1 160 0,0 2-160 16,0 0 160-16,1 0-160 0,-2 2 288 0,2 1-32 16,0-2-16-16,0 5 0 0,1-1-240 0,0 1 144 15,-2 1-144-15,1 0 128 0,1 2-128 0,-1-1 192 0,1 3-192 16,-2 2 192-16,2 3-64 0,-1-1 0 0,1 3 0 16,1 1 0-16,0 2 32 0,0 3 0 0,0 0 0 15,1 5 0-15,1 1 416 0,2-1 64 0,0 4 32 0,-1 1 0 16,2-2-16-16,-1 5 0 0,2-1 0 0,-2 4 0 15,2-2-224-15,-3 1-48 0,1 4-16 0,-1 0 0 16,-1 2-208-16,0 3-32 0,0 0-128 0,-2-1 192 16,1 0-32-16,-1-7-16 0,1 0 0 0,1-5 0 15,0-2-144-15,2-6 0 0,0-1 0 0,1-7 0 16,1-4-944-16,0-2-208 0,1-5-64 16,-7-1-14560-16</inkml:trace>
  <inkml:trace contextRef="#ctx0" brushRef="#br0" timeOffset="83879.53">18172 11991 10127 0,'-5'10'448'0,"2"-7"96"0,0 2-544 0,2-3 0 16,1-1 0-16,0-1 0 0,0 0 736 0,0 1 32 15,0 0 16-15,1-1 0 0,1 2-640 0,0 0-144 16,0-1 0-16,0 1 0 16,2-1-704-16,-1 0-128 0,0 2-16 0,1-2-16 0,-1 1 512 0,1 1 96 15,0-1 32-15,-1 2 0 0,3-3 1056 0,-2 2 224 0,3 1 32 0,-1-2 16 16,1-1 928-16,1 0 176 0,1-1 32 0,0-1 16 15,-9 1-176-15,0 0-32 0,0 0-16 0,0 0 0 16,55-11-624-16,-55 11-112 0,0 0-16 0,0 0-16 16,50-17-608-16,-50 17-112 0,0 0-32 0,0 0 0 15,45-32-368-15,-45 32-144 0,0 0 0 0,0 0 144 16,33-45-144-16,-33 45 0 0,0 0 0 0,16-38 0 16,-16 38-288-16,0 0 64 0,7-39 16 0,-5 27 0 15,-2 0-112-15,0-2-32 0,0 1 0 0,0-2 0 16,-3 3-32-16,1 0-16 0,-2 2 0 0,-3-2 0 0,0 1 128 15,-2 2 16-15,0 3 16 0,0 1 0 0,1 1 240 16,-3 0 0-16,0 3 0 0,-1 2 0 0,0 4 0 0,-1-1 192 16,1 4-48-16,0 3 0 0,0 3 64 0,1 1 16 15,-1 5 0-15,2 1 0 0,2 4-96 0,1 1 0 16,1 2-128-16,3 1 192 0,1 4 224 0,0 1 32 16,4-2 16-16,-1 0 0 0,2 4 240 0,1-2 64 15,3-1 0-15,2-4 0 0,1 1-256 0,2-5-32 16,2-3-16-16,-1-4 0 0,3-5-288 0,2-1-176 15,1-2 192-15,-19-10-192 16,43 9-672-16,-43-9-240 0,48 1-48 0,-48-1-16 16,46-12-1216-16,-46 12-240 0,0 0-64 0,60-35-10624 0</inkml:trace>
  <inkml:trace contextRef="#ctx0" brushRef="#br0" timeOffset="84177.37">18738 11914 20271 0,'-12'13'896'0,"3"-6"192"0,3 1-880 0,2-5-208 0,4 1 0 0,0-3 0 16,1 1 928-16,-1 0 144 0,3 4 16 0,1-1 16 0,3 2-752 15,4-3-160-15,-11-4-16 0,0 0-16 16,51 6-512-16,-51-6-96 0,48 2-32 0,-48-2 0 16,54 0-96-16,-54 0-32 0,53 1 0 0,-53-1 0 0,47 0 608 0,-47 0 0 15,0 0 144-15,60-4-16 0,-60 4-128 0,0 0 192 16,52-11-64-16,-52 11-6496 16,0 0-1312-16</inkml:trace>
  <inkml:trace contextRef="#ctx0" brushRef="#br0" timeOffset="84676.82">19542 11692 14735 0,'-5'7'1312'0,"2"-5"-1056"0,2-1-256 0,1-1 0 16,1 1 2064-16,-1 0 368 0,-2 5 64 0,0-1 0 16,-1 4-1360-16,1 0-288 0,0 1-48 0,0 0-16 15,2 1-1776 1,-1 1-352-16,0 0-80 0,-1 1-16 0,2 3-240 0,-2-1-48 0,1 2-16 0,0 2 0 16,-1 1 1248-16,-1-1 256 0,1 5 48 0,-1-2 16 15,1 1 1488-15,-2-1 288 0,2-1 64 0,-1-1 16 16,0 0-16-16,0-4 0 0,1-1 0 0,-1-2 0 15,0-2-768-15,1-2-176 0,-1 0-16 0,1-5-16 0,-1-1-688 16,0 0 0-16,1-2 0 0,-1-2 0 0,1 1-144 0,1-5-16 16,0 3 0-16,1-6 0 15,0 0-544-15,1-3-96 0,0-2-32 0,1-4 0 16,2 1-336-16,-1-5-80 0,-3 21-16 0,9-42 0 16,-4 17 144-16,-1 1 32 0,-4 24 0 0,10-48 0 0,-10 48 896 15,10-47 192-15,-10 47 0 0,11-49 0 0,-11 49 672 0,15-53 96 16,-15 53 32-16,17-49 0 0,-17 49-32 0,18-39-16 15,-18 39 0-15,0 0 0 0,31-40-352 0,-31 40-64 16,0 0-16-16,0 0 0 0,0 0 192 0,0 0 16 16,49-27 16-16,-49 27 0 0,0 0 320 0,0 0 64 15,35 12 16-15,-35-12 0 0,0 0-560 0,33 10-96 16,-33-10-32-16,0 0 0 16,36 8-1472-16,-36-8-320 0</inkml:trace>
  <inkml:trace contextRef="#ctx0" brushRef="#br0" timeOffset="85116.81">19981 11755 17503 0,'-6'13'1552'0,"1"-8"-1232"0,3-1-320 0,1-1 0 16,2-2 1904-16,0-1 320 0,2 0 64 0,-1 0 16 15,2 0-896-15,2-1-192 0,-6 1-16 0,0 0-16 16,0 0-1568-16,0 0-320 0,0 0-64 0,49-11-16 16,-49 11-640-16,0 0-128 0,0 0-32 0,0 0 0 0,0 0 1008 0,50-6 208 15,-50 6 48-15,0 0 0 0,0 0 1248 0,0 0 256 16,46 0 48-16,-46 0 16 0,0 0 288 0,0 0 64 16,0 0 16-16,0 0 0 0,49-14-752 0,-49 14-160 15,0 0-16-15,0 0-16 0,0 0-672 0,0 0 0 16,0 0-176-16,17-42 48 15,-22 32-416-15,0 0-80 0,-1-1-16 0,-2 0 0 16,1 0 160-16,-2 0 32 0,-3 1 0 0,2 3 0 0,0-1 256 0,1 5 48 16,1 1 16-16,-1 1 0 0,1 3 128 0,-1 0 192 15,2 6-32-15,0 0-16 0,2 2 336 0,2 3 64 16,1 4 16-16,2 1 0 0,2 4 32 0,0 0 16 16,1 1 0-16,2 0 0 0,0 3-288 0,2 0-64 0,0 0-16 0,0 1 0 15,2 0 16-15,1-3 0 0,0 1 0 0,2-4 0 16,1-1-256-16,1-4 0 0,4-1 0 15,1-2 0 1,1-4-880-16,-20-9-160 0,43 10-48 0,-43-10-8544 0,43-2-1712 0</inkml:trace>
  <inkml:trace contextRef="#ctx0" brushRef="#br0" timeOffset="85439.93">20909 11193 8287 0,'-10'1'736'0,"2"-1"-592"0,0 0-144 0,3 0 0 0,3 0 2656 0,-1 0 496 16,-1 0 112-16,-4 0 0 0,-4 0-816 0,-4 0-160 16,-2 1-48-16,-2 4 0 0,2-2-2016 0,2 2-416 15,-1 1-64-15,2 1-32 16,1 2-1152-16,0 2-224 0,2 2-64 0,0 1 0 15,2 4 848-15,-1 1 176 0,2 4 16 0,-1 4 16 0,2 4 1184 0,0 3 224 16,3 1 48-16,-1 5 16 0,3 1 720 0,-1 3 144 16,4 4 16-16,0 0 16 0,0-2-80 0,1-4-16 15,3 2 0-15,-1-5 0 0,0-1-704 0,3-2-160 16,1-2-32-16,-2-1 0 16,3-5-896-16,-2-3-176 0,-1-3-32 0,-1-1-16 15,-2-6-1664-15,-1-3-336 0,-3 0-64 0,-2-5-10256 0</inkml:trace>
  <inkml:trace contextRef="#ctx0" brushRef="#br0" timeOffset="85908.09">20478 11689 25791 0,'-1'18'1152'0,"1"-6"224"0,1-2-1104 0,0-1-272 0,2-3 0 0,0-1 0 16,1-1 1280-16,4 6 208 0,4 7 48 0,5 2 0 0,3 2-720 0,2-5-144 16,1-1-32-16,-1-4 0 0,3-1-640 0,-25-10 0 15,48 13-176-15,-48-13 48 16,49 10-112-16,-49-10-16 0,48 8 0 0,-48-8 0 0,49 2 256 0,-49-2 0 16,48-2 0-16,-48 2 0 0,46-9 352 0,-46 9 16 15,48-12 0-15,-48 12 0 0,49-16 32 0,-49 16 16 16,44-19 0-16,-44 19 0 0,0 0-144 0,54-31-16 15,-54 31-16-15,0 0 0 0,35-32-240 0,-35 32 144 16,0 0-144-16,0 0 128 0,22-46-128 0,-22 46 0 16,0 0 0-16,3-32 0 0,-4 21 0 0,-1 0 0 15,0 1 144-15,-2 1-144 0,1 0 176 0,-1 5-48 16,-1 0 0-16,-2 2 0 0,0 3-128 0,-1 3 0 16,-1-1 0-16,-1 7 0 0,0 0 0 0,0 3 0 15,0 1 0-15,1 1 0 0,1 6 0 0,0-1 0 0,4 2 0 16,0 0 128-16,3 5 352 0,2-1 64 0,2 2 16 0,1-3 0 15,0 4-240-15,3-3-32 0,0 1-16 0,0-6 0 16,3-3-96-16,0-4-32 0,2-1 0 0,0-5 0 16,-12-8-400-16,28 9-64 0,-28-9-32 0,0 0 0 31,50-9-1568-31,-50 9-320 0,0 0-64 0,55-36-12848 0</inkml:trace>
  <inkml:trace contextRef="#ctx0" brushRef="#br0" timeOffset="86601.82">21629 11635 17503 0,'2'4'768'0,"-1"-1"176"16,0 1-752-16,-1-1-192 0,0 0 0 0,0-2 0 0,1 2 1408 15,-1 4 256-15,0 2 64 0,0 4 0 0,-1 3-832 0,-1 3-176 16,-1-1-16-16,-2-1-16 0,2 1-560 16,-3 0-128-16,1 0 0 0,-1-3 0 0,-1 2 624 0,1 0 144 15,-2-2 16-15,1 3 16 0,-1-3 400 0,0 5 80 16,0 0 0-16,0 2 16 0,0 1-480 0,-1-3-112 15,1-3 0-15,2 2-16 0,-1-4-352 0,-1 0-64 16,3 1-16-16,-1-6 0 0,2 1-384 0,-1-2-96 16,3 0-16-16,1-5 0 15,0-1-160-15,-1 0-48 0,5-6 0 0,0-1 0 0,-3 4 160 0,0 0 32 16,0 0 0-16,23-49 0 16,-23 49-176-16,17-48-16 0,-17 48-16 0,17-56 0 15,-17 56-304-15,16-61-64 0,-16 61-16 0,14-59 0 0,-14 59 592 0,15-57 256 16,-15 57-192-16,15-60 192 0,-15 60 0 0,18-54 288 0,-18 54-32 0,22-48 0 15,-22 48 208-15,0 0 48 0,32-50 0 0,-32 50 0 16,0 0 0-16,0 0 16 0,0 0 0 0,0 0 0 16,44-24 256-16,-37 30 48 0,1-1 16 0,1 2 0 15,-1 0-288-15,0 3-64 0,3 0-16 0,-3 1 0 16,2-1-352-16,1 2-128 0,0 1 0 0,0 0 0 16,1 0 0-16,-1 1 0 0,0-1 0 0,2 2-160 15,-2-2 160-15,0-1-160 0,2-1 160 0,0 1-160 16,0-2 160-16,2 1 0 0,-1-2 0 0,2-4 0 15,-2 3 256-15,-14-8 48 0,31 10 0 0,-31-10 0 16,32 3 0-16,-32-3 0 0,0 0 0 0,42-8 0 16,-42 8-176-16,0 0-128 0,0 0 192 0,46-35-192 15,-46 35 0-15,0 0 0 0,0 0 0 0,23-49 0 0,-23 49-416 16,0 0 16-16,3-40 0 0,-5 25 0 16,-1 3-176-16,0 0-16 0,-2-1-16 0,0 2 0 0,-1 1 336 0,-1 0 64 15,2 6 16-15,-2-2 0 0,2 4 192 0,-2 3 0 16,0 3 0-16,0 2 0 0,2 2 0 0,-2 1 0 15,1 5 0-15,0 2 0 0,0-1 0 0,1 4 128 16,-1 3 16-16,2-3 0 0,-1 4 304 0,3-1 64 16,1 2 16-16,2-1 0 0,1 3 176 0,1 0 16 15,1-1 16-15,2 1 0 0,1 2-272 0,2-4-48 16,4 0-16-16,-1-6 0 0,3 2-160 0,2-7-48 16,2-1 0-16,2-5 0 0,1-1-192 0,-22-6-240 15,44 1 48-15,-44-1 16 16,0 0-528-16,66-25-128 0,-66 25 0 0,41-33-16 15,-41 33-1920-15,41-42-384 0,-41 42-80 0,36-50-10912 0</inkml:trace>
  <inkml:trace contextRef="#ctx0" brushRef="#br0" timeOffset="87052.31">22548 11666 1839 0,'0'1'0'0,"-1"-1"0"0,0 1 0 0,1 2 160 0,-1-2-160 0,1 0 0 0,-1 1 0 0,1 0 0 16,-2 5 832-16,-2 0 144 0,1 4 32 0,0 0 0 15,-1 1 976-15,0 1 192 0,0-1 32 0,0 1 16 16,1 3 432-16,-1-2 96 0,2 1 0 0,0-1 16 16,0 3-32-16,-2-1-16 0,3-1 0 0,-1 3 0 15,0-1-992-15,-1-1-192 0,1 4-32 0,0-1-16 0,0 0-848 16,-2 0-192-16,1-1-16 0,0-1-16 0,1-1-416 16,-1-3-256-16,2 1 48 0,0-3 0 15,2-1-496-15,-1-4-112 0,1-1-16 0,0-3 0 16,2 1 48-16,-1-5 0 0,1 2 0 15,1-3 0-15,-4 3 272 0,0 0 48 0,0 0 16 0,27-41 0 0,-27 41 448 16,0 0-144-16,32-58 144 0,-32 58 0 0,25-49 0 0,-25 49 0 16,27-54 0-16,-27 54 0 0,26-49 0 0,-26 49 0 15,27-51 0-15,-27 51 0 0,26-54 0 0,-26 54 0 16,27-51 0-16,-27 51 0 0,25-43 0 0,-25 43-128 16,0 0 128-16,27-45 0 0,-27 45 0 0,0 0-160 15,0 0 160-15,0 0 0 0,0 0 0 0,0 0 0 16,0 0 0-16,41-9 0 0,-37 17 192 0,2-1 80 0,-3 4 32 15,-1 0 0-15,1 1 80 0,-1 0 32 16,-1 1 0-16,-1 2 0 0,0 1-224 0,-1 0-64 0,-2 0 0 0,-2 2 0 16,1 0-128-16,-3 3 0 0,-1-1 0 0,0-1 0 15,-2 2-192-15,1-2-112 0,0-1-16 0,0 1-16 32,3-2-1248-32,-1 2-240 0,3-4-48 0,-1-1-11120 0</inkml:trace>
  <inkml:trace contextRef="#ctx0" brushRef="#br0" timeOffset="87428.77">23234 11638 25791 0,'-5'3'2304'0,"3"-3"-1856"16,1-2-448-16,2 0 0 0,-1-2 1216 0,0 0 128 15,-1 1 48-15,-3-5 0 16,0-2-1744-16,0 0-352 0,-2 1-64 0,-2 0 0 16,1 4-2496-16,-2 1-480 0,1 3-96 0,-4 3-32 15,1 4 1104-15,0 2 208 0,0 2 64 0,-1 4 0 0,0 1 3232 0,1 1 656 16,2 1 128-16,0 1 16 0,3 1 1744 0,0-1 352 15,1 2 64-15,1-2 16 0,3 3-672 0,1-2-128 0,2-1-32 16,3 1 0-16,3-1-1216 0,1 1-240 0,3-2-48 0,2-2-16 16,2 2-784-16,3-3-176 0,1 0-16 0,1-3-16 15,2 0-368-15,-1-1 0 0,2-3-192 0,-24-7 64 32,48 12-752-32,-48-12-144 0,51 9-16 0,-51-9-16 15,45 3-1696-15,-45-3-320 0</inkml:trace>
  <inkml:trace contextRef="#ctx0" brushRef="#br0" timeOffset="87908.06">23532 11683 23039 0,'-6'9'2048'0,"3"0"-1648"16,2-7-400-16,3-1 0 0,0-1 2816 0,0 3 464 16,2 3 112-16,0 4 0 0,3 1-1968 0,2-1-400 15,2-2-64-15,0-1-32 16,-11-7-1712-16,0 0-352 0,38 4-64 0,-38-4-16 16,0 0-1184-16,0 0-240 0,48-2-48 0,-48 2-16 15,0 0 1200-15,37 0 240 0,-37 0 48 0,0 0 16 0,0 0 1712 0,44-1 352 16,-44 1 64-16,0 0 16 0,0 0 496 0,0 0 96 15,47-19 32-15,-47 19 0 0,0 0-800 0,0 0-144 16,0 0-48-16,20-45 0 0,-20 45-576 0,-1-24-128 0,-1 12-32 0,-2-1 0 31,-1 2-608-31,-2-1-128 0,1 1-32 0,-3-1 0 16,-1 4 240-16,-1 2 48 0,-2 0 16 0,0 4 0 0,-1 2 480 0,1 1 144 0,0 5 0 0,-1 1 0 16,3 1 0-16,-1 5 0 0,2 1 128 0,0 1-128 15,1 3 768-15,2 2 48 0,0 2 16 0,1 3 0 16,0-1 320-16,3 5 80 0,-1 0 16 0,2 6 0 15,1-1 224-15,3 2 32 0,2 2 16 0,1 0 0 16,4 4-560-16,1-4-96 0,3-2-32 0,0-4 0 16,3 0-576-16,3-8-112 0,3-1-16 0,1-9-128 15,3-3-240-15,-26-11-144 0,56 1-48 0,-56-1-17696 16</inkml:trace>
  <inkml:trace contextRef="#ctx0" brushRef="#br0" timeOffset="88926.09">24274 11658 20271 0,'2'3'1792'0,"0"-3"-1424"16,0 0-368-16,0 0 0 0,0 0 544 0,0-1 32 15,1-1 16-15,-3 2 0 16,0 0-1584-16,0 0-320 0,0 0-64 0,0 0-16 16,0 0 464-16,0 0 96 0,0 0 0 0,0 0 16 0,0 0 1824 0,-5-25 352 0,-5 24 80 0,-1-2 16 15,-3 2 400-15,2 1 64 0,-2 0 32 0,0 0 0 16,-1 0-224-16,-1 0-64 0,0 0 0 0,0 2 0 16,2 3-624-16,-2 1-128 0,1 0-16 0,0 0-16 15,1 4-608-15,0 1-112 0,2 1-32 0,0 3 0 16,-1-1-128-16,3 4 0 0,0-1 0 0,1 3-176 15,2 1 32-15,0-1 0 0,0 3 0 0,2-1 0 16,0-1 144-16,2-1 0 0,1 1 0 0,2 0-128 16,0-4 128-16,1 2 224 0,2-2-48 0,0 1-16 15,3-4-160-15,0 0 192 0,0-2-192 0,2-1 192 16,1-2 0-16,1-4 0 0,2-1 0 0,-12-4 0 16,0 0 32-16,43-3 16 0,-43 3 0 0,0 0 0 15,52-35-240-15,-52 35 128 0,40-40-128 0,-40 40 0 0,41-56 0 16,-41 56 0-16,38-61 0 0,-38 61 0 0,32-63 0 0,-32 63 0 15,31-63 0-15,-31 63 0 0,27-71-160 0,-15 33 32 16,-2-1 0-16,-1-1 0 0,-2 1 128 0,-3-1-160 16,1 0 160-16,-2 2-160 0,-1 1 160 0,2 4 0 15,-3 1-144-15,0 0 144 0,-1 0-384 0,-1 4 0 16,1 28 0-16,-5-43 0 16,2 27-128-16,-3 3-16 0,1 7-16 0,-1 0 0 0,0 5 384 0,-1 1 160 15,0 2-128-15,0 4 128 0,1-1 448 0,0 5 160 16,2 1 32-16,0 3 16 0,1 1 0 0,1 6 0 15,2-2 0-15,-1 2 0 0,3 1-240 0,0 4-48 16,3 1-16-16,-1 0 0 0,3 1-208 0,-1 4-144 16,1 1 192-16,1 2-192 0,-1 6 0 0,-2 0 0 15,2 5 0-15,-3-1 0 0,0-5-176 0,-1 2 176 0,0-2-192 0,1-2 192 32,0 0-592-32,-1-3-16 0,-1-3 0 0,-1-2-10656 0,0 0-2112 0</inkml:trace>
  <inkml:trace contextRef="#ctx0" brushRef="#br0" timeOffset="90739.76">18682 12883 12895 0,'0'0'1152'0,"-6"-3"-928"0,6 3-224 0,0 0 0 15,0 0 1520-15,0 0 256 0,0 0 48 0,-6-9 16 16,6 9-960-16,-9-10-192 0,4 8-48 0,-1-2 0 31,6 4-1056-31,-10-6-224 0,5 4-32 0,-1 0-16 16,6 2 96-16,-8-7 16 0,8 7 0 0,0 0 0 0,-4-9 1040 0,4 9 224 0,0 0 32 0,0 0 16 16,0 0 640-16,0 0 128 0,0 0 32 0,0 0 0 15,0 0 0-15,0 0 0 0,0 0 0 0,0 0 0 16,0 0-592-16,0 0-112 0,0 0-32 0,40-6 0 15,-40 6-544-15,0 0-128 0,0 0 0 0,25 36-128 16,-25-36 0-16,14 26 0 0,-14-26 0 0,16 36 0 16,-16-36 128-16,16 45-128 0,-8-19 0 0,2 1 0 0,1 3 256 15,-1-1-64-15,3 3-16 0,-2 1 0 0,2-2 96 16,0 4 32-16,-1 1 0 0,0 0 0 0,0 0-48 0,1-3-16 16,-2-2 0-16,0 1 0 0,0-3-112 0,-2 1 0 15,-1-3-128-15,-1-3 192 0,-1 0-64 0,-6-24-128 16,11 39 176-16,-11-39-176 0,12 29 0 0,-12-29 0 15,0 0 0-15,0 0 0 16,19 24-672-16,-19-24-192 0,0 0-32 0,0 0-14944 0</inkml:trace>
  <inkml:trace contextRef="#ctx0" brushRef="#br0" timeOffset="91055.51">19074 12858 29487 0,'0'0'2624'0,"0"0"-2112"0,0 0-512 0,0 0 0 15,0 0 1504-15,0 0 192 0,0 0 32 0,0 0 16 16,0 0-1104-16,-3 20-240 0,3-20-32 0,-8 8-16 16,0-1-912-16,-1-1-176 0,-2 2-32 0,-2 2-16 15,-2 0-624-15,-1 4-128 0,-3 0-32 0,-1 1 0 16,-1 3 608-16,0-2 128 0,1 3 32 0,-1 0 0 15,0 5 1216-15,-2 2 240 0,2 6 48 0,-1-1 16 16,1 2 496-16,1 4 112 0,-2 3 16 0,3-1 0 16,2-1-544-16,-1 5-96 0,0 0-32 0,0 2 0 0,2-1-176 15,0-2-48-15,0 0 0 0,0-4 0 0,3-2-448 0,0-7 0 16,3-4 0-16,0-6 0 16,3-8-1600-16,7-11-192 0,-10 5-64 0,10-5-12688 15</inkml:trace>
  <inkml:trace contextRef="#ctx0" brushRef="#br0" timeOffset="91300.53">18488 13232 7887 0,'-5'-17'160'0,"0"6"32"0,1 1 16 0,4 10 48 0,-5-10-256 0,5 10 0 16,0 0 0-16,-5-10 0 0,5 10 1968 0,-8-13 336 16,8 13 80-16,-4-13 16 0,4 13-848 0,0 0-160 15,0 0-48-15,0 0 0 0,0 0-384 0,0 0-64 16,45 8-32-16,-45-8 0 0,0 0 880 0,48 13 176 15,-48-13 48-15,41 9 0 0,-41-9 32 0,46 8 16 0,-46-8 0 0,55 8 0 16,-55-8-1056-16,60 4-192 0,-60-4-64 0,64 7 0 16,-64-7-464-16,66 5-112 0,-66-5 0 0,63 7-128 15,-63-7 0-15,56 7 0 0,-56-7-192 0,52 5 48 32,-52-5-912-32,46-2-176 0,-46 2-48 0,46-7-15792 0</inkml:trace>
  <inkml:trace contextRef="#ctx0" brushRef="#br0" timeOffset="91582.97">19620 12955 15663 0,'0'0'688'0,"0"0"144"0,0 0-656 0,0 0-176 0,0 0 0 0,0 0 0 0,26-21 384 0,-26 21 32 16,0 0 16-16,0 0 0 15,0 0-880-15,0 0-192 0,0 0-16 0,0 0-16 16,0 0-224-16,12 40-64 0,-23-22 0 0,0 5 0 0,0 2 1696 0,-2 2 336 15,1 5 64-15,-1 2 16 0,0 4 1200 0,1 1 240 16,0 4 48-16,-1 1 16 0,2 4-288 0,-2 4-48 16,0 2-16-16,-1 5 0 0,1 0-880 0,-1 3-176 15,0 1-32-15,0 3-16 0,0-1-896 0,-1-5-176 16,3-6-128-16,0-2 144 0,1-5-336 0,0-7-64 16,-1-1 0-16,3-6-16 0,1 0 128 0,1-11 144 0,4-5-208 15,-1-6 80 1,4-11-720-16,0 0-144 0,0 0-32 0,0 0-9200 0,0 0-1840 0</inkml:trace>
  <inkml:trace contextRef="#ctx0" brushRef="#br0" timeOffset="91908.02">19657 12989 15663 0,'0'0'1392'0,"0"0"-1120"0,23-23-272 0,-23 23 0 16,0 0 3584-16,0 0 672 0,0 0 128 0,38-22 32 15,-38 22-1744-15,49-23-352 0,-49 23-64 0,63-22-16 16,-63 22-1520-16,56-10-304 0,-56 10-64 0,47-3-16 16,-47 3-336-16,43 9 0 0,-43-9 0 0,37 13 0 0,-37-13 0 0,33 24 128 15,-33-24-128-15,32 27 0 0,-32-27 176 0,30 32-48 16,-30-32 0-16,27 39 0 0,-14-16-128 0,-3 1 192 16,0 0-192-16,-2 2 192 0,0 0-192 0,-4 0 0 15,1 0 0-15,-4 0 0 0,-2 1 0 0,-3-4-192 16,0-1 64-16,-5-4 128 0,-1 1-192 0,-5-4 192 15,-1-2-160-15,-7-2 160 0,-4 0 0 0,-3-3 0 16,-4-3 0-16,-4 0 0 0,-2 0 0 0,-3-4 0 16,-1 1 0-16,-2-2 0 0,-1 0 192 0,2-1-192 15,1 0 192-15,6 1-192 0,3-1-192 0,5 1-128 16,7 0-48-16,5 0-17744 0</inkml:trace>
  <inkml:trace contextRef="#ctx0" brushRef="#br0" timeOffset="115636.09">28680 12493 16575 0,'0'0'1472'0,"-19"4"-1168"0,19-4-304 0,0 0 0 15,0 0 448-15,-12 1 16 0,12-1 16 0,-20 2 0 0,4 1-704 0,-2 1-144 16,1-2-16-16,1 0-16 16,3 4-528-16,1-2-96 0,-1-1-32 0,1 4 0 15,1-2 480-15,-1 3 112 0,-2 1 16 0,1-1 0 0,-2 3 1392 0,0-1 272 16,0 2 64-16,1-1 16 0,0-1 256 0,0 1 48 15,1 0 16-15,-2 0 0 0,2 3-592 0,-2-2-112 16,2 0-16-16,-1 2-16 0,2-1-96 0,0 0-16 16,0 2 0-16,0 1 0 0,2-1 224 0,0 1 32 15,1 2 16-15,9-18 0 0,-15 33-288 0,15-33-64 16,-15 34-16-16,15-34 0 0,-11 32-272 0,11-32-48 16,-9 30-16-16,9-30 0 0,-5 32 176 0,5-32 16 15,-5 34 16-15,5-34 0 0,-4 30-96 0,4-30-32 16,-4 34 0-16,4-34 0 0,-3 32-176 0,3-32-48 15,1 31 0-15,-1-31 0 0,4 33-64 0,-4-33-128 0,11 31 176 16,-11-31-176-16,14 29 144 0,-14-29-144 16,19 30 0-16,-19-30 144 0,21 26-144 0,-21-26 0 0,0 0 0 0,43 26 0 15,-43-26 0-15,32 10 128 0,-32-10-128 0,40 5 0 16,-40-5 0-16,47 1 0 0,-47-1 0 0,55 1 0 16,-55-1 128-16,62-2-128 0,-27 2 128 0,1-1-128 15,-1-1 160-15,1-2-160 0,-1 1 192 0,-1-1-192 16,1 1 128-16,-1-2-128 0,2 2 0 0,-1 1 0 15,-1-1 0-15,2-2 0 0,0 3 0 0,-1-2 0 16,1-3 128-16,-2-2-128 0,-3 2 192 0,-1-4-192 16,-1 0 176-16,-1-4-176 0,-1 1 160 0,-3-3-160 15,-3 2 144-15,-2-6-144 0,-2 1 128 0,-4-3-128 16,-2 0 0-16,-5-3 0 0,-2 0 0 0,-3-1 0 0,-2 2 0 16,-3-3 0-16,-1 1 0 0,-3-1 0 0,-1 2 0 0,-1 1 0 15,-1-1 0-15,-3 0 0 0,0 1 0 0,-3 0 0 16,-1 0 0-16,-2 0 0 0,-1 4 0 0,-5-3 0 15,-2 2 128-15,-3 1-128 0,-2 3 0 0,-5-1 0 16,-1 5 0-16,-3-1 0 0,-2 4-224 0,-4 1 32 16,-1 1 0-16,-4 7 0 15,1 2-784-15,-10 5-160 0</inkml:trace>
  <inkml:trace contextRef="#ctx0" brushRef="#br0" timeOffset="116337.04">31005 13293 24879 0,'0'0'2208'16,"0"0"-1760"-16,0 0-448 0,-8-12 0 15,8 12-384-15,0 0-144 0,0 0-48 0,0-23 0 16,0 23 416-16,-4-29 160 0</inkml:trace>
  <inkml:trace contextRef="#ctx0" brushRef="#br0" timeOffset="116552.93">30945 13171 22111 0,'0'0'976'0,"0"0"208"0,0 0-944 0,0 0-240 15,0 0 0-15,0 0 0 0,0 0 1152 0,0 0 176 16,0 0 32-16,0 0 16 0,0 0-800 0,0 0-176 16,0 0-16-16,0 0-16 0,0 0-368 0,0 0 0 15,20-14 0-15,-20 14-192 0,0 0 192 0,31 1 0 16,-31-1 0-16,30 3 0 0,-30-3 0 0,38 1 304 15,-38-1-48-15,48 2-16 0,-20-2 272 0,0 0 48 16,3 0 16-16,2 0 0 0,-2 1-128 0,1-1-32 16,2 2 0-16,1-2 0 0,-1-2-160 0,2 0-48 15,4 0 0-15,2-2 0 0,5 0-208 0,0-1 0 0,2 3-192 16,-2 0 192 0,-3-2-640-16,-2 3-32 0,-1-1 0 0,-2 2 0 15,-3 0-608-15,-4 0-128 0</inkml:trace>
  <inkml:trace contextRef="#ctx0" brushRef="#br0" timeOffset="117674.14">28835 13179 21183 0,'0'0'1888'0,"-21"6"-1504"15,21-6-384-15,0 0 0 0,0 0 704 0,-14 2 80 16,14-2 16-16,-23 8 0 16,5-3-2016-16,-1 1-416 0,1 0-80 0,0 2-16 15,1-1-1072-15,2 0-208 0,-2 3-64 0,1 0 0 0,0 0 2288 0,-1-1 448 16,-1 2 80-16,0 1 32 0,1-2 1968 0,1 1 400 0,-2 0 80 0,0-1 16 16,0 2 112-16,1 1 16 0,-2 0 16 0,2 0 0 15,-1 1-496-15,0 0-96 0,1 3-32 0,0-1 0 16,0 0-912-16,1 3-176 0,1-2-32 15,2 2-16-15,2-2-624 0,0 2 0 0,1 1 0 0,1-1 0 16,1 2 0-16,-1-1 0 0,1 1 0 0,0 3 0 16,3-1 0-16,-2 2 0 0,2-1 0 0,-2 2-128 15,2-2 528-15,1 2 112 0,-1-1 32 0,4-2 0 16,0 2 368-16,2-5 80 0,0 2 16 0,-1-22 0 16,9 36-464-16,-9-36-96 0,16 35 0 0,-16-35-16 15,23 34-432-15,-23-34 0 0,29 29 128 0,-29-29-128 16,38 31 0-16,-38-31 0 0,45 29 0 0,-45-29 0 0,51 27 0 0,-51-27 0 15,60 26 160-15,-60-26-160 0,66 19 176 0,-30-10-176 16,0-3 160-16,0 0-160 0,-3-4 128 0,2-2-128 16,0 0 0-16,0-1 144 0,0-1-144 0,-1-3 0 15,-34 5 0-15,67-10 128 0,-67 10-128 0,66-16 0 16,-36 3 0-16,-30 13 0 0,56-27 0 0,-56 27 0 16,47-32 128-16,-47 32-128 0,42-29 0 0,-42 29 0 15,40-28 0-15,-40 28 0 0,41-32 160 0,-41 32 0 16,40-36 0-16,-40 36 0 0,40-42 176 0,-22 22 48 15,0-2 0-15,-5 0 0 0,-2-2-192 0,-4-1-16 16,-5-1-16-16,-5-2 0 0,-5-1-32 0,-5-1-128 16,-5-3 192-16,-2-1-64 0,-5 1-128 0,-3 2 0 15,-3-2-192-15,-5 4 192 0,-4 1-400 0,-6 6 32 16,-5 4 16-16,-9 6 0 16,-4 3-976-16,-6 8-192 0</inkml:trace>
  <inkml:trace contextRef="#ctx0" brushRef="#br0" timeOffset="118801.3">30697 14093 10127 0,'0'0'896'0,"0"0"-704"0,0 0-192 0,0 0 0 0,0 0 3072 0,0 0 592 16,0 0 112-16,0 0 32 0,0 0-2288 0,0 0-464 16,38-3-96-16,-38 3 0 15,31-5-1952-15,-31 5-384 0,32-7-80 0,-32 7-16 16,29-10 256-16,-29 10 64 0,27-7 0 0,-27 7 0 0,29-9 1024 0,-29 9 128 15,25-8 176-15,-25 8-48 0,27-3 1760 0,-27 3 352 16,0 0 64-16,36-3 0 0,-36 3 48 0,0 0 0 16,38 2 0-16,-38-2 0 0,31 3-1008 0,-31-3-208 15,45 9-48-15,-16-5 0 0,5 2-592 0,6-2-128 16,4-1-32-16,2 1 0 0,3 0-336 0,3-3 0 16,4-1 0-16,5-3-11872 15,5-6-2400-15</inkml:trace>
  <inkml:trace contextRef="#ctx0" brushRef="#br0" timeOffset="132424.87">25810 14533 11055 0,'-12'5'976'0,"12"-5"-784"0,-15 6-192 0,15-6 0 16,0 0 1632-16,0 0 288 0,-14 4 48 0,14-4 16 16,-14 6-336-16,14-6-64 0,-23 8-16 0,23-8 0 0,-21 10-1216 0,21-10-352 15,-21 7 144-15,21-7-144 16,-22 6-448-16,22-6-176 0,-25 7-16 0,12-3-16 0,-1-2 336 0,1 2 64 15,-1 0 0-15,0-1 16 0,-1 3 976 0,-1-1 192 16,-1 2 32-16,0-1 16 0,-2 1 304 0,0-1 64 16,0 3 16-16,-1-4 0 0,0 4-480 0,-2 0-112 15,3 0 0-15,0 0-16 0,3 0-496 0,2 1-80 16,14-10-32-16,-25 18 0 0,25-18-144 0,-17 18 0 16,17-18 0-16,-13 15 0 0,13-15 0 0,-11 17 0 15,11-17 0-15,0 0 0 0,-12 25 0 0,12-25 0 16,-8 20 144-16,8-20-16 0,-9 25 256 0,9-25 64 15,-8 31 16-15,8-31 0 0,-7 29 48 0,7-29 16 0,-3 32 0 16,3-32 0-16,1 29-176 0,-1-29-32 16,8 28-16-16,-8-28 0 0,0 0-304 0,20 38 160 0,-20-38-160 0,0 0 128 15,27 37-128-15,-27-37 0 0,0 0 0 0,25 34 0 16,-25-34 0-16,0 0 0 0,24 39-128 0,-24-39 128 16,14 26 0-16,-14-26 0 0,15 31 0 0,-15-31 0 15,16 29 176-15,-16-29 48 0,16 30 16 0,-16-30 0 16,19 29 32-16,-19-29 16 0,21 27 0 0,-21-27 0 15,26 29-160-15,-26-29-128 0,30 26 144 0,-30-26-144 16,37 24 0-16,-37-24 128 0,40 22-128 0,-40-22 0 16,43 19 0-16,-43-19 176 0,44 14-176 0,-44-14 160 15,47 11-160-15,-47-11 128 0,47 9-128 0,-47-9 128 0,46 5 0 16,-46-5-128-16,48 6 192 0,-48-6-64 0,49 5-128 16,-49-5 128-16,50 4-128 0,-50-4 128 0,48 4-128 0,-48-4 160 15,46 1-160-15,-46-1 160 0,48 0-160 0,-48 0 0 16,48 0 0-16,-48 0 0 0,49 0 0 0,-49 0 0 15,54 1 0-15,-54-1 0 0,59 0 0 0,-27 1 0 16,1-1 0-16,2-1 0 0,-3 1 0 0,1-2 0 16,-1-1 0-16,1 1 0 0,-2-1 0 0,1 1 0 15,2-1 0-15,-2 1 0 0,-32 2 0 0,61-4 0 16,-61 4 0-16,63-3 0 0,-31 2 0 0,1-1 0 16,0-1 144-16,-2-2-144 0,-1 3 0 0,1-1 144 15,-1 2-144-15,0-3 0 0,-1 3 128 0,-29 1-128 16,55-1 0-16,-55 1 0 0,53 1 0 0,-53-1 128 15,51 1-128-15,-51-1 0 0,48 4 176 0,-48-4-176 0,50 1 160 0,-50-1-160 16,45 0 128-16,-45 0-128 16,49-5 0-16,-49 5 144 0,52-5-144 0,-52 5 0 0,54-10 0 0,-54 10 0 15,50-12 0-15,-50 12 0 0,48-7 0 0,-48 7 0 16,46-7 0-16,-46 7 0 0,46-6 0 0,-46 6 0 16,43-5 0-16,-43 5 0 0,37 0 0 0,-37 0 128 15,35-1-128-15,-35 1 0 0,34-1 0 0,-34 1 0 16,30-3-160-16,-30 3 160 0,30-3-208 0,-30 3 80 15,30-3 128-15,-30 3-128 0,29-3 128 0,-29 3-128 16,28-3 128-16,-28 3 0 0,30-6 0 0,-30 6 0 16,0 0 0-16,41-7 0 0,-41 7 0 0,0 0 128 15,35-10-128-15,-35 10 192 0,0 0-64 0,28-13 0 16,-28 13-128-16,0 0 144 0,0 0-144 0,23-19 160 0,-23 19-160 16,0 0 0-16,0 0 0 0,17-23 0 0,-17 23 0 15,0 0 0-15,0 0-192 0,4-25 192 0,-4 25-160 16,0 0 160-16,-4-19 0 0,4 19-144 0,-9-16 144 15,9 16 144-15,-10-14-16 0,10 14-128 0,-13-16 224 0,13 16-64 16,-16-21-16-16,16 21 0 0,-15-16-144 0,15 16 0 16,-14-19 144-16,14 19-144 0,-15-23 0 0,15 23 0 15,-13-20 0-15,13 20-128 0,-12-22 0 0,12 22 0 16,-11-23 0-16,11 23 0 0,-12-25 128 0,12 25-192 16,-11-23 192-16,11 23-192 0,-12-25 192 0,12 25 0 15,-14-22 0-15,14 22 0 0,-18-20 0 0,18 20 224 16,-24-18-48-16,24 18-16 0,-25-20 0 0,9 10 0 15,-1-2 0-15,-1 0 0 0,-1 0-160 0,-2 0 0 16,-1-1 0-16,0 1 0 0,-2-1 0 0,0 0 0 0,-2 3-192 16,-1-1 192-16,0 1-192 0,-1-2 192 0,-1 1-192 15,0 0 192-15,3 1-144 0,-3 0 144 0,0-2 0 16,-2 3 0-16,2 4 0 0,-1-4 0 0,-3 4 0 0,-4-1 0 16,-2 2 0-16,-2 0 0 0,0-2 0 0,-1 3 0 15,-1 0 0-15,-3-2 0 0,0 3 0 0,0 0 0 16,1-1-128-16,-2 0 128 0,0 1 0 0,-1 0 0 15,0-5-192-15,-1 1 64 0,0 0 128 0,-1 1-208 16,2 0 80-16,-2-1 128 0,-1 1-208 0,-3-1 80 16,0 1 128-16,-2-2-160 0,-1 2 160 0,-1-3-160 15,0 4 160-15,-5-5-160 0,-4 1 160 0,-5 3-160 16,-4-2-352-16,-4 4-80 16,-1-1-16-16,-9 4 0 0,-9 2-1488 0,-7 7-288 0</inkml:trace>
  <inkml:trace contextRef="#ctx0" brushRef="#br0" timeOffset="135631.81">21507 7804 13823 0,'-10'10'1216'0,"3"-6"-960"0,2 3-256 0,5-7 0 16,-6 6 592-16,6-6 80 0,0 0 16 0,-5 8 0 16,0 0 48-16,0-2 16 0,0 3 0 0,1-3 0 15,0 1-560-15,4-7-192 0,0 0 0 0,0 0 144 16,0 0-144-16,0 0 0 0,0 0-160 0,0 0 160 16,36 25 176-16,-36-25 128 0,0 0 16 0,0 0 16 15,39 16 784-15,-39-16 160 0,0 0 16 0,33 24 16 16,-33-24 128-16,0 0 32 0,34 36 0 0,-34-36 0 15,27 29-288-15,-27-29-48 0,31 29-16 0,-31-29 0 16,39 32-480-16,-39-32-80 0,48 33-32 0,-48-33 0 16,64 40-192-16,-24-23-32 0,6 3-16 0,4-5 0 0,5-1-160 15,0-1-128-15,5-1 192 0,-2-2-192 0,2 0 0 16,2-1 0-16,5-2-160 0,-1 2 160 16,-2-2-576-16,-2 1 0 0,-1 3 0 0,0 0 0 0,4 0 304 0,0 1 64 15,4 0 16-15,-4 3 0 0,-3 1 192 0,-3 0 0 16,0 0 192-16,-2 2-192 0,0-3 320 0,-2 1-32 15,-5 1-16-15,-3-5 0 0,-4 0-272 0,-4 0 128 16,-2 2-128-16,-37-14 0 16,60 25-384-16,-60-25-192 0,53 27-48 0,-53-27-14656 0</inkml:trace>
  <inkml:trace contextRef="#ctx0" brushRef="#br0" timeOffset="136959.17">23395 7179 6447 0,'-7'4'576'0,"1"-2"-576"0,2 0 0 0,4-2 0 16,0 0 944-16,0 0 80 0,0 0 0 0,-4 1 16 16,4-1-832-16,0 0-208 0,-5 2 0 0,0-2 0 15,1 1 0-15,-2 0 0 0,1 1-144 0,-3-2 144 16,0 2 432-16,-2-2 176 0,1 0 32 0,-2 0 16 16,0-2 864-16,-1 2 160 0,0-2 48 0,-1 2 0 15,-1 0-128-15,1 2-32 0,-1 0 0 0,0-1 0 16,1 1-592-16,-4 0-112 0,1 0-32 0,1 4 0 15,-1-3-448-15,2 5-80 0,-1-2-32 0,2 4 0 16,2 0-272-16,-1 1 0 0,3 0 128 0,2 2-128 16,1 1 576-16,3-1 64 0,3-13 16 0,1 26 0 15,-1-26-272-15,8 32-64 0,-8-32-16 0,14 34 0 0,-14-34-304 16,19 37 0-16,-19-37 128 0,18 40-128 0,-18-40 496 16,20 38 32-16,-20-38 16 0,20 45 0 0,-20-45 160 0,24 45 16 15,-24-45 16-15,23 41 0 0,-23-41-96 0,29 44 0 16,-29-44-16-16,34 39 0 0,-34-39-224 0,42 35-32 15,-42-35-16-15,47 25 0 0,-47-25-96 0,50 18-32 16,-50-18 0-16,55 15 0 0,-55-15-96 0,60 2 0 16,-60-2-128-16,64-8 192 0,-64 8-192 0,68-16 144 15,-32 5-144-15,2-2 128 0,0-1-128 0,-1-2 0 16,-1-1 0-16,-1-3 0 0,-1 1 0 0,0-2 0 16,-1-3 0-16,-2 1 0 0,1-1 0 0,-1 0 0 15,-1-2-160-15,0-1 160 0,-1-1-144 0,-2 3 144 16,-1-1-128-16,-3 2 128 0,-2 0 0 0,-3 1 0 15,-1-1 0-15,-2 1 0 0,-1-1 0 0,-3 4 0 16,-2-2 0-16,-2 1 0 0,-4 0-160 0,-2 3 160 0,-4-1-192 16,-4 2 192-16,-2-1-208 0,-5 3 64 0,-5-1 16 0,-7-1 0 15,-5 3 128-15,-8 1 0 0,-5 7 0 16,-7-1-128-16,-3 6-112 0,-2 0-16 0,1 1 0 0,-7-1 0 16,-5 0-32-16,-6-1-16 0,-7 2 0 0,1-1 0 31,1 1-496-31,-2 1-96 0,-3 5-32 0,-3 6-14992 0</inkml:trace>
  <inkml:trace contextRef="#ctx0" brushRef="#br0" timeOffset="160332.25">9294 14272 5519 0,'0'0'496'0,"-12"-1"-496"16,12 1 0-16,0 0 0 0,0 0 128 0,-9-3-128 15,1 1 0-15,-4 0 0 0,-3-2 144 0,-2 3-144 16,1-2 128-16,0 2-128 0,1 0 656 0,2 0 48 15,0-1 16-15,0 1 0 0,0 0 112 0,0-2 32 16,-1 3 0-16,1-2 0 0,1 1-224 0,-1 0-64 16,0 0 0-16,1 1 0 0,-1 1-48 0,2 1-16 15,-1 0 0-15,1 2 0 0,0 2-192 0,11-6-32 16,-20 14-16-16,8-7 0 0,12-7-48 0,-19 14-16 16,19-14 0-16,-19 16 0 0,19-16-208 0,-19 20 0 15,19-20 0-15,-17 18 0 0,17-18 144 0,-18 21-144 16,8-9 128-16,0 0-128 0,0 2 256 0,-2-1-48 15,2 1 0-15,-2 1 0 0,-1 1 112 0,-2-2 32 16,2 4 0-16,-2-2 0 0,0-1 144 0,-1 4 16 0,0-1 16 16,0 2 0-16,0 0 144 0,-1-2 32 0,2 2 0 15,0-2 0-15,2 2-48 0,1-2 0 0,0 1 0 16,2-1 0-16,0 2-224 0,1-1-48 0,0-1-16 0,2 3 0 16,0-3-368-16,0 2 144 0,1 0-144 0,6-20 0 15,-13 39 144-15,13-39-144 0,-10 37 0 0,10-37 144 16,-8 37 304-16,8-37 48 0,-5 37 16 0,5-37 0 15,-6 36 192-15,6-36 64 0,-3 35 0 0,3-35 0 16,-5 36-112-16,5-36-16 0,-3 38 0 0,3-38 0 16,-5 40-128-16,5-40-48 0,-4 41 0 0,4-41 0 15,-3 40-16-15,3-40 0 0,-2 46 0 0,2-46 0 0,2 44-80 0,-2-44-32 16,4 42 0-16,-4-42 0 16,7 46-80-16,-7-46 0 0,10 41-16 0,-10-41 0 15,11 43-96-15,-11-43-16 0,12 40 0 0,-12-40 0 0,13 39-128 16,-13-39 0-16,13 35 144 0,-13-35-144 0,14 34 0 0,-14-34 128 15,13 35-128-15,-13-35 0 0,13 33 0 0,-13-33 128 16,14 34-128-16,-14-34 0 0,13 31 0 0,-13-31 144 16,15 32-144-16,-15-32 0 0,17 28 128 0,-17-28-128 15,0 0 0-15,33 38 0 0,-33-38 0 0,0 0 0 16,42 32 0-16,-42-32 0 0,0 0 0 0,48 23 0 16,-48-23 0-16,0 0 0 0,50 21 0 0,-50-21 0 15,34 12 0-15,-34-12 0 0,0 0 0 0,50 16 0 16,-50-16 0-16,35 10 0 0,-35-10 144 0,33 6-144 15,-33-6 0-15,37 7 144 0,-37-7-144 0,40 2 128 16,-40-2-128-16,44-1 128 0,-44 1-128 0,47-4 0 0,-47 4 0 16,48-6 0-16,-48 6 0 0,51-9 0 0,-51 9 0 15,49-7 0-15,-49 7 0 0,48-12 0 0,-48 12 0 0,46-14 0 16,-46 14 0-16,46-17 0 0,-46 17 128 16,48-21-128-16,-48 21 0 0,50-21 0 0,-50 21 0 0,48-25 0 15,-48 25 0-15,51-28 0 0,-51 28 0 0,49-23 0 16,-49 23 0-16,48-19 0 0,-48 19 0 0,41-15 0 15,-41 15 0-15,37-12 0 0,-37 12 0 0,36-11 0 16,-36 11 0-16,32-13 160 0,-32 13-160 0,30-18 160 16,-30 18-160-16,28-16 128 0,-28 16-128 0,26-19 128 15,-26 19-128-15,25-18 0 0,-25 18 0 0,22-22 128 16,-22 22-128-16,21-26 0 0,-21 26 144 0,21-29-144 16,-21 29 0-16,22-30 128 0,-22 30-128 0,21-33 0 15,-21 33 0-15,16-33 0 0,-16 33 0 0,17-33 0 16,-17 33 0-16,16-36 0 0,-9 16 0 0,-1-1 0 0,1 1 0 15,0 0 0-15,-1-2 0 0,2 1 0 0,-1 1 128 0,1-3-128 16,-1-1 128-16,1 1-128 0,0 0 128 0,0-2-128 16,2-3 128-16,-1-2-128 0,0-3 0 0,-1 3 0 15,1 0 0-15,-3-1 128 0,0-3-128 0,-3 2 0 16,0 2 0-16,-1 0 0 0,-2 2 0 0,-2-2 0 16,0 0 0-16,0 2 0 0,-1 1 0 0,-1-2 0 15,2 1 0-15,-1-2 0 0,1 0 0 0,-1-4 0 16,1 1 0-16,-1 2 0 0,-1-2 0 0,0 0 0 15,-2 3 0-15,0-2 128 0,-3 4-128 0,-2-2 0 16,-3 3 128-16,-4 0-128 0,-1 0 0 0,-2-1 128 16,-3 2-128-16,-4 2 0 0,-2 1 0 0,-1 3 0 15,-1 0 0-15,-1 0-128 0,0 4 128 0,-4-3-128 16,-2 4 128-16,-4-1-128 0,-2 0 128 0,-5 1-160 0,-6 3 160 16,-3 2-160-16,-5 1-64 0,-6 2-16 0,-8 6 0 0,-10 7 0 31,-6 9-464-31,-12 13-80 0,-9 11-32 0,-12 18-17104 0</inkml:trace>
  <inkml:trace contextRef="#ctx0" brushRef="#br0" timeOffset="165148.81">16185 15855 3679 0,'0'0'320'0,"0"0"-320"0,0 0 0 0,0 0 0 16,0 0 1760-16,0 0 288 0,0 0 48 0,0 0 16 16,0 0-752-16,0 0-144 0,0 0-16 0,0 0-16 15,0 0-576-15,0 0-112 0,0 0-32 0,0 0 0 16,-6 21 192-16,6-21 48 0,0 0 0 0,-7 11 0 15,7-11-16-15,0 0 0 0,-7 12 0 0,7-12 0 16,0 0-112-16,0 0 0 0,0 0-16 0,1 31 0 16,-1-31 256-16,0 0 48 0,0 0 16 0,7 38 0 15,-7-38 48-15,1 27 16 0,-1-27 0 0,1 34 0 16,-1-34-224-16,-1 41-32 0,0-17-16 0,0 2 0 16,0 2-400-16,-2 0-80 0,2 0 0 0,-1 3-16 0,1-1-176 15,0 3 0-15,1 2 0 0,-1 0 0 0,1-1-144 0,-1 2 144 16,1 0 0-16,-2 1 0 0,2 2-144 0,-1-1 144 15,-1 5 0-15,-2-3-144 0,-1 1 144 0,0 0 0 16,0-3 0-16,0-4 0 16,0-7-448-16,1-2-128 0,-1-2 0 0,5-23-16 15,-5 33-880-15,5-33-160 0,-6 19-32 0,6-19-10592 16</inkml:trace>
  <inkml:trace contextRef="#ctx0" brushRef="#br0" timeOffset="165550.31">16232 15878 17503 0,'-8'1'1552'0,"8"-1"-1232"0,-9 2-320 0,9-2 0 15,0 0 2176-15,0 0 384 0,0 0 80 0,-11 5 16 16,11-5-1280-16,-9 3-256 0,9-3-48 0,0 0-16 15,0 0-848-15,0 0-208 0,0 0 0 0,0 0 0 32,43 18-304-32,-43-18-96 0,0 0-32 0,43 3 0 0,-43-3-64 15,0 0-16-15,46 4 0 0,-46-4 0 0,0 0 288 0,43 6 48 0,-43-6 16 0,0 0 0 16,47 9 160-16,-47-9 0 0,0 0 128 0,43 10-128 16,-43-10 288-16,0 0-16 0,0 0 0 0,40 19 0 15,-40-19-272-15,0 0 0 0,0 0 0 0,0 0 0 0,0 0 0 16,15 33 0-16,-15-33-144 0,0 0 144 0,0 0 0 0,-11 21 144 15,11-21 0-15,-13 16 0 0,13-16 224 0,-22 17 32 16,5-4 16-16,-2 1 0 0,-4 4-176 0,-1-1-48 16,-3 2 0-16,0-4 0 0,3-1-192 0,-4-1 128 15,-1-3-128-15,0 0 0 0,3-5-224 0,4-1-144 16,2-3-16-16,4-3-8480 16,4-2-1696-16</inkml:trace>
  <inkml:trace contextRef="#ctx0" brushRef="#br0" timeOffset="165944.03">17072 15659 8287 0,'0'0'736'0,"0"0"-592"15,-9 8-144-15,9-8 0 0,0 0 2112 16,0 0 384-16,0 0 64 0,0 0 32 0,-6 16-448 0,6-16-96 15,0 0 0-15,0 0-16 0,0 0-880 0,22 26-192 16,-22-26-16-16,0 0-16 0,39 8-576 0,-39-8-112 16,36 0-32-16,-36 0 0 0,39 1-208 0,-39-1 0 15,42-2 0-15,-42 2 0 0,46-5-256 0,-46 5-112 16,50-8-16-16,-50 8 0 16,52-13-416-16,-52 13-96 0,49-11 0 0,-49 11-16 15,44-11-624-15,-44 11-128 0</inkml:trace>
  <inkml:trace contextRef="#ctx0" brushRef="#br0" timeOffset="166132.22">16927 16022 21183 0,'0'0'944'0,"-17"14"192"0,17-14-912 0,0 0-224 0,0 0 0 0,0 0 0 16,0 0 640-16,0 0 96 0,0 0 16 0,0 0 0 15,0 0-592-15,33-4-160 0,-33 4 0 0,34-13 0 32,-34 13-704-32,41-17-192 0,-41 17-64 0,42-17 0 15,-42 17-1344-15,47-13-256 0</inkml:trace>
  <inkml:trace contextRef="#ctx0" brushRef="#br0" timeOffset="166457.69">17855 15647 6447 0,'0'0'576'0,"0"0"-576"15,0 0 0-15,0 0 0 0,0 0 1472 0,0 0 176 16,0 0 32-16,0 0 16 0,-5 23-864 0,5-23-160 16,0 0-32-16,0 0-16 0,38 22 464 0,-38-22 80 15,0 0 32-15,50 11 0 0,-50-11 160 0,37 5 48 0,-37-5 0 0,39 9 0 16,-39-9-480-16,38 7-96 0,-38-7 0 0,37 7-16 16,-37-7-32-16,36 5 0 0,-36-5 0 0,0 0 0 15,43 6-624-15,-43-6-160 0,0 0 0 0,33 1-8832 16,-33-1-1808-16</inkml:trace>
  <inkml:trace contextRef="#ctx0" brushRef="#br0" timeOffset="166691.21">17647 16015 29487 0,'0'0'1296'0,"0"0"288"0,0 0-1264 0,0 0-320 16,0 0 0-16,0 0 0 0,31-15 320 0,-31 15 16 16,34-16 0-16,-6 4 0 15,4-2-1120-15,3 1-240 0,0 1-32 0,0-1-16 16,1 2-1040-16,0 1-192 0,2-1-64 0,0 2 0 16,-1 4 592-16,-2-3 112 0,-2 4 32 0,-33 4-4880 15</inkml:trace>
  <inkml:trace contextRef="#ctx0" brushRef="#br0" timeOffset="167207.53">18532 15704 3679 0,'0'0'320'0,"0"0"-320"0,0 0 0 0,0 0 0 16,0 0 1552-16,0 0 240 0,0 0 64 0,0 0 0 16,-3 29-672-16,3-29-128 0,-7 31-32 0,7-31 0 15,-11 35-240-15,11-35-48 0,-15 39-16 0,7-18 0 16,1 1 304-16,-1 0 64 0,0 0 16 0,-1 0 0 0,1-2 208 0,0-2 32 15,8-18 16-15,-13 37 0 0,13-37-208 0,-12 33-64 16,12-33 0-16,-10 26 0 0,10-26-736 0,0 0-160 16,-8 21-16-16,8-21-16 15,0 0-544-15,0 0-96 0,0 0-32 0,0 0 0 0,13-22 192 0,-13 22 16 16,18-27 16-16,-7 7 0 0,4 1 672 0,-1-4 144 16,3-1 32-16,0-1 0 0,1-2-80 0,-2 0-16 15,2 1 0-15,-2 0 0 0,0 1-176 0,-1 2-32 16,0-1-16-16,-2 2 0 0,2 0-16 0,-2 3 0 15,0 1 0-15,-13 18 0 0,23-30-48 0,-23 30-16 16,14-19 0-16,-14 19 0 0,0 0-160 0,0 0 0 16,0 0 144-16,0 0-144 0,0 0 464 0,0 0 32 15,0 0 0-15,7 31 0 0,-7-31 64 0,-8 29 16 0,8-29 0 16,-14 46 0-16,6-20-208 0,-1 7-48 16,-2-2 0-16,0 4 0 0,-1-1-320 0,0 1 0 0,2-6 0 15,1 0 0-15,1-6-304 0,8-23-16 0,-10 39-16 16,10-39-10768-16,0 0-2144 0</inkml:trace>
  <inkml:trace contextRef="#ctx0" brushRef="#br0" timeOffset="167533.87">19014 15672 32255 0,'0'0'2864'15,"0"0"-2288"-15,-9 20-576 0,9-20 0 16,0 0 1328-16,0 0 144 0,0 0 48 0,-1 38 0 16,1-38-1680-16,-6 49-336 0,3-23-64 0,0 0-16 15,-2 1-1376-15,2-1-288 0,-2-2-48 0,5-24-16 16,-7 44 800-16,7-44 160 0,-9 40 16 0,9-40 16 0,-8 36 1312 0,8-36 0 16,-6 32 272-16,6-32-32 0,-3 29 1168 0,3-29 224 15,0 0 48-15,3 29 16 0,-3-29-160 0,0 0-48 16,0 0 0-16,0 0 0 0,32 10-800 0,-32-10-176 15,0 0-16-15,33-18-16 0,-33 18-304 0,28-26-176 16,-28 26 192-16,29-30-192 0,-14 10 0 0,-1-2 0 16,1 0 0-16,-2-4 0 15,-1-1-528-15,-1 0-176 0,-1-4-16 0,-1 2-16 16,0 0-1120-16,-1-1-208 0</inkml:trace>
  <inkml:trace contextRef="#ctx0" brushRef="#br0" timeOffset="167883.53">19657 15163 17503 0,'0'0'1552'16,"0"0"-1232"-16,0 0-320 0,0 0 0 0,0 0 1632 16,0 0 272-16,0 0 48 0,-2 26 16 0,2-26-1648 0,0 31-320 15,0-31 0-15,-3 41 0 16,3-41-880-16,-4 53-48 0,1-24-16 0,-1 4 0 0,-1 1 944 0,-1 1 144 16,-2 5 48-16,0 0 16 0,-2 4 1136 0,0-1 240 15,0 4 32-15,-1 2 16 0,0 5 304 0,1-2 64 16,0 0 16-16,1-3 0 0,0-2-1056 0,1-4-192 15,2-6-64-15,0-8 0 16,6-29-1232-16,-4 42-256 0,4-42-48 0,0 0-16 16,0 0-1392-16,0 0-288 0,0 0-48 0,0 0-10064 0</inkml:trace>
  <inkml:trace contextRef="#ctx0" brushRef="#br0" timeOffset="168132.05">19834 15237 35935 0,'0'0'1600'0,"-14"27"320"0,14-27-1536 0,0 0-384 0,0 0 0 0,-5 28 0 16,5-28 0-16,0 0 0 0,8 38-192 0,-8-38 64 15,9 58-1696-15,-6-26-336 0,1 3-64 0,-4 0-16 16,0 0-944-16,-2 2-192 0,-2 0-32 0,-1 2-16 15,-1 5 1824-15,-2 1 384 0,0 6 64 0,1 2 0 16,-1 7 1792-16,0 1 368 0,1-1 64 0,-1-3 16 16,2-2 512-16,-1-2 128 0,0-4 0 0,2-2 16 0,1-3-1616 15</inkml:trace>
  <inkml:trace contextRef="#ctx0" brushRef="#br0" timeOffset="168724.27">20264 15804 22111 0,'0'0'1968'0,"0"0"-1584"0,4 30-384 16,-4-30 0-16,0 0 2080 0,0 0 336 0,0 0 64 0,0 0 16 31,19 36-2976-31,-19-36-592 0,10 36-112 0,-10-36-32 0,3 42 944 0,-3-42 272 0,-8 46-128 0,1-21 128 16,-1 0-160-16,-1 0 16 0,-1 2 0 0,-1 3 144 31,0 3-4288-31,-1 4-720 0,-2 3-160 0,1 4-16 0,0 1 6336 0,-1 1 1264 0,1 0 256 0,1-6 48 16,0 1 16-16,2-1 0 0,0-3 0 0,1-2 0 15,0-1-1792-15,2-7-368 0,0-2-64 0,7-25 0 16,-12 33-896-16,12-33-192 0,0 0-16 15,0 0-16-15,0 0-32 0,0 0-16 0,0 0 0 0,0 0 0 16,4-20 384-16,3 3 80 0,1-6 0 0,2-4 16 16,1-2 48-16,1-1 0 0,4-2 0 0,-1-4 0 0,2-2 128 0,1-1 0 15,0-2 0-15,0-3 0 0,-2-1 384 16,1-2 48-16,-1 0 16 0,-2 1 0 0,2 4 432 0,1-4 80 16,1-2 32-16,0 3 0 0,3 5-368 0,-2 2-80 15,1 5-16-15,0 5 0 0,-2 7-48 0,-2 1-16 16,-16 20 0-16,30-28 0 0,-30 28 224 0,28-14 32 15,-28 14 16-15,0 0 0 0,35-2-192 0,-35 2-32 16,0 0-16-16,0 0 0 0,37 28-368 0,-37-28-128 16,13 28 0-16,-13-28 144 0,7 41-144 0,-7-41 0 15,-2 50 0-15,-3-24 0 0,-2 1 0 0,0 0 0 16,-5-2 0-16,1-1 128 0,-1-4 80 0,-1 0 16 16,-2-3 0-16,0-2 0 0,-2 0 160 0,0-4 16 15,0-1 16-15,1-4 0 0,-2 0-416 0,1-5 128 0,17-1-128 16,-29-5 0-1,29 5-592-15,-22-11-208 0,22 11-32 0,-15-20-16 16,15 20-1312-16,-5-31-256 0</inkml:trace>
  <inkml:trace contextRef="#ctx0" brushRef="#br0" timeOffset="169066.04">21224 15141 27647 0,'0'0'1216'0,"9"-15"256"0,-9 15-1168 0,0 0-304 16,10-16 0-16,-10 16 0 0,0 0 448 0,0 0 16 16,18-18 16-16,-18 18 0 15,16-13-768-15,-16 13-160 0,0 0-16 0,0 0-16 16,0 0-864-16,0 0-192 0,17 28-16 0,-17-28-16 0,-3 33 1440 0,3-33 272 15,-5 45 64-15,5-45 16 0,-4 51 1424 0,2-21 272 16,-1 2 64-16,2 2 16 0,0 3-64 0,1 1-16 16,0 2 0-16,0-3 0 0,2 2-1104 0,-1 0-240 15,1 5-32-15,0-4-16 0,0 3-528 0,0-2 0 16,0-4 0-16,0-1 0 16,-2-1-416-16,0-4-32 0,0-2-16 0,0-29 0 15,0 47-480-15,0-47-80 0,-2 36-32 0,2-36-9264 16,0 0-1856-16</inkml:trace>
  <inkml:trace contextRef="#ctx0" brushRef="#br0" timeOffset="169351.72">20993 15607 23951 0,'0'0'2128'16,"0"0"-1696"-16,0 0-432 0,0 0 0 16,0 0 2720-16,0 0 464 0,0 0 80 0,35 9 32 15,-35-9-2416-15,51 0-496 0,-21-4-80 0,2 2-32 16,-1-3-1120-16,1-1-240 0,-1 0-32 0,-1 0-16 16,2 0-272-16,0-1-64 0,-1 4-16 0,-1 0 0 0,1-2 960 0,0 4 192 15,1 0 32-15,-1-2 16 0,-1-3 480 16,-3 2 80-16,-1-3 32 0,-26 7 0 0,42-15-432 0,-42 15-96 15,35-15-16-15,-35 15-11712 16</inkml:trace>
  <inkml:trace contextRef="#ctx0" brushRef="#br0" timeOffset="169755.94">21870 15634 19343 0,'0'0'1728'0,"0"0"-1392"0,5 30-336 16,-5-30 2624-16,0 0 448 0,0 0 80 0,0 0 32 16,0 0-2736-16,0 0-448 0,18 28-256 0,-18-28 16 31,0 0-1776-31,0 0-352 0,-1 33-80 0,1-33-16 16,0 0 512-16,-12 32 96 0,12-32 32 0,-15 32 0 0,15-32 1824 0,-14 35 576 0,14-35 16 0,-16 41 0 15,16-41 1072-15,-13 48 192 0,13-48 64 0,-14 46 0 16,14-46-624-16,-13 38-112 0,13-38-32 0,-13 38 0 15,13-38-1152-15,-11 27-192 0,11-27-64 0,0 0-16 16,-12 22-448-16,12-22-96 0,0 0-16 0,0 0 0 16,0 0 1184-16,0 0 224 0,0 0 64 0,-5-15 0 15,5 15 80-15,5-27 32 0,0 8 0 0,0-2 0 0,3-3-464 0,1-2-96 16,2-2 0-16,0 0-16 0,2-3 656 0,-1-1 144 16,3-1 32-16,-1-3 0 0,3-1 16 0,1 2 0 15,0-1 0-15,2 2 0 0,2 2-512 0,-1 4-80 16,1 4-32-16,-3 6 0 0,-1 1-576 0,-18 17-112 15,30-18-32-15,-30 18 0 16,28-2-288-16,-28 2-64 0,28 8-16 0,-28-8 0 0,31 20 320 0,-31-20 64 16,36 34 16-16,-15-10-14784 0</inkml:trace>
  <inkml:trace contextRef="#ctx0" brushRef="#br0" timeOffset="203050.76">26857 10939 10127 0,'-10'-2'896'0,"2"1"-704"15,8 1-192-15,-9 0 0 0,9 0 384 0,-7-1 64 16,-3-2 0-16,-6 1 0 0,-5 1-160 0,-2-3-32 16,1 2 0-16,2-3 0 0,2 3 496 0,1-1 80 15,2-2 32-15,0 2 0 0,2 0 240 0,-2-3 48 16,2 3 16-16,0-2 0 0,-2 1-304 0,1 1-64 16,-2 0-16-16,-1 1 0 0,-1 1-432 0,-1 0-96 0,0 1 0 0,-3 1-16 15,0 0 16-15,-3 1 0 0,0 1 0 16,-1-2 0-16,0 3-256 0,-1-1 0 0,3 2 0 0,-2 2 0 15,2-3 0-15,-1 4 0 0,2-3 0 0,-1 6 0 16,2-3 0-16,0 1 0 0,2-1-128 0,-2 2 128 16,1-1 0-16,-1-1-128 0,-1 2 128 0,-1 1 0 15,-2 1 0-15,-1 0 0 0,2 0 0 0,-3 0 0 16,2 0 368-16,-2 1-32 0,2-1 0 0,-1 0 0 16,2-1 192-16,1 2 48 0,0 0 0 0,2 0 0 15,1 3 192-15,-1-1 64 0,4-1 0 0,-1 0 0 16,1-1-240-16,1-1-32 0,0 2-16 0,0-1 0 15,3-3-352-15,-2 2-64 0,1 1 0 0,-1-1-128 16,3 2 240-16,-2 0-64 0,2 0-16 0,-2 1 0 16,15-15 224-16,-25 33 64 0,25-33 0 0,-26 36 0 0,26-36-144 0,-22 33-32 15,22-33 0-15,-22 37 0 0,22-37-272 0,-17 35 0 16,17-35 128-16,-16 31-128 0,16-31 160 16,-10 36-32-16,10-36 0 0,-8 34 0 0,8-34 16 0,0 0 0 15,1 48 0-15,-1-48 0 0,0 0-16 0,14 50 0 16,-14-50 0-16,0 0 0 0,26 49 48 0,-26-49 0 15,29 33 0-15,-29-33 0 0,35 30-176 0,-35-30 0 16,44 29 0-16,-44-29 128 0,54 27-128 0,-54-27 0 16,60 26 0-16,-28-14 0 0,-1 0 0 0,0-1 0 15,2 2 0-15,-1-3 0 0,3 0 0 0,-1 1 0 16,2 0 0-16,2-2 0 0,3 2 144 0,1-1 0 16,4 1 0-16,-1-3 0 0,0-3-16 0,0 1 0 15,3 0 0-15,0 1 0 0,1-2-128 0,4 2 0 0,0-2 0 16,1 2 0-16,-5-2 0 0,2 1 0 0,3 0 0 15,-2-2 0-15,-1 3 0 0,0-2 0 0,3 2 0 16,-2 0 0-16,2 0 0 0,-2-2 0 0,0 0 0 0,0-2 128 16,0 2-128-16,2-4 160 0,2 1-160 0,-1-2 160 15,2 0-160-15,-1 0 0 0,0-1 0 0,-1 0 128 16,-2-3-128-16,3 2 0 0,2 1 0 0,-1-1 0 16,0 1-208-16,-1 0 16 0,-1 1 16 0,0 0 0 15,1 0 176-15,0 0-192 0,1 0 192 0,1-2-192 16,-3 2 192-16,3-1 0 0,1-1 0 0,-1 0 0 15,0 1 0-15,1-1 0 0,1-2 0 0,-1 1 0 16,-1-1 0-16,-2 3-160 0,0-2 160 0,-2 1-208 16,0 2 16-16,0-4 16 0,-1 3 0 0,1 0 0 0,-4-1 176 15,1 0 0-15,2-3 0 0,-2 2 0 0,1 2 0 16,1-3 0-16,2 0 0 0,-2 1 0 0,0 0 0 16,-1-3 128-16,1 1-128 0,-2 1 128 0,0-2 0 0,-1 5 16 15,1-1 0-15,-1 0 0 0,-1-3 112 0,-1 3 0 16,-3-1 16-16,-3-2 0 0,-3 2-80 0,0 2-32 15,-1-2 0-15,0 1 0 0,-1-1-160 0,0 1 0 16,-2-1 0-16,0 0 128 0,-2-1 0 0,0-2-128 16,0-1 192-16,-1-1-64 0,0 0-128 0,-1-2 192 15,0 1-192-15,1 2 192 0,-3-2-192 0,0 2 0 16,1-1 0-16,-2-2 0 0,1 1 0 0,-2 1 0 16,-2-2 0-16,-2-2 0 0,-3 3 0 0,-1-2 0 15,-3 1 0-15,1 2 0 0,-1-1 0 0,-1-2 0 16,0 2 0-16,0-2 0 0,0 2 0 0,1-1 0 15,-2-2 0-15,-1 1 0 0,0 1 0 0,-1-1 0 16,-1 1-144-16,-1 1 144 0,7-14-320 0,-9 13 176 0,-4-1 0 16,-4 11 144-16,6-22 0 0,-4 10 0 0,-2-2-128 15,1 0 128-15,-2-1 192 0,1-2-32 0,-1 3-16 16,0-2-144-16,-3-2 0 0,0 4 144 0,-4-2-144 16,-1 0 0-16,-2 1 0 0,-3-2-160 0,-4 1 160 15,-1 1-144-15,-4 1 144 0,0 0 0 0,-2 0-144 16,1-1 144-16,-2 1 0 0,-1 0 0 0,1-1 0 15,-2 0 0-15,1 1 0 0,2 0 0 0,1 1 0 16,0 1 0-16,1-1 0 0,-2 1 0 0,2 0 0 16,-2-1 0-16,-1 2-160 0,-1 2 160 0,-2 1 0 15,0 2-240-15,0 1 64 0,-2 0 16 0,-2 1 0 0,1 0 160 16,-2-1 0-16,1 2 0 0,1-1-128 0,-2-3-32 0,2 3 0 16,-1-3 0-16,2 1 0 15,0 0-320-15,1 1-64 0,1-2-16 0,1 2 0 0,-1-2 288 0,0 3 48 16,-1-3 16-16,-2 2 0 0,1-2 208 15,0 2 0-15,0-3 0 0,-1 3 0 0,3-2 128 0,-3 3-128 16,-3-1 0-16,1 0 0 0,-3 1 128 0,0 1-128 16,-1 0 0-16,-2 0 0 0,0 1 128 0,1-1-128 15,1-1 0-15,0 2 0 0,1 0 0 0,1 0 0 16,3-1 0-16,-1 0 0 0,1 0 0 0,-2 1 0 16,2-2 0-16,-3-1 0 0,2 1 0 0,-3-1 0 15,2 0-192-15,1 0 192 0,0-1-192 0,1 0 192 16,-1 0-208-16,1 1 80 0,0 0 128 0,1 0 0 15,0-1 0-15,-2 1 0 0,-1 1 0 0,0-2 0 0,-1 5 0 0,-1-1 0 16,3-2 0-16,-3 1 0 0,-1 2 0 0,1 0 0 16,2 1 0-16,0-2 0 0,-1-1 0 0,-1 2 0 15,-1-2-368-15,1 2 16 0,-2 0 0 0,3 1 0 16,1 0 0-16,0-1 0 0,1 1 0 0,-1 0 0 16,2 0 208-16,-2 0 144 0,0-2-192 0,1 2 192 15,-3 0-144-15,-1 2 144 0,-2-2 0 0,0 0-144 16,1 2 144-16,1 0 0 0,0 2 0 0,1-1 0 15,1-1 0-15,-1 0 0 0,0 3 128 0,-3-2-128 16,1-2 0-16,-2 2 0 0,-2 3 0 0,0-3 0 16,1 1 0-16,-2 1 0 0,0-1 0 0,-2 1-192 15,-1 1-368-15,-2-3-80 0,-4 5 0 16,-5-1-16-16,-1 0-96 0,-1 5-16 0,-3-1 0 16,-3 2-11968-16</inkml:trace>
  <inkml:trace contextRef="#ctx0" brushRef="#br0" timeOffset="208581.67">6533 16196 8287 0,'0'0'736'0,"0"0"-592"15,0 0-144-15,0 0 0 0,0 0 640 0,0 0 80 16,52 7 32-16,-52-7 0 0,48 9 176 0,-48-9 32 16,58 9 16-16,-58-9 0 0,53 6-272 0,-53-6-64 15,43 9-16-15,-43-9 0 0,0 0-112 0,55 14 0 16,-55-14-16-16,0 0 0 0,0 0 272 0,50 25 48 16,-50-25 16-16,0 0 0 0,39 21-192 0,-39-21-48 15,0 0 0-15,46 7 0 0,-46-7-592 0,0 0-192 16,55-9 0-16,-55 9-10128 0</inkml:trace>
  <inkml:trace contextRef="#ctx0" brushRef="#br0" timeOffset="209489.97">6443 16389 10127 0,'-4'2'896'0,"4"-2"-704"15,-1 1-192-15,1-1 0 0,0 0 448 0,0 0 48 16,0 0 16-16,0 0 0 0,0 0-336 0,0 0-176 15,0 0 192-15,29-13-192 0,-29 13 0 0,0 0-272 16,26-21 16-16,-26 21 16 16,0 0-320-16,28-16-64 0,-28 16-16 0,0 0 0 0,0 0 448 0,34-13 192 0,-34 13-192 0,0 0 192 15,0 0 448-15,0 0 192 0,44 3 64 0,-44-3 0 16,0 0 448-16,0 0 112 0,46 16 16 0,-46-16 0 16,0 0-80-16,42 12-16 0,-42-12 0 0,0 0 0 15,50 11-640-15,-50-11-128 0,0 0-32 0,58 8 0 16,-58-8-384-16,43 3 0 0,-43-3 0 0,0 0-176 15,60 10-624 1,-60-10-128-16,41 6-32 0,-41-6-7552 0</inkml:trace>
  <inkml:trace contextRef="#ctx0" brushRef="#br0" timeOffset="209848.87">6694 16561 18431 0,'0'0'1632'0,"0"0"-1312"0,0 0-320 0,0 0 0 15,42-4 1776-15,-42 4 272 0,0 0 64 0,70-4 16 31,-18 9-2128-31,7 2-240 0,1 12-144 0,-11 7-16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59:18.3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3196 5856 10127 0,'-2'-3'896'0,"1"2"-704"0,1 1-192 0,0 0 0 16,1 0 576-16,0 0 64 0,1 1 32 0,3 2 0 15,1 0-480-15,3-1-192 0,-9-2 128 0,0 0-128 16,33 10 0-16,-22-9 0 0,1 0 0 0,0-3 0 16,3 1-176-16,-1-4 176 0,3 2-128 0,0 1 128 15,-1-2 352-15,1 0 160 0,0 0 16 0,2 2 16 16,0 0 752-16,0 1 160 0,1 1 16 0,1-2 16 15,1 4-592-15,-1-2-112 0,1 2-16 0,-1-1-16 16,1-1-560-16,-1-1-192 0,1 0 0 0,0-2 144 0,2 0-144 16,-1 1 0-16,3-1 0 0,0-2-176 0,-1 2 176 0,3 1 0 15,0 0 0-15,2-2-128 0,1 2 256 0,1 0 64 16,-1 0 16-16,0-1 0 0,-2-1 592 0,0 2 112 16,0-1 32-16,-1 1 0 0,0 0-208 0,-1 0-32 15,2 1-16-15,0-1 0 0,1 1-144 0,1 1-32 16,3-1 0-16,-1-2 0 0,3 1-224 0,-2-2-48 15,0 2-16-15,-4-4 0 0,0 0-96 0,-3 1 0 16,-2 0-128-16,-2 0 192 0,-2-1-64 0,-2 2 0 16,-1 0-128-16,-2-2 192 0,-3 5 96 0,-3-2 16 15,0 1 0-15,-3-2 0 0,-2 2-144 0,-1 1-32 16,-3 1 0-16,-1 0 0 0,0 0-128 0,-4-1 0 0,0 1 0 16,-3-1 0-16,-2-1-288 0,-1 2 64 0,-3 0 16 15,0 2 0 1,-2-2-448-16,-1 1-96 0,-1 0-16 0,-1 0 0 0,0 1 448 0,0 0 64 0,-1 1 32 0,-2-1 0 15,1 0 224-15,-3 0 0 0,1 2 0 0,-1-1 0 16,-2-1 0-16,1 2 0 0,-3 0 0 0,1-2 0 16,-1 1 208-16,1 0-64 0,-1 1-16 0,0 0 0 15,0-3 96-15,0 2 16 0,1 2 0 0,-2-2 0 16,-1-1 0-16,-3 3 0 0,2-2 0 0,-2-1 0 16,-2-1-240-16,1 2 0 0,0-2 0 0,1 1 0 15,2-1 0-15,0-1 0 0,2 0 0 0,0 0 0 16,3-1-336-16,-2-1 32 0,1 1 16 0,2-1 0 15,-1 1-208-15,0 0-32 0,2 0-16 0,0 1 0 0,-1 0 320 0,1 2 64 16,0-1 16-16,2 2 0 0,2 1 144 0,1 1 0 16,2 1 0-16,0 0 0 0,1 2 0 0,2-2 0 15,1 3-160-15,1 2 160 16,1-2-1344-16,0 1-176 0,1-1-16 0,0 0-9264 16</inkml:trace>
  <inkml:trace contextRef="#ctx0" brushRef="#br0" timeOffset="5203.72">5498 6947 5519 0,'-8'0'496'0,"1"0"-496"0,1 0 0 0,3 0 0 16,1 0 576-16,1 0 0 0,-1 0 16 0,-2-1 0 15,-2 1-592-15,-1 0 0 0,-2 0 0 0,0-2 0 32,1 0-320-32,-1-1-96 0,1 1-16 0,0-1 0 0,-1 0 432 0,2-1 0 0,-1 0 0 0,0 2 0 15,0-1 528-15,0-2 48 0,2 2 0 0,-2-1 0 16,1 1 192-16,0 0 32 0,1 2 16 0,0-3 0 16,3 2 144-16,-2-1 16 0,2 2 16 0,0-1 0 15,0 2 0-15,1 0 0 0,1 0 0 0,1 0 0 0,1 0-672 16,0 0-144-16,3 0-32 0,-1-1 0 0,3 0-144 0,-1 0-192 15,2-1 32-15,1-3 16 0,-8 5 144 0,20-4-128 16,-10 1 128-16,-10 3-128 0,23-7 256 0,-10 5 64 16,-1-2 16-16,-12 4 0 0,25-5 432 0,-25 5 96 15,26-2 16-15,-26 2 0 0,29-2-320 0,-29 2-64 16,30 2-16-16,-30-2 0 0,0 0-352 0,42 2 144 16,-42-2-144-16,32 2 0 0,-32-2 128 0,38 0-128 15,-38 0 0-15,43-1 0 0,-43 1 512 0,47-1-16 16,-22 0 0-16,-25 1 0 0,46 0 80 0,-46 0 0 15,43-1 16-15,-43 1 0 0,38 0-272 0,-38 0-48 16,34 0-16-16,-34 0 0 0,29 1-256 0,-29-1 0 16,0 0 0-16,36 1 0 0,-36-1 0 0,0 0 0 15,31 2 0-15,-31-2 0 0,0 0 0 0,0 0 0 0,33 2 0 0,-26-2 0 16,-1-2 0-16,-1 2 0 0,-1-1 0 0,1 1 0 16,-2 0 0-16,-1-1 0 0,-1 1 0 0,1 0 0 15,-1-1 0-15,-1 1 0 0,1 0 0 0,-2 0 160 16,1 0 16-16,-1-1 0 0,-2-1 0 0,1 2 0 15,0-1 32-15,-3 1 16 0,1 0 0 0,-2 0 0 16,0 0-224-16,-3 0 0 0,0 0 0 0,-1 0 0 16,-1 0 0-16,-1 0 0 0,1 0 0 0,-2 0 0 15,0 0 0-15,-1 1 0 0,-1 1 0 0,0-1 0 16,0-1 0-16,-1 1 0 0,-1 0 0 0,-1 0 0 16,0-1 128-16,0 0-128 0,-1-1 0 0,1 0 0 15,-1 0 192-15,-2 0-48 0,2-1-16 0,-2-1 0 16,-1 0 224-16,-1-1 32 0,0 4 16 0,-1-2 0 15,0 2 80-15,1 0 16 0,-2 1 0 0,1 0 0 0,-2 3-320 16,-1 0-176-16,2 1 192 0,-2-2-192 0,1 3 0 0,0-3 0 16,1-1 0-16,-1-1-192 0,2 2-48 0,-1-2 0 15,2-1 0-15,-1 0 0 0,2-1 240 0,1 1 0 16,1 0-160-16,-1 0 160 0,5 1 0 0,0-1 0 16,2 0 128-16,2 1-128 0,3-1 432 0,3 0 0 15,1 1 0-15,2-1 0 0,2 0-128 0,1 0-32 16,2 1 0-16,0-1 0 0,4 0-272 0,-1 0 0 15,3-1 0-15,-8 1 0 0,0 0 0 0,34-1 0 16,-34 1 0-16,32-2-144 0,-13-2 144 0,2 2 128 16,0 1-128-16,2-1 176 0,0-1-176 0,1 0 0 15,-1 0 0-15,1 2 0 0,-1-3-144 0,-1 0-16 0,-22 4 0 16,44-5 0-16,-44 5 160 0,42-8-160 0,-42 8 160 0,44-5-160 16,-44 5 160-16,43-3 0 0,-43 3 0 15,44-6 0-15,-44 6 0 0,44 0 0 0,-44 0 0 0,42 0 0 16,-42 0-176-16,39 1 176 0,-39-1-208 0,34 5 80 15,-34-5 128-15,0 0-192 0,42 6 192 0,-42-6-192 16,0 0 192-16,0 0 0 0,42 11-144 0,-42-11 144 16,0 0 0-16,0 0-144 0,0 0 144 0,0 0 0 15,43 18-336-15,-43-18 32 0,0 0 16 0,0 0 0 16,0 0 960-16,0 0 192 0,0 0 32 0,0 0 16 16,0 0-1392-16,0 0-288 0,0 0-48 0,0 0-16 15,0 0 832-15,0 0 304 0,0 0-16 0,0 0 0 16,0 0-16-16,0 0 0 0,0 0 0 0,0 0 0 15,-4 2-272-15,-6-2 0 0,-2 0-128 0,-2-1 128 16,0 1-192-16,-1 0 192 0,0-1-208 0,-3-2 80 0,1 2 128 0,-2 0 0 16,0-3 0-16,0 2 0 0,-1-1 0 0,0-1 0 15,-1 3 0-15,0-1 0 0,0 0 160 0,-2 0 16 16,1 2 0-16,1-2 0 0,-1 2-32 0,1-1 0 16,1 1 0-16,-1-1 0 0,0 1-144 0,0-1 0 15,-1 1 0-15,1 0 128 0,0 0-128 0,-1-1 0 16,0 0 0-16,0 0 0 0,1 0 0 0,0-3 0 15,1 3 0-15,0-1 0 0,2 2 0 0,0-1 0 16,0 0 0-16,0 0 0 0,1 1 0 0,0-2 0 16,2 2 0-16,-1-1 0 0,3 0 0 0,-2-1 0 15,3 2 0-15,-1 0 0 0,3 0 0 0,-1 0 0 16,1 2 176-16,0-1-176 0,-1 3 320 0,0-2-48 16,1 0 0-16,-1 4 0 0,2-3-272 0,-2 2 0 0,-1 1 0 15,1-1 0-15,-3 3 0 0,2-5 0 0,0 5 0 16,-1-4 0-16,2 2 0 0,0-2 0 0,1 0 0 0,1 2 0 15,2-2 0-15,0 1 0 0,1 0-128 0,-1-3-15936 16</inkml:trace>
  <inkml:trace contextRef="#ctx0" brushRef="#br0" timeOffset="13824.33">20087 10709 3039 0,'-7'1'0'0,"1"0"128"0,1 0-128 0,1-1 176 0,2 0-176 0,0 1 0 16,0 0 0-16,-4 0 0 0,-1 3 480 0,-3-1 64 15,-1-1 16-15,1 2 0 0,1-1-384 0,1-2-176 16,1 0 160-16,0-1-160 0,0 0 0 0,2-1 0 15,-1 1 0-15,2-1 0 0,-2 0 480 0,0-1 48 16,2-1 16-16,-2 1 0 0,0 1 400 0,-1 0 80 0,0 0 0 0,1 0 16 16,-1 0 208-16,1-2 32 0,0 3 16 0,-1-1 0 15,0 1-528-15,2-1-128 0,0 1 0 0,2-1-16 16,-1 1-432-16,4 0-192 0,-3-3 160 0,3 3-160 16,0 0 0-16,0 0 0 0,0 0 0 0,0 0 0 15,0 0 0-15,0 0 0 0,0 0 128 0,0 0-128 16,0 0 448-16,0 0 64 0,40-11 0 0,-40 11 0 15,0 0-64-15,0 0 0 0,0 0 0 0,0 0 0 16,48 8 0-16,-48-8 0 0,0 0 0 0,0 0 0 16,46 8-64-16,-46-8 0 0,0 0-16 0,51 9 0 15,-51-9-64-15,48 4-16 0,-48-4 0 0,58 5 0 16,-58-5-48-16,66 5-16 0,-66-5 0 0,65 5 0 16,-65-5-224-16,60 4 144 0,-60-4-144 0,59 2 128 0,-59-2-128 0,53 3 0 15,-53-3 0-15,50 3 0 0,-50-3-256 0,47 0 64 16,-47 0 0-16,0 0 16 15,55-5-912-15,-55 5-192 0,0 0-48 0,39-11 0 16,-39 11-704-16,0 0-144 0</inkml:trace>
  <inkml:trace contextRef="#ctx0" brushRef="#br0" timeOffset="14391.41">20334 10772 14735 0,'-8'7'640'0,"3"-4"160"0,5-3-640 0,-6 6-160 0,6-6 0 0,0 0 0 16,0 0 832-16,0 0 128 0,0 0 16 0,0 0 16 16,5 26-448-16,-5-26-96 0,0 0 0 0,6 25-16 15,-6-25-432-15,4 17 0 0,-4-17 0 0,2 25-176 16,-1-12 176-16,-1 1 0 0,-1 3 0 0,0 0-128 15,-1 2 128-15,-1-2 0 0,0 3-144 0,1-1 144 16,-1 1 304-16,-1 2 128 0,2-1 16 0,1-2 16 16,0 1 320-16,0-2 64 0,2 2 16 0,0-3 0 15,1 2-352-15,0-2-64 0,1 3 0 0,-1-3-16 16,0 3-432-16,0-1 0 0,2-1 128 0,-2 2-128 16,0 1 0-16,0-1 0 0,1 2 0 0,-2 2 0 15,1-3 0-15,-1 0 0 0,1 0 0 0,-2 3 0 0,1-2 0 16,-1 1-176-16,0 1 176 0,0-2-192 0,-1 2 192 0,1-2 0 15,-1-1-144-15,0 1 144 0,0 3 0 0,1-2 0 16,0 3 0-16,0-1 0 0,1-1 0 0,0 3 0 16,2 0 0-16,0-2 0 0,0 1 0 0,1 1 0 15,0 1 0-15,1-3 128 0,1 0-128 0,0-3 0 16,0 3 0-16,-1-5 0 0,0 0 0 0,0-1 0 16,0 0 0-16,-1 2 0 0,0-3 0 0,1 2-144 15,-2 0 144-15,-1-2-160 0,-1 4-160 0,0 1-48 16,-1 0 0-16,-1 0 0 0,0 0 208 0,-2 2 160 15,1 0-208-15,-2 0 80 0,1-1 128 0,-2 2 0 16,1 1 0-16,1-2 0 0,-1 2 0 0,0-1 0 16,1 1 0-16,-1-1 128 0,3-1-128 0,0 0 0 0,2-2 128 15,0-1-128-15,1-3 0 0,2-3 0 0,-1-2 0 16,0-1 0 0,2-1-560-16,-5-12-176 0,8 19-32 0,-8-19-16 15,0 0-1264-15,0 0-256 0</inkml:trace>
  <inkml:trace contextRef="#ctx0" brushRef="#br0" timeOffset="14966.72">20069 13179 16575 0,'-16'14'736'0,"5"-6"160"0,1 0-720 0,5-2-176 16,3-2 0-16,2-2 0 0,-1-1 768 0,-1 2 112 16,-2 5 16-16,1-1 16 0,2-2-208 0,1 1-32 15,2-4-16-15,-2-2 0 0,0 0-656 0,0 0-320 0,0 0 16 0,0 0 16 32,40-22-160-32,-40 22-48 0,0 0 0 0,0 0 0 0,45-25 304 0,-45 25 192 0,0 0-208 0,0 0 80 15,0 0 464-15,0 0 112 0,0 0 0 0,45 3 16 16,-43 4 400-16,-1-2 80 0,0 4 16 0,0-4 0 15,0 4 48-15,2 0 16 0,0-2 0 0,3 3 0 16,-1 0-224-16,-5-10-32 0,20 16-16 0,-20-16 0 16,0 0-496-16,38 12-112 0,-38-12-16 0,0 0 0 15,46 1 0-15,-46-1 0 0,0 0 0 0,50-2 0 16,-50 2-128-16,0 0 0 0,51 0 0 0,-51 0 0 16,0 0 784-16,52 2 176 0,-52-2 48 0,0 0 0 15,60 6-1632-15,-60-6-320 0,45 3-64 16,-45-3-16-16,52 7 832 0,-52-7 192 0,55 6 0 0,-55-6 0 0,59 8 0 0,-59-8 208 15,57 2-32-15,-57-2-16 0,55 0-160 0,-55 0 0 16,53-2 0-16,-53 2-9376 16,53-8-1984-16</inkml:trace>
  <inkml:trace contextRef="#ctx0" brushRef="#br0" timeOffset="15624.2">20403 12798 7359 0,'-6'4'656'0,"1"0"-528"15,2-2-128-15,1-1 0 0,1-1 608 0,1 0 96 16,0 0 0-16,-1 0 16 0,-2 0-176 0,2 0-32 16,0-1-16-16,-1 0 0 0,3-1-496 0,0-2 0 15,-1 2-128-15,1 2 128 0,0-2 0 0,0-1 192 16,1 2 0-16,-2 0 0 0,0-1 928 0,-2 1 176 15,1 0 48-15,-1 1 0 0,0 0 64 0,-2 0 32 16,1 1 0-16,0 2 0 0,-1 2-384 0,1-3-80 16,0 5-16-16,0-2 0 0,2 2-16 0,0-2-16 15,2 6 0-15,2-4 0 0,0 2-368 0,1 0-80 16,2 1-16-16,-6-10 0 0,15 16-320 0,-9-6-144 16,-6-10 128-16,18 19-128 0,-9-8 0 0,-1-2 0 0,-2 2 0 0,1 1 0 15,0 1-192-15,-2 0 192 0,0 4-160 0,-1 0 160 16,-1 0-224-16,-2 1 48 0,-1 3 16 0,-1 1 0 15,-3-3 160-15,-1 3 0 0,-2 0 160 0,-2 1-160 16,0 0 976-16,-1 0 112 0,-1 2 0 0,0 0 16 31,1-2-2064-31,1-2-432 0,0 0-80 0,2 1 0 0,3-7 688 16,3 0 144-16,2-5 16 0,3-2-11488 0</inkml:trace>
  <inkml:trace contextRef="#ctx0" brushRef="#br0" timeOffset="18624.74">21227 13215 17503 0,'0'0'1552'0,"0"0"-1232"15,0 0-320-15,0 0 0 0,0 0 1680 0,0 0 288 16,0 0 48-16,0 0 16 0,0 0-1376 0,0 0-272 16,0 0-48-16,0 0-16 0,0 0-480 0,0 0-96 15,0 0-32-15,22 29 0 0,-22-29-16 0,0 0 0 16,0 0 0-16,0 0 0 0,0 0 464 0,0 0 96 16,13 35 0-16,-13-35 16 0,0 0 624 0,0 0 112 15,-4 37 16-15,4-37 16 0,-10 25-496 0,10-25-96 16,-13 33-32-16,13-33 0 0,-17 34-416 0,17-34 0 0,-18 34 0 0,18-34 0 15,-16 28 0-15,16-28 0 0,-14 20-160 16,14-20 160-16,0 0 0 0,-12 20 0 0,12-20-128 0,0 0 128 16,0 0 0-16,0 0 0 0,0 0 0 0,0 0 0 15,0 0-224-15,0 0-48 0,0 0-16 0,11-18 0 16,-11 18 288-16,9-18-160 0,-9 18 160 0,12-23-128 16,-12 23 272-16,17-26 64 0,-8 10 16 0,3-1 0 15,0 0-224-15,3-2 128 0,1 2-128 0,-2-1 0 16,3 3 0-16,-3 2 0 0,-14 13 0 0,28-23 0 15,-28 23 0-15,24-14 0 0,-24 14 0 0,0 0 0 16,23-11 256-16,-23 11 0 0,0 0 0 0,0 0 0 16,0 0 256-16,0 0 64 0,0 0 16 0,9 35 0 15,-9-35-256-15,0 0-48 0,-11 37-16 0,11-37 0 0,-12 27-128 0,12-27-16 16,-14 31-128-16,14-31 192 0,-18 28-64 0,18-28-128 16,-16 26 176-16,16-26-176 0,-16 22 0 0,16-22 0 15,0 0 0-15,-17 20 0 0,17-20 0 0,0 0-256 16,0 0 80-16,0 0 16 15,0 0-336-15,0 0-64 0,0 0-16 0,0 0 0 0,0 0 352 0,21-24 64 16,-21 24 16-16,25-25 0 0,-8 9 144 0,1 0 224 16,2 1-48-16,2-5-16 0,1 2-160 0,2-3 0 15,0-1 0-15,-1 3 0 0,-2-2-288 0,1 0-96 16,-3 5 0-16,-2 2-16 16,-18 14-240-16,30-20-64 0,-30 20 0 0,0 0 0 0,30-8 288 0,-30 8 48 15,0 0 16-15,0 0 0 0,0 0 640 0,0 0 128 16,17 41 32-16,-17-41 0 0,-4 29 304 0,4-29 64 15,-5 37 16-15,5-37 0 0,-8 41-464 0,8-41-96 0,-10 41-16 0,10-41 0 16,-12 38-256-16,12-38 0 0,-13 34 0 0,13-34 0 31,-10 29-272-31,10-29-176 0,-6 25-16 0,6-25-16 16,0 0-928-16,0 0-176 0,0 0-32 0,0 0-10112 0</inkml:trace>
  <inkml:trace contextRef="#ctx0" brushRef="#br0" timeOffset="19685.3">21864 13307 27647 0,'0'0'2448'0,"-13"6"-1952"16,13-6-496-16,0 0 0 0,0 0 1184 0,0 0 144 16,0 0 16-16,-16 2 16 0,16-2-1120 15,-20 1-240-15,20-1 0 0,-23-3 0 16,23 3-1120-16,-23-1-160 0,23 1-16 0,-22-4-16 15,22 4 208-15,-22 3 32 0,22-3 16 0,-25 7 0 0,12-2 880 0,13-5 176 16,-25 15 0-16,25-15 0 0,-23 16 800 0,23-16 80 16,-18 21 16-16,18-21 0 0,-12 19-208 0,12-19-48 15,0 0 0-15,-9 30 0 0,9-30-400 0,0 0-96 16,0 0-16-16,11 32 0 0,-11-32 64 0,0 0 0 16,0 0 0-16,35 18 0 0,-35-18 128 0,0 0 48 15,39 0 0-15,-39 0 0 0,28-10 64 0,-28 10 16 16,26-13 0-16,-26 13 0 0,25-15-112 0,-25 15-16 15,22-20 0-15,-22 20 0 0,17-20-192 0,-17 20-128 0,14-21 128 0,-14 21-128 16,10-21 0-16,-10 21 0 0,11-23 0 0,-11 23-128 16,7-23 128-16,-7 23-208 0,8-25 80 0,-8 25 128 31,7-23-640-31,-7 23-16 0,5-17 0 0,-5 17 0 16,0 0-224-16,0 0-32 0,0 0-16 0,0 0 0 0,0 0 448 0,0 0 96 0,0 0 0 0,0 0 16 15,-10 30 624-15,10-30 128 0,0 0 32 0,-7 38 0 16,7-38 416-16,-3 27 64 0,3-27 32 0,0 0 0 15,0 40 32-15,0-40 16 0,0 0 0 0,7 34 0 16,-7-34-256-16,0 0-48 0,0 0-16 0,0 0 0 16,31 24-464-16,-31-24-192 0,0 0 128 0,0 0-128 15,39-2 0-15,-39 2 0 0,25-10-192 0,-25 10 192 16,29-18-224-16,-29 18 80 0,32-21 16 0,-32 21 0 16,32-28-144-16,-17 12-32 0,-15 16 0 0,28-26 0 0,-28 26 0 0,23-27 0 15,-23 27 0-15,17-25 0 0,-17 25 0 0,11-18 0 16,-11 18 0-16,0 0 0 0,0 0 144 0,0 0 32 15,0 0 0-15,0 0 0 0,0 0 128 0,0 0 192 16,0 0-32-16,0 0-16 0,-9 27 48 0,9-27 16 16,-11 24 0-16,11-24 0 0,-14 30 112 0,14-30 0 15,-14 32 16-15,14-32 0 0,-13 38 224 0,13-38 32 16,-10 33 16-16,10-33 0 0,-3 31-160 0,3-31-16 16,0 0-16-16,0 0 0 0,20 29-288 0,-20-29-128 15,0 0 128-15,30 4-128 0,-30-4-160 0,25-7-112 16,-25 7-32-16,28-12 0 0,-28 12 32 0,32-21 0 15,-32 21 0-15,35-27 0 0,-35 27 16 0,35-27 0 16,-35 27 0-16,33-24 0 16,-33 24-224-16,29-21-32 0,-29 21-16 0,22-14 0 15,-22 14-256-15,0 0-48 0,0 0-16 0,26-10 0 0,-26 10 528 0,0 0 128 0,0 0 0 0,0 0 16 16,0 0 352-16,0 0 64 0,0 0 16 0,21 27 0 16,-21-27-256-16,0 0 0 0,0 0 0 0,-2 31 0 15,2-31-256-15,0 0 48 0,-11 36 16 0,11-36 0 16,-13 27 672-16,13-27 144 0,-18 31 16 0,18-31 16 15,-18 27 128-15,18-27 32 0,-14 24 0 0,14-24 0 16,0 0-400-16,-12 23-80 0,12-23-16 0,0 0 0 16,0 0-320-16,0 0-240 0,0 0 48 0,0 0 0 15,0 0-160-15,19-15-32 0,-19 15 0 0,17-17 0 16,-17 17 80-16,19-18 16 0,-19 18 0 0,24-21 0 16,-24 21-304-16,25-22-64 0,-25 22-16 0,26-23 0 15,-26 23-160-15,23-25-16 0,-23 25-16 0,23-25 0 16,-23 25 304-16,25-25 64 0,-25 25 16 0,27-24 0 0,-27 24 336 0,24-13 144 15,-24 13-128-15,0 0 128 0,0 0 160 0,32-2 112 16,-32 2 32-16,0 0 0 0,0 0 304 0,0 0 64 16,9 37 16-16,-9-37 0 0,0 0 112 0,-5 34 32 15,5-34 0-15,-5 25 0 0,5-25-320 0,-6 25-48 16,6-25-16-16,0 0 0 0,-9 32-320 0,9-32-128 16,-6 25 0-16,6-25 144 0,-8 27-144 0,8-27 0 15,-8 29 0-15,8-29 128 0,-7 29-128 0,7-29 0 16,0 0 0-16,-2 29 0 15,2-29-768-15,0 0-176 0,0 0-32 0,0 0-13984 0</inkml:trace>
  <inkml:trace contextRef="#ctx0" brushRef="#br0" timeOffset="19861.84">22189 13075 3679 0,'0'0'320'0,"0"0"-320"0,0 0 0 0,0 0 0 16,0 0 7440-16,0 0 1424 0,0 0 288 0,0 0 48 15,0 0-7584-15,22 34-1616 0</inkml:trace>
  <inkml:trace contextRef="#ctx0" brushRef="#br0" timeOffset="25807.24">20477 11299 10127 0,'0'0'896'0,"-15"6"-704"0,15-6-192 0,0 0 0 16,0 0 1680-16,0 0 304 0,0 0 64 0,0 0 16 16,0 0-2064-16,0 0-400 0,0 0-96 0,-14-14-16 15,14 14 80-15,0 0 16 0,0 0 0 0,-12-15 0 16,12 15 608-16,0 0 112 0,-14-14 16 0,14 14 16 16,0 0 544-16,-13-9 96 0,13 9 32 0,0 0 0 0,-13-10 528 0,13 10 96 15,0 0 32-15,0 0 0 16,-13-5-704-16,13 5-144 0,0 0-32 0,0 0 0 0,0 0-784 0,0 0 0 15,0 0-144-15,0 0 16 16,0 0-592-16,0 0-112 0,0 0-32 0,0 0 0 16,34-6-128-16,-34 6-32 0,0 0 0 0,0 0 0 0,37-1 672 0,-37 1 128 15,0 0 32-15,37-1 0 0,-37 1 448 0,0 0 112 16,44 1 16-16,-44-1 0 0,35 2 176 0,-35-2 32 16,34 6 16-16,-34-6 0 0,36 3-256 0,-36-3-48 15,38 3-16-15,-38-3 0 0,38 0-528 0,-38 0-96 16,38-3-32-16,-38 3 0 15,34-4-1472-15,-34 4-288 0</inkml:trace>
  <inkml:trace contextRef="#ctx0" brushRef="#br0" timeOffset="26173.78">20695 11112 15663 0,'0'0'1392'0,"0"0"-1120"0,-14-3-272 0,14 3 0 16,0 0 2256-16,0 0 400 0,0 0 80 0,0 0 16 16,0 0-2112-16,24-13-432 0,-24 13-80 0,0 0 0 15,34-12-400-15,-34 12-80 0,0 0-16 0,39-4 0 0,-39 4 176 0,0 0 48 16,41 6 0-16,-41-6 0 0,0 0 400 0,41 16 96 15,-41-16 16-15,0 0 0 0,39 22 128 0,-39-22 16 16,27 21 16-16,-27-21 0 0,23 23-368 0,-23-23-160 16,0 0 128-16,29 37-128 0,-29-37 144 0,0 0-144 15,19 37 160-15,-19-37-160 0,0 0 448 0,9 40 0 16,-9-40 0-16,0 0 0 0,2 44 208 0,-2-44 48 16,-4 34 0-16,4-34 0 0,-15 37-224 0,3-20-32 15,-4 2-16-15,-3-2 0 16,-2 3-1072-16,-5-2-224 0,-2 2-32 0,-3-2-13120 0</inkml:trace>
  <inkml:trace contextRef="#ctx0" brushRef="#br0" timeOffset="32592.55">20135 10109 26719 0,'-2'-2'2368'0,"4"-1"-1888"0,-2 3-480 0,0 0 0 16,0 0 240-16,0 0-48 0,15-10-16 0,-15 10 0 16,20-16-432-16,-6 7-64 0,-1 0-32 0,-13 9 0 31,22-11-288-31,-22 11-48 0,17-7-16 0,-17 7 0 0,0 0 400 0,0 0 80 0,27-5 16 0,-27 5 0 16,0 0 592-16,33-1 112 0,-33 1 16 0,0 0 16 15,49 3-336-15,-49-3-192 0,42 7 192 0,-42-7-192 16,48 5-448-16,-48-5-192 15,53 7-32-15,-53-7-16 0,61 2-912 0,-29-3-192 0,1 0-48 0,-1 0 0 16,-2-1 272-16,-30 2 48 0,50-6 16 0,-50 6-4080 16</inkml:trace>
  <inkml:trace contextRef="#ctx0" brushRef="#br0" timeOffset="32876.61">20276 9864 34095 0,'0'0'1504'0,"0"0"320"0,15-11-1456 0,-15 11-368 0,0 0 0 0,30-4 0 16,-30 4 336-16,42-5 0 0,1 3 0 0,14-2 0 31,7 3-2272-31,-6 1-464 0,-11 5-96 0,-12 0 0 15,-35-5-816-15,33 24-144 0,-33-24-48 0,-7 36 0 16,-9-13 1232-16,-6 1 240 0,-5 1 48 0,-4 4 16 0,-4 0 3968 0,-1 7 800 0,1-1 144 0,-2 5 48 16,2 2 1504-16,1-1 304 0,-1 3 64 0,3-3 16 15,-1 3-3472-15,3-2-704 0,3-2-144 0,4-2-16608 16</inkml:trace>
  <inkml:trace contextRef="#ctx0" brushRef="#br0" timeOffset="36110.06">7648 7043 5519 0,'-8'0'496'0,"2"0"-496"0,3 0 0 0,1 0 0 15,0 0 832-15,-3 0 80 0,-4 0 16 0,-4 1 0 16,-5-1-176-16,0 1-48 0,1 1 0 0,2 1 0 16,1-1-576-16,3-2-128 0,1 0 0 0,0 0 0 15,0-2 0-15,0 2-192 0,2 2 192 0,-1-2-160 16,-1 0 592-16,2 0 112 0,3 0 32 0,-1 0 0 15,2 1 656-15,0 0 144 0,4 0 32 0,0 0 0 16,3-1-512-16,0 1-112 0,4 0-16 0,3-1 0 16,-10 0-768-16,24 1 0 0,-8-2 0 0,1 0 0 15,2 0-544-15,0 0-16 16,1 0 0-16,1 0 0 0,0 0 352 0,3 1 64 0,-1 0 16 0,3 1 0 0,2-1 720 0,-1 1 160 16,2 1 16-16,3-2 16 0,2 2-32 0,4 2-16 15,1-2 0-15,2 1 0 0,0-1-176 16,0 3-48-16,0-3 0 0,1-1 0 0,0 0-64 0,4-2 0 15,3 0-16-15,2-1 0 0,5-1-48 0,0 0 0 16,-1 2 0-16,-2-2 0 0,-2 1 96 0,1-3 16 16,-2 4 0-16,4-2 0 0,2-1 112 0,0 0 32 15,0 3 0-15,-2-3 0 0,0 2-64 0,-1-3-16 16,1 2 0-16,3 0 0 0,4-3-256 0,-1 3-48 16,0 1-16-16,-1 0 0 0,-2-3-240 0,2 2 0 15,4-4 0-15,2 3 0 0,2-4 0 0,-3 3 0 16,-1 1 0-16,-2-3 0 0,1 4 0 0,1-4 0 15,5 3 0-15,0-3 0 0,-2 3 0 0,1-1 224 0,1-1-64 16,4 2-16-16,1-3-144 0,1 3 128 0,0 1-128 16,-1-3 128-16,0 3-128 0,-1-2 0 0,5 2 0 0,-2 2 0 15,-2-2 0-15,-1 2 0 0,0 1 0 0,0 0 128 16,2 0 64-16,-3 1 0 0,0 2 0 0,-3-3 0 16,-3 1-192-16,3 0 0 0,2 0 144 0,-1-1-144 15,0 0 0-15,-3 0 128 0,1-1-128 0,-4-1 0 16,1-1 0-16,1 0 0 0,0 0 0 0,-2-1 0 15,-1 1 0-15,-3-1 0 0,-1 0 0 0,1 1 128 16,2 2 0-16,1-1 16 0,-3-3 0 0,-1 3 0 16,-1-3-144-16,0 0 192 0,1 3-192 0,0-2 192 15,1 1-192-15,-1 0 128 0,-2 0-128 0,-2-1 128 16,2-2-128-16,-2 3 0 0,-1-3 0 0,2 3 128 0,1 1-128 16,-3-3 128-16,2 0-128 0,-6-1 128 0,-1-1 64 15,-2 4 16-15,-2-1 0 0,1 2 0 0,-1 1-16 0,-2 1 0 16,2-1 0-16,-4 0 0 0,0 0-192 0,-3-1 176 15,-2-3-176-15,-2 3 160 0,-3 0-160 0,-1 2 0 16,-2 0 0-16,-3 0 0 0,-2 0-144 0,-22 0-16 16,35 2 0-16,-35-2 0 15,0 0-560-15,31 11-112 0,-31-11-32 0,0 0-15936 16</inkml:trace>
  <inkml:trace contextRef="#ctx0" brushRef="#br0" timeOffset="39878.25">27279 4051 10127 0,'-17'0'896'0,"3"1"-704"15,6 0-192-15,4 0 0 0,4-1 240 0,-14 6 16 16,-5-3 0-16,-11 4 0 15,-7 0-624-15,-5 3-112 0,2-1-32 0,5-2 0 16,4 1-192-16,5-6-64 0,5 3 0 0,2-4 0 0,7-1 768 0,2-4 160 16,2 2 32-16,2 1 0 0,2-2 960 0,-2-1 208 15,3 0 48-15,-1 2 0 0,2-2-288 0,1 1-48 16,2 0-16-16,0 1 0 0,2 1-928 0,0 0-128 16,1 0-160-16,2 1 160 15,0 0-1216-15,1-1-128 0,3 1-32 0,0-3 0 16,2 2 288-16,0-1 48 0,2 1 16 0,1 0 0 0,2 0 1024 0,-1 0 272 0,3 0 32 0,0 0 0 15,3 1 832-15,1 1 160 0,3 0 48 0,0 1 0 16,5 0-48-16,2 3 0 0,4-2 0 0,1-1 0 16,0 3-512-16,-1 0-96 0,-1-2-32 0,1 2 0 31,1 0-848-31,1-2-192 0,1 4-16 0,3-3-16 16,4 2-160-16,1-1-16 0,4-2-16 0,1 1 0 0,-2-3 928 0,0 1 192 0,3 1 48 0,-1 0 0 15,3 4 144-15,1-3 48 0,2 2 0 0,1-2 0 16,1 2-96-16,-1-1-16 0,0 3 0 0,2-1 0 15,2 3-160-15,0-1-32 0,1-2-16 0,-2 2 0 16,0-4-432-16,2 1 0 0,2 0 128 0,2-1-128 16,1-2 0-16,0-1-192 0,3 3 32 0,-1-4 16 15,1 1-240-15,-1-2-32 0,3 1-16 0,-1-2 0 0,-4 1 112 0,3-2 0 16,0 1 16-16,1-1 0 0,2-2 304 0,-2 2-128 16,-4 0 128-16,0-1 0 0,-4-2 0 0,3 2 304 15,2-1-48-15,-3-2 0 0,-1 0-128 0,-3-1-128 16,0 2 144-16,0-3-144 15,0 2-352-15,-1-1-160 0,-2-2-48 0,-4 1 0 16,-2 0-160-16,-3 0-48 0,1 5 0 0,-3-4 0 0,-1 4 432 0,-2 1 80 16,-4-2 0-16,-5 0 16 0,-2 2 240 0,-5 2 0 15,-2-2 0-15,-4 2 160 16,-3 2-512-16,-2-2-96 0,-4 0-32 0,-3 1 0 16,-2-1-944-16,-3 1-192 0,-2-1-48 0,-4 0 0 15,-1 0 288-15,-4 0 48 0,-3 0 16 0,-3-1 0 0,-2 1 976 0,-4 0 192 0,-6 1 144 16,-2 0-192-16,-5 2 560 0,-3 1 96 0,-4 0 32 15,-4 3 0-15,-3-1 208 0,-5 2 64 0,1 0 0 0,0-3 0 16,3 2-368-16,-3-2-64 0,-2 3-16 0,-1-3 0 16,-1 4-320-16,-3-4 0 0,-1 2 0 0,-4-2 0 15,3 0 0-15,-4-1 0 0,-1 1 0 0,-2 0 0 16,-3-1 160-16,-3 3 64 0,-1-3 16 0,-2 2 0 16,-1-1 144-16,-4 1 16 0,-1 0 16 0,-4-3 0 15,4 3-416-15,-3-3 0 0,-3 0 0 0,-4 1 0 16,-1-2 0-16,-1-1 0 0,0 1-192 0,2-2 192 15,0 0-144-15,-2-1 144 0,-4 0 0 0,3 1 0 16,4-1 0-16,-1 0-128 0,1-1 128 0,-1-2 0 0,3 3 0 16,2 0 0-16,3-1 0 0,-2-2 0 0,3 0-176 0,1 1-80 15,3-2 0-15,2-1-16 16,3 0-752-16,-3-1-128 0,1-2-48 0,1 3 0 16,5-2 624-16,-1 1 112 0,2 0 16 0,-2 0 16 0,1 3 432 0,-2-1 0 15,2-2 0-15,1 3 128 0,3-2 240 0,1 3 48 16,1 0 16-16,-3 2 0 0,1-2-256 0,2 1-48 15,5-1-128-15,5 0 192 0,3 2-448 0,3 0-112 16,3 1-16-16,3 0 0 0,2 1 384 0,3-1-176 16,2 0 176-16,4-1-128 0,5 1 128 0,2 0 0 15,5-2 160-15,4 2-160 0,4 0 464 0,3 0 0 16,5 2 0-16,2-1 0 0,6 0 192 0,5 2 48 16,5-1 0-16,4 1 0 0,6 0 64 0,4-1 0 15,4 1 16-15,5-2 0 0,6 0-496 0,5 1-96 0,5 3-32 16,5-2 0-16,6 1-416 0,4 1-96 0,-1-2-16 15,0-1 0-15,-2 3 368 0,7-1 0 0,8 0 0 0,1 1 0 16,2 0 560-16,0-2 176 0,2 4 32 16,3-3 16-16,3 2-16 0,0-2-16 0,0-1 0 0,5 1 0 15,4-2-176-15,6-1-48 0,2 1 0 0,5-2 0 16,2 0-288-16,2-3-64 0,0 2-16 0,2-3 0 16,1 0-160-16,-1 3 0 0,2-3 0 0,-3-1 0 15,-3 3 0-15,-2-1 0 0,2 1 0 0,-4-3 0 16,-9 3 240-16,1-2-48 0,3 2 0 0,-5-2 0 15,-5 2 48-15,0-1 0 0,3 2 0 0,-3-3 0 16,-6 1-240-16,-3 1-128 0,1 0 128 0,-2-4-208 16,-3 2-480-16,-5 2-80 15,-5-2-32-15,-3 0 0 0,-3 3 48 0,-2-3 16 0,-9 1 0 0,-3-2 0 16,-4 2 96-16,-7 2 0 0,-5 0 16 0,-8 2-5872 16</inkml:trace>
  <inkml:trace contextRef="#ctx0" brushRef="#br0" timeOffset="41289.33">19937 3711 18431 0,'-23'3'1632'0,"1"-2"-1312"16,9 1-320-16,4 1 0 0,0 0 128 0,-9 0-128 15,-16 5 128-15,-20 5-128 0,-13 4-256 0,-4 4-112 16,6 0-16-16,7-1-16 15,4 0-112-15,4-1 0 0,3-1-16 0,5 0 0 0,4 0 528 0,2 1 0 16,4-2 0-16,2 2 0 0,3-2 192 0,0 2 128 16,4-1 48-16,-1 2 0 0,2-1-112 0,1 1-32 15,1 4 0-15,1-1 0 0,2-1-224 0,2-2 0 16,3 2 0-16,12-22 0 0,-17 46 0 0,17-46 0 16,-5 47 0-16,5-47 0 0,9 50 0 0,-9-50 0 15,22 52 0-15,-22-52 0 0,37 57 0 0,-37-57-128 16,51 51 128-16,-19-28 0 0,1-1 0 0,5 0 0 15,4 1 0-15,5-3 0 0,5 2 432 0,3-1 80 0,3 1 32 0,2-3 0 16,-1 2 352-16,3-2 80 0,3-1 16 0,4 1 0 16,5-4-208-16,2 1-32 0,-3-1-16 0,3-1 0 15,3-4-352-15,6-1-80 0,6 0-16 0,-2-1 0 16,0-3-32-16,3 3-16 0,4-4 0 0,0 2 0 16,-3-3 208-16,2 0 64 0,0-1 0 0,3 1 0 15,2-5 0-15,-1 1 0 0,0-1 0 0,5-3 0 16,3-3-240-16,-1-1-32 0,-2 0-16 0,0-2 0 15,0 1-224-15,2-3 0 0,0-1 0 0,2-2 0 16,1 0 0-16,-3-3-208 0,-2 3 64 0,0 0 16 16,2-3-112-16,-3 1-16 0,-3-1 0 0,0 1 0 15,1 1 128-15,-3 1 128 0,-3-4-208 0,-2 4 80 16,-5 1 128-16,-1-2 0 0,1 1-144 0,-4-4 144 0,-2 4-128 0,-1-4 128 16,0 3-160-16,-1-4 160 15,-4-1-704-15,-2 2-32 0,-3-3-16 0,4-1 0 16,1 0-192-16,-2 0-32 0,-2 3-16 0,-4-2 0 15,-1 0 224-15,-3 2 64 0,-1 3 0 0,-2-2 0 0,-7 2 384 0,-2-2 64 16,-5 1 32-16,-5 1 0 0,-5 1 224 0,-4-1 208 16,-1 4-32-16,-5-2-16 0,-2 0 224 0,-3 0 32 15,-3-2 16-15,-4 0 0 0,-3 1-112 0,-4-2 0 16,-6 4-16-16,-6-4 0 0,-4 3-304 0,-7 0-176 16,-5-1 32-16,-5 1 0 15,-8-3-272-15,-5 2-48 0,-4-3-16 0,-7 3 0 0,-5-1 288 0,-7 2 192 16,-6 0-208-16,-7-1 80 0,-3 1 880 0,-1 0 176 15,-2 1 32-15,-7 1 16 0,-5 3-160 0,-2-3-48 0,-2-1 0 16,-1-1 0-16,-2-1-512 0,-5 1-96 0,2-3-32 0,-7 1 0 16,-5-2-128-16,-4 4 0 0,-2-1 0 0,-9 1 0 15,-5 4 0-15,-6-1 0 0,-2 5 0 0,-9 5 0 16,-6 2 0-16,-10 5 0 0,-11 7 0 0,-6 3 0 16,-6 8-240-16,-7 11-16 0,-7 5-16 0,-6 11 0 31,-3 8-1248-31,-8 3-240 0,-7 5-48 0,-4 8-8016 0</inkml:trace>
  <inkml:trace contextRef="#ctx0" brushRef="#br0" timeOffset="51324.73">15427 16389 5519 0,'0'0'496'0,"0"0"-496"0,-13-5 0 0,13 5 0 16,0 0 784-16,0 0 64 0,0 0 16 0,0 0 0 16,-9-15-1264-16,9 15-256 0,-10-14-48 0,10 14-16 15,-13-11 496-15,13 11 224 0,-15-4-192 0,15 4 192 16,-16-2 640-16,16 2 256 0,-15 6 64 0,15-6 0 15,-17 8 1136-15,17-8 224 0,-16 9 48 0,16-9 16 16,-15 10-288-16,15-10-64 0,-14 9-16 0,14-9 0 16,0 0-1040-16,-11 4-208 0,11-4-32 0,0 0-16 0,0 0-720 0,0 0 0 15,0 0 0-15,0 0 0 16,18-24-656-16,-18 24-80 0,0 0-16 0,20-18 0 0,-20 18 432 0,0 0 96 16,0 0 16-16,29-18 0 0,-29 18 544 0,0 0 112 15,0 0 32-15,0 0 0 0,38-7 224 0,-38 7 32 16,0 0 16-16,0 0 0 0,41-2-304 0,-41 2-64 15,0 0-16-15,38 0 0 0,-38 0-368 0,0 0 128 16,45 2-128-16,-45-2 0 0,32 1 0 0,-32-1-256 16,36-1 32-16,-36 1 16 0,37-5 208 0,-37 5-176 15,38-2 176-15,-38 2-160 0,38-3 160 0,-38 3 0 16,39 0 160-16,-39 0-160 0,41 0 512 0,-41 0 16 16,43 3 0-16,-43-3 0 0,43 2 80 0,-43-2 16 15,46 5 0-15,-46-5 0 0,43 3-320 0,-43-3-64 0,41 2-16 0,-41-2 0 16,39 6-224-16,-39-6 0 0,38 5 0 0,-38-5 0 15,39 4 0-15,-39-4 0 0,40 6 0 0,-40-6 0 16,40 3 320-16,-40-3 32 0,45-2 0 0,-45 2 0 16,48-3-192-16,-48 3-32 0,48-4-128 0,-48 4 192 15,45-1-192-15,-45 1 0 0,46-2 0 0,-46 2 0 16,46-2 0-16,-46 2 0 0,46-2 0 0,-46 2 0 16,48 0 0-16,-48 0 0 0,48 0 0 0,-48 0 0 15,46 1 0-15,-46-1 0 0,43 3 0 0,-43-3 0 16,38 3 0-16,-38-3 0 0,31 1-128 0,-31-1 128 15,0 0-1280-15,35-2-128 16,-35 2-48-16,0 0-12816 0</inkml:trace>
  <inkml:trace contextRef="#ctx0" brushRef="#br0" timeOffset="52766.81">12969 16993 8287 0,'0'0'736'0,"0"0"-592"0,0 0-144 0,0 0 0 16,0 0 224-16,0 0 16 0,0 0 0 0,0 0 0 15,0 0 16-15,0 0 16 0,0 0 0 0,-11-5 0 16,11 5-272-16,-12 4 128 0,12-4-128 0,-12 3 0 16,12-3 0-16,-12 1 0 0,12-1 0 0,-9 1-192 15,9-1 192-15,0 0 0 0,-11-3 0 0,11 3 0 16,0 0 192-16,0 0-32 0,0 0 0 0,0 0 0 15,0 0-16-15,0 0 0 0,0 0 0 0,-1-20 0 16,1 20 48-16,0 0 0 0,0 0 0 0,0 0 0 16,0 0 272-16,0 0 64 0,0 0 16 0,0 0 0 15,0 0 544-15,0 0 128 0,35 8 0 0,-35-8 16 16,0 0-240-16,0 0-48 0,40 10-16 0,-40-10 0 16,0 0-32-16,45 0-16 0,-45 0 0 0,0 0 0 0,57-4-112 15,-57 4 0-15,46-2-16 0,-46 2 0 0,46-1 176 0,-46 1 32 16,47-3 16-16,-47 3 0 0,45-5-144 0,-45 5-16 15,45-4-16-15,-45 4 0 0,45-6-416 0,-45 6-64 16,46-5-32-16,-46 5 0 0,48-6-288 0,-48 6 0 16,52-6 128-16,-52 6-128 0,56-1 0 0,-56 1 128 15,55 0-128-15,-55 0 0 0,55 3 368 0,-55-3-48 16,54 3 0-16,-54-3 0 0,53 3-128 0,-53-3-16 16,53 4-16-16,-53-4 0 0,49 3-160 0,-49-3 0 15,50 9 0-15,-50-9 0 0,49 10 0 0,-49-10 0 16,49 12 0-16,-49-12 0 0,47 11 304 0,-47-11-32 15,40 10 0-15,-40-10 0 0,39 10-32 0,-39-10-16 16,39 8 0-16,-39-8 0 0,35 7-224 0,-35-7 0 16,0 0 128-16,47 4-128 0,-47-4 0 0,0 0 0 0,44 2 0 0,-44-2 0 15,0 0-192-15,45-3-96 0,-45 3-16 0,0 0 0 32,44-1-256-32,-44 1-48 0,0 0-16 0,44-4-10192 0,-44 4-2048 0</inkml:trace>
  <inkml:trace contextRef="#ctx0" brushRef="#br0" timeOffset="57299.13">26575 5873 11967 0,'9'-2'1072'0,"-9"2"-864"0,17-1-208 0,-17 1 0 0,0 0 256 0,17-3 0 15,-2 1 0-15,7 1 0 0,6-1-256 0,0 1-192 16,-2-1 48-16,-7-1 0 0,-3 2 144 0,-3-2 0 15,-3 1 0-15,-2 2 128 0,-8 0 656 0,14-3 144 16,-6 0 32-16,1-1 0 0,0 1 48 0,2 1 16 16,0-1 0-16,2-3 0 0,2 4-704 0,1-3-128 15,0 0-16-15,4 0-16 0,0 0-368 0,3 2-80 16,1-3-16-16,1 0 0 0,-1 4-32 0,2-1-16 16,2-1 0-16,2 2 0 0,1 1 352 0,3-1 0 15,2 2-144-15,-2 0 144 0,1 1 0 0,-2 0-128 0,1 2 128 0,-2 1 0 16,2-1-352-16,-1 0 32 0,1 3 16 0,1 0 0 15,2 0-80-15,2 0 0 0,4 2-16 0,0-4 0 32,-1 3-64-32,1-4-16 0,-1-1 0 0,0 1 0 0,0 1 96 0,0 1 0 0,1-2 16 0,1 3 0 15,3-3 368-15,0 2 0 0,-3-1 0 0,0-2 0 16,-1-2 320-16,-1 2-32 0,1 1 0 0,-2 0 0 16,0 0 144-16,2 1 16 0,2 2 16 0,0-2 0 15,0-2-176-15,-3-1-32 0,0 1-16 0,-1-1 0 16,-1 0-240-16,1 1 128 0,3-1-128 0,1 0 0 15,3 0 0-15,1 0 0 0,0-1 0 0,-1 0 0 16,0-1 0-16,0 0 0 0,0 0 0 0,2 2 0 16,-1 0 0-16,1 0 0 0,2 1 128 0,0 0-128 15,-3 0 704-15,0-2 32 0,-1 1 16 0,1 1 0 0,0 0-112 16,3 0-32-16,4 4 0 0,1-5 0 0,-1 0-320 16,-1 0-64-16,0-1-16 0,-1-1 0 0,-1 2-208 0,0-1 0 15,4 3 0-15,-2-2 0 0,-6-1 0 0,0-1 0 16,0-2 160-16,-1 3-32 0,-2-1 656 0,-1 0 144 15,1 1 32-15,0 0 0 0,0 0 112 0,-3-1 16 16,0-1 16-16,-2-3 0 0,0 4-512 0,-1 0-96 16,1-1-32-16,-1 2 0 0,2 0-464 0,3-1 0 15,-1 0 0-15,0-3 0 0,-5 2-256 0,0 0 16 16,0-2 0-16,-2 0 0 16,-2 2-144-16,-3 1-48 0,-1 1 0 0,0-2 0 0,0 2 304 0,-4 0 128 15,3-1-128-15,-3 0 128 0,0-1-176 0,-3-1 176 16,-3-1-208-16,-2 1 80 15,-2-4-1360-15,-3 3-272 0</inkml:trace>
  <inkml:trace contextRef="#ctx0" brushRef="#br0" timeOffset="57625.37">31722 5554 16575 0,'3'-7'736'0,"0"4"160"0,1 1-720 0,0-1-176 0,1 3 0 0,-1 0 0 16,2 3 0-16,2-3 192 0,6 1-192 0,5 1 192 15,3 0-1024-15,3 2-208 0,-1 0-48 0,0 0 0 16,-2 1 880-16,1 3 208 0,0-2 0 0,0 0 0 0,2 4 480 0,0 0 144 16,-1 1 16-16,-2 2 16 0,-22-13 240 0,43 29 64 15,-43-29 0-15,32 35 0 0,-32-35-272 16,25 39-48-16,-25-39-16 0,18 46 0 0,-18-46-128 0,11 46-32 15,-11-46 0-15,5 44 0 0,-5-44-96 0,-1 44-32 16,1-44 0-16,-6 46 0 0,6-46-128 0,-17 44-16 16,17-44-16-16,-27 49 0 0,7-23 144 0,-5 1 48 15,-5-1 0-15,-5 2 0 0,-5-1-176 0,-4-1-48 16,-3-2 0-16,-2-1-11808 0</inkml:trace>
  <inkml:trace contextRef="#ctx0" brushRef="#br0" timeOffset="58516.45">26411 7525 25791 0,'0'-4'2304'0,"0"4"-1856"0,0 0-448 0,0 0 0 31,0 0-256-31,0 0-128 0,0 0-48 0,19-7 0 0,-19 7-1392 15,0 0-288-15,29-9-48 0,-29 9-16 0,0 0-576 0,28-6-112 0,-28 6-16 0,21-7-16 16,-21 7 1328-16,22-5 272 0,-22 5 48 0,24-9 16 16,-24 9 2672-16,28-9 544 0,-28 9 96 0,33-8 32 15,-33 8 192-15,41-9 32 0,-15 2 16 0,4 3 0 16,5-2-1040-16,4 1-208 0,3-1-32 0,3 1-16 16,1 1-848-16,2 1-208 0,1-1 0 0,2 1 0 0,5 1 0 15,1 1 0-15,4 0 0 0,0 1-160 0,0 2 16 0,0-1 0 16,0 0 0-16,2 0 0 0,3 1 144 0,1-1 0 15,3 3 0-15,-2-2-128 0,-1 1 128 0,1-2 0 16,4 0 0-16,0-1 0 0,3 0 0 0,0 0 0 16,2-1 0-16,1-2 0 0,3 0 0 0,3-2 0 15,0 2 0-15,-2 1 128 0,-2-1-128 0,1-2 0 16,3 2 0-16,-2 0-128 0,-7-2 128 0,1 3 0 16,-1 2 0-16,1-2 0 0,1-1 0 0,-4 2 176 15,-1 1-48-15,-5-1 0 0,-3-1 192 0,2 1 16 16,2 1 16-16,-2 0 0 0,-5 0 0 0,-2-1 0 15,-3 1 0-15,1 0 0 0,0-1-192 0,2 1-32 16,1 0-128-16,-4 0 192 0,-2 0-192 0,-2 0 0 16,0 0 0-16,0 0 0 0,-2 0 0 0,3 0 0 0,1-2 0 15,-2 0 0-15,-2 1 0 0,-4-1 0 0,-1 0 160 0,-5-2-32 16,-3 2 64-16,-6-5 0 0,-4 4 16 0,-6-5-7504 16,-3 2-1488-16</inkml:trace>
  <inkml:trace contextRef="#ctx0" brushRef="#br0" timeOffset="58857.28">30657 6989 22111 0,'5'-7'1968'0,"-2"1"-1584"16,2 1-384-16,2 3 0 0,0 0 1024 0,-7 2 128 15,19-5 32-15,-1 2 0 0,10 0-704 0,11-4-144 16,8 2-16-16,2 0-16 16,-1 1-800-16,-3 4-144 0,-2 0-48 0,-1 4 0 0,-2 4 496 0,-1 2 192 15,1 2-176-15,-3 1 176 0,0 3 0 16,-1 2 240-16,-1 1-32 0,-2 2 0 0,-1-1 400 0,-1-1 80 16,-1 3 16-16,0 2 0 0,-1-2-512 0,-1-1-192 15,0 2 128-15,-3-3-128 0,1 2 0 0,-26-22 0 16,40 37 0-16,-40-37 0 0,27 34 400 0,-27-34 112 15,0 0 0-15,-1 52 16 0,1-52 448 0,-35 41 96 16,7-19 16-16,-7 3 0 0,-6 0-864 0,-5 1-224 0,-6 3 0 16,-2 1 0-1,0 1-736-15,0-1-224 0,3-2-64 0,3-4-13056 0</inkml:trace>
  <inkml:trace contextRef="#ctx0" brushRef="#br0" timeOffset="72783.17">10015 7058 11967 0,'-5'-3'1072'0,"3"1"-864"0,0-1-208 0,1 2 0 16,1-1 544-16,0 2 64 0,0 0 16 0,-1-1 0 0,1 0-624 0,-3 0 0 16,1 1 0-16,-2-1-192 0,-2 1-160 0,-1-1-32 15,-1 1-16-15,-4 1 0 0,1-1 224 0,-2 1 176 16,-2 1-208-16,2 1 80 0,0 0 448 0,0-1 112 16,2 0 16-16,1-2 0 0,0 2 352 0,2 2 80 15,0-1 16-15,2-1 0 0,0 0-288 0,2 1-48 16,1 1-16-16,2-2 0 0,1-1-336 0,3 3-64 15,-3-4-16-15,0 0 0 0,0 0 48 0,0 0 0 16,0 0 0-16,46 29 0 0,-46-29 272 0,0 0 64 16,48 20 16-16,-48-20 0 0,41 16 80 0,-41-16 16 15,53 16 0-15,-21-8 0 0,4 0 80 0,1 0 0 16,3-2 16-16,0-1 0 0,4-3 176 0,-2 0 16 16,3 4 16-16,3-3 0 0,4-1-240 0,3 4-48 15,4-1-16-15,0-4 0 0,-1 0-160 0,-1-2-16 0,0 1-16 16,0-1 0-1,1 2-1040-15,1-2-208 0,3 1-32 0,-3-3-16 0,-4-2 1632 0,-2 0 336 0,0 1 64 0,-2-2 16 16,0 5-864-16,1-1-192 0,2 0-128 0,-2-3 192 16,-3 2-192-16,-2 1 128 0,-2-3-128 0,-1 2 128 15,-1 1-128-15,-1 2 0 0,-1-2 0 0,-1 1 0 32,-1 0-384-32,-3-1-96 0,-3-4-32 0,-3 3 0 15,-3 0-1152-15,-4-4-256 0,-4 4-32 0,-3-3-11056 0</inkml:trace>
  <inkml:trace contextRef="#ctx0" brushRef="#br0" timeOffset="73174.14">9878 7418 9215 0,'-4'3'816'0,"4"1"-656"15,2-1-160-15,3-2 0 0,0 0 768 0,4-1 128 0,-9 0 32 0,38 8 0 16,-2-5 256-16,10-2 48 0,6-2 16 0,2-1 0 15,-2-4-640-15,0 2-128 0,-2-4-32 0,0 0 0 16,-2-1 224-16,3-1 32 0,4 0 16 0,0 1 0 16,1 0 368-16,-2 0 64 0,0 0 0 0,-1 4 16 15,-1-2-80-15,1 2-32 0,5 2 0 0,-1 0 0 16,1 2-608-16,-1 1-128 0,-2 0-32 0,0 3 0 16,-1-1-512-16,5 3-96 0,5 0-32 0,2 1 0 15,0 1-800-15,1-2-144 16,3 3-48-16,4-2-10208 0</inkml:trace>
  <inkml:trace contextRef="#ctx0" brushRef="#br0" timeOffset="81640.34">30145 12675 15663 0,'0'0'1392'0,"0"0"-1120"0,0 0-272 0,0 0 0 16,0 0 1696-16,0 0 288 0,0 0 48 0,0 0 16 16,14-1-1216-16,-14 1-256 0,17-5-32 0,-17 5-16 31,18-5-880-31,-18 5-176 0,16-10-48 0,-10 5 0 16,2-1-304-16,-2 1-64 0,-2-1-16 0,1 1 0 0,-5 5 496 0,6-9 80 0,-6 9 32 0,5-7 0 15,-5 7 1184-15,0 0 224 0,0 0 48 0,0 0 16 16,0 0 288-16,0 0 64 0,0 0 16 0,0 0 0 15,0 0-432-15,0 0-96 0,0 0 0 0,0 0-16 16,0 0-320-16,0 0-64 0,0 0-16 0,0 0 0 16,11 38-224-16,-11-38-32 0,0 0-16 0,0 0 0 15,0 0-112-15,-22 28-32 0,22-28 0 0,0 0 0 16,-25 20 64-16,25-20 16 0,0 0 0 0,-26 18 0 16,26-18 336-16,0 0 64 0,0 0 16 0,-25 15 0 0,25-15-128 0,0 0-32 15,0 0 0-15,-20 5 0 0,20-5-304 16,-12-2-160-16,12 2 160 0,-13-5-160 0,13 5 0 0,-12-5-192 15,12 5 16-15,-14-6 0 0,14 6-16 0,-15-1-16 16,15 1 0-16,-18 0 0 0,18 0 208 0,-20 6 0 16,20-6 0-16,-24 6 0 0,24-6 0 0,-26 11 160 15,26-11-32-15,-28 14 0 0,28-14 96 0,-30 21 16 16,30-21 0-16,-32 25 0 0,32-25 0 0,-29 26 0 16,29-26 0-16,-24 28 0 0,24-28-32 0,-21 26 0 15,21-26 0-15,-21 28 0 0,21-28 0 0,-17 28 0 16,17-28 0-16,0 0 0 0,-26 40-64 0,26-40-16 15,0 0 0-15,-19 38 0 0,19-38-128 0,0 0 0 16,-16 37 0-16,16-37 128 0,0 0-128 0,-13 38 128 16,13-38-128-16,0 0 128 0,-11 38 0 0,11-38 0 0,0 0 0 15,-8 39 0-15,8-39 16 0,0 0 0 0,0 40 0 0,0-40 0 16,0 0-144-16,6 44 192 0,-6-44-192 0,0 0 192 16,13 44-192-16,-13-44 160 0,0 0-160 0,20 45 160 15,-20-45-160-15,17 29 0 0,-17-29 0 0,20 31 128 16,-20-31-128-16,21 29 0 0,-21-29 0 0,21 30 0 15,-21-30 0-15,23 28 0 0,-23-28 0 0,24 26 0 16,-24-26 128-16,28 23-128 0,-28-23 128 0,29 25-128 16,-29-25 224-16,31 22-32 0,-31-22-16 0,33 23 0 15,-33-23-48-15,32 21-128 0,-32-21 192 0,31 20-64 16,-31-20-128-16,30 21 0 0,-30-21 0 0,27 21 128 16,-27-21-128-16,27 17 0 0,-27-17 0 0,28 18 0 0,-28-18 0 15,32 15 0-15,-32-15 0 0,40 15 0 0,-40-15 0 0,46 15 0 16,-20-7 0-16,0-3 0 0,0 2 0 0,0-4 0 15,0 3-144-15,-1-3 144 0,0-1 0 0,1 1-128 16,-2 3 128-16,0-2 0 0,-24-4 0 0,43 14 0 16,-43-14 0-16,40 16 0 0,-40-16 0 0,37 16 0 15,-37-16 0-15,36 15 0 0,-36-15 0 0,32 17 0 16,-32-17 0-16,31 13 0 0,-31-13 0 0,29 10 0 16,-29-10 0-16,28 13 0 0,-28-13 0 0,28 14 0 15,-28-14 0-15,30 12 0 0,-30-12 128 0,35 12 0 16,-35-12-128-16,39 10 192 0,-39-10-192 0,42 5 144 15,-19-3-144-15,0-1 128 0,1-1-128 0,-1-1 0 16,3 0 0-16,-2 0 128 0,2-3-128 0,-2-1 0 16,1 3 0-16,-3-3 0 0,-2 0 0 0,-2 2 0 15,0-1 0-15,-18 4 0 0,32-8 0 0,-16 4 0 0,-16 4 128 16,29-9-128-16,-29 9 0 0,27-11 160 0,-27 11-160 0,28-12 160 16,-28 12-160-16,29-12 128 0,-14 5-128 0,-1 0 128 15,0-2-128-15,0 2 0 0,-1-2 0 0,1-1 0 16,-2-1 0-16,0 1 0 0,-12 10 0 0,19-19 0 15,-10 8 0-15,-2-1 0 0,-1 0 0 0,0 0 0 16,-2 0 0-16,1-2 0 0,-1 1 0 0,1-3 0 16,-2 1 0-16,1-1 0 0,0-2 0 0,0 3 0 15,2-2 0-15,0-1 128 0,0 1-128 0,1-2 0 16,0 2 0-16,-1-2 0 0,1 3 0 0,0-3 0 16,-2 4 0-16,0-1 0 0,-1-2 0 0,-1 2 0 15,-2-1 0-15,-1 1 0 0,0 0 0 0,-4-2 0 0,2 1 0 16,-2-2 0-16,-1 3 0 0,-2-1 0 0,1-1 0 0,-2-2 0 15,1 1 0-15,-1 0 0 0,1 2 0 0,-1-1 0 16,0 3 0-16,1-2 0 0,1-1 0 0,0 3 0 16,2-3 0-16,-2 2 0 0,1 3 0 0,0-2 0 15,-1 0 0-15,1 0 0 0,-2 2 0 0,0 2 0 16,1-1 0-16,-2 3 0 0,-1-1 0 0,0 1 0 16,0-1 0-16,-2 4 0 0,1-2-128 0,-1-1 128 15,0 3 0-15,-2 0 0 0,2 1 0 0,-1-1 0 16,0 1 0-16,-1-2 0 0,1 3 0 0,0-2 0 15,-2 1 0-15,1 3 0 0,0-3 0 0,-1-1 0 16,1 4 0-16,-1-1 0 0,1-2-160 0,1 3 160 16,-1-2 0-16,1-2-144 0,-1 2 144 0,0-2 0 15,1 2 0-15,1-4 0 0,-1 2 0 0,0-2 0 0,-1 3 0 16,0-3 0-16,1 2 0 0,-3-1 0 0,1 1 0 0,-2-1 0 16,0 3 0-16,0-1 0 0,-2 2 0 15,-2 1 0-15,-3 1 0 0,1 0 0 0,-1 0 0 0,-2 1 0 16,-2 0 0-16,-1 0 0 0,-3 0 0 0,-1 1 0 15,-3-1 0-15,-2-4-160 0,0 4 160 0,-2-2 0 16,-2 1-256-16,-4-4 48 0,0-1 16 0,-3 0 0 31,-1-2-208-31,-2-2-48 0,-1 3 0 0,2-1 0 0,4-1-48 0,-1 3-16 16,2 0 0-16,3 2 0 0,3 2 80 16,2 1 16-16,4 0 0 0,0 3-17824 0</inkml:trace>
  <inkml:trace contextRef="#ctx0" brushRef="#br0" timeOffset="89700.15">31511 12010 9215 0,'0'0'816'16,"0"0"-656"-16,0 0-160 0,0 0 0 0,0 0 448 0,0 0 64 16,0 0 16-16,0 0 0 0,0 0-528 0,0 0 0 15,0 0 0-15,38-18 0 16,-38 18-704-16,0 0-64 0,0 0 0 0,0 0 0 0,0 0 464 0,0 0 96 16,0 0 16-16,0 0 0 0,0 0 768 0,0 0 144 15,0 0 48-15,0 0 0 0,0 0 576 0,-2-4 112 16,-1 7 16-16,-1 3 16 0,-1-2-240 0,0-1-48 15,-2 4-16-15,0-4 0 0,2 5-352 0,-2-3-80 16,0 4-16-16,1-3 0 0,-2 3-352 0,-1 1-80 16,1 0-16-16,-1 0 0 0,0-2-288 0,-2 2 0 15,0 2 0-15,-3 1 0 0,-1-1 192 0,-1 1-192 16,0 0 192-16,-2-1-192 0,0 4 384 0,0-4-16 16,-2 1-16-16,0 1 0 0,1-1 96 0,1 0 0 15,0 1 16-15,1-1 0 0,5 1 112 0,1-3 32 0,3 0 0 16,3-1 0-16,1-2-144 0,4-8-16 0,-2 13-16 0,2-13 0 15,0 0-432-15,0 0 0 0,0 0 0 0,19 23 0 16,-19-23-272-16,0 0 64 0,0 0 16 0,0 0 0 16,40 16 48-16,-40-16 16 0,0 0 0 0,0 0 0 15,44 13 128-15,-44-13 0 0,0 0 0 0,0 0 128 16,49 14-128-16,-49-14 0 0,0 0 128 0,43 16-128 16,-43-16 208-16,0 0-16 0,49 14-16 0,-49-14 0 15,0 0-176-15,56 15 0 0,-56-15 0 0,0 0 0 16,56 13-912-1,-56-13-64-15,0 0-16 0,54 15 0 0,-54-15-960 0,0 0-192 0,52 9-32 0,-52-9-7392 16</inkml:trace>
  <inkml:trace contextRef="#ctx0" brushRef="#br0" timeOffset="90123.72">31319 12290 5519 0,'0'0'240'0,"0"0"64"0,0 0-304 0,0 0 0 0,0 0 0 0,0 0 0 15,0 0 1008-15,0 0 144 0,0 0 16 0,0 0 16 16,0 0 176-16,51-20 48 0,-51 20 0 0,0 0 0 16,54-17-496-16,-54 17-80 0,50-13-32 0,-50 13 0 15,60-14-400-15,-60 14-80 0,73-11 0 0,-73 11-16 16,71-8 48-16,-71 8 16 0,66-3 0 0,-66 3 0 15,67-1 320-15,-67 1 64 0,73-3 16 0,-73 3 0 16,84-5-144-16,-36 3-32 0,5-1 0 0,0-3 0 16,0 3-416-16,2-4-176 0,-1 3 128 0,4-3-128 15,2 3 0-15,2-2 0 0,0-1 0 0,-2-2 0 16,-7-1-1024-16,-2 2-224 0</inkml:trace>
  <inkml:trace contextRef="#ctx0" brushRef="#br0" timeOffset="98215.49">22342 9749 2751 0,'0'0'256'0,"-7"-2"-256"0,7 2 0 0,0 0 0 0,0 0 1952 0,0 0 352 16,-6-1 64-16,6 1 0 0,0 0-1408 0,0 0-304 16,-11 3-48-16,11-3-16 0,0 0-592 0,-12 7 0 15,12-7 0-15,0 0 0 0,0 0 208 0,-13 3 32 16,13-3 0-16,0 0 0 0,0 0 16 0,-6-3 0 16,6 3 0-16,0 0 0 0,0 0 256 0,-5-7 48 15,5 7 16-15,-8-2 0 0,8 2 128 0,-10-4 48 16,10 4 0-16,-15-5 0 0,7 3-64 0,0 0-16 15,-4 0 0-15,1-1 0 0,0 2-272 0,1-3-48 16,-1 2-16-16,0 2 0 0,0-1 112 0,1 1 32 16,-3-1 0-16,1 2 0 0,-1 0-176 0,-2-1-48 15,1 2 0-15,-1 3 0 0,1-3-256 0,-2 1 0 0,1 0-208 16,0 2 80-16,0 0-80 0,0 0-16 0,0 0 0 0,1-2 0 16,0 3 224-16,1-2 240 0,1 1-48 0,-2 1-16 15,1 1 464-15,-2-1 80 0,1 0 32 0,-2 1 0 16,1 1-144-16,-3 0-32 0,0 2 0 0,0 0 0 15,0 0-32-15,-1 0-16 0,1 0 0 0,0 2 0 16,2-3 112-16,0 2 0 0,2-1 16 0,0 1 0 16,2-1-64-16,12-10-16 0,-20 17 0 0,20-17 0 15,-16 19-288-15,16-19-64 0,-14 18-16 0,14-18 0 16,-13 21-208-16,13-21 0 0,-12 19 0 0,12-19 0 16,-9 20 0-16,9-20 0 0,0 0 0 0,-5 34 0 15,5-34 0-15,0 0 0 0,0 0 160 0,11 47-32 16,-11-47 48-16,0 0 16 0,21 34 0 0,-21-34 0 0,0 0-192 15,29 36 128-15,-29-36-128 0,0 0 128 0,38 30-128 0,-38-30 0 16,0 0 0-16,47 29 128 0,-47-29-128 0,37 21 128 16,-37-21-128-16,43 24 128 0,-43-24-128 0,46 28 0 15,-46-28 0-15,50 27 0 0,-50-27 0 0,55 28 128 16,-55-28-128-16,58 31 0 0,-58-31 176 0,58 29-48 16,-58-29-128-16,56 29 192 0,-56-29-64 0,59 27 0 15,-59-27-128-15,59 26 192 0,-59-26-192 0,61 19 0 16,-61-19 0-16,66 13 0 0,-29-8 0 0,0-5 0 15,1 1-160-15,-1-2 160 0,1 0 0 0,-3-1 0 16,3-2 0-16,-1-1 0 0,-1 1 0 0,1-1 0 16,1 0 0-16,-3-3-128 0,2 5 128 0,-2-2 0 15,-2-1 0-15,-2 1 0 0,-3 1 0 0,-28 4 0 0,53-6 0 0,-53 6 0 16,50-10 0-16,-50 10 0 0,49-10 0 0,-23 5 0 16,-2-4 0-16,1 0 0 0,0 1 0 0,0-2 0 15,1-1-160-15,-2 0 0 0,0-2 0 16,-3 2 0-16,-1 0 160 0,-3-1-192 0,-2 0 192 0,-2-3-192 15,-1 1 192-15,-3-3 0 0,0 1 0 0,-1-1 0 16,-2-1 144-16,-1-3-144 0,0 4 192 0,0-5-192 16,-1 3 256-16,0-2-48 0,-2 0-16 0,0-2 0 15,0 1-64-15,-2 1-128 0,-1-1 176 0,-1-1-176 16,-1 2 128-16,-3 0-128 0,-1 2 0 0,-2-2 0 16,-2 1 0-16,-1 2 0 0,-4-2 0 0,-2 3 0 15,-4-2 0-15,-4 2 0 0,-3 0-144 0,-4 1 144 0,-2 1 0 16,-4 1 0-16,-3 2 0 0,-4 0-128 0,-3 1 128 0,-3 0 0 15,-5 1-144-15,-5 0 144 16,-2 3-592-16,-4 0-48 0,-3-2-16 0,1 1 0 16,1-1-1328-16,-6 1-256 0</inkml:trace>
  <inkml:trace contextRef="#ctx0" brushRef="#br0" timeOffset="109625.67">22981 9967 27647 0,'0'0'2448'0,"0"0"-1952"16,0 0-496-16,0 0 0 16,28-3-816-16,-28 3-256 0,0 0-48 0,46-1-16 15,-17 0 368-15,6 0 64 0,-1 0 0 0,-1 0 16 0,-1 1 1232 0,-1-1 240 16,3-2 48-16,-2 2 16 0,0 2 112 0,3-1 0 15,0-1 16-15,1 1 0 0,1 0 112 0,2 0 0 16,2 0 16-16,1 0 0 0,3 0-80 0,1 1-32 16,2 3 0-16,-1-1 0 0,-1 0-432 0,0 5-96 15,0-2-16-15,0 3 0 0,2 0-304 0,0 0-144 0,2 0 128 16,1 1-128-16,0 1 0 0,-2 1 0 0,0 1 128 0,-1 2-128 16,-3 1 0-16,3-2 0 0,0 1 0 0,2-3 0 15,2 3 0-15,-2 2 0 0,-2-1 0 0,0-3 0 16,-1 2 0-16,-2 1 0 0,1-1 0 0,0-1 0 15,1 4 0-15,0-2 0 0,1 0 0 0,-3 0 0 16,1 0 0-16,-2 0 0 0,-1 3 192 0,0-2-64 16,-1 3 128-16,-1 1 0 0,2-2 16 0,0 3 0 15,2 0-48-15,-3 2-16 0,1 0 0 0,-1 0 0 16,-1 0-208-16,1 1 176 0,-1-1-176 0,0 1 160 16,2-2-160-16,-1 0-224 0,2 0 48 0,-2-4 16 15,-3 2-32-15,1-2-16 0,0 1 0 0,1 1 0 16,-5 0 208-16,2-4-176 0,0 3 176 0,1-1-160 0,1 2 160 15,1 0 0-15,-1-2 0 0,-1 1 0 0,1 2 0 0,-1 0 0 16,0 1 0-16,-1 0 0 0,-2-3 0 0,2 3 0 16,2 1 128-16,0 0-128 0,1 0 192 0,2-2-48 15,-1 0 0-15,1-3 0 0,-2 3-144 0,0-2 0 16,2 1 144-16,-1-2-144 0,2 1 0 0,0-2 0 16,2 2 0-16,-1-3 0 0,-2 1 0 0,0-3 144 15,-1 6-144-15,-1-5 0 0,-2 0 192 0,0 1-192 16,-2-2 192-16,0 0-192 0,0 2 192 0,0-3-64 15,1-1 0-15,0 1-128 0,-2-2 0 0,2-1 0 16,1 2 0-16,-2-1 0 0,-1-2 0 0,-1 1-352 16,-1-1 48-16,1 1 16 0,0-2-32 0,0 0-16 15,-2 2 0-15,0-3 0 0,-3 0 336 0,-2 1 0 0,0 1 0 16,-1-1 0-16,-2-1 0 0,-1 2 0 0,0-1 0 16,-24-9 128-16,44 16 112 0,-44-16 16 0,41 18 0 0,-41-18 0 15,40 17-32-15,-40-17 0 0,40 20 0 0,-40-20 0 16,39 19-224-16,-39-19 0 0,38 21 0 0,-38-21 0 15,35 21 0-15,-35-21 0 0,33 17 0 0,-33-17 0 16,32 16 0-16,-32-16 0 0,27 8-176 0,-27-8 176 16,0 0-448-16,29 6 48 0,-29-6 0 0,0 0 0 31,0 0-240-31,0 0-64 0,0 0 0 0,0 0-9984 0,14-13-2016 0</inkml:trace>
  <inkml:trace contextRef="#ctx0" brushRef="#br0" timeOffset="110051.51">28663 11447 23039 0,'0'0'2048'0,"0"0"-1648"16,1-12-400-16,-1 12 0 0,0 0 928 0,0 0 96 15,0 0 32-15,23-10 0 16,-23 10-2016-16,29-5-384 0,-29 5-96 0,33 3-16 16,-33-3 528-16,30 13 96 0,-30-13 32 0,26 26 0 0,-26-26 1184 0,23 37 256 15,-23-37 32-15,21 42 16 0,-21-42 432 0,18 41 96 0,-18-41 0 16,18 45 16-16,-18-45-64 0,17 44-16 0,-17-44 0 0,16 39 0 16,-16-39-640-16,17 34-144 0,-17-34-32 0,19 33 0 15,-19-33-128-15,21 34-16 0,-21-34-16 0,24 35 0 16,-24-35 272-16,23 30 48 0,-23-30 16 0,21 30 0 15,-21-30-288-15,17 35-48 0,-17-35-16 0,8 35 0 16,-8-35-160-16,-3 36 0 0,3-36 0 0,-16 39 0 16,16-39-128-16,-28 43 128 0,11-22-160 0,-2 0 160 15,-1 0-352-15,0 0 32 0,-1 1 0 0,-1-2 0 16,-1 1-160-16,0-2-32 16,-1 1 0-16,0 0 0 0,-1-4-112 0,-3-1-16 0,-2 2-16 15,-5-2 0-15,-7-1 480 0,-7-1 176 0,-5 3 0 0,-6-3-144 16,-1 3 144-16,-6 0-128 0,-5 5 128 0,-10 1-12496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1:01:33.4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19443 15001 13823 0,'-22'13'1216'0,"5"-3"-960"0,5-4-256 0,6-5 0 16,0 0 576-16,-5 5 80 0,-14 1 16 0,-9 10 0 16,-6 0-544-16,-3-3-128 0,8 2 0 0,3-6 0 15,5-1-192-15,3 1 0 0,1 0-16 0,1 0 0 16,0 1 208-16,-1 2-144 0,0 1 144 0,-1 2-128 15,0-1 688-15,-3 4 144 0,1-1 16 0,-3 2 16 16,-3 4 352-16,2 0 64 0,0 2 0 0,0 3 16 0,0 0-208 16,0 0-32-16,1 4-16 0,2 1 0 15,1 1-432-15,4-2-96 0,2 3 0 0,2-4-16 0,4 2-80 16,1-1-16-16,3 1 0 0,3-2 0 0,2 2-112 0,2 2-32 16,1 2 0-16,2 0 0 0,2 1-128 0,-1-2 0 15,0 0 0-15,1-1 0 0,0-1 0 0,2 3 0 16,-2 0 0-16,1 1 0 0,1 4 384 0,-1-2 128 15,1 4 48-15,0-4 0 0,0 1-96 0,2-2-16 16,-2 3 0-16,2-3 0 0,0-2-448 0,2 1 128 16,2 2-128-16,3-1 0 0,0 1 0 0,2-1 0 15,0-3 128-15,2-1-128 0,2-1 304 0,2 1 16 16,-1 1 0-16,2-2 0 0,1-1-16 0,0 1 0 16,1 1 0-16,-1 3 0 0,2-1-48 0,-1 1-16 15,2 1 0-15,0 1 0 0,-2-2 128 0,0-4 16 0,-2 1 16 16,2-1 0-16,2 2 16 0,0 0 0 0,2 1 0 15,2 0 0-15,-1-1-80 0,3 0-16 0,3-1 0 0,2-2 0 16,3 2-64-16,1-2-32 0,4-5 0 16,-2-3 0-16,2 0-32 0,-1-5-16 0,2-1 0 15,6-5 0-15,3-1-176 0,6-5 0 0,4-1 144 0,0-5-144 16,-3 2 0-16,0-2 0 0,4-2 0 0,4-3 0 16,6-1-320-16,-3 2 0 0,-3 2 16 0,-2 0 0 15,-1 3 96-15,1-1 16 0,3-2 0 0,0 1 0 16,-3 3-16-16,-1 0 0 0,-1 3 0 0,-1-3 0 15,2 2 208-15,2-1 0 0,0 5 0 0,-2-1-144 16,-4 2 144-16,1 1 0 0,1 0 0 0,0 0 128 16,7 2 64-16,-4-2 0 0,-3-1 16 0,-2-2 0 15,-1 2 80-15,5 1 16 0,4-1 0 0,-2-2 0 0,-4-2-144 16,0-5-32-16,1 2 0 0,2-4 0 0,1-1-128 0,-1-3 0 16,2-1 0-16,-4-2 0 15,-1-2 0-15,1-1 0 0,-2 3 0 0,2-2 0 0,1 0 0 0,-3 0 0 16,-4-2 0-16,-1-1 0 0,-1 0 0 0,-1 3 0 15,1 0 0-15,-2-2 0 0,-1-1 0 0,-3-1 0 16,-2 1 0-16,-2-1 0 0,-1 0 0 0,-1-3 0 16,2 1 0-16,0-5 0 0,0 2 0 0,-2-3 128 15,-2-1-128-15,-1 1 0 0,-4-3 0 0,3-1 0 16,-1-4 0-16,0 1 0 0,0 1 0 0,-1 1-144 16,0-2 144-16,-1-2-208 0,-1 2 208 0,-3 0 0 15,-3 0 0-15,-1 1 0 0,1 1 0 0,-2 2 0 16,0-3 0-16,2 1 0 0,2 0 224 0,-2 0-64 0,3 2-16 15,-1-1 0-15,0 0-16 0,-2-1-128 0,-2 1 192 16,-2-2-64-16,-1 0-128 0,-2 0 0 0,-1-3 0 16,-3 3 0-16,2-1 0 0,-4 1 0 0,-19 26 0 0,33-47 0 15,-33 47 160-15,34-51-160 0,-34 51 192 0,34-53-192 16,-16 26 144-16,-2-5-144 0,0-3 0 0,0 0 144 16,-1-3-144-16,-3-1 160 0,-1-2-160 0,-4-2 160 15,-3 4-160-15,-2-1 0 0,-3 1 0 0,-4 3 0 16,-2 2 0-16,-2 1 0 0,-1 0 0 0,-1 2 0 15,-3 0 0-15,1-2 0 0,0 2 0 0,-3-1 0 16,0-2 0-16,1 3 192 0,-2-1-192 0,0-3 192 16,-1 2-192-16,2-1 160 0,-1 0-160 0,-2-3 160 15,0 2-160-15,0-1 0 0,-1 2 0 0,-1-2 0 16,-2 1 0-16,-1-1 0 0,-2 0 0 0,-1 1 0 0,0 1 0 16,-2 0 0-16,-3 1 0 0,1-2 0 0,1 1 0 0,0 1 0 15,-1 3 0-15,-1-2 0 0,-1 2-192 0,-1-2 192 16,0 6-160-16,-2-2 160 0,0 0-128 0,-2 2 128 15,-3 2 0-15,0 0-144 0,-3 5 144 0,1-2-128 16,1 0 128-16,-1 3-128 0,2 0 128 0,-3 4-160 16,-1-1 160-16,0-1-160 0,-2 2 160 0,-2-2 0 15,2 1 0-15,1-2 0 0,1 0 0 0,2-1-128 16,2 2 128-16,-1-3 0 0,2 3-256 0,-2-1 16 16,-3 4 16-16,-3 1 0 0,2 0-32 0,1 3-16 15,-1-1 0-15,-1 5 0 0,1-2 272 0,-3 2 0 16,0 0 0-16,-2 3 0 0,3 0 0 0,-1 1 176 15,-2-1-32-15,3-1 0 0,3 1-16 0,0-2 0 0,3 1 0 16,-3-1 0-16,-1 1-128 0,0 3 0 16,0-1 0-16,0 1 0 0,2 0 0 0,-3 0 128 0,2 0-128 0,-2 1 0 15,1-1 144-15,-2 0-144 0,1 2 160 0,-3-1-160 16,0 0 128-16,0-1-128 0,0 0 0 0,2-1 0 16,0-2 0-16,3-1 0 0,-1-2 0 0,-2 2 0 15,-3-1 0-15,0 0-256 0,5-1 16 0,-2 0 16 16,0 0-64-16,1-1-16 0,1 2 0 0,-1-1 0 15,-1 4 160-15,0-1 144 0,-1-2-208 0,1 2 80 16,3-2 128-16,-2 0 0 0,2 2 0 0,-3 1 0 16,-1 0 0-16,-3-1 0 0,1 2 0 0,-1-1 128 15,0 2-128-15,1 0 0 0,0 2 0 0,-1 1 0 16,2 0 0-16,-4 1 0 0,-1 1 0 0,-1 0 0 16,1-1-240-16,-1 2-16 0,3-2 0 0,-1 3 0 0,2-2 256 0,-2 3-176 15,1-1 176-15,-3 2-160 0,3 1 160 0,0-1 0 16,0 0 0-16,2 1 0 0,1 0 0 0,-2 1 0 15,-2 1 0-15,-1 2 0 0,0 0-240 0,2 4-64 16,0 3-16-16,4 2 0 16,4 6-960-16,1 4-192 0,2 5-32 0,1 3-13216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1:02:03.1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1259 7961 13823 0,'-9'2'1216'0,"2"2"-960"16,4-2-256-16,1-1 0 0,1 0 1216 0,-4 0 208 15,-3 3 48-15,-4 2 0 0,-5 1-1088 0,-2 1-192 16,1 1-64-16,1-5 0 16,-2 3-880-16,0-4-176 0,-1 1-32 0,-1 0-16 0,0-1 576 0,0 0 112 0,0-1 32 0,-2 1 0 15,3 1 576-15,0-2 128 0,-1 1 32 0,1 3 0 16,-1-2 576-16,1 3 112 0,1-3 32 0,1 4 0 16,0-1-336-16,1 3-64 0,3 0-16 0,0 0 0 15,2 1-528-15,0 1-128 0,2 2 0 0,0-1-128 16,1 1 0-16,1 1 0 0,1 5 0 0,2 0-192 15,0-1 192-15,2 4 0 0,0-1 0 0,1 0 0 16,2 2 0-16,0 1 0 0,0-25-128 0,5 51 128 16,-5-51 0-16,6 50 0 0,-6-50 144 0,7 53-144 15,-7-53 640-15,10 55 48 0,-10-55 0 0,15 56 0 16,-15-56 384-16,19 55 80 0,-19-55 0 0,26 55 16 16,-26-55-368-16,30 58-80 0,-30-58-16 0,36 60 0 15,-36-60-480-15,41 55-96 0,-41-55-128 0,39 47 176 16,-39-47-176-16,42 42 128 0,-42-42-128 0,44 30 128 0,-44-30 160 15,49 24 32-15,-49-24 0 0,53 16 0 0,-53-16-112 0,61 10-16 16,-61-10 0-16,64 3 0 0,-28-5-64 0,0 0 0 16,-1-2-128-16,0-1 192 0,-3 0-192 0,0-2 0 15,-2 1 128-15,0-4-128 0,-1 1 0 0,1 1 0 16,-2-1 0-16,3-2 0 0,0 0 160 0,3 0-160 16,-1-1 160-16,0-1-160 0,0 0 272 0,0-2-32 15,-3-3-16-15,-1 1 0 0,-2-3 32 0,-1-3 0 16,1 1 0-16,-1-5 0 0,-2 4 0 0,0-5 16 15,-1 0 0-15,0-3 0 0,-2 2-272 0,-1-2 128 16,-2 2-128-16,-4-1 0 0,0 2 0 0,-4-1 0 16,-3-1 0-16,-2 2 0 0,-3-2 176 0,-3 1-176 0,-1-3 160 0,-5 3-160 15,0 0 256-15,-3 3-32 0,-1 1-16 16,-1 0 0-16,-1 0-80 0,-3 1 0 0,-1 2-128 0,-2-2 192 16,0 2-192-16,-1 2 0 0,0-2 0 15,-2 0 0-15,-2 4 0 0,0-1 0 0,0 5-176 0,0-4 176 16,-3 2-256-16,0 1 80 0,-1-1 16 0,-2-2 0 15,1 5 160-15,0-1 0 0,0 2 0 0,0 0-128 16,0 0 128-16,1 2 0 0,0 0 0 0,-1-2 0 16,1 5 0-16,2-1 0 0,-1 0 0 0,-1 2-128 15,0-1 128-15,-1 2 0 0,0 0 0 0,0 0-128 16,0 1 128-16,-1-2 0 0,2 5-144 0,0-1 144 16,1 2 0-16,2 1-144 0,1 0 144 0,-2 3 0 15,1 5-176-15,0 0 176 0,0 2-160 0,-2 2 160 0,0 1 0 16,-1 2 0-16,-1 3-128 0,0 1 128 0,-2 0 0 15,0 3-176-15,0 1 176 0,5-1-160 0,1-2 16 16,2-2 0-16,1 2 0 0,3-5 0 0,2 3 144 0,-1-2 0 16,-1 2 0-16,1-2 0 0,2 3 0 0,1-1 0 15,1 0 0-15,3 3 0 0,1-2 0 0,2 1 0 16,2 1 0-16,0 1 0 0,2 0 0 0,0 0 0 16,2 1 0-16,1 0 0 0,1 2 0 0,1-1 0 15,0 2 0-15,-1-27 0 0,6 48 0 0,-6-48 0 16,10 46 0-16,-10-46 0 0,10 48 0 0,-10-48 0 15,13 48 0-15,-13-48 0 0,15 53 160 0,-15-53-32 16,15 54-128-16,-15-54 192 0,15 53-64 0,-15-53-128 16,12 57 176-16,-12-57-176 0,13 56 144 0,-13-56-144 15,16 48 0-15,-16-48 144 0,0 0-144 0,27 62 0 0,-27-62 144 16,0 0-144-16,30 54 144 0,-30-54-144 0,0 0 192 0,40 44-192 16,-40-44 240-16,0 0-64 0,58 31-16 0,-58-31 0 15,49 10-16-15,-49-10 0 0,55 5 0 0,-55-5 0 16,57-3-144-16,-29-1 0 0,0 0 0 0,0-2 128 15,-1 1-128-15,0-4 0 0,2 2 0 0,0 0 0 16,3-3 0-16,-2 0 0 0,2 2 0 0,0-3 0 16,2 1 0-16,-3-2 0 0,-1 2 0 0,0-1 0 15,1-1 0-15,-1-1 0 0,0-1 0 0,0 1 0 16,2-3 0-16,2 0 0 0,-1 1 0 0,1-1 0 16,3-2 0-16,-2 2 0 0,2-3 0 0,-1-1 0 0,-2-3-128 15,0 0 128-15,-3-1-160 0,0 2 160 16,-2-2-192-16,0 1 192 0,-1 3-208 0,-1-1 80 0,-2 0 128 15,-1-1 0-15,2 2 0 0,-4 1 0 0,-2 2 0 0,-1-1 0 16,-3 2 0-16,-2-2 0 0,-1 4 0 0,-3-2 0 16,-1 2 128-16,-3-3-128 0,0 2 192 0,-2 0-16 15,0-3-16-15,-3 1 0 0,0-3-160 0,-2 2 192 16,0 1-192-16,-4 2 192 0,-1-2-192 0,-2-2 0 16,-2 2 144-16,-4-2-144 0,2 3 0 0,-2-3 144 15,-4 0-144-15,0 0 0 0,0-1 128 0,-1 2-128 16,-1-2 0-16,0 2 0 0,0-1 128 0,-1 0-128 15,-2 0 0-15,-1-1 0 0,-1 4 0 0,-2-1 0 16,-1 0 0-16,-1 1 0 0,-1 0 0 0,-1-1 0 16,-5 3 0-16,-2 1 0 0,0 0 0 0,-2 2 0 15,1 1 0-15,-3 5 0 0,-2-1 0 0,-4 5 0 16,0 3 0-16,-8 7 0 0,-5 3-192 0,-6 7 16 16,-2 1 0-16,-6 10 0 15,-2 1-592-15,-4 3-112 0,-3 1-16 0,3-3-16 16,5-3-560-16,2 1-96 0,4 1-32 0</inkml:trace>
  <inkml:trace contextRef="#ctx0" brushRef="#br0" timeOffset="15091.83">20680 9222 14735 0,'-5'-7'1312'15,"5"7"-1056"-15,-5-10-256 0,5 10 0 16,0 0-288-16,0 0-112 0,0-25-32 0,-2 8 0 0,-1-5 48 0,-2-2 0 16,0 4 0-16,-2 6 0 0,0 1 800 0,-2 2 160 15,0 6 48-15,-1-2 0 0,1 2 672 0,-2 1 144 16,1 1 32-16,1 2 0 0,1-1-32 0,2 0 0 15,0 1 0-15,-1 0 0 0,1 1-688 0,-1-2-144 16,3 1-32-16,-1 0 0 0,3-1 320 0,2 2 48 16,0 0 16-16,0 0 0 0,0 0-608 0,0 0-112 15,0 0-32-15,0 0 0 0,0 0-208 0,0 0 0 16,0 0 0-16,0 0 0 0,0 0 160 0,40 23 144 16,-40-23 16-16,17 23 16 0,-17-23 112 0,17 27 32 15,-17-27 0-15,20 36 0 0,-11-14-160 0,-9-22-16 16,21 40-16-16,-21-40 0 0,27 43-160 0,-27-43-128 15,31 40 144-15,-31-40-144 0,40 42 0 0,-40-42 0 16,45 39 0-16,-45-39 0 0,46 37-320 0,-46-37 64 16,46 36 0-16,-46-36 0 0,47 39 48 0,-22-16 16 0,-1 1 0 15,-1 0 0-15,0 3 192 0,2 4 0 0,0-1 0 0,-1 5 0 16,0 2 432-16,0 1 16 0,1 4 16 0,-1-3 0 16,0 0 16-16,1 5 0 0,2 0 0 0,0 3 0 15,3 2 32-15,-3 2 0 0,1-2 0 0,0 0 0 16,1 1-80-16,1 0-16 0,4 4 0 0,2-2 0 15,1-3-128-15,4 3-32 0,4 5 0 0,3-5 0 16,3 1-96-16,3-1-32 0,8 4 0 0,2-3 0 16,2 1-128-16,0 1 0 0,-1 4 144 0,1 1-144 15,1 3 0-15,0 2-192 0,0 2 32 0,-3 1 0 16,-2-2-576-16,-4 1-112 0,-1-1-32 16,-2 0-16416-16</inkml:trace>
  <inkml:trace contextRef="#ctx0" brushRef="#br0" timeOffset="44830.83">22217 10058 20271 0,'0'0'1792'0,"0"0"-1424"0,0 0-368 0,0 0 0 32,0 0-848-32,0 0-240 0,0 0-64 0,0 0 0 0,0 0-688 0,38 2-144 0,-38-2-16 0,0 0-16 15,0 0 1504-15,0 0 320 0,0 0 48 0,36-14 16 16,-36 14 864-16,0 0 176 0,0 0 48 0,26-23 0 16,-26 23-272-16,0 0-48 0,26-23-16 0,-26 23 0 15,0 0-496-15,26-26-128 0,-26 26 0 0,0 0 0 0,0 0 0 0,0 0 0 16,0 0 0-16,35-11-192 0,-35 11 192 15,0 0 0-15,0 0 0 0,13 35 0 0,-13-35 864 0,2 35 96 16,-1-12 32-16,0 1 0 0,0 3 432 0,0 1 96 16,3 4 16-16,-1-3 0 0,3 3-480 0,0-7-96 15,3-1 0-15,-9-24-16 0,24 39-512 0,-24-39-112 16,31 28 0-16,-31-28-16 0,36 14-480 0,-36-14-80 16,44 5-32-16,-44-5 0 15,52-1-416-15,-52 1-96 0,54-13-16 0,-54 13 0 16,63-15 304-16,-63 15 64 0,68-22 16 0,-35 10 0 0,-1 1 432 0,-32 11 0 15,57-24 0-15,-57 24-128 0,52-25 128 0,-52 25 0 16,49-23 0-16,-49 23 0 0,44-17 0 0,-44 17 0 16,42-11 0-16,-42 11 0 0,41-3 0 0,-41 3 0 15,41 9 0-15,-41-9 0 0,35 22-144 0,-35-22 144 16,33 30-160-16,-33-30 160 0,26 36 208 0,-26-36 144 16,24 42 32-16,-24-42 0 0,22 42 304 0,-22-42 64 0,22 40 16 0,-22-40 0 15,24 38-64-15,-24-38-16 0,30 36 0 0,-30-36 0 16,37 28-432-16,-37-28-64 0,43 21-32 0,-43-21 0 31,48 12-560-31,-48-12-112 0,53 8-32 0,-53-8 0 16,60 4 48-16,-60-4 16 0,63 1 0 0,-63-1 0 0,62-3 240 0,-62 3 48 0,61-3 16 0,-61 3 0 31,66-8-352-31,-66 8-80 0,63-12-16 0,-63 12 0 0,61-17-496 0,-61 17-96 16,60-16-32-16,-60 16 0 0,58-11 208 15,-58 11 32-15,55-1 16 0,-55 1 0 0,47 12 576 0,-47-12 112 0,41 23 32 0,-41-23 0 16,39 36 736-16,-39-36 160 0,39 44 16 0,-19-19 16 0,1-1 880 15,1 2 160-15,2 0 32 0,1 1 16 0,2 0 48 0,1-1 16 16,1-2 0-16,0-2 0 0,2-3-736 0,-2-1-160 16,0 0-16-16,1-4-16 0,0 2-592 0,2-3-112 15,-32-13-32-15,60 22 0 0,-60-22-272 0,65 18-64 16,-65-18-16-16,69 13 0 0,-32-9 208 0,-1 3 0 16,1-4 0-16,-37-3 0 0,67 12 240 0,-67-12-16 15,65 14 0-15,-65-14 0 0,61 12-224 0,-61-12 0 16,62 11 0-16,-62-11 0 15,61 10-592-15,-61-10-112 0,61 11-32 0,-61-11 0 16,61 9-768-16,-61-9-160 0,58 6-16 0,-58-6-16 16,59 5-160-16,-59-5-48 0,58 3 0 0,-58-3 0 15,58 0 352-15,-58 0 64 0,56 0 16 0,-56 0 0 0,57 0 928 0,-57 0 192 16,59 0 32-16,-59 0 16 0,52 1 304 0,-52-1 272 0,48 4-48 16,-48-4-16-16,41 17 112 0,-41-17 32 15,34 26 0-15,-34-26 0 0,27 33 480 0,-27-33 80 0,25 41 32 0,-12-17 0 16,-1-1 464-16,1 2 80 0,2-1 32 0,2 1 0 15,3-1-608-15,-20-24-112 0,45 45-32 0,-45-45 0 16,53 38-768-16,-53-38 0 0,57 32-256 0,-57-32 64 31,56 29-688-31,-56-29-128 0,55 25-16 0,-55-25-16 0,57 21 144 16,-57-21 16-16,58 18 16 0,-58-18 0 0,61 18 544 0,-61-18 96 0,67 16 32 0,-67-16 0 16,70 14 400-16,-70-14 96 0,66 10 16 0,-66-10 0 15,60 7-80-15,-60-7-16 0,55 4 0 0,-55-4 0 16,48 7-384-16,-48-7-80 0,49 6-16 0,-49-6 0 15,50 6-512-15,-50-6-128 0,47 6 0 0,-47-6-16 0,43 2 512 0,-43-2 96 16,41 3 32-16,-41-3 0 0,37 2 272 0,-37-2 0 16,38 1 0-16,-38-1 144 0,36 4-144 0,-36-4 0 15,31 11 0-15,-31-11 0 0,0 0-192 0,39 23-80 16,-39-23-16-16,23 20 0 0,-23-20 720 0,22 24 144 16,-22-24 16-16,22 29 16 0,-22-29 1248 0,26 29 256 15,-26-29 64-15,30 33 0 0,-30-33-32 0,36 26 0 16,-36-26 0-16,45 26 0 0,-45-26-992 0,48 23-192 15,-48-23-32-15,48 22-16 0,-48-22-624 0,51 22-128 16,-51-22-32-16,55 22 0 0,-55-22-128 0,53 19 0 16,-53-19 0-16,50 20 0 0,-50-20 0 0,52 19 192 15,-52-19-32-15,55 18 0 16,-55-18-608-16,56 16-128 0,-56-16-32 0,49 15-13712 0</inkml:trace>
  <inkml:trace contextRef="#ctx0" brushRef="#br0" timeOffset="46256.1">30037 12547 14735 0,'0'0'1312'0,"0"0"-1056"16,0 0-256-16,0 0 0 0,0 0 992 0,0 0 144 15,0 0 16-15,0 0 16 0,0 0-336 0,0 0-80 0,0 0-16 0,0 0 0 16,0 0-736-16,-14-8 0 0,14 8-160 0,-14 3 32 15,14-3-96-15,-21 7-16 0,7 2 0 0,-3 0 0 16,1 1 656-16,-3 1 128 0,-3 0 32 0,0 1 0 16,1 1 448-16,-2 0 112 0,0 1 16 0,2-3 0 15,0 0-368-15,2-2-64 0,1 0-16 0,2-2 0 16,2-3-480-16,-1-1-96 0,1 1-128 0,-1-3 176 16,1 0-176-16,-1-2-224 0,1 0 48 0,-1-3 16 15,1 2-336 1,-1 0-64-16,0-3-16 0,0 0 0 0,2 1-128 0,2-1-48 0,11 5 0 0,-19-10 0 15,19 10 304-15,-12-17 64 0,12 17 16 0,-3-21 0 16,3 21 176-16,5-31 16 0,-5 31 16 0,11-38 0 16,-11 38-800-16,13-45-144 0,-6 18-48 0,0 1 0 15,-1 2-208-15,-1-3-48 0,-1 0-16 0,-2 4 0 16,-2 23 464-16,-2-36 112 0,2 36 16 0,-11-18 0 0,11 18 688 0,-22-4 144 16,6 8 0-16,-3 1 0 0,-3 6 1392 0,-3 1 224 15,0 2 48-15,-3 2 16 0,0 2 640 0,-2 2 128 16,-1-2 32-16,1 2 0 0,1-2-944 0,3 0-176 15,1-2-32-15,3-4-16 0,3 0-704 0,1-3-144 16,2-3-16-16,2-2-16 0,3-2-432 0,11-2-256 16,-18-1 48-16,18 1 0 15,-15-8-256-15,15 8-48 0,-12-13-16 0,12 13 0 0,-15-16 112 0,15 16 32 16,-12-22 0-16,5 10 0 0,1-2 256 0,-2 0 128 16,1-2-128-16,-1 2 128 0,1-4-400 0,-2 0 0 15,-1-3 0-15,-2 4 0 16,2-2-176-16,-3 4-16 0,0-1-16 0,-3 1 0 0,-1 1 256 0,1 4 48 0,-3 2 16 0,-3 0 0 15,2 5 32-15,-2 1 0 0,-1 2 0 0,-4 0 0 16,-1 2 256-16,-2 0 0 0,-2 5 176 0,-1-3-176 16,-2 5 736-16,-1 0 32 0,-4 0 16 0,4 1 0 15,0 0 176-15,4-3 16 0,1-2 16 0,6-3 0 16,4-2-368-16,0-2-80 0,5-3-16 0,1-2 0 16,3-1-528-16,0-1 0 0,3-1-192 0,-1-1 48 15,1 0-544 1,1 0-96-16,0-1-32 0,0-1 0 0,2 0 432 0,-1 1 64 0,-1 1 32 0,1-2 0 15,1 1 288-15,-1-1 0 0,-1 0 0 0,0 0 0 16,1 0 0-16,-2-2 0 0,0 2 0 0,-1-1 0 16,1 2 0-16,0-3 128 0,0 1-128 0,-1-4 0 0,0 1 0 0,-1-2 0 15,0 3 0-15,-3-4 0 16,1 3-816-16,-4-2-48 0,-2 1-16 0,-2 0 0 16,-4 2-240-16,-3 2-48 0,-1 1-16 0,-4 3 0 0,-4 1 736 0,-4 2 160 15,-5 1 32-15,-3 5 0 0,1 2 480 0,-1 2 96 16,1 3 32-16,2-2 0 0,6 2-208 0,4-2-144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1:03:21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29702 14499 1839 0,'-7'1'160'0,"2"-1"-160"16,1 0 0-16,4 0 0 0,0 0 592 0,-3 1 96 16,-3 1 16-16,-3 1 0 0,-2 1-32 0,-1-2 0 15,2 4 0-15,2-3 0 0,2 0 0 0,2-2 0 16,1 4 0-16,0-2 0 0,3-3-32 0,-4 7 0 16,4-7 0-16,-2 8 0 0,2-8 288 0,-4 10 48 15,3-5 16-15,-1 2 0 0,0-1 96 0,-3 0 32 16,1 0 0-16,-2-1 0 0,1 0-224 0,-2 2-32 15,-1-3-16-15,2-1 0 0,-2 3-336 0,-1-3-80 16,0 1-16-16,0 1 0 0,0-2-192 0,0-1-32 16,1 2-16-16,0 0 0 0,2-2-176 0,0 1 0 15,2 3 0-15,0-3 0 0,1 3 320 0,3-6 48 16,-4 9 0-16,4-9 0 0,-3 11-128 0,1-5-32 0,2-6 0 16,-3 13 0-16,2-7-64 0,-3 3-16 0,2 0 0 0,-1 0 0 15,0-1 208-15,1 1 48 0,0 1 0 16,1-1 0-16,1-9 96 0,-1 16 32 0,1-16 0 0,3 13 0 15,-3-13-256-15,0 0-32 0,0 0-16 0,19 16 0 16,-19-16-208-16,0 0 0 0,0 0 0 0,36 10 0 16,-36-10-128-16,0 0 128 0,0 0 0 0,47 0 0 15,-47 0 0-15,0 0 0 0,39-10 0 0,-39 10 0 16,0 0-128-16,39-15 128 0,-39 15 0 0,0 0 0 16,37-28-416-16,-37 28 32 0,0 0 0 0,32-33 0 15,-32 33-448-15,0 0-96 16,26-37-16-16,-26 37 0 0,0 0 496 0,21-40 112 0,-21 40 16 0,0 0 0 15,20-43 320-15,-20 43 0 0,11-33-144 0,-11 33 144 16,10-33 0-16,-10 33 0 0,6-39 0 0,-6 39 0 0,3-39 0 16,-3 39-128-16,3-44 128 0,-1 22 0 0,-1-1-144 15,1-2 144-15,0 1-208 0,0-1 80 0,2 2 128 0,-4 23 0 16,9-42 0-16,-9 42-128 0,10-36 128 0,-10 36 0 16,9-34 0-16,-9 34 0 0,10-31 0 0,-10 31 0 15,11-30 0-15,-11 30 0 0,0 0 0 0,13-30 0 16,-13 30 0-16,0 0 0 0,0 0 0 0,0 0 128 15,0 0-128-15,0 0 176 0,31-23 48 0,-31 23 16 16,0 0 0-16,0 0 0 0,0 0 80 0,29 14 32 16,-29-14 0-16,0 0 0 0,16 23-16 0,-16-23 0 15,8 25 0-15,-6-11 0 0,0 5 48 0,1-1 0 16,-2 3 0-16,0 2 0 0,0 0 256 0,-1 3 48 16,0-2 16-16,0 1 0 0,-1 2-256 0,-1 1-32 15,-1 0-16-15,-1-1 0 0,-1 5-112 0,0-4-32 0,-2 2 0 16,-1-1 0-16,2-3 0 0,-2 5 0 0,1-3 0 0,2-4 0 15,0 0-128-15,2-6-128 0,1 0 192 0,2-4-192 16,1-2-208-16,-1-12-160 0,4 18-16 0,-4-18-16 31,0 0-1840-31,0 0-352 0</inkml:trace>
  <inkml:trace contextRef="#ctx0" brushRef="#br0" timeOffset="463.86">29963 14567 13823 0,'-6'3'1216'15,"6"-3"-960"-15,-4 3-256 0,4-3 0 0,0 0 1792 0,0 0 304 16,0 0 64-16,0 0 16 0,0 0-1024 0,1 13-192 16,-1-13-32-16,0 0-16 0,0 0-784 0,0 0-128 15,0 0 0-15,36 10 0 0,-36-10-160 0,0 0 160 16,0 0 0-16,44 1-144 0,-44-1 144 0,0 0 0 15,38 0 160-15,-38 0-160 0,0 0 736 0,41 2 48 16,-41-2 16-16,0 0 0 0,43-2-160 0,-43 2-16 16,0 0-16-16,52-10 0 0,-52 10-448 0,0 0-160 15,57-19 0-15,-57 19 144 0,39-20-144 0,-39 20 0 16,35-21 0-16,-35 21 0 0,0 0 0 0,39-30-176 16,-39 30 176-16,0 0-192 0,19-30 192 0,-19 30-160 0,0 0 160 15,0-24-160-15,0 24 160 0,-10-9 0 0,2 4 0 16,-2 3 0-16,-3 2 0 0,-3 0 0 0,-1 0 0 0,-2 4 176 15,0 1-32-15,-1 0 0 0,-2 4 0 0,0 1 0 16,2 0 160-16,0 2 16 0,-1 1 16 0,3 3 0 16,0 0 448-16,1 4 96 0,4 1 16 0,0 1 0 15,4-1-112-15,4 2-16 0,3 0 0 0,3-3 0 16,2 0-256-16,5 0-64 0,2-2-16 0,3-2 0 16,-13-16-432-16,35 25 0 0,-35-25-144 0,43 21 144 15,-43-21-960-15,51 11-96 0,-51-11-16 16,58 2 0-16,-58-2-1040 15,61-2-224-15,-61 2-32 0,61-9-10672 0</inkml:trace>
  <inkml:trace contextRef="#ctx0" brushRef="#br0" timeOffset="971.79">30768 14562 20271 0,'-12'0'896'0,"6"-1"192"0,0 0-880 0,6 1-208 15,0 0 0-15,0 0 0 0,0 0 816 0,-5-12 112 16,5 12 32-16,-6-16 0 0,6 16-768 0,-8-20-192 16,3 10 0-16,-3 4 0 15,-1 0-592-15,-1 3-208 0,-1 5-32 0,-3 1-16 16,0 5 160-16,-2 0 48 0,1 3 0 0,-2 1 0 0,1 4 1184 0,1-2 240 16,0 7 48-16,2-1 16 0,0 0 112 0,3 3 0 15,1-1 16-15,0-1 0 0,4-1-272 0,-1 2-64 16,3-3-16-16,1-3 0 0,1 0-448 0,2-2-176 0,1-1 128 0,-2-13-128 31,10 19-256-31,-10-19-144 0,0 0-32 0,26 19 0 16,-26-19-480-16,0 0-112 0,0 0 0 0,48-7-16 15,-48 7 128-15,0 0 16 0,43-28 16 0,-43 28 0 16,31-30-64-16,-31 30-16 0,31-34 0 0,-31 34 0 16,31-41 208-16,-31 41 48 0,29-42 0 0,-29 42 0 0,27-49 256 0,-27 49 48 0,23-53 16 0,-23 53 0 15,21-48 384-15,-21 48 0 0,18-38 0 0,-18 38 0 16,15-30 0-16,-15 30 144 0,0 0-144 0,0 0 0 15,0 0 128-15,0 0-128 0,0 0 0 0,0 0 0 16,0 17 544-16,-7-3 48 0,-1 5 16 0,-1 3 0 16,-1 3 1232-16,0 3 240 0,-1 3 48 0,1 0 16 0,1 0 256 15,1-3 48-15,1-2 16 0,4-2 0 0,1-2-944 16,3-3-192-16,2-2-48 0,3-4 0 0,-6-13-1072 0,17 18-208 16,-17-18 0-16,0 0 0 15,33 15-1440-15,-33-15-176 0,0 0-48 0,45-8-12304 16</inkml:trace>
  <inkml:trace contextRef="#ctx0" brushRef="#br0" timeOffset="1408.01">31155 14574 24879 0,'-18'6'1088'0,"6"-5"256"0,2-1-1088 0,3-1-256 16,7 1 0-16,0 0 0 0,-6-7 880 0,6 7 112 0,-11-13 32 15,3 2 0-15,-2-1-1024 0,1-2-336 0,-1 1 0 0,1 2 0 32,2-1-1024-32,-2 4-208 0,0 2-32 0,-1 0-16 15,-1 5 272-15,1 1 48 0,-2 4 16 0,2 0 0 0,-1 2 1280 0,1 3 400 0,1 2 16 0,0 2 0 16,1 2 976-16,1 2 192 0,1 1 32 0,1 4 16 16,1-1-544-16,2-2-96 0,1 1-32 0,1 1 0 15,3-2-480-15,3 1-96 0,0-2-32 0,3-1 0 16,-9-17-144-16,25 25-16 0,-25-25-16 0,33 23 0 15,-33-23-176-15,34 10 0 0,-34-10 0 0,40 0 0 16,-40 0-144-16,42-14-16 0,-42 14 0 0,44-28 0 16,-44 28 160-16,44-35-208 0,-44 35 80 0,40-44 128 15,-40 44 0-15,35-53 0 0,-18 24 0 0,-1-3 0 0,-1 2 384 0,1-3 112 16,-1-1 16-16,0-1 0 0,1-1-256 0,-1-1-64 16,3-2 0-16,0 1 0 15,-1 0-512-15,-2 1-96 0,0-1-32 0,-2 4 0 16,-1 1-912-16,-12 33-192 0,13-45-48 0,-13 45 0 15,0 0-80-15,-5-23-32 0,-2 27 0 0,-3 2 0 0,-3 7 1392 0,-1 6 320 16,-2 2 0-16,-2 7 0 0,-2 6 1600 0,0 6 288 16,-1 7 64-16,1 2 16 0,0 6 48 0,3 1 16 15,3 3 0-15,1-1 0 0,5 1-880 0,3-5-160 16,4-4-32-16,3-5-11088 16,6-7-2224-16</inkml:trace>
  <inkml:trace contextRef="#ctx0" brushRef="#br0" timeOffset="2780.34">29655 15350 23039 0,'0'0'2048'15,"-7"9"-1648"-15,7-9-400 0,0 0 0 16,0 0 608-16,0 0 32 0,-1 10 16 0,1-10 0 16,-2 11-480-16,0-3-176 0,2-8 0 0,0 11 144 15,0-11-432-15,0 0-96 0,0 0 0 0,0 0-16 0,2 14 144 16,-2-14 16-16,-2 10 16 0,-2-4 0 0,-1 6 464 0,-1 0 80 16,-2 0 32-16,1 3 0 0,-2 0 416 0,0 0 64 15,0-1 32-15,1 0 0 0,2-3-416 0,2-3-64 16,2-3-32-16,2-5 0 15,1 9-640-15,-1-9-128 0,0 0-32 0,0 0 0 16,0 0-704-16,0 0-160 0,0 0-32 0,39-26 0 16,-39 26 384-16,0 0 64 0,31-32 0 0,-31 32 16 15,0 0 144-15,38-47 32 0,-38 47 0 0,29-36 0 0,-29 36 320 0,29-35 64 16,-29 35 0-16,29-38 16 0,-29 38 304 0,28-39 176 16,-28 39-32-16,27-37 0 0,-27 37 960 0,24-32 192 15,-24 32 48-15,0 0 0 0,32-27-112 0,-32 27-16 16,0 0 0-16,0 0 0 0,0 0-640 0,0 0-128 15,12 14-16-15,-15-1-16 0,-3 1 144 0,-1 6 16 0,-2 4 16 0,-1 1 0 16,-1 5-80-16,-3 4 0 0,-3 5-16 0,-2 0 0 16,2-2-496-16,-1-1 0 0,-1 0-128 0,3-2 128 31,-1-4-528-31,1-3 0 0,4-3 0 0,1-4 0 16,2-1 0-16,2-4 0 0,3-4 0 0,-1-4 0 15,3-1 0-15,2-6 0 0,0 0 0 0,0 0 0 16,0 0-112-16,0 0-32 0,0 0 0 0,0 0 0 0,27-33 128 0,-27 33 32 15,0 0 0-15,32-42 0 0,-32 42 512 0,29-40-128 0,-29 40 128 0,36-45 0 16,-36 45 0-16,43-54 0 0,-43 54 128 0,52-63-128 16,-24 27 128-16,-2 0-128 0,2 2 0 0,-2 0 144 15,-1 6-144-15,-25 28 0 0,45-49 0 0,-45 49 128 16,40-32-128-16,-40 32 0 0,0 0 0 0,36-8 0 0,-36 8 0 16,0 0 0-16,14 21 0 0,-14-6 0 0,-3 2 496 0,-1 4 208 15,-2 3 64-15,-2 3 0 0,0 0 656 0,-4 3 144 16,1-1 32-16,0 2 0 0,1-1-880 0,2 0-160 15,0-1-48-15,3-3 0 0,3-3-336 0,-1-1-176 16,4-5 160-16,2 0-160 0,0-3 0 0,2-2-240 16,-5-12 32-16,11 21 0 15,-11-21-624-15,14 15-128 0,-14-15-32 0,0 0 0 16,30 11 352-16,-30-11 64 0,0 0 0 0,0 0 16 0,47-13 560 0,-47 13-128 16,0 0 128-16,44-23 0 0,-44 23 256 0,35-23 128 15,-35 23 0-15,38-32 16 0,-38 32 336 0,34-34 64 16,-34 34 16-16,30-39 0 0,-30 39-432 0,25-42-96 15,-25 42-16-15,16-44 0 0,-16 44-272 0,8-48 0 0,-8 48 0 16,-2-43 0-16,2 43 0 0,-12-34 0 0,2 20 0 16,-3 4 0-16,-1 3 0 0,-2 1 0 0,-1 3 0 15,0 4 0-15,-1 3 512 0,0 2 0 0,-1 3 0 0,1 1 0 16,0 3 272-16,2 1 48 0,3 4 16 0,0 0 0 16,2 6-144-16,1 1-16 0,2 4-16 0,1 0 0 15,0-1-400-15,3 3-80 0,2-2 0 0,0 0-16 16,2 0-176-16,3-5 160 0,0 2-160 0,3-3 160 15,-1-2-16-15,3-4 0 0,4 2 0 0,2-2 0 16,-1-4-144-16,4-2-224 0,-17-11 48 0,38 12 16 16,-38-12-944-1,43 2-192-15,-43-2-48 0,52-7 0 0,-52 7-352 0,57-18-80 0,-57 18-16 16,54-27-11488-16</inkml:trace>
  <inkml:trace contextRef="#ctx0" brushRef="#br0" timeOffset="3515.34">30626 15424 10127 0,'-3'2'448'0,"3"-2"96"0,0 0-544 0,0 0 0 15,0 0 0-15,0 0 0 0,0 0 320 0,0 0-64 16,0 0 0-16,0 0 0 0,0 0-256 0,0 0 0 16,0 0 0-16,0 0 0 0,12 16 0 0,-16-6 0 0,1 1 0 0,-1 1 0 15,-1 1 992-15,0 1 192 0,-1 2 32 0,-1 2 16 16,1 1 880-16,-2-1 192 0,1 2 16 0,-2-3 16 16,1 3-496-16,-1-3-112 0,3 2 0 0,-2-3-16 15,2-3-976-15,1-2-192 0,0-1-32 0,2-2-16 16,3-8-496-16,-5 8 0 0,5-8 0 0,0 0 0 31,0 0-368-31,0 0-64 0,0 0-16 0,0 0 0 16,0 0-288-16,0 0-64 0,33-35-16 0,-33 35 0 0,0 0 176 0,31-33 48 0,-31 33 0 15,0 0 0-15,44-45 0 0,-44 45 0 0,33-33 0 0,-33 33 0 16,38-36 432-16,-38 36 160 0,41-38 0 0,-41 38-144 16,43-46 144-16,-43 46 128 0,39-46-128 0,-39 46 176 0,33-39 80 0,-33 39 0 15,28-28 16-15,-28 28 0 0,0 0-80 0,0 0-32 16,0 0 0-16,0 0 0 0,0 0 96 0,6 17 32 15,-14 1 0-15,-1 1 0 0,-1 3 832 0,-1 3 160 16,0 4 48-16,-2 0 0 0,0-1-288 0,0 3-48 16,-2-2-16-16,1 1 0 0,0-2-432 0,2-3-96 15,1-2 0-15,2-2-16 0,1-5-288 0,2-3-144 16,3-2 160-16,2 0-160 16,1-11-656-16,3 8-240 0,-3-8-32 0,0 0-16 15,0 0-1344-15,0 0-272 0,0 0-48 0,30-30-16 16,-30 30 608-16,0 0 112 0,29-42 32 0,-29 42 0 15,23-35 800-15,-23 35 176 0,25-41 16 0,-25 41 16 0,26-45 688 0,-26 45 176 16,26-50 0-16,-26 50 0 0,29-51 560 0,-29 51 144 16,32-50 16-16,-32 50 16 0,34-47 32 0,-34 47 0 15,31-38 0-15,-31 38 0 0,28-28-496 0,-28 28-80 0,0 0-32 16,0 0 0-16,0 0 32 0,36-15 0 0,-36 15 0 0,1 13 0 16,-2-6 944-16,-2 6 192 0,1 0 32 0,-1 4 16 15,-1-1 352-15,1 2 64 0,0 1 0 0,0 4 16 16,2-1-576-16,0 0-112 0,0 4-32 0,-1 0 0 15,1 1-608-15,-2 2-128 0,2-2-32 0,0-1 0 16,-1-1-192-16,1-4-128 0,1-1 160 0,0-3-160 16,1-3-208-16,1-4-144 0,3 0-32 0,-5-10-10224 15,0 0-2048-15</inkml:trace>
  <inkml:trace contextRef="#ctx0" brushRef="#br0" timeOffset="3889.37">31361 15418 13823 0,'-14'11'1216'0,"3"-2"-960"15,1-3-256-15,3-1 0 0,7-5 3104 0,-7 5 576 16,7-5 112-16,-9 9 32 0,0 0-1424 0,-4 3-288 16,0 1-48-16,-2 3-16 0,3-1-1840 0,-1 1-368 15,2 0-80-15,1 0-16 16,0 1-416-16,2 0-96 0,2-1 0 0,0 2-16 0,2-3 304 0,0 3 64 15,2-3 16-15,2-2 0 0,1 0 400 0,1-1-160 16,3-1 160-16,-1-1 0 0,-4-10 0 0,17 15 0 16,-17-15 0-16,20 13 0 0,-20-13 0 0,0 0 0 0,35 0 0 15,-35 0 0-15,0 0 0 0,34-18 0 16,-34 18 0-16,0 0 0 0,35-41 0 0,-35 41 272 0,25-40-16 0,-25 40-16 16,21-48-240-16,-21 48 0 0,16-59 0 0,-16 59 0 15,9-60 0-15,-9 60-128 0,2-60 128 0,-5 33-208 31,3 27-624-31,-10-46-112 0,10 46-16 0,-14-33-16 16,14 33 240-16,-20-23 48 0,20 23 16 0,-22-12 0 0,12 10 496 0,1 2 176 0,2 2 0 0,7-2-144 16,-10 10-416-1,10-10-80-15,-4 17 0 0,4-17-9360 0</inkml:trace>
  <inkml:trace contextRef="#ctx0" brushRef="#br0" timeOffset="4372.38">31715 15471 27647 0,'-10'14'1216'0,"3"-6"256"0,3 1-1168 0,2-4-304 16,2-5 0-16,0 0 0 0,2 8 160 0,-2-8-32 15,3 18 0-15,-1-6 0 16,1 4-1472-16,-2-1-288 0,0-1-64 0,-2 2-16 16,0-3-16-16,-3 0 0 0,0 1 0 0,-2-2 0 0,1 2 1072 0,-3 0 208 15,0 2 32-15,-1-2 16 0,-1 1 1600 0,1-2 320 0,1 0 64 0,2-4 16 16,0 0 192-16,2-3 64 0,-1-4 0 0,5-2 0 16,0 0-1008-16,0 0-192 0,0 0-32 0,0 0-16 15,0 0-608-15,4-39 0 0,-4 39 0 0,0 0 0 16,16-41-240-16,-16 41 48 0,16-35 0 0,-16 35 0 15,17-39 192-15,-17 39-192 0,16-43 192 0,-16 43-192 16,17-42 192-16,-17 42 240 0,17-43-48 0,-17 43-16 16,17-47 720-16,-17 47 160 0,14-37 32 0,-14 37 0 15,0 0-192-15,19-41-16 0,-19 41-16 0,0 0 0 16,0 0-64-16,0 0-16 0,0 0 0 0,28-26 0 16,-28 26-304-16,0 0-64 0,0 0-16 0,0 0 0 15,0 0-256-15,0 0-144 0,29 7 160 0,-29-7-160 16,0 0 0-16,0 0-208 0,0 0 16 0,37-6 0 15,-37 6-1120-15,0 0-224 0,0 0-32 0,39-6-16 16,-39 6-896-16,0 0-176 0,32 0-32 0,-32 0-5616 16,0 0-1104-16</inkml:trace>
  <inkml:trace contextRef="#ctx0" brushRef="#br0" timeOffset="4905.83">32074 15393 13295 0,'-6'3'288'0,"6"-3"64"0,-9 4 16 0,9-4 16 0,0 0-384 0,0 0 0 15,-6 1 0-15,6-1 0 0,0 0 2640 0,-9-1 464 16,9 1 96-16,-6 0 0 0,6 0-1616 0,0 0-336 16,-4 6-64-16,4-6-16 0,0 0-624 0,6 19-128 15,-4-11-32-15,1 1 0 0,2 2-384 0,-1 1 0 0,2 1 128 16,-1 1-128-16,3 1 0 0,-1-1 0 0,1-2 0 0,1 0 0 16,-1 1 0-16,-8-13 256 0,17 20-32 0,-17-20-16 15,19 19 112-15,-19-19 32 0,20 13 0 16,-20-13 0-16,0 0-16 0,32 12 0 0,-32-12 0 0,0 0 0 15,35 0-208-15,-35 0-128 0,0 0 128 0,37-14-128 16,-37 14 0-16,0 0 0 0,38-32 0 0,-38 32-128 16,25-28 128-16,-25 28 0 0,22-34-144 0,-22 34 144 15,20-36 0-15,-20 36 0 0,17-35-144 0,-17 35 144 16,0 0 0-16,12-43 0 0,-12 43 0 0,0 0 0 16,0 0 0-16,-7-31 0 0,7 31 0 0,0 0 0 15,-17-2 656-15,9 5 48 0,-1 7 0 0,0 1 0 16,0 3 0-16,-1 1 16 0,-1 7 0 0,1 1 0 0,1 5-304 15,-1 3-64-15,-1 4-16 0,-1 2 0 0,0 1-144 16,0 2-48-16,1 2 0 0,-3 1 0 0,2 1-144 16,-1 1 0-16,-1 2 0 0,1-4 0 0,0 2 0 0,-1-8 0 15,0-4-224-15,0-6 80 0,0-5-112 0,-3-6-32 16,-1-3 0-16,0-2 0 0,0-2 288 0,-1-5 0 16,3-3 0-16,0-3 0 0,3-3 0 0,0-3 0 15,4-3 0-15,9 11 144 0,-10-27-16 0,10 27 0 16,3-40 0-16,-3 40 0 0,21-54-128 0,-21 54 0 15,39-67 0-15,-12 26 128 0,3 2-128 0,2 1 0 16,1 3 0-16,-2 2 0 0,-2 8 0 0,-29 25-256 16,55-38 64-16,-55 38 16 15,52-21-400-15,-52 21-64 0,51-3-32 0,-51 3 0 0,55 10 304 0,-28-4 64 16,0 2 16-16,-1-3-15728 0</inkml:trace>
  <inkml:trace contextRef="#ctx0" brushRef="#br0" timeOffset="26747.52">28417 9022 9215 0,'0'0'816'0,"0"0"-656"16,0 0-160-16,0 0 0 0,0 0 336 0,0 0 48 16,0-13 0-16,0 13 0 0,0-11-384 0,0 11-320 15,-3-14 64-15,3 14 16 0,-8-11 240 0,8 11 0 16,-11-9 0-16,11 9-144 0,-12-4 608 0,12 4 128 15,-14-7 32-15,14 7 0 0,-12-3 528 0,12 3 96 16,-12-2 32-16,12 2 0 0,-14-3-320 0,14 3-48 16,-16-3-16-16,16 3 0 0,-22 0-320 0,10 2-64 0,-1-1 0 0,-3 2-16 15,-1-1-368-15,1-1-128 0,-2 5 0 0,0-3 0 16,-1 0 192-16,0 4-64 0,2-3-128 0,-1 3 192 16,1-1 320-16,-1 0 48 0,1 1 16 0,0 1 0 15,2-1-224-15,-1 0-32 0,1 2-16 0,1 0 0 16,1-1-64-16,-2 2-16 0,1 0 0 0,0-1 0 15,1 0 64-15,-1 1 16 0,1 2 0 0,13-12 0 16,-25 23-32-16,25-23 0 0,-23 21 0 0,23-21 0 16,-23 21 208-16,23-21 32 0,-22 20 16 0,22-20 0 15,-19 20 16-15,19-20 0 0,-16 21 0 0,16-21 0 16,-13 19 0-16,13-19 0 0,0 0 0 0,-11 33 0 16,11-33-304-16,0 0-64 0,-5 29-16 0,5-29 0 0,0 0-160 0,0 0 0 15,-1 36 0-15,1-36 0 0,0 0 160 0,0 0 0 16,0 0 0-16,10 40 0 0,-10-40-16 0,0 0 0 15,0 0 0-15,0 0 0 0,9 39-144 0,-9-39 0 16,0 0 0-16,0 0 128 0,0 0 0 0,10 39 0 16,-10-39 0-16,0 0 0 0,0 0 96 0,0 0 16 15,16 39 0-15,-16-39 0 0,0 0-32 0,0 0 0 16,23 30 0-16,-23-30 0 0,0 0-80 0,0 0 0 16,29 35-128-16,-29-35 192 0,0 0-192 0,0 0 144 15,30 30-144-15,-30-30 128 0,0 0-128 0,0 0 128 16,30 29-128-16,-30-29 128 0,0 0 0 0,0 0 0 15,34 24 0-15,-34-24 0 0,0 0 0 0,0 0-128 16,36 21 192-16,-36-21-64 0,0 0 0 0,0 0 0 16,38 22 0-16,-38-22 0 0,0 0-128 0,0 0 192 0,45 21-192 15,-45-21 192-15,0 0-192 0,40 14 0 0,-40-14 0 16,0 0 128-16,45 13-128 0,-45-13 0 0,0 0 0 0,44 12 0 16,-44-12 0-16,0 0 0 0,43 11 0 0,-43-11 0 15,0 0 0-15,42 12 0 0,-42-12 0 0,34 6 0 16,-34-6 0-16,36 3 128 0,-36-3-128 0,39 3 192 15,-39-3-192-15,37 1 160 0,-37-1-160 0,43 3 160 16,-43-3-160-16,41 7 0 0,-41-7 0 0,39 4 0 16,-39-4 0-16,38 9 0 0,-38-9 0 0,36 5 0 15,-36-5 0-15,34 7 0 0,-34-7 0 0,35 5 0 16,-35-5 0-16,36 7 0 0,-36-7 0 0,35 3 0 16,-35-3 0-16,37 5 0 0,-37-5 0 0,39 5 0 15,-39-5 0-15,37 3 0 0,-37-3 0 0,42 5 0 0,-42-5 0 16,44 4 0-16,-44-4 0 0,45 4 128 15,-45-4-128-15,43 4 0 0,-43-4 0 0,45 1 0 0,-45-1 0 0,40 0 0 16,-40 0 0-16,42 0 0 0,-42 0 0 0,44-1 0 16,-44 1 0-16,46 1 0 0,-46-1 0 0,45 1 0 15,-45-1 0-15,47 2 0 0,-47-2 0 0,50 2 0 16,-50-2 0-16,53 2 0 0,-53-2 0 0,52-1 0 16,-52 1 0-16,53-1 0 0,-25-1 0 0,0-1 0 15,1 0 0-15,1-1 0 0,0 2-224 0,0 0 32 16,-1 1 0-16,-29 1 0 0,57-1 64 0,-57 1 128 15,58-1-208-15,-58 1 80 0,56-4 128 0,-56 4 0 16,51-3 0-16,-51 3 0 0,48-2 0 0,-48 2 0 16,47-4 0-16,-47 4 0 0,42-3 0 0,-42 3 0 0,42-2 0 0,-42 2 0 15,42 0 0-15,-42 0 0 0,45-1 0 16,-45 1 0-16,50 0 0 0,-50 0 0 0,55-3 0 0,-55 3 0 16,53-5 0-16,-53 5 0 0,51-5 0 0,-51 5 0 15,50-5 0-15,-50 5-160 0,44-6 160 0,-44 6 0 16,42-1 0-16,-42 1 0 0,43-1 0 0,-43 1 0 15,46-2 0-15,-46 2 0 0,50-1 0 0,-50 1 0 16,51-4 0-16,-51 4 128 0,49-3-128 0,-49 3 0 16,43-2 128-16,-43 2-128 0,40-4 0 0,-40 4 0 15,40-4 224-15,-40 4-48 0,40-2-16 0,-40 2 0 16,44-3-160-16,-44 3 192 0,46-2-192 0,-46 2 192 16,44-5-192-16,-44 5 0 0,43-5 0 0,-43 5 0 15,38-10 0-15,-38 10-192 0,33-11 32 0,-33 11 16 16,27-12 144-16,-27 12-128 0,23-17 128 0,-23 17-128 15,19-19 128-15,-19 19 0 0,17-18 160 0,-17 18-160 0,16-21 208 16,-16 21-48-16,16-20-16 0,-16 20 0 0,17-18-144 0,-17 18 0 16,17-21 0-16,-17 21 128 0,16-23-128 0,-16 23 0 15,13-22 0-15,-13 22 0 0,11-24 0 0,-11 24 0 16,10-23 0-16,-10 23 0 0,2-24 0 0,-2 24 0 16,0-26 0-16,-2 13 0 0,2 13 0 0,-5-25 0 15,0 13 144-15,-2-2-144 0,2 0 128 0,-3 1-128 16,1 0 160-16,-1 0-160 0,0-2 0 0,-1 1 0 15,-1 0 0-15,-2-1 0 0,1 0 0 0,0-3 0 16,-1 4 0-16,-2-2 0 0,1 0 0 0,-3 2 0 16,1 1 0-16,-3-1 0 0,0 1 0 0,-1 1 0 15,-1 1 0-15,0-1 0 0,-1 2 0 0,0-1-128 16,-2 1 128-16,1 2 0 0,0-1-160 0,-1-1 160 0,2 0-128 16,-1 3 128-16,-1-2-176 0,1 0 176 0,0 2-208 0,-2-1 80 15,1 0-16-15,-3 3 0 0,1-3 0 0,-3 2 0 16,0 0 144-16,0-3 0 0,0 2 0 15,-2-2 0-15,0 1 0 0,-2 2 0 0,3-3 0 0,-1 2 0 16,1-1-128-16,-1 0-64 0,1 3 0 0,0-2 0 16,-1 2 16-16,-1-3 0 0,0 1 0 0,-2 0 0 15,2-2 176-15,0 4 0 0,-2-3-144 0,0 2 144 16,-1 0-144-16,1 1 144 0,-2 0-192 0,1 0 192 16,-1-1-288-16,-1 1 48 0,0 2 16 0,-1-3 0 15,0 3 0-15,1 1 0 0,0-1 0 0,3-1 0 16,-1 2 80-16,2-1 16 0,1 0 0 0,1-1 0 0,2 1 128 0,-1 0 0 15,0 0 0-15,-1-3 0 0,1 4 0 16,0-5 144-16,0 4 0 0,0-1 0 0,1 0-144 0,0 0 160 16,0-1-160-16,0-1 160 0,0 3-352 0,1-1-80 15,-1-2-16-15,1 3 0 0,-4-1-80 0,1 0-16 16,-1 2 0-16,-2-2 0 0,-3 2 384 0,-1-1-144 16,1 3 144-16,-2-1 0 0,0 1 0 0,0 0 0 15,-1 1 0-15,1 0 0 0,3 1 0 0,-4 0 0 16,-1 2 0-16,-2-1 0 0,0 3 128 0,1 0-128 15,-1 3 176-15,3 1-176 0,2-1 320 0,1 1-32 16,-1 0-16-16,1 0-10784 16,0 2-2160-16</inkml:trace>
  <inkml:trace contextRef="#ctx0" brushRef="#br0" timeOffset="38046.48">28839 13346 14735 0,'0'0'1312'0,"0"0"-1056"15,0 0-256-15,24-5 0 0,-24 5 864 0,0 0 112 16,28-2 32-16,-5-1 0 0,8-3-1008 0,5 3-128 16,0-4-64-16,-3 3-16 15,-3-3-432-15,-3 2-96 0,0 0-16 0,-3-1 0 0,0 1 368 0,-2-2 64 16,-22 7 0-16,36-9 16 0,-36 9 1136 0,32-5 240 0,-32 5 32 16,28-4 16-16,-28 4 928 0,27-3 176 0,-27 3 32 15,29-1 16-15,-29 1-480 0,30-1-112 0,-30 1-16 0,38 0 0 16,-38 0-960-16,41-3-208 0,-41 3-48 0,40-3 0 31,-40 3-768-31,41-6-176 0,-41 6-16 0,39-1-16 16,-39 1-496-16,39-1-80 0,-39 1-32 0,40 0 0 0,-40 0 752 0,42 1 160 0,-42-1 32 0,46 6 0 15,-46-6 192-15,49 5 256 0,-49-5-48 0,50 7-16 16,-50-7-64-16,48 7 0 0,-48-7-128 0,37 3 192 16,-37-3-1008-16,0 0-208 0</inkml:trace>
  <inkml:trace contextRef="#ctx0" brushRef="#br0" timeOffset="38438.48">29431 13076 25791 0,'0'0'1152'0,"-4"-9"224"0,4 9-1104 0,0 0-272 16,0 0 0-16,0 0 0 0,0 0 288 0,0 0 0 15,20-8 0-15,-20 8 0 16,27-3-656-16,-27 3-128 0,36 4-16 0,-36-4-16 16,37 7-608-16,-37-7-112 0,39 12-32 0,-39-12 0 15,39 16 512-15,-39-16 80 0,39 16 32 0,-39-16 0 0,39 17 816 0,-39-17 160 0,42 17 48 0,-42-17 0 16,48 14 560-16,-48-14 112 0,51 12 32 0,-51-12 0 15,48 7-416-15,-48-7-80 0,41 7 0 0,-41-7-16 16,0 0-560-16,39 12 0 0,-39-12 0 0,0 0 0 16,0 0-272-16,0 0-64 0,0 0-16 0,-7 38 0 15,7-38 352-15,-31 30-176 0,10-12 176 0,-4 2-128 16,0 0 816-16,-1 2 160 0,-1 1 48 0,0 5 0 16,2 0 192-16,-1 2 64 0,3 4 0 0,2 1 0 15,5 0-800-15,3-2-160 0</inkml:trace>
  <inkml:trace contextRef="#ctx0" brushRef="#br0" timeOffset="56591.39">26873 15557 5519 0,'-1'6'496'0,"0"0"-496"16,1-3 0-16,0-3 0 0,0 2 1136 0,0-2 128 15,0 6 16-15,0-6 16 0,0 6 144 0,-2 0 32 16,1 0 0-16,1-1 0 0,0 2-640 0,-2-1-112 0,1-1-16 0,-1 0-16 15,1 3-64-15,0-4-16 0,-1 3 0 0,2-3 0 16,3 5 288-16,-3-3 48 0,1 0 16 0,-2 0 0 16,1 0 64-16,0-2 32 0,-1 3 0 0,-1-2 0 15,2 3-176-15,-2 0-48 0,1 0 0 0,-1 1 0 16,-2 1-256-16,2 0-48 0,-1 2-16 0,0 0 0 16,-2 3-256-16,-2-1-48 0,1 5-16 0,-1-2 0 15,-1 5-192-15,-1 1 0 0,0 3 128 0,0-1-128 16,2 1 0-16,-2-1 176 0,2 2-176 0,0-1 160 15,-1-1 192-15,4 0 32 0,1 0 16 0,-1-3 0 16,3 0-224-16,-1-1-48 0,1 3-128 0,1-2 192 16,-1 0-192-16,0-1 0 0,0-4 0 0,-2 5 0 0,2-5-192 0,-1 2 0 15,1-2 16-15,-1 1 0 16,0-2-416-16,0-3-96 0,1 2-16 0,-1 0 0 16,0 2-64-16,-2-4-32 0,1 4 0 0,-3-1 0 15,2-2-32-15,-3 2 0 0,1 1 0 0,-3-4 0 16,0-1-272-16,0-1-64 0,1-2-16 0,0-3 0 15,3 1-736-15,0-4-160 0</inkml:trace>
  <inkml:trace contextRef="#ctx0" brushRef="#br0" timeOffset="57580.04">27049 15582 3039 0,'0'-1'0'0,"-1"1"128"0,1 0-128 0,0 0 176 0,0 0-176 0,-1-1 0 0,1 1 0 0,0-2 0 16,-1 1 736-16,1 0 112 0,0-1 32 0,0 1 0 16,0 1-144-16,0 0-32 0,0 0 0 0,0 0 0 15,0 0 16-15,0 0 0 0,0 0 0 0,0 0 0 16,0 0 288-16,0 0 48 0,0 0 16 0,39-28 0 0,-39 28 16 0,0 0 0 16,0 0 0-16,0 0 0 0,48-2 16 0,-48 2 16 15,0 0 0-15,0 0 0 0,53 7 32 0,-53-7 16 16,0 0 0-16,55 7 0 0,-55-7-160 0,42 4-48 15,-42-4 0-15,42 2 0 0,-42-2-320 0,41 7-80 16,-41-7-16-16,44 8 0 0,-44-8-240 0,41 11-48 16,-41-11-16-16,42 14 0 0,-42-14-64 0,45 15-16 15,-45-15 0-15,49 13 0 0,-49-13 64 0,51 12 16 16,-51-12 0-16,53 6 0 0,-53-6-240 0,46 5 176 16,-46-5-176-16,43 0 160 0,-43 0-160 0,40-1 0 15,-40 1 0-15,40-5 0 0,-40 5 0 0,0 0 0 16,57-4-144-16,-57 4 144 0,0 0 0 0,47-6-160 15,-47 6 160-15,0 0-128 0,0 0-192 0,48-4-48 0,-48 4 0 16,0 0 0-16,0 0 96 0,0 0 16 0,0 0 0 0,0 0 0 16,0 0 256-16,28 13 0 0,-29-10 0 0,0 3 0 15,0-3 160-15,-1 3-16 0,-2-1 0 0,2-1 0 16,-1 2 144-16,-1 0 32 0,2 3 0 0,-1-1 0 16,0 0-16-16,1 2 0 0,-1 1 0 0,1 0 0 15,-2 1-112-15,2 0-32 0,-1 3 0 0,-1 2 0 16,0-1-160-16,-1 2 0 0,1 1 0 0,-3 5 0 15,3-2 0-15,-3 4 0 0,-1 1 0 0,1 5 0 16,-2-1 176-16,0 3 0 0,-3 5 0 0,2-1 0 16,2 1 144-16,-1-1 48 0,1 1 0 0,0 0 0 15,1-6 16-15,1 2 16 0,1-1 0 0,1 0 0 16,0-4-176-16,1 1-32 0,1-3-16 0,-1-2 0 0,2 0-176 0,1-5 0 16,1 2 0-16,-1-1 0 0,3 2 0 0,-2-3 0 15,1-3 0-15,-1 2 0 0,1-2 0 0,0 1 0 16,0-2 0-16,-1-1 0 0,0-1 0 0,0-3 0 15,1 0 0-15,1-3 0 0,-2-3-128 0,0 1 128 16,0-3 0-16,-1-2 0 0,-1 2 0 0,0-2 0 16,-2-1-144-16,0-1 144 0,0 0 0 0,-3 1-192 15,1-2 192-15,-2-1-160 0,-1 1 160 0,-2-3-192 16,-1 2 192-16,-2 1-192 0,-1 0-16 0,-3-1-16 16,0-1 0-16,-5 0 0 0,0 1-80 0,-4 1-16 15,0 0 0-15,-3-1 0 0,0 1 112 0,-1 1 16 16,1 1 0-16,-1-1 0 0,-1 2 192 0,1 0 0 15,-1-2 0-15,-3 1 0 0,3 0 0 0,-2 0 0 16,-3 1 0-16,-1-2 0 0,2 0 0 0,0 0 0 0,1 0 0 16,3-2 0-16,3 1 0 0,1 0 0 0,2 0 0 0,0-4 0 15,2 0 0-15,0-1 0 0,2-2 0 0,0 2 0 16,-1-2-224-16,-1-2-48 0,3-1-16 0,-3 3 0 31,0-2-992-31,0 0-208 0,0 1-48 0,-1 2 0 16,2 0-528-16,1 0-112 0,-1 2-32 0,2-3-8928 0</inkml:trace>
  <inkml:trace contextRef="#ctx0" brushRef="#br0" timeOffset="58280.08">27225 15862 5519 0,'0'1'496'0,"0"-1"-496"0,0 0 0 0,0 0 0 16,0 0 1200-16,0 0 144 0,0 0 16 0,0 0 16 15,0 0-272-15,0 0-48 0,0 0-16 0,41-15 0 16,-41 15-400-16,0 0-96 0,0 0-16 0,0 0 0 16,0 0-160-16,0 0-48 0,4 10 0 0,-9-3 0 15,-2 4 640-15,-1-1 112 0,-2 2 16 0,0 0 16 16,-1 2 112-16,-3 0 32 0,1 3 0 0,0-1 0 16,0-1-224-16,0 3-32 0,0 0-16 0,-2 3 0 15,2-2-288-15,-2 1-64 0,1 5-16 0,-1-2 0 0,1 2-336 16,-1-1-64-16,1 5-16 0,-1-1 0 0,-1 1-192 0,2 2 0 15,1 1 0-15,1-1 0 0,2 2-160 0,1-4 160 16,4 3-128-16,0-7 128 0,5 0 0 0,2-3 0 16,1-5 0-16,2-1 0 0,4-5 0 0,0-5 0 15,-9-6 0-15,0 0 0 0,0 0-128 0,49-1 128 16,-49 1-128-16,0 0 128 16,45-35-672-16,-45 35-48 0,28-38-16 0,-28 38 0 15,28-44 48-15,-28 44 16 0,25-43 0 0,-25 43 0 0,21-46 432 0,-21 46 96 16,12-46 16-16,-12 46 0 0,5-37 128 0,-5 37 0 15,-1-32 128-15,-2 19-128 0,-1 3 144 0,-3 2-144 16,-1-1 192-16,-2 3-192 0,-1 1 128 0,-1 4-128 0,-1-1 0 16,0 4 0-1,-1 1-384-15,1 4-144 0,1-1-32 0,-2 2 0 16,1 3-1216-16,2-2-240 0,0-2-48 0,2 1-6784 0</inkml:trace>
  <inkml:trace contextRef="#ctx0" brushRef="#br0" timeOffset="58547.63">27251 16350 11055 0,'1'8'480'0,"-1"-5"112"0,1 1-464 0,0-3-128 16,1-1 0-16,-2 0 0 0,1-1 1120 0,0-1 208 15,-1 2 32-15,0 0 16 0,0 0-512 0,0 0-96 16,0 0-32-16,0 0 0 0,0 0-608 0,0 0-128 16,0 0 0-16,0 0 0 0,0 0 0 0,0 0-128 15,0 0 128-15,19 8 0 16,-17-2-640-16,0-4-32 0,0 1 0 0,1-3-6816 0</inkml:trace>
  <inkml:trace contextRef="#ctx0" brushRef="#br0" timeOffset="58890.36">27485 15935 23039 0,'-7'22'1024'0,"0"-8"192"0,1-3-960 0,3-3-256 0,2-4 0 0,0-2 0 15,1 2 1520-15,-2 2 256 0,-1 4 48 0,1 3 16 16,1-1-240-16,1-2-32 0,1-3-16 0,0 2 0 16,0-4-2352-16,2 2-480 0,-2-3-80 0,-1 3-32 15,1-1 480-15,-1 1 80 0,-2 0 32 16,-1 1 0-16,0 2 176 0,-1 1 48 0,-2 1 0 0,0 1 0 16,1 0 448-16,-2-1 128 0,2 1 0 0,0-2 0 15,1 1 272-15,-1-3 128 0,3 0 32 0,1-2 0 0,0-4-48 0,2 1-16 16,1-1 0-16,-2-3 0 0,0 0-368 15,0 0-128-15,0 0 0 0,0 0 0 16,0 0-768-16,44-26-160 0,-44 26-32 0,0 0 0 16,0 0-432-16,39-33-80 0,-39 33-32 0,0 0-7280 15</inkml:trace>
  <inkml:trace contextRef="#ctx0" brushRef="#br0" timeOffset="59155.66">27590 15945 23951 0,'-9'17'1056'0,"3"-5"224"0,0-1-1024 0,3-3-256 0,2-5 0 0,1 1 0 16,0 2 1520-16,-1 3 240 0,-1 5 48 0,1 3 16 15,0 5-800-15,2-1-144 0,0 0-48 0,2-2 0 16,0 5-640-16,-1-3-192 0,1 1 0 0,-2 1 128 15,-1 3 192-15,-3-1 32 0,1 1 16 0,-3 0 0 16,-2 4 128-16,-2-1 16 0,0-1 16 0,-1 0 0 16,1 0-272-16,-1-1-64 0,2 2-16 0,2-5 0 15,0-2-176-15,4-6-272 0,1-3 64 0,2-9-10800 16,3-3-2144-16</inkml:trace>
  <inkml:trace contextRef="#ctx0" brushRef="#br0" timeOffset="63722.25">27918 16292 4607 0,'0'0'400'0,"0"0"-400"0,0 0 0 0,0 0 0 16,0 0 896-16,0 0 80 0,0 0 32 0,0 0 0 15,0 0-80-15,0 0-16 0,0 0 0 0,0 0 0 16,0 0-256-16,0 0-48 0,0 0-16 0,0 0 0 16,0 0-16-16,0 0 0 0,0 0 0 0,0 0 0 15,0 0-64-15,0 0 0 0,0 0-16 0,0 0 0 16,0 0 16-16,0 0 0 0,0 0 0 0,12-30-6016 15,-12 30-1184-15</inkml:trace>
  <inkml:trace contextRef="#ctx0" brushRef="#br0" timeOffset="63938.38">28196 16328 8287 0,'0'0'736'0,"0"0"-592"15,0 0-144-15,0 0 0 0,0 0 432 0,0 0 48 16,0 0 16-16,0 0 0 16,0 0-1232-16,34-7-240 0,-34 7-48 0,0 0-16 0,0 0 896 0,0 0 144 15</inkml:trace>
  <inkml:trace contextRef="#ctx0" brushRef="#br0" timeOffset="64125.01">28385 16312 10127 0,'0'0'896'0,"-4"12"-704"0,4-12-192 0,0 0 0 15,0 0 1568-15,0 0 288 0,0 0 48 0,-3 22 16 16,3-22-1264-16,-2 21-240 0,2-21-48 0,0 0-5632 31,0 0-1136-31</inkml:trace>
  <inkml:trace contextRef="#ctx0" brushRef="#br0" timeOffset="132780.09">26722 12751 15663 0,'-4'11'1392'0,"0"-3"-1120"16,4-4-272-16,1-2 0 0,1 0 1424 0,0 3 240 16,-1 4 32-16,1 6 16 0,2 1-848 0,0 5-160 15,2-6-48-15,-2 1 0 0,2-2-656 0,-2-4-256 16,2 2 16-16,-2-4 0 16,1 4-272-16,-2-2-48 0,0 2-16 0,-2 1 0 0,2 1 576 0,-2 1 0 15,-1 4 0-15,-3-1 0 0,1 1 752 0,-1 1 208 0,0-2 32 0,-2 6 16 16,1 1 144-16,-2 1 16 0,0 4 16 15,2-2 0-15,0 3-416 0,0-2-96 0,2 4-16 0,0-4 0 16,2 2-304-16,-1-3-64 0,3 1-16 0,-1-4 0 16,1-1-272-16,-1-3 0 0,0 0-208 0,1-3 80 31,-1-2-720-31,-1-4-144 0,0-2-32 0,-1-4-12224 0</inkml:trace>
  <inkml:trace contextRef="#ctx0" brushRef="#br0" timeOffset="133455.64">26723 12645 12895 0,'-1'3'1152'0,"1"-2"-928"16,1-1-224-16,-1 0 0 0,0 0 1856 0,0 0 320 15,0 0 64-15,0 0 0 0,0 0-704 0,44 4-160 16,-44-4-32-16,0 0 0 0,51 3-1056 0,-51-3-288 16,0 0 0-16,54 9 0 0,-54-9 0 0,39 9 0 15,-39-9-128-15,43 10 128 0,-43-10 0 0,52 9 0 16,-52-9 192-16,55 7-48 0,-55-7 352 0,65 3 64 16,-65-3 16-16,74 2 0 0,-74-2-224 0,77 4-32 15,-77-4-16-15,71 4 0 0,-71-4-64 0,65 4-16 0,-65-4 0 16,59 4 0-16,-59-4-224 0,58 1 0 0,-58-1 0 15,55-3 0-15,-55 3-208 0,51-3 16 0,-51 3 0 16,47-3 0-16,-47 3-64 0,42-1 0 0,-42 1 0 0,0 0 0 16,46-1 64-16,-46 1 0 0,0 0 0 0,0 0 0 15,0 0 192-15,43 3-144 0,-43-3 144 0,0 0-128 16,7 11-64-16,-8-6-16 0,-1 3 0 0,-1 0 0 16,-2 3 208-16,-3-1 0 0,1 4 0 0,-2 2 0 15,-1 4 128-15,-2 0-128 0,0 6 192 0,-1 1-192 16,1 2 384-16,-3-1-16 0,1 4-16 0,-1-1 0 15,2 0 336-15,-2 3 64 0,1 1 16 0,1 2 0 16,1 1-144-16,0 0-32 0,3 2 0 0,0 0 0 0,2-1 80 0,1 3 16 16,2-4 0-16,3-6 0 0,1 0-176 0,2-4-48 15,2 0 0-15,0-4 0 0,3-3-464 0,0-1 0 16,-1-2 0-16,1-3 0 16,0-1-256-16,-2-3-128 0,1 1-48 0,-3-4 0 0,2-1 192 0,-3-4 48 15,0 0 0-15,-1-3 0 0,-1-1 192 0,0-2 0 16,-1 1-160-16,-1-4 160 0,0-1-320 0,-3 2 16 15,0-3 0-15,-3 0 0 16,-1 2-288-16,-3-2-64 0,-2 3-16 0,-3-1 0 16,-2 2 192-16,-4 0 32 0,-2-2 16 0,-4 4 0 0,-3 0 240 0,-3-2 32 15,-3 2 16-15,-3 1 0 0,-3 1 144 0,-6 1 0 16,0 4 0-16,1-2 0 0,1-1 240 0,-1 0 80 16,1 2 0-16,3-2 16 0,4 0-16 0,2-1 0 15,1 0 0-15,5-1 0 0,1 0-144 0,8 0-48 16,3-2 0-16,6-2 0 15,5-2-1200-15,5-3-240 0</inkml:trace>
  <inkml:trace contextRef="#ctx0" brushRef="#br0" timeOffset="133973.91">27170 12834 22111 0,'-15'14'976'0,"5"-4"208"0,3-2-944 0,3-4-240 16,3-3 0-16,1 1 0 0,0-1 1104 0,0 2 176 15,-1 0 48-15,1 1 0 16,0 2-1504-16,-1-1-288 0,1-1-64 0,-2 2-16 16,1-3-864-16,-2 3-192 0,-1-1-16 0,-2 3-16 15,-1 0 448-15,-1 3 96 0,-2 2 0 0,-1 0 16 0,0 4 1904 0,-2-1 384 16,-1 6 80-16,1-1 16 0,1-1 896 0,-1 2 176 16,2 2 48-16,0-1 0 0,2 1-1008 0,0 0-192 15,4-2-32-15,-1 2-16 0,2-3-928 0,2 0-256 16,1 0 0-16,2 0 128 15,3-5-544-15,0-1-112 0,3-3-32 0,1-2 0 16,1-1-464-16,1-2-80 0,-10-7-32 0,0 0 0 16,32 8 48-16,-32-8 16 0,0 0 0 0,0 0 0 15,0 0 512-15,0 0 112 0,40-31 0 0,-37 20 16 0,-2 0 592 0,-1-2 112 0,-3-1 32 0,-1-1 0 16,-2-1 528-16,0 3 96 0,-3-2 32 0,-1 2 0 16,0 2-416-16,0 2-80 0,0 1-16 0,1 3 0 15,2 2-448-15,0-3 0 0,3 5 0 0,0-2 0 16,3 2-592-1,0 0-224-15,1 0-32 0,0-2-10608 0</inkml:trace>
  <inkml:trace contextRef="#ctx0" brushRef="#br0" timeOffset="134187.97">27213 13279 17503 0,'-5'15'1552'0,"1"-3"-1232"15,2-5-320-15,1-2 0 0,2-5 2688 0,1 0 496 16,0 0 80-16,3 0 32 0,-5 0-1312 0,0 0-272 16,0 0-48-16,0 0-16 0,46-10-1648 0,-46 10-320 15,0 0-64-15,0 0 0 16,0 0-1280-16,0 0-240 0,0 0-48 0,0 0-16 16,0 0-640-16,35-31-128 0,-33 26-16 0,-2 2-6400 0</inkml:trace>
  <inkml:trace contextRef="#ctx0" brushRef="#br0" timeOffset="134499.91">27363 12861 23039 0,'-4'10'2048'0,"3"-3"-1648"0,1-3-400 0,1-3 0 15,2-1 2832-15,-2 2 496 0,1 5 80 0,0 0 32 16,3 6-1840-16,-1 1-352 0,1-2-80 0,-3-3-16 16,1 1-1152-16,-2 0-448 0,0-1 0 0,-2 0 16 15,0-1-352-15,-1 3-80 0,-3 2-16 0,1-2 0 16,-2 1 416-16,0 1 80 0,0 4 0 0,-1-1 16 0,0-2 752 0,0 4 128 16,0-2 48-16,1-2 0 0,-1 2 224 0,1-1 48 15,2 0 16-15,2-4 0 0,0-1-384 0,4-3-80 16,2 0 0-16,-4-7-16 0,0 0-368 0,0 0-192 15,0 0 32-15,60-13 0 16,-60 13-800-16,0 0-144 0,66-33-48 0,-66 33 0 16,48-33-1184-16,-48 33-240 0</inkml:trace>
  <inkml:trace contextRef="#ctx0" brushRef="#br0" timeOffset="134746.56">27443 12856 7359 0,'-12'28'656'0,"3"-7"-528"0,1-3-128 0,5-3 0 15,3-9 5936-15,1 2 1152 0,0 0 224 0,0 9 48 16,2 9-4384-16,3 9-880 0,2 2-176 0,1-3-48 15,-1-4-1488-15,-2 0-384 0,1-4 0 0,-1-1 0 16,-3-1-976-16,-1 2-272 0,-1 1-48 0,-2 4-15472 16</inkml:trace>
  <inkml:trace contextRef="#ctx0" brushRef="#br0" timeOffset="135715.31">30370 5125 22111 0,'0'0'1968'0,"-1"13"-1584"0,1-13-384 0,0 0 0 0,0 0 544 0,0 0 32 15,6 22 0-15,-6-22 0 16,3 31-1104-16,-1-11-224 0,1 3-32 0,-3-2-16 15,1 0 224-15,-2 0 32 0,-1 3 16 0,0 1 0 0,-1 3 528 0,0-1 0 16,-1 1 0-16,-1 2 0 0,-2 1 816 0,-2 3 112 16,-1 1 32-16,0 2 0 0,-1 2 464 0,0 4 112 15,-2-1 0-15,1 3 16 0,1 2-224 0,0 0-48 16,0-2-16-16,-1-2 0 0,2-2-528 0,1-2-96 16,2 0-32-16,0-2 0 0,1-2-352 0,3-3-80 15,-1-2-16-15,1-3 0 0,2-3-320 0,1-4-64 16,1-2-16-16,0-5 0 15,-1-13-1072-15,0 0-224 0,0 0-32 0,0 0-12448 0</inkml:trace>
  <inkml:trace contextRef="#ctx0" brushRef="#br0" timeOffset="136372">30394 5013 28559 0,'-15'1'1264'0,"6"0"272"0,4 0-1232 0,5-1-304 0,0 0 0 0,0 0 0 16,0 0 432-16,0 0 16 0,0 0 16 0,45 4 0 16,-45-4-896-16,53 4-176 0,-53-4-32 0,61 2-16 15,-61-2-1072-15,66 3-224 0,-66-3-32 0,76 7-16 0,-35-5 1312 0,2 1 272 16,-2-3 48-16,1-2 16 0,0 0 1360 0,0 1 272 15,1-3 48-15,-1 1 16 0,0 3-224 0,2-1-32 16,1 0-16-16,-1 0 0 0,0 0-608 0,-44 1-112 16,74-2-32-16,-74 2 0 0,65-5-64 0,-65 5-32 15,55-2 0-15,-55 2 0 0,47-2-48 0,-47 2-16 16,0 0 0-16,58-1 0 0,-58 1-160 0,0 0 0 16,0 0 0-16,47 5 0 0,-47-5-336 0,0 0 48 15,0 0 16-15,0 0 0 0,13 33 272 0,-15-21-192 16,-2 2 192-16,0 2-160 0,0 3 448 0,-3 2 96 15,1 4 0-15,-2 1 16 0,2 2 0 0,-2 5 0 16,0 1 0-16,0 2 0 0,2 2-64 0,-2 0-16 16,1 2 0-16,0 4 0 0,1 1 64 0,-1 2 16 0,0 2 0 0,2 2 0 15,-1 0 48-15,2 5 0 0,0 1 0 16,2-3 0-16,1 4-48 0,1-1 0 0,1-2 0 0,1 0 0 16,1-5-400-16,-2-1 128 0,0-3-128 0,-1-4 0 15,-2-3 0-15,-3-3 0 0,1-4 0 0,-3-2-176 16,-2-4 176-16,-1-4 128 0,1-3-128 0,-2 0 176 15,0-4 160-15,0-3 48 0,-3-2 0 0,1-4 0 16,-2-1-176-16,-1-2-16 0,-3-3-16 0,-2-2 0 16,-1 0-368-16,-4-3-64 0,-3 0 0 0,-2-3-16 15,-1 3-176-15,-2-4-48 0,-2-1 0 16,-5 0 0-16,0 0 128 0,-5 0 32 0,-1-3 0 0,-3 3 0 16,-4 3-32-16,-4-2 0 0,-1 4 0 0,1 2 0 15,-2-1 368-15,1 3 0 0,4 1-144 0,1 1 144 0,0 2 192 0,4-2 80 16,2-1 32-16,4 0 0 0,5 0-304 0,3-4 0 15,3 1-176-15,5 0 176 16,6-4-1552-16,2 1-208 0,3-1-32 0,4-1-7568 16,2 0-1520-16</inkml:trace>
  <inkml:trace contextRef="#ctx0" brushRef="#br0" timeOffset="136887.94">30970 5253 18431 0,'-13'17'816'0,"4"-5"160"0,3-1-784 0,0-1-192 0,3-5 0 0,-1 1 0 16,1 1 624-16,-5 5 80 0,-4 9 0 0,-5 4 16 16,-4 7-912-16,-1-2-176 0,-3 1-32 0,1-2-16 15,-1 0 416-15,1-1-160 0,-1-1 160 0,2 3 0 16,1-1 912-16,2 3 304 0,1 0 48 0,3 1 16 15,0 3-112-15,1 0-16 0,4-2 0 0,1 1 0 0,3-2-816 16,2-2-160-16,3 0-48 0,2-4 0 0,2-2-128 0,1-2-256 16,-3-23 64-16,15 39 16 15,-15-39-496-15,21 32-96 0,-21-32-32 0,0 0 0 0,38 25 384 0,-38-25 80 16,0 0 16-16,0 0 0 0,46-2 544 0,-46 2 112 16,0 0 32-16,35-22 0 0,-35 22 96 0,25-27 32 15,-25 27 0-15,22-32 0 0,-13 13-208 0,-2 3-32 16,-2-1-16-16,-2-2 0 0,-1 2-240 0,-2 0 0 15,-1 3 0-15,-1 1 0 0,-3 3 0 0,0 2 0 16,-2 2 0-16,0 1 0 0,-1 2 0 0,2 2 176 16,-3 1-48-16,1 0-128 15,0 3-512-15,-1-1-224 0,0 2-32 0,1-2-7120 0,2 0-1424 16</inkml:trace>
  <inkml:trace contextRef="#ctx0" brushRef="#br0" timeOffset="137138.23">30817 6055 33167 0,'-23'11'2944'0,"10"-3"-2352"0,4-4-464 0,6 0-128 16,3-4 1392-16,0 0 256 0,0 0 48 0,0 0 16 15,0 0-1280-15,0 0-256 0,41-4-48 0,-41 4-128 16,0 0-2832-16,0 0-688 0,39-20-128 0,-39 20-16 15,0 0 336-15,0 0 64 0,22-28 0 0,-22 28 16 16,0 0 1952-16,16-24 384 0,-16 24 80 0,0 0 0 0,22-29 832 0,-22 29 0 16,20-21 0-16,-20 21-5376 15</inkml:trace>
  <inkml:trace contextRef="#ctx0" brushRef="#br0" timeOffset="137473.81">31157 5426 35935 0,'-17'3'1600'0,"8"1"320"0,4-1-1536 0,3-1-384 16,2-2 0-16,0 0 0 0,0 0 304 0,0 0-16 15,0 0 0-15,0 0 0 16,0 0-2144-16,27 33-416 0,-27-33-96 0,0 0 0 15,-2 24-960-15,-3-16-176 0,-1 2-32 0,-2 1-16 0,-1 1 3200 0,-1-1 640 0,1 1 128 0,-1 1 32 16,1-1 1568-16,2 0 320 0,-2 2 64 0,2-1 16 16,1-1-752-16,2 0-128 0,2-1-48 0,2-11 0 15,0 22-720-15,0-22-128 0,0 0-48 0,0 0 0 16,0 0-592-16,26 28-320 0,-26-28 48 0,0 0 0 16,0 0-496-1,44-1-112-15,-44 1-16 0,0 0 0 0,51-10-512 16,-51 10-128-16,41-7 0 0,-41 7-16 0,42-8 256 0,-42 8 48 0,45-5 16 0,-45 5 0 15,43-9 16-15,-43 9 0 0</inkml:trace>
  <inkml:trace contextRef="#ctx0" brushRef="#br0" timeOffset="137746.99">31303 5390 32255 0,'-9'8'1424'0,"4"-3"304"0,5-5-1392 0,0 0-336 15,0 0 0-15,0 0 0 0,0 0 288 0,0 0-16 16,14 36 0-16,-14-36 0 16,16 35-1968-16,-16-35-400 0,10 43-80 0,-10-43 0 15,-2 44-224-15,-2-20-32 0,-1 3-16 0,-3 3 0 0,0 4 3280 0,-2 3 672 0,-2 6 128 0,-2 5 32 16,-1 3 832-16,-3 3 160 0,-2 0 32 0,0 0 16 15,1-4-1440-15,-1 2-304 0,1-1-48 0,2-3-16 32,3-5-1632-32,1 1-336 0,2-5-64 0,2-4-13472 0</inkml:trace>
  <inkml:trace contextRef="#ctx0" brushRef="#br0" timeOffset="138488.76">26701 6755 18431 0,'-5'11'1632'0,"2"-2"-1312"15,3-5-320-15,1 0 0 0,-1-4 1408 0,0 0 192 16,7 21 64-16,-5 0 0 0,3 4-640 0,0 1-128 16,0 4-32-16,-3-2 0 15,0 0-1056-15,-3 1-192 0,-1 0-64 0,-3 4 0 0,0 1 448 0,-2 2 272 16,-1 3-32-16,0 1-16 0,-2 5 576 0,1 1 112 16,1 0 32-16,0 0 0 0,-1 1-16 0,3 0 0 0,3 0 0 15,1-4 0-15,2-2-256 0,0-4-48 0,1-2-16 16,0-3 0-16,1-3-608 0,1-3-320 0,0-1 48 0,-1-4 0 31,-1-2-1072-31,0-5-192 0,0 0-64 0,-1-4 0 16,0-4-896-16,0 1-176 0</inkml:trace>
  <inkml:trace contextRef="#ctx0" brushRef="#br0" timeOffset="139121.37">26895 6673 24879 0,'-1'4'1088'0,"1"-3"256"0,0-1-1088 0,0 0-256 16,0 0 0-16,0 0 0 0,0 0 896 0,0 0 128 15,0 0 32-15,66 11 0 0,-66-11-1056 0,57 7-224 16,-57-7-32-16,61 10-16 15,-61-10-1584-15,65 10-320 0,-65-10-64 0,67 11-16 16,-67-11 1152-16,66 11 224 0,-66-11 48 0,59 8 16 0,-59-8 1408 0,55 8 288 16,-55-8 48-16,51 4 16 0,-51-4 512 0,50 6 96 15,-50-6 32-15,49 2 0 0,-49-2-704 0,50 0-144 16,-50 0-32-16,46 1 0 0,-46-1-464 0,0 0-112 16,59 1 0-16,-59-1-128 0,0 0-160 0,0 0-144 15,45 6-16-15,-45-6-16 0,0 0 32 0,0 0 16 0,0 0 0 16,14 31 0-16,-14-19 288 0,-2 4 0 15,0 1 0-15,-1-1 0 0,0 5 192 0,-1 2 160 0,-1 1 32 16,1 3 0-16,0 7 80 0,-1-1 32 0,2 3 0 0,-1 2 0 16,3 2-80-16,0 5-16 0,0-4 0 0,1 4 0 15,0-2 240-15,2 1 32 0,-1 1 16 0,0 1 0 16,2-1-16-16,-1 0 0 0,1 5 0 0,2-4 0 16,0-1-288-16,0-1-48 0,2-2-16 0,-2-4 0 15,2-1-320-15,-1-2 144 0,0 0-144 0,0-1 0 16,-2-5 0-16,-2-3 0 0,-1-3-160 0,-1-4 160 15,-1-6-320-15,-2-2 48 0,0-1 16 0,-4-5 0 16,0 1 256-16,-2-3-128 0,-1-1 128 0,-2-2 0 16,-1 0 0-16,-3-3-128 0,-2-1 128 0,-3-1 0 15,0-5-384-15,-3 1-32 0,-2-1 0 16,-2-3 0-16,1 1-192 0,-4 0-32 0,-3-4-16 0,-2 2 0 16,0 0 192-16,-5 0 32 0,-2-1 16 0,-6 4 0 0,-4 2 192 0,-2 1 32 15,-5 5 16-15,2 2 0 0,5 1 176 0,-1 1 0 16,5 1 0-16,1 4 0 0,3-2 512 0,5 1 96 15,5 0 16-15,7-5 0 0,5-2-304 0,8-4-48 16,5 0-16-16,6-4-14720 0</inkml:trace>
  <inkml:trace contextRef="#ctx0" brushRef="#br0" timeOffset="139725.47">26989 6882 1839 0,'-3'4'160'0,"0"-1"-160"16,1 1 0-16,1-3 0 0,1 0 4672 0,0 0 896 15,0 1 176-15,1-1 32 0,-1 3-2512 0,0 4-512 16,0-1-112-16,0-1-16 0,0 4-2000 0,0-1-416 15,-1 1-80-15,0-1 0 16,-1 2-512-16,-2 1-112 0,2 1-16 0,0 0 0 0,-2 4 96 0,-1-1 16 16,-2 2 0-16,0-1 0 0,0 7 400 0,-2-1 0 15,-1 3 0-15,0 1 176 0,-2 2 368 0,0 0 80 16,-1 1 16-16,-1 0 0 0,0 0-240 0,1 0-32 16,1 0-16-16,1 1 0 0,2-4-224 0,3 3-128 15,1-4 128-15,3-1-128 0,2-1 128 0,2-1-128 16,5-3 160-16,-7-20-160 0,18 30 0 0,-18-30 0 0,25 24 0 15,-25-24 0-15,0 0-128 0,47 18-80 0,-47-18-16 16,0 0 0 0,48-7-160-16,-48 7-16 0,0 0-16 0,40-28 0 0,-40 28 272 0,24-27 144 0,-24 27-160 0,14-33 160 15,-8 16 752-15,-4-1 240 0,-1-2 48 0,-3-4 16 32,-1 5-1552-32,-3 0-304 0,-3-1-64 0,-1 5-16 0,-1 1 880 0,-2 3 0 0,0 2 256 0,-1 5-64 15,0 0-192-15,-1 4 0 0,-1 3 0 0,1-1-176 16,-1 2-160-16,1 3-48 0,2-1 0 0,2 1 0 15,2 1-672-15,3-3-144 0,3 1-16 0,2-1-11184 16</inkml:trace>
  <inkml:trace contextRef="#ctx0" brushRef="#br0" timeOffset="139957.94">27131 7475 19343 0,'0'0'1728'0,"0"0"-1392"16,0 0-336-16,0 0 0 0,0 0 1664 0,0 0 256 15,0 0 48-15,0 0 16 0,0 0-1248 0,52-9-240 16,-52 9-48-16,0 0-16 16,0 0-1504-16,0 0-288 0,0 0-64 0,0 0-16 0,0 0 912 0,0 0 176 15,0 0 32-15,0 0 16 0,0 0 112 0,10-24 0 16,-11 22 16-16,1 2-6160 15,0 0-1248-15</inkml:trace>
  <inkml:trace contextRef="#ctx0" brushRef="#br0" timeOffset="140312.87">27443 6951 19343 0,'-5'0'848'0,"0"-1"192"0,2 1-832 0,2-1-208 0,1 1 0 0,0 0 0 15,0 0 576-15,-2-1 64 0,1 1 0 0,-1 0 16 16,-1 1-1328-16,-2 3-272 0,1 2-48 0,-3 1-16 16,0-1-32-16,1 4-16 0,-2 3 0 0,-1 0 0 0,1 0 2128 0,-1 4 416 15,1 0 96-15,1-1 16 0,-1 4 848 0,1 0 176 16,0 1 48-16,2-1 0 0,-2 2-960 0,2-2-192 15,-1-1-48-15,0 3 0 0,1-2-912 0,-1-2-192 16,1 0-48-16,0-1 0 0,1-2-320 0,0-2 0 16,3 1 0-16,0-1-128 0,1-13 128 0,6 19 0 15,-6-19 0-15,0 0-128 0,0 0 128 0,23 23 0 16,-23-23 0-16,0 0 0 0,0 0 0 0,0 0 0 16,50 3-160-16,-50-3 160 15,0 0-1216-15,36-18-144 0,-36 18-32 0,0 0-13008 0</inkml:trace>
  <inkml:trace contextRef="#ctx0" brushRef="#br0" timeOffset="140580.78">27600 7008 19343 0,'-8'11'848'0,"1"-3"192"0,2-1-832 0,2-1-208 0,1-1 0 0,1 0 0 16,0 1 1024-16,-4 6 144 0,-1 6 48 0,-1 8 0 16,-3 3-1088-16,0 5-128 0,-2 2-208 0,1 0 48 15,0 1 640-15,-1 1 128 0,1 3 32 0,-2 1 0 16,2 7 1152-16,-1 1 224 0,1 2 48 0,-1 2 16 16,-1-2-512-16,2 2-96 0,2-4-32 0,1-2 0 0,4-4-992 15,3-5-208-15,2-3-48 0,2-6-11616 16,3-2-2336-16</inkml:trace>
  <inkml:trace contextRef="#ctx0" brushRef="#br0" timeOffset="141297.17">29547 6941 20271 0,'-3'8'1792'0,"3"-8"-1424"0,0 13-368 0,0-13 0 15,0 0 1536-15,0 0 224 0,6 27 48 0,-4-8 16 16,3 8-672-16,-1 5-128 0,1 2-16 0,-1-1-16 15,-1-1-800-15,0 3-192 0,-2 1 0 0,-1 0 0 16,-2 6 176-16,-2 0-16 0,0 4 0 0,-2 1 0 16,0 1 352-16,-2 1 80 0,0 1 16 0,-1-1 0 15,1-1-192-15,0-3-32 0,3-5-16 0,0-4 0 16,3-5-688-16,2-4-144 0,2-4-32 16,3-5-9424-16,-5-18-1904 0</inkml:trace>
  <inkml:trace contextRef="#ctx0" brushRef="#br0" timeOffset="141922.81">29771 6846 24879 0,'-3'0'1088'0,"2"0"256"0,1 0-1088 0,0 0-256 16,0 0 0-16,0 0 0 0,0 0 320 0,41-4 16 16,-41 4 0-16,53 0 0 15,-53 0-1200-15,73 3-240 0,-73-3-48 0,66 6-16 16,-66-6-1088-16,56 10-224 0,-56-10-32 0,49 13-16 0,-49-13 2000 0,49 16 400 0,-49-16 128 0,56 20 0 16,-56-20 1984-16,65 19 464 0,-65-19 112 0,74 15 0 15,-74-15-672-15,69 13-144 0,-69-13-16 0,65 6-16 16,-65-6-1136-16,56 6-208 0,-56-6-48 0,49 1-16 15,-49-1-304-15,0 0-176 0,57 0 32 0,-57 0 0 16,0 0-64-16,0 0-16 0,48 10 0 0,-48-10 0 16,0 0 224-16,0 0 0 0,14 31 0 0,-15-18 0 15,-2-1 0-15,0 5 0 0,-2-2 192 0,-1 5-192 16,2-1 288-16,-2 4-48 0,0-1-16 0,0 4 0 16,1 0 336-16,-1 5 64 0,2-2 16 0,-1 4 0 15,1-1 0-15,-2 4 0 0,2 3 0 0,-2-1 0 0,2 2-16 0,-1 3 0 16,1-4 0-16,1 2 0 0,1 0-144 0,1-2-32 15,2 3 0-15,0-3 0 0,3-1-240 0,-1-1-48 16,3-2-16-16,-1 1 0 0,1-1-144 0,0-3 0 16,0-1 0-16,0-1 128 0,-2-3-128 0,-2-5 0 15,-1-3 0-15,-2-1 0 0,-2-3-272 0,-3-5 16 16,-2-1 0-16,-2-4 0 0,-1-1 256 0,-2-1-192 16,-2-5 192-16,-1 0-160 0,-2-2 160 0,-2-5-208 15,-3 1 80-15,0-2 128 16,0-2-512-16,-4-3 0 0,-1-1 16 0,-3-3 0 0,-3-1 272 0,-5-1 48 15,-2-3 16-15,-4 5 0 0,-1 0 160 0,-4 1 0 16,-5 1 0-16,-3 4 0 0,-2 4 0 0,-2 6-128 16,-1 3 128-16,3 2-128 0,5 5 576 0,3-3 112 15,7 3 16-15,5-4 16 0,5-1 224 0,7-2 32 0,4 0 16 0,4-3 0 32,4 0-1152-32,6-3-224 0,3 2-64 0,7 4-10640 0,2-17-2144 0</inkml:trace>
  <inkml:trace contextRef="#ctx0" brushRef="#br0" timeOffset="142622.14">29863 7044 26719 0,'-4'2'2368'0,"4"-2"-1888"0,0 0-480 0,0 0 0 16,0 0 512-16,0 0 16 0,0 0 0 0,0 0 0 31,54 3-1424-31,-54-3-304 0,0 0-48 0,52 1-16 15,-52-1-1792-15,0 0-352 0,0 0-80 0,47 5-16 16,-47-5 2144-16,0 0 416 0,0 0 96 0,0 0 16 0,0 0 2464 0,0 0 496 0,16 24 112 0,-22-15 0 16,1-1 896-16,-3 3 160 0,-2 2 32 0,-3 2 16 15,1 2-1424-15,-2 2-272 0,0 1-64 0,-3 3-16 16,1 2-960-16,-2 4-192 0,0-1-32 0,0 1-16 16,0 2-368-16,-1 2 0 0,0 3 0 0,2 1 0 15,1-1-176-15,1 2-48 0,2-1-16 0,1-3 0 16,2-2-96-16,2-2-32 0,2-4 0 0,2-2 0 0,2-2 0 0,0-4 0 15,4 0 0-15,0-4 0 16,2 2-208-16,-4-16-64 0,15 25 0 0,-15-25 0 0,0 0 464 0,30 22 176 16,-30-22-128-16,0 0 128 0,0 0 0 0,0 0 304 15,49-8-48-15,-49 8-16 0,0 0 80 0,22-24 0 16,-22 24 16-16,9-24 0 0,-6 9-336 0,-3 0 144 16,-2 1-144-16,0-5 0 0,-2 2 176 0,-2-4-176 15,1 2 160-15,-1-3-160 0,0 1 640 0,1 2 16 16,-1 1 16-16,-2 2 0 0,2-1-544 0,-2 2-128 15,-1 3 0-15,-1 1 0 16,1 2-1168-16,-1 3-272 0,0 0-48 0,1 2-16 16,2 1-1296-16,1 1-256 0</inkml:trace>
  <inkml:trace contextRef="#ctx0" brushRef="#br0" timeOffset="142845.91">29917 7659 19343 0,'-5'0'1728'0,"5"0"-1392"0,0 0-336 0,0 0 0 16,0 0 2496-16,0 0 416 0,0 0 96 0,0 0 0 15,0 0-2080-15,34-24-416 0,-34 24-96 0,0 0-16 16,34-22-3600-16,-34 22-704 0,0 0-160 0,0 0-32 15</inkml:trace>
  <inkml:trace contextRef="#ctx0" brushRef="#br0" timeOffset="143189.22">30246 7143 35007 0,'-6'8'3120'0,"2"-4"-2496"16,4-4-496-16,0 0-128 0,0 0 832 0,0 0 160 0,3 18 32 0,-3-18 0 15,0 25-1024-15,0-10-384 0,1 3 0 0,-2-2 16 31,-1-2-1296-31,0-1-256 0,0-1-48 0,-1 0-16 16,-1 0 800-16,0 1 160 0,-2 0 16 0,0 3 16 0,-2-2 1552 0,-1 2 304 0,0-2 64 0,-1 4 16 16,0-2 640-16,2-1 128 0,0 1 16 0,3-2 16 15,0-3-912-15,5-11-176 0,1 13-32 0,-1-13-16 32,0 0-1056-32,0 0-224 0,0 0-32 0,44-11-16 0,-44 11-1968 0,33-19-384 0,-33 19-64 0,39-25-9664 15</inkml:trace>
  <inkml:trace contextRef="#ctx0" brushRef="#br0" timeOffset="143439.34">30445 7190 23951 0,'-10'11'2128'0,"4"-5"-1696"15,6-6-432-15,-5 10 0 0,5-10 1488 0,0 0 224 16,0 0 32-16,1 21 16 0,-1-21-752 0,2 35-160 16,-1-9-16-16,-1 7-16 15,0 0-1584-15,-2 4-320 0,-1 2-64 0,-4 2-16 0,-1 5 1360 0,-2 4 288 16,-1 4 48-16,-1-2 16 0,-1 2-256 0,2-4-48 16,1-2-16-16,4-8 0 0,1-4-496 0,4-9-112 0</inkml:trace>
  <inkml:trace contextRef="#ctx0" brushRef="#br0" timeOffset="-172592.66">3287 11136 8287 0,'-5'1'736'0,"2"-1"-592"15,2 0-144-15,1 0 0 0,0 0 720 0,-1-1 112 16,-2 1 32-16,0 0 0 0,0-1 160 0,-2 0 16 15,2 1 16-15,1-1 0 0,-2 1-544 0,2-1-128 16,-1 0 0-16,0 1-16 0,0 0 16 0,0 1 0 16,-1 0 0-16,0 0 0 0,1 0 128 0,-2 3 16 15,-1-1 16-15,1 0 0 0,0 0 368 0,-1 3 80 16,0-2 16-16,1 2 0 0,-1-2 32 0,2 0 16 16,-1 1 0-16,0 0 0 0,-1-1-416 0,1 2-64 15,2-2-32-15,0 2 0 0,1 0-304 0,-2 1-64 0,1-1-16 0,1 3 0 16,0 0-32-16,0-1 0 0,2 3 0 0,-1-1 0 15,1 1 64-15,1 1 0 0,0-1 0 0,2 2 0 16,-1-1-64-16,0 0 0 0,0 0 0 0,1 2 0 16,-1 0-128-16,-1 2 0 0,-1-1 0 0,0-1 0 15,-1 4 160-15,0-1 48 0,0 3 16 0,-1-2 0 16,1 4 352-16,1-3 80 0,0-1 16 0,1 1 0 16,2-3 0-16,0-1 0 0,0 2 0 0,1-1 0 15,0 1-432-15,2 3-96 0,-2 1-16 0,0-2 0 16,0 3-128-16,-1-1 0 0,1 0 0 0,-2-3 0 15,-1 0-272-15,0-2 16 0,0-1 0 0,-1-3 0 16,0-1-208-16,-1 1-48 0,-1-5 0 0,-1 0 0 16,-1 1 208-16,0-4 48 0,-1 2 0 0,-1-2 0 0,-1 0 256 0,-1 0 0 15,0 0 0-15,-1-3 0 0,0 0 144 0,-1 0-16 16,0-1 0-16,-2-1 0 0,-1 0-272 0,-2 0-64 16,1-2-16-16,-3 1 0 15,2 1-224-15,-1-1-32 0,-1 2-16 0,-1-1 0 0,1 0 304 0,-1 1 48 16,0-2 16-16,0 2 0 0,0-1 128 0,-1 0-128 15,1 1 128-15,-1 0-128 0,1 0 128 0,1 1 0 16,1-1 0-16,-1-1 0 0,0 1 0 0,0-1 0 16,1 0 0-16,-1-4 0 0,0 2-224 0,0 1-16 15,1 0 0-15,-2-1 0 16,0 0-176-16,-1 1-32 0,0 2-16 0,-1-1 0 0,1 1 240 0,0 0 48 16,0 0 16-16,1 0 0 0,2 0 160 0,0 0-208 15,1 0 80-15,1 0 128 0,0-1 0 0,3-2 0 0,0 2 0 16,1-2 0-16,1 1 0 0,1-1 0 0,1 1 0 0,-2-2 0 31,2 3-608-31,0-2 0 0,1 3 0 0,-2 0 0 16,0 0-224-16,0 3-64 0,0 2 0 0,-1 1 0 0,0 2 512 0,1 1 112 0,-1 2 16 0,0 2 0 15,-1-1 544-15,-2 3 112 0,2-1 32 0,0 0 0 16,-1 0 288-16,0 2 64 0,-1-2 16 0,-1 1 0 16,1 3-80-16,0-1-16 0,0-1 0 0,1 2 0 15,0-2-80-15,1 3-32 0,1-3 0 0,1 5 0 16,1-4-64-16,-1 5-16 0,1 0 0 0,1 0 0 15,0 1-192-15,1-2-32 0,0 0-16 0,-1 2 0 16,2-1-128-16,-2-2-16 0,2 1-128 0,-1-1 192 16,2-3-64-16,-1-1 0 0,0 1-128 0,1-3 192 0,0-1-192 15,-1-1 0-15,1 1 0 0,0-1 0 0,-2 0 0 0,1-1 0 16,-1 0 0-16,1 1 0 0,0-2 0 0,1-3 0 16,1 0 0-16,2 1 0 0,-1-2 0 0,2-1 176 15,0 0-176-15,0-2 160 0,2 1-160 0,2-1 0 16,-1-1 0-16,2-1 0 0,1 1-208 0,-1-2 16 15,-6 0 16-15,0 0 0 0,0 0-48 0,0 0-16 16,0 0 0-16,58 0 0 0,-58 0 112 0,0 0 128 16,0 0-208-16,52 6 80 0,-52-6 128 0,0 0 0 15,0 0 0-15,62 10 0 0,-62-10 144 0,0 0 64 16,55 7 16-16,-55-7 0 0,0 0 96 0,59 6 32 16,-59-6 0-16,0 0 0 0,61 5-96 0,-61-5-32 15,0 0 0-15,65 2 0 0,-65-2 32 0,53 0 0 16,-53 0 0-16,59-3 0 0,-59 3-48 0,64-6 0 15,-64 6 0-15,72-6 0 0,-72 6-208 0,68-3 144 0,-68 3-144 0,62-1 128 16,-62 1-128-16,64-1 128 0,-64 1-128 0,61-1 128 16,-61 1-128-16,66-3 0 0,-66 3 0 0,71 0 0 15,-71 0 0-15,74 0 0 0,-74 0 0 0,72 0 0 16,-72 0 144-16,69 0-144 0,-69 0 160 0,71 0-160 16,-71 0 192-16,73-1-48 0,-73 1-16 0,80-2 0 15,-80 2 0-15,84-2 0 0,-84 2 0 0,78-1 0 16,-78 1 64-16,75-2 16 0,-75 2 0 0,80-7 0 15,-80 7-208-15,86-10 144 0,-86 10-144 0,92-14 128 16,-92 14-128-16,87-12 0 0,-87 12 0 0,77-10 0 16,-77 10 0-16,78-4 0 0,-78 4 0 0,81-7 0 0,-81 7 0 15,82-3 0-15,-82 3 0 0,79 0 0 0,-79 0 0 0,72 0 0 16,-72 0 0-16,74 1 0 0,-74-1 0 16,75 0 0-16,-75 0 0 0,82-1 0 0,-82 1 0 0,83-3 0 15,-83 3 0-15,79-3 0 0,-79 3 0 0,77-7 128 16,-77 7-128-16,75-3 128 0,-75 3 0 0,75-4-128 15,-75 4 192-15,77-3-64 0,-77 3 0 0,75-1 0 16,-75 1 0-16,70-1 0 0,-70 1-128 0,66 0 128 16,-66 0-128-16,66-2 128 0,-66 2-128 0,68-4 0 15,-68 4 0-15,73-5 0 0,-73 5 0 0,78-3 0 16,-78 3 0-16,73-9 0 0,-73 9 0 0,66-7 0 16,-66 7 0-16,67-7 0 0,-67 7 0 0,68-8 0 15,-68 8 0-15,71-3 0 0,-71 3 0 0,73-4 0 0,-73 4 0 0,74-5 0 16,-74 5 0-16,65-2 0 0,-65 2 0 0,63 0 0 15,-63 0 0-15,61 2 0 0,-61-2 0 16,63 7 0-16,-63-7-160 0,68 7 160 0,-68-7-208 0,71 6 80 16,-71-6 128-16,69 4 0 0,-69-4 0 0,64 3 0 15,-64-3 0-15,65 2 0 0,-65-2 0 0,67 5 0 16,-67-5 0-16,67 5 0 0,-67-5 0 0,71 5 128 16,-71-5-128-16,67 2 192 0,-67-2-64 0,66 0 0 15,-66 0-128-15,65-3 0 0,-65 3 0 0,65-8 0 16,-65 8 0-16,67-8 0 0,-67 8 0 0,75-10 128 15,-75 10-128-15,76-11 0 0,-76 11 0 0,69-11 0 16,-69 11 0-16,66-13 0 0,-66 13 0 0,61-9 0 16,-61 9 0-16,65-6 0 0,-65 6 0 0,67-7 0 15,-67 7 0-15,72-7 0 0,-72 7 0 0,72-4 0 0,-72 4 0 16,69-5 0-16,-69 5 0 0,64-5 0 0,-64 5 0 0,64-1-160 16,-64 1 160-16,64 1 0 0,-64-1 0 0,69 5 0 15,-69-5 0-15,70 6 0 0,-70-6 0 0,65 5 0 16,-65-5 0-16,62 4 0 0,-62-4 0 0,59 8 0 15,-59-8 0-15,59 6 0 0,-59-6 160 0,62 10-160 16,-62-10 160-16,68 9-160 0,-68-9 128 0,65 6-128 16,-65-6 0-16,66 3 0 0,-66-3 0 0,61 4 0 15,-61-4 0-15,56-2 0 0,-56 2 0 0,59-2 0 16,-59 2 0-16,58-1 0 0,-58 1 0 0,59-1 0 16,-59 1 0-16,55 1 0 0,-55-1 0 0,53 3 128 15,-53-3-128-15,47 5 0 0,-47-5 0 0,0 0 128 16,61 8-128-16,-61-8 0 0,0 0 128 0,54 8-128 15,-54-8 0-15,0 0 0 0,56 10 0 0,-56-10 128 0,0 0-128 16,56 9 0-16,-56-9 0 0,0 0 0 0,54 8 0 0,-54-8 0 16,0 0 0-16,51 8 0 0,-51-8 0 0,0 0 0 15,53 9 0-15,-53-9 0 0,0 0 0 0,49 11 0 16,-49-11 0-16,0 0 0 0,46 10 0 0,-46-10 0 16,0 0 0-16,52 5 0 0,-52-5 0 0,0 0 0 15,51 1 0-15,-51-1 0 0,0 0 0 0,51-2 0 16,-51 2 0-16,0 0 0 0,48-10 0 0,-48 10 0 15,0 0 0-15,0 0-128 0,55-17 128 0,-55 17 0 16,0 0 0-16,0 0-128 0,47-20 128 0,-47 20 0 16,0 0 0-16,0 0 0 0,37-22 0 0,-37 22 0 15,0 0 0-15,0 0 0 0,30-33 0 0,-30 33 0 16,0 0-160-16,16-36 160 0,-16 36-128 0,9-31 128 0,-6 13-208 16,-1-3 32-16,1 0 16 0,-2-2 0 0,0-1 160 0,0 1 0 15,-1-1-144-15,0 1 144 0,-1-1 0 0,0 0 0 16,-1-1 0-16,-1 0 0 0,1 0 0 0,0 0 0 15,1 1 0-15,-1-2 0 0,2-1 0 0,0-2 0 16,0 2 0-16,0-5 0 0,1 3 0 0,0-2-176 16,1 3 176-16,0 0-128 0,2 1-128 0,-2-2 0 15,1 2-16-15,0 0 0 0,0 0-48 0,0 2 0 16,0 1 0-16,0 0 0 0,-1 2 64 0,-2 0 16 16,0 1 0-16,-2-1 0 0,-1 5 240 0,0-4 0 15,-1 5 0-15,-2-2 0 0,0 4 0 0,-1 2 0 16,0 0 0-16,-1 2 0 0,0 3 0 0,-1-1 128 0,2-1-128 0,-2 4 0 15,0-1 0-15,1 2 0 0,0-3 0 0,1 3 0 16,0-1 0-16,-1-2 0 0,0 4 0 0,0-2-144 16,1 1-80-16,-1 0-16 0,-1-1 0 0,0 3 0 15,0 0 112-15,-2 0 128 0,1 0-208 0,-3 1 80 16,1 0 128-16,1-1 0 0,-3 2 0 0,1-1 0 16,1 1 176-16,-2-1-48 0,1 1 0 0,-3-1 0 15,1 1-128-15,-2 0 0 0,0 0 0 0,1 0 128 16,-2 0-128-16,-1 1 0 0,0-1 0 0,-1 1 128 15,1 0 0-15,-1 2-128 0,-2-2 192 0,-1 1-64 16,2-2 0-16,0-2 0 0,-1 1 0 0,2-3 0 16,1 1-128-16,0-4 0 0,0 1 0 0,1 0 0 15,3 1-352-15,-2 0 0 0,-1-2 0 0,0-1 0 16,1 4 192-16,-2-1 160 0,1 0-208 0,-1 1 80 0,1-1 128 16,0 0 0-16,2 3 0 0,-1-4 0 0,0 3 0 0,-1 0 0 15,-1-1 0-15,-1 1 0 0,0 1 0 16,0-2 144-16,-1 2-144 0,-1-1 0 0,2 1 128 0,-1 0-128 15,0 1 0-15,0 0 0 0,1 1 0 0,-2-1 0 16,1 1 0-16,-1 0 0 0,2 0 0 0,-2 0 128 16,1 1-128-16,-1 0 0 0,0 0 272 0,-4 2-48 15,0 1-16-15,-2-2 0 0,-1 2-16 0,3-1-16 16,-1 1 0-16,0 0 0 0,-1-2-48 0,1 3-128 16,2-3 192-16,0 0-64 0,1-1-128 0,-1-1 0 15,2 1 0-15,-1-1 0 0,0 1 0 0,-2-1 0 16,-1 3-192-16,-1-1 192 0,-1 0-192 0,0 0 192 15,-1-1-192-15,0 3 192 0,1-1 0 0,-1 0 0 0,3 0 0 16,-1 2 0-16,0 0-128 0,1-3 128 0,-2 4 0 0,0-2 0 16,2-1 0-16,-2 4-144 0,-3-4 144 0,1 4 0 15,-1-1-128-15,-1 0 128 0,0 0 0 0,0 2 0 16,2-3 0-16,0 2 0 0,1-3 0 0,0 0 0 16,1 1 0-16,-3-2 0 0,2 0 0 0,-1 0 144 15,-1 1-144-15,-2-2 0 0,0 1 144 0,-2 2-144 16,1-1 0-16,1-2 0 0,-1 4 0 0,2-3 0 15,-1-2 0-15,1 2 0 0,-2 0 0 0,2-3 0 16,-2 1-272-16,-1 0 16 0,-2 0 16 0,0 2 0 16,3-2-96-16,-1 1-32 0,-1 1 0 0,3-2 0 15,0-1 32-15,1 0 0 0,1 0 0 0,0-1 0 16,0-1 160-16,-3 1 48 0,0 2 0 0,-1 2 0 0,0 0 128 0,-1-1 0 16,0 2 0-16,2 2 0 0,2-3 416 0,0 1 16 15,0 0 0-15,0-3 0 0,3 0-176 0,0-2-16 16,2 0-16-16,-4-1 0 0,2-3-224 0,0 3 0 15,0 1-144-15,1-2 144 0,1-1-352 0,0 0 32 16,1 2 0-16,1-4 0 0,1 3 320 0,1-2-144 16,-1 0 144-16,0 0 0 0,3-1 0 0,-1 0 224 15,0-1-16-15,-1 2 0 0,-1-3 80 0,1 3 16 16,-2 0 0-16,0 1 0 0,3 2-112 0,-2-1 0 16,1-2-16-16,-1 3 0 0,3-1-176 0,1-3 128 15,-2 3-128-15,1 0 128 0,1-3-128 0,0 2 0 16,-2 0 0-16,1 0 0 0,1 2 0 0,-3 0 0 15,-1 1 0-15,-2 0 0 0,-1 1 192 0,-1-1 0 16,0 2 0-16,0-1 0 0,2 1 240 0,0 0 48 0,0-1 16 0,-1 2 0 16,0-2-240-16,0 0-32 0,0-2-16 15,1 2 0-15,3 0-208 0,-4-2 0 0,0 1 0 16,-3-1 0-16,0 0 0 0,0-1 0 0,-1 2 0 0,1 1 0 16,-1 0 0-16,0 0-240 0,0 1 80 0,-1 0 16 15,1 3 16-15,0-2 0 0,-1 1 0 0,-1 0 0 16,0 1 128-16,0-1 0 0,-1 0 0 0,0-1 0 15,4-1 0-15,0 1 0 0,1-1 0 0,1-1 0 16,2 1 0-16,-1-1 0 0,1 2 0 0,0-2 0 16,1 1 0-16,-1-1 0 0,0 2 0 0,-1-2 0 15,-1 2 208-15,0 3-16 0,1-2-16 0,0-1 0 16,2 0-16-16,-1 0 0 0,1 1 0 0,2-1 0 16,1-1-160-16,-1-1 160 0,0 0-160 0,2 0 160 0,0-1-32 15,0-1-128-15,2-1 192 0,0-1-64 0,1 1-128 0,-1 0 160 16,0-3-160-16,1 3 160 0,-2-3-160 0,0 3 0 15,-2-2 0-15,2 0 0 0,-1 2 0 0,0 0 0 16,1 1 0-16,-1-2 0 0,1 2 0 0,-2 2 0 16,0 0-176-16,1-1 176 0,1 2-192 0,-2-1 32 15,0 0 16-15,1-1 0 16,-1 1-496-16,0-3-80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1:09:22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7552 7101 15663 0,'-8'4'1392'0,"4"-2"-1120"0,4-2-272 0,-5 6 0 31,5-6-592-31,0 0-176 0,0 0-48 0,0 0 0 16,0 0-1360-16,0 0-256 0,0 0-64 0,-3 1-16 0,1-2 1984 0,-2-2 400 0,2-2 128 0,0 2 0 15,-1-1 0-15,2-1 0 0,0 1 0 0,1-1 0 16,-1 0 0-16,1 2 0 0,0-2 0 0,0 1 160 16,0 4 1440-16,0-9 272 0,0 9 64 0,0-5 32 0,0 5-720 15,0-7-144-15,0 7-16 0,0 0-16 16,2-7-560-16,-2 7-96 0,0 0-32 0,5-10 0 0,-5 10-528 0,0 0-112 16,0 0-32-16,10-12 0 0,-10 12 32 0,0 0 0 15,0 0 0-15,0 0 0 0,0 0 544 0,0 0 112 16,31-10 32-16,-31 10 0 0,0 0 560 0,0 0 112 15,0 0 32-15,43 1 0 0,-43-1-224 0,0 0-32 16,0 0-16-16,53 6 0 0,-53-6-304 0,0 0-64 16,51 5-16-16,-51-5 0 0,0 0-160 0,57 10-48 15,-57-10 0-15,0 0 0 0,64 11 48 0,-64-11 0 16,46 12 0-16,-46-12 0 0,49 12 272 0,-49-12 64 16,50 8 16-16,-50-8 0 0,49 7-208 0,-49-7-32 15,53 0-16-15,-53 0 0 0,55 0-416 0,-55 0 128 16,56-4-128-16,-56 4 0 0,59-7 176 0,-59 7-48 0,65-9-128 0,-65 9 192 15,63-6 0-15,-63 6 0 0,56-7 0 0,-56 7 0 16,52-2 32-16,-52 2 0 0,46 0 0 0,-46 0 0 16,44 0-224-16,-44 0 128 0,44 2-128 0,-44-2 0 15,43 4 160-15,-43-4-160 0,47 5 160 0,-47-5-160 16,48 4 0-16,-48-4 0 0,46 6 0 0,-46-6-9792 16,44 0-1968-16</inkml:trace>
  <inkml:trace contextRef="#ctx0" brushRef="#br0" timeOffset="1400.36">2169 8953 2751 0,'-1'1'256'0,"0"-1"-256"16,0 0 0-16,1 0 0 0,0 0 1760 0,0 0 304 16,0 0 64-16,0 0 16 0,0 0-1376 0,0 0-256 15,0 0-64-15,0 0-16 0,0 0-432 0,0 0 0 16,0 0 0-16,0 0 0 0,0 0 0 0,0 0-176 16,0 0 176-16,48-2-128 0,-48 2 128 0,0 0 0 15,0 0-144-15,0 0 144 0,0 0 0 0,0 0 160 16,46 8-16-16,-46-8 0 0,0 0 448 0,0 0 96 15,0 0 16-15,0 0 0 0,41 14 192 0,-41-14 64 16,0 0 0-16,0 0 0 0,0 0-256 0,48 15-64 16,-48-15 0-16,0 0 0 0,0 0-400 0,49 11-96 0,-49-11-16 15,0 0 0-15,0 0-128 0,59 11 0 0,-59-11 144 16,0 0-144-16,48 13 288 0,-48-13-16 0,0 0 0 0,49 17 0 16,-49-17 176-16,0 0 48 0,54 18 0 0,-54-18 0 15,0 0-16-15,59 16 0 0,-59-16 0 0,0 0 0 16,63 9-160-16,-63-9-48 0,45 1 0 0,-45-1 0 15,50-2-80-15,-50 2 0 0,50 0-16 0,-50 0 0 16,54-3 112-16,-54 3 32 0,60-3 0 0,-60 3 0 16,63-7 64-16,-63 7 32 0,63-5 0 0,-63 5 0 15,60-10-96-15,-60 10-32 0,59-11 0 0,-59 11 0 16,57-13 16-16,-57 13 0 0,61-11 0 0,-61 11 0 16,62-10-80-16,-62 10-16 0,63-12 0 0,-63 12 0 15,63-11-208-15,-63 11 144 0,55-10-144 0,-55 10 128 0,50-12-128 16,-50 12 0-16,49-11 0 0,-49 11 0 0,50-12 0 0,-50 12 0 15,53-12 0-15,-53 12 0 0,58-15 0 0,-58 15 0 16,60-13 0-16,-60 13 0 0,62-16 0 0,-62 16 0 16,53-12 0-16,-53 12 128 0,43-9-128 0,-43 9 0 15,0 0 0-15,55-4 0 0,-55 4 0 0,0 0 0 16,0 0 0-16,56 2 0 0,-56-2 192 0,0 0 16 16,0 0 0-16,0 0 0 0,51 12-208 0,-51-12 0 15,0 0 0-15,0 0 0 0,0 0-128 0,0 0-128 16</inkml:trace>
  <inkml:trace contextRef="#ctx0" brushRef="#br0" timeOffset="52416.81">962 11183 11055 0,'-3'-1'976'0,"0"1"-784"15,2-1-192-15,1 0 0 0,1 0 592 0,-2-1 80 0,0-2 16 0,-1 1 0 16,-1-5-816-16,-1 1-176 16,2-1-16-16,-1 2-16 15,-1-2-144-15,1 0-32 0,0 5 0 0,-3-3 0 0,2 0 512 0,-2 3 0 0,-2 0 0 0,-1 1 0 16,-1 2 656-16,-3 3 32 0,-2 0 0 0,0 1 0 15,-2 1 192-15,0 0 32 0,2 2 16 0,-1-1 0 16,1 2-224-16,2-3-64 0,0 3 0 0,3-2 0 16,1 2-448-16,0-2-192 0,2 0 128 0,1 2-128 15,2-3 0-15,0 4-144 0,0-1 0 0,2-1 0 16,0 2 16-16,2-3 0 0,1 2 0 0,0 0 0 16,-1-8 128-16,0 0 0 0,0 0 0 0,0 0-128 15,0 0 128-15,45 40 128 0,-45-40-128 0,0 0 176 16,43 19 192-16,-43-19 32 0,0 0 16 0,58 18 0 15,-58-18-48-15,46 10-16 0,-46-10 0 0,45 12 0 0,-45-12-144 16,42 14-16-16,-42-14-16 0,0 0 0 0,50 31-32 0,-50-31 0 16,0 0 0-16,36 31 0 0,-36-31 224 0,0 0 32 15,0 0 16-15,22 45 0 0,-22-45 96 0,0 0 0 16,0 0 16-16,0 38 0 0,-4-27 80 0,-3-1 16 16,-1 1 0-16,-4 1 0 0,-3 3-48 0,-4-1-16 15,-3 5 0-15,-5-1 0 0,-3 2-560 0,-3-3 0 16,0 0 0-16,-1-3-192 15,-3 0-384-15,2-5-80 0,4-3-16 0</inkml:trace>
  <inkml:trace contextRef="#ctx0" brushRef="#br0" timeOffset="53241.12">1341 11170 4607 0,'0'0'400'16,"0"0"-400"-16,0 0 0 0,0 0 0 0,2 0 512 16,-1 1 32-16,0 0 0 0,-1-1 0 0,0 0 112 0,0 0 32 15,0 0 0-15,0 0 0 0,0 0 272 0,0 0 64 16,0 0 16-16,0 0 0 0,14 44-16 0,-14-44-16 16,0 0 0-16,0 0 0 0,0 0-128 0,4 38-32 15,-4-38 0-15,0 0 0 0,-3 36 64 0,3-36 16 16,-4 34 0-16,-1-17 0 0,1 5-192 0,-2-2-32 15,1 2-16-15,-2-3 0 0,2 2-272 0,-1-3-48 16,0 1-16-16,2-6 0 0,-1 0-352 0,2-4 0 16,1-4 0-16,0 0 128 0,-1-4-128 0,2-1 0 15,0-1 0-15,0-4 0 0,2 3 128 0,0-7 48 16,4 1 16-16,-1-5 0 0,3-4-192 0,1-1 0 16,2-4 0-16,1-1 0 15,1-3-480-15,0 0-32 0,2 1 0 0,-2-1 0 16,0 1 16-16,2 0 0 0,-2-1 0 0,1 1 0 15,0 2-160-15,-2 1-48 0,0 4 0 0,-1 2 0 0,-1 3 256 0,-1 6 64 0,-1 4 0 0,-2 1 0 16,-5 2 384-16,0 0 0 0,0 0 144 0,0 0-144 16,0 0 512-16,18 47-16 0,-18-47 0 0,-1 42 0 15,1-42 192-15,-5 49 32 0,2-22 16 0,0-1 0 16,-1 5-304-16,0-2-64 0,1 2-16 0,-2-3 0 16,2-3-352-16,-2 0 0 0,5-25 0 0,-8 42 128 15,8-42-128-15,-5 28 0 0,5-28-128 0,0 0 128 16,0 0 0-16,0 0-128 0,0 0 128 0,0 0 0 15,0 0 0-15,0 0 0 0,0 0 0 0,19-12 0 0,-11-1 128 16,1-4 0-16,1-2 0 0,1-3 0 0,0-1-288 16,2 0-48-16,1-3-16 0,0 0 0 15,1 0-256-15,0-1-48 0,3-2-16 0,0 2 0 16,0 0-448-16,0 1-96 0,0 1 0 0,1 3-16 16,-1 2 64-16,-2 3 16 0,1 5 0 0,-3 3 0 0,0 1 640 0,-14 8 128 15,21-6 16-15,-21 6 16 0,0 0 224 0,0 0 256 16,0 0-48-16,40 17-16 0,-40-17 1040 0,0 0 208 15,0 0 32-15,25 40 16 0,-25-40 224 0,0 0 32 16,13 46 16-16,-13-46 0 0,5 37-736 0,-5-37-128 16,1 42-48-16,-1-42 0 0,-1 49-352 0,-3-23-80 15,4-26-16-15,-6 55 0 0,1-27-400 0,1-4 0 16,4-24 0-16,-4 41 0 16,4-41-1392-16,0 0-256 0</inkml:trace>
  <inkml:trace contextRef="#ctx0" brushRef="#br0" timeOffset="53726.82">2365 11091 23951 0,'-5'5'1056'0,"1"-3"224"0,0 4-1024 0,1-4-256 0,3-2 0 0,-2 3 0 15,1-3 704-15,-1 3 64 0,-3 2 32 0,-2 0 0 16,2 1-576-16,-3-1-224 0,1-3 176 0,0 2-176 15,-1-2-192-15,-1 0-128 0,0 0-16 0,-1-1-16 16,0-1 80-16,-1 0 16 0,-1 1 0 0,1 1 0 16,0 2 96-16,0-1 32 0,1-1 0 0,-1 4 0 15,2 0-64-15,0 3 0 0,1 1 0 0,1 2 0 0,3 2 192 0,4-14 0 16,-7 30 0-16,7-30 0 0,0 41 0 16,0-41 128-16,6 42-128 0,-6-42 128 0,14 45-128 0,-14-45 0 15,23 40 0-15,-23-40 0 0,0 0 192 0,42 47-48 16,-42-47 0-16,0 0 0 0,45 21-16 0,-45-21-128 15,31-2 192-15,-15-5-64 0,-1-2 192 0,2-3 16 16,-1 0 16-16,-1-4 0 0,0 1 96 0,-3-4 32 16,1 2 0-16,0-5 0 0,-2 1-480 0,-1 1 0 15,-1-2-208-15,-3-2 64 16,2 3-640-16,-3 1-128 0,-1 1-32 0,-2-1 0 16,1 2-336-16,-2-1-80 0,-1 1-16 0,0 0 0 15,0 6-240-15,-1 1-48 0,2 4-16 0,-1 2 0 16,1 4 208-16,0 2 32 0,-1-1 16 0,0 0 0 15,0 0 784-15,0 0 144 0,6 45 48 0,-6-45 0 0,0 0 1472 0,3 51 288 0,-3-51 64 0,3 39 16 16,-3-39 672-16,5 44 144 0,-5-44 32 0,6 47 0 16,-6-47-1104-16,10 42-224 0,-10-42-32 0,0 0-16 31,26 44-1536-31,-26-44-304 0</inkml:trace>
  <inkml:trace contextRef="#ctx0" brushRef="#br0" timeOffset="54149.97">2782 11182 32255 0,'-9'20'1424'0,"9"-20"304"0,-9 28-1392 0,9-28-336 16,0 0 0-16,0 0 0 0,0 0 192 0,6 49-16 15,-6-49-16-15,12 60 0 16,-4-21-992-16,-8-39-208 0,13 76-48 0,-13-76 0 16,9 60-400-16,-9-60-96 0,5 45-16 0,-5-45 0 15,0 0-832-15,0 0-160 0,0 35-32 0,0-35-16 16,-4-1 1360-16,1-2 256 0,0 1 64 0,-1-4 16 0,2 2 1776 0,-1-3 368 16,2 0 64-16,0-6 16 0,-1 0-160 0,2-5-32 15,0-2 0-15,2-2 0 0,-1-3-640 0,0-4-128 0,0-1-16 16,1-1-16-16,1 1-464 0,2-4-80 0,1 1-32 0,-1-2 0 31,2 4-160-31,-1-1-16 0,5 3-16 0,-3 0 0 0,0 5 336 0,2 2 144 0,0 1-128 0,2 2 128 16,-2 4 0-16,-2 1 0 0,1 3 0 0,-1 2 0 15,0 3 0-15,0 2 176 0,1 2-16 0,-1 2 0 16,-8 0 128-16,0 0 32 0,0 0 0 0,0 0 0 16,41 35 0-16,-41-35 0 0,0 0 0 0,31 40 0 15,-31-40-320-15,0 0 160 0,35 45-160 0,-35-45 128 16,0 0-992-16,35 26-208 15</inkml:trace>
  <inkml:trace contextRef="#ctx0" brushRef="#br0" timeOffset="54433.01">3455 10586 14735 0,'-1'-7'1312'0,"0"5"-1056"15,0 0-256-15,1 0 0 0,1 2 1552 0,0 0 256 16,1 0 48-16,0 0 16 0,3 1-1312 0,-5-1-272 16,0 0-48-16,0 0-16 15,0 0-576-15,0 0-112 0,30 53-32 0,-30-53 0 0,1 35 496 0,-1-35 0 16,0 44 0-16,0-44 0 0,0 52 800 0,0-52 160 16,2 62 16-16,-2-62 16 0,5 73 192 0,-2-31 32 15,2 3 16-15,-1 2 0 0,1 2-352 0,0-2-80 16,1-3-16-16,-2-3 0 0,2-2-416 0,-6-39-96 0,12 73-16 15,-12-73 0 1,10 64-576-16,-10-64-112 0,9 53-16 0,-9-53-16 16,10 45-1488-16,-10-45-288 0</inkml:trace>
  <inkml:trace contextRef="#ctx0" brushRef="#br0" timeOffset="54666.51">3273 10904 23951 0,'6'-4'2128'0,"2"-2"-1696"16,-1 5-432-16,1-1 0 16,2-1 2016-16,6-2 320 0,12-2 64 0,18-3 16 0,15-2-1488 0,7 1-288 15,-2 2-64-15,-4 4-16 0,-3 4-560 0,-4 1-176 16,-2 5 0-16,-4 0 0 15,-4 1-896-15,-1 0-176 0,-2 0-32 0,-1-2-12560 16</inkml:trace>
  <inkml:trace contextRef="#ctx0" brushRef="#br0" timeOffset="55677.49">1051 12184 7359 0,'-3'0'656'0,"0"1"-528"0,0 0-128 0,1 0 0 15,1 3 1392-15,0-3 240 0,1 0 48 0,-2 1 16 16,-1 2 784-16,1 3 144 0,-1 0 48 0,1 1 0 16,2-8-1296-16,0 0-256 0,0 33-48 0,0-33-16 15,0 0-688-15,2 48-144 0,-2-48-32 0,0 46 0 16,0-46-192-16,0 54 0 0,-1-24 0 0,1 0-160 0,-1 3 160 0,-2 2 0 16,2 1 0-16,-1 1-128 15,-1 2 384-15,0 1 64 0,0 4 32 0,0 0 0 0,-1-3-32 0,1-2 0 16,-1-2 0-16,-1-6 0 0,2-5-192 0,3-26-128 15,-6 36 160-15,6-36-160 0,0 0 0 0,-5 22-320 16,3-21 64-16,1-1 0 16,1-2-752-16,0-5-144 0,1-1-16 0,1-6-16 15,0-3-80-15,-1-4-16 0,2-4 0 0,0-1 0 16,-1-8 544-16,1 0 96 0,-1-4 32 0,1 0 0 0,0-1 784 0,-1-2 144 16,3 0 48-16,0 0 0 0,2-2 0 0,1 1 0 15,1-3 0-15,1 0 0 0,2-1-368 0,1 3 128 16,3 2-128-16,1 9 0 0,-1 3 0 0,2 9 0 15,0 2 0-15,-1 7 0 0,-1 5 0 0,-1 1 144 16,-15 5 0-16,0 0 0 0,44 4 752 0,-44-4 128 0,0 0 48 0,0 0 0 16,52 26-32-16,-52-26 0 0,0 0 0 0,27 39 0 15,-27-39-464-15,0 0-112 0,5 57-16 0,-8-38 0 16,-1 1-448-16,-3 1 0 0,-2 0-176 16,-2-3 176-16,0-2 0 0,-3-1 192 0,0-3 0 0,-2 0 0 15,-1-3 320-15,1 0 80 0,-2 1 16 0,0-4 0 16,1 2-272-16,1-1-48 0,1-4-16 0,2-1 0 15,3-3-496-15,2-3-96 0,2-3-32 0</inkml:trace>
  <inkml:trace contextRef="#ctx0" brushRef="#br0" timeOffset="56083.25">1630 12184 21183 0,'-4'3'1888'16,"1"2"-1504"-16,2-2-384 0,-1-3 0 0,2 0 960 0,-1 0 112 15,0 2 16-15,-3 4 16 16,-2-2-1392-16,-1 0-288 0,0 3-48 0,-2-5-16 16,-1 1-768-16,0 0-144 0,-2 0-48 0,0-2 0 15,0 1 224-15,-1-1 32 0,1 4 16 0,0 0 0 16,1 4 672-16,0-2 128 0,1 2 16 0,3 0 16 0,0 1 896 0,2-1 176 15,1 2 48-15,4-11 0 0,-2 24 592 0,2-24 128 16,0 0 32-16,10 46 0 0,-10-46-320 0,0 0-64 16,28 44-16-16,-28-44 0 0,0 0-128 0,40 30-16 0,-40-30-16 15,0 0 0-15,52 21-160 0,-52-21-16 0,39 1-16 0,-39-1 0 16,42-3 0-16,-21-5 0 0,-1-1 0 0,-1 0 0 16,-1-2 80-16,-2-4 0 0,-3-1 16 0,-2 0 0 15,-2-4-16-15,-3 0 0 0,-2-1 0 0,-3-1 0 16,-2 1-448-16,-2-1-112 0,-3 2-16 0,-3-4 0 15,-1 3-368-15,-2 1-80 0,0 4 0 0,-3 0-16 16,0 3-720 0,-1 1-144-16,2 3-16 0,-2 1-16 0,3 4-624 0,-1 1-128 15,3-1-32-15,0 7-8688 0</inkml:trace>
  <inkml:trace contextRef="#ctx0" brushRef="#br0" timeOffset="56350.3">1960 11945 35007 0,'-7'4'3120'0,"1"-3"-2496"16,5 0-496-16,1 0-128 0,3-1 448 0,-2 2 80 15,-1-2 16-15,0 0 0 16,0 0-1840-16,0 0-368 0,16 47-80 0,-16-47-16 15,13 38-1168-15,-13-38-224 0,11 46-48 0,-11-46-16 16,12 50 1040-16,-12-50 224 0,11 58 32 0,-11-58 16 0,8 60 1376 0,-8-60 272 16,8 62 48-16,-8-62 16 0,7 57 896 0,-7-57 192 0,8 43 48 0,-8-43 0 15,0 0-496-15,0 0-112 0</inkml:trace>
  <inkml:trace contextRef="#ctx0" brushRef="#br0" timeOffset="56760.04">2338 12005 35935 0,'-9'13'1600'0,"2"-4"320"16,7-9-1536-16,-7 18-384 0,7-18 0 0,0 0 0 15,0 0 352-15,0 0 0 0,5 42 0 0,-5-42 0 0,6 52-592 0,-6-52-112 16,4 56-32-16,-4-56 0 15,1 52-1088-15,-1-52-208 0,-3 49-48 0,3-49-16 16,-7 43-224-16,7-43-32 0,-8 34-16 0,8-34 0 16,-6 17 1184-16,2-11 256 0,3-5 32 0,0-2 16 0,0-2 1168 0,1-2 256 15,0 0 32-15,2-4 16 0,1-2 240 0,1-2 48 16,2-2 16-16,0-3 0 0,3 2-960 0,0-5-288 16,2-2 128-16,0-2-128 0,2 2-240 0,-2-2-112 15,3-1-32-15,0 0 0 16,0-1-240-16,0-1-48 0,1 2-16 0,1 1 0 15,-2 1-160-15,2 4-48 0,-1 4 0 0,-2 4 0 0,0 4 512 0,-3 4 80 16,-10 4 32-16,0 0 0 0,0 0 688 0,0 0 144 16,49 20 16-16,-49-20 16 0,0 0 768 0,27 38 160 0,-27-38 16 0,0 0 16 15,28 53-256-15,-28-53-48 0,18 42-16 0,-18-42 0 16,16 40-912-16,-16-40-176 0,14 40-144 0,-14-40 192 31,0 0-1072-31,24 48-208 0,-24-48-32 0,0 0-7936 0,0 0-1584 0</inkml:trace>
  <inkml:trace contextRef="#ctx0" brushRef="#br0" timeOffset="57027.37">2999 11519 5519 0,'0'-5'496'15,"0"1"-496"-15,0 2 0 0,0 2 0 0,1 0 2112 0,0 1 336 16,0-1 64-16,2 0 16 0,-3 0-32 0,0 0 0 15,0 0 0-15,0 0 0 0,28 37-752 0,-28-37-144 16,0 0-48-16,15 57 0 0,-15-57-608 0,10 49-128 16,-10-49-32-16,11 55 0 0,-11-55-528 0,13 62-96 15,-13-62-32-15,17 70 0 0,-8-31 0 0,-1 1-128 16,1 3 192-16,-1-4-64 0,-2-3 0 0,-6-36 0 16,11 63 0-16,-11-63 0 15,9 56-720-15,-9-56-160 0,8 54-16 0,-8-54-16 16,2 54-1216-16,-2-54-240 0,-1 45-64 0,1-45-8960 0</inkml:trace>
  <inkml:trace contextRef="#ctx0" brushRef="#br0" timeOffset="57476.14">2915 11956 9215 0,'-6'-10'816'0,"2"5"-656"0,1-2-160 0,0 4 0 16,3 0 2736-16,0 2 512 0,1 0 96 0,2-1 32 15,1-4-464-15,4 3-96 0,3-3 0 0,-11 6-16 16,31-6-1392-16,-31 6-288 0,42-2-48 0,-42 2-16 16,50 1-576-16,-50-1-112 0,55 4-32 0,-55-4 0 15,53 2-336-15,-53-2 128 0,54 5-128 0,-54-5 0 16,53 0 0-16,-53 0 0 0,53-4 0 0,-53 4-128 16,52-3 128-16,-52 3 0 0,56-4 0 0,-56 4 0 15,54-9 0-15,-54 9 0 0,49-11 0 0,-49 11 0 16,38-13 240-16,-38 13-32 0,27-12 0 0,-18 4 0 0,-1 4 32 15,-2-4 0-15,-2 3 0 0,-2-3 0 0,0 2-240 0,-4-3 0 16,-2 1 0-16,-2 0 0 0,0 1-272 0,-4-2-48 16,-3 1-16-16,-1-2 0 15,-2 1-256-15,0 0-48 0,0 3-16 0,-2 0 0 16,1 2 112-16,1 2 32 0,0 2 0 0,0 2 0 0,2 4 672 0,2 1 144 16,-1 4 16-16,3 1 16 0,0 3 368 15,2 2 80-15,3 1 16 0,1 5 0 0,4-23-48 0,3 48-16 16,-3-48 0-16,12 60 0 0,-12-60-272 0,25 60-48 15,-25-60-16-15,32 61 0 0,-32-61-400 0,42 63 128 16,-42-63-128-16,49 55 0 16,-49-55-288-16,48 45-144 0,-48-45-16 0,47 32-16 15,-47-32-960-15,44 21-192 0,-44-21-48 0,42 4 0 16,-42-4-1472-16,40-7-288 0</inkml:trace>
  <inkml:trace contextRef="#ctx0" brushRef="#br0" timeOffset="57832.73">3859 11761 25791 0,'-11'12'1152'0,"3"-1"224"0,1 0-1104 0,3-5-272 0,3 2 0 0,1-5 0 16,-1 6 896-16,1-9 112 0,-6 37 16 0,3-4 16 15,1 0-608-15,-1-1-128 0,1 2-32 0,1-3 0 16,0-1-272-16,0 0 0 0,-2 0-176 0,1 1 176 15,0-3-576-15,0-3 0 0,-2 0 0 0,0-1 0 16,0-3-464-16,-2-4-112 0,1 1 0 0,0-7-16 0,-2-3 992 0,2-1 176 16,-1-4 0-16,0-2 160 0,2-2 1184 0,0 0 256 15,1-3 32-15,2-5 16 0,0-4-464 0,1-3-96 16,2-7 0-16,1-5-16 0,-1 2-1072 0,1-8-320 16,3-2-16-16,0-4 0 15,2 0-400-15,0-5-80 0,2 0-16 0,1-2 0 16,3 1-208-16,0 1-48 0,3 2-16 0,1 6 0 0,0 5 752 0,-1 4 160 15,1 5 16-15,-2 7 16 0,-2 2 928 0,0 3 192 16,-1 2 48-16,-13 9 0 0,21-10-160 0,-21 10-16 16,0 0-16-16,0 0 0 0,39-2-816 0,-39 2 0 15,0 0 0-15,0 0-14048 0</inkml:trace>
  <inkml:trace contextRef="#ctx0" brushRef="#br0" timeOffset="58166.13">4405 11594 9215 0,'-10'2'816'0,"1"-2"-656"0,0 0-160 0,2 0 0 16,4 2 6464-16,2-2 1280 0,-3 0 240 0,-2 1 48 16,-3 1-6080-16,-4 1-1216 0,0 0-240 0,-1 4-48 15,-1-1-2688-15,1 3-512 0,-2 3-128 0,0 0 0 16,2 0 464-16,0-1 112 0,4 3 0 0,0-2 16 0,3 0 2128 0,1 2 416 15,1 2 96-15,5-16 16 0,-2 35 1136 0,2-35 224 16,7 39 64-16,-7-39 0 0,11 47-672 0,-11-47-128 16,15 51-32-16,-15-51 0 0,13 52-640 0,-13-52-128 15,11 48-16-15,-11-48-16 16,6 43-672-16,-6-43-144 0,-4 40-32 0,-2-19 0 16,-2-2 32-16,-3 1 0 0,-4 1 0 0,-4-2 0 0,-1 2 1024 0,-2-1 208 15,-4-1 32-15,-2 0 16 0,-2-2 592 0,-3-4 112 16,-2-1 16-16,-3-4 16 0,-2 0-1232 0,0-6-128 15,2-1-256-15,0-4-15232 0</inkml:trace>
  <inkml:trace contextRef="#ctx0" brushRef="#br0" timeOffset="58384.18">1944 11712 43311 0,'-13'2'3840'0,"5"3"-3072"0,8-4-608 0,0-1-160 15,0 0-224-15,0 0-80 0</inkml:trace>
  <inkml:trace contextRef="#ctx0" brushRef="#br0" timeOffset="60902.07">2002 6093 3679 0,'-4'-2'320'0,"0"1"-320"0,2-1 0 0,2 1 0 16,-1 0 704-16,0-1 80 0,-4-2 16 0,-2 0 0 15,-2-3-576-15,-4 3-224 0,-1 1 176 0,-1-2-176 16,-1 5 0-16,-1 0 0 0,-3 0 0 0,-1 1 0 16,-2 3 0-16,0-3 0 0,-3 1 0 0,-1-1 0 15,2 1 368-15,-1-1-32 0,1 3 0 0,2-3 0 0,2 1 320 0,1-1 64 16,0 0 16-16,1 2 0 0,1 0-464 0,-2 1-80 16,0 0-32-16,0 1 0 15,-1 1-368-15,1 0-80 0,0 0-16 0,0 0 0 0,1-1 304 0,0 0 0 16,0 2 0-16,0-4 0 0,1 4 384 0,1-2 192 15,-1 3 48-15,1 1 0 0,0-2-176 0,2 3-48 16,0 0 0-16,1 0 0 0,0 1-64 0,2 0-16 16,0 1 0-16,1-2 0 0,2 3 160 0,1-2 32 15,1 1 0-15,1 0 0 0,3 3-144 0,0 0-32 16,2 0 0-16,-2 5 0 0,2-2-144 0,-1 3-16 16,2 1-16-16,0 0 0 0,-2-1 0 0,2 1 0 15,1 3 0-15,-1-1 0 0,2 1 32 0,-1 1 0 16,0 1 0-16,1 0 0 0,-2-1 128 0,0 1 16 15,0 3 16-15,0-2 0 0,-2 3 80 0,0-2 16 16,0-1 0-16,0 4 0 0,0 1 176 0,-2-2 32 0,3 2 16 16,-1 3 0-16,1 0-128 0,0-1-32 0,-2 2 0 15,1-2 0-15,1 1-304 0,-2-2-64 0,-1 2-16 0,0 0 0 16,-2 2-128-16,1-1 0 0,-2 1 0 0,1 1-176 16,2 2 176-16,-1-3 0 0,2-2 0 0,1-2 0 15,1-4 272-15,2 0 48 0,0-2 0 0,1-2 0 16,2 1-128-16,-1-1-32 0,-3-26 0 0,9 55 0 15,-6-29-160-15,-3-26 0 0,9 55 0 0,-7-26 0 16,2 3-160-16,-3-3 160 0,0 0 0 0,-1-1-144 16,0 1 144-16,-1 2 0 0,-1-2 0 0,1 3 0 15,-2 1 0-15,3-1 0 0,0 3 0 0,0-1 0 16,3 2 0-16,-1 0 0 0,1-1 0 0,-1-2 0 16,2-3 0-16,-4-30 128 0,5 57-128 0,-3-32 0 0,1 2 128 15,-2-2-128-15,1-1 160 0,-2 0-160 0,1-2 0 0,-1-1 0 16,1-1 0-16,0-1 0 0,1-4 160 0,0 0 32 15,-2-15 16-15,0 0 0 0,0 0 368 0,0 0 80 16,24 48 16-16,-24-48 0 0,0 0-48 0,0 0-16 16,0 0 0-16,48 31 0 0,-48-31-352 0,0 0-80 15,0 0-16-15,58 25 0 0,-58-25-160 0,0 0 0 16,57 21 0-16,-57-21 0 16,45 12-496-16,-45-12-16 0,46 5-16 0,-46-5 0 15,55-1 0-15,-21-2 0 0,4-3 0 0,5-2 0 0,5-1 272 0,12-1 64 16,9-1 16-16,8-2-13472 0</inkml:trace>
  <inkml:trace contextRef="#ctx0" brushRef="#br0" timeOffset="81574.2">30392 12220 19343 0,'0'0'1728'16,"-11"-2"-1392"-16,11 2-336 0,0 0 0 15,0 0 800-15,0 0 96 0,0 0 0 0,-15-2 16 16,15 2-592-16,-19-1-112 0,8 0-16 0,0 1-16 16,-3-1-480-16,3 1-80 0,0-2-32 0,-3 2 0 15,14 0-144-15,-26 2-16 0,8-2-16 0,-1 1 0 0,-1 1 720 0,-1 0 128 16,-2 0 48-16,1-1 0 0,-2 4 16 0,0 0 16 16,0-1 0-16,-1 4 0 0,-2 1-336 0,0 2 0 15,-2 2-160-15,-1 0 160 16,0 4-640-16,-1 4-32 0,1 2 0 0,-1 2 0 15,2 2 208-15,0 3 32 0,2-1 16 0,-2 7 0 0,2-2 32 0,0 4 0 16,0-1 0-16,-1 2 0 0,0 7 0 0,-2 2 0 16,0 5 0-16,-2 1 0 0,0-2 384 0,2 2 0 15,1-2 0-15,0 3 176 0,3 1 336 0,0 4 80 16,2 4 16-16,2-3 0 0,2-3 224 0,2 2 32 16,1 1 16-16,3-2 0 0,3-1 0 0,2 3 0 15,2 4 0-15,3-4 0 0,5-2-496 0,3-2-112 0,7 1-16 16,5-1 0-16,5-3-256 0,6-1 0 0,5-3 0 0,7-9 0 31,6-3-528-31,8-9-112 0,10-6-32 0,5-8 0 16,0-6 160-16,8-4 48 0,5-3 0 0,6-3 0 0,5 0 304 0,1-4 160 0,-4-3-160 0,5-2 160 31,4 1-576-31,-1-5-32 0,-1 0 0 0,-3-3 0 16,-3-1 144-16,-1 0 16 0,3-2 16 0,-7-1 0 0,-5 1 432 0,-4-2 0 0,-2-2 0 0,-5 1 0 15,-6 1 1056-15,-5-3 240 0,-4-2 48 0,-6-2 16 16,-3 1-160-16,-5-1-48 0,-2-1 0 0,-5 1 0 15,0-3-288-15,-7-4-64 0,-2 2-16 0,-5-3 0 16,-2-1-144-16,-6-2-48 0,-3-3 0 0,-5 3 0 16,-4 0-208-16,-4-1-64 0,0 1 0 0,-4-2 0 0,-2 1-144 15,-2-5-48-15,0 2 0 0,-3-4 0 0,1 0 256 0,-2 1 32 16,-1-1 16-16,0 0 0 0,2 1-224 0,-2-2-32 16,0-1-16-16,0-3 0 0,1 2-160 0,2-2-224 15,0 2 48-15,2 2 16 0,0 5 16 0,1 1 0 16,-2 4 0-16,-3 2 0 15,-3 1-512-15,-4 3-112 0,-2-2 0 0,-7 6-16 16,-2-1-432-16,-8 3-96 0,-4 2-16 0,-5 3 0 16,-1 5 544-16,-5 0 96 0,-4 2 32 0,-5 1-10064 0</inkml:trace>
  <inkml:trace contextRef="#ctx0" brushRef="#br0" timeOffset="83333.7">1652 7055 10127 0,'-3'-5'896'0,"3"1"-704"15,2 3-192-15,0 0 0 0,1 1 928 0,2-1 160 16,1-3 16-16,4-4 16 0,6 3-784 0,3-2-144 16,-19 7-48-16,41-10 0 0,-41 10-144 0,0 0 0 15,55 1 0-15,-55-1 0 0,0 0-256 0,66 9-80 16,-66-9 176-16,0 0 288 0,58 11 48 16,-58-11 16-16,0 0 0 0,63 10 400 0,-63-10 96 15,0 0 16-15,76 14 0 0,-76-14-224 0,65 9-32 16,-65-9-16-16,76 8 0 0,-76-8-432 0,79 7 0 15,-79-7-144-15,79 4 144 16,-79-4-576-16,80 5-16 0,-36-3 0 0,4 1 0 16,2-1 128-16,3 2 16 0,-1 1 16 0,-1-3 0 0,0 3 432 0,0-2 0 0,2 1 0 0,4 3 176 15,6 0 448-15,2 2 80 0,3-3 32 16,-1 0 0-16,0-3-160 0,3 4-16 0,6-3-16 0,3 2 0 16,4-3-416-16,-2-1-128 0,0-2 0 0,4 2 0 15,6 1 0-15,2-3 0 0,-3-3 0 0,2 1 0 16,4 2 224-16,1 1-64 0,4-1-16 0,-3 0 0 15,1 1 288-15,2 2 48 0,6 3 16 0,-4-3 0 16,-5 5-240-16,4 0-64 0,5 1 0 0,-8 0 0 16,-6-1-192-16,5 5-160 0,7 2 32 0,-6-1-9840 15</inkml:trace>
  <inkml:trace contextRef="#ctx0" brushRef="#br0" timeOffset="85073.97">2126 8073 15663 0,'-7'3'1392'0,"3"-2"-1120"0,3 0-272 0,1-1 0 16,0 1 256-16,-1 0-16 0,-3 1 0 0,0 0 0 16,-4 3-240-16,-1 0 0 0,0 2-144 0,-2-3 144 15,0 3-240-15,-3-2 48 0,1 2 16 0,-3-1 0 16,0 1 592-16,-1 0 112 0,-2 3 32 0,0 1 0 16,-1 2 464-16,0-2 112 0,0 0 16 0,-2 2 0 15,1 1-80-15,-1 0-16 0,0 4 0 0,-1-2 0 0,0 3-176 0,-1 0-48 16,2 2 0-16,0 1 0 0,2-1-576 0,1 3-112 15,-1 0-16-15,2 0-128 16,2-3-320-16,2 1-192 0,-1 2-16 0,3-3-16 16,0 1-144-16,2-3-16 0,0 1-16 0,2-2 0 0,2 1 720 0,2-2 0 15,1 4 0-15,2-2 0 0,0-2 400 0,2 2 80 16,2 0 16-16,0 1 0 0,2-2-112 0,1 1 0 16,2-1-16-16,-8-18 0 0,18 32-128 0,-18-32-32 15,0 0 0-15,38 43 0 0,-38-43-208 0,0 0 0 16,48 33 0-16,-48-33 0 0,0 0 128 0,59 32 0 15,-59-32-128-15,44 25 192 0,-44-25 64 0,48 21 0 16,-48-21 0-16,51 20 0 0,-51-20 64 0,50 19 0 0,-50-19 16 16,55 18 0-16,-55-18-208 0,60 17-128 15,-60-17 128-15,70 16-128 0,-70-16 0 0,78 17 0 0,-78-17 0 16,86 15 0-16,-86-15 0 0,83 10 0 0,-83-10 0 16,83 10 0-16,-83-10 0 0,84 7 0 0,-84-7 0 0,97 8 0 15,-44-6 128-15,-1 1-128 0,-2 1 128 0,1 1-128 16,-1-3 192-16,0 2-48 0,1 0 0 0,4-2 0 15,2 0 96-15,-1 3 16 0,-2-1 0 0,-1 1 0 16,-53-5 64-16,98 14 0 0,-48-7 16 0,4-2 0 16,1 0-96-16,0 0-32 0,0 3 0 0,-3 0 0 15,0-2 32-15,-2 0 0 0,2-1 0 0,2-2 0 16,2 0-48-16,1 0-16 0,0-1 0 0,-3-1 0 16,-1 0-48-16,-3-1 0 0,0 1 0 0,2-1 0 15,0 1 160-15,3-1 32 0,1 3 0 0,-5-3 0 16,-3 1 0-16,-48-1 16 0,94 2 0 0,-48-2 0 0,-46 0-144 0,95 2-48 15,-43-2 0-15,-2 0 0 0,-2-1-144 16,-4-1 0-16,-44 2 0 0,86-6 0 0,-42 4 0 0,-44 2 0 16,86-10 0-16,-40 4 0 0,3-1 0 0,-4 2 0 15,-1-2 0-15,-44 7 0 0,81-11 0 0,-81 11 0 16,72-9 0-16,-72 9 0 0,72-11 0 0,-72 11 0 16,71-14 0-16,-71 14 0 0,69-13 0 0,-69 13 0 15,62-13 0-15,-62 13 0 0,54-15 0 0,-54 15 0 16,51-16 0-16,-51 16 0 0,51-21 0 0,-26 7 0 15,2-1 128-15,0-3-128 0,1 1 0 0,-2-2 0 16,2-2 0-16,0 0 0 0,-1-3-336 0,-4 1 48 16,0-1 16-16,-4 1 0 0,-2-2 128 0,-4 1 144 15,-1-1-208-15,-3 1 80 0,0 1 128 0,-2 0 0 16,-1-2 160-16,-1 1-160 0,0 1 400 0,0 1-16 0,-2-1 0 0,2-1 0 16,-2-1-128-16,-1 0-48 0,1 0 0 0,-3 2 0 15,-2 0-208-15,0-1 0 0,-2 1 128 0,-4-1-128 16,0 3 0-16,-4-2 0 0,0 0 0 0,-4 1 0 15,-2 0 0-15,-2-2 0 0,-1 3 0 0,-2 2 0 16,0-1 0-16,-4 1 144 0,-1 0-144 0,-1-2 128 16,1 1-128-16,-1 0 0 0,-1-3 144 0,-1 2-144 15,0 2 128-15,-3-1-128 0,1 4 128 0,-3-1-128 16,-1 1 0-16,-2-3 128 0,-4 2-128 0,-1 2 0 16,0-2 0-16,-1 3 0 0,0 1 0 0,1 1 0 15,-1-2 0-15,-2 1 0 0,0-1 0 0,-3 0 0 16,-2 3 0-16,-1-1 0 0,3 2 0 0,-3-2-192 0,0 1 192 0,-2 1-208 15,1-1 80-15,-3 3 128 0,-5 2-320 16,1-3 48-16,-1 2 16 0,3-1 0 0,1-1 0 0,1 4 0 16,2-2 0-16,-5 1 0 0,-2-1 0 0,1 0 16 15,-1 0 0-15,1 5 0 0,1 0 80 0,-2 1 16 16,-4 1 0-16,-2 0 0 0,1-3 144 0,1 3 0 16,4 4 0-16,-1-2 0 0,2 0 0 0,-3-1-128 15,0-1 128-15,0 1 0 0,3 3-256 0,-2-1 48 16,0 2 0-16,-4 4 0 0,-1-1 208 0,-2 1-144 15,2 4 144-15,-1 3-128 0,2 1 128 0,-3 5 192 16,-2 3-32-16,0 3-16 0,-2 5 48 0,0 6 16 16,-1 5 0-16,-4 4 0 15,-6 1-912-15,-1 4-176 0</inkml:trace>
  <inkml:trace contextRef="#ctx0" brushRef="#br0" timeOffset="90209.36">29703 12158 18431 0,'0'0'1632'0,"0"0"-1312"0,0 0-320 0,0 0 0 15,0 0 832-15,0 0 112 0,11-19 16 0,-11 19 0 16,0 0-480-16,16-21-96 0,-16 21 0 0,0 0-16 16,14-19-160-16,-14 19-16 0,0 0-16 0,0 0 0 15,0 0 320-15,0 0 64 0,10-14 16 0,-10 14 0 16,0 0 128-16,0 0 16 0,0 0 16 0,0 0 0 0,0 0 16 0,0 0 0 15,0 0 0-15,27 8 0 0,-27-8-384 0,0 0-80 16,31 15-16-16,-31-15 0 0,0 0-272 0,40 22 0 16,-40-22 0-16,32 18 0 0,-32-18 0 0,31 22 0 15,-31-22 0-15,31 24 0 0,-31-24 208 0,29 27 144 16,-29-27 32-16,30 34 0 0,-30-34 96 0,32 44 32 16,-32-44 0-16,32 47 0 0,-32-47-112 0,30 55-16 15,-13-29 0-15,-17-26 0 0,31 55-48 0,-12-27-16 16,1 5 0-16,4 1 0 0,2 0-128 0,5 1-16 15,1 1-16-15,2 1 0 0,1-2-160 0,2 3 0 16,1 0 144-16,0 0-144 0,1-2 0 0,0 2 0 16,-1 0 0-16,1 0-192 0,0 2 192 0,0 0-128 15,0 1 128-15,-2 4-128 0,-1 0 128 0,-2-3 0 0,-1 4 0 0,-4-5 0 16,-3 3 160-16,1-1 16 0,0 2 0 16,-3-1 0-16,-1 1 48 0,-1-3 16 0,-1 2 0 0,-1-4 0 15,2 4-240-15,-2-5 0 0,1 0 0 0,0-2 0 16,-2-3 0-16,0 0 0 0,0-5 0 0,-2 0 0 15,0-3 0-15,-1-1 0 0,0 0-192 0,-16-25 192 32,27 45-608-32,-27-45-16 0,21 38 0 0,-21-38 0 0,13 26-448 0,-13-26-80 15</inkml:trace>
  <inkml:trace contextRef="#ctx0" brushRef="#br0" timeOffset="90746.69">31490 12310 33167 0,'0'0'1472'0,"0"0"304"0,-22 6-1424 0,22-6-352 0,0 0 0 0,0 0 0 15,0 0 576-15,-24 11 32 0,24-11 16 0,-27 14 0 16,27-14-624-16,-38 27 0 0,18-10 0 0,20-17 0 15,-38 30 0-15,18-12-240 0,1-1 64 0,-1 3 16 16,0-1 160-16,0 1 0 0,-1 3 0 0,-1 0 0 16,0 0 160-16,0 5 64 0,-3 0 16 0,0 4 0 15,-2 4 208-15,-1 1 64 0,0 2 0 0,-2 2 0 16,1-1-64-16,-2 7 0 0,-3 1 0 0,2 2 0 16,-2 2-112-16,1 2-16 0,0 0-16 0,1 3 0 15,1 0-128-15,-3 1-32 0,2-1 0 0,-2 1 0 16,2-3-144-16,-1 1 0 0,-1 0 0 0,-2-2 128 0,0 1-128 15,-2-4 0-15,-1 1 0 0,-2-4 0 0,3-4 0 16,-1 0 0-16,1 1 0 0,-1-3 0 0,0 1 0 16,1-3 0-16,2-2 176 0,-1-1-176 0,2-3 160 0,1-5-160 15,1 1 160-15,3-4-160 0,3-4 0 0,3 1 0 16,0 0 0-16,4 1 0 16,2-3-832-16,2 0-176 0,2 2-16 0,3 2-16256 15</inkml:trace>
  <inkml:trace contextRef="#ctx0" brushRef="#br0" timeOffset="107757.85">21666 9138 18431 0,'-8'2'1632'0,"2"-2"-1312"0,6 0-320 0,0 0 0 15,0 0 224-15,0 0-32 0,-6-2 0 0,0 2 0 16,-1-1-192-16,1-2 0 0,0 1 0 0,6 2 0 16,-9-5-192-16,9 5-128 0,-8-6-16 0,3 3-16 15,-1 0 352-15,-1-3 160 0,2 4-16 0,-3-1 0 16,-2 1 672-16,-1-2 128 0,-1 3 16 0,-2-1 16 16,1 0-320-16,-2-1-64 0,1 1-16 0,-2-1 0 15,0 2-416-15,-2 0-160 0,-1 1 0 0,-3 0 144 16,1 0-144-16,-2 0 0 0,-1 0 0 0,1 3-176 0,-1 3 176 0,1-2-208 15,-2 5 80-15,1-1 128 0,0 1 0 0,-1 1 128 16,-1 2 32-16,0 1 0 0,0 1 0 0,0 4 0 16,-1-2 0-16,2 3 0 0,-1-2-160 0,1 3 0 15,2-2 0-15,-1 3-176 0,2-1 176 0,1 2 0 16,0-3 0-16,1 1 0 0,2-1 336 0,0 2 112 16,2 1 0-16,1-1 16 0,1-2 304 0,1 3 64 15,1-1 16-15,0-2 0 0,4 5-336 0,-1 0-80 16,0 2-16-16,1 0 0 0,0 0-416 0,2 1 128 15,1 3-128-15,0-2 0 0,2 0 0 0,0-2 0 16,-1 2 0-16,2-2 0 0,1 1 0 0,-1-1 0 16,1 3 0-16,1-1 0 0,0-1 0 0,1 3 0 15,2 0 0-15,0 4 0 0,2 0 208 0,-1 2 112 16,2 3 32-16,0-2 0 0,0-1 96 0,2-4 0 16,1-2 16-16,0 2 0 0,2-5-208 0,0-1-64 0,4 2 0 15,-15-28 0-15,32 50 64 0,-32-50 0 0,38 47 0 0,-38-47 0 16,42 41 0-16,-42-41 16 0,46 37 0 0,-46-37 0 15,53 36-112-15,-53-36-32 0,60 32 0 0,-60-32 0 16,66 32-128-16,-66-32 128 0,65 29-128 0,-65-29 128 16,59 25-128-16,-59-25 0 0,58 21 144 0,-58-21-144 15,60 18 0-15,-60-18 144 0,65 13-144 0,-65-13 0 16,71 6 0-16,-71-6 0 0,80-1 0 0,-37-4 0 16,-2-1 0-16,0-4 0 0,1-1 0 0,1-3 0 15,0 0-192-15,4-3 192 0,2 2-208 0,2-4 80 16,3 2-32-16,-4-4 0 0,-1 2 0 0,-2-4 0 15,0 1-16-15,-3-1 0 0,-1-1 0 0,-1 1 0 16,3-2 176-16,-3 2-192 0,-1-2 192 0,-2 2-192 0,-3-2 192 0,-3 1 0 16,-3 0 0-16,-1 1 0 0,-1-2 0 0,-2 1 0 15,-1-1 128-15,-4 2-128 0,1-2 144 0,-1 1-144 16,-2-2 192-16,-4-2-192 0,0 0 272 0,-3 1-48 16,-1-1-16-16,-4-1 0 0,-3 3-80 0,-4-1 0 15,-1 0-128-15,-4-2 192 0,-4 2-64 0,-4-1 0 16,0-2-128-16,-5 2 192 0,-1 0 0 0,-4-2 0 15,-2 3 0-15,-4-3 0 0,-2 2 128 0,-3 2 32 16,-1 0 0-16,-6-3 0 0,-3 1-80 0,-7 1-16 16,-5 3 0-16,-2-5 0 0,0 2-256 0,-1-1 0 15,-3-2 128-15,0 1-128 0,-3-2 0 0,-3 2-192 16,-1-4 16-16,-1 6 16 16,2 2-592-16,-1 1-112 0,0 3-32 0,-6 6 0 15,0 3-704-15,-5 5-160 0,-1 5-32 0,-4 9-12560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1:12:04.3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5973 4607 0,'-10'4'400'0,"2"-3"-400"0,0 0 0 0,4-1 0 16,2 0 1616-16,1 0 240 0,-1 0 64 0,-1-1 0 16,-1 1-864-16,-2-1-160 0,0 0-48 0,1-3 0 15,-1 3-1296-15,1 0-272 0,-1-1-48 0,1 1-16 16,-2 0 272-16,0 0 64 0,-1-1 16 0,2 0 0 16,-1 1 432-16,0 1 0 0,1 0 0 0,-1 0 176 0,1 0 560 15,1 0 112-15,-1 0 32 0,-1 0 0 0,1 0 48 0,-1 1 16 16,1-1 0-16,0 2 0 0,1-2-416 0,0 2-80 15,0-1 0-15,1 0-16 0,0-1-432 0,1 1 128 16,-1 0-128-16,0-1 0 0,0 0 0 0,-1 0 0 16,0 1-192-16,-1-1 192 0,1 0-128 0,-2 1 128 15,0 0 0-15,1 0 0 0,-1 3 128 0,-1-3 112 16,1 0 16-16,-1 0 0 0,2 0 96 0,-2 0 32 16,1-1 0-16,-1 0 0 0,3 0-256 0,-2-1-128 15,1 0 160-15,0 1-160 0,1-1 128 0,0 1-128 16,0-1 0-16,1 1 0 0,1 0 464 0,-2 0 0 15,2 0 0-15,-1 1 0 0,1 0-64 0,0 1-16 16,-1 0 0-16,0 2 0 0,1 0-128 0,-2 0-16 16,1 1-16-16,-1 0 0 0,1 3-224 0,-2-2 176 0,2 4-176 15,-3 2 160-15,1 0-16 0,0-1 0 0,-1 2 0 16,0 1 0-16,1 0 112 0,-1 3 0 0,1-1 16 0,2-3 0 16,1 0 48-16,-1 1 16 0,2 1 0 0,1-1 0 15,1 0-16-15,0 0-16 0,1-2 0 0,1 1 0 16,0-1-112-16,1 0 0 0,-1 1-16 0,0 1 0 15,-1-2 176-15,0 2 32 0,2 2 16 0,-1-1 0 16,0 0 144-16,0 2 32 0,1-1 0 0,-2-1 0 16,1 2-128-16,-1-1-32 0,1-2 0 0,-1 5 0 15,0-3-64-15,1 3-16 0,0-3 0 0,-1 3 0 16,0-1-112-16,-1 2-32 0,1-3 0 0,-1 4 0 16,-1-1-32-16,0 1-16 0,0 2 0 0,0-1 0 15,-2-1 48-15,0 2 16 0,0-1 0 0,-2-1 0 0,2 2-208 16,0 0 144-16,0 0-144 0,0 2 128 0,1-2-128 15,1 1 0-15,1-2 0 0,-1 0 128 0,2 0 0 0,-1-1 0 16,2 0 0-16,-2-3 0 0,1 2 0 0,0 0-128 16,1-1 192-16,-1 3-64 0,1 1-128 0,-1-1 0 15,0 0 0-15,-1 1 0 0,1-2 0 0,0 0 0 16,0 1 0-16,0 0 0 0,2-2 0 0,-2 1 0 16,0 1 0-16,0-1 128 0,0 2 32 0,0-4 0 15,0 2 0-15,-1-1 0 0,1-2-160 0,-1 2 128 16,-1-1-128-16,1 1 128 0,-1-2-128 0,-1 2 0 15,1 0 0-15,-1-2 0 0,0 3 0 0,0-2 0 16,0 1 0-16,0 1 0 0,-1-2 0 0,2 0 0 16,0 2 0-16,0-3 128 0,0 2-128 0,1-1 160 0,0-1-160 15,0 1 160-15,0-2-160 0,1 0 160 0,-1-1-160 16,0 0 160-16,0-3-160 0,1 2 160 0,-1 1-160 16,0-3 160-16,0 0-160 0,0 0 0 0,-1-1 0 0,-1 1 0 15,0 0 0-15,-2 0 0 0,1 2 0 0,-1-3 0 16,0 1 0-16,1-1 0 0,-1 1 0 0,1-1 0 15,0 0 0-15,-1 1 0 0,2-2 0 0,-1-1 0 16,1 1 0-16,-2 0 0 0,2 1 0 0,-1 0 0 16,-1 0 0-16,1-1 0 0,0 1 0 0,-1-1 0 15,2 1 0-15,0-2 0 0,0 1 128 0,0 0-128 16,2-2 0-16,0 1 0 0,0 1 0 0,0 0 0 16,0 1 0-16,-1 2 0 0,1-1 0 0,0 0 0 15,-1 1 0-15,1-4 0 0,-1 1 0 0,1-1 0 16,-1 1 0-16,1-2 128 0,-1 0-128 0,1-1 0 0,0 2 0 0,-1-1 0 15,1-1 128-15,0 0-128 0,-1 2 0 0,0-2 0 16,-1-2 0-16,1 2 0 0,0-1 0 0,0 2 0 16,0-3 0-16,-1 0 0 0,1 2 0 0,-1-3 0 15,1 2 0-15,0-2 0 0,1 2 0 0,-1-1 0 16,1 3 0-16,0-4 0 0,0 3 0 0,0-1 0 16,0-1 0-16,0-1 0 0,1 0 0 0,0-3 0 15,0 1 0-15,1 3 0 0,-1-3 0 0,0-2 0 16,1 1 0-16,-1 1 0 0,1-1 0 0,1-1 0 15,-2 1 0-15,1-1 0 0,0 2 0 0,0-2 0 16,1 2 0-16,-1-2 0 0,1 1 0 0,0 0 0 16,1-1 128-16,-1 1-128 0,2 1 0 0,-1-1 0 0,2 0 0 15,-2-1 0-15,2 0 0 0,-1 0 0 0,2 1 0 16,-1-1 0-16,0 3 0 0,1-2 0 0,-7-2 0 0,0 0 0 16,0 0 0-16,0 0 160 0,57 4-160 0,-57-4 160 15,0 0-160-15,57-1 160 0,-57 1-160 0,0 0 160 16,72-1-160-16,-72 1 0 0,52 7 144 0,-52-7-144 15,51 13 0-15,-51-13 0 0,48 24 0 0,-48-24-12384 16,53 35-2544-16</inkml:trace>
  <inkml:trace contextRef="#ctx0" brushRef="#br0" timeOffset="7733.05">1556 9015 911 0,'3'-5'0'0,"-1"2"0"16,0-2 0-16,1 3 0 0,-2 1 256 0,2-1-16 16,3-5-16-16,2-1 0 0,2-4-96 0,0 0 0 15,-1 1-128-15,-3 0 192 0,1 3-192 0,-1 2 0 0,-1-1 0 0,-2 2 0 16,2-1 0-16,-3 2 0 0,2 0 0 0,-3 0 0 15,0 2 384-15,-1 2 64 0,0-2 0 0,-1 2 32 16,0 2 224-16,-2-2 64 0,1 1 0 0,-1 1 16 16,-1 1-256-16,1 0-48 0,-1 0-16 0,-1-1 32 15,2 1-496-15,-2 0 0 0,2-2 0 0,1 0 128 16,2 0-128-16,-1 0 160 0,2-1-160 0,0 0 192 16,0 0 64-16,0 0 32 0,1 0 0 0,-1 0 32 15,1 0 32-15,-2 0 0 0,0-1 0 0,0 1 32 16,-2-1 48-16,0 0 16 0,0 0 0 0,-1 1 16 15,-1-1 368-15,0-1 64 0,-1 2 0 0,0-2 64 16,-1 2-48-16,1 0 0 0,-1-1 0 0,0 1 32 0,1-1-384 0,-2 1-80 16,-1-1-16-16,2 0 48 0,-2 0-512 15,0 0 0-15,0-2 0 0,-2 0 128 0,1 1-288 0,-1 1-48 16,1-1-16-16,0 0 0 16,-2 1-224-16,1 0-64 0,-1 1 0 0,0 0 0 0,0 0 352 0,-1 0 160 15,1 0-160-15,-1 1 160 0,2-1 0 0,-1 1 0 16,1 1 0-16,0 0 0 0,-1-1 144 0,-1 0 32 15,2 2 0-15,0-1 0 0,0 1-176 0,1-1 0 16,2 1 0-16,-1 2 0 0,0-2 0 0,0-1 0 16,3 3 0-16,-1-2 0 0,2 0 0 0,-1 1 208 15,2 0 0-15,-2 0 0 0,3-1-80 0,0 3-128 16,-2-3 176-16,1 4-176 0,1-3 432 0,-2 0-32 16,2 2 0-16,0-1 0 0,1 1 176 0,-1 0 16 15,-1 2 16-15,1-3 0 0,1 3 16 0,-1 0 0 0,0-3 0 0,1 4 0 16,-2 0-96-16,0-2-16 0,1 4 0 0,-2-2 0 15,2 1-144-15,-1-2-48 0,-1 3 0 0,0 1 0 16,2-1-96-16,-2 2-32 0,2-1 0 0,-1 0 0 16,-1 2 0-16,2-2-16 0,0 4 0 0,0-3 0 15,1 2 48-15,0-3 16 0,1 1 0 0,0-1 0 16,0 2-64-16,0-1-16 0,0 3 0 0,0-2 0 16,0 0-160-16,0 0 160 0,0-1-160 0,0 0 160 15,-2 1-32-15,2 1 0 0,-1 1 0 0,1-2 0 16,-1-1 32-16,1 1 0 0,-1 1 0 0,1-1 0 15,0-1-160-15,0 0 160 0,0-1-160 0,-1 1 160 0,1 1-160 16,0-2 0-16,-1 2 0 0,-1 0 0 16,-1 1 0-16,0-1 0 0,0 0 144 0,-2 1-144 0,1 2 144 0,-2-2-144 15,-1 1 192-15,3-2-192 0,-2 4 224 0,2-3-64 16,1 0-16-16,0 0 0 0,1-2 32 0,1-2 0 16,1-2 0-16,0 1 0 0,1 0-176 0,0-2 0 15,0-1 0-15,2 2 0 0,-2-2 0 0,0-1 0 16,0 0 0-16,0-1 0 0,0 0 0 0,-1 3 0 15,1-4-192-15,0 4 192 0,-1-4-144 0,2 4 144 16,-2-2 0-16,0 0 0 0,1 1-144 0,-2-1 144 16,1 2 0-16,0-3-144 15,0 3-688-15,0-4-128 0,1 4-16 0,0-2-16 0,0 2 1584 0,0-2 320 16,1 1 64-16,2 0 16 0,-2-2-800 0,1 1-192 16,1-2 0-16,-1 0 0 0,1 1 0 0,2 0 0 15,-2-1 0-15,2 1 0 0,0-2 0 0,-1 3 0 0,-5-6 0 0,0 0 0 16,0 0 0-16,0 0 0 0,0 0 0 0,37 29 0 15,-31-25 0-15,-1 3 0 0,-5-7 160 0,0 0-32 16,0 0 80-16,0 0 32 0,36 24 0 0,-36-24 0 16,0 0-240-16,0 0 0 0,0 0 0 0,52 11 0 15,-52-11 0-15,0 0 0 0,0 0 0 0,49 5 0 16,-49-5 0-16,0 0 128 0,0 0-128 0,0 0 0 16,55 20 0-16,-55-20 0 0,0 0 0 0,0 0 0 15,49 18 0-15,-49-18 128 0,0 0-128 0,58 16 0 16,-58-16 0-16,52 7 0 0,-52-7 0 0,72 7-15664 15</inkml:trace>
  <inkml:trace contextRef="#ctx0" brushRef="#br0" timeOffset="30275.17">29587 12337 12895 0,'0'0'1152'0,"0"0"-928"0,-5 18-224 0,5-18 0 16,0 0 1408-16,0 0 224 0,0 0 48 0,0 0 16 15,0 0-1440-15,0 0-256 0,0 0-128 0,39 1 128 32,-39-1-880-32,0 0-48 0,0 0-16 0,0 0 0 0,31-10 608 0,-31 10 112 0,0 0 32 0,0 0 0 15,0 0 192-15,0 0 0 0,0 0 0 0,0 0 0 16,0 0 432-16,0 0 128 0,0 0 16 0,0 0 16 15,0 0-256-15,-9 13-48 0,9-13-16 0,0 0 0 16,-5 18-272-16,5-18 0 0,0 0 128 0,7 27-128 16,-7-27 0-16,0 0 0 0,23 33 0 0,-23-33 0 0,23 23 304 15,-23-23-48-15,32 25-16 0,-32-25 0 0,37 26-48 0,-37-26 0 16,40 29 0-16,-40-29 0 0,42 29 0 16,-42-29-16-16,42 30 0 0,-42-30 0 0,41 33 448 0,-41-33 80 15,41 36 32-15,-18-14 0 0,-1-1 304 0,0 0 64 16,4 0 16-16,0 0 0 0,0 3-320 0,5-3-64 15,-1 1-16-15,4 0 0 0,4 1-368 0,2-2-80 16,5 0-16-16,-1-3 0 0,-2 1-256 0,1-3 0 16,1 1 0-16,0-1 0 0,-3 0-352 0,1 3 32 15,-1-1 0-15,2 3 0 0,-3 1 320 0,0 2-176 16,-2 0 176-16,-3 2-128 0,32 23 448 16,-34-22-112-16,-3-3 0 0,-2 3-32 0,1-2-16 15,-1-1 0-15,0 1 0 0,0 1-160 0,-3-3-144 16,-1 0 144-16,-2-3-208 15,1 2-192-15,-23-22-48 0,39 43 0 0,-19-19 0 0,-1-1 160 0,-1 2 32 0,1-1 0 16,0 0 0-16,-2-3 256 0,0 0 0 0,-17-21 0 16,33 36 0-1,-33-36-512-15,31 23-112 0,-31-23-16 0,30 9-10752 0</inkml:trace>
  <inkml:trace contextRef="#ctx0" brushRef="#br0" timeOffset="30766.59">31481 12195 27647 0,'-14'12'1216'0,"14"-12"256"0,-18 18-1168 0,18-18-304 15,0 0 0-15,0 0 0 0,-8 19 0 0,8-19 0 16,-7 23 0-16,-1-4 0 16,0 1-1280-16,-3 3-176 0,-1 1-16 0,-3-1-16 15,-3-2 512-15,-2-2 96 0,-2 2 32 0,-3 1 0 16,-2-1 192-16,-2 0 32 0,-3 1 16 0,0 2 0 0,1-2 1456 0,-1 3 304 0,1 0 48 0,-1 5 16 15,1 1 352-15,-1 2 80 0,1 2 16 16,1 0 0-16,0 2-832 0,0 2-144 0,1-1-48 0,1 2 0 16,0-2-480-16,2-1-160 0,1-2 0 0,0-3 0 31,3 2-416-31,-1-1-192 0,1 0-32 0,0 0-16 16,-1 0-672-16,-1 2-128 0,-3 0-16 0,-2 0-16 15,0 0 496-15,-3 2 96 0,-5 1 32 0,-4 1 0 0,-4 1 1120 0,-2 4 208 0,-3 1 48 0,1 2 16 16,-3 2 704-16,-1 2 144 0,-1 1 32 0,-4-1 0 15,-1 0-176-15,-2 0-16 0,3-1-16 0,0 0 0 16,3 3-752-16,5-4-160 0,5-7-32 0,7-2 0 16,5-7-400-16,7-9-96 0,7-7-16 0,10-14-13280 15</inkml:trace>
  <inkml:trace contextRef="#ctx0" brushRef="#br0" timeOffset="36076.68">22033 9652 5519 0,'-11'-4'496'0,"3"0"-496"16,1 0 0-16,7 4 0 0,-7-4 624 0,7 4 16 16,-4-4 16-16,-2-1 0 0,-1 1-656 0,-2-5 0 15,-1 0-176-15,-2 2 48 16,4-2-272-16,-3 2-48 0,0 2-16 0,1-3 0 0,-2 4 48 0,0-4 16 15,-2 2 0-15,0 0 0 0,0 0 672 0,0-2 144 16,1 4 32-16,-1-2 0 0,2 2 256 0,0 2 64 16,-1-1 16-16,0-1 0 0,1 1-352 0,-1 1-80 15,0 0-16-15,0 2 0 0,3-1-208 0,-3 2-128 16,1 0 160-16,1 2-160 0,0 0 448 0,11-3 0 16,-18 9 0-16,18-9 0 0,-16 12 384 0,16-12 64 15,-13 18 0-15,13-18 16 0,-14 21-512 0,14-21-96 0,-14 25-32 0,14-25 0 16,-17 30-272-16,7-16 0 0,-1 2 0 0,0 1 0 15,1-1 592-15,-1 0 16 0,-1 3 0 0,1-2 0 16,1 2 384-16,-1-5 80 0,1 3 16 0,0 0 0 16,0-2-128-16,0 3-32 0,1 0 0 0,1 1 0 15,8-19-112-15,-14 35-32 0,14-35 0 0,-9 35 0 16,9-35-352-16,-1 34-80 0,1-34-16 0,5 36 0 16,-5-36-32-16,12 34-16 0,-12-34 0 0,23 35 0 15,-23-35 32-15,27 35 16 0,-27-35 0 0,31 35 0 16,-31-35-16-16,33 35-16 0,-33-35 0 0,34 32 0 15,-34-32-144-15,31 32-32 0,-31-32 0 0,28 28 0 16,-28-28 208-16,0 0 48 0,36 40 0 0,-36-40 0 16,0 0-96-16,28 38-16 0,-28-38 0 0,0 0 0 0,24 37-112 0,-24-37-32 15,0 0 0-15,21 35 0 0,-21-35 64 16,0 0 0-16,26 36 0 0,-26-36 0 0,0 0 32 0,35 27 16 16,-35-27 0-16,0 0 0 0,48 22 32 0,-48-22 16 15,39 6 0-15,-39-6 0 0,42 3-288 0,-42-3 0 16,45-5 128-16,-45 5-128 0,45-2 0 0,-45 2 0 15,43-4 0-15,-43 4 0 0,39-5 0 0,-39 5 0 16,37-3 0-16,-37 3 0 0,37-8 0 0,-37 8 0 16,37-8 0-16,-37 8 0 0,38-9 0 0,-38 9 0 15,36-12 0-15,-36 12 0 0,35-14 0 0,-35 14 0 16,32-12 0-16,-32 12 0 0,32-14 0 0,-32 14 0 16,31-13 0-16,-31 13 0 0,27-12 0 0,-27 12 160 15,29-10-32-15,-29 10 0 0,28-13-128 0,-28 13 128 0,26-16-128 0,-26 16 128 16,23-16-128-16,-23 16 0 15,22-16 0-15,-22 16 0 0,19-19 0 0,-19 19 0 0,15-18 0 0,-15 18 0 16,15-20 0-16,-15 20 0 0,14-20 0 0,-14 20 0 16,16-18 0-16,-16 18 0 0,17-20 0 0,-17 20 0 15,18-19 0-15,-18 19 0 0,14-18 0 0,-14 18 0 16,16-17 0-16,-16 17 0 0,14-18 0 0,-14 18 0 16,0 0 0-16,25-20 0 0,-25 20 0 0,0 0 0 15,22-20 0-15,-22 20 0 0,0 0 0 0,19-20 0 16,-19 20 0-16,11-13 0 0,-11 13-192 0,0 0 192 15,14-23-176-15,-14 23 176 0,8-14-128 0,-8 14 128 16,6-14 0-16,-6 14 0 0,6-15 0 0,-6 15 0 16,3-17 0-16,-3 17 128 0,4-16-128 0,-4 16 176 15,7-15 16-15,-7 15 0 0,6-17 0 0,-6 17 0 16,0 0-192-16,8-20 128 0,-8 20-128 0,3-15 128 0,-3 15-128 16,1-14-192-16,-1 14 32 0,0-14 16 0,0 14-112 0,-4-13-32 15,4 13 0-15,-7-14 0 0,2 6 288 0,0 2-128 16,-1-2 128-16,0 3 0 0,-1-1 0 0,-1 1 128 15,1-2 0-15,1 2 16 0,-1 0 176 0,1 2 16 16,1-3 16-16,-1 0 0 0,6 6-192 0,-6-9-32 16,6 9-128-16,-5-7 192 0,5 7-192 0,-4-8 0 15,4 8-144-15,-5-9 144 0,5 9-240 0,-4-9 48 16,4 9 16-16,-6-9 0 0,6 9 176 0,-7-9 0 16,2 5 0-16,-1-2-128 0,1 3 128 0,-2-2 144 15,-1 1-16-15,-1 2-128 0,-1-3 192 0,0 0-192 16,0 2 192-16,-2 0-192 0,1-3 0 0,-2 3 0 0,0-1 0 15,-2-2 0-15,2 2 0 0,-1-3 0 0,-2 1 0 16,1 0 0-16,-1 0 0 0,-1-1 0 0,-2 2 0 0,-1-2 0 16,-1 3 0-16,-3-2 0 0,0 3 0 0,-2 1 0 15,0 0 0-15,-2 2 0 0,-1 0 0 0,-2 0 0 16,0 1 0-16,-3 0 0 0,0 1 0 0,-2-2 0 16,-1 0-256-16,-1 0-64 0,-2 0-16 0,-1-4 0 31,1 0-1072-31,0-1-192 0</inkml:trace>
  <inkml:trace contextRef="#ctx0" brushRef="#br0" timeOffset="51167.4">25097 10148 19343 0,'-10'5'1728'0,"2"-3"-1392"16,3-1-336-16,3-1 0 0,2 0 864 0,-7 0 96 0,-2 2 32 0,-6 3 0 16,-1-3-464-16,-3 0-80 0,2 0-32 0,1-2 0 31,3-2-816-31,0 0-176 0,0-2-16 0,2-1-16 15,0 2 144-15,-1-3 16 0,-2 3 16 0,1 0 0 0,1-2 624 0,-2 2 128 0,2 1 32 0,-1-2 0 16,-2 1 368-16,1 0 80 0,-2 1 16 0,-1 0 0 16,-1 2-96-16,1 0-16 0,-2 0 0 0,-2 1 0 15,3 2-448-15,-3-1-112 0,1 4-16 0,-1-1 0 16,1 4-128-16,1 0 128 0,-1 0-128 0,1 1 128 16,2 1-128-16,-1 0 0 0,-1 1 144 0,2 1-144 15,-1-2-144-15,0 1-112 0,-1 3 0 0,-1 0-16 16,0 1-48-16,-1-2 0 0,0 5 0 0,1-2 0 15,0 3 608-15,1-2 112 0,0 2 32 0,0-1 0 0,2 2 656 16,-2 2 144-16,2-1 32 0,0 0 0 0,3 2-304 16,-1-3-64-16,3 5-16 0,1-2 0 0,2 2-496 0,1-2-80 15,2 1-32-15,3-2 0 0,2 0-80 0,1-3-32 16,3 2 0-16,-3-22 0 0,10 39-160 0,-10-39 0 16,15 36 144-16,-15-36-144 0,21 33 0 0,-21-33 0 15,26 30 0-15,-26-30-192 0,27 31 192 0,-27-31-192 16,34 31 192-16,-34-31-192 0,35 29 192 0,-35-29 0 15,41 31 0-15,-41-31 0 0,44 28 0 0,-44-28 192 16,48 26-64-16,-48-26 0 0,51 22-128 0,-51-22 144 16,59 20-144-16,-59-20 160 0,71 17-160 0,-71-17 160 15,77 13-160-15,-77-13 160 0,77 7-160 0,-77-7 0 16,81 2 0-16,-81-2 128 0,80-1-128 0,-80 1 0 16,83-2 0-16,-41-2 0 0,0 2-144 0,-1 0 144 0,-41 2-192 15,72-11 192-15,-72 11 0 0,67-16 0 0,-67 16 0 0,63-20 0 16,-63 20 192-16,67-27 32 0,-31 11 16 0,2-1 0 15,0-3-64-15,-1 2-16 0,-2-1 0 0,-3 1 0 16,-4-2-160-16,-1 2 0 0,-4-2 0 0,-3-2 0 16,-1 0 0-16,-3 2 0 0,-4 0 0 0,-1 2 0 15,-3-2 0-15,-2-2 0 0,-2 0 0 0,-2 2 0 16,-2-3 0-16,0 1 240 0,-1 0-48 0,-2-2 0 16,1 1 96-16,-3-1 16 0,1 1 0 0,-2-2 0 15,-3 0-304-15,-1 0 128 0,-2 1-128 0,-3-1 0 16,0 2 0-16,-2-1 0 0,-1 0 0 0,-3 0 0 15,-1 2 0-15,-2-2 0 0,1 4 0 0,-1-1 0 16,1 1 0-16,-1 0 0 0,3-1 0 0,1-2 0 0,1 1 128 16,2 4-128-16,1 0 0 0,-1 4 0 15,-2 0-656-15,-1 4-192 0,-4 3-48 0,-2 9-16272 16</inkml:trace>
  <inkml:trace contextRef="#ctx0" brushRef="#br0" timeOffset="79782.92">3046 10066 8287 0,'-2'0'736'0,"2"0"-592"16,0 0-144-16,0 0 0 0,0 0 1040 0,2 0 176 15,-2 0 48-15,1 0 0 0,-1 0-272 0,1 1-48 16,-1-1-16-16,0 1 0 0,-1 0-928 0,1 0 0 16,0 2-272-16,-1-3 64 15,-1 0-544-15,1 0-96 0,0 0-32 0,1 0 0 0,-1-2 432 0,1 2 96 16,-1 0 16-16,1 0 0 0,0 0 1008 0,0 2 208 15,1-2 32-15,0 0 16 0,-1 0 304 0,0 0 64 16,0 0 16-16,0 0 0 0,0 0-80 0,0 0-16 16,0 0 0-16,40 23 0 0,-40-23-736 0,0 0-160 15,0 0-16-15,0 0-16 0,45 39-416 0,-45-39-96 16,0 0-16-16,27 40 0 0,-27-40 32 0,0 0 0 16,29 44 0-16,-29-44 0 0,0 0 208 0,32 49 0 15,-32-49 0-15,22 36 0 0,-22-36 288 0,26 36 48 0,-26-36 16 16,25 41 0-16,-25-41 0 0,24 41 0 0,-24-41 0 0,26 42 0 15,-26-42-32-15,24 43-16 0,-24-43 0 16,23 42 0-16,-23-42-160 0,21 37-16 0,-21-37-128 0,0 0 192 31,30 48-560-31,-30-48-112 0,0 0-32 0,0 0 0 16,39 37-1152-16,-39-37-224 0</inkml:trace>
  <inkml:trace contextRef="#ctx0" brushRef="#br0" timeOffset="80125.09">3452 9974 15663 0,'-6'-9'688'0,"2"5"144"0,0-3-656 0,2 5-176 15,1 1 0-15,1 0 0 0,0 1 192 0,-2-1 0 16,1 0 0-16,-3 1 0 16,1 3-528-16,-2 4-112 0,0 5 0 0,-3 6-16 15,-1 2-160-15,-1 5-16 0,0 3-16 0,-1 4 0 0,1-1 928 0,-1 2 192 16,1 3 48-16,-1 1 0 0,-1-1 960 0,1-1 192 16,0 2 32-16,-1 1 16 0,-1-1-112 0,1 4 0 15,0-1-16-15,-3 5 0 0,2 1-496 0,-1-4-112 16,0 1-16-16,1-7 0 0,-1-2-432 0,2-4-80 0,2-4-32 15,-1-6 0 1,1-5-800-16,0-2-176 0,0-2-16 0,1-3-16 16,-1-2-1936-16,1-1-384 0</inkml:trace>
  <inkml:trace contextRef="#ctx0" brushRef="#br0" timeOffset="80416.17">2753 10498 28559 0,'-5'0'1264'0,"2"0"272"0,2 0-1232 0,2 0-304 0,-1 0 0 0,0 0 0 0,0 0 624 0,0 0 64 16,43-5 16-16,-43 5 0 0,58-10-416 0,-24 6-80 15,4-2-16-15,0 2 0 0,2-1-192 0,1 1 0 16,0 2 0-16,-2-2-160 0,-1 2 160 0,-1 0 0 15,-2 0 0-15,-35 2 128 0,66-4 304 0,-66 4 64 16,66-3 16-16,-66 3 0 0,61-6 32 0,-61 6 16 16,57-2 0-16,-57 2 0 0,51-6-560 0,-51 6 0 15,40-6 0-15,-40 6-192 16,33-11-2016-16,-33 11-400 0</inkml:trace>
  <inkml:trace contextRef="#ctx0" brushRef="#br0" timeOffset="80700.5">3893 10225 2751 0,'0'0'256'0,"0"0"-256"0,0 0 0 0,0 0 0 15,0 0 1680-15,0 0 304 0,0 0 48 0,0 0 16 16,0 0-448-16,0 0-96 0,0 0-16 0,0 0 0 16,0 0-464-16,0 0-80 0,0 0-32 0,20 38 0 15,-25-26 672-15,2 0 128 0,-2 1 16 0,1 2 16 16,1 3-240-16,-1-2-48 0,1 4-16 0,-1-2 0 15,1 5-800-15,0-1-176 0,-1 2-16 0,-1 2-16 16,-1 4-432-16,0 0 0 0,-1 5 0 0,-1-2 0 16,-1 3-256-16,0-1 80 0,1-3 16 0,-1 2 0 15,2-2-352-15,0-4-80 0,0-2-16 0,-1-1 0 16,2 1-352-16,-3-3-64 0,1-1 0 0,1-5-16 16,2-2-608-16,-1-5-112 0,2-4-32 0,0-3-7552 15</inkml:trace>
  <inkml:trace contextRef="#ctx0" brushRef="#br0" timeOffset="80983.48">3708 10762 1839 0,'3'-30'0'0,"-2"7"160"0,1 1-160 0,-1 6 0 16,1 5 0-16,-1 2 0 0,2-5 944 0,-1-9 144 15,3-12 48-15,3-9 0 0,1-1 400 0,1 1 96 16,0 9 16-16,1 3 0 0,1 3-112 0,1 6-32 16,3 1 0-16,0 3 0 0,3 0-224 0,3 3-32 15,1 0-16-15,0 0 0 0,3 1-96 0,1 0-32 16,0-2 0-16,-1 2 0 0,0 3-32 0,0 1-16 15,-26 11 0-15,50-13 0 0,-50 13-32 0,48-7 0 0,-48 7 0 0,46-2 0 16,-46 2-144-16,0 0-48 0,61 12 0 16,-61-12 0-16,0 0-400 0,49 32-96 0,-49-32-16 0,0 0 0 15,28 46-320-15,-28-46 0 0,9 32 0 0,-9-32 0 16,-4 33 0-16,-3-13 0 0,-2-2 0 0,-3 3-128 16,-3-1 128-16,-3-1 0 0,-3 3 0 0,-5 1-128 15,-3 1 128-15,-6 1 0 0,-4-1-144 0,-3 0 144 31,-2-4-640-31,-1-7-64 0,-1-4-16 0,4-7-9760 0,4-4-1936 0</inkml:trace>
  <inkml:trace contextRef="#ctx0" brushRef="#br0" timeOffset="82025.2">4978 9895 14735 0,'-6'2'1312'0,"1"-2"-1056"0,3 0-256 0,2 0 0 15,1-2 2784-15,-1 2 496 0,0 0 112 0,0 0 0 16,30-10-3088-16,-30 10-624 0,45-12-128 0,-45 12-32 15,51-12-1888-15,-51 12-368 0,48-6-80 0,-48 6 0 16,43-2 976-16,-43 2 208 0,0 0 32 0,50 1 16 0,-50-1 1360 0,0 0 224 16,0 0 128-16,47 7 0 0,-47-7 1888 0,0 0 384 15,0 0 80-15,0 0 16 0,0 0-352 0,37 25-64 16,-37-25-16-16,0 0 0 0,0 0-1200 0,1 29-240 16,-4-20-48-16,-1 1-16 0,-2 1-432 0,-1-1-128 15,-2 3 0-15,-1 1 0 0,-2 2 0 0,0-2-176 16,0 4 32-16,-2 0 0 0,1 1-64 0,0 0-16 15,0 2 0-15,2-1 0 0,1-2 224 0,0 3-176 16,0 1 176-16,2-5-160 0,3 2-64 0,-1-2-16 16,3-1 0-16,1 0 0 15,0 0-640-15,2-1-128 0,0-15-16 0,2 33-6000 0,-2-33-1184 0</inkml:trace>
  <inkml:trace contextRef="#ctx0" brushRef="#br0" timeOffset="82244.16">5211 10792 29487 0,'-14'6'2624'0,"4"-2"-2112"0,1 1-512 0,5-4 0 0,3-1 1728 0,2 0 256 15,-1 0 32-15,0-1 16 16,1-1-1264-16,-1 2-256 0,0 0-64 0,15-18 0 15,-15 18-2512-15,22-20-512 0,-22 20-112 0,24-29 0 0</inkml:trace>
  <inkml:trace contextRef="#ctx0" brushRef="#br0" timeOffset="82723.73">5733 9721 5519 0,'-2'1'496'0,"0"1"-496"0,2-2 0 0,0 0 0 16,0 0 960-16,0 0 80 0,0 0 32 0,0 0 0 15,0 0 128-15,42 19 16 0,-42-19 16 0,0 0 0 16,47 4 48-16,-47-4 16 0,0 0 0 0,52-5 0 16,-52 5 48-16,35-5 0 0,-35 5 0 0,34-4 0 15,-34 4-368-15,0 0-64 0,48-4-16 0,-48 4 0 0,0 0-320 0,46 3-64 16,-46-3 0-16,0 0-16 0,0 0-288 0,47 22-48 15,-47-22-16-15,0 0 0 16,0 0-528-16,15 43-96 0,-15-43-32 0,-3 32 0 16,0-16-176-16,-3 3-32 0,1-1-16 0,-2 2 0 0,0 1 736 0,-1 1 0 15,1 3 0-15,-1 1 0 0,-1 0 832 0,1 2 96 16,-1 5 32-16,0-4 0 0,0 2 256 0,1-2 48 16,0 1 16-16,1-3 0 0,0-3-512 0,2-1-80 15,0-2-32-15,2-3 0 0,-1 0-656 0,2-4-144 16,2-14-32-16,-2 25 0 15,2-25-1552-15,0 0-304 0</inkml:trace>
  <inkml:trace contextRef="#ctx0" brushRef="#br0" timeOffset="82933.11">5718 10840 32255 0,'0'0'2864'0,"0"0"-2288"0,0 0-576 0,0 0 0 15,0 0 0-15,0 0 0 0,36-21-160 0,-36 21 160 16,44-22 0-16,-24 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4T20:45:04.1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7754 5751 11055 0,'-9'0'976'0,"2"0"-784"15,4 0-192-15,3 0 0 0,-2 0 384 0,2 0 16 16,-7 0 16-16,0 0 0 0,-1 0-416 0,-1 0 0 16,-3 0 0-16,3-3 0 15,-2 3-608-15,1-2 0 0,0-1 0 0,-4-1 0 0,-2-1 608 0,2 0 0 16,0 0 0-16,2-2 0 0,1 1 624 0,3 3 240 16,-1 1 48-16,0-1 16 0,2 3 16 0,0-4 0 0,0 4 0 0,-1 4 0 15,-1-1-560-15,-2 2-96 0,-2 1-32 0,0 2 0 16,-1 6-256-16,2-2 0 0,-5 2 0 0,3 7 0 15,-2-2 240-15,-1 6 144 0,1 1 16 0,0 2 16 16,6 3 144-16,-4 0 16 0,4 4 16 0,3 0 0 16,-2 5-208-16,5-5-64 0,-1-4 0 0,5-1 0 15,0-30-320-15,5 54 144 0,-5-54-144 0,4 52 0 16,-4-52 0-16,2 49 0 0,-2-49 0 0,0 49 0 0,0-49 144 16,3 47 128-16,-3-47 32 0,4 45 0 0,-4-45 688 0,7 49 144 15,-7-49 16-15,12 52 16 0,-12-52-336 0,12 58-80 16,-12-58-16-16,14 61 0 0,-14-61-432 0,21 59-96 15,-21-59-16-15,24 64 0 0,-24-64-192 0,38 59 0 16,-38-59 0-16,0 0 0 0,81 70 0 0,-81-70 0 16,71 31 0-16,-71-31 0 0,73 27 0 0,-73-27 128 15,72 22 0-15,-72-22 16 0,69 16 48 0,-69-16 0 16,75 9 0-16,-75-9 0 0,77 10 144 0,-77-10 48 16,85 9 0-16,-85-9 0 0,91 12-64 0,-91-12-16 15,96 14 0-15,-96-14 0 0,92 14-304 0,-92-14 160 16,86 17-160-16,-86-17 128 0,83 16-128 0,-83-16 0 0,93 10 0 15,-93-10 0-15,106 13 272 0,-106-13-16 0,124 5-16 0,-56-2 0 16,5-1-240-16,0-4 144 0,-7-1-144 0,0-1 128 16,1 3-128-16,-5-3 0 15,1 8 0-15,2-3 0 0,-3 6 160 0,3-2 0 0,1 4 0 0,-2 0 0 16,-3-4-16-16,-61-5 0 0,114 12 0 0,-114-12 0 16,111 14-144-16,-111-14 0 0,114 14 0 0,-114-14 0 15,120 12 0-15,-56-3 0 0,8-4 0 16,-6-5 0-16,-5 4 0 0,2-4 0 0,-2 0 0 0,1 0 0 0,-62 0 0 0,124 5 0 15,-58-1 0-15,4 1 0 16,1 3 0-16,-4-2 0 0,-5 1 0 0,-1-2 0 16,0-2 0-16,-61-3 0 0,115 6 0 0,-115-6 0 15,115 8 144-15,-115-8 0 0,122 12 0 0,-59-10 0 0,-2 2 32 0,-61-4 0 16,112 5 0-16,-112-5 0 16,102 3-48-16,-102-3 0 0,96 9 0 0,-96-9 0 0,87 11-128 0,-87-11 0 15,84 15 0-15,-84-15 0 0,82 14 0 0,-82-14 0 16,85 14 0-16,-85-14 0 0,86 14 0 0,-86-14 0 15,78 16 0-15,-78-16 0 0,77 8-192 0,-77-8 192 16,82 6-192-16,-82-6 192 0,83-4-160 0,-83 4 160 16,89-5 0-16,-89 5-144 0,100-9 144 0,-100 9 0 15,104-12 0-15,-104 12 0 0,105-14-176 0,-105 14 0 0,102-14 0 0,-102 14 0 16,96-17-64 0,-47 8-16-16,-49 9 0 0,98-19 0 0,-98 19 256 0,94-21-144 0,-94 21 144 0,99-14-128 15,-99 14 128-15,98-17 0 0,-98 17 0 0,97-21 0 16,-97 21 160-16,93-23 16 15,-93 23 0-15,96-23 0 0,-96 23-32 0,88-26 0 0,-88 26 0 0,84-21 0 16,-84 21-144-16,80-22 0 0,-80 22 0 0,75-21 0 16,-75 21 0-16,66-24 0 0,-66 24 0 0,58-35 0 0,-32 14 0 0,0 3 0 31,-3-4 0-31,-4 3 0 0,2-2 0 0,0 3 0 0,1-3 0 0,5 2 0 16,-1-3 0-16,-2-3 0 0,6 1 0 0,-4-1 192 0,0 3 0 0,0-4 16 15,2-1 0-15,2 5 0 0,-6-1-208 0,0 2 0 16,-1-1 0-16,-2 2 0 0,-2 0 0 0,-1 2 0 15,-1-3 0-15,-7 2 0 0,1 2 0 0,-2-1 0 16,-4 1 0-16,-5-1 0 16,0 1 0-16,-5 0 0 0,-2-3 0 0,1 0 0 0,-6-3 0 0,2-3 0 15,-4 0 0-15,2 0 0 0,-1 1 0 0,1 1 0 16,2-2 0-16,1 1 0 0,0 1 288 0,1-2-32 16,2-2-16-16,-2 2 0 0,1 3-96 0,-4 0-16 15,3-3 0-15,-6 4 0 16,-4-3-128-16,1 3 0 0,-4-1 0 0,-4 0 0 0,1-1 0 0,-2 0 0 0,-5-1 0 0,-1-1 128 15,-3 3-128-15,-1 1 0 0,-3 1 0 0,-1-3 0 32,0-1 0-32,-5-1 0 0,-2-2 0 0,0-1-176 0,0 4 176 0,3-4 0 15,1 2-144-15,-3 1 144 0,8-2 0 0,-7 2 0 16,1 0 0-16,1 0 0 0,-1 3 0 0,-5 3 0 0,-3 0 0 16,-6 3 0-16,-4 5-128 0,-4-2 128 15,-1 2-160-15,-4 1 160 0,5 2-304 0,-2 1 48 16,0 1 0-16,-5 5 0 15,1-1-256-15,1 1-32 0,-4-2-16 0,-4-1 0 0,1-2 48 0,-2 2 16 0,0 0 0 0,1 1 0 0,2 4 496 0,-6 0-144 16,1 5 144-16,-3-5 0 16,-10 4 0-16,3 1 0 15,1-1 0-15,1 4 0 0,3 3 0 0,-2 1 0 16,5-3 0-16,-6 3 0 0,1-7 0 0,5 4 0 16,4-4 0-16,1 2 0 0,3-2-160 0,-6 4 160 15,2-4-192-15,-6 4 192 0,-6 0-304 0,1-4 48 16,3 4 16-16,2-1 0 0,4-4-32 0,-1 1-16 0,-3-2 0 0,-1-1 0 15,-5 2 288-15,3-1-192 0,3-1 192 0,3 1-160 16,-1 3 160-16,-3-3 0 0,2 1 0 16,-8 1-128-16,1 3 128 0,3-2 0 0,7 1 0 0,2-2 0 15,5 0 416-15,0-1 16 0,5-1 0 0,-1-1 0 16,-4 1-112-16,4-1 0 0,1 2-16 0,0 1 0 16,2-2-304-16,2 2 0 0,0 4-176 0,0-5 176 15,-4 1-256-15,-2 4 64 0,-2-2 16 0,0-2 0 16,6 3 176-16,-5 3 0 0,5-2 0 0,-1-2 0 15,2-2 0-15,-2 0 0 0,-3 4 128 0,-3-1-128 0,0 5 144 0,0-3-144 16,4 2 192-16,1 2-192 0,2-2 192 0,2 2-192 16,2 4 192-16,1 4-192 0,-3 5 0 0,-4 2-256 15,0 3 32-15,7 11 0 16,1 2-960-16,1 20-192 0</inkml:trace>
  <inkml:trace contextRef="#ctx0" brushRef="#br0" timeOffset="27266.46">5254 6065 12895 0,'3'0'1152'0,"-1"0"-928"16,1 0-224-16,-3 3 0 0,0-3 608 0,0 0 80 15,4 4 16-15,-3-2 0 16,3 3-496-16,-4 4-80 16,-4-1-128-16,-1 1 176 0,-3 0-176 0,-8 3 0 15,0 0 0-15,-1-1-176 0,-1-3 176 0,1 1 0 16,-4 0 0-16,4-4-128 0,1 4 928 0,-2-6 192 15,6 1 32-15,-2-3 16 0,-1-1-224 0,1 4-48 16,0-4-16-16,0-4 0 0,2 4-592 0,-6-5-160 16,4 5 0-16,-3 0 0 0,-1-3 0 0,-1 3-160 15,0 0 16-15,0 0 0 0,-4 0-192 0,-1-2-48 0,1 2 0 0,1 0 0 16,-6 2 48-16,7-2 0 0,3 0 0 0,-3 3 0 16,6-3 160-16,-1 4 48 0,2-3 0 0,2 3 0 15,1 1 128-15,-3-2 0 0,2 3 0 0,-2 2-128 31,2 1-416-31,0 3-80 0,-2 2-16 0,2 0 0 0,1 4 192 16,3-1 16-16,-1 0 16 0,0 1 0 0,4-4 624 0,0 3 128 0,1 4 32 0,1-2 0 16,1-1 224-16,0-1 48 0,2 6 16 0,-1-6 0 15,1 1-448-15,1 2-80 0,1 0-128 0,3-3 176 0,-1 4-176 16,3-7 0-16,1 0 0 0,1-2 128 0,0 2-128 0,-9-14 0 16,0 0 144-16,35 35-144 0,-35-35 224 0,0 0-32 15,43 35 0-15,-43-35 0 0,0 0 272 0,46 43 48 16,-46-43 16-16,0 0 0 0,66 42-80 0,-66-42 0 15,0 0-16-15,87 35 0 0,-87-35-304 0,0 0-128 16,98 22 128-16,-98-22-128 0,0 0 0 0,81 4 0 16,-81-4 0-16,0 0 0 0,0 0 0 0,98-9 128 15,-98 9-128-15,0 0 128 0,0 0 656 0,82-14 128 16,-82 14 32-16,0 0 0 0,0 0 192 0,82-29 32 16,-82 29 16-16,0 0 0 0,75-37-480 0,-75 37-112 15,52-35-16-15,-52 35 0 0,54-40-416 0,-54 40-160 16,52-47 0-16,-52 47 144 0,40-45-432 0,-40 45-96 15,28-49 0-15,-16 23-16 0,-6 5 16 0,1-3 16 16,-2-1 0-16,-2-3 0 0,3 2 368 0,-1-3 256 0,0-3-32 0,2 1-16 16,-5 3 64-16,5-5 16 0,-4 2 0 0,-1-1 0 15,1 3-288-15,-1-3 0 0,2 6 0 0,-8 2 0 16,2-1-160-16,-5 8-32 0,1-2-16 0,-1 5 0 16,-2 2 80-16,-3-2 128 0,-4 2-208 0,-1-1 80 15,-1 3 128-15,-5 1 0 0,-3 1 0 0,0-5 0 31,0 5-512-31,-2-1-64 0,-1 4 0 0,-6 1-16 0,3 4 0 0,-4 0 0 0,-1 9 0 16,-1 0 0-16,-4 6 400 0,2-1 192 0,0 0-192 0,1 0 192 0,3 4 0 0,5-1 0 16,-4 0 0-16,3 1 0 0,1-1 0 0,-4 1 0 15,0 1 0-15,0 2 0 16,1 1-784-16,-3 3-48 0,2 3 0 0,-2-6 0 16,11 1-352-16,0-2-80 0,5 0-16 0,7-4-7856 0</inkml:trace>
  <inkml:trace contextRef="#ctx0" brushRef="#br0" timeOffset="37495.48">27297 3226 12895 0,'7'-5'1152'0,"-3"-4"-928"0,3 0-224 0,-4 4 0 15,1 0 0-15,4-4-128 0,3-7 128 0,10-11-208 16,5-5 208-16,0-3 0 0,-3 4-160 0,-6 5 160 16,-5 5 0-16,-7 7 0 0,-8 5 0 0,-6 1 0 15,-1 4 1216-15,-8 4 192 0,-3 0 64 0,-1 4 0 16,-4 4 208-16,-6-2 48 0,1 6 16 0,-2 0 0 15,0-2-1056-15,3 3-224 0,-5 1-32 0,7-2-16 16,2-2-416-16,0 2-192 0,3-1 0 0,1 1 16 31,1 0-368-31,3-1-80 0,-4 1-16 0,1 2 0 0,0 0 224 0,2 1 32 0,-4 3 16 0,-3 1 0 0,3 7 368 0,-3 4 240 16,0 1-48-16,-5 0 0 16,1 9 160-16,-3 1 32 0,5 6 0 0,0-4 0 0,6-1-384 0,-5 5 0 15,5-2 0-15,-1-1 0 0,6-4 0 0,1-2 0 16,6-5 0-16,1 2 0 0,5 0-256 0,3-4-32 15,6-1 0-15,-5-30 0 0,14 54 288 0,-14-54-160 16,0 0 160-16,40 70-128 0,-40-70 128 0,0 0 176 16,66 71-48-16,-66-71 0 0,61 49 416 0,-61-49 80 15,72 47 16-15,-72-47 0 0,78 45-128 0,-78-45 0 16,78 44-16-16,-78-44 0 0,81 34-304 0,-81-34-48 16,83 27-16-16,-83-27 0 0,98 22-128 0,-98-22 0 15,103 23 0-15,-103-23-176 0,122 22 176 0,-122-22 0 0,134 18 0 0,-66-9-128 31,-68-9 128-31,125 7 0 0,-125-7-144 0,136 5 144 16,-68 0 0-16,7-2 0 0,7 3 0 0,2-1 0 16,-4 4 0-16,-5-6 0 0,0 6 128 0,-6-4-128 0,4 4 192 0,1 3-32 0,1 5-16 0,-1 1 0 15,1-1-16-15,-3 1-128 0,-6-4 192 0,-66-14-64 16,127 31-128-16,-127-31 0 0,133 26 0 0,-133-26 128 16,141 23-128-16,-64-18 0 0,4 2 0 0,0-5 0 15,-6-2-192-15,-4 0 192 0,4-6-192 0,-2 1 192 16,-1-2-336-16,-1-3 48 0,7 1 16 0,-1 0 0 0,-2 1 272 15,-7-1 0 1,-2 0 0-16,-1 6 0 0,1-3 0 0,-2 3 0 0,3 1 0 0,-5 2 0 0,3 2 0 0,-2-2 0 16,-63 0 0-16,118 7 0 0,-118-7 0 0,98 2 0 15,-98-2 0-15,88 3 0 0,-88-3-368 16,84 0 48-16,-84 0 0 0,87-3 0 0,-87 3-48 0,89-2 0 16,-89 2 0-16,89-7 0 0,-89 7 368 0,96-10 0 31,-96 10 0-31,85-13 0 0,-85 13 0 0,75-14 0 0,-75 14 0 0,73-17 0 0,-73 17 144 0,63-17-144 15,-63 17 160-15,61-18-160 0,-61 18 336 0,58-19-16 16,-58 19-16-16,62-26 0 0,-62 26 160 0,70-35 48 16,-70 35 0-16,70-40 0 0,-30 19-304 0,-7-2-48 15,5-3-16-15,-6 0 0 0,-1 0-144 0,-1-2 0 0,1 2 0 16,-3 0 0-16,-2 0 0 0,0 0-144 0,-1 0 144 0,-3 1 0 31,1 4-144-31,-4-1 144 0,5 1 0 0,-4 3-144 0,-20 18 144 0,47-35 0 0,-47 35 0 0,41-27 0 16,-41 27 0-16,42-27 0 0,-42 27 0 0,33-27 0 15,-33 27-256-15,21-30-80 0,-14 18-16 0,-2-2 0 16,-5-4 32-16,0 5 16 0,-5-5 0 0,-2 1 0 16,2-1 432-16,-7-1 64 0,1-2 32 0,-1 0 0 15,-2 2 80-15,-3 2 16 16,-6-4 0-16,-1-2 0 0,-1 4-320 0,-4-2 0 0,-3-2 128 0,-8 1-128 16,0 1 0-16,-3-2 0 0,-4 2 0 0,-4-1 0 15,1 1 0-15,-4 2 0 0,-7 1-144 0,-2 1 144 16,2 5 128-16,0-2 128 0,-4 0 0 0,-1 2 16 0,0-6-112 0,-4 1-32 15,4 3 0-15,-5-4 0 0,1 8-128 0,-9-6 0 16,4-1 144-16,1 1-144 0,4 1 0 0,-3-3 0 16,3 1 0-16,-1 1 0 0,1 0 0 0,-10-3 0 31,-4-2 0-31,0 2 0 0,-3-2 0 0,0 0 0 0,5 2 0 0,-1 2-128 0,-1-1 128 0,-3 1 0 16,-6 0 0-16,-1-3 0 0,5-1 0 0,-1 8 0 15,-1-5-128-15,1 4 128 16,2-2-416-16,-6 3 0 15,-1 0 0 1,4-1 0-16,9 4 128 0,0-6 32 0,5 2 0 0,4-3 0 0,5 0-192 0,-3-1-16 0,-4 4-16 0,-2 2 0 16,1 2-272-16,-1 1-48 0,-2 4-16 0,-4 5 0 15,-3 5-80-15,-6 5-32 0,-9 2 0 0,-5 11 0 16,-4 3-80-16,-2 9-16 0</inkml:trace>
  <inkml:trace contextRef="#ctx0" brushRef="#br0" timeOffset="38974.24">20599 3132 13823 0,'-14'3'1216'0,"-2"-1"-960"0,7 2-256 0,4-1 0 0,0-1 384 0,-7 1 48 15,-7 2 0-15,-16 8 0 16,-9 1-1136-16,-5 0-240 0,4 3-32 0,-2 0-16 16,7-4-160-16,0-3-16 0,0 2-16 0,5 0 0 0,-2-3 1184 0,4-4 256 15,2 4 32-15,-1-4 16 0,3 0 992 0,-3 2 208 16,5 2 32-16,-7 2 16 0,3-3-192 0,-2 8-32 16,0 0-16-16,-2 8 0 0,2 4-640 0,-2 3-128 15,0 8-32-15,-3 1 0 0,5 5-512 0,-2-2 0 0,0 5 0 0,4-3 0 16,5-2 0-16,-1 3 0 0,8-5-144 0,2-4 144 15,5 0 0-15,-2-3-128 0,7 5 128 0,2-8 0 32,5 4-448-32,0-4-16 0,3 1 0 0,2-6 0 15,4 3-208-15,0-4-32 0,-9-25-16 0,26 52 0 0,-26-52 560 0,0 0 160 0,50 70 0 0,-50-70 0 16,0 0 224-16,68 69 112 0,-68-69 32 0,0 0 0 16,86 80 304-16,-86-80 64 0,64 61 16 0,-64-61 0 15,77 60-256-15,-77-60-48 0,96 52-16 0,-96-52 0 16,108 40-176-16,-108-40-16 0,113 35-16 0,-113-35 0 0,124 22-224 0,-124-22 0 15,136 13 128-15,-65-13-128 0,7 1 0 0,3-1 0 16,-1 0 128-16,-2 4-128 16,-78-4 0-16,138 12-160 0,-138-12 32 0,136 19 0 0,-136-19 128 0,134 18 144 15,-59-11-16-15,0-2-128 0,2 4 608 0,-3-8 16 16,-74-1 0-16,147 9 0 0,-72-9-32 0,1-2 0 16,12-5 0-16,0-3 0 0,10 1-592 0,-2-3 0 15,-9 1 0-15,-2-1 0 0,-1 0 0 0,1-2 0 16,6 0 0-16,1 2 0 0,2 3 0 0,-6 1-128 15,-13-1 128-15,-4 0 0 0,0 4 0 0,3 1 0 16,1-1 0-16,1 3 0 0,3-1 0 0,-4-2 0 16,-6 1 0-16,-1-1 176 0,-68 5-176 0,131-9 0 0,-65 2 0 0,0 2 0 15,2 2 0-15,6-3-176 0,-3 6 176 0,-1-3-128 16,-70 3 128-16,127-5 0 0,-127 5 0 0,111-9 0 16,-111 9 0-16,112 0 144 0,-112 0-144 0,122 0 0 15,-122 0 256-15,132 0-64 0,-132 0-16 0,128 0 0 16,-128 0 48-16,115-9 16 0,-115 9 0 0,102-10 0 15,-102 10-240-15,101-12 0 0,-101 12 0 0,98-14-160 16,-98 14 160-16,96-16 0 0,-96 16 0 0,90-23-128 16,-90 23 128-16,84-31 0 0,-46 14 0 0,-1-6 128 15,1 2 256-15,-3-5 64 0,2 3 16 0,-6 1 0 16,2-1-224-16,-7-3-48 0,-1 0-16 0,-1 0 0 0,-1 0-320 0,-11 3-64 16,2-3-16-16,-9 0 0 15,-5 7-368 1,0-4-80-16,-8 2-16 0,-3-2 0 0,1 2 512 0,-6-1 176 0,0 1 0 0,-1-2-144 0,-2 1 448 0,-7-1 80 15,-1-1 32-15,0 1 0 0,-3 0-128 0,-5 1-32 16,0-1 0-16,-1-1 0 0,1-2-256 0,-11 1 0 16,3-1 0-16,-9-4 0 0,-1 3 0 0,-4-3-176 15,-1-1 176-15,1 1-208 0,8 7-48 0,-8-3-16 16,-4 0 0-16,-6 3 0 0,-1 1 80 0,-5-1 0 16,-7 2 16-16,-4 7 0 0,1 0 304 0,-1 2 64 15,4 0 16-15,0-2 0 0,5 4-48 0,-4-3-16 0,-1-1 0 16,-3-1 0-16,1-1-144 0,0 0 0 0,3 3 144 0,1-5-144 31,3 4-320-31,-2-3-144 0,-1-1-32 0,-6 1 0 16,1 3-304-16,-3-3-64 0,3-1-16 0,-1 6 0 0,4 3 576 0,-2 1 112 15,5-1 32-15,-6 4 0 0,-6-4 288 0,3 0 64 16,4-1 16-16,1 1 0 0,4 2 144 0,2 2 32 16,2 1 0-16,-4 3 0 0,-3-6-384 0,-2 1 0 0,2 1 0 0,0 2 0 15,1 1-256-15,-1 4-64 0,0 5 0 0,-7 0-16 31,-9 1-464-31,-3-1-96 0,-2 4 0 0,0 1-16 0,-4 5-32 16,-1 3 0-16,-1 0 0 0,-8-6 0 0,-5 2 800 0,7-6 144 0,7 3 0 0,-1-3 0 0,6-1 496 16,-5-2 16-16,-7-2 0 0,10 12-8864 15</inkml:trace>
  <inkml:trace contextRef="#ctx0" brushRef="#br0" timeOffset="53910.46">21057 9310 1839 0,'0'0'160'0,"2"0"-160"0,0 0 0 0,-2 0 0 16,1 0 400-16,3-4 48 0,-3 4 16 0,3-1 0 15,1-3-208-15,2 1-32 0,-2 1-16 0,-1-2 0 16,-4 4-208-16,0 0 0 0,0 0 0 0,0 0 0 0,0 0-160 0,-4 0 160 16,4 0-128-16,-5 0 128 15,5 4 0-15,-3-2 0 0,-1 1 0 0,2-3-128 0,2 4 128 16,0-3 0-16,0-1 0 0,-3 4 128 0,3-4 272 0,3 5 64 15,-1-2 16-15,0 1 0 0,3-2 16 0,-3 1 0 16,5 2 0-16,-2-1 0 0,0 1-336 0,2 2-160 16,2-2 160-16,1 1-160 0,3-1 0 0,-1 2 0 15,-12-7 0-15,0 0 0 0,0 0 0 0,0 0 0 16,80 28 0-16,-80-28 0 0,0 0 0 0,0 0 0 16,66 34 0-16,-52-25 0 0,-14-9 336 0,0 0 176 15,0 0 48-15,0 0 0 0,87 30-48 0,-87-30 0 0,0 0 0 0,0 0 0 16,107-7-368-16,-107 7-144 0,0 0 0 0,88-18 144 15,-88 18-144-15,0 0 0 0,86-19-160 0,-86 19 160 16,0 0 0-16,85-12 0 0,-85 12 0 0,0 0 0 16,0 0 0-16,107-5 0 0,-107 5 0 0,0 0 0 15,0 0 0-15,97-5 0 0,-97 5 0 16,0 0 0 0,0 0-512-16,86-13 0 0,-86 13 0 0,0 0 0 0,0 0 512 0,0 0 0 15</inkml:trace>
  <inkml:trace contextRef="#ctx0" brushRef="#br0" timeOffset="54930.85">21036 10412 7359 0,'4'0'656'0,"-1"0"-528"0,2 0-128 0,-1-3 0 16,1 3 640-16,0-2 80 0,7-1 32 0,-12 3 0 15,0 0-192-15,0 0-48 0,108-28 0 0,-108 28 0 16,0 0-512-16,93-25 0 0,-93 25 0 0,0 0-192 15,83-17 192-15,-83 17 0 0,0 0-160 0,0 0 160 16,0 0 0-16,102 9 0 0,-102-9 0 0,0 0 0 16,0 0 0-16,0 0 0 0,74 29 0 0,-65-20 0 15,3-4 0-15,-1 4 0 0,1 0 144 0,-3-1-16 16,1 4 496-16,1-3 96 0,-1 0 32 0,2 0 0 16,-3-4 0-16,2 4 0 0,1-4 0 0,0-2 0 0,-12-3-416 0,0 0-80 15,0 0 0-15,0 0-16 0,82-3-240 0,-82 3-128 16,0 0 128-16,0 0-208 0,0 0 208 0,82-26 0 15,-82 26-160-15,0 0 160 16,0 0-192-16,0 0 48 0,0 0 0 0,57-35 0 0,-52 30 144 0,1-4 0 16,1 4 0-16,-6-8 0 0,3 5 0 0,-1-6 0 15,-3 5 0-15,-3-5 0 0,1 2 0 0,-5 3 0 16,2 1 0-16,-7-1 0 16,0 0-512-16,-4 4-80 0,0 1-16 0,-1 4 0 15,-2 4 608-15,-2-1 0 0,1 3 0 0,-2-1 0 0,4 4 0 0,1-1 0 16,-4 1 0-16,2 0 0 0,1 3 160 0,-2-3 0 0,0 1 0 15,1 2 0 1,4-3 96-16,-6 5 32 0,3-5 0 0,-1 3 0 16,2-2-288-16,-1-1 0 0,1 0 0 0,-6 3 0 0,6-3 0 0,-4-4 0 0,2 0 0 0,1-2-144 15,1 3 144-15,-1-3 0 0,1 1 0 0,-1-3-128 16,5-1 128-16,0 4 0 0,3-4 0 0,1 3 0 16,6-3 0-16,-3 2 0 0,6-4 0 0,2-1 0 31,5 3-560-31,4-4-16 0,-11 4-16 0,0 0 0 15,0 0-1296-15,109-19-256 0,-109 19-48 0,89-12-16 0</inkml:trace>
  <inkml:trace contextRef="#ctx0" brushRef="#br0" timeOffset="70709.45">5926 7119 11055 0,'-2'0'976'0,"-3"0"-784"0,5 0-192 0,0-2 0 0,0 2 160 0,0-4-16 15,0 1 0-15,0 1 0 32,-3-5-496-32,-3-1-96 0,-1-6-32 0,6 1 0 0,-6-1-192 0,0 1-32 0,0-1-16 0,2-2 0 0,-4 2 352 0,2 4 80 15,-2 1 16-15,2 0 0 0,-5 2 720 0,2-2 128 16,-3 4 48-16,1 0 0 0,-2 2 336 0,0-1 64 15,2 2 0-15,-5 2 16 16,3 2-160-16,-4 2-48 0,1-1 0 0,3 2 0 0,-3 4-384 0,1-4-96 0,2 4-16 0,0 0 0 16,0-1-336-16,-2 1-320 15,2 3 64-15,0-1 16 16,-3 4-416-16,3-1-96 0,-3 0-16 0,-1 4 0 0,-3-1 448 0,4 0 96 0,-2 1 16 0,1-1 0 31,-1-3 784-31,2 4 176 0,-1 1 16 0,3-2 16 0,-3 4 48 0,3 2 0 0,-1-1 0 0,2-1 0 31,0 2 0-31,0 3 16 0,2-3 0 0,-2 3 0 0,5 0 0 0,-3 0 0 0,1-3 0 0,3-1 0 32,1 3-416-32,2-6-96 0,-2 4-16 0,5-3 0 15,-2 1-320-15,3-5 0 0,2 1 0 0,3 1 0 0,-4-18 0 0,0 0 0 16,0 0 0-16,40 57 0 0,-40-57 160 0,0 0 16 16,0 0 0-16,61 58 0 0,-61-58 288 0,0 0 64 15,61 42 16-15,-61-42 0 0,0 0-64 0,71 36-16 16,-71-36 0-16,0 0 0 0,75 40-64 0,-75-40-16 15,0 0 0-15,68 39 0 0,-68-39-176 0,0 0-32 16,66 36-16-16,-66-36 0 0,0 0-160 0,61 40 0 16,-61-40 0-16,0 0 0 0,65 40 0 0,-65-40 0 15,0 0 0-15,71 44 0 0,-71-44 0 0,0 0 0 16,84 43 0-16,-84-43 0 0,0 0 0 0,89 37 0 16,-89-37 128-16,0 0-128 0,96 33 256 0,-96-33 32 15,68 19 0-15,-68-19 0 0,71 18 16 0,-71-18 0 0,73 17 0 16,-73-17 0-16,67 14-128 0,-67-14-32 0,0 0 0 0,106 16 0 15,-106-16-144-15,71 1 0 0,-71-1 0 0,75 4 0 16,-75-4 0-16,73 3 0 0,-73-3 0 16,77 0 0-16,-77 0 0 0,82-7 0 0,-82 7 0 0,85-5 0 15,-85 5 0-15,79-9 0 0,-79 9 0 0,76-8 0 16,-76 8 128-16,79-12-128 0,-79 12 128 0,75-9-128 16,-75 9 0-16,71-5 0 0,-71 5 0 0,70-6 0 15,-70 6 0-15,70-3 0 0,-70 3 0 0,71-2 0 16,-71 2 0-16,68 0 0 0,-68 0 0 0,0 0 0 15,91 2 0-15,-91-2 0 0,0 0 0 0,83 0 0 16,-83 0 0-16,0 0 0 0,75-2 0 0,-75 2 0 0,0 0 0 0,75-3 0 16,-75 3 0-16,0 0 0 0,80-4 0 0,-80 4 0 15,0 0 0-15,72-14 0 16,-72 14 0-16,0 0 0 0,70-17 0 0,-70 17 0 0,0 0 0 0,66-26 0 16,-66 26 128-16,0 0-128 0,66-32 0 0,-66 32 192 15,0 0-192-15,57-36 192 0,-57 36-192 0,0 0 0 16,46-42 0-16,-46 42 0 0,0 0 0 0,33-40 0 15,-33 40 0-15,14-31 0 0,-14 31 0 0,10-27 0 16,-10 27 0-16,11-34 0 0,-6 14 0 0,-2 0 0 16,4 0 144-16,0-1-16 0,2-1-128 0,-4 1 128 0,-1-2-128 0,1 1 128 15,-1-1-128-15,-3 2-240 16,-1 0 64-16,-1 2 16 0,1 2 16 0,-7-1 0 0,1 6 0 0,-2-2 0 16,-1 4 144-16,0-3 0 0,0 1 0 0,-1 4 0 15,1-1 0-15,-3 0 0 0,3-1 160 0,-1 1-160 16,1 0 384-16,1 4 0 0,1-4-16 0,1 1 0 15,1-1-176-15,2 0-16 0,-3 0-16 0,3-3 0 16,-2 2-160-16,1-2 0 0,-1-1 0 0,-4 0 0 16,-3 4-208-16,0-2 80 0,1 3 128 0,-3-1-208 0,-3 0 208 15,0-3 0-15,-6 3 0 0,2 1 0 0,-5-1 128 0,0 0 32 16,0 1 0-16,-1-1 0 0,3-2 80 0,-2-1 16 16,2 0 0-16,1 2 0 0,0-3-256 0,1-1 0 15,-1 0 0-15,0-3 0 0,2 0 0 0,-1 3 0 16,-1-2 0-16,2 6 0 0,-2-3-144 0,1-1 144 15,1 2 0-15,-2-2-144 16,1 2 144-16,-5 3 0 0,3 1 0 0,-2-3 0 16,-2 8 192-16,-3-2 0 0,-2 1 16 0,1-1 0 0,-1 1 16 0,3 3 0 0,-1 1 0 0,0-4 0 31,1 1-224-31,1 1 176 0,4-2-176 0,-5-4 160 0,4 4-160 0,-2-1 0 16,2-4 0-16,-3 1 0 0,3-1 0 0,1 0 0 0,-1 0 0 0,0-4 0 15,0 4-224-15,-4-5 80 16,2 2 16-16,0-2 0 0,-1 2-16 0,-3-2 0 15,1 0 0-15,1 0 0 0,-4 2-16 0,-3-2 0 0,-5 1 0 0,0 1 0 32,-1 4-544-32,-13 6-96 0</inkml:trace>
  <inkml:trace contextRef="#ctx0" brushRef="#br0" timeOffset="138662.22">1941 11320 8287 0,'-14'10'736'0,"2"-6"-592"16,1 1-144-16,4-2 0 0,6 1 480 0,-3-4 64 16,1 0 16-16,-3 0 0 0,-6-4 256 0,-2 4 48 15,2-3 16-15,-2-6 0 0,4 4-752 0,-6-4-128 16,5 1 0-16,-2-1-128 0,0-2-176 0,-4 3-16 15,3 1-16-15,-3 1 0 0,1 6 80 0,0 0 0 16,-5 6 16-16,2 1 0 0,2 3 576 0,-1 4 112 16,-3 3 32-16,0-1 0 0,4 2 400 0,1-1 80 15,-1-1 0-15,1-1 16 0,2-1-432 0,0 4-96 0,2-1 0 0,2 1-16 16,1-1-432-16,-5 2 0 16,4-1-224-16,-1 2 80 15,2 0-352-15,4 2-64 0,-2-1-16 0,5 2 0 0,-1 3 176 16,3 0 16-16,0 0 16 0,0 5 0 0,0 1 240 0,3 3 128 0,-3 5-160 0,2-2 160 15,2-1 0-15,-1-3 160 0,2-7 0 0,4-1 0 16,0-7 320-16,3-3 64 0,2-6 16 0,-14-10 0 0,0 0-240 16,0 0-32-16,85-9-16 0,-85 9 0 0,0 0-464 0,74-57-80 15,-74 57-32-15,52-58 0 0,-52 58-80 0,49-62 0 16,-49 62-16-16,48-75 0 0,-25 35 224 0,3-4 176 16,-1-3-208-16,1-2 80 0,3 4 336 0,-1-4 80 15,5-3 16-15,-1 0 0 0,-1-6 208 0,4 1 32 16,-4-4 16-16,1 2 0 15,-3-2-432-15,-3 3-128 0,-6 6 0 0,-3 3 0 0,-3 4 0 0,-2 5 0 16,-3 2 0-16,-4 6 0 0,-1 3 0 0,-1 1-144 16,-3 7 144-16,-3-2-192 0,-1 6 192 0,2-1 0 15,-5 8 0-15,2-2 0 0,0 3 0 0,-2 4 0 16,0 1 0-16,4 1 0 0,-6 3 128 0,4 0 48 16,-2 0 16-16,1 0 0 0,1 0 16 0,-2 3 16 15,2-3 0-15,0 4 0 0,-1-4-224 0,3 1 0 0,0-1 0 0,-3 4-160 16,3-1-160-16,-2 3-16 0,5 2-16 0,-7 5 0 15,5 2 96-15,-5 6 0 0,2 2 16 0,-4-1 0 16,0 8 112-16,-1 1 128 0,1 4-208 0,-3 4 80 16,1 1 416-16,-1 5 96 0,0 11 0 0,2 1 16 15,-3 6 304-15,3 6 64 0,3 3 16 0,-2 3 0 16,1-4 16-16,-1 4 0 0,4 0 0 0,-4-4 0 16,4 3-544-16,-2-12-96 0,1-1-32 0,5-9 0 15,1-10-576 1,1-12-128-16,3-9-32 0,5-16-9248 0</inkml:trace>
  <inkml:trace contextRef="#ctx0" brushRef="#br0" timeOffset="139448.43">2598 11166 911 0,'-18'14'0'0,"4"-5"0"0,2 0 0 0,7-2 0 16,-2-5 1824-16,5-2 288 0,2 0 48 0,-7 3 16 15,-1-3-688-15,1 5-128 0,-2-5-16 0,5 0-16 0,1 0-1136 0,3-2-192 16,3-1 0-16,-3 3-144 15,4 3-224-15,-2-1-32 0,1 7-16 0,-3 3 0 0,0-1 256 0,0 6 160 16,-3 4-192-16,1 2 192 0,-2-1 528 0,1 4 224 16,1-3 32-16,2 1 16 0,0-5 496 0,0-1 112 15,0-1 0-15,5-3 16 0,-1-2-208 0,5-3-32 16,-4 3-16-16,4-6 0 0,1-1-240 0,1-2-48 16,-11-3-16-16,0 0 0 0,0 0-352 0,0 0-64 15,0 0 0-15,81-22-16 0,-81 22-176 0,0 0-48 16,0 0 0-16,68-53 0 0,-68 53-80 0,0 0-128 0,49-52 176 15,-49 52-176-15,0 0 0 0,37-63 0 0,-37 63 0 16,14-43 0 0,-11 22-400-1,-1 2-144-15,0-2-32 0,-4 4 0 0,0-1-128 0,-3 4-16 0,1-3-16 0,-4 3 0 0,3 2 496 0,-8 3 112 0,3 0 128 0,-2 0-208 16,-2-1 208-16,2 5 0 0,-6-2 0 0,4 2 0 16,-7-1 0-16,2 3 0 0,-2 3 0 0,-1 0 0 31,1 5-464-31,-2 4-160 0,0 8-16 0,6 1-16 0,-1 3 80 15,1 3 0-15,3 6 16 0,5-1 0 0,2-4 816 0,6 1 176 0,1 3 16 0,0-3 16 16,8 2 592-16,1-2 112 0,3 4 32 0,2-2 0 16,4 2-464-16,-1-3-96 0,2 0 0 0,4-1-16 0,-2 3-256 15,1-1-48-15,1-2-16 16,2-3 0-16,2 0-304 0,-27-23 160 0,61 26-160 0,-61-26 128 0,67 12-384 0,-67-12-64 16,75 0-32-16,-75 0 0 15,83-14-528-15,-83 14-96 0,84-35-32 0,-84 35 0 31,89-56 208-31,-89 56 32 0,89-71 16 0,-89 71 0 0,101-96-400 0,-53 42-64 0,1-3-32 0,-2-4-7232 0</inkml:trace>
  <inkml:trace contextRef="#ctx0" brushRef="#br0" timeOffset="139762.37">3609 10306 20271 0,'-14'23'896'0,"0"-6"192"0,3-3-880 0,6-5-208 0,3-1 0 0,2-4 0 15,0 1 704-15,0 7 112 0,0 8 16 0,2 4 0 16,3 0-1200-16,-1 6-224 0,1 1-48 0,-3 1-16 15,-1 1-1520-15,-1 0-288 0,-1 9-64 0,-3-1-16 16,1 6 1360-16,-3-1 272 0,1 2 48 16,-2 5 16-16,5 1 2224 0,-1 5 448 0,0-2 96 0,-3 3 0 0,3 6 368 0,-2-5 64 15,1-4 16-15,2-5 0 0,-1-6-1072 0,1-6-208 16,4-5-32-16,1-9-16 16,1-5-1216-1,1-7-240-15,4-6-48 0,-1-8-11472 0</inkml:trace>
  <inkml:trace contextRef="#ctx0" brushRef="#br0" timeOffset="140201.91">3957 11215 8287 0,'5'16'368'0,"2"-9"80"0,-2 2-448 0,4-6 0 0,-5-3 0 0,3 0 0 0,3 4 576 0,-10-4 16 0,0 0 16 0,82 0 0 31,-82 0-848-31,78-13-160 0,-78 13-48 0,0 0 0 16,93-28-528-16,-93 28-112 0,0 0-32 0,0 0 0 0,80-47 976 0,-80 47 144 0,0 0 128 0,0 0-128 16,0 0 1280-16,73-57 144 0,-73 57 48 0,0 0 0 15,0 0-128-15,37-61-32 0,-32 44 0 0,-2-3 0 16,-3 3-880-16,-3 0-176 0,1-1-48 0,-7 4 0 31,-3 2-832-31,-2 2-160 0,-3 1-48 0,-4 5 0 0,2 1 368 0,-4 6 64 0,2 6 16 16,-1 3 0-16,-3 2 976 0,1 5 208 0,-1 8 32 0,3-1 16 0,3 5 624 0,-4 4 128 15,6 0 32-15,1 5 0 0,5 3-272 0,3 1-48 16,1-1-16-16,1 3 0 0,6-1-464 0,4 2-112 16,-2-2-16-16,5 2 0 0,1-1-336 0,6 2-80 15,-3-1-16-15,6-1 0 0,4-3 176 0,-2-3 16 16,6-5 16-16,3-5 0 0,3-6-160 0,2-7-16 15,-33-17-16-15,71 13 0 16,-71-13-736-16,79-14-128 0,-79 14-48 0,84-44-8320 16,-84 44-1664-16</inkml:trace>
  <inkml:trace contextRef="#ctx0" brushRef="#br0" timeOffset="140485.67">5179 10341 10127 0,'-23'36'896'0,"6"-9"-704"0,3-1-192 0,5-9 0 0,5-5 3312 0,4-5 624 16,-3 9 128-16,-1 7 32 0,-1 13-1520 15,0 11-288-15,5 5-64 0,0-6-16 16,3 1-2464-16,3-5-512 0,-5 5-80 0,1-2-32 15,0 4-1232-15,-4 6-256 0,0 5-64 0,-3 4 0 16,0 11 960-16,-4 2 176 0,1 6 32 16,-5-4 16-16,3 1 1600 0,-2-2 320 0,1-3 64 0,2-5 16 0,3-8 304 0,0-8 64 15,1-5 16-15,-4-11-7488 16,6-6-1504-16</inkml:trace>
  <inkml:trace contextRef="#ctx0" brushRef="#br0" timeOffset="140941.69">4726 11135 27647 0,'-9'54'1216'0,"7"-16"256"0,2-6-1168 0,2-10-304 0,5-9 0 0,1-5 0 16,6 3 1024-16,7 10 160 0,16 13 32 0,6 3 0 15,8 1-1216-15,0-10-480 0,-6-7 32 0,-45-21 0 16,84 23-1376-16,-84-23-272 0,78 5-48 0,-78-5-16 16,0 0 576-16,106-14 112 0,-106 14 32 15,0 0 0-15,101-35 1440 0,-101 35 224 0,0 0 80 0,93-62 16 0,-93 62 768 0,57-49 176 16,-57 49 16-16,49-61 16 0,-49 61-288 0,37-61-64 16,-37 61-16-16,29-72 0 0,-20 38-928 0,-2 2 0 15,0 6 0-15,-7 0-176 16,-4 7-1040-16,1-2-192 0,-2 7-64 0,-1 2 0 15,-2 3 768-15,-5 0 160 0,3 8 32 0,-6 1 0 0,6 5 640 0,-8 4 144 16,5 8 32-16,-8 4 0 16,1 7 592-16,-4 3 128 0,1 9 32 0,1 4 0 0,-1 5 288 0,-3 3 64 0,3-3 16 0,-1 3 0 15,5 2-208-15,-4 3-32 0,6 1-16 0,1-1 0 16,6 2-240-16,1 1-48 0,4 1-16 0,5 0 0 16,5-2-32-16,0-10-16 0,7 1 0 0,6-8 0 15,6-7-512-15,6-4-112 0,5-10 0 0,-35-21-16 31,74 23-640-31,-74-23-128 0,89-6-32 0,-89 6 0 16,96-26-2032-16,-96 26-416 0</inkml:trace>
  <inkml:trace contextRef="#ctx0" brushRef="#br0" timeOffset="141792.17">6639 11144 23039 0,'-5'3'2048'0,"1"-1"-1648"0,4-2-400 0,0 0 0 16,2 0 752-16,-2 0 64 0,2 0 16 0,-2 4 0 31,1 1-1248-31,3 3-240 0,-4 5-48 0,2 1-16 16,-2 8-1504-16,0 1-288 0,0 3-64 0,0 7-16 15,-2 4 928-15,-2 6 192 0,1-3 48 0,1 0 0 0,-3 4 2352 0,1-4 480 0,-1 0 80 0,2 0 32 16,-2 0 560-16,-2-5 112 0,1 0 32 0,1-4 0 0,-2-5-1120 0,2 0-208 0,0 1-64 0,-4-8 0 15,5 2-672-15,-1-4-160 0,0-3 0 0,2-7 0 16,3-2 0-16,-4-8 0 0,8 1-160 0,-4-7 160 31,5-3-224-31,2-5 32 0,-7 17 16 0,0 0 0 16,31-75-224-16,-31 75-48 0,28-70-16 0,-28 70 0 16,35-80-192-16,-35 80-48 0,36-94 0 0,-18 42 0 0,-1-1 64 0,-1-1 0 0,0-7 0 0,-1 4 0 0,-2-4 640 15,-3 3 176-15,2 1 16 0,-3 3 0 0,7 7 224 0,-4 3 48 16,-12 44 16-16,29-71 0 0,-29 71-240 0,0 0-48 15,35-66-16-15,-35 66 0 0,0 0-32 0,0 0 0 16,0 0 0-16,0 0 0 0,0 0 448 0,82-23 96 16,-82 23 16-16,0 0 0 0,0 0 128 0,0 0 16 15,58 18 16-15,-58-18 0 0,0 0-512 0,0 0-96 16,0 0-32-16,73 1 0 16,-73-1-640-16,0 0-128 0,0 0-32 0,0 0 0 15,80-19-1344-15,-80 19-288 0,0 0-48 0,0 0-7024 0</inkml:trace>
  <inkml:trace contextRef="#ctx0" brushRef="#br0" timeOffset="142169.81">8024 10994 22111 0,'-8'21'976'0,"2"-12"208"0,3-2-944 0,3-4-240 0,0-3 0 0,2 0 0 0,-1 0 1088 0,5-3 192 16,-1 1 16-16,-5 2 16 0,0 0-608 0,0 0-112 16,0 0-16-16,61-47-16 15,-61 47-1232-15,0 0-240 0,0 0-48 0,0 0-10896 0</inkml:trace>
  <inkml:trace contextRef="#ctx0" brushRef="#br0" timeOffset="142405.4">8399 11616 11967 0,'-26'69'1072'0,"3"-23"-864"0,6-11-208 0,4-9 0 0,10-12 5536 0,3-6 1056 15,-2 6 224-15,-1 7 32 0,-1 11-5200 0,-1 2-1056 16,3-2-208-16,-1-10-32 16,-1-6-4192-16,-4-2-848 0,-3 0-176 0,-10-2-16 0</inkml:trace>
  <inkml:trace contextRef="#ctx0" brushRef="#br0" timeOffset="144266.7">2030 13715 9215 0,'-2'0'816'0,"-1"-4"-656"0,-1 4-160 0,2-2 0 16,2-1 640-16,-3-1 112 0,-2 4 16 0,-4-8 0 15,-7-1-208-15,-1-5-48 0,-2 4 0 0,-2-3 0 16,-2 5-512-16,0-1 0 0,-3 0 0 0,-3 6-192 15,1-2-80-15,-2 5-16 0,2 0 0 0,-1 3 0 16,4 2 480-16,-4 1 112 0,2 2 16 0,0 1 0 16,0 3 704-16,1 2 160 0,0 3 32 0,-3 1 0 15,1 5-320-15,0-1-64 0,-2 4-16 0,-1 0 0 16,-1 1-512-16,3 4-112 0,1 4 0 0,2 0-16 16,3 1-320-16,2 2-64 0,4 3-16 0,-1 2 0 0,4-3 48 0,2 5 16 15,2 2 0-15,3-1 0 0,3-3 544 0,3 1 96 16,4-4 32-16,2 0 0 0,4-9-32 0,5-1 0 15,3-7 0-15,-17-23 0 0,40 29-80 0,-40-29-16 16,0 0 0-16,74 11 0 0,-74-11-208 0,0 0-48 16,90-23-128-16,-90 23 192 0,61-35-64 0,-61 35-128 15,56-49 176-15,-56 49-176 0,54-66 512 0,-54 66-16 16,54-78 0-16,-24 36 0 0,-4-5 208 0,2-2 64 16,1-12 0-16,-1-1 0 0,2-10-320 0,-4-1-48 15,0-2-16-15,-2 0 0 0,3 0-256 0,-3-1-128 16,0 4 0-16,1-1 128 15,-3-2-704-15,-4 0-128 0,-1 0-48 0,-6 4 0 16,1 5-144-16,-3 12-16 0,-1 3-16 0,1 6 0 16,-4 1 272-16,-1 13 48 0,1 0 16 0,-2 8 0 15,-3 23 592-15,6-42 0 0,-6 42 144 0,12-36-16 0,-12 36 80 0,10-35 32 0,-10 35 0 0,0 0 0 16,30-44-240-16,-30 44 0 0,0 0 0 0,0 0 0 16,0 0-128-16,0 0 128 0,66-22-192 0,-66 22 192 15,0 0-256-15,23 40 64 0,-18-14 16 0,-1 5 0 16,-1 4 176-16,-3 9 0 0,5 4 0 0,-5 13 0 15,6 11 800-15,-1 8 96 0,2 16 0 0,-6 10 16 0,3 7 352 0,-4 4 64 16,3 1 16-16,-3 6 0 0,0 0-688 16,0 3-128-16,2 2-16 0,2-14-16 31,1-20-1536-31,2-8-304 0,-2-19-64 0,4-10-16 0,-4-15-368 0,2-8-64 0,0-7 0 0,2-10-16 16,1-6 608-16,-10-12 128 0,0 0 32 0,0 0-7632 15</inkml:trace>
  <inkml:trace contextRef="#ctx0" brushRef="#br0" timeOffset="144731.74">2783 13530 26719 0,'-27'38'1184'0,"6"-15"240"0,8 0-1136 0,0-6-288 0,12-8 0 0,-3-4 0 0,2 4 544 0,-1 3 48 0,-2 10 16 0,3 5 0 0,4-5-608 0,3-1 0 0,-5-21 0 0,0 0 0 31,36 28-1568-31,-36-28-224 0,0 0-64 0,0 0 0 0,72-9-240 0,-72 9-48 16,0 0-16-16,0 0 0 0,66-31 1232 0,-66 31 240 0,0 0 48 0,0 0 16 15,56-52 1440-15,-56 52 272 0,0 0 64 0,35-58 16 16,-35 58-32-16,17-45-16 0,-17 45 0 0,18-49 0 15,-13 20-848-15,0-3-272 0,0-3 160 0,-3 1-160 32,0-3-656-32,-2 2-224 0,-2 0-32 0,-1 0-16 0,-6 4-336 0,0 3-64 0,-3-1-16 0,1 6 0 0,-1 6 928 0,2 4 176 15,-1 8 48-15,4 5 0 16,-1 5 1104-16,-1 8 240 0,0 4 32 0,2 9 16 0,-1 5-288 0,1 6-48 16,0 10-16-16,1 2 0 0,1 5 112 0,2 5 32 15,3 4 0-15,0-1 0 0,3 5 784 0,2 2 144 16,1 3 48-16,6 6 0 0,0-3-432 0,4-5-64 15,1-13-32-15,6-12 0 0,6-1-656 0,6-13-128 16,0-5-16-16,-35-26-16 0,89 20-624 0,-89-20-336 0,101-23 32 0,-101 23 16 31,106-49-1376-31,-52 13-256 16,2-6-64-16,-4-3-7488 0,-3-4-1472 0</inkml:trace>
  <inkml:trace contextRef="#ctx0" brushRef="#br0" timeOffset="145022.46">4363 12476 28559 0,'-5'23'1264'0,"-2"-7"272"0,2 1-1232 0,1-7-304 0,2-1 0 0,2-4 0 0,2 4 1344 0,-2 12 224 15,2 9 32-15,0 10 16 0,3 5-544 0,2 4-112 16,-4 3-32-16,3 2 0 0,-5-2-928 15,3 0 0-15,-4 2 0 0,-4 4-176 16,3 3-304-16,-6 2-64 0,0 6-16 0,0 6 0 0,-4 0 240 16,2 3 64-16,1-1 0 0,-1-2 0 0,0 0 256 0,1-5 272 15,-1 1-48-15,0-5-16 0,2-1 112 0,2-6 32 16,1-7 0-16,3-12 0 16,2-9-1568-16,-1-4-304 0,2-10-64 0,-2-17-12992 0</inkml:trace>
  <inkml:trace contextRef="#ctx0" brushRef="#br0" timeOffset="145447.6">4490 13587 21183 0,'-3'21'1888'0,"3"-7"-1504"0,3-5-384 0,-3-6 0 0,4-1 1920 0,1 2 304 16,4 8 64-16,1 5 16 0,-10-17-1280 0,47 33-256 15,-47-33-64-15,0 0 0 32,86 0-1584-32,-86 0-320 0,0 0-64 0,87-48-16 0,-87 48-64 0,49-44-32 0,-49 44 0 0,36-42 0 0,-36 42 880 0,30-47 176 15,-30 47 48-15,21-52 0 16,-21 52 1040-16,14-54 224 0,-14 54 32 0,10-57 16 16,-10 57-288-16,7-61-64 0,-5 29-16 0,-2 4 0 0,0-1-672 0,-2-3 0 15,-3 10 0 1,-2-3 0-16,-2 6-1008 0,-1 2-128 0,-3 5-16 0,-4-2-16 15,0 1 144-15,-3 8 48 0,0 0 0 0,-1 5 0 0,3 5 976 0,2 4 0 0,-1 5 192 16,1 3-32-16,1 4 1216 0,-1 7 240 16,6 2 48-16,-3 6 16 0,3 6 48 0,3 0 16 0,2 7 0 0,-1 3 0 31,6 5-368-31,0 1-80 0,6-1-16 0,2 1 0 0,1-2-576 0,5-4-112 0,0-2-16 0,3-1-16 16,8-2-320-16,3-3-64 0,-2-3-16 0,5-2 0 15,1-8-160-15,2-5 0 0,-34-26-192 0,67 37 192 31,-67-37-1072-31,66 21-80 0,-66-21-32 0,71 0 0 0,-71 0-1184 0,82-23-256 16,-82 23-32-16,91-43-10320 0</inkml:trace>
  <inkml:trace contextRef="#ctx0" brushRef="#br0" timeOffset="145733.49">5795 12441 34095 0,'-17'53'1504'0,"5"-13"320"0,-2-5-1456 0,5-6-368 0,4-11 0 0,3-4 0 0,0 5 832 0,-1 19 112 32,-2 23 16-32,5 10 0 0,1 9-672 0,6-6-128 0,-1-6-32 0,1 1 0 15,0-3-1216-15,0 4-240 0,-2 1-48 0,-5 4-16 16,3 2 96-16,-6-2 16 0,-1-5 0 0,3-4 0 0,-6 0 752 0,0-9 144 0,0 1 48 0,-4-2 0 31,1-6 112-31,-1 1 32 0,-3-6 0 0,2-8-11712 16</inkml:trace>
  <inkml:trace contextRef="#ctx0" brushRef="#br0" timeOffset="146155.01">5391 13081 29487 0,'0'33'1296'0,"4"-9"288"0,-4-3-1264 0,5 0-320 0,0-7 0 0,2-4 0 0,-7-10 1520 0,33 47 240 16,0 2 48-16,9 9 16 0,5 3-992 0,2-11-208 16,-4 1-48-16,2-15 0 15,-3-5-944-15,-4-1-192 0,4-7-32 0,-44-23-16 16,76 35-800-16,-76-35-176 0,79 19-16 0,-79-19-16 15,75 3 480-15,-75-3 112 16,0 0 0-16,94-9 16 0,-94 9 640 0,0 0 128 0,73-43 32 0,-73 43 0 0,0 0 480 0,54-66 112 16,-54 66 0-16,26-49 16 0,-26 49 272 0,21-63 48 15,-21 63 16-15,17-69 0 0,-10 32-448 0,-3-1-96 16,-1 3 0-16,-3-2-16 16,0-1-1008-16,-3 7-208 0,-2 3-48 0,-2 3 0 15,-2 6-224-15,-2 2-48 0,-1 8-16 0,-2 6 0 0,0 6 976 0,-3 6 192 0,0 8 32 0,-6 6 16 16,5 8 1392-16,-4 4 288 0,1 12 48 0,2-5 16 15,1 7 496-15,6-2 96 0,-2 7 32 0,0-2 0 16,5 0-752-16,3 2-160 0,4 7-16 0,0 2-16 16,6-2-608-16,1-4-112 0,3 1-32 0,5-6 0 15,4-8-240-15,0-11-48 0,10-4-16 0,-27-29 0 16,57 32-208-16,-57-32 0 0,66 8-192 0,-66-8 192 16,72-8-1296-1,-72 8-160-15,71-23-16 0,-71 23-16 0,68-38-1504 0,-68 38-288 0</inkml:trace>
  <inkml:trace contextRef="#ctx0" brushRef="#br0" timeOffset="146769.93">7238 13274 24879 0,'-15'23'1088'0,"6"-11"256"0,2-4-1088 0,3-2-256 0,4-1 0 0,0-2 0 0,0 1 464 0,0 1 48 0,0 7 0 0,0 2 0 32,0 9-1744-32,0 0-352 0,0 3-64 0,-3 5-16 15,-2 4-800-15,0 5-160 0,-2 3-48 0,1 10 0 0,-2 1 2672 0,-1 7 752 0,-3 5 32 0,1 4 16 16,3 1 2128-16,-1 0 416 0,0-1 96 0,0-4 16 15,1 0-704-15,-1-3-128 16,4 2-16-16,-2-8-16 0,2 0-1504 0,-1-4-288 0,1-8-64 0,-4-1-16 16,2-4-928-16,-1-9-192 15,-1-5-48-15,0-5 0 0,1-7-448 0,-1-9-112 0,2-1-16 0,0-4 0 0,2-4 528 0,-4-5 112 16,0-4 0-16,4-10 16 16,2-3-112-16,-1-9-32 0,2-2 0 0,4-6 0 15,2-4-208-15,4-2-48 0,1-5-16 0,3-3 0 16,2-4-64-16,0-2-16 0,3-3 0 0,4-4 0 15,2-5 160-15,3 0 48 0,0-5 0 0,2 5 0 16,0 6 0-16,2 2 0 0,-1 5 0 0,3 1 0 16,-1 0 192-16,-1 3 32 0,6 1 16 0,-36 57 0 15,63-89 416-15,-63 89 0 0,66-70 0 0,-66 70-128 0,65-48 704 0,-65 48 128 16,59-35 48-16,-59 35 0 0,0 0 448 0,87-25 80 16,-87 25 32-16,0 0 0 0,75 9-416 0,-75-9-96 0,40 23-16 15,-40-23 0-15,31 34-464 0,-18-11-80 0,-3 8-32 16,-3-1 0-16,-5 1 32 0,-2 1 0 0,-2-1 0 0,-3 0 0 15,-2 1 240-15,-2-3 48 0,-5 6 16 0,0 0 0 16,-7 2 352-16,-1-6 80 0,-1 4 16 0,-7-4 0 16,3 2-320-16,-8-5-64 0,0 4-16 0,-3-6 0 15,-3 0-272-15,-2-5-48 0,1-7-16 0,4-4 0 32,3-3-1024-32,7-5-224 0,0-7-32 0,4-1-9664 15,5-6-1920-15</inkml:trace>
  <inkml:trace contextRef="#ctx0" brushRef="#br0" timeOffset="147037.9">8549 13142 37775 0,'-26'31'1664'0,"8"-14"368"0,6-4-1632 0,3-8-400 0,8-2 0 16,1-3 0-16,0 0 192 0,0 0-32 0,0 0-16 0,0 0 0 16,0 0-1888-16,0 0-384 0,17-49-80 0,-17 49-16 0,0 0 1744 0,0 0 352 15,0 0 128-15,0 0 0 0</inkml:trace>
  <inkml:trace contextRef="#ctx0" brushRef="#br0" timeOffset="147259.84">8564 14040 40543 0,'-38'93'1792'0,"8"-31"384"0,1-8-1744 0,10-19-432 0,10-9 0 0,0-5 0 16,-5 11 400-16,-7 22 0 0,-15 33 0 0,-4 10 0 0,3-5-400 0,9-17 0 15,6-17 0-15,4-18-176 16,9-14-2256-16,6-12-464 0,6-14-96 0</inkml:trace>
  <inkml:trace contextRef="#ctx0" brushRef="#br0" timeOffset="-168652.09">9934 10525 6447 0,'-3'2'576'0,"-3"2"-576"0,6-4 0 0,0 0 0 0,0-4 448 0,0 4 0 16,0 0-16-16,-3-2 0 0,3-1-624 0,-5 0-128 16,1-3-32-16,-1 6 0 15,1-3-496 1,-1 3-112-16,-3 0 0 0,-1 3-16 0,0 1 976 0,-3 1 0 0,1 0 0 0,-2 4 0 15,0 0 848-15,1 3 64 0,-2-2 16 0,0 2 0 0,-1 2-288 0,-3 4-48 16,-1-1-16-16,-4 1 0 0,-1-4-336 0,0 1-80 16,1-1-16-16,-2-3 0 0,3-3-144 0,-1 1-272 15,-1 0 64-15,5-2 16 16,1-2-736-16,-1 0-144 16,2 4-16-16,-1 3-16 0,-3-1 608 0,2-3 128 0,2 4 32 0,-1 1 0 0,1-3 336 0,-1 4 0 15,1 3 0-15,0-1 0 0,-3 2 144 0,5-3 112 16,1 3 0-16,-4-1 16 0,6 0 208 0,2 4 32 15,1-1 16-15,0-3 0 0,2 0 96 0,2 1 16 0,3-1 0 0,1-3 0 16,1-2-16-16,3-3 0 0,2 1 0 0,2-1 0 16,2 3-16-16,1 1 0 0,3-3 0 0,-1 2 0 15,2 2-144-15,-4 0-16 0,6-2-16 0,-6 2 0 16,6 2 336-16,-2-6 64 0,-2 4 0 0,-12-14 16 16,0 0-128-16,51 39-16 0,-51-39-16 0,0 0 0 15,64 34-400-15,-64-34-80 0,0 0-16 0,68 44 0 16,-68-44-192-16,0 0 0 0,65 42 0 0,-65-42 0 15,0 0 0-15,50 35 0 0,-50-35 0 0,0 0 0 16,0 0 0-16,65 26-192 0,-65-26 192 0,0 0-208 16,0 0-304-1,0 0-64-15,0 0-16 0,0 0-7968 0</inkml:trace>
  <inkml:trace contextRef="#ctx0" brushRef="#br0" timeOffset="-168210.95">9335 11011 5519 0,'-6'0'496'0,"5"0"-496"0,1 0 0 0,1-3 0 0,1 3 512 0,2 0 0 0,-3-5 0 0,6 1 0 16,-1-1-384-16,2-4-128 0,5 4 0 0,-5-2 0 15,-8 7 0-15,0 0-192 0,0 0 16 0,0 0 0 16,0 0-176-16,75-42-32 0,-75 42-16 0,0 0 0 16,0 0 400-16,72-33 0 0,-72 33 0 0,0 0 128 15,0 0 1120-15,85-10 224 0,-85 10 64 0,0 0 0 16,0 0 544-16,105-4 112 0,-105 4 32 0,0 0 0 15,102-14-944-15,-102 14-192 0,87-12-48 0,-87 12 0 16,105-14-784-16,-105 14-256 0,112-3 128 0,-112 3-128 0,130 0 0 0,-130 0 0 16,138 17 0-16,-138-17-144 0,124 26 144 0,-124-26 0 15,123 32-144-15,-123-32 144 0,136 29 0 0,-59-20 0 16,7 0 0-16,-1-8 0 0,4 6 0 0,-3-5 0 16,-4 2 0-16,4-8 0 0,3 2-272 0,11-6-48 15,8-5 0-15,2 5-9472 0</inkml:trace>
  <inkml:trace contextRef="#ctx0" brushRef="#br0" timeOffset="-159970.81">30101 12333 911 0,'-5'-3'0'0,"1"3"0"0,4 0 0 0,0 0 0 0,0 0 880 0,0 0 80 15,0 0 32-15,0 0 0 0,0 0-576 0,6-26-112 16,-6 26-32-16,0 0 0 0,0 0 320 0,0 0 64 16,-6 5 16-16,3-1 0 0,-1 4 480 0,3 1 112 15,-5-4 16-15,6-5 0 16,-1 12 112-16,1-12 16 0,0 0 16 0,0 0 0 0,0 0-400 0,0 0-64 15,0 0-32-15,0 0 0 0,0 0-256 0,0 0-48 16,59 28-16-16,-59-28 0 0,0 0 64 0,0 0 16 16,0 0 0-16,19 39 0 0,-19-39 144 0,0 0 16 15,9 31 16-15,-9-31 0 0,0 0-192 0,12 40-32 16,-12-40-16-16,9 31 0 0,-9-31-400 0,0 0-80 16,17 44-16-16,-17-44 0 0,0 0-128 0,31 43 0 15,-31-43 0-15,0 0 0 0,35 37 0 0,-35-37 0 0,0 0 0 0,42 35 0 16,-42-35 0-16,0 0 0 0,40 40-144 0,-40-40 144 15,0 0 0-15,33 50 0 0,-33-50 0 0,18 40 0 16,-18-40 0-16,17 49 144 0,-17-49-16 0,18 51 0 31,-18-51 416-31,19 61 80 0,-7-30 16 0,-3 4 0 0,1 0-128 0,-1 0-32 16,3 1 0-16,-3-1 0 0,5 0-128 0,-2-4-32 0,2 0 0 0,-14-31 0 16,35 58-192-16,-35-58-128 0,40 56 128 0,-40-56-128 15,49 48 0-15,-49-48 0 0,52 53 0 0,-52-53 0 16,49 48 0-16,-49-48 0 0,50 46 0 0,-50-46 0 0,51 52 0 0,-51-52 0 15,43 61 0-15,-43-61 0 0,37 59 144 0,-37-59-144 16,30 70 192-16,-17-30-192 16,-2 3 272-16,-2 1-48 15,-1 0-16-15,-1-3 0 0,-1 1-208 0,-5-2 0 0,3-3 128 0,-1-2-128 0,-3-1 0 0,-3-2 0 16,1-6 0-16,0-3 0 16,1-6-768-16,1-17-64 0,-4 21 0 15,4-21-15280-15</inkml:trace>
  <inkml:trace contextRef="#ctx0" brushRef="#br0" timeOffset="-159279.34">31080 12238 20271 0,'0'0'1792'0,"0"0"-1424"0,0 0-368 0,0 0 0 0,0 0 608 0,0 0 48 0,0 0 16 0,0 0 0 16,0 0-368-16,0 0-80 0,0 0-16 0,49 38 0 15,-49-38-208-15,0 0 0 0,0 0 0 0,12 37 0 16,-12-37-400-16,-3 22 16 0,-2-4 16 0,-6-1 0 31,1 0-640-31,-8 6-128 0,1 0-16 0,-6 3-16 0,1 5 352 16,-5 4 80-16,-4 5 16 0,1 4 0 0,-6 3 1104 0,1-2 240 0,-3 4 32 0,1-1 16 0,-1 1 736 16,-4 7 128-16,0 7 48 0,0 3 0 0,0 4-624 0,-3 1-128 15,0 7-32-15,-2 6 0 0,-2 1-496 0,-3-1-112 16,-2-1 0-16,-7 6-16 0,3 2 176 0,-3-6 32 15,7-1 16-15,2-11 0 0,8-10 32 0,3-6 0 16,6-5 0-16,0-12-9056 16,3-5-1808-16</inkml:trace>
  <inkml:trace contextRef="#ctx0" brushRef="#br0" timeOffset="-138512.99">357 12931 3679 0,'0'9'320'0,"0"-6"-320"0,0 2 0 0,0-1 0 0,3-4 0 0,-3 3 128 15,2-3-128-15,2 2 0 0,-1-2 528 0,4 3 48 16,2-3 0-16,-1 0 0 0,1 0-576 0,-2-3 0 15,2 1-240-15,-4-5 80 0,-1 2-96 0,1 2-32 16,-2-3 0-16,-3 3 0 0,0-2 544 0,-3 1 128 16,3 2 0-16,-4-1 16 0,4-1 512 0,-1 3 112 15,1-3 0-15,0-1 16 0,0 1-224 0,0-4-48 16,1 3-16-16,3-4 0 0,-4-3-496 0,3 3-80 16,2 0-32-16,-3-1 0 0,5 1-144 0,-2 0 0 15,4 1 0-15,0 2 0 0,3-1 0 0,-3 2 0 16,-1 2 0-16,3-2 0 0,1 1 0 0,0 4 192 15,2-2 0-15,0-1 0 0,4-1 224 0,-1 4 48 16,2-1 16-16,2 1 0 0,2-4-64 0,-23 4-16 16,0 0 0-16,0 0 0 0,96-14-96 0,-96 14-32 0,0 0 0 0,0 0 0 15,92-21-112-15,-73 16-32 0,-19 5 0 0,0 0 0 16,0 0 224-16,0 0 32 0,113-17 16 0,-113 17 0 16,0 0 176-16,0 0 16 0,102-28 16 0,-102 28 0 15,0 0-128-15,94-30-32 0,-94 30 0 0,0 0 0 16,109-26-80-16,-109 26-32 0,0 0 0 0,112-23 0 15,-112 23-128-15,0 0-16 0,96-14-16 0,-96 14 0 16,0 0 144-16,0 0 16 0,115-26 16 0,-115 26 0 16,0 0-144-16,92-38-16 0,-92 38-16 0,0 0 0 0,92-45-176 0,-92 45 0 15,0 0 0-15,102-44 0 0,-102 44 0 0,0 0 0 16,99-35 0-16,-99 35 0 0,0 0 0 0,90-17 0 16,-90 17 0-16,0 0 0 0,0 0 0 0,98-5 0 15,-79 5 0-15,2 0 0 0,-3 3 0 0,-1-6 0 16,2 3 0-16,-1 0 0 0,3 0-192 0,-4-4 48 15,0 4 0-15,1-2 0 16,-1 2-640-16,1 0-128 0,-1 0-32 0,-3 2 0 16,0-2 176-16,0 4 48 0,0-4 0 0,-2 3 0 15,0-3-480-15,-1-3-80 0</inkml:trace>
  <inkml:trace contextRef="#ctx0" brushRef="#br0" timeOffset="-138009.85">2153 11990 4607 0,'9'23'192'0,"-2"-9"64"0,0 2-256 0,0-8 0 0,-3-3 0 0,1-5 0 0,4 6 608 0,1 2 80 15,11 10 16-15,5-1 0 0,5 1-304 0,-4-1-48 16,0-3-16-16,-2 0 0 0,-1-2-16 0,1 2-16 15,-3-5 0-15,1-1 0 0,-2 1 432 0,1 0 96 16,1 0 0-16,-23-9 16 0,0 0 176 0,0 0 48 16,98 0 0-16,-98 0 0 0,0 0-384 0,0 0-80 0,104-32-16 0,-104 32 0 15,0 0-448-15,0 0-144 0,84-31 0 16,-74 24 0 0,3 2-352-16,-5 5-176 0,-3 0-48 0,-1 3 0 15,-4 2-80-15,0 1-32 0,0 2 0 0,-5 5 0 0,1-5 688 0,-1 1 0 0,-4 1 0 0,2 3 176 16,-1-5 592-16,-1 6 112 0,0-2 16 0,-1 2 16 15,1 0 16-15,-5-1 0 0,0 4 0 0,-2 0 0 16,3 3 32-16,-5 0 0 0,-1 3 0 0,-2 3 0 16,4 4-128-16,-6-2 0 0,2-2-16 0,4 0 0 15,-1 0-624-15,4-7-192 0,2-1 128 0,2-6-12352 16</inkml:trace>
  <inkml:trace contextRef="#ctx0" brushRef="#br0" timeOffset="-137144.08">700 12687 7359 0,'-17'14'656'0,"3"-2"-528"16,2-1-128-16,3-4 0 0,4-2 416 0,1-2 48 0,-5 2 16 0,-5 9 0 15,-3 4 208-15,-9 8 32 0,-2 0 16 0,4 0 0 16,1-3-736-16,2-1-288 0,5-1 16 0,1-3 0 31,4 1-304-31,-1-3-48 0,3-1-16 0,4 1 0 0,-4-2 336 0,1 3 64 0,-1 1 16 0,0-1 0 16,1 2 864-16,-1 2 192 31,0 2 16-31,-3 3 16 0,1 5 816 0,-1 1 176 0,0-1 16 0,2 4 16 0,-4 5-160 0,1-2-48 0,1-1 0 16,2 6 0-16,1 1-704 0,0 5-144 0,4-1-16 0,2 1-16 15,3 0-400-15,3 2-80 0,6-6 0 0,1 0-16 0,6 2-128 0,1 2-32 16,6-4 0-16,-4 2 0 16,4-7-144-16,-2 6-224 0,-4-3 48 0,1 9 16 15,1 2-288-15,2 4-48 0,-4 6-16 0,-3 2 0 16,2 9 512-16,-2 2 0 0,-6 10-128 0,-2 5 128 16,-5 2 384-16,-1 2 128 0,-5 5 32 0,0 2 0 0,-4 5 416 0,-3 0 96 15,2 10 16-15,1 1 0 0,0 5-16 0,0-4 0 16,1-2 0-16,3-3 0 15,1-9-416-15,4-6-96 0,4-12-16 0,1-13 0 0,0-8-288 0,7-13-64 0,2-6-16 0,4-8 0 32,4-5-976-32,3-3-192 0,3-3-32 0</inkml:trace>
  <inkml:trace contextRef="#ctx0" brushRef="#br0" timeOffset="-136214.75">1671 16616 8287 0,'0'13'736'16,"-4"-5"-592"-16,4-3-144 0,0-1 0 0,0-2 1328 0,0 1 224 16,-3 11 48-16,1 4 16 0,-3 4-128 0,1-1-16 15,-4 2-16-15,1-9 0 0,0 1-1040 0,0-4-208 0,1 1-32 0,-2-3-16 16,3 1-288-16,-4-1-64 0,2 0-16 0,2-1 0 16,-1 1 32-16,-2 3 16 0,2-1 0 0,3 4 0 15,-6-1 160-15,4 0 0 0,2 7 128 0,-3 2-128 16,3-1 176-16,-2 10-48 0,5 3 0 0,-4 5 0 15,4 10 16-15,-3 4 0 16,3 4 0-16,-2 8 0 0,2 3-144 0,-4-2 160 0,3-5-160 0,1-8 160 16,1-7-160-16,3-10 0 0,-4-7 0 0,5-8 0 15,-1-4-416-15,1-6 32 0,-2-7 16 0,3 0 0 16,-3-7-432-16,-3-1-96 16,0-1 0-16,0-4-16 0,0 3 416 0,0-8 96 0,-3 3 16 0,3-2 0 0,-4-2 1056 0,2-4 224 15,-1-8 32-15,-2-9 16 16,5-1 448-16,-4-8 80 0,4-8 32 0,0-5 0 0,0-10-352 0,0 1-80 15,4-2-16-15,1-1 0 0,-2-6-528 0,3 5-96 16,4-5-32-16,2 0 0 0,4 0-400 0,3 9 0 16,0 7 0-16,2 7 0 15,2 12-448-15,-23 40-112 0,47-65-16 0,-47 65-16 16,0 0-144-16,75-63-32 0,-75 63 0 0,0 0 0 0,78-40 544 0,-78 40 224 16,0 0-192-16,103-34 192 0,-103 34-256 0,0 0 80 0,124-21 16 15,-124 21-9760-15</inkml:trace>
  <inkml:trace contextRef="#ctx0" brushRef="#br0" timeOffset="-135538.98">3035 16907 911 0,'4'-3'0'0,"-4"-3"0"0,1 3 0 0,1 3 0 0,0-5 960 0,1 1 128 15,-1-4 0-15,5-6 16 0,2-4 32 0,0 1 0 16,-2-2 0-16,-1 1 0 0,0 6-576 0,-3 3-112 15,1 4-32-15,1 2 0 0,-5 3-112 0,2 7-32 16,-1-2 0-16,-1 4 0 16,2-1 624-16,-2 6 128 0,4 0 32 0,-4 2 0 0,1 1-32 0,3 1-16 15,-1 1 0-15,-1-2 0 0,2 1-512 0,-1-1-112 16,-3 6 0-16,2-1-16 0,-2-1-208 0,0 2-32 16,0 0-128-16,0 3 192 0,-2 0-192 0,-1-4 0 15,-3 8 0-15,-1-2 0 0,0-2-368 0,-1 4-16 16,1-3 0-16,-2 5 0 15,4-3-352-15,-7 3-80 0,6 3-16 0,1-4 0 16,-2 0-48-16,5-5-16 0,-1-3 0 0,6-7-5376 0</inkml:trace>
  <inkml:trace contextRef="#ctx0" brushRef="#br0" timeOffset="-135146.45">3785 16555 19343 0,'0'13'848'0,"-4"-8"192"0,2-2-832 0,2-3-208 0,0 0 0 0,0 0 0 15,2-3 1008-15,-2 1 144 0,-2-1 48 0,1-6 0 0,-5 0-784 16,1 0-160-16,-7 4-16 0,-2-2-16 16,0 6-1552-16,-3 2-304 0,-1 8-64 0,-4 0-16 31,1 3-464-31,1 2-80 0,0 7-32 0,-3-2 0 0,5 7 1056 0,1-2 208 0,5 4 32 0,1-2 16 0,-1 2 1264 0,3-2 256 15,4 4 48-15,2 1 16 0,3-1 864 0,0 1 160 16,3 1 32-16,2 2 16 0,8-2 16 0,-5-4 0 16,6 1 0-16,4-3 0 0,1-3-480 0,2 0-80 15,1-6-32-15,1 1 0 0,2-1-656 0,-8 0-128 16,6 1-16-16,-9-4-16 0,-1 3-288 0,-4 1 0 16,-2-1 0-16,-2 0 0 0,-5 3 176 0,-5 4 16 15,-4-1 16-15,-3 3 0 0,-2 0 512 0,-8-4 112 16,-1 1 0-16,-3 0 16 0,-4-2-272 0,-1-2-48 0,-9-4-16 15,0-4 0-15,0-2-384 0,-4-6-128 16,0-8 0-16,4-11 0 16,0-3-1216-16,7-11-288 0,5-1-64 0,2-12-10880 0</inkml:trace>
  <inkml:trace contextRef="#ctx0" brushRef="#br0" timeOffset="-134966.72">3105 16043 20271 0,'-26'56'1792'0,"5"-16"-1424"0,7-3-368 0,5-15 0 16,7-13 2480-16,4-9 416 0,2 4 96 0,-1 1 16 0,8-2-1856 0,6-3-352 16,-17 0-80-16,0 0-16 0,84-69-704 0</inkml:trace>
  <inkml:trace contextRef="#ctx0" brushRef="#br0" timeOffset="-134355.83">5285 16864 16575 0,'-19'22'736'0,"3"-10"160"0,2-6-720 0,5-3-176 0,4-3 0 0,2 0 0 0,-3-3 848 0,-2-6 144 16,-8 0 32-16,-3-1 0 0,-4-8-416 0,1 1-80 16,1 5-16-16,3-2 0 15,-3 5-928-15,4 4-192 0,-1 1-32 0,3 4-16 16,-3 4-560-16,1 1-128 0,0 9 0 0,3 4-16 15,-2 2 272-15,2 7 48 0,0 0 16 0,-2 7 0 0,2-1 656 0,4 7 144 0,-4 3 32 0,5 6 0 16,2 7 1088-16,2-2 208 0,0 3 48 16,3 8 16-16,2-3 160 0,4-1 16 0,1-10 16 0,2-8 0 15,5-11-272-15,2-11-48 0,2-7-16 0,1-11 0 16,2-8-544-16,-19 5-112 0,0 0-32 0,66-65 0 16,-66 65-528-16,46-76-128 0,-46 76 0 0,40-100-16 31,-19 43-304-31,-4 3-64 0,1 5-16 0,-3 0 0 0,1 2 336 0,-2-1 80 0,-2 2 16 0,2-6 0 0,0 3 160 0,-2 2 128 15,-3 2-192-15,0 5 192 0,1 5 0 0,-3 9 0 16,2 3 128-16,-2 15-128 0,0 4 288 0,-2 11-32 16,0 7-16-16,0 9 0 15,2 8 336-15,-3 7 64 0,3 8 0 0,0 6 16 0,1-3 48 0,-2 8 0 16,6 1 0-16,-2-3 0 0,4-1-496 0,4-8-80 16,1-8-128-16,5-10-11312 15</inkml:trace>
  <inkml:trace contextRef="#ctx0" brushRef="#br0" timeOffset="-133725.72">7090 17294 14735 0,'-9'10'1312'0,"4"-4"-1056"0,0-3-256 0,2-6 0 0,3 3 1584 0,-4-2 256 16,-1 2 48-16,-6-4 16 0,-1-1-320 0,-2-9-64 15,-1-3-16-15,-1-8 0 16,0 3-1664-16,-1-4-336 0,-1-6-64 0,-1 6-16 15,-5 0-1232-15,-4 0-256 0,2 3-48 0,-2 6-16 16,-2 6 448-16,1 4 80 0,1 7 32 0,-2 7 0 0,6 4 1056 0,-2 6 192 16,-1 6 64-16,5 3 0 0,-3 4 1392 0,3 4 272 15,3 1 64-15,1 5 16 0,4 4 448 0,2 1 96 16,0 0 16-16,7 8 0 0,-1-1-592 0,6 2-112 0,6-5-32 16,4-2 0-16,6-7-608 0,1-4-128 0,6-10-32 15,3-5 0-15,2-8-240 0,3-8-48 16,-31-5-16-16,0 0 0 0,108-26-480 0,-108 26-80 0,0 0-32 0,120-61 0 31,-120 61-416-31,84-59-96 0,-84 59-16 0,72-75 0 0,-72 75 624 0,64-101 112 0,-36 40 144 0,2 0-208 16,-8-2 336-16,1-3 80 0,-1 0 16 0,-4-1 0 15,-2 1 224-15,-2-3 64 16,-6-12 0-16,1-2 0 0,-7-1-384 0,-4 1-128 0,2-1 0 0,-4 7 144 16,3 8-144-16,-3-1 0 0,1 4 0 0,1 3 0 15,0 11 0-15,1 8 0 0,-5 16 0 0,3 11 0 16,-1 8-352-16,-1 18 0 0,0 10 0 0,1 11 0 0,-1 13 160 15,-2 11 16-15,0 7 16 0,0 14 0 16,2 2 416-16,2 6 64 0,-3 10 32 0,3 8 0 0,-1 3 320 0,3 4 64 16,1 2 16-16,0-4 0 0,3-1-48 0,-1-16 0 15,1-9 0-15,3-11 0 16,1-11-448-16,1-11-80 0,1-11-32 0,1-9 0 16,3-10-1232-16,1-8-240 0,-1-6-48 0,1-6-12368 0</inkml:trace>
  <inkml:trace contextRef="#ctx0" brushRef="#br0" timeOffset="-132905.68">7777 17026 1839 0,'5'14'160'0,"-5"-2"-160"0,3-4 0 0,-3-6 0 0,2 2 2880 0,-2-4 560 0,4 0 96 0,-4 0 32 16,0 3-752-16,1-6-128 0,-1 3-48 0,-1-4 0 15,-5-1-1776-15,-2 2-352 0,-8 3-80 0,-3 3-16 16,-2 6-416-16,-5 3 0 0,-5 2-192 0,-4 5 192 15,0 7-272-15,-4 0 64 0,1 13 16 0,-2-3 0 16,5 4 192-16,4 7 160 0,-1 2-32 0,6 5 0 16,4-2 720-16,3 2 144 0,8 7 32 0,-1-3 0 15,7-1-256-15,5 1-64 0,-4-10 0 0,11-8 0 16,2-5-544-16,5-9-160 0,0-8 0 0,7-9 0 16,5-9-576-16,-26 0-176 0,0 0-32 15,90-46-16 1,-90 46-1056-16,70-64-224 0,-70 64-32 0,66-80-16 15,-66 80 944-15,58-96 192 0,-58 96 32 0,56-115 16 0,-34 56 944 0,-1-2 0 0,-2-2 0 0,-1 4 0 0,-8 5 528 0,1 5 48 16,-4-3 0-16,0 3 0 0,-7 0 208 0,3 6 48 16,2 8 16-16,-3-2 0 0,2 11 80 0,-1 0 16 15,2 12 0-15,-5 2 0 0,4 12-160 0,-3 3-16 16,3 11-16-16,-1 4 0 16,-3 8-208-16,0 10-32 0,2 8-16 0,-2 12 0 0,0 3-208 0,0 11-32 15,-2 8-16-15,2 7 0 0,-3 2-240 0,-1 2 176 16,3-10-176-16,1-8 160 0,0-5 96 0,5-17 32 0,0-11 0 0,4-12 0 15,3-10-288-15,-1-7-192 0,4-9 16 0,-1-5 16 32,0-8-1424-32,0 0-272 0,-2-10-64 0,0-3-16 15,-3-2-240-15,2-5-64 0,1-7 0 0,-3 0 0 16,1-9 1344-16,0 0 256 0,1-3 48 0,1-6 16 0,2 1 576 0,-5-4 240 0,3 3-16 0,-2 1 0 16,3 0 336-16,-5 4 64 0,1-1 16 0,1 11 0 15,-1 3-96-15,0 5-16 16,0 3 0-16,-1 12 0 0,1 6-304 0,-4 8-64 0,4 12-16 0,-2 6 0 15,-2 2-144-15,4 8 0 0,-6 13 0 0,3 5 0 0,-3 4 320 16,2-1 0 0,-1 6-16-16,-4 3 0 0,2 2 464 0,-4 7 112 0,0-3 16 0,0 3 0 0,-1-7 112 0,-1-5 16 31,-3-1 16-31,-1-8 0 0,-1-6-208 0,0-10-32 16,1 0-16-16,-1-6 0 0,0-8-576 0,0-1-208 0,1-4 144 0,-1-7-144 15,4-1-448-15,-2-6-160 0,2-5-32 0,1-7-16 16,2-5-224-16,2-5-32 0,0-4-16 0,6-5 0 15,-1-5 96-15,3-2 0 0,1-7 16 0,3 0 0 16,2-2-144-16,4 2-16 0,-4-2-16 0,0-1 0 31,1 3 224-31,3 1 64 0,-1 1 0 0,1-2 0 0,-1 2 448 0,-17 52 80 0,33-98 32 0,-33 98 0 16,31-78 272-16,-18 54 48 0,-1 8 16 0,-3 7 0 16,-1 16 448-16,-2 7 80 0,-1 12 32 0,-2 6 0 15,1 8 704-15,-4 3 144 0,1 6 16 0,3 3 16 16,-4 6 368-16,3-1 80 0,4 1 16 0,0-1 0 15,-1 1-896-15,2 3-176 0,-2-2-48 0,-3 7 0 16,1 4-704-16,-4-4-144 0,0 0-128 0,-4-1 192 31,-1-6-1264-31,1-4-240 0,1-1-48 0,1-10-8880 0,4-4-1760 0</inkml:trace>
  <inkml:trace contextRef="#ctx0" brushRef="#br0" timeOffset="-132276.06">9061 16916 15663 0,'-5'12'1392'0,"3"-7"-1120"0,2-1-272 0,0-4 0 0,0 0 2336 0,0 0 416 15,-2 2 64-15,-1 5 32 0,-1-6-1024 0,-1 3-208 16,0-8-32-16,-4-1-16 0,1 0-1376 0,-5-4-192 15,3-3-224-15,-6 0 48 16,0-2-1168-16,-1 2-256 0,0 1-32 0,-10 6-16 16,5 1-144-16,-8 10-16 0,2 2-16 0,2 6 0 15,2 2 1024-15,-1 7 208 0,1 8 32 0,1 7 16 0,4 4 1104 0,-2 2 208 0,7-1 64 16,-1 2 0-16,4-1 624 0,6 5 128 0,1 0 16 0,1 8 16 16,6 4-400-16,1 3-64 0,5 4-32 0,-2-1 0 15,3-6-336-15,4-8-64 0,0-4-16 0,3-14 0 16,4-9-256-16,2-12-64 0,3-10-16 0,-26-4 0 15,0 0-672-15,85-37-128 0,-85 37-16 0,0 0-16 16,91-91-1008-16,-91 91-208 0,54-80-48 0,-54 80 0 16,45-97 720-16,-45 97 144 0,44-119 32 0,-27 58 0 0,1-1 640 0,-1 4 192 15,-3 6 0-15,-2 3 0 0,-1 4 0 0,1 1 192 16,-3 6-32-16,0 5 0 0,-1 0 192 0,1 9 32 16,-4 6 16-16,2 6 0 0,-2 8-80 0,1 8 0 15,-3 10-16-15,-3 8 0 0,2 13-48 0,-2 9 0 16,-2 8 0-16,-1 6 0 0,-3 8 16 0,-1 5 0 15,-1 8 0-15,-3-3 0 0,3 11 240 0,-6-3 64 16,5 3 0-16,0-2 0 0,0 4-160 0,1 3-32 16,-1 9 0-16,-7-8 0 0,1-13-384 0,-8-7 128 15,2-10-128-15,-5-6 0 0,-2-13 0 0,-2-8 0 16,4-10 0-16,-3-5-176 0,4-12-112 0,-1-12-32 0,5-8 0 0,4-13 0 31,3-8-736-31,0-8-160 0,7-5-16 0,2-11-16 16,8-5 48-16,-1-10 16 0,7-9 0 0,3-9 0 0,5-2 1184 0,1-1 0 0,4 3 192 0,4 1-16 15,6 4 16-15,-1-3 0 0,4-4 0 0,-4 8 0 16,3 4-192-16,-7 13 0 0,-27 66-160 0,53-110-6320 16,-53 110-1264-16</inkml:trace>
  <inkml:trace contextRef="#ctx0" brushRef="#br0" timeOffset="-131993.91">9317 16386 11055 0,'-14'0'480'0,"2"-5"112"0,3-2-464 0,4 2-128 0,5 2 0 0,0 3 0 0,0 0 2080 0,0-6 400 16,-3 3 80-16,3-6 0 0,0 7-32 0,3 4-16 15,1 7 0-15,1 6 0 0,4 5-1008 0,-4 6-208 16,4 5-32-16,-4 4-16 0,2 3-304 0,0 4-64 15,0 7-16-15,-2 3 0 0,0 6-400 0,-1 6-80 16,-1-1 0-16,-3 8-16 0,2 4-240 0,-4 9-128 16,-1-1 128-16,-3 1-128 0,1 5 0 0,-2-2 0 0,2-2 0 15,0-10 0-15,3-5 0 0,2-18 0 0,2-16 0 0,5-11-11456 16,1-15-2192-16</inkml:trace>
  <inkml:trace contextRef="#ctx0" brushRef="#br0" timeOffset="-131775.12">9845 16916 25791 0,'-17'40'1152'0,"5"-10"224"0,3-4-1104 0,0-7-272 0,4-10 0 0,1 3 0 0,-1 2 1232 0,-7 17 192 16,-5 16 48-16,-3 16 0 0,-4 12-960 0,1-4-176 15,2 4-32-15,2-9-16 0,2 0-288 0,3-5 0 16,-3-3-128-16,3-4 128 16,1-5-576-16,-1-8-32 0,6-8 0 0,-4-12-12944 15</inkml:trace>
  <inkml:trace contextRef="#ctx0" brushRef="#br0" timeOffset="-131160.02">10094 17168 3679 0,'0'0'320'0,"4"0"-320"16,-4 0 0-16,3-5 0 0,3 2 752 0,-3-2 80 0,4-1 0 0,5-6 16 15,-12 12-1040-15,0 0-192 0,0 0-64 0,63-66 0 16,-54 57-416-16,-2 1-96 16,-7 8 0-16,-4 0-16 0,-1 8 976 0,-4 4 416 0,1 8-32 0,-8 6 0 0,5 3 2464 0,-3 3 480 15,2 2 112-15,0 1 16 0,2 0 256 0,1-3 48 16,0-1 16-16,4-3 0 0,1 1-1488 0,1-3-304 15,3 1-48-15,-2-5-16 0,4 4-1216 0,1-3-256 16,-1 0-64-16,2-1 0 0,-1 4-384 0,-1-1 0 16,0-1 0-16,-2 2 0 15,0 0-976-15,-2-3-176 0,0 1-48 0,-5-4 0 16,0-6-1280-16,-1-2-256 0,-1-7-48 0,-3-2-16 16,1-6 16-16,2-7 0 0,1-8 0 0,-1-3 0 15,6-1 1120-15,-3-10 240 0,-1-6 32 0,6-2 16 0,1-4 928 0,1-4 192 16,6-1 48-16,-1-5 0 0,2 2 1616 0,3-1 336 15,1 4 64-15,0-1 16 0,-12 50 80 0,33-99 16 0,-33 99 0 0,39-93 0 16,-39 93-640-16,43-80-128 0,-43 80-32 0,0 0 0 16,63-69-736-16,-42 63-128 0,-4 6-48 0,1 9 0 31,-4 5-672-31,-1 10-144 0,1 4-32 0,-1 7 0 0,-1 2 976 0,-2 4 192 0,2 5 48 0,-1 8 0 16,-1 1 1200-16,1 8 240 0,1 7 48 0,-3-4 16 15,-4 0-544-15,-5-12-128 16,0-5 0-16,-5-11-16 0,1-3-752 0,-1-7-160 0,-2-7-32 0,5-7 0 15,-3-9-1344-15,5-7-288 0,0-5-48 16,2-7-14960-16</inkml:trace>
  <inkml:trace contextRef="#ctx0" brushRef="#br0" timeOffset="-130592.1">10863 16959 29487 0,'-2'20'1296'0,"2"-8"288"0,2-3-1264 0,-2-4-320 0,2-2 0 0,-1-3 0 0,3 0 1312 0,-2 0 208 0,5 0 32 0,-4 0 16 16,4 0-1040-16,-3-3-208 0,-4 3-32 0,-4 0-16 31,-1 3-1104-31,-4 2-208 0,-3 4-48 0,-2 9-16 16,0 4-816-16,-5 4-176 0,-2 6-16 0,0 3-16 15,2 3 1200-15,-4 2 240 0,2 5 48 0,4 4 16 0,-2 0 848 0,3 1 160 16,2 1 48-16,2-8 0 0,1 1 336 0,4-8 64 15,2-6 0-15,3-7 16 0,4-2-400 0,2-11-96 0,4-1-16 0,1-6 0 16,5-6-336-16,0-8 0 0,3-4 0 0,-17 15 0 16,0 0-512-16,70-89-32 15,-70 89 0-15,52-89 0 0,-52 89-224 0,60-105-64 0,-60 105 0 0,61-111 0 0,-61 111 368 16,54-101 64-16,-54 101 16 0,50-89 0 0,-50 89 384 0,40-70 224 16,-40 70-32-16,0 0 0 0,0 0 544 0,49-83 96 15,-44 74 32-15,-1 7 0 0,-2 4 32 0,-2 10 0 16,-2 6 0-16,2 4 0 15,-4 10 16-15,-1 8 16 0,2 7 0 0,3 7 0 16,-4 7-528-16,2 10-96 0,2 13-32 0,0-1 0 16,0 4-272-16,0 11 0 15,9 5 0-15,-4 7 0 0,4-4 0 0,0 3 0 16,-8 1 0-16,-2-14 0 16,-4-25-640-16,-4-13-64 0,-7-13-32 0,-1-12 0 15,-1-8-288-15,-1-4-64 0,-4-4-16 0,-1-12 0 16,0-1 160-16,-2-13 48 0,-4-8 0 0,2-10 0 15,-2-7-96-15,8-6-16 0,-1-4 0 0,2-10 0 0,7-12 720 0,2-6 144 0,7-9 144 0,1-3-208 16,8 0 720-16,-1-1 160 0,8 5 32 0,3 2 0 16,1-1 208-16,8 2 48 0,0-1 16 0,6 8 0 15,-29 70-592-15,61-125-128 0,-61 125-32 0,67-96 0 16,-67 96-224-16,66-69-160 0,-66 69 32 0,0 0 0 16,85-75-592-1,-85 75-112-15,0 0-32 0,72-67-9504 0</inkml:trace>
  <inkml:trace contextRef="#ctx0" brushRef="#br0" timeOffset="-130402.77">9803 16594 31327 0,'-17'36'2784'0,"3"-10"-2224"0,9-12-560 0,5-10 0 0,0-1 1648 0,-4 3 208 0,-1 11 64 0,-7 0 0 31,3-3-2912-31,-5-10-576 0</inkml:trace>
  <inkml:trace contextRef="#ctx0" brushRef="#br0" timeOffset="-127745.78">12565 17189 7359 0,'-15'40'656'0,"3"-8"-528"0,3 1-128 0,4-10 0 16,1-10 2240-16,4 1 432 0,-5 4 80 0,-2 20 0 15,-4 20-1488-15,-2 13-304 0,0 7-64 0,1-6-16 16,2-6-496-16,1-9-112 0,0-8-16 0,6-9 0 31,-2-5-640-31,5 0-144 0,0-4-32 0,-4-5 0 16,-1 4-384-16,0-6-80 0,-2 1 0 0,-2-6-16 0,-2 2 784 0,1-4 256 0,3-3-160 0,-5-5 160 16,3 0 400-16,4-4 176 0,0-5 16 0,3-9 16 15,4 0-144-15,-2 9-16 0,10-40-16 0,-10 40 0 16,21-57-432-16,-11 17 0 0,6-4 0 0,0 4 0 15,0-3 0-15,1 3 0 0,-3 0 0 0,3-7 0 16,1 1 320-16,-1-2 0 0,-3-1-16 0,4-7 0 0,1-7 336 0,2-3 64 16,-2-5 0-16,2-2 16 0,0 1 176 0,1 6 16 15,-1 5 16-15,2 7 0 0,3 5-160 0,-26 49-48 16,45-69 0-16,-45 69 0 0,0 0-384 0,61-49-80 16,-61 49 0-16,0 0-16 0,0 0-112 0,59 26-128 15,-46-3 176-15,-1 3-176 0,2 5 448 0,-2 4 0 16,-2 3-16-16,3 2 0 0,-8 0 0 0,-2-3 0 15,-1 1 0-15,-4-1 0 0,-5 3-240 0,-3-5-32 16,-6 3-16-16,-1-3 0 0,1-4 304 0,-6-3 64 16,1 2 16-16,-2-11 0 0,-3-2 0 0,0-5 0 15,0-3 0-15,-2-12 0 0,-2-6-528 0,-1-5 0 0,-1-12 0 16,-1-5 0 0,2-4-1456-16,-1-11-192 0,3-6-32 0,1-5-13168 0</inkml:trace>
  <inkml:trace contextRef="#ctx0" brushRef="#br0" timeOffset="-127288.73">13172 17003 17503 0,'14'28'1552'0,"-4"-11"-1232"0,2-3-320 0,-12-14 0 0,0 0 1472 0,0 0 256 16,0 0 32-16,46 26 16 0,-46-26-320 0,0 0-64 15,75 23-16-15,-75-23 0 0,0 0-784 0,0 0-144 16,0 0-48-16,0 0 0 0,0 0-400 0,0 0 0 16,0 0 0-16,-2-2 0 0,-16 4-384 0,-4 7 0 15,4-1 0-15,-3 5 0 0,1 6 528 0,0-4 112 16,6 5 0-16,-1-3 16 0,4 4 704 0,-1-2 144 16,7 5 32-16,-4 1 0 0,6 4-688 0,3 3-128 15,0 3-16-15,3-1-16 0,6 1-80 0,-4 2-16 16,7 3 0-16,2-5 0 0,0-4 0 0,7-5 0 0,-2-3 0 15,-19-23 0-15,47 30 32 0,-47-30 0 16,0 0 0-16,81-4 0 0,-81 4 80 0,0 0 0 0,90-57 16 0,-90 57 0 16,51-67-32-16,-51 67-16 0,43-83 0 0,-25 34 0 15,-6-3-128-15,-3-2-32 16,-8 1 0-16,-4 3 0 0,-2-1-128 0,-8 6-256 0,-2 5 64 0,-3 5 16 31,3 6-400-31,-5 6-64 0,0 4-32 0,-3 3 0 16,2 6 64-16,2 6 16 0,-4 3 0 0,2 2 0 0,2 8-400 0,2 0-80 0,4 8-16 15,-1 1 0 1,6-1-1456-16,1 2-288 0,5 2-64 0,-3 2-7936 0</inkml:trace>
  <inkml:trace contextRef="#ctx0" brushRef="#br0" timeOffset="-127068.78">13942 16864 21183 0,'-2'34'944'0,"-1"-11"192"0,-1 2-912 0,4-10-224 0,0-6 0 0,0 0 0 0,0 3 1664 0,2 10 272 15,3 17 64-15,1 6 16 0,-1 2-864 0,2-2-160 0,1-1-32 0,-2-8-16 16,4 5-944-16,-1-7 0 0,-2-2-272 0,2 3 64 31,-4-6-960-31,-2-1-192 0,2-2-48 0,-5 0 0 16,4-3-816-16,-2-6-160 0</inkml:trace>
  <inkml:trace contextRef="#ctx0" brushRef="#br0" timeOffset="-126676.56">14324 17114 33167 0,'-16'63'1472'0,"6"-25"304"0,3-3-1424 0,5-12-352 0,2-9 0 0,2-2 0 0,1 2 848 0,-3 12 112 16,4 14 0-16,-3 4 16 15,3 1-1200-15,-4-5-240 0,3-10-48 0,-3-9-16 16,5-7-2352-16,-5-1-448 0,2-7-112 0,0 1-16 31,0-7-512-31,-2 0-128 0,0 0 0 0,0 0-16 16,0 0 2480-16,24-61 496 0,-24 61 112 0,23-58 0 0,-23 58 1664 0,31-75 336 15,-13 32 64-15,1-6 16 0,2 0 192 0,1 0 32 0,-1-3 16 16,2 3 0-16,-2 1-576 0,-21 48-112 16,45-93-32-16,-45 93 0 0,44-88-448 0,-44 88-128 0,43-79 0 0,-43 79 0 31,0 0-448-31,54-52-96 0,-54 52-32 0,0 0 0 0,26 21 256 0,-20-4 64 0,-1 9 0 0,-3 2 0 16,-1 4 1456-16,-1 9 288 0,0 5 64 0,4 2 16 15,-4 1 496-15,0 7 112 0,0-2 0 0,0 3 16 16,-4 1-1168-16,1-6-224 0,1-7-48 0,2-3-16 31,0-5-928-31,2-8-176 0,5-4-32 0,-2-13-11472 0</inkml:trace>
  <inkml:trace contextRef="#ctx0" brushRef="#br0" timeOffset="-126408.33">15340 16049 30399 0,'0'26'1344'0,"0"-5"288"0,0-4-1312 0,3-3-320 0,-1-2 0 0,1-1 0 0,3 4 1088 0,2 10 160 15,6 18 32-15,2 18 0 0,1 11-864 0,-3 6-160 16,-5-3-48-16,-4 5 0 16,-1 0-592-16,-4-2-128 0,0 6-32 0,-4 3 0 15,2 4-448-15,-1-4-96 0,3-4 0 0,-7 4-16 0,0-3 656 0,-2-2 128 16,-3-7 16-1,0 0 16-15,-2-2 288 0,0-14 0 0,-3-3 0 0,3-13 0 16,-2-6-832-16,0-11-256 0</inkml:trace>
  <inkml:trace contextRef="#ctx0" brushRef="#br0" timeOffset="-126013.79">14986 16881 23039 0,'2'14'2048'0,"1"-5"-1648"0,-3-9-400 0,0 0 0 0,0 0 2240 0,0 0 352 16,52 17 80-16,-52-17 16 0,81 26-1120 0,-27-8-224 16,-54-18-32-16,109 21-16 0,-109-21-1168 0,107 14-128 15,-107-14-224-15,104 12 48 32,-104-12-752-32,103 1-160 0,-103-1-16 0,105-5-16 15,-105 5 368-15,94-8 80 0,-94 8 16 0,82-18 0 16,-82 18 496-16,66-21 160 0,-66 21 0 0,0 0 0 0,75-33 272 0,-75 33 176 15,0 0 16-15,0 0 16 0,61-64 352 0,-61 64 64 16,19-53 0-16,-19 53 16 0,12-57-624 0,-15 24-128 16,3 0-32-16,-6 1 0 15,-2 1-432-15,-5 5-80 0,1 3-32 0,-5 2 0 16,-2 7-320-16,-2 6-64 0,2 3-16 0,-4 5 0 0,2 5 816 0,2 9 0 0,0 3 0 0,3 9 0 16,-1 6 592-16,3 9 80 0,1 5 16 0,-1 2 0 15,6 5-64-15,-1 1-16 0,6 3 0 0,3 1 0 16,0-1-32-16,8-1-16 0,4-2 0 0,6-7 0 15,5-7-112-15,-1-5-32 0,8-7 0 0,3-6 0 16,-33-22-272-16,73 21-144 0,-73-21 160 0,80 0-160 31,-80 0-560-31,89-17-208 0,-89 17-32 0,106-40-10576 0,-106 40-2112 0</inkml:trace>
  <inkml:trace contextRef="#ctx0" brushRef="#br0" timeOffset="-125620.7">16755 16714 36863 0,'-13'49'1632'0,"5"-15"336"0,2 1-1584 0,3-12-384 0,3-6 0 0,0-8 0 0,3 8 672 0,-3 15 48 15,2 17 16-15,2 8 0 0,-1 4-736 0,2-3 0 16,-5-10 0-16,0-4-160 15,0-4-1024-15,-5-5-208 0,2-4-32 0,-6 0-16 16,-2-1-1632-16,-1-2-320 0,0 2-64 0,-2-4 0 16,2 2 2272-16,-2-2 464 0,0 0 80 0,0-4 32 0,2-6 2224 0,0-5 448 0,3-3 96 0,4-4 16 15,0-4-336-15,5-4-64 0,0 4-16 0,0 0 0 16,17-52-1152-16,-17 52-224 0,19-59-64 0,-19 59 0 31,30-84-608-31,-30 84-128 0,33-101-32 0,-16 49 0 0,4-6 64 0,0 1 16 0,2-6 0 0,-1-3 0 16,5-4 368-16,2-1 0 0,4 1 0 0,0 4 0 15,4 14 672-15,-37 52 96 0,70-84 32 0,-70 84 0 0,62-48 32 0,-62 48 0 16,0 0 0-16,86-23 0 0,-86 23-64 0,64 3 0 16,-64-3 0-16,67 11 0 0,-67-11-448 0,61 15-80 15,-61-15-32-15,0 0 0 0,80 6-448 0,-80-6-80 16,0 0-32-16,69-12-17600 16</inkml:trace>
  <inkml:trace contextRef="#ctx0" brushRef="#br0" timeOffset="-125179.89">14165 16449 42383 0,'-7'23'3776'0,"5"-11"-3024"0,8-12-608 0,-6 0-144 0,0 0 0 0,0 0-192 0,0 0 32 0,52-78 16 15</inkml:trace>
  <inkml:trace contextRef="#ctx0" brushRef="#br0" timeOffset="-121143.53">23683 8172 2751 0,'-9'6'256'0,"4"-6"-256"16,0 3 0-16,5-3 0 0,0 0 2864 0,2-3 528 16,1 3 96-16,1-6 32 0,1 3-2160 0,-2-2-416 15,3-4-96-15,-3 4-16 0,-1 1-832 0,-2 3 0 16,-4 2-256-16,3-1 64 0,-6 7-32 0,0-2-16 0,0 4 0 0,-2 2 0 15,2-3 640-15,-2 5 128 0,1-1 32 0,1-2 0 16,1 2 608-16,-1-3 128 0,6 0 32 0,-5-4 0 16,6 4 80-16,-3-6 0 0,3-1 16 0,3 1 0 15,-3-3-512-15,2 4-96 0,3-4-32 0,2 0 0 16,-1 2-400-16,1-2-64 0,1 0-32 0,3 0 0 16,-11 0-96-16,0 0 0 0,0 0-16 0,0 0 0 15,0 0-176-15,96-19 160 16,-96 19-160-16,0 0 160 0,71-23-160 0,-71 23 0 0,0 0 0 0,77-21 0 15,-77 21-192-15,0 0 48 0,0 0 0 0,92-9 0 16,-92 9-48-16,0 0 0 0,0 0 0 0,0 0 0 16,68 40 192-16,-63-26 128 0,4 4-128 0,-9 3 176 15,2-2 320-15,-4 2 64 0,-2 8 16 0,-1-1 0 0,-2 3-224 0,0 1-32 16,-1 1-16-16,-3-2 0 16,4-3-304-16,-5 2 0 0,2-2 0 0,-1 5 0 0,1-5 0 0,-6 3 0 15,5 4 0-15,-2-4-144 0,-1-1 144 0,1-2-192 16,5-2 192-16,-5-4-192 0,8 3 192 0,0-6 0 15,2-2 0-15,3-5 0 0,0-1 0 0,3-8 0 16,-1 1 0-16,3-8-128 16,4 4-1088-16,-2-5-192 0,1-2-64 0,1-1-12672 0</inkml:trace>
  <inkml:trace contextRef="#ctx0" brushRef="#br0" timeOffset="-120891.74">24131 9428 32255 0,'-11'5'1424'0,"6"1"304"0,4-6-1392 0,1 0-336 0,5 0 0 0,-5 0 0 0,1-2 896 0,6-2 128 0,2 1 0 0,-9 3 16 15,0 0-784-15,0 0-256 0,0 0 160 0,0 0-160 16,89-23-736-16,-89 23-224 0,0 0-64 0,0 0-14048 16</inkml:trace>
  <inkml:trace contextRef="#ctx0" brushRef="#br0" timeOffset="-91033.52">23010 9672 1839 0,'0'4'160'0,"0"-4"-160"0,0 3 0 0,-1-3 0 16,1 2 480-16,0-2 64 0,-2 3 16 0,2 2 0 15,-4 4-64-15,1-4-16 0,1 4 0 0,-3-5 0 16,3 1 48-16,1-2 16 0,1 3 0 0,-4-6 0 16,2 3 64-16,2 0 16 0,0 3 0 0,0-6 0 15,0 5 208-15,0-2 32 0,0-3 16 0,2 4 0 16,2-2 80-16,-4-2 32 0,1 0 0 0,3 0 0 15,-1-2-288-15,1-2-48 0,3 4-16 0,0-3 0 0,-2 1-464 0,4-1-176 16,-1-1 0-16,1 2 144 0,0-1 0 0,3-2 0 16,2-2 0-16,-4 2 0 0,6-4-16 0,-2 0-128 15,0 4 192-15,0-4-64 16,2 1 32-16,-6-1 0 0,6 5 0 0,-8-1 0 0,3 0-160 0,-2 1 192 16,3 1-192-16,-7 3 192 0,4 0 160 0,-6 3 32 15,2 1 16-15,-1 1 0 0,-4 0 112 0,0 4 0 16,0 0 16-16,0-1 0 0,0 5-96 0,-4-3-32 15,4 2 0-15,-3 2 0 0,1-2-144 0,2-3-16 16,0 5-16-16,0-5 0 0,0 3-224 0,0-3 0 16,2 1 0-16,-2 2 0 0,3-3 0 0,-3 1 0 0,-3 3 0 0,1-1 0 15,2-2 0-15,-3 6-128 0,-3-6 128 0,3 4 0 16,-2-1 0-16,0 0 0 0,-2 3 128 0,1-2-128 16,-2 0 256-16,-1 3-32 0,4 1-16 0,-4-1 0 15,2 1-208-15,2-4 0 16,0 3 0-16,-2-5 0 0,5-3-128 0,2-4-32 0,-4 0 0 0,4-5 0 31,4 0-1488-31,-2-1-288 0</inkml:trace>
  <inkml:trace contextRef="#ctx0" brushRef="#br0" timeOffset="-90813.42">23240 10292 12895 0,'2'2'1152'0,"2"1"-928"0,-4-3-224 0,3 4 0 16,-1-2 1568-16,1 5 272 0,1 3 48 0,-2 7 16 0,1 6-224 0,-3 7-32 16,-5 4-16-16,-4-6 0 0,0 4-1136 0,-4-8-240 15,2-5-32-15,2-5-11824 0</inkml:trace>
  <inkml:trace contextRef="#ctx0" brushRef="#br0" timeOffset="-88483.32">1514 18264 11055 0,'-5'2'976'0,"-1"-2"-784"0,6-2-192 0,-3-1 0 16,3-1 0-16,-2-1 144 0,-1-4-144 0,-2-3 128 16,1-2-464-16,-1-3-112 0,1-1 0 0,-1 1-16 15,2 3 464-15,-3 2 0 0,3-2 0 0,-1 3 0 0,3-1 128 0,1-2 128 16,-4-2 32-16,1 2 0 0,1 6 32 0,-5 3 16 15,2-1 0-15,0 6 0 0,-1 0 448 0,-1 2 96 16,4 2 16-16,-2 1 0 0,3-2 832 0,-2 2 192 16,1 1 16-16,1-3 16 0,4 1-480 0,1-3-80 15,1 3-32-15,3-4 0 0,0 5-992 0,2-1-208 16,-1 1-32-16,-3 4-128 16,4-1-320-16,-4 1-160 0,2 5-32 0,-1 3-16 15,-3 4 0-15,-1 2 0 0,1 8 0 0,-3-1 0 16,-3 6 288-16,1 3 64 0,-1 1 16 0,-1 3 0 0,2 6 464 0,-5 3 80 15,6 6 32-15,-5 5 0 0,6 3 672 0,-1-4 128 0,2-2 16 16,1-6 16-16,2-9-288 0,1-7-48 0,-2-10-16 0,3-4 0 16,-1-6-512-16,2-8-96 0,0-1-32 0,0-4 0 31,1-1-960-31,1-4-192 0,-5 0-32 0,1 0-16 16,-3 0-1280-16,1-4-256 0,-3 4-48 0,0-1-16 15,0-3 288-15,-5 4 48 0,1 0 16 0,-1 0-4784 0</inkml:trace>
  <inkml:trace contextRef="#ctx0" brushRef="#br0" timeOffset="-88169.13">1420 18053 19343 0,'-9'4'848'0,"0"-4"192"16,6 0-832-16,1-4-208 0,4 1 0 0,1 1 0 0,1-1 256 0,-2-1 0 15,5-5 0-15,1 1 0 16,1-1-576-16,0 4-96 0,-2-1-32 0,0 3 0 16,-2 3-352-16,0 0-80 0,-1 5-16 0,-1-5 0 0,2 7 432 0,-5-2 80 0,4 1 0 0,-4 2 16 15,0 1 1072-15,0-2 224 0,0 2 32 0,0-2 16 16,-4 1 208-16,4-4 32 15,0 1 16-15,0-1 0 0,-3-1-624 0,3-3-128 0,0 0-32 0,3 0 0 32,-3-3-1024-32,0 3-224 0</inkml:trace>
  <inkml:trace contextRef="#ctx0" brushRef="#br0" timeOffset="-87540.18">1549 18018 17503 0,'-9'14'1552'0,"4"-7"-1232"0,1-1-320 0,3-1 0 16,2-5 832-16,3-2 128 0,-1-1 0 0,3-1 16 16,2-1-208-16,1-4-32 0,-9 9-16 0,0 0 0 15,0 0-720-15,0 0-128 0,68-36-48 0,-58 32 0 0,4 1 16 16,-5 3 0-16,2-2 0 0,1 2 0 0,-2 0-96 0,1 0 0 15,3 0-16-15,-6 2 0 16,3 1 272-16,-3 1 0 0,5 1 128 0,-5 0-128 0,1 7 608 0,0-1 32 16,-1 4 0-16,1-1 0 15,0-3-128-15,-4 4 0 0,4-4-16 0,-4 5 0 0,0-6-224 0,2 2-32 16,-3-1-16-16,1 1 0 0,0 2-368 16,-1 1-80-16,-1 3-16 0,-3 1 0 15,0-2-224-15,-2 4-48 0,1-2-16 0,-5 4 0 0,3-2 400 0,-6 2 128 16,-3-1 0-16,2 3 0 0,-8-1 240 0,1 2 144 15,-1-5 48-15,-8-3 0 0,-2-1 432 0,-1-12 96 16,-3 0 0-16,-1-10 16 0,0-4-544 0,-2-8-112 0,-3-2-32 16,1-7-13376-16</inkml:trace>
  <inkml:trace contextRef="#ctx0" brushRef="#br0" timeOffset="-54967.67">20090 15995 11055 0,'0'5'976'0,"2"-2"-784"0,1-3-192 0,-3 0 0 15,0-3 544-15,0 3 64 16,2 3 16-16,0-3 0 0,-1 4-480 0,-1-3-144 0,-5-1 0 0,0 4 0 15,-2 1 0-15,-4-1-144 0,-1 1-16 0,0-2 0 32,2 3-80-32,-4-3-16 0,1-3 0 0,0 0 0 0,0 2 400 0,-4-4 80 0,3 2 16 0,-3 0 0 15,-1 0 272-15,-1 0 64 0,0 2 16 0,0 1 0 16,-2-3-432-16,2 6-160 0,-2 2 0 0,1 1 144 16,3 3-144-16,-4 2 0 15,4 3 0-15,-1 6 0 0,1 2-448 16,-1 2 16-16,4 0 16 0,1 2 0 0,4-1 64 0,-3 2 16 0,1 3 0 0,2 2 0 0,2-1 336 0,6-2 0 15,-4 3 0-15,3-1 0 0,2-2 256 0,0 3 32 16,2 1 0-16,-1-3 0 0,3 0 128 0,1-3 32 16,2 0 0-16,2-11 0 0,5-2 304 0,-4-3 64 15,4-7 16-15,2-7 0 16,-16 0-480-16,0 0-96 0,0 0 0 0,87-44-16 16,-87 44-240-16,50-60 0 15,-50 60 0-15,53-84 0 0,-53 84 368 0,57-92 80 16,-57 92 0-16,52-101 16 0,-52 101 0 0,44-100 0 15,-21 43 0-15,-1-8 0 0,-3-1-128 0,2-3-16 16,0-3-16-16,-3 1 0 0,-1 1-304 0,-1 0 0 16,-1 2-128-16,-1 2 128 15,0 2-992-15,0 1-96 0,2-3-32 0,-2 5 0 16,-5 7-96-16,-1-4-32 0,1 6 0 0,0 7 0 16,-4 1 480-16,2 6 112 0,-2 7 16 0,-1 5 0 0,1 12 640 0,0 5 0 0,-5 5 0 0,0 13 0 15,0 7 0-15,0 7 192 0,-5 8-32 0,-4 9-16 16,2 7 384-16,-1 7 80 0,-1 12 16 0,-2 9 0 15,3-4 464-15,-5 4 80 0,5 4 32 0,-1-1 0 16,2 2-240-16,0 0-64 0,-2 7 0 0,1-1 0 16,2 1-192-16,-2-4-32 0,-1 3-16 0,0 4 0 15,1 4 288-15,-1-1 48 0,0-10 16 0,4-4 0 16,-4-8 0-16,4-10 0 0,5-12 0 0,0-14 0 0,5-9-784 16,-1-11-224-16,4-6 0 0,-1-9 128 15,4-5-2256-15,-1-9-448 16</inkml:trace>
  <inkml:trace contextRef="#ctx0" brushRef="#br0" timeOffset="-54588.62">20743 16069 8287 0,'-3'21'368'0,"1"-7"80"0,-1 0-448 0,3-5 0 0,-4 0 0 0,2-4 0 0,1 2 1408 0,-5 3 192 0,1 11 32 0,-9 5 16 0,2 0-64 0,-2 2-16 0,-2-7 0 0,1-2 0 16,3 2-448-16,-6-7-96 0,1 4 0 0,3-1-16 16,0-3-208-16,2 0-32 0,-2 2-16 0,2-3 0 15,3 1-368-15,0 4-80 0,4-4-16 0,-2 3 0 16,5 1-288-16,-3 3 0 0,5-2 0 0,2 2 0 16,3-4 0-16,2 2 0 0,2-1-144 0,5-1 144 15,-2-5 0-15,2 0-128 0,0-1 128 0,0-2 0 16,1-4 0-16,-1-5-128 0,4 0 128 0,-6 0 0 15,2-5-320-15,-4-4 32 0,2-2 0 0,-3-4 0 0,0-3 288 16,-4-1 0-16,0-4 0 0,2-1 0 0,-5-2 0 0,1-2 0 16,-3 5 0-16,4-6 0 15,-4 1 0-15,-4-5 176 0,1 2-48 0,1-1-128 16,-5 1 352-16,2-4-32 0,0 0-16 0,0-5 0 0,-2 0 0 16,1 5 0-16,1 0 0 0,2 4 0 0,-3 3-496 0,1 7-80 15,2 7-32-15,-4 6-11984 0</inkml:trace>
  <inkml:trace contextRef="#ctx0" brushRef="#br0" timeOffset="-54179.21">21132 16033 18431 0,'0'22'816'0,"2"-8"160"0,-1-5-784 0,5 0-192 0,-5-6 0 0,1-1 0 0,3-2 832 0,-1 7 112 16,6-2 16-16,-1 6 16 31,0 1-1136-31,-1 2-224 0,-6 3-64 0,-2-1 0 0,-2 0-1696 0,2 5-352 0,-5 1-64 16,2 4 0-16,-2 6 1088 0,-2-3 240 0,1 3 32 0,1 4 16 0,0 2 1888 0,1 3 368 15,-1-3 80-15,2 2 0 0,3-3 1296 0,-4 1 256 16,8-2 48-16,-4-1 16 0,3-3-784 0,2-6-144 16,4-4-48-16,0-6 0 0,0-6-944 0,4-6-192 15,0 1-32-15,2-7-16 0,-15 2-304 0,0 0-64 16,0 0-16-16,75-55 0 0,-75 55 48 0,0 0 16 16,53-89 0-16,-53 89 0 0,31-72-128 0,-31 72-32 0,30-81 0 15,-30 81 0-15,34-89-128 0,-20 45-272 16,4-5 64-16,-1 1 16 15,2-5-704-15,2-1-144 0,-3 2-32 0,-1-5-11728 16</inkml:trace>
  <inkml:trace contextRef="#ctx0" brushRef="#br0" timeOffset="-53629.21">21832 15444 2751 0,'0'12'256'0,"0"-3"-256"0,2-4 0 0,2 2 0 0,-4-5 2704 0,1 1 496 15,3 3 112-15,1 6 16 0,4 2-1568 0,3 12-304 16,-1 5-64-16,-3 4-16 15,-1 2-1376-15,-2 5-448 0,-1 3 0 0,-2 0 0 16,-4 7-912-16,2 1-192 0,0 4-48 0,-5 4 0 0,3-2 1152 0,0-1 240 16,2 3 32-16,-3-6 16 0,1-9 1376 0,-2 6 288 15,1 0 48-15,-2-1 16 16,0 1 384-16,1-8 80 0,-1-1 16 0,-2-6 0 0,5-8-1040 0,2-6-208 0,-3-6-32 0,6-8-16 16,-1-7-752-16,1-7 0 15,6-4 0-15,-4-5 0 16,4-4-992-16,-9 18-96 0,24-54 0 0,-24 54-16 15,32-69 144-15,-32 69 16 0,31-84 16 0,-31 84 0 16,35-83 384-16,-35 83 80 0,28-93 16 0,-12 48 0 0,-1-2 448 0,1 3 0 0,-2 4 0 0,-14 40 0 16,26-75 0-16,-26 75 0 0,0 0 0 0,0 0 0 15,0 0 0-15,0 0 0 0,0 0 128 0,0 0-128 16,66 30 128-16,-66 7-128 0,-3 3 144 0,-2 3-144 16,-1 1 1088-16,3 5 112 0,-4-1 16 0,0-1 16 15,0-1 96-15,2-3 16 0,-4 2 0 0,-5-6 0 0,2 1-544 0,-2-2-96 16,-4-1-32-16,1-2 0 0,-6-1-96 0,1-2 0 15,-4-4-16-15,-1-2 0 0,1-5-416 0,-3-4-144 16,1-3 0-16,2-5 144 0,-2-4-144 0,3-7-144 31,3-6 144-31,3-8-208 0,1-7-1456 0,6-3-272 0</inkml:trace>
  <inkml:trace contextRef="#ctx0" brushRef="#br0" timeOffset="-53063.95">22531 15402 1839 0,'0'11'160'0,"0"-6"-160"0,4 2 0 0,-4-5 0 0,0 1 2016 0,0-3 368 0,0 4 80 0,0 1 16 16,0 0-192-16,0 4-48 0,0 0 0 0,-5 3 0 15,1-4-1360-15,1 3-288 0,-1-2-48 0,-1 3-16 16,1-3-336-16,3 4-64 0,-6 0 0 0,5 1-128 16,-2 3 160-16,3 0-160 0,1 6 128 0,-4 0-128 15,1 6 832-15,1-1 96 0,2 2 16 0,0 5 0 16,0-4 48-16,0 4 16 0,0 0 0 0,2 1 0 16,1 3-496-16,-3 2-80 15,4 1-32-15,-3 0 0 0,5 1-400 0,-3-2 0 0,4 2 0 0,-2-3 0 0,1 0 0 0,-1-5 0 16,2 3 0-16,1-6 0 0,1 3 0 0,2-8 0 15,3-4-144-15,1 1 144 0,3-4 0 0,-1-5 0 16,6-4 0-16,-1-3 0 16,-22-8 0-16,0 0-128 0,79 9 128 0,-79-9 0 0,0 0 0 0,83-17 0 15,-83 17 0-15,0 0 0 0,89-49-192 0,-89 49 192 16,0 0-192-16,87-75 192 0,-87 75 0 0,0 0-128 16,81-87 128-16,-81 87 0 0,48-63 0 0,-48 63-160 15,35-61 160-15,-35 61-128 0,26-62 128 0,-20 34 0 16,-1 2 0-16,-5 1 0 0,-2 1 0 0,-1 3 0 15,-6 4 0-15,0-1 128 0,-5 8 32 0,2 1 16 0,-2 5 0 0,0 4 0 16,-2 6 416-16,3 2 96 0,-1 6 16 0,-4 4 0 31,3 6-208-31,-1 4-48 0,0 10 0 0,2-1 0 0,2 6-16 0,3 6-16 0,2 0 0 0,4 3 0 16,6 0 128-16,-1-1 32 0,10 1 0 0,-1-8 0 16,4-4-32-16,3-9 0 0,4-8 0 0,-1-7 0 15,-21-16-544-15,0 0 0 0,98-16-240 0,-98 16-17072 16</inkml:trace>
  <inkml:trace contextRef="#ctx0" brushRef="#br0" timeOffset="-51630.32">20461 17741 11967 0,'-12'49'1072'0,"3"-10"-864"0,4-8-208 0,0-8 0 15,5-11 1792-15,0-4 304 0,0 1 64 0,-2 14 16 16,2 6-704-16,-2-1-144 0,4-2-32 0,-2-8 0 0,3-9-1296 0,1-6-352 15,-2-10-32-15,-1-2 0 16,1 1-992-16,2-6-208 0,-4 0-32 0,0 0-16 0,0 2 1056 0,-4 3 192 16,1-3 64-16,-3 3 0 0,1-1 1136 0,-2-3 224 15,0-1 48-15,-1 1 16 0,-1-3 496 0,-3-2 80 16,-2-1 32-16,2 2 0 0,1-1-752 0,-5 1-160 16,2-2-32-16,0 1 0 0,-1 3-640 0,-1 4-128 15,-1-1 0-15,-4 7 0 16,2 5-624-16,1 5-80 0,1 7 0 0,-1 6-16 15,1 1-576-15,-1 7-112 0,5 4-32 0,0 1 0 16,5 0 672-16,-1 8 144 0,4 2 32 0,-2 3 0 0,5 0 736 0,-3 1 160 0,1-2 16 0,4 1 16 16,0-4 448-16,0-5 96 0,4-4 16 0,1-5 0 15,4-3-352-15,-1-6-64 16,6-3-16-16,0-5 0 0,4-2-320 0,3-2-144 0,1-8 128 0,-22 3-128 16,0 0 0-16,0 0 0 0,101-51 0 0,-101 51 0 15,0 0 160-15,81-87-160 0,-81 87 192 0,57-87-192 16,-57 87 320-16,56-103-32 0,-30 48-16 0,0-3 0 15,-3 1-128-15,-1-3-16 0,1-1-128 0,-2-1 192 16,-4 1-384-16,-1 0-96 0,0 0-16 0,-2 2 0 16,-2-2-592-16,-3 0-112 15,-4 7-16-15,4 5-16 0,-6 5-192 0,2 10-48 0,-3 7 0 0,0 10 0 16,-1 8 704-16,-1 8 128 0,-1 6 16 0,-3 3 16 0,-1 10 416 0,2 3 0 16,-3 7 0-16,3 3 0 0,-6 7 560 0,6 6 144 15,1 6 16-15,-2 3 16 0,8 1 336 0,-4 1 64 16,2-1 16-16,1-1 0 15,2 1-656-15,2-2-128 0,0 0-32 0,2 0 0 0,-2 2-336 0,2-1 0 16,-1-1 0-16,1 2-192 0,-4-2-32 0,4-3-16 16,1-6 0-16,1-3 0 0,3-3 240 0,-4-7-192 15,6-8 192-15,-2 1-192 0,0-6 192 0,3-4 0 16,1-3 192-16,1-7-192 0,0 1 640 0,4-8 32 16,-23 4 0-16,0 0 0 0,0 0 224 0,80-43 64 0,-80 43 0 0,0 0 0 15,70-71-448-15,-70 71-96 16,45-67-16-16,-45 67 0 0,47-78-400 0,-47 78 0 0,45-89 0 0,-45 89 0 15,30-83 0-15,-30 83 0 0,17-70 0 0,-11 39 0 16,-5-1 0-16,-2 6 0 0,-5 3-128 0,-2 2 128 16,-3 2-224-16,1 5 32 0,-8 2 0 0,4 7 0 15,-7-2 192-15,4 2 0 0,-2 5 0 0,1 0 0 16,1 5 0-16,0 4 0 0,-1 3 0 0,4 5 0 16,-2 6 0-16,3 3 0 0,2 5 0 0,-1 4 0 15,3 2 0-15,4 1 0 0,1 6 0 0,3-4 0 0,1 0 1008 0,1 0 240 16,3 0 48-16,1-2 16 0,4-1-1312 0,3-2 0 15,2-4-272-15,3-1 32 16,1-2 512-16,5-4 112 0,-3-5 0 0,8-2 16 0,-2 1-400 0,6-13 0 16,-32-5 0-16,64 4-176 15,-64-4-1056-15,0 0-224 0,103-13-32 0,-103 13-16 16,0 0-1440-16,87-48-304 0</inkml:trace>
  <inkml:trace contextRef="#ctx0" brushRef="#br0" timeOffset="-51379.2">21855 17071 5519 0,'-3'17'496'0,"-3"1"-496"0,3-4 0 0,3-2 0 0,0-3 2624 0,0-1 416 0,0 3 96 0,-2 6 0 16,2 13 0-16,-2 10 0 15,1 7 0-15,-3-5 0 0,2 1-1856 0,-1-4-368 0,-6-3-80 0,4-1 0 16,-2 2-832-16,2-3 0 15,-4 1 0-15,4 0 0 0,1 0-448 0,-1 0-32 0,0 1-16 0,1-1 0 16,4 2-48-16,-3-2-16 0,6 5 0 16,-3-2 0-16,4-2 176 0,1 3 48 0,0-3 0 0,-1-4-7488 15,1 3-1504-15</inkml:trace>
  <inkml:trace contextRef="#ctx0" brushRef="#br0" timeOffset="-50951.06">22137 17630 16575 0,'0'19'736'0,"0"-7"160"0,2 2-720 0,2-7-176 0,-1-5 0 0,-3 2 0 0,5 1 1168 0,1 7 208 0,6 2 32 0,0 3 16 15,7 4-784-15,-5-2-176 0,4-5-16 0,-3-5-16 31,4 0-1072-31,-1-2-192 0,-1-6-64 0,1-1 0 16,-18 0-656-16,0 0-144 0,0 0-32 0,69-5 0 0,-69 5 1072 0,0 0 208 0,0 0 32 0,0 0 16 16,82-12 1232-16,-70 7 240 15,1 1 48-15,-6-4 16 0,0 1 592 0,-2-6 112 0,-2 1 16 0,-1-2 16 16,-4 0-1104-16,-1 0-240 0,-2 2-32 0,-2 0-16 16,-4 3-672-16,-3-1-128 0,-3 3-16 0,-4-2-16 15,2 9-976-15,-4 0-192 0,2 4-32 0,-1 4-16 16,-1 1 880-16,2 9 176 15,-2-1 48-15,-1 2 0 0,5 7 592 0,1 0 128 0,4 6 32 0,-1 3 0 16,4-1 1056-16,-1 1 192 0,3 5 64 0,4 0 0 16,0 0 400-16,1 4 96 0,6-1 16 0,0-2 0 0,3-7-496 0,0-2-80 15,4-1-32-15,3-8 0 0,6-2-688 0,1-4-144 16,5-8-32-16,4-6 0 0,-28-3-640 0,0 0 0 16,94-33-176-16,-94 33 48 15,79-54-1824-15,-79 54-352 0,88-75-80 0,-88 75-12112 16</inkml:trace>
  <inkml:trace contextRef="#ctx0" brushRef="#br0" timeOffset="-50717.52">23422 16994 18431 0,'-9'60'1632'0,"4"-17"-1312"0,1 1-320 0,1-13 0 16,3-10 3008-16,-2-4 544 0,2 8 96 0,0 25 32 16,-3 22-1392-16,-3 13-288 0,-1 5-48 0,2-9-16 0,2-10-1568 0,-3-7-368 15,1-4 0-15,-2-5 0 16,2-1-848-16,0-1-176 0,-2 1-16 0,2-2-16 16,1 2-128-1,2-4-32-15,2-4 0 0,0-6 0 0,0-5 64 0,0-9 0 0,0 2 0 0,2-11-11200 16</inkml:trace>
  <inkml:trace contextRef="#ctx0" brushRef="#br0" timeOffset="-50371.4">22995 17595 22111 0,'-11'18'976'0,"3"-10"208"0,4 5-944 0,1-8-240 0,3 0 0 0,3 0 0 0,1-1 2096 0,1 4 368 0,7 6 80 0,4-1 16 15,8 0-1248-15,4-4-240 0,-28-9-48 0,70 0-16 32,-70 0-1360-32,75-9-272 0,-75 9-48 0,87-17-16 15,-87 17-1808-15,85-23-384 0,-85 23-64 0,80-19 0 16,-80 19 480-16,0 0 96 0,105-26 32 0,-105 26 0 0,0 0 1712 0,78-12 352 0,-55 12 64 0,0 3 16 16,-6 3 1376-16,0-1 288 0,-3 4 48 0,-1 3 16 15,-6 2 816-15,1-2 160 0,1-2 48 0,-2 6 0 16,-2-2-1088-16,-1 0-192 0,1 0-64 0,-2 3 0 15,-1 4-928-15,2-2-288 0,-4 2 128 0,0 2-128 0,3-1 0 0,-3 5 0 16,0 2 0-16,0-1 0 0,2 2 0 0,-2-2 0 16,0 1 0-16,0 2 0 0,0 1 0 0,-2 1 0 15,2-2 0-15,-3-3-128 0,-1-2-48 0,2-8 0 16,2-1 0-16,-3-5-9136 16,6-10-1824-16</inkml:trace>
  <inkml:trace contextRef="#ctx0" brushRef="#br0" timeOffset="-50025.76">24229 17590 15663 0,'-9'40'1392'0,"2"-17"-1120"0,5-1-272 0,-3-6 0 0,5-11 2016 0,0 4 352 0,-2 0 64 0,0 8 0 15,-3 11-704-15,-2 10-160 0,-2 6-32 0,-1 1 0 16,1 0-1264-16,-3-1-272 0,3-1 0 0,4-3 0 15,-4 1 0-15,6-3-128 0,1-7 128 0,4-1 0 16,3-6-176-16,2 1 176 0,2-6-160 0,1-5 160 16,3-6 0-16,-1 1-144 0,3-5 144 0,3 1 0 15,3-5 0-15,-4 0 0 0,1-5 0 0,-1-8 0 16,0 5 208-16,-17 8 32 0,0 0 0 0,41-75 0 16,-41 75 48-16,22-66 16 0,-22 66 0 0,11-77 0 15,-10 42-304-15,-2-1 0 0,-5-6 0 0,-4 5 0 0,-2-1 0 16,-2 1 0-16,-7 6 0 0,-2 0-144 0,1 1 144 0,-5 7 0 15,5 2 0-15,-4 4 0 0,3 7 0 0,2 1-128 16,-2 5 128-16,6 1 0 16,-4 3-432-16,2 7 0 0,-2-2 0 0,2 4-8464 15,3 0-1712-15</inkml:trace>
  <inkml:trace contextRef="#ctx0" brushRef="#br0" timeOffset="-49555.53">24588 17740 34095 0,'-9'31'1504'0,"4"-12"320"0,-1-3-1456 0,3-6-368 0,3-1 0 0,0-5 0 15,0 1 960-15,0 7 128 0,-5 7 32 0,5 2 0 16,-4 2-928-16,-1-1-192 0,1-4 0 0,3-1 0 31,-1-1-1744-31,0 0-320 0,2 4-64 0,0 1-16 0,0 4-608 16,0-4-128-16,-3 5-32 0,-1-4 0 0,2-1 1792 15,2-2 352-15,-3-1 80 0,3-1 16 0,-2-3 1056 0,2-2 192 0,0-6 64 0,0-6 0 0,2-2 608 0,1-7 128 16,-1-3 32-16,5-7 0 16,-3-6-832-16,-4 25-144 0,15-62-48 0,-15 62 0 0,21-79 0 15,-21 79-16-15,26-92 0 0,-26 92 0 16,27-94-240-16,-27 94-128 0,26-98 160 0,-26 98-160 0,31-104 0 0,-31 104 0 15,33-103 0-15,-33 103 0 16,39-87 0-16,-39 87 0 0,0 0 144 0,52-70-144 0,-42 65 0 0,-1 10 0 16,0 8 0-16,-2 4 0 0,-2 11 912 0,-2-2 112 15,3 9 0-15,-5 0 16 0,3 1 624 0,-1 3 128 16,-1 6 32-16,2-2 0 0,-1 4-896 0,0-1-176 16,3 6-48-16,-5 2 0 0,3 2-448 0,-1-2-112 15,-3 3-16-15,0-5 0 0,-3 1-128 0,-1-8 0 0,3-5 0 0,1-9 0 31,0-4-688-31,0-7-64 0,0-6-16 0,1-5-16704 0</inkml:trace>
  <inkml:trace contextRef="#ctx0" brushRef="#br0" timeOffset="-49366.76">23922 17177 12895 0,'-28'38'1152'0,"7"-11"-928"0,4-5-224 0,6-8 0 0,4-5 3392 0,5-6 624 16,-3 3 128-16,-3 6 16 0,-5 2-1760 0,-4 0-352 15,-1-7-80-15,5-16-11424 16,-5 0-2272-16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4T20:55:25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1922 9460 14735 0,'-4'5'1312'0,"-3"-5"-1056"0,5 3-256 0,2-3 0 16,0 0 624-16,0 4 64 0,-6-3 16 0,-1 3 0 15,-2 1-576-15,-9 2-128 0,6 0 0 0,-2 2 0 16,0 0-272-16,2-1-48 0,-2 1 0 0,0-2 0 15,4-5 320-15,-1-2 0 0,3 0 0 0,-5-2 0 16,8-2 352-16,-4 1 128 0,1-2 32 0,-1 1 0 16,0-1 608-16,1 2 128 0,-1 1 32 0,0-2 0 15,4 1 320-15,-4 3 80 0,1 0 16 0,2 0 0 0,-1 3-320 0,0 1-64 16,6-2-16-16,-1 5 0 0,2-2-592 0,0 0-112 16,3 4-16-16,3-1-16 0,-3 5-560 0,-3-13 0 15,0 0 0-15,0 0 0 0,0 0 192 0,42 45-192 16,-42-45 192-16,0 0-192 0,0 0 368 0,0 0-48 15,61 40 0-15,-61-40 0 0,0 0 32 0,0 0 0 16,0 0 0-16,66 33 0 16,-66-33 128-16,0 0 32 0,0 0 0 0,0 0 0 0,75 28-128 0,-75-28-32 15,0 0 0-15,0 0 0 0,0 0-224 0,89 17-128 16,-89-17 160-16,0 0-160 0,0 0 0 0,89 0 0 16,-89 0 0-16,0 0 0 0,70 6 0 0,-70-6 0 0,0 0 0 0,0 0 0 15,87 8 0-15,-87-8 0 16,0 0 0-16,0 0 0 0,94 9 0 0,-94-9 0 15,0 0 0-15,87-14 0 0,-87 14 0 0,70-21 0 0,-70 21 0 16,81-31 0-16,-81 31 0 0,88-40 0 0,-88 40 0 0,92-35-160 16,-92 35 160-16,87-31 0 0,-87 31-144 0,73-18 144 15,-73 18 0-15,0 0 0 0,100-17 0 0,-100 17 0 16,0 0 0-16,92-9 0 0,-92 9 0 0,0 0 0 16,98-2 0-16,-98 2 0 0,0 0 0 0,102-3 128 15,-102 3-128-15,72-4 0 0,-72 4 0 0,73 0 128 16,-73 0-128-16,68-1 0 0,-68 1 0 0,0 0 0 0,94-4 0 0,-94 4 0 15,0 0 0-15,94-3 0 0,-94 3 128 0,0 0-128 16,93-9 128-16,-93 9-128 0,0 0 128 0,101-9-128 16,-101 9 128-16,0 0-128 0,102-14 128 0,-102 14-128 15,72-5 0-15,-72 5 128 0,68-5-128 0,-68 5 160 16,0 0-160-16,94-7 160 16,-94 7-160-16,0 0 0 0,87-5 144 0,-87 5-144 0,0 0 0 0,84 0 0 15,-84 0 0-15,0 0 0 0,82 0 0 0,-82 0 0 16,0 0 0-16,81-4 0 0,-81 4 0 0,0 0 0 15,93-5 0-15,-93 5 0 0,0 0 0 0,89 0 0 16,-89 0 0-16,0 0 0 0,89-4 0 0,-89 4 0 0,0 0 0 0,81 0 0 16,-81 0 0-16,0 0 144 0,75 0-144 15,-75 0 0-15,0 0 128 0,0 0-128 16,91 4 0-16,-91-4 0 0,0 0 0 0,0 0 0 0,78 17 0 0,-78-17 0 16,0 0 0-16,0 0 0 0,79 21 0 0,-79-21 0 15,0 0 0-15,0 0 0 0,85 7 0 0,-85-7 0 16,0 0 0-16,70-5 0 0,-70 5 0 0,0 0 0 15,70-5 0-15,-70 5 0 0,0 0 0 0,0 0 0 16,85-4 0 0,-85 4 0-16,0 0 0 0,0 0 0 0,75 9 0 0,-75-9 0 0,0 0 0 0,0 0 0 15,70 9 0-15,-70-9 0 0,0 0 0 0,0 0 0 16,75 0 0-16,-75 0 0 0,0 0 0 0,0 0 0 16,71-4 0-16,-71 4 0 0,0 0 0 0,0 0 0 15,0 0 0-15,84-14 0 0,-84 14 0 0,0 0 0 0,0 0 0 0,0 0 0 16,75-9 0-16,-75 9 0 15,0 0 0-15,0 0 0 16,0 0 0-16,75-8 0 0,-75 8 0 0,0 0 128 0,0 0-128 0,74-9 0 16,-74 9 128-16,0 0-128 0,0 0 0 0,75-2 0 15,-75 2 0-15,0 0 0 0,0 0 0 0,0 0 0 0,0 0 0 0,0 0 0 16,0 0-176-16,0 0-12512 16,0 0-2512-16</inkml:trace>
  <inkml:trace contextRef="#ctx0" brushRef="#br0" timeOffset="22737.98">639 10597 11055 0,'-9'9'976'0,"-1"-1"-784"0,6-6-192 0,4-2 0 0,-3 0 1088 0,1 4 192 16,-6-1 16-16,-5-1 16 0,-1 5-592 0,-3-6-112 31,5-1-32-31,1 0 0 0,3-1-576 0,4-6 0 0,-1 5 0 0,3-1 0 0,0-1 304 0,2-1 144 16,-3 5 16-16,3-4 16 0,0 8 368 0,0-4 80 31,0 3 16-31,-2-1 0 0,2 5-240 0,-2-2-64 0,2 4 0 0,0-4 0 0,4-1-304 0,-1 1-64 15,3-2-16-15,2-6 0 0,8 1-256 0,-16 2 0 16,0 0-176-16,0 0 176 16,99-49-896-16,-99 49-80 0,0 0-16 0,101-52 0 15,-101 52 32-15,0 0 0 0,93-38 0 0,-93 38 0 0,0 0 960 0,0 0 320 16,104-18 0-16,-104 18 0 0,0 0 848 0,0 0 176 0,108 9 48 16,-108-9 0-16,0 0-352 0,84 21-64 0,-84-21-16 0,0 0 0 15,108 19-464-15,-108-19-112 0,89 4 0 0,-89-4-16 31,98-14-240-31,-98 14-128 0,88-23 160 0,-88 23-160 0,0 0 0 0,119-43 0 0,-119 43 0 0,0 0 0 32,103-32-144-32,-103 32 144 0,0 0-208 0,89-15 80 15,-89 15 128-15,0 0 0 0,0 0 0 0,87 8 0 16,-75-1 0-16,-9-5-160 0,-1 5 160 0,-2-2-13024 16</inkml:trace>
  <inkml:trace contextRef="#ctx0" brushRef="#br0" timeOffset="23145.28">1314 10081 22111 0,'-13'6'1968'0,"5"1"-1584"0,6-6-384 0,4-1 0 0,1 0 1008 0,-1 4 112 16,-2 1 32-16,2 2 0 0,3 3-576 0,0 3-96 16,4 1-32-16,-1-1 0 15,1 5-2544-15,3-1-512 0,2 1-96 0,-1-4-32 16,6 3 544-16,-2-5 96 0,4-1 32 0,2-3 0 0,-23-8 1680 0,0 0 384 0,0 0 0 0,89 27 0 16,-89-27 1008-16,0 0 208 0,0 0 32 0,87 34 16 15,-87-34 208-15,0 0 64 0,0 0 0 0,80 39 0 16,-63-31-576-16,-6 3-128 15,4 1 0-15,-8-1-16 0,2 6-592 0,-5 0-224 0,-1 6 176 0,-8 3-176 16,-2 4 0-16,-4-2 128 0,-1 5-128 0,-5 0 0 16,-1 2 0-16,-4-1 176 0,1 1-176 0,-4 0 160 15,4 2 160-15,-1-6 16 0,-3-1 16 0,3-2 0 16,3-2-32-16,-2-5 0 0,3 1 0 0,8-8 0 16,-2 2-320-16,6-11 0 0,6 0 0 0,6-13-11840 15</inkml:trace>
  <inkml:trace contextRef="#ctx0" brushRef="#br0" timeOffset="25370.4">30308 12201 9215 0,'-5'5'816'0,"2"-3"-656"0,-3 1-160 0,6-3 0 0,-1 0 928 0,-1 4 160 15,-3-2 16-15,-4 6 16 0,-3 1 32 0,0 3 0 16,-2 1 0-16,3-3 0 0,-1 2-768 0,3-1-128 15,-3-3-48-15,2 1 0 0,3 0-208 0,-2-2 0 16,2-2 0-16,4-2 0 0,-1 3 0 0,4-3 224 16,4 2-32-16,-4-5-16 15,0 0 480-15,0 0 112 0,0 0 0 0,0 0 16 0,0 0 96 0,69 23 16 16,-69-23 0-16,0 0 0 0,0 0 64 0,56 35 32 16,-56-35 0-16,30 28 0 0,-18-11-96 0,-2 4 0 15,2 2-16-15,-3-1 0 0,0 8-432 0,0-4-96 0,-1 2-16 0,-2 3 0 16,2-1-336-16,-2-1 0 15,2 3 0-15,4-4 128 0,-1-2-128 0,5 3 0 0,-3-2 128 0,7-3-128 16,4 0 256-16,-1-1-32 0,-2 0 0 0,-21-23 0 16,48 43-224-16,-23-15 0 0,-1-2 0 0,-1 5 0 15,3-1 0-15,-5 5 128 16,2 0-128-16,-1 1 0 0,-1 4 432 0,2 4 32 0,-4-1 16 0,-2 6 0 16,4-3 32-16,-3-3 16 0,1 4 0 0,-2-5 0 15,1-7-176-15,3 5-32 0,-6-5-16 0,3-1 0 16,-3 1-304-16,3 5 160 0,-2-5-160 0,-1 2 128 0,3 1-128 0,-4 2-224 15,-2 4 48-15,2-4 16 0,-4 0 0 0,-1 0 0 16,1-5 0-16,-3 0 0 0,0-1 160 0,-5-6 0 16,2-2 0-16,-1-8 0 0,-3-1 0 0,2-8 0 15,-2 0 0-15,-2-4 0 16,2-5-784-16,0-2-80 16,-3-5-16-16,-3-7-14928 0</inkml:trace>
  <inkml:trace contextRef="#ctx0" brushRef="#br0" timeOffset="26061.69">31345 12126 13823 0,'-5'11'1216'0,"2"-3"-960"0,3-2-256 0,-4-3 0 0,4-3 976 0,-2 5 160 0,1 2 16 0,-5 7 16 16,1 0-336-16,-4 3-64 0,1 1 0 0,2-4-16 15,-2-2-240-15,-1 0-64 0,0-1 0 0,1 3 0 16,-6 3 384-16,1 0 80 0,-4 1 16 0,-2 5 0 16,-2 3 0-16,0 0 0 15,-2 0 0-15,1 5 0 0,-4 8-192 0,-6-3-32 0,6 8-16 0,-5-1 0 16,-4 1-448-16,-2 1-96 15,2 0-16-15,1-3 0 0,-1-2-128 0,0 4 160 0,-2 1-160 0,2 4 160 16,-3 3-32-16,5-3 0 0,0 3 0 0,0-1 0 16,-2 4 32-16,0-2 0 0,0 1 0 0,-5 0 0 0,0-2 288 15,-2 4 64-15,0-6 16 0,-1-1 0 0,-4 3 224 0,0-3 32 16,0 0 16-16,-2-1 0 0,0 5-192 16,2-5-32-16,3 5-16 0,3 1 0 0,-6-2-208 0,5 0-32 15,3-7-16-15,8-3 0 0,0-9-176 0,5-3-128 16,5-11 144-16,3-10-144 15,8-9-240-15,6-19-144 0</inkml:trace>
  <inkml:trace contextRef="#ctx0" brushRef="#br0" timeOffset="31537.7">23077 8899 8287 0,'0'1'736'0,"0"3"-592"0,0-4-144 0,1 3 0 0,3-1 256 0,-4-2 0 31,0 0 16-31,2 4 0 0,1 4-32 0,2 1-16 0,-1 2 0 0,-1 4 0 15,-1 3-224-15,2 1 0 0,-4 3 0 0,0 3 0 0,0 1 416 0,0-2 192 16,0 6 32-16,0-2 16 0,0-4 768 0,3-1 160 16,2-1 16-16,-1 1 16 0,3-2-400 0,1 0-64 15,-1-2-32-15,2-2 0 0,0 4-608 0,-4-1-112 16,4-3-16-16,-1 4-16 16,-2-2-192-16,1-2-48 0,3 1 0 0,2-1 0 0,1-3-128 0,-13-14 192 15,0 0-192-15,0 0 192 0,88 30 0 0,-88-30 0 31,0 0 0-31,103-16 0 0,-103 16-192 0,0 0 0 0,122-33 0 0,-122 33 0 0,84-30 0 0,-84 30 0 16,89-31-192-16,-89 31 192 16,85-30-800-16,-85 30-32 0,87-22-16 0,-87 22 0 0,87-9 400 0,-87 9 96 0,82 4 16 0,-82-4 0 31,0 0 464-31,100 27 112 0,-100-27 16 0,62 35 0 16,-62-35 448-16,56 44 112 0,-56-44 16 0,63 49 0 15,-28-20-288-15,-4-1-48 0,4 7-16 0,-2 0 0 16,5 1-272-16,-3-3-48 0,5 1-16 0,-3 0 0 15,5 1-144-15,0 0 0 0,-1-4 0 0,-41-31 0 16,84 49 0-16,-84-49 0 0,80 35 0 0,-80-35 0 16,86 26 0-16,-86-26 0 0,87 23 0 0,-87-23-176 0,85 17 176 15,-85-17 0-15,87 21 0 0,-87-21-128 0,93 19 128 0,-93-19 0 16,88 12 0-16,-88-12 0 0,88 11-144 0,-88-11 144 16,83 0-160-16,-83 0 160 15,84 0-896 1,-84 0-96-16,85 0-16 0,-85 0 0 0,87 0-512 0,-87 0-96 0,89 9-32 0,-89-9 0 15,93 17 240-15,-93-17 64 0,85 26 0 0,-85-26 0 0,77 31 912 0,-77-31 192 16,71 39 48-16,-71-39 0 0,68 45 768 0,-68-45 144 16,70 49 48-16,-70-49 0 0,75 49 64 0,-75-49 32 15,87 50 0-15,-87-50 0 0,94 51-208 0,-42-20-32 16,0-1-16-16,-1 1 0 0,-51-31-432 0,92 56-176 16,-48-28 128-16,-44-28-128 0,80 52 0 0,-80-52-176 15,84 52 16-15,-84-52 0 0,87 42 160 0,-87-42 0 0,92 33 0 0,-92-33-128 16,106 24 384-16,-106-24 64 0,103 18 32 0,-103-18 0 15,100 12 96-15,-100-12 0 0,97 12 16 0,-97-12 0 16,96 11-112-16,-96-11-32 0,106 8 0 0,-106-8 0 16,117 9-320-16,-117-9 0 0,127 14 0 0,-127-14 128 31,121 26-928-31,-121-26-176 0,109 49-48 0,-109-49 0 0,98 47-496 16,-98-47-96-16,96 49-32 0,-49-22 0 0,-47-27 1024 0,99 53 208 0,-48-22 32 0,-3-1 16 15,3-2 976-15,-51-28 192 0,96 50 32 0,-96-50 16 16,87 40-416-16,-87-40-96 0</inkml:trace>
  <inkml:trace contextRef="#ctx0" brushRef="#br0" timeOffset="32512.19">21979 8688 8287 0,'2'9'736'0,"1"-4"-592"15,2-2-144-15,2 1 0 0,2-4 1856 0,-4-4 320 16,4 4 80-16,1-3 16 0,-10 3-896 0,0 0-176 16,0 0-48-16,110-31 0 15,-110 31-1616-15,0 0-336 0,79-41-64 0,-79 41-16 16,0 0-176-16,69-38-32 0,-69 38-16 0,0 0 0 0,0 0 1632 0,84-40 336 16,-84 40 64-16,0 0 16 0,77-28 800 0,-77 28 176 0,0 0 16 0,106-38 16 15,-106 38-592-15,91-40-112 16,-91 40-32-16,99-52 0 0,-99 52-832 0,99-54-160 15,-99 54-32-15,98-53-16 0,-98 53-176 0,97-57-256 0,-97 57 64 0,112-58 16 32,-112 58-192-32,127-66-32 0,-127 66-16 0,136-62 0 0,-136 62 416 0,127-70 0 0,-127 70 0 15,120-70 128-15,-120 70-128 0,121-63 128 0,-121 63-128 0,113-48 128 16,-113 48-128-16,106-46 0 0,-106 46 0 0,89-41 0 31,-89 41-1248-31,0 0-160 0</inkml:trace>
  <inkml:trace contextRef="#ctx0" brushRef="#br0" timeOffset="32874.11">23732 7423 20271 0,'-11'9'1792'0,"4"-5"-1424"0,6 1-368 0,1-5 0 0,1 3 1216 0,1-3 160 16,5 4 32-16,0-2 16 0,2 5-400 0,5 3-64 16,0 4-32-16,0 3 0 15,1 1-1120-15,-1 3-240 0,-3 1-32 0,4 1-16 16,-2 1-464-16,2-4-80 0,6-3-32 0,-21-17 0 16,44 31 368-16,-44-31 80 0,0 0 16 0,92 32 0 0,-92-32 592 0,0 0 160 0,91 17 16 0,-91-17 0 15,0 0 272-15,0 0 48 0,85 24 16 0,-71-17 0 16,0 6-192-16,-5-5-16 0,-1 6-16 15,-6 4 0-15,-4-1-48 0,-1 6-16 0,-2 1 0 0,-4 0 0 16,-5 6 256-16,2 1 48 0,0-1 16 0,1-2 0 16,-3-2-224-16,2 0-64 0,0 0 0 0,1 2 0 15,-1-2-256-15,0 0-224 0,2 6 32 0,-8 3 16 16,-1-1-928 0,0 1-192-16,0 2-48 0,-2-8-9600 0</inkml:trace>
  <inkml:trace contextRef="#ctx0" brushRef="#br0" timeOffset="33458.75">24410 6382 25791 0,'-4'3'2304'0,"4"-1"-1856"0,5-4-448 0,-1-1 0 0,1 3 464 0,2-4 0 16,4-1 0-16,-11 5 0 15,0 0-1952-15,0 0-400 0,95-22-80 0,-95 22-16 16,0 0-1152-16,81-14-224 0,-81 14-48 0,0 0-16 31,83-7 1584-31,-83 7 320 0,0 0 64 0,0 0 16 0,93 3 2272 0,-93-3 464 16,0 0 96-16,0 0 16 0,48 40 1520 0,-42-26 304 0,-3 7 64 0,1-4 16 0,-8 10-816 0,1 0-144 15,-3 3-48-15,-4 1 0 0,0 6-1216 0,-1 1-240 16,-5-1-48-16,1 5-16 0,-1-1-528 0,-1 0-128 16,-3 6 0-16,3-4-128 0,-4 2 0 0,4-1 0 0,-3 1 0 0,3-1 0 15,0-4 0-15,3-2-192 16,-2-7 16-16,6 1 16 0,1-6-160 0,0-5-16 0,6-4-16 0,1-3 0 31,2-3-752-31,0-3-160 0,0-1-16 0,0-5-10512 0</inkml:trace>
  <inkml:trace contextRef="#ctx0" brushRef="#br0" timeOffset="33675.25">24640 7573 29487 0,'-18'21'1296'0,"10"-9"288"0,2-5-1264 16,3-3-320-16,3-1 0 0,3-3 0 0,-3 0 0 0,0 0 0 16,0 2-176-16,0-2 176 0,0 4 0 0,-5-4 0 15,2 5 0-15,-3-2 0 0,3 2-192 0,-2-1 64 16,1-1 0-16,4-1 0 0,0 2 0 0,4-4 0 15,1 0 0-15,-5 0 128 0,2-9-224 0</inkml:trace>
  <inkml:trace contextRef="#ctx0" brushRef="#br0" timeOffset="41041.83">29775 12917 21183 0,'-9'5'1888'0,"4"-5"-1504"0,5 0-384 0,2 0 0 0,1-2 480 0,-3-1 32 15,4-1 0-15,-4-1 0 0,5-4-656 0,-1-4-128 16,1-5-32-16,4 1 0 15,-4-6-176-15,0 2-32 0,2-1-16 0,-3 2 0 16,1-1 528-16,-5 1 0 0,0 20 0 0,3-32 0 0,-5 18 336 0,1 2 176 16,-6-2 48-16,0 5 0 0,-2 1 192 0,0-1 32 15,1 0 16-15,-1 1 0 0,0-1-144 0,1-2-16 16,-1-1-16-16,0 0 0 0,2 2-496 0,2-3-128 16,1 5 0-16,-1-1 0 15,0 0-560-15,0 4-128 0,-4 2-16 0,0 3-16 16,-5 3 240-1,2 6 48-15,-9 5 16 0,-1 7 0 0,-6 1 544 0,-7 1 96 0,0 3 32 0,-5 4 0 0,2-4 432 0,1-4 80 0,2-2 32 0,4-3 0 16,5-5-144-16,0-7-16 16,5-5-16-16,1-5 0 0,6 0-624 0,-1-7 0 15,1-6 0-15,0 1 0 16,-4 0-464-16,1-6-64 0,-4 5-16 0,2-4 0 0,2 1 288 0,-4-2 64 16,1 1 16-16,-2-1 0 0,4-3 496 0,-4-4 112 15,4 2 16-15,-1-1 0 0,3-3 64 0,-1-2 0 0,0-3 16 0,-1-1 0 16,1-2-192-16,-2-4-32 0,3 7-16 0,2-3 0 15,-3 6-288-15,-1-1 0 0,1 5 0 0,-4 8 0 16,-2 2 0-16,-3 5 0 0,-2 9-192 0,-3 3 48 0,-4 6 16 0,-5 6 0 16,1 5 0-16,-1 4 0 15,0 8 624-15,-7 3 128 0,2 4 16 0,0 0 16 0,-2 1 528 0,-4 0 96 16,-1-2 32-16,0 6 0 0,-6 2-496 0,1 0-112 16,-1 9 0-16,-5 0-16 0,8-6-384 0,0 1-80 15,-2-4-16 1,8-11 0-16,6-2-208 0,-1-12 176 0,6-6-176 0,5-11 160 0,3-6-160 0,4-15 0 15,7-7 144-15,1-13-144 32,4-6-384-32,4-9-128 0,-1-8-48 0,4-3 0 0,0 2-928 0,0-9-192 0,2-8-48 0,-7 1 0 15,2 2 80-15,-4 0 16 0,1 6 0 0,-4 3 0 16,-4 11 576-16,-2 4 112 0,1 6 32 0,-4 8 0 0,3 8 544 0,-7 9 112 0,-3 5 32 0,-2 10 0 16,1 3 544-16,-1 8 128 15,-5 5 0-15,0 2 16 0,1 3 720 0,-1 8 144 16,-3-1 16-16,-3 4 16 0,-2 4-400 0,-1 1-96 15,2 3-16-15,1 3 0 0,-2 4-480 0,-3 3-112 16,1-3 0-16,1-3-16 0,0-1-240 0,5-10 128 16,1 1-128-16,-3-7 0 0,5-6 576 0,-1-1 0 0,0-6 16 0,5-6 0 0,-1-3 32 0,5-6 0 15,2 2 0-15,1-8 0 16,0-3-352-16,2-1-64 0,1-8-16 0,2-5 0 0,3-1-192 0,-1-8 0 31,0 1 128-31,6-8-128 0,-1-5-224 0,4-6-96 16,2-1 0-16,-2-7-16 15,-1 1-928-15,-3-3-176 0,1 6-32 0,-2 5-16 16,-4 4-144-16,-3 4-32 0,0 12 0 0,0 2 0 16,-6 11 560-16,-3 8 96 0,-3 7 32 0,-2 8 0 0,-2 5 736 0,0 4 240 15,0 4 0-15,-1 6-160 0,-2 0 672 0,1 9 128 16,2 1 16-16,0 1 16 0,1 4 1072 0,-1 3 224 16,-2-1 32-16,-3 7 16 0,-2 2-432 0,-1 4-96 0,-3-1-16 0,-2-1 0 15,4 2-560-15,2-6-112 0,6-7-32 0,3-11 0 16,5-5-384-16,5-10-64 0,4-5-32 0,7-5 0 15,2-7-288-15,-1-7 0 0,4-7 0 0,2-13 0 32,-2-1-928-32,2-8-96 0,-2 4 0 0,0-5-16 0,-3 1-96 0,3 1-16 0,-4-2 0 0,1 0 0 15,-1 0 736-15,-3 0 144 0,2 1 16 0,-5-5 16 0,1 1 240 0,-1 3 0 16,-1 1 0-16,3 4 0 0,-4 4 192 16,-2 7 48-16,2 0 0 0,-4 7 0 0,4 7-240 0,-2 6 0 15,-2 3 0-15,2 3 0 0,-5 2 0 0,0 5 0 16,2 5 0-16,1-2-160 0,-5 3-96 0,4 2 0 15,1 1-16-15,-3 0 0 0,2 3 144 0,-4-2 128 16,0 3-192-16,-3-1 192 0,1-2 128 0,-3 2 128 16,-2-1 16-16,2-2 16 0,4-2 512 0,-1-2 96 15,2 4 32-15,0-4 0 0,1-2-416 0,-7 1-64 16,7-4-32-16,-3 0 0 0,4-4-256 0,0 4-160 16,0-3 192-16,-2 3-192 0,2-5 0 0,0 1 0 15,1-1 0-15,1-4 0 16,0 0-384-16,4-5-96 0,1 2-16 0,4-2 0 15,1-7-752-15,2 2-160 0,1-2-16 0,1 2-16 16,-1-2-160-16,-1-1-16 0,2 4-16 0,-3 1 0 16,1-1 848-16,0-1 160 0,-2-2 48 0,4 4 0 0,-1 0 576 0,-3-1 0 0,6 1 0 0,-1-1 0 15,6-1 128-15,-6-2-128 0,2-1 192 0,2 1-64 16,-2 2-128-16,0 5 0 0,0 1 0 0,-2 5-176 16,1 4-496-1,-1 2-96-15,2 2-32 0,0 2 0 0,5 2 544 0,4-4 96 0,5 0 32 0,9 0 0 16,-9 0-192-16</inkml:trace>
  <inkml:trace contextRef="#ctx0" brushRef="#br0" timeOffset="41704.14">22071 10090 16575 0,'0'9'1472'0,"5"-1"-1168"0,-1-4-304 0,1-4 0 0,0 0 448 0,4 2 48 16,5 1 0-16,-14-3 0 0,0 0-496 0,92 19 0 15,-92-19 0-15,82 7 0 16,-82-7-704-16,0 0-176 0,121 2-32 16,-121-2-16-16,83 0 512 0,-83 0 96 0,77 9 32 0,-77-9 0 0,75 24 1056 0,-75-24 224 15,64 37 32-15,-38-11 16 0,1 2 688 0,-5 1 128 16,-3 6 16-16,-1 0 16 0,-1-2-496 0,-3 5-112 16,2 2 0-16,-2 1-16 0,-2-1-624 0,2 1-128 15,-2 1-32-15,2 2 0 0,-2-1-336 0,2 3-144 16,4 2 128-16,-3-1-128 0,1-7 0 0,1 9 0 0,1 7 0 0,1-2 0 15,-2 3 0-15,-1 1 0 0,0 5 0 0,-1-2 0 16,1 5 0-16,0 0 0 0,-2 0 0 0,-2-1 0 16,2 1 336-16,-2-4 48 15,2 5 0-15,-3-1 0 0,4-4 208 0,-1-1 48 16,4-3 16-16,-4-2 0 0,3-6-288 0,2-6-64 16,-1-1-16-16,-1-3 0 0,4-3-288 0,-4-2 0 15,-3 0 0-15,0-1 0 0,2-2-192 0,-2-3 16 16,-4-1 0-16,2-2 0 0,1-3-96 0,-3 1-32 15,6-4 0-15,-2 0 0 0,-2-9-432 0,2 1-96 0,-2-7 0 0,2-1-16 32,-5-4-1088-32,1 0-224 0,2-4-32 0,-3-1-9296 0</inkml:trace>
  <inkml:trace contextRef="#ctx0" brushRef="#br0" timeOffset="42286.82">22756 11832 15663 0,'-9'14'1392'0,"1"-2"-1120"16,4-3-272-16,4-8 0 0,0 3 1856 0,0 1 304 0,-2 7 64 0,2 6 16 0,0 4-768 0,9-1-128 15,5-3-48-15,0-8 0 0,-14-10-1296 0,0 0-224 16,66 16-64-16,-66-16-16 16,0 0-592-16,79 14-112 0,-79-14-16 0,0 0-16 0,69 26 720 0,-69-26 160 15,49 22 32-15,-26-4 0 0,3-1 1008 0,-7 2 208 16,4 2 32-16,1 5 16 0,-1 1 192 0,3 0 32 31,0 5 16-31,0 3 0 0,6 0-416 0,-5-4-96 16,3 4-16-16,-2-4 0 0,2-1-464 0,-3-4-80 15,0-2-32-15,-3 2 0 0,0-1-272 0,1-3 128 0,-3-3-128 0,1-3 0 16,0-5 0-16,-23-11 0 0,0 0 0 0,73 17 0 16,-73-17 224-16,0 0-64 0,80-14-16 0,-80 14 0 15,0 0 96-15,101-57 16 0,-101 57 0 0,72-56 0 16,-72 56-80-16,71-66-16 0,-71 66 0 0,66-72 0 16,-66 72 0-16,56-75 0 0,-56 75 0 0,44-75 0 15,-29 41-160-15,3-6 128 0,-1-4-128 0,1-1 128 16,-5 1-256-16,3 1-64 0,-2 3-16 0,-2 0-17008 15</inkml:trace>
  <inkml:trace contextRef="#ctx0" brushRef="#br0" timeOffset="42884.65">24211 12649 19343 0,'-7'-6'1728'0,"2"-2"-1392"0,3 3-336 0,2 1 0 0,2-1 448 0,-2 0 32 15,0-8 0-15,-4-1 0 16,3-6-1184-16,1 2-256 0,0 4-32 0,1 5-16 16,3 6-672-16,3 3-144 0,3 3-32 0,-1 3 0 0,3-3 1312 0,4 6 256 15,0-4 48-15,1-1 16 0,-17-4 1280 0,0 0 256 16,0 0 48-16,80 14 16 0,-80-14 224 0,0 0 32 16,58 20 16-16,-41-11 0 0,1 2-176 0,-6 6-16 15,2 0-16-15,-6 1 0 0,1 5-96 0,-4-1 0 16,-5 3-16-16,0-3 0 0,0 6-432 0,-3-2-64 15,1 4-32-15,-5-2 0 0,5 1-416 0,-6 3-96 16,2-3-16-16,-2 4 0 0,1 2-272 0,-2 5 0 0,0-1 0 0,-1-3 0 16,1 2 0-16,0-1 128 0,1 1-128 0,-4-1 0 15,1-2 384-15,2-4-48 0,6 2 0 0,-2-8 0 16,5-8-144-16,0-5-48 0,1-3 0 0,5-4 0 31,1-1-1680-31,1-4-320 0</inkml:trace>
  <inkml:trace contextRef="#ctx0" brushRef="#br0" timeOffset="43057.61">24375 13807 20271 0,'-4'19'1792'0,"3"-7"-1424"0,1-7-368 0,1-1 0 0,3-4 1776 0,-1 3 272 16,3 8 64-16,2 6-9392 15,-2 4-1872-15</inkml:trace>
  <inkml:trace contextRef="#ctx0" brushRef="#br0" timeOffset="74053.64">1777 16458 11087 0,'-3'0'976'0,"3"0"-784"0,0 3-192 0,-2-3 0 15,2 2 832-15,-2-2 112 0,0 4 16 0,-1 1 48 16,-1 3 288-16,3 1 64 0,-5 0 16 0,3 0 32 16,3-1-48-16,-4 1 0 0,4 0 0 0,-1-4 32 15,1 2-336-15,-4-2-64 0,4 0-16 0,-3-1 32 16,1-1-608-16,2-1-112 0,-4-2-32 0,4 0 32 16,0-2-288-16,0-1-224 0,0-2 32 0,4-2 48 31,-2 1-240-31,1-2-32 0,1-1-16 0,-4 0 32 0,5 1 48 0,-5 2 16 0,3-2 0 0,3 4 16 15,-6-1 128-15,3 5 32 0,-1-4 0 0,1 8 32 16,-1-4-48-16,2 5 0 0,-1 4 0 0,-1 3 32 16,0 0-64-16,3 4-16 0,-3 1 0 0,1 4 32 15,0 0-80-15,1-2-16 0,1 7 0 0,0-3 32 16,4 0 64-16,-4 1 0 0,4-1 16 0,0-1 32 16,0-1 144-16,3-2 0 0,-4 4 0 0,1-2 0 0,5 0-128 0,-5-2 128 15,1 4-128-15,1-6 128 0,-1 4-128 0,2-2 128 16,2 2-128-16,-3-3 128 0,4-5 384 0,-15-13 144 15,32 27 48-15,-32-27 0 0,0 0 256 0,52 34 64 16,-52-34 16-16,0 0 0 0,0 0-400 0,68 23-96 16,-68-23-16-16,0 0 0 0,0 0-144 0,0 0-48 15,82-9 0-15,-82 9 0 0,0 0-208 0,0 0-208 16,57-48 32-16,-57 48 16 16,28-40-416-16,-14 17-64 0,2-3-32 0,-2-4 0 0,0 2 272 0,-2-3 48 0,2 1 16 0,-2-5 0 15,2 4 528-15,-2-4 96 0,-1 0 32 0,-3-1 0 16,1-2-112-16,-2-2-16 0,0-1 0 0,0-4 0 31,-5 2-912-31,-2-4-192 0</inkml:trace>
  <inkml:trace contextRef="#ctx0" brushRef="#br0" timeOffset="74728.95">2756 16245 18431 0,'0'9'1632'0,"-3"-4"-1312"0,3 4-320 0,0-6 0 0,0-1 784 0,3 2 96 0,-3-1 16 0,4 2 0 15,1 8 352-15,4 1 80 0,0 5 16 0,-1-2 0 31,-1 4-1712-31,0 5-336 0,-3-3-64 0,1 6 0 0,-5-1-1264 16,0 7-240-16,0 2-48 0,-4 1-16 0,-1 6 944 16,-2-3 192-16,2 6 48 0,0-1 0 0,-4-3 2048 0,4-3 432 0,-2-1 80 0,2-5 0 15,1-6 896-15,2-5 160 0,-1-2 32 0,1-7 16 16,2-6-864-16,2-2-176 0,1-6-48 0,-1-2 0 0,5-2-1040 0,2-6-224 16,-4-6-32-16,4-6-128 31,1-4-1072-31,1-9-320 0,3-2-64 0,-6-6-16 0,1-6 192 0,0-3 16 0,-4-1 16 0,-2-4 0 15,3 3 608-15,-3 0 112 0,-3 2 16 0,0 5 16 0,2-2 496 0,-2 4 0 16,3-2 208-16,-1 5-64 0,5-2 496 0,2 9 112 16,0 6 16-16,-1 6 0 0,1 6-160 0,1 6-32 15,-1 4 0-15,3 2 0 0,-1 5-112 0,-2 5-16 16,3 2-16-16,0 7 0 0,-2 7 192 0,3 3 32 16,-3 10 16-16,2-1 0 0,0 8-96 0,2 1 0 0,-1 7-16 0,-3-2 0 15,2-2-240-15,-3 2-32 16,3 2-16-16,-1-4 0 0,-3 4 64 0,1-5 16 0,-4 3 0 0,-1-7 0 15,-3 0 64-15,1-4 16 0,0-1 0 0,-2-5 0 16,-2-4-432-16,0-7 0 0,1-1 0 0,-5-5 0 31,3-4-1120-31,0-5-160 0,1-1-16 16,-2-10-12576-16</inkml:trace>
  <inkml:trace contextRef="#ctx0" brushRef="#br0" timeOffset="75011.77">3532 16157 23951 0,'-2'13'1056'0,"2"-2"224"0,0-2-1024 0,2-2-256 0,0-6 0 0,1-1 0 0,-1 0 1168 0,5 4 176 15,-2-1 48-15,5-1 0 0,3 2-832 0,-5-1-176 16,1-1-16-16,-2 1-16 15,-2 2-1856-15,1 4-368 0,-3 0-80 0,-3 5-16 16,0 1-848-16,0 5-192 0,-3 6-16 0,3 5-16 16,-4 4 1568-16,2 3 320 0,-3 8 64 0,2 2 16 0,-3 5 1488 0,3 4 288 15,3 6 64-15,-4-2 16 0,4 0 32 0,-1 0 0 16,1-2 0-16,0-3 0 16,5-8-1744-16,-2-4-352 0,6-8-64 0,2-6 0 0</inkml:trace>
  <inkml:trace contextRef="#ctx0" brushRef="#br0" timeOffset="75782.39">4658 16139 20031 0,'-9'18'448'0,"4"-8"80"0,1-1 32 0,-1-1 0 0,3-8-560 0,2 0 0 0,-2 0 0 0,2 0 0 0,-7 0 1808 0,2 0 256 16,-3-5 48-16,-1-4 16 15,-2 1-2576-15,-1-1-528 0,-2 0-112 0,-3 1 0 16,-1 4-1104-16,-3-1-224 0,-3 8-32 0,-2 3-16 15,0 2 1008-15,0 6 208 0,-1 4 32 0,0 4 16 0,-1 4 1728 0,0 4 352 0,2 1 64 0,-2 1 16 16,2 3 976-16,-6-1 208 16,6 6 32-16,-3 1 16 0,1 7-720 0,2-4-160 15,1 5-32-15,6-1 0 0,0 1-496 0,3-2-96 0,4-3-32 0,5-2 0 16,-2-4-336-16,6-2-80 0,-2-1-16 0,5-9 0 16,1 1-224-16,6-10-256 0,-2-7 48 0,4-6 16 31,-9-4-640-31,0 0-112 0,0 0-16 0,0 0-16 15,93-35-176-15,-93 35-48 0,50-50 0 0,-50 50 0 0,56-70 768 0,-56 70 160 0,54-80 16 0,-30 33 16 16,-1-2 688-16,3-3 128 0,-3 3 16 0,-4-3 16 16,2 3 352-16,-4 4 80 0,1 1 16 0,-1 1 0 0,0 2-352 0,1 5-64 15,-4-2 0-15,-2 10-16 0,2 3-480 0,-5 6-144 16,-1 7 0-16,-2 3 0 0,-3 9 0 0,2 9-224 16,-5 3 16-16,0 7 0 31,0 7-416-31,-5 9-80 0,5 5 0 0,-7 7-16 0,2 4 528 0,0 5 192 0,-4 10 0 0,0 3-144 0,1-1 464 0,-1 11 112 15,0 4 16-15,0 3 0 0,1-3-192 0,-6 4-16 16,5-1-16-16,0 1 0 0,1 2-32 0,-1-6-16 16,0 6 0-16,0-11 0 0,1-6 304 0,-3-2 64 15,8-4 16-15,-4 0 0 16,5-9 480-16,2-1 112 0,0-7 0 0,2-7 16 0,5-7-496 0,2-6-96 16,1-6-32-16,6-9 0 0,-1-6-416 0,1-1-128 0,-16-7 0 0,0 0 0 15,0 0 0-15,89-20 0 0,-89 20-160 0,0 0 160 16,75-70-320-16,-75 70 64 0,61-89 16 0,-33 37 0 15,3-6-16-15,-1-4-16 0,-2-5 0 0,-4 1 0 16,-7 5 64-16,1-5 16 0,-2-5 0 0,-6-1 0 31,-5-1-544-31,0 5-96 16,-10 4-32-16,-4 6 0 0,1 9 224 0,-10 4 32 0,1 3 16 0,-9 9 0 0,3 4 64 16,-3 3 16-16,3 8 0 0,-1 4 0 0,1 5 0 15,1 6 16-15,2 1 0 0,3 2 0 16,5 2-192-16,-2-2-32 0,7 0-16 0,2-2-6128 0,5-5-1232 0</inkml:trace>
  <inkml:trace contextRef="#ctx0" brushRef="#br0" timeOffset="76160.64">5346 15827 16575 0,'0'23'368'0,"0"-7"80"0,0-2 0 0,2 0 16 0,-2-6-464 0,0-3 0 0,3 8 0 0,-3 9 0 0,4 10 2032 0,1 9 304 0,-2 5 64 0,-1 2 16 15,-2 1-1616-15,-2-2-320 0,2 4-64 0,-3-4-16 16,-2 2-400-16,1-1 0 0,-1 1 0 0,-4 3-176 16,6-3-112-16,-1 3-32 0,2 1 0 0,2-5 0 15,-3 3 320-15,6-8 0 16,-3 5 128-16,4-8-128 0,1-6 1056 0,0-2 112 0,4-4 32 0,0-2 0 15,1-4-352-15,2-4-64 0,1-1-16 0,1-5 0 16,-14-12-624-16,0 0-144 0,52 23 0 0,-52-23 0 16,0 0-256-16,0 0-64 0,0 0 0 0,84-35 0 15,-84 35 320-15,0 0-160 0,48-57 160 0,-48 57-128 16,35-53 256-16,-35 53 64 0,32-66 16 0,-20 35 0 16,-2-6 96-16,-1 3 16 0,0-5 0 0,-6 3 0 0,2-3-144 0,-5-1-32 15,-3 4 0-15,1-3 0 16,2 3-464-16,-3 1-112 0,-3 0-16 0,6 0-14048 15</inkml:trace>
  <inkml:trace contextRef="#ctx0" brushRef="#br0" timeOffset="76647.66">6017 16374 18431 0,'-4'12'816'0,"3"-6"160"0,1-1-784 0,-2-2-192 0,2 1 0 0,2-2 0 0,-1-2 1344 0,3 3 208 0,-2 6 48 0,1-1 16 16,4 5-864-16,0-3-176 0,5-1-48 0,-3 5 0 15,3-6-528-15,2 1-272 0,-14-9 16 0,0 0 16 16,0 0-272-1,70 26-48-15,-70-26-16 0,0 0 0 0,62 18 576 0,-62-18 320 0,0 0-32 0,0 0-16 16,77 8 704-16,-77-8 144 0,0 0 32 0,0 0 0 16,0 0-192-16,0 0-16 0,0 0-16 0,73-45 0 15,-73 33-256-15,0-2-48 0,0-3-16 0,-5-1 0 16,2-3-208-16,-6-1-32 0,0-1-16 0,-3-3 0 0,1 3-352 0,-4 1-208 16,-1-3 16-16,-1 6 16 15,-1-2-960-15,-6 4-192 16,1 3-32-16,1 2-16 0,1 6 0 0,-4 1 0 0,4 5 0 0,0 2 0 0,4 7 912 0,1 3 176 15,4 2 32-15,0 7 16 0,5 5 608 0,-2 2 112 16,6 10 32-16,-2 2 0 0,1 5 720 0,1 4 160 16,1 7 16-16,2-2 16 0,2 7-96 0,1 0-32 15,1-2 0-15,1-2 0 0,3 3-560 0,1-6-112 16,2 0-32-16,1-11 0 0,5-3-400 0,2-14-64 16,6-3-128-16,-25-23 176 15,0 0-816-15,80 9-176 0,-80-9-16 0,0 0-9872 16,98-60-1968-16</inkml:trace>
  <inkml:trace contextRef="#ctx0" brushRef="#br0" timeOffset="77027.52">6745 16670 29487 0,'4'21'1296'0,"-3"-12"288"0,3 0-1264 0,1-4-320 0,0-2 0 0,2-3 0 0,2-3 1072 0,-9 3 144 0,0 0 48 0,0 0 0 16,106-14-976-16,-106 14-288 0,0 0 128 0,103-17-128 31,-103 17-1952-31,0 0-464 0,92-4-80 0,-92 4-6128 0,0 0-1216 0</inkml:trace>
  <inkml:trace contextRef="#ctx0" brushRef="#br0" timeOffset="77575.3">7817 16052 11055 0,'0'5'480'0,"0"-1"112"0,2 1-464 0,-2 2-128 0,0-5 0 0,0 5 0 0,0 1 2144 0,-2 6 416 16,4 12 64-16,-4 6 32 0,-3 11-608 0,1 3-112 16,-1 9-16-16,-2 3-16 0,2 1-1040 0,-1 7-208 15,-2-1-32-15,-1 3-16 0,4 5-320 0,-2-2-64 16,2 1-16-16,-2-3 0 0,0-6-208 0,0-2 0 16,2 0 0-16,-4-4 0 0,4-3 0 0,-4 4-192 15,0-2 192-15,0-2-160 0,1 3 160 0,-6 0 0 16,5-4-144-16,-3-8 144 0,3-3-256 0,0-14 32 15,4-6 0-15,-4-4 0 0,6-10 480 0,1-1 112 0,1-7 16 0,2-7 0 16,1 2-224-16,1-9-32 0,1-7-128 0,1-1 192 31,-5 22-960-31,18-66-192 0,-10 25-32 0,1-11-16 16,5 0-32-16,-4-11-16 0,1-6 0 0,3 2 0 0,-5 1 528 0,1 0 96 16,2-4 32-16,-1-1 0 0,4-4 400 0,3 0 0 0,-1 0 0 0,2 4 0 15,2 5 0-15,-2 10 0 0,2 7 192 0,-21 49-64 16,46-80 80-16,-46 80 32 0,40-52 0 0,-40 52 0 15,0 0 416-15,0 0 96 0,69-40 16 0,-69 40 0 16,0 0 128-16,0 0 48 0,72 0 0 0,-72 0 0 16,0 0-640-16,49 22-128 0,-34-9-32 0,-6 7 0 15,0 3-976 1,-4 3-192-16,-5 2-32 0,-3 3-16 0,-6 4 352 0,-5 4 64 0,0 1 16 0,-7 5 0 0,-2 4 1216 0,1-2 240 16,-4-2 48-16,-1-1 16 0,0 3 656 0,-3-2 128 15,-1 0 16-15,-1-3 16 16,1-2-528-16,1-9-96 0,2 1-32 0,2-11 0 0,2-7-1040 0,1-9 0 15,6-5 0-15,-1-5-10880 16,8-8-2096-16</inkml:trace>
  <inkml:trace contextRef="#ctx0" brushRef="#br0" timeOffset="77889.75">8639 15427 23951 0,'-10'33'1056'0,"1"-11"224"0,0-2-1024 0,4-8-256 0,5-3 0 0,0-1 0 0,-3 1 976 0,3 10 144 0,-5 11 32 0,-1 13 0 16,3 6-1584-16,-2 3-304 0,3-1-64 0,0 1-16 15,2 4-912-15,2-2-192 0,0 0-48 0,3 3 0 16,-3 1 1040-16,5 6 208 16,1 2 32-16,1 1 16 0,0 4 1344 0,-1 2 272 0,3 4 48 0,-4-2 16 0,0 3 1072 0,0-7 224 15,1 1 32-15,-2-8 16 0,-3-5-1008 0,6-8-192 16,-4-9-32-16,0-7-16 16,1-9-1264-16,-3-4-256 0,1-9-48 0,-1-5-8656 15,-1-2-1728-15</inkml:trace>
  <inkml:trace contextRef="#ctx0" brushRef="#br0" timeOffset="78125.55">8449 16430 7247 0,'-14'-21'144'0,"4"4"48"0,1 3 0 0,6 5 32 0,-2 6-224 0,5 1 0 0,-4-2 0 0,1-1 0 0,-3-4 2320 0,1 1 432 0,-2 1 64 0,2 1 32 15,5 6-400-15,3 4-80 0,-1 5 0 0,5-1-16 31,-2 3-496-31,8 1-80 0,-3 2-32 0,6-5 0 0,-1-1-656 0,-15-8-144 0,0 0-32 0,0 0 0 16,82 9-656-16,-82-9-256 0,0 0 176 0,84-23-176 16,-84 23-768-16,0 0-256 0,89-29-64 15,-89 29 0-15,0 0-832 16,106-40-160-16,-106 40-32 0,75-37-9952 0</inkml:trace>
  <inkml:trace contextRef="#ctx0" brushRef="#br0" timeOffset="78471.73">9322 16413 20271 0,'-5'54'1792'0,"0"-20"-1424"0,2 1-368 0,3-12 0 16,0-9 2448-16,3-5 432 0,-3 6 64 0,5 10 32 0,-1 16-1120 0,3 10-240 16,1-2-32-16,-1-2-16 15,-3-7-1568-15,1-5-480 0,-5-4-16 0,2-5 0 16,0 2-1168-16,-1-7-224 0,-2-4-48 0,-1-3-16 15,0 0-1056-15,-3-5-192 0,1 0-64 0,-3-6 0 16,0-3 1664-16,0-3 320 0,2-3 64 0,-3-2 0 0,-5-5 1936 0,5-6 384 0,1-7 80 0,0 0 16 16,1-5-480-16,-2-8-80 0,-1-6-32 0,4-7 0 31,-4 3-352-31,2-3-64 0,2-2 0 0,0-4-16 0,-1 6-32 0,5-2 0 0,-1-3 0 0,4 4 0 16,5 1-144-16,1 9 0 0,-8 43 0 0,28-77 0 15,-28 77 0-15,0 0 0 0,47-65 0 0,-47 65 0 16,0 0 528-16,0 0 240 0,0 0 32 0,80-14 16 15,-80 14 1328-15,0 0 272 16,63 14 48-16,-63-14 16 16,0 0-1040-16,79 7-208 0,-79-7-32 0,0 0-16 0,92-3-1056 0,-92 3-128 0,0 0-176 0,101-14-15424 15</inkml:trace>
  <inkml:trace contextRef="#ctx0" brushRef="#br0" timeOffset="79604.16">10706 15390 9215 0,'0'14'816'0,"0"-5"-656"0,0 0-160 0,2-4 0 15,1-5 2192-15,-3 0 416 0,2 3 80 0,2-3 0 16,2 5-1184-16,1-1-240 0,-7-4-48 0,0 0-16 31,0 0-1520-31,0 0-320 0,0 0-48 0,0 0-16 16,0 0-1088-16,9 9-208 0,-19-1-48 0,-6 6-16 16,0 4 368-16,-1 4 80 0,0 3 16 0,-8 3 0 0,2 3 1920 0,-1 4 400 0,3-4 80 0,-2 4 16 15,-3-4 1120-15,4 2 240 0,-4-1 32 0,1-4 16 16,1 1-752-16,-1-3-128 0,-1 2-48 0,2-2 0 15,-2 4-848-15,0-2-160 0,-4-2-32 0,2 0-16 16,2-3-656 0,-2-1-128-16,4-1-32 0,1 2 0 0,0 0-240 0,2 1-48 0,4 0-16 0,3-3 0 15,0 2 368-15,2 0 64 0,3-3 0 0,4-2 16 0,1 1 432 0,3-2 0 16,2 1 192-16,3-1-64 0,1 1 384 0,2-1 64 16,4 0 32-16,1-3 0 0,2 4 288 0,-14-18 48 15,35 31 16-15,-35-31 0 0,0 0 192 0,71 30 64 16,-71-30 0-16,0 0 0 0,105 9-400 0,-105-9-80 15,80 0-16-15,-80 0 0 0,76-6-528 0,-76 6-192 16,79-7 144-16,-79 7-144 0,0 0-160 0,113 0-112 16,-113 0-32-16,0 0 0 15,106 7-912-15,-106-7-176 0,0 0-32 0,93 14-10192 0</inkml:trace>
  <inkml:trace contextRef="#ctx0" brushRef="#br0" timeOffset="80154.8">11363 16190 17503 0,'-3'12'768'0,"-4"-3"176"0,5-1-752 0,-3-3-192 0,3-1 0 0,0 1 0 0,2-1 1536 0,-7 1 256 16,0 9 64-16,-5 3 16 0,-2 1-784 0,-2-1-144 16,-1 0-48-16,1 1 0 15,-1-1-1632-15,-4-3-336 0,2 0-64 0,-2 2-16 16,0-6-144-16,-2 6-48 16,4-6 0-16,-4 6 0 0,3 0 960 0,-1 1 176 0,1 1 32 0,3-1 16 0,1 6 1120 0,2-2 240 15,4-1 32-15,1 0 16 0,1 2 400 0,2 4 80 16,3-3 0-16,3 3 16 0,3-5-720 0,4-2-160 15,2-1-32-15,3-6 0 0,-12-12-640 0,0 0-192 16,0 0 0-16,70 14 128 16,-70-14-464-16,0 0-96 0,0 0-16 0,90-49 0 15,-90 49-624-15,56-52-128 0,-56 52-16 0,58-66-16 16,-58 66 272-16,49-77 64 0,-49 77 16 0,43-84 0 0,-24 41 608 0,-1-3 112 0,-3-1 32 0,1-1 0 16,0-6 128-16,-2-7 0 0,3 3 0 0,-5-3 0 15,-1 0 288-15,-3 2-16 0,1-2 0 0,-4 0 0 16,2 2 48-16,-5 3 0 0,2 4 0 0,-1 10 0 15,-1 7-320-15,1 13 0 0,-3 10-128 0,0 8 128 16,-3 11-480 0,1 7 0-16,-1 12 0 0,-3 9 0 0,-1 5 768 0,0 10 160 0,0 15 16 0,2 6 16 0,-3 9 864 15,2 8 160-15,3 7 32 0,-2 5 16 0,5 1-720 0,0 0-128 16,0-4-48-16,0-6 0 0,-4-11-656 0,4-9-224 16,0-6 0-16,0-15 0 15,0-6-1104-15,0-9-208 0,4-8-64 0,-4-6-10672 16</inkml:trace>
  <inkml:trace contextRef="#ctx0" brushRef="#br0" timeOffset="80517.32">11853 16289 23039 0,'-2'23'2048'0,"0"-4"-1648"0,2-7-400 0,2-3 0 0,0-4 1648 0,-1 10 240 0,3 13 48 0,-2 16 16 15,5 10-1280-15,-6 7-256 0,3-7-48 0,-1-2-16 32,-3-3-2080-32,-3-6-432 0,3-3-80 0,-5 1 0 15,5-7 448-15,0-2 112 0,0-3 16 0,1-3 0 0,3-6 1168 0,1-5 240 0,2-1 64 0,-2-5 0 16,4-7 1232-16,0 1 256 0,-1 1 48 0,1-3 16 16,0-2 16-16,-4-3 0 0,0-5 0 0,-5 9 0 15,0 0-224-15,0 0-32 0,33-67-16 0,-24 37 0 16,-2 4-784-16,0-9-176 15,-5 0-16-15,-4-5-128 0,-1 0-208 0,-6 0-160 0,-3-4-16 16,-6 1-16-16,3 6 176 0,-12-1 32 0,1 1 16 0,-5 3 0 16,-2 6 176-16,1 7 0 0,1 3 0 0,0 6 128 0,1 10-128 0,-1 2 0 15,3 6 0-15,-2 6 0 0,8 2 0 0,-1 3 0 16,5 1 0-16,5-1 0 0,4 0 0 0,2-3-240 16,5-1 48-16,7-5-8256 15,1-6-1664-15</inkml:trace>
  <inkml:trace contextRef="#ctx0" brushRef="#br0" timeOffset="80815.89">12332 16263 26719 0,'-18'36'2368'0,"5"-10"-1888"0,2 1-480 0,2-13 0 0,9-6 2192 0,-3 1 352 0,3 0 64 0,-5 12 16 15,-1 6-1120-15,3 8-224 0,-2 5-32 0,3-5-16 16,2-3-1696 0,2-3-352-16,3-1-64 0,-2-2-16 15,3 5-1536-15,2-1-320 0,3-4-64 0,1 0-16 32,5-3 1120-32,-3-4 240 0,4 2 32 0,-1-4 16 0,2 1 2384 0,-1-4 464 0,-18-14 112 0,0 0 0 15,61 17 768-15,-61-17 160 0,0 0 32 0,0 0 0 16,82-36-1200-16,-82 36-224 0,38-56-48 0,-38 56-16 15,35-80-752-15,-35 80-128 0,33-93-128 0,-19 48 144 16,-2 2-1248-16,-1-1-256 0,-3 6-48 0,1-4-15200 16</inkml:trace>
  <inkml:trace contextRef="#ctx0" brushRef="#br0" timeOffset="81304.12">13093 15552 21423 0,'-5'25'464'0,"2"-8"112"0,-4 0 0 0,5-4 32 0,-2-8-480 0,3 0-128 0,-1 4 0 0,-3 3 0 0,0 11 1856 0,-4 3 368 0,-3 0 64 0,1 0 16 15,2 2-2128-15,-3 1-432 0,2 3-64 0,-2-1-32 32,3 4-352-32,-5 3-80 0,5 4-16 0,-5 2 0 0,6-4 1312 0,-1 3 272 0,2 6 48 0,2 0 16 15,1 0 768-15,2 1 160 0,2 1 16 0,0 1 16 16,2 5-960-16,2-4-192 0,1-1-32 15,-2-3-16 1,1-4-944-16,-4-2-192 0,0-6-48 0,-4-7 0 0,1-3-1120 0,1 0-224 0,-1-7-64 16,-1-6 0-16,2 0 1168 0,2-5 240 0,-3-6 32 0,3-3 16 15,0-5 96-15,3-7 32 0,-1-5 0 0,-2 17 0 16,12-46-320-16,-12 46-64 0,14-64-16 16,-14 64 0-16,21-77 272 0,-21 77 48 0,26-87 16 0,-26 87 0 0,32-83 752 0,-32 83 160 15,36-89 16-15,-36 89 16 0,44-75 608 0,-44 75 112 16,43-52 16-16,-43 52 16 0,0 0-656 0,0 0-128 15,70-35-16-15,-70 35-16 0,0 0 112 0,0 0 32 16,58 21 0-16,-44-13 0 0,0 6 192 0,3 4 32 16,0-4 16-16,1 7 0 0,-1 1-576 0,2 4-224 15,-1 0 176-15,-2-3-176 0,-9 3 0 0,-1-3 0 16,-9-2 0-16,-2 1 0 16,-4-1-448-16,-5-1-128 0,-9 0-16 0,-3-2-16 15,-3-4 128-15,-3 3 32 0,-8 1 0 0,0 1 0 0,-3-2 880 0,-4-5 176 0,1 2 32 0,-3-8 16 16,1 0-144-16,4-4-48 0,6-2 0 0,5-5 0 31,1 0-2000-31,8-7-384 0</inkml:trace>
  <inkml:trace contextRef="#ctx0" brushRef="#br0" timeOffset="81617.77">13588 15726 30399 0,'-3'30'1344'0,"-2"-11"288"0,1-2-1312 0,2-4-320 0,2-8 0 0,0-2 0 0,4 3 656 0,-2 6 64 15,1 10 16-15,2 10 0 16,-1 6-1344-16,1 2-272 0,-2 0-48 0,-1 6-16 15,2 1-1664-15,-1 5-336 0,2 2-64 0,-1 3 0 0,1 6 2176 0,4 1 432 16,-6 3 80-16,3 4 32 0,-5-1 1680 0,1-4 336 16,0 0 64-16,-4-5 0 0,0-7-64 0,1-5 0 0,1-6-16 0,-7-3 0 15,5-1-1040-15,-5-8-208 0,5-8-32 0,-3-1-16 32,5-8-1760-32,0-5-336 0</inkml:trace>
  <inkml:trace contextRef="#ctx0" brushRef="#br0" timeOffset="82011.89">13843 16369 18431 0,'5'17'816'0,"-2"-3"160"0,3-1-784 0,-3-5-192 0,2-3 0 0,-1 1 0 0,3 1 1760 0,5 7 304 16,7 5 64-16,6 7 16 0,1 4-960 0,2-4-192 16,1-4-32-16,-6-4-16 0,3-4-944 0,-26-14 0 15,45 14 0-15,-45-14 0 0,0 0-128 0,0 0 128 16,79-14 0-16,-79 14 0 0,0 0 0 0,0 0 0 15,0 0 0-15,59-53 128 16,-59 53 752-16,0 0 144 0,0 0 16 0,16-50 16 0,-16 34-288 0,0-1-64 16,0-2-16-16,-4-2 0 0,1-2-688 0,-4 0-144 15,0 3-32-15,-2-3 0 16,4 5-880-16,-9-1-176 0,2-2-48 16,-2 4 0-16,-4 5-1072 0,1 5-208 0,-2 3-64 0,-2 8 0 15,-2 3 928-15,2 8 176 0,0 5 48 0,2 6 0 0,2 5 2176 0,-2 4 432 16,6 5 80-16,-1 4 32 0,2 4 1344 0,4 1 272 0,2 3 48 0,-1 2 16 15,6-1-528-15,2-1-96 0,6 2-32 0,2-7 0 16,5 2-1216-16,3-1-240 0,3 1-48 0,4-2-16 16,2-2-416-16,5-4-80 0,1-1 0 0,3-6-16 15,-4-7-240-15,4-10 128 0,-35-17-128 0,70 9 0 32,-70-9-496-32,73-13-192 0,-73 13-32 0,75-34-17488 0</inkml:trace>
  <inkml:trace contextRef="#ctx0" brushRef="#br0" timeOffset="82514.39">14714 16197 1839 0,'0'10'160'0,"0"-1"-160"0,3-6 0 0,-3 1 0 0,6-3 2192 0,-3-1 416 0,1 0 80 0,1 0 0 15,5 4-1680-15,-10-4-352 0,0 0-64 0,51 9-16 31,-32-1-1120-31,2 3-224 0,2 4-64 0,-2-4 0 0,5 5 1760 0,2-2 352 0,1-1 64 0,-29-13 0 16,72 23 1664-16,-72-23 336 0,71 26 64 0,-71-26 16 16,72 23-944-16,-72-23-192 15,69 21-48-15,-69-21 0 0,70 22-1296 0,-70-22-272 0,70 21-48 0,-70-21-16 16,68 19-608-16,-68-19 0 0,61 13 0 0,-61-13 0 16,0 0-368-16,68 8 16 0,-68-8 0 0,0 0 0 15,0 0 96-15,52 14 32 0,-47-10 0 0,-3 1 0 0,-2-1 224 0,-4 6 0 16,-4-1 0-16,-5-1 0 0,-2 10 0 0,-4-1 208 15,-6 4-64-15,-1 5-16 16,-7 2 256-16,0 7 32 0,-9 5 16 0,0 4 0 16,2 1 96-16,-7 7 32 0,2 0 0 0,-4 6 0 15,0-4-16-15,-1 3 0 0,1-1 0 0,4-2 0 0,-3-2-192 0,7-3-32 16,-1 5-16-16,5-12 0 0,6-2-304 0,5-5-144 16,5-7 16-16,5-11-18848 15</inkml:trace>
  <inkml:trace contextRef="#ctx0" brushRef="#br0" timeOffset="84478.81">3710 15817 18431 0,'-4'-4'1632'0,"-1"-1"-1312"0</inkml:trace>
  <inkml:trace contextRef="#ctx0" brushRef="#br0" timeOffset="89154.17">17434 16538 20271 0,'-7'9'1792'0,"5"-1"-1424"16,2-1-368-16,0-5 0 0,2 2 0 0,2 4 128 15,-4 6-128-15,0 9 0 0,3 6 0 0,2 3 0 16,-1-1 0-16,1-5-192 0,4 0 192 0,0-5-192 16,-1-2 192-16,1 2-192 0,-9-21 192 0,17 40-208 15,-6-13 80-15,1 0 128 0,-3 3 0 0,1 1 288 16,2 4-32-16,-3 5 0 0,0 6 896 0,0 1 192 16,-4 5 16-16,0-2 16 15,2 6-224-15,-4-2-32 0,3-2-16 0,-3-3 0 0,2 0-608 0,-3-2-128 0,2-2-32 0,-1-1 0 16,-3-4-336-16,0 0 0 0,0 3-192 0,0-3 64 31,0 4-320-31,0-7-64 0,0-3-16 0,0-2 0 16,0-8 80-16,0-6 0 0,0-5 16 0,0-7 0 15,0-1-528-15,0-7-96 0,0-1-32 0,0-6 0 16,0 0-1152-16,0-5-224 0,-3-3-48 0,-1 0-16 0,2-4 624 16,2-2 128-16,-3-3 32 0,-1-2 0 0,3-2 1232 0,1-4 240 0,-4 0 48 0,2-6 16 0,1-1 208 15,-1-5 0-15,2-2 0 0,0-5 0 0,0-1 192 0,2-3-32 16,-2-1 0-16,1-3 0 0,-1 6-160 0,2-3 0 15,2 4 0-15,-1 2 0 0,2 3 352 0,1-3-16 16,-3 3 0-16,6-1 0 0,0 3 624 0,-1 1 128 16,3 3 32-16,1 3 0 0,2 1 496 0,0 5 112 15,-14 34 0-15,29-51 16 0,-29 51 224 0,0 0 32 16,49-52 16-16,-49 52 0 0,0 0-352 0,61-35-80 16,-61 35-16-16,0 0 0 0,66-21-784 0,-66 21-144 15,0 0-48-15,81-19 0 0,-81 19-464 0,0 0-128 16,88-5 0-16,-88 5 0 15,0 0 0-15,89 0 0 0,-89 0 0 0,0 0 0 16,82 14 0-16,-82-14 0 0,0 0-160 0,0 0 160 16,75 31-512-16,-75-31 16 0,16 30 0 0,-13-15 0 0,-3 6 304 0,-5 5 48 0,-4 2 16 0,-5 10 0 31,-3 3 480-31,-6 2 96 0,-3 6 32 0,-9 5 0 0,-8 3 96 0,-6 3 32 0,-8-6 0 0,-10-9 0 31,-4-7-864-31,-8-15-192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4T20:58:57.3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11793 7079 4607 0,'-1'8'400'0,"1"-2"-400"0,0-3 0 0,0-3 0 16,0 4 640-16,0-3 64 0,1 3 0 0,3 4 0 15,-1 3-576-15,3-4-128 0,-1-2 0 0,0-5 0 31,2 0-608-31,2-3-160 0,-4-3-16 0,2 3-16 0,0-2 432 0,0-1 96 0,-2 3 16 0,0 1 0 16,2-1 912-16,-5 3 192 0,2 0 48 0,-1 0 0 0,-1 0 384 0,1-4 64 16,-3 4 32-16,2 0 0 0,-2 0-544 0,2 0-128 15,0-1 0-15,-2 1-16 16,3 0-688-16,-3 0 0 0,0 0 0 0,2 0 0 0,1 0-240 16,1 0-80-1,-4-4 0-15,3 4-16 0,2-3 64 0,1 1 16 0,1-5 0 0,-2 2 0 0,4 1 112 0,-1-5 144 16,-1 4-208-16,0 0 80 0,-2 0 128 0,-1 1 0 15,-1 1-144-15,-3 3 144 0,0 0 240 0,-1 0 112 16,-1 0 32-16,-2 3 0 0,1 1 384 0,-2-3 96 16,-1 3 16-16,1-2 0 0,-2 1-432 0,2 1-96 15,0-3-16-15,-2-1 0 0,2 0-336 0,-1-1-192 0,1-3 32 16,2 4 0 0,-3-3-448-16,0-3-96 0,0 6 0 0,1-1-16 0,-4-3 368 0,1 4 80 0,-1 0 16 0,0 0 0 15,0 4 256-15,1-4 272 0,-1 1-48 0,0-1-16 16,1 0 384-16,-5 4 80 0,5-4 16 0,-1 0 0 15,0 2-320-15,1-2-64 0,-3 0-16 0,2 0 0 16,1 3-288-16,-3-3 0 0,3 4 128 0,-1-3-128 16,0 3 0-16,0-4 0 0,6 5 0 0,-6-1 0 15,4-1 128-15,1-1-128 0,-1 1 0 0,5-3 0 16,-3 4 240-16,3-2-64 0,3-2-16 0,-3 0 0 16,2 3 224-16,1-3 64 0,3 4 0 0,-3-3 0 0,2-1-96 0,1 0-16 15,1 4 0-15,-2-1 0 0,0-1-16 0,2-2 0 16,2 3 0-16,-1-3 0 0,1 4-176 0,2-8-144 15,1 4 192-15,-2-5-192 0,6-2 0 0,-2 2 0 32,0-4 0-32,0 4 0 0,1-2-256 0,-2-2-16 0,1 4 0 0,-6 2 0 0,3 1 64 0,-2-2 16 15,-3 4 0-15,1 4 0 0,0-2 192 0,-5 1 0 16,5 2 0-16,-5 2 160 0,5-1 16 0,-5-1 0 16,5 2 0-1,-2-2 0-15,3 0 48 0,-2-1 16 0,1-1 0 0,1-3 0 0,1 2-240 0,-2-4 0 16,2 2 0-16,-2-3 0 0,-2 3 0 0,0-4 0 15,2 3 0-15,-5-3 0 0,3 1 0 0,-1-3 0 0,-1 3 0 0,-3 3 0 16,2-5 144-16,-4 5 48 0,2 0 0 0,-3-4 0 16,-1 4 64-16,-3-2 0 0,0 2 16 0,-1 0 0 15,-3 2-128-15,-1 2-16 0,-2-1-128 0,-2 2 192 16,1 1-192-16,-1-3 0 0,0 6 0 0,1-4 0 16,1 4-128-16,-4-6 128 0,4 2-192 0,2 1 192 15,0 1 0-15,1-2 0 0,-1 0 0 0,2-2 0 16,-3 3 0-16,3-3 0 0,0 2 0 0,-1-1 0 15,2 1 0-15,-3 2-128 16,4-5 128-16,-1 5 0 16,0-5-144-16,0 3 144 0,2-2-208 0,0 1 80 15,2-3-64-15,0 3 0 0,1-1 0 0,-1-3 0 0,5 0-128 0,0-3-48 16,5-1 0-16,-1 3 0 16,5-6-432-16,-2 0-96 0,5-5 0 15,0-1-16-15,0 5-384 0,-1-6-80 0</inkml:trace>
  <inkml:trace contextRef="#ctx0" brushRef="#br0" timeOffset="1038.13">12890 6981 7359 0,'-13'11'656'0,"6"-5"-528"0,0 0-128 0,4-1 0 16,3-5 336-16,0 0 48 0,0 0 0 0,0 0 0 15,0 0-384-15,2 0 0 0,-2-5 0 0,-2 1 0 32,2-4-1232-32,0 1-272 0,-4-2-48 0,3 0-16 0,-3 2 1248 0,-1-2 320 0,-2 8 0 0,5-3 0 15,-1 1 0-15,-2 3 0 0,-2 3 0 0,1 1 0 16,1-3 1088-16,-2 3 352 0,0 1 64 0,-2 2 48 16,2-2-176-16,-1 1-32 0,3-3-16 0,-6 2 16 0,4 1-576 0,2-3-128 15,-2 2-32-15,2-5 32 0,-1 4-304 0,3-1-48 16,-2-1-16-16,1-2 48 0,3 0-320 0,1 0 0 15,0 3-208-15,0-3 208 0,1 0-352 0,3 0 32 16,-1 0 16-16,2-3 48 0,4 3 128 0,0-2 128 16,-4-1-192-16,2 3 192 0,4-4 0 0,-3 4-128 15,1-2 128-15,1 2 0 0,1-3 176 0,3 3 80 16,-4 0 32-16,6-3 32 0,-6 3 144 0,4 0 32 16,2 0 0-16,-2 0 16 0,3 0-272 0,1-2-64 15,-1 2-16-15,-3-4 32 0,4 4-192 0,-4 0 144 16,1 0-144-16,-1 4 160 0,0-2-160 0,-2-2 0 0,-1 3 0 0,1 2 0 15,-2-1 0-15,1-1 0 0,-1-1 0 16,3 1 0-16,-3-3 0 0,-1 0 0 0,3 0 0 0,-3 0 0 16,-1 0 128-16,-4 0-128 0,3 0 192 0,-4 0-64 15,1-3 16-15,-2 3 0 0,-2 3 0 0,-2-3 0 16,2 0 48-16,-4 4 0 0,1-2 0 0,-2 1 0 16,-4-3-64-16,-2 5-128 0,1-1 192 0,-4 1-64 15,0 2-304-15,-5-2-64 16,0 4-16-16,-4-4 0 0,-1 4-320 15,-1-4-80-15,3 2-16 0,-1-2 0 0,-3 1 224 0,3 1 64 0,2-6 0 0,0 3 0 16,6-1 384-16,-6-1 0 0,0 1 0 0,3-3 0 0,3 6 0 0,-3-6 144 16,4 3 0-16,2-3 0 0,-4 2 144 0,6 1 32 15,-2 1 0-15,1-2 0 0,3 1-160 0,-1 1-32 16,0 1 0-16,2-2 0 0,2 2-128 0,0 4 0 16,5-4 0-16,0-1 0 0,3 1 336 0,6-1-16 15,5 1 0-15,3-2 0 16,1-3-64-16,-18 0-32 0,0 0 0 0,89 0 0 0,-89 0-224 0,87 0-192 15,-87 0 48-15,106 6-8576 16</inkml:trace>
  <inkml:trace contextRef="#ctx0" brushRef="#br0" timeOffset="11828.38">21904 9468 9215 0,'-35'14'816'0,"9"-5"-656"16,0 0-160-16,7-4 0 0,6-2 1440 16,3 3 256-16,-6-3 48 0,-10 2 16 0,-16 7-960 0,-8 2-192 15,-1-1-32-15,4-8-16 16,12 0-896-16,7-5-176 0,6 0-48 0,4-5 0 0,3 0 272 0,1 1 48 16,2-1 16-16,-2-4 0 0,3 6 640 0,-5-3 128 15,6 3 32-15,-7 1 0 0,-1-1 608 0,1 3 128 16,-6 0 32-16,-3 3 0 0,-2-1-208 0,0 1-48 15,4 3 0-15,-6-3 0 0,4 6-784 0,-2-4-176 16,-1 4-128-16,6 3 192 0,0-3-464 0,-1-1-96 0,5 3-16 0,-1-2 0 31,1 3-144-31,0 2-48 0,2 0 0 0,-1 3 0 16,4-1-64-16,0-1 0 0,2 6-16 0,0 5 0 0,2 2 656 0,-6 5 0 0,5 0 0 0,-3 2 0 16,6 5 848-16,-4 2 208 0,1 0 32 0,2 2 16 15,2-4 48-15,2 0 16 16,5-6 0-16,0 1 0 0,2-3-304 0,5-1-64 0,-7-31-16 0,19 59 0 15,-19-59-384-15,30 49-80 0,-30-49 0 0,35 42-16 16,-35-42-304-16,40 38 0 0,-40-38 0 0,40 35 0 16,-40-35 0-16,0 0 0 0,71 45 0 0,-71-45 0 0,0 0 0 0,87 32 0 15,-87-32 160-15,63 15-160 16,-63-15 192-16,75 11-32 0,-75-11-16 0,78 8 0 16,-78-8-144-16,84 9 128 0,-84-9-128 0,78 4 128 0,-78-4-128 0,82-4 0 15,-82 4-160-15,87-9 160 0,-87 9-304 0,89-17 48 16,-89 17 0-16,105-37 0 15,-51 15-224-15,2-8-32 0,1-1-16 0,1-1 0 16,-4-2-416-16,-7 4-80 0,0 2 0 0,-47 28-16 16,85-56 240-16,-85 56 48 0,82-59 16 0,-82 59 0 0,73-57 992 0,-73 57 192 15,70-53 32-15,-70 53 16 16,54-47 224-16,-54 47 48 0,35-40 16 0,-35 40 0 0,23-45-80 0,-23 24 0 16,0-1-16-16,-9-5 0 15,-5 1-400-15,-4 0-80 0,-4-2-16 0,-4-1 0 0,0-3-320 0,1 4-80 0,1-1-16 0,-6 1 0 31,0-2-160-31,-1-1-16 0,-2 1-16 0,-2-1 0 0,0 3 416 0,-5-1 0 0,0 2 0 0,-7 1 0 16,-3 7 192-16,-15 2 112 16,-6 3 16-16,-11 2 16 15,-2 3-720 1,-15 9-128-16</inkml:trace>
  <inkml:trace contextRef="#ctx0" brushRef="#br0" timeOffset="16061.54">27747 6209 8815 0,'-11'28'784'0,"3"-10"-624"16,1 3-160-16,1-7 0 0,3 0 480 0,1-6 64 15,-5 4 16-15,0 11 32 0,-5 15 784 0,-5 4 160 16,3 5 16-16,-2-7 16 16,9-5-96-16,-2-4-32 0,6-1 0 0,3-7 32 0,0-1-880 0,3-1-176 15,-3-21-32-15,14 40 16 0,-14-40-400 0,11 37 0 0,-11-37 0 0,10 35 0 16,-10-35 448-16,14 40 64 15,-14-40 0-15,9 43 64 0,-4-17 304 0,-5-26 64 16,9 46 16-16,-6-20 32 0,3-3-336 0,2 3-64 16,-4-2-16-16,1 0 48 0,4 1-160 0,-6-3-16 15,4 1-16-15,0 0 32 0,-7-23-112 0,17 40-32 0,-17-40 0 0,25 38 48 16,-25-38-208-16,38 40-32 0,-38-40-128 0,0 0 192 16,72 52-192-16,-72-52 0 0,57 37-192 0,-57-37 192 15,65 35 0-15,-65-35 0 0,62 35 128 0,-62-35-128 16,65 34 256-16,-65-34-32 0,63 44-16 0,-63-44 0 15,57 40 192-15,-57-40 48 0,58 40 0 0,-58-40 0 16,66 40-48-16,-66-40 0 0,70 32 0 0,-70-32 0 0,67 29-208 0,-67-29-32 16,82 23-16-16,-82-23 0 0,98 21-144 0,-98-21 0 15,110 10 0-15,-110-10 0 0,115 5 0 0,-115-5 0 16,115-1-144-16,-115 1 144 16,106-6-240-16,-106 6 64 0,105-3 16 0,-105 3 0 0,111 5 160 0,-111-5 0 15,110 9 0-15,-110-9 0 16,106 17 0-16,-106-17 0 0,96 18 160 0,-96-18-160 0,99 22 240 0,-99-22-48 15,105 18-16-15,-105-18 0 0,108 17-176 0,-108-17 0 16,122 14 0-16,-122-14 0 0,132 16 0 0,-69-11 0 16,-63-5 128-16,122 0-128 0,-122 0 0 0,117 0 0 15,-117 0 0-15,117-3 0 0,-117 3 0 0,120-2 0 0,-56-2 0 0,-64 4 0 16,126-12 0-16,-126 12 0 0,118-19 0 16,-118 19 0-16,114-30 0 0,-114 30 128 15,108-34-128-15,-108 34 128 0,104-37-128 0,-104 37 160 0,103-44-160 0,-103 44 160 16,92-43-160-16,-92 43 0 0,81-45 0 0,-81 45 0 15,69-44 0-15,-69 44 0 0,63-44 0 0,-63 44 0 16,61-43 0-16,-61 43 0 0,61-40 0 0,-61 40 0 16,52-40 0-16,-52 40 0 0,49-37 0 0,-49 37 0 15,40-38 0-15,-40 38 0 16,0 0 0-16,40-52 0 0,-40 52 0 0,18-37 0 0,-18 37 0 0,3-40 0 16,-3 17 0-16,-3-1 0 0,-4 1 0 0,0-3 0 0,-2 0 0 0,-3 2 0 15,-2-6 0-15,-2 4 128 0,0 0 16 0,-1 3 0 16,0-3 0-16,-1 0 0 15,1 0 48-15,-6-2 16 0,0 2 0 0,2-4 0 0,-1 6-208 0,-4-6 128 16,3 8-128-16,2-5 0 0,-2 1 176 0,1 0-176 16,4 0 192-16,-4 0-192 15,3 2 128-15,-1-3-128 0,-2 1 0 0,-1 0 0 0,-1 4 0 0,-4-3 0 16,-2 3 0-16,-3-5-144 0,0 5 144 0,-2-1-160 16,0 6 160-16,-1-4-160 0,-3 5 160 0,1-5 0 15,0 4 0-15,-2-4 0 16,0 2 0-16,-1-4 0 0,0-1 128 0,-1 1-128 0,-2 0 0 0,-5-3 0 0,1 7 0 15,-5-2 0-15,-2 4 0 0,-3-2-160 16,-1 1 160-16,-7 1-208 16,-1 1 64-16,-2 2 16 0,-3 9 0 0,-6 5 0 0,-2 0-32 0,-4 5 0 0,0 4 0 0,4 0 0 15,2-1 160-15,-6 5 0 0,8-3 0 0,1-1 0 32,5-1 0-32,0-2 0 0,-1-3 0 0,-4 1 0 15,0-3-336-15,0 3-96 0,2-4-16 0,-4 3 0 16,2-1 0-16,-5 2 0 0,0 1 0 0,-6-5 0 0,-4 3 448 0,-3 2 0 0,1 2 0 0,-5-1 128 15,-3 2-128-15,-8 10-192 16,-10 1 64-16,-4 7 0 16,-4 12-1264-16,-4 8-240 0,1 2-48 0,-9 10-12448 15</inkml:trace>
  <inkml:trace contextRef="#ctx0" brushRef="#br0" timeOffset="42662.27">9061 4062 10127 0,'0'0'896'0,"0"0"-704"16,2 0-192-16,0 0 0 0,-2 0 608 0,1 0 96 15,3-4 0-15,-2 4 16 0,1-1-240 0,0 1-48 16,1-4-16-16,-2 4 0 0,-2 5-48 0,-2-1-16 15,-2 1 0-15,-1 4 0 0,2 0 560 0,-6-1 112 16,2 6 32-16,0-2 0 0,0 2 80 0,2 0 16 0,0 4 0 0,5-6 0 16,0 0-352-16,0-1-64 0,-4 2-16 0,4 0 0 15,4 1-432-15,-4 1-96 0,1-1 0 0,3 0-16 16,1 0-176-16,0 3 0 0,2-1 0 0,-5 0-176 16,5 1 176-16,-5-1 0 0,1-2 0 0,1 3 0 15,-1-3 0-15,-1 0 0 0,1 2 0 0,-3-6 0 16,0 2-144-16,0-1 144 0,0 1-160 0,0-3 160 15,-3-4-240-15,1-1 48 0,2 1 16 0,0-2 0 0,0-3 176 0,0 0 0 16,0 0 0-16,2-3 0 0,1-2-288 0,-1-1 32 16,2-2 0-16,-1-5 0 15,2-1-352 1,-1-3-64-16,5 0-16 0,-4-6 0 0,4 0 176 0,-4-3 48 0,4-3 0 0,-3-3 0 16,1 1-80-16,2-4-16 0,-2 5 0 0,-2-1 0 0,4 0 224 0,-5-1 32 15,3 3 16-15,0 1 0 0,1 5 288 0,-3 2 0 16,2 7 0-16,-1 2 0 0,2 4 368 0,1-1 128 15,0 7 16-15,-2 2 16 0,1 0 272 0,3 0 48 16,-11 0 16-16,0 0 0 0,0 0-192 0,0 0-32 16,0 0-16-16,75 33 0 0,-75-33-368 0,0 0-80 15,40 39-16-15,-31-26 0 0,1 5 112 0,-1-1 32 0,0 4 0 0,-4-2 0 16,2 7 144-16,-2-3 16 0,-2 7 16 0,-3-2 0 16,0 3 32-16,0 4 16 0,-3 0 0 0,-1-4 0 15,3 2-320-15,-3-5-64 0,4-2-16 0,0-3 0 31,4-2-496-31,1-7-96 0,0-6-32 0,-5-8-8176 0,0 0-1632 0</inkml:trace>
  <inkml:trace contextRef="#ctx0" brushRef="#br0" timeOffset="43088.71">9767 4139 8287 0,'-5'7'368'0,"1"-2"80"0,1 0-448 0,1 2 0 0,0-5 0 0,2 1 0 0,0 2 1312 0,-2 2 176 16,2 4 48-16,-3 6 0 0,3 1-224 0,3-1-32 16,-1-3-16-16,2 0 0 0,3-2-672 0,0-3-128 15,1 0-16-15,1-4-16 0,3-2-176 0,-3 1-16 16,-9-4-16-16,0 0 0 0,0 0-96 0,0 0 0 16,0 0-128-16,94-16 192 0,-94 16 0 0,0 0 0 15,0 0 0-15,68-28 0 0,-68 28-192 0,0 0 0 16,0 0 0-16,54-31 0 0,-45 24 0 0,-4-2 0 15,-2 4 128-15,-1-4-128 0,0 6 320 0,-4-2 32 0,0-4 0 0,-1 4 0 16,-2-1 64-16,-4-1 16 16,0-1 0-16,-5 2 0 0,2 1-432 0,-7-2 128 0,2 2-128 0,-4 2 0 15,0 3 128-15,2-6-128 0,-4 3 0 16,0 1 128-16,4-1 288 0,0 3 48 0,1 3 16 0,-1 2 0 16,2 1-32-16,-1 9-16 0,1-1 0 15,0 7 0-15,-1-2-256 0,1 7-48 16,3 0-128-16,-2 2 192 0,6 2 128 0,1-2 32 0,4-2 0 0,5-5 0 15,5-2 240-15,-2-2 48 0,8-1 16 0,-11-16 0 16,0 0-512-16,0 0-144 0,70 33 0 0,-70-33 0 16,0 0-1088-1,0 0-272-15,97-5-64 0,-97 5-16 0,0 0-912 0,80-23-176 0,-80 23-32 16,0 0-3968-16,79-35-800 0</inkml:trace>
  <inkml:trace contextRef="#ctx0" brushRef="#br0" timeOffset="43575.99">10389 4090 13823 0,'-7'15'608'0,"5"-4"128"0,2 1-592 0,0-3-144 0,2-4 0 0,0 0 0 0,3 7 1600 0,-2 2 272 0,6 13 64 0,2 7 16 16,1 6-800-16,-2-5-144 0,2 0-48 0,-3-7 0 15,0-2-768-15,0-5-192 0,1-2 0 0,-1-3 0 16,-1-6 0-16,-1 2 0 0,2-1 0 0,-2 1-160 15,0-3 160-15,-2-4-128 16,1 2 128-16,-3-5-128 0,2 1 128 0,2 1 0 0,-2-4 0 0,4 1-128 16,-5-1-16-16,3-5 0 0,0 5 0 0,1-8 0 31,1 2-624-31,0-6-128 0,-1 0-32 0,1-2 0 16,0 0 64-16,1-3 16 0,-1-1 0 0,0 1 0 15,-1-1 256-15,1 1 48 0,-5 0 16 0,1-3 0 0,-2 3 256 0,-3-4 48 0,2 4 16 0,2 3 0 0,-4 3 656 0,3-1 128 31,-3 7 16-31,5-2 16 0,-3 7 48 0,5 0 16 0,-4 3 0 0,3 6 0 0,2 3-112 0,-4 2-32 16,1 0 0-16,0 9 0 16,-1-2 240-16,1 1 32 0,-1 4 16 0,-3-3 0 0,3 3 208 0,-1-3 32 15,-1 1 16-15,3-1 0 0,2 0-192 0,2-6-48 16,1-3 0-16,-10-14 0 16,0 0-608-16,0 0-224 0,0 0 144 0,68 26-144 15,-68-26 0-15,0 0 128 0,0 0-128 0,86-35 0 0,-86 35 304 0,47-40-32 16,-47 40 0-16,45-52 0 0,-45 52-144 0,35-54-128 15,-18 28 144-15,-3 0-144 32,-5-1-1232-32,0 5-352 0,-6 1-64 0,-1 2-10944 0</inkml:trace>
  <inkml:trace contextRef="#ctx0" brushRef="#br0" timeOffset="44046.93">11872 4114 11967 0,'3'2'1072'0,"3"1"-864"0,-3-3-208 0,-3 4 0 0,2-2 624 0,1 1 80 0,3 2 0 0,0 9 16 16,5 4 96-16,-2 3 16 0,-2 1 0 0,-2 4 0 16,-3 0-400-16,-2 2-80 0,-2 2-16 0,2-2 0 15,0-2-480-15,-5 4-112 0,1-3 0 0,-1 3-16 16,1-2 272-16,-4 2 0 0,1 1 0 0,0-2 0 15,-2-1 0-15,0-5 192 0,1 1 0 0,1-4-5568 16,1-3-1104-16</inkml:trace>
  <inkml:trace contextRef="#ctx0" brushRef="#br0" timeOffset="44491.91">12198 4139 22111 0,'3'7'1968'0,"2"-2"-1584"0,1 0-384 0,-3-2 0 0,-1 1 1168 0,5 1 160 16,-7-5 16-16,0 0 16 0,36 45-720 0,-23-18-128 16,-5-1-48-16,-8-4 0 15,-3 4-1216-15,-6 1-240 0,-1-5-48 0,-1 3-16 16,1-6 512-16,-4 2 96 0,5-4 32 0,-3 1 0 0,3-5 416 0,4 5 304 0,0-4-48 0,3-5-16 15,0-1 352-15,2 1 80 0,2-4 16 0,2-1 0 16,1-4-688-16,2 0 0 0,1 0 0 0,-8 0 0 31,0 0-640-31,0 0-64 0,0 0-16 0,58-39 0 16,-58 39 208-16,0 0 64 0,45-45 0 0,-45 45 0 0,0 0 320 0,47-49 128 0,-47 49 0 0,32-38-144 16,-32 38 144-16,26-42 0 0,-12 18 0 0,-2 1-128 15,-3-3 128-15,-2 7 0 0,1-2 0 0,-1 4 0 0,2-1 0 0,-9 18 0 16,0 0 0-16,0 0 0 0,0 0 272 0,0 0-16 15,0 0 0-15,0 0 0 0,0 0 656 0,49 56 128 16,-46-30 32-16,3 2 0 0,-3 3-48 0,2 1-16 16,4 1 0-16,-4-6 0 0,4 5-512 0,-4-6-112 15,4 4 0-15,0-8-16 0,-1 1-560 0,4-2-96 16,-3-7-32-16,-9-14 0 16,0 0-1536-16,0 0-304 0,49 36-64 0,-49-36-9168 0</inkml:trace>
  <inkml:trace contextRef="#ctx0" brushRef="#br0" timeOffset="44754.68">13050 3661 14735 0,'-5'6'1312'0,"5"1"-1056"0,0-2-256 0,1-2 0 16,3-1 1904-16,-1 7 320 0,-3-9 64 0,14 31 16 15,-14-31-784-15,23 56-160 0,-11-28-16 0,-3 1-16 16,-4-1-1200-16,-1 2-128 0,1-2-224 0,-5 1 48 16,0 3-80-16,0-1 0 0,0 7-16 0,0 2 0 0,-4 6 272 15,3 4 0-15,-3 4 0 0,1 0 0 0,1 4 0 16,-3-3 0-16,1-2 0 0,1-5 0 0,-1-2 0 0,2-3 0 16,2-6 0-16,0-2 0 15,4-1-896-15,1-4-288 16,-3-2-48-16,1-6-9264 0</inkml:trace>
  <inkml:trace contextRef="#ctx0" brushRef="#br0" timeOffset="45006.9">12748 4226 22111 0,'0'0'1968'0,"2"-4"-1584"0,5 4-384 0,-2-2 0 0,4 2 1280 0,-4-3 160 0,-5 3 32 0,0 0 16 16,0 0-272-16,94-12-64 0,-94 12-16 0,94-11 0 31,-94 11-1648-31,95-8-320 0,-95 8-64 0,83-9 0 16,-83 9-704-16,0 0-128 0,112 0-16 0,-112 0-16 16,0 0 1040-16,101 5 208 0,-101-5 32 0,0 0 16 0,92 9 464 0,-92-9 0 0,0 0 0 0,0 0-5968 15,93 0-1296-15</inkml:trace>
  <inkml:trace contextRef="#ctx0" brushRef="#br0" timeOffset="45258.28">12048 3883 23951 0,'-26'26'2128'0,"12"-9"-1696"0,0 0-432 0,10-4 0 0,1-8 3136 0,6-2 560 0,-1 3 96 0,0-1 32 16,3 9-3040-16,0 1-592 0,1-1-192 0,0-5 0 31,-4-4-3808-31,5-5-848 0,-2-5-160 0,1 2-48 0</inkml:trace>
  <inkml:trace contextRef="#ctx0" brushRef="#br0" timeOffset="45807.75">13892 3679 11967 0,'-4'5'1072'0,"4"-2"-864"0,4 3-208 0,-4-6 0 15,1 0 496-15,-1 3 48 0,4 2 16 0,-4 4 0 16,0 5-208-16,-4 3-32 0,-1 4-16 0,-4 2 0 16,-5 0 128-16,2 3 16 0,-2 0 16 0,0-3 0 15,-3 6 592-15,-1-1 112 0,1-2 32 0,0 4 0 0,-1 1-16 0,4 0 0 16,2 4 0-16,2-3 0 16,1 2 32-16,2 1 16 0,7 0 0 0,-2 2 0 0,4 3-352 0,1 3-80 15,3 1-16-15,-1-4 0 16,2 0-624-16,2 0-160 0,-4-2 0 0,3-6 0 15,1-3-976-15,3-4-240 16,2 1-32-16,-14-26-16 0,40 40-1216 0,-40-40-240 0,0 0-48 0,84 38-6912 16</inkml:trace>
  <inkml:trace contextRef="#ctx0" brushRef="#br0" timeOffset="46396.51">14156 3820 12895 0,'-3'5'1152'0,"-1"2"-928"0,4-5-224 0,4-2 0 0,-1 0 1408 0,3 3 224 16,-3 1 48-16,-3-4 16 0,0 0-1040 0,0 0-208 16,0 0-32-16,82 33-16 15,-82-33-800-15,0 0-176 16,0 0-16-16,94 12-16 0,-94-12 608 0,0 0 288 16,0 0-32-16,89 5 0 0,-89-5 32 0,0 0 0 0,0 0 0 0,0 0 0 0,71 26-288 0,-67-17 0 15,-2 0 128-15,-4-1-128 0,-5 1 0 0,-4 5 0 16,-2-2 128-16,-5 2-128 0,1 0 208 0,-4-2-16 15,0 2 0-15,-4 2 0 16,1-2-192-16,-2 0 0 0,2 3-144 0,-1-3 144 0,2 4-160 0,4-4 160 16,2-2-160-16,-1-4 160 0,10 1 0 0,-1-4 0 15,4-1 0-15,5-1 0 16,0-1-192-16,2 2 48 0,3-4 16 0,2 0 0 16,-7 0-48-16,0 0 0 0,0 0 0 0,0 0 0 15,0 0 432-15,0 0 96 0,85 8 16 0,-85-8 0 16,0 0-208-16,0 0-32 0,0 0-128 0,68 35 192 15,-68-35-192-15,0 0 0 0,28 35 0 0,-25-25-160 16,-1 8 160-16,-2-4 0 0,-2 1 128 0,-1 1-128 16,-2 2 432-16,-4-3 16 0,2-1 0 0,-3 0 0 15,1 3-240-15,-5-3-32 0,2 4-16 0,-6-1 0 16,4 1 160-16,-3-4 48 0,-4 3 0 0,2-1 0 0,1-2 576 0,1 0 112 16,-4 0 32-16,2-6 0 0,2 1-496 0,-1 0-80 15,1-6-32-15,-1 1 0 16,-1-8-1488-1,2 4-288-15</inkml:trace>
  <inkml:trace contextRef="#ctx0" brushRef="#br0" timeOffset="46706.02">14789 3670 18431 0,'-2'5'1632'0,"2"-1"-1312"0,5-1-320 0,-1-1 0 0,1-2 496 0,-1 3 16 0,-4-3 16 0,0 0 0 31,0 0-1136-31,66 41-224 0,-66-41-64 0,0 0 0 16,63 48-752-16,-63-48-144 0,0 0-48 0,61 49 0 0,-61-49 1696 0,40 35 336 0,-40-35 64 0,40 43 0 15,-40-43 1008-15,35 53 192 0,-21-25 32 0,-6 3 16 16,1 4 176-16,-6 3 48 0,-1 4 0 0,-7 8 0 16,-4 1-512-16,-5 6-112 0,-8-1-16 0,-5-2 0 0,-6 2-624 0,-3-2-128 15,-4 0-16-15,-4-7-12640 16</inkml:trace>
  <inkml:trace contextRef="#ctx0" brushRef="#br0" timeOffset="49477.28">13735 4966 911 0,'7'-9'0'0,"-6"6"0"0,3-3 0 0,-1 6 0 0,-3-3 1088 0,0 3 144 16,2 0 32-16,2-2 0 16,-1-1 656-16,2-1 144 0,4-1 32 0,-4 2 0 0,2 1-1136 0,-2-2-240 15,-3 1-32-15,2 3-16 0,-1-2-672 0,-3 2 0 16,0 0 0-16,-3 0 0 0,-1 2 368 0,2 1 32 16,-3 3 16-16,2-3 0 0,-2 2 496 0,1 4 112 15,-1-2 0-15,1-2 16 0,4 4 48 0,-5-4 16 16,5 0 0-16,0 4 0 0,2-5-272 0,1 1-64 15,1 2-16-15,3-6 0 0,1 3-304 0,3-1-48 16,3-1-16-16,0-7 0 0,3 1-384 0,1-1 128 16,-1-3-128-16,1-5 0 15,-1 3 0-15,2 1-192 0,2-3 0 0,2 2 16 16,3-3-1584-16,-4 5-320 0,-22 8-64 0,0 0-8192 0</inkml:trace>
  <inkml:trace contextRef="#ctx0" brushRef="#br0" timeOffset="50074.1">14655 4971 15663 0,'2'0'1392'0,"1"4"-1120"0,0-4-272 0,3 0 0 16,-5 0 576-16,6-4 64 0,2 4 16 0,-9 0 0 0,0 0-16 0,75-9 0 15,-75 9 0-15,68-17 0 0,-68 17-640 0,78-26 0 16,-78 26 0-16,102-33 0 16,-45 12-768-16,-57 21-16 0,112-35-16 0,-112 35 0 0,104-23 368 0</inkml:trace>
  <inkml:trace contextRef="#ctx0" brushRef="#br0" timeOffset="60430.52">18577 2256 11055 0,'-7'8'976'0,"6"-4"-784"0,1 1-192 0,0-5 0 0,3 0 416 0,-1 0 32 16,1 4 16-16,3 4 0 0,2-2-464 0,-3 2-336 15,4 1 48-15,-2 0 16 16,-5-1-208-16,1 1-32 15,-1 0-16-15,-2 3 0 0,0-2 992 0,0-1 208 0,2 0 32 0,0 3 16 0,-2-7 576 0,0 4 112 16,0-4 32-16,3-1 0 0,-3-1-784 0,2-3-144 16,1 2-48-16,1-4 0 0,1-1-464 0,0-6-336 15,2 4 48-15,-2-4 16 16,1-3-368-16,1 3-80 0,-2-1-16 0,-2-2 0 0,3 3 512 0,-6 4 224 16,3-2-192-16,-1 1 192 0,1 3 0 0,-3 1 0 15,0 2 192-15,0 2-64 0,-3-2-128 0,1 3 160 16,0 3-160-16,1-3 160 0,1 2-432 0,0 2-96 15,0-1-16-15,0-3 0 16,1 2-384-16,1-5-96 0,0 5-16 0,1-5 0 0,-3 4 624 0,2 1 256 0,0-1-192 0,0 1 192 16,-2-2 0-16,3 3 256 0,-3-1 0 0,0-2-16 15,0 3 496-15,-3-3 96 0,3 2 32 0,-2-1 0 16,0-1-352-16,0-3-80 0,2 2-16 0,0-4 0 16,0-1-416-16,0-1 0 0,0-1 128 0,0-4-128 15,0 4-144-15,-3-4-64 0,3 1-16 0,-2-1 0 16,0 0 352-16,1 6 64 0,-3-2 0 0,2-1 16 15,-1 3 256-15,-2-1 48 0,1 3 16 0,-1-3 0 16,0 4-48-16,1 0-16 0,-1 0 0 0,2 0 0 16,-3 5-224-16,3-1-48 0,-4 5-16 0,2-1 0 15,-1 1 144-15,-2 5 16 0,2 0 16 0,-1 2 0 0,2-3-112 0,0 0-32 16,0 1 0-16,3-4 0 0,0-1 48 0,4-1 0 16,5-4 0-16,2 1 0 0,1-1-256 0,2-4 0 15,6-4 0-15,-1 2 0 0,-17 2 0 0,0 0 0 16,0 0 0-16,80-31 0 0,-80 31-128 0,0 0 128 15,0 0-192-15,75-42 192 0,-61 32-144 0,0 1 144 16,2-3 0-16,-7 3-144 0,1 0 144 0,2 1 144 16,-3-3-16-16,0 3-128 0,-1-5 224 0,1 5-64 15,0-1-16-15,-4-5 0 0,4 2-144 0,3-2 0 16,-3 0 0-16,5-3 128 0,0-1-128 0,3 4 0 16,-17 14 0-16,0 0 0 0,61-43 0 0,-61 43 0 0,0 0 0 0,0 0 0 15,92-23-128-15,-92 23 128 0,0 0-160 0,0 0 160 16,89 2 0-16,-89-2 128 0,0 0 16 0,0 0 0 15,89 7 432-15,-89-7 64 0,0 0 32 0,87-9 0 16,-87 9-336-16,0 0-64 0,108-30-16 0,-108 30 0 16,77-26-256-16,-77 26 160 0,82-28-160 0,-82 28 128 15,96-29-128-15,-96 29 0 0,102-35 0 0,-102 35 0 16,110-37 512-16,-110 37 0 0,105-38 16 0,-105 38 0 16,103-40-112-16,-103 40-32 0,106-45 0 0,-106 45 0 15,113-44-384-15,-113 44 0 0,112-49 0 0,-112 49 0 16,108-43 0-16,-108 43-144 0,94-45 144 0,-94 45-160 15,78-44-320 1,-78 44-64-16,68-43-16 0,-68 43 0 0,59-46-912 0,-59 46-192 0,49-47-48 0,-26 21-9376 16</inkml:trace>
  <inkml:trace contextRef="#ctx0" brushRef="#br0" timeOffset="60789.11">20550 1151 25791 0,'9'9'2304'0,"-1"-4"-1856"0,1 1-448 0,3-3 0 0,2-3 256 0,-14 0-64 0,0 0 0 0,103 18 0 31,-103-18-2112-31,136 22-448 0,-136-22-64 0,132 21-32 0,-132-21 2000 0,105 23 464 0,-105-23 0 0,89 22 0 32,-89-22-3808-32,0 0-752 0,97 35-160 0,-97-35-16 0,0 0 5808 0,79 40 1152 0,-79-40 224 0,0 0 80 15,57 44-304-15,-43-27-64 0,-3 1-16 0,-4 1 0 16,-7 5-1504-16,-4 4-320 0,-5 7-48 0,-4 1-16 16,-5 6 48-16,-5-2 0 0,-3 0 0 0,-5-3 0 0,-2 7 240 15,0-6 48-15,-2-2 16 0,4-4 0 16,-4-1-144-16,3-1-16 0,6-2-16 0,0-8 0 15,3 1-1104 1,2-7-224-16</inkml:trace>
  <inkml:trace contextRef="#ctx0" brushRef="#br0" timeOffset="61231.92">21737 887 9215 0,'-6'8'816'0,"3"1"-656"0,3-4-160 0,3 1 0 0,-3-3 1664 0,0 2 288 16,2 9 64-16,2 7 16 0,-1 11-592 0,4-1-112 15,0 4-32-15,2-6 0 16,1-1-1040-16,-1 2-256 15,0 1 0-15,3 0 0 0,-3 1 224 0,-1 1 32 0,3 4 16 0,-3 3 0 0,1 0 320 0,-2 3 64 16,2 1 16-16,-4 1 0 0,-1-1-144 0,1-1-16 16,-3 1-16-16,-2-8 0 0,-2 4-256 0,-2-5-48 15,-1 0-16-15,0-5 0 16,-2-3-544-16,2 0-96 0,-6-5-32 0,4-4-7184 16,2-1-1456-16</inkml:trace>
  <inkml:trace contextRef="#ctx0" brushRef="#br0" timeOffset="61779.18">21705 1038 7359 0,'-7'-17'320'0,"6"3"80"0,-3 2-400 0,2 7 0 0,2-1 0 0,0 3 0 16,2 1 1424-16,2-5 208 0,-3-2 32 0,6-5 16 15,2 2 240-15,1 4 32 0,-10 8 16 0,0 0 0 16,0 0-496-16,88-25-112 0,-88 25-16 0,0 0 0 15,111-21-464-15,-111 21-112 0,98-21 0 0,-98 21-16 16,101-31-432-16,-101 31-64 16,106-26-32-16,-106 26 0 0,113-23-224 0,-113 23 0 15,136-31 0-15,-59 13 0 0,5 1 0 0,-7 0 0 0,-75 17 0 0,137-28 0 0,-137 28 0 0,110-26-128 32,-110 26 128-32,98-18 0 0,-98 18-256 0,0 0 48 0,106-8 16 0,-106 8 0 0,0 0-48 0,0 0 0 15,89 17 0-15,-89-17 0 0,0 0-48 0,0 0-16 16,38 40 0-16,-36-26 0 0,0 2-32 0,-4-1-16 15,0 10 0-15,-5 1 0 16,2 2 496-16,0 6 112 0,-2 3 0 0,0 1 16 0,0 2 368 0,2 4 80 16,-1-4 16-16,3 5 0 0,3 2-112 0,-2-1-32 15,4 2 0-15,1 3 0 0,3-2-432 0,2-1-160 16,1 3 0-16,3 1 144 0,4 0-144 0,1 1 0 0,1 1 0 0,-1-6 128 16,-1 1-128-16,-2-5 0 0,-5-4 0 0,-9-5 0 15,-4-4 0-15,-6-1 208 16,-6-2-16-16,-3-4-16 0,-2 0 1168 0,-2 1 256 0,-3-6 32 0,-5 2 16 15,5-7-752-15,-6 0-128 0,3-2-48 0,-3-7 0 16,1 4-720-16,0-9-320 0,-4 0 32 0,-5-5 0 31,-2 1-400-31,0-6-80 0,-2-3 0 0,-1 5-16 0,-5-5 464 16,-4 5 80-16,-7 3 32 0,-2-1 0 0,-3 6 208 0,-4 0 0 0,-2 0 0 0,1 4 0 16,-2 1 0-16,1 0 0 0,6 0-240 0,2 2 80 15,-3-1-336-15,12-3-64 16,2-6-16-16,13-1-9376 0,9-5-1888 0</inkml:trace>
  <inkml:trace contextRef="#ctx0" brushRef="#br0" timeOffset="62469.67">22205 1012 31327 0,'0'7'2784'0,"4"-5"-2224"0,5 1-560 0,-1-6 0 0,1 3 128 0,0-2-128 15,-9 2 0-15,0 0 0 16,76-16-2176-16,-76 16-560 0,75-19-96 0,-75 19-32 16,0 0-288-16,100-31-64 0,-100 31-16 0,0 0 0 0,94-31 2288 15,-94 31 464-15,0 0 96 0,87-30 0 0,-87 30 512 0,0 0 80 16,0 0 32-16,0 0 0 0,0 0 1040 0,68 31 192 16,-75-13 64-16,-5 8 0 0,-4 0 320 0,-7 2 80 15,-3 5 16-15,-7 0 0 0,0 0-896 0,0 0-176 16,-2-3-48-16,0 1 0 0,-3 1-832 0,1-3 0 15,6-1-176-15,1-4 32 16,4-4-768-16,3-3-160 0,4-3-16 0,4-2-16 16,6-3-384-16,4-6-80 0,1-1-16 0,6-2 0 15,3-2 208-15,4-1 32 0,0-2 16 0,-9 5 0 0,0 0 1328 0,0 0 192 0,0 0 80 0,97-34 16 16,-97 34 720-16,0 0 144 0,94-17 16 0,-94 17 16 16,0 0-656-16,107-7-128 0,-107 7-16 0,0 0-16 15,94 2-368-15,-94-2 144 0,0 0-144 0,0 0 0 16,76 26 832-16,-76-26 48 0,0 0 16 0,26 38 0 15,-17-24 288-15,-4 0 64 0,-1 4 16 0,-1-1 0 16,-3 6-432-16,-3-1-64 0,-2 8-32 0,-8 5 0 16,0 1 32-16,-12-1 0 0,-3 5 0 0,-8 0 0 15,-8 0 544-15,-8-5 112 0,0 0 32 0,-2-4 0 0,-7-5-624 16,-2-8-128-16,-3-6-32 0,1-12-16832 16</inkml:trace>
  <inkml:trace contextRef="#ctx0" brushRef="#br0" timeOffset="80642.37">1442 13384 7359 0,'-10'19'656'0,"3"-7"-528"0,2 2-128 0,1-7 0 0,4-5 1872 0,0-2 352 15,0 3 64-15,0 1 16 0,0 1-2080 0,0 0-416 16,0 2-64-16,0-5-32 15,0 1-1152 1,-3-3-224-16,1 2-64 0,-3-2 0 0,1 0 896 0,-1 4 192 16,-2-1 16-16,0-1 16 0,4-2 1264 0,-6 3 256 0,4-3 48 0,-2 0 16 0,2 4 720 0,-4-4 144 15,0 0 16-15,0 0 16 0,1-4-592 0,-1 1-128 16,0 1-32-16,1-5 0 0,-1 0-544 0,0-2-128 16,0 1 0-16,1-5-16 0,-1 5-432 0,0-4-176 15,-1 3 16-15,-2-2 0 16,-1 8-512-16,-2-2-96 0,-3 5-32 0,-3 5 0 15,-1 0 64-15,-4 7 16 0,0 6 0 0,-2-1 0 0,-2 6 288 0,-1 3 64 16,-1 9 16-16,1-4 0 0,-2 0 928 0,1 1 176 16,5 1 32-16,-3 0 16 0,4-3 176 0,1 1 48 15,5 0 0-15,-3 4 0 0,0 0-400 0,6 0-80 0,-2 1-16 0,3 4 0 16,2-5-224-16,2 0-48 0,3-4-16 0,4 4 0 16,1-3 240-16,4-3 48 0,0 3 16 0,4-6 0 15,3 2 80-15,3-7 16 0,-10-21 0 0,0 0 0 16,63 36-240-16,-63-36-32 0,0 0-16 0,92-7 0 15,-92 7-352-15,63-38-128 0,-63 38 0 0,63-61 0 32,-34 21-304-32,-1-9-48 0,-2 0-16 0,-1-5 0 0,-1-1 256 15,1-3 48-15,-8 6 16 0,2-7 0 0,2-6 304 0,-2 2 48 0,2-3 16 0,2 0 0 16,3-5 336-16,0-4 80 0,0-4 16 0,-1-1 0 16,3-2-272-16,-1 2-48 0,0 0-16 0,-1 5 0 15,0 6-288-15,-7-3 0 0,2 6 0 0,-7 5 0 16,-2 4-352-16,-3 8-128 0,-4 3-32 15,-5 12 0-15,-3 4-160 0,1 13-32 16,-5 3-16-16,2 8 0 0,-4 6 720 0,0 6 0 0,-1 8 0 0,-2 7 0 16,-2 10 944-16,-2 4 80 0,0 13 0 0,1 6 16 0,1 4-208 0,1 8-32 15,3 0-16-15,1 4 0 0,2 5 128 0,6 0 32 16,-5 0 0-16,6 8 0 0,2 6-560 0,-2 0-128 16,0 3 0-16,-3 1-16 0,1-1-240 0,-7 0-288 15,0 1 64-15,-3-5 16 16,2-4-416-16,1-13-80 0,2-10 0 0,5-17-9728 15,2-16-1920-15</inkml:trace>
  <inkml:trace contextRef="#ctx0" brushRef="#br0" timeOffset="81256.08">2094 13312 1839 0,'-3'5'160'0,"-1"-1"-160"0,4-2 0 0,0-4 0 0,4 2 544 0,-4 0 80 15,3 2 16-15,-3-2 0 0,2 5-640 0,1-2-240 16,1 1 16-16,1 1 0 15,-1 0-352-15,1 4-64 0,-2 0 0 0,-1 3-16 0,2 0 912 0,-3-1 176 16,3 6 32-16,-1-3 16 0,3 2 1488 0,-1-2 288 16,2 0 64-16,1 3 16 0,-2-3 640 0,2-2 128 15,1 2 32-15,2 0 0 0,1-5-640 0,0-1-128 16,5 1-32-16,-17-9 0 0,0 0-1072 0,0 0-224 16,75 12-32-16,-75-12-16 0,0 0-560 0,0 0-112 15,86 9-32-15,-86-9 0 0,0 0-160 0,0 0-128 16,87-12 144-16,-87 12-144 0,0 0 0 0,0 0 128 0,92-40-128 0,-92 40 0 15,0 0 0-15,75-61 128 0,-75 61-128 0,44-58 0 16,-44 58 0-16,45-68 0 0,-28 30 0 0,-3-2 0 31,-1 0-848-31,-8 0-64 0,-2 2-16 0,-10 6 0 16,-1 6-304-16,-8 0-64 0,-5 7-16 0,-5 1 0 0,-4 6 672 0,-3 3 128 0,-2 8 16 16,-3 2 16-16,-2 3 624 0,0 10 128 0,0 3 32 0,1 4 0 15,3 5 592-15,-1 2 112 0,8 7 16 0,-8 5 16 0,4 12-208 16,0 2-32-16,3 4-16 0,-1 3 0 15,-1 1-304-15,3 3-64 0,3 1-16 0,3 2 0 0,0 7 368 0,6-2 80 16,3-2 16-16,7 4 0 0,5-5-48 0,7-11-16 16,4-1 0-16,9-15 0 0,1-4-464 0,10-12-80 15,-29-27-32-15,75 27 0 0,-75-27-224 0,93-6 0 16,-93 6-192-16,108-29 192 16,-108 29-1024-16,113-54-112 0,-47 14-16 15,0-16 0-15,6-3-960 0,1-14-192 16,2-4-32-16,-4-5-7312 0,-8 2-1456 0</inkml:trace>
  <inkml:trace contextRef="#ctx0" brushRef="#br0" timeOffset="81570.64">3626 11969 23039 0,'-21'25'2048'0,"7"-10"-1648"0,4 1-400 0,3-7 0 0,3-4 1344 0,4-1 192 0,0 1 48 0,0 3 0 15,0 10-64-15,2 1-16 0,3 5 0 0,0-1 0 16,4 5-2400-16,-2 2-464 0,0 6-112 0,0 2 0 31,-2 8-976-31,-1 9-192 0,1 8-48 0,-2 7 0 0,-3 5 1056 0,0 1 208 16,-3 8 32-16,-1 3 16 0,3 7 3232 0,1 2 640 0,0 7 128 0,-4 1 16 0,1 2 448 0,-2-1 96 15,-1-2 16-15,-1-11 0 0,2-3-1520 0,0-6-288 16,-2-9-64-16,0-12-16 0,3-8-992 0,-3-10-192 16,6-13-128-16,2-10-11808 15,3-10-2464-15</inkml:trace>
  <inkml:trace contextRef="#ctx0" brushRef="#br0" timeOffset="82137">4060 13345 21183 0,'-5'25'944'0,"3"-11"192"0,2 0-912 0,2-9-224 0,1-2 0 0,1-3 0 0,3 4 880 0,3-2 128 15,-10-2 16-15,0 0 16 0,77-6-832 0,-77 6-208 16,0 0 0-16,92-35 0 31,-92 35-384-31,0 0-112 0,78-54-16 0,-78 54-16 0,0 0 304 0,68-74 64 0,-68 74 16 0,0 0 0 0,70-67 656 0,-70 67 144 16,0 0 32-16,61-55 0 0,-61 55 80 0,0 0 32 15,49-58 0-15,-49 58 0 0,0 0-464 0,37-57-80 16,-31 39-32-16,0-1 0 0,-5-2-224 0,-2 4 0 16,-5 3 0-16,0 0 0 0,-5 2 0 15,-1 1 0-15,-2-1-128 0,-7 3 128 0,2 1 0 0,-2 4 128 16,-7 4-128-16,2 4 192 0,-4 4 336 0,1 5 64 15,1 1 16-15,-4 8 0 0,1 8-80 0,1 1-16 16,-1 9 0-16,0 0 0 0,1 4 128 0,2 1 0 0,2 7 16 0,3 1 0 16,6-1 304-16,1-2 48 0,9-1 16 0,4 2 0 15,6-3-368-15,4-2-64 0,9-3-16 0,-2-3 0 16,5-5-400-16,5-4-176 0,3-1 128 0,4-11-128 16,-31-19 0-16,66 26 0 0,-66-26 0 0,84-12 0 15,-84 12-1280 1,101-40-176-16,-101 40-32 0,115-83-15264 0</inkml:trace>
  <inkml:trace contextRef="#ctx0" brushRef="#br0" timeOffset="82428.38">5412 11753 24879 0,'-23'53'1088'0,"11"-13"256"0,0 0-1088 0,3-11-256 0,8-6 0 0,-3-6 0 0,4 10 2016 0,-5 21 352 0,-2 27 64 0,2 23 0 16,1 8-1024-16,2-5-224 0,2-3-32 0,0-6-16 15,0-5-880-15,0 2-256 16,-3 0 0-16,-2 3 128 0,0 0-128 0,-2 9 0 0,-4 2 0 0,-1 5 0 16,3-7 0-16,-5-2 0 0,2 1 0 0,0-6 0 15,1-6 144-15,3-4 64 0,-5-9 16 0,8-11 0 16,2-6-432-16,3-13-96 15,3-5-16-15,2-8 0 16,4-6-1984-16,3-18-384 0</inkml:trace>
  <inkml:trace contextRef="#ctx0" brushRef="#br0" timeOffset="82877.33">5123 12842 911 0,'-7'-9'0'0,"0"1"0"0,3 8 0 0,3 0 0 0,1 0 2112 0,-4 0 352 16,-1 0 64-16,-4-2 16 0,1-2 352 0,-1 8 80 15,0 1 16-15,7 4 0 0,2 1-960 0,6 2-192 16,-1 2-48-16,4 2 0 0,3 0-448 0,2 1-112 16,5-5-16-16,-19-12 0 0,49 30-512 0,-49-30-96 0,64 23-32 0,-64-23 0 15,80 13-320-15,-80-13-80 16,101 9-16-16,-101-9 0 0,115 9-160 0,-115-9 0 15,114 5 0-15,-114-5 0 0,106 9 0 0,-106-9 0 0,97 7 0 0,-97-7 0 16,95 0 0-16,-95 0-144 0,90-7 144 0,-90 7-160 16,80-14 160-16,-80 14 0 0,0 0 0 0,101-26 0 15,-101 26 0-15,0 0 256 0,0 0-64 0,77-49-16 16,-77 49 32-16,0 0 16 0,21-44 0 0,-21 27 0 16,-5 0-96-16,-7-6 0 0,-1 0-128 0,-6 2 192 15,-3-1 128-15,-5-1 0 0,-4 6 16 0,0-1 0 16,1 6-32-16,-1 2-16 0,-1 6 0 0,6 4 0 15,0 9 208-15,3 0 32 0,2 8 16 0,2 6 0 0,7 6-160 16,-2 3-16-16,5 4-16 0,1 6 0 0,4 7-160 0,-1 5-16 16,5 3-16-16,0 1 0 0,0 3 16 0,5 0 0 15,4 1 0-15,3 1 0 0,6-2-176 0,6-7 160 16,6-7-160-16,6-7 160 0,8-14-160 0,-44-26 0 16,113 26 0-16,-113-26 0 15,129-21-752-15,-54-13-80 16</inkml:trace>
  <inkml:trace contextRef="#ctx0" brushRef="#br0" timeOffset="84166.51">8329 13190 22111 0,'-14'9'1968'0,"0"0"-1584"0,6-9-384 0,4 0 0 0,-1-4 896 0,-4 4 80 15,-7-1 32-15,-10 1 0 0,-5-4-832 0,0-5-176 16,1 4 0-16,2 0 0 16,5 1-960-16,1 1-128 0,-3 3-48 0,3 0 0 15,3 9 560-15,-2-4 96 0,0 7 32 16,2 2 0-16,5-2 880 0,-4 2 176 0,4 4 32 0,2-1 16 0,-4 6 304 0,6 1 64 15,-2 4 16-15,1 3 0 0,-3 8-176 0,2 1-32 16,3 0-16-16,1 5 0 0,2-2 320 0,3 4 64 16,3-1 16-16,3-8 0 0,3-1 16 0,6-11 16 0,7 0 0 0,4-12 0 15,-23-14-672-15,0 0-128 0,92 12-16 0,-92-12-16 16,0 0-416-16,106-38-320 0,-106 38 48 0,74-49 16 31,-74 49-576-31,66-63-128 0,-66 63 0 0,57-69-16 16,-57 69-416-16,49-70-80 0,-49 70 0 0,35-75-16 15,-35 75 512-15,24-71 96 0,-17 36 32 0,-1 0 0 0,-3 4 672 0,1-1 176 0,-3 1 0 0,-1 1 0 16,0 2 144-16,0-1 64 0,4 3 16 0,-4 3 0 16,1 6 0-16,6-1 0 0,-3 9 0 0,-4 9 0 15,0 0-224-15,0 0 0 0,31 21 0 0,-24 6 0 16,0 9 0-16,-3 6 0 0,1 8 0 0,-3 6-160 0,-1 3 752 16,1 2 160-16,-2 6 16 0,4-7 16 15,-3-2 576-15,3-4 112 0,3-11 32 0,0-8 0 0,5-12-1104 0,-2-14-208 16,-10-9-64-16,0 0-16304 15</inkml:trace>
  <inkml:trace contextRef="#ctx0" brushRef="#br0" timeOffset="85014.49">9187 12845 17503 0,'-11'27'1552'0,"2"-13"-1232"0,4 3-320 0,2-7 0 0,6-3 224 0,-3-5-16 0,2 7 0 0,1 3 0 16,3 11-208-16,1 8-240 0,-2 4 48 0,-2 0 16 16,3 5-1664-1,-10 3-336-15,2 3-64 0,-1 1 0 0,-2 1 1616 0,-4 1 336 0,0 5 64 0,0 2 16 16,1 1 2064-16,-4 1 432 0,3-4 80 0,0-2 0 15,4 4 224-15,0-6 32 0,-2-1 16 0,5-5 0 16,-2-4-880-16,4-7-176 16,0-5-48-16,0-7 0 0,-3-8-1008 0,3-7-208 0,0-3-32 0,-2-6-16 0,2-3-528 0,0-2-128 15,-3-6 0-15,3-7-16 16,0-2-560 0,0-6-96-16,0-8-32 0,-2 2 0 0,2-8-560 0,-2 3-112 15,0-6-32-15,-1-2 0 0,1 1 944 0,1 1 176 0,-1-1 32 0,2-1 16 0,2-1 624 0,-1-9 336 31,4-3-32-31,1-5-16 0,2-2-48 0,1-1-16 0,5 2 0 0,2 5 0 0,6-3-96 0,1 4-128 16,3 4 176-16,2 8-176 0,-28 49 224 0,59-71-64 16,-59 71-16-16,0 0 0 0,72-40 400 0,-72 40 80 15,0 0 16-15,0 0 0 0,80 10 448 0,-80-10 112 0,0 0 16 0,63 30 0 16,-63-30-384-16,48 22-80 0,-48-22-16 0,0 0 0 47,75 26-1696-47,-75-26-352 0</inkml:trace>
  <inkml:trace contextRef="#ctx0" brushRef="#br0" timeOffset="85500.92">10164 12957 24879 0,'-21'23'1088'0,"7"-11"256"0,6 2-1088 0,2-7-256 0,3-2 0 0,3-2 0 0,-2 3 544 0,0 2 48 16,-3 6 16-16,0 7 0 15,-2 2-1888-15,0 3-368 0,3 0-80 0,-1 0 0 16,-2 2-1088-16,-1 7-192 0,1 1-64 0,3 6 0 15,-5 0 1424-15,1 7 288 0,-1 3 48 0,2 4 16 0,0-2 2336 0,-2 0 480 16,1 3 80-16,-1 4 32 0,2-5 736 0,0-7 160 16,0-4 32-16,2-7 0 0,-4-6-960 0,0-10-176 0,1-1-32 0,-1-10-16 15,0-3-800-15,4-4-144 0,-4-8-48 0,2-1 0 16,2 0-384-16,0-7 128 0,-2-6-128 0,0-4 0 31,0-13-400-31,2-5-176 0,-1-4-16 0,-1-4-16 0,6-5 352 0,-4-1 64 0,5 2 0 0,-2 0 16 16,4-2 176-16,3-7 0 0,-2-2 0 0,2-3 0 15,4-7 192-15,0 5 0 0,0-2 16 0,5 9 0 16,-2 4 336-16,2 3 64 0,3 1 16 0,2 10 0 16,-19 43 224-16,39-71 48 0,-39 71 16 0,40-53 0 15,-40 53 304-15,0 0 48 0,0 0 16 0,76-31 0 0,-76 31-256 16,0 0-64-16,67 14 0 0,-67-14 0 0,0 0-608 16,83 21-128-16,-83-21-32 0,68 21 0 15,-68-21-768-15,72 19-176 16,-72-19-16-16,68 12-15744 0</inkml:trace>
  <inkml:trace contextRef="#ctx0" brushRef="#br0" timeOffset="86397.46">11471 12926 28559 0,'-2'5'2544'0,"4"-2"-2032"0,2-3-512 0,1 0 0 16,-5 0 480-16,0 0 0 0,0 0 0 0,0 0 0 31,0 0-2272-31,90-26-448 0,-90 26-80 0,0 0-32 0,77-35 1872 0,-77 35 480 0</inkml:trace>
  <inkml:trace contextRef="#ctx0" brushRef="#br0" timeOffset="86648.76">11638 13715 35007 0,'-31'66'3120'0,"5"-23"-2496"0,5-6-496 0,7-7-128 16,9-13 1104-16,1-7 208 0,-1 11 32 0,-4 14 16 0,-5 16-736 0,-3 10-160 15,5 0-16-15,1-4-16 16,3-8-2096-16,-1-6-400 0,-3-6-96 0,-6 6-16 0</inkml:trace>
  <inkml:trace contextRef="#ctx0" brushRef="#br0" timeOffset="104007.95">1845 15716 18431 0,'-7'5'1632'0,"4"0"-1312"0,3 2-320 0,0-5 0 15,0-2 832-15,1 4 80 0,-1 1 32 0,2 3 0 16,0 6-704-16,1 2-240 0,1-2 144 0,1 0-144 31,-5 3-320-31,2 1-128 0,-1 3-48 0,-2 1 0 0,-1 6 352 0,-1 5 144 0,-3 4-128 0,-2 6 128 16,-1 1 0-16,4-2 0 0,-2 1 0 0,1 1 176 16,1 3 272-16,2-5 64 0,1-2 16 0,0-2 0 15,4-7 16-15,3-5 0 0,0-5 0 0,-1-7 0 16,5-3-368-16,-2-4-176 0,1-2 160 0,3-5-160 0,-11 0 0 0,0 0 0 15,0 0-176-15,0 0 176 0,71-35-240 0,-71 35 80 16,35-40 16-16,-16 17 0 0,4-6 144 16,-2 1-192-16,1-3 192 0,-1-2-192 0,2-4 32 0,-2 2 0 15,2-1 0-15,-6-3 0 32,0 3-224-32,-3-3-32 0,0 4-16 0,-1 4 0 0,-5 5-272 0,1 9-64 0,-4 3-16 0,-1 10 0 15,1 2-128-15,-5 4-32 0,0 7 0 0,3 0 0 16,-3 8 496-16,2 4 80 0,2 2 32 0,-4 6 0 0,0-1 1040 0,3 2 224 15,2 1 32-15,-3 0 16 0,5 1 224 0,-4-3 32 0,3-1 16 16,-1-2 0-16,0 0-32 0,2 1-16 0,-2-8 0 0,1-4 0 16,2-1-240-16,-1-5-64 0,4-4 0 0,-3-1 0 15,5-8-368-15,-1 2-80 0,2-4 0 0,0-3-16 16,-14 9-432-16,0 0 0 0,49-45 128 0,-32 18-128 16,0-2-256-16,1-3-64 0,-1-2-32 0,1-3 0 31,-3-1-832-31,3-2-160 0,-3 3-48 0,-1 6-6528 0,-3-2-1296 0</inkml:trace>
  <inkml:trace contextRef="#ctx0" brushRef="#br0" timeOffset="104416.43">2939 16066 25791 0,'-10'26'1152'0,"1"-9"224"0,4 1-1104 0,5-4-272 0,0-7 0 0,2-2 0 0,1 0 432 0,1 11 16 16,1 3 16-16,4 11 0 0,-1-2-656 0,1 1-128 16,-5-3-16-16,1-1-16 15,-3 1-736-15,-1-2-160 0,-1 1-32 0,-1 1 0 16,-1-2 592-16,-3 0 112 0,1-3 32 0,-1 0 0 0,1-5 544 0,-1-4 0 16,3 0 0-16,1-6 0 0,-3-1 208 0,2-2 112 15,2-3 0-15,0-3 16 0,0 3-48 0,0-9-16 16,0 0 0-16,2-5 0 0,2-5-272 0,-3-5 0 15,3-7-176-15,-1-4 176 0,-1-2-144 0,2-1 144 16,-1-2 0-16,1-4-144 0,1 2 336 0,-3-1 80 0,4-4 16 0,0 7 0 16,-1 0-112-16,2 5-32 0,2-2 0 0,1 8 0 15,2 3-144-15,-1 6 0 0,1 6 144 0,0 2-144 16,-3 7 352-16,5-2 0 16,-6 7 0-16,5-2 0 0,-3-1 128 0,2 3 32 0,-12 0 0 0,0 0 0 15,0 0-512-15,0 0 0 0,80-21 0 0,-80 21 0 16,0 0-1728-1,0 0-256-15</inkml:trace>
  <inkml:trace contextRef="#ctx0" brushRef="#br0" timeOffset="104746.6">3445 15813 1839 0,'0'0'160'0,"0"0"-160"0,0 0 0 0,0 0 0 15,0 0 1728-15,0 0 320 0,0 0 64 0,0 0 16 0,57 37 608 0,-48-28 112 16,1 6 32-16,-1-4 0 0,-2 4-1168 0,-2-4-240 16,1 3-32-16,-3-2-16 0,0 5-1216 0,-6-3-208 15,3 7 0-15,-5 2-192 16,1 0-384-16,-6-1-96 0,-1 8-16 15,1-4 0-15,1 2 480 0,1 1 208 0,-1 3-192 0,4 3 192 0,-4 1 832 0,5-1 272 16,1-4 64-16,1 4 16 0,4 0-64 16,1 0-16-16,6 0 0 0,-4-4 0 0,8 4-432 0,-5-7-96 15,6-2 0-15,0-3-16 0,2-6-416 0,-16-17-144 0,0 0 0 0,0 0 144 16,68 31-144-16,-68-31 0 0,0 0 0 0,0 0-176 16,64-33 176-16,-50 18-128 0,-3-3 128 15,-3-1-128-15,3-4 128 0,-4-3 176 0,0-3-48 16,-6-6 0-16,-1 2 64 0,-1-9 16 15,-5-3 0-15,0 1 0 0,0 1-208 0,-2-3-288 0,-1 6 64 0,-3 2 16 32,1 6-512-32,3 6-112 0,-5 7 0 0,3 4-16 0,1 6 128 0,0 4 16 15,1-1 16-15,-1 6 0 0,6 0 48 0,-3 0 0 16,6 4 0-16,0-2 0 0,2-2-416 16,5 3-80-16,2-3-16 0,1 0 0 15,-10 0-560-15,0 0-112 0</inkml:trace>
  <inkml:trace contextRef="#ctx0" brushRef="#br0" timeOffset="105108.22">4199 15725 4607 0,'5'-4'400'0,"1"4"-400"0,-5 0 0 0,-1 0 0 0,0 0 2448 0,2 4 416 15,2-3 80-15,-3 3 0 0,3 1 192 0,-1 7 16 32,-3 6 16-32,0 1 0 0,-3 7-1760 0,-2 5-336 0,-1 4-80 0,-2 9-16 0,-1 3-768 0,0 1-208 15,-3 1 0-15,3 2 0 0,-3-1 0 0,2-1-272 31,1-4 32-31,0 4 16 0,1-5-240 0,4-4-48 0,-1-6-16 0,0-2 0 32,5-6-192-32,-4-9-48 0,4-3 0 0,0-5 0 0,4-5 336 0,-3-4 64 0,3-4 16 0,-1-1 0 15,4-7 176-15,2-8 48 0,3-4 0 0,0-7 0 16,2-4 128-16,-1-5 0 0,4-9 128 0,0-5-128 16,3-7 0-16,-6-5-240 0,1-4 48 0,1-5 0 0,0 0-128 0,-2 1 0 15,-2 7-16-15,2 5 0 31,3 9-96-31,1 8-16 0,-5 14 0 0,5 8 0 0,-8 7 240 0,1 11 32 0,-1 5 16 0,-1 5 0 16,0 4 368-16,-6 5 80 0,2 10 16 0,1-1 0 16,1 5 1184-16,-2 5 240 0,4 4 64 0,-1 6 0 15,1 2-656-15,1-1-128 0,-1 0-32 0,3-1 0 0,-3-3-768 16,-4 0-208-16,7-3 0 0,-3 1 0 16,0-7-912-16,0 4-272 0,-1-5-48 0,1-6-10992 15</inkml:trace>
  <inkml:trace contextRef="#ctx0" brushRef="#br0" timeOffset="105689.63">5308 15535 4607 0,'0'0'400'0,"0"0"-400"0,0 0 0 0,0 0 0 0,0 0 2080 0,0 0 336 15,0 0 64-15,0 0 16 0,0 0-320 0,0 0-64 16,78 17-16-16,-73-12 0 0,-1 4-1440 0,-4-4-272 15,-4 4-64-15,-1 3-16 0,-4-1-544 0,-5 1-96 16,-1-2-32-16,-3 2 0 16,1 6-416-16,-2-4-96 0,-4 3-16 0,2 1 0 0,2-4 592 0,-2 3 112 0,2 0 32 0,1 6 0 15,3-2 832-15,-4 5 160 0,5 2 48 0,1-2 0 16,1 5-32-16,3-1 0 0,4 7 0 0,0 1 0 16,2-3-400-16,3-4-96 0,3 4-16 0,-1-7 0 15,5 1-336-15,3-6-160 0,4 0 16 0,2-2 0 31,-16-21-464-31,0 0-96 0,0 0 0 0,80 28-16 0,-80-28 176 16,0 0 32-16,75-34 16 0,-75 34 0 0,45-47 672 0,-20 16 128 0,-6-4 16 0,2-8 16 0,-4 1 400 0,1-9 80 16,-5-3 16-16,-2-3 0 0,1 5-256 0,-3-1-64 15,0 5 0-15,-4 2 0 0,2 6-512 0,-2 2 0 16,-2 1 0-16,3 8 0 16,-3 3-576-16,2 8-192 15,-3 11-16-15,0 4-16 0,0 3-256 0,-2 8-48 0,0 12-16 0,0 6 0 0,3 5 624 0,-3 11 128 16,0 8 32-16,4 11 0 0,3 14 672 0,5 14 144 15,0 9 32-15,-2 1 0 0,3-2-128 0,4 6-32 16,0 5 0-16,1-2 0 0,-4 1 448 0,0-6 96 16,-2-7 0-16,-3-11 16 0,-4-16-16 0,-5-10 0 15,3-8 0-15,-6-11 0 0,-2-7 400 0,-2-8 80 16,-2-5 16-16,-1-6 0 0,1-4-592 0,-5-6-112 16,-2-2-32-16,2-9 0 0,0 1-272 0,0-11-48 0,2-4-16 0,-2-7 0 15,2-6-192-15,0-8-128 0,1 1 160 0,4-6-160 16,6-3 0-16,-3-6 0 0,8 1 0 0,4-9 0 15,1-4-160-15,5-2 32 0,3 3 0 0,1 6 0 16,5 2-80-16,3 7-16 0,2 2 0 0,1 3 0 31,3 0-832-31,-1 1-160 0,2 4-48 0,-2 4-12816 0</inkml:trace>
  <inkml:trace contextRef="#ctx0" brushRef="#br0" timeOffset="108556.79">2823 17931 18431 0,'-18'13'1632'0,"6"-5"-1312"0,7-3-320 0,0-5 0 0,1 0 624 0,-6 0 48 16,-8 4 16-16,-8 1 0 15,-9-1-1520-15,0-8-288 0,4-6-64 0,5-6-16 16,0-3-1296-16,3-4-256 0,0-3-48 0,6 0-16 0,-4 5 2304 0,4-2 512 15,-1 6 0-15,4 3 0 16,0 2-1280-16,-1 7-320 0,1 1-80 0,0 2 16 0,0 4 2592 0,2 7 528 0,1 0 96 0,1 5 32 16,-1 6 208-16,3 1 64 0,-1 5 0 0,4 6 0 15,-2 3-416-15,5 5-80 16,-2 5-16-16,4-1 0 0,-3 4-512 0,6 1-96 0,3-5-32 0,1-4 0 16,1-2-448-16,1-5-80 0,5 0-32 0,-4-5 0 15,8-2-144-15,-1-3 0 0,4-1 0 0,-2-1 0 16,2-3 0-16,-3-4 160 0,4 3-160 0,-22-17 160 15,0 0 128-15,72 26 32 0,-72-26 0 0,0 0 0 16,82-5-48-16,-82 5 0 0,0 0 0 0,83-47 0 0,-83 47 144 16,54-52 32-16,-54 52 0 0,47-66 0 0,-24 26 16 0,-6-6 16 15,-1-6 0-15,0-2 0 0,-2-7-208 0,-2-2-32 16,-2-6-16-16,-3 2 0 0,0 7-224 0,0-3 0 16,-5 5 0-16,0 1 0 0,0-4 0 0,-2 0 0 15,0-2 0-15,-2 2 0 0,-2 2-416 0,-1 3 32 16,-2 2 0-16,2 2 0 15,-4 3-336-15,0 6-64 16,4 3-16-16,-3 8 0 0,2 3 448 0,3 10 96 0,-1 3 0 0,3 7 16 0,-1 4 240 0,2 8 160 16,0-1-32-16,-2 10 0 0,2 2 640 0,-3 7 112 15,1 14 16-15,0 5 16 0,2 9-16 0,-2 8 0 16,2 13 0-16,0 7 0 0,2 6-384 0,0 6-96 0,3 3-16 0,-5-4 0 16,4-1-400-16,1-6 0 0,0 3 0 0,0-2 0 15,2-2-176-15,-3-9 48 16,1-6 0-16,4-11 0 0,-4-5-112 0,5-9-16 0,6 0 0 0,-4-11 0 15,4-2 64-15,0-5 16 0,3-8 0 0,-2-5 0 16,-17-9-160-16,0 0-48 0,0 0 0 0,80 0 0 16,-80 0 256-16,0 0 128 0,67-44-160 0,-67 44 160 15,0 0 176-15,64-71 128 0,-64 71 16 0,44-49 16 16,-44 49 256-16,41-54 48 0,-41 54 16 0,47-61 0 16,-47 61-208-16,41-61-64 0,-41 61 0 0,31-63 0 0,-19 34-208 0,-3-4-48 15,-4 0-128-15,0 0 192 0,-1 3-192 0,-4 0-128 16,-4 8 128-16,3-4-208 15,-6 6-336-15,0-2-64 0,-2 1-16 16,0 3 0-16,-3 1 224 0,-2 3 32 0,2 2 16 0,-6 1 0 16,4 4 224-16,-3 7 128 0,-4 4-160 0,4 1 160 0,-2 7 0 0,1 8 240 15,4 6-32-15,-3 3 0 16,1 8 496-16,2 5 80 0,4-1 32 0,1 8 0 16,5 3 176-16,1 4 32 0,6-2 16 0,1 4 0 15,5-4-272-15,1 1-48 0,8-2-16 0,2-5 0 0,0-2-432 0,4-6-80 16,4-5-32-16,0-6 0 0,5-6-160 0,-33-23-176 0,66 26 48 0,-66-26 0 31,0 0-1376-31,99-9-272 0,-99 9-48 0,74-43-13216 0</inkml:trace>
  <inkml:trace contextRef="#ctx0" brushRef="#br0" timeOffset="109139.73">4053 16925 17503 0,'-12'27'1552'0,"-1"-2"-1232"0,8-8-320 0,2-6 0 0,1 1 1488 0,-1 7 240 31,-6 25 64-31,-5 20 0 0,-4 18-320 0,1 9-64 0,3-6-16 0,5-7 0 0,1-6-768 0,2-3-160 16,5-2-16-16,-1-5-16 0,2-1-144 0,2 0-32 15,1-2 0-15,2 2 0 16,4 0-256-16,-2 2 0 0,2-2 0 0,1-7 0 15,-1 2-368-15,3-8-16 0,-3-2-16 0,1-6 0 16,3-2-256-16,-1-10-48 0,-2-2-16 0,2-9 0 16,6-1-848-16,-18-16-160 0,0 0-48 0,0 0 0 15,76 2-528-15,-76-2-128 0,0 0 0 0,61-44-16 16,-61 44 1024-16,35-48 208 0,-35 48 32 0,35-49 16 0,-17 23 1360 0,-18 26 256 16,33-51 64-16,-33 51 16 0,33-47 832 0,-33 47 176 0,0 0 16 0,50-57 16 15,-50 57 176-15,0 0 48 0,0 0 0 0,65-54 0 16,-65 54-256-16,0 0-64 0,0 0 0 0,0 0 0 15,75-49-288-15,-75 49-64 0,0 0-16 0,0 0 0 16,0 0-320-16,0 0-64 0,68-42-16 0,-61 37 0 16,-4 1-288-16,-1-1-64 0,-2 2-16 0,-2 1 0 15,-1-2-16-15,-6-1 0 16,0 2 0-16,-5 3 0 0,-1-2 128 0,-3-1 0 0,-1-1 16 0,2 2 0 0,-6-5-208 0,2 2-32 16,-2 2-16-16,1-6 0 0,1 4-48 0,-2-4-16 15,1-5 0-15,1 2 0 0,0-2-144 0,2 0 0 16,5-2 144-16,-4 6-144 15,9 1 0-15,1 6 0 0,-1 3 0 0,0 7 0 0,4-2 0 0,2 9-160 16,3 3 160-16,0 6-160 16,0 3 160-16,5 9-192 0,4 1 192 0,-1 3-192 0,4 4 192 0,2 3 0 15,7 2 0-15,-3 1 0 0,4 0 0 0,5 1 0 16,0-1 0-16,3-7 0 0,-4-4 0 0,2-6 0 16,2-6 0-16,-4-5 0 0,0-7-320 0,-26-14-16 0,0 0-16 0,94-9-10816 31,-94 9-2160-31</inkml:trace>
  <inkml:trace contextRef="#ctx0" brushRef="#br0" timeOffset="109391.02">4999 17057 20271 0,'-10'21'896'0,"1"-7"192"0,4-4-880 0,1-1-208 0,4 0 0 0,0-2 0 0,0 3 1280 0,0 8 224 16,0 8 32-16,0 17 16 0,0 6-528 0,0 8-96 16,2 1-32-16,-2 3 0 0,0-2-32 0,2 6-16 15,-1-3 0-15,3 8 0 0,-1 0-224 0,3-2-48 16,2 1-16-16,-2-3 0 0,-3 1-176 16,2-1-48-16,1-4 0 0,-1-4 0 0,-2-1-336 0,2-6 0 15,2-6 0-15,-5-5 128 16,5-5-816-16,-5-9-144 0,1-7-48 15,1-6-13984-15</inkml:trace>
  <inkml:trace contextRef="#ctx0" brushRef="#br0" timeOffset="109785.54">4821 17860 17503 0,'-12'3'768'0,"3"-3"176"0,4 2-752 0,5-2-192 0,0 0 0 0,0 4 0 0,4-4 1600 0,1 5 272 0,4 4 64 0,5 6 16 15,6 3-736-15,3 1-128 0,0 3-48 0,1-1 0 16,4 5-816-16,-2-3-224 0,0 3 0 0,2-3 0 31,2-6-256-31,1 1-128 0,-3-4-16 0,-28-14-16 16,61 14-208-16,-61-14-32 0,0 0-16 0,105 0 0 0,-105 0 464 0,0 0 208 0,116-28-192 0,-116 28 192 16,0 0 0-16,114-53 0 0,-114 53 0 0,61-57 128 15,-61 57 368-15,48-61 64 0,-48 61 16 0,37-63 0 16,-37 63 64-16,30-57 32 0,-16 27 0 0,-6-1 0 0,-2 5-512 0,-3-2-160 15,-3 2 0-15,-5 0 0 16,-2 7-240 0,-4 3-144-16,-3 5-48 0,-3 4 0 0,-2 7-432 0,0 9-96 0,-4 9 0 0,-1 2-16 0,1 8 528 0,0 11 128 15,4 1 0-15,7 5 16 0,0 2 1776 0,7-2 336 16,1 4 80-16,8-5 16 0,8-1 496 0,5-6 96 16,9-4 32-16,7-7 0 0,6-7-1328 0,6-5-272 15,-45-14-48-15,101 21-16 0,-101-21-544 0,124 9-96 16,-124-9-32-16,139-14-12704 15,-139 14-2544-15</inkml:trace>
  <inkml:trace contextRef="#ctx0" brushRef="#br0" timeOffset="114924.55">28733 6408 911 0,'0'0'0'0,"0"0"0"0,0 0 0 0,0 0 0 0,0 0 272 0,0 0-16 15,0 0-16-15,0 0 0 0,0 0 336 0,0 0 64 16,0 0 0-16,0 0 16 0,0 0 192 0,0 0 48 16,0 0 0-16,0 0 0 15,0 0-896-15,0 0-192 0,0 0-16 0,0 0-16 16,72-26-544-16,-72 26-96 0,0 0-32 0,0 0 0 0,0 0 896 0,5-18 128 16,-10 22 64-16,-1-2 0 0,-2 5 1312 0,-5-2 272 15,-1 4 48-15,1 3 16 0,0-2 64 0,-1 2 16 16,0-1 0-16,2 1 0 0,-2 2-832 0,-1-2-144 15,1 0-48-15,-5-1 0 0,1 3-608 0,1-2-128 16,-4-3-32-16,0-1 0 0,2 1-128 0,-2 0 0 0,2-4 0 0,-4 0 0 31,6 4 0-31,-6-6 0 0,4 6 0 0,0-4 128 16,1 2 32-16,1-1 0 0,-1 2 0 0,1 1 0 16,-1 5 320-16,-1-5 64 0,2 5 16 0,-1-2 0 15,-3 2 400-15,2-2 96 0,2 2 16 0,-1 0 0 16,-2 3-112-16,0 1 0 0,3-1-16 0,0 4 0 15,-3-4-592-15,5 3-112 0,1 0-32 0,0 0 0 0,2 0-208 16,-1-2 0-16,3 1 0 0,3-2 0 0,0 1-144 0,0-2 144 16,4-1 0-16,-3 3-144 0,5 3 144 0,-3-2 0 15,1 5 0-15,1-5 0 0,2 2 0 0,0 2 0 16,0-1 0-16,0-1 0 0,0 5 304 0,2-3 144 16,1 3 16-16,1-3 16 0,1 3 64 0,-2 2 16 15,4 1 0-15,0-2 0 0,2-1-304 0,0-4-48 16,-9-22-16-16,26 44 0 0,-26-44-48 0,31 40-16 15,-31-40 0-15,0 0 0 0,61 45-128 0,-61-45 0 16,0 0 144-16,72 35-144 0,-72-35 192 0,0 0-16 16,68 26-16-16,-68-26 0 0,0 0 32 0,68 30 16 15,-68-30 0-15,0 0 0 0,74 31-80 0,-74-31 0 16,0 0-128-16,81 28 192 0,-81-28-192 0,0 0 0 16,85 21 0-16,-85-21 0 0,0 0 144 0,110 14-144 0,-110-14 128 0,87 3-128 15,-87-3 0-15,84 2 128 0,-84-2-128 0,74-5 0 16,-74 5 128-16,0 0-128 0,82-9 0 0,-82 9 128 15,0 0-128-15,0 0 128 0,0 0-128 0,84 9 128 16,-84-9 0-16,0 0 0 0,0 0 0 0,0 0 0 16,0 0-128-16,0 0 0 0,0 0 0 0,77 12 128 15,-77-12-128-15,0 0 0 0,0 0 0 0,0 0 0 16,0 0 0-16,0 0 0 0,48-43 0 0,-48 43 0 16,23-39 128-16,-12 17-128 0,1-5 0 0,0 0 128 0,-2-3-128 0,3-1 0 15,-1-4 0-15,-3 0 0 0,1 2 0 0,-1-2 0 16,-1 0 128-16,-2 0-128 0,2-1 0 15,-1-3 160-15,0 3-160 0,0-2 160 0,2 3-160 0,1-2 0 16,3-1 0-16,-3-2 0 0,6 0 0 0,-2 3 0 16,7 2 0-16,-4 0 0 0,1 1 0 0,-18 34 0 15,36-58 0-15,-36 58 0 0,35-52 0 0,-35 52 0 16,26-40 0-16,-26 40 0 0,18-37-128 0,-18 37 128 16,10-26 0-16,-10 26 0 0,5-21 0 0,-3 16 0 15,-2-4 0-15,2 1 0 0,-2 2 224 0,0-2-32 16,0-1-16-16,0-3 0 0,-2 3-176 0,0-5 128 15,0 0-128-15,-5-1 128 0,2-3-128 0,0 4 0 16,-4-3 0-16,-1 3 0 0,-1-4 0 0,1 4 0 0,-2 1 0 0,1-3 0 16,-4 2 0-16,1 0 0 0,0 0 0 0,-4-2 0 15,1 2 0-15,-2 2 0 0,-2 2 0 0,-5 1 0 16,0 0 0-16,-2 6 0 0,-2 3 0 0,-5 3 0 16,0 1 0-16,-1 1 0 0,-3 0 144 0,-2 4-144 15,-1-4 128-15,0 2-128 0,-2-2 128 0,-3 1-128 16,-3 2 0-16,-6-1 0 0,-7 4 0 0,-3 6 0 15,-4 1-160-15,-1 4-48 0,-4 8-16 0,-5 1 0 32,1 4-1136-32,-8 2-240 0,2 1-32 0,-13 2-14816 0</inkml:trace>
  <inkml:trace contextRef="#ctx0" brushRef="#br0" timeOffset="128608.58">29678 5473 16575 0,'-13'1'1472'0,"5"-1"-1168"0,4 0-304 0,2 0 0 16,2 0 0-16,-3 0-192 0,-2 4 16 0,0 1 16 0,-2-1 928 15,5 4 176-15,2-8 32 0,0 0 16 0,0 0-816 0,50 32-176 16,-50-32 0-16,0 0 0 15,61 40-528-15,-61-40-64 0,39 40-16 0,-39-40 0 0,31 52 608 0,-22-21 0 16,-1 3 0-16,-2-1 0 0,-6 1 848 0,-4 5 240 16,-1 1 64-16,-4 5 0 0,-5 4-160 0,0-2-32 15,-3 7 0-15,-4 2 0 0,-2 3-416 0,1 2-96 16,-4 9 0-16,-1 1-16 0,5 4 16 0,-8 3 0 16,2-1 0-16,2-2 0 0,2 0-448 0,1-6 128 15,4 6-128-15,-2-3 0 0,2 2 0 0,1-4 0 16,1 2 0-16,0-3 0 15,1-8-448-15,0-2 0 0,1 2-16 0,-1-3 0 16,4-6-48-16,-2-7 0 0,-2-1 0 0,6-6 0 0,1-5 784 0,0-3 160 0,2 1 16 0,2-5 16 16,3 1 336-16,2-8 64 0,2-2 16 0,3 1 0 15,2-5-496-15,2 0-112 0,-9-13-16 0,0 0 0 16,40 35-256-16,-40-35 0 0,0 0 0 0,0 0 0 16,84 22 0-16,-84-22 0 0,0 0 0 0,78 0 0 15,-78 0-208-15,0 0 48 0,98-5 16 0,-98 5 0 16,0 0 144-16,97-14 0 0,-97 14 0 0,0 0-128 15,112-24 128-15,-112 24 0 0,92-27 160 0,-92 27-160 16,110-27 208-16,-110 27-48 0,132-27-16 0,-60 14 0 0,1-1-144 0,-2-2 0 16,-71 16 0-16,129-31 0 0,-129 31 0 0,122-23 0 31,-122 23 0-31,133-17 0 0,-62 13-160 0,1 4 160 0,1 0 0 0,-73 0-144 0,129 0 144 0,-129 0 0 16,118 9 0-16,-118-9 0 0,112 12 0 0,-112-12 0 15,113 17 0-15,-113-17 0 0,119 14 0 0,-119-14 0 16,106 14 0-16,-106-14-128 0,94 4 128 0,-94-4 0 15,78-9 0-15,-78 9 0 0,0 0 0 0,98-23 0 16,-98 23 0-16,0 0 0 0,80-29-304 0,-80 29-80 16,0 0 0-16,65-35-16 0,-65 35 400 0,0 0 0 15,50-49 0-15,-50 49 0 0,33-40 0 0,-33 40 0 0,25-57 192 16,-17 22-64-16,3 0 112 0,-6-5 16 0,0 3 16 16,-1-6 0-16,-4-1-32 0,-4-8-16 0,2-2 0 0,-1-4 0 15,-2-4-48-15,1-3-16 0,-1-1 0 0,5 0 0 16,-2 3-160-16,2 2 128 0,-1 4-128 0,1-1 128 31,0 4-128-31,0-1 0 0,0 6 0 0,-4 0 0 0,1 6 0 0,-3-3 0 0,1 6-128 0,-4 0 128 16,4 5-320-16,-4 0 16 0,3 1 0 0,-3 2 0 31,0 6-96-31,0-3-32 0,2 1 0 0,-5 5 0 16,4-1-80-16,-6 5-32 0,0 1 0 0,-2 6 0 0,2-2 352 0,-3 5 64 0,-4 1 128 0,-2 2-208 15,-1-2 208-15,-4 4 0 16,0-1 0-16,-4-4 160 0,1 6 208 0,-4-3 32 0,0 3 16 0,-8-6 0 0,-2 4 80 0,-11-5 16 15,-7-3 0-15,-3 1 0 0,-6-2-64 0,-6 2-16 16,-11 7 0-16,-3 1 0 0,-9 4-304 0,-14 0-128 16,-18 0 128-16,-4 9-128 0,-3 7 0 0,-11 3 0 15,-12 4 0-15,-9 6 0 32,-9 3-1152-32,-7-1-256 15</inkml:trace>
  <inkml:trace contextRef="#ctx0" brushRef="#br0" timeOffset="135624.23">6789 12151 4607 0,'0'3'400'0,"-4"2"-400"0,3-1 0 0,1-4 0 16,0 0 848-16,0 0 96 0,0 3 16 0,0-1 0 15,0 1-688-15,1-3-128 0,3-3-16 0,-4-2-128 31,1 1-256-31,-1 2-176 0,2-1-16 0,-4 0-16 0,2 1 464 0,-1-2 320 0,-3 4-64 0,1 0 0 16,1 4 832-16,-5-2 176 0,2-2 16 0,0 3 16 16,-1 0-128-16,3-1-16 0,-6 2-16 0,4-4 0 15,-2 3-592-15,2-1-112 0,0-2-32 0,-2 0 0 16,1 0-400-16,1-2-256 0,2 2 48 0,-1-3 0 31,2 3-448-31,-3-4-96 0,3 4-16 0,1 0 0 0,1 0 448 0,0 0 64 0,0 0 32 0,-4 0 0 16,4 0 224-16,-2 0 0 0,2 0 0 0,-3 0 0 0,-1 0 0 15,3 4 0-15,-3-1 0 0,1-1 0 0,-2 5 176 0,1-2 16 16,2 0 16-16,-3 2 0 0,2-1-64 0,-1 2-16 16,1-3 0-16,1 1 0 0,-2 1-128 0,3-2 0 15,-1 0 0-15,0 2 0 0,4-2 0 0,-2 4 0 16,0 0 0-16,0-1 0 16,0 1 0-16,0 2 0 0,0 1 0 0,0 0 0 0,-2 2 0 0,2 3 192 15,0 3-192-15,0-3 192 0,-3 7-192 0,1-1 128 16,0 3-128-16,0-3 128 0,2 5-128 0,-3-2 0 15,-1 3 0-15,3-1 0 16,-3 5 224-16,4-5 16 0,0 2 0 0,0-2 0 0,0 1 16 0,0-1 0 0,4-2 0 0,-4 4 0 16,1 1-256-16,1 1 0 15,-2 2 0-15,2 1 0 0,1-2-256 0,-3 2 0 0,0 3 0 0,0-3 0 16,0-2-80-16,0 2-16 0,0 0 0 0,-3 0 0 16,-1-4 176-16,3 4 48 0,-4-4 0 0,1-1 0 15,-1-2 128-15,1-2 0 0,-1 0 0 0,-2-3 0 16,2-1 0-16,0-1 0 0,-1-3 0 0,3-1 0 15,-4-3 0-15,2 0 0 0,1-2 0 0,-1 0 0 16,3-1-192-16,-5-2 32 16,6 3 16-16,-6-2 0 0,5-1 144 0,-2 3-192 0,-1 0 192 0,5-1-192 0,0-3 192 0,-3 1 0 15,3-4 128-15,0 4-128 0,0-5 240 0,0 1-32 16,3-5 0-16,-3 3 0 0,0-3-32 0,0 0-16 16,2-3 0-16,1 3 0 0,1 0-160 0,-2-2 0 15,1-1 0-15,1-1 0 0,-3 4 0 0,3 0 0 16,-4 0 0-16,3 0 0 15,-1 0 224-15,2 0-32 16,-4 0-16-16,1 0 0 0,3 0 96 0,-1 4 32 16,1-1 0-16,1-1 0 0,-3 1 16 0,5 1 16 15,-2-2 0-15,4 1 0 0,-1 1-336 0,5-3 128 16,-3-1-128-16,2 4 0 0,2-4 0 0,-2 0 0 16,6-4 0-16,-4-1 0 0,-4-4 0 0,2 1 0 0,1-5 0 0,-3-4-8064 15</inkml:trace>
  <inkml:trace contextRef="#ctx0" brushRef="#br0" timeOffset="136677.41">7198 12171 8063 0,'-17'13'720'0,"10"-8"-576"0,2 0-144 0,-1-1 0 0,3-1 0 0,-1-1 0 16,3-2 672-16,-3 3 160 0,-1 2 16 0,-2 1 48 15,2 2 464-15,0-1 112 0,1-1 0 0,2-1 48 16,2-2-400-16,-1 1-80 0,2-2-16 0,1-2 16 15,2 3-528-15,-3-3-128 0,6 0 0 0,-3-3 0 16,1 3-384-16,4-2 0 0,-4-2 0 0,4 4 0 16,-4-3 144-16,2 3 128 0,0-2 32 0,0-1 16 15,1 3 144-15,-2-4 32 0,2 4 0 0,-2 0 16 16,1 0-320-16,1 0-64 0,-2 0 0 0,2 4 0 16,-3-1-128-16,1-1 0 0,1 5-192 0,-4-2 192 0,2 0-128 15,1-1 128-15,2 1 0 0,-4 2-128 16,1-5 128-16,0 3-128 0,1-2 128 0,0 1 0 0,-2-2-160 0,1-2 160 15,-1 0-128-15,1 0 128 0,-3 0 0 0,1 0 0 16,1 0-128-16,-1 0 128 0,-1 0 0 0,-2 0 0 16,3 0 0-16,-3 3-144 0,0-3 144 0,0 5 0 15,0 2 0-15,-3-1 0 0,3 2 0 0,0-3 0 16,-2 8 0-16,2-5 128 0,0 6-128 0,0-2 0 16,0 2 0-16,2 4 0 0,-2-4 0 0,3 0 144 15,-1 7-144-15,5-4 160 0,-5 0 80 0,1 6 16 16,1-2 0-16,1-2 0 0,-2 4-256 0,3 3 144 15,-3-5-144-15,2 5 128 0,-1-3-128 0,1-1 0 0,-3 4 0 16,0 0-176-16,3 1-144 0,-5-5-48 0,3 4 0 0,-3 0 0 16,2-3-16-16,-2 0 0 0,0 3 0 0,0-3 0 15,0-3 384-15,-2 3-144 0,2 0 144 0,0-6 0 16,0 4 0-16,0-4 0 0,0 1 192 0,0-4-48 16,2 3 208-16,2-3 32 0,-4 4 16 0,5-4 0 15,-5 3-400-15,3-3 128 0,2 3-128 0,-5 1 0 16,4-3 0-16,-2-1 0 0,1 5-144 0,1-1 144 15,1 3-304-15,-5-4 48 0,2 1 16 0,-2 1 0 16,0-2 240-16,0 4 0 0,1-2-160 0,-1-1 160 16,-1 3 240-16,1-7 112 0,0 3 32 0,0 0 0 0,-2-3-80 0,2-2-16 15,0 2 0-15,-4 0 0 0,3-5-288 0,1 0 0 16,-4-1 0-16,4 1 0 0,0-4 0 0,0-1 0 16,0 1 0-16,4-1 0 0,-4 1 0 0,0 2 0 15,1-2-160-15,3-2 160 0,-2 3 0 16,-1-3 0-16,1 2 128 0,2-1-128 0,-4-2 480 0,1 1 16 15,3 2 0-15,-1-5 0 0,-3 0-144 0,4 4-32 16,-2-4 0-16,1-4 0 0,-3 4-320 0,0 0 0 16,0 0 0-16,0 0 0 0,0 0 0 0,0 0 0 15,0-1 0-15,-5 1 0 0,1-4 384 0,-1 1 64 16,-2 3 16-16,2-2 0 0,-4-2 352 0,0 4 64 16,1-3 16-16,-6 3 0 0,0 0-400 0,2-2-80 0,-6 2-16 15,1 0 0-15,3 2-400 0,-4 1 0 0,1 3 0 0,-4 1 0 16,4-2 0-16,-1 4 0 0,-1-1 0 0,-4-3-176 31,1 4-1056-31,-3-4-224 0,3-1-32 0,1-8-12192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4T21:02:36.7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14554 5814 15663 0,'0'0'1392'0,"0"0"-1120"0,0 0-272 0,0 0 0 0,0 0 0 0,0 0 0 15,0 0 0-15,0 0 0 16,0 0-1296-16,0 0-224 0,0 0-32 0,0 0-16 16,0 0 448-16,0 0 96 15,0 0 0-15,0 0 16 0,0 0 1008 0,-6 12 336 0,-1-15 0 0,-5 3 0 0,-2-2 752 16,-3-1 128-16,-2 3 48 0,-2-4 0 0,-2 4-64 0,-3-2-16 16,3 2 0-16,2-3 0 0,2-1-736 0,2 3-160 15,-1-3-32-15,1 4 0 0,3 0-256 0,-2 0-144 16,6 0 16-16,-4-2 0 15,-2-1-384 1,2 3-64-16,0 0 0 0,-1 0-16 0,1 5 336 0,-4-1 80 0,3 1 16 0,-3 0 0 16,1 4 352-16,-1 3 80 0,1 0 16 0,0-1 0 15,-1 1 400-15,1 2 80 0,3 0 0 0,-2-2 16 0,2 2-112 0,0-2-32 16,2-2 0-16,2-1 0 0,-3 3-400 0,8-3-96 0,-4 0-16 16,1 0 0-16,3-1-128 0,1 1 0 15,4-9 0-15,-5 17 0 0,5-17 400 0,-4 23 0 16,4-23 0-16,-3 28 0 0,3-28 240 0,-2 38 32 15,2-38 16-15,-7 37 0 0,5-16-176 0,-1 1-16 16,1-1-16-16,0 2 0 0,1-1-192 0,1 3-32 16,-4-2-16-16,2-1 0 0,2 4-240 0,0-3 0 0,0 3 0 0,0-26 0 0,2 40 0 0,-2-40 0 15,0 40 0-15,0-40 0 0,4 35 0 0,-4-35 0 16,1 38 0-16,-1-38 0 0,4 33 128 0,-4-33 48 16,5 35 0-16,-5-35 0 0,7 39 160 0,-7-39 48 15,0 0 0-15,18 45 0 16,-18-45 64-16,0 0 32 0,31 56 0 0,-31-56 0 0,0 0-144 0,40 48-16 15,-40-48-16-15,0 0 0 16,52 42-304-16,-52-42 0 0,0 0 128 0,61 38-128 16,-61-38 0-16,0 0 160 0,72 27-160 0,-72-27 128 0,0 0-128 15,69 14 0-15,-69-14 144 0,0 0-144 16,81 3 0-16,-81-3 144 0,0 0-144 0,88-7 0 16,-88 7 160-16,0 0-160 0,93-9 128 0,-93 9-128 0,0 0 128 0,83-10-128 0,-83 10 128 0,0 0-128 15,72 0 0-15,-72 0 0 0,0 0 0 0,70 0 0 16,-70 0 0-16,0 0 0 0,74-4 0 0,-74 4 0 15,0 0 0-15,98-14 0 0,-98 14 0 0,84-20 0 16,-84 20 0-16,87-28 0 0,-87 28 0 0,97-32 0 16,-97 32-192-16,84-33 48 0,-84 33 0 0,73-28 0 15,-73 28 144-15,65-26-128 16,-65 26 128-16,61-22-128 0,-61 22 128 0,0 0 0 0,82-30 0 0,-82 30 0 16,0 0 0-16,64-26 0 0,-64 26 0 0,0 0 0 0,58-23 0 0,-58 23 0 15,0 0 0-15,61-22 0 0,-61 22 0 0,0 0 128 16,66-27-128-16,-66 27 0 0,0 0 0 15,57-31 0 1,-57 31 0-16,0 0 0 0,40-38 0 0,-40 38 0 0,9-28 0 0,-9 28-128 16,0-26 128-16,-5 12 0 0,1 2 0 0,-8-2 0 0,2 0 272 0,-2-2 96 15,-2-1 16-15,-4 1 0 0,1-1 96 0,-1-4 32 16,-3 3 0-16,2 1 0 16,2-1-144-16,-1-1-32 0,1-2 0 0,0-1 0 0,-3 1-208 0,-1-2-128 15,1-3 160-15,-3 3-160 0,0 1 0 0,-5-4 0 16,-1 5 0-16,-10-2 0 0,3 6-224 0,-8 3 16 15,-1 2 0-15,-2-2 0 16,-2 5-160-16,-3 4-16 0,-4-4-16 0,0 0 0 0,2 1 400 0,2-1 0 0,-4 0 0 0,7-3 0 16,4 2 0-16,-4-3 0 15,2 3 0-15,-1-2 128 16,-3 0-128-16,-1-2 0 0,-1 1 0 0,-8-2 0 16,2-1-208-16,-2-3-64 0,4-2-16 0,3 2 0 31,7-2-1344-31,-2 7-272 0</inkml:trace>
  <inkml:trace contextRef="#ctx0" brushRef="#br0" timeOffset="1328.7">16500 5847 18431 0,'-31'14'1632'0,"13"-5"-1312"0,1 0-320 0,8-4 0 15,7-5-480-15,2 0-160 0,0 0-48 0,-3 8 0 16,0-2-1040-16,-3-3-224 16,-2 2-32-16,-5-1-16 0,3-1 1552 0,-8-1 448 0,1-2-160 0,-6 4 160 0,-3 1 0 0,-3-2-144 15,1 3 144-15,-7 2 0 0,4 1-160 0,-3 0 160 16,1 5-128-16,2-2 128 0,5 2 2128 0,0-6 496 15,5 5 80-15,7-5 48 16,2 3-848-16,1-3-176 0,2 5-48 0,1-5 48 0,3 3-1280 0,-2 1-240 16,1 5-48-16,-1-3 16 0,6 4-432 0,-8-1-64 15,4 4-32-15,1-2 32 0,1 2 320 16,1-2-176-16,2-1 176 0,0-18 0 0,5 40-192 0,-5-40 192 16,5 47-208-16,-1-25 208 0,-1 5-176 0,-1-1 176 15,2 0-160-15,-3-3 160 0,1 3 0 0,0 0 0 16,1-4 0-16,1 5 0 0,-4-27 304 0,14 48 80 15,-14-48 32-15,22 46 32 0,-22-46 256 0,35 43 48 16,-35-43 16-16,40 40 16 0,-40-40-496 0,49 39-96 0,-49-39-32 0,56 34 32 16,-56-34-192-16,0 0 0 0,82 42 0 0,-82-42 0 15,0 0 0-15,92 30 0 0,-92-30 0 0,0 0 0 16,99 17 384-16,-99-17 0 0,72 9-16 0,-72-9 0 16,66 2 32-16,-66-2 16 0,68 0 0 0,-68 0 0 15,68-2-48-15,-68 2-16 0,0 0 0 0,108-9 0 16,-108 9-352-16,79-5 0 0,-79 5 0 0,80-7 0 15,-80 7 0-15,87-9 0 0,-87 9 0 0,89-10 0 16,-89 10 0-16,83-16 0 0,-83 16 0 0,77-16 0 0,-77 16 0 16,73-17 0-16,-73 17 0 0,68-16-128 0,-68 16 128 0,66-17 0 15,-66 17 0-15,0 0 0 0,91-33 0 0,-91 33 0 16,0 0 0-16,75-44 0 0,-75 44-160 0,0 0 0 16,54-38 0-16,-54 38 0 15,0 0-32-15,35-40 0 0,-35 40 0 0,0 0 0 0,22-35 192 0,-22 35 0 16,16-31 128-16,-16 31-128 0,16-40 0 0,-9 19 0 15,-2-2 0-15,-5 1 128 0,3 1-128 0,-6-2 0 16,-6 0 0-16,-1 1 0 0,-2-1 0 0,-9-1 0 16,-2 1 0-16,-5 0 0 0,-1 6 0 0,-3-4 0 15,-3 4 0-15,-5-6 0 0,2 6 160 0,-2-1 16 16,-2 1 0-16,0 1 0 0,0 0 16 0,4-1 0 16,-2 3 0-16,0 0 0 0,0 2 144 0,0-2 48 0,1 0 0 0,3-2 0 15,3 2-240-15,0 1-144 0,6-5 192 0,-4 1-192 16,3-1 0-16,0 1 0 0,2-2 0 0,0-2 0 15,-2-2 0-15,2 2-192 0,-5 2 48 0,-1-2 16 32,6 4-496-32,-5 3-80 0,1 2-32 0,-1 3 0 15,-1 4-336-15,-2 1-64 0,-1 11-16 0,-5 4-11200 0</inkml:trace>
  <inkml:trace contextRef="#ctx0" brushRef="#br0" timeOffset="2947.84">18847 5650 5519 0,'-8'7'496'0,"-1"-1"-496"0,6-5 0 0,3 3 0 0,0-4 608 0,-2 0 32 16,-2 5 0-16,-1 4 0 0,-4-1-256 0,1-1-32 15,-1-1-16-15,4-6 0 0,-2 3-336 0,-2-3 0 16,0 0 0-16,-1 0-128 15,-4 0 640-15,-2 2 144 0,1 1 32 0,-5 1 0 16,1 1 512-16,-7 4 96 0,3-1 32 0,-6 1 0 0,1 2-448 0,-7 1-96 0,4-3-16 0,-4 3 0 31,0-2-528-31,4 2-112 0,-4-1-128 0,7 4 176 0,2-1-176 0,0 4 0 16,-1 1-192-16,7-2 192 0,2 1 0 0,2-1 0 0,4 4 0 16,-2-2 0-16,2 2 640 0,3-2 80 0,-1 2 32 15,1 0 0-15,-3 2-400 0,3-1-80 16,-1 5-16-16,-1-5 0 0,4 4 32 0,-1 0 0 0,-1 1 0 0,2-5 0 0,2 4 32 0,-4-3 0 31,4 0 0-31,1-2 0 0,-1 1-48 0,0-4 0 16,1-1 0-16,-3 0 0 0,6-3-272 0,-5 0 0 0,3 2 128 0,3-6-128 0,0 6 0 0,0-16 0 15,0 0 0-15,19 33 0 0,-19-33 0 0,0 0 0 16,0 0 0-16,65 40 0 0,-65-40 0 0,0 0 0 16,0 0 0-16,89 30 0 0,-89-30 0 0,0 0-256 15,78 26 64-15,-78-26 0 0,0 0 48 0,89 37 16 31,-89-37 0-31,66 26 0 0,-66-26 128 0,75 21 0 16,-75-21 0-16,75 22 0 0,-75-22 0 0,75 23 0 16,-75-23 0-16,68 26-128 0,-68-26 128 0,69 26 0 15,-69-26 0-15,70 30 0 0,-70-30 0 0,70 24 0 16,-70-24 0-16,77 16 0 0,-77-16 0 0,78 5 0 0,-78-5 0 0,89 0 0 16,-89 0-192-16,84-9 32 0,-84 9 16 0,83-12 0 15,-83 12 144-15,72-14-128 0,-72 14 128 0,69-19-128 16,-69 19 128-16,61-24 256 0,-61 24-64 0,63-28-16 15,-63 28 16-15,61-30 16 0,-61 30 0 0,66-28 0 16,-66 28-64-16,72-26-16 0,-72 26 0 0,83-29 0 16,-83 29-128-16,86-28 0 0,-86 28 0 0,78-26 128 15,-78 26-128-15,70-23 0 0,-70 23 0 0,0 0 0 16,89-30 0-16,-89 30 0 0,0 0 0 0,0 0 0 16,71-19 0-16,-71 19 0 0,0 0 0 0,0 0 0 0,0 0 208 0,9-21 112 15,-14 16 32-15,-9-2 0 0,1 0 800 0,0-2 144 16,-1 2 48-16,1-1 0 0,-1-1-768 0,-3 0-160 15,3 1-32-15,-2-6 0 0,2 0-384 0,-3 0 0 16,3-7 0-16,-3 3 0 0,-4-4 0 0,2-4 0 16,1 3 0-16,-4-3 0 0,-5 3 0 0,-2-1 0 15,-3 1 0-15,1 1 0 0,-4-1 320 0,-1 0 0 16,1 2-16-16,-5 1 0 0,0 0 160 0,-2-1 48 16,-2 4 0-16,-1-2 0 0,-4 2-128 0,-5-1 0 15,2 1-16-15,-9-1 0 0,-2-1-368 0,-3-5 0 16,-4 1 0-16,-1-3 0 15,4 0-400-15,-2 3-48 0,3 1-16 0,-1 1 0 16,5 1-112-16,-5 0 0 0,-2 2-16 0,-1 4 0 16,-1 2-16-16,1 3 0 0,7 8 0 0,6 2 0 15,8 3-1248-15,5 5-240 0,4 4-48 0,9 5-9632 0</inkml:trace>
  <inkml:trace contextRef="#ctx0" brushRef="#br0" timeOffset="3969.73">20912 5755 11967 0,'-1'2'1072'0,"-1"1"-864"16,2-3-208-16,-2 0 0 15,2 0-1392-15,-3 0-320 0,1 4-64 0,-7-3-16 0,-6 3 1408 0,-3 1 384 16,-1-1 0-16,-2-1-128 0,-2-1 128 0,1 1 0 15,-4 2 0-15,-1-1 0 0,0 1-128 0,-5 4 128 16,-3 3 0-16,0-1 0 0,1 1 1040 0,-5 2 320 16,3 3 64-16,1-3 48 0,3 3 192 0,1 4 32 15,2-2 16-15,2 6 16 0,5-2-464 0,1 4-112 16,2-1 0-16,5 1 0 0,0 2-688 0,7 3-144 16,5-1-16-16,7 0 16 0,-1 1-320 0,6 1 0 15,8 0 0-15,-18-33 128 0,36 64-128 0,-36-64 0 0,44 61 0 0,-44-61 0 16,49 63 0-16,-49-63-144 0,52 66 144 0,-52-66-160 15,52 66 160-15,-52-66 0 0,58 70-144 0,-58-70 144 16,66 59 0-16,-66-59 192 0,70 56-48 0,-70-56 32 16,71 49 240-16,-71-49 48 0,77 40 16 0,-77-40 32 15,78 31-288-15,-78-31-48 0,82 14-16 0,-82-14 32 16,94 0 48-16,-94 0 16 0,112-19 0 0,-112 19 16 0,125-30-16 0,-62 13 0 16,-63 17 0-16,118-45 16 0,-118 45-272 15,124-47 0-15,-124 47 0 0,117-49 0 0,-117 49 0 0,113-40-176 16,-113 40 32-16,103-40 0 0,-103 40-144 0,87-28-32 15,-87 28 0-15,70-25 0 0,-70 25 320 0,0 0 0 16,80-31-128-16,-80 31 128 0,0 0 0 0,70-35 0 16,-70 35 0-16,0 0 0 15,45-40 480-15,-45 40 0 0,12-26 0 0,-12 12 0 0,0 2 224 0,-5-2 32 16,3 0 16-16,0 0 0 0,-5-2 16 0,6-3 16 16,-5-2 0-16,3-1 0 0,-4 1-448 0,2 2-80 15,-4-4-32-15,0-1 0 0,-1-4-224 0,-6-2 0 16,0 2 0-16,-1-1 0 0,-7-3 0 0,-2 1 128 0,-2 5 0 0,-7-5 16 15,0 4 496-15,-5 1 112 0,-5 0 16 0,-4 0 0 16,-4 3-256-16,-4-3-32 0,-1 0-16 0,-4 2 0 16,1 3-304-16,-5 0-160 0,-4 4 160 0,-5 3-160 31,-12 5-576-31,-7 0-224 0,-7 4-32 0,3 5-16 16,11 5-1600-16,7-1-320 0,10 1-64 0,11-5-9728 0</inkml:trace>
  <inkml:trace contextRef="#ctx0" brushRef="#br0" timeOffset="39837.71">6057 5892 23951 0,'-4'6'2128'0,"3"-3"-1696"16,2-3-432-16,-1 0 0 15,4 0-384-15,-4-3-176 0,0 3-16 0,0 0-16 16,0-6-544-16,-5-2-96 0,-2-1-32 0,-2-1 0 15,-2-6 336-15,-6 5 64 0,-4-1 16 0,-2 4 0 0,1-1 992 0,-4 5 208 0,-6-1 32 0,6 5 16 16,-5 0 1008-16,-1 0 208 0,3 4 48 0,-3-3 0 31,1 3-608-31,-2-1-112 0,2 3-32 0,-4-1 0 0,-2-2-720 0,-8 6-192 0,1 0 0 16,-3-1 0 0,2 6-192-16,-4 0-128 0,0 7-32 0,-1 0 0 0,-1 7 112 0,3 2 32 0,-5 1 0 0,1 5 0 31,3 5-208-31,-3 0-32 0,-2 1-16 0,-4 2 0 0,1 4-112 0,-1 0 0 0,3 0-16 15,4-2 0-15,1 1 272 0,-1-2 64 16,4 4 16-16,-2-1 0 0,4 5 112 0,-4-5 128 0,2 5-208 0,-2 4 80 0,0 1 128 0,-3 4 224 16,2 5-48-16,1-1-16 15,5 3 512-15,1 1 96 0,4 1 32 0,6 4 0 0,4 0 160 0,-1 4 16 16,4 1 16-16,3 7 0 0,6-2-240 0,-1-1-48 16,8-4-16-16,-2 2 0 0,6-6-192 0,1 3-48 31,5-8 0-31,0 2 0 0,5-1-176 0,-1-6-32 0,5 0-16 0,-2-3 0 0,1-6-224 0,8 1 0 15,-4-2 0-15,7-2 0 16,1-2 0-16,4-3 128 0,2 3-128 0,0-3 0 0,7-4 336 0,6 4 32 0,4-2 0 16,6 1 0-16,9-2-48 0,-1-3-16 0,2 1 0 0,1-4 0 15,-1-5-304-15,2 3 0 0,5-1-128 0,4-1 128 32,5-1-464-32,5-5 0 0,9 1 0 0,1-5 0 15,1 0-128-15,-2-3-32 0,1-2 0 0,-1-7 0 0,7 0 176 0,7-6 48 0,10 4 0 0,-5-10 0 16,-3 5 400-16,-8-10-128 15,-1-3 128-15,2-9 0 0,8-4 0 0,-5-7 192 0,-3-4 0 0,-4 2-16 16,-7-7 64-16,2 0 16 0,1-5 0 0,1 0 0 16,8 0-96-16,-1-7-16 0,-11-2 0 0,-3-1 0 31,-4-6-144-31,0-7 0 0,-2-3 0 0,3-3 0 0,-1-1 0 0,-5-1 160 0,-4 1-32 0,-6-2-128 0,-3 3 384 16,-1-6-16-1,-3 3-16-15,-1-6 0 0,1-2 208 0,-1 0 32 0,4 0 16 0,-3 1 0 0,-1 4-176 0,-4-5-48 16,-3-2 0-16,-3-3 0 0,-7 2-384 0,-8-1 0 15,-3 9 0-15,-6 0 0 0,-4 9 0 0,-3 0 0 16,-7 5-144-16,-4 3 144 0,-5 1 0 0,-5 3 0 16,-4-2 0-16,-5 2 0 0,-2 2 0 0,-3-6 0 15,-2 6 0-15,-2-2 0 0,1 5 224 0,-4-3 48 32,0 3 16-32,-1-3 0 0,-4 3-48 0,0 1-16 15,-4-5 0-15,-9 5 0 0,-1-6-224 0,-6 7 0 16,1 5 0-16,-11-2 0 0,0 6 0 0,-5 1 0 0,-2 6 0 15,-5 1 0-15,-2 2 128 0,-9 2 144 0,-1 5 32 0,-4-1 0 16,-2-1 240-16,0 1 48 0,6-3 16 0,0 2 0 16,5-3-160-16,-11 0-16 0,-3-5-16 0,1 0 0 15,5 1-416-15,-5 2-256 0,-3 11 48 0,-5 4 0 32,-1 13-656-32,-17 7-128 0,-1 7-32 0,-9 14-10016 0,3 16-2016 0</inkml:trace>
  <inkml:trace contextRef="#ctx0" brushRef="#br0" timeOffset="42958.5">4300 8772 2751 0,'-8'3'256'0,"-1"-3"-256"16,4 0 0-16,3 0 0 0,4 0 1024 0,-2-3 144 16,1 3 48-16,-1-4 0 0,4 2-896 0,-4-5-192 15,3 2-128-15,-1 2 192 0,-2 1-192 0,0-2-256 16,-3 4 64-16,1 0 16 0,-5 6 416 0,2-3 80 16,-1 6 0-16,-2 0 16 0,-1-1 704 0,4 4 144 0,-4-1 32 0,6-2 0 31,3-1-112-31,-4-2-16 0,4-3 0 0,4 2 0 0,-1-1-800 0,2-1-160 0,-1-1-128 0,1 1 144 31,-1 3-1056-31,1 1-224 0,-5-2-32 0,1 4-16 16,1-1 208-16,-4 3 32 0,2 6 16 0,-1 1 0 0,-3 4 752 0,-1-1 176 0,2 2 0 0,-3-1 0 15,3 5 496-15,-2-1 80 0,1-4 32 0,-1 3 0 16,1-6-416-16,3-2-192 0,-3 1 160 0,4-10-160 16,-2 1 0-16,4-4-192 0,2-1 16 0,-3-8 0 31,6 4-848-31,-1-8-160 0,2 2-32 0,-4-6-16 0,5-2 144 0,-4-3 48 0,3-1 0 15,1 1 0-15,-5 0 1040 0,3 1 224 0,0 0 32 0,-2-1 16 0,4 3 1200 0,-4-5 256 16,2 1 32-16,0 1 16 0,1-4-112 0,-1 4 0 16,4-3-16-16,-2 0 0 0,3 2-848 0,-4 1-160 15,5-1-48-15,-3 1 0 0,2-1-464 0,-3 8-128 16,1 1 0-16,3 1 0 0,-5 4 0 0,1 4 0 16,0 4-192-16,0-1 64 0,-1 2-64 0,1 1 0 15,0 2 0-15,-1-3 0 0,-8-5 192 0,0 0 0 16,0 0 160-16,40 42-160 0,-34-31 0 0,1 1 0 15,-2 2 0-15,-3 3-160 0,-2 1-112 0,-2 4-32 16,2 1 0-16,-7 1 0 16,0-1 128-16,0 8 32 0,-3 1 0 0,1 6 0 0,0-3 144 0,-3-2 0 0,7-3 128 0,-2-4-4768 15,5-9-944 1</inkml:trace>
  <inkml:trace contextRef="#ctx0" brushRef="#br0" timeOffset="43335.33">5041 8587 11055 0,'-11'26'976'0,"3"-9"-784"0,1 1-192 0,3-4 0 0,4-5 576 0,0-4 80 0,0 2 16 0,-3 7 0 0,1 12-432 0,2 5-96 31,-3 4-16-31,3-4 0 0,-6 4-1072 0,-1-7-208 0,2 5-64 0,-4-5 0 0,4-2 720 0,-3 0 144 15,-5 2 32-15,8-2 0 0,-4-5 592 0,4 2 128 16,-2-1 32-16,5-1 0 0,2-3 800 0,0-4 176 16,0 3 16-16,6-3 16 0,-1-2-320 0,2-1-64 15,2 1-16-15,-9-12 0 0,0 0-576 0,0 0-112 16,0 0-32-16,0 0 0 16,0 0-320-16,73 35 0 0,-73-35 0 0,0 0 0 0,0 0 240 0,59-30 16 15,-45 16 16-15,-4 0 0 0,3 2 208 0,-5-5 32 0,1 3 16 16,-5-7 0-16,-8 2-208 0,1-8-64 15,-6 1 0-15,-2-1 0 0,-4-3-256 0,-1-1 0 0,-7 1-208 0,2 2 80 16,-1 5 128-16,1-1 0 16,-2 1 160-16,2 6-160 0,2 0 256 0,2-1-64 0,-1 9 0 0,1 2 0 31,3 1-704-31,2 0-160 0,1 3-32 0,8 3-9408 0</inkml:trace>
  <inkml:trace contextRef="#ctx0" brushRef="#br0" timeOffset="44337.5">6168 8578 14735 0,'-10'12'1312'0,"3"-6"-1056"0,5 2-256 0,-1-4 0 16,1-2-128-16,2 1-96 0,0-3-16 0,0 5 0 15,-2 2 48-15,0-2 16 0,-3 4 0 0,-3-4 0 32,-1-1-1200-32,-7 1-240 0,0-1-48 0,-1-3-16 15,0 3 624-15,-6-4 128 0,2 5 32 0,-2-1 0 0,-1-1 1088 0,0 2 208 0,3 4 48 0,-2 3 16 0,2-1 672 0,2 1 128 16,3-2 16-16,2-1 16 0,6 3-80 0,2-7 0 15,3-5-16-15,3 4 0 0,3-4-944 0,3 0-256 16,-6 0 0-16,0 0 128 16,0 0-1104-16,0 0-240 0,0 0-32 0,0 0-16 15,92 9 560-15,-92-9 96 0,0 0 32 0,0 0 0 0,0 0 576 0,89 26 0 16,-89-26 0-16,0 0 0 0,63 36 320 0,-63-36 64 16,0 0 32-16,50 44 0 0,-50-44 288 0,0 0 64 15,42 47 16-15,-42-47 0 0,17 31 144 0,-13-17 32 16,-1 4 0-16,-8-5 0 0,2 5-128 0,-4-1 0 15,-4 4-16-15,-4 2 0 0,-1-1 208 0,-2 5 64 16,-2-1 0-16,-3 0 0 0,-3-3-128 0,0-1-32 0,-2 1 0 16,2-2 0-16,-1-2-464 0,1-2-80 0,0-1-32 0,3-7 0 31,3-4-784-31,2-5-144 0,2 0-48 0,4-9-10960 0</inkml:trace>
  <inkml:trace contextRef="#ctx0" brushRef="#br0" timeOffset="44639.71">6383 8711 23039 0,'-14'22'1024'0,"3"-6"192"0,4-6-960 0,4-1-256 0,3-2 0 0,2-5 0 0,1 1 192 0,1 6 0 16,4 1 0-16,1 3 0 16,-9-13-1984-16,19 31-416 0,-19-31-80 15,14 26-16-15,-7-14 1824 0,-7 2 480 0,0 0-144 0,0 2 144 0,-5 0 0 0,1 1-160 16,-4 4 160-16,-1 1-160 0,-2 5 32 0,-1 4 0 16,-3 12 0-16,-1-2 128 0,0-1 800 0,2-2 272 15,2-7 48-15,3-5 48 0,2-3-624 0,9-9-128 16,2-5-32-16,-4-9 0 0,0 0-384 0,0 0-304 0</inkml:trace>
  <inkml:trace contextRef="#ctx0" brushRef="#br0" timeOffset="45347.28">6763 8564 14735 0,'-9'14'640'0,"4"-2"160"0,1-1-640 0,4-4-160 0,0-5 0 0,4 1 0 0,-3 2 576 0,-1-5 64 16,0 0 32-16,21 39 0 0,-21-39-432 0,13 36-96 16,-13-36-16-16,8 26 0 0,-3-17-256 0,-5 0-64 15,6-1-16-15,-3-2 0 16,-1-3 208-16,-2-3 0 0,0 0 0 0,0 0 0 0,0 0 544 0,0 0 208 16,0 0 32-16,78-14 16 0,-78 14 80 0,0 0 16 15,67-31 0-15,-67 31 0 0,0 0-448 0,69-35-64 16,-69 35-32-16,0 0 0 0,0 0-352 15,66-30 0-15,-66 30 0 0,0 0 0 0,0 0 0 0,0 0 0 16,0 0 0-16,0 0-128 0,0 0 128 0,0 0-128 16,23 35 128-16,-32-21-128 0,1 4-16 0,-6-1 0 15,0 4 0-15,-2 2 0 0,-1 4 144 0,-2 3 0 0,-2 0 0 16,-2 3 0-16,0 0 384 0,-3 0 48 0,-5 5 16 0,5-3 0 16,0 2 112-16,3-3 16 0,2 1 16 0,4-3 0 15,-1-6-112-15,4 0-32 0,2-3 0 0,3-3 0 16,4 0-256-16,0-3-64 0,5 0-128 0,0 1 192 15,2-4-192-15,-2-14 0 0,0 0 0 0,0 0 0 16,0 0 208-16,69 38 48 0,-69-38 16 0,0 0 0 16,93-3 48-16,-93 3 16 0,78-18 0 0,-78 18 0 15,77-22-176-15,-77 22-32 0,75-30-128 0,-75 30 192 16,78-31 0-16,-78 31 0 0,75-35 0 0,-75 35 0 16,75-40 112-16,-75 40 16 15,70-40 0-15,-70 40 0 0,71-44-32 0,-71 44 0 0,63-49 0 0,-63 49 0 16,49-45-144-16,-49 45-16 0,38-40-128 0,-38 40 192 0,19-33-192 0,-12 16-240 15,-7 3 48-15,0-4 16 16,-3 4-288-16,-3 2-64 16,-1 2-16-16,-3-3 0 0,-2 5 256 0,-2-3 48 0,-2-1 16 0,0 3 0 0,2 4 224 0,-1-2 0 15,1 2 0-15,-4 1-144 0,4 4 144 0,1 0 0 16,0 9 0-16,-2 0 0 0,1 8 192 0,3 1-48 16,-1 8 0-16,2 0 0 0,3 5 32 0,1 1 0 15,3 1 0-15,3 0 0 16,0 5-16-16,3-3 0 0,1 0 0 0,3-4 0 0,0-3-160 0,3 2 0 15,6-4 0-15,-16-26 0 0,35 45 0 0,-35-45 0 0,49 35 0 16,-49-35 0 0,0 0-512-16,102 17 0 0,-102-17 16 0,84-21 0 15,-84 21-720-15,92-48-128 0,-46 8-48 0,3-4 0 16,-6-1-832-16,1-8-160 0,-1 5-48 0,-3-1-6784 0</inkml:trace>
  <inkml:trace contextRef="#ctx0" brushRef="#br0" timeOffset="45614.63">6632 8106 15663 0,'-24'14'1392'0,"8"-5"-1120"0,5 0-272 0,4-6 0 0,6-3 576 0,2 4 48 16,1-3 16-16,-2-1-5680 16,0 0-1120-16</inkml:trace>
  <inkml:trace contextRef="#ctx0" brushRef="#br0" timeOffset="75078.97">3140 7286 11055 0,'-26'29'976'0,"3"-4"-784"0,13-9-192 0,8-8 0 0,-2 3 448 0,-1 6 32 16,-16 18 16-16,-3 22 0 0,-2 10-192 0,3 4-48 15,7-5 0-15,6-10 0 0,3-11-432 0,3-5-80 16,3-5-32-16,-5-5 0 0,3-2 112 0,-2-2 32 15,1-4 0-15,1 3 0 0,-3-3 144 0,1-2 0 16,0 0 0-16,2-2 128 0,-3 5 432 0,3-1 80 16,3 3 32-16,-5-3 0 0,3 1 96 0,0 3 32 15,2 5 0-15,0 1 0 0,0-3-96 0,0 8 0 16,0 3-16-16,0 3 0 0,2 1-256 0,0 5-48 16,3 0-16-16,-5-1 0 0,2 5-368 0,-1 2 144 15,5-1-144-15,-6 4 0 0,1 3 0 0,3-2 0 0,3-2 0 0,-2 3 0 16,4-6 0-16,-1-6 192 0,6-2-16 0,-1-8 0 15,-13-38 416-15,31 75 96 0,-31-75 16 0,36 66 0 16,-36-66-64-16,41 70-16 0,-41-70 0 0,47 68 0 16,-47-68-144-16,45 69-32 0,-45-69 0 0,52 75 0 15,-52-75-256-15,61 75-48 0,-61-75-16 0,75 75 0 16,-75-75-128-16,86 71 0 0,-86-71 0 0,97 61 0 16,-97-61 0-16,99 53 0 0,-99-53 176 0,98 45-176 15,-98-45 0-15,101 43-208 0,-101-43 16 0,110 46 0 16,-110-46 0-16,122 49 16 0,-122-49 0 0,122 43 0 15,-122-43 176-15,115 49-160 0,-115-49 160 0,106 40-160 16,-106-40 160-16,110 35-160 0,-110-35 160 0,111 26-160 0,-111-26 160 16,133 14 144-16,-60-11-16 0,-5 3-128 0,-68-6 256 0,136 0-64 15,-136 0-16-15,132-6 0 0,-132 6-320 0,136-12-64 16,-61 7-16-16,0-4 0 16,2 4-160-16,-4 5-16 15,-73 0-16-15,124 0 0 0,-124 0 160 0,118 12 48 0,-118-12 0 0,115 11 0 0,-115-11 208 0,124 5 0 16,-54-2 0-16,1-6 0 0,-1-2 240 0,-2-1 32 15,-68 6 16-15,130-26 0 0,-63 9 176 0,4-6 48 16,-1-6 0-16,5 1 0 0,0-7-512 0,-2 5 0 16,-5-1 0-16,-5 3 0 15,-4-2-624-15,-2 3-16 0,-1-3 0 0,2 4 0 16,-4 3 192-16,-54 23 16 0,113-35 16 0,-113 35 0 0,115-26 416 0,-115 26 0 16,101-26 0-16,-101 26-128 0,92-31 128 0,-92 31 0 15,86-40 0-15,-86 40 0 0,89-49 160 0,-42 18-32 16,-4-4-128-16,1-4 192 0,-2 3-192 0,-2-4 0 0,2-4 0 0,-8 4 0 15,-2 0 0-15,-1 0 0 0,-5 2 0 0,-3-2 0 16,0 0 0-16,-3-7-256 0,0-2 48 0,1-2 16 16,-8-4 192-16,3-3 0 0,0-3 0 0,-4-2 160 15,2-3 144-15,-2 4 16 0,-1-3 16 0,-3-1 0 16,1 0-336-16,-2 0 128 0,-2-1-128 0,-1 1 0 16,-4 0 0-16,-4 3 0 0,-1 2 0 0,-4 4 0 15,1 5-128-15,-6-2 128 0,-2 1-128 0,2 1 128 0,-7-2 0 0,4 0 0 16,-2-2 0-16,1-1 0 0,-3-6 208 0,4-1-16 15,-2-2-16-15,5-1 0 0,0 1 160 0,3-2 48 16,4 2 0-16,-1-7 0 16,4-7-384-16,-3-4 0 0,5-1 0 0,-3-2 128 0,-4 7-288 0,1 1-48 15,-1 4-16-15,-7 6 0 0,-3 3-32 0,-3-1 0 16,-5 5 0-16,-4 1 0 0,-2 3 256 0,-4 6 0 16,-3 3 192-16,-3 4-192 0,-1 1 544 0,1 4 0 15,-3 4 0-15,1-3 0 0,1-1-64 0,1 0-16 16,-4 0 0-16,-2-3 0 0,0-1-464 0,-3-5 0 15,1 1 0-15,-4 1 0 16,1-2-560-16,0 0-96 0,1 4-32 0,-3 1 0 0,1 4 240 0,2 5 64 0,-4 6 0 16,-1 4 0-16,1 4 768 0,-4 4 144 0,-2 3 48 15,2 2 0-15,-3 3-16 0,1 7 0 0,0-1 0 0,-1 8 0 16,1 4-560-16,0 0 0 0,2-1 0 0,-5 1-192 31,0 0-320-31,-6-1-48 0,5 1-16 0,0 0 0 16,3 0-128-16,-2-1-16 0,-2 3-16 0,-4 4 0 15,-3-1-512-15,-5 7-96 0,-7-2-32 0,3 7 0 0,4-3 176 16,-3 7 48-16,6 1 0 0,4 6 0 0,3-3 864 0,-1 7 288 0,-1 6-160 0,1 1 160 16,3 1 0-16,1 3 0 0,5 6 0 0,-1 8-4480 15,-2 9-992-15</inkml:trace>
  <inkml:trace contextRef="#ctx0" brushRef="#br0" timeOffset="75190.22">3678 6934 911 0,'-24'26'0'0,"13"-14"0"0,8-8 0 0,-6 1 0 0,-19 26 400 0,-52 50 0 16,-42 49 0-16,-24 37 0 0,-1 11-80 0,22-6 0 15,27-13-16-15,36-21 0 16,30-8 512-16,29-1 96 0,25 2 32 0,22-6 0 0,10-1-432 0,12-2-64 16,9 1-32-16,-7-2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38:02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5954 3966 11967 0,'-6'-2'1072'0,"2"2"-864"15,1 0-208-15,3 1 0 0,0 0 736 0,0 0 96 16,-3 0 32-16,-1 1 0 15,-2 5-1440-15,-1-3-272 0,1 5-64 0,-4 0-16 16,0 4-544-16,-4-2-128 0,0 0 0 0,-1 1-16 0,0 0 1616 0,-1 0 208 16,3-2 112-16,-1 0 0 0,4 1 1376 0,-1 1 272 15,1-1 48-15,-1 2 16 0,0-1-432 0,-1 2-64 16,0 2-32-16,-1 0 0 0,-1-1-976 0,0 3-192 0,-2 0-32 0,2 2-16 16,-3-1-288-16,0 1 0 0,3 4 0 0,0-3 0 15,1 0 0-15,2-1 0 0,2 1 0 16,1-1 0-16,2-2 464 0,2 1 96 0,1-2 16 15,2-3 0-15,-1 2 16 0,2-1 16 0,0-15 0 0,0 0 0 16,5 42-160-16,-5-42-48 0,0 0 0 0,0 0 0 16,0 0 32-16,21 55 0 0,-21-55 0 0,0 0 0 15,0 0 208-15,0 0 64 0,0 0 0 0,48 45 0 16,-48-45-48-16,0 0 0 0,0 0 0 0,0 0 0 16,49 33-208-16,-49-33-64 0,0 0 0 0,0 0 0 15,57 23-240-15,-57-23-144 0,0 0 160 0,56 10-160 16,-36-10 0-16,-20 0 0 0,44 0 0 0,-21 0 0 15,2-2 0-15,-2 1 0 0,3-1 0 0,-1-1 0 16,1 2 0-16,2 1 0 0,0 0 0 0,1 0 0 0,-29 0 0 0,60 5 0 16,-60-5 0-16,59 6 0 0,-59-6 0 0,55 10 0 15,-55-10 0-15,52 13 0 0,-52-13 0 0,53 12 144 16,-53-12-144-16,51 11 128 0,-51-11-128 0,53 14 0 16,-53-14 144-16,52 13-144 0,-52-13 256 0,52 11 0 15,-52-11-16-15,50 12 0 0,-50-12-240 0,45 13 176 16,-45-13-176-16,44 10 160 0,-44-10-160 0,41 11 128 15,-41-11-128-15,43 7 128 0,-43-7 64 0,41 4 0 16,-41-4 0-16,42 2 0 0,-42-2-32 0,42 0 0 16,-42 0 0-16,41 1 0 0,-41-1-32 0,39-1-128 15,-20 1 192-15,0-2-64 0,0-1-128 0,0-3 0 16,-1 2 0-16,-1-4 0 0,1-1 0 0,0 0 0 16,1-1 0-16,0-1 0 0,1-1 128 0,1-3-128 0,1-1 0 15,-2 2 128-15,0 0-128 0,-1 1 128 0,1-1-128 0,-1-1 128 16,0-1-128-16,-1 2 0 0,0 2 0 0,-2-2 0 15,1 0 0-15,-1 0 0 0,-1 0 0 16,1-1 0-16,-2 2 0 0,1 0 0 0,1-2 0 0,-3-2 0 16,3 2 0-16,-3 0 0 0,-1-2 0 0,-1 0 0 15,1 2 0-15,-2-4 0 0,-2 3 0 0,-1 1 0 16,0-2 0-16,-3 3 0 0,0 1 0 0,-2-1 0 16,-1 0 0-16,0 2 0 0,-1-1 0 0,-1 0 0 15,0 1 0-15,-2-2 0 0,0-1 0 0,0 2 0 16,0-1 0-16,-2 1 0 0,0 0 0 0,-2-1 0 15,0 2 0-15,-1 0 0 0,-2-1 0 0,0 2 0 0,-2 0 0 16,0 1 0-16,-4-1 0 0,-1 0 0 0,-2 0 0 16,-2-1 0-16,-1 1 0 0,-2 2 0 0,1-1 0 15,-4 0 128-15,-1-1-128 0,0 0 0 0,1 2 0 0,-4 1 0 16,1 0 0-16,0-1 0 0,1 3 0 0,0-2 0 16,0 2 0-16,0 0 0 0,-1-3 0 0,1 2 128 15,1-1-128-15,0 2 128 0,1-1-128 0,-1-2 0 16,2 3 0-16,-2-3 128 0,1 5-128 0,-1-3 0 15,-1 3 0-15,0-1 0 0,-1 2 0 0,-1 3 0 16,-3-1 0-16,0 2 0 0,-4 0-160 0,-1 5 160 16,0-1 0-16,-1 1-144 0,4-1-144 0,-6 3-32 15,2 3 0-15,-4 1 0 16,-1 0-464-16,-6 3-112 0,-5 2 0 0,-3 3-16 16,-1 3-944-16,-4 1-176 0,-1 3-32 0,-9 2-6832 15,-6 7-1344-15</inkml:trace>
  <inkml:trace contextRef="#ctx0" brushRef="#br0" timeOffset="9667.4">8531 9654 9215 0,'-2'0'816'0,"2"0"-656"15,0 0-160-15,0-1 0 0,2 1-224 0,-2-1-80 0,0 1-16 0,0-2 0 16,-2 2 320-16,0-3 0 16,0 1 0-16,-2-1 0 0,-1 2-144 0,-2-2 144 0,2 2 0 0,-2 0-144 15,0 0 144-15,1-1-160 0,-1-1 160 0,0 1-144 16,2 0 288-16,0 2 64 0,1 0 16 0,-1 0 32 16,1 0 336-16,-2 0 80 0,2 0 16 0,-2 1 32 15,2 0-144-15,0 1-16 0,2 1-16 0,0-2 32 16,0 0 176-16,-1 0 32 0,2 0 16 0,0-1 32 15,2 0-448-15,0 0-64 0,1 0-32 0,1-1 32 16,-1 2-320-16,3-1 0 0,-1 0 0 0,1 0 0 16,0 0 0-16,0 1 256 0,-1 1-64 0,1-1 32 15,0 0 512-15,0 1 96 0,-1-1 32 0,1 0 32 16,0 0-32-16,0 0-16 0,0 1 0 0,1-2 32 16,-1 0-352-16,2 0-64 0,-1 0-16 0,0 0 32 0,1 0-96 0,0-2 0 15,0 0-16-15,1 1 32 0,1 0-144 16,-1-1-16-16,-1 1-16 0,1 0 32 0,0-1 16 15,0 1 16-15,0 0 0 0,0-1 32 0,0 1 16 0,0 0 0 16,0-1 0-16,1 0 0 0,1 1-128 0,2 0-16 16,-2 1-16-16,1 0 0 0,0-1-176 0,0 1 192 15,3-1-192-15,-1 0 192 0,0 1 32 0,1 0 16 16,-14 0 0-16,0 0 0 0,38 1 48 0,-38-1 16 16,0 0 0-16,35 2 0 0,-35-2-16 0,0 0 0 15,34 4 0-15,-34-4 0 0,0 0-96 0,33 4-32 16,-33-4 0-16,0 0 0 0,38 1-160 0,-38-1 0 15,26-1 0-15,-26 1 0 0,26-1 0 0,-14 0 0 16,1 1 0-16,1-2 0 0,0 2 128 0,1-2-128 16,-1 2 0-16,3-1 128 0,0 1 64 0,2-1 0 0,0 1 0 15,1-1 0-15,0 0-192 0,1 1 160 0,-21 0-160 0,40 0 160 16,-40 0-160-16,39 1 160 0,-39-1-160 0,37 2 160 16,-37-2 64-16,36 3 16 0,-36-3 0 0,35 2 0 15,-35-2 80-15,37 1 32 0,-37-1 0 0,38 0 0 16,-19-1-64-16,0-3-16 0,1 3 0 0,-1 0 0 15,1-1-80-15,0-1-32 0,0-1 0 0,2 1 0 16,-2 2-160-16,-1-3 128 0,1 2-128 0,-3-2 128 16,-2 3-128-16,1-1 0 0,-1 0 0 0,0 0 128 15,-1 0-128-15,1 0 0 0,-1-1 0 0,1 2 0 16,-1-1 0-16,1 0 0 0,0-2 0 0,-1 2 0 16,1 1 0-16,0-1 0 0,0 1 0 0,0-2 0 15,1 1 0-15,0 1 128 0,0 0-128 0,1 0 0 16,0 1 128-16,-1 0-128 0,1 0 128 0,0 0-128 0,0 0 192 15,-17 0-32-15,31 2-16 0,-31-2 0 0,30 1-144 0,-30-1 128 16,29 4-128-16,-29-4 128 0,27 1-128 0,-14-2 0 16,-13 1 0-16,30-2 128 0,-30 2-128 0,29-3 0 15,-14 2 0-15,-2 0 128 0,2 0-128 0,-2-1 128 16,2 0-128-16,-3 0 128 0,0 0-128 0,-1 0 128 16,2 1-128-16,-2-1 128 0,2 1-128 0,-2 0 0 15,2 1 0-15,-2-1 128 0,0 0-128 0,0 1 0 16,0 0 0-16,2-1 0 0,-2 1 0 0,0 0 0 15,0 0 0-15,-11 0 0 0,0 0 0 0,32 1 0 16,-20-1 0-16,-12 0 0 0,0 0 0 0,33 2 128 16,-33-2-128-16,0 0 0 0,34 5 128 0,-34-5-128 0,0 0 128 15,32 5-128-15,-32-5 0 0,0 0 0 0,31 5 128 16,-31-5-128-16,0 0 0 0,36 3 0 0,-36-3 0 0,27 3 0 16,-27-3 0-16,25 2 0 0,-12-2 0 15,0 0 0-15,0 0 0 0,2 0 0 0,-1-4 0 0,1 4 0 16,-1-1 0-16,1 1 0 0,-1-1 128 0,2 1-128 15,0 0 0-15,-1-1 192 0,1 1-192 0,1 0 192 16,-2 0-192-16,1 0 160 0,0 0-160 0,-1 0 160 16,-15 0-160-16,31 1 0 0,-14-2 0 0,-1 1 0 15,-16 0 0-15,34 0 0 0,-16 0 0 0,0-2 0 16,1 1 0-16,-1-2 0 0,2-1 0 0,-1 2 0 16,2-1 0-16,-1-1 0 0,3-1 0 0,-2 4 0 0,1-2 0 15,-1 0 160-15,1 0-160 0,-2 1 160 0,0 1-160 16,-2-1 128-16,-1 1-128 0,1 0 128 15,0-1-128-15,-1 0 0 0,0 2 0 0,-1-1 0 0,1 1 0 16,0-1 0-16,0 1 0 0,-1-1 0 0,0 0 0 0,1 0 0 16,-1 0 0-16,0-2 0 0,0 2 0 0,0 1 0 15,2-2 0-15,-1 1 0 0,1 0 0 0,-1 1 0 16,2 0 0-16,-3 0 0 0,2 0 0 0,-18 0 0 16,34 1 144-16,-34-1-144 0,31 1 0 0,-31-1 0 15,31 2 0-15,-31-2 128 0,31 2-128 0,-31-2 0 16,31 3 0-16,-31-3 0 0,31 1 0 0,-31-1 0 15,31 2 0-15,-31-2 0 0,32 2 0 0,-15 0 0 16,0 0 0-16,-2-1 0 0,2 0 0 0,0-1 0 16,0 0 0-16,-1 1 0 0,-16-1 0 0,34 2 0 15,-18-1 0-15,0 0 0 0,-16-1 0 0,33 4 0 0,-33-4 0 16,32 1 128-16,-16-1-128 0,-2 0 0 0,-14 0 0 16,32 1 0-16,-15-1 0 0,-1 0 0 0,1 0 0 15,-2 0 0-15,2 0 0 0,-1 0 144 0,-16 0-144 0,30 2 0 16,-30-2 128-16,26 1-128 0,-12 0 0 0,-2 1 0 15,2-1 0-15,-2 1 0 0,0-1 0 0,0 0 0 16,1 0 0-16,-2 0 0 0,0 0 0 0,0-1 0 16,0 2 0-16,2-2 0 0,-1 0 0 0,-1 1 0 15,2-1 0-15,-1 0 0 0,0-1 0 0,-1 1 0 16,1 0 128-16,-1 0-128 0,2 0 0 0,-2 0 0 16,2-2 160-16,0 2-160 0,-1-1 128 0,0 1-128 15,-1 0 0-15,-11 0 0 0,25 1 128 0,-13-1-128 16,-1 0 0-16,-1 0 0 0,1 0 0 0,1 0 0 0,-1-1 0 15,1 1 0-15,-1-1 0 0,1 0 0 0,2-1 0 0,-2-1 0 16,0 0 0-16,2 1 0 0,-2 0 0 0,0-3 0 16,2 3 0-16,-3 1 0 0,1 0 0 15,-1 0 0-15,2 0 0 0,-3-2 0 0,0 1 0 0,-1 1 0 16,0 1 0-16,-2 0 0 0,0 0 0 0,0 0 0 16,-2 0 0-16,1 0 0 0,0 0 0 0,-1 0 0 15,0 0 0-15,0 0 0 0,1 0 0 0,-1 0 0 16,2-1 0-16,0 0 0 0,-1 0 0 0,1 1 0 15,0 0 0-15,-1-1 0 0,2 0 0 0,-1 1 0 16,0 0 0-16,-2 0 0 0,2 0 0 0,-1 0 0 16,-1 0 0-16,1 1 0 0,-2 0 0 0,1 0 0 15,-1 0 0-15,1 1 0 0,-2 0 0 0,-3-2 0 0,0 0 0 16,0 0 0-16,0 0 0 0,0 0 0 0,0 0 0 16,34 21 0-16,-34-21 0 0,0 0 0 0,0 0 0 0,36 12 0 15,-36-12 0-15,0 0 0 0,31 8 0 0,-22-7 0 16,-1 0 0-16,-1-1-144 0,-2 0 144 15,-1-1-160 1,-1-1-544-16,-1-2-96 0</inkml:trace>
  <inkml:trace contextRef="#ctx0" brushRef="#br0" timeOffset="11241.67">10292 9627 1839 0,'-2'-1'160'16,"1"-1"-160"-16,1 0 0 0,0 1 0 0,1 1 768 0,1-2 112 15,-1 2 16-15,0-2 16 0,1 2-912 0,0 0 0 16,1 0-192-16,-3 4 16 16,1-3-496-16,-4 1-96 0,1 0-32 0,0 0 0 0,-3 3 480 0,2-3 112 15,-1 0 16-15,-1-2 0 0,1 1 192 0,0 1 128 16,2-2 0-16,0 0-128 0,1 0 512 0,0-2 0 15,0 1 0-15,-1 1 0 0,1-2 192 0,0 0 48 16,0-1 0-16,0 1 0 0,1 0 144 0,0 1 16 16,0 0 16-16,0 0 0 0,0 0-192 0,1 1-32 15,0 0-16-15,0 0 0 0,0 0-336 0,2 2-64 16,-2 0-16-16,1-1 0 0,-1 4 80 0,0-2 16 16,-1-3 0-16,0 0 0 0,0 0 112 0,0 0 32 0,0 0 0 0,0 0 0 15,0 0 0-15,0 0 16 0,40 35 0 0,-40-35 0 16,0 0 208-16,28 3 32 0,-28-3 16 0,0 0 0 15,34 0 0-15,-34 0 0 0,23-1 0 0,-9-1 0 16,0 1-224-16,1-1-48 0,-1 0-16 0,2 0 0 16,-1 1-368-16,2-1-128 0,0-1 0 0,-1 0 144 15,0 2-144-15,-1 0-176 0,-15 1 48 0,30 0 0 32,-30 0-704-32,0 0-144 0,37 8-32 0,-37-8-5776 0,0 0-1152 0</inkml:trace>
  <inkml:trace contextRef="#ctx0" brushRef="#br0" timeOffset="11726.59">10353 9765 2751 0,'0'0'256'0,"0"0"-256"0,0 0 0 0,0 0 0 16,0 0 1312-16,0 0 224 0,0 0 32 0,0 0 16 15,0 0 176-15,48 8 32 0,-48-8 16 0,33 5 0 16,-33-5-464-16,0 0-112 0,48 3-16 0,-48-3 0 16,33-1-800-16,-33 1-160 0,31-3-48 0,-31 3 0 15,28-4-512-15,-28 4-96 0,26-3-32 0,-26 3-8080 16</inkml:trace>
  <inkml:trace contextRef="#ctx0" brushRef="#br0" timeOffset="12710.32">13233 9700 10127 0,'-9'-2'896'0,"3"2"-704"0,1-2-192 0,2 1 0 0,2 0 1376 0,0 0 240 15,0 1 48-15,-2-3 16 0,0 1-304 0,-2-1-64 16,2 0-16-16,0-2 0 15,1 2-1568-15,0 1-320 0,0-1-64 0,1-3-16 16,0 4-320-16,0-2-64 0,0 0-16 0,0 1 0 0,0 0 704 0,-1 0 144 16,1-1 32-16,-1 1 0 0,1 2 880 0,0-2 176 15,1 2 32-15,0-1 16 0,1 0 496 0,1 1 112 16,3 1 16-16,1-1 0 0,-6 1-448 0,17 0-96 16,-5-1-16-16,1-1 0 0,1 1-560 0,1-2-112 15,0 0-32-15,-15 3 0 0,35-2-272 0,-18 1 0 16,-17 1 0-16,36-4 0 0,-36 4 0 0,38-4-144 15,-18 3 144-15,2-1 0 0,-1 2 0 0,-1-3 0 16,2 2 0-16,-1 0-128 0,1 0 128 0,-3-1 0 0,0 1 0 16,-2 1 0-1,-17 0-1008-15,32 0-112 0,-32 0-32 0,24 1-9600 0</inkml:trace>
  <inkml:trace contextRef="#ctx0" brushRef="#br0" timeOffset="13108.9">13277 9730 11055 0,'-5'1'976'0,"2"0"-784"16,1 0-192-16,2-1 0 0,0 0 1920 0,0 0 352 15,0 0 64-15,0 0 16 0,-11 16-688 0,11-16-128 16,0 0-16-16,0 0-16 0,0 0-288 0,0 0-64 15,0 0-16-15,0 0 0 0,43 24-320 0,-27-27-64 16,-16 3-16-16,33-4 0 0,-15-1-288 0,0 3-48 0,-1-1-16 0,2-1 0 16,1 1-176-16,1 1-32 0,0-1-16 0,1 1 0 15,3 0-160-15,0 2 0 0,0-2 0 0,0 4 0 32,-25-2-1120-32,49 8-96 0</inkml:trace>
  <inkml:trace contextRef="#ctx0" brushRef="#br0" timeOffset="22108.93">10869 7872 6447 0,'-6'4'576'0,"3"0"-576"15,-1 1 0-15,3-3 0 0,1 0 1008 0,0-2 80 16,0 1 32-16,0 1 0 0,1 3-160 0,-1-1-48 16,2 1 0-16,0 0 0 0,-1-3-784 0,1 0-128 0,-1 2 0 0,0-4 0 15,1 1-176-15,0-2 176 0,1-2-128 16,-1 2 128-16,0-1-128 0,1 0 128 0,0-1-128 0,-1-2 128 15,-2 5 272-15,0 0 144 0,0 0 32 0,0 0 0 16,24-19 592-16,-24 19 128 0,0 0 32 0,0 0 0 16,0 0-304-16,31-21-64 0,-31 21-16 0,0 0 0 15,0 0-448-15,0 0-96 0,0 0-16 0,0 0 0 16,50 1-256-16,-50-1 0 0,0 0 0 0,0 0 0 16,25 26 0-16,-25-26 0 0,11 22 0 0,-6-10-144 15,-5-12 336-15,13 28 80 0,-6-11 16 0,0-1 0 16,1 1 224-16,-8-17 32 0,18 33 16 0,-9-17 0 15,1 0 16-15,-1-1 0 0,-9-15 0 0,20 30 0 16,-10-15-224-16,-2 0-32 0,-1-1-16 0,1 3 0 16,-1-1-304-16,0-2 128 0,-2 4-128 0,1-2 0 0,-1-2 0 15,-1 1 0-15,0-1 0 0,1-4-144 16,-1 0-768-16,1-1-160 0,-1-3-16 0,1-1-10592 16</inkml:trace>
  <inkml:trace contextRef="#ctx0" brushRef="#br0" timeOffset="22416.72">11423 7721 11055 0,'-22'10'976'0,"6"-1"-784"0,2-2-192 0,6 0 0 16,5-5 2432-16,0 1 448 0,0 3 96 0,-4 3 16 16,-4 5-2592-16,-3 4-400 0,-3 5-304 0,0 2 48 31,-1 3-1920-31,0-1-400 0,-2 1-80 0,-1 4-16 16,-1-1 816-16,-2 3 144 0,1 0 48 0,-3 1 0 0,1-1 2112 0,-1-1 416 0,1-1 96 0,-1-1 0 15,0-2 672-15,0-1 128 0,2-1 32 0,3-3 0 16,2-4-1792-16,3-1-160 0,3-4-128 0,5-6-32 15</inkml:trace>
  <inkml:trace contextRef="#ctx0" brushRef="#br0" timeOffset="23600.4">12813 7800 911 0,'-7'1'0'0,"2"-1"0"0,2 2 0 0,1-2 0 16,1 0 512-16,0 0 32 0,2 0 0 0,-2 0 0 15,-2-2-544-15,2 0 0 0,-1-1 0 0,1 0-144 16,1 0 144-16,-1-1 128 0,0-2-128 0,-2 4 176 16,1-2-176-16,-1-1 0 0,0 4 0 0,-2-1 0 15,2 2 224-15,-2 0 16 0,0-1 0 0,-2 1 0 16,0 1 1104-16,2 0 208 0,-1 1 48 0,1 0 16 15,0 2 368-15,1-1 64 0,0-1 0 0,1 2 16 16,0 1-656-16,0-1-128 0,0 2-16 0,0 0-16 16,-1 4-688-16,1 0-144 0,-2 1-32 0,1 0 0 15,0 3-64-15,-1-1-32 0,2 2 0 0,-1-1 0 16,2-1-80-16,0 3-16 0,1-1 0 0,0-1 0 0,1 2-192 16,-1 2 0-16,1-2 0 0,0 3 0 0,1-4 0 0,-2 0 0 15,1 3 0-15,0-2 0 0,1-3 256 0,0 0 96 16,2-1 32-16,-3-12 0 0,0 0 144 0,0 0 48 15,25 25 0-15,-25-25 0 0,0 0-448 0,0 0-128 16,48-4 0-16,-48 4 0 0,0 0 0 0,44-27 0 16,-44 27-240-16,30-31 80 0,-15 14-32 0,-1-4 0 15,1 0 0-15,-2-3 0 0,1 0 192 0,-1-1-208 16,1 0 80-16,-1-1 128 0,-1 3-176 0,0-1 176 16,0 3-128-16,-2 4 128 0,1 0 0 0,-3 3 0 15,-2 5 0-15,0 1-128 0,-3 5 128 0,1 2 0 16,-3 2 0-16,-1 3 0 0,0 4 0 0,-2 4 0 15,-1 4 0-15,-1 9 0 0,-2 1 480 0,0 9 32 0,-3 5 0 16,-1 3 0-16,-2 3-176 0,-1 2-16 0,-1 3-16 16,-2 1 0-16,1 2 192 0,-1-2 32 0,-1 4 16 0,0-5 0 15,2 3 64-15,-3-5 16 0,0-6 0 0,0-2 0 16,1-8-416-16,-1-4-80 0,1-5 0 0,1-7-128 16,1 1 0-16,2-7 0 0,1-3 0 0,2-3 0 31,2-3-432-31,2-8-144 0,2 0-16 0,2-8-16 0,2-5-608 15,1-6-128-15,3-6-32 0,3-2 0 0,4-6 608 0,4-1 112 0,1-5 16 16,5 0 16-16,3-3 464 0,4 3 160 0,1 5 0 0,1 3-144 16,3 5 144-16,3 6 0 0,1 4 0 0,-37 22 0 15,76-24 0-15,-76 24 0 0,80-2-144 0,-80 2-10608 16</inkml:trace>
  <inkml:trace contextRef="#ctx0" brushRef="#br0" timeOffset="33185.82">7186 9795 3679 0,'0'0'320'0,"0"0"-320"0,0 0 0 0,0 0 0 16,0 0 256-16,6-10 0 0,-6 10-16 0,0 0 0 16,7-13-240-16,-6 8 0 0,-1-1-144 0,0 2 144 15,-1 0 0-15,0-1 128 0,1 1 16 0,-1 0 0 16,2-2 656-16,0 1 128 0,-1 5 32 0,4-9 0 16,-4 9 208-16,4-8 48 0,-4 8 16 0,2-4 0 15,-2 4-80-15,1-7 0 0,-1 7-16 0,0 0 0 16,0 0-64-16,0 0-16 0,0 0 0 0,0 0 0 15,0 0-32-15,0 0-16 0,0 0 0 0,0 0 0 16,0 0 80-16,0 0 0 0,45 11 16 0,-45-11 0 0,0 0-336 16,0 0-64-16,50 9 0 0,-50-9-16 0,0 0-512 0,53 2-176 15,-53-2 0-15,39 1 144 0,-39-1-144 0,42-1 0 16,-42 1 0-16,44-4 0 0,-44 4 0 0,43-9-176 16,-43 9 176-16,39-9-128 0,-39 9 128 0,40-7 0 15,-40 7-144-15,38-8 144 0,-38 8 0 0,34-4-144 16,-34 4 144-16,30-5 0 0,-30 5 0 0,0 0 0 15,39 0 0-15,-39 0 0 0,0 0 0 0,0 0 0 16,40 9 0-16,-40-9 0 0,0 0-288 0,0 0 48 16,0 0 16-16,0 0 0 15,35 32-416-15,-35-32-96 0,0 0-16 0,0 0 0 16,0 0 112-16,0 0 32 0,0 0 0 0,0 0 0 16,0 0 96-16,0 0 32 0,0 0 0 0,0 0 0 0,-4 28 480 0,-4-28 192 15,-4-2-16-15,-1 2 0 0,-2 0 416 0,-2 0 96 16,0 2 16-16,-3-1 0 0,0-1-160 0,-4 1-32 0,1 1 0 0,-3 2 0 15,-1 0-192-15,-1-1-32 0,-1 4-16 0,-2-3 0 16,-3 2-272-16,-3-2 0 0,0 0 0 0,0 1-144 31,1 0-240-31,4 1-64 0,1-1 0 0,2-2 0 0,2 3 80 0,1-4 16 0,3 0 0 0,1 3 0 16,0-3 352-16,1-1 128 0,2 0 0 0,0 0 0 16,4 3-128-16,0 0 0 0,4 1 144 0,2-1-144 15,9-4 656-15,0 0 64 0,0 0 16 0,0 0 0 16,13 45 160-16,-13-45 16 0,32 32 16 0,-32-32 0 15,52 36-640-15,-16-17-128 0,7 2-32 0,10-1 0 16,6-4-688-16,16-3-144 0,15-1-16 0,11-2-13056 16</inkml:trace>
  <inkml:trace contextRef="#ctx0" brushRef="#br0" timeOffset="49701.18">25504 2371 5519 0,'1'7'496'15,"1"-1"-496"-15,0-2 0 0,0-2 0 16,1 1 304-16,0 2-48 0,2 5 0 0,3 4 0 0,3 5-256 16,2 0 0-16,-2 4 128 0,-2-4-128 0,-1-2 0 0,-2-1 0 15,0 2 0-15,-2-4 0 0,0 2 512 0,-1 0 80 16,0-1 32-16,0-1 0 0,0 1 480 0,-2 2 112 16,1 0 0-16,-2 3 16 0,-1 1-16 0,-1 0 0 15,0 1 0-15,-3 1 0 0,1 2-512 0,-1-1-96 16,0 3-32-16,-1 1 0 0,0 1-368 0,0-1-80 15,0 3 0-15,1-1-128 0,-2 2 0 0,1 4 0 16,0 0 0-16,-2 2 0 0,-1 4-128 0,-2-2 128 16,0-1 0-16,-2-1-144 0,1 1 144 0,-1-1 0 15,-1 1 0-15,1 0-128 0,0 4 128 0,1-1 0 16,1 5 0-16,0-1 0 0,3-1 0 0,1-2 0 16,0 2 0-16,1-4 128 0,2-1-128 0,0 0 0 0,1-2-128 15,1-1 128-15,1 0-144 0,0-1 144 0,0 2-160 0,-1-3 160 31,0 2-480-31,0-2 0 0,0-2 0 0,-2 2 0 0,1-3 208 0,-1-2 32 0,-1 3 16 0,1-3 0 16,-1 0 224-16,1-1 0 0,-2 3 0 0,2-4 0 16,-1 2 0-16,2-3 0 0,-2-1 0 0,2-2 0 15,0-1 0-15,-1-1 0 0,1 0 0 0,0 0 0 16,-1-1 0-16,0 1 0 0,0 0 0 0,1 0 0 16,1-1 0-16,-1 0 0 0,-1-2 0 0,2-2 0 15,0 2 0-15,1-4 0 0,-1-1 0 0,4-1 0 16,1-2 192-16,1-1-192 0,1-4 192 0,2 2-192 15,0-5 192-15,-7-3-192 0,0 0 192 0,0 0-192 0,0 0 0 16,68 6 0-16,-68-6 0 0,0 0 0 16,60-7 0-16,-60 7 0 0,0 0 0 0,75-7 0 0,-75 7 0 0,0 0 128 15,74-3-128-15,-74 3 160 0,0 0 96 16,69 4 32-16,-69-4 0 0,0 0 0 0,76 10 80 0,-76-10 16 16,59 8 0-16,-59-8 0 0,74 10-128 0,-74-10-32 15,89 10 0-15,-89-10 0 0,90 7-96 0,-90-7 0 16,91 6-128-16,-91-6 192 0,99 4-192 0,-43 0 0 15,6 1 0-15,-2-3 0 0,-1 3 304 0,-3-3-48 16,-2-1 0-16,2 1 0 0,1 0-16 0,2 3-16 16,4 1 0-16,-4-3 0 0,-3 4-224 0,-56-7 144 15,96 6-144-15,-96-6 128 0,99 9 64 0,-46-3 0 16,1-1 0-16,-1-1 0 0,-53-4-48 0,96 8 0 16,-96-8 0-16,83 3 0 0,-83-3-144 0,78 5 0 15,-78-5 0-15,82 3 0 0,-82-3-128 0,79 1 128 0,-79-1 0 16,70 1 0-16,-70-1 0 0,0 0 0 0,72-1 0 15,-72 1 0-15,0 0 0 0,0 0 0 0,58 0 0 0,-58 0 0 16,0 0 0-16,0 0 0 0,0 0 0 0,0 0 0 16,0 0 0-16,0 0 0 0,19-23 0 0,-24 17 0 15,0-2 704-15,-2-3 48 0,0-3 16 0,0 0 0 16,-1-4-528-16,0 2-112 0,1 1 0 0,0-5-128 16,1-4 0-16,-1-1 0 0,2-4 0 0,-1-2 0 15,1 1 0-15,-1-1 0 0,0-2 0 0,2-2 0 16,-1 2 0-16,2-7 0 0,1 1 0 0,1-2 0 15,0-4 0-15,1-1 0 0,1-5 0 0,0 1 0 16,1 2 0-16,0-4 0 0,3-1 0 0,0 1 0 0,0-3 0 0,-1 2 0 16,1-4 0-16,-2-3 0 0,0 8 0 15,1-4 0-15,-1 4 0 0,3-4 0 0,-1 1 0 16,2-2 0-16,0-2 0 0,-1 0 0 0,2 2 192 16,0 4-64-16,0-4 0 0,1 3-128 0,1-1 320 0,0-1-32 15,1-4-16-15,-1 0 0 0,0 5-144 0,0 2-128 16,1-2 144-16,-1 6-144 0,-1 1 0 0,-1 6 128 15,-1 1-128-15,-3 7 0 0,0 5 0 0,-3 2 0 16,-1 4 0-16,-3 1 0 0,1 1 0 0,-1 3 0 16,1 1 0-16,-2 1 0 0,3 1 400 0,-2 0-16 15,1-1 0-15,-1 2 0 0,1 1-256 0,0 1-128 16,-1 0 0-16,-2 1 128 0,1-2-128 0,-1 3 0 16,0 3-160-16,-2-1 160 15,0 0-528-15,-2 3-16 0,-1-1 0 0,-1 2 0 0,-1 0 240 0,-2-1 48 0,-1 3 16 0,-2 1 0 16,-2 0 96-16,-2 1 16 0,-1 0 0 15,-6 1 0-15,-4 0 128 0,-3 0 0 0,-3 3 0 0,-1-2 0 16,1-1 0-16,-2 1 0 0,0 1 0 0,0-1 0 16,0 2 0-16,1 0 0 0,-1-3 0 0,-3-1 128 15,0 0-128-15,-2 0 0 0,0-4 0 0,0 1 0 16,3-3 0-16,-1 3 0 0,2-4 0 0,0 3 0 16,0-3 0-16,-1 1 0 0,-2-3 0 0,-1-3-128 15,-2 2 128-15,2 1 0 0,2 1 0 0,-1-1 0 16,3-1 0-16,-3 3 0 0,1-1 0 0,-5-1 0 15,-2 5 0-15,-3-3 0 0,1 4 0 0,0-2 0 0,3 1 0 16,1 0 0-16,4 3 0 0,0 0-128 0,4 3-128 16,1-1 0-16,1 3-16 0,2 0-7664 15,6 1-1520-15</inkml:trace>
  <inkml:trace contextRef="#ctx0" brushRef="#br0" timeOffset="51117.96">25635 3297 7359 0,'-13'5'656'0,"4"-3"-528"0,1-1-128 0,2 1 0 16,3 1 480-16,1-2 64 0,0 1 16 0,-3 0 0 16,-1 2 112-16,-3 2 32 0,-1 0 0 0,1 2 0 15,2-2-704-15,1 0 0 0,3-2-256 0,2 2 80 0,1-3 176 0,1 1 0 16,2 0 0-16,2-2 0 0,-5-2 160 0,0 0 112 16,0 0 32-16,0 0 0 0,54 10 16 0,-54-10 0 15,0 0 0-15,53-1 0 0,-53 1-64 0,0 0 0 16,74-6 0-16,-74 6 0 0,61-4-128 0,-61 4-128 15,73-6 144-15,-73 6-144 0,81-7 320 0,-81 7-16 16,83-8-16-16,-83 8 0 0,84-10-112 0,-84 10-32 16,96-5 0-16,-44 3 0 0,5 1-144 0,-2-1 0 15,1 1 0-15,-4 0 0 0,-52 1 0 0,98-1 0 16,-48 1 0-16,2 1 0 0,5 1 0 0,1 1-176 16,0-2 176-16,-2 0-128 0,-3 1 128 0,-3-2 0 15,1 1 0-15,2-1 0 0,0 2 0 0,-1 1 0 16,-1 1 0-16,-51-4 0 0,84 5 0 0,-84-5 0 15,64 9 0-15,-64-9 0 0,53 8 0 0,-53-8 0 0,46 12 0 16,-46-12 0-16,0 0 0 0,59 23 0 16,-59-23 0-16,0 0 0 0,48 21 0 0,-48-21 0 0,0 0-128 0,42 19 128 15,-42-19-384-15,0 0 0 0,48 14 0 0,-48-14 0 32,0 0-480-32,52 7-96 0,-52-7 0 0,0 0-4480 0</inkml:trace>
  <inkml:trace contextRef="#ctx0" brushRef="#br0" timeOffset="52825.17">26103 2735 11055 0,'-2'3'976'0,"0"-1"-784"15,2 2-192-15,0-3 0 0,2 0 320 0,-1-1 0 16,1 2 16-16,1-2 0 0,2 0-16 0,0 1-16 15,1 0 0-15,-1 1 0 0,0-2-528 0,-2 0-96 16,1-2-32-16,-1 0 0 0,-1 1 32 0,0-2 0 16,0-2 0-16,0 3 0 0,-1-1 320 0,0-3 0 15,-1 3 0-15,1-2 128 0,0-1 640 0,1 1 112 0,1-2 16 0,1 3 16 16,1-4 16-16,1 2 0 0,2-5 0 0,1 3 0 16,2-4-624-16,0 2-128 0,-11 10-32 0,27-20 0 15,-27 20-144-15,29-22 0 0,-29 22 0 0,31-21-176 16,-31 21 176-16,34-20 0 0,-34 20 0 0,0 0-128 15,48-20 128-15,-48 20 0 0,0 0 0 0,0 0 0 16,48-15 0-16,-48 15 0 0,0 0 0 0,0 0 0 16,0 0 0-16,0 0 0 0,0 0 0 0,47 19 0 15,-44-10 0-15,0-2 176 0,0 3-16 0,-1 1 0 16,0 0 352-16,-1 2 64 0,0 1 0 0,-1 1 16 16,0 2-192-16,-1 0-32 0,-1 4-16 0,-1 3 0 15,-1 0-112-15,0 3-32 0,-2 2 0 0,0 0 0 0,-1 2 80 16,0 0 16-16,-1 3 0 0,1-1 0 0,0 1-304 0,-1-2 0 15,2 3 128-15,1-1-128 0,2 0 0 0,0-4 0 16,3 0 0-16,0-6 0 0,4-5 0 0,-2-3-192 16,0-2 192-16,1-5-7072 15,1-4-1296-15</inkml:trace>
  <inkml:trace contextRef="#ctx0" brushRef="#br0" timeOffset="53172.2">26519 2713 16575 0,'-6'-2'1472'0,"3"1"-1168"0,3 1-304 0,1-1 0 16,3 0 512-16,-2 0 64 0,0 0 0 0,3-4 0 31,-1 3-1328-31,3-2-256 0,-2-1-48 0,0 3-16 0,-3 2 832 0,-3 1 240 0,-1 2 0 0,-4 3 0 16,-2-2-176-16,-2 4 176 0,-2 0-160 0,-3 0 160 15,0 3-144-15,-4 0 144 0,-1 3-208 0,-2-1 208 16,1 3 1488-16,-1-2 400 0,0 2 80 0,0-2 16 16,2 3-336-16,3-1-64 0,0-1-16 0,0 2 32 15,0-1-1360-15,2-1-240 0,1 3-128 0,0-2 128 16,-1-2-944-16,2 3-96 0,1-2-32 0,-1-2 0 15,2 1-176-15,1-1-32 0,2-2-16 0,0 0-7488 16</inkml:trace>
  <inkml:trace contextRef="#ctx0" brushRef="#br0" timeOffset="53591.41">26763 2833 23039 0,'0'1'2048'0,"2"0"-1648"0,0 0-400 0,0-1 0 15,0 3 0-15,-1-2 0 0,3 0 0 0,-1 2 0 16,-3-3-832-16,0 0-64 0,0 0 0 0,0 0 0 16,8 16-1088-16,-9-13-240 0,-1-2-32 0,-1-1-16 0</inkml:trace>
  <inkml:trace contextRef="#ctx0" brushRef="#br0" timeOffset="53778.44">26642 3108 23951 0,'-15'14'1056'0,"6"-5"224"0,4-1-1024 0,1-1-256 0,4-5 0 16,2-1 0-16,-1 2 480 0,1 1 32 0,1 0 16 0,-3-4-7952 31,0 0-1584-31</inkml:trace>
  <inkml:trace contextRef="#ctx0" brushRef="#br0" timeOffset="55058.55">25902 3961 17503 0,'-2'-2'1552'0,"2"2"-1232"0,1 0-320 0,1-1 0 16,0 1 720-16,2-1 96 0,0 0 16 0,-4 1 0 15,0 0-832-15,0 0-176 0,0 0-16 0,0 0-16 16,0 0-1024-16,0 0-208 0,35 23-32 0,-39-12-16 16,0 2 784-16,-2 0 144 0,2 2 48 0,-2 2 0 15,1 1 1344-15,-1 3 256 0,2 2 64 0,-1-1 16 16,1 2 208-16,0-1 32 0,1 2 16 0,1-4 0 15,1 1-496-15,1 0-96 0,1-2-32 0,2-3 0 0,2 1-432 0,1-3-96 16,3-3-16-16,-9-12 0 0,0 0-96 0,36 23-32 16,-36-23 0-16,0 0 0 0,0 0-128 0,56-9 0 15,-56 9-160-15,0 0 160 0,45-35-144 0,-45 35 144 16,32-38-128-16,-17 15 128 0,2-1-144 0,0-1 144 16,-2 1-160-16,0-3 160 0,-1-2-192 0,1 1 192 15,-2 2-208-15,0-2 80 0,-2-1-16 0,-1 4 0 16,-1 0 0-16,-3 4 0 0,-1 4 144 0,-1 4-128 15,-3 4 128-15,-2 1-128 0,0 5 128 0,-3 3 0 16,-2 3 0-16,0 5 0 0,-3 3 0 0,-1 2 0 16,-3 6 0-16,-1 4 0 0,-1 4 0 0,-1 6 128 15,-3 9-128-15,-4 6 0 0,1 3 304 0,0 6-16 16,-2 1 0-16,2 4 0 0,0 3 320 0,-1 2 64 16,2 2 16-16,0-7 0 0,0-6-16 0,2-7 0 15,2-3 0-15,1-8 0 0,1-4-528 0,-1-2-144 0,0-4 0 16,2-1 0-16,0-5 0 0,2-2 0 0,0-5 0 0,3-5-192 15,2-5 192-15,2-2 0 0,2-4 0 0,3-4 0 16,2-4 0-16,2-7 0 0,2-2-144 0,1-10 144 31,5-3-864-31,-1-8-96 0,3-1-32 0,3-5 0 0,2 1 592 0,3-4 112 0,4-1 32 0,2-4 0 32,0 2-240-32,-1 2-32 0,-1-3-16 0,1 6 0 0,-2 2-208 15,-2 12-32-15,-4 5-16 0,-19 27 0 0,31-31-448 16,-31 31-96-16,0 0 0 0,0 0-16 0,0 0 560 0,0 0 112 15,0 0 32-15,0 0 0 0,48 16 480 0,-43-4 176 0,0-1 0 0,2 0-6000 16</inkml:trace>
  <inkml:trace contextRef="#ctx0" brushRef="#br0" timeOffset="55326.11">26496 3946 29487 0,'-9'8'2624'0,"2"-4"-2112"16,6 0-512-16,1-2 0 0,2 0 1248 0,-2-1 144 15,-1 6 16-15,-1 0 16 16,0 6-1776-16,-1-2-352 0,2 0-80 0,-1-2-16 15,2-3-3952-15,-1 1-800 0,0-2-144 0,-2 0-48 0</inkml:trace>
  <inkml:trace contextRef="#ctx0" brushRef="#br0" timeOffset="55508.74">26351 4298 4607 0,'-3'14'192'0,"1"-6"64"0,1 2-256 0,0-4 0 0,0-1 0 0,1-3 0 15,0 4 1200-15,0-1 192 0,0 7 32 0,0 2 16 16,2 1 384-16,2-4 80 0,1-4 16 0,0 0 0 16,-5-7-992-16,0 0-192 0,0 0-32 0,0 0-16 0,0 0-688 0,0 0 0 15,0 0 0-15,47-21 0 0,-44 13-128 0,-1 1 128 16,0-2-160-16,0-1 160 0,-1 0-288 0,2-1 32 16,0 2 16-16,-1-2-7824 15</inkml:trace>
  <inkml:trace contextRef="#ctx0" brushRef="#br0" timeOffset="56824.24">27230 2646 5519 0,'-2'4'496'0,"1"-1"-496"15,2 2 0-15,0-4 0 0,0-1 816 0,-1 2 64 16,0-2 16-16,0 0 0 0,0 0-432 0,9 35-80 16,-9-35 0-16,0 0-16 0,5 25-368 0,-3-20 144 15,-2 2-144-15,-2-2 0 0,2 2 1136 0,-1-3 112 16,0 3 32-16,-1-2 0 0,2 2 128 0,-1-1 16 16,1 2 16-16,0 1 0 0,1-2-576 0,0 4-112 15,0 1-32-15,0 0 0 0,0 3-576 0,-1 1-144 16,-1 1 0-16,0 1 0 0,-1 1 0 0,-1 0 0 15,-2 1-160-15,1 1 160 0,-1 1-384 0,1-1 0 16,0-2 16-16,1-1 0 16,1-2-528-16,2-4-96 0,0 1-32 0,1-3-7296 0</inkml:trace>
  <inkml:trace contextRef="#ctx0" brushRef="#br0" timeOffset="57041.66">27378 3072 17503 0,'-12'3'1552'0,"4"-1"-1232"0,3 2-320 0,1-3 0 0,3 0 1104 16,1 0 176-16,0 0 16 0,0 0 16 15,1 2-368-15,-1 1-80 0,1-1-16 0,1 0 0 16,-1-1-2128-16,0 1-448 0,-1-2-64 0,1 0-4608 15,-1-1-896-15</inkml:trace>
  <inkml:trace contextRef="#ctx0" brushRef="#br0" timeOffset="57325.38">27737 2672 23039 0,'-5'4'2048'0,"3"-2"-1648"0,2 2-400 0,0-4 0 16,0 0 1376-16,0 0 192 0,0 0 32 0,9 31 16 16,-9-31-1216-16,3 40-240 0,-3-15-160 0,-4 1 192 31,-1 2-2112-31,-4-1-432 0,-1 3-80 0,-1-1 0 0,-2-1 1312 15,0 2 272-15,2-1 48 0,0 2 16 0,1-2 560 0,1 4 224 0,2-2-176 0,1-2 176 32,-1-1-1408-32,0-1-192 0</inkml:trace>
  <inkml:trace contextRef="#ctx0" brushRef="#br0" timeOffset="58125.16">27029 3994 12895 0,'-11'4'1152'0,"4"-2"-928"16,3 1-224-16,2-2 0 0,2-1 1392 0,0 0 224 16,1 1 48-16,1 0 16 0,0 2-1296 0,1 2-256 15,1-2-128-15,-3 6 128 16,0 0-1472-16,-2-1-320 0,-1 3-48 0,-4 1-16 16,1 1 1024-16,-2 0 208 0,-1 0 48 0,-1 1 0 0,0-1 624 0,0 2 128 15,-1-2 16-15,0 3 16 0,0-1 880 0,-1 0 192 16,1-1 16-16,0 1 16 0,0 0 144 0,1 1 16 15,0 0 16-15,0 4 0 0,1-1-688 0,1 3-144 16,0 1-16-16,-1 3-16 0,2 2-576 0,-2-1-176 16,3 0 0-16,0-2 0 0,3-1 0 0,2-6 0 0,4-2 0 15,0-3 0-15,3-3-144 0,-7-10 144 0,0 0-128 0,0 0 128 16,42 22 0-16,-42-22-160 0,0 0 160 0,43-19 0 16,-43 19-240-16,30-35 64 0,-16 16 16 0,2-5 0 15,-2-5 16-15,1-1 0 0,-2-2 0 0,-1 2 0 16,1-1 144-16,-1-5 0 0,-1 3 0 0,0-1 0 15,1 1 192-15,-1-2-16 0,2 1-16 0,-2-1 0 16,0 2 48-16,1 0 16 0,-2 1 0 0,-1 3 0 16,-3 2-224-16,0 6 0 0,-4 2 0 0,-2 3 0 15,-2 4-128-15,-3 3-128 0,-1 4-32 0,-2 1 0 16,-1 4-800-16,-2 5-144 0,-2 0-48 0,1 4 0 16,-1 2-512-16,1 4-128 0,0 0 0 0,2 7-5296 15</inkml:trace>
  <inkml:trace contextRef="#ctx0" brushRef="#br0" timeOffset="58450.05">27181 4534 13823 0,'-7'0'608'0,"3"0"128"0,0 0-592 0,2 1-144 0,1-1 0 0,1 0 0 16,-1 0 1232-16,0 1 224 0,-1-1 32 0,-1 0 16 15,1 0-896-15,0 0-176 0,0 0-48 0,-2 0 0 16,3 1-384-16,-1-1-320 0,0 1 48 0,-1-1 16 31,0 3-560-31,0-3-96 0,-1 1-32 0,0-1 0 16,-1-1 272-16,2-2 48 0,0 2 16 0,1 1-3856 0,-1-2-768 0</inkml:trace>
  <inkml:trace contextRef="#ctx0" brushRef="#br0" timeOffset="58842.02">27511 4180 23039 0,'-15'12'2048'0,"6"-5"-1648"16,2 1-400-16,4-4 0 0,1 2 2640 0,4-3 448 16,-1-1 96-16,0 6 16 0,1 3-1920 0,0 5-384 15,0 0-80-15,1 3-16 16,-2-4-3456-16,-1 2-688 0,-1-1-144 0,-2-3-32 15,0-1 272-15,0 1 48 0,-2-3 16 0,1 0 0 0,-2 0 2656 0,2-1 528 16,-2 2 0-16,1 0 192 0,0 1 1648 0,0 2 320 16,0-1 64-16,1 3 16 0,1-2-704 0,0 1-144 0,1 4-32 0,-1-3 0 15,-2 3-976-15,2-2-192 0,-1 0-32 0,0 1-16 16,1-3-144-16,-1 3 0 0,1-1 0 0,0-4-176 16,0 1 176-16,1-1 0 0,0 2 0 0,-2-3 0 15,2 1 0-15,-2 1 0 0,-2-1 0 0,-2-2 0 16,1 2 0-16,-3-3 0 0,-1 0 0 0,0-1 0 15,-1-1 0-15,-4 2 128 0,1-3-128 0,-4 1 176 16,-1 0 0-16,0-4 0 0,1-1 0 0,0-3 0 16,3-3-528-1,2 0-96-15,1-6-32 0,2-3-11488 0</inkml:trace>
  <inkml:trace contextRef="#ctx0" brushRef="#br0" timeOffset="59024.41">27429 4055 33167 0,'-2'9'1472'0,"4"-3"304"0,0-1-1424 0,0-3-352 16,0 3 0-16,2-3 0 0,1 0 1024 0,-5-2 128 16,0 0 16-16,43 19 16 15,-43-19-1184-15,49 16-480 0,-49-16 32 0,54 9 0 16,-54-9-2304-16,63 1-464 0,-63-1-96 0,68-11-9280 0</inkml:trace>
  <inkml:trace contextRef="#ctx0" brushRef="#br0" timeOffset="61435.48">20744 2167 9215 0,'-2'5'816'0,"1"3"-656"16,1-8-160-16,0 0 0 0,0 0 368 0,0 0 32 15,5 35 16-15,-5-35 0 0,2 47-416 0,-1-18 0 16,1-4 0-16,-4 0 0 0,1-3 176 0,-2 1 0 16,1-2 0-16,2-21 0 0,-2 40 592 0,0-19 128 15,2-21 32-15,6 41 0 0,-6-41 96 0,10 42 0 16,-10-42 16-16,10 42 0 0,-10-42-208 0,8 48-32 16,-8-48-16-16,5 55 0 0,-3-28-176 0,-1-2-32 15,0 1-16-15,-2 0 0 0,0-2-176 0,-2-2-48 16,1 1 0-16,0-3 0 0,-1 0-192 0,-1 1-144 0,1 3 192 15,-2-2-192-15,1-2 0 0,-1-2-176 0,1 1 0 0,1-6 0 32,0-2-1104-32,1-4-208 0</inkml:trace>
  <inkml:trace contextRef="#ctx0" brushRef="#br0" timeOffset="61832.75">20677 2151 27647 0,'-18'-5'1216'0,"8"-1"256"0,3 2-1168 0,6 1-304 16,3 2 0-16,2 0 0 15,1-1-656-15,4-4-192 0,-9 6-48 0,33-13 0 16,-33 13-2160-16,43-12-432 0,-43 12-96 0,38-5 0 16,-38 5 1216-16,0 0 240 0,48 6 48 0,-48-6 16 0,0 0 2064 0,45 16 608 15,-45-16 32-15,0 0 0 0,0 0 1344 0,58 31 256 16,-58-31 64-16,0 0 16 0,39 34-1072 0,-39-34-224 16,0 0-32-16,23 41-16 0,-23-41-976 0,6 33 0 15,-6-33-192-15,-4 31 32 0,1-15-80 0,-2-3-16 0,-3 2 0 0,-1-2 0 16,-2 2 464-16,-1-3 96 0,-1 2 16 15,-1 1 0-15,-4-1-80 0,-2 1-16 0,-2 2 0 16,-2-3 0 0,-2-1-608-16,-3 1-112 0,-1-1-16 0,-1-3-16 15,0 1-528-15,2-5-96 0</inkml:trace>
  <inkml:trace contextRef="#ctx0" brushRef="#br0" timeOffset="62559.17">21714 2447 13823 0,'-4'0'608'0,"2"-1"128"0,2 1-592 0,0 0-144 15,1 0 0-15,-1 0 0 0,0 0-192 0,1 0-80 16,2 0-16-16,-2-1 0 16,1 1-352-16,0 0-64 0,1 0 0 0,-3 0-16 0,0 0 1248 0,0 0 256 15,0 0 48-15,41-7 16 0,-41 7 736 0,0 0 144 16,45-7 16-16,-45 7 16 0,42-8-272 0,-42 8-48 15,44-4-16-15,-44 4 0 0,52-8-1008 0,-52 8-208 0,51-5-32 16,-51 5-16-16,50-7-160 0,-50 7 0 0,52-9 0 0,-52 9 0 16,54-3 0-16,-54 3-144 0,59-3 144 0,-59 3-160 15,65 4 160-15,-65-4 0 0,70 11 0 0,-70-11 0 16,73 12 0-16,-73-12 0 0,70 11 0 0,-70-11 0 16,65 13 128-16,-65-13-128 0,65 10 160 0,-65-10-160 15,71 11 0-15,-71-11 0 0,78 11 0 0,-78-11 0 16,81 10 0-16,-81-10 0 0,78 6 0 0,-78-6 0 15,73 3 0-15,-73-3 0 0,74 9 0 0,-74-9 0 16,77 7 240-16,-77-7 144 0,84 5 48 0,-41-4 0 16,-1 0 160-16,-42-1 48 0,74 5 0 0,-74-5 0 15,73 2-400-15,-73-2-80 0,71 0-16 0,-71 0 0 0,73 0-144 0,-73 0 0 16,78-2 0-16,-38 1 0 16,-40 1 208-16,74-4-32 0,-74 4-16 0,67 0 0 0,-67 0-32 15,62 4-128-15,-62-4 192 0,60 3-64 0,-60-3-128 0,61 3 192 16,-61-3-192-16,62 7 192 0,-62-7-192 0,64 6 0 15,-64-6 0-15,59 9 0 0,-59-9 0 0,55 6 192 16,-55-6-64-16,50 9 0 0,-50-9 48 0,47 11 0 16,-47-11 0-16,44 12 0 0,-44-12-48 0,44 12 0 15,-44-12 0-15,45 13 0 0,-45-13 128 0,45 13 32 16,-45-13 0-16,46 13 0 0,0-2-288 16,-46-11 0-16,44 11 0 0,-44-11 0 0,48 8 0 15,-48-8 0-15,53 7 0 0,-53-7 0 0,55 8 0 16,-55-8 0-16,52 4 0 0,-52-4-288 0,47 6 32 15,-47-6 16-15,0 0 0 16,56 5-640-16,-56-5-128 0,0 0-16 0,0 0-16 16,0 0-928-16,0 0-176 0</inkml:trace>
  <inkml:trace contextRef="#ctx0" brushRef="#br0" timeOffset="63151.45">24809 2269 15663 0,'-13'-1'688'0,"3"1"144"0,1 4-656 0,5-3-176 15,1 0 0-15,2 0 0 0,1-1 640 0,-4 5 80 16,-2 1 32-16,-1 0 0 0,1 4-208 0,1 0-32 16,1 0-16-16,4-10 0 0,0 0 400 0,-1 29 96 15,1-29 16-15,0 0 0 0,0 0-48 0,23 37 0 16,-23-37 0-16,0 0 0 0,0 0-224 0,45 37-48 15,-45-37-16-15,0 0 0 0,44 30-64 0,-44-30-16 16,0 0 0-16,52 30 0 0,-52-30-144 0,0 0-48 16,59 40 0-16,-59-40 0 0,42 26-208 0,-42-26-64 0,46 25 0 0,-46-25 0 15,44 26-128-15,-44-26 0 0,42 26 0 0,-42-26 0 16,41 24 0-16,-41-24 0 0,39 23-128 0,-39-23 128 16,0 0 0-16,55 27-144 0,-55-27 144 0,0 0 0 15,45 26 0-15,-45-26 0 0,0 0 0 0,40 24 0 16,-40-24 0-16,0 0 0 0,39 23 0 0,-39-23 0 15,0 0 176-15,0 0-16 0,41 32 0 0,-41-32 0 16,0 0-160-16,0 0 0 0,0 0 0 0,-1 36 0 16,-8-28 0-16,-4 0 128 0,-4 2-128 0,-4 0 128 15,-4 1 304-15,-4 3 48 0,-3 1 16 0,-6 6 0 16,-3 2-64-16,-4 1-16 0,-4 3 0 0,-5 3 0 16,-4 2-64-16,0 3-16 0,0 3 0 0,4-2 0 0,3-2-208 15,6-1-128-15,4-4 128 0,6-3-17408 16</inkml:trace>
  <inkml:trace contextRef="#ctx0" brushRef="#br0" timeOffset="66633.86">16819 8019 16575 0,'0'0'1472'0,"0"0"-1168"15,0 0-304-15,0 0 0 0,0 0-192 0,0 0-80 16,0 0-32-16,0 0 0 16,0 0-784-16,0 0-144 0,6 29-48 0,-6-29 0 0,0 0 832 0,0 0 144 15,0 0 48-15,0 0 0 0,0 0 960 0,45 1 208 16,-45-1 48-16,0 0 0 0,45-12 64 0,-45 12 0 16,32-8 16-16,-32 8 0 0,33-8 16 0,-33 8 0 15,36-4 0-15,-36 4 0 0,42-2-16 0,-42 2 0 16,49-3 0-16,-49 3 0 0,53 4-192 0,-53-4-32 0,56 3-16 0,-56-3 0 15,59 2-240-15,-59-2-48 0,66 1-16 16,-66-1 0-16,75 2-336 0,-34-2-160 0,4-2 160 0,1 1-160 16,2 0 0-16,-3-3 0 0,0-1 0 0,-1 1-160 15,-2-1 160-15,-1 0 0 0,-1 3 0 0,4-4 0 16,3 3 384-16,1-1 144 0,2-2 48 0,-1 0 0 16,-2-2 80-16,0 3 32 0,-1-2 0 0,2 0 0 15,1 1-272-15,3-5-48 0,4 4-16 0,-2-2 0 16,-2 1-352-16,-1 1 128 0,1-1-128 0,-1-2 0 15,-2 4 0-15,1-2 0 0,4-2 0 0,-3 3 0 16,-1 0 0-16,-3 2 0 0,-1-1-144 0,-3 3 144 16,-3 0 0-16,1-2 0 0,-1 4 0 0,1-2 0 15,2-1-224-15,-2 0 80 0,2 3 16 0,-2 1 0 0,-2-3 128 0,-1 0 0 16,-1 0 0-16,-3 1 0 0,0-1-208 0,-34 3-64 16,56-6-16-16,-56 6-9760 15,36-4-1968-15</inkml:trace>
  <inkml:trace contextRef="#ctx0" brushRef="#br0" timeOffset="73217.25">18078 3147 16575 0,'-7'2'1472'0,"1"2"-1168"16,4 0-304-16,1-3 0 0,0 0 0 0,-1 0 0 15,-4 5 0-15,-4-1 0 0,-2 5-288 0,-3-1-64 16,1-1-16-16,-2 0 0 16,2-1-448-16,-2-3-80 0,-1-1-32 0,0 2 0 0,-2-1 672 0,-4-2 128 15,0 5 128-15,-2-1-192 0,3 3 1152 0,-1 1 240 16,0 2 32-16,2 1 16 0,0 2 288 0,-2 1 64 16,3 2 16-16,0-1 0 0,1 2-528 0,-1-1-128 15,1 3 0-15,0 4-16 0,0-2-672 0,1 4-128 16,2 2-16-16,0 0-128 0,4 2 0 0,2-1 0 15,3 3 0-15,1-3 0 0,3 2 256 0,2 0 64 0,2-3 0 0,1 2 0 16,2-2-192-16,0-1-128 0,2 2 192 16,-1-1-192-16,2 4 144 0,1-1-144 0,2-1 0 0,1 0 144 15,2-1-144-15,-13-30 0 0,34 57 0 0,-34-57 0 16,39 57 256-16,-39-57 192 0,44 53 16 0,-44-53 16 16,50 52-240-16,-50-52-48 0,56 55-16 0,-56-55 0 15,59 50 128-15,-59-50 16 0,68 46 16 0,-68-46 0 16,82 40-176-16,-39-20-32 0,0-4-128 0,0-2 192 15,-43-14-192-15,82 19 0 0,-82-19 0 0,87 4 0 16,-41-4 0-16,2-3 0 0,2-1-160 0,-1-6 160 16,-2-2 0-16,-4-3 0 0,-3-4 0 0,-2-5 0 15,-3 0 192-15,-1-4 32 0,-2-2 0 0,-3 0 0 0,0-3 224 16,-1 0 64-16,-3 1 0 0,-3-4 0 0,-2-2-256 16,-3-2-32-16,-3-2-16 0,-5-2 0 0,0-3 144 0,-4-1 32 15,-2 0 0-15,-3 4 0 0,1 0-384 0,-3 0 0 16,-2 2 0-16,-3-2 128 0,-3 4-128 0,-5-6 0 15,-3 2 0-15,-5 0 0 0,-3 3 0 0,-5 2 0 16,-4 2 0-16,-2 1-128 0,-7 4-144 0,-2 4-32 16,-3 3 0-16,-7 4 0 15,-5 2-512-15,-9 0-96 0,-6 3-32 0,0-2-8672 16,1 3-1744-16</inkml:trace>
  <inkml:trace contextRef="#ctx0" brushRef="#br0" timeOffset="74559">25981 2174 19343 0,'-10'4'1728'0,"5"-3"-1392"0,1 0-336 0,2 0 0 16,2-1 0-16,0 0 0 0,0 0-160 0,0 0 160 16,0 0-736-16,0 0-32 0,0 0-16 0,0 0 0 15,0 0-1296-15,0 0-256 0,0 0-48 0,0 0-16 16,21 23 1680-16,-21-23 336 0,0 0 64 0,-2 0 0 0,1 0 1248 16,-3-1 240-16,2 1 48 0,-1-2 16 0,-2 1 496 0,1 0 112 15,-2 1 16-15,1-2 0 0,-3 1-528 16,-1 0-112-16,-1 0 0 0,-1-2-16 0,0 1-672 0,0-2-128 15,-2 1-16-15,1 1-16 0,0-1-368 0,-1 0 0 16,0 1 0-16,1 1 0 0,-3 0-128 0,3 0 128 16,-1 1-128-16,-1 0 128 0,2 1-208 0,0-1 32 15,-1 0 16-15,1 1 0 0,0-1 32 0,1 0 0 16,-1 0 0-16,1 0 0 0,1-1 128 0,-1 1 0 16,1-1 0-16,0 1 0 0,-1 0 0 0,0 0-128 15,0 0 128-15,-1 1 0 0,1 0 0 0,0 0 0 16,0 3 0-16,1-1 0 0,2-1 0 0,0 2 0 15,3 0 0-15,0-1 0 0,4 0 0 0,1 2 0 0,0-5 0 16,0 0 0 0,0 0-416-16,11 19 0 0,-11-19 0 0,0 0 0 0,21 24 208 0,-21-24 32 0,0 0 16 15,29 33 0-15,-29-33 160 0,21 26 0 0,-21-26 160 16,19 27-160-16,-19-27 256 0,16 35-32 0,-8-15-16 0,-2 2 0 16,-2-1 112-16,-1 2 32 0,1 2 0 0,-3 3 0 15,-1 1 32-15,0 3 0 0,-2 4 0 0,-1 2 0 16,1 0-128-16,-1 4 0 0,-2-1-16 0,2 0 0 15,1-1-240-15,1-3 0 0,3-2 0 0,1-6-10736 16</inkml:trace>
  <inkml:trace contextRef="#ctx0" brushRef="#br0" timeOffset="75450.05">26655 1435 12895 0,'0'0'1152'0,"0"0"-928"0,0 0-224 0,0 0 0 15,0 0 256-15,0 0 0 0,30 33 0 0,-30-33 0 16,22 33-256-16,-22-33-208 0,21 48 32 0,-15-22 16 16,1 1 480-16,-1-1 112 0,0 4 16 0,3-2 0 15,-1-3 560-15,1 3 112 0,3 1 32 0,1-1 0 16,-13-28-256-16,29 56-64 0,-29-56 0 0,31 46 0 0,-31-46-640 0,30 39-192 15,-30-39 0-15,28 31 0 16,-28-31-272-16,0 0-128 0,36 38-32 0,-36-38 0 16,0 0-960-16,0 0-192 0,0 0-32 0,36 28-5872 15</inkml:trace>
  <inkml:trace contextRef="#ctx0" brushRef="#br0" timeOffset="75791.17">27058 1477 10127 0,'-18'14'896'0,"6"-4"-704"0,2-3-192 0,4 1 0 15,4-4 3072-15,2 0 592 0,-1 0 112 0,-1 5 32 32,-4 6-5472-32,-3 5-1104 0,-1 5-224 0,-3-2-32 0,-3-1 2368 0,-1-2 464 0,0-1 192 0,-2-1 0 15,-1 0-208-15,-2 0 80 0,2 0 128 0,-2 1-208 16,2 0 2192-16,-1 1 448 0,1 3 96 0,1 0 16 16,1 0 144-16,1-1 16 0,0 2 16 0,2-1 32 15,0 1-1792-15,1-2-384 0,0 1-64 0,1-1 0 16,1-1-704-16,1 0-128 0,3-5-16 0,0-2 16 15,1-2-1136-15,3-3-224 0</inkml:trace>
  <inkml:trace contextRef="#ctx0" brushRef="#br0" timeOffset="76074.17">26588 1746 30399 0,'-18'10'2704'0,"7"-4"-2160"0,3 0-544 0,4-2 0 0,4-2 192 0,1 1-64 0,2 0 0 0,1 1-128 16,-4-4 304-16,0 0-48 0,30 29-16 0,-30-29 0 31,0 0-2080-31,50 21-400 0,-50-21-96 0,0 0-16 15,66 11 720-15,-66-11 144 0,56 3 16 0,-56-3 16 0,62-4 1280 0,-62 4 176 0,65-9 192 0,-65 9-32 16,67-14 528-16,-67 14 96 0,65-16 32 0,-65 16 0 16,68-22-816-16,-68 22 0 0</inkml:trace>
  <inkml:trace contextRef="#ctx0" brushRef="#br0" timeOffset="76474.48">27607 1568 22111 0,'-4'8'976'0,"0"-3"208"0,3 0-944 0,2-1-240 16,-1-4 0-16,0 0 0 16,0 0-592-16,0 0-176 0,0 0-16 0,0 0-16 15,27 32-2192-15,-28-22-432 0,-5 3-96 0,-1 0 0 0,-5 1 2624 0,-1 1 544 16,0 3 96-16,-2 0 32 0,3 1 2864 0,0-2 576 0,0 2 112 0,2-1 32 16,-1 5-80-16,2-3-16 0,0-1 0 0,0 1 0 15,1-3-1536-15,-1 0-320 0,0 1-64 0,0 2-16 16,1-2-768-16,0 1-160 0,1 0-16 15,1-2-16-15,1-2-368 0,0 2 0 0,0 0-160 0,0-1 160 16,0 3-240-16,2-4 64 0,-2 4 16 0,1-2 0 31,1-1-240-31,-2 0-48 0,3 0-16 0,-2-3 0 0,2 0-608 16,-1-1-112-16,1-2-32 0,-1-1-7840 0,1-3-1568 0</inkml:trace>
  <inkml:trace contextRef="#ctx0" brushRef="#br0" timeOffset="76849.92">27537 1477 23951 0,'0'0'1056'0,"0"0"224"0,0 0-1024 0,0 0-256 15,0 0 0-15,0 0 0 0,46 1 0 0,-46-1-272 16,0 0 48-16,70 4 16 16,-70-4-2048-16,63 7-416 0,-63-7-80 0,51 12 0 15,-51-12 1824-15,0 0 368 0,58 23 80 0,-58-23 16 0,0 0 1120 0,54 31 240 16,-54-31 32-16,0 0 16 0,53 37 192 0,-53-37 32 16,31 32 16-16,-31-32 0 0,27 33-800 0,-27-33-176 0,18 30-16 0,-18-30-16 15,9 27-176-15,-9-27 0 0,-1 23 0 0,-4-13 0 16,-2 0-160-16,-3-2 160 0,-2-1 0 0,-2-1-144 15,-2-1 144-15,-3-1 0 0,-3 3 160 0,-2-4-160 16,0 2 496-16,-4-3 0 0,-3-1 0 0,-5-1 0 16,-2-2-352-16,-3-2-144 0,-3 0 128 0,1-1-128 15,0-3 0-15,4-2 0 0,4-3 0 0,3-2-9696 16</inkml:trace>
  <inkml:trace contextRef="#ctx0" brushRef="#br0" timeOffset="85133.11">5925 10196 9215 0,'-4'-1'816'15,"3"0"-656"-15,1 1-160 0,1-1 0 16,2 1 624-16,-2 0 80 0,1-1 32 0,0-1 0 0,2-2-608 0,-2 1-128 16,1 2 0-16,-3 0 0 0,1 1 0 0,-2 0-160 15,-1 0 160-15,0 1-192 0,-2 0 704 0,0 2 128 16,1 0 16-16,-2 0 16 0,1-1 96 0,-1 3 0 16,2-1 16-16,-2-2 0 0,2 4-432 0,-2-3-96 15,2 1 0-15,-1 2-16 0,0-1-240 0,1-2 0 16,-1 4-144-16,0-4 144 0,1 5-352 0,2-4 32 15,-2 4 0-15,1-2 0 0,0 2 320 0,1 1 128 16,0-2 0-16,0 3 0 0,0 2 512 0,-2-1 112 16,2 0 16-16,0 1 0 0,0 0-48 0,1-12 0 15,-1 26 0-15,0-14 0 0,0 1-224 0,0 0-48 16,-1 0-16-16,1 2 0 0,0-2-144 0,-1 2-32 16,1-1 0-16,-3 0 0 0,2 0-96 0,-1 2-32 0,-2-3 0 15,0 2 0-15,0-2 352 0,0 3 64 0,-1-1 16 16,1 0 0-16,0-1 176 0,2 0 32 0,-2-2 16 0,1-1 0 15,1 2-144-15,-2-2-16 0,2 0-16 16,-1 0 0-16,2-1-352 0,0 0-80 0,0-1-16 0,-1 0 0 16,1 2-160-16,0-3 0 0,0 0 0 0,0 1 0 15,2-9 0-15,-3 15 0 0,3-15 0 0,-3 15 0 16,3-15-128-16,-3 10 128 0,1-3 0 0,1-2 0 16,1-5 0-16,0 0 0 0,0 26 0 0,0-26 0 15,0 0 0-15,3 26 0 0,-3-26 0 0,0 0 128 16,0 0 16-16,7 32 0 0,-7-32 0 0,0 0 0 15,0 0-144-15,0 0 0 0,19 34 0 0,-19-34 0 16,0 0 0-16,0 0 0 0,0 0 0 0,0 0 0 0,29 41 192 0,-29-41-64 16,0 0 0-16,0 0 0 0,0 0 192 0,0 0 48 15,27 32 0-15,-27-32 0 0,0 0-144 0,0 0-32 16,0 0 0-16,0 0 0 0,0 0-192 0,0 0 0 16,48 22 0-16,-48-22 0 0,0 0 0 0,0 0 0 15,0 0 0-15,0 0 0 0,52-1 0 0,-52 1 0 16,0 0 0-16,0 0 0 0,45-6 0 0,-45 6 0 15,0 0 0-15,37-5 0 0,-37 5 0 0,0 0 0 16,0 0 128-16,51 0-128 0,-51 0 192 0,0 0-64 16,0 0-128-16,52 0 192 0,-52 0-64 0,0 0-128 15,41 0 176-15,-41 0-176 0,0 0 0 0,44 0 0 16,-44 0 0-16,0 0 0 0,42-3 144 0,-42 3-144 16,0 0 0-16,41-9 144 0,-41 9 0 0,0 0 0 15,45-10 0-15,-45 10 0 0,0 0 16 0,42-10 0 16,-42 10 0-16,0 0 0 0,0 0-32 0,53-4 0 15,-53 4 0-15,0 0 0 0,0 0-128 0,51 1 128 0,-51-1-128 0,0 0 128 16,0 0-128-16,53 6 0 0,-53-6 0 0,0 0 0 16,0 0 0-16,58 7 128 0,-58-7-128 0,0 0 0 15,0 0 224-15,55 5-32 0,-55-5-16 0,0 0 0 16,44 0 16-16,-44 0 0 0,0 0 0 0,47-4 0 16,-47 4-192-16,0 0 192 0,49-5-192 0,-49 5 192 15,0 0-192-15,51-4 0 0,-51 4 144 0,0 0-144 16,48-2 0-16,-48 2 0 0,0 0 0 0,50 0 0 15,-50 0 0-15,0 0 0 0,51 2 0 0,-51-2 128 16,0 0-128-16,53 1 0 0,-53-1 0 0,0 0 0 16,54-1 0-16,-54 1 0 0,0 0 0 0,50-5 0 15,-50 5 0-15,0 0 128 0,46-1-128 0,-46 1 0 0,0 0 128 16,44 0-128-16,-44 0 160 0,0 0-160 0,45 0 144 0,-45 0-144 16,0 0 128-16,0 0-128 0,56 4 0 0,-56-4 128 15,0 0-128-15,0 0 0 0,52 6 0 0,-52-6 0 16,0 0 0-16,0 0 0 0,55-1 0 0,-55 1 0 15,0 0 0-15,43-8 0 0,-43 8 0 0,0 0 0 16,43-7 0-16,-43 7 0 0,0 0 0 0,39-8 0 16,-39 8 0-16,0 0 0 0,40-6 0 0,-40 6 128 15,0 0-128-15,0 0 0 0,47 4 0 0,-47-4 128 16,0 0-128-16,0 0 0 0,0 0 0 0,52 5 0 16,-52-5 0-16,0 0 0 0,0 0 0 0,0 0 0 15,55 6 0-15,-55-6 0 0,0 0 0 0,0 0 0 16,54 1 0-16,-54-1 0 0,0 0 0 0,42-1 0 0,-42 1 0 15,0 0 0-15,0 0 144 0,50 2-144 0,-50-2 160 0,0 0-160 16,0 0 128-16,44 2-128 0,-44-2 0 0,0 0 0 16,0 0 0-16,0 0 0 0,48 1 0 0,-48-1 0 15,0 0 0-15,0 0 0 0,39 0 0 0,-39 0 0 16,0 0 0-16,0 0 0 0,0 0 0 0,39-1 0 16,-39 1 0-16,0 0 0 0,0 0 0 0,0 0 0 15,0 0 128-15,0 0-128 0,0 0 0 0,43-3 0 16,-43 3 128-16,0 0-128 0,0 0 0 0,0 0 144 15,0 0-144-15,38-8 0 0,-38 8 0 0,0 0 0 16,0 0 0-16,0 0 0 0,0 0 0 0,32-10 0 16,-32 10 0-16,0 0 0 0,0 0 0 0,0 0 0 15,0 0 0-15,0 0 0 0,0 0 0 0,19-11 0 16,-18 10 0-16,-1-1 0 0,1 0 0 0,0-1 0 16,0 0 0-16,0-1 0 0,0 3 0 0,-1-2 0 0,0-2 0 0,0 2 0 15,0 0 0-15,0-1 0 0,-1 0 0 0,0 2 0 16,0-2 0-16,0 1 0 0,-1 0 0 0,-1 0 0 15,1 0 0-15,-1-3 0 0,1 4 0 0,-2-2 0 16,2-2 0-16,-1 2 0 0,-1-2 0 0,2 2 0 16,1-2 0-16,-1 1 0 0,1-1 0 0,-2-1 0 15,1-2 0-15,0 2 0 0,1-1 0 0,0-2 0 16,1 3 0-16,-1-2 0 0,-1-1 0 0,1-1 0 16,1 0 0-16,-1 0 0 0,1 2 0 0,0-3 0 15,-1 1 0-15,0 0 0 0,0 0 0 0,-1-1 0 16,1-1 0-16,-2 2 0 0,1 0 0 0,-1 0 0 15,-1 0 0-15,0-2 0 0,-1 2 0 0,1 0 0 16,0 1 0-16,-2 0 0 0,1 0-160 0,0 0 160 0,0 0 0 16,1 1-144-16,0 1 144 0,-1-1 0 0,2 0 0 0,-1 2 0 15,2-2 0-15,-1 0 0 0,1 2 0 0,-1-1-128 16,1-1 128-16,0 4 0 0,1-3 0 0,-2-1 0 16,2 3 0-16,0-3-128 0,1 3 128 0,0-2 0 15,0-1 0-15,0 0-160 0,0 2 160 0,0-2 0 16,0 0 0-16,0 3-128 0,-1-3 128 0,1-1 0 15,-1 3 0-15,1-1 0 0,-1 1 0 0,0 1 0 16,1-1 0-16,-1 3 0 0,0-4 0 0,-1 3 0 16,1 1 0-16,1-3 0 0,0 3 0 0,0-3 0 15,1 3 0-15,2-4-192 0,-2 2 192 0,1-1-160 16,-1-1-304-16,0 1-64 0,0-2-16 0,0 3 0 16,-1 0-80-16,-1-2-16 0,-1 4 0 0,0-2 0 0,0 0 224 0,-2 2 32 15,1-3 16-15,0 4 0 0,-1-2 208 0,1 1 160 16,-2 2-208-16,1-2 80 0,0 0 128 0,-2 2 0 15,0 1 0-15,0 1 0 0,-1-2 144 0,-1 2-144 16,0 0 192-16,-1 2-192 0,-1-2 144 0,0 2-144 16,-1 2 0-16,-2-2 144 0,1 2-144 0,-2-3 0 15,0 1 0-15,-1 2 0 0,1-2-320 0,-2 0 0 16,0-1 0-16,0-1 0 0,-2 0 0 0,-1 0 16 16,1 1 0-16,-1 0 0 0,0 0 144 0,-1 2 32 15,-1-1 0-15,0 0 0 0,-2 0 128 0,0 1 0 16,0 2 0-16,-1-1 128 0,-1 0 32 0,0 2 16 15,-1-3 0-15,-1 2 0 0,-1 1-176 0,2-4 0 0,-1 3 0 16,0-2 128-16,2 0-384 0,0 3-96 0,0-1-16 16,1-2 0-1,1 2-176-15,0-1-32 0,1 2-16 0,-2-2 0 0,3-1 224 0,-3 3 48 0,1-3 16 0,-1-1 0 16,-1 2 304-16,0-1 0 0,0-2-128 0,0 0 128 16,3-1 0-16,2-1 0 0,0 1 0 0,0-1 144 15,1 0 16-15,-3 1 0 0,5 0 0 0,-2 0 0 16,0 0-160-16,1 1 0 0,-1 0 0 0,0 0 0 15,1 1 0-15,-1 0 0 0,1-2 0 0,1 1 0 16,0-1 0-16,-2 0 0 0,0 0 0 0,0 0 0 16,-3-1-176-16,2-1-112 0,2 1-32 0,-2-1 0 15,1 1 0-15,-1 0-16 0,0-1 0 0,0 2 0 16,2 0 336-16,0 0 0 0,-1 0 160 0,1 0-160 16,-1 0 528-16,0 2 0 0,0-2 0 0,0 1 0 0,1-1-128 15,-1 0-16-15,1-1-16 0,-1-2 0 0,0 1-112 0,-1 0-32 16,2-1 0-16,-2-2 0 0,-1 2-16 0,1-1 0 15,1-2 0-15,0 3 0 0,1-2-16 0,-1 0-16 16,1 0 0-16,1-2 0 0,-1 4 0 0,2-1 0 16,-3-1 0-16,1 2 0 0,0 1 32 0,-1-3 16 15,0 3 0-15,0 1 0 0,1 1-48 0,-1-2-16 16,0 0 0-16,1 1 0 0,1 1-160 0,-3 0 0 16,-2 0 0-16,0 1 0 15,-1 2-1216-15,-1-2-128 0</inkml:trace>
  <inkml:trace contextRef="#ctx0" brushRef="#br0" timeOffset="95244.4">5820 11049 6447 0,'-2'2'576'16,"0"-1"-576"-16,2 1 0 0,0-2 0 0,0 2 128 0,-1-1-128 16,0 2 0-16,-1-1 0 0,0 6-240 0,-2-3-96 15,1 3-32-15,-1-4 0 16,-1 2-256-16,2-2-48 0,-1-1-16 0,0 3 0 0,0-4 304 0,-2-1 48 16,2 2 16-16,-3-2 0 0,1 2 1120 0,1-2 224 15,0 1 64-15,-2 1 0 0,0-1 512 0,0 2 128 16,0 0 0-16,2-2 16 0,-1 1-256 0,4 3-48 15,0-3-16-15,1-1 0 0,1-2-464 0,0 0-112 16,0 0-16-16,0 0 0 0,0 0-464 0,0 0-112 16,24 36 0-16,-24-36-16 0,0 0-240 0,0 0 128 15,0 0-128-15,27 40 0 0,-27-40 320 0,0 0-48 16,0 0 0-16,10 39 0 0,-10-39 160 0,-2 23 16 16,-2-10 16-16,1 0 0 0,-3 2 336 0,0 3 64 15,-1 0 16-15,-1-2 0 0,2 4 144 0,-1-2 48 16,1 0 0-16,1 1 0 0,0-1-320 0,1 0-64 0,0 0-16 15,1 0 0-15,3-18-512 0,-3 30-160 0,3-30 0 0,-3 25 0 16,3-25-192-16,-1 27-128 0,1-27-48 0,-1 25 0 31,1-25-32-31,0 22-16 0,0-22 0 0,-1 21 0 0,1-21 160 0,-1 23 48 0,1-23 0 0,-1 20 0 16,1-20 208-16,-1 19 0 0,1-19 0 0,-1 22 0 16,1-22 0-16,0 0 128 0,0 0-128 0,7 31 160 15,-7-31-160-15,0 0 0 0,0 0 0 0,0 0 0 16,47 18 0-16,-47-18-272 0,0 0 64 0,47-2 16 15,-47 2 192-15,0 0 0 0,52-9 0 0,-52 9-144 16,37-10 400-16,-37 10 64 0,37-8 32 0,-37 8 0 0,43-11-112 16,-43 11-32-16,42-9 0 0,-42 9 0 0,44-8-208 15,-44 8 0-15,44-4 128 0,-44 4-128 0,44-3 0 0,-44 3 0 16,44 0 0-16,-44 0 0 0,42 0 0 0,-42 0 0 16,41 0 128-16,-41 0-128 0,0 0 192 0,61 4 0 15,-61-4 0-15,47 4 0 0,-47-4 48 0,44 5 0 16,-44-5 0-16,51 3 0 0,-51-3 32 0,58 3 16 15,-58-3 0-15,63 3 0 0,-63-3 0 0,62 0 0 16,-62 0 0-16,60 0 0 0,-60 0-32 0,57-3 0 16,-57 3 0-16,57-2 0 0,-57 2-128 0,59-1-128 15,-59 1 192-15,57-1-192 0,-57 1 128 0,58 0-128 16,-58 0 0-16,56 1 0 0,-56-1 0 0,49 0 0 16,-49 0 0-16,44 7 0 0,-44-7 0 0,0 0 0 15,57 9 0-15,-57-9 0 0,0 0 0 0,53 9 0 16,-53-9 0-16,0 0 0 0,54 12 0 0,-54-12 0 0,0 0 0 0,53 7 0 15,-53-7 0-15,0 0 0 0,62 1 0 0,-62-1 0 16,43-3 0-16,-43 3 0 0,44-4 0 0,-44 4 0 16,39-2 0-16,-39 2 0 0,0 0 0 0,53-2 0 15,-53 2 0-15,0 0 0 0,54 0 0 0,-54 0 0 16,0 0 0-16,55-2 0 0,-55 2 0 0,0 0-144 16,53-1 144-16,-53 1 0 0,0 0 0 0,52-4 0 15,-52 4 0-15,0 0 0 0,44-4 0 0,-44 4 0 16,0 0 0-16,38-5 0 0,-38 5 0 0,0 0 0 15,0 0 0-15,44-6 0 0,-44 6 0 0,0 0 0 16,35-6 0-16,-35 6 0 0,0 0 0 0,39-8 0 16,-39 8 0-16,0 0 0 0,37-9 0 0,-37 9 0 0,0 0 0 0,40-7-192 15,-40 7 192-15,0 0-192 0,44-5 192 0,-44 5 0 16,0 0-144-16,0 0 144 0,47 0 0 0,-47 0 0 16,0 0-144-16,0 0 144 0,0 0 0 0,0 0 0 15,0 0 0-15,43 3 0 0,-43-3 0 0,0 0 0 16,0 0 0-16,0 0 0 0,0 0 128 0,0 0-128 15,0 0 0-15,0 0 0 0,0 0 0 0,0 0 128 16,0 0-128-16,0 0 0 0,0 0 0 0,4-10 0 16,-6 4 0-16,-1 2 0 0,1-3 0 0,0 3 0 15,1-5 0-15,0-2 0 0,1-1 240 0,0-1-48 16,0 0-16-16,0-3 0 0,1-1 32 0,1 1 16 16,0-5 0-16,0 1 0 0,0-2 32 0,-2 0 0 15,1-3 0-15,1 2 0 0,-1-2-64 0,-1 2-16 16,1-2 0-16,-1 2 0 0,1 0-176 0,0-1 0 0,0 1 0 15,1-2 0-15,-1 2 0 0,0-1 0 0,0 1 0 0,-1-1 0 16,1 3 0-16,-1 0 0 0,-1 0 0 0,-1 3 0 16,1 0-128-16,-3 1 128 0,0 0 0 0,0 3 0 15,0 0 0-15,-1 2 0 0,1 1 0 0,0-1 0 16,-1 1 0-16,1-1 160 0,0 2-32 0,0 1-128 16,0 2 176-16,0-3-176 0,1 3 160 0,-1-1-160 15,0 1 0-15,-2 3 0 0,2 0 0 0,-3-2 0 16,0 4 0-16,0-1 0 0,-1 2-144 0,-1 1 144 15,0 0 0-15,-2 1 0 0,0 2 0 0,-2-2 0 16,2 0 0-16,-1 1 0 0,-2 2 0 0,0-2 0 16,-2-1 0-16,1 0 0 0,-1 0 0 0,-1 1 0 15,-2 2 0-15,-2-3 0 0,2 1-128 0,-2 0 128 16,1-2 0-16,-1 1 0 0,-2 0 0 0,2-1 0 0,0 0 0 0,0-2 0 16,1 2 0-16,0-2 0 0,0 0 0 0,-1-3 0 15,2 2 0-15,-1-1 0 16,-1-1-448-16,-1 2 16 0,0-2 0 0,-2 0 0 15,0 2-240-15,-2-1-48 0,0-1-16 0,-2 3 0 16,0-1-176-16,-1-2-48 0,0 3 0 0,-1 0 0 16,3 2 128-16,-2-1 0 0,-1 1 16 0,-1 0 0 15,0 1 304-15,-3 0 64 0,0 2 16 0,-2 3 0 0,0-3 432 0,-3 5 144 16,-2-1 0-16,0 2 0 0,2 0 112 0,1-3 32 16,0 2 0-16,1 2 0 0,0-3-288 0,0 2 160 15,-1 2-160-15,-2-2 128 0,-2 2-128 0,-2-1 0 16,0-1 0-16,1 0 0 0,3 1 0 0,0-4 128 15,0 3-128-15,-1-4 0 0,1 1 384 0,-2-3-16 0,-3 4 0 16,-1-4 0-16,2 3-32 0,-1-4 0 0,3 1 0 16,1 3 0-16,0-2-336 0,1 1 0 0,-2 2 0 0,-3-2 0 15,-2 2 0-15,-2-3 128 0,0 2-128 0,1-2 0 32,1 0-928-32,0 2-256 0</inkml:trace>
  <inkml:trace contextRef="#ctx0" brushRef="#br0" timeOffset="104204.62">6007 12937 19343 0,'-5'0'1728'0,"0"0"-1392"16,4 0-336-16,1 0 0 0,0-2 1152 0,0 1 144 0,-2 0 48 16,0 0 0-16,-1-1-576 0,2-2-128 0,1 0 0 0,1 1-16 15,-1 3-624-15,0 0 0 0,0 0 0 0,0 0 0 16,0 0 0-16,0 0 0 0,0 0-144 0,0 0 144 15,0 0 0-15,0 0 0 0,0 0 128 0,0 0-128 16,0 0 688-16,16 34 48 0,-16-34 16 0,0 0 0 16,6 32 80-16,-6-32 0 0,9 32 16 0,-9-32 0 15,12 35-352-15,-12-35-80 0,14 40-16 0,-14-40 0 16,15 47-272-16,-15-47-128 0,16 55 128 0,-16-55-128 16,17 58 0-16,-9-29 0 0,-8-29 0 0,18 58 0 15,-18-58-208-15,21 54 80 0,-21-54 128 0,19 49-208 16,-19-49-288-16,20 44-48 0,-20-44-16 0,20 49 0 15,-20-49-272-15,17 47-64 0,-17-47-16 0,17 44 0 16,-17-44 336-16,12 40 64 0,-12-40 0 0,11 35 16 16,-11-35-112-16,0 0-32 0,16 33 0 0,-16-33-6704 15,0 0-1344-15</inkml:trace>
  <inkml:trace contextRef="#ctx0" brushRef="#br0" timeOffset="104573.78">6439 13034 23951 0,'-3'4'1056'0,"0"-2"224"0,-1 4-1024 0,4-6-256 0,-3 5 0 0,3-5 0 15,0 0 832-15,-2 12 96 0,-2-2 32 0,1 4 0 16,-2 0-608-16,-1 3-112 0,0 0-32 0,-2 0 0 16,-1 2-208-16,-1-3 0 0,-1 4-144 0,-2-3 144 15,-1 3 0-15,-1-1 0 0,-1 0 0 0,-1 1 0 16,1-3 352-16,-1 2 64 0,0-1 16 0,-2 1 0 16,1 0 272-16,-1 1 64 0,-1-2 16 0,0 0 0 15,-1 1 16-15,0-2 0 0,0 5 0 0,-1-1 0 16,1-3-480-16,0 3-80 0,-1 0-32 0,0-2 0 15,1 1-672-15,1-4-144 0,1-2-32 16,1 2 0-16,2-4-1552 0,1-3-320 0,4 1-64 0,2-2-9808 16</inkml:trace>
  <inkml:trace contextRef="#ctx0" brushRef="#br0" timeOffset="105274.57">5871 13479 13823 0,'-3'-3'1216'0,"-1"2"-960"15,4 1-256-15,0 0 0 0,-2-1 656 0,2 1 96 16,-2-4 16-16,-1-3 0 0,-2 2-256 0,2-2-64 16,0 1 0-16,0-1 0 0,2 4 0 0,1 3-16 15,-2-7 0-15,2 7 0 0,0 0 144 0,0 0 16 16,0 0 16-16,0 0 0 0,0 0 16 0,0 0 0 0,0 0 0 0,0 0 0 15,35-14 128-15,-35 14 16 0,0 0 16 0,42-15 0 16,-42 15 48-16,39-13 0 0,-39 13 0 0,45-11 0 16,-45 11-384-16,51-12-80 0,-51 12-16 0,59-9 0 15,-59 9-32-15,66-12-16 0,-66 12 0 0,61-6 0 16,-61 6-96-16,55-8-16 0,-55 8 0 0,52-5 0 16,-52 5-336-16,51-2-80 0,-51 2-16 0,49 5 0 15,-49-5-1424 1,50 2-272-16,-50-2-64 0,57 2-10288 0</inkml:trace>
  <inkml:trace contextRef="#ctx0" brushRef="#br0" timeOffset="105988.26">7038 13116 10127 0,'-8'8'896'0,"1"-5"-704"15,0 4-192-15,3-4 0 0,4-3 2672 0,0 0 496 0,-6 9 96 0,3-3 32 16,-3 6-1760-16,0 5-336 0,0-1-80 0,-1 4-16 16,2-1-768-16,-1 3-144 0,2-1-48 0,-3 0 0 15,1-2 128-15,0 3 32 0,0 1 0 0,0 0 0 16,0 2 144-16,-1 0 16 0,0 1 16 0,0 3 0 16,-1-1 112-16,0 3 32 0,-1 5 0 0,-1 4 0 15,0 0-16-15,1 4 0 0,0-2 0 0,-2 3 0 16,3-3-128-16,-3 3-32 0,2 2 0 0,-1 0 0 15,1-2-256-15,1-3-64 0,0 0-128 0,2-5 192 16,0-7-192-16,1-5 0 0,0-2 0 0,5-23 0 16,-9 33-240-16,9-33 16 0,-8 25 0 0,8-25 0 15,0 0-896-15,-7 11-176 0,7-11-48 0,0 0 0 16,0-13-1040-16,1 0-224 0,0-5-32 0,1-6-16 16,1-2-448-16,1-6-96 0,-1-1 0 0,0-4-16 15,1-1 1488-15,0 0 320 0,2-1 48 0,-1-4 16 0,3-1 1184 0,-1-4 160 16,2-1 192-16,-1-5-32 0,2 1 992 0,-1-4 208 15,1 4 48-15,1 0 0 0,1 2-320 0,1 0-48 16,3 1-16-16,1 1 0 0,3 4-400 0,1 3-96 16,1 1-16-16,1 8 0 0,0 5-192 0,0 6-64 15,-1 5 0-15,-22 17 0 0,42-22 224 0,-42 22 32 16,37-13 16-16,-37 13 0 0,0 0 624 0,47-2 112 16,-47 2 16-16,0 0 16 0,46 24 48 0,-46-24 0 15,31 28 0-15,-31-28 0 0,29 42-528 0,-29-42-112 16,22 46 0-16,-22-46-16 0,18 54-112 0,-12-26-32 0,-3 2 0 0,-1-2 0 15,-2 2-32-15,-1-2 0 0,-3-2 0 0,-1-4 0 16,-3 0-128-16,0-5-48 0,-4 1 0 16,-1-3 0-16,-2-2-160 0,-2-3-48 0,-5-2 0 0,-2-2 0 31,-3-4-528-31,-2-3-112 0,-1-2-32 0,-2 0 0 16,-3-1-1376-16,-1 0-288 0,3-2-48 0,-2 1-10352 0</inkml:trace>
  <inkml:trace contextRef="#ctx0" brushRef="#br0" timeOffset="106545.14">7570 13562 23951 0,'-8'3'1056'0,"1"-3"224"0,7 0-1024 0,-10 0-256 0,10 0 0 0,0 0 0 16,-7 0 784-16,2-3 112 0,-4 2 0 0,-3 0 16 16,-2 1-912-16,1-1 0 0,-1 1 0 0,2 0-224 31,1 2-592-31,0-1-112 0,1 4-32 0,1-3 0 16,1 0 64-16,1 0 16 0,3 4 0 0,-1-2 0 0,1 0 624 0,1 3 112 0,3-7 144 0,-4 11-208 15,4-11 992-15,0 0 208 0,1 22 32 0,-1-22 16 16,0 0 240-16,0 0 64 0,22 30 0 0,-22-30 0 15,0 0-416-15,0 0-80 0,53 17-16 0,-53-17 0 16,0 0-336-16,52-9-80 0,-52 9-16 0,32-15 0 16,-32 15-256-16,27-19-144 0,-27 19 160 0,21-17-160 15,-21 17 128-15,16-20-128 0,-16 20 0 0,8-21 144 0,-8 21-144 16,2-16 0-16,-2 16 0 0,-3-19 0 0,0 12-128 16,1-1-64-16,-3-2-16 0,1 5 0 0,-2-3 208 15,0 3-176-15,0 0 176 0,-1 1-160 0,1 3 160 0,-1 1-160 16,-1 1 160-16,0 2-160 15,2 3-592-15,-1-1-112 0,7-5-32 0,-10 17-8016 16,10-17-1616-16</inkml:trace>
  <inkml:trace contextRef="#ctx0" brushRef="#br0" timeOffset="107383.18">8102 13204 17503 0,'0'0'1552'0,"4"-9"-1232"0,-4 9-320 0,0 0 0 16,6-10 1088-16,-6 10 176 0,10-12 16 0,-2 0 16 15,3-5-256-15,0-2-48 0,0 4-16 0,-3 1 0 16,0 0-656-16,-2 2-128 0,-2 2-16 0,-1 0-16 16,0 1-160-16,-2 2 0 0,0 1-160 0,-2 1 160 15,1 0 0-15,-1 1 0 0,0 1 176 0,-2-1-48 16,2 1 528-16,-1 3 112 0,0 0 32 0,2 0 0 0,-5 3 128 0,5-3 32 16,0 0 0-16,-5 16 0 0,5-16-416 0,-5 17-80 15,5-17-16-15,-1 28 0 0,1-28-256 0,1 34-64 16,-1-34-128-16,5 41 192 0,-5-41-192 0,7 48 0 15,-7-48 0-15,15 54 0 0,-7-22 0 0,-8-32 0 16,19 57 128-16,-19-57-128 0,20 56 240 0,-20-56 0 16,24 58 0-16,-24-58 0 0,26 57-240 0,-26-57 0 15,27 54 0-15,-27-54 0 0,27 49 0 0,-27-49 0 16,25 44 0-16,-25-44 0 16,23 38-512-16,-23-38-80 0,0 0-32 0,24 37-9552 15,-24-37-1920-15</inkml:trace>
  <inkml:trace contextRef="#ctx0" brushRef="#br0" timeOffset="107682.13">8595 12954 21183 0,'-9'12'1888'0,"3"-3"-1504"0,6-9-384 0,-10 17 0 16,10-17 3136-16,0 0 576 0,-7 20 96 0,7-20 32 15,-12 37-2368-15,-1-7-480 0,0 7-96 0,-3 0 0 16,-3 1-1216-16,-2-4-256 0,-2 2-32 0,-4-1-16 16,-2-2-1248-16,-3-4-256 0,-4 0-48 0,0-2-16 15,-1 0 16-15,1 3 16 0,-1-1 0 0,1 4 0 0,1 2 3184 16,3-1 640-16,1 2 128 0,2 1 32 0,1 2 944 0,2-2 192 15,2 0 48-15,1-3 0 0,1-1-1904 0,3-2-368 16</inkml:trace>
  <inkml:trace contextRef="#ctx0" brushRef="#br0" timeOffset="127632.4">5775 12684 13823 0,'-20'12'1216'0,"3"-4"-960"0,2 2-256 0,4-5 0 15,4 0 2352-15,1-3 416 0,0 2 96 0,-8 4 16 16,-6 3-2144-16,-3 1-416 0,-1 1-96 0,4-3-16 31,5 0-1040-31,0-3-224 0,2 3-32 0,-1 0-16 16,2 3-128-16,0 0-32 0,-2 0 0 0,1 5 0 0,0 0 816 0,-2 4 144 0,2 1 48 0,-1 1 0 15,3 1 1152-15,-1 3 256 0,2 4 32 0,2 3 16 16,1 3 48-16,1 3 16 0,1 5 0 0,2 4 0 16,2 5-752-16,1-2-160 0,2 5-32 0,3-1 0 0,3 1-320 0,2 5 0 15,4 2-160-15,-1 6 160 0,0-1-272 0,4 4 48 16,0 2 16-16,1 2 0 16,1-4-560-16,1 0-96 0,2-1-32 0,3-4-5792 15,4-6-1168-15</inkml:trace>
  <inkml:trace contextRef="#ctx0" brushRef="#br0" timeOffset="128277.27">7227 12627 20271 0,'0'0'1792'0,"-9"12"-1424"16,9-12-368-16,0 0 0 0,0 0 1264 0,0 0 176 15,-1 22 32-15,1-22 16 0,1 31-1120 0,3-11-240 16,-4-20-128-16,12 38 160 16,-12-38-544-16,17 36-128 0,-17-36 0 0,20 37-16 15,-20-37-176-15,20 43-48 0,-10-22 0 0,0 4 0 0,0 4 752 0,0-3 256 0,-1 7 0 0,-1 1 0 16,-3 5 960-16,-3 7 192 0,-4 6 48 0,-4 6 0 16,-8 4-176-16,-3 2-48 0,-2 4 0 0,-7 4 0 15,-6 6-1040-15,-6 4-192 0,-3 3 0 0,-6 0-9472 16,-4-2-1824-16</inkml:trace>
  <inkml:trace contextRef="#ctx0" brushRef="#br0" timeOffset="137590.56">24442 10213 11055 0,'0'0'976'0,"-10"4"-784"16,10-4-192-16,0 0 0 0,0 0 752 0,0 0 96 15,0 0 32-15,0 0 0 16,0 0-1040-16,0 0-208 0,0 0-32 0,0 0-16 16,2-15-400-16,-2 15-80 0,0-13 0 0,0 13-16 0,-5-15 912 0,5 15 320 15,-11-13 0-15,2 8 0 0,0 3 784 0,-1-4 160 16,-1 4 16-16,-1 0 16 0,-1 1 48 0,1-1 0 15,1-1 0-15,-2 1 0 0,2 1-448 0,0 0-96 16,1 0-16-16,-1 1 0 0,1-1-784 0,-1 1-304 16,2 0 16-16,-4 1 0 15,2 4-624-15,-2 1-128 0,-2 2-32 0,0 1 0 0,-2 2 752 0,1 3 160 16,1 0 32-16,-2 0 0 0,1 1 800 0,0 0 160 0,1 3 48 16,1-2 0-16,0 2 32 0,1 0 16 0,2 2 0 0,0-2 0 15,2 3-128-15,-1-2-32 0,2-1 0 0,-1 1 0 16,1 0-304-16,2 1-64 0,1-3-16 0,-1 5 0 15,2-3-384-15,4-19 128 0,-5 36-128 0,5-36 0 16,-2 38 128-16,2-38-128 0,1 38 128 0,-1-38-128 16,2 36 208-16,-2-36-32 0,6 36-16 0,-6-36 0 15,7 33 224-15,-7-33 32 0,8 33 16 0,-8-33 0 16,13 32 112-16,-13-32 32 0,18 26 0 0,-18-26 0 16,0 0-272-16,34 40-48 0,-34-40-16 0,28 24 0 15,-28-24-240-15,32 23 0 0,-32-23 128 0,33 26-128 16,-33-26 0-16,37 22 144 0,-37-22-144 0,38 22 128 15,-38-22 0-15,40 21-128 0,-40-21 192 0,40 21-64 0,-40-21 48 16,41 19 0-16,-41-19 0 0,44 20 0 16,-44-20-32-16,43 14 0 0,-43-14 0 0,45 14 0 0,-45-14 16 0,50 17 0 15,-50-17 0-15,55 16 0 0,-55-16 0 0,58 13 0 16,-58-13 0-16,59 11 0 0,-59-11-32 0,59 9 0 16,-59-9 0-16,58 8 0 0,-58-8-128 0,60 9 0 15,-60-9 144-15,56 11-144 0,-56-11 0 0,58 9 128 16,-58-9-128-16,61 9 0 0,-61-9 0 0,60 6 0 15,-60-6 0-15,57 1 0 0,-57-1 0 0,52-4 0 16,-52 4 0-16,53-9 0 0,-53 9 0 0,50-14 0 16,-50 14-144-16,51-22 144 0,-51 22-368 0,52-27 0 15,-52 27 0-15,50-27 0 0,-50 27-16 0,49-30 0 16,-49 30 0-16,42-37 0 0,-42 37 384 0,39-36 0 0,-39 36 0 0,35-38 0 16,-35 38 0-16,36-40 0 15,-19 19 0-15,-2-1 0 0,2-1 0 0,-3 1-176 0,-14 22 176 0,28-39-128 16,-15 18-64-16,-3 2-16 0,-10 19 0 0,15-38 0 15,-10 20 208-15,-3 0-144 0,-2 0 144 16,-1 3-128-16,-3-3 128 0,-1 2 0 0,-2 3 0 16,-2-3 0-16,-1 3 128 0,-1-3 64 0,0 3 16 0,-2-1 0 15,-1 2 192-15,0-2 48 0,0-1 0 0,0-1 0 16,0 1-208-16,-1 1-48 0,-1-1 0 0,-1-2 0 16,-1 3-192-16,-1 0 0 0,-3 0 0 0,-2-3 0 15,-3 2 0-15,1 2 0 0,1-1 0 0,-1-2 0 16,0 0 0-16,2 2 0 0,-1-1 0 0,2 2 0 15,-1 1 0-15,1-1 0 0,-2 3 0 0,0 1 0 16,-2 4-288-16,-4-1-96 0,-4 5-32 0,-3-1 0 16,-4 0-224-16,-3 2-64 0,-3 0 0 0,-1-1 0 15,2-1-928-15,-1-1-192 0</inkml:trace>
  <inkml:trace contextRef="#ctx0" brushRef="#br0" timeOffset="139024.44">24774 11035 6447 0,'0'0'576'0,"0"0"-576"0,0 0 0 0,0 0 0 16,0 0 1040-16,0 0 112 0,0 0 0 0,-4-13 16 16,4 13 128-16,0 0 32 0,-8-10 0 0,8 10 0 15,-12-1-288-15,6 0-48 0,-2 1-16 0,-1-1 0 16,0 1-272-16,0-1-64 0,0 1-16 0,0-1 0 16,0-2-272-16,0 2-48 0,0 0-16 0,0 0 0 15,-2 1-144-15,0-1-16 0,0 1-128 0,-3 0 192 16,1 1 64-16,-3-1 16 0,0 1 0 0,-1 0 0 15,0 3 112-15,-1-2 0 0,2 0 16 0,-4 0 0 16,1 2-96-16,0 0-32 0,0-1 0 0,0 0 0 16,0 1 208-16,0-2 32 0,0 2 16 0,0-1 0 0,-1 3-96 15,0-2-32-15,-2 5 0 0,1 0 0 0,-1 0-96 0,0 1-32 16,-3 1 0-16,2 0 0 0,-1 0 144 0,3 0 32 16,0 0 0-16,0-1 0 0,2 0-240 0,2 1-32 15,-1 0-16-15,3 0 0 0,2 0-160 0,0 2 0 16,0-3 0-16,2 0 128 0,0-2 0 0,-1 2 0 15,2 0 0-15,-1 1 0 0,-1-1-128 0,4-1 128 16,0 1-128-16,0 0 128 0,1 2 192 0,2 2 16 16,0 0 16-16,1 1 0 0,0-1 112 0,2 1 32 15,0 1 0-15,1 1 0 0,0-1-192 0,0 3-48 16,-1-1 0-16,2 2 0 0,0 1-16 0,-1-2-16 16,1 2 0-16,-1-2 0 0,1-1 32 0,0 1 0 15,0-1 0-15,1 1 0 0,0-4-128 0,1 2 0 16,0 1-128-16,-2-18 192 0,9 30 0 0,-9-30-16 0,13 30 0 15,-13-30 0-15,20 27 16 0,-20-27 0 0,25 26 0 16,-25-26 0-16,32 23-192 0,-32-23 192 0,39 21-192 0,-39-21 192 16,43 16-192-16,-43-16 0 0,46 15 0 0,-46-15 0 15,53 17 0-15,-53-17 0 0,56 16 0 0,-56-16 0 16,57 19 0-16,-57-19 0 0,53 18 0 0,-53-18 0 16,56 17 0-16,-56-17 0 0,57 17 0 0,-57-17 0 15,59 20 0-15,-59-20 0 0,64 22 0 0,-64-22 0 16,68 21 0-16,-68-21 128 0,68 21-128 0,-68-21 0 15,63 20 0-15,-63-20 0 0,63 17 128 0,-63-17-128 16,64 19 0-16,-64-19 0 0,66 16 0 0,-66-16 0 16,72 12 0-16,-72-12 0 0,75 9 0 0,-75-9 0 0,69 6 0 0,-69-6 0 15,65 6 0-15,-65-6 0 0,64 0 0 16,-64 0 0-16,64-7 128 0,-64 7-128 0,67-8 0 16,-67 8 0-16,72-12 0 0,-72 12 0 0,73-21 0 0,-73 21 0 15,67-29 0-15,-67 29 0 0,62-34 0 0,-62 34 0 16,57-35-160-16,-57 35 160 0,51-39-336 0,-51 39 16 15,43-38 16-15,-43 38 0 0,38-39 160 0,-38 39 144 16,36-44-208-16,-36 44 80 0,34-40 128 0,-17 16 0 16,-1 1 160-16,-2-2-160 0,1 3 176 0,-2-1-176 15,0 1 192-15,0-1-192 0,-2-1 0 0,-1-3 0 16,-1 2 0-16,-4 3 0 0,-1 1-160 0,-3-1-32 16,-1 1-16-16,-6 2 0 0,1 0 208 0,-5 1-144 15,-1 2 144-15,-4 1-128 0,1 2 128 0,-4 1 0 16,0-1 160-16,-1 1-160 0,-1 1 320 0,-1 0-16 15,0-1-16-15,0 0 0 0,0 1-96 0,1-1-32 0,1 0 0 0,-1-1 0 16,0 1-160-16,-4-3 0 0,2 2 0 0,-2 0 0 16,0-1 0-16,-4 0 0 0,1 1-176 0,-4 1 176 15,-2-1-192-15,-5-1 32 0,-5 0 16 0,0-1 0 16,-4-1-112-16,-4 1-32 0,-2 2 0 0,-4-1 0 31,-1 2-400-31,-5 2-80 0,-8 6 0 0,1-1-16 16,0 4-944-16,-3 5-192 0,1 2-48 0,-5 3-12272 0</inkml:trace>
  <inkml:trace contextRef="#ctx0" brushRef="#br0" timeOffset="142933.31">23553 12526 20271 0,'-7'6'1792'0,"1"-2"-1424"0,6-4-368 0,0 0 0 16,0 0 1136-16,-5 11 144 0,5-11 48 0,-13 18 0 15,1-6-448-15,0 2-96 0,-1 0-16 0,0-2 0 16,0-1-768-16,0-1-304 0,-1-2 16 0,2 0 0 31,-1 2-384-31,-1-1-80 0,1-1-16 0,-1 2 0 0,0 1 768 0,-2 1 256 0,1 0 0 0,-2 1 0 16,0 0 592-16,-1 2 112 0,2 1 32 0,-1 0 0 15,0 2-160-15,1 0-16 0,4-3-16 0,1 4 0 16,2-1-496-16,1 2-112 0,3 0 0 0,0 0-16 16,3 5-176-16,1 1-144 0,2-1 144 0,1 3-208 15,2 1-112-15,0 4 0 0,2-2-16 0,0 0 0 16,3 3-80-16,1-2-16 0,1 0 0 15,2 1 0-15,2-3-528 0,2-3-128 0,4-3 0 16,-21-24-10640-16</inkml:trace>
  <inkml:trace contextRef="#ctx0" brushRef="#br0" timeOffset="143256.94">23873 12799 27647 0,'-6'27'1216'0,"3"-8"256"0,1-4-1168 0,2-15-304 0,0 24 0 0,0-24 0 15,0 0 464-15,7 34 48 0,-3-6 0 0,3 11 0 32,-1 5-864-32,0 3-160 0,0-3-48 0,-3-3 0 15,1-2-80-15,0-4 0 0,-1 0-16 0,2-4 0 0,0-2 656 0,2-3 0 0,1-1 176 0,-2-1-48 16,0-3 320-16,-6-21 48 0,13 35 16 0,-13-35 0 16,11 23-512-16,-11-23 0 0,0 0 0 0,0 0-8160 15,0 0-1536-15</inkml:trace>
  <inkml:trace contextRef="#ctx0" brushRef="#br0" timeOffset="143540.75">24286 12792 25791 0,'-16'10'1152'0,"5"-1"224"0,0 1-1104 0,3-4-272 15,8-6 0-15,-10 9 0 0,3-3 1280 0,-5 6 192 16,-8 5 32-16,-9 7 16 0,-2 4-816 0,-2 1-176 16,1-2-16-16,1-2-16 15,0 2-1136-15,-2 1-240 0,0 0-32 0,-3-2-16 16,0 0-144-16,0 2-16 0,-4 0-16 0,-3 0 0 16,-1 4 528-16,0-1 96 0,0 0 32 0,4-4 0 0,1 2 736 0,3-2 160 15,2-1 16-15,1-1 16 0,3-2 352 0,6-5 80 0,1-5 16 16,7-5 0-16,4-1-928 0,5-5 0 0,7-2-272 0,0 0-12528 15</inkml:trace>
  <inkml:trace contextRef="#ctx0" brushRef="#br0" timeOffset="143774.51">23472 13010 12895 0,'-4'18'1152'0,"-1"-7"-928"0,5-11-224 0,-4 19 0 16,4-19 4480-16,0 0 832 0,0 0 192 0,0 0 16 16,27 32-2192-16,-27-32-448 0,41 34-96 0,-41-34-16 15,64 24-2768-15,-26-14-704 0,3-4-64 0,2 1 0 0,2-3 512 0,-1 2 128 16,-2-2 128-16,-1 3-208 0,0-2-48 0,-41-5 0 16,69 7 0-16,-69-7 0 0,60-1-64 0,-60 1-32 15,54-7 0-15,-54 7 0 16,50-10-1312-16,-50 10-272 0,47-13-48 0,-47 13-12640 15</inkml:trace>
  <inkml:trace contextRef="#ctx0" brushRef="#br0" timeOffset="144274.44">24588 12919 19343 0,'0'0'1728'0,"0"0"-1392"0,-3 13-336 16,3-13 0-16,0 0 1728 0,0 0 288 0,1 19 48 0,-1-19 16 15,-2 31-688-15,-3-9-144 0,-1 1-32 0,-2 0 0 16,0 0-896-16,-2 2-192 0,-1 1-128 0,-1-1 144 16,-2 4 48-16,0 2 0 0,-2 1 0 0,1-1 0 15,-1 3 96-15,-1 0 32 0,0 2 0 0,0 1 0 16,0 0-48-16,-1-1 0 0,0 1 0 0,0-1 0 16,3 0-144-16,0-4-128 0,2-4 144 0,0-2-144 15,1 0 0-15,3-3-256 0,3-3 16 0,1-7 16 16,5-13-928-1,0 0-192-15,0 0-48 0,0 0 0 0,0 0 240 0,0 0 32 16,0 0 16-16,28-40 0 0,-28 40-112 0,17-47-32 0,-8 23 0 16,0-7 0-16,2 1 496 0,1-5 112 0,1-3 0 0,1-5 16 15,-1 2 1376-15,3-3 272 0,-1-2 48 0,1-4 16 0,2 1 576 16,2 0 128-16,3-2 32 0,3 1 0 0,4 2-976 16,3 1-192-16,1 2-32 0,-1 8-16 0,-2 4-400 0,-3 7-80 15,-3 3 0-15,-25 23-128 0,45-36 0 0,-45 36-144 16,34-16-16-16,-34 16 0 0,0 0 480 0,37 6 80 15,-37-6 32-15,16 22 0 0,-16-22 496 0,8 35 96 16,-6-15 32-16,-2 2 0 0,-3 0-80 0,-3 2-16 16,-2 1 0-16,-2 1 0 0,-2 2-512 0,-2-1-96 15,-2 2-32-15,0-1 0 0,-2 0-192 0,-2-1-128 16,0-1 160-16,-2-2-160 0,-1-3 144 0,-2 0-144 16,-1-3 128-16,0-4-128 0,-1-5 0 0,1-2 0 15,0-6-192-15,4-2 192 16,3-2-1280-16,2-6-144 0,2-2-32 0,4-5-15168 0</inkml:trace>
  <inkml:trace contextRef="#ctx0" brushRef="#br0" timeOffset="144669.69">25076 12595 26719 0,'0'0'2368'16,"0"0"-1888"-16,0 0-480 0,0 0 0 15,0 0 1536-15,0 0 224 0,0 0 32 0,27-19 16 0,-27 19-1088 0,28-18-208 16,-28 18-64-16,30-16 0 16,-30 16-1728-16,0 0-368 0,37-5-64 0,-37 5-16 15,0 0-400-15,24 24-96 0,-24-24-16 0,11 36 0 0,-5-14 2240 0,-2 5 480 16,3 3 80-16,0 0 16 0,0 5 1760 0,-1 0 352 15,1 2 80-15,-1 3 16 0,1-1-1120 0,-1-1-208 16,1-1-48-16,-2 4-16 0,0 2-944 0,-2-2-192 16,0 3-48-16,-3-4 0 0,0 1-208 0,-1 0 0 15,-1-3 0-15,-2-3-160 0,-2-2-176 0,-2-4-48 16,-1 2 0-16,-3-4 0 0,-1-3 240 0,-4 1 144 16,0-2-192-16,-1-2 192 0,-1 0 0 0,-1-4 0 15,-2-2 0-15,2-2 0 16,0 0-640-16,0-3-80 0,0-1-16 0,2-5 0 15,3 0-1120-15,2-1-208 0,3-3-48 0,4-3-10816 0</inkml:trace>
  <inkml:trace contextRef="#ctx0" brushRef="#br0" timeOffset="145435.94">25627 13435 10127 0,'0'0'896'0,"-10"-1"-704"0,10 1-192 0,0 0 0 16,0 0 512-16,0 0 64 0,-12-8 0 0,3 5 16 15,-1-4-224-15,-1 2-48 0,2-3-16 0,9 8 0 16,-15-13 208-16,15 13 32 0,0 0 16 0,-10-13 0 15,10 13 128-15,0 0 16 0,0 0 16 0,0 0 0 16,0 0 288-16,0 0 48 0,0 0 16 0,0 0 0 16,0 0 112-16,12 19 32 0,-12-19 0 0,0 0 0 15,0 0-240-15,28 21-32 0,-28-21-16 0,0 0 0 16,0 0-448-16,39 15-96 0,-39-15 0 0,0 0-16 0,0 0-368 0,0 0 0 16,36 4 0-16,-36-4 0 0,0 0 0 0,0 0 0 15,0 0 0-15,0 0 0 0,0 0 0 0,0 0 0 16,0 0 0-16,0 0 128 0,0 0 160 0,0 0 32 15,0 0 16-15,-10-13 0 0,10 13-144 0,0 0-48 16,0 0 0-16,-10-10 0 0,10 10-144 0,0 0 0 16,0 0 0-16,0 0 0 0,0 0-256 0,0 0 80 15,0 0 16-15,0-24 0 0,0 24 0 0,0 0 0 16,0 0 0-16,0 0 0 0,0 0 160 0,0 0-160 16,0 0 160-16,-12 8-160 0,12-8 160 0,-8 14 176 15,8-14-48-15,-4 16 0 0,4-16 352 0,0 19 64 16,0-19 16-16,3 17 0 0,-3-17-304 0,0 0-64 15,12 20-16-15,-12-20 0 0,0 0-352 0,0 0-64 16,20 21-16-16,-20-21 0 16,0 0-800-16,0 0-160 0</inkml:trace>
  <inkml:trace contextRef="#ctx0" brushRef="#br0" timeOffset="146449.91">26183 12849 18431 0,'0'0'1632'0,"0"0"-1312"0,0 0-320 0,0 0 0 16,0 0 832-16,0 0 112 0,0 0 16 0,0 0 0 16,46-1-368-16,-46 1-64 0,45-21-16 0,-45 21 0 31,49-26-768-31,-49 26-176 0,43-22-16 0,-43 22-16 15,38-18-96-15,-38 18-16 0,35-15 0 0,-35 15 0 0,0 0 576 0,40-14 0 0,-40 14 0 0,0 0 0 16,0 0 720-16,45-7 48 0,-45 7 16 0,0 0 0 16,0 0-208-16,34 5-32 0,-34-5-16 0,0 0 0 15,0 0-256-15,24 30-48 0,-24-30-16 0,5 26 0 16,-3-11 32-16,-2 5 0 0,0 3 0 0,0 1 0 16,0 2 128-16,0 2 16 0,-1 3 16 0,0 1 0 0,-1 0 192 15,0 2 48-15,-1 2 0 0,0 2 0 0,1-1 192 16,-3 2 64-16,3 2 0 0,-1-2 0 0,2 0-304 0,-2-2-48 15,3 0-16-15,0-4 0 0,3-2-384 0,-1-5-144 16,4-6 0-16,-6-20 144 16,10 30-1712-16,-10-30-352 0</inkml:trace>
  <inkml:trace contextRef="#ctx0" brushRef="#br0" timeOffset="146742.44">26868 12831 13823 0,'-25'19'1216'0,"5"-4"-960"0,1-3-256 0,5-3 0 15,5-2 2768-15,3-3 512 0,-4 4 112 0,-8 5 0 16,-10 7-896-16,-10 7-176 0,-3 3-32 0,0 3-16 15,6-3-1808-15,0-2-464 0,2-1 128 0,-1-1-128 32,2 2-704-32,-2 0-192 0,1 0-16 0,-1 3-16 0,-1-2 144 15,1 3 16-15,2-6 16 0,-1 2 0 0,4 1 496 0,-1-3 112 0,2-2 16 0,4-2 0 16,0-6-320-16,5-1-64 0,3-4-16 0,5-3-11312 16</inkml:trace>
  <inkml:trace contextRef="#ctx0" brushRef="#br0" timeOffset="147217.84">27324 12869 31327 0,'0'0'2784'0,"0"0"-2224"0,0 0-560 0,0 0 0 16,0 0 256-16,0 0-48 0,42 1-16 0,-42-1 0 15,48 1-848-15,-48-1-176 0,67 0-48 0,-67 0 0 16,68 0-1104-16,-68 0-208 0,66 3-48 0,-66-3-16 15,65 6 656-15,-65-6 144 0,61 4 32 0,-61-4 0 0,54 3 2064 0,-54-3 400 16,48 3 96-16,-48-3 16 0,42 0 16 16,-42 0 16-16,36 0 0 0,-36 0 0 15,0 0-1568-15,37-3-320 0</inkml:trace>
  <inkml:trace contextRef="#ctx0" brushRef="#br0" timeOffset="147432.94">27381 13182 33167 0,'-6'15'1472'0,"6"-15"304"0,-6 15-1424 0,6-15-352 16,0 0 0-16,0 0 0 0,0 0 1088 0,0 0 160 0,44 1 32 0,-44-1 0 16,57-6-608-16,-57 6-112 0,71-12-32 0,-34 3 0 15,-37 9-528-15,72-15-272 0,-72 15 16 0,65-14 16 31,-65 14-800-31,56-10-176 0,-56 10-16 0,46-10-16 16,-46 10-416-16,41-11-96 0,-41 11-16 0,38-13-7328 0,-38 13-1472 0</inkml:trace>
  <inkml:trace contextRef="#ctx0" brushRef="#br0" timeOffset="147700.26">28394 12744 30399 0,'-9'16'1344'0,"1"-7"288"0,1-4-1312 0,7-5-320 16,0 0 0-16,0 0 0 0,0 0 1312 0,0 0 192 16,6 19 32-16,-6-19 16 0,0 0-896 0,30 20-176 15,-30-20-32-15,37 10-16 16,-37-10-976-16,48 11-192 0,-48-11-32 0,59 4-16 15,-59-4-720-15,65 8-144 0,-65-8-16 0,65 4-16 16,-32 0 512-16,-33-4 96 0,64 4 32 0,-64-4 0 0,54 5 512 0,-54-5 96 16,45 4 32-16,-45-4-10288 0</inkml:trace>
  <inkml:trace contextRef="#ctx0" brushRef="#br0" timeOffset="147899.74">28418 13077 9215 0,'-5'9'816'0,"5"-9"-656"0,-6 10-160 0,6-10 0 16,0 0 2800-16,0 0 528 0,0 0 96 0,0 0 32 15,26 17-1408-15,-26-17-256 0,40 2-64 0,-40-2-16 16,59-6-1408-16,-59 6-304 0,69-17 0 0,-33 9 0 16,1-3-1552-16,-1 1-256 0,2-1-48 0,-3 1-16 15,-35 10-848-15,73-14-160 0,-35 5-48 0,0 3-3440 16</inkml:trace>
  <inkml:trace contextRef="#ctx0" brushRef="#br0" timeOffset="149152.93">29667 12639 10127 0,'0'0'896'0,"-11"12"-704"0,11-12-192 0,0 0 0 16,-9 6 2272-16,9-6 416 0,0 0 96 0,0 0 16 16,0 0-944-16,-3 16-192 0,3-16-48 0,0 0 0 15,1 20-1200-15,-1-20-240 0,0 0-48 0,8 26-128 16,-8-26 0-16,4 22 0 0,-4-22 0 0,2 26-144 15,-2-26 144-15,3 32 192 0,-4-13-32 0,-1-1-16 16,1 3 688-16,-1 1 144 0,0 4 32 0,-2 1 0 16,0 4 224-16,-2 0 48 0,1 3 16 0,-2 0 0 0,0 2-400 15,0 0-96-15,-1-1-16 0,-1 2 0 0,1 0-432 0,0-1-96 16,2 0 0-16,-1-3-16 0,1-1-240 16,3 1 0-16,0-5 0 0,-1-3 0 15,3-2-304-15,1-3-96 0,1-4-32 0,-1-16 0 16,4 26-624-16,-4-26-128 0,0 0-32 0,0 0-14048 15</inkml:trace>
  <inkml:trace contextRef="#ctx0" brushRef="#br0" timeOffset="149541.59">29741 12619 14735 0,'0'0'1312'0,"0"0"-1056"0,0 0-256 0,0 0 0 16,0 0 1024-16,0 0 128 0,0 0 48 0,0 0 0 15,0 0-1936-15,0 0-384 16,43 8-80-16,-43-8-16 0,0 0-896 0,47 5-176 0,-47-5-32 0,35 10-16 15,-35-10 1104-15,31 12 208 0,-31-12 64 0,28 19 0 16,-28-19 2144-16,21 23 432 0,-21-23 96 0,15 23 16 16,-15-23 960-16,9 27 208 0,-9-27 48 0,0 28 0 0,-4-12-1184 15,-3 1-224-15,-4-2-64 0,-2-2 0 0,-4 0-896 16,-3-1-192-16,-2-1-48 0,-4-2 0 16,2-2-592-16,-1 1-128 0,-1-4-32 0,1 2 0 15,1-4-160-15,2 2-48 0,1-1 0 0,1-2 0 16,2-1 0-16,1 1 0 0,2 0 0 0,0-1 0 15,2 1-608-15,-1-1-128 0</inkml:trace>
  <inkml:trace contextRef="#ctx0" brushRef="#br0" timeOffset="150149.79">30364 12786 7359 0,'0'0'656'0,"0"0"-528"16,0 0-128-16,0 0 0 0,0 0 912 0,0 0 160 15,0 0 16-15,0 0 16 0,0 0 352 0,0 0 64 0,0 0 16 0,14-28 0 16,-14 28-432-16,0 0-80 0,0 0 0 0,0 0-16 15,0 0 16-15,0 0 0 0,39-5 0 0,-39 5 0 16,0 0-64-16,0 0 0 0,39 11 0 0,-39-11 0 16,0 0-336-16,43 13-80 0,-43-13-16 0,34 9 0 15,-34-9-64-15,37 8-16 0,-37-8 0 0,40 11 0 16,-40-11-192-16,42 8-32 0,-42-8-16 0,41 10 0 16,-41-10-208-16,44 12-160 0,-44-12 32 0,43 11 0 31,-43-11-576-31,39 9-96 0,-39-9-32 0,35 8 0 0,-35-8-848 0,0 0-176 15</inkml:trace>
  <inkml:trace contextRef="#ctx0" brushRef="#br0" timeOffset="150652.06">30871 12521 9215 0,'0'0'816'0,"-6"15"-656"0,6-15-160 0,0 0 0 16,0 0 1952-16,0 0 352 0,0 0 80 0,0 0 16 16,6 24-624-16,-6-24-128 0,0 0-32 0,24 29 0 15,-24-29-1136-15,23 18-224 0,-23-18-64 0,28 19 0 16,-28-19-64-16,33 18-128 0,-33-18 176 0,37 18-176 16,-37-18 320-16,40 19-32 0,-40-19-16 0,40 21 0 15,-40-21 304-15,39 22 64 0,-39-22 16 0,35 22 0 16,-35-22-256-16,35 19-48 0,-35-19-16 0,28 22 0 15,-28-22-336-15,0 0-208 0,26 30 16 0,-26-30 16 16,5 19-272 0,-5-19-64-16,-2 23-16 0,-4-11 0 0,1 1 528 0,-4-1-128 0,-1 4 128 0,-4 0 0 15,1 1 432-15,-3 3 144 0,2-2 16 0,-3 2 16 16,2 1 336-16,-3 2 64 0,-1 2 16 0,0 2 0 0,0-1 128 16,1-1 48-16,0-2 0 0,2-3 0 0,3-4-352 0,1-4-64 15,12-12-16-15,-12 12 0 16,12-12-1552-16,0 0-320 0</inkml:trace>
  <inkml:trace contextRef="#ctx0" brushRef="#br0" timeOffset="151868.79">31653 12779 20271 0,'0'0'1792'0,"0"0"-1424"0,0 0-368 0,0 0 0 16,0 0 0-16,32-18 0 0,-32 18 0 0,0 0-128 15,50-35-1376-15,-50 35-272 0,46-34-48 0,-46 34-16 16,36-30 192-16,-36 30 48 0,26-29 0 0,-26 29 0 16,0 0 1408-16,28-27 192 0,-28 27 208 0,0 0-32 15,0 0 1088-15,0 0 208 0,28-20 64 0,-28 20 0 16,0 0 64-16,0 0 0 0,0 0 16 0,0 0 0 16,0 0-352-16,0 0-80 0,21 23-16 0,-21-23 0 0,4 25-208 0,-4-25-64 15,5 32 0-15,-1-12 0 0,0 0-320 16,2 3-64-16,0 0 0 0,3 2-16 0,1 0-128 0,3 3-32 15,1 0 0-15,2-2 0 0,1 2-336 0,-1 1 0 16,1-1 0-16,0 2 0 0,-1-2-240 0,0-2-64 16,-1 3-16-16,-3-1 0 0,0-1 192 0,-1-2 128 15,-1 0-192-15,-1-2 192 16,-1-1-496-16,-2-5 16 0,-6-17 0 0,9 30-7664 16,-9-30-1536-16</inkml:trace>
  <inkml:trace contextRef="#ctx0" brushRef="#br0" timeOffset="152123.64">32214 12510 39615 0,'-28'23'1760'0,"9"-7"352"0,3 0-1680 0,6-5-432 0,10-11 0 0,-9 13 0 16,9-13 576-16,-15 24 48 0,-2 1 0 0,-5 9 0 16,-5 5-368-16,-1 2-64 0,-2 5 0 0,0-3-16 15,0 0-176-15,-4 0 0 0,1 2 0 0,-3 0 0 16,1 0 0-16,2 0 128 0,1-3-128 0,1 2 0 16,5-4 0-16,3-3 0 0,5-3-224 0,8-7-18640 15</inkml:trace>
  <inkml:trace contextRef="#ctx0" brushRef="#br0" timeOffset="168107.6">16847 5979 11055 0,'-4'1'976'0,"2"-1"-784"15,2 0-192-15,0 0 0 0,0 0 816 0,0 0 112 16,0 0 32-16,0 0 0 0,0 0-960 0,0 0-304 15,0 0 0-15,0 0 0 0,0 0 304 0,0 0-160 16,0 0 160-16,0 0-128 0,0 0 736 0,38 26 160 0,-38-26 16 0,0 0 16 16,0 0 224-16,0 0 64 0,0 0 0 0,0 0 0 15,0 0-144-15,45 20-32 0,-45-20 0 0,0 0 0 16,0 0-352-16,40 7-80 0,-40-7-16 0,0 0 0 16,0 0-256-16,52 4-48 0,-52-4-16 0,0 0 0 15,48 2-144-15,-48-2 0 0,0 0 0 0,52 3 0 16,-52-3-144-16,0 0 144 0,53 2 0 0,-53-2 0 15,0 0 0-15,53 6 224 0,-53-6-16 0,0 0 0 16,51 7-80-16,-51-7 0 0,0 0-128 0,56 8 192 16,-56-8-192-16,42 3 0 0,-42-3 0 0,49 3 0 15,-49-3 0-15,56-4 0 0,-56 4-128 0,64-2 128 16,-64 2 0-16,62-4 0 0,-62 4-128 0,56-3 128 16,-56 3 0-16,49-1 0 0,-49 1 0 0,47 0 0 0,-47 0 144 0,45 0-144 15,-45 0 128-15,41 1-128 0,-41-1 336 0,44 3-16 16,-44-3 0-16,45 1 0 0,-45-1-320 0,45 2 128 15,-45-2-128-15,46 2 0 0,-46-2 0 0,43 5 0 16,-43-5 0-16,42 4 0 0,-42-4 0 0,41 3 0 16,-41-3 0-16,41 4 0 0,-41-4 0 0,45 3 0 15,-45-3 0-15,48 1-128 0,-48-1 128 0,52-1 0 16,-52 1 0-16,58-4-128 0,-25 1 128 0,-2 2 0 16,-31 1 0-16,61-4 0 0,-61 4-176 0,56-6 176 15,-56 6-208-15,55-2 80 0,-55 2-112 0,57-7-16 16,-57 7 0-16,59-3 0 0,-27 1 32 0,2-1 0 15,0 2 0-15,2-2 0 0,1 3-16 0,0 0 0 16,-3 0 0-16,2 2 0 0,1-1 240 0,0 2-176 0,0-1 176 0,3-1-160 16,0 1-48-16,2-1-16 15,2 2 0-15,-2-2 0 16,3 0-800-16,-5 0-176 0,0 1-16 0,-3-2-7856 0</inkml:trace>
  <inkml:trace contextRef="#ctx0" brushRef="#br0" timeOffset="168972.76">17125 6797 5519 0,'-3'-1'496'0,"3"1"-496"16,-2 0 0-16,2 0 0 0,-2-2 752 0,2 2 48 15,-4-1 16-15,-1 1 0 0,0-1 336 0,-1-1 64 16,1 2 0-16,3 0 16 0,1-1-16 0,1 1 0 16,0 0 0-16,0 0 0 0,0 0-640 0,0 0-128 15,0 0-16-15,37-8-16 0,-37 8-256 0,0 0-160 16,37-4 192-16,-37 4-192 0,0 0 208 0,44-7-64 15,-44 7-16-15,0 0 0 0,51-4-128 0,-51 4 192 16,38 0-192-16,-38 0 192 0,42 0 272 0,-42 0 64 16,49 3 16-16,-49-3 0 0,57 8 160 0,-57-8 48 15,69 9 0-15,-69-9 0 0,77 7-240 0,-37-3-32 0,1-2-16 0,0-1 0 16,0 1-336-16,3-1-128 0,1-1 0 0,3 0 144 16,4 0-144-16,-1 1-192 0,3-1 32 0,-5-1 16 31,0 1-304-31,-3-3-64 0,0 1-16 0,-1 2 0 0,0 2 368 0,1 0 160 0,0 1-128 0,0 1 128 15,-3 0 0-15,-3-2 176 0,-2 0-16 0,0 3 0 16,1-2 176-16,1-1 48 0,3 5 0 0,3-3 0 16,4 3-208-16,1-2-48 0,0-4 0 0,-2 1 0 15,-1-2-320-15,-2 0-80 0,-2 0-16 0,-1 0-7312 16,-2 0-1456-16</inkml:trace>
  <inkml:trace contextRef="#ctx0" brushRef="#br0" timeOffset="169544.06">16851 7601 15663 0,'0'0'1392'0,"0"0"-1120"0,0 0-272 0,0 0 0 15,0 0-880-15,0 0-224 0,0 0-48 0,0 0-16 16,0 0-624-16,47-3-112 0,-47 3-16 0,0 0-16 0,43-9 1232 0,-43 9 240 15,0 0 48-15,41-8 16 0,-41 8 1456 0,0 0 288 16,42-11 64-16,-42 11 16 0,0 0 880 0,46-8 160 16,-46 8 32-16,0 0 16 0,56-3-672 0,-56 3-144 15,46 0-32-15,-46 0 0 0,52 0-640 0,-52 0-144 16,64 0-32-16,-64 0 0 0,77 1-704 0,-33 1-144 16,8-1 0-16,6 1 0 0,5 1 0 0,2-1 0 15,-1 0 0-15,0-1-144 0,3 1 144 0,4-1 224 16,3 5-48-16,-1-2-16 0,-3-3-16 0,-3 1 0 15,-3 2 0-15,1-2-8112 16,1 1-1632-16</inkml:trace>
  <inkml:trace contextRef="#ctx0" brushRef="#br0" timeOffset="173466.68">17068 9878 13823 0,'0'0'1216'15,"0"0"-960"-15,0 0-256 0,0 0 0 16,0 0 1344-16,-12-2 208 0,12 2 48 0,0 0 16 0,-13-1-1616 0,13 1-160 16,0 0-112-16,-13-1-32 15,13 1-240-15,0 0-48 0,0 0-16 0,0 0 0 0,0 0 208 0,0 0 32 16,0 0 16-16,0 0 0 0,0 0 496 0,0 0 112 15,32 2 0-15,-32-2 16 0,0 0 784 0,0 0 160 16,30 2 16-16,-30-2 16 0,0 0-48 0,0 0-16 16,41 10 0-16,-41-10 0 0,0 0-480 0,46 7-80 15,-46-7-32-15,41 5 0 0,-41-5-432 0,50 1-160 16,-50-1 0-16,58 1 144 0,-27 0-144 0,4-1 0 16,-1 2-192-16,5 0 192 0,5 2-176 0,0-2 176 15,3 1-128-15,-1 0 128 0,1 1 0 0,0 0 0 16,1 0 0-16,1 4 0 0,3-4 0 0,2 2 0 15,3-3 0-15,1-2 0 0,-1 0 0 0,2-3-192 16,2 1 64-16,4-4 0 16,3 0-1152-16,4 2-240 0,1-4-32 0,-1 2-16 15,-2-2-96-15,-3 3 0 0,-1 4-16 0,1 0-3408 0,1 0-672 0</inkml:trace>
  <inkml:trace contextRef="#ctx0" brushRef="#br0" timeOffset="174166.95">17273 10591 21183 0,'0'0'1888'15,"0"0"-1504"-15,0 0-384 0,30 0 0 0,-30 0 0 0,0 0 144 16,30 0-144-16,-30 0 0 0,60 0 0 0,-25-1-304 16,1 1 48-16,-1-1 0 15,-3-1-512-15,0 0-80 0,1-3-32 0,-2 4 0 0,1-1 496 0,2-1 80 16,0-1 32-16,2 2 0 0,0 1 1152 0,2 1 224 16,2-1 48-16,3 1 16 0,4 0 480 0,2 1 80 15,3 0 32-15,-1 6 0 0,2-3-480 0,0 4-112 16,3-1-16-16,4 2 0 0,5 0-960 0,3 0-192 15,0-1 0-15,0 4-13760 0</inkml:trace>
  <inkml:trace contextRef="#ctx0" brushRef="#br0" timeOffset="181340.84">14874 16391 21183 0,'-24'7'1888'16,"3"0"-1504"-16,7-5-384 0,14-2 0 15,-16 2 1552-15,3 2 240 0,-14 1 64 0,-14 4 0 0,-7 2-1360 0,1-1-272 16,8-1-48-16,5 0-16 0,4-1-160 0,2-2 128 15,4 1-128-15,0 0 128 0,1 2-272 0,-2 1-64 16,-1 1-16-16,0 1 0 0,1 3 416 0,2-3 64 16,0 2 32-16,-1 0 0 0,-1 3 480 0,-1-3 112 15,-1 1 16-15,-1 2 0 0,-1-2-256 0,-1 1-64 16,-3 2 0-16,1-2 0 0,-2 1-336 0,2 2-80 16,1 0-16-16,1-1 0 0,3 1-304 0,1-2-64 15,1-2-16-15,1 3 0 16,1-1-208-16,0 2-32 0,2-2-16 0,1 2 0 0,-1-3 112 0,1 2 32 15,0 0 0-15,1 0 0 0,1 0 192 0,1 1 160 16,3 1-208-16,0 2 80 0,3 3 464 0,1-2 112 16,2 2 0-16,2-1 16 0,1 2 240 0,2-2 64 15,1 1 0-15,3-3 0 0,1 0-288 0,2-2-48 0,3-3-16 16,-7-17 0-16,22 33-192 0,-22-33-32 0,36 23-16 0,-36-23 0 16,48 17-176-16,-48-17-256 0,53 12 64 15,-53-12 16 1,60 9-336-16,-60-9-64 0,68 6 0 0,-32-2-16 15,-36-4 128-15,75 5 16 0,-32-3 16 0,-1 4 0 0,1-2 128 0,-1 3 32 0,-1-1 0 0,0 3 0 16,-5 1 64-16,3 2 16 0,2-1 0 0,1 1 0 16,2-1 192-16,2-1 0 0,6 1 0 0,1-2 0 15,1 2 0-15,-2-2 208 0,2-3-32 0,1-4-16 16,-1 0 160-16,7-4 48 0,3-1 0 0,2 2 0 16,-2 0-192-16,-3-2-48 0,2 2 0 0,0-2 0 15,2 1-128-15,1 1 192 0,0 2-192 0,-2 3 192 16,-3 2 48-16,0-2 16 0,4 4 0 0,2 0 0 0,3 1 256 15,-2 2 48-15,-2 3 16 0,1 0 0 16,-4 0-64-16,4 0 0 0,3-1 0 0,-1-2 0 0,-1-1-304 0,0 0-64 16,-1-2-16-16,1 2 0 0,3 2-128 0,2 0 0 15,2-2 0-15,-3-5 0 0,2 2-176 0,2-5 176 16,5 2-128-16,0-4 128 0,-1-3 0 0,-1 0 0 16,-2 0 0-16,5-3 0 0,-1 5 0 0,1-4 0 15,-3 1 0-15,1 1 0 0,-1 1 0 0,3 1 0 16,0 0 0-16,1 0 0 0,-4-3 0 0,4 0 0 15,3 3 0-15,0-2 0 0,0-2 0 0,-2 2 0 16,-2-1 0-16,1-1 128 0,0 3-128 0,0 0 128 16,-2-3-128-16,-2 0 128 0,2 5-128 0,0-3 0 0,3 2 0 15,-5-2 0-15,-3-2 0 0,0 4 0 16,1-1 0-16,2 0 0 0,0 0 0 0,-2-3 0 0,-3 4 0 16,1 0 0-16,-3 0 208 0,1 1-16 0,0-1-16 0,-4 0 0 15,-2 1-176-15,-1 0 160 0,-1 2-160 0,1-1 160 16,-1 0-160-16,-4-1 128 0,0 0-128 0,-3 0 128 15,0 0-128-15,2 0 128 0,2 1-128 0,0 0 128 16,-2-1-128-16,1 0 0 0,3-1 0 0,2 0 128 16,1 1-128-16,2-2 0 0,1-2 0 0,-2-2 128 15,-3-2-128-15,-1-1 0 0,-6-1 0 0,1-3 128 16,-1-3-128-16,-1 1 0 0,-4 2 0 0,-3 2 0 16,-4 1-224-16,-1-1 32 0,0-2 0 0,-3 1 0 15,-2-1 192-15,0-1 0 0,1 1 0 0,-5 1 0 16,-3-1 0-16,-4 0 0 0,-29 13 176 0,48-27-48 15,-48 27-128-15,33-23 128 0,-33 23-128 0,24-25 128 0,-24 25-128 16,12-29 0-16,-12 29 0 0,8-32 0 0,-8 32 0 0,0-41 0 16,0 41 0-16,-6-44 0 0,1 20 0 0,-2-3 0 15,-2 0-144-15,-3 0 144 0,-3-1-208 0,-4-1 16 16,-3 2 16-16,-5 1 0 0,-2 0 48 0,-5-1 0 16,-5 3 0-16,-5-2 0 0,-3 1-32 0,-3 2 0 15,0 3 0-15,-2 1 0 0,0 3-48 0,-6-2-16 16,-4 3 0-16,-2-1 0 0,0 1 48 0,1-1 16 15,-1 1 0-15,-3-2 0 0,-2 1-112 0,-5-1-32 16,-2 2 0-16,-1 0 0 16,4 2-224-16,-6 0-48 0,-3 0-16 0,-3 0 0 15,0 3-192-15,-1-2-48 0,-2 2 0 0,-2-1 0 16,2 3 80-16,-4-3 16 0,1 2 0 0,-1-1 0 16,2 4-48-16,-2-2-16 0,2-1 0 0,-2 4 0 0,0 0 1248 0,-7 2 240 0,-3-1 48 15,-1 1 16-15,3 3 352 0,-3 0 80 0,-2 1 16 0,4 0 0 16,2 1-464-16,-2-1-96 0,-3 1 0 0,1-2-16 15,2 0 96-15,-4 0 32 0,-2 1 0 0,2-1 0 16,9 0-560-16,-6 0-192 0,-5 1 144 0,2 0-144 16,3-1 0-16,0 2-224 0,-2 1 32 0,0 0 0 15,0-3-144-15,1 2-32 0,2 3 0 0,-3 0 0 16,-5-2 128-16,0 5 32 0,-2 1 0 0,0-2 0 16,3 2-144-16,-1-3-32 0,2 0 0 0,2-4 0 15,4 2 560-15,-2-4 96 0,2-3 32 0,0 0 0 16,2 0-768-16,3-4-160 0,4 2-16 0,1 0-16 15,-2 1-432-15,2 2-64 0,1 0-32 0,0 2 0 16,-2 3 96-16,1 1 32 0,-1 2 0 0,0 3 0 16,0 5 288-16,-5 1 64 0,-5 5 16 0,0 6-9424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4T21:06:36.3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23683 8186 5519 0,'-9'13'496'0,"8"-5"-496"16,-3-3 0-16,4-1 0 0,4-4 1952 0,1 0 288 15,-5 0 64-15,0 0 16 0</inkml:trace>
  <inkml:trace contextRef="#ctx0" brushRef="#br0" timeOffset="565.43">22134 8869 22111 0,'-4'14'1968'0,"4"-14"-1584"0,0 0-384 0,0 0 0 0,0 0 944 0,0 0 96 16,0 0 32-16,0 0 0 0</inkml:trace>
  <inkml:trace contextRef="#ctx0" brushRef="#br0" timeOffset="135854.75">19084 1059 4607 0,'-12'9'400'0,"2"-4"-400"0,6-1 0 0,1-3 0 0,3-1 240 0,-4 0-48 16,-3 4 0-16,-5 1 0 0,-2 2-192 0,-3 2 0 15,-1-1 0-15</inkml:trace>
  <inkml:trace contextRef="#ctx0" brushRef="#br0" timeOffset="-174940.17">5607 6394 11967 0,'-14'-3'1072'0,"-1"3"-864"15,8 3-208-15,0-1 0 0,1 1 224 0,-6 3 0 16,-10 1 0-16,-15 3 0 0,-12 4-224 0,-3 3 0 16,0 4 0-16,3-3 0 15,0 1-640-15,2-2-64 16,2 4 0-16,-1-7-16 0,5 3 720 0,-1-3 0 0,2 2 0 0,1-5 0 0,1 4 1264 0,1-1 192 16,1 0 32-16,-2 3 16 0,1 4-400 0,2-1-80 15,0 6 0-15,-1 0-16 16,1 5-688-16,2 9-144 0,-2 4-32 0,-2 5 0 0,1 5-144 0,-3 1 0 15,3 6 0-15,1 2 0 0,-4 3 176 0,5 0 0 16,1-3 0-16,1 3 0 0,3 7 112 0,-1-1 32 16,2-1 0-16,5 4 0 0,1-2-320 0,4-5 128 0,6-2-128 15,3-5 0-15,4-8 0 0,5-1 0 0,7-2 0 0,-7-50 0 16,30 87 0-16,-30-87 0 0,56 72 0 0,-56-72 0 16,80 57 0-16,-80-57 0 0,89 56 0 0,-89-56-144 15,101 45 144-15,-101-45 0 0,111 35 0 0,-111-35 0 16,136 31-128-16,-61-13 128 0,10-4-128 0,1-2 128 15,-1 0-304-15,-5-7 32 0,-1 1 0 0,1-1 0 32,2-2-464-32,1 6-96 0,6 5 0 0,-3-7-16 0,-4-5 48 0,-6-8 16 15,-3-2 0-15,-1-6 0 0,3-4 1168 0,0-11 224 16,3-3 48-16,2-11 16 0,4-11-144 0,-4-12-16 0,-8-4-16 0,-6-1 0 16,-2-1-32-16,-10-3 0 0,0 2 0 0,-7-2 0 0,-7 4-80 0,-3-13 0 15,-2-3-16-15,-9 2 0 0,-3-4 16 0,-8 2 16 16,-4 3 0-16,-8-1 0 0,-3-2 80 0,-8-2 16 15,-1-7 0-15,-12 4 0 0,-2 3-112 0,-5 2-32 16,-5 5 0-16,-3 0 0 0,-8-1-352 0,-6 3 0 16,-3-4 0-16,-13 0 128 0,-7 10-256 0,-16 13-64 15,-12 10 0-15,-17 16 0 16,-11 14-768-16,-13 16-144 0,-7 17-48 16,-20 16-5696-16,-13 19-1136 0</inkml:trace>
  <inkml:trace contextRef="#ctx0" brushRef="#br0" timeOffset="-172306.73">4933 12163 11967 0,'-11'8'1072'0,"-1"-2"-864"15,7-3-208-15,2-3 0 0,1 5 1216 0,-2-5 208 16,-4 7 48-16,-6-1 0 0,-2 2-208 0,5 3-48 15,3-8 0-15,-1 2 0 16,9-1-1216-16,-5-1-368 0,1-1-16 0,4-2 0 16,-3 4-80-1,-1-1-32-15,3 2 0 0,-5-1 0 0,3 1 496 0,-2 4 0 0,-4-1 0 0,0 3 0 16,1-2 688-16,-1 6 128 0,-3 3 16 0,1 1 16 0,-4 4 224 0,1 1 32 16,0 2 16-16,-4 2 0 15,1 7-496-15,-1-4-112 0,4 7 0 0,0-5-16 0,4 2-272 0,3-3-48 16,-2 3-16-16,6-4 0 0,3-2-160 0,0 3 128 0,3-1-128 0,-1-5 128 15,2 0-352-15,4 1-80 16,-2-1-16-16,0-4 0 16,-6-22-416-16,16 40-96 0,-16-40 0 0,16 35-16 0,-16-35 480 0,14 32 112 0,-9-15 0 0,-5-17 16 15,7 38 240-15,-7-19 0 0,0 4 144 0,-4-2-144 16,1 5 144-16,-2 0-144 0,0 2 128 0,-4-2-128 16,0-3 0-16,0-2 0 0,1 1 0 15,1 1 0-15,-2-2 0 0,4 2 0 0,0 3 128 0,1-4-128 16,2 1 0-16,2 3 128 0,2-1-128 0,2-3 128 0,-1-3 0 15,-3-19-128-15,0 0 192 0,26 40-64 0,-26-40-128 0,0 0 0 16,0 0 0-16,0 0 0 0,75 18-160 0,-75-18-16 16,0 0 0-16,0 0 0 0,80-5 176 0,-80 5-160 15,0 0 160-15,0 0-160 16,89-4 288-16,-89 4 64 0,0 0 16 0,75 4 0 0,-75-4 320 0,0 0 64 16,87 8 16-16,-87-8 0 15,0 0-144-15,108 21-16 0,-108-21-16 0,82 18 0 0,-82-18-304 0,89 24-128 16,-89-24 0-16,98 17 128 0,-98-17-128 0,111 18 0 15,-111-18 0-15,113 9 0 0,-113-9-144 0,107 3 144 16,-107-3 0-16,109-3 0 0,-109 3 0 0,112-9 0 16,-112 9 0-16,122-2 0 0,-122 2 0 0,125-3 192 0,-125 3-16 0,117 8-16 15,-117-8 128-15,100 14 32 0,-100-14 0 0,99 18 0 16,-99-18 128-16,97 14 48 16,-97-14 0-16,110 12 0 0,-110-12-96 0,115 9-16 0,-115-9 0 0,126 5 0 15,-126-5-256-15,116 0-128 0,-116 0 128 0,108-9-128 16,-108 9 192-16,110-17-64 0,-110 17 0 0,122-33 0 15,-59 12 64-15,0 0 16 16,-63 21 0-16,122-37 0 0,-122 37-16 0,115-31-16 0,-115 31 0 0,103-35 0 16,-103 35-48-16,104-30 0 0,-104 30 0 0,101-26 0 15,-101 26-128-15,98-22 160 16,-98 22-160-16,87-18 160 0,-87 18-160 0,77-10 160 0,-77 10-160 0,0 0 160 0,95-7-160 0,-95 7 0 16,0 0 0-16,89 3 0 0,-89-3 0 0,0 0 0 15,84 4 0-15,-84-4 0 16,0 0 0-16,75-7 0 0,-75 7 0 0,0 0 0 0,0 0 0 0,80-28-192 15,-80 28 64-15,0 0 128 16,0 0 0-16,0 0 0 0,38-35 0 0,-38 35 0 0,0-14 224 0,-3 5 16 16,-2 1 0-16,1 2 0 0,-1-1-48 0,-2-1 0 15,5 3 0-15,-7-4 0 16,4 0-192-16,-2 4 0 0,2-7 0 0,0 3 0 16,-4-1 0-16,6-3 0 0,-3 1 0 0,3-5 0 0,-2 3 0 0,-1-5-208 0,3-2 64 0,-1-2 16 31,3 2 128-31,-1-5-192 0,2 2 192 0,0-6-192 0,0-8 192 0,0 1 0 0,2-6-144 0,-1-1 144 15,3-5 0-15,-2-5 0 0,5 2 0 0,-2-5 0 32,4 3 0-32,3-4 0 0,-3 2 0 0,4-1 0 0,0 5 0 0,2 1 0 0,3 4-144 0,-1 4 144 31,1 6-512-31,-4 2-64 0,-14 35 0 0,24-57 0 16,-24 57-576-16,17-44-112 0,-17 44-16 0,7-28-16 0,-7 28 336 0,-1-17 64 15,-3 13 0 1,-1-1 16-16,-2 5 880 0,-4 4 0 0,-2-3 0 0,-1 8 192 0,-2-4 624 0,-2 4 128 15,5 0 16-15,-8 3 16 0,1 0-176 0,-6-1-32 16,0 1-16-16,0-2 0 0,7-1-384 0,-7 0-80 16,0-2-16-16,-4-2 0 0,2 0-272 0,-3-1 0 15,-4-4 0-15,0 0 0 0,-3 0-192 0,-2 0-80 16,-4-4-32-16,-5-1 0 0,-1 1-16 0,-8-1 0 16,-3-4 0-16,-5 4 0 0,5-4 320 0,-2 1 0 15,1-4 128-15,-3 1-128 0,4-1 416 0,-5 0-16 16,-2-2 0-16,-10-4 0 0,1 4-400 0,-2-3-192 15,4 3 0-15,-5-2 16 16,5 6-272-16,-3-2-48 0,-2 7-16 0,-9-8 0 16,-3 5-16-16,-1-3-16 0,1-1 0 0,0 3 0 15,-1 4 64-15,-4 2 16 0,-4 3 0 0,-6-6 0 0,-3 3 144 0,-3-2 48 0,5 8 0 0,-7 2 0 16,-3 4 272-16,-6 0 224 0,-5 1-32 0,2-1-16 16,3 3-432-16,-1 2-96 0,-1 7-16 0,2-4-11152 15</inkml:trace>
  <inkml:trace contextRef="#ctx0" brushRef="#br0" timeOffset="-168778.02">12341 12131 7359 0,'-23'6'656'0,"9"-3"-528"15,2-1-128-15,7 1 0 0,-1-3 928 0,6 0 160 16,0 6 16-16,-3-3 16 0,-2 2-160 0,-1 4-48 16,3 0 0-16,-1-1 0 0,4-8-720 0,-1 21-192 15,1-21 0-15,-2 32 0 0,2-32 224 0,-2 34-32 16,2-14-16-16,-3 4 0 0,1 4 528 0,-1-2 128 0,3 5 0 15,-4 4 16-15,4-3 368 0,0 2 64 16,4 1 0-16,-4 0 16 0,5-4-64 0,2 1-16 16,-7-32 0-16,24 52 0 0,-24-52-640 0,40 40-128 0,-40-40-16 15,51 35-16-15,-51-35-640 0,57 28-128 0,-57-28-32 0,0 0 0 32,80 38-320-32,-80-38-80 0,0 0-16 0,58 31 0 15,-58-31 304-15,0 0 64 0,0 0 16 0,36 53 0 0,-36-53 416 0,7 35-160 0,-7-35 160 0,2 41 0 0,-2-20 0 16,-2 5 0-16,2 6 0 0,0-6 144 0,-3 2 48 15,3-2 16-15,-2 3 0 0,0-1 0 0,4 2 16 0,0-2 0 16,-2-28 0-16,12 38 0 0,-12-38-224 0,0 0 0 16,0 0 0-16,0 0 0 0,51 40 0 0,-51-40 0 15,0 0 0-15,0 0 0 0,0 0 0 0,73 18 0 16,-73-18 0-16,0 0 0 0,0 0 176 0,66 22-176 16,-66-22 192-16,0 0-192 0,0 0 240 0,70 35-64 15,-70-35-16-15,0 0 0 0,75 31-160 0,-75-31 0 16,66 13 0-16,-66-13 0 0,75-6 0 0,-75 6 128 15,80-17-128-15,-80 17 0 0,84-26 128 0,-84 26-128 16,82-30 0-16,-82 30 128 0,83-31-272 0,-83 31-64 16,91-28-16-16,-91 28 0 0,97-21 0 0,-97 21 0 15,110-12 0-15,-110 12 0 0,107-9 224 0,-107 9 0 16,95-2 192-16,-95 2-192 0,91 9 688 0,-91-9 16 16,87 18 16-16,-87-18 0 0,89 22-160 0,-89-22-48 0,91 28 0 0,-91-28 0 15,104 30-64-15,-104-30-32 0,108 26 0 0,-108-26 0 16,101 14-32-16,-101-14-16 0,101 8 0 0,-101-8 0 15,98 6 16-15,-98-6 16 0,103 0 0 0,-103 0 0 16,106-2-16-16,-106 2 0 0,108-4 0 0,-108 4 0 16,99 0-96-16,-99 0-32 0,88-3 0 0,-88 3 0 15,78-2-80-15,-78 2-32 0,71-3 0 0,-71 3 0 16,68-9-144-16,-68 9 0 0,67-9 0 0,-67 9 0 16,64-12-272-16,-64 12 16 0,0 0 0 0,75-10 0 15,-75 10 80-15,0 0 32 0,0 0 0 0,75 0 0 0,-75 0 144 0,0 0 0 16,0 0 0-16,0 0 0 0,66 19 0 0,-66-19 0 15,0 0 0-15,0 0 0 0,0 0 0 0,0 0 0 16,0 0 0-16,23 38 0 0,-23-38 0 0,-12 18-160 16,12-18 160-16,-11 26 0 0,4-16 144 0,7-10 144 15,-10 30 32-15,10-30 0 0,-6 19-112 0,6-19-16 16,0 0 0-16,0 0 0 0,0 0-192 0,0 0-160 16,0 0 32-16,0 0 0 31,0 0-272-31,0 0-48 0,0 0-16 0,0 0 0 0,0 0 208 0,16-45 32 0,-16 45 16 0,-2-30 0 0,2 30 208 0,0-33-144 15,0 33 144-15,-5-38-128 0,5 38 128 0,-2-40 0 16,2 40 0-16,9-44 0 0,-9 44 0 0,21-61 0 0,-4 24 0 0,1 1 0 16,1-6 0-16,5 2 0 0,-1 0 0 0,0 3 0 15,-1-1-400-15,-22 38 0 0,35-61 0 0,-35 61 0 32,32-57-96-32,-32 57-16 0,21-54 0 0,-21 54 0 0,14-49 512 0,-14 49 0 0,3-35 0 0,-3 35 0 15,-9-26 512-15,-3 17 64 0,2 4 0 0,-6 2 0 16,-1-3 16-16,-3 6 16 0,-2-3 0 0,-1 3 0 15,2 0-176-15,-2 0-48 16,-1 0 0-16,1-2 0 0,1-1-240 0,-8-3-144 16,2-1 160-16,-7 2-160 0,4 0 0 0,-7-2 0 15,-2 2 0-15,0 1 0 0,-2 3 0 0,-2-3 0 0,1 4 128 0,-1-2-128 0,0-1 144 0,-1 3-16 16,-4-4 0-16,1-1 0 0,-1-4-128 0,-3 1 192 16,-1-5-192-16,-8 0 192 0,0 0-192 0,-1-1 0 15,-1 4 144-15,-2-2-144 0,1 0 0 0,-1-2 0 16,3 0-192-16,-5 2 64 0,-4-2-16 0,-4 0 0 15,0-2 0-15,0 2 0 0,5 0-80 0,-4-3-16 16,7-1 0-16,-6-1 0 16,0 2-352-16,-5 1-80 0,-10 2-16 0,0 5 0 15,-1 1 32-15,-4 8 0 0,-3 0 0 0,-1 3 0 16,-4 2 96-16,-11 9 32 0,-10 4 0 0,0 8 0 16,6 3-368-16,-12 3-80 0,-1 3-16 0,-7 5 0 15,2 8-992-15,11 1-208 0,13-5-48 0,12-4-6672 0</inkml:trace>
  <inkml:trace contextRef="#ctx0" brushRef="#br0" timeOffset="-166328.18">20032 12154 3679 0,'0'0'320'0,"-12"9"-320"0,12-9 0 0,0 0 0 16,0 0 928-16,-12 5 112 16,12-5 32-16,-19 12 0 0,5-3 208 0,2 0 64 0,-1-1 0 0,5-3 0 15,8-5-864-15,-9 9-160 0,9-9-48 0,0 0 0 16,0 0-272-16,0 0 0 0,-5 18-128 0,5-18 128 15,0 0 0-15,0 0 0 0,-5 26-128 0,5-26 128 16,-4 22 432-16,4-22 128 0,-9 30 16 0,4-11 16 16,-4 4 32-16,-3 6 0 0,-2 3 0 0,2-1 0 15,-2 7-464-15,0 2-160 0,-1 1 0 0,4 2 144 16,-3 1-144-16,2 1 0 0,3-2 0 0,4 3 128 0,-2-4-128 0,5-6 0 16,-3 4 0-16,2-5 0 0,3 2 0 0,0-3 0 15,-4 6-144-15,4-5 144 0,0 5 0 0,0 4 0 16,4 5 0-16,-4-2 0 0,5 1-320 0,2-2-16 15,3-3 0-15,4-8 0 0,-14-35 160 0,47 54 48 16,-47-54 0-16,63 35 0 0,-63-35 320 0,73 23 80 16,-73-23 16-16,86 8 0 0,-86-8-96 0,92 0-32 15,-92 0 0-15,101-5 0 0,-101 5 304 0,106-9 64 16,-106 9 16-16,119-12 0 0,-53 7-144 0,0 0-16 16,6 0-16-16,-1-2 0 15,-1-2-496-15,-4 0-112 0,4 4-16 0,-4 1 0 0,9 3-96 0,-4 1-32 0,8 1 0 0,-3-1 0 16,5 0 384-16,-5 0 0 15,-3 0 0-15,4 0 0 0,3 0 256 0,4 0 160 0,5 0 32 0,-2-1 16 16,7-3-64-16,-10-1-16 0,-6-7 0 0,2 3 0 16,0-5-160-16,1 5-32 0,2-3-16 0,-1 4 0 15,0-1-176-15,-7 4-192 0,-7-1 32 0,-2 1 16 16,0 2 144-16,-3-1 256 0,0 2-64 0,-63 2-16 16,124-3 128-16,-60 3 16 0,-1 0 16 0,-63 0 0 15,104 3-336-15,-104-3 0 0,84 2 0 0,-84-2 0 16,64 4-144-16,-64-4 0 0,0 0 0 0,65 5 0 15,-65-5 336-15,0 0 64 0,0 0 0 0,0 0 16 0,0 0 368 0,0 0 64 16,0 0 0-16,0 0 16 0,0 0-112 0,0 0-32 16,0-28 0-16,-14 16 0 0,0-2-224 0,2 0-48 15,-2-2-16-15,2-1 0 0,-6-1-160 0,4-6-128 16,0-6 144-16,-1-1-144 16,-3-7 128-16,4-2-128 0,-5 0 0 0,3-6 144 0,-1-1 48 0,3-1 0 15,0 2 0-15,0-6 0 0,4 0 224 0,1-2 48 16,2-4 16-16,0-6 0 0,2 1-304 0,0-3-176 15,-4 5 192-15,2 4-192 16,-2 4-256-16,-1 8-144 0,-4 7-48 0,-4 10 0 16,1 5-240-16,-13 2-48 0,2 7-16 0,-10 2 0 15,-2 7 224-15,-4 1 32 0,-1 8 16 0,-4 1 0 0,-3 7 112 0,-4 2 32 0,-3 4 0 0,-7-1 0 16,-7 1 336-16,-4 1 0 16,-1 7-144-16,-3-5 144 0,1 5-144 0,-3 0 144 0,-1 0-208 0,-5-1 80 15,-3-5-80-15,-9 7-16 0,0-5 0 0,-4 1 0 16,6-2-32-16,-2-4-16 0,3-3 0 0,-6-2 0 15,-6-1 80-15,2-3 0 0,3 1 16 0,2-5 0 16,2-3 176-16,-5-2 192 0,-4 1-32 0,0-4-16 16,4 2 64-16,0-5 16 0,0 2 0 0,1 0 0 31,2-2-1456-31,7 5-304 0</inkml:trace>
  <inkml:trace contextRef="#ctx0" brushRef="#br0" timeOffset="-164820.99">27194 12119 20271 0,'0'0'1792'0,"0"0"-1424"16,0 0-368-16,0 0 0 15,0 0-448 1,0 0-144-16,0 0-48 0,0 0 0 0,0 0-304 0,0 0-64 0,61 0-16 0,-61 0 0 31,0 0-80-31,0 0-32 0,28 49 0 0,-28-49 0 0,-1 49 1136 0,-3-16 0 0,-5 3 240 0,-1 4-48 0,-2 4 1280 0,-1 5 240 16,0 0 48-16,-1 3 16 0,1 0-144 0,1 0-32 15,3-3 0-15,3-4 0 16,-1-5-848-16,3-1-176 0,2-4-48 0,-1-2 0 16,1-4-112-16,-1 6-32 0,-1 2 0 0,-1-3 0 0,0 10-384 0,-4-4 0 15,0 4 0-15,-5 1 0 0,2-2-304 0,-2 3 64 16,-2-3 16-16,3 4 0 15,-1-5-224-15,1 2-64 0,8-9 0 0,0-1 0 16,10-8-304-16,-5-26-64 0,23 37-16 0,-23-37 0 16,0 0 208-16,78 12 48 0,-78-12 0 0,63-14 0 0,-63 14 640 0,70-24 0 15,-70 24 176-15,83-33-48 0,-83 33-128 0,89-30 160 16,-89 30-160-16,96-26 160 0,-96 26 144 0,98-17 16 16,-98 17 16-16,90-14 0 0,-90 14 96 0,91-5 16 0,-91 5 0 0,101 0 0 15,-101 0 96-15,110 8 32 0,-48 1 0 0,5 1 0 16,-1 6-144-16,2 0-32 0,-2 1 0 0,0-1 0 15,-1 3-272-15,4-2-128 0,6 1 128 0,2-1-128 16,1 1 128-16,-3-4-128 0,2-6 0 0,-4 1 128 16,-5-4 0-16,2-1-128 0,0-8 192 0,-1-4-64 15,3-3-320-15,3-6-64 0,0-1 0 0,5-3-16 16,-5 2 400-16,0-3 64 0,-6-5 32 0,3-2 0 16,-1 3-224-16,2-2-240 0,2 2 48 0,2-4 16 15,1 4-752 1,-3-2-160-16,-7 5-16 0,-3-1-16 15,-2 8-32-15,-2 1 0 0,0 4 0 0,1-1 0 0,5 7 816 0,-1-4 144 0,5 6 48 0,-1-3 0 0,-4 1 976 0,-5 2 208 16,-2-1 48-16,1 2 0 0,-3-4-352 0,-57 6-64 16,112-11-16-16,-112 11 0 0,101-16-32 0,-101 16-16 15,97-19 0-15,-97 19 0 0,84-17-224 0,-84 17-64 16,61-12 0-16,-61 12 0 0,0 0 96 0,0 0 16 16,63-14 0-16,-63 14 0 0,0 0 192 0,0 0 32 15,0 0 16-15,0 0 0 0,0 0 224 0,0 0 32 16,0 0 16-16,0 0 0 0,0 0-432 0,0 0-96 15,0 0-16-15,0 0 0 0,0 0-400 0,0 0 0 16,-14 5 0-16,-4-5 0 0,1 0-160 0,-4 3-16 16,2-3 0-16,-2 0 0 0,2 0 176 0,-2-3 0 0,-2 1 160 0,0-5-160 15,6-2 272-15,-7 1-32 0,-1-3-16 0,-1-1 0 16,2-2-224-16,-1 2 0 0,-1-2 0 0,0-3-160 16,3 3 160-16,-3-7 0 0,4-2 0 0,-3-3-128 15,3 0 128-15,-1-5 144 0,2-1-16 0,2-4-128 16,-4 1 128-16,2-3-128 0,4 6 0 0,-6-3 0 15,6 7-256-15,-6-1-128 0,2 3 0 0,-1 3-16 32,1 0-304-32,-4 6-48 0,4 0-16 0,-1 4 0 15,-4-1 0-15,1 6-16 0,1-3 0 0,-2-1 0 0,-4 3-64 0,2-3-16 0,-3 4 0 0,-2-1 0 16,-2 0 368-16,-2 4 80 0,-3 0 16 0,-9 1 0 0,0 4 224 16,-6 0 176-16,-5 0-208 0,-4 4 80 0,-6 1 352 0,-5 4 80 15,-1 3 16-15,-4 2 0 0,-1 3 224 0,3 1 48 16,-2-1 16-16,1-3 0 0,-3 3-96 0,-6-3 0 15,-5 4-16-15,4-1 0 0,4-3 96 0,-7 2 32 16,-1-8 0-16,-4-2 0 0,-1-6-624 0,-3 0 0 16,-7-6 0-16,5-2-128 15,6-5-848-15,-8 1-176 16,2 2-16-16,-10-2-16 0,-6 1-32 0,-3 2 0 0,4 3 0 0,-6 0 0 16,1 1 288-16,-10 2 48 0</inkml:trace>
  <inkml:trace contextRef="#ctx0" brushRef="#br0" timeOffset="-142820.84">4389 13701 23039 0,'-5'-7'2048'0,"5"1"-1648"0,0 6-400 0,0 0 0 16,0 0-480-16,14-13-176 0,-9 0-48 0,4-4 0 15,5-6-128-15,1-3-48 0,-1 0 0 0,-5 9 0 0,-4 3 528 0,-1 0 96 16,-4 5 32-16,-7 4 0 16,0 1 224-16,-5 1 128 0,-2 3 0 0,-2 0-128 0,-1 3 160 0,1 1-160 15,-1-2 128-15,1 1-128 0,0 2 544 0,0-1 32 16,3 1 0-16,-1 0 0 0,1 4 96 0,3-6 32 15,-1 6 0-15,1-4 0 0,1 2-704 0,1-1 0 16,-3 2 0-16,2 1 0 16,-1 5-656-16,0-2-16 0,1 2 0 0,-3 3 0 15,1 1 48-15,-5 1 16 0,3 5 0 0,-1-1 0 0,0 5 608 0,-4-2 336 16,1 4-32-16,-1 1-16 0,1 4 464 0,-2 0 80 16,1-4 32-16,1 4 0 0,0-4-464 0,1-3-80 15,0 2-32-15,4 1 0 0,-2 0-48 0,2 1-16 0,3-3 0 16,-1-3 0-16,3 2 192 0,1 2 32 0,1-2 16 0,2 1 0 15,3-2 192-15,0 4 48 0,0-5 0 0,0 5 0 16,0-31-64-16,5 61 0 0,-5-61 0 0,9 54 0 16,-9-54-352-16,14 53-80 0,-14-53-16 0,0 0 0 15,33 57-192-15,-33-57 0 0,0 0 0 0,0 0 0 16,62 63 0-16,-62-63-160 0,0 0 160 0,53 55-192 16,-53-55 192-16,0 0 0 0,52 61 0 0,-52-61 0 15,0 0 0-15,54 58 0 0,-54-58 0 0,0 0 0 16,54 45 0-16,-54-45 144 0,0 0-144 0,0 0 0 15,70 32 192-15,-70-32-64 0,0 0 0 0,0 0-128 16,61-6 528-16,-61 6 0 0,0 0 0 0,42-21 0 0,-42 21-144 0,29-26-48 16,-29 26 0-16,35-28 0 15,-21 11-336-15,3-4 0 0,1 2 0 0,-4-2 0 0,3-2 0 0,1-3 128 16,-1-2-128-16,0-1 128 0,-3-3 0 0,0 1 0 16,2-4 0-16,-7 0 0 0,1-5-128 0,-1 0 0 15,-2-7 0-15,-5 2 0 0,1-4-336 0,-1-3 16 16,-2 3 0-16,-2-3 0 0,2 0 320 0,-3-2-144 15,-1 1 144-15,2 3 0 0,2-1 0 0,-3-3 128 16,1 2 0-16,-1 2 16 0,-3 3 48 0,0 1 16 16,-3 8 0-16,-2 3 0 0,-1 9-208 0,-7 3 176 15,-2 10-176-15,-9 4 160 0,-1 5-160 0,-9 4-176 16,-9 13 48-16,-8 13-14960 0</inkml:trace>
  <inkml:trace contextRef="#ctx0" brushRef="#br0" timeOffset="-139238.83">14977 7039 3679 0,'-12'0'320'0,"7"0"-320"0,-1 3 0 0,5-1 0 0,-1-2 272 0,-1 3-16 15,-3 1 0-15,-8 3 0 0,-3 1-256 0,-1 1 0 16,-4 3 0-16,1-3 0 0,-2 5 0 0,-1-2 0 15,-1-1 0-15,-4 1 0 0,3 2-144 0,-2-2 144 16,2 2 0-16,0-5 0 0,3 4 0 0,-1 0 0 16,1 1 0-16,-2 3 0 0,-1 0 576 0,2-3 176 15,-2 4 32-15,-2 3 48 0,5-4-144 0,-3 2-48 16,0 2 0-16,0 5 0 0,3 0-464 0,-3 2-176 16,3-2 0-16,1 6 144 0,1-1-144 0,-2 4 0 15,1-5 0-15,4 4 0 0,1-2 384 0,-1-1 0 16,3 4 0-16,-1 2 0 0,4-3 192 0,-2 1 48 15,2 0 0-15,3 2 0 0,0-3 160 0,4 5 48 16,5-3 0-16,0-36 0 0,0 75-256 0,0-75-64 16,12 80 0-16,-12-80 0 0,23 79-336 0,-23-79-176 15,31 80 160-15,-31-80-160 0,35 75 0 0,-35-75 0 0,37 66 0 16,-37-66 0-16,43 61 0 0,-43-61 0 0,45 57 0 0,-45-57 0 16,49 53 272-16,-49-53 64 0,52 52 16 0,-52-52 0 15,65 49-16-15,-65-49 0 0,66 41 0 0,-66-41 0 16,66 39-336-16,-66-39 144 0,68 26-144 0,-68-26 0 15,74 14 176-15,-74-14-176 0,71-4 160 0,-71 4-160 16,75-22 144-16,-38-1-144 0,1-3 128 0,-3-2-128 16,0-5 144-16,-4-4-144 0,0-1 160 0,-1-2-160 15,1-2 544-15,1-5 16 0,-3-5 0 0,3-6 0 16,-6-4-48-16,2-1-16 0,-2-1 0 0,-5-3 0 0,1 1-496 0,-8-3 0 16,-3 2 0-16,-8-4 0 15,-3 1-592-15,-8-5-176 16,-3 4-16-16,-5-4-16 0,-3 7 480 0,-3 0 112 0,1 9 16 0,-7 3 0 0,2 11 464 0,-9-2 112 15,-4 7 0-15,-6 3 16 16,-4 6-400-16,-12-2 0 0,4 9 0 0,-15 3-6976 16,-6 8-1344-16</inkml:trace>
  <inkml:trace contextRef="#ctx0" brushRef="#br0" timeOffset="-136784.22">26201 13445 9215 0,'-12'5'816'0,"12"-5"-656"16,-12 5-160-16,12-5 0 16,0 0-560-16,0 0-144 0,0 0-16 0,-16 0-16 15,16 0-320-15,-21 0-64 0,21 0-16 0,-12-5 0 0,12 5 704 0,0 0 144 16,0 0 32-16,-11-12 0 0,11 12 800 0,0 0 160 16,-12-6 48-16,12 6 0 0,-10 4 512 0,10-4 96 15,-12 5 32-15,12-5 0 16,-18 14 80-16,18-14 32 0,-14 23 0 0,6-8 0 15,8-15-560-15,-9 35-112 0,4-16-32 0,1 2 0 0,4 5-416 0,-3-1-96 16,3 4-16-16,0-1 0 0,3 2-272 0,1 1 0 16,1 1 0-16,0-3 0 0,-5-29 0 0,14 54 0 0,-7-22 0 0,-4 2 0 15,3 1 0-15,-6 0-176 16,1 0 176-16,-2 0-208 0,-3-2-128 0,-1 5-32 16,-4 2 0-16,-3 0 0 0,2 0 64 0,-3 4 16 15,-1-1 0-15,1 6 0 0,0 0 288 0,-1 0 272 0,2-1-48 0,2-4-16 31,3 0 320-31,-2-4 64 0,6-2 16 0,3-7 0 0,1-5-368 16,-1-26-80-16,9 40-16 0,-9-40 0 16,0 0-928-1,28 46-192-15,-28-46-48 0,0 0 0 0,38 31-64 0,-38-31 0 0,0 0-16 0,0 0 0 0,77 18 784 0,-77-18 176 16,0 0 144-16,73-2-208 0,-73 2 592 0,0 0 112 16,80-4 16-16,-80 4 16 0,0 0 224 0,84-3 32 15,-84 3 16-15,59 0 0 0,-59 0-32 0,70-5 0 16,-70 5 0-16,87-9 0 0,-87 9-384 0,106-14-96 15,-45 9-16-15,4-2 0 0,1-2-272 0,-2-1 0 16,3-3 0-16,-10 1 0 0,4 2-144 0,-3-2-48 16,-58 12 0-16,115-14 0 0,-115 14 0 0,123-4 0 15,-60 8 0-15,0-1 0 0,1 2 192 0,-1-1 0 0,-2 1 0 16,0 0 0-16,0 1 144 0,2 0-144 0,3 0 192 0,4-3-192 16,5 2 0-16,-2-1 0 0,4-2 0 0,-6-2 0 15,-5 0 0-15,0 0 0 0,2 0 0 0,2-2 0 16,1-2 208-16,4 4 48 0,4-8 0 0,-1-1 0 15,-3 0-48-15,-3-5 0 0,-1 0 0 0,-5-1 0 16,-1 6-208-16,-2 0 0 0,-3 2 0 0,3 0 0 16,-2 6 0-16,-61 1 0 0,112-9 0 0,-112 9 0 15,87-7 0-15,-87 7-128 0,75-2 128 0,-75 2 0 16,57 0 0-16,-57 0 0 0,0 0 0 0,75 14 0 16,-75-14 0-16,0 0 176 0,66 23-48 0,-66-23-128 0,0 0 592 15,60 22 16-15,-60-22 0 0,0 0 0 0,59 13-384 0,-59-13-80 16,0 0-16-16,0 0 0 15,66 5-128-15,-66-5 0 0,0 0-160 0,0 0 160 0,0 0 0 0,0 0-144 16,0 0 144-16,0 0 0 0,0 0 0 0,0 0 0 16,0 0 0-16,0 0 128 0,0 0 160 0,0 0 32 15,-16-14 16-15,6 9 0 0,-2-2 256 0,0-4 48 16,1-1 16-16,-1-2 0 0,2 2-80 0,1-5-32 16,-5-6 0-16,2 0 0 0,-2 1-368 0,2-4-176 15,-2-1 160-15,1-2-160 0,3 6 144 0,-1-5-144 16,6-1 128-16,0 1-128 0,0-5 320 0,5-4-32 15,0-1 0-15,0-7 0 0,5 1-288 0,-3 0 128 16,5-4-128-16,-4 2 0 0,2-1 0 0,-1 2 0 0,-2 5 0 0,-4 2 0 16,0 1-224-16,0 2 0 0,-3 9 0 0,5 26 0 15,-8-49 64-15,8 49 16 16,-13-40 0-16,13 40 0 0,-5-29 144 0,5 29 0 0,0 0 128 0,-9-33-128 16,9 33 224-16,0 0-32 0,0 0 0 0,-15-25 0 15,15 25-192-15,0 0 0 0,0 0 0 0,0 0 0 31,-16-17-384-31,16 17-112 0,0 0-16 0,0 0-16 0,-19-5 144 0,19 5 48 0,-16 5 0 0,16-5 0 0,-17 9 336 16,17-9 0-16,-26 8 160 0,26-8-160 16,-27 16 144-16,27-16-144 0,-27 10 0 0,9-1 144 15,1-4 0-15,-4-1 0 0,0 1 0 0,-3 2 0 0,-3-5-144 0,-2 1 192 16,-6 2-192-16,0-5 192 16,-2 4-192-16,1-8 0 0,1 3 0 0,-5-6 0 0,2 1-176 0,-2-2-16 15,-1-3 0-15,-2-4 0 0,-1 1 192 0,-1 0-208 16,-7-4 80-16,-2 1 128 0,-4 0 0 0,-3 4 0 15,-9-1 224-15,-1 2-64 0,1 2-160 0,-5 5 160 16,-1-2-160-16,-8 1 160 16,0 6-480-16,-6 0-80 0,-4 6-32 0,-9-3 0 15,7 6-192-15,0-1-32 0,7 3-16 0,2-2 0 0,5-1 528 0,-1-1 144 16,-1 4 0-16,-3-3 0 0,2 1 432 0,6 0 144 16,4 0 48-16,-3-1 0 15,3 1-944-15,-5-4-176 0,0 4-32 0,-8 3-16 16,3-3-752-16,1 0-160 0</inkml:trace>
  <inkml:trace contextRef="#ctx0" brushRef="#br0" timeOffset="-134865.65">21650 6427 2751 0,'0'0'256'0,"0"0"-256"0,0 0 0 0,0 0 0 32,0 0-368-32,0 0-112 0,-11 39-32 0,11-39 0 0,-14 31 320 0,14-31 48 0,-24 35 16 0,24-35 0 15,-28 31 832-15,12-22 160 0,16-9 32 0,-26 17 16 16,26-17 656-16,-24 9 128 0,24-9 32 0,-27 9 0 15,27-9-352-15,-20 0-64 0,20 0-16 0,-20 0 0 16,6-4-1296-16,4 2-272 0,0-5-48 0,-6 2-16 16,0-4-192-1,-8 1-48-15,-1-1 0 0,-4 0 0 0,-6 4 288 0,-2 2 48 0,2 3 16 0,-5 3 0 16,0 2 224-16,2 8 0 0,1 0 0 0,-1 5 0 0,7-1 0 0,-4 6 0 16,7-2 192-16,-2 1-192 0,8 1 0 0,-4 3 0 15,5 6 0-15,-2-1 0 0,4 4-192 0,-4 5 16 16,2-2 0-16,-1 6 0 15,1-2-304-15,-2 5-64 0,0-2-16 0,-1 2 0 16,1-7 384-16,1 5 176 0,-1-1-160 0,-1-1 160 0,-1 1 208 0,1 1 144 16,-1-1 32-16,1 4 0 0,5 5 752 0,-6 1 144 15,6 7 48-15,2-4 0 0,-2 1 0 0,1 4 0 16,1 4 0-16,1 4 0 0,0-4-352 0,1 6-64 16,4 1-16-16,3-2 0 0,4 1-448 0,1-6-80 15,6-5-32-15,1-5 0 0,4-11-208 0,-8-45-128 0,32 92 160 0,-32-92-160 16,45 80 256-16,-45-80-32 0,54 79-16 0,-54-79 0 15,61 76-208-15,-61-76 0 0,64 79 0 0,-64-79 0 16,72 75 0-16,-72-75 0 0,75 74 0 0,-75-74 0 16,77 72 0-16,-77-72 0 0,76 61 0 0,-76-61 0 15,84 57 0-15,-84-57-160 0,94 53 160 0,-94-53-128 16,105 36-176-16,-105-36-16 0,121 18-16 0,-53-18 0 0,4-2 96 16,-6-7 32-16,-3-3 0 0,1-5 0 0,-4-6 208 15,4-3 240-15,-6-2-48 0,3-5-16 0,1-2 64 16,-2-5 16-16,4-5 0 0,-6-9 0 15,-1-6 144-15,-12-2 48 0,-1-4 0 0,-6-1 0 0,-6-2 144 0,-3-3 48 16,-1 1 0-16,-2-8 0 0,0 5 192 0,-6-10 64 16,0 4 0-16,-2-4 0 0,-4-3 128 0,3-2 16 15,1-3 16-15,-8 0 0 0,6-1-560 0,-7-1-112 16,-1-1-32-16,-3 6 0 0,-5 5-352 0,-5 9 0 16,-3 0 0-16,-10 9 0 0,1 3-160 0,-9 2 0 15,-1 9 0-15,-4-2 0 0,-7 2-32 0,-4 7-16 16,-5 1 0-16,-2 4 0 0,-2 2 208 0,-8 1 208 15,-7 2-32-15,-5 4-16 16,-10 1-752-16,-6 4-160 0,-7 7-16 16,-5 10-13920-16</inkml:trace>
  <inkml:trace contextRef="#ctx0" brushRef="#br0" timeOffset="-132753.55">23035 7207 3679 0,'-5'9'320'0,"-1"-2"-320"16,1-2 0-16,5-5 0 0,0 0 2240 0,0 0 384 16,0 0 80-16,0 0 16 0,0 0-2384 0,0 0-464 15,54 53-112-15,-54-53-16 16,0 0-1136-16,0 0-224 0,0 0-48 0,0 0-16 15,0 0 592-15,0 0 112 0,0 0 16 0,0 0 16 0,0 0 1136 0,0 0 240 16,0 0 32-16,40-30 16 0,-40 21 160 0,0 1 16 16,-3 2 16-16,1-2 0 0,2-1-352 0,0 0-64 15,2 4 0-15,1-4-16 0,-3 9-384 0,4-17-80 16,-4 17-16-16,0 0 0 0,0 0 240 0,0 0 0 16,22-26 0-16,-22 26 0 0,0 0 432 0,0 0 16 0,0 0 16 0,0 0 0 15,0 0 624-15,0 0 112 0,0 0 16 0,0 0 16 16,0 0 432-16,0 0 64 0,18 54 32 0,-23-37 0 15,1 4-768-15,4-21-160 0,0 37-16 0,0-37-16 16,0 35-656-16,0-35-144 0,0 0 0 0,23 55 0 16,-23-55-144-16,0 0-32 0,36 49 0 0,-36-49 0 15,0 0 368-15,42 49 80 0,-42-49 16 0,32 43 0 16,-32-43 560-16,34 58 112 0,-34-58 32 0,32 71 0 0,-15-27-400 16,1 1-80-16,-4 4 0 0,0-6-16 0,-1-3-496 0,-4 0-160 15,-9-40 0-15,16 70 0 16,-16-70-896-1,10 65-176-15,-10-65-48 0,7 48 0 16,-7-48-720-16,0 0-160 0,14 42-16 0,-14-42-5952 0</inkml:trace>
  <inkml:trace contextRef="#ctx0" brushRef="#br0" timeOffset="-132454.66">23589 6978 17503 0,'-17'7'768'0,"3"-2"176"0,5 0-752 0,9-5-192 0,-9 5 0 0,9-5 0 15,0 0 0-15,-12 18 0 0,3-6 0 0,-8 9-176 32,3 1-256-32,-7 5-48 0,4 0-16 0,-3 3 0 0,-2 1 720 0,1 1 144 0,2 3 16 0,-2-1 16 15,-2 3 704-15,2 1 144 0,2 2 32 0,-2 0 0 16,4 4-368-16,-1-4-64 0,4 5-16 0,-3-1 0 15,3-1-560-15,-3 3-112 0,-1 2-32 0,-3-1 0 16,7-1-448 0,-5-3-80-16,2 4-32 0,-1-5 0 15,1 0-1184-15,-4-9-240 0,2 2-64 0,1-9-6576 0</inkml:trace>
  <inkml:trace contextRef="#ctx0" brushRef="#br0" timeOffset="-132219.34">22894 7585 10127 0,'0'0'896'0,"0"0"-704"0,0 0-192 0,0 0 0 0,0 0 1440 0,0 0 256 0,0 0 48 16,0 0 16-16,78-12-608 0,-78 12-128 0,61-8-32 0,-61 8 0 16,59-6-128-16,-59 6-32 15,0 0 0-15,91 0 0 0,-91 0 640 0,0 0 112 16,98 6 16-16,-98-6 16 0,78 3-384 0,-78-3-80 0,84 0 0 15,-84 0-16-15,88-3-784 0,-88 3-160 0,89-11-16 0,-89 11-16 32,93-17-848-32,-93 17-160 0,92-26-48 0,-92 26-13104 0</inkml:trace>
  <inkml:trace contextRef="#ctx0" brushRef="#br0" timeOffset="-131774.45">24593 6577 25791 0,'-23'0'1152'0,"9"0"224"0,4 0-1104 0,3 0-272 0,7 0 0 15,-4 3 0-15,4-3 0 0,-7 6 0 0,0 1 128 0,-7 3-128 16,0 6-864-16,-3 3-224 0,-6 4-64 0,2 1 0 16,-1 4-128-16,-4 7-16 0,-1 0-16 0,0 5 0 0,6 0 848 0,-2 7 160 0,2 3 48 0,4 6 0 15,3 3 448-15,5 2 112 0,0 2 16 0,4 6 0 16,5 10 320-16,2 6 80 0,5 14 16 0,3 9 0 16,2 11-432-16,2-4-96 0,4-5-16 0,4-6 0 15,5-10-768-15,4-7-176 0,7-12-16 0,6-7-7616 16</inkml:trace>
  <inkml:trace contextRef="#ctx0" brushRef="#br0" timeOffset="-130471.95">25051 7174 17503 0,'-5'-3'1552'0,"0"-1"-1232"16,5 4-320-16,0 0 0 0,0 0 256 0,-4-14 0 15,1 9 0-15,-3-7 0 16,1-5-1232-16,-4 3-256 0,1 0-48 0,-1 2-16 31,0 3 240-31,1 0 48 0,-1 6 16 0,-2-3 0 0,1 5 1376 0,0-3 256 0,1 4 64 0,-5 0 16 0,14 0 432 0,-18 5 64 16,10 1 32-16,-1 2 0 15,-3 1-368-15,1 0-80 0,3 7-16 0,-5-3 0 0,1 7-576 0,2 0-208 16,-2 3 144-16,-1 3-144 0,3 4 0 0,1-2-320 16,-3 3 48-16,5 4 16 0,4 0 256 0,-1 0-192 15,2 8 192-15,2-1-160 0,6 1 160 0,-5-2 224 16,-1-41-48-16,16 69-16 0,-16-69-160 0,19 58 192 16,-19-58-192-16,0 0 192 0,40 57-192 0,-40-57 128 15,0 0-128-15,0 0 128 0,53 32 112 0,-53-32 16 0,0 0 0 0,0 0 0 16,0 0 336-16,47-27 80 0,-47 27 16 0,19-33 0 15,-19 33-32-15,24-47 0 0,-10 21 0 0,0-5 0 32,-2-1-976-32,2-2-208 0,-2-3-48 0,2-5 0 0,-3 2-784 15,1-2-176-15,-2 1-16 0,-1 1-16 0,2-1 336 16,-1 10 64-16,-1 5 16 0,-6 9 0 0,-3 17 752 0,0 0 144 0,0 0 48 0,0 0 0 16,0 0 384-16,0 0 80 0,0 0 0 0,11 48 16 15,-13-25 704-15,2-23 144 0,2 59 32 0,-2-26 0 0,3 2-48 0,-1 3 0 16,1-1 0-16,1-2 0 0,-4-35-592 0,14 70-112 15,-14-70-16-15,15 54-16 0,-15-54-512 0,0 0-112 16,37 52 0-16,-37-52-16 31,0 0-1632-31,0 0-320 0</inkml:trace>
  <inkml:trace contextRef="#ctx0" brushRef="#br0" timeOffset="-130000.74">25640 7307 34095 0,'-26'10'1504'0,"8"-1"320"0,3 0-1456 0,6-4-368 0,9-5 0 0,0 0 0 0,0 0 0 0,0 0 0 15,0 0 0-15,0 0 0 0,9 38-2656 0,-9-38-544 0,0 0-128 16,2 40 0 0,-2-40-992-16,-4 35-192 0,-5-16-32 0,2 2-16 15,0-3 2896-15,-1 4 592 0,1 1 112 0,-2 3 32 0,0 0 2080 0,2 5 400 0,-1-1 96 0,1 7 16 16,1 1 688-16,-2-1 144 0,2-3 16 0,3 1 16 16,-2-9-1360-16,5-26-272 0,1 49-48 0,-1-49-16 15,4 31-1440-15,-4-31-288 16,0 0-64-16,0 0-16 0,0 0 64 0,0 0 16 0,0 0 0 0,0 0 0 0,0 0 1024 0,0 0 192 15,0 0 64-15,0 0 0 0,0 0 32 0,0 0 16 16,0 0 0-16,0 0 0 0,17-40-176 0,-17 40-48 16,9-34 0-16,-7 7 0 0,1 1 352 0,3-5 64 15,1-9 16 1,-2 0 0-16,0-4 16 0,2-1 16 0,2-4 0 0,-1-7 0 0,6 4-64 0,-5 2-16 16,3-3 0-16,-1 8 0 0,1 3-352 0,-3 2-80 15,1 9-16-15,-3 3 0 16,-7 28 240-16,9-38 32 0,-9 38 16 0,0 0 0 0,0 0 32 0,0 0 16 0,0 0 0 0,0 0-8544 31,0 0-1696-31</inkml:trace>
  <inkml:trace contextRef="#ctx0" brushRef="#br0" timeOffset="-127486.72">25764 7476 7359 0,'-16'17'656'0,"6"-3"-528"0,1-5-128 0,5-2 0 0,3-6 128 0,1-1 0 15,-2 7 0-15,0-1 0 16,-1 4-816-16,-3 6-160 0,-2-2-48 0,1 3 0 31,0 1 208-31,-2 1 48 0,-3 2 0 0,-2 0 0 0,2-2 1440 0,0 3 288 0,1 4 64 0,-3-5 16 16,5-1-672-16,1-5-144 0,-4-1-32 0,1 0 0 0,2-5-320 0,1-1 0 15,-5 1 0-15,5-4 0 0,-1 2 144 0,-1-1-144 16,-1-1 192-16,2-2-192 0,2 1 448 0,-1-2-32 16,-1 1 0-16,0-3 0 0,1 0-224 0,-1 0-64 15,0-3 0-15,0 3 0 0,-3-6-368 0,2 6-80 16,-2-3 0-16,-1-2-16 15,3 5-432-15,-6-4-64 0,2 4-32 0,4 0 0 0,1 0 1168 0,0 0 224 0,6 0 48 16,3 0 16-16,0 0 864 0,0 0 160 0,0 0 48 0,0 0 0 16,0 0-896-16,54-40-160 0,-54 40-32 0,0 0-16 15,70-45-304-15,-70 45-64 0,52-39-16 0,-52 39 0 16,52-40 128-16,-52 40 16 0,49-40 16 16,-49 40 0-16,44-40 336 0,-44 40 64 0,40-43 16 0,-40 43 0 15,28-44-272-15,-28 44-48 0,20-52-16 0,-11 24 0 16,-4-2 144-16,-1-1 16 0,1 3 16 0,-1-1 0 15,1 3 32-15,-2 3 0 16,-3 23 0-16,9-37 0 0,-9 37-1056 0,14-33-208 0</inkml:trace>
  <inkml:trace contextRef="#ctx0" brushRef="#br0" timeOffset="-126920.86">26232 7110 15663 0,'-13'17'1392'0,"0"-8"-1120"0,5 0-272 0,8-9 0 0,0 0 1536 0,0 0 256 0,0 0 64 0,3 26 0 0,-3-26-1136 0,9 31-208 15,-9-31-64-15,14 49 0 16,-11-19-1312-16,2 1-272 0,-1 4-48 0,-2 1-16 16,1-1-240-16,-6 5-48 0,3 0-16 0,-6 2 0 15,1 0 160-15,-2 5 16 0,0-2 16 0,-1-1 0 0,-1-1 1312 0,-2-6 400 16,4-6 16-16,1-5 0 16,0-8 768-16,1-6 160 0,5-12 16 0,-7 14 16 0,7-14-640 0,0 0-128 15,0 0-32-15,0 0 0 0,12-35-448 0,-12 35-128 16,14-45 0-16,-5 7 0 31,0-4-336-31,3-9-144 0,-3-3-32 0,4-3 0 0,-4-1 256 0,3 1 64 0,2 1 0 0,0-1 0 0,0-3-64 0,2-1-16 0,-2 0 0 0,3-1 0 31,1 8 32-31,-4 3 16 0,3 11 0 0,-17 40 0 0,31-45 224 0,-31 45 0 0,0 0 0 0,0 0 160 16,0 0 16-16,0 0 0 0,0 0 0 0,0 0 0 16,0 0-464-16,75 9-96 0</inkml:trace>
  <inkml:trace contextRef="#ctx0" brushRef="#br0" timeOffset="-126638.58">27048 6929 23951 0,'-35'61'2128'0,"9"-21"-1696"0,5-4-432 0,12-9 0 0,9-27 3024 0,7 26 528 15,-7-26 96-15,13 52 32 32,-3-3-4144-32,7 13-832 0,-3 5-176 0,0-1-16 0,-5-2-2000 0,-2-6-400 0,-7-1-80 0,-3-3 0 31,-3 2 2048-31,-1-6 432 0,0 1 80 0,-1-6 0 0,-1-1 1104 0,0-8 304 0,1 4 0 0,-6-10-5600 0</inkml:trace>
  <inkml:trace contextRef="#ctx0" brushRef="#br0" timeOffset="-126403.33">26708 7357 8287 0,'0'0'736'0,"0"0"-592"0,0 0-144 0,0 0 0 15,0 0 2688-15,0 0 496 0,0 0 96 0,0 0 32 16,89 12-1136-16,-89-12-240 0,77 14-32 0,-77-14-16 16,82 18-800-16,-82-18-176 0,71 21-16 0,-71-21-16 15,65 19-304-15,-65-19-64 0,0 0-16 0,92 29 0 0,-92-29-496 16,0 0 0-16,98 20 0 0,-98-20 0 16,66 7-1040-16,-66-7-256 0,71-13-48 0,-71 13-11488 15</inkml:trace>
  <inkml:trace contextRef="#ctx0" brushRef="#br0" timeOffset="-125978">27780 6978 21183 0,'-4'3'1888'0,"4"-3"-1504"0,0 0-384 0,0 0 0 0,0 0 1504 0,0 0 224 15,0 0 64-15,0 0 0 0,63 9-1344 0,-63-9-256 16,0 0-48-16,66 22-16 0,-66-22-128 0,0 0 0 15,47 32 0-15,-47-32 0 0,0 0 832 0,0 0 144 0,42 40 32 0,-42-40 0 16,0 0 208-16,0 0 32 0,47 35 16 0,-47-35 0 16,0 0-560-16,44 40-128 0,-44-40 0 0,0 0-16 15,28 40-560-15,-28-40-272 0,8 29 16 0,-9-15 16 32,-3-1-656-32,-1 0-128 0,-4 0-16 0,1-3-16 15,-1 2 0-15,-5-3 0 0,3 3 0 0,1-7 0 16,1 6 192-16,-3-4 32 0,2 2 16 0,1-1 0 0,0 1-496 0,1 0-96 0,1-1-32 0,1-2 0 15,6-6-112-15,-1 14-32 0,1-14 0 0,0 0 0 0,0 0 1392 0,0 0 192 16,48 29 192-16,-48-29-48 0,0 0 912 0,60 19 176 16,-60-19 48-16,0 0 0 0,66 26 288 0,-66-26 64 15,0 0 16-15,61 40 0 0,-61-40-848 0,35 32-160 16,-35-32-48-16,19 35 0 0,-19-35-448 0,7 43-144 16,-7-17 0-16,-5 0 0 0,-2 6 192 0,-2-1-192 15,-2 4 192-15,-2 0-192 0,0-4 704 0,-2 1 48 16,-1 2 0-16,-1 1 0 0,-4-3-128 0,0-1-32 15,2 0 0-15,-2-1 0 0,1-7-592 0,3-1 0 16,0-4 0-16,-1-6-10176 16,4-7-2048-16</inkml:trace>
  <inkml:trace contextRef="#ctx0" brushRef="#br0" timeOffset="-125678.92">28561 6131 22111 0,'-4'18'1968'0,"1"-5"-1584"0,3-13-384 0,0 0 0 16,0 0 1856-16,0 0 304 0,29 42 48 0,-29-42 16 0,44 66-2032 0,-13-24-384 16,1 2-96-16,-1 3-16 15,0-2-768 1,4 2-144-16,-4 2-48 0,3 1 0 0,-1 8 848 0,0-2 160 0,0 5 48 0,0 1 0 0,0 10 208 0,-3 1 0 15,1 3 0-15,-8-4 0 0,-2 3 0 16,-4 0 0-16,-3 0 0 0,-3 3 0 0,-3 2 704 0,-1-2 96 16,-5 3 16-16,-4-3 0 0,2 2 32 0,-9-2 16 15,1-6 0-15,-4-6 0 0,-2-3-864 0,-4-8-160 16,-1-1-32-16,-2-5-16 16,-7-2-1312-16,2-7-256 0</inkml:trace>
  <inkml:trace contextRef="#ctx0" brushRef="#br0" timeOffset="-125378.39">29657 7105 39615 0,'-28'26'1760'0,"12"-12"352"0,7-2-1680 0,9-12-432 0,0 0 0 0,0 0 0 0,0 0 0 0,0 0-192 15,0 0 0-15,91 10 16 16,-91-10-1472-16,80-1-288 0,-80 1-64 0,79-13-16 16,-79 13-128-16,76-13-32 0,-76 13 0 0,82-21 0 15,-82 21 448-15,89-26 96 0,-89 26 16 0,94-27 0 0,-94 27 976 0,87-31 208 16,-87 31 48-16,70-31-7280 15</inkml:trace>
  <inkml:trace contextRef="#ctx0" brushRef="#br0" timeOffset="-125191.83">29920 7476 10127 0,'-12'22'448'0,"3"-9"96"0,5-1-544 0,4-4 0 0,0-8 0 0,0 0 0 0,0 0 864 0,0 0 64 0,25 34 16 0,-25-34 0 15,28 38 1488-15,-28-38 288 0,38 40 64 0,-38-40 16 16,40 30 16-16,-40-30 16 0,0 0 0 0,61 22 0 16,-61-22-1552-16,0 0-320 0,73-7-64 0,-73 7-16 31,0 0-1184-31,77-33-224 0,-77 33-48 0,0 0-16 16,80-52-1296-16,-80 52-256 0,49-52-48 0,-49 52-11088 0</inkml:trace>
  <inkml:trace contextRef="#ctx0" brushRef="#br0" timeOffset="-124963.3">31049 6845 30399 0,'-3'18'2704'0,"3"-18"-2160"0,0 0-544 0,0 0 0 0,0 0 1104 0,0 0 112 16,0 0 32-16,66 31 0 15,-66-31-1504-15,59 21-320 0,-59-21-48 0,0 0-16 16,78 23-1344-16,-78-23-288 0,0 0-48 0,0 0-16 16,79 3-112-16,-79-3-32 0,0 0 0 0,0 0-5792 0</inkml:trace>
  <inkml:trace contextRef="#ctx0" brushRef="#br0" timeOffset="-124762.88">31080 7260 35007 0,'-8'22'1552'0,"4"-6"320"0,4-16-1488 0,0 0-384 0,0 0 0 0,0 0 0 0,0 0 448 0,61 19 0 16,-61-19 16-16,84-2 0 0,-84 2-464 0,111-12-192 0,-111 12 16 0,98-14 0 15,-98 14-1392-15,75-15-288 0,-75 15-48 0,0 0-16 16,78-28-80-16,-78 28-32 0,0 0 0 0,58-39-5392 15,-58 39-1072-15</inkml:trace>
  <inkml:trace contextRef="#ctx0" brushRef="#br0" timeOffset="-124123.16">32224 6840 21183 0,'-7'14'1888'0,"7"-14"-1504"0,0 0-384 0,0 0 0 0,0 0 656 0,0 0 64 0,0 0 16 0,0 0 0 31,67 23-1712-31,-67-23-352 0,60 15-64 0,-60-15-16 16,52 23-1152-16,-52-23-256 0,30 31-32 0,-30-31-16 0,22 32 1552 16,-22-32 304-16,23 34 64 0,-23-34 16 0,26 27 3056 0,-26-27 624 0,0 0 112 0,0 0 16 15,75 13-832-15,-75-13-192 0,0 0-16 0,68-34-16 16,-68 34-2240-1,0 0-448-15,68-51-96 0,-68 51 0 0</inkml:trace>
  <inkml:trace contextRef="#ctx0" brushRef="#br0" timeOffset="-123823.9">33220 6255 15663 0,'-15'15'1392'0,"4"-6"-1120"0,11-9-272 0,-9 5 0 0,9-5 3424 0,0 0 624 0,0 0 128 0,0 0 32 31,0 0-4912-31,0 0-960 0,61-17-208 0,-61 17-48 16,0 0-1504-16,0 0-304 0,60 23-64 0,-60-23-16 16,17 43 2416-16,-10-12 496 0,-2 4 80 0,1 5 32 0,0 4 2880 0,1 5 576 0,6 8 112 0,-5 6 32 15,5 12 464-15,0 12 112 0,1 14 0 0,-1 17 16 16,-3 20-2576-16,-3 12-528 0,-2 10-112 0,-1 5-13600 16</inkml:trace>
  <inkml:trace contextRef="#ctx0" brushRef="#br0" timeOffset="-90362.32">5132 15012 19343 0,'-11'9'1728'0,"4"-6"-1392"16,7-3-336-16,0 0 0 0,0 0 384 0,0 0 16 16,-2-3 0-16,-6-2 0 15,1-1-752-15,-4-6-160 0,3 4-16 0,-6-6-16 16,1 5-672-16,-1 0-144 0,-1 0-32 0,-1 4 0 0,-1-2 944 0,-4 2 176 0,2 2 32 0,-2-3 16 15,-2 6 1104-15,0-1 208 0,-3 2 64 0,-3-1 0 16,1 6 368-16,-5 1 80 0,-1-2 0 0,0 3 16 16,2 1-64-16,-1 5-16 0,5 2 0 0,2-1 0 15,0 3-528-15,5-1-112 0,2 4-32 0,-2 2 0 16,2 6-496-16,-2 3-112 0,2-1 0 0,-2 6-16 16,2 1-240-16,-2 2 0 0,3 4 0 0,4-4-160 15,-1 3 160-15,4-6 0 0,6 3 0 0,-2-5-128 16,2-6 128-16,3-1 0 0,2 5 0 0,2-1-128 15,1 3 128-15,3-2 0 0,6-4 0 0,-4 3 0 0,6 2 288 16,0-2 96-16,4-1 0 0,-1-1 16 0,2 1 80 0,-19-31 16 16,44 52 0-16,-44-52 0 0,47 46-288 0,-47-46-48 15,57 40-16-15,-57-40 0 0,63 43-144 0,-63-43 0 16,70 39 0-16,-70-39 0 0,78 36 0 0,-78-36 0 16,82 30 0-16,-82-30 0 0,82 22 0 0,-82-22 0 15,84 23 0-15,-84-23 0 0,80 26 0 0,-80-26 0 16,87 28 0-16,-87-28 0 0,94 30 320 0,-94-30-32 15,101 31 0-15,-101-31 0 0,112 26-32 0,-112-26 0 16,115 26 0-16,-115-26 0 0,108 28 48 0,-108-28 0 16,108 26 0-16,-108-26 0 0,113 21-96 0,-113-21-16 0,119 14 0 15,-119-14 0-15,129 12-64 0,-63-7-128 16,-66-5 176-16,122 9-176 0,-122-9 128 0,111 9-128 0,-111-9 0 0,101 5 0 16,-101-5 0-16,115-2 0 0,-115 2 0 0,119-12 0 15,-119 12 128-15,124-12-128 0,-56 3 0 0,5 4 0 16,-7 0 0-16,0 0 0 0,-66 5 0 0,126-9 0 15,-126 9 0-15,123-4 0 0,-123 4 0 0,122 0 0 16,-122 0 0-16,114 14 0 0,-114-14 0 0,106 23 0 16,-106-23 144-16,108 17-144 0,-108-17 0 0,110 9 144 15,-110-9-144-15,113-2 0 0,-113 2 0 0,112-15 128 16,-112 15-128-16,104-19 0 0,-104 19 144 0,99-21-144 16,-99 21 0-16,96-23 0 0,-96 23 0 0,94-28 0 15,-94 28 0-15,91-33-160 0,-91 33 160 0,84-35-160 16,-84 35 0-16,83-33 0 0,-83 33 0 0,72-33 0 0,-72 33-16 0,69-31 0 15,-69 31 0-15,63-37 0 0,-63 37 176 0,63-43 0 16,-63 43 0-16,64-53 0 0,-64 53 0 0,67-57 0 16,-67 57 128-16,59-61-128 0,-59 61 0 0,50-63 0 15,-50 63 0-15,40-61 0 0,-40 61-320 0,27-54 0 16,-27 54 16-16,14-49 0 0,-14 49 304 0,0-43-160 16,-7 20 160-16,-2 6-128 0,2-1 352 0,-2 4 80 15,-7-3 16-15,6 0 0 0,-7-1 128 0,3 4 16 16,1-3 16-16,0-1 0 0,0-2-208 0,1-3-32 15,2-3-16-15,-6-6 0 0,2 5-224 0,-2-7 0 16,-1 3 128-16,-2-4-128 0,0 4 0 0,-8 0 0 0,5-1-192 0,-4 1 192 16,-4-2-320-16,2 1 32 0,-3 5 16 15,-1-3 0-15,-1 4 128 0,0 0 144 0,-5 3-208 0,1 0 80 16,-1 2 128-16,-2 2 0 0,0 2-144 0,0-1 144 16,-2 5 0-16,0-5 0 0,-2 4 0 0,1-1 0 15,1 1 0-15,-1 0 0 0,-1 1 0 0,4 0 0 16,-7 0-256-16,2 3 32 0,-3-2 0 0,0 3 0 15,2 0-96-15,-1 1 0 0,-1 2-16 0,2 3 0 16,-1 3 176-16,2-2 160 0,-4 4-208 0,0 1 80 0,0 6 128 0,-3-4 0 16,3 4 0-16,-6 0 0 0,1-1 160 0,-2-2-32 15,-2 2-128-15,3-4 192 0,2-1-192 0,5-3 0 16,4 0 0-16,0-7 0 0,4 2 0 0,-3 0-208 16,3-4 64-16,-6 0 16 15,8 1-256 1,-9-1-32-16,2 0-16 0,-4 1 0 0,2-1 96 0,-2 0 16 0,0 4 0 0,4-2 0 15,0 5 144-15,1-1 48 0,-3 3 0 0,2 3 0 0,1-1-48 0,-3 5 0 16,2-2 0-16,-1 4 0 0,-2 0 16 0,-1-4 0 16,2-2 0-16,2 1 0 0,1-4-32 0,0 0 0 15,4-4 0-15,0-1 0 0,2-2-96 0,1 2-32 16,2-4 0-16,-1 1 0 16,1-1-320-16,0 0-80 0,-5 4-16 0,2 1 0 0,1 3 352 0,-6 1 64 0,-3 1 0 15,-1 6 16-15,-2 4 528 0,1 3 96 0,-5 3 32 0,-1 8 0 16,2 2 400-16,-5 5 80 0,-6 6 0 0,-5-1 16 15,-4 3-848-15,-8 7 0 0</inkml:trace>
  <inkml:trace contextRef="#ctx0" brushRef="#br0" timeOffset="-89196.38">12511 14937 23951 0,'-17'12'2128'0,"3"-6"-1696"15,14-6-432-15,-9 3 0 0,9-3 0 0,0 0 0 16,-21 5 128-16,-1-1-128 16,-6-1-1152-16,-2-1-272 0,-1-7-48 0,5 1-16 15,0-4-1728-15,-2-3-352 0,3-1-64 0,-1-2-16 0</inkml:trace>
  <inkml:trace contextRef="#ctx0" brushRef="#br0" timeOffset="-88346.81">11996 14892 4943 0,'-68'23'0'0,"55"-20"192"0,13-3-48 0,0 0 32 0,0 0-176 0,-15 11 0 0,-4 4 0 0,-13 8 0 0,-6 13 1904 0,-2 3 336 0,3 6 80 0,8-1 16 15,11-4-768-15,8 0-160 0,6 2-16 0,4-2-16 16,9-4-544-16,0 3-128 0,3-5 0 0,4-1-16 16,-16-33-688-16,31 61-304 0,-31-61 32 0,29 58 0 31,-29-58-400-31,30 61-80 0,-30-61-16 0,28 61 0 0,-28-61 768 0,30 63 128 0,-16-32 48 0,0 4 0 16,-14-35 1168-16,38 61 256 0,-38-61 32 0,40 50 16 15,-40-50-192-15,52 44-48 0,-52-44 0 0,66 31 0 16,-66-31-704-16,74 21-160 0,-74-21-32 0,90 14 0 15,-90-14-512-15,107 7 0 0,-107-7-240 0,111 5 80 16,-111-5-224 0,108 9-32-16,-108-9-16 0,112 10 0 0,-112-10 128 0,109 21 32 0,-51-7 0 0,-1 7 0 0,4-2 272 0,6 2 0 15,-5 2 0-15,-1-2 0 0,-1-2 304 0,-3-2 112 16,2 4 32-16,1-2 0 0,-3-1 896 0,8-3 192 16,-3-4 48-16,8-3 0 15,-2 1-1584-15,5-4-528 16,-7-1 0-16,1-8 0 0,-1 4 528 0,2-5 0 0,0 0 0 0,0-2 144 0,-6 2-144 0,5-4 0 15,2 4 0-15,1-4 0 0,-9 0 0 0,2 1-192 16,-2 2 32-16,-4-2 16 0,-57 8-48 0,108-14-16 16,-108 14 0-16,114-12 0 0,-114 12 16 0,109-6 0 15,-109 6 0-15,107-3 0 0,-107 3 192 0,97-4 0 16,-97 4-160-16,96-5 160 0,-96 5 0 0,80 0 0 0,-80 0 0 16,84-5 0-16,-84 5 0 0,78-9 0 0,-78 9 0 0,84-15 0 15,-84 15 0-15,82-23 0 0,-82 23 0 0,78-31 0 31,-78 31-368-31,72-37-48 0,-72 37-16 0,61-42 0 0,-61 42 48 0,54-45 16 16,-54 45 0-16,55-49 0 0,-55 49 368 0,46-47 208 0,-46 47-16 0,43-42-16 16,-43 42 336-16,35-38 80 0,-35 38 16 0,0 0 0 15,49-49 0-15,-49 49 0 0,0 0 0 0,40-35 0 16,-40 35-96-16,0 0-32 0,44-34 0 0,-44 34 0 16,0 0-352-16,43-37-128 0,-43 37 0 0,0 0 144 31,32-38-848-31,-32 38-160 0,0 0-32 0,0 0-16 0,0 0 352 0,-7-40 80 0,7 40 16 0,-20-18 0 15,6 10 784-15,1-3 144 0,0-1 48 0,-1 1 0 0,2-1 112 0,-2 0 16 16,0-5 16-16,2-1 0 0,-2-1-208 0,-1-2-64 16,4 2 0-16,-5-4 0 0,6-1-384 0,-8 1 0 15,5 1 0-15,-5-1 0 0,1-3-336 0,-6 0 48 16,2 3 16-16,-7-1 0 0,2 1 48 0,-4 4 16 16,1-2 0-16,-2 4 0 0,-1-1 208 0,-3-1 0 15,2 2 0-15,-2-1 0 16,0 1 128-16,-3-1 32 0,3 1 0 0,-3 0 0 0,0 3-160 0,-1 0 0 15,3-2 144-15,-4 7-144 0,-4-1 0 0,-3-2 128 16,-2 3-128-16,-1 4 0 0,-3 0 256 0,-2 1 0 0,1 1-16 16,-4 1 0-16,-1 2-16 0,-2-4 0 0,0 1 0 0,3 1 0 15,-3-5 16-15,4 2 0 16,3 0 0-16,-2-4 0 0,2 4-240 0,-3-7 0 0,1 3 0 0,-7 0 0 31,4-3-448-31,-2 1 0 0,3-1 16 0,-3 4 0 16,0-1 0-16,-1 0 0 0,-1 7 0 0,-5 2 0 0,0 0 288 0,-5 0 144 0,-2 2-160 0,-2-2 160 15,-3 0-128-15,-4 0 128 0,-3 4 0 0,0 1-144 32,-4 2-816-32,-13-2-176 0,-6 4-16 0,-1-1-8080 0,-1 1-1616 0</inkml:trace>
  <inkml:trace contextRef="#ctx0" brushRef="#br0" timeOffset="-86948.47">20052 14993 11055 0,'0'0'976'0,"-30"5"-784"16,30-5-192-16,0 0 0 0,-19 0 560 0,19 0 64 15,-23-3 16-15,-7 1 0 16,-4-1-864-16,-3-3-160 0,2 3-48 0,-3 1 0 0,5-1 560 0,-2 3 128 31,-5 0 0-31,1 3 16 0,-1 2 144 0,0 6 32 0,0 1 0 0,0 5 0 0,0 1 384 0,5 4 64 31,-3 5 32-31,3-1 0 0,2 2 816 0,3 1 176 0,-6 3 16 0,6-1 16 0,2 4-736 0,2 0-128 16,0 1-48-16,0 2 0 16,8-1-1040-16,1 1-448 0,3 8 16 15,5-5 16-15,4 5 160 0,5-6 16 0,7-2 16 0,5-5 0 0,6 2 608 0,3-4 112 16,5 2 16-16,5-5 16 0,0 2-176 0,6-2-32 0,3 1-16 0,2-1 0 16,-2-2-176-16,4 1-128 0,1-5 192 0,0-1-192 15,6-4 0-15,3-3 0 0,-2 4 0 0,11-4 0 16,3 0 128-16,5-2-128 0,8 0 0 0,-3-1 0 15,1-3 160-15,0 1-32 0,1 3 0 0,2-1 0 16,8 4 0-16,-5-1-128 0,8 0 192 0,-1-2-64 16,-6-1-128-16,1-2 160 0,3-1-160 0,4-1 160 15,2-2-160-15,5-1 0 0,4-2 0 0,-7-2 0 16,-5 0 0-16,-1 0 0 0,-1-2 0 0,0 2 0 16,3 0 0-16,1 0 0 0,-4 0 0 0,-2 0 0 0,-7 2 208 0,-2-2 64 15,-1 3 16-15,-2 1 0 0,0-3 96 0,-2-2 32 16,0-3 0-16,0 1 0 15,-1-3-416-15,-2 1 128 16,-1-4-128-16,3-3 0 0,-6 2 0 0,2-6 0 0,5 2 0 0,-1-7 0 0,-1 2 0 0,-1-7 0 16,-4 0-176-16,-5 0 176 0,-4 0-352 0,-4-2 16 15,-3 2 0-15,-3 0 0 0,-47 26 16 0,87-49 0 16,-87 49 0-16,82-52 0 0,-82 52 320 0,73-58-176 16,-73 58 176-16,63-57-128 0,-63 57-208 0,47-58-48 15,-47 58 0-15,32-54 0 31,-32 54-16-31,14-49-16 0,-14 49 0 0,3-43 0 0,-3 43 416 0,-9-52 224 16,9 52-32-16,-21-61 0 0,7 29 272 0,-3 1 48 0,0-4 16 0,-6 0 0 16,-1 0 112-16,-1-1 0 0,-6 1 16 0,1 0 0 15,-5 4-144-15,-1 3-16 0,1-2-16 0,-5 4 0 16,0 0-160-16,-4 0-48 0,-3 0 0 0,-3 3 0 16,-3 0-64-16,-4-3-16 0,-8 4 0 0,-3-4 0 15,-7-1-192-15,0 1-240 0,2-2 48 0,2-1 16 31,1 3-576-31,2 3-112 0,-3 0-32 0,-4 6 0 0,-2 0 64 16,-3-1 0-16,-4 4 0 0,4 2 0 0,0 7 80 0,-4 0 32 0,1 1 0 0,-4 4 0 16,-8 0 16-16,-6 5 16 0,-3 4 0 0,-4 3 0 15,-2 2-16-15,0 0-16 0,-5 4 0 0,-8 2 0 16,-8-2-512-16,-2 5-112 0,1 8 0 0,-11 7-6800 16</inkml:trace>
  <inkml:trace contextRef="#ctx0" brushRef="#br0" timeOffset="-85344.88">26612 14981 17503 0,'0'0'1552'0,"-26"22"-1232"0,26-22-320 0,0 0 0 16,0 0 656-16,-14 21 80 0,14-21 16 0,-31 44 0 16,5-13-144-16,3 9-32 0,-1-1 0 0,8-6 0 15,0 2-368-15,8-4-80 0,2-1 0 0,6-30-128 16,-5 54 320-16,5-54-64 0,0 47 0 15,0-47 0-15,5 48 320 0,-5-48 48 0,13 53 16 0,-13-53 0 16,14 50 288-16,-14-50 64 0,17 56 16 0,-17-56 0 16,23 57-144-16,-6-25-32 0,2-1 0 0,6-1 0 15,-25-30-304-15,52 54-64 0,-15-28-16 0,1-4 0 16,7-1-240-16,2 2-48 0,4 3-16 0,1 0 0 0,0 2-144 16,1-4-272-16,1 1 64 0,3-1 16 0,-3-1-128 0,4-1 0 15,1 1-16-15,4-2 0 0,5 2 16 0,0-2 0 16,3-4 0-16,-1-3 0 0,-4 0-16 0,0 3 0 15,0-3 0-15,1 2 0 0,1-2 336 0,3 0 0 16,4 3 0-16,2-3 0 0,3 4 288 0,-4-3 80 16,3 4 16-16,-4-1 0 0,1-1 64 0,6-3 0 15,-2 4 16-15,4-5 0 0,3 3-128 0,-5-2-16 16,0 0-16-16,2-5 0 0,-1-1-304 0,6-8 0 16,-2 0 0-16,7-3 0 15,8-7-400-15,-7 1-144 0,3 0-32 0,-4-3 0 16,-2-6 0-16,1 1-16 0,-1 1 0 0,-3-5 0 15,0 8 0-15,-7-3 0 0,-7 2 0 0,-2 3 0 0,-3 3 336 0,-1-4 80 0,3 3 16 0,-3 4 0 16,-2-2 496-16,-1-2 112 0,0 4 0 0,-5-4 16 16,-3 0-16-16,-1 1-16 0,-3-3 0 0,-2-1 0 15,1 0-576-15,-5 1-112 0,-48 11-32 0,93-17 0 32,-93 17-208-32,89-17-32 0,-89 17-16 0,83-18 0 0,-83 18 544 0,84-26-128 0,-84 26 128 0,77-37 0 15,-77 37 0-15,69-47 0 0,-69 47 0 0,63-54 0 16,-63 54-256-16,56-61 0 0,-56 61 0 0,40-61 0 15,-40 61-576 1,26-62-96-16,-26 62-32 0,11-66 0 0,-11 66 608 0,0-67 112 0,0 67 32 0,-11-57 0 0,11 57 560 0,-23-58 112 16,23 58 32-16,-31-52 0 0,31 52 336 0,-28-54 80 15,28 54 16-15,-28-57 0 0,28 57-336 0,-26-65-64 16,12 32-16-16,0-2 0 0,2-3-512 0,-7 1 0 16,0 3 0-16,0-1 0 15,-4-2-576-15,-1-1-112 0,-1 1-16 0,-5-1-16 16,3 7 112-16,-3-4 32 0,-7 9 0 0,-3 0 0 0,-2 3 400 0,-3 4 176 15,-4 3-128-15,-8 2 128 0,1 2 0 0,-5-2 256 16,2 5-48-16,-4 4 0 0,2 0-32 0,-2 1-16 16,-1 1 0-16,-2-2 0 15,0 1-720-15,-4-5-144 0,4 4-16 0,-1-3-16 16,5 2-992-16,-1-1-208 0,-3 2-48 0,-4 3 0 16,-1 2 240-16,-4-3 32 0,-4 3 16 0,-1-5 0 15,2 1 848-15,-3 1 160 0,7 6 48 0,-8 1 0 0,0 4 1120 0,-7-1 224 0,-7 6 64 0,-2-5 0 16,1 4 176-16,-4-1 32 0,0 5 16 0,-9-1 0 15,-12 1-848-15,-4-6-144 0,-4 3 0 0,4 0 0 32,3 0-1984-32,-13 1-288 15,-14 0-48-15,0 1-16 0,7 3 1840 0</inkml:trace>
  <inkml:trace contextRef="#ctx0" brushRef="#br0" timeOffset="-82432.43">14043 16211 9215 0,'-35'13'816'0,"7"-4"-656"15,6 0-160-15,4-2 0 0,10-5 1856 0,8-2 320 16,-16-2 80-16,-2 2 16 0,-6-4-1440 0,-11 1-304 16,-3-2-48-16,1-4-16 15,6 0-976-15,-2-3-208 0,5-2-48 0,-2 2 0 32,2 1 128-32,-3-1 0 0,-4 4 16 0,-3-1 0 0,1 0 864 0,1 0 160 0,1 4 48 0,0 2 0 0,-3-3 688 0,1 6 144 15,-1 6 16-15,-2 1 16 0,0 1-144 0,-4 1-16 16,-1 2-16-16,-4 1 0 0,0 2-656 0,6 3-128 15,-1 1-32-15,4 4 0 0,0 4-560 0,1 4-112 0,3 1-32 0,6 4 0 16,2-2 208-16,7 2 48 0,2 0 0 0,7 0 0 16,0-4 432-16,5 0 80 15,3 2 32-15,4-5 0 16,2 4-272-16,2-1-144 0,4-1 160 0,-4 1-160 16,-4-31-272-16,17 56-160 0,-17-56-16 0,19 54-16 0,-19-54 128 15,27 54 16-15,-27-54 16 0,36 52 0 16,-36-52 304-16,39 49 0 0,-39-49 128 0,43 47-128 15,-43-47 320-15,58 50-48 0,-58-50 0 0,68 47 0 16,-68-47 64-16,85 40 16 0,-85-40 0 0,99 40 0 0,-99-40-160 16,107 39-16-16,-107-39-16 0,109 36 0 15,-48-18-160-15,0-1 160 0,2-3-160 0,3-2 160 0,6-1-160 0,1 1 0 16,-2-3 144-16,-6-4-144 0,-6-2 0 0,-59-3 144 16,110 6-144-16,-110-6 0 0,97 3 512 0,-97-3-16 15,98-3 0-15,-98 3 0 0,98-9 288 0,-98 9 64 16,104-18 16-16,-104 18 0 0,101-27 0 0,-101 27 0 15,96-40 0-15,-96 40 0 0,85-53-272 0,-85 53-48 16,75-57-16-16,-75 57 0 0,63-70-384 0,-37 30-144 16,-3 3 0-16,-2-1 144 0,-7-2-368 0,-2 0-80 15,-3 2-16-15,-8 1 0 0,-2-1 320 0,-3-2-128 16,-4 5 128-16,-3-5 0 0,-1 0 0 0,-6 0 192 16,4 0 0-16,-3 1 0 0,0 3 192 0,-3-4 48 15,5 1 0-15,1-1 0 0,0 0-208 0,2 0-32 0,0-3-16 0,1-1 0 16,-5 1-352-16,1 1-64 0,-3 3-16 0,-8 3 0 31,0 3-688-31,-5 8-144 0,-4 1-16 0,-5 7-16 16,-7 3-224-16,-6 8-32 0,-4 6-16 0,-2 6 0 0,-2 6 688 15,-2 5 128-15,2 2 16 0,-5 8 16 0,3-1 784 0,-3 9 144 0,-7 5 48 0,-4 0 0 16,-3 3-112-16,-7 3-32 0,-6 4 0 0,-1-1 0 31,7 1-1120-31,-5 3-240 0</inkml:trace>
  <inkml:trace contextRef="#ctx0" brushRef="#br0" timeOffset="-81033.44">18656 15911 17503 0,'-7'14'1552'0,"7"-14"-1232"0,-9 24-320 0,9-24 0 15,0 0 704-15,-2 25 64 0,-1-4 32 0,-2 19 0 16,1 8-240-16,1 1-48 0,3 3-16 0,3-8 0 15,1-4-640-15,3-9-128 0,1-1-32 0,-8-30 0 32,18 49-592-32,-18-49-112 0,17 48-16 0,-17-48-16 0,9 53 640 0,-6-27 128 0,-3 2 16 0,-3 3 16 15,-2 4 1280-15,-1 5 256 0,-2 4 48 0,1-1 16 16,0 6 176-16,-2 0 48 0,-1 3 0 0,1-3 0 16,0 3-192-16,2-2-48 0,4 3 0 0,-3 2 0 0,6-1-512 0,2-5-96 15,5 0-32-15,2-6 0 0,1-2-384 0,8-7-64 16,3-6-32-16,-21-28 0 0,40 44-224 0,-40-44 0 15,43 35-192-15,-43-35 192 0,46 31-384 0,-46-31 16 16,43 30 16-16,-43-30 0 0,49 22 144 0,-49-22 16 16,57 23 16-16,-57-23 0 0,61 26 176 0,-61-26 0 15,63 26 0-15,-63-26 0 0,75 23 0 0,-75-23 176 16,80 26-48-16,-80-26 0 0,87 22 160 0,-87-22 32 0,96 21 0 16,-40-12 0-16,3 0-128 0,4-4 0 0,0 0-16 15,6-5 0-15,6 0-176 0,2 0 0 0,1-1 0 0,-3-3 128 16,0 4-384-16,-3-3-96 0,-3 1-16 0,1-2 0 31,-2-1-256-31,5 2-48 0,-1-3-16 0,3 3 0 0,3 3 480 0,-3-2 208 0,-7 4-192 0,2-2 192 16,-1-2 224-16,-2-1 160 0,1 3 48 0,1-4 0 15,-2 4-32-15,-1-5 0 0,-2 1 0 0,-6-1 0 16,-4 0-400-16,-54 5 0 0,96-21 0 0,-96 21 0 16,85-19 320-16,-85 19-32 0,84-24 0 0,-84 24 0 15,75-28-1856 1,-75 28-368-16,69-21-80 0,-69 21-16 0,60-19 928 0,-60 19 176 0,0 0 32 0,64-26 16 0,-64 26 448 0,0 0 96 15,0 0 16-15,0 0 0 0,0 0 320 0,0 0 0 16,19-49 128-16,-19 49-128 0,-19-30 256 0,19 30-16 16,-23-36-16-16,11 15 0 0,3-2 288 0,-5-3 64 15,2-5 16-15,0-4 0 0,2 0 176 0,1-2 48 16,-5-6 0-16,4-1 0 0,3-1-176 0,-2-7-48 16,0-2 0-16,0-6 0 0,4 3-192 0,3-2-32 15,2 3-16-15,0 2 0 0,0 2-352 0,0 7 0 16,0 1 0-16,-1 6 0 0,1 1 0 0,-6 6-192 15,6 31 32-15,-3-65 0 0,3 65-144 0,-5-48-16 16,5 48-16-16,-4-41 0 16,4 41 48-16,0 0 16 0,-8-34 0 0,8 34 0 0,0 0 272 0,-13-26 0 0,13 26 0 0,0 0 0 15,-14-11 0-15,14 11 0 0,0 0-128 0,-20-5 128 16,20 5-320-16,-25 2-16 0,9 3 0 0,-3 2 0 16,-2-2 48-16,-1 4 16 0,-1-1 0 0,-3 1 0 15,0 0 464-15,-4 0 80 0,2-4 32 0,-3 0 0 16,-4-2 1104-16,-2 1 240 0,-1-2 32 0,-2 1 16 15,-7 1-1696-15,-4-4-176 0,-1 0-112 0,-5-4-32 16,1 1 512-16,2-3 80 0,-7-2 32 0,0-1 0 16,2-1-304-16,-8-3 0 0,1 1 0 0,-7 2 0 15,0-2 0-15,-2 1 0 0,-2-1 0 0,4 0 0 16,-5 1 0-16,-1-1 0 0,-4 3 0 0,-12 1 0 16,-2 2-192-16,-9 1 16 0,1-2 0 0,-8 11 0 15,-1 1-1024-15,-2 7-208 0,-4-1-32 0,-11 6-12448 16</inkml:trace>
  <inkml:trace contextRef="#ctx0" brushRef="#br0" timeOffset="-60368.71">24432 16806 14735 0,'0'4'1312'0,"0"-4"-1056"0,0 0-256 0,0 0 0 16,0 0 512-16,0 0 32 0,0 1 16 0,0-1 0 16,-3 0-240-16,1 4-32 0,-1-4-16 0,-1 3 0 15,2-1-144-15,-3-2-128 0,2 0 144 0,-2 0-144 16,1 4 592-16,-3-4 32 0,2 0 0 0,0 0 0 15,-4 3 272-15,0-3 48 0,0 0 16 0,1 0 0 16,-3-3-288-16,1 3-48 0,-1-4-16 0,-3 4 0 16,-1 0-464-16,-1 0-144 0,0 4 0 0,-3 1 0 31,2 4-272-31,-4-1-176 0,-2 4-16 0,1 6-16 16,-1-1-64-16,2-3-16 0,-2 7 0 0,6-3 0 0,0 1 272 0,3-2 48 0,1 1 16 0,8-5 0 15,2 1 224-15,6-5 0 0,2 3 0 0,-5-12 0 16,0 0 0-16,0 0-176 0,58 21 176 0,-58-21-160 15,0 0-416-15,66 5-96 16,-66-5-16-16,0 0 0 0,66 9-48 0,-66-9-16 0,0 0 0 0,53 23 0 0,-53-23 880 0,27 26 192 16,-14-9 16-16,-8 2 16 0,0-1 928 0,-3 6 176 15,0 1 32-15,-4-4 16 0,-2 1 32 0,-4 4 0 16,-1-3 0-16,-3 3 0 0,-2 4-512 0,0-2-80 16,-4 1-32-16,-4-1 0 0,-3 2-352 0,1-2-80 15,-2-2-16-15,0-4 0 0,1-1-16 0,1-3-16 16,-2-1 0-16,0-8 0 0,3 1-608 0,2-1-112 15,4-2-32-15,-1-5 0 16,4 1-1584-16,2 1-320 0,3-4-64 0,2-4-10320 0</inkml:trace>
  <inkml:trace contextRef="#ctx0" brushRef="#br0" timeOffset="-59756.16">24499 16871 15663 0,'-9'15'1392'0,"4"-3"-1120"0,1-3-272 0,2-4 0 16,1-5 1248-16,1 0 192 0,0 0 32 0,0 4 16 16,0-1-816-16,-2-1-160 0,2 2-48 0,0-4 0 15,-4 3-1584-15,3-1-320 0,1 1-64 0,-2 3-16 16,2-3-352-16,0 6-80 0,2 1-16 0,-1 2 0 15,3 6 736-15,-4-1 144 16,3 6 16-16,3 3 16 0,-1 0 1360 0,-2 2 272 0,6 2 48 0,0 1 16 0,-2 4 1008 0,0-4 208 16,3 0 32-16,-1-4 16 0,0-1-336 15,-1-5-64-15,5-2-16 0,-5-5 0 0,-8-14-528 0,0 0-128 16,0 0 0-16,0 0-16 0,75-5-960 0,-75 5-192 16,0 0-48-16,35-61 0 15,-35 61-1040-15,17-51-224 0,-17 51-32 0,14-56-16 16,-14 56 288-16,9-54 64 0,-9 54 16 0,11-57 0 0,-11 57 928 0,7-56 176 0,-7 56 32 15,10-45 16-15,-10 45 448 0,0 0 96 16,21-49 16-16,-21 49 0 0,0 0-224 0,0 0-32 16,0 0-128-16,0 0 192 0,0 0-432 0,47 19-80 0,-42-1-32 0,0-1 0 15,1 9 352-15,-3 6 208 0,2 6-16 0,-1 2-16 16,-2 5 336-16,-1 7 64 0,-2 6 0 0,-1 3 16 16,-3 9-176-16,-2-3-32 0,-2 3-16 0,-2-12 0 15,-2-4-176-15,0 1-16 0,-4-2-16 0,0-3 0 16,3-6-384-16,-2-4-80 0,2-5-16 0,3-9 0 15,-1-4 16-15,2-8 0 0,1-2 0 0,6-6 0 16,-4-6 496-16,1-6 80 0,5-2 32 0,1-4 0 16,0 12-176-16,5-41-128 0,-5 41 144 0,5-62-144 0,-5 62 464 0,14-87 0 15,-2 38 0-15,-3 0 0 0,3-3 304 0,2-2 48 16,0-4 16-16,2 4 0 0,3 4-464 0,-2 1-96 16,-17 49-16-16,35-83 0 0,-35 83-256 0,32-54-304 15,-32 54 64-15,0 0 16 16,0 0-288-16,57-53-48 15,-57 53-16-15,0 0 0 0,0 0-128 0,0 0-16 0,0 0-16 0,75-43-4128 16,-75 43-832-16</inkml:trace>
  <inkml:trace contextRef="#ctx0" brushRef="#br0" timeOffset="-59346.86">25129 17048 8287 0,'4'6'368'0,"-4"0"80"0,0-4-448 0,2 2 0 0,1 1 0 0,-3-5 0 0,0 3 1744 0,2 3 272 0,5 2 48 0,-5 5 16 15,5 0-512-15,-4 1-96 0,2 4-32 0,1-4 0 16,-3 3-1040-16,0 1-208 0,3-1-32 0,-6 0-16 16,0 1-384-16,0 3-80 0,-4-2 0 0,1-2-16 15,-2 4 16-15,-1-3 16 0,-1-1 0 0,-1-1 0 16,-1 5 688-16,2-4 128 0,-2 0 16 0,2 3 16 16,2 1 400-16,0-4 80 0,-4 2 0 0,6-1 16 15,-1-3-528-15,2-4-128 0,2-4 0 0,0-6-16 16,6-1-800-1,-1-1-144-15,-5 1-48 0,0 0 0 0,0 0-528 0,0 0-96 16,52-61-32-16,-52 61 0 0,0 0 320 0,47-61 48 0,-47 61 16 0,40-58 0 16,-40 58 656-16,40-69 240 0,-40 69-144 0,37-75 144 0,-37 75 240 0,38-72 128 15,-38 72 16-15,30-61 16 0,-30 61 48 0,0 0 16 16,36-62 0-16,-36 62 0 0,0 0-128 0,0 0-16 16,0 0-16-16,0 0 0 0,0 0 464 0,0 0 112 15,46 17 16-15,-39-3 0 0,-2 3 288 0,-2 6 64 16,3-2 16-16,-1 7 0 0,-2-2-592 0,3 0-112 15,1 5-32-15,0 4 0 0,0 0-384 0,-2 5-144 16,0 4 0-16,2-10 144 16,-2 1-944-16,4-9-192 0,-4-1-32 0,2-4-7232 0,0-7-1424 0</inkml:trace>
  <inkml:trace contextRef="#ctx0" brushRef="#br0" timeOffset="-59095.84">25734 17066 5519 0,'12'-66'240'0,"-6"13"64"0,2 4-304 0,-4 9 0 0,-4 40 0 0,7-47 0 0,-7 47 832 0,15-85 96 0,-4 1 32 0,5-13 0 16,1 5-576-16,-3 20-96 0,-5 20-32 0,-9 52 0 16,5-52-256-16,-5 52 160 0,-2-4-160 0,-1 20 128 15,-3 3 1200-15,3 12 224 0,-4 8 48 0,0 1 16 16,3 9 480-16,-4-1 80 0,3 1 32 0,-2 3 0 16,1 2-768-16,1-1-160 15,0 4-16-15,1 4-16 0,1 0 400 0,-2-2 80 0,-1-1 0 0,3 3 16 16,-1-4-1952-16,1 1-400 15,1-1-80-15,2 1-16 0,0-1 1104 0,0-1 224 0,0-4 32 0,-3-7 16 16,3-1-2160-16,0-4-432 0,0 0-96 0,3-9-16 16,-3-5 96-16,2 1 16 0</inkml:trace>
  <inkml:trace contextRef="#ctx0" brushRef="#br0" timeOffset="-58480.77">25616 16987 4607 0,'-6'0'400'0,"1"0"-400"0,2 0 0 0,3 0 0 0,0 0 2656 0,0 0 448 0,0 0 96 0,0 0 0 0,0 0-800 0,0 0-160 0,0 0-48 0,0 0 0 16,69 9-1200-16,-69-9-240 0,0 0-48 0,60 16-16 15,-60-16-688-15,47 15 0 0,-47-15 0 0,48 21 0 31,-48-21-1088-31,53 14-112 0,-53-14-16 0,54 18 0 16,-54-18-448-16,61 17-112 0,-61-17-16 0,61 14 0 0,-61-14 640 0,62 12 112 0,-62-12 16 0,60 14 16 31,-60-14 432-31,55 18 64 0,-55-18 32 0,49 17 0 0,-49-17 480 0,0 0 0 0,61 23 0 0,-61-23 0 0,0 0 448 0,0 0 192 16,40 20 48-16,-40-14 0 0,0-3 512 0,0 2 96 16,-5 4 32-16,-4 0 0 0,-5 0-816 0,-1-1-144 15,-3 4-48-15,-1-1 0 0,-5 3-560 0,1 3-112 16,0 1-32-16,1 3 0 0,-1 1 1360 0,6 1 272 15,1 1 48-15,6-5 16 0,1-1 208 0,4-1 32 16,3-3 16-16,0 4 0 0,6-4-576 0,1-2-112 16,0 0-32-16,7-2 0 0,-3 3-432 0,-9-13-96 15,31 17 0-15,-31-17-16 0,0 0-144 0,67 5-32 16,-67-5 0-16,0 0 0 16,76-17-480-1,-76 17-96-15,0 0-32 0,82-58 0 0,-82 58-1184 0,0 0-224 0,66-66-48 0,-66 66-16 16,0 0 208-16,42-70 32 0,-42 70 16 0,0 0 0 15,30-66 832-15,-30 66 160 0,0 0 48 0,21-68 0 0,-21 68 656 0,0 0 0 0,14-64 0 0,-14 64 0 16,0 0 256-16,5-58-32 0,-5 58 0 0,0-36 0 16,0 36 160-16,0 0 16 0,0 0 16 0,7-47 0 15,-7 47 96-15,0 0 0 0,5 3 16 0,-3 11 0 16,0-2 240-16,-1 11 32 0,-1 0 16 0,0 6 0 16,4 3 288-16,-4-1 64 0,0 9 16 0,0-2 0 15,3 6-32-15,-1 1-16 0,3 2 0 0,2 4 0 16,-1-2-336-16,2-2-64 0,1-2-16 0,0-5 0 15,1-5-576-15,-1-6-144 0,1-6 0 0,1 0 0 16,1-9-1744-16,-2-2-384 16</inkml:trace>
  <inkml:trace contextRef="#ctx0" brushRef="#br0" timeOffset="-58231.22">27045 17102 10127 0,'-4'4'896'0,"2"-4"-704"0,2 0-192 0,-3 0 0 0,3 0 2432 0,-4 0 464 16,3 3 96-16,-8 2 16 0,-5 1-816 0,-2 6-144 15,2 5-48-15,-5 2 0 0,2 6-1408 0,-1 1-272 16,1 2-64-16,1 1-16 0,2 5-240 0,4 0 0 16,1 6 0-16,2-1 0 0,2-3-128 0,5-1-32 0,0 0 0 0,5 0 0 15,4-7-16-15,0 1 0 16,3-3 0-16,2-6 0 15,3 1 176-15,-17-21 0 0,44 22 0 0,-44-22 128 16,48 12-128-16,-48-12-192 0,0 0 64 0,102-17-8080 16,-102 17-1616-16</inkml:trace>
  <inkml:trace contextRef="#ctx0" brushRef="#br0" timeOffset="-57995.03">27719 16480 31327 0,'-17'7'1392'0,"4"-5"272"0,3 2-1328 0,5 1-336 0,3-5 0 0,2 0 0 0,0 0 960 0,-2 7 128 15,-3-2 32-15,-2 9 0 0,2 0-816 0,-2 7-176 16,-2 2-128-16,2 6 192 16,0 2-960-16,-2 10-192 0,4-1-48 0,-5 8 0 15,3 5 240-15,-2 1 64 0,4 5 0 0,0 0 0 0,1 2 704 0,-1 0 368 16,1-2-48-16,-1 6 0 0,2-3 320 0,3 5 64 15,0-1 16-15,0-5 0 0,0-4-720 0,3 4-256 16,6-7 0-16,-4-2-9472 16,4-6-1872-16</inkml:trace>
  <inkml:trace contextRef="#ctx0" brushRef="#br0" timeOffset="-57616.04">27367 17109 4607 0,'-19'-3'400'0,"7"-1"-400"0,-2 3 0 0,5 1 0 0,5 0 4496 0,3 0 816 0,-1 0 176 0,-3 0 16 0,-1 0-2016 0,-2 0-416 16,-1 1-64-16,6-1-32 0,1 0-1904 0,4 0-384 15,-2 0-80-15,0 0-16 16,0 0-944 0,0 0-192-16,50 9-32 0,-50-9-16 0,0 0-416 0,63 7-80 15,-63-7 0-15,0 0-16 0,71 10-144 0,-71-10-32 0,54 13 0 0,-54-13 0 16,53 14 656-16,-53-14 128 0,47 17 32 15,-47-17 0-15,41 26 304 0,-41-26 160 0,39 28-160 0,-39-28 160 0,38 30 128 0,-22-17 112 16,-1 0 16-16,-15-13 16 0,32 22 368 0,-20-9 64 16,2-3 0-16,0 6 16 0,-2-2-512 0,2 3-208 15,-5 2 176-15,1-1-176 0,2-1 128 0,1 0-128 16,-5 6 0-16,3-2 144 0,1-2 560 0,-3 2 128 16,-1 5 0-16,1-3 16 0,0-1-16 0,-4 5-16 15,-1-7 0-15,1 0 0 0,-5 1-528 0,0-4-96 16,0-3-32-16,-5 3 0 15,1-3-592-15,-1-2-112 0,1-3-32 0,-1-4 0 16,2 1-1440-16,-3-3-288 0,1 2-64 0,3-6-10000 0</inkml:trace>
  <inkml:trace contextRef="#ctx0" brushRef="#br0" timeOffset="-57332.33">28487 17287 8287 0,'6'3'736'0,"-3"-3"-592"0,-3 0-144 0,0 0 0 0,0 0 2096 0,0 0 384 16,0 0 80-16,0 0 0 16,0 0-640-16,0 0-144 0,-9-21-32 0,-5 16 0 15,-6 9-1168-15,0 1-224 0,-4 4-48 0,0 3-16 16,-1 4-624-16,-1 4-128 0,2 7-32 0,1-1 0 0,4 2 368 0,0-2 128 16,5 3 0-16,0-1-144 0,5 4 656 0,6-3 144 15,3-1 32-15,1 2 0 0,8-4 256 0,7 2 48 16,1-4 16-16,6-1 0 0,3-1 480 0,0-1 112 15,5-3 0-15,4-8 16 0,-35-10-496 0,72 17-96 16,-72-17-32-16,76 0 0 16,-76 0-1312-16,82-8-256 0,-82 8-48 0,87-18-16 15,-87 18-1472-15,89-26-320 0,-89 26-48 0,67-35-6720 0,-67 35-1344 16</inkml:trace>
  <inkml:trace contextRef="#ctx0" brushRef="#br0" timeOffset="-57159.17">28285 16670 26719 0,'-10'18'1184'0,"1"-10"240"0,0 5-1136 0,6-1-288 0,3-7 0 0,0 0 0 0,-2 4 1600 0,2 5 256 16,-3 3 48-16,-6 8 16 0,4-3-1360 0,-4-8-272 15,0 0-48-15,1-7-16 0,-1-5-224 0</inkml:trace>
  <inkml:trace contextRef="#ctx0" brushRef="#br0" timeOffset="-56340.95">24760 18139 23039 0,'0'7'2048'0,"0"-2"-1648"0,2-5-400 0,0 0 0 15,1 0 1152-15,-3 0 160 0,2 5 32 0,1-1 0 16,2 1-1088-16,-1-2-256 0,-1 6 0 0,-3-4 0 16,-3-1-928-16,-1 1-240 0,-1-2-48 0,0 6-16 15,-4-4 0-15,1 7 0 0,-5-1 0 0,1 1 0 16,-4 2 784-16,1-2 144 16,-3 2 48-16,-1 0 0 0,2 4 976 0,-4-3 208 0,2 1 32 0,1 0 16 0,1-3 432 0,-2 0 64 15,3-3 32-15,-1 2 0 0,3 2-736 0,0-5-128 16,0 5-48-16,3-5 0 0,3 3-320 0,-1-2-64 15,2 2-16-15,3 2 0 0,-1 2 112 0,2-2 16 16,-1 5 0-16,4-1 0 0,0 2-320 0,4 3 0 16,-4 0 128-16,3 3-128 15,-1 0 0-15,1-3 0 0,-3 3-128 0,4 0 128 0,1 0 0 0,-3-3 0 16,5-2 0-16,-4-2 0 0,3-4 672 0,-1-1 32 0,2 0 0 0,-2-2 0 16,0-3-128-16,4-4-32 0,-6 1 0 0,-1-3 0 15,2 2-352-15,-4-5-64 0,0 0 0 0,0-1-128 16,-6-3 0-16,-1 1 0 0,0-3 0 0,-3 3 0 15,-4-2 0-15,0 5 0 16,-3 0 0-16,-6 0 0 0,2 5 0 0,-2 4 0 0,3 3 0 16,-3 5 0-1,4-3-848-15,-2 4-80 0,3-1-16 0,4-3-13984 0</inkml:trace>
  <inkml:trace contextRef="#ctx0" brushRef="#br0" timeOffset="-55869.68">25276 18266 28559 0,'-2'26'1264'0,"2"-9"272"0,0-3-1232 0,0-5-304 0,0 0 0 0,0-6 0 0,0-1 1280 0,0 7 192 0,0 3 32 0,2 2 16 16,1 1-944-16,-3-4-176 0,0-2-32 0,0-4-16 31,-3 2-2080-31,1-2-400 0,2 0-96 0,-3 4-16 16,3 3-688-16,-6 2-144 0,3 3-16 0,-1 4-16 0,3 2 2224 0,-3 3 448 0,1 2 96 0,3 2 16 15,0 1 2032-15,0 0 400 0,3 1 96 0,1-6 16 16,1 0-240-16,0-3-32 0,7-8-16 0,-1-6 0 16,4-7-848-16,-15-2-160 0,0 0-32 0,0 0-16 15,86-53-720-15,-86 53-160 0,56-57 0 0,-56 57 0 16,54-68-432-1,-54 68-80-15,52-75 0 0,-52 75-16 0,43-78 0 0,-43 78 0 0,35-66 0 0,-35 66 0 16,32-70-224-16,-32 70-32 0,19-77-16 16,-19 77 0-16,14-75-736 0,-14 75-160 0</inkml:trace>
  <inkml:trace contextRef="#ctx0" brushRef="#br0" timeOffset="-55274.06">26161 18450 14735 0,'-3'6'1312'0,"3"-3"-1056"0,0-3-256 0,0-3 0 0,0 3 2752 0,0-2 512 0,0-2 80 0,0 1 32 15,-6-6-1648-15,1 0-336 0,2-4-64 0,-6 2-16 31,-3-1-1584-31,0 3-320 0,-4 0-64 0,-2 6-16 16,1 1-864-16,0 4-192 0,-4 7-16 0,1 3-16 16,0 7 256-16,0 2 48 0,-1 5 16 0,4 2 0 0,3 2 1168 0,0 1 272 0,2 0 0 0,7-1 0 15,-2-2 1104-15,5 1 240 0,2-1 64 0,2-2 0 16,5-1-448-16,-2-6-64 0,7-2-32 0,-3-4 0 16,5-8-592-16,-14-5-112 0,0 0-32 0,0 0 0 15,83-32-768-15,-83 32-176 16,0 0-16-16,72-73-16 0,-72 73-336 0,0 0-64 15,70-82-16-15,-70 82 0 0,0 0 704 0,54-78 144 0,-54 78 32 0,0 0 0 0,47-66 752 0,-47 66 144 16,0 0 48-16,0 0 0 0,0 0-240 0,54-61-32 16,-49 61-16-16,-2 5 0 15,1 7-720-15,-2 2-128 0,1 11-48 16,-3 2 0-16,0 8 304 0,0 5 48 0,-5 7 16 0,1 2 0 0,-1 9 256 0,-4 1 128 16,1 7-128-16,-1 0 192 0,0 0 208 0,1-5 48 15,-1-3 0-15,0-6 0 0,4-8-448 0,-4-8 0 16,-3-6 0-16,2-8 0 0,-3-1 0 0,1-7 240 15,2 0-48-15,1-9 0 0,6-1-64 0,-3-8 0 16,-1-4-128-16,6-3 192 0,1 11 80 0,-7-43 16 0,7 43 0 0,-2-66 0 16,2 66-160-16,3-79-128 0,-3 79 192 0,6-80-192 15,-6 80 432-15,14-94-32 0,-14 94 0 0,17-96 0 16,-17 96-240-16,26-92-160 0,-26 92 192 0,31-75-192 31,-31 75-272-31,0 0-176 0,44-66-16 0,-44 66-16 16,0 0-672-16,0 0-128 0,0 0-16 0,66-40-16 15,-66 40-192-15,0 0-32 0</inkml:trace>
  <inkml:trace contextRef="#ctx0" brushRef="#br0" timeOffset="-54834.61">26825 18522 23039 0,'-2'17'1024'0,"2"-8"192"0,-3-4-960 0,3-1-256 0,0-1 0 0,3-6 0 0,-3 3 1216 0,0-4 192 15,0-1 32-15,0 5 16 0,0 0-1008 0,-8-35-192 16,1 25-32-16,-4-3-16 0,2 0-464 0,-8 4-112 16,3 0-16-16,-7 6 0 15,2 3-560-15,-4 3-112 0,2 1-32 0,-1 1 0 16,-3 5 480-16,3 2 96 0,-1 6 0 16,0-4 16-16,6 3 496 0,-4 1 0 0,7 3 176 0,-3-2-48 0,4 3 448 0,3-1 112 15,1 0 16-15,1-2 0 0,8 4-16 0,0-6 0 16,3 4 0-16,2-3 0 0,4-1-160 0,3-3-16 0,2 0-16 15,4-2 0 1,-3-3-768-16,4 0-160 0,4-8-16 0,-23-1-16 0,0 0 48 0,68 0 16 0,-68 0 0 0,0 0 0 16,0 0 256-16,84-45 144 0,-84 45-160 0,0 0 160 15,55-54-192-15,-55 54 192 0,0 0-208 0,35-64 80 16,-35 64 400-16,0 0 96 0,23-63 16 0,-23 63 0 16,0 0 160-16,10-61 32 0,-10 61 16 0,0-44 0 15,0 44-352-15,0 0-80 0,4-54-16 0,-4 54 0 16,0 0-144-16,0 0-192 0,0 0 32 0,0 0 16 31,0 0-928-31,0 0-176 0,9 13-32 0,-9 1-16 0,3 5 272 16,2-2 48-16,1 7 16 0,-1 1 0 0,2 1 384 0,-2 0 96 0,0 5 16 0,2-1 0 15,-2-2-112-15,4 2 0 0</inkml:trace>
  <inkml:trace contextRef="#ctx0" brushRef="#br0" timeOffset="-54441.4">27438 18327 20271 0,'-10'40'1792'0,"1"-18"-1424"0,4 1-368 0,1-11 0 0,4-3 1856 0,0-4 320 0,0 2 48 0,0 7 16 31,-3 4-2240-31,1 9-432 0,-1-1-80 0,-2-3-32 15,5-2-2336-15,-4-4-448 0,2 1-112 0,-1-1-16 16,3-3 768-16,-4 4 128 0,3-1 48 0,-1 2 0 0,0-1 2512 0,2-1 592 16,-3 4 80-16,3-2 16 0,0-1 1344 0,0-3 272 0,3-4 48 0,-3-3 16 15,2 1-1088-15,0-5-224 0,-2-3-32 0,5-2-16 16,-3-6-176-16,-2 7-16 16,0 0-16-16,0 0 0 0,38-82-592 0,-38 82-208 0,26-79 144 0,-26 79-144 15,31-95 0-15,-31 95 0 0,23-107 0 0,-23 107-176 16,21-106 176-16,-21 106 0 0,17-101-144 0,-17 101 144 0,20-89 0 15,-20 89 0-15,0 0 0 0,33-83 0 0,-33 83 0 0,0 0 0 16,0 0-176-16,0 0 176 0,71-9 592 0,-52 18 208 16,2 3 32-16,5-2 16 0,2-1 928 0,5 0 176 15,7-6 32-15,-40-3 16 0,82-3-1360 0,-82 3-256 16,100-23-64-16,-100 23-14976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4T21:15:06.2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9749 6356 1839 0,'-34'17'160'0,"7"-5"-160"15,5-1 0-15,4-2 0 0,6-6 1552 0,5 2 288 0,-2-1 48 0,-10 4 16 16,-9 6-1072-16,-12 4-224 0,2-1-32 0,1 1-16 31,1 1-1120-31,1-2-208 0,-3 1-64 0,-2-1 0 0,-1 6 480 0,-2 3 96 16,3 0 0-16,0 0 16 0,5-3 1328 0,-2-2 272 15,2 1 48-15,-3 1 16 0,3 0 496 0,-1-3 112 0,1 1 16 0,3-1 0 16,3 0-800-16,1 0-160 0,4 4-16 0,-1-1-16 16,4-1-784-16,2 1-144 15,2 3-128-15,1 0 144 16,2 5-880-16,0 4-176 0,2 2-48 0,0 1 0 15,-2 6-352-15,0 1-80 0,0 7-16 0,-2 1 0 16,0 1 384-16,1 3 64 0,1 0 0 0,0 4 16 0,2 6 768 0,1-1 176 0,3 3 0 0,-5-1 0 0,3 2 1008 0,1 1 192 16,6-4 32-16,3 2 16 0,1-2-288 15,3 2-48-15,5-1-16 0,3-2 0 0,-2-5-496 0,2 2-96 16,6-2-32-16,-1-5 0 0,1 1-272 0,4 1 0 16,-1-1-128-16,2 2 128 0,1-3 0 0,1 2-144 15,-3-1 144-15,5 0 0 0,-1 1 0 16,0-4 0-16,0 5 192 0,2-5-64 0,3 0 640 0,4-2 128 15,-4-3 16-15,4-5 16 0,2 1 80 0,-37-45 16 16,82 84 0-16,-82-84 0 0,83 73-272 0,-83-73-48 16,101 54-16-16,-101-54 0 0,117 40 528 0,-117-40 128 15,140 22 0-15,-64-15 16 16,4-1-2064-16,-3-6-432 0,-77 0-80 16,143-6 0-16,-143 6 704 0,139-7 128 15,-62 1 48-15,7-1 0 0,5 1 192 0,0-2 144 0,-2-1-192 0,-4-3 192 0,1-2 0 0,0 0 0 0,-1 2 0 0,6-2 0 16,7-4 0-16,-5 1 0 0,-1 3 0 0,-6 2 0 15,-4-6 0-15,-2 1 0 16,-1 1 0-16,3-5 0 0,4 0 0 0,-6 4 0 0,-6 3 0 0,-72 14 0 16,123-23 0-16,-123 23 0 0,105-13 0 0,-105 13 144 15,98-13 48-15,-98 13 0 16,101-8 0-16,-101 8 0 0,101-9 0 0,-101 9 16 0,92-9 0 0,-92 9 0 16,84-14-208-16,-84 14 0 0,75-14 0 0,-75 14 0 15,71-15 0-15,-71 15 0 0,75-23 0 0,-75 23-160 0,75-26 160 16,-75 26 0-16,78-28 0 0,-78 28 0 0,75-38 0 15,-75 38 0-15,67-46 0 0,-67 46-128 0,54-47 128 0,-54 47 0 32,43-54 0-32,-24 25 0 0,2-3 0 0,2 1 0 15,-2-4 128-15,1 0-128 0,-1 4 320 0,2-4-16 16,1 2 0-16,3-2 0 0,-3 0 608 0,-1 1 128 16,-3-1 32-16,3 0 0 0,-4 4-880 0,-3-1-192 15,0 4 0-15,-6-1 0 0,1 6 0 0,-3-3 0 16,-2 0 0-16,-1 5 0 15,2-2-528-15,-7-3-64 0,1 4-16 0,1-5 0 16,0 1 1072-16,-2-5 224 0,0 0 32 0,0-1 16 0,3 1-544 0,-3-7-192 16,0-2 144-16,2-4-144 0,-2 0 0 0,0-1 0 15,-2 2 0-15,-1-3 0 0,-2-1 0 0,-4-1 0 16,-3 2 0-16,-2-1-176 0,0 5-80 0,-7-5-32 16,2 4 0-16,-2-2 0 0,0 1 288 0,2 0 0 0,1-4-128 15,1 2 128-15,5-1 240 0,1-1 96 0,4-5 32 0,2-1 0 16,3 0-192-16,2-3-48 0,-3-4 0 0,-1-3 0 15,3 6-128-15,-6-1-192 0,1 3 32 0,-4 6 16 32,-2-1-224-32,-6 6-32 0,-4 10-16 0,-4 0 0 0,-6 0 416 0,-8 4 0 0,-3 3 0 0,-10-2-128 15,-2 4 512-15,-5 0 128 0,-6 7 0 0,0-2 16 16,-7 11 208-16,-2-3 32 0,-2 8 16 0,-10-3 0 16,-4 2-368-16,-3-2-80 0,0 1-16 0,-2-2 0 15,6 4-320-15,-1-4 0 0,-1 0 0 0,-11 4 128 0,-3 0-368 0,-4 1-64 16,-2 1-16-16,-1-2 0 15,2 1-176-15,-11 2-32 16,-13 4-16-16,1 2 0 0,0 1 224 0,-7 2 32 0,-9 7 16 0,-7 5 0 16,0 11-176-16,-1 15-48 0,-1 12 0 0,-5 18-9856 15,-1 18-1968-15</inkml:trace>
  <inkml:trace contextRef="#ctx0" brushRef="#br0" timeOffset="73614.95">25840 3715 911 0,'6'-5'0'0,"1"3"0"16,-2-1 0-16,-2 3 0 0,-1-4 624 0,5 3 32 15,-2-6 16-15,7 1 0 0,6-2-128 0,-2-1-32 16,-4 4 0-16,-5 1 0 0,-2 1 224 0,-5 6 32 16,-5 1 16-16,-2-2 0 0,-2 6 688 0,-3-4 144 15,1 1 32-15,-3-2 0 0,2 3-576 0,2-6-112 16,1 0-32-16,2-2 0 0,2-2-512 0,0-1-96 16,5-2-32-16,1 2 0 0,3 0-288 0,-1-2-256 15,4 2 64-15,2-4 0 0,-2 4-128 0,2 1 0 16,-1-1-16-16,-2 0 0 0,-1 1 336 0,2-1 0 15,-2 2 0-15,-3-1 0 0,0 2 0 0,-2-1 0 16,0 3 0-16,-2 0 0 0,0 0 0 0,-1 0 0 16,-1 0 0-16,-1 0 0 0,0 0 0 0,-1 0 0 15,3 0 0-15,-2 0 0 0,1 0 0 0,-1 0 0 0,0 0 0 0,1 3 0 16,4-1 0-16,0-2 0 0,0 4 0 0,0 1 0 16,2-2 144-16,0 1 112 0,3 1 0 0,0 0 16 15,4-1 432-15,-4 4 96 0,2-2 16 0,2 2 0 16,0 1-320-16,-2 3-64 0,0-1-16 0,1 1 0 15,-3 2-64-15,1 0-16 0,1 3 0 0,-2 1 0 16,-2 2 80-16,-1 0 16 0,2 4 0 0,-3-5 0 16,3 4-64-16,1-2-16 0,2 0 0 0,-2-2 0 15,4 3-160-15,3-1-48 0,-1 5 0 0,4 1 0 0,-4-1-144 0,6 2 0 16,4 1 0-16,-3-1 0 0,4-2-128 0,-3 0 128 16,6-3 0-16,-3-2 0 0,1-2 0 0,-2-2 0 15,2-3-144-15,-6-1 144 16,0 0-640-16,-3-4-80 0,-5 0-16 15,0 0 0-15,-6-4-336 0,3 4-64 0,-6-6-16 0,0 2 0 16,-4-5 32-16,1 4 0 0,-3-4 0 0,1-4-6304 0</inkml:trace>
  <inkml:trace contextRef="#ctx0" brushRef="#br0" timeOffset="74023.42">26140 3552 2703 0,'0'-6'0'0,"0"6"0"0,4-3 144 0,-4 3-16 0,0 0-128 0,0 0 0 0,0-2 0 0,1 2 0 0,1-3 704 0,0 3 112 16,1-4 16-16,-3 4 16 0,-3 0 176 0,3 0 16 0,0 0 16 0,-2 0 0 0,4 4 336 0,-2-4 64 15,3 0 16-15,3 3 0 0,-3-1-128 0,2-2-32 16,1 3 0-16,-3-3 0 0,2 6-480 0,0-3-80 16,-1 2-32-16,-1-1 0 0,1 4-144 0,1-2-16 15,-5 2-16-15,0 5 0 0,-3 1-96 0,-1-1-32 16,-1 8 0-16,0-1 0 0,-7 0-112 0,1 3-32 16,2 3 0-16,-6 0 0 0,-1 0-80 0,-1 2 0 15,-1 5-16-15,-5 1 0 16,4 4-176-16,0-2 0 0,0 4 0 0,0 4 0 15,1 0 0-15,3 4 0 0,-1 1-144 0,2 3 144 0,0 1-256 0,2-5 0 16,1 1 0-16,3-4 0 16,-1-1-208-16,4-4-48 0,3-5 0 0,4-6 0 15,3-6-304-15,-5-9-64 0,5-2-16 0,-1-7-8976 0</inkml:trace>
  <inkml:trace contextRef="#ctx0" brushRef="#br0" timeOffset="74290.42">25691 4064 4607 0,'-11'0'192'0,"2"3"64"0,1-3-256 0,2 4 0 0,3-3 0 0,-1 3 0 0,3-1 896 0,-3 3 128 16,-4 2 16-16,-5 1 16 0,3 5 608 0,1-2 112 15,6-1 16-15,3 1 16 16,3-4-96-16,2-2-32 0,6-3 0 0,5-3 0 15,1 0-640-15,0-3-128 0,8 1-16 0,-25 2-16 0,0 0-240 0,0 0-32 16,122-35-16-16,-122 35 0 16,0 0 16-16,123-35 0 0,-123 35 0 0,102-31 0 0,-102 31 32 0,102-38 16 15,-102 38 0-15,93-37 0 0,-93 37 480 0,0 0 80 16,127-49 32-16,-127 49-11120 16,0 0-2224-16</inkml:trace>
  <inkml:trace contextRef="#ctx0" brushRef="#br0" timeOffset="75264.42">25671 7009 3679 0,'-21'26'320'0,"8"-5"-320"0,-3-2 0 0,9-7 0 0,3-6 1776 0,1-6 272 16,1 7 64-16,-10 3 16 0,-2 11-1440 0,-3 1-304 31,-6 1-48-31,2-5-16 0,2-5-640 0,1-4-144 16,-2 0-32-16,0-6 0 0,-1 3 496 0,1-6 288 0,-3 3-32 0,0 2-16 0,-3 4 1024 0,0 0 208 16,-2 3 32-16,2 2 16 0,0 3 224 0,0 1 48 15,0 4 16-15,3 1 0 16,0 1-592-16,-1 4-128 0,1 4-32 0,1 2 0 0,-5 6-672 0,5 4-144 15,1 1-32-15,2 8 0 0,1-5-208 0,6 8 0 16,2 2 0-16,3-1 0 0,5 6-144 0,2-6 144 16,2 4 0-16,5-3-144 15,1 4-304-15,3-1-64 0,1 0-16 0,0 2 0 16,2-2-240-16,0 2-32 0,3-2-16 0,1-7 0 0,-1 1 544 0,2-1 96 16,6 7 32-16,3-7 0 0,0 2 912 0,5-7 192 0,0-4 48 0,5-1 0 31,2-1-32-31,4-3 0 0,1-3 0 0,-1-2 0 0,3-9-528 0,-7-5-128 0,2-7 0 0,-1-9-16 15,-41-5-304-15,0 0 128 0,128-18-128 0,-128 18 0 16,82-57 1040-16,-82 57 112 0,87-84 0 0,-87 84 16 16,78-111-1552 15,-43 50-304-31,-4-5-64 0,-5 0-16 0,-3-6 1024 0,-9-3 192 0,-5 0 32 0,-4-8 16 16,-2-1 112-16,-6 0 32 0,-2 1 0 0,0-2 0 15,-4 3-32-15,0-11 0 0,0-4 0 0,1-6 0 0,-1-7-320 16,0 1-64-16,4 8-16 0,2 3 0 0,-6 1-208 0,-5 9-256 15,-2 5 48-15,-8 17 16 16,-2 15-1104 0,-9 13-224-16,-5 12-32 0,-4 8-16 0,-5 13 304 0,-6 10 64 0,-8 7 16 0,-7 16 0 0,-1 11 768 0,-9 9 160 15,-9 19 16-15,2 4-12288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4T21:17:21.6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21693 3534 3679 0,'4'4'320'0,"-4"-1"-320"0,1-1 0 0,1-2 0 16,-2 3 384-16,0-3 0 0,2 9 0 0,1 0 0 15,-3 5-256-15,-5 3-128 0,2 9 160 0,-6-3-160 16,0 3 336-16,0 0-16 0,-3-3-16 0,7-1 0 16,-4-4 1040-16,6-1 192 0,3-3 64 0,3-2 0 15,1 1-512-15,4-8-112 0,1 0-16 0,2-1 0 16,1-1-752-16,-2-1-208 0,2 1 0 0,1 1 0 0,-3-3 0 0,2 8 0 15,-3-4 0-15,0 4 0 0,-1 3 624 0,1-3 144 16,-4 5 16-16,1 3 16 0,-3-3 128 0,1 7 32 16,-4-3 0-16,0 4 0 0,0 4-32 0,0 1 0 31,0 0 0-31,-4-1 0 0,8-1-256 0,-4-2-48 0,1-1-16 0,3-4 0 0,1 1-608 0,0-2 0 16,4 1 0-16,0-1 0 0,-1 6 0 0,5-2-160 15,-5 1 16-15,5 1 0 0,-5 3-160 0,6 0-16 16,-3 5-16-16,4-1 0 0,-1 5 336 0,0-4 0 15,0 1 0-15,-2-1 128 0,1 0-128 0,-5 4 0 16,3-4 144-16,-4 8-144 0,-2-4 0 0,-5 1 0 16,0 3 0-16,-4-3 0 0,3 4 432 0,-3-2 16 0,-1 3 0 0,-4-7 0 15,6 3-192-15,-2-2-48 0,-2 0 0 0,1-4 0 16,3 0-208-16,1-1 0 0,-3 1 0 0,3 1 0 16,0 2 0-16,2-2-128 0,0-3 128 0,0 3 0 15,2-1 0-15,2 4 0 0,1 3 0 0,-2-1 0 16,3 6 0-16,1 3 0 0,-6 2 0 0,6 1 0 15,-1-2 0-15,-1-1 0 0,-2 2 0 0,1-1 0 16,-3-7 0-16,3 0 128 0,-1 4-128 0,3-4 0 16,-5 0 288-16,1-5-32 0,-4 0-16 0,1-4 0 15,-5 4-240-15,3-4 0 0,-2 4 0 0,1 2 0 0,-1 1 0 0,5-1 0 16,-3-4 0-16,6-5 0 0,-1-2 0 0,5-4 0 16,1 4 128-16,3-3-128 0,1-5 0 0,-3-1 0 15,1 0-144-15,2 4 144 16,-3-2-336-16,2 4 16 0,-3 3 16 0,-1-5 0 0,2 2 112 0,-6-1 0 15,3-1 16-15,-1 7 0 0,-2 2 176 0,3 1 0 16,-3 9 128-16,-3-5-128 0,2 0 0 0,-4 1 0 16,2-1 0-16,-3 0 128 0,-3 0-128 0,6-4 0 15,-3 4 128-15,-2-7-128 0,-2 2 0 0,2 1 128 16,1-5-128-16,2 0 0 0,2 0 0 0,0-3 0 16,0 3 0-16,4-3 0 0,1-1 0 0,-2-1 0 15,3 2 0-15,-1 3 128 0,4 0-128 0,-1 2 0 16,1 2 0-16,-4 1 0 0,1 0 0 0,1 8 0 0,1 6 0 0,1-2 0 15,-4 5 192-15,-1-3 0 0,1-5 16 0,-5 3 0 16,3 1 176-16,-1-2 16 0,2 1 16 0,-1-3 0 16,-3-1-16-16,2-3 0 0,1-1 0 0,3 3 0 15,0-1-400-15,5 3 0 0,1-2 128 0,-3-3-128 16,5-7 0-16,-5-2 0 0,-4-3 0 0,3-2 0 16,1-2 0-16,0 5 0 0,3-1 0 0,-3 3 0 15,1 0-160-15,-1 2 160 0,-4-2 0 0,2 0-144 16,-5 2 144-16,5-2 0 0,-4 6 0 0,3 2 0 15,-1 7 0-15,-2-3 0 0,-1-2 0 0,2 3 0 0,-4-3 0 0,3 6 0 16,2 0 0-16,-1-4 128 16,1 2-128-16,-2-3 0 0,3-2 0 0,-3-6 0 0,4 3 0 0,2-1 0 15,0 0 0-15,1 2 0 0,0-5 0 0,-1 2 0 16,2-6 0-16,-4 2 0 0,1-5 0 0,-4 2 0 16,5 0 0-16,-3 3 0 0,3-4 0 0,-2 3 0 15,4-3 0-15,-3 1 0 0,1 0 0 0,0-6 0 16,-2 4 0-16,1-4 0 15,3 1 256-15,-2-1 0 0,-1 2-16 0,3-1 0 0,-1 4 16 0,4-1 0 16,-3 6 0-16,4-1 0 0,-1 2-256 0,0 3 0 16,2-2 0-16,-2-1 0 0,-5-2 0 0,1-1 0 15,2-3 0-15,0 1 0 0,2 0 0 0,4-1 0 16,-1-1 0-16,1 0 0 0,-1-7 0 0,2-3 0 0,-1-8 0 0,1 2 0 16,2-5 0-16,0-1 0 0,1-3 0 0,1-5 0 31,3 1 0-31,0-1 0 0,0-5 0 0,-26 14-160 0,0 0 160 0,0 0 0 0,107-61 0 0,-107 61 0 15,0 0 0-15,0 0 0 16,106-66 0-16,-106 66 0 0,0 0 0 0,0 0 0 0,96-63 0 0,-96 63 0 16,0 0 0-16,76-61 0 0,-76 61 0 0,0 0 0 15,79-62 0-15,-79 62 0 0,0 0 0 0,78-79 0 16,-78 79 0-16,0 0 0 0,77-92 0 0,-77 92 0 16,0 0 0-16,75-110 0 0,-75 110 0 0,52-75 0 0,-52 75 0 15,49-76-160-15,-49 76 160 0,49-75 0 0,-49 75 0 0,0 0 0 16,69-105 0-16,-69 105 0 0,0 0 0 0,58-97 0 15,-58 97 0-15,0 0 0 0,52-101 0 0,-52 101-128 16,0 0 128-16,42-98 0 0,-30 67 0 16,-1 1 0-16,-1 2 0 0,1-1 0 0,-3 1 0 0,1 2 0 31,1 0 0-31,-1 3 0 0,0-3 0 0,0 3 0 0,-1-3 0 0,-1 3 0 0,2-1 0 0,0-4 0 16,-4-2 0-16,4 3 0 0,-1-5 0 0,-2-3 0 15,1 1 0-15,-2-1 0 0,4 0 0 0,-4 0 0 16,-2 4 0-16,2-1 0 0,-1 10 0 0,1-4 0 15,-5-1 0-15,4 5 0 0,-3 1 0 0,-1 4 0 16,4 1 0-16,-4 0 0 16,2 2 0-16,-1 2 0 0,1 3 0 0,2 1 0 0,-4-3 0 0,0 2 128 0,0-3-128 0,0-2 0 15,0 2 0-15,0-7 0 0,-4-4 0 0,2-3 0 16,1-3 0-16,-1-3 0 0,-2 1 0 0,3-4 0 16,1 0 0-16,0 0 0 0,1 4-192 0,3 3 192 15,-2 2 0-15,5 0 0 0,-6 5 0 0,6 4 0 16,-5-1 0-16,2 3 0 0,1-1 0 0,-2-2 0 31,1 5 0-31,1-1 0 0,-2-4 0 0,3 1 0 16,-3-1 0-16,2 1 128 0,-1-2-128 0,-4-6 0 15,2 3 0-15,-2-1 0 0,3 0 0 0,-3-3 0 0,0 0 0 16,0 0 0-16,0 0 0 0,0 3 0 0,0 1 0 16,-3-4 0-16,3 3 0 0,0-2 0 0,3 3 0 15,-3 3 128-15,2-2-128 0,1 3 0 0,1 4 0 0,-2-3 0 16,1 5 0-16,1-2 0 0,-4 2 128 0,0-4-128 15,0 0 0-15,0-1 144 0,0 0-144 0,0-3 0 16,0 3 0-16,0-4 0 0,-4 2 0 0,4-2 0 16,-2-2 0-16,1 2 0 0,1 2 0 0,1 2 0 15,1-4 0-15,2 2 0 0,1-2 0 0,-2 3 0 16,2-1 0-16,1-2 0 0,1 4 0 0,-2 0 0 16,0-1 0-16,2 2 0 0,-2 1 0 0,1-3 0 15,1 4 0-15,-2 1 0 0,0-5 0 0,0 1 0 16,2-4 0-16,-2-2 0 0,4-3-128 0,-5-5 128 0,4-1 0 15,-6-6 0-15,5-2 0 0,-5 0 0 0,1 0 0 0,1-4 0 16,1 1 0-16,-5 3 0 0,2 0 0 0,-1 5 0 16,5-2 0-16,-6 2 0 0,3 4 0 0,2 1 0 15,-1 3 0-15,1-3 0 0,4 4 0 16,0-2 0-16,-9 28 0 0,0 0 0 0,31-80 0 0,-31 80 0 16,0 0 0-16,43-82 0 0,-43 82 0 0,0 0 0 15,46-71 0-15,-46 71 0 0,0 0 0 0,43-72 0 16,-43 72 0-16,0 0 0 0,44-73-144 0,-44 73 144 15,0 0 0-15,45-75 0 0,-45 75 0 0,0 0 0 16,47-94 0-16,-47 94 0 0,40-75 0 0,-40 75 0 16,40-78 0-16,-40 78 0 0,41-75 0 0,-41 75 0 0,40-80 0 0,-40 80 0 15,43-79 0-15,-43 79 0 0,44-71 0 0,-44 71 0 16,49-66 0-16,-49 66 0 0,0 0 0 0,71-87 0 16,-71 87-128-16,0 0 128 0,84-84 0 0,-84 84 0 15,61-68 0-15,-61 68 0 0,59-78 0 0,-59 78 0 16,52-80 0-16,-52 80 0 0,49-80 0 0,-49 80 0 15,47-82 0-15,-47 82 0 0,37-80-144 0,-37 80 144 16,31-84 0-16,-31 84-144 0,24-80 144 0,-24 80 0 16,18-79 0-16,-10 39 0 0,-1 0 0 0,0 2 0 15,-3 5 0-15,1 0 0 0,-1 1 0 0,1 1 0 16,-3 3 0-16,5 2 0 0,-6-3 0 0,6 1 0 16,-5 2 0-16,1-4 128 0,3 4-128 0,-3 0 0 0,-1-2 0 15,0-2 0-15,-1 2 0 0,-1 2 0 0,0-3 0 16,0-3 128-16,-3 1-128 0,1-6 0 0,-1-1 0 0,-3-2 0 15,1-4 0-15,2 1 0 0,-6 1 0 0,0-1 0 16,1-1 0-16,-1 0 0 0,-3-1 0 0,1 2 0 16,-3-1 0-16,0 4 0 0,2 0 0 0,-4 5 0 15,6-1 0-15,-4 2 0 0,5 1 0 0,-3 0 0 16,2 2 0-16,1 5 0 0,-1-2 0 0,-1-2 0 16,-3 4 0-16,-2-2 0 0,1 6 0 0,-3-3 128 15,-3 6-128-15,-1-2 0 0,-4 4 0 0,0-1 0 16,-6 3 0-16,1-1 0 0,-2-1 0 0,0-1 0 15,-1 1 0-15,1-2 0 0,-1-2 0 0,2-2 0 0,3-3 0 0,1 0 0 16,3-2 0-16,1-2-128 0,3 2 128 0,-2 2 0 16,-3-3 0-16,0 10 0 0,3 1 0 0,-6 6 0 15,1 3 0-15,-7 9 0 16,4 0 0-16,-8 9 0 0,-1 0 0 0,-5 6 128 0,-2-1 144 0,-2 4 48 16,2-4 0-16,0 3 0 0,3 0-64 0,3-3-16 15,4-1 0-15,-1-5 0 0,1 1-240 0,0-4 0 16,4 0 128-16,0-1-128 0,4-2 0 0,-3-2 0 15,3 0 0-15,1 0-160 16,-4 0-320-16,-6 3-64 0,3 1-16 0,-1 1 0 0,-3 0 288 0,3 4 48 16,-3-2 16-16,3 1 0 0,1 3 208 0,-2-2 0 15,2-1 0-15,1 6-144 0,-5-2 144 0,3 2 0 0,1-1 0 0,-2-1 0 16,2 2 0-16,-5-4 0 0,2 8 0 0,-6-6 0 16,1 2 0-16,-4 0 0 0,0-2 0 0,1 0 0 15,5-1 0-15,-1-3 0 0,2 1 0 0,1-2 0 31,-1 0-448-31,0 2 0 0,0 6 0 0,0-1 0 0,2 4 112 0,-2-1 16 0,1 2 0 16,-3 2 0-16,1 0 144 0,-5-5 48 0,3 1 0 0,3-5 0 16,0-3 128-16,1 3 0 0,3-5 0 0,1 2 128 15,3 3-128-15,1-7 0 0,-4 4 0 0,0 0 0 16,-3-1 0-16,1 1 0 0,-3 3 0 0,0-7 0 16,-7 4 0-16,-3 0 0 0,-6 3 0 0,2 2 0 0,-2 5 0 0,6 11 0 15,-1 1 0-15,9 9 0 0,2 7 0 0,7 7-192 16,5 7 64-16,6 5-8448 15,4 1-1664-15</inkml:trace>
  <inkml:trace contextRef="#ctx0" brushRef="#br0" timeOffset="2565.57">13611 10588 11967 0,'-5'9'1072'0,"-1"-4"-864"15,3-1-208-15,3-3 0 0,3 3 1088 0,-3-1 192 16,-3 3 16-16,-2 7 16 0,1 0-640 0,-1 4-128 16,0-3-32-16,-2 0 0 0,2 3-512 0,-4 1-192 0,4-1 0 0,-7 4 0 15,3-2 192-15,-2-1 0 16,-1 3 0-16,0-2 0 0,1 2 384 0,3 0 192 0,-1 1 16 0,6 1 16 16,-3-2 208-16,6-2 32 0,-3 4 16 0,3-3 0 15,3 0-368-15,-3 0-80 0,6 3-16 0,-3 0 0 16,2 3-256-16,-1 0-144 15,1 5 160-15,-3-1-160 0,5 5 0 0,-6 1 0 0,6 4 0 0,-7 4 0 32,2 3-512-32,-4-2 16 0,2 8 0 0,-7 1 0 15,2-6-496-15,0 5-96 0,-4-1-32 0,1-7 0 16,-1-1-112-16,0-9-32 0,0-4 0 0,4-5-5824 0</inkml:trace>
  <inkml:trace contextRef="#ctx0" brushRef="#br0" timeOffset="2958.85">13243 10743 10127 0,'-14'12'448'0,"6"-6"96"0,1 2-544 0,3-4 0 0,4-2 0 0,0 1 0 0,0-3 1584 0,2 5 208 0,3-1 32 0,-1 1 16 16,6 2-544-16,2-7-96 15,2-4-32-15,4 1 0 0,-18 3-832 0,0 0-160 16,61-37-48-16,-61 37 0 0,0 0-128 0,75-52-192 0,-75 52 32 0,54-35 16 31,-54 35 144-31,0 0-192 0,83-43 192 0,-83 43-192 0,0 0 192 0,103-23 0 0,-103 23 0 0,0 0 0 16,108 0 0-16,-108 0 144 0,0 0-144 0,82 12 0 16,-82-12 144-16,0 0-144 0,0 0 0 0,0 0 144 15,77 32-144-15,-70-27 0 0,0 4 0 0,-7-1 0 16,1 1 544-16,-2 0 32 0,-5 5 0 0,-4 1 0 15,-1-1 208-15,-2 5 48 0,-5 2 16 0,-8 5 0 16,0 1-256-16,-11 4-48 0,-5 6-16 0,-3 1 0 16,-4-2-96-16,0-1-32 0,2 0 0 0,7-9 0 0,6-3-400 15,2-11 0-15,6-2 0 0,3-6-8800 16,4-8-1648-16</inkml:trace>
  <inkml:trace contextRef="#ctx0" brushRef="#br0" timeOffset="3368.11">13923 10334 9215 0,'-5'9'816'0,"3"-6"-656"0,4 1-160 0,3-8 0 15,-3 4-784-15,5 0-192 0,-2 0-48 0,4-3 0 0</inkml:trace>
  <inkml:trace contextRef="#ctx0" brushRef="#br0" timeOffset="3620.13">14015 10271 10127 0,'-3'-9'896'0,"-1"4"-704"0,4 2-192 0,0 3 0 0,4-2 1536 0,-4-1 288 0,3-6 48 0,6-3 16 15,5-11-48-15,5-12-16 0,5-1 0 0,3-4 0 16,0-2-1408-16,3 2-288 0,-4-2-128 0,0 4 128 31,-1 1-448-31,-1-1-112 0,-1 1-16 0,-1-5 0 16,1 2-432-16,-2 0-80 0,-2 0-32 0,-3 0 0 0,3 2 720 0,-7-2 144 15,-3 5 128-15,0 2-192 0,-4 3 192 0,0-5 224 0,0 4-48 0,-1-4-16 16,1 0 576-16,-1 2 112 0,1-2 32 0,2-3 0 16,-4 3-208-16,2-1-32 15,4-3-16-15,-4 3 0 0,8 6-336 0,-5 7-64 16,-1 10-16-16,2 4 0 0,0 4-80 0,-2 5-128 0,1 1 176 0,-2 8-176 31,-3 0-432-31,2 3-192 0,-1 2-32 0,-2 3-9904 0</inkml:trace>
  <inkml:trace contextRef="#ctx0" brushRef="#br0" timeOffset="3966.48">14113 9451 23039 0,'-18'21'1024'0,"6"-11"192"0,5-1-960 0,4-4-256 0,3-5 0 0,1 0 0 0,3 0 592 0,1-2 80 0,7-1 16 0,-12 3 0 16,0 0-1440-16,58-31-272 0,-58 31-64 0,52-37-16 31,-52 37-1008-31,58-51-192 0,-58 51-32 0,61-57-16 0,-28 26 720 15,0-1 144-15,-33 32 16 0,64-61 16 0,-34 26 2016 0,0 2 400 0,-4-5 64 0,-2 3 32 0,1 0 1120 0,-3 4 208 16,-3 5 48-16,-1 2 16 0,-1-1-1488 0,-3 8-320 16,-5 8-48-16,0 0-16 0,-2 8-576 0,-2-3 0 15,-2 9 0-15,-1 4-128 16,1 0-416-16,1 3-80 16,1 2-16-16,-1 2 0 0,3-3 80 0,1 5 16 0,3 1 0 15,-2-2-5024-15,4 1-1024 0</inkml:trace>
  <inkml:trace contextRef="#ctx0" brushRef="#br0" timeOffset="9177.7">20637 10306 15663 0,'-12'5'1392'0,"3"-1"-1120"0,6-4-272 0,6 0 0 16,-3 0 576-16,0 3 64 0,-3-1 16 0,-3 5 0 15,1 0-448-15,0 0-80 0,1 2-128 0,-4 1 176 16,1 2-176-16,-2 2-224 0,-1 7 48 0,-8 5 16 15,4 2-16-15,-3 3 0 0,-4-1 0 0,-2 1 0 16,4-5 752-16,0 2 160 0,5-2 32 0,4 1 0 16,3-5 288-16,5 3 64 0,-2-3 16 0,8 1 0 15,-4-23-976-15,9 43-160 0,-9-43 0 0,15 46-160 16,-15-46-688 0,18 55-144-16,-18-55-32 0,15 68 0 0,-9-26 592 0,-1 0 112 0,-2 5 32 0,1 2 0 0,-4 5 288 0,-4 3 0 15,1-1 0-15,-2 1 0 16,-1 1 0-16,-2-1 144 0,-5 1-144 0,-1-4 128 0,2-2-128 0,-2-3 0 15,2-6 0-15,2-4 0 16,-4-6-720-16,5-7-80 0,0-3-16 0,6-8-4384 16,-2-6-880-16</inkml:trace>
  <inkml:trace contextRef="#ctx0" brushRef="#br0" timeOffset="9508.4">20454 10360 4607 0,'9'-17'192'0,"-2"3"64"0,1 5-256 0,-2 0 0 0,-3 8 0 0,2-3 0 15,-1 4 1568-15,-4 0 272 16,0 0 48-16,0 0 16 0,75-21 320 0,-75 21 64 0,0 0 16 0,0 0 0 16,90 12-704-16,-90-12-128 0,0 0-16 0,0 0-16 15,75 40-672-15,-75-40-128 0,0 0-16 0,0 0-16 16,65 61-480-16,-65-61-128 0,0 0 0 0,42 53 0 15,-42-53 0-15,0 0 0 0,38 54 0 0,-38-54 0 16,0 0 0-16,28 48-128 0,-21-34 128 0,-2 2 0 16,-1-2 0-16,-8-4-128 0,1 3 128 0,-6-5 0 0,-2 6 0 0,-2-2-128 15,-5-3 128-15,-5 5 0 0,-1-5 128 0,-2-1 128 16,-2 1 0-16,-3-4 16 0,-4-5 48 0,-2 0 16 16,2-5 0-16,-5 2 0 0,-3 3-336 0,3-6 0 15,1 3 0-15,3 1 0 16,6-1-1088-16,0 3-304 0,6 0-48 0,7 0-9936 0</inkml:trace>
  <inkml:trace contextRef="#ctx0" brushRef="#br0" timeOffset="9963.94">21026 10055 23951 0,'-23'14'2128'0,"11"-5"-1696"0,0 3-432 0,6-7 0 16,6-1 1424-16,0-1 208 0,2-1 32 0,-2 7 16 15,4 5-1328-15,-1 3-352 0,1 0 0 0,1 1 0 16,-3-4-2144-1,-1-2-544-15,1-3-96 0,-2-4-32 0,-2 2 128 0,1-5 32 0,-1-2 0 0,-2 0 0 0,3-6 2400 0,-3 3 496 16,1-6 80-16,1-1 32 0,0-2 2224 0,0-2 448 31,2-4 96-31,0 1 16 0,0-6-576 0,0 1-96 16,6-8-32-16,-1-5 0 0,4-1-1344 0,-1-8-256 0,4-1-64 0,1-2-16 0,1-6-752 0,-2 5-160 16,2-6-32-16,0 1 0 31,-2 5-656-31,-2-1-144 0,3 2-32 0,-5 2 0 15,1 1 128-15,0 0 32 0,-4 3 0 0,0-1 0 16,2 0 544-16,-2 4 96 0,4-2 32 0,-5 0 0 0,1 0-64 16,-4-4 0-16,6 4 0 0,-5 2 0 0,0 1-864 0,0 2-176 0,1 4-48 0,-3 5 0 31,-3 5-800-31,1 3-160 0</inkml:trace>
  <inkml:trace contextRef="#ctx0" brushRef="#br0" timeOffset="10264.15">20827 9447 19343 0,'2'-10'848'0,"1"1"192"0,-1-3-832 0,5 3-208 0,-2 4 0 0,2 0 0 0,4-7 384 0,6-2 48 16,9-12 0-16,9-4 0 0,0-7-432 0,0 6-224 15,-4-2 32-15,-3 9 0 16,-5-1-464-16,-1 3-96 0,-4 2-16 0,1-1 0 0,0 1 544 0,0-3 224 16,0 4-192-16,4-2 192 0,0 2 336 0,-23 19 192 15,45-33 48-15,-45 33 0 0,49-26 384 0,-49 26 96 16,50-23 16-16,-50 23 0 0,0 0-416 0,77-23-80 16,-77 23 0-16,0 0-16 0,78-3-432 0,-78 3-128 15,0 0 0-15,0 0 0 16,70 49-384-16,-70-49-144 0,19 64-32 0,-15-12 0 15,-8 11 48-15,-1 24 16 0,-4 16 0 0,1 15 0 0,-5 6 224 16</inkml:trace>
  <inkml:trace contextRef="#ctx0" brushRef="#br0" timeOffset="14625.57">21397 9759 11967 0,'-30'31'1072'0,"8"-8"-864"0,2-2-208 0,8-7 0 15,3-5 1344-15,4-6 240 0,-2-1 32 0,-7 7 16 16,-5 6-144-16,-5-1-16 0,1-5-16 0,6 0 0 16,3-4-1968-1,2-5-400-15,1 3-80 0,2-1-16 0,1 2 752 0,-5 1 256 0,5 2-144 0,-1 1 144 16,4 1 1040-16,0 2 304 0,1-3 48 0,-1-2 16 16,5 1-400-16,0-2-80 0,2-5-16 0,1 0 0 15,1 0-608-15,-4 0-128 0,0 0-32 0,0 0 0 16,0 0-144-16,0 0 0 0,80-32 0 0,-80 32-176 15,0 0 176-15,75-47 0 0,-75 47 0 0,0 0 0 16,80-59 0-16,-80 59-128 0,49-47 128 0,-49 47 0 0,0 0-144 0,55-66 144 16,-55 66-160-16,0 0 160 0,27-54-352 0,-27 54 32 15,5-38 0-15,-5 20 0 0,-5-1 96 0,-2-2 32 16,-2 4 0-16,-5-1 0 0,0 4 192 0,-9 0 0 16,2 2 0-16,-6 2 0 0,-3 1 0 0,-1 2 0 15,-4 2 144-15,3 5-144 0,-1 0 448 0,2 0-16 16,-1 3 0-16,1-1 0 0,3-2-288 0,-1 0-144 15,2-2 160-15,0 2-160 0,6 2 0 0,-5 2-336 16,3 1 48-16,5-2 16 0,5 3 272 0,0 1 0 0,10-6-128 16,3 3 128-16,7-4 720 0,-7 0 208 15,0 0 32-15,0 0 16 0,92-44 240 0,-92 44 32 0,80-54 16 0,-80 54 0 32,110-75-1872-32,-56 32-368 0,7 3-80 0,-7-4-16 0,-54 44 672 0,96-80 128 0,-96 80 16 0,71-66 16 15,-71 66 112-15,49-47 128 0,-49 47-208 0,0 0 80 16,0 0 128-16,40-49 0 0,-40 44 0 0,-1 1 0 15,-6 3 240-15,-2 1 16 0,-2 0 16 0,-6 0 0 16,0 1-80-16,-3 3 0 0,-1 1-16 0,1 2 0 16,-3-2-368-16,0 0-80 0,-3 1-16 0,3 1 0 15,-1-2-96 1,0 0-32-16,3-1 0 0,-5-1 0 0,3-1 416 0,-3-2 0 0,3 0 0 0,-3-2 0 0,3-1 208 0,2 3 128 16,4 3 32-16,3-1 0 0,5 5 0 0,4-5 0 15,5 1 0-15,2-3 0 16,-2 0-1232-16,0 0-240 0</inkml:trace>
  <inkml:trace contextRef="#ctx0" brushRef="#br0" timeOffset="15305.67">20316 10968 20271 0,'-20'23'1792'0,"9"-6"-1424"0,2 0-368 0,4-8 0 0,5-4 688 0,0-5 64 16,5 4 16-16,-1 4 0 0,1 6 560 0,7-1 112 16,4 1 32-16,-16-14 0 0,0 0-1072 0,57 26-208 15,-57-26-32-15,0 0-16 0,74 8-288 0,-74-8-64 16,0 0-16-16,89-12 0 15,-89 12-624-15,0 0-128 0,101-19-32 0,-101 19 0 16,0 0 464-16,106-30 96 0,-106 30 0 0,0 0 16 0,104-26 432 0,-104 26 0 16,77-19 0-16,-77 19 0 0,79-21 224 0,-79 21 80 15,83-26 16-15,-83 26 0 0,94-36 320 0,-94 36 80 0,114-49 16 0,-114 49 0 16,115-61-256-16,-115 61-48 16,118-80-16-16,-60 36 0 0,4-5-256 0,-1 2-160 15,-1 2 192-15,1 2-192 0,-1-6 144 0,0 5-144 0,-1-1 0 0,-59 45 144 16,98-78-144-16,-98 78 0 0,80-75 0 0,-80 75 0 15,73-75 416-15,-73 75 0 0,71-80 0 0,-71 80 0 16,63-87 224-16,-32 38 64 0,-31 49 0 0,65-93 0 16,-65 93-432-16,63-90-80 15,-25 43 0-15,-38 47-16 0,71-92-32 0,-71 92 0 0,58-77 0 0,-58 77 0 16,40-65-16-16,-40 65 0 0,44-54 0 0,-44 54 0 0,45-52 112 16,-45 52 16-16,43-52 0 0,-43 52 0 15,37-49-256-15,-37 49 0 0,0 0 0 16,44-52 0-1,-44 52-384-15,0 0-128 0,0 0-32 0,0 0 0 16,0 0-176-16,0 0-48 0,0 0 0 0,0 0 0 16,0 0-480-16,0 0-96 0,0 0-32 0,47-49 0 15,-47 49-784-15,0 0-144 0,0 0-48 0,57-49-6720 0</inkml:trace>
  <inkml:trace contextRef="#ctx0" brushRef="#br0" timeOffset="15720.18">22601 9437 17503 0,'-24'19'1552'0,"8"-2"-1232"0,12-8-320 0,4-9 0 15,4-2 1040-15,-4 4 160 16,-4 7 16-16,-4 0 16 16,4-1-1424-16,4-4-272 0,0-4-64 0,0 0-16 15,0 0-1808-15,0 0-352 0,44-40-80 0,-44 40-16 16,0 0 1648-16,0 0 336 0,0 0 64 0,0 0 16 0,0 0 1872 0,0 0 368 0,73-25 80 0,-73 25 16 0,0 0 704 16,0 0 128-16,82-45 48 0,-82 45 0 0,57-35-480 0,-57 35-80 15,68-52-32-15,-68 52 0 0,80-66-1104 0,-80 66-208 16,81-72-64-16,-81 72 0 15,71-66-736-15,-71 66-160 0,70-57-16 0,-70 57-16 16,64-47-848-16,-64 47-160 0,0 0-48 0,77-19 0 16,-77 19 688-16,0 0 128 0,52 54 16 0,-38-16 16 0,-2 7 816 0,-3 7 176 0,0 6 16 0,-2-1 16 15,0-4 112-15,1-5 32 0,-2 1 0 0,2-11 0 16,5-1-544-16,1-11-176 0</inkml:trace>
  <inkml:trace contextRef="#ctx0" brushRef="#br0" timeOffset="43149.17">24370 9226 7359 0,'0'5'656'0,"0"-1"-528"15,0-4-128-15,0 0 0 0,5 3 512 0,-5-1 64 16,0 2 0-16,0 1 16 0,0 4 144 0,0 3 32 16,0 0 0-16,-4 4 0 0,-1-1 416 0,2-1 96 15,-3 4 0-15,3 1 16 0,1-2 160 0,2-1 16 16,0 1 16-16,5-3 0 0,-1 0-816 0,1-2-160 15,0-1-48-15,2 1 0 0,4 0-464 0,-2 2 0 0,-1 0 0 0,4 3 0 16,-3 1 0-16,2 1 0 0,1 2 0 0,-2 5 0 16,2-3 0-16,1 3 0 15,-3 3 0-15,2-1 0 0,-3 4 0 0,0-1 0 0,-1 4 0 0,1 0 0 16,-4 0-224-16,1 1 64 16,1-1 16-16,-2-4 0 15,0-5-288-15,2 1-48 0,-2-1-16 0,4-4 0 0,-4-1-304 0,2-7-64 16,0 0-16-16,0-5 0 15,-2 3-528-15,4-7-96 0,-5-1-32 0,4-4-5040 0</inkml:trace>
  <inkml:trace contextRef="#ctx0" brushRef="#br0" timeOffset="43405.25">24706 9393 2751 0,'0'-8'256'0,"0"4"-256"0,0 2 0 0,0 2 0 0,0 2 1728 0,3-2 320 16,-3 0 48-16,0 4 16 0,0 1 320 0,-3 7 64 16,0 5 0-16,-3 3 16 0,-4 6-784 0,-1 0-144 15,1 4-48-15,-6 1 0 0,1 4-688 0,-1 1-144 16,-2 3-16-16,3 1-16 0,-1 0-128 0,2 3-32 16,0-3 0-16,5 0 0 0,-3-1 192 0,7 1 16 15,-4 2 16-15,4 1 0 0,2 1-320 0,-3-1-64 0,3 2-16 16,-2-1 0-16,-2 0-336 0,1 1-192 0,1 2 32 15,-3-4 0 1,1-6-1376-16,0-2-256 0,0-4-64 0,1-8-10720 16</inkml:trace>
  <inkml:trace contextRef="#ctx0" brushRef="#br0" timeOffset="43705.38">24105 9844 14735 0,'-18'16'640'0,"6"-11"160"0,2 4-640 0,3-4-160 0,5-1 0 0,0-4 0 0,1 5 832 0,-6 2 128 16,0 3 16-16,0 4 16 0,1 2-96 0,6-6 0 16,4 3-16-16,5-5 0 0,5-2 80 0,8-6 0 31,-22 0 16-31,0 0 0 0,0 0-128 0,120-18-16 15,-120 18-16-15,88-26 0 0,-88 26-192 0,92-33-48 16,-92 33 0-16,118-42 0 0,-118 42-384 0,128-49-64 16,-128 49-128-16,130-40 176 0,-130 40-176 0,105-34 0 15,-105 34 0-15,0 0 0 0,115-34-256 0,-115 34 0 0,0 0 16 0,0 0 0 32,106-34-1440-32,-106 34-304 0,0 0-48 0,0 0-8976 0</inkml:trace>
  <inkml:trace contextRef="#ctx0" brushRef="#br0" timeOffset="44235.53">25107 9747 5519 0,'0'0'240'0,"0"0"64"0,2 0-304 0,1 0 0 0,-3 0 0 0,0 0 0 0,4 0 1088 0,1 3 144 16,-2 1 48-16,2 5 0 15,4 1 320-15,-5 7 80 0,1 4 16 0,-2 2 0 0,-1 5 64 0,2 2 16 16,-4 6 0-16,0 8 0 0,-4 3-784 0,1 1-160 15,1 6-16-15,-5 4-16 0,5-1-576 0,-3 4-224 16,-2 0 176-16,2-1-176 0,1 0 0 0,-1-2 0 16,2-1 0-16,-3-1-160 0,3-2 160 15,1-5-208-15,-1 3 80 0,-1-7 128 16,2-4-832-16,2-7-32 0,-3 5-16 0,1-8 0 16,2 0-208-16,-2-5-64 0,1-3 0 0,1-5 0 15,0-1 384-15,0-8 64 0,1-1 0 0,1-8 16 16,0 0-96-16,1-8-32 0,-1-1 0 0,2-5 0 15,-1-7-32-15,1-2-16 0,-3-3 0 0,3-5 0 0,1-7 624 0,0-4 240 0,2-2-176 0,-2-8 176 16,4-9 0-16,-4-7 0 0,8-7 0 0,-5-8 0 16,3-1 848-16,1-3 176 0,0-5 16 0,-1 3 16 15,1 5 672-15,5 1 128 0,-3 3 16 0,12-8 16 16,6 3-224-16,4 7-32 0,3 12-16 0,-5 13 0 16,-34 53-672-16,54-54-144 0,-54 54-32 0,0 0 0 15,0 0-304-15,0 0-64 0,96-8-16 0,-77 16 0 16,2-2 208-16,2 6 48 0,0 2 0 0,1 7 0 15,-1 5-448-15,-6 2-64 0,1 1-128 0,-4 3 176 0,-6 2 64 16,-4 3 16-16,-3 1 0 0,-4-1 0 0,-4 1 256 0,-2-3 64 16,-6-4 16-16,-3 1 0 0,-1-1 144 0,-4 0 32 15,-3-4 0-15,-5-1 0 16,0 0-336-16,-4-5-64 0,-5-2-16 0,-4-7 0 16,-3-2-352-16,-4-3 0 0,-1-5 0 0,3-2 0 15,-3-5-736-15,7-7-160 0,6-6-48 16,3-4 0-16,10-10-1680 0,5-8-352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42:00.9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2367 5305 8287 0,'0'0'736'0,"1"1"-592"16,0-1-144-16,-1 0 0 0,1 0 224 0,0 0 16 15,2 0 0-15,0 1 0 16,2 0-1408-16,-2-1-288 0,-1 0-48 0,-2-1-16 0,0 0 1200 0,-2 0 320 15,-3 0 0-15,1-1 0 0,-3-2 0 0,-1 1-128 16,-1 2 128-16,1-1 0 0,-1 0 0 0,-1 0 0 16,0 2 0-16,0 0 0 0,-1 0 0 0,1 0-128 15,-1 0 128-15,0 0 0 0,0 0 0 0,1 1 0 16,1-1 0-16,2-1 0 0,2 1 0 0,1 0-128 16,3 0 128-16,1 0 0 0,1 1 0 0,2-1 0 15,-3 0-128-15,0 0 128 0,0 0 256 0,0 0 96 0,0 0 32 0,0 0 32 16,0 0 512-16,49 22 96 0,-49-22 32 0,0 0 32 15,0 0-192-15,0 0-32 0,0 0-16 0,51 20 48 16,-51-20-352-16,0 0-64 0,0 0-16 0,0 0 48 16,49 2-16-16,-49-2 0 0,0 0 0 0,0 0 32 15,48-1 176-15,-48 1 48 0,0 0 0 0,0 0 32 16,53 5 16-16,-53-5 0 0,0 0 0 0,0 0 32 16,59 9-272-16,-59-9-64 0,0 0-16 0,51 13 32 15,-51-13-192-15,0 0-64 0,54 16 0 0,-54-16 48 16,0 0-176-16,52 16-128 0,-52-16 192 0,0 0-48 15,48 12-144-15,-48-12 0 0,0 0 0 0,49 9-128 16,-49-9 128-16,0 0-192 0,54 2 192 0,-54-2-144 0,41-1 144 0,-41 1 0 16,44-1 0-16,-44 1 0 0,48-1 0 15,-48 1 128-15,53 0-128 0,-53 0 128 0,59-2 176 0,-59 2 16 16,59-6 16-16,-59 6 0 0,57-5-112 0,-57 5-32 16,55-7 0-16,-55 7 0 0,58-7-192 0,-58 7 176 15,62-5-176-15,-62 5 160 0,64-4-160 0,-64 4 0 16,67-1 0-16,-67 1 0 0,65 0 0 0,-65 0 0 15,56 0 0-15,-56 0 128 0,53 0-128 0,-53 0 128 16,54 1-128-16,-54-1 128 0,52 4-128 0,-52-4 128 16,55 2-128-16,-55-2 128 0,57 5 32 0,-57-5 0 15,61 4 0-15,-61-4 0 0,59 1 144 0,-59-1 16 16,57 0 16-16,-57 0 0 0,56-2 112 0,-56 2 32 16,56 0 0-16,-56 0 0 0,57-1-96 0,-57 1 0 15,59 1-16-15,-59-1 0 0,62 2-96 0,-62-2-16 16,62 0 0-16,-62 0 0 0,54-1-16 0,-54 1-16 0,53-1 0 15,-53 1 0-15,51-3-32 0,-51 3 0 0,52-4 0 0,-52 4 0 16,54-3-192-16,-54 3 0 0,58-3 0 0,-58 3 0 16,62-6 0-16,-62 6 0 0,62-6 0 0,-62 6 0 15,55-8 176-15,-55 8-176 0,50-2 192 0,-50 2-192 16,51-4 320-16,-51 4-64 0,53-4 0 0,-53 4 0 16,53-2-256-16,-53 2 160 0,60-1-160 0,-60 1 128 15,63-2-128-15,-63 2 0 0,64 0 0 0,-64 0 0 16,60 0 0-16,-60 0 0 0,58 2 0 0,-58-2 0 15,54 2 0-15,-54-2 0 0,54 6 128 0,-54-6-128 16,55 5 192-16,-55-5-32 0,56 8-16 0,-56-8 0 0,58 5-16 0,-58-5-128 16,57 4 192-16,-57-4-64 15,56 0-128-15,-56 0 160 0,55-4-160 0,-55 4 160 0,58-4-160 0,-58 4 0 16,60-4 0-16,-60 4 0 0,62-6 0 0,-62 6 0 16,66-5 0-16,-66 5 0 0,65-6 0 0,-65 6 0 15,59-4 0-15,-59 4 0 0,59-6 0 0,-59 6 0 16,57-3 0-16,-57 3 0 0,60-5 0 0,-60 5 0 15,64-8 0-15,-29 5 0 0,3-3 0 0,-2 3 0 16,-36 3 0-16,69-8 0 0,-69 8 0 0,63-4 0 16,-63 4 0-16,60 0 0 0,-60 0 0 0,55-1 0 15,-55 1 0-15,57 1 0 0,-57-1 0 0,58 0 0 16,-58 0 0-16,61 2 128 0,-61-2-128 0,61 1 0 16,-61-1 0-16,58 0 0 0,-58 0 0 0,57 0 0 15,-57 0 0-15,57-2 0 0,-57 2 0 0,56-1 0 0,-56 1 0 16,55-5 0-16,-55 5 0 0,57-1 0 0,-57 1 0 15,57 0 0-15,-57 0 0 0,53 2 0 0,-53-2 0 0,50 4 0 16,-50-4 0-16,52 3 0 0,-52-3 0 0,48 6 0 16,-48-6 0-16,49 2 0 0,-49-2 0 0,56 1 0 15,-56-1 0-15,60 0 0 0,-60 0 0 0,63-2 0 16,-63 2 0-16,64-2 0 0,-64 2 0 0,60-5 0 16,-60 5 144-16,59-3 0 0,-59 3 0 0,62-5 0 15,-62 5-16-15,62-6-128 0,-27 2 192 0,1-1-64 16,0 1-128-16,0 0 0 0,-1-2 144 0,-35 6-144 15,66-4 0-15,-66 4 0 0,60-6 0 0,-60 6 0 16,58-3 0-16,-58 3 0 0,58-2 0 0,-58 2 0 16,61-4 0-16,-61 4 0 0,68-4 0 0,-33 2 0 0,1 1 0 15,-2-3 0-15,-34 4 0 0,65-4 0 0,-65 4 128 16,61-2-128-16,-61 2 160 0,64-2-160 0,-64 2 0 16,68 0 0-16,-32 0 0 0,-1 0 0 0,-35 0 128 0,71 7-128 15,-71-7 0-15,65 5 144 0,-65-5-16 0,60 11 0 16,-60-11 0-16,58 9 0 0,-58-9-128 0,55 6 0 15,-55-6 0-15,56 8 128 0,-56-8-128 0,60 5 0 16,-60-5 0-16,60 4 0 0,-60-4 0 0,56 3 0 16,-56-3 0-16,54 3 0 0,-54-3 0 0,52 0 0 15,-52 0 0-15,49 2 0 0,-49-2 0 0,49 3 128 16,-49-3-128-16,48 4 0 0,-48-4 0 0,48 2 0 16,-48-2 0-16,48 8-11632 15,-48-8-2208-15</inkml:trace>
  <inkml:trace contextRef="#ctx0" brushRef="#br0" timeOffset="16514.34">8539 6594 9215 0,'4'-1'816'0,"-1"0"-656"16,-1-1-160-16,0 2 0 0,0 0 352 0,1-2 32 15,3 1 16-15,1-1 0 0,4 1-16 0,-1-1-16 16,-3-1 0-16,0 1 0 0,-1 2-512 0,-3 0-112 15,-1 0 0-15,-1 0-16 0,0 2 64 0,1-2 16 16,-1 2 0-16,-1-1 0 0,0 0 960 0,-1 0 192 16,2 0 32-16,0-1 16 0,0 2 224 0,0 1 48 15,1 0 16-15,1-1 0 0,-1 0-512 0,0 1-96 16,0 1-32-16,0-1 0 0,2 1-368 0,-2 2-80 16,0-1-16-16,1 3 0 0,-1-4-192 0,1 3 144 0,2-2-144 0,-1 2 128 15,-4-7 128-15,0 0 0 0,0 0 16 0,0 0 0 16,47 27 144-16,-47-27 32 0,0 0 0 15,50 5 0-15,-50-5-208 0,0 0-48 0,57 6 0 0,-57-6 0 16,0 0 32-16,52 3 0 0,-52-3 0 0,0 0 0 16,0 0 32-16,58 9 16 0,-58-9 0 0,0 0 0 15,0 0 48-15,0 0 0 0,52 18 0 0,-52-18 0 16,0 0-64-16,0 0 0 0,0 0 0 0,23 37 0 16,-22-28-32-16,-1 2-16 0,-1 1 0 0,-2 1 0 15,0-1-48-15,-2 2-16 0,1 2 0 0,-3-1 0 16,1 0 48-16,-1 0 0 0,-1 4 0 0,0-1 0 15,0 2 48-15,-2-1 16 0,1 0 0 0,-1 3 0 16,0-1 32-16,0 3 16 0,0 0 0 0,0 0 0 16,1 0 0-16,2 0 0 0,1-2 0 0,0-2 0 0,0 2 16 15,3-1 16-15,1-2 0 0,1 2 0 0,1-1-144 16,0-3-16-16,2 1-16 0,-2-18 0 0,7 32-160 0,-7-32 192 16,0 0-192-16,13 44 192 0,-13-44-192 0,0 0 160 15,19 38-160-15,-19-38 160 0,0 0-160 0,0 0 160 16,30 45-160-16,-30-45 160 0,0 0-160 0,0 0 0 15,0 0 144-15,41 37-144 0,-41-37 0 0,0 0 0 16,0 0 0-16,0 0 0 0,48 21 0 0,-48-21 0 16,0 0 0-16,0 0 0 0,0 0 0 0,54 4 0 15,-54-4 0-15,0 0 0 0,0 0 0 0,0 0 0 16,47-4 0-16,-40 2 0 0,-2 0 0 0,2 1 0 16,-2 1 0-16,0-1 0 0,-1 1 0 0,0-1 0 15,-1 1 0-15,-1 0 0 0,-1 0 0 0,-1 1 0 16,-1 0 0-16,-2 0 0 0,0 4-144 0,-2-1 0 0,-2 0 0 15,-1 5 0-15,-3 0-128 0,0 1-32 0,-2 1 0 0,-2 1 0 16,1 3 304-16,-2 0 0 0,0 1-128 0,-1 4 128 16,0 0 0-16,0-1 0 0,2 3 128 0,0 2-128 15,2-2 320-15,-1 3-48 0,1 0 0 0,1 1 0 16,1 3-80-16,-1 0-32 0,2-1 0 0,0 3 0 16,0-2-160-16,1 2 192 0,2-4-192 0,-2 4 192 15,3-3-64-15,-1 0-128 0,2 2 192 0,-1-3-64 16,4-2 64-16,0-1 16 0,1 2 0 0,-1-2 0 15,5 1 32-15,-1-2 0 0,2 0 0 0,1 0 0 16,-5-23-112-16,11 46-128 0,-11-46 176 0,11 41-176 16,-11-41 0-16,11 40 0 0,-11-40 0 0,10 42 0 0,-6-22 0 15,-1-1 0-15,-1 2 0 0,-1-2 0 0,2-1 0 16,-3 3 0-16,0 1 0 0,-1 2 0 0,-2-1 128 0,1-2-128 16,0 4 0-16,-3 0 0 0,2 2 192 0,-1 0-192 15,0 0 192-15,0-1-192 0,-1 2 128 0,1-4-128 16,1 3 0-16,-1-3 0 0,1 2 0 0,-1-1 0 15,2-1 0-15,0-1 0 0,1-2 128 0,0-3-128 16,1 3 0-16,-1-3 0 0,-2-2 176 0,1-1-176 16,-2-3 160-16,-2 0-160 0,-3 1 0 0,-3-3 128 15,-4 0-128-15,-5-2 0 0,-2 1 0 0,-9-2 0 16,-3-1 0-16,-5 1-160 0,-2-2-32 0,-4 3-16 16,1-3 0-16,-2-1 0 0,0-3-112 0,1-3-32 15,3-4 0-15,5 0-11216 16,8-4-2240-16</inkml:trace>
  <inkml:trace contextRef="#ctx0" brushRef="#br0" timeOffset="27848.59">13913 4964 9215 0,'4'0'816'16,"1"0"-656"-16,-1-2-160 0,-1 0 0 0,-1 2 432 16,2-1 48-16,-4 1 16 0,0 0 0 0,0 0-496 15,44-11 128-15,-44 11-128 0,0 0 0 0,0 0 0 0,32-18 0 16,-27 11 0-16,-3 2 0 0,0-4 160 0,-1 3 32 16,-1-2 16-16,-1 0 0 0,1 1 304 0,-1-1 64 15,-1-2 16-15,-1 3 0 0,0-1-80 0,-1 0-32 16,0 1 0-16,0-2 0 0,-1-1-96 0,1 1-32 15,-1 1 0-15,2-1 0 0,0-1-160 0,-1 0-16 16,1 3-16-16,-3-2 0 0,2 1-160 0,-2 0 0 16,1 0 0-16,-3-1 0 0,0 3-288 0,-2 0-96 15,0 1 0-15,-1 1-16 0,0 0 192 0,-1 2 32 16,-1 2 16-16,-1 0 0 0,-1 1-48 0,1 5-16 16,-1-2 0-16,0 4 0 0,1 0 368 0,1 2 80 15,1 1 16-15,2 1 0 0,1 0 320 0,0 1 64 0,2-1 16 16,0 3 0-16,2 0-64 0,-2 2-16 0,3-1 0 15,-2 5 0-15,3 1-208 0,-3 3-32 0,2 1-16 16,-1-2 0-16,1 2 192 0,-2 2 32 0,2 0 16 0,-2-2 0 16,2 6 80-16,-1-2 16 0,1 3 0 0,-2 1 0 15,0 1-64-15,0 2-16 0,0 1 0 0,0 1 0 16,0 0-64-16,0 1-16 0,2 1 0 0,1-5 0 16,-1 0-128-16,2 1-32 0,1-1 0 0,-1-1 0 15,0 1-192-15,-1 2-128 0,1-1 128 0,-1 1-128 16,-1-1 0-16,-1-2 0 0,0 0 0 0,1-2 0 15,-2-5 0-15,1 1 0 0,0-3 0 0,-1-4 0 16,2-2-192-16,0-1-64 0,0-2-16 0,1-3 0 16,-2-2-1072-16,2-3-224 15,1-1-32-15,-2-4-9792 0</inkml:trace>
  <inkml:trace contextRef="#ctx0" brushRef="#br0" timeOffset="28107.58">13378 5595 18431 0,'-6'-2'816'0,"1"0"160"0,3-2-784 0,2 3-192 16,1 0 0-16,1 0 0 0,2 0 1040 0,0-1 176 15,-4 2 16-15,0 0 16 0,0 0-736 0,0 0-128 16,60-15-48-16,-60 15 0 0,0 0-336 0,0 0-160 0,62-2 16 0,-62 2 0 15,0 0-112-15,56 0-32 0,-56 0 0 16,0 0 0-16,69-1 288 0,-69 1 0 0,0 0 0 0,70-5 0 16,-70 5 128-16,0 0 64 0,72-7 32 0,-72 7 0 15,51-6-224-15,-51 6-160 0,51-10 32 0,-51 10-6720 16,52-13-1344-16</inkml:trace>
  <inkml:trace contextRef="#ctx0" brushRef="#br0" timeOffset="28502.42">14158 5434 8287 0,'-6'9'368'0,"0"-1"80"15,2-1-448-15,0-3 0 0,3-1 0 0,0 1 0 16,0 1 784-16,-2 0 80 0,-3 7 16 0,-1 6 0 0,0 0-560 0,-1 1-128 16,-1-2 0-16,-1 1-16 0,1-2 336 0,-1 3 64 15,1-2 0-15,0 2 16 0,1-2 720 0,1-2 144 16,3 3 16-16,1-3 16 0,0-1-128 0,2 0-16 15,4 1-16-15,0-1 0 0,2 0-496 0,1-1-112 16,2-1-16-16,-8-12 0 0,0 0-480 0,29 31-96 16,-29-31-128-16,0 0 176 0,0 0-176 0,46 26 0 15,-46-26 0-15,0 0 0 0,0 0 0 0,62 2 0 16,-62-2 0-16,0 0 0 0,58-16 192 0,-58 16 0 16,40-21 0-16,-40 21 0 0,39-33-192 0,-19 15 0 15,-2-3 0-15,-1-2 0 16,-2 0-528-16,-4-2 16 0,-2 0 0 0,-3-1 0 15,-1 1-64-15,-5-1-16 0,-2 0 0 0,-3 1 0 0,-2 1 592 0,-1-1 0 16,-3 2 0-16,-1 2 0 0,-1 1 0 0,-1-1 0 0,0 5 0 0,0 2 0 16,2 2 0-16,-1 4 0 0,1 2 0 0,-2 1 0 15,1 4-208-15,2 1-80 0,-1 3-16 0,2 3 0 32,3-1-1168-32,0 4-224 0</inkml:trace>
  <inkml:trace contextRef="#ctx0" brushRef="#br0" timeOffset="28989.2">14818 5333 911 0,'-10'10'0'0,"3"-4"0"0,2-2 0 0,2-2 0 0,2 2 2816 0,1-1 464 16,1 0 112-16,-1 2 0 0,0 4-2368 0,2 3-464 15,0 4-112-15,-1 1 0 16,-1 0-1520-16,-1 2-288 0,0-1-64 0,-3 3-16 16,1 0 544-16,-3 2 96 0,0 0 32 0,-2 1 0 0,0 0 1280 0,0 2 272 15,-1 1 48-15,-1-2 16 0,1 2 816 0,0-1 144 16,2 0 48-16,-1-2 0 0,-1-3-368 0,2-1-64 15,3-4-16-15,0-1 0 0,1-2-736 0,2-5-160 16,0-1-16-16,1-4-16 16,1-1-784-16,0-1-144 0,1-2-48 0,-1-3 0 15,2 0-960-15,-2-4-192 0,0-3-32 0,0-1-16 16,0-3 496-16,-1-4 112 0,1 0 0 0,-1-5 16 0,1-3 1216 0,-1-1 240 0,3 0 64 0,-1-3 0 16,1 3 192-16,3-5 32 0,-1-2 16 0,3-1 0 15,1-2-240-15,1-1-32 0,2-1-16 0,1 0 0 16,1 4-400-16,1 5 0 0,0 5 0 0,1 6-176 15,-16 20-16-15,31-31-16 0,-31 31 0 0,0 0 0 16,53-26 208-16,-53 26 0 0,0 0-160 0,61-13 160 16,-61 13 384-16,0 0 160 0,68-6 32 0,-68 6 0 15,0 0-352-15,76-4-64 0,-76 4-16 0,52 1 0 16,-52-1-864-16,64 9-176 0,-64-9-48 0,69 13-6336 16</inkml:trace>
  <inkml:trace contextRef="#ctx0" brushRef="#br0" timeOffset="29563.84">15709 4736 1839 0,'-5'7'160'0,"2"-1"-160"0,-1-1 0 0,2-1 0 0,1 0 512 0,1-2 64 15,-1 0 0-15,-1 6 16 0,-3 2-256 0,0 3-48 16,-2 2-16-16,0 0 0 0,1 1 608 0,-2-2 112 16,1 1 32-16,-1 0 0 0,0-2 400 0,2 4 96 15,-1-2 16-15,1 0 0 0,1 2-448 0,-1-1-96 16,1 5-16-16,0 1 0 0,2 0-304 0,1 4-64 16,1-1-16-16,1 3 0 0,3 0 256 0,-1 4 48 15,4 3 16-15,-1 1 0 0,2 2-112 0,0 1-32 16,2 7 0-16,0-1 0 0,1 3-416 0,0 3-96 15,2-1 0-15,2 0-16 0,0 2-240 0,1 0 0 16,4-1-192-16,5 0-7680 16,5 2-1552-16</inkml:trace>
  <inkml:trace contextRef="#ctx0" brushRef="#br0" timeOffset="34922.92">5179 9167 9215 0,'2'-1'816'0,"1"-2"-656"0,-1 1-160 0,0 0 0 16,0-1 0-16,2 2 0 0,2-4-192 0,3-3 192 31,4-1-1520-31,-2-1-176 0,-2 3-32 0,-1-2-16 16,-3 6 880-16,-1-3 176 0,-1 3 48 0,-2 0 0 0,1 0 1040 0,-1 0 224 0,0 1 32 0,1 1 16 15,-1 1 816-15,1-1 176 0,-2 1 16 0,0 0 16 16,0 0-480-16,0 0-112 0,0 0-16 0,0 0 0 16,0 0-640-16,37 0-128 0,-37 0-16 0,0 0-16 15,0 0-288-15,0 0 128 0,0 0-128 0,38 0 0 0,-38 0 752 0,0 0 32 16,0 0 16-16,0 0 0 0,0 0 256 0,0 0 48 16,0 0 16-16,0 0 0 0,41 22-416 15,-41-22-64-15,0 0-32 0,0 0 0 0,39 3-448 0,-39-3-160 16,0 0 0-16,39-4 144 0,-39 4-144 0,0 0 0 15,40-6 0-15,-40 6 0 0,0 0 192 0,44-1 96 16,-44 1 32-16,0 0 0 0,48 2 400 0,-48-2 96 16,0 0 16-16,57 6 0 0,-57-6-352 0,44 3-64 15,-44-3-16-15,49 1 0 0,-49-1-400 0,50 0 0 16,-50 0 0-16,50-1 0 0,-50 1-176 0,49-4 176 16,-49 4-128-16,49-5 128 0,-49 5 0 0,43-1-128 15,-43 1 128-15,42 0 0 0,-42 0 0 0,0 0 0 16,53 7 0-16,-53-7 0 0,0 0 256 0,42 9-32 15,-42-9 0-15,0 0 0 0,0 0 32 0,42 4 0 16,-42-4 0-16,0 0 0 0,0 0-256 0,0 0 0 0,0 0 0 0,20-10 0 16,-21 9 0-16,-5-2 0 0,0 1 0 0,-3-3 0 15,-2 4 0-15,-2-1-128 0,-2-1 128 16,-2 1 0 0,1-1-400-16,0 1-32 0,0-1 0 0,-2 1 0 15,1-1 0-15,1 0 0 0,0 0 0 0,-1-1 0 16,-1-1-32-16,-1 3-16 0,-1 1 0 0,-1 0 0 0,0 1 160 0,-2 1 16 0,-2 0 16 0,-1 1 0 15,0 4 288-15,-2-3-128 0,-1 0 128 0,0 2 0 16,1 0-288-16,-1-2 48 0,2 4 16 0,0-4 0 16,3 3-272-16,-1-2-48 15,3-1-16-15,-1 2 0 0,2-1 384 0,0-2 176 0,2 2-160 0,0-1 160 16,2 1 192-16,-1-3 144 0,2 2 32 0,-1 1 0 0,1-1 272 16,1-1 48-16,-1 4 16 0,0-3 0 15,2 0-64-15,1 3-16 0,-2-1 0 0,4 0 0 0,0 2-240 0,3-4-32 16,0 4-16-16,1-4 0 0,3-1-336 0,2 0 128 15,1 2-128-15,2-4 0 0,0 1 0 0,1-1 0 16,-2 0 0-16,0 0 0 0,0 0 0 0,0 0 144 16,41-7-16-16,-41 7-128 0,0 0 400 0,46-5-16 15,-46 5-16-15,37-6 0 0,-37 6-160 0,40-2-16 16,-40 2-16-16,44-2 0 0,-44 2-176 0,45-5 0 16,-45 5 0-16,54-7 0 0,-23 2 0 0,2-1 0 15,2 1 0-15,2-2 0 0,1 1 0 0,-1 0 0 16,0 1 0-16,-4 0 0 0,0 2-128 0,-33 3 128 15,60-7 0-15,-60 7 0 0,53-4 832 0,-53 4 224 16,54-1 48-16,-54 1 16 16,48-2-1600-16,-48 2-320 0,43-1-64 0,-43 1-16 0,42-1 688 0,-42 1 192 0,0 0 0 15,43-4 0-15,-43 4-144 0,0 0 144 0,0 0 0 0,35-5 0 16,-35 5 0-16,0 0 0 0,0 0 0 0,0 0 0 16,5-8 320-16,-9 6 0 0,-2 2 16 0,-3-1 0 15,-1-1-80-15,-3 1 0 0,-1 0-16 0,-3 0 0 16,1-1-240-16,-3 2 0 0,-1-1 0 0,-1 0 0 15,0 1-128-15,0-1-32 0,2-1 0 0,-3 1 0 16,1 0 160-16,0-1 0 0,1-1 0 0,-1 0 128 16,-2 2-128-16,1 0 128 0,0 0-128 0,0 0 128 15,0-1-128-15,0-2 128 0,0 2-128 0,-2 1 128 16,1 0-128-16,-1-1 0 0,1 0 0 0,-1 2 0 16,2 0-240-16,0 0-16 0,0 2 0 0,1 0 0 15,0 0 256-15,1 4-176 0,0-2 176 0,0 1-160 0,0 1-16 0,2-1 0 16,0 1 0-16,2-1 0 0,3 2 0 0,0-3 0 15,1 4 0-15,4-4 0 0,-1 3 176 0,2-3 0 16,1 3 0-16,3-2 0 0,3-5 0 0,0 0 0 16,0 0 0-16,0 0 0 0,0 0 0 0,0 0 0 15,27 36 0-15,-27-36 0 0,0 0 192 0,46 13 0 16,-46-13 16-16,48 2 0 0,-48-2 176 0,60 1 16 16,-22-3 16-16,5-1 0 0,5-4-256 0,8 1-160 15,5 0 192-15,2 1-192 0,-2 0 0 0,3-1 0 16,3 4 0-16,2-2 0 0,7 2 0 0,0 2 0 15,1 7-192-15,-2 1-14400 0</inkml:trace>
  <inkml:trace contextRef="#ctx0" brushRef="#br0" timeOffset="45534.78">6955 3808 3679 0,'-2'3'320'0,"0"-2"-320"15,1 0 0-15,1-1 0 0,0 1 256 0,0 1-32 16,-1 2 0-16,-1-1 0 0,0 4-224 0,-2-2 128 15,2 2-128-15,-1-3 0 0,1 2 0 0,-2-3 0 16,1 1 0-16,0-1 0 0,0 1 192 0,0-1 0 16,0-1 0-16,0 1 0 0,0 2 624 0,0-1 112 15,-1 0 32-15,1 1 0 0,-1-2-32 0,-1 3 0 16,-1 0 0-16,1 0 0 0,0 0-272 0,0 4-48 16,-1 0-16-16,1-2 0 0,-1 1-192 0,1 2-32 15,-1 0-16-15,0 0 0 0,1 0-32 0,0 1-16 16,1 0 0-16,1-1 0 0,-2 0 304 0,4 0 64 15,0-2 16-15,1 1 0 0,1-1 16 0,1-2 16 16,0 1 0-16,1 0 0 0,1-3-304 0,-1 2-64 0,1-3-16 0,0 3 0 16,-2-3-192-16,3-1-144 15,-2 1 192-15,2-3-192 0,0 0 224 0,1-1-64 0,-6 0-16 0,0 0 0 16,0 0 208-16,0 0 32 0,48-11 16 0,-48 11 0 16,0 0 32-16,38-15 0 0,-38 15 0 0,0 0 0 15,41-22-208-15,-41 22-32 0,28-16-16 0,-28 16 0 16,27-18-176-16,-27 18 0 0,24-21 0 0,-12 9 0 15,-2 2 0-15,0-2 0 0,0 0-144 0,-1 0 144 16,0-1 0-16,-4 2 0 0,1 2 0 0,-2-2 0 16,-2 1 0-16,0 0 0 0,-2 0 0 0,-3 0 0 15,1 2 0-15,-1-1 0 0,-3-1 0 0,-1 2 0 0,1 0 352 16,-3-2-32-16,-1 3 0 0,-3 0 0 0,0 0-192 0,0 2-128 16,-4-1 160-16,0 3-160 0,0 3 0 15,0 0 0-15,-1 2 0 0,-1 3 0 16,1 1-704-16,2 3-96 0,2 0-16 0,2-1-11072 15</inkml:trace>
  <inkml:trace contextRef="#ctx0" brushRef="#br0" timeOffset="46249.58">7987 3744 2751 0,'-7'4'256'0,"3"0"-256"0,-1 1 0 0,2-2 0 15,2-1 2560-15,0-1 448 0,0 2 112 0,1 4 16 16,-2 1-784-16,-2 0-160 0,3 5-16 0,1-2-16 15,0 2-1344-15,1-2-272 0,1 1-48 0,0-2-16 16,-1 2-80-16,-1-1-16 0,2 1 0 0,-2 1 0 16,0 1-224-16,-1 3-160 0,0-1 192 0,0-1-192 15,-2 4 320-15,0-2-64 0,2 2 0 0,0-4 0 16,0 3-256-16,1-2 0 0,1-3 0 0,1 0-7808 16,0-2-1472-16</inkml:trace>
  <inkml:trace contextRef="#ctx0" brushRef="#br0" timeOffset="47226.16">8858 3688 21183 0,'-3'2'1888'0,"1"-2"-1504"0,3 1-384 0,0-1 0 16,2 0 240-16,-1 0-32 0,1 1 0 0,2 1 0 31,0 1-2064-31,1-1-400 0,-1 0-96 0,-1-1-16 0,0 2-368 16,-1-3-80-16,2-1 0 0,-2-1-16 0,3 1 2352 0,-2-1 480 0,3-1 0 0,1-2 176 15,-1 2 1824-15,0-2 368 0,2 1 80 0,1 1 16 16,-10 3-272-16,0 0-48 0,0 0-16 0,46-13 0 16,-46 13-1008-16,0 0-208 0,0 0-32 0,0 0-16 15,58 1-592-15,-58-1-112 0,0 0-32 0,0 0 0 16,0 0-128-16,35 28 0 0,-32-18 0 0,-2 2 0 0,-1 1 0 0,-2 1 0 15,0 3 0-15,-4-1 0 0,-1 4 128 16,0-1 64-16,-2 4 0 0,-2 1 0 0,-1 0 16 0,-1 1 16 16,-3 1 0-16,1-3 0 0,-2-1-224 0,-1 0 0 15,1-5 0-15,1 2 0 0,-2-2 0 0,1 0 0 16,0-3 0-16,2-3 0 0,-1 0 160 0,3-5-16 16,-1 2 0-16,2-5 0 0,1 2-144 0,1-4 160 15,3-1-160-15,-2-1 160 0,2-2-160 0,2 0 0 16,2-1-160-16,1-3 160 15,1 0-432-15,4 0 16 0,2-5 0 0,3 2 0 0,1 0 96 0,3 0 32 16,2-1 0-16,-14 11 0 0,32-22 288 0,-32 22-128 16,33-17 128-16,-33 17 0 15,0 0-512-15,56-10 0 0,-56 10 0 0,0 0 0 16,67 10-608-16,-67-10-112 0</inkml:trace>
  <inkml:trace contextRef="#ctx0" brushRef="#br0" timeOffset="53814.91">16378 4978 8287 0,'-1'2'736'0,"1"2"-592"15,1-1-144-15,0-3 0 0,1 1 672 0,0 0 96 16,0 3 32-16,2 2 0 0,-4-6-576 0,0 0-224 16,17 26 176-16,-14-18-176 0,1 2 0 0,-1 0 0 15,-1-2 0-15,-1-1 0 0,1 2 0 0,-1 1 192 16,0 0-48-16,0 0-16 0,0 1 672 0,-1-1 128 0,-1 2 32 0,1 1 0 16,-1 3 192-16,0 1 32 0,-2 2 16 0,1 1 0 15,0 3 160-15,-1 1 48 0,-1-1 0 0,1 2 0 16,1-1-816-16,-2-2-144 0,1 2-48 0,1-4 0 31,0-3-784-31,-1-4-144 0,3-1-48 0,-1-1-10432 0</inkml:trace>
  <inkml:trace contextRef="#ctx0" brushRef="#br0" timeOffset="54307.25">16746 5008 19343 0,'-5'6'1728'0,"1"-3"-1392"15,4-2-336-15,0-1 0 0,0 0 816 0,0 0 80 16,0 0 32-16,7 23 0 15,-7-11-2032-15,-1 3-416 0,-1 3-80 0,-3-2 0 16,0 2-1440-16,-2-2-288 0,0 0-48 0,0 1-16 16,-1 0 2128-16,-1-2 432 0,1 2 64 0,0-3 32 0,2 0 2000 0,-2-2 400 15,2-1 64-15,1-2 32 0,1-1 464 0,1 0 80 16,2-5 32-16,1 2 0 0,1-4-1040 0,-1-1-208 16,0 0-32-16,0 0-16 0,0 0-784 0,27-21-256 15,-27 21 160-15,23-24-160 0,-23 24-128 0,28-26-128 0,-28 26 0 0,30-29-16 16,-30 29 0-16,32-31 0 0,-32 31 0 15,32-34 0-15,-32 34 272 0,30-36-128 0,-16 19 128 16,2-2 0-16,-16 19-144 0,28-33 144 0,-28 33 0 0,23-28-144 16,-23 28 144-16,18-20 0 0,-18 20 0 0,0 0-128 15,0 0 128-15,0 0 0 0,0 0 0 0,0 0 0 16,0 0 288-16,0 0 96 0,29 40 0 0,-29-24 16 16,0-1 752-16,-1 4 160 0,1 2 32 0,0 1 0 15,-1 1-512-15,0 0-80 0,0 2-32 0,-2-1 0 16,3 1-720-16,-1-3 0 0,0 1 0 0,0-4-208 15,0-3-1120-15,1-2-208 16,1-2-64-16,0-2-8704 0</inkml:trace>
  <inkml:trace contextRef="#ctx0" brushRef="#br0" timeOffset="54581.56">17314 4546 19343 0,'-10'14'1728'15,"3"-3"-1392"-15,1 0-336 0,3-4 0 0,3-2 3008 0,1-2 544 16,0 6 96-16,1 4 32 0,0 9-2288 0,2 6-464 16,-1 8-96-16,-1 2 0 15,1 2-1264-15,-5-1-240 0,1-1-48 0,-1 1-16 16,1 0-48-16,-1-1-16 0,-1 0 0 0,1-1 0 0,0-2 368 0,0 0 80 15,0-3 16-15,-2 1 0 0,3-2 336 0,-1-2 0 0,0 1 0 0,-1-2 0 16,2-2-240-16,-1-3 80 0,0-1 16 0,0-5 0 31,0-2-1296-31,1-5-256 0</inkml:trace>
  <inkml:trace contextRef="#ctx0" brushRef="#br0" timeOffset="54841">17051 4883 27647 0,'-4'7'2448'0,"4"-2"-1952"16,0-5-496-16,0 0 0 0,0 0 1776 0,0 0 256 16,0 0 48-16,48 35 16 0,-48-35-1504 0,53 35-288 15,-53-35-64-15,60 30-16 16,-60-30-672-16,58 25-144 0,-58-25-32 0,60 19 0 15,-60-19 64-15,62 13 16 0,-62-13 0 0,66 5 0 0,-66-5 320 0,72-2 64 16,-72 2 16-16,71-12 0 16,-71 12-432-16,60-19-96 0,-60 19-16 0,49-27 0 15,-49 27-1648-15,37-27-336 0</inkml:trace>
  <inkml:trace contextRef="#ctx0" brushRef="#br0" timeOffset="55067.47">16642 4558 38703 0,'-35'10'3440'0,"14"-5"-2752"0,5 2-560 0,9-4-128 16,7-3 272-16,3 0 32 0,-3 0 0 0,0 0 0 15,0 0-992-15,0 0-192 0,53-5-32 0,-53 5-16 16,0 0 736-16,57-13 192 0</inkml:trace>
  <inkml:trace contextRef="#ctx0" brushRef="#br0" timeOffset="55672.47">18111 4750 16575 0,'2'-2'1472'0,"1"1"-1168"0,0 0-304 0,-1 1 0 16,-1 0-416-16,2 0-144 0,-3 0-16 0,0 0-16 16,0 0-704-16,0 0-144 0,0 0-32 0,0 0 0 0,32 29 1472 0,-31-19 144 15,-2 2 112-15,-1 1 0 0,0 1 1216 0,-2 1 224 16,2 1 48-16,-3 1 16 0,2 1 32 0,-1 0 16 15,0 2 0-15,1-2 0 0,0 2-464 0,-2-2-112 16,2 2-16-16,-1-4 0 0,2 3-288 0,0-3-64 16,1 1-16-16,2-5 0 0,0 0-496 0,2-1-96 15,-3-11-32-15,0 0 0 0,15 24-224 0,-15-24 0 16,0 0 0-16,0 0 0 0,0 0 0 0,37 24-128 16,-37-24 128-16,0 0 0 0,0 0-304 0,0 0 48 15,51 7 16-15,-51-7 0 16,0 0-320-16,0 0-64 0,49-9-16 0,-49 9 0 15,0 0-848-15,42-19-176 0,-42 19-48 0,0 0-8912 0</inkml:trace>
  <inkml:trace contextRef="#ctx0" brushRef="#br0" timeOffset="55908.62">18179 4403 38703 0,'-23'14'1712'0,"9"-5"352"0,6-3-1648 0,4-2-416 16,5-2 0-16,2-2 0 15,0 0-896-15,-3 0-272 0,0 0-48 0,0 0-16 0,0 0 896 0,0 0 176 16</inkml:trace>
  <inkml:trace contextRef="#ctx0" brushRef="#br0" timeOffset="56247.4">18764 4599 24879 0,'-14'2'2208'0,"6"-2"-1760"0,2 0-448 0,5 0 0 15,2-2 544-15,3 0 32 0,-4 2 0 0,0 0 0 31,0 0-1808-31,0 0-368 0,0 0-64 0,53-4 0 0,-53 4-1776 16,0 0-336-16,0 0-80 0,0 0-16 0,50 16 3056 0,-50-16 624 0,0 0 192 0,0 0 0 16,57 10 1856-16,-57-10 512 0,0 0 80 0,55-3 32 15,-55 3-528-15,0 0-96 0,56-6-32 0,-56 6 0 16,0 0-1104-16,54-8-208 0,-54 8-64 0,0 0 0 16,55-12-1152-16,-55 12-224 0</inkml:trace>
  <inkml:trace contextRef="#ctx0" brushRef="#br0" timeOffset="56563.9">18746 4716 32255 0,'-9'11'2864'0,"6"-7"-2288"16,4 1-576-16,-1-5 0 0,0 0 832 0,0 0 48 0,0 0 16 0,48 3 0 31,-48-3-1536-31,69 4-320 0,-69-4-48 0,83 6-16 16,-83-6-3200-16,66 8-656 0,-66-8-128 0,50 7-32 0,-50-7 4016 0,0 0 784 0,55 6 240 0,-55-6 0 16,0 0-176-16,0 0 48 0,62-1 0 0,-62 1 128 15,0 0 0-15,50-7 0 0,-50 7 192 0,0 0-32 16,62-22-336-16,-62 22-64 0,47-19-16 0,-47 19 16 15,48-21 16-15,-48 21 0 0,40-21 0 0,-40 21 16 16,31-22-16-16,-31 22 0 0,23-24 0 0</inkml:trace>
  <inkml:trace contextRef="#ctx0" brushRef="#br0" timeOffset="56893.01">19479 4500 8287 0,'-5'6'368'0,"0"-3"80"0,2 1-448 0,0-1 0 16,0-1 0-16,1 0 0 0,-1 2 1536 0,-3 3 240 15,-3 4 32-15,-3 3 16 0,-1 2-32 0,-2 3 0 16,4-2 0-16,0 0 0 0,3 0-784 0,1-2-176 16,3 1-16-16,2-1-16 0,1-1-400 0,1 0-80 15,0-14 0-15,6 23-16 0,-6-23-160 0,10 25-16 16,-10-25-128-16,0 0 192 0,26 35 256 0,-26-35 64 16,0 0 0-16,33 27 0 0,-33-27 0 0,0 0 16 15,0 0 0-15,57 20 0 0,-57-20-368 0,0 0-160 16,48-2 128-16,-48 2-128 0,0 0 256 0,46-22-16 15,-46 22-16-15,26-23 0 0,-26 23 96 0,23-26 32 16,-13 11 0-16,-2-2 0 0,-1 2-352 0,-4-4 128 0,-1 2-128 0,-2-4 0 16,-2 3 0-16,-2-2 0 15,-3-1 0-15,-2 2-192 0,-2-1 0 0,0-2-16 0,-2 5 0 0,0-2 0 32,-3 2-288-32,1 1-48 0,-2 1-16 0,-1 6 0 15,3 0-256-15,-1 1-48 0,1 5-16 0,2 0 0 16,1 2-384-16,0 4-80 0</inkml:trace>
  <inkml:trace contextRef="#ctx0" brushRef="#br0" timeOffset="57424.36">20181 4489 911 0,'-6'4'0'0,"1"-3"0"0,2 1 0 0,1 0 0 16,1-2 1216-16,-1 1 144 0,2 0 48 0,-2 3 0 16,0-3 80-16,0 2 32 0,-1 1 0 0,1 0 0 15,1-1 96-15,1-2 32 0,1 2 0 0,-1-3 0 16,0 0 0-16,0 0 0 0,0 0 0 0,0 0 0 0,0 0-432 0,0 0-64 16,0 0-32-16,0 0 0 0,0 0-864 0,0 0-256 15,0 0 128-15,0 0-128 16,48 11-1024-16,-48-11-256 0,0 0-64 0,0 0-9536 15</inkml:trace>
  <inkml:trace contextRef="#ctx0" brushRef="#br0" timeOffset="57623.47">20261 4999 24879 0,'-13'9'2208'0,"6"0"-1760"16,3-3-448-16,4-4 0 0,0-2 1504 0,-1 5 224 0,-5 7 32 0,-2 5 16 15,-5 4-1776-15,-1 2-288 0,-2 0-96 0,-2 1 0 32,-1-2-2432-32,-2-1-496 0,-1 2-80 0,-2-3-32 0</inkml:trace>
  <inkml:trace contextRef="#ctx0" brushRef="#br0" timeOffset="58614.58">21227 4438 19343 0,'-4'3'1728'0,"2"2"-1392"0,2-3-336 0,0-1 0 15,2 0 896-15,-2 1 96 0,0 6 32 0,0 0 0 16,-2 2-480-16,1 1-96 0,0 1 0 0,-1 0-16 15,0-1-432-15,0-1 0 0,-2 2 0 0,0-2 0 16,0 1 0-16,0-1 0 0,1 2 0 0,-1 0 128 16,0-2 176-16,-1 1 16 0,2 1 16 0,-1-1 0 15,0 2 80-15,1 0 16 0,1 1 0 0,-1-1 0 16,1 1-112-16,0 1-32 0,0-1 0 0,-1 4 0 16,3-1-288-16,-2-2 0 0,1 1 0 0,0-1 0 15,1-1 0-15,0-3 0 0,0 2 0 0,0-1 0 16,1 0 192-16,-1-12 128 0,5 23 16 0,-5-23 16 0,6 20 0 15,-6-20 0-15,0 0 0 0,0 0 0 0,26 29-352 0,-26-29 0 16,0 0 0-16,0 0 0 0,0 0-272 0,49 4-32 16,-49-4 0-16,0 0 0 15,35-14-1072-15,-35 14-224 0,0 0-32 0,34-25-16 16,-23 15-480-16,2-1-112 0,0-1 0 0,3-4-3424 16,1 0-672-16</inkml:trace>
  <inkml:trace contextRef="#ctx0" brushRef="#br0" timeOffset="58857.89">21323 4051 25791 0,'-10'4'1152'0,"6"-1"224"0,2 0-1104 0,5-2-272 0,0 0 0 0,1-1 0 15,-4 0-1104-15,0 0-288 16,0 0-48-16,0 0-16 0</inkml:trace>
  <inkml:trace contextRef="#ctx0" brushRef="#br0" timeOffset="61189.28">22093 4308 12895 0,'-12'4'1152'0,"4"-3"-928"16,1 1-224-16,4-1 0 0,3 0 1280 0,0-1 192 15,0 3 64-15,0 0 0 0,0-3-1232 0,0 0-304 16,0 0 0-16,-1 22 0 16,1-22-944-16,0 0-240 0,-2 19-48 0,-1-12-16 15,0 0 528-15,-1-2 96 0,0 2 32 0,-2 1 0 0,-1-2 784 0,-2 3 144 16,1 2 48-16,-3 0 0 0,-1 0 880 0,-3 0 176 16,-2 2 32-16,0 0 16 0,-2-1-400 0,0 0-96 15,0 0-16-15,0 0 0 0,0-1-592 0,1 0-128 16,1-2-32-16,1 1 0 0,2 1-224 0,2-2 0 0,1 1 0 15,0-3-160-15,5 2 160 0,-1-2 0 16,1-1 0-16,3 2 0 0,0-3 0 0,1 2-128 0,2-7 128 0,-3 12 0 16,3-8 0-16,0-4 0 0,0 0 0 0,0 0 0 15,0 0 0-15,0 0 128 0,0 0 0 0,38 31 0 16,-38-31 304-16,0 0 64 0,0 0 16 0,53 14 0 16,-53-14-48-16,0 0 0 0,64 7 0 0,-64-7 0 15,50 5-80-15,-50-5-32 0,49 2 0 0,-49-2 0 16,41 1-352-16,-41-1 0 0,0 0 0 0,52 8 0 15,-52-8-576 1,0 0-176-16,44 6-32 0,-44-6-6944 0,0 0-1376 0</inkml:trace>
  <inkml:trace contextRef="#ctx0" brushRef="#br0" timeOffset="61827.03">22942 4210 8287 0,'-6'-2'736'0,"1"1"-592"15,2-1-144-15,2 1 0 0,1 1 2368 0,0 0 432 16,0 0 80-16,0 0 32 15,0 0-3264-15,4-8-656 0,-4 5-128 0,-1 2-16 16,-1 1-1136-16,-3 1-208 0,1 2-64 0,-2-1 0 0,1 2 2064 0,-1 1 496 0,2-1 0 0,-1 3 0 16,5-7 1648-16,-3 10 384 0,3-10 80 0,0 0 0 15,0 0 512-15,0 0 112 0,0 0 16 0,37 29 0 16,-37-29-832-16,0 0-176 0,42 15-16 0,-42-15-16 16,0 0-928-16,48 12-176 0,-48-12-32 0,0 0-16 15,0 0-560-15,55 18 0 0,-55-18 0 0,0 0 0 16,0 0 752-16,0 0 192 0,0 0 32 0,43 22 16 15,-43-22-800-15,0 0-192 0,0 0 0 0,-3 15 0 16,-4-11-816-16,-3 4-208 0,-2 1-32 16,-5 0-16-16,-2 2 528 0,-2 0 96 15,-2 1 32-15,-1 1 0 0,0 0 224 0,-3 3 32 0,0-1 16 0,-1-1 0 16,1-1 144-16,3-1 0 0,0-1 160 0,7 1-160 0,2-5 320 16,5-1-16-16,3 2-16 0,3-3 0 0,2 2-288 0,2-7 0 15,0 0 128-15,0 0-128 0,0 0 0 0,0 0 0 16,31 35-128-16,-31-35 128 0,0 0-128 0,43 20 128 15,-43-20 0-15,0 0-144 0,51 21 288 0,-51-21 64 16,0 0 16-16,53 23 0 0,-53-23-96 0,0 0-128 16,51 26 176-16,-51-26-176 0,0 0 0 0,50 29 0 15,-50-29 0-15,0 0 0 0,43 30 0 0,-43-30 0 16,0 0 0-16,0 0 0 0,34 37 816 0,-34-37 144 16,0 19 48-16,-5-11 0 0,-2 1-704 0,-2 0-144 15,-3 0-32-15,-2-2 0 0,-3 3-336 0,-1-2-80 16,-2-1-16-16,-2 2 0 0,-3-1 560 0,-2-2 96 15,-3 3 32-15,-3-3 0 0,-2 2-256 0,1-4-128 16,0 2 128-16,4-4-128 16,3-2-656-16,7-3-208 0,6-4-32 0,5 0-13888 0</inkml:trace>
  <inkml:trace contextRef="#ctx0" brushRef="#br0" timeOffset="62358.39">23649 4295 18431 0,'-2'1'1632'0,"0"-1"-1312"0,2 0-320 0,2 0 0 16,-2 0 752-16,0 0 80 0,0 0 0 0,0 0 16 16,0 0-400-16,0 0-96 0,0 0-16 0,0 0 0 15,0 0-592-15,34 37-112 0,-34-37-16 0,0 0-6096 16,0 0-1216-16</inkml:trace>
  <inkml:trace contextRef="#ctx0" brushRef="#br0" timeOffset="62581.75">23695 4902 10127 0,'-16'18'896'0,"6"-5"-704"16,1 0-192-16,4-4 0 0,5-9 2880 0,0 0 528 15,0 0 112-15,3 25 32 0,-3-25-2288 0,0 38-464 16,-1-15-96-16,-2 0 0 0,0-2-704 0,-1-5 0 15,-1-1 0-15,-2 0 0 0,2-3-144 0,-2-3 144 16,0 1 0-16,1-1 0 16,-2-3-1024-16,1-1-80 0,-1-3-32 0,3 0-8848 0</inkml:trace>
  <inkml:trace contextRef="#ctx0" brushRef="#br0" timeOffset="64582.25">24430 4478 11967 0,'-2'3'1072'15,"2"-1"-864"-15,1-2-208 0,1 0 0 0,0 0 512 16,1 0 48-16,-3 0 16 0,0 0 0 0,0 0-576 0,0 0-272 16,0 0 16-16,46 6 16 15,-46-6-400-15,0 0-64 0,0 0-32 0,0 0 0 0,0 0 736 0,0 0 0 16,0 0 160-16,0 0-32 0,0 0 832 0,0 0 144 16,0 0 48-16,0 0 0 0,25 34 48 0,-26-29 16 15,0 1 0-15,0-3 0 0,1 4-512 0,-2-2-80 16,1 3-32-16,0 0 0 0,-1-1-592 0,0 3 0 15,-2 0 0-15,1 1 0 0,0 0 0 0,-2 1 0 16,1 3 0-16,-1-2 0 0,2 0 0 0,-1 2 0 16,-1 4 0-16,1-2 0 0,0 3 384 0,1-3 16 15,1 4 0-15,-2-1 0 0,2-1 48 0,0 1 0 16,0 0 0-16,-1-2 0 0,2 3-240 0,1-3-32 16,-1 0-16-16,2-3 0 0,0-2-32 0,-1-13 0 15,7 22 0-15,-7-22 0 0,0 0-128 0,0 0 0 0,0 0 0 0,0 0 128 16,51 25-128-16,-51-25 0 0,0 0 0 0,52-12 128 15,-52 12 128-15,44-15 0 0,-44 15 16 0,46-22 0 16,-46 22-144-16,40-29-128 0,-22 11 144 0,-2 0-8144 16,-3-2-1648-16</inkml:trace>
  <inkml:trace contextRef="#ctx0" brushRef="#br0" timeOffset="64890.48">24527 4238 11967 0,'-12'3'1072'0,"4"0"-864"15,2-2-208-15,4 0 0 0,2-1-272 0,1-1-112 16,0 1 0-16,2 0-16 16,-3 0-1200-16,0 0-256 0,0 0-32 0,0 0-16 0,0 0 1504 0,0 0 400 0</inkml:trace>
  <inkml:trace contextRef="#ctx0" brushRef="#br0" timeOffset="65639.25">25238 4339 17503 0,'-1'1'1552'0,"1"0"-1232"16,1-1-320-16,-1 0 0 0,1 1 640 0,0 0 64 15,0 1 0-15,1 4 16 0,1-2-528 0,-1 4-192 16,0 1 144-16,-1 0-144 0,-1 1 192 0,1 0-64 15,-1 2 0-15,0 1 0 0,0 0 304 0,0 1 48 16,2 4 16-16,-4-1 0 0,2 2 112 0,0 0 32 16,0 2 0-16,-2 3 0 0,0 0-256 0,-1 1-32 15,0-1-16-15,0 0 0 0,-1-1-336 0,0 0 128 16,2-1-128-16,0-1 0 0,0-2 0 0,-1-1 0 16,0-2-160-16,1-4 160 15,1-2-880-15,-1-5-64 0,0 1-16 0,1-4-9568 0</inkml:trace>
  <inkml:trace contextRef="#ctx0" brushRef="#br0" timeOffset="65890.19">24958 4536 22111 0,'-4'5'1968'0,"2"-3"-1584"0,3-1-384 0,2-1 0 15,-3 0 1664-15,0 0 256 0,0 0 64 0,0 0 0 16,50 9-1264-16,-50-9-240 0,53 4-48 0,-53-4-16 16,54 1-1072-16,-54-1-224 0,49 3-32 0,-49-3-16 0,0 0 672 0,68 5 128 15,-68-5 128-15,0 0-192 0,65 5 192 0,-65-5 144 16,0 0-16-16,65 3-128 0,-65-3 0 0,45-1-256 16,-45 1 32-16,43-7-11760 15</inkml:trace>
  <inkml:trace contextRef="#ctx0" brushRef="#br0" timeOffset="66201.35">26025 4247 36863 0,'-10'10'1632'0,"4"-3"336"0,4-2-1584 0,2-5-384 0,0 0 0 0,0 0 0 16,0 0 240-16,9 26-48 0,-9-26 0 0,13 36 0 31,-5-12-1280-31,-4 2-256 0,0 2-48 0,-3-2-16 16,-2 0-640-16,-1-1-144 0,-2-1-32 0,0 0 0 0,-2 0 1712 0,1 2 320 0,-2 0 192 0,0 1-192 15,2-2 1792-15,-1 1 336 0,2 0 80 0,-1-1 16 16,2 0-624-16,0-2-128 0,1 1-32 0,1-4 0 15,2-2-944-15,-1-4-304 0,0-14 160 0,6 24-160 16,-6-24-1280-16,0 0-352 0,0 0-64 0,0 0-12672 16</inkml:trace>
  <inkml:trace contextRef="#ctx0" brushRef="#br0" timeOffset="66423.08">25910 4522 29487 0,'-5'4'1296'0,"4"1"288"0,1-5-1264 0,0 0-320 15,0 0 0-15,0 0 0 0,0 0 752 0,0 0 80 16,54 14 32-16,-54-14 0 0,54 11-416 0,-54-11-96 16,53 9-16-16,-53-9 0 0,47 7-336 0,-47-7 0 15,0 0 0-15,56 6-192 16,-56-6-416-16,0 0-96 0,49-1 0 0,-49 1-16 15,0 0-464-15,57-9-96 0,-57 9 0 0,45-8-7104 0,-45 8-1424 16</inkml:trace>
  <inkml:trace contextRef="#ctx0" brushRef="#br0" timeOffset="67498.03">26606 3841 12895 0,'-3'0'1152'0,"1"0"-928"0,2 0-224 0,1 0 0 15,0 0 0-15,-1 0-240 0,0 0 48 0,-1 0 16 16,0 1-1456-1,-2 1-288-15,1 0-64 0,0 1-16 0,1 1 1664 0,-3 1 336 0,4-1 0 0,1 3 128 16,-1-7 1264-16,0 0 256 0,0 0 48 0,0 0 16 16,0 0-96-16,33 39-16 0,-33-39 0 0,0 0 0 15,0 0-464-15,44 42-112 0,-44-42 0 0,0 0-16 16,46 54-176-16,-46-54-48 0,33 53 0 0,-33-53 0 0,34 63-512 0,-34-63-96 16,33 66-32-16,-19-32 0 0,1 3-144 0,-2 1 0 15,0 3 0-15,0 2 0 0,-1 1 0 0,0 1 0 16,2 0 0-16,-3 0 0 0,0 0 0 0,-2-3-144 15,-1 3 144-15,-3-5 0 0,-1 4-144 0,-6-4 144 16,-2 3 0-16,-5-1-144 16,-3-1-448-16,-5-2-96 0,-4-1-16 0,-4-3 0 0,-4-1 384 0,-4-5 64 15,-3 1 0-15,0-3 16 0,0-3 400 0,3-4 80 16,3-4 16-16,5-4-9584 0</inkml:trace>
  <inkml:trace contextRef="#ctx0" brushRef="#br0" timeOffset="69816.19">28267 3920 13823 0,'-3'1'1216'0,"1"-1"-960"0,1 1-256 0,1-1 0 15,-1 0 128-15,-1 3 0 0,-2-3-128 0,0 1 192 16,-4-1-896-16,-1 0-176 0,0-1-32 0,0-2-16 16,0 1 1232-16,0-1 240 0,2-1 48 0,-2-2 16 15,1 1 800-15,-2-2 176 0,0 3 16 0,-1-3 16 16,-3 4-112-16,0 0-32 0,-2-1 0 0,-1 3 0 15,0 0-832-15,-4 1-160 0,0 1-32 0,-2 0-16 0,-1 3-432 0,-1-1 0 16,-4-1 0-16,-1 4 0 0,1-2 0 16,0 0-144-16,0 2 144 0,-2 0-160 0,1 2 160 15,1 0 0-15,-1-2 0 0,1 3 0 0,1 1 0 0,3-1 0 16,2 2 0-16,3 0-128 0,2 1 128 0,4-1-128 16,14-11 128-16,-20 22-128 0,20-22-96 0,0 0-16 15,0 0 0-15,0 0 0 16,2 48-288-16,-2-48-64 0,0 0-16 0,37 26 0 0,-37-26 256 0,38 19 48 15,-16-11 16-15,3 2 0 0,-1-3 464 0,2 1 80 16,-2 1 32-16,0 0 0 0,-2 0 624 0,-2-2 128 16,-20-7 32-16,37 21 0 0,-37-21-128 0,29 22-32 15,-29-22 0-15,0 0 0 0,31 37-560 0,-31-37-112 0,0 0-32 16,0 0 0-16,16 51-208 0,-16-51 0 0,0 0 0 0,0 0 0 16,-12 41 0-16,12-41 144 0,0 0-144 0,-23 22 192 15,23-22-32-15,-22 13 0 0,9-5 0 0,-2 0 0 16,-1-3 80-16,0 3 16 0,1-2 0 0,0 3 0 15,-1-5-256-15,1 3 0 0,3-4 0 0,0 3 0 16,1-3 0-16,2-1 0 0,3 0-208 0,1-1 64 31,2-1-512-31,3 0-112 0,0 0 0 0,0 0-16 0,0 0 208 0,21 3 32 0,-21-3 16 16,24 3 0-16,-7-2 368 0,2 1 160 0,3 0-128 0,0 0 128 16,3 3 144-16,0-2 112 0,1 0 32 0,1 3 0 15,-1-2-160-15,-2 3-128 0,0 0 192 0,-2 3-192 16,-22-10 0-16,35 21 0 0,-35-21 0 0,0 0 0 15,28 37 0-15,-28-37 0 0,0 0 0 0,0 0 0 0,-14 57 480 0,14-57-16 16,-30 33 0-16,11-13 0 0,0-2 272 16,-4 3 48-16,-5 4 16 0,-5 3 0 0,2 1-96 0,-2-1 0 15,-1 4-16-15,1-2 0 0,1-1-400 0,5-3-80 16,2-4-16-16,6-4 0 0,19-18-192 0,-25 33 0 16,25-33 0-16,0 0 0 0,0 0 0 0,2 56 0 15,-2-56 0-15,30 27 0 0,-30-27-320 0,54 26 32 16,-18-13 16-16,7 1 0 15,8 0-320-15,7-1-64 0,7 1-16 0,12-1 0 16,10 1-768-16,5-2-160 0</inkml:trace>
  <inkml:trace contextRef="#ctx0" brushRef="#br0" timeOffset="73031.56">16222 6605 12895 0,'-2'-1'1152'0,"1"0"-928"16,1 1-224-16,1-2 0 0,-1 2 496 0,0 0 48 15,0 0 16-15,0 0 0 16,0 0-1008-16,7-8-208 0,-8 5-48 0,-2 0 0 15,-3 2-368-15,0 0-80 0,-3 1 0 0,-2 0-16 0,-1-1 1168 0,-2 0 128 16,-1 0 64-16,0-2 32 0,-1 0 1024 0,-1 1 208 16,1 1 32-16,0-3 16 0,0 0-160 0,3 1-48 15,-1 2 0-15,0-3 0 0,2 3-848 0,0-2-160 16,-1 2-32-16,0-1-16 16,0 2-544-16,-2 2-96 0,1 2-32 0,-2 1 0 15,-1 1-256-15,-2 1-48 0,0 3-16 0,-2 2 0 0,0 2 496 0,0 1 112 16,-1 3 16-16,3 0 0 0,3 3 416 0,0 1 96 15,2 2 0-15,1-1 16 0,1 4 544 0,2 1 96 0,2 4 32 16,2 2 0-16,1 0-48 0,3 1 0 0,2 3 0 0,2-1 0 16,4-1 64-16,4-2 16 0,4-1 0 0,-14-33 0 15,47 56-464-15,-47-56-112 0,69 42-16 0,-30-23 0 16,0-6-512-16,0-1 0 0,4 0 0 0,-2-5-144 31,-1-2-384-31,3-3-80 0,1 0-16 0,1-3 0 16,-1 0-352-16,-3-1-80 0,-3-3-16 0,-4-1-10064 0</inkml:trace>
  <inkml:trace contextRef="#ctx0" brushRef="#br0" timeOffset="73499.5">16779 6669 26719 0,'-4'-4'2368'0,"3"0"-1888"15,1 4-480-15,0 0 0 16,0 0-512-16,0 0-192 0,0 0-32 0,13-12-16 16,-13 12-1568-16,0 0-320 0,0 0-64 0,-9 9-16 15,-1 3-352-15,-6 2-64 0,-2 6 0 0,-3-1-16 0,-3 0 2512 0,0 3 496 16,1-1 144-16,-1-1 0 0,2 2 1744 0,1 2 416 15,2-1 80-15,1 1 0 0,2 1 496 0,3 1 80 16,3 0 32-16,1 1 0 0,1 1-1152 0,3-1-224 16,3 2-64-16,2-3 0 0,0-26-832 0,7 43-160 0,-7-43-32 15,17 37-16-15,-17-37-176 0,0 0-48 0,40 45 0 0,-40-45 0 16,38 22 192-16,-38-22 48 0,48 12 0 0,-48-12 0 16,58 2-256-16,-58-2-128 0,63-12 128 0,-32 2-128 15,-2-2 160-15,-3-2-32 0,1-2-128 0,-2-4 192 16,-2 2 48-16,-2-2 0 0,-2-2 0 0,-2-2 0 15,-2-2 464-15,-4 0 112 0,-1-4 16 0,-2 1 0 16,-3-3-1584-16,-3 1-304 0,-2-1-64 16,-2-1-16-16,-2 3 896 0,-3-1 240 0,-2 2 0 0,0-1 0 15,0 4-640-15,-1 2-32 0,0 3-16 0,-1 4 0 16,1 3-688-16,-2 3-144 0,-1 2-16 0,0 6-9088 16</inkml:trace>
  <inkml:trace contextRef="#ctx0" brushRef="#br0" timeOffset="73922.98">17499 6707 23951 0,'-5'0'2128'0,"3"0"-1696"0,2 0-432 0,0 0 0 16,0 0 768-16,0 0 80 15,0 0 16-15,0 0 0 16,0 0-2048-16,42 14-416 0,-42-14-64 0,0 0-32 16,0 0-1056-16,18 43-224 0,-18-43-32 0,-3 29-16 0,3-29 2208 0,-6 34 448 0,3-14 96 0,-3-1 16 15,2 5 1808-15,-2 0 368 0,2 6 80 0,-1 1 16 16,3 1 736-16,0 1 160 0,3 2 32 0,3-5 0 15,3 0-1152-15,-7-30-208 0,21 42-48 0,-21-42-16 16,30 26-816-16,-30-26-144 0,0 0-48 0,53 16 0 16,-53-16-384-16,0 0-128 0,51-15 0 0,-51 15 0 15,34-21 192-15,-18 3 0 0,0 3-16 0,1-6 0 16,0-4 208-16,-2 0 64 0,1-2 0 0,-3-5 0 16,-1 1-240-16,-1-2-32 0,-3 0-16 0,1 3 0 15,0-1-800-15,-1-2-144 0,-1 6-48 0,0-2 0 16,-2 1-864-16,2 3-176 0,-2 2-48 0,0 1-11360 15</inkml:trace>
  <inkml:trace contextRef="#ctx0" brushRef="#br0" timeOffset="74248.22">18628 6037 35935 0,'-10'-9'1600'0,"5"1"320"0,3 4-1536 0,2 4-384 0,0 0 0 0,0 0 0 32,0 0-528-32,0 0-176 0,0 0-48 0,0 0 0 15,0 0-1536-15,31 39-304 0,-31-16-64 0,-2 5-16 16,-2 5 464-16,-3 1 96 0,0 4 0 0,-2 2 16 0,1 5 2096 0,-3 1 640 0,1 3 0 0,3 0 16 15,-1 2 1776-15,0 4 368 0,1 2 64 0,2-1 16 16,-1 3-928-16,2-2-176 0,-2-4-48 0,2 0 0 16,1-3-1184-16,-1-3-240 0,1 1-48 0,-1-3-16 15,0 1-432-15,-2-2-64 0,1-6-32 0,-1-6 0 16,2-4-608-16,-2-4-112 0,2-3-16 0,4-21-16 16,-8 25-992-16,8-25-192 15</inkml:trace>
  <inkml:trace contextRef="#ctx0" brushRef="#br0" timeOffset="74491.56">18208 6515 23039 0,'0'0'2048'0,"0"0"-1648"15,0 0-400-15,0 0 0 0,0 0 1856 0,0 0 272 16,0 0 64-16,49 12 16 0,-49-12-1088 0,69 12-224 15,-21-2-32-15,1 0-16 0,-3 0-848 0,-2-2 0 16,-3 2-256-16,-1 0 64 16,1-2-576-16,-1-1-112 0,-40-7-16 0,80 11-16 0,-39-5 624 0,2-2 128 0,0-2 32 15,-43-2 0-15,76 9 128 0,-76-9 0 0,61 6 0 16,-61-6-8768-16,46 6-1808 0</inkml:trace>
  <inkml:trace contextRef="#ctx0" brushRef="#br0" timeOffset="75156.42">20239 6284 17503 0,'-10'5'1552'0,"4"-2"-1232"0,0 0-320 0,6-3 0 16,0 0 432-16,0 0 16 0,-5 7 16 0,5-7 0 31,-8 6-960-31,-1-2-192 0,-1 0-32 0,-4-1-16 16,0-1-352-16,-3 0-64 0,-2 1 0 0,-2-1-16 0,-1 1 1744 0,-2-2 368 0,0 3 64 0,-2 3 16 15,-1 0 192-15,0-1 32 0,-1 4 16 0,1 0 0 16,0 2-544-16,-2-1-96 0,1 0-32 0,-1 1 0 16,0 0-464-16,2 1-128 0,1 1 0 0,4 1 0 15,2-2-144-15,2 0-48 0,4 1-16 0,1-2 0 16,4 0 208-16,2 1 0 0,1 1 0 0,6-14 0 0,-3 28 272 0,3-28 160 15,1 27 16-15,-1-27 16 0,10 32 176 16,-10-32 48-16,15 35 0 0,-15-35 0 0,25 36 16 0,-25-36 16 16,35 35 0-16,-35-35 0 0,43 36 16 0,-43-36 0 15,53 32 0-15,-53-32 0 0,54 32-240 0,-54-32-48 16,53 24-16-16,-53-24 0 0,51 26-432 0,-51-26 0 16,48 25 128-16,-48-25-128 15,47 23-384-15,-47-23-128 0,45 17 0 0,-45-17-16 16,49 12-1408-16,-49-12-288 0</inkml:trace>
  <inkml:trace contextRef="#ctx0" brushRef="#br0" timeOffset="75639.31">21180 6360 5519 0,'0'0'240'0,"0"0"64"0,0 0-304 0,0 0 0 0,0 0 0 0,0 0 0 15,0 0 256-15,0 0 0 0,0 0 0 0,0 0 0 16,0 0-256-16,0 0 128 0,0 0-128 0,0 0 0 0,4 28 960 0,-4-28 96 15,-17 11 16-15,7-6 0 16,-1 1 640-16,-3-1 128 0,-3 0 16 0,0 2 16 0,-3-3-448 0,-3 2-80 16,1-3-32-16,-3 0 0 0,1 4-416 0,-2-3-96 15,-2 4-16-15,1-2 0 0,0 3-528 0,-2 0-128 16,0 1 0-16,-2 1-128 0,1-2 0 0,0 2 0 16,0 1-160-16,1-1 160 0,1 2-256 0,1-2 80 15,4 0 16-15,3 0 0 0,3 0-32 0,4-1-16 16,3 2 0-16,3 0 0 0,1 0 208 0,6-12 0 15,3 25 0-15,-3-25 0 0,0 0 0 0,23 38 0 16,-23-38-128-16,29 26 128 0,-29-26 240 0,41 32 80 16,-41-32 32-16,49 31 0 0,-49-31 480 0,57 32 80 15,-57-32 32-15,58 32 0 0,-58-32-352 0,62 30-64 16,-62-30-16-16,60 32 0 0,-60-32-512 0,61 35 0 16,-61-35 0-16,65 33-144 15,-65-33-928-15,69 34-176 0</inkml:trace>
  <inkml:trace contextRef="#ctx0" brushRef="#br0" timeOffset="77289.5">22288 6279 19343 0,'-5'-4'1728'0,"1"2"-1392"0,3 0-336 0,1 2 0 15,0 0 848-15,0 0 112 0,0 0 0 0,9-13 16 16,-5 4-976-16,-1-1 0 0,0 1-144 0,0 1 0 15,-3-1-656-15,-2 4-128 0,-1-2-32 0,-1 3 0 16,-2-3 576-16,-3 4 96 0,-2-2 32 0,-1 1 0 16,-3 1 672-16,0 0 144 0,-3 0 16 0,0-2 16 0,0 4 176 0,-1 0 48 15,-1 1 0-15,-2 1 0 0,-3 3-432 0,-1 3-64 16,-2 2-32-16,-3 2 0 0,-1 5-288 0,-1 0 0 16,3 3 0-16,1-1 0 0,1 2 288 0,3 1-48 15,2 1-16-15,3 3 0 0,3 0 224 0,0 3 32 16,3 4 16-16,3-3 0 0,5 3-336 0,2-3-160 15,4 1 160-15,0-30-160 0,8 51 144 0,-8-51-144 16,20 41 128-16,-20-41-128 0,29 32 224 0,-29-32-32 16,0 0-16-16,57 27 0 0,-57-27-336 0,45 10-64 15,-45-10-16-15,47 0 0 0,-47 0 112 0,50-11 128 16,-50 11-208-16,47-24 80 0,-26 11 336 0,1-7 80 16,-1 1 16-16,1-4 0 0,-1 0 64 0,2-2 16 15,-3 1 0-15,1-2 0 0,0-1-384 0,-1-1 0 16,0 2 0-16,-1-1 0 15,0 0-576-15,-1-2-48 0,-2 3 0 0,1 3 0 16,-1 4-368-16,-3 1-80 0,-1 4-16 0,-2 1 0 16,-10 13 272-16,0 0 48 0,0 0 16 0,0 0 0 0,0 0 464 0,0 0 96 0,0 0 0 0,25 34 16 15,-25-34 1104-15,0 41 224 0,-1-14 32 0,1 3 16 16,1 1-48-16,-1 3 0 0,2 0 0 0,1-1 0 16,4-2-624-16,0 0-128 0,-7-31-16 0,23 52-16 15,-23-52-368-15,33 39-256 0,-33-39 32 0,40 26 16 31,-40-26-1520-31,43 9-320 0,-43-9-48 0,46-3-8432 0</inkml:trace>
  <inkml:trace contextRef="#ctx0" brushRef="#br0" timeOffset="77716.69">23039 6278 22111 0,'0'0'976'0,"0"0"208"0,0 0-944 0,0 0-240 16,0 0 0-16,0 0 0 0,0 0 448 0,0 0 32 16,0 0 16-16,23 38 0 0,-23-38-368 0,0 0-128 15,15 35 0-15,-15-35 144 0,0 28 0 0,0-28 0 16,-4 33 0-16,4-33 0 0,-9 37 208 0,9-37 32 16,-12 40 16-16,6-19 0 0,1 0-272 0,-2-2-128 15,1 4 0-15,0-6 128 0,-1 3-128 0,7-20 0 16,-12 30 0-16,12-30 0 0,-12 21-384 0,12-21-16 0,-10 12 0 15,10-12 0-15,0 0 400 0,-11 6 128 16,11-6 0-16,0 0 0 0,-4-9-272 0,4 9-48 0,0-17-16 0,1 4 0 31,2-4-720-31,1-2-144 0,1-2-16 0,1-4-16 16,2-2 464-16,0-3 80 0,4 0 32 0,0-1 0 0,1 1 704 0,2-4 144 0,4 0 16 0,1-4 16 16,1 0 32-16,3-2 0 0,2 1 0 0,2 1 0 15,2 2-112-15,2 7-16 0,-2 6 0 0,-1 5 0 16,-4 5-112-16,-25 13-16 0,47-15-128 0,-47 15 192 15,39-1-192-15,-39 1 0 0,38 4 0 0,-38-4-160 16,0 0 160-16,53 22 0 0,-53-22 0 0,0 0 0 16,52 25 0-16</inkml:trace>
  <inkml:trace contextRef="#ctx0" brushRef="#br0" timeOffset="78125.32">23922 6140 17503 0,'0'0'768'0,"0"0"176"0,0 0-752 0,5 32-192 15,-5-32 0-15,0 0 0 0,0 0 192 0,0 0 0 16,19 43 0-16,-19-43 0 0,16 51 288 0,-16-51 64 16,11 53 16-16,-11-53 0 0,4 52 976 0,-4-52 208 15,-2 47 48-15,2-47 0 0,-7 47-512 0,1-24-112 16,0-1-16-16,-1 1 0 0,-2 0-512 0,0-2-128 15,-2 0 0-15,1 0-16 0,1-6-128 0,-1 1-32 0,10-16 0 0,-15 22 0 16,15-22-64-16,-12 12-16 0,12-12 0 0,0 0 0 16,-10 6-256-16,10-6-144 0,-3-10 16 0,3 0 0 31,2-2-720-31,0-4-144 0,4-3-32 0,-1-1 0 16,3-6-448-16,1-1-80 0,-1 0-32 0,2-7 0 0,0-2 944 0,1 0 192 0,1-2 48 0,2-3 0 15,-1 0 400-15,2 0 0 0,-1-4 0 0,3-1 0 16,0 2 208-16,1 1-16 0,2 4-16 0,-2 6 0 15,0 7-176-15,-1 4 0 0,0 5 144 0,-1 4-144 16,-16 13 160-16,29-17-32 0,-29 17-128 0,0 0 192 16,42-3 384-16,-42 3 80 0,0 0 16 0,38 9 0 15,-38-9-480-15,0 0-192 0,46 16 128 0,-46-16-128 16,34 13-1376-16,-34-13-352 0,40 11-80 0,-40-11-8576 16</inkml:trace>
  <inkml:trace contextRef="#ctx0" brushRef="#br0" timeOffset="78656.2">25380 5808 32255 0,'-6'-4'1424'0,"2"2"304"0,-1-2-1392 0,2 2-336 15,3 2 0-15,0 0 0 0,0 0 192 0,-5-3-16 16,1 0-16-16,-5 2 0 16,-2 1-1744-16,-5 3-336 0,-2 2-80 0,-2-1-16 15,-1 0-1296-15,-2 3-256 0,0-3-48 0,-1 2-16 16,-2-3 2064-16,-1 3 416 0,-1-1 64 0,0-3 32 0,-1 3 1728 0,2-3 352 0,0 0 64 0,0 1 0 16,4-3 416-16,0 1 80 0,3 0 16 0,2 0 0 15,3-1-688-15,1 2-128 0,4-2-16 0,1 0-16 31,9 0-1072-31,-10 0-224 0,10 0-32 0,0 0-16 0,0 0-432 0,0 0-64 16,0 0-32-16,0 0 0 0,0 0 800 0,0 0 144 0,-1 28 48 0,1-28 0 16,0 0 512-16,5 35 128 0,-5-35 0 0,2 34 16 15,-2-34 272-15,2 42 48 0,-2-42 16 0,0 48 0 16,0-48-160-16,-4 58-16 0,-1-24-16 0,0 2 0 0,-2 0-192 16,-3 2-32-16,0 2-16 0,-1 0 0 0,-3 3 112 15,2 0 32-15,-1-2 0 0,-1-1 0 0,1 2 96 0,-1-2 32 16,1-3 0-16,0 1 0 0,-2-3-112 0,2-1-16 15,-2-6 0-15,2-4 0 0,2-3-384 0,1-2-192 16,10-19 160-16,-13 29-160 0,13-29 320 0,0 0-48 16,-3 31 0-16,3-31 0 0,0 0-272 0,0 0 0 15,0 0 0-15,0 0 0 0,46 16 0 0,-46-16-224 16,0 0 32-16,49-4 16 0,-49 4-144 0,38-7-48 16,-38 7 0-16,45-11 0 15,-45 11-592-15,53-12-128 0,-53 12-32 0,62-13 0 16,-28 6-400-16,3 1-80 0,4-2 0 0,3 0-4976 15,1-2-976-15</inkml:trace>
  <inkml:trace contextRef="#ctx0" brushRef="#br0" timeOffset="79017.52">25678 6286 26719 0,'0'0'2368'16,"0"0"-1888"-16,0 0-480 0,0 0 0 15,0 0 0-15,0 0 0 0,0 0 0 0,0 0 0 16,-7 36-1600-16,7-36-432 0,-11 37-80 0,3-15 0 16,-2 1 0-16,-1 2 16 0,-2-1 0 0,0 2 0 0,1 0 2240 0,-2 2 448 15,1 0 96-15,0-1 16 0,-1 5 768 0,0-3 144 16,-2 4 48-16,2-3 0 0,-1-2-608 0,2-2-112 15,0-4-32-15,3-2 0 0,1-2-144 0,9-18-48 16,-12 35 0-16,12-35 0 0,-4 25 288 0,4-25 48 16,0 0 16-16,13 33 0 0,-13-33-768 0,0 0-160 15,49 16-16-15,-49-16-128 0,53 3 0 0,-53-3-176 16,60-6 0-16,-28-3 0 0,0 0 176 0,0-2 0 16,-3 1 128-16,-1-6-128 15,-4 0-1280-15,1-4-320 0</inkml:trace>
  <inkml:trace contextRef="#ctx0" brushRef="#br0" timeOffset="79248.48">25703 6005 40543 0,'0'0'3600'0,"0"0"-2880"0,0 0-576 0,0 0-144 16,0 0 0-16,0 0 0 0,0 0 0 0,45-9 0 16,-45 9-1664-16,43-8-224 0,-43 8-32 0,39-8-16 15,-39 8-2064-15,31-10-416 0,-31 10-64 0,0 0-32 16,34-14 1120-16,-34 14 240 0,0 0 32 0,28-13-1408 16</inkml:trace>
  <inkml:trace contextRef="#ctx0" brushRef="#br0" timeOffset="79739.33">26092 5959 8287 0,'0'0'368'0,"0"0"80"0,0 0-448 0,0 0 0 15,0 0 0-15,0 0 0 0,0 0 1312 0,41 23 176 16,-41-23 48-16,43 7 0 0,-43-7-768 0,58 5-160 16,-58-5-32-16,57 2 0 0,-57-2-192 0,51-2-64 15,-51 2 0-15,43-5 0 0,-43 5 1184 0,40-9 224 16,-40 9 64-16,39-11 0 0,-39 11 80 0,39-12 32 15,-39 12 0-15,38-13 0 0,-38 13-992 0,36-11-192 16,-36 11-32-16,38-5-16 0,-38 5-672 0,34-7 0 16,-34 7-128-16,32-3 128 15,-32 3-768-15,0 0-48 0,43-1 0 0,-43 1 0 16,0 0 64-16,0 0 16 0,0 0 0 0,0 0 0 16,0 0 176-16,33 24 48 0,-33-24 0 0,-7 19 0 0,7-19 512 0,-10 28 0 0,2-11 0 15,0 3 0-15,1 0 176 0,-2 4 144 0,0 5 16 0,0 2 16 16,-1 2 352-16,1 2 80 0,0 0 16 0,2 1 0 15,2 0-176-15,-1 0-48 0,3 1 0 0,-2 0 0 16,3 1-176-16,-2 1-32 0,1 4-16 0,2-4 0 16,0-2-80-16,1 1-16 0,1-2 0 0,0-1 0 15,2-3-128-15,0-3-128 0,0 1 192 0,-3-30-192 16,7 53 496-16,-7-53-16 0,6 43 0 0,-6-43 0 16,3 38 96-16,-3-38 0 0,0 29 16 0,0-29 0 15,-5 26-176-15,5-26-32 0,-7 18-16 0,7-18 0 0,-16 11-368 0,5-8 0 16,-3 0 0-16,-1-3 0 15,-2 0-752-15,-3-3-160 0,-1-2-48 0,-2-3 0 16,-1-2-16-16,-5 0-16 0,-2-2 0 0,-5-1 0 0,-1 2 592 0,-1 2 112 16,-1 0 32-16,6 0 0 0,1 3 256 0,6-2-192 15,3-2 192-15,7 1-160 16,0 1-240-16,5-1-48 0,4-1-16 0,7 10-12672 0</inkml:trace>
  <inkml:trace contextRef="#ctx0" brushRef="#br0" timeOffset="79980.59">27281 6161 30399 0,'0'0'2704'0,"0"0"-2160"0,0 0-544 0,0 0 0 16,0 0 176-16,0 0-176 0,0 0 160 0,0 0-160 16,0 0-2640-1,11 33-624-15,-11-33-128 0,-1 35-32 0,1-35 2704 0,-5 26 528 0</inkml:trace>
  <inkml:trace contextRef="#ctx0" brushRef="#br0" timeOffset="80172.23">27382 7040 33167 0,'-20'35'2944'0,"6"-10"-2352"16,3-3-464-16,11-22-128 0,-10 26 1344 0,10-26 256 16,0 0 64-16,-12 39 0 15,1-9-1664-15,-5 10-512 0,-4 0-16 0,-5-1 0 16,-3-4-1888-16,-2-2-368 0,-1-4-80 0,-1-1-16 15,2-3 1920-15,-1-3 368 0,2-1 80 0,3-1-10960 0</inkml:trace>
  <inkml:trace contextRef="#ctx0" brushRef="#br0" timeOffset="81639.52">13496 7919 14735 0,'-3'-5'1312'0,"1"3"-1056"0,1 0-256 0,1 1 0 15,1 0 1632-15,1-1 272 0,2 0 48 0,0 0 16 16,-4 2-736-16,22-7-144 0,-5 1-16 0,-17 6-16 16,40-13-720-16,-40 13-144 0,44-11-16 0,-44 11-16 15,47-12-160-15,-47 12 0 0,47-12-192 0,-47 12 192 16,49-13-192-16,-49 13 192 0,49-9-160 0,-49 9 160 15,47-1 0-15,-47 1 240 0,43 8-32 0,-43-8 0 0,0 0 816 0,58 26 144 16,-58-26 48-16,0 0 0 0,46 43-400 0,-46-43-80 16,0 0-16-16,29 50 0 0,-29-50-480 0,9 36-112 15,-9-36 0-15,0 31-128 0,-4-14 0 16,-2-2-192-16,-1-2 0 0,-2-1 0 0,-1 2-48 0,-2-2 0 16,-3 0 0-16,1 2 0 0,-2-2 48 0,0 0 0 15,-3 0 0-15,1 1 0 0,1 1 896 0,-1 0 176 16,1-1 32-16,-2 0 16 15,2 2-1504-15,-1 2-320 0,0-1-48 0,1 1-16 0,2 4 1264 0,-1-1 240 16,3-1 48-16,0 3 16 0,4 0 0 0,3-1 0 16,6-21 0-16,-4 37 0 0,4-37-240 0,0 0-48 15,26 40-16-15,-26-40 0 0,0 0-304 0,58 25 128 16,-58-25-128-16,57 6 0 0,-57-6 192 0,67 0-64 16,-30-3 0-16,2-1-128 0,0-4 176 0,1 1-176 0,-1-2 160 15,-3-2-160-15,-4-1 352 0,-5 1-32 0,-3-2 0 0,-6 3 0 16,-2 2-160-16,-6 1-32 0,-4 2-128 0,-5 0 192 15,-2 3-192-15,-6 1 0 0,-3 1-144 0,-5 1 144 32,-4 5-512-32,-4 2 0 0,-6 9 0 0,-7 2 0 15,-3 4-320-15,-3 0-80 0,0 3-16 0,1 0 0 0,2 3 624 0,2-1 128 0,4 3 32 0,4 0 0 16,2 4 144-16,5-1 0 0,0 2 0 0,6 0 0 16,3 0 0-16,3-5 0 0,5 0 0 0,4-4 0 15,1-27 0-15,6 49 0 0,-6-49 0 0,17 46 0 16,-17-46 0-16,24 43 0 0,-24-43 0 0,26 39 0 15,-26-39 224-15,29 36-32 0,-29-36 0 0,0 0 0 16,42 39 416-16,-42-39 80 0,0 0 16 0,0 0 0 0,38 36-320 0,-38-36-48 16,0 0-16-16,0 0 0 0,0 0-192 0,0 0-128 15,-9 19 160-15,-4-16-160 0,-4 0 432 0,-6 4-16 16,-2 0 0-16,-7 7 0 0,-5 3-608 0,-7 4-112 16,-9 4-16-16,-4 2-16 15,-3-1-704-15,1 5-144 0</inkml:trace>
  <inkml:trace contextRef="#ctx0" brushRef="#br0" timeOffset="92285.92">22993 3808 4607 0,'-6'3'400'0,"2"-1"-400"16,0 1 0-16,2-2 0 0,2-1 0 0,-6 4-304 0,-1-1 48 0,-8 5 16 31,-3 2-288-31,-4 1-64 0,-3 0-16 0,1 2 0 0,0-1 912 0,1 0 176 0,2 1 32 0,-1 1 16 16,1 0 1024-16,1 1 208 0,-1 3 32 0,2 0 16 15,2 2-592-15,2-1-112 0,1 1-16 0,2 0-16 16,2-2-656-16,-1 3-128 0,1 0-32 0,-1 1 0 16,1 3 128-16,-1-2 32 0,0 2 0 0,0 0 0 15,0 2 96-15,-1-1 32 0,1 2 0 0,-2 1 0 16,1-1-96-16,1 3 0 0,1-1-16 0,0 3 0 16,1-3 272-16,1 1 48 0,-1-3 16 0,2 2 0 15,1-2-144-15,-1 0-32 0,1 2 0 0,1-1 0 16,-1 2-272-16,1 3-48 0,-1 0-16 0,2 1 0 15,-1 4 272-15,3-3 48 0,3 1 16 0,4-4 0 0,2-1 192 0,3-2 48 16,-10-30 0-16,27 51 0 0,-27-51-320 16,37 37-64-16,-37-37-16 0,39 30 0 0,-39-30-224 0,41 24-32 15,-41-24-16-15,45 20 0 0,-45-20 16 0,46 15 0 16,-46-15 0-16,48 10 0 0,-48-10 144 0,52 7 16 16,-52-7 16-16,63 1 0 0,-63-1-48 0,69-7-16 15,-69 7 0-15,71-15 0 0,-35 4-288 0,-1-4 160 16,0-3-160-16,1-2 128 0,-1-3-128 0,0-1 0 15,2-2-160-15,0-2 160 0,0 2 0 0,-3-5-144 16,-1 0 144-16,-3-3 0 0,-4-3 0 0,-3-1 128 16,-2-1 0-16,-2-3 0 0,-4 4-128 0,-1-2 176 15,1-2-176-15,-4 2 192 0,-1 1-192 0,-2-2 160 16,-2 2-160-16,0-3 160 0,-3-2-160 0,-2-2 0 0,1-2 0 16,-5 0 0-16,1 0 0 0,-3 4 0 0,-2 2 0 15,-2 3 0-15,-2 2-160 0,-3 2 160 0,-2 2-208 16,0 3 80-16,0-1 0 0,-1 6 0 0,0 1 0 0,1 1 0 15,-2 5 128-15,-1 0 176 0,0 4-48 0,-2 0 0 16,-1 3 64-16,-2 1 0 0,0 0 0 0,-2 3 0 16,0 0-384-16,0 4-80 0,-3 1-16 0,-1 3 0 15,1 1 0-15,0 2 0 0,-2 4 0 0,1-2 0 16,2 2 128-16,0 2 32 0,1-1 0 0,-2-1 0 16,0 3 128-16,1 2 0 0,0 3 0 0,1-1 128 15,1 0-128-15,2 0 0 0,-1 5 128 0,0 0-128 16,0 0-208-16,0 3-112 0,2 5-32 0,-2 2-14704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44:24.0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13619 9378 1839 0,'-1'2'160'0,"0"-1"-160"16,1 0 0-16,0-1 0 0,0 0 176 0,0 0 0 16,0 0 0-16,0 0 0 0,0 0-48 0,0 0-128 15,8 21 192-15,-8-21-64 0,0 0-128 0</inkml:trace>
  <inkml:trace contextRef="#ctx0" brushRef="#br0" timeOffset="579.75">13685 9505 5519 0,'0'2'496'0,"0"-1"-496"0,0-1 0 0,0 0 0 16,0 0 448-16,0 0 0 0,0 0 0 0,0 0 0 16,0 0-448-16,0 0 0 0,0 0 0 0,32 27 0 15,-32-27 0-15,0 0-128 0,8 19 128 0,-6-10 0 0,-1-1 0 0,-1 0 0 16,-1 2 0-16,-1 3 0 0,0-1 736 0,0 0 96 16,-1 4 32-16,0-1 0 0,1 2 288 0,0 2 64 15,0-1 16-15,-1 2 0 0,0 2-96 0,0-2-32 16,1 3 0-16,-2-2 0 0,2-1-464 0,0-2-80 15,-2 3-32-15,2-4 0 0,0 3-208 0,-1-2-64 16,0 3 0-16,1-2 0 0,0-1-16 0,0 2-16 16,-1 1 0-16,1-1 0 0,-1 3 32 0,-1 0 16 15,1 2 0-15,-1 0 0 0,0 3 352 0,0-2 64 16,1-1 16-16,-2 0 0 0,3-3 128 0,0 0 48 16,0-2 0-16,1 1 0 0,0-2-192 0,2 1-48 15,0-2 0-15,1-2 0 0,0 1-416 0,0 1-96 0,0-1 0 0,1 2-128 16,-1-2 368-16,0 0-48 0,1 0 0 0,1-1 0 15,-1 0 112-15,0 0 16 16,1 0 0-16,-1 0 0 0,2 1-192 0,-2-3-48 0,1 0 0 0,0 1 0 16,-2-2 32-16,1-1 0 0,-3-12 0 0,7 20 0 15,-5-10-80-15,2 0-16 0,-2 3 0 0,0-3 0 16,0 0-144-16,-1 0 0 0,2 0 0 0,-2 0 0 16,0 0 0-16,0 1 0 0,-1-2 0 0,1-1 0 15,1 1 0-15,-1-1 0 0,2-2 0 0,-3-6 0 16,3 13 0-16,-3-13-192 0,3 10 32 0,-2-6 16 15,1-1-1392-15,-1-1-256 16,-1-1-64-16,0-2-12224 0</inkml:trace>
  <inkml:trace contextRef="#ctx0" brushRef="#br0" timeOffset="3281.6">13771 9443 10127 0,'-2'1'896'0,"1"0"-704"15,1-1-192-15,0 0 0 0,0 0 496 0,1 1 64 0,-1-1 16 0,1 2 0 16,0-1-432-16,0 1-144 0,3-2 0 0,-1 0 144 16,0 0-144-16,1 0 0 0,-1 0-160 0,0 0 160 15,1 1 0-15,-2-1-144 0,1 1 144 0,0 1 0 16,-1 0 288-16,0 0 144 0,0 2 16 0,-1 1 16 16,2-3 608-16,-2 3 112 0,2-1 32 0,-1-1 0 15,3 2-176-15,-1-3-16 0,-4-2-16 0,0 0 0 16,0 0-608-16,0 0-112 0,0 0-32 0,58 0 0 15,-58 0-256-15,0 0 0 0,0 0 0 0,59-11-144 16,-59 11 144-16,0 0-128 0,53-8 128 0,-53 8-128 16,0 0 128-16,52-1 0 0,-52 1 0 0,0 0 0 0,49 0 560 15,-49 0 80-15,0 0 32 0,0 0 0 0,62 5 32 16,-62-5 16-16,0 0 0 0,51 4 0 0,-51-4-272 16,0 0-48-16,65 0-16 0,-65 0 0 0,51-4-384 0,-51 4 0 15,57-5 0-15,-57 5 0 0,64-4 0 0,-64 4 0 16,68-5-128-16,-68 5 128 0,59-5 0 0,-59 5 0 15,54-4 0-15,-54 4 0 0,50-5 0 0,-50 5 128 16,49 0 0-16,-49 0 0 0,48 2 544 0,-48-2 96 16,49 4 32-16,-49-4 0 0,50 5-96 0,-50-5-32 15,55 1 0-15,-55-1 0 0,55-1-288 0,-55 1-64 16,54-5-16-16,-54 5 0 0,57-11-304 0,-57 11 0 16,59-12 0-16,-59 12 0 0,59-12 0 0,-59 12 0 15,63-7 0-15,-63 7 0 0,65-4 0 0,-65 4 0 16,63-1 0-16,-63 1 0 0,57-1 0 0,-57 1 0 15,54-1 0-15,-54 1 0 0,54-2 288 0,-54 2 0 0,56 0 0 16,-56 0 0-16,62 0-288 0,-62 0 0 0,65 0 128 0,-65 0-128 16,68 0 0-16,-68 0 0 0,62-1 0 0,-62 1 0 15,58-4 0-15,-58 4 0 0,57-1 0 0,-57 1 0 16,54 0 208-16,-54 0 48 0,60 1 0 0,-60-1 0 16,63 2 32-16,-63-2 16 0,65 3 0 0,-65-3 0 15,65 0-112-15,-65 0-32 0,60-4 0 0,-60 4 0 16,57-5-160-16,-57 5 0 0,57-8 0 0,-57 8 0 15,58-6 0-15,-58 6 0 0,60-6 0 0,-60 6 0 16,64-8 0-16,-64 8 0 0,64-6 0 0,-64 6 0 16,58-10 0-16,-58 10 0 0,55-9 0 0,-55 9 0 15,56-5 0-15,-56 5 0 0,54-4 0 0,-54 4 0 16,54-3 0-16,-54 3 0 0,58-1 0 0,-58 1 0 0,63-2 0 16,-63 2 0-16,64-4 0 0,-64 4 0 0,62-5 0 15,-62 5 0-15,60-4 0 0,-60 4 0 0,58-3 0 0,-58 3 0 16,58-1 0-16,-58 1 0 0,62 0 0 0,-62 0 0 15,63 1 0-15,-63-1 0 0,63 3 0 0,-63-3 0 16,57 3 0-16,-57-3 0 0,52 4 0 0,-52-4 128 16,50 3-128-16,-50-3 192 0,0 0-192 0,67 4 160 15,-67-4-160-15,48 3 160 0,-48-3-160 0,50 4 0 16,-50-4 0-16,55 2 0 0,-55-2 0 0,54 1 0 16,-54-1 0-16,50 1 0 0,-50-1 0 0,49-2 0 15,-49 2 0-15,48-2 0 0,-48 2 0 0,49-4 0 16,-49 4 0-16,51-2 0 0,-51 2 0 0,55-1 0 15,-55 1 0-15,56 0 0 0,-56 0 0 0,55 2 0 16,-55-2 0-16,51 3 0 0,-51-3 0 0,45 3 0 0,-45-3 0 0,42 2 0 16,-42-2 0-16,0 0 0 15,59 3 0-15,-59-3 0 0,0 0 0 0,60 5 0 0,-60-5 0 0,45 1 0 16,-45-1 0-16,49 1 0 0,-49-1 0 0,53 0 0 16,-53 0 0-16,51 0 0 0,-51 0 0 0,43 0 0 15,-43 0 0-15,0 0 0 0,54 0 0 0,-54 0 0 16,0 0 0-16,46 3 0 0,-46-3 0 0,0 0 0 15,43 3 0-15,-43-3 0 0,0 0 0 0,0 0 0 16,54 5 0-16,-54-5 0 0,0 0 0 0,0 0 0 16,0 0 0-16,52 6 0 0,-52-6 0 0,0 0 0 15,0 0 0-15,0 0 0 0,42 12 0 0,-42-12 0 16,0 0 0-16,0 0 0 0,0 0 0 0,33 21 0 0,-33-21 0 16,0 0 0-16,0 0 0 0,0 0 0 0,31 27 0 0,-31-27 0 15,0 0 0-15,0 0 0 0,21 24 0 0,-21-24 0 16,0 0 0-16,0 0 0 0,18 29 0 0,-18-29 0 15,0 0 0-15,11 26 0 0,-11-26 0 0,0 0 0 16,13 30 0-16,-13-30 0 0,6 26 0 0,-6-26 0 16,8 31 0-16,-8-31 0 0,7 34 128 0,-7-34 0 15,8 38 0-15,-3-18 0 0,1-1 0 0,-2 4 0 16,1 2 0-16,0-2 0 0,1 1-128 0,1-1 192 16,-1 2-192-16,2-3 192 0,0 1-192 0,1 0 160 15,0 0-160-15,-1-2 160 0,1 2-160 0,0-1 0 16,-2 0 0-16,2-3 0 0,-1 2 0 0,-1 2 0 15,0-3 0-15,-2-2 0 0,0 1 0 0,-1-3 0 16,-1 3 0-16,1-2 0 0,-1 3 0 0,-1-3 0 0,1 3 0 16,-2-1 0-16,0 2 0 0,1 1 0 0,-1 0 0 15,0 0 0-15,1 1 0 0,1 0 0 0,-1-2 0 16,1 0 0-16,2-4 0 0,-1 0 0 0,-4-17 0 0,14 29 0 16,-14-29 0-16,15 26 0 0,-15-26 0 0,0 0 0 15,29 32-256-15,-29-32 32 0,0 0 0 0,0 0 0 16,37 24 32-16,-37-24 0 0,0 0 0 0,0 0 0 15,0 0 192-15,28 25 0 0,-28-25 0 0,0 0-144 16,0 0 144-16,3 15 0 0,-5-9 0 0,-2-2 0 16,-1-1 0-16,0 1-208 0,-2-2 80 0,-2 2 128 15,0-2-256-15,-1 2 80 0,-2 0 16 0,-2-3 0 16,0 2-48-16,-2 1-16 0,2-1 0 0,-3-1 0 16,0-1-160-1,-1 4-48-15,-1-3 0 0,-1 0 0 0,-1 0-112 0,-2 2-32 0,-1 0 0 0,0 0 0 16,-3 0 16-16,-2 2 0 0,-5-2 0 0,1 4 0 0,-1-4 304 0,0 3 48 15,-2-2 16-15,0 2 0 0,3 0 1024 0,-3 2 192 16,2 0 64-16,-2 0 0 16,1-2-1696-16,-2 1-336 0,0-1-64 0,-3 1-16 0,3-2 816 0,-3-1 208 15,4 0 0-15,-1 1 0 0,2-2 0 0,0 1 0 16,0-1 0-16,-1-2 0 0,-1 1-208 0,-1 3 32 16,-1-4 16-16,-2 0 0 0,0 0-32 0,-1 2 0 15,2-3 0-15,2-1 0 0,4 1-16 0,-4-2-16 16,2 1 0-16,-2-1 0 0,0 0 0 0,-1-2 0 15,-3 2 0-15,-1 1 0 0,2 0 224 0,0 1 0 16,1-1 0-16,-1 3 0 0,0-2 0 0,0 0 0 16,1 1 0-16,-2-1 0 0,-1 0 0 0,-2 4 0 15,1-2 0-15,1-1 0 0,3 1 0 0,0 1 0 0,1-2 0 16,-1 2 0-16,2-3 0 0,-1 1 0 0,-2 3 0 0,0-3 0 16,-2 1 0-16,-2-1 0 0,0 4 0 0,3-3 0 15,2 2 0-15,-2 0 0 0,1-2 0 0,1-1 0 16,0 0 0-16,-3 1 128 0,-2 1-128 0,1-3 0 15,1 2 0-15,1-1 0 0,1 1 0 0,0-3 0 16,2 1 0-16,0-1 0 0,0-1 0 0,-3 1 0 16,0 1 0-16,-3 0 0 0,2 1 0 0,0 0 0 15,2 2 0-15,3-1 0 0,1-1 0 0,0-1 0 16,3-1 0-16,0 0 0 0,2 0 0 0,-3 0 0 16,1 1 0-16,0-1 0 0,1 3 0 0,0-1 0 0,2-1 0 15,1-1 0-15,0 0 0 0,1 0 0 16,1 1 0-16,0-1-144 0,-1 0 144 0,0 0 0 0,0 1 0 0,-2 0 0 15,0 1 0-15,-1-1 0 0,1 1 0 0,1 1 0 16,0-1 0-16,2 0 0 0,2 0 0 0,1-2 0 16,-1 0 0-16,0 0 0 0,2 0 0 0,-1-2 0 15,3 0 0-15,-2 0 0 0,2-1 0 0,-1 0 0 16,-2 3 0-16,1-2-128 0,-2 1 128 0,0 0-160 16,2 1 160-16,-1 0-160 0,1 0-32 0,0-1-16 15,3 1 0-15,-1 0 0 0,-1-1-64 0,2 1-16 16,0 0 0-16,0-2 0 0,1 2 288 0,-2 0 0 15,2 0 0-15,0 0 0 0,0 2 0 0,-2-1 0 16,2 0 0-16,-4 0 0 0,3 0 0 0,0 1 0 16,1-2 0-16,0 0 144 0,0 1-144 0,1-1 0 0,1 1 0 15,0 0 0-15,1-1 0 0,-1 1 0 16,-1 2 0-16,0 0 0 0,0-2 288 0,0-1-32 0,2 1 0 0,-2-1 0 16,0 1 160-16,0-1 32 0,0 0 0 0,-1 0 0 15,1 1-256-15,-1-1-64 0,-2 1 0 0,1-1 0 16,1 1-128-16,-1-1 0 0,0 2 0 0,1-2 0 15,1 2 0-15,-2-1 0 0,4-1 0 0,-2 1 0 16,1 0 128-16,1 0 32 0,-1-1 16 0,1 0 0 16,2 1 80-16,-2-1 32 0,1 0 0 0,1 0 0 15,-2-1-288-15,0 1 0 0,1 0 0 0,-4-1 0 16,-3 1-960 0,0 1-256-16,-2 0-64 0,2 0 0 0,-1 4-1824 0,2-3-368 0,1 1-80 15,1 1-2144-15,2 0-448 0</inkml:trace>
  <inkml:trace contextRef="#ctx0" brushRef="#br0" timeOffset="4131.22">15765 9532 21183 0,'0'0'1888'0,"0"0"-1504"0,0 0-384 0,0 0 0 16,0 0 448-16,0 0 0 0,0 0 16 0,35 25 0 15,-35-25-320-15,0 0-144 0,31 31 128 0,-31-31-128 16,13 21 0-16,-13-21 128 0,5 19-128 0,-5-19 0 15,2 22 448-15,-2-10 16 0,-1-1 0 0,0 1 0 16,-1 2-64-16,-1 0-16 0,-1 5 0 0,0-2 0 16,-1 4 384-16,0-1 80 0,0 0 16 0,-1 0 0 15,-2 4-320-15,1-1-64 0,-1 2-16 0,-1-1 0 16,2 1-176-16,-1 1-32 0,0 3-16 0,1 0 0 16,2 0 144-16,-1 2 48 0,-1 1 0 0,1 1 0 15,-1 2-128-15,0 2-32 0,1 0 0 0,-3 2 0 16,1-2-272-16,-2 3 160 0,1 0-160 0,0 3 128 15,0-1 96-15,2 0 16 0,1-3 0 0,0-1 0 0,4-1 16 0,0-2 16 16,2-1 0-16,0-3 0 0,1-1-272 16,0-2 0-16,2 1 0 0,-2-3 0 15,3 0-784-15,-2 1-224 0,1 1-32 0,1-3-16 16,-2 0-1120-16,0 0-208 0,0-3-48 0,0 0-5792 16,1-3-1152-16</inkml:trace>
  <inkml:trace contextRef="#ctx0" brushRef="#br0" timeOffset="4837.72">17810 9300 14735 0,'-3'0'1312'0,"0"0"-1056"16,1 0-256-16,1 1 0 0,1-1 1488 0,0 0 240 0,0 0 64 0,0 0 0 16,0 0-1168-16,0 0-240 15,8 23-32-15,-8-13-16 0,-1 2-336 0,-3 1-288 16,1 1 48-16,0 1 16 0,-3 3 64 0,1-2 16 15,-1 3 0-15,0-3 0 0,1 1 608 0,0 0 128 0,1 1 32 0,-1 2 0 16,2 1 624-16,0 3 128 0,-1 1 32 0,1 1 0 16,1 1 176-16,-2 3 32 0,1-1 16 0,0 6 0 15,-2-1-704-15,0 2-144 0,0 2-16 0,0-1-16 16,-1 2-416-16,0 3-80 0,2-1 0 0,0 6-16 16,-1 1-16-16,2 4 0 0,-1 5 0 0,2-5 0 15,-2 0-224-15,0 1 0 0,0 0 0 0,-1 1 0 16,2-3 0-16,0 4 0 0,-2-1 0 0,0 0 0 15,0-1 0-15,0-3 0 0,-1 2 0 0,-1-7 0 16,3 1-288-16,-1-8-96 0,0-4-32 0,0-4-10784 16,1-3-2176-16</inkml:trace>
  <inkml:trace contextRef="#ctx0" brushRef="#br0" timeOffset="6473.37">14587 9818 15663 0,'0'0'1392'0,"-2"2"-1120"0,2-2-272 0,0 0 0 16,0 0 1024-16,0 0 160 0,0 0 32 0,0 0 0 16,0 0-992-16,0 0-224 0,9 37 0 0,-9-37 0 15,-3 29-1664-15,0-13-320 0,-1-2-80 0,-2 4-16 16,0-2 256-16,1-2 48 0,0 3 16 0,2-4 0 15,0 0 1120-15,-1-1 208 0,4-12 48 0,-4 21 16 16,1-10 1408-16,-1 1 288 0,1-1 48 0,1-1 16 16,2-10 352-16,-3 21 80 0,3-21 16 0,0 0 0 15,2 26-816-15,-2-26-144 0,0 0-48 0,0 0 0 0,0 0-496 0,0 0-96 16,20 32-32-16,-20-32 0 0,0 0 128 0,0 0 32 16,0 0 0-16,42 7 0 0,-42-7-112 0,0 0 0 15,0 0-16-15,51-6 0 0,-51 6-240 0,0 0 144 16,48-10-144-16,-48 10 128 0,0 0-272 0,45-12-64 15,-45 12-16-15,0 0 0 16,44-16-704-16,-44 16-144 0,0 0-16 0,41-17-16 16,-41 17-192-16,0 0-48 0,39-13 0 0,-39 13-5248 0</inkml:trace>
  <inkml:trace contextRef="#ctx0" brushRef="#br0" timeOffset="6786.4">14845 9829 25791 0,'-7'1'1152'0,"4"2"224"0,-1-1-1104 0,3 1-272 0,1-3 0 0,0 0 0 16,0 0 0-16,0 0 0 0,8 28 0 0,-8-28-144 31,7 36-448-31,-5-15-96 0,-1 1-16 0,-1 3 0 0,-2 1-160 0,0-1-32 0,-2 2-16 0,-1 0 0 16,-1 3 912-16,-1-2 224 0,0 4 32 0,-2-1 0 15,0 2 992-15,-1-2 208 0,1 0 32 0,-1 4 16 16,-1 1 448-16,-1-1 96 0,0 2 0 0,0 1 16 0,0 0-704 16,0-2-144-16,2-1-16 0,0-1-16 0,3-3-1040 15,0-4-144-15,1-2-144 0,1-4-16560 16</inkml:trace>
  <inkml:trace contextRef="#ctx0" brushRef="#br0" timeOffset="7389.31">16761 9892 21183 0,'0'0'1888'0,"-7"6"-1504"16,7-6-384-16,0 0 0 0,0 0 560 0,0 0 32 16,0 0 16-16,-3 18 0 0,3-18-224 0,-8 23-64 15,8-23 0-15,-9 24 0 0,9-24-320 0,-10 26 0 16,3-9 0-16,1 0-128 0,-1 2 512 0,-1 2 128 15,-1 2 0-15,0 3 16 0,0 4 768 0,-1-1 160 16,0 5 16-16,0 0 16 0,-1-1-240 0,1 0-48 16,-1 1-16-16,1 1 0 0,-1 2-560 0,-2-2-112 0,3 2-32 15,1-2 0-15,3-2-480 0,-1-1 0 0,1-2 0 0,3-5 0 32,0-2-944-32,3-3-128 0,0-20-16 0,3 31-14432 0</inkml:trace>
  <inkml:trace contextRef="#ctx0" brushRef="#br0" timeOffset="8174.8">18434 9919 32255 0,'0'0'2864'0,"-6"3"-2288"0,6-3-576 0,0 0 0 16,0 0 320-16,0 0-32 0,0 0-16 0,0 0 0 15,0 0-2016-15,0 0-416 0,0 0-80 0,0 0 0 16,-4 13-1024-16,4-13-192 0,-9 10-32 0,3-3-16 15,0 0 1824-15,-1-1 352 0,-1 4 80 0,1 1 16 0,0-1 1680 0,0 1 320 16,0 0 80-16,0-1 16 0,2 1 1120 0,0 1 208 16,2 0 48-16,3-12 16 0,-3 23-832 0,3-23-160 15,1 22-48-15,-1-22 0 0,0 0-848 0,12 28-176 16,-12-28-48-16,0 0 0 0,29 30-144 0,-29-30 0 16,0 0 0-16,40 25 0 0,-40-25-208 0,0 0 80 15,48 21 128-15,-48-21-208 0,0 0-16 0,47 17 0 16,-47-17 0-16,0 0 0 0,0 0 32 0,45 19 0 15,-45-19 0-15,0 0 0 0,0 0 192 0,0 0 0 16,20 29 0-16,-20-29 0 0,0 0 192 0,-3 25 128 16,3-25 16-16,-8 21 16 0,8-21 656 0,-14 21 128 15,6-11 16-15,-3 3 16 0,0 1-320 0,-3-1-64 0,-1 1-16 16,-4 2 0-16,-2 2-192 0,-2 0-64 0,-4 2 0 0,-1 0 0 16,-2 0-256-16,-2 2-64 0,2-2-16 0,0-2 0 15,1 1-368-15,2-4-64 0,3-3 0 0,2-3-16 31,1-3-896-31,5-4-176 0</inkml:trace>
  <inkml:trace contextRef="#ctx0" brushRef="#br0" timeOffset="8737.98">18427 9922 17503 0,'0'0'1552'16,"0"0"-1232"-16,0 0-320 0,0 0 0 15,0 0 768-15,0 0 112 0,0 0 16 0,0 0 0 0,0 0-96 16,46 4-16-16,-46-4 0 0,38-1 0 0,-38 1 512 0,46-4 112 15,-46 4 0-15,53-10 16 0,-53 10-720 0,59-11-160 16,-59 11-32-16,62-12 0 0,-62 12-512 0,64-9-192 16,-64 9 0-16,66-5 0 15,-66 5-720-15,62-6-144 0</inkml:trace>
  <inkml:trace contextRef="#ctx0" brushRef="#br0" timeOffset="12191.19">9758 12216 9215 0,'-2'4'816'0,"0"-3"-656"0,2 0-160 0,0-1 0 16,0 0 1088-16,0 1 192 0,-1 1 48 0,-1 1 0 15,1 0-448-15,0-2-96 0,0 1-16 0,0-1 0 0,2-1-624 0,-1 0-144 16,0 0 0-16,-1 0 0 0,0-1 0 0,0 0 0 16,0 1 0-16,-3-1-160 0,2 1 160 0,-1 0 0 15,-2-1 0-15,1 0 0 0,-1 0 336 0,1 0 160 16,0-2 16-16,-1 0 16 0,-1 1 304 0,0 0 48 15,0-1 16-15,-1 1 0 0,-2-2-384 0,2 1-80 16,0-1-16-16,-1-1 0 0,0 3-416 0,2 0 0 16,-2-1 0-16,1-2 0 0,-1 4 0 0,-1-2 0 15,0 2 0-15,-1-1 0 0,0 1-320 0,0 2 48 16,0 2 16-16,0 0 0 16,0 0-320-16,0 5-48 0,0 1-16 0,-1 1 0 0,0 4 224 0,1-1 32 15,1 3 16-15,0 3 0 0,2-3 368 0,-1 4 0 16,3 0 128-16,-2 3-128 0,3 1 864 0,0 1 96 0,1 4 0 15,2-1 16-15,0-1 80 0,0 5 16 0,3-1 0 16,1-1 0-16,2-3-272 0,1 1-48 0,2-2-16 0,2-6 0 16,2 0-320-16,-12-20-64 0,29 27-16 0,-29-27 0 15,0 0-336-15,52 20 0 0,-52-20 0 0,0 0 0 32,56-1-480-32,-56 1-16 0,0 0 0 0,46-18 0 15,-46 18-80-15,0 0 0 0,41-27-16 0,-41 27 0 16,21-25 48-16,-21 25 16 0,18-26 0 0,-9 10 0 0,-2-2 208 0,1 4 64 0,1-2 0 0,-2-2 0 15,1 3 256-15,-1-6 0 0,0 4-128 0,0-5 128 16,0 0-144-16,-1 0 144 0,1-1-208 0,1 1 80 16,-2-4-160-16,1 4-32 0,1 1 0 0,0 1 0 15,1 6-128-15,-3 3-48 0,-6 11 0 16,0 0 0-16,0 0 112 0,0 0 32 0,0 0 0 0,0 0 0 0,37 32 720 0,-35-18 144 16,1 3 16-16,-2 4 16 0,2 0 912 0,-1-2 176 15,1 2 32-15,0-1 16 0,1-3-784 0,1 2-176 16,1-3-16-16,0-4-16 15,-6-12-1312-15,0 0-256 0,25 25-48 0,-25-25-10880 16</inkml:trace>
  <inkml:trace contextRef="#ctx0" brushRef="#br0" timeOffset="12632.83">10273 12180 10127 0,'-4'3'896'0,"1"-2"-704"0,1 1-192 0,1-1 0 16,1 2 1392-16,0-3 240 0,0 1 48 0,1 0 16 15,-1 1-592-15,0 0-112 0,1 5-32 0,-1-1 0 16,1 1-608-16,-1 0-128 0,1 3-32 0,-1 2 0 16,1 2 176-16,0 3 16 0,-1-1 16 0,0 5 0 15,-1 2-128-15,0 0-16 0,-1 3-16 0,0 0 0 16,-1 0-48-16,0 0 0 0,1 2 0 0,-2-4 0 15,2 0-192-15,-1-3 0 0,1 0 0 0,-1-5 0 16,2 0 0-16,0-5 0 0,0-2-160 0,0 0 160 16,1-3 0-16,-1-1 0 0,1-4 0 0,-1 0 0 0,1-2 0 0,0 0 0 15,1-3 0-15,0-3 0 16,0-5-320-16,0 0-16 0,2-2-16 0,0-6 0 16,1-3 352-16,0-1-176 0,1-3 176 0,1-2-128 0,0-3 128 15,1-3 0-15,2-2 160 0,0 0-160 0,1 0 0 0,-1-2 128 16,1 3-128-16,1-5 0 0,1 5 0 0,1 2 0 15,0 3 0-15,2 2 0 0,0 0 0 0,-1 4 0 16,0 6 0-16,-14 19 0 0,28-34 0 0,-28 34 0 16,0 0 0-16,36-26 0 0,-36 26 0 0,0 0 0 15,0 0 0-15,0 0 144 0,0 0 112 0,48 12 32 16,-48-12 0-16,0 0 0 16,20 29-912-16,-20-29-176 0</inkml:trace>
  <inkml:trace contextRef="#ctx0" brushRef="#br0" timeOffset="13063.17">10867 12007 3679 0,'-1'9'320'0,"0"-3"-320"0,1-1 0 0,0-2 0 16,1 0 3552-16,0-2 640 0,2 2 128 0,-1 0 32 15,-2-3-2640-15,0 0-528 0,14 25-96 0,-14-25-32 16,9 22-1056-16,-6-10-304 0,-2-1-16 0,-1 2 0 16,0 1-384-16,-3 2-96 0,1 1-16 0,-2-1 0 15,0 5 480-15,-1 2 80 0,-1 2 32 0,1 0 0 16,-1 2 608-16,0 1 112 0,1-2 16 0,-1-1 16 0,2 0 176 0,-1-4 16 16,3-4 16-16,-1-1 0 0,1 0-288 0,-1-3-64 15,1 0-16-15,1-3 0 0,0-5-368 0,0 1 0 16,1-4 0-16,-1-1 128 0,2-1-128 0,0-3 192 15,0-4-64-15,0-2 0 0,1-2-128 0,1-5 0 16,-2 0 0-16,0-6 0 0,0 0 0 0,-1-5 128 16,1-1 0-16,-1-2 0 0,2 0 176 0,-1-3 32 15,2-3 16-15,0-2 0 0,1 0-224 0,1-2-128 16,0 2 128-16,2-1-128 0,3 3 0 0,0 3 0 16,3 6 0-16,-1 2-128 0,1 4-16 0,-13 21 0 15,27-24 0-15,-27 24 0 0,0 0-128 0,47-14-32 16,-47 14 0-16,0 0 0 0,53 6 48 0,-53-6 16 15,0 0 0-15,58 11-6896 16,-58-11-1376-16</inkml:trace>
  <inkml:trace contextRef="#ctx0" brushRef="#br0" timeOffset="14189.34">11527 11700 17503 0,'0'0'1552'0,"0"0"-1232"0,0 0-320 0,0 0 0 16,0 0 192-16,0 0-32 0,0 0 0 0,0 0 0 15,0 0-160-15,58-13 0 0,-58 13 0 0,0 0 0 16,56-22 0-16,-56 22 0 0,40-21 0 0,-40 21-176 15,43-24 176-15,-43 24 0 0,46-24 0 0,-46 24-128 16,49-27 384-16,-49 27 64 0,53-28 32 0,-53 28 0 16,51-34 512-16,-51 34 96 0,48-38 32 0,-48 38 0 15,49-36 32-15,-49 36 16 0,50-37 0 0,-50 37 0 16,57-38-272-16,-27 18-48 0,4-1-16 0,-1 2 0 16,1 0-256-16,2 2-64 0,0-3-16 0,0 0 0 15,-2 2-240-15,-3-2-128 0,-31 20 128 0,58-35-128 0,-58 35 0 16,54-30 0-16,-54 30 0 0,51-25 0 0,-51 25 0 0,51-26 0 15,-51 26 160-15,54-30-160 0,-54 30 512 0,53-29 16 16,-53 29 0-16,51-29 0 0,-51 29-176 0,43-27-32 16,-43 27-16-16,38-27 0 0,-38 27-304 0,33-22 0 15,-33 22 0-15,28-21 0 0,-28 21 0 0,0 0 0 16,34-23 0-16,-34 23 0 0,0 0 0 0,0 0 0 16,0 0 0-16,28-20-144 0,-28 20-112 0,0 0 0 15,0 0-16-15,0 0 0 16,0 0-416-16,0 0-80 0,0 0 0 0,0 0-16 15,0 0-272-15,0 0-48 0,30-20-16 0,-30 20-10896 0</inkml:trace>
  <inkml:trace contextRef="#ctx0" brushRef="#br0" timeOffset="14862.24">12641 10848 11055 0,'-6'5'976'0,"2"-3"-784"15,3-1-192-15,1-1 0 0,0 0 1184 0,0 0 192 16,0 0 32-16,0 3 16 0,-2 2-1104 0,2-5-320 16,0 0 144-16,0 0-144 0,0 0 0 0,0 0 0 15,0 0 0-15,0 0-192 0,54-12 320 0,-54 12 64 0,0 0 16 0,48-23 0 16,-48 23 640-16,35-20 128 0,-35 20 32 0,36-19 0 16,-36 19 336-16,36-20 80 0,-36 20 16 0,36-21 0 15,-36 21-128-15,34-19-32 0,-34 19 0 0,36-18 0 16,-36 18-448-16,39-16-112 0,-39 16-16 0,41-17 0 15,-41 17-240-15,51-14-48 0,-51 14-16 0,54-13 0 16,-54 13-112-16,61-16-32 0,-61 16 0 0,60-18 0 16,-60 18-256-16,55-13 128 0,-55 13-128 0,48-8 0 15,-48 8 0-15,0 0 0 0,59-6 0 0,-59 6 0 16,0 0 0-16,0 0-192 0,54 9 48 0,-54-9 16 16,0 0 128-16,0 0-160 0,36 24 160 0,-36-24-160 15,0 0 320-15,0 0 64 0,15 31 16 0,-15-20 0 16,-1 0 80-16,-3 2 32 0,0 3 0 0,-3 0 0 15,-3 2-112-15,-2 2-32 0,-1 3 0 0,-3 5 0 0,-4 6-208 0,-2 4-208 16,-2 8 32-16,-2 6 16 0,-2 7 160 0,1 7 0 16,1 2 0-16,-2 7 0 0,2 2 256 0,3 0 128 15,-1 4 16-15,2-7 16 0,2-7 0 0</inkml:trace>
  <inkml:trace contextRef="#ctx0" brushRef="#br0" timeOffset="26096.81">14705 8833 9215 0,'-2'2'816'0,"1"-2"-656"16,0 0-160-16,1 0 0 0,1 0 816 0,0-2 128 15,1 1 16-15,1-2 16 0,0 2-640 0,1-2-128 16,1-2-16-16,-2 2-16 16,0 1-576-16,-1 0-112 0,-1-2-32 0,-2 2 0 0,1 1 192 0,-3 0 32 15,2 1 16-15,-1 0 0 0,0 0 768 0,0 0 160 16,-1-1 16-16,0 1 16 0,1 0 352 0,0 0 64 15,-2 0 16-15,1 1 0 0,-1-1-112 0,0 1-16 16,0 1 0-16,-1 1 0 0,2 1-480 0,-2-1-96 16,1 4-32-16,-2-3 0 0,2 3-352 0,-2 0 144 15,1 3-144-15,-1-1 0 0,2-1 368 0,-2 0-48 0,0 4 0 0,0-3 0 16,0 1 176-16,1-2 16 0,-1 3 16 0,0 0 0 16,1 0 176-16,-2 1 48 0,2 0 0 15,-2 1 0-15,0 0-176 0,2 0-16 0,-3 2-16 16,1-1 0-16,-1 0-224 0,0-1-32 0,1 0-16 0,0-2 0 15,0 1 48-15,1-1 16 0,1 1 0 0,2-2 0 16,-1 1 48-16,2-4 0 0,1 3 0 0,0-1 0 16,1-9-144-16,0 0-32 0,3 24 0 0,-3-24 0 15,0 0-16-15,0 0 0 0,0 0 0 0,0 0 0 16,42 24-192-16,-42-24 176 0,0 0-176 0,0 0 160 16,0 0-160-16,55 1 0 0,-55-1 0 0,0 0 128 15,0 0-128-15,54-10 0 0,-54 10 0 0,0 0 0 16,40-12 0-16,-40 12 0 0,0 0 0 0,42-17 0 15,-42 17 0-15,0 0 0 0,43-19 144 0,-43 19-144 0,29-14 224 16,-29 14-32-16,29-19 0 0,-29 19 0 0,27-17 128 0,-27 17 32 16,23-21 0-16,-23 21 0 0,26-20-16 0,-26 20 0 15,29-26 0-15,-29 26 0 0,28-27-176 0,-16 14-32 16,-1-3-128-16,0-1 192 0,0 1-192 0,-2-3 128 16,-2 4-128-16,-1-1 0 0,-3 1 0 0,-3 0 0 15,-2 1 0-15,-3 1 0 0,0-1 0 0,-3 1-288 16,-2 2 64-16,0-1 16 0,-1 2-112 0,-2-2-32 15,1 2 0-15,-1 0 0 16,-1 2-144-16,2 0-16 0,0-1-16 0,1 2 0 16,-1 0-688-16,2 4-144 0,0 1-32 0,-1 0-12576 0</inkml:trace>
  <inkml:trace contextRef="#ctx0" brushRef="#br0" timeOffset="27096.77">16595 8596 6447 0,'0'0'576'0,"0"0"-576"0,0 0 0 0,0 0 0 15,0 0 544-15,0 0 0 0,0 0 0 0,0 0 0 16,0 0 64-16,0 0 16 0,0 0 0 0,0 0 0 16,0 0 16-16,0 0 0 0,2 16 0 0,-4-14 0 15,-1 2 336-15,1 0 80 0,-2-2 16 0,-1 5 0 16,1-2 80-16,-2 1 32 0,1-1 0 0,-2 3 0 16,-1 0 192-16,0 4 32 0,0 2 16 0,1 2 0 15,-1 0-304-15,0 2-64 0,0 1-16 0,-1 3 0 16,2 1-384-16,-2 0-80 0,1 4 0 0,0-2-16 15,1 1-352-15,1 0-64 0,-1-2-16 0,1-1 0 16,2 0-512-16,0-1-96 0,1-3-32 16,2-4-13376-16</inkml:trace>
  <inkml:trace contextRef="#ctx0" brushRef="#br0" timeOffset="28188.24">18419 8607 7359 0,'0'0'656'0,"0"0"-528"0,0 0-128 0,0 0 0 15,0 0 768-15,0 0 128 0,0 0 32 0,0 0 0 16,0 0-1312-1,0 0-256-15,0 0-48 0,0 0-16 0,0 0 400 0,0 0 80 0,0 0 16 0,0 0 0 16,0 0 720-16,0 0 160 0,0 0 32 0,0 0 0 16,0 0 448-16,0 0 80 0,0 0 32 0,0 0 0 0,0 0 352 0,0 0 80 15,0 0 16-15,0 0 0 16,0 0-448-16,0 0-96 0,0 0-16 0,0 0 0 0,0 0-592 0,37-15-128 16,-37 15-32-16,0 0 0 0,0 0-192 0,47-16-32 15,-47 16-16-15,0 0 0 0,41-9-160 0,-41 9 0 16,0 0 144-16,0 0-144 0,54 1 272 0,-54-1-16 15,0 0 0-15,0 0 0 0,42 20 64 0,-42-20 0 16,0 0 0-16,21 36 0 0,-21-36-80 0,9 31-16 16,-6-12 0-16,-2 4 0 0,-4-2 144 0,1 1 16 15,-1 3 16-15,-4-2 0 0,1 2 240 0,-3-1 32 16,-1 2 16-16,-3-1 0 0,0 0-224 0,-2-2-32 16,0 2-16-16,-3-3 0 0,1 1-96 0,-1-4-32 15,-1 1 0-15,0-5 0 0,0 3-160 0,0-4-128 16,2-3 192-16,0-5-192 0,2 4 0 0,1-4 0 0,2 0 0 15,1-5 0-15,3 1-256 0,0-3-48 0,1 0-16 0,3-1 0 32,-2-3-176-32,4-2-32 0,1-3-16 0,1 3 0 15,1-4-32-15,1 0 0 0,2-2 0 0,3 0 0 0,-7 13 304 0,16-28 48 0,-16 28 16 0,22-27 0 16,-22 27 208-16,27-24 0 0,-27 24 0 0,32-17 0 16,-32 17 128-16,0 0-128 0,52-19 0 0,-52 19 0 15,0 0 0-15,54-2 0 0,-54 2 0 0,0 0 0 16,66 12 0-16,-66-12 128 0,46 14-128 0,-46-14 160 15,50 25-672-15,-50-25-144 16</inkml:trace>
  <inkml:trace contextRef="#ctx0" brushRef="#br0" timeOffset="77754.45">18077 14078 42383 0,'-13'3'1872'0,"13"-3"400"0,-9 4-1824 0,9-4-448 0,0 0 0 0,0 0-8272 16,27-12-1760-16,-27 12-336 0</inkml:trace>
  <inkml:trace contextRef="#ctx0" brushRef="#br0" timeOffset="115253.96">22620 7412 8287 0,'7'-2'736'0,"-1"1"-592"0,1 0-144 0,-2 1 0 16,0 0 0-16,3-2 0 0,7 1 144 0,8-1-144 16,7-1-224-16,2-3-112 0,1 3-32 0,-3-3 0 15,-4 3-288-15,-1 0-64 0,-4-3-16 0,-2 3 0 0,-1-2 736 0,-1 0 160 16,1 2 32-16,0 0 0 15,0-1 688-15,0 0 144 0,0 2 16 0,1-1 16 0,-1-1-368 0,1 2-80 16,0 1-16-16,1 0 0 0,-1 1-416 0,2-1-176 16,2 2 128-16,-1-1-128 0,1 1 0 0,1 0 0 15,1 0 0-15,1 2 0 0,-1-1 0 0,0-1 0 16,1 0-144-16,0-1 144 0,0 1 0 0,0-1 0 16,1 1 128-16,-3-1-128 0,2 0 608 0,-1 0 32 15,-1 2 0-15,0-2 0 0,-2 1 64 0,0 1 0 16,1 0 16-16,-3-1 0 0,0-1-384 0,-2 0-80 15,-2-1 0-15,-3-1-16 16,-3 0-528-16,-3 1-96 0,-2-1-32 0,-3 1 0 16,-2-1-224-16,-1-3-64 0,-2 3 0 0,-2 0 0 0,-3-2 512 0,-3 0 192 15,-1 2-176-15,-4-1 176 0,0 1 0 0,-3 0 0 16,-1 1 0-16,-2-2 160 0,0 1-160 0,-1 1 0 0,-1 0 0 16,0 0 128-16,-1 0-128 0,-2 1-176 0,-1 0 48 0,-1 0 0 31,1 1-672-31,-2 1-128 0,-3-2-32 0,-3 3 0 15,-1-2-464-15,-2 1-112 0,1-2 0 0,1 0-16 0,3 0 1216 0,-1 0 336 0,3-2 0 0,1 1 0 16,1-1 0-16,-1 1-128 0,0 1 128 0,0-1 0 16,-1 0 0-16,-2 1 0 0,0 0 0 0,0 0 0 15,2 2 0-15,-1 1-128 0,4 4 128 0,1 1 0 16,3 1 0-16,1 0 0 0,4 0 0 0</inkml:trace>
  <inkml:trace contextRef="#ctx0" brushRef="#br0" timeOffset="146905.14">11979 13116 10127 0,'-2'0'896'0,"-1"0"-704"0,3 0-192 0,0 0 0 15,0 0 1200-15,-2 0 208 0,2 0 32 0,-4 0 16 16,0 2-144-16,0-2-32 0,1 0 0 0,0 0 0 15,1 0-576-15,-1 0-128 0,1-2-32 0,-1 2 0 16,1 0-544-16,0 2 0 0,2-2 0 0,-5 1 0 16,5-1 0-16,-4 2 0 0,4-2 0 0,-5 4 0 15,5-4 224-15,-3 7 144 0,1-4 16 0,0 0 16 16,-1 4 432-16,3-7 64 0,-4 16 32 0,1-6 0 0,-1 1-96 0,0 1-32 16,0 3 0-16,0-1 0 15,1 5-224-15,-1-1-64 0,2 3 0 0,1-1 0 16,0 0-144-16,2 1-48 0,0 2 0 0,0 0 0 0,1 2-320 0,1 0 144 15,-1 2-144-15,0 4 0 0,0 0 128 0,-1 4-128 16,1 5 0-16,-4 3 0 0,1 5 0 0,0 1 0 16,-2 0 0-16,1-2 0 0,-2 1 0 0,1-2 0 15,-2-3 0-15,1-2 0 0,-2-1 0 0,0-3 0 16,-1-1 0-16,-1-3-144 16,2-7-496-16,-1-2-80 0,0-4-32 0,2-6-12880 0</inkml:trace>
  <inkml:trace contextRef="#ctx0" brushRef="#br0" timeOffset="147456.28">11862 13120 9215 0,'-1'-7'816'0,"0"2"-656"0,-1-2-160 0,2 4 0 0,0 3 1040 0,0 0 176 15,0 0 48-15,12-14 0 0,-12 14-368 0,19-23-80 16,-19 23-16-16,27-30 0 0,-27 30-496 0,32-21-112 16,-32 21 0-16,31-17-16 0,-31 17-176 0,35-12 0 15,-35 12 0-15,0 0 0 0,53-2 416 0,-53 2 160 16,0 0 16-16,56 13 16 0,-56-13 480 0,0 0 112 15,58 25 16-15,-58-25 0 0,39 23-144 0,-39-23-32 16,37 23 0-16,-37-23 0 0,36 25-16 0,-36-25-16 16,0 0 0-16,44 33 0 0,-44-33-320 0,0 0-64 15,33 31-16-15,-33-31 0 0,0 0-288 0,15 36-64 16,-15-36-16-16,1 31 0 0,-4-15-240 0,-3 4 144 0,0 0-144 0,-6-1 128 16,0 3-128-16,-5-1 0 0,-5 0-160 15,-4 2 160 1,-4 1-944-16,-1-1-80 0,-3 1-32 0,-7 1 0 15,-3 3-368-15,-2 0-80 0,0-2-16 0,0-2 0 16,1 0 736-16,-1-2 144 0,0-4 16 0,4 0 16 16,5-4-656-16,3-2-128 0</inkml:trace>
  <inkml:trace contextRef="#ctx0" brushRef="#br0" timeOffset="148345.94">12704 12995 14735 0,'-10'8'1312'0,"2"-3"-1056"15,4-1-256-15,2-3 0 0,2-1 896 0,-5 4 128 16,-3 1 32-16,-4 3 0 0,-2 2-768 0,0 0-160 16,3-2-128-16,3-3 192 0,3-1 256 0,1-3 64 15,3-2 16-15,1-1 0 0,0 2 192 0,0 0 48 16,11-15 0-16,-11 15 0 0,0 0-64 0,26-22-16 15,-26 22 0-15,24-21 0 0,-24 21 32 0,31-25 16 16,-31 25 0-16,38-32 0 0,-15 14-352 0,0-5-80 16,0 3-16-16,2-4 0 0,-2-3-144 0,3 0-16 15,-1 2-128-15,1-1 192 0,1 0 224 0,0 1 32 0,0 0 16 16,4-2 0-16,0 2 240 0,2-1 32 0,2 1 16 16,-1 0 0-16,2-1-112 0,-1-4 0 0,-1 2-16 15,0-4 0-15,-2 1-400 0,-1-1-80 0,2-3-16 0,-1 1 0 16,-1 0-128-16,1-1 0 0,1 0 0 0,-2 1-176 15,2 0 16-15,-2 1 0 0,0-1 0 0,-3-1 0 16,0 1 160-16,-2-3 0 0,-1 0 0 0,0 0 0 16,-2 5 288-16,1-3-16 0,0 2 0 0,0 2 0 15,-2-1-32-15,2 2-16 0,-1-1 0 0,-1 3 0 16,1-1-224-16,0 1 176 0,-1 3-176 0,0-3 160 16,-3-4-160-16,-2 3 0 0,1-2 0 0,-1 2 0 15,-1-2-192-15,-3 2-64 0,2-1 0 0,-2 1-16 16,0 0-224-16,1 1-32 15,-1 1-16-15,0 0 0 0,0 3-96 0,-2-1-32 0,0 4 0 0,-1 0 0 16,0 1-224-16,0 0-64 0,0-2 0 16,1 0-12848-16</inkml:trace>
  <inkml:trace contextRef="#ctx0" brushRef="#br0" timeOffset="148878.43">13688 11526 26719 0,'-3'1'2368'16,"3"-1"-1888"-16,0 0-480 0,0 0 0 0,0 0 464 16,0 0 0-16,0 0 0 0,44-16 0 15,-21 7-784-15,6-5-176 0,1-1-16 0,2 1-16 16,-2-5-32-16,1 1 0 0,0-5 0 0,2 1 0 0,0 0 560 0,1-3-128 16,-2 1 128-16,-2-1 0 0,-1 1 832 0,0-3 240 15,-2 1 32-15,1-2 16 0,-4-1 112 0,1 2 32 16,-3 2 0-16,1-1 0 0,-3 2-336 0,1-1-64 15,-1 4-16-15,-1-1 0 0,-1 4-544 0,-2 1-112 16,2 4-32-16,-1 2 0 0,-17 11-160 0,31-10 0 16,-31 10 0-16,0 0 0 0,0 0-368 0,46 31 0 15,-46-31 0-15,8 48 0 16,-7-15-1680-16,-4 8-320 0,-3 7-80 0,-4 5-10736 0</inkml:trace>
  <inkml:trace contextRef="#ctx0" brushRef="#br0" timeOffset="155188.07">15174 13619 14735 0,'-3'7'1312'0,"-1"-4"-1056"15,3-1-256-15,1-2 0 0,0 0 1280 0,0 0 208 16,0 0 48-16,1 8 0 0,-2-3-928 0,1-5-176 16,1 9-48-16,-1-9 0 0,0 0-384 0,0 0 0 15,0 0 0-15,8 14 0 0,-8-14-208 0,0 0 80 0,0 0 128 0,9 19-208 16,-9-19 400-16,6 15 64 0,-6-15 32 0,5 19 0 15,-3-7 688-15,1 2 144 0,-2 2 32 0,-1 1 0 16,0 3-192-16,-2 2-16 0,0 4-16 0,-1 0 0 16,-1 0-416-16,-1 7-96 0,0 0-16 0,-1 3 0 15,0 0-112-15,1-1-32 0,0 2 0 0,0-1 0 16,0-3 96-16,-1 1 16 0,0 0 0 0,0-2 0 16,0-3-160-16,-1-1-16 0,0-1-16 0,2-2 0 15,-2-3-176-15,2-4 0 0,-1-4 0 0,1-3-176 16,3-2-624-16,0-7-128 0,2-2-32 0,0 0-8432 15,0 0-1680-15</inkml:trace>
  <inkml:trace contextRef="#ctx0" brushRef="#br0" timeOffset="155519.54">15324 13533 7359 0,'0'0'656'0,"0"0"-528"15,0 0-128-15,0 0 0 0,0 0 1840 0,0 0 336 16,0 0 64-16,0 0 0 0,0 0 256 0,0 0 32 16,42-19 16-16,-42 19 0 0,0 0-912 0,0 0-176 15,43 7-48-15,-43-7 0 0,0 0-768 0,0 0-144 16,52 10-48-16,-52-10 0 0,0 0-448 0,47 11 0 16,-47-11 0-16,0 0 0 0,52 17 0 0,-52-17 0 15,38 14 0-15,-38-14 0 0,36 21 0 0,-36-21 0 16,30 23 0-16,-30-23 0 0,22 27 0 0,-14-9-160 0,-3-1 160 0,-5 1-128 15,-2 2 128-15,-4 0 0 0,-3-2 0 0,-4 2 0 16,-2-1 0-16,-5 0-160 0,-1 4 160 0,-5-3 0 16,-2-1 0-16,-2 0 0 0,-2-1 0 0,-2-1 0 15,-2-3 0-15,-1-2 0 0,2-1 0 0,-1-1 144 16,4-3-144-16,4 0 0 0,2-4 0 0,7-1 0 16,4-1-944-1,3-3-208-15</inkml:trace>
  <inkml:trace contextRef="#ctx0" brushRef="#br0" timeOffset="155846.12">15992 13485 27647 0,'-3'0'2448'0,"0"-1"-1952"16,2 1-496-16,2-1 0 0,-1 1 1328 0,0 0 160 16,2-7 48-16,-2 5 0 0,0-2-1088 0,-2-2-224 15,1 5-32-15,0 0-16 16,-1 2-768-16,-1 2-160 0,-2 4-16 0,0 4-16 16,-2 4-720-16,0 4-144 0,-1 4-16 0,3 4-16 0,-1 2 1424 0,2 4 256 15,-1 3 128-15,4 0 0 0,0 2 1600 0,1-1 336 16,1-2 64-16,-1 0 16 0,1-4-896 0,3-2-176 15,-1-1-48-15,0-2 0 16,2-3-1200-16,-2-1-240 0,3 1-48 0,-3-6-16 16,2-1-1584-16,-2-5-320 0</inkml:trace>
  <inkml:trace contextRef="#ctx0" brushRef="#br0" timeOffset="156079.34">15797 13767 13823 0,'-10'1'1216'0,"2"-1"-960"0,2 0-256 0,3-1 0 15,2-1 2512-15,1 1 464 0,0 1 96 0,0 0 0 0,0 0-1232 0,0 0-256 16,0 0-48-16,0 0-16 0,0 0-1072 0,43-19-224 16,-43 19-32-16,0 0-16 0,44-5-304 0,-44 5-64 15,0 0-16-15,47-5 0 16,-47 5-928-16,0 0-176 0,54-5-32 0,-54 5-16 15,0 0 448-15,68-4 80 0,-68 4 32 0,55-2 0 0,-55 2 480 0,64-5 112 16,-64 5 16-16,70-12-6368 16,-70 12-1264-16</inkml:trace>
  <inkml:trace contextRef="#ctx0" brushRef="#br0" timeOffset="156346.47">16841 13350 37775 0,'-6'14'1664'0,"3"-7"368"0,1-1-1632 0,2-6-400 0,0 0 0 0,0 0 0 16,0 0 464-16,0 0 16 0,19 25 0 0,-19-25 0 16,20 27-480-16,-20-27 0 0,21 35 0 0,-12-15 0 31,-1 1-944-31,-1 3-128 0,-2 1-16 0,-1 4-16 15,-1 7 464-15,-4 1 112 0,-1 8 16 0,-2 0 0 0,-1 3 832 0,-2 0 160 0,-2 3 32 0,1-6 16 16,2-2-160-16,0-6-48 0,4-5 0 0,2-9-16384 16</inkml:trace>
  <inkml:trace contextRef="#ctx0" brushRef="#br0" timeOffset="157154.6">15672 12796 12895 0,'-5'10'1152'0,"3"-5"-928"0,0 1-224 0,1-4 0 0,2-1 1088 0,0-1 192 16,-1 0 16-16,0 0 16 0,0 0-160 0,0 0-48 15,0 0 0-15,0 0 0 0,43-28-624 0,-43 28-128 16,0 0-32-16,32-35 0 0,-32 35 128 0,21-28 0 15,-21 28 16-15,22-28 0 0,-22 28 304 0,21-32 64 16,-21 32 16-16,20-32 0 0,-20 32 288 0,25-37 48 0,-25 37 16 0,22-40 0 16,-22 40-320-16,27-50-64 0,-11 22-16 0,-1-5 0 15,2-1-368-15,0-2-80 0,2 1-16 0,0-4 0 16,1 1-160-16,1-3-48 0,0 0 0 0,3-2 0 16,1-4-128-16,3-2 0 0,2 0 0 0,-1-4 0 15,2 1 0-15,-4-3 0 0,3 4 0 0,-5-2 0 16,-1 3 0-16,-2-4-144 0,0 3 144 0,-1 0-160 15,0-2 160-15,-1 4-160 0,0 3 160 0,-1 2-160 16,1 0 0-16,-2 2 0 0,1 1 0 0,-2 6 0 16,2 5 160-16,-1 3 0 0,-18 27 0 0,33-41 0 15,-33 41 0-15,29-30 0 0,-29 30 128 0,0 0-128 16,34-25 256-16,-34 25-32 0,0 0 0 0,0 0 0 16,0 0-816-16,0 0-176 0,42 11-16 0,-42-11-14496 15</inkml:trace>
  <inkml:trace contextRef="#ctx0" brushRef="#br0" timeOffset="157546.04">16148 11447 33167 0,'-8'12'1472'0,"4"-8"304"0,2 3-1424 0,2-5-352 0,0-2 0 0,0 0 0 15,0 0 304-15,0 0-16 0,0 0 0 0,53-6 0 16,-53 6-544-16,56-19-128 0,-56 19 0 0,57-30-16 31,-57 30-672-31,50-38-128 0,-50 38-16 0,45-40-16 16,-24 18-48-16,-1 0 0 0,-20 22 0 0,40-43 0 0,-40 43 1280 0,35-39 128 0,-35 39 96 0,33-43 16 15,-16 19 1408-15,-1 2 272 0,1 0 64 0,-3-3 16 16,2 2-704-16,-2 0-144 0,1 0-16 0,-15 23-16 16,30-39-656-16,-30 39-128 0,28-27-16 0,-28 27-16 15,0 0-608-15,0 0-112 0,44-2-32 0,-44 2 0 16,16 23-736-16,-16-23-160 16,18 41-16-16,-11-9-16 0,-1 3 496 0,0 6 112 0,0 4 0 15,1 3 16-15,0 4 752 0,1 6 0 0,1 4 160 0,1 4-32 16,1-1-448-16,1-5-80 0</inkml:trace>
  <inkml:trace contextRef="#ctx0" brushRef="#br0" timeOffset="158878.49">18312 13384 5519 0,'-4'-3'496'0,"0"1"-496"16,3 1 0-16,1 1 0 0,0 0 0 0,0 0 0 15,1-12-128-15,-2 6 128 16,1-3-736-16,0-1-32 0,1 0-16 0,-1 10 0 0,3-14 784 0,-3 14 0 15,0 0 0-15,3-18 192 0,-3 18 1440 0,0 0 288 16,1-10 48-16,-2 9 16 0,1-1 160 0,-1 2 32 16,0 0 16-16,0 3 0 0,-2 0-240 0,1 1-48 0,-1 3-16 0,-1 1 0 15,0 0-448-15,-1 4-96 0,0 5 0 0,-1 1-16 16,1 2-336-16,-1 2-64 16,1 5-16-16,0 1 0 0,2 4-304 0,-1 2-64 0,1 3-16 15,0 1 0-15,0 2-384 0,0 1-144 0,0 3 0 0,-1 2 144 16,0 0-144-16,-2 0 160 0,1 2-160 0,-2-2 160 15,2 1-32-15,-2-2-128 0,0-5 192 0,-1 2-64 16,1-4-128-16,-2-5 0 0,1-3 0 0,-1-2 0 16,1-5 0-16,0-3 0 0,0-2 0 0,2-5 0 15,-1-2-400-15,1-4 32 0,2-1 16 0,0-3 0 16,0-3-352-16,0-4-64 0,3-1 0 16,-1-5-16-16,1-3-16 0,2-1 0 0,2-6 0 15,1-2 0-15,2-6 416 0,2-3 64 0,2-3 32 0,1-5 0 16,2-4 288-16,2-2 0 0,1-3 0 0,2-4 144 15,1-1-16-15,5-9-128 0,0-3 192 0,3-6-64 16,2 3 240-16,3 1 32 0,3 4 16 0,0 3 0 0,0 5-224 0,-1 7-64 16,-1 4 0-16,-4 3 0 0,-1 6-128 0,-3 7 0 15,-25 28 0-15,45-36 0 0,-45 36 0 0,41-24 0 16,-41 24 0-16,0 0 0 0,48-11 608 0,-48 11 96 16,0 0 0-16,0 0 16 0,40 30 16 0,-35-13 0 15,0 5 0-15,-4 4 0 0,-3 4-160 0,-5 2-16 16,-3 4-16-16,-2 1 0 0,-3 1-368 0,-3 0-176 15,-1 0 160-15,-2-2-160 0,-2 0 0 0,-2-5 0 16,2 0 0-16,-2-6 0 0,1-2 0 0,-2-4-240 16,0 0 80-16,-2-5 16 15,1-2-400-15,-1-3-80 0,1-4-16 0,2-4 0 16,3-5-128-16,3 0-48 0,2-4 0 0,4-3 0 16,3-2-1360-16,2-3-256 0</inkml:trace>
  <inkml:trace contextRef="#ctx0" brushRef="#br0" timeOffset="159188.21">19192 13043 19343 0,'-8'9'1728'0,"2"-5"-1392"0,2 0-336 0,1-2 0 0,2-1 2096 0,1-1 336 16,1 2 80-16,-1-1 16 0,0-1-1312 0,2 10-256 15,-2-1-48-15,0 2-16 16,0 2-1344-16,-2 3-256 0,1 4-64 0,-1 2-16 16,0 2-288-16,-1 4-48 0,-1 1-16 0,-1 4 0 0,-1-1 1136 0,-1 0 0 15,1 1 192-15,0 0 0 0,0-4 432 0,0 3 80 16,1 1 32-16,0-1 0 0,-1 0-736 0,1-3 0 15,0 0 0-15,0-6-8240 16,1-4-1680-16</inkml:trace>
  <inkml:trace contextRef="#ctx0" brushRef="#br0" timeOffset="159421.76">19013 13337 3679 0,'-3'15'320'0,"-1"-3"-320"0,2-2 0 0,2-10 0 16,0 0 7328-16,0 0 1392 0,0 0 288 0,0 0 48 15,28 22-6208-15,-28-22-1248 0,42 10-240 0,-42-10-48 16,56 2-1072-16,-56-2-240 0,65-11 0 0,-65 11 0 16,74-21-976-16,-35 6-176 0,0-1-16 0,0 1-16 15,-39 15-1824-15,67-36-384 0,-67 36-64 0,62-34-9344 16</inkml:trace>
  <inkml:trace contextRef="#ctx0" brushRef="#br0" timeOffset="159829.31">19831 13213 24879 0,'-12'20'1088'0,"3"-8"256"0,2-1-1088 0,3-4-256 15,4-7 0-15,-3 4 0 0,3-4 1648 0,0 0 272 16,-1 6 48-16,1-6 16 0,0 0-1008 0,0 0-192 15,0 0-32-15,0 0-16 0,45-30-608 0,-45 30-128 16,0 0 0-16,45-36 0 0,-45 36 0 0,0 0 0 16,51-31 144-16,-51 31-144 0,0 0 288 0,48-21-32 15,-48 21 0-15,0 0 0 0,0 0 0 0,51 0 0 16,-51 0 0-16,20 17 0 0,-12-5-32 0,0 2-16 0,-1 8 0 0,-3 1 0 16,1 4-208-16,-5 3 176 0,-2 2-176 15,-1 3 160-15,-3 0-160 0,-2 1 0 0,-4 3 0 0,-1 3 0 16,-3-1-160-16,-3 0 160 0,0 0 0 0,-1-5-144 15,-1-1 144-15,1-6 0 0,0 0 0 0,0-6-128 16,0-4 256-16,3-2 48 0,1-7 16 0,3-2 0 16,1-6 96-16,1-3 32 0,2-1 0 0,2-7 0 15,1-1-160-15,3-5-32 0,1 1 0 0,3-5 0 16,-1 19-128-16,9-41 0 0,-1 17 0 0,-8 24 0 16,25-47 0-16,-25 47-176 0,33-39 176 0,-33 39-128 15,40-32 128-15,-40 32-128 0,45-26 128 0,-45 26-128 16,50-21 128-16,-50 21 0 0,59-20 0 0,-59 20-128 15,66-25-464-15,-66 25-96 0,72-26-16 0,-72 26-15872 16</inkml:trace>
  <inkml:trace contextRef="#ctx0" brushRef="#br0" timeOffset="160737.04">18375 12714 5519 0,'-1'0'496'0,"1"-1"-496"0,0 0 0 0,0 1 0 16,0 0 512-16,0-1 0 0,-2 0 0 0,1 0 0 15,0-2-160-15,-2 2-32 0,1-1 0 0,-2 1 0 16,2 1 112-16,-1-1 16 0,-1 0 0 0,1 1 0 16,-2 1 256-16,1 0 48 0,1-1 16 0,-2 2 0 15,2 0 480-15,0 3 96 0,-1-3 32 0,3-1 0 16,-1-1-224-16,3 0-32 0,-1 0-16 0,0 0 0 16,0 0 48-16,0 0 0 0,0 0 0 0,31-30 0 15,-31 30-128-15,0 0 0 0,35-39-16 0,-35 39 0 16,27-28-304-16,-27 28-48 0,31-36-16 0,-31 36 0 15,33-41-432-15,-33 41-80 0,35-49-128 0,-17 20 176 16,0 2 0-16,-2-4 0 0,3-1 0 0,-1-3 0 16,-1 0 192-16,0-4 32 0,-2-3 16 0,0-1 0 0,-1 0-112 15,0-5-32-15,-3-2 0 0,-1-2 0 0,-1 0 112 16,-2 1 0-16,-2 1 16 0,1-1 0 0,-1-1-80 0,1 0 0 16,-1 3-16-16,0 1 0 0,-1 0-112 0,1 1 0 15,0 1-16-15,0 1 0 0,0-1-176 0,-1 2 0 16,0 4 0-16,-2 2 0 0,1 4-160 0,-2 2 160 15,-1 5 0-15,-1-2-144 0,1 2 144 0,-1 2 0 16,-1 2 0-16,1 3 0 0,1 0-128 0,1 2 128 16,2 0-128-16,-1-2 128 15,-2 20-592-15,10-38-48 0,-10 38 0 0,13-39-10192 16,-13 39-2048-16</inkml:trace>
  <inkml:trace contextRef="#ctx0" brushRef="#br0" timeOffset="161130.29">18365 11517 20271 0,'-13'3'896'0,"5"-3"192"0,3 0-880 0,3 0-208 0,2-1 0 0,0 1 0 16,0 0 400-16,0 0 48 0,11-21 0 0,-11 21 0 15,19-29-704-15,-19 29-144 0,25-36-32 0,-25 36 0 16,31-38-272-16,-31 38-48 0,31-40-16 0,-31 40 0 0,31-40 592 0,-31 40 176 16,30-41 0-16,-30 41 0 0,31-42 1152 0,-15 19 352 15,1-1 64-15,0 1 16 0,2-3 976 0,0 0 208 16,3 2 48-16,0-1 0 0,0 2-1008 15,-22 23-192-15,47-37-32 0,-47 37-16 0,53-24-1008 0,-53 24-208 16,58-13-32-16,-58 13-16 0,61 1-304 0,-61-1 0 16,64 18 0-16,-28-2 0 0,1 2-320 0,5 5-32 15,1 5 0-15,3 3 0 16,3 6-864-16,-2 7-192 0</inkml:trace>
  <inkml:trace contextRef="#ctx0" brushRef="#br0" timeOffset="178095.83">21603 10407 2751 0,'-2'3'256'0,"0"-3"-256"0,-1 2 0 0,2-2 0 16,1 0 752-16,0 1 96 0,0 0 32 0,-1 1 0 16,0-1-64-16,0 3-16 0,-1-2 0 0,1 2 0 15,0 0-176-15,-1-1-48 0,2-2 0 0,2 1 0 16,-2 1 336-16,1-2 64 0,0-1 16 0,0 0 0 16,1 0-272-16,-2 0-48 0,1 0-16 0,-1 0 0 15,1 0-80-15,-1-1-32 0,-2 1 0 0,0 0 0 16,0-3 48-16,-1 2 16 0,0-1 0 0,0 1 0 15,-2-1-160-15,1-2-16 0,0 0-16 0,1 1 0 16,-2-3-256-16,-2 2-160 0,0 1 192 0,-2-2-192 16,0 1 0-16,-1 0 0 0,1-3 0 0,-1 3 0 15,-1-3 0-15,0 3 0 0,1-3 0 0,-1 2 0 0,1 1 0 16,0-2 0-16,1 4 0 0,0 0 0 0,0 0 0 0,1 0 0 16,0 4-128-16,2 0 128 0,0 0 0 15,-1 2 0-15,2 3 0 0,-1-1-144 0,2 3 144 0,-1 0 0 16,1 0 0-16,-1 0-128 0,2 0 128 0,0 3 0 15,-1 0 0-15,1 3 0 0,1 0 0 0,-2 2 0 16,2 0 0-16,-1 2 0 0,-1-3 320 0,1 6 64 16,0-1 0-16,-1 1 0 0,2 3-112 0,-1-1-16 15,0 4 0-15,1-1 0 0,1 5 112 0,0-3 16 16,0 3 0-16,0-3 0 0,1 2-224 0,-1 0-32 16,0-2-128-16,-2 0 192 0,0 4-192 0,0-1 0 15,-3-2 0-15,-1 3-160 0,0 0 160 0,-1-2 0 16,-1 3 0-16,0-2 0 0,-1-2 0 0,1 1 0 0,1-4 0 15,0-2 0-15,0-1 0 0,1 0-160 0,0-2 160 0,0-4-160 32,2 1-448-32,-2-5-96 0,1 0 0 0,1-3-6544 0,0-1-1312 0</inkml:trace>
  <inkml:trace contextRef="#ctx0" brushRef="#br0" timeOffset="178707.95">21005 11036 19343 0,'-3'7'848'0,"2"-2"192"16,1-3-832-16,2-1-208 0,0-1 0 0,1 0 0 16,2-2 1152-16,3 1 192 0,4-2 48 0,-12 3 0 0,0 0-816 0,63-25-176 15,-63 25-16-15,0 0-16 0,63-30-368 0,-63 30 0 16,0 0-160-16,0 0 160 0,68-24 0 0,-68 24-128 15,0 0 128-15,0 0 0 0,67-10 0 0,-67 10 0 16,0 0 0-16,58-7 0 0,-58 7 0 0,0 0 144 16,70-14-144-16,-70 14 128 0,0 0-128 0,75-19 0 15,-75 19 0-15,0 0 0 0,66-21-160 0,-66 21-64 16,0 0-16-16,0 0 0 16,60-29-1632-16,-51 22-336 0,0 4-64 0,-2 0-16 15,-2-2-224-15,0 3-48 0,-2 1-16 0,-1 1 0 16,0 0 1712-16,-2 1 352 0,0 3 64 0,-2 0 0 0,1-2 1792 0,-1 1 336 15,0 4 80-15,0-3 16 0,-1 4-48 0,0-2 0 0,1 3 0 0,-2 0 0 16,1 0-432-16,0-2-80 0,-1 5-32 0,1-1 0 16,-1 0-656-16,0 0-128 0,2 1-16 15,-1 0-16-15,-1 0-368 0,0 1 144 0,1 1-144 0,-1 1 0 16,2 3 304-16,-1-1-48 0,-1 3-16 0,3-3 0 16,0 1 496-16,0-3 96 0,2-3 32 0,0 1 0 15,1-2-320-15,2-1-64 0,-1-1-16 0,2-4 0 16,0 1-240-16,0-2-48 0,1-1-16 0,1-3 0 15,0-3 80-15,0 0 16 0,1-4 0 0,1 1 0 16,0-4 96-16,-1-1 32 0,1-3 0 0,1-3 0 16,-1 3-256-16,0-4-128 0,0-1 128 0,-4-1-128 15,1 4 0-15,-3-2 0 0,2-1 0 0,-3-3 0 16,0 1 0-16,-3 2 0 0,1-1 0 0,-3 2 0 16,-1-1 0-16,-1 3 0 0,-2 2 0 0,0 2 0 0,0 4 0 15,-1 0 0-15,1 6 0 0,-1 0 0 0,2 2 0 0,-1 1 0 16,0 1 0-16,2 0 0 0,-1 4 0 0,0-4-128 15,3 2 128-15,0 1 0 16,2-2-1216-16,-1 1-144 0,4 0-48 0,1-1-11648 16</inkml:trace>
  <inkml:trace contextRef="#ctx0" brushRef="#br0" timeOffset="179153.97">21897 10876 8287 0,'-3'2'736'0,"2"-2"-592"16,1 0-144-16,0 0 0 0,1 0 1936 0,1-1 368 0,-2 0 64 0,1 0 0 16,1-2-624-16,0-1-128 0,1 1-16 0,2-2-16 15,-1 2-1248-15,0 2-336 0,0 0 128 0,0 0-128 16,-1 0 0-16,0 2 0 0,-1 1 0 0,0 2-160 16,-1 4 160-16,-1 2 0 0,0 3 0 0,-3 0 0 15,0 1 0-15,0 5 128 0,-3 0 0 0,1 3 0 16,-2 1 640-16,-1 2 128 0,0-1 16 0,0 3 16 15,0 1-448-15,0-2-96 0,-1 0 0 0,2-1-16 16,0-2-368-16,1-2 0 0,0-3 0 0,1 0 0 16,0-3 0-16,2-3 0 0,-1-3-160 0,1-3 160 15,1-3-592-15,0-1-16 0,0-4 0 0,0-3 0 16,1 1-656-16,1-6-128 0,0-4-16 0,0-3-16 16,2-2 560-16,-1-4 112 0,3-2 32 15,-1-4 0-15,1 2 848 0,-1-5 160 0,2-1 32 0,0 0 16 0,1-2 624 0,0-2 128 16,1-1 32-16,2 0 0 0,2 3-208 15,2 1-32-15,3 5-16 0,0 5 0 0,-16 24-624 0,31-35-240 16,-31 35 176-16,0 0-176 0,0 0 0 0,56-29 0 16,-45 28 0-16,-1 0 0 0,1 2 0 0,0-1 0 15,-1 1 0-15,1 2-160 0,1 0 0 0,-1-2 0 16,-1 1 0-16,1-1 0 0,0-1-48 0,-1 0-16 16,1 0 0-16,-1 0-7072 15,1-1-1408-15</inkml:trace>
  <inkml:trace contextRef="#ctx0" brushRef="#br0" timeOffset="179546.93">22577 10156 3679 0,'-3'-1'160'0,"1"0"32"0,0-1-192 0,-1 2 0 0,2 0 0 0,0 0 0 15,-1 1 976-15,-1 0 160 0,-2 1 16 0,-3 0 16 0,0 6-336 0,-2 0-80 16,1 1-16-16,1 3 0 0,-1 2 560 0,0 1 112 15,1 1 32-15,-1 0 0 0,1 3 336 0,-1-2 64 16,0 5 16-16,0-1 0 0,0 1-464 0,2 2-96 16,-2-1-16-16,0 4 0 0,1 1-576 0,-1 6-112 15,0 3-16-15,0 7-16 0,0 3-64 0,0 2-16 16,2 2 0-16,0 0 0 0,2 4 16 0,0-1 0 16,1 2 0-16,2-2 0 0,3 0-176 0,4-6-48 15,1-4 0-15,6-1 0 16,1-7-640-16,4-3-128 0</inkml:trace>
  <inkml:trace contextRef="#ctx0" brushRef="#br0" timeOffset="180470.31">22759 10597 11055 0,'1'1'976'0,"2"-1"-784"16,-2 0-192-16,0 0 0 0,0 0 416 0,0 0 32 16,2 1 16-16,1-1 0 0,1 3-464 0,0-2 0 15,-1 2 0-15,0 3 0 0,-2-2-128 0,-1 4 128 0,-1 1 0 16,-1 1 0-16,0 2 0 0,-1 3 192 0,-2 0 0 0,0 0 0 16,-2 4 1088-16,-1 0 224 0,0 3 32 0,0 0 16 15,-1 2-48-15,0 1-16 0,1 2 0 0,-1 3 0 16,0-2-432-16,-1 2-96 0,1 1 0 0,1-5-16 15,1 2-688-15,-1-2-128 0,3-3-128 0,-1-4 192 32,2-1-592-32,1-4-112 0,-1-4-32 0,3-5-11248 0</inkml:trace>
  <inkml:trace contextRef="#ctx0" brushRef="#br0" timeOffset="180973.64">22960 10616 15663 0,'-2'11'688'0,"0"-4"144"0,2-2-656 0,0-2-176 15,0 0 0-15,0-1 0 0,1 2 1040 0,0 0 176 16,1 4 48-16,0 3 0 0,1 1-880 0,-2 1-192 15,1 0-16-15,-1-1-16 16,-1 2-864-16,-1-1-160 0,-1 3-32 0,0-1-16 16,-1 2-144-16,-1 2-32 0,-1 1 0 0,1-1 0 0,-2 2 1088 0,1 1 0 15,-1-4 0-15,1 3 192 0,0-5 704 0,1 1 144 16,-1-4 32-16,-1 9 560 0,3-16-1184 16,1 1 0-16,1-5-16 0,-1-1-432 0,2-2 0 0,-1-1 0 0,1-5 0 15,1 1 0-15,1-3 0 0,0-1-144 0,2-4 144 16,-1 0-320-16,1-4 64 0,1 2 0 0,0-4 0 15,1 1-96-15,1-2-16 0,-1 0 0 0,2-3 0 16,2 2 368-16,-1-2 0 0,1-2 0 0,0 0 0 16,1 2 0-16,-1-3 0 0,2 0 128 0,-1-1-128 15,1 4 0-15,-2 4 128 0,0 1-128 0,-2 4 0 16,1 4 176-16,-4 2-48 0,1 6-128 0,-2 3 192 16,0 2 336-16,-3 2 64 0,1 5 16 0,-1 2 0 15,-1 2 928-15,0 0 176 0,0 5 32 0,-2 0 16 16,0 3-592-16,-2 1-112 0,1 4-32 0,-1 1 0 0,-2 1-640 15,0 4-144-15,-1 1-32 0,-2 4 0 0,1 1-208 0,-1 0 0 16,0 2-144-16,1-5 144 16,2 0-576-16,1-5-32 0,3-4 0 0,1-3-12272 15</inkml:trace>
  <inkml:trace contextRef="#ctx0" brushRef="#br0" timeOffset="181348.36">23405 10023 11967 0,'-4'5'1072'0,"1"-1"-864"0,2-1-208 0,2-3 0 15,0 1 1536-15,-1-1 256 0,0 4 48 0,-1 3 16 16,1 0-1104-16,0-1-224 0,2 3-32 0,0-3-16 31,0 2-1344-31,1-3-272 0,0 3-48 0,-1-1-16 0,2-1 416 0,-2 4 80 0,0-1 0 0,-1 1 16 16,0 3 976-16,0-1 192 0,-1 2 32 0,-1 2 16 16,0 3 1248-16,-1-1 240 0,-1 4 48 0,-1 2 16 15,1 0-624-15,-2 3-128 0,0 4-32 0,-1 0 0 16,1 3-736-16,-2 2-160 0,0 1-16 0,-1 0-16 15,1 5-368-15,-3-1 0 0,-3 6 0 0,1-1 0 0,-1-2 0 0,-2-1 0 16,-2-3-192-16,0-1 64 16,0-3-688-16,0-5-128 0,1 2-16 0,3-6-6912 15,0-3-1392-15</inkml:trace>
  <inkml:trace contextRef="#ctx0" brushRef="#br0" timeOffset="181640.04">23164 10455 16575 0,'-5'9'1472'0,"1"-3"-1168"0,2-2-304 0,2 1 0 15,1-3 1520-15,0-1 240 0,2 0 48 0,1 1 16 16,3 4 64-16,3-3 16 0,4 1 0 0,-14-4 0 15,0 0-1536-15,54 4-368 0,-54-4 0 0,0 0 0 32,62-6-752-32,-62 6-176 0,0 0-32 0,64-5-16 15,-64 5 80-15,0 0 0 0,68 0 16 0,-68 0 0 0,0 0 880 0,72-2 0 0,-72 2 0 0,54-6 0 16,-54 6 128-16,57-6-128 0,-57 6 192 0,60-10-64 16,-60 10-128-16,55-15-272 0</inkml:trace>
  <inkml:trace contextRef="#ctx0" brushRef="#br0" timeOffset="181954.96">22930 10243 19343 0,'-3'1'848'0,"-1"2"192"0,2-2-832 0,1-1-208 0,1 1 0 0,1-1 0 15,-1 1 1360-15,1-1 240 0,-1 1 32 16,1 0 16-16,0 0-496 0,-1 0-112 0,0-1-16 0,-1-1 0 15,1 1-1024-15,0-2 0 0,0-1-208 0,-1-2-8288 16,1 3-1648-16</inkml:trace>
  <inkml:trace contextRef="#ctx0" brushRef="#br0" timeOffset="182654.34">23857 10388 20271 0,'-4'8'1792'0,"1"-6"-1424"0,2 1-368 0,-1-2 0 16,4-1 832-16,-1 0 112 0,-1-1 16 0,1 1 0 16,1-1 192-16,0-1 64 0,0-1 0 0,1 1 0 15,-2-2-1216-15,1 3 0 0,-1 0-192 0,-1 1 16 16,0 1-672-16,0 3-144 0,0 1-32 0,-1 0 0 0,1 3 512 0,0 2 112 16,0 1 16-16,0 1 0 0,0 1 896 0,1 1 176 15,0 0 32-15,0 3 16 0,2 0 560 0,0-2 112 16,0 4 32-16,1-3 0 0,-1 4-16 0,1-3 0 15,0 4 0-15,0-1 0 0,0 0-1184 0,-2 1-240 16,0 1 0-16,-2-1 0 0,1 0-160 0,-2 1 160 16,-1 2-128-16,0-1 128 0,-3 2-256 0,1-2 16 15,-2 2 16-15,1-3 0 16,-1-1-1152-16,0-3-224 0,2 1-64 0,1-3 0 16,-1-3 160-16,1-2 32 0,1-1 0 0,-1-2-5984 15,2-2-1184-15</inkml:trace>
  <inkml:trace contextRef="#ctx0" brushRef="#br0" timeOffset="182981.04">24048 10381 7359 0,'1'1'656'0,"-1"-1"-528"0,2 1-128 0,-1-1 0 16,0 0 1248-16,0 0 224 0,0 0 32 0,1 0 16 15,0 0 176-15,2 0 32 0,-2 0 16 0,-1 0 0 16,0 1-1440-16,-4 0-304 0,-2 1 0 0,-1 3 0 16,-2 0 0-16,-3 0 0 0,0 3-128 0,-3 1 128 0,2-1 0 0,-1 1 240 15,-2 4-48-15,-1 2-16 16,0 0 1024-16,-1 0 208 0,0 4 32 0,0-2 16 0,1 2-112 0,-3 0-32 16,2 2 0-16,-1 0 0 0,3 2-624 0,-2-1-128 15,0 2-32-15,0 0 0 0,2 1-288 0,-2 0-64 16,0 0-16-16,3-3 0 0,1 2-32 0,0 0-128 15,1 2 192-15,1-4-64 0,1 3-128 0,0-2 0 16,2-1 0-16,0 1 0 16,0-3-336-16,1-3-112 0,2-2 0 0,-1 0-16 15,2-3-1776-15,-2-3-368 0</inkml:trace>
  <inkml:trace contextRef="#ctx0" brushRef="#br0" timeOffset="183254.16">23573 10625 17503 0,'-3'2'1552'0,"-1"-2"-1232"0,3 1-320 0,1-1 0 16,1 0 2256-16,-1 0 400 0,-1 1 80 0,0 3 16 15,0-2-1008-15,0 1-192 0,3-2-32 0,0 3-16 16,2 0-1184-16,1-1-320 0,3-1 128 0,0-1-128 15,2 1 0-15,1 3 0 0,1-2 0 0,3-1 0 16,1 5 0-16,-16-7-128 0,36 11 128 0,-36-11 0 16,41 10 0-16,-41-10 0 0,44 7 0 0,-44-7 0 15,0 0 576-15,71 1 0 0,-71-1 16 0,0 0 0 0,79-10-464 0,-79 10-128 16,55-10 0-16,-55 10-10368 16,58-15-2080-16</inkml:trace>
  <inkml:trace contextRef="#ctx0" brushRef="#br0" timeOffset="184220.53">24374 10514 13823 0,'-4'5'1216'0,"1"-3"-960"15,1 2-256-15,2-3 0 0,0-1 1184 0,1 0 192 16,0-1 32-16,1-2 16 0,0 1 112 0,0 0 32 16,1-3 0-16,1 0 0 0,1 1-1312 0,0 0-256 15,-2 0 0-15,0 1 0 16,2 2-864-16,-3 2-80 0,1 2-16 0,0 2 0 15,-2 2 192-15,0 3 16 0,-1 1 16 0,0 2 0 0,0 2 1840 0,-1 4 368 0,0 0 80 0,0 4 16 16,-2 4 496-16,2-1 112 16,0 3 0-16,0-1 16 0,0 4-1152 0,-1-1-224 0,1-1-48 0,-3 3-16 15,2-3-512-15,0 2-112 0,-2 1 0 0,2-3-128 16,-1 2 0-16,-1-2 0 0,1 3 0 0,-2-2 0 16,-1-2 0-16,-1-3-144 0,2 0 144 0,-3 0-128 15,1-5 128-15,-1 0 0 0,2 1-144 0,0-7 144 16,-1-4-256-16,2-1 32 0,-1-2 0 0,1-3 0 15,1-3-512-15,1-2-96 16,1-1-32-16,-2-4 0 0,2-1-688 0,0-3-144 0,1 1-32 0,1-4 0 16,-2-5 512-16,2 0 112 15,1-3 16-15,0 0 0 0,1-2 192 0,-1-2 32 16,3 0 16-16,-1-5 0 0,1 0 704 0,2-3 144 0,1 2 0 0,0-2 0 0,2 2 736 16,1-3 96-16,2 0 32 0,-1 2 0 0,1 1-64 15,-1-3-16-15,3 3 0 0,1-3 0 0,-1 5-416 0,-1-2-96 16,1 2-16-16,-14 28 0 0,32-51 192 0,-32 51 16 15,33-40 16-15,-33 40 0 0,0 0 224 0,53-44 64 16,-53 44 0-16,0 0 0 0,52-32 16 0,-52 32 16 16,0 0 0-16,0 0 0 0,59-16-256 0,-47 16-48 15,-1 1-16-15,-3 0 0 0,0 3-288 0,-1 3-48 16,-1-1-16-16,-3 3 0 0,0 1 0 0,-1 2 0 16,0 0 0-16,-4 3 0 0,1 0 144 0,-2 0 32 15,-1 0 0-15,-2-1 0 0,-2 3-304 0,-3-2 0 16,1 1 0-16,-5 2 0 0,1-2 0 0,-4-1 0 15,-2 3 0-15,-2-4 0 0,-1-1 0 0,2-3 0 0,0-3 0 0,1-1 0 16,2-4 0-16,2-3 0 0,1-1 0 16,0-5-15680-16</inkml:trace>
  <inkml:trace contextRef="#ctx0" brushRef="#br0" timeOffset="187737.05">9371 13049 24879 0,'-1'-1'2208'0,"1"-1"-1760"15,2-1-448-15,1 2 0 0,2 0 736 0,0 0 64 16,-5 1 16-16,0 0 0 0,47-20-816 0,-47 20 0 0,59-16 0 0,-59 16-144 16,63-5-96-16,-63 5-16 0,62 1 0 0,-62-1 0 15,66 5 64-15,-66-5 16 0,71 9 0 16,-71-9 0-16,82 3 176 0,-36-3 0 0,4 0 0 0,5-5 0 15,3-2 160-15,1 0 16 0,2-3 0 0,0-4 0 16,-4 0-176-16,2-2 0 0,2 3 0 0,5-4 0 31,4 0-640-31,-3-1-64 0,-2-2-16 0,-3-2-10352 0</inkml:trace>
  <inkml:trace contextRef="#ctx0" brushRef="#br0" timeOffset="188031.17">9494 13454 28559 0,'0'0'2544'0,"0"0"-2032"15,0 0-512-15,48 18 0 0,-48-18 1360 0,0 0 176 16,57 1 48-16,-14-4 0 0,28-4-1184 0,28-4-224 16,19-4-48-16,49-20-10352 15,-7-6-2064-15</inkml:trace>
  <inkml:trace contextRef="#ctx0" brushRef="#br0" timeOffset="189671.47">25126 10371 15663 0,'0'2'1392'0,"0"-1"-1120"15,0-1-272-15,0 0 0 0,0 0 592 0,0 0 64 16,0 0 16-16,0-1 0 0,1 1-672 0,-1-4-272 16,0 2 16-16,0-3 0 15,-1 1-1280-15,1-1-256 0,-2 1-64 0,1 1 0 16,-1-1 704-16,-2 1 128 0,3 2 16 0,-2 1 16 0,0 1 1216 0,-1 0 240 16,2 3 48-16,-1-2 16 0,0 1 944 0,1 0 192 15,0 2 48-15,0 0 0 0,1 1-240 0,-1 0-64 16,0 1 0-16,1-2 0 0,-1 2-144 0,1-2-48 15,1 2 0-15,1-2 0 0,1-3-320 0,1 2-80 16,3 1-16-16,-6-5 0 0,0 0-560 0,0 0-112 0,0 0-128 0,46 11 176 16,-46-11-176-16,0 0 0 0,0 0 0 0,60 2 0 15,-60-2 0-15,0 0 0 0,54-3 0 0,-54 3 0 16,0 0 0-16,61-9 0 0,-61 9 0 0,0 0 0 16,65-14-192-16,-65 14 192 0,0 0-160 0,54-14 160 31,-54 14-1888-31,0 0-288 0</inkml:trace>
  <inkml:trace contextRef="#ctx0" brushRef="#br0" timeOffset="189904.9">25107 10544 12895 0,'-5'2'1152'0,"3"-1"-928"15,0 1-224-15,2-2 0 0,2 0 1872 0,0 0 336 16,1-2 64-16,3 1 16 0,-6 1-336 0,0 0-64 16,0 0-16-16,58-8 0 0,-58 8-1488 0,0 0-384 15,64-7 0-15,-64 7 128 16,50-1-752-16,-50 1-144 0,51 0-16 0,-51 0-16 16,52 0-400-16,-52 0-80 0,52-1 0 0,-52 1-8576 0</inkml:trace>
  <inkml:trace contextRef="#ctx0" brushRef="#br0" timeOffset="190496.9">25958 10336 23039 0,'-7'4'1024'0,"3"1"192"16,0-2-960-16,2-2-256 0,2 0 0 0,-1 1 0 0,1-1 528 16,-1 0 64-16,0 3 16 0,-3-2 0 15,1 1-1696-15,-3-1-352 0,1 1-64 0,-3-2-16 16,0 1-288-16,-1-1-64 0,-1-1-16 0,-1 0 0 0,0 0 1888 0,-3 0 416 15,1 0 64-15,0 0 16 0,0 1 1488 0,0 0 320 16,-1 0 48-16,-1 1 16 0,2 3-480 0,-1-2-96 16,2 1 0-16,-1 4-16 0,1 0-880 0,2-1-192 15,1 3-16-15,3 0-16 0,-1 2-496 0,1 2-176 16,4-1 0-16,1 3 144 0,2 1-144 0,3-2 0 16,-1 4 0-16,1-2-176 0,3-3 176 0,0 3 0 15,1-3 0-15,1 1-128 0,1-3 128 0,1 0 0 16,-1 1-144-16,0-4 144 0,-10-9 0 0,0 0 0 15,40 14-144-15,-40-14 144 0,0 0 0 0,0 0 0 0,55-5 0 0,-55 5 0 16,0 0-128-16,38-31 128 0,-38 31 0 16,23-30 0-16,-23 30 0 0,22-39 0 15,-22 39 0-15,22-40 0 0,-22 40-336 0,19-40 32 0,-19 40 16 0,16-44 0 32,-16 44-304-32,15-39-64 0,-15 39-16 0,14-34 0 15,-14 34 32-15,13-29 16 0,-13 29 0 0,0 0 0 16,0 0-64-16,0 0-16 0,0 0 0 0,0 0 0 0,0 0 256 0,1 2 32 0,-7 12 16 0,1 1 0 15,-2 5 784-15,0-1 144 0,0 4 48 0,0 2 0 16,0 0 768-16,0 1 176 0,1-1 16 0,1-3 16 16,1-1-864-16,0 1-176 0,3-3-48 0,1-4 0 15,3-1-992-15,1-4-208 0,1-1-32 16,3-4-12288-16</inkml:trace>
  <inkml:trace contextRef="#ctx0" brushRef="#br0" timeOffset="190971.13">26257 10304 25791 0,'-9'17'1152'0,"3"-5"224"0,2-3-1104 0,2-2-272 16,2-3 0-16,0 0 0 0,0 1 1216 0,0 1 192 15,1 7 48-15,-1 2 0 0,0 2-1312 0,0 2-144 16,0-2-256-16,-1 1 64 16,-1-3-1440-16,1 3-288 0,0 0-64 0,-1-1-16 15,1 3 816-15,0-2 160 0,0-1 48 0,1 3 0 0,2-3 976 0,0 1 208 0,1-1 48 0,2-4 0 16,-1 1 368-16,1-3 80 0,0-1 0 0,1-5 16 16,0 3-528-16,-2-4-192 0,2 0 0 0,-3-4 144 15,1 0-144-15,-1-3 0 0,-1-1 0 0,0 0-176 16,0-4 176-16,1 2-208 0,0-2 80 0,0-3 128 15,0-1 0-15,-1-1 128 0,1-2 32 0,-1-3 0 16,-2 18 384-16,8-35 80 0,-8 35 16 0,10-38 0 16,-10 38 160-16,11-42 32 0,-5 20 16 0,-6 22 0 15,16-48 48-15,-16 48 16 0,20-51 0 0,-20 51 0 16,24-51-448-16,-24 51-80 0,29-46-32 0,-29 46 0 0,26-35-352 0,-26 35 0 16,0 0 0-16,0 0 128 0,0 0-128 0,0 0 0 15,0 0 0-15,47-18 0 0,-44 24 192 16,-1-2 80-16,1 0 16 0,0 1 0 0,-1-1-64 0,2-2-16 15,-2 2 0-15,0-3 0 16,0 1-784-16,2-1-176 0,-2 0-16 0,1-1-16 16,2 0-1840-16,-1 0-384 0</inkml:trace>
  <inkml:trace contextRef="#ctx0" brushRef="#br0" timeOffset="191453.53">26784 10267 34095 0,'-11'12'1504'0,"6"-3"320"0,2-1-1456 0,1-3-368 0,2-2 0 0,2 0 0 16,-1 0 544-16,0 3 32 0,1 4 16 0,0 2 0 31,0 3-1232-31,0 0-256 0,-2 0-64 0,-2-3 0 16,0 0-1600-16,0 2-320 0,-1-1-64 0,-3 1 0 0,2 2 1104 15,-2 1 240-15,0 0 32 0,2 2 16 0,1-3 2496 0,0 3 496 0,2-4 96 0,1-1 32 16,1 0 352-16,2 0 64 0,1-2 0 0,1-4 16 16,0 0-1424-16,1-2-304 0,-2-1-48 0,1-2-16 15,-5-3-208-15,0 0-256 0,0 0 48 0,0 0 16 16,0 0-384-16,0 0-80 0,0 0-16 0,16-42 0 15,-14 30-304-15,-1-2-64 0,0 0-16 0,-1 14 0 0,4-30 720 0,-4 30 144 16,8-35 16-16,-8 35 16 0,9-35 160 0,-9 35 0 16,12-39 0-16,-12 39 0 0,17-44 0 0,-17 44 192 15,22-46 0-15,-22 46-16 0,27-52 640 0,-27 52 128 16,29-56 16-16,-29 56 16 0,30-50-128 0,-30 50-16 16,30-37-16-16,-30 37 0 0,0 0-368 0,42-31-64 15,-42 31 0-15,0 0-16 0,0 0 0 0,0 0 0 16,49-14 0-16,-49 14 0 0,0 0-368 0,0 0 128 15,33 12-128-15,-26-6 0 16,1 0-1136-16,0 3-288 0,-1 2-64 0,3-2-11424 0</inkml:trace>
  <inkml:trace contextRef="#ctx0" brushRef="#br0" timeOffset="191830.41">27589 10095 24879 0,'-2'4'1088'0,"0"1"256"0,2-3-1088 0,0 0-256 15,0-1 0-15,0 0 0 0,1 3 1152 0,-1 0 192 16,1 2 16-16,-1 3 16 0,0 2-1376 0,-1 1-160 15,0 2-96-15,1-3 0 16,-1 2-2832-16,0 1-560 0,-1 1-128 0,0 0 0 0</inkml:trace>
  <inkml:trace contextRef="#ctx0" brushRef="#br0" timeOffset="192030.26">27531 10677 17503 0,'-10'21'1552'0,"5"-8"-1232"0,0-2-320 0,2-2 0 15,2-5 2496-15,1 1 448 0,-1 2 96 0,-1 3 16 16,-1 5-800-16,0 6-144 0,-3 2-48 0,1-3 0 16,-2 0-2064-16,-2-2-352 0,0-3-96 0,-4 1-32 15</inkml:trace>
  <inkml:trace contextRef="#ctx0" brushRef="#br0" timeOffset="199006.13">22883 12075 11967 0,'-1'0'1072'0,"1"0"-864"0,0 0-208 0,0 0 0 15,0 0 368-15,0-1 16 0,0 1 16 0,0-2 0 16,-1 2-80-16,1-1-32 0,-1 1 0 0,0-1 0 15,1 1-288-15,-1 0 0 0,1 0 0 0,-2 0 0 16,2 0 176-16,0 0 16 0,0 0 16 0,0 0 0 16,0 0 736-16,0 0 144 0,-1 24 16 0,1-24 16 15,-3 16 256-15,1-6 48 0,0 2 16 0,-2 0 0 16,1 1-448-16,1 2-96 0,-1 0 0 0,1 3-16 16,1-1-368-16,1 4-64 0,-1 1 0 0,2 1-16 15,-1 1-208-15,0 2-32 0,1 1-16 0,0 3 0 16,-1 0 16-16,1 1 16 0,-1-1 0 0,0 2 0 15,-1-2-32-15,1 1-16 0,-1-2 0 0,0 1 0 16,0-1 0-16,0 2 0 0,0-1 0 0,0-1 0 0,-1 0-160 16,2-4 0-16,0 0 144 0,0-25-144 0,3 39-192 0,-3-39-128 15,1 27 0-15,-1-27-16 16,0 0-1312-16,0 0-256 0,0 0-48 0,0 0-9680 16</inkml:trace>
  <inkml:trace contextRef="#ctx0" brushRef="#br0" timeOffset="199379.25">22863 12037 23951 0,'-8'-5'1056'0,"4"1"224"0,-1 2-1024 0,3-1-256 15,2 2 0-15,1 0 0 0,0-1 1200 0,2 0 176 0,-1-1 32 0,1 0 16 16,-3 3-640-16,0 0-128 0,0 0-16 0,0 0-16 16,44-8-624-16,-44 8-320 0,0 0 48 0,43-1 0 31,-43 1-304-31,0 0-64 0,54-1-16 0,-54 1 0 0,0 0 432 0,60-1 96 0,-60 1 128 0,0 0-208 16,61 4 432-16,-61-4 96 0,0 0 0 0,62 17 16 15,-62-17-64-15,0 0-16 0,56 19 0 0,-56-19 0 16,0 0-64-16,41 22-32 0,-41-22 0 0,0 0 0 15,0 0-160-15,10 38 0 0,-16-25 0 0,-4 0 128 16,-4 3-288-16,-5 1-64 0,-3 2-16 0,-4 2 0 16,-3 1-224-16,-1 1-48 0,-3 4-16 0,1-3 0 15,0-2 208-15,-2 1 64 0,1-2 0 0,-1-3 0 0,2 1 256 16,-1-4 0-16,3-2 0 0,1-2-8000 16,6-2-1520-16</inkml:trace>
  <inkml:trace contextRef="#ctx0" brushRef="#br0" timeOffset="200136.92">24188 11866 8287 0,'1'-1'736'0,"1"-2"-592"15,0 1-144-15,1 1 0 0,-1 0 1088 0,0 0 176 16,4-2 32-16,1-5 16 0,3 1-320 0,2-4-64 16,-1 1-16-16,-1 0 0 0,-1 0-736 0,-1 3-176 15,-2 0 0-15,0 0 0 0,-3 2 208 0,1 1 48 16,-3-2 16-16,-2 4 0 0,1 0 752 0,-4 1 128 16,1 1 48-16,-3 1 0 0,0 2 192 0,-3 0 32 15,-1 4 16-15,-2-1 0 0,-2 3-560 0,-2 3-112 0,-2 0-32 0,-3 3 0 16,1 3-544-16,-2-3-192 15,0 4 144-15,-1-2-144 0,1 4 0 0,-2 0 0 0,1-1 0 16,1 3 0-16,0-3 0 0,1-2 0 0,1 4 0 16,-1-3 0-16,3 0 0 0,-1 0 0 0,1-2 128 0,0-1-128 15,2-1 1280-15,0-3 192 0,3 2 16 0,0-3 16 32,2-2-1760-32,3-4-368 0,2 3-64 0,1-4-16 0,2-1 576 0,2 0 128 0,1-3 0 0,0 0 0 15,0 0 0-15,0 0-192 0,0 0 192 0,0 0-192 16,38-3 848-16,-38 3 176 0,0 0 16 0,0 0 16 15,46-3-1456 1,-46 3-304-16,0 0-48 0,44 3-16 0,-44-3 1136 0,0 0 208 0,56 10 64 0,-56-10 0 16,43 10 96-16,-43-10 32 0,50 14 0 0,-50-14 0 15,53 18-176-15,-53-18-16 0,57 21-16 0,-57-21 0 0,55 25-368 0,-55-25 128 16,50 30-128-16,-50-30 0 16,42 28-528-16,-42-28-176 0</inkml:trace>
  <inkml:trace contextRef="#ctx0" brushRef="#br0" timeOffset="207879.12">24034 5593 9215 0,'-4'1'816'0,"1"0"-656"16,2-1-160-16,1 0 0 0,-1 0 192 0,0-1 0 15,-2 1 0-15,-2 0 0 16,-1 0-752-16,-3 0-144 0,-1 0-16 0,0-1-16 16,-1 1 192-16,-1-1 32 0,0 1 16 0,-4-1 0 0,0 1 816 0,1 1 176 15,-3 0 16-15,0 0 16 0,1 1 384 0,-1-1 80 16,1 4 16-16,-1-2 0 0,-2 1-48 0,-2 1-16 16,1 1 0-16,-1 0 0 0,0 0-480 0,-1 2-80 15,2-1-32-15,0 1 0 0,2 1-528 0,0-2-96 16,0 3-32-16,2 1 0 15,0-2-144-15,1 0-48 0,0 1 0 0,-1 0 0 0,3 1 496 0,-1 1 0 16,1 0 0-16,0-1 0 0,1 1 448 0,1 1 48 0,1-1 0 16,-1 0 0-16,1 0-112 0,1 1-32 15,1-2 0-15,3 0 0 0,-1-1 0 0,0 0 0 0,3-1 0 0,-1 1 0 16,1 1 96-16,0-2 32 0,1 1 0 0,0-2 0 16,1 2-48-16,0 1-16 0,1-1 0 0,0 0 0 15,1-3 32-15,-1 2 16 0,1 2 0 0,0-1 0 16,0 0 64-16,0-1 16 0,0 1 0 0,0-10 0 15,0 0-96-15,5 29 0 0,-4-20-16 0,-1-9 0 16,0 0-176-16,0 0-48 0,12 42 0 0,-12-42 0 16,0 0 16-16,0 0 0 0,14 37 0 0,-14-37 0 15,0 0-96-15,0 0 0 0,17 40-128 0,-17-40 192 16,0 0 80-16,0 0 16 0,19 43 0 0,-19-43 0 0,0 0 128 16,0 0 32-16,30 36 0 0,-30-36 0 15,0 0-112-15,0 0-16 0,42 27 0 0,-42-27 0 0,0 0 624 16,0 0 112-16,54 25 32 0,-54-25 0 0,0 0-832 0,0 0-256 15,59 21 160-15,-59-21-160 16,0 0-704-16,48 16-240 0,-48-16-32 0,0 0-16 0,47 21 992 0,-47-21 0 16,0 0 0-16,48 21 208 0,-48-21-32 0,0 0-16 15,49 20 0-15,-49-20 0 0,0 0 0 0,48 20 0 16,-48-20 0-16,0 0 0 0,51 21 32 0,-51-21 0 16,0 0 0-16,51 18 0 0,-51-18-48 0,0 0 0 15,51 21 0-15,-51-21 0 0,0 0-144 0,48 15 0 16,-48-15 0-16,0 0 0 0,46 15 0 0,-46-15 0 15,0 0 0-15,46 9 0 0,-46-9 0 0,0 0 0 16,44 1 0-16,-44-1 0 0,0 0 320 0,44 0 0 16,-44 0-16-16,0 0 0 0,42-1 32 0,-42 1 16 0,0 0 0 0,39-6 0 15,-39 6-160-15,0 0-48 0,35-13 0 0,-35 13 0 16,23-15-144-16,-11 7 0 0,0 1 0 0,-1-5-176 16,1 3-16-16,1 1-16 0,-1-4 0 0,1 1 0 15,1 0 208-15,-1-2 0 0,0-1 0 0,1-1 0 16,-2 0 0-16,0 2 0 0,-2-1 0 0,0 0 0 15,0 0 0-15,-2-2 0 0,0 2 0 0,-2-1 0 16,-1 1 0-16,1-2 0 0,-2 1 0 0,1-2 0 16,0-2 0-16,1 3 0 0,0-3 0 0,-1 2 0 15,1-1 0-15,-2 1 0 0,1 1 0 0,-1-2 0 16,1 2 0-16,-2-2 0 0,-1 4 0 0,-1-2 0 16,0-1 0-16,-2 4 0 0,1 0 0 0,-2-1 0 15,0 0 0-15,-2-1 0 0,0 0 0 0,-3 0 0 0,-1 0 0 16,0 0 0-16,-4-2 0 0,2 1 0 0,-1 1 224 15,-1-4-64-15,0 3-16 0,-1-4 0 0,1 3 80 0,-1-2 16 16,0 4 0-16,0-1 0 0,1-1-96 0,-3 3-16 16,1-2 0-16,-5 2 0 15,-2-2-448-15,-4 2-112 0,-4 0-16 0,-6 1 0 16,-1 3-1552-16,-9 0-320 0,-2 5-64 0,-1-1-11760 0</inkml:trace>
  <inkml:trace contextRef="#ctx0" brushRef="#br0" timeOffset="-211450.02">19194 9469 911 0,'-2'3'0'0,"2"-3"0"15,0 0 0-15,0 0 0 0,0 0 1488 0,0 0 224 16,0 0 32-16,0 0 16 0,0 0-1440 0,0 0-320 16,0 0 0-16,41-17 0 15,-41 17-688-15,0 0-80 0,0 0 0 0,0 0-16 0,27-22 624 0,-27 22 160 16,0 0 0-16,0 0 0 0,9-21 272 0,-9 21 96 16,0 0 16-16,1-16 0 0,-1 16 80 0,-3-8 32 15,3 8 0-15,-2-6 0 0,2 6 64 0,-1-9 16 16,1 9 0-16,0-11 0 0,0 11-192 0,0 0-48 15,0 0 0-15,0 0 0 0,7-18-336 0,-7 18 0 16,0 0 0-16,0 0 0 16,0 0-576-16,5-19-192 0,-5 19-48 0,0 0 0 15,-2-1 176-15,-1 2 48 0,-1 2 0 0,1 1 0 0,-1 0 1168 0,-1-1 224 0,0 5 48 0,-1-3 16 16,0 1 928-16,2-2 192 0,1 1 48 0,1-1 0 16,1-2-432-16,0-2-96 0,1 0-16 0,0 0 0 31,0 0-2112-31,0 0-416 0,0 0-96 0,0 0-7232 0</inkml:trace>
  <inkml:trace contextRef="#ctx0" brushRef="#br0" timeOffset="-211290.47">19429 9249 7359 0,'0'0'656'0,"0"0"-528"0,0 0-128 0,0 0 0 0,0 0 1872 0,0 0 352 15,0 0 64-15,19 27 16 0,-19-27-160 16,15 23-32-16,-15-23 0 0,0 0 0 0,20 26-1024 0,-20-26-224 15,0 0-32-15,0 0-16 16,0 0-1712-16,0 0-352 0</inkml:trace>
  <inkml:trace contextRef="#ctx0" brushRef="#br0" timeOffset="-211076.5">20049 9247 17503 0,'0'0'1552'0,"0"0"-1232"0,0 0-320 0,0 0 0 15,0 0 2032-15,0 0 336 0,42 9 80 16,-42-9 16-16,42 3-1248 0,-42-3-256 0,53-8-64 0,-53 8 0 31,49-14-1680-31,-49 14-352 0,43-26-64 0,-43 26-16 0</inkml:trace>
  <inkml:trace contextRef="#ctx0" brushRef="#br0" timeOffset="-210867.57">20507 9131 7359 0,'1'14'656'0,"-1"-14"-528"0,5 20-128 0,-5-20 0 16,0 0 2592-16,0 0 480 0,0 0 112 0,27 25 16 16,-27-25-832-16,34 24-176 0,-34-24-16 0,45 26-16 15,-45-26-1168-15,37 19-224 0,-37-19-64 0,0 0 0 0,40 11 0 0,-40-11 0 16,0 0 0-16,0 0 0 15,37-20-1040-15,-37 20-224 0,0 0-32 0,15-36-16 16,-15 36-1952-16,5-28-384 0,-5 12-64 0,-2 1-32 16,-1 4-480-16,0 0-112 0,3 11-16 0,-6-17 0 15,6 17 2112-15,-5-14 400 0,5 14 96 0,0 0 16 0</inkml:trace>
  <inkml:trace contextRef="#ctx0" brushRef="#br0" timeOffset="-210717.58">20767 9223 3679 0,'0'20'320'0,"-1"-3"-320"15,0-2 0-15,1-15 0 0,0 19 2480 0,0-19 416 16,0 0 96-16,1 26 16 0,0-4-288 0,0 4-48 0,1 1-16 16,0-3 0-16,0-4-1008 0,-2-20-208 0,6 26-32 15,-6-26-16-15,0 0-1168 0,0 0-224 0,0 0 0 16,0 0 0 0,0 0-2112-16,0 0-320 0,0 0-64 0,36 15-7824 0</inkml:trace>
  <inkml:trace contextRef="#ctx0" brushRef="#br0" timeOffset="-210527.42">20842 10037 25791 0,'-11'23'2304'0,"2"-8"-1856"0,2-3-448 0,5-3 0 0,2-9 2384 0,0 0 384 16,0 0 80-16,3 12 16 0,-3-12-2176 0,5 13-432 15,-5-13-96-15,0 0-16 16,0 0-2576-16,0 0-528 0,0 0-112 0,0 0 0 0</inkml:trace>
  <inkml:trace contextRef="#ctx0" brushRef="#br0" timeOffset="-210365.26">20806 10314 16575 0,'-9'21'736'0,"4"-9"160"0,0-1-720 0,3-5-176 15,2-6 0-15,-1 7 0 0,1-7 416 0,0 0 48 16,0 0 16-16,3 12 0 0,-3-12-480 0,0 0 0 0,0 0 0 0</inkml:trace>
  <inkml:trace contextRef="#ctx0" brushRef="#br0" timeOffset="-210166.18">20376 10504 9215 0,'-17'6'816'16,"2"0"-656"-16,8-4-160 0,1-2 0 15,1 1 656-15,-6-1 112 0,-11 6 0 0,-14-1 16 16,-7 4-2064-16,-5-2-432 0,2 1-80 0,4-5 0 15,6 0 1408-15,2-3 384 0,4-3-128 0,1 0 128 0</inkml:trace>
  <inkml:trace contextRef="#ctx0" brushRef="#br0" timeOffset="-210007.91">19007 10753 30399 0,'-22'15'2704'0,"6"-5"-2160"16,9-6-544-16,7-4 0 0,0 0 1648 0,-5-1 208 16,-5 3 64-16,-4 3 0 15,0-5-2960-15,8-7-592 0,6 7-112 0,5-39-32 0</inkml:trace>
  <inkml:trace contextRef="#ctx0" brushRef="#br0" timeOffset="-209217.47">22067 8467 11967 0,'-5'4'1072'0,"0"2"-864"16,1-3-208-16,4-3 0 0,0 0 2736 0,0 0 496 16,0 0 96-16,0 0 32 0,0 0-1888 0,7 25-368 15,-7-25-80-15,3 22 0 16,-3-22-1424-16,1 23-288 0,-2-10-48 0,-1-1-16 15,-2 1 128-15,1 1 32 0,0 0 0 0,-2 3 0 0,2-1 800 0,-2 3 176 16,1-2 16-16,-1 5 16 0,1-2 544 0,0-1 128 16,0 3 0-16,1-1 16 0,-1 1-16 0,1-1 0 15,1 1 0-15,-1-2 0 0,1-1-512 0,1 0-96 16,-1-3-32-16,1-2 0 0,0 1-448 0,0-3 0 0,1-12-128 0,0 17 128 31,0-17-816-31,0 0-48 0,0 0-16 0,0 0-8528 0,0 0-1696 0</inkml:trace>
  <inkml:trace contextRef="#ctx0" brushRef="#br0" timeOffset="-208842.89">21949 8535 25791 0,'0'0'1152'0,"0"0"224"16,0 0-1104-16,0 0-272 0,0 0 0 0,0 0 0 16,0 0-128-16,32-28-96 0,-32 28-16 0,38-24 0 15,-38 24-1152-15,45-25-224 0,-45 25-48 0,38-18-16 16,-38 18 48-16,0 0 16 0,50-12 0 0,-50 12 0 0,0 0 1376 0,55-8 240 16,-55 8 128-16,46-1 0 0,-46 1 816 0,52-1 160 15,-52 1 48-15,57 0 0 0,-57 0-768 0,56 1-128 16,-56-1-48-16,43 4 0 15,-43-4-656-15,0 0-144 0,34 19-32 0,-34-19 0 0,0 0 624 0,3 26 320 16,-7-15-48-16,-4 0 0 0,-2 0 992 0,-6 0 192 16,-2 2 32-16,-5-2 16 0,-3 0-832 0,-2 1-160 15,-2-1-48-15,-1-2 0 0,0 0-464 0,2 1 0 16,0-2 0-16,2-2 0 0,0 2 0 0,3-5 0 16,1-1 0-16,4-2-7184 0,3-1-1376 15</inkml:trace>
  <inkml:trace contextRef="#ctx0" brushRef="#br0" timeOffset="-208492.15">22841 8204 21183 0,'-5'5'944'0,"5"-5"192"0,0 0-912 0,0 0-224 16,0 0 0-16,0 0 0 15,0 0-288-15,14 21-96 0,-14-21-32 0,16 30 0 16,-8-8-752-16,-1 2-160 0,-3 2-16 0,2-2-16 0,-4 2 2160 0,0-2 432 15,1 1 96-15,-1-3 16 0,0 1 128 0,-1-4 48 16,2 1 0-16,-3-4 0 0,1 2-384 0,-1-3-80 16,0-15-16-16,2 30 0 0,-2-30-336 0,3 22-80 15,-3-22-16-15,6 20 0 0,-6-20-752 0,0 0-160 16,0 0-16-16,12 23-8688 16,-12-23-1728-16</inkml:trace>
  <inkml:trace contextRef="#ctx0" brushRef="#br0" timeOffset="-208244.82">22711 8455 23951 0,'-19'8'2128'0,"7"-4"-1696"0,3-2-432 0,5 0 0 15,3-2 2304-15,1 0 384 0,0 0 80 0,0 0 16 16,0 0-1536-16,0 0-304 0,0 0-64 0,0 0-16 15,0 0-1792-15,51-9-352 0,-51 9-80 0,0 0-16 16,48-15-304-16,-48 15-64 0,40-14-16 0,-40 14 0 16,47-14 416-16,-47 14 96 0,47-22 16 0,-47 22 0 15,49-17 16-15,-49 17 16 0,51-19 0 0,-51 19-4416 16,53-18-880-16</inkml:trace>
  <inkml:trace contextRef="#ctx0" brushRef="#br0" timeOffset="-207759.97">23438 8282 3855 0,'0'0'0'0,"0"0"144"0,0 0-144 0,0 0 224 0,0 0-224 0,0 0 0 16,0 0 0-16,0 0 0 0,9 23 896 0,-9-23 144 15,0 0 32-15,-4 12 0 0,4-12 80 0,-7 8 32 16,1-1 0-16,0-4 0 0,0 3 144 0,0-3 16 16,-1 0 16-16,2-1 0 0,5-2 112 0,-8 7 32 15,8-7 0-15,0 0 0 0,0 0-304 0,0 0-64 16,0 0-16-16,0 0 0 0,0 0-416 0,0 0-64 0,0 0-32 0,39 11 0 15,-39-11-400-15,0 0-80 0,0 0 0 0,46 10-128 16,-46-10 208-16,0 0-64 0,39 17-16 16,-39-17 0-16,0 0 384 0,39 21 80 0,-39-21 16 0,0 0 0 15,32 28-368-15,-32-28-80 0,9 23-16 0,-10-13 0 16,-3 1-144-16,-5-2-144 0,-3 2 144 0,-4 0-208 31,-3 1-240-31,-3-1-64 0,-3 2 0 0,-2-2 0 0,0 0 112 0,0-1 16 0,-2 0 0 0,-2-2 0 16,1 1 384-16,0 0 0 0,1-3 0 0,2 2 0 15,4 0 320-15,2-3 64 0,2 1 0 0,2 0 0 16,5-1-112-16,3 0-16 0,4-3 0 0,5-2 0 16,0 0-608-16,0 0-128 0,0 0-32 0,0 0 0 15,47 12-496-15,-47-12-96 0,0 0-32 0,65 3 0 16,-65-3 176-16,55 1 48 0,-55-1 0 0,55 2 0 0,-55-2 400 0,55 3 96 16,-55-3 16-16,48 5 0 0,-48-5 400 0,43 8 0 15,-43-8 0-15,0 0 0 0,50 14-304 0,-50-14 32 16,0 0 0-16,23 25 0 0,-23-25-64 0,0 23-16 15,-7-10 0-15,-1 1 0 0,-5 1 544 0,-2 2 128 16,-3 0 0-16,-5 4 16 0,1-2 176 0,-4 1 16 16,-1 4 16-16,-5-2 0 0,-3 1-400 0,-4-1-144 15,-3-5 0-15,1 0-9344 0</inkml:trace>
  <inkml:trace contextRef="#ctx0" brushRef="#br0" timeOffset="-206975.82">21681 8536 22111 0,'-12'3'1968'0,"3"-2"-1584"0,5 0-384 0,2-2 0 16,2 1 1664-16,-5 0 256 0,-3 0 64 0,-8-1 0 31,-4 0-2336-31,-3-1-464 0,-2-4-80 0,0 2-32 16,-1-3-1904-16,-2 2-384 0,1-3-80 0,-1 1-16 0,1-1 1376 0,-2 3 272 0,0-1 48 0,-2 0 16 15,0 2 2368-15,-3 2 496 0,-1 1 80 0,-3 0 32 16,-3 2 352-16,-4-1 80 0,-4 1 16 0,1 0 0 16,1 1-688-16,-1 3-144 0,1-1-32 0,-1 2 0 15,6-1-800-15,-4 3-160 0,0-1 0 0,2 3 0 16,0 1-976-16,4 0-112 0,4 0-32 0,3 1 0 0,3 1 592 0,2 0 112 16,3-1 32-16,1 1 0 0,1-1 144 0,2 0 48 15,2 1 0-15,1-2 0 0,3 2 192 0,-1-1 0 16,3 2-160-16,0 1 160 0,1 0 800 0,1 1 224 15,1-2 64-15,0 4 0 0,2-1-144 0,0-2-32 16,3 4 0-16,0-2 0 0,2 3-144 0,2-3-16 16,3 0-16-16,0-3 0 0,2-1-304 0,-4-13-64 15,10 26-16-15,-10-26 0 16,11 24-624-16,-11-24-128 0,10 22-32 0,-10-22 0 16,7 20-640-16,-7-20-128 0,0 0-16 0,8 19-16 15,-8-19-288-15,0 0-48 0</inkml:trace>
  <inkml:trace contextRef="#ctx0" brushRef="#br0" timeOffset="-206649.53">19911 8915 17503 0,'-5'6'1552'0,"3"-4"-1232"0,2-1-320 0,0-1 0 16,0 0 1920-16,0 0 336 0,0 0 64 0,0 0 16 15,43 14-1472-15,-43-14-288 0,44 12-64 0,-44-12-16 16,46 15-1184-16,-46-15-224 0,45 22-48 0,-45-22-16 16,37 25 16-16,-37-25 0 0,30 33 0 0,-30-33 0 0,27 29 1872 0,-27-29 384 15,25 29 80-15,-25-29 16 0,31 20 640 0,-31-20 128 16,0 0 16-16,52 12 16 0,-52-12-864 0,0 0-176 15,59-10-48-15,-59 10 0 0,40-22-800 0,-40 22-176 16,39-33-128-16,-39 33-11120 16,40-46-2320-16</inkml:trace>
  <inkml:trace contextRef="#ctx0" brushRef="#br0" timeOffset="-190934.89">25289 11779 5519 0,'-6'4'496'0,"1"-1"-496"16,1-3 0-16,0 0 0 0,3 0 1888 0,0 0 288 16,0 0 48-16,-1 0 16 0,-3-3-960 0,1 2-192 15,-2-1-48-15,-1-1 0 0,1 0-1040 0,0 2 0 16,0 0-288-16,-1-1 64 0,1 1 64 0,0 0 16 15,0 0 0-15,0 1 0 0,1-3 336 0,-2 3 80 16,2 0 16-16,-2-1 0 0,1 1 592 0,-2 0 112 16,1 0 32-16,-2 1 0 0,-1 2-128 0,-2-2 0 15,2 0-16-15,-2 1 0 0,1 0-448 0,-1-1-96 16,-2 5-16-16,1-2 0 0,0 1-320 0,-2 4 0 16,2 0-160-16,-2 2 160 0,3 1-288 0,0 3 48 15,0-1 16-15,4 3 0 0,0-1 224 0,2 0 0 0,2 6 144 16,1-1-144-16,3 2 640 0,0 0 48 0,3 1 0 0,0 0 0 15,1-2 256-15,1 4 48 0,1-4 16 0,-1 0 0 16,1-1-336-16,0-5-64 0,2 1-16 0,1-5 0 16,-9-12-384-16,21 17-80 0,-21-17 0 0,0 0-128 15,44 6 0-15,-44-6 0 0,0 0-240 0,44-13 80 16,-44 13-32-16,0 0-16 0,45-31 0 0,-45 31 0 16,31-27 208-16,-31 27 0 0,29-35 0 0,-29 35 0 15,28-41 144-15,-28 41-144 0,25-43 0 0,-14 19 144 31,-11 24-656-31,17-43-128 0,-9 20-16 0,-2 3-16 0,-1 0-864 0,-2 3-160 0,-1 1-32 16,-1 3-16-16,1 4 80 0,-2 3 0 0,-2 1 16 0,1 4 0 16,0 2 1072-16,-2 4 224 0,1 1 32 0,-2 2 16 0,2 3 1104 0,-1 2 224 15,-1 5 32-15,0-1 16 0,2 6 752 0,-2-1 160 16,2 1 16-16,1 2 16 0,0 2-224 0,1-2-64 16,1 2 0-16,0 0 0 0,1-1-1008 15,0-3-208-15,2-4-32 0,0-2-16 16,2-4-768-16,-1-5-144 0,-5-8-48 0,0 0-14672 15</inkml:trace>
  <inkml:trace contextRef="#ctx0" brushRef="#br0" timeOffset="-190490.88">25701 11709 21183 0,'-1'7'944'0,"-1"0"192"0,1-4-912 0,-1 2-224 0,4-3 0 0,-2 0 0 16,1 1 1216-16,-1 2 192 0,0 2 32 0,1 4 16 15,0 1-544-15,0 2-96 0,-2 2-32 0,1 1 0 16,-1-1-640-16,0 3-144 0,-2-2 0 0,2 3 0 16,-2-3 0-16,1 5 0 0,-2-2 0 0,1-1 0 15,-1 2 0-15,-1 0 0 0,1-1 0 0,-2 0 0 16,1 3 0-16,0-4 0 0,-1-3 0 0,1-1 0 15,0-2 256-15,1 0-32 0,1-3-16 0,-1-3 0 16,2-3-208-16,0-2 144 0,0-1-144 0,0-1 128 16,1-2-128-16,1-1 0 0,-1-2 0 0,2-2 128 0,0-4-128 15,2-1 0-15,0-4 144 0,1-4-144 0,3-1 0 16,1-2 0-16,1-4 0 0,2 0 0 0,2-5 0 0,2 0 0 16,1 0 0-16,-1-4 0 0,2 3 256 0,2-4-32 15,1 0 0-15,0 0 0 0,0 3-16 0,-1 4 0 16,2-1 0-16,-21 31 0 0,38-44-208 0,-38 44 0 15,28-30 0-15,-28 30 0 0,0 0 0 0,0 0 0 16,0 0 0-16,47-16 0 0,-47 16 0 0,0 0 0 16,0 0-128-16,24 22 128 15,-24-22-448-15,7 19-48 0,-4-7 0 0,-1 0 0 16,1-1-1280-16,1 1-256 0,-1-1-48 0,-3-11-9216 0</inkml:trace>
  <inkml:trace contextRef="#ctx0" brushRef="#br0" timeOffset="-190060.04">26219 11675 2751 0,'0'0'128'0,"0"0"16"0,0 0-144 0,0 0 0 0,0 0 0 0,0 0 0 15,0 0 816-15,0 0 128 0,0 0 16 0,0 0 16 16,43-15 464-16,-43 15 96 0,0 0 0 0,0 0 16 16,12 17 752-16,-14-7 128 0,2 0 48 0,0 0 0 15,-2 3-160-15,0-1-16 0,0 3-16 0,-2-1 0 16,1 2-736-16,-1 2-144 0,-2-1-16 0,-1 3-16 15,2-1-704-15,-3 2-144 0,-2 1-16 0,0 2-16 16,1 0-368-16,-1-1-128 0,0 1 0 0,0-2 0 16,0 0 0-16,1-3 0 0,1 0 0 0,0-3 0 15,3-3-192-15,-1-2-16 0,2-2-16 0,0-3 0 16,2-2-272-16,0-1-48 0,1-3-16 0,1-1 0 16,0-4 48-16,1 1 0 0,-1 4 0 0,0 0 0 15,11-26 64-15,-11 26 0 0,10-31 16 0,-3 13 0 0,-1-2 432 0,2-3 0 16,1 0 0-16,1-3 128 0,0 0 208 0,1-2 48 15,2-4 16-15,-1 2 0 0,1-1-176 0,1 2-32 16,0 0-16-16,-14 29 0 0,25-41-176 0,-25 41-176 16,23-30 48-16,-23 30 0 0,0 0-64 0,0 0-16 15,37-28 0-15,-37 28 0 0,0 0 352 0,0 0 80 16,42-11 16-16,-42 11 0 0,0 0 80 0,0 0 32 16,46 10 0-16,-46-10 0 0,0 0-112 0,35 17-32 15,-35-17 0-15,0 0 0 0,37 28-208 0,-37-28 0 16,26 19 0-16,-26-19 0 15,0 0-832-15,47 23-176 0,-47-23-16 0,0 0-8272 16,53 14-1648-16</inkml:trace>
  <inkml:trace contextRef="#ctx0" brushRef="#br0" timeOffset="-189592.7">27076 11439 19343 0,'-3'5'1728'0,"0"-3"-1392"16,2-1-336-16,1-1 0 0,0 0 2208 0,1 6 368 15,-1-1 80-15,-1 2 16 0,0 2-1024 0,0 5-208 16,0 1-32-16,0 1-16 0,0 1-1248 0,-2 2-144 15,2-2-224-15,-1 5 48 16,0 0-208-16,-2 3-32 0,2 0-16 0,0 4 0 0,0-1 432 0,-2 1 0 16,2 3 0-16,-1 1 0 0,0 1 544 0,-3 1 192 0,0 3 32 0,1-2 16 15,-2 2-80-15,0-2 0 0,1 0-16 0,-1-1 0 16,1-5-480-16,1 0-80 0,-1-4-128 0,2-6 176 31,0 0-1232-31,2-7-240 0,0-2-48 0,1-2-13968 0</inkml:trace>
  <inkml:trace contextRef="#ctx0" brushRef="#br0" timeOffset="-189342.09">26843 11725 23951 0,'-4'8'2128'0,"4"-8"-1696"16,-1 6-432-16,1-6 0 0,0 0 2752 0,0 0 448 15,0 0 112-15,0 0 16 0,42 9-1536 0,-42-9-320 16,49 4-48-16,-49-4-16 0,57 5-1088 0,-57-5-320 16,59-2 144-16,-59 2-144 0,63-4-176 0,-63 4-96 15,73-6-32-15,-73 6 0 16,76-8-416-16,-76 8-96 0,72-11-16 0,-72 11 0 16,67-11-96-16,-67 11-32 0,60-14 0 0,-60 14-14560 0</inkml:trace>
  <inkml:trace contextRef="#ctx0" brushRef="#br0" timeOffset="-188683.04">27865 11354 12895 0,'-3'4'576'0,"0"-3"112"0,3-1-560 0,0 0-128 0,0 0 0 0,0 0 0 0,0 0 1552 0,0 0 288 15,0 0 48-15,0 0 16 0,46-2 496 0,-46 2 96 16,0 0 32-16,50-6 0 0,-50 6-928 0,0 0-176 16,56-1-32-16,-56 1-16 0,0 0-592 0,60 4-112 15,-60-4-32-15,42 8 0 0,-42-8-384 0,39 10-96 16,-39-10-16-16,34 14 0 0,-34-14-144 0,0 0 0 16,39 25 0-16,-39-25 0 0,0 0 0 0,22 26 0 15,-20-14 0-15,-2 0 0 0,-2 0 0 0,-4 3 0 16,-1 2 0-16,-4 0 0 0,-3 4 192 0,-3 0 48 15,-4-3 16-15,-1 4 0 0,-2-1 192 0,-2-3 32 16,3 0 16-16,1-3 0 0,0-1-176 0,6-1-16 0,0-2-16 16,4-1 0-16,2-3-288 0,2-1 0 0,2-3 128 15,3 1-128-15,2-1 0 0,1-2-144 0,0-1 16 0,0 0 0 16,0 0-16-16,0 0 0 0,0 0 0 0,52-11 0 16,-52 11-32-16,0 0 0 0,52-14 0 0,-52 14 0 15,0 0-128-15,60-11-16 0,-60 11-16 0,0 0 0 31,57-8-112-31,-57 8-32 0,0 0 0 0,47 3 0 0,-47-3 128 0,0 0 32 0,36 13 0 0,-36-13 0 16,0 0 48-16,24 23 16 0,-24-23 0 0,9 21 0 16,-8-8 0-16,-2 1 0 0,-1 1 0 0,-2-1 0 15,-1 1 384-15,-3 1 64 0,-2 1 32 0,-2-2 0 16,-3 3 800-16,-1-3 144 0,0 1 48 0,-4 2 0 16,-2-2-448-16,-2 0-64 0,-4 1-32 0,-2-4 0 15,0-1-448-15,-3 1-96 0,-1-1 0 0,-1-1-128 0,0-1-160 0,3-2-144 16,1 1-16-16,4-3-16 15,4-3-1504-15,5-3-288 0</inkml:trace>
  <inkml:trace contextRef="#ctx0" brushRef="#br0" timeOffset="-187882.56">28981 11370 11967 0,'-3'6'1072'0,"3"-6"-864"0,-5 8-208 0,5-8 0 16,0 0 1632-16,0 0 288 0,0 0 48 0,0 0 16 0,0 0 256 0,0 0 48 15,0 0 16-15,0 0 0 0,0 0-1152 0,0 0-240 16,0 0-32-16,37 15-16 0,-37-15-224 0,0 0-64 16,0 0 0-16,0 0 0 0,0 0-576 0,0 0 0 15,0 0-192-15,0 0-9408 16,0 0-1872-16</inkml:trace>
  <inkml:trace contextRef="#ctx0" brushRef="#br0" timeOffset="-187649.3">29138 12096 37775 0,'-15'15'1664'0,"5"-4"368"0,1-3-1632 0,3-1-400 0,3-1 0 0,-1-2 0 16,1 3 672-16,-4 4 48 0,-4 8 16 0,-7 8 0 15,-4 7-496-15,-5 7-112 0,-3 0 0 0,-1-2-128 32,0 1-320-32,-1-8-192 0,3 1-16 0,6-13-16 0</inkml:trace>
  <inkml:trace contextRef="#ctx0" brushRef="#br0" timeOffset="-174292.94">22923 13470 9215 0,'0'0'816'0,"0"0"-656"16,0 0-160-16,0 0 0 0,0 0 992 0,0 0 160 15,0 0 48-15,34-5 0 0,-34 5-384 0,0 0-80 16,44-1-16-16,-44 1 0 0,0 0-112 0,40 11-32 15,-40-11 0-15,0 0 0 0,27 24 656 0,-27-24 128 16,0 0 32-16,17 31 0 0,-17-31 400 0,9 27 96 16,-9-27 16-16,8 30 0 0,-8-30-336 0,9 39-64 15,-9-39-16-15,7 41 0 0,-5-18-576 0,-1 0-112 16,-1 1-32-16,-1 2 0 0,-3-1-512 0,1 0-96 16,-1 6-32-16,-2-2 0 0,0 4-336 0,1 2-80 15,-2 0-16-15,2 3 0 0,1 1 112 0,1 4 32 16,0-1 0-16,0-2 0 0,1 3 160 0,0-5-160 15,3 0 160-15,-2-2-160 16,2-1-384-16,-1-4-80 0,2-3-16 0,-2-28-9840 0,4 37-1968 0</inkml:trace>
  <inkml:trace contextRef="#ctx0" brushRef="#br0" timeOffset="-173776.12">23159 13494 2751 0,'0'0'256'0,"0"0"-256"16,-9 0 0-16,9 0 0 0,0 0 1760 0,0 0 304 16,0 0 64-16,0 0 16 0,0 0-224 0,-9-5-32 15,9 5-16-15,0 0 0 0,0 0 0 0,0 0 0 16,0 0 0-16,0 0 0 0,0 0 32 0,0 0 0 16,0 0 0-16,0 0 0 0,22-25-576 0,-22 25-112 15,0 0-32-15,43-13 0 0,-43 13-176 0,43-10-48 16,-43 10 0-16,50-7 0 0,-50 7-416 0,44-2-96 15,-44 2 0-15,41-3-16 0,-41 3-288 0,39 3-144 0,-39-3 160 0,40 3-160 16,-40-3-128-16,37 9-128 0,-37-9-32 0,33 13 0 31,-33-13-96-31,25 19-32 0,-25-19 0 0,16 29 0 0,-16-29 96 0,0 36 0 0,-6-16 16 0,-4 4 0 32,-3 0-272-32,-5 1-64 0,-3 0-16 0,-3 2 0 15,-1-1 128-15,-3-1 16 0,-1 0 16 0,-3-3 0 0,-2 2 912 0,-3-5 176 0,2 2 48 0,-3-5 0 16,0-1-240-16,0-2-32 0,2-2-16 0,-1-4 0 15,3 1-560-15,1-5-112 0,3-3-32 0,2-3 0 16,6-2-816 0,3-1-176-16,7-4-16 0,5-2-12784 0</inkml:trace>
  <inkml:trace contextRef="#ctx0" brushRef="#br0" timeOffset="-173400.77">24065 13150 20559 0,'-7'18'448'0,"7"-18"80"0,-10 25 32 0,10-25 32 0,0 0-464 0,-2 20-128 0,2-20 0 0,2 23 0 16,1 0 1920-16,0 8 352 0,1 4 80 0,2-2 16 15,-1 1-2064-15,1-2-304 0,-1-3-272 0,-3 2 48 31,0-1-512-31,-1 3-96 0,0 2-32 0,-2 2 0 0,0-1 352 0,-1 3 80 16,-2 2 16-16,0-2 0 0,-1-2 672 0,1-2 128 0,0-6 16 0,-1-4 16 16,2-3-896-16,3-22-176 0</inkml:trace>
  <inkml:trace contextRef="#ctx0" brushRef="#br0" timeOffset="-173149.17">23751 13535 38703 0,'-12'12'1712'0,"3"-8"352"0,9-4-1648 0,-8 8-416 16,8-8 0-16,0 0 0 0,0 0 448 0,0 0 0 16,0 0 0-16,36 6 0 15,-36-6-816-15,37 0-144 0,-37 0-48 0,45 0 0 16,-45 0-1472-16,49-4-288 0,-49 4-64 0,58-2-16 15,-58 2 400-15,63-3 80 0,-63 3 0 0,70-3 16 0,-35 1 2448 0,1 1 480 0,-1 0 112 0,-35 1 16 16,62-2 384-16,-62 2 96 0,54-9 16 16,-54 9 0-1,48-13-2000-15,-48 13-400 0</inkml:trace>
  <inkml:trace contextRef="#ctx0" brushRef="#br0" timeOffset="-172892.98">24869 13197 39615 0,'0'0'1760'0,"-6"23"352"15,6-23-1680-15,0 0-432 0,0 0 0 0,0 0 0 16,0 0 256-16,0 0-48 0,27 20 0 0,-27-20 0 16,0 0-1360-16,37 13-256 0,-37-13-64 0,0 0-16 15,23 24-1872-15,-23-24-368 0,7 24-80 0,-7-24-16 16,1 35 1984-16,-1-15 400 0,-1 4 80 0,0 4 16 0,-1 2 2880 0,0 5 576 15,-1 0 112-15,1 3 16 0,-2 1 0 0,0 4 0 16,-2 0 0-16,2 0 0 0,-2-2-1392 0,1 1-272 16,0-2-64-16,0-4-16 15,-1-2-1872-15,2-5-368 0</inkml:trace>
  <inkml:trace contextRef="#ctx0" brushRef="#br0" timeOffset="-172601.12">24683 13392 36863 0,'-10'6'1632'0,"10"-6"336"0,-11 5-1584 0,11-5-384 0,0 0 0 0,0 0 0 16,0 0 672-16,0 0 48 0,0 0 16 0,0 0 0 15,0 0-592-15,32 19-144 0,-32-19 0 0,34 5 0 16,-34-5-160-16,42 8-64 0,-42-8-16 0,51 5 0 16,-51-5 240-16,55 7 0 0,-55-7-160 0,64 9 160 15,-64-9 0-15,70 13 0 0,-32-7 0 0,0 1 0 16,0-3 0-16,1 0 0 0,1 0 0 0,3-3 0 16,-1-2-704-16,2-3 0 0,-1 0-16 0,3-1-15648 15</inkml:trace>
  <inkml:trace contextRef="#ctx0" brushRef="#br0" timeOffset="-170132.11">26095 12980 8287 0,'0'0'736'0,"0"0"-592"0,0 0-144 0,0 0 0 16,0 0 352-16,0 0 32 0,0 0 16 0,-13-11 0 16,13 11 176-16,0 0 16 0,-8-18 16 0,8 18 0 15,-2-17-272-15,2 17-48 0,0 0-16 0,0-20 0 16,0 20-272-16,0 0 0 0,1-19 0 0,-1 19 0 16,0 0 832-16,0 0 48 0,1-18 16 0,-1 18 0 15,0 0 256-15,0 0 48 0,0 0 16 0,0 0 0 16,0 0-160-16,0 0-32 0,0 0 0 0,0 0 0 15,0 0-240-15,0 0-48 0,0 0-16 0,0 0 0 0,0 0-80 0,0 0-32 16,0 0 0-16,0 0 0 0,12 32-192 0,-12-32-32 16,0 0-16-16,17 32 0 0,-17-32 48 0,0 0 16 15,25 38 0-15,-25-38 0 0,24 25 16 0,-24-25 0 16,26 30 0-16,-26-30 0 0,26 33-320 0,-26-33-128 16,29 38 0-16,-29-38 128 0,27 44-128 0,-27-44 0 15,21 54 0-15,-14-24 0 0,-2 2 128 0,-4 4 0 16,-5 1 0-16,-2 2 0 0,-4 0-128 0,-5 5 0 15,-3-2 0-15,-4 3 0 0,-2 2 0 0,-5 1 288 16,-2 2-48-16,-5 3-16 0,2 0 464 0,-5 0 80 16,-3 3 32-16,1-5 0 0,2 2-80 0,1-8-16 15,6-3 0-15,3-9 0 0,4-6-704 0,7-10-128 16</inkml:trace>
  <inkml:trace contextRef="#ctx0" brushRef="#br0" timeOffset="-167041.02">21153 14402 9215 0,'0'0'816'0,"-4"-4"-656"0,4 4-160 0,0 0 0 16,0 0 1600-16,0 0 272 0,-1-7 64 0,0 5 16 16,0-2-960-16,-2-2-192 0,3 6-32 0,-1-5-16 15,1 5-480-15,-2-6-80 0,2 6-32 0,0 0 0 16,0 0-160-16,0 0 0 0,0 0 0 0,0 0 0 16,0 0 128-16,0 0 64 0,0 0 0 0,-11 12 0 0,11-12 64 0,-16 15 0 15,6-6 16-15,-1 2 0 0,-2-1-144 0,-2 1-128 16,0 1 192-16,-1 2-192 15,-1-1-240-15,-1-1-144 0,-1 3-48 0,-1 1 0 0,2-2 432 0,1 1 0 16,0-1 0-16,0 1 128 0,1 0 208 0,1 0 48 16,1-2 16-16,3 1 0 0,11-14 48 0,-12 22 16 15,12-22 0-15,0 0 0 0,0 0 80 0,0 0 16 16,0 0 0-16,0 0 0 0,28 34-432 0,-28-34-128 16,0 0 0-16,41 0 0 0,-41 0 0 0,37-5 0 15,-37 5 0-15,42-6 0 0,-42 6 208 0,44-5-16 16,-44 5 0-16,42-4 0 0,-42 4 48 0,39-3 0 15,-39 3 0-15,29 0 0 0,-29 0 64 0,0 0 16 0,0 0 0 16,0 0 0-16,0 0-128 0,0 0 0 0,0 0-16 0,18 36 0 16,-18-36-176-16,-16 18 160 0,4-8-160 0,-1 1 160 15,1-1-160-15,-3 0 0 0,1 1 0 0,-1-2 0 16,2 1 0-16,-3 1 0 0,3 0-160 16,-2-2 160-16,3 1-368 0,0-1 32 0,-1 1 0 0,1 1 0 31,1-2-240-31,2 0-64 0,9-9 0 0,-16 16 0 0,16-16 240 0,0 0 32 0,-10 17 16 0,10-17 0 15,0 0 352-15,0 0 0 0,0 0 0 0,0 0 128 16,0 0-128-16,0 0 0 0,0 0 144 0,0 0-144 16,0 0 0-16,39 15 0 0,-39-15 0 0,0 0-192 15,0 0-128-15,0 0-48 0,37 10 0 0,-37-10 0 16,0 0 112-16,0 0 0 0,0 0 16 0,0 0 0 16,30 35 112-16,-30-35 128 0,0 0-208 0,0 0 80 0,0 0 128 15,5 45-160-15,-5-45 160 0,0 0-160 0,0 0-160 0,-6 35-16 16,6-35-16-16,0 0 0 0,-11 21 352 0,11-21 0 15,-12 16 0-15,3-7 0 0,0 1 0 0,-1-1 0 16,0 1 0-16,-1 1 0 0,0 1 0 0,-2 1 0 16,1-1 0-16,0 3 0 0,-1-3 0 0,1 0 0 15,1-2 0-15,11-10 192 0,-20 19-192 0,20-19 0 16,-15 17 144-16,15-17-144 0,0 0 336 0,0 0 0 16,-4 29 0-16,4-29 0 0,0 0 544 0,0 0 96 15,35 19 32-15,-35-19 0 0,0 0-112 0,44 11-32 16,-44-11 0-16,44 10 0 0,-44-10-480 0,53 9-112 15,-53-9-16-15,73 9 0 16,-29-4-704-16,8-2-160 0,4-1-32 0,6-2-11696 0</inkml:trace>
  <inkml:trace contextRef="#ctx0" brushRef="#br0" timeOffset="-160684.95">22580 15595 1839 0,'-8'1'160'0,"3"-2"-160"16,5 1 0-16,-5-3 0 0,5 3 1360 0,0 0 240 15,0 0 64-15,0 0 0 0,0 0-1104 0,-1-14-224 16,1 14-32-16,-3-7-16 0,3 7-32 0,-4-3-16 15,0 4 0-15,-2 1 0 0,-1 0 384 0,1 2 80 16,-1 2 0-16,-2-1 16 0,1 3 704 0,-1-1 144 16,1 0 32-16,1 0 0 0,-1-2 288 0,0 1 64 15,-1 0 16-15,-1-3 0 0,1 1-240 0,-1 0-32 0,0-2-16 0,-1 1 0 16,0 1-592-16,-2-1-112 0,1-2-16 0,-1 2-16 16,-2 1-400-16,0-2-80 0,-1 1-16 0,-2-1 0 15,0 3-320-15,0-2-128 0,2 0 0 0,-2 0 144 16,2 4-144-16,-2 1 0 0,0-1 0 0,-1 5 0 15,3 0 0-15,-1 0 0 0,1 1 0 0,1 4 0 16,1 0-128-16,0 1 128 0,2 1 0 0,0 4 0 16,1 2 0-16,1 2 0 0,0 3 0 0,2-2 0 15,3 2 0-15,-1-2 0 0,4-1 0 0,1 1 0 16,2-2 192-16,3 0 16 0,4 1 0 0,6-2 0 16,1 0 192-16,5-1 48 0,-20-24 0 0,53 43 0 15,-20-27 128-15,-33-16 16 0,68 24 16 0,-68-24 0 0,76 10-368 16,-76-10-80-16,79-8-16 0,-79 8 0 15,74-17-864-15,-74 17-176 0</inkml:trace>
  <inkml:trace contextRef="#ctx0" brushRef="#br0" timeOffset="-160258.22">23045 15689 23951 0,'-4'0'1056'0,"-1"0"224"0,5 0-1024 0,0 0-256 15,-6-1 0-15,6 1 0 0,0 0 1200 0,-6 1 176 16,-1 0 32-16,-4 2 16 0,-1 0-912 0,-4 4-176 0,-1 1-32 0,-2 2-16 31,-1 2-1248-31,-2 4-256 0,-2 1-64 0,-1 6 0 16,0 0 512-16,0 4 80 0,0 1 32 0,2 4 0 0,1 2 896 0,3 1 176 0,3 1 32 0,-1 1 16 15,5 2 528-15,1-2 96 0,3 0 32 0,1-2 0 16,4 1-224-16,4-2-32 0,3-5-16 0,5 0 0 16,5-5-128-16,-14-24-16 0,38 38-16 0,-38-38 0 15,51 16-320-15,-51-16-64 0,65 0-16 0,-65 0 0 16,67-22-64-16,-67 22-16 0,61-37 0 0,-32 11 0 16,-2-3 48-16,-3-2 16 0,-1-3 0 0,-4 1 0 15,-2-2-272-15,-2-1 0 0,-4 2 0 0,-2-1 0 16,-5 2-144-16,-2 1 144 0,-4 2-128 0,-2 1 128 0,-2 1 256 15,-3 6 128-15,-2 1 16 0,-3 2 16 0,-2 4-112 16,-2 1-32-16,-1 2 0 0,-2 3 0 0,-2 3-272 0,-2 2 0 16,1 4-208-16,-4 2 80 15,1 2-928-15,1 2-176 0,2 2-48 0,1 1-9456 16,2-2-1888-16</inkml:trace>
  <inkml:trace contextRef="#ctx0" brushRef="#br0" timeOffset="-159899.78">23365 15672 23951 0,'0'0'2128'0,"-4"13"-1696"0,4-13-432 16,0 0 0-16,0 0 2784 0,0 0 480 0,0 24 80 0,0-24 32 15,-1 35-1728-15,0-13-352 0,1 3-64 0,-2-4-16 16,1 1-1024-16,-1 1-192 0,0 1 0 0,0 1 0 31,-2 2-608-31,1-1-16 0,0 5 0 0,-2-1 0 0,0 1 192 0,-1 0 48 0,0 4 0 0,0-1 0 16,1 3 544-16,3-2 112 0,0 1 32 0,2-3 0 15,3-3 272-15,3-3 48 0,2-4 16 0,-8-23 0 16,20 32-208-16,-20-32-48 0,0 0 0 0,40 12 0 16,-40-12-80-16,0 0-32 0,50-22 0 0,-50 22 0 15,39-35-16-15,-19 13 0 0,0-3 0 0,-2-4 0 16,1-4 768-16,-2-4 160 0,-3-1 32 0,2-1 0 15,-2-1-1984-15,0 1-384 0,-1-1-64 0,1 1-32 16,-1 3 560-16,-1-3 112 0,3 1 32 0,-2 1 0 16,1 6-1072-16,-3-2-224 0</inkml:trace>
  <inkml:trace contextRef="#ctx0" brushRef="#br0" timeOffset="-159558.68">24249 15061 34095 0,'0'0'1504'0,"-2"-12"320"0,2 12-1456 0,-1-12-368 0,1 12 0 0,0 0 0 15,0 0 912-15,12-24 112 0,-12 24 32 0,17-31 0 16,-17 31-1056-16,17-31 0 0,-17 31-208 0,0 0 16 31,0 0-1984-31,0 0-384 0,0 0-96 0,0 0-16 16,-8 44 896-16,-1-13 176 0,-2 5 48 0,-2 5 0 0,0 5 3008 0,0 3 592 0,0 2 128 0,2 4 32 15,2 1 304-15,-1 3 64 0,6 6 16 0,-1-2 0 16,3-3-1488-16,0-1-288 0,3-4-64 0,0 2-16 16,2-4-544-16,0 3-192 0,1-1 144 0,-1-5-144 15,1-2-160-15,-1-8-112 0,-2-4-32 0,0-7 0 16,-1 0-736-16,-1-4-160 0,-2 0-16 0,1-4-15840 15</inkml:trace>
  <inkml:trace contextRef="#ctx0" brushRef="#br0" timeOffset="-159276.66">23811 15573 22111 0,'-9'0'1968'0,"2"0"-1584"15,7 0-384-15,0 0 0 0,0 0 2976 0,0 0 512 16,0 0 96-16,0 0 32 0,3-21-3040 0,-3 21-576 0,0 0-160 0,30-22-16 16,-30 22 176-16,38-12-192 0,-38 12 192 0,53-7-192 15,-53 7-128-15,61-6-16 0,-61 6-16 0,73-1 0 16,-73 1 352-16,78 5 0 0,-38-3-144 0,-1 0 144 15,-39-2 496-15,69 11 144 0,-69-11 48 0,63 11 0 16,-63-11-192-16,58 12-48 0,-58-12 0 0,58 10 0 31,-58-10-1344-31,61 5-288 0</inkml:trace>
  <inkml:trace contextRef="#ctx0" brushRef="#br0" timeOffset="-158666.12">25327 15380 33167 0,'0'0'2944'0,"0"0"-2352"0,0 0-464 0,0 0-128 16,0 0 192-16,0 0 0 0,0 0 16 0,41-10 0 31,-41 10-1856-31,0 0-368 0,0 0-80 0,40-14-16 16,-40 14-2928-16,0 0-592 0,-6 3-112 0,-4 5-16 0,-3 1 4592 0,-4 2 912 0,-3 2 256 0,-5 4 0 16,-2 4 0-16,-3 0 160 0,-1 1-16 0,-3 1 48 15,1-1 3360-15,-4 2 672 0,0-1 144 0,-1 1 48 16,0-3-1472-16,1-2-304 0,0 1-48 0,1-1-16 15,3-2-1568-15,2-2-320 0,3 1-64 0,4-2-16 16,2-1-608-16,3-2 0 0,2-2 0 0,2 0-192 16,4 0 192-16,2-1 0 0,9-8-144 0,-10 13 144 15,10-13-176-15,0 0 48 0,2 18 0 0,-2-18 0 0,0 0 0 0,23 23 0 16,-23-23 0-16,0 0 0 0,41 28 128 0,-41-28 224 16,40 21-48-16,-40-21-16 0,49 23 288 0,-49-23 64 15,57 21 16-15,-57-21 0 0,64 23 32 0,-64-23 0 16,66 23 0-16,-66-23 0 0,64 17-560 0,-64-17 0 15,60 10 0-15,-60-10-10736 16,53 4-2176-16</inkml:trace>
  <inkml:trace contextRef="#ctx0" brushRef="#br0" timeOffset="-158200.8">26070 15403 14735 0,'0'0'640'0,"0"0"160"0,0 0-640 0,0 0-160 0,0 0 0 0,0 0 0 15,0 0 1216-15,0 0 224 0,-9 14 32 0,9-14 16 16,-10 16-720-16,2-5-160 0,-4 2-32 0,-1 4 0 15,-3 1-576-15,-2 2-336 0,-2-2 32 0,-2 2 16 16,0 0 1024-16,-2-2 208 0,0 1 32 0,0-4 16 0,1 4 672 0,-2-4 144 16,1-1 32-16,0 1 0 0,0 1-496 0,0-3-112 15,1 0-16-15,1-2 0 0,-1 0-672 16,3-4-144-16,1 2-16 0,0-3-16 0,3 1-368 0,-1-3 0 16,2 2 0-16,2-3 0 0,1-2 0 0,2 0 0 15,2 0 0-15,8-1-128 0,-10 4 128 0,10-4 0 16,0 0 0-16,0 0 0 0,0 0 0 0,0 0 192 15,0 0-64-15,0 0 0 0,0 0 128 0,42 13 48 16,-42-13 0-16,36 7 0 0,-36-7 224 0,43 10 48 16,-43-10 16-16,55 12 0 0,-55-12-208 0,63 15-32 15,-63-15-16-15,60 17 0 0,-60-17-160 0,58 19-48 16,-58-19 0-16,56 27 0 0,-56-27-128 0,51 29 0 0,-51-29-192 16,43 28 192-1,-43-28-688-15,37 34-16 0,-37-34 0 0,33 32 0 16,-33-32-1632-16,31 31-336 0</inkml:trace>
  <inkml:trace contextRef="#ctx0" brushRef="#br0" timeOffset="-157733.65">26868 15417 30399 0,'-9'0'1344'0,"9"0"288"0,-9-1-1312 0,9 1-320 15,0 0 0-15,0 0 0 0,0 0 1120 0,0 0 160 16,0 0 16-16,0 0 16 0,2-20-544 0,-2 20-96 16,0 0-32-16,0 0 0 0,0 0-800 0,0 0-160 15,0 0-48-15,26 24 0 0,-26-24 176 0,13 36 48 16,-7-12 0-16,2-1 0 0,0 4 704 0,1 2 144 0,0 1 16 0,1 2 16 15,0 2 0-15,0-3 0 0,0 4 0 16,2-1 0-16,-2 4-464 0,0 0-80 0,-1 1-32 0,-1-1 0 16,-1 0-160-16,0-1 0 0,-2 0 0 0,0-3 0 15,0 0 0-15,0-5-192 0,0-4 64 0,-5-25 128 32,12 38-672-32,-12-38-16 0,0 0 0 0,0 0-16848 0</inkml:trace>
  <inkml:trace contextRef="#ctx0" brushRef="#br0" timeOffset="-157467.65">27265 15416 33167 0,'0'0'2944'0,"-13"10"-2352"15,13-10-464-15,0 0-128 0,0 0 1328 0,0 0 240 16,-10 11 48-16,1-4 16 0,-2 4-1216 0,-2 2-240 15,-1 4-48-15,0-1-128 16,-2-2-992-16,1 6-304 0,-2 2-64 0,-1 1-16 16,-1 4 128-16,0 0 32 0,-1 6 0 0,-2 3 0 0,-2 3 1408 0,1 1 304 15,-1 5 48-15,0 0 16 0,0 7 1040 0,-1-1 224 16,-1 4 32-16,-1-5 16 0,2-1-944 0,-1-7-192 16,1 0-32-16,3-7-16 15,2-3-944-15,1-7-192 0,3-2-48 0,3-10-17392 0</inkml:trace>
  <inkml:trace contextRef="#ctx0" brushRef="#br0" timeOffset="-157200.92">26670 15693 41471 0,'-5'25'1840'0,"2"-10"368"0,0-2-1760 0,3-13-448 0,0 0 0 0,0 0 0 16,7 21 384-16,-7-21 0 0,0 0 0 0,29 33 0 16,-29-33-256-16,38 23-128 0,-38-23 128 0,45 13-128 15,-45-13-304-15,47 4-144 0,-47-4-16 0,49 3-16 16,-49-3-352-16,48 6-64 0,-48-6 0 0,49 6-16 0,-49-6 624 0,50 7 128 16,-50-7 32-16,50 5 0 0,-50-5 336 0,53 2 80 15,-53-2 16-15,57-6 0 16,-57 6-944-16,63-12-192 0</inkml:trace>
  <inkml:trace contextRef="#ctx0" brushRef="#br0" timeOffset="-156884.08">27795 15645 29487 0,'0'0'1296'0,"0"0"288"0,-13 1-1264 0,13-1-320 0,0 0 0 0,0 0 0 15,0 0 976-15,0 0 144 0,0 0 32 0,0 0 0 16,-10 10-1152-16,10-10-384 0,-12 22 0 0,4-5 0 31,-1 6-640-31,-1 3-112 0,0 6-16 0,-1 4-16 0,1 4 2000 0,-1 6 416 0,1 3 80 0,-1 1 16 16,2 4 640-16,0-2 128 0,1 1 16 0,0 0 16 15,3 0-1360-15,-2-3-272 0,0 1-48 0,2-6-16 16,-1-4-448-16,2-7 0 0,1-3 0 0,0-6-160 16,1-6-992-16,0-4-192 0,2-15-32 15,-4 17-15872-15</inkml:trace>
  <inkml:trace contextRef="#ctx0" brushRef="#br0" timeOffset="-156543.35">27712 15694 30399 0,'0'0'2704'0,"0"0"-2160"16,0 0-544-16,0 0 0 0,0 0 1824 0,0 0 256 15,36-14 48-15,-36 14 16 0,44-20-1568 0,-13 8-304 16,2 0-64-16,-2 1-16 15,-31 11-2160-15,59-15-432 0,-59 15-96 0,55-2 0 16,-55 2-960-16,49 9-176 0,-49-9-32 0,41 18-16 16,-41-18 2112-16,33 31 416 0,-33-31 96 0,24 32 16 0,-24-32 2448 0,17 40 512 0,-17-40 80 0,7 40 32 15,-7-40 944-15,-2 37 192 0,-3-19 32 0,-3-1 16 16,-2-1-1552-16,-4-1-320 0,-2 1-64 0,-4-2-16 16,-2-1-640-16,-4 0-128 0,-3-1-32 0,-1 1 0 15,-2-1-48-15,-2 1-16 0,1 2 0 0,-2-1 0 16,3 0 96-16,0-2 16 0,1 0 0 0,1-4 0 15,3-2-512-15,2-4 128 0,0-2-128 0,2-1 0 16,2-4-1248-16,3-1-288 16</inkml:trace>
  <inkml:trace contextRef="#ctx0" brushRef="#br0" timeOffset="-155866.04">28699 15419 6447 0,'0'0'576'0,"0"0"-576"15,0 0 0-15,0 0 0 0,0 0 3152 0,0 0 528 16,0 0 96-16,0 0 32 0,0 0 128 0,0 0 32 15,-8 22 0-15,8-22 0 0,0 0-1760 0,0 0-352 16,0 0-64-16,5 24 0 0,-5-24-1280 0,0 0-240 16,0 0-48-16,0 0-16 0,0 0-448 0,0 0-80 0,0 0-32 0,0 0 0 31,0 0-1680-31,0 0-336 0,0 0-64 0,0 0-13040 0</inkml:trace>
  <inkml:trace contextRef="#ctx0" brushRef="#br0" timeOffset="-155699.56">28699 16081 35935 0,'-22'27'1600'0,"9"-9"320"0,1-4-1536 0,12-14-384 0,-9 13 0 0,9-13 0 15,0 0-208-15,0 0-112 0,-9 14-32 0,9-14 0 0,0 0 352 0</inkml:trace>
  <inkml:trace contextRef="#ctx0" brushRef="#br0" timeOffset="-154310.05">20698 16729 6447 0,'-10'4'576'0,"3"-1"-576"16,1 2 0-16,6-5 0 0,0 0 2416 0,-7 3 368 16,7-3 80-16,0 0 16 0,0 0-544 0,0 0-96 15,0 0-32-15,0 0 0 0,0 0-992 0,0 0-192 16,0 0-32-16,0 0-16 0,49-12-448 0,-49 12-80 15,0 0-32-15,48-15 0 0,-48 15 16 0,37-9 0 16,-37 9 0-16,0 0 0 0,50-2 208 0,-50 2 32 16,0 0 16-16,48-1 0 0,-48 1 32 0,0 0 16 0,45 3 0 15,-45-3 0-15,0 0-288 0,48 11-64 16,-48-11-16-16,0 0 0 0,42 13-368 0,-42-13 0 0,0 0 0 0,34 20 0 16,-34-20-240-16,0 0-16 0,20 27 0 0,-20-27 0 15,0 0 128-15,4 26 128 0,-4-26-208 0,-5 24 80 16,0-13 256-16,-2 0 64 0,0 1 16 0,-5 1 0 15,1 0-208-15,-2 0 128 0,-3 2-128 0,-3 2 0 16,-2-2 0-16,-2 3-336 0,-2 0 48 0,1 0 16 16,-2 0-112-1,1-1-32-15,0 3 0 0,1-3 0 0,1 2 416 0,2-1 192 0,2 0 0 0,1-3-16 16,3-2 464-16,4 2 112 0,3-2 16 0,3-2 0 16,5-11-256-16,-3 19-64 0,3-19 0 0,0 0 0 15,14 25-256-15,-14-25-64 0,0 0-128 0,37 11 192 16,-37-11-192-16,0 0 0 0,55 4 0 0,-55-4 0 0,43-3 0 0,-43 3 0 15,39-2 0-15,-39 2 0 0,0 0 0 0,56-6 0 16,-56 6 0-16,0 0 0 0,42-3 0 0,-42 3 0 16,0 0 128-16,0 0-128 0,0 0 0 0,0 0 144 15,0 0-144-15,0 0 128 0,16 31-128 0,-25-21 128 16,0 2-128-16,-2 2 128 0,0 0-128 0,-3 4 0 16,1 1 144-16,-3 3-144 0,2 1 0 0,-1-1 128 15,1 0-128-15,-1 0 0 0,2 2 0 0,1-2 0 16,1 1 0-16,3-3 128 0,3-1-128 0,2 0 0 15,2-4 0-15,1 3 0 0,0-18 0 0,4 31 0 16,-4-31 0-16,9 33 128 0,-9-33-128 0,10 29 0 16,-10-29 0-16,7 33 0 0,-6-14 144 0,-4-2-144 15,-2 0 192-15,-3 2-192 0,-1-3 224 0,-4 2-64 16,-3-3-16-16,-2-1 0 0,-1 2 48 0,-5-4 16 16,-4 1 0-16,-5-3 0 0,-3 0-32 0,-3 0-16 0,-3-4 0 0,1-2 0 15,5-3 16-15,1-5 0 0,1-2 0 0,5-2 0 16,5-2-336-16,6-1-64 0,6 0-16 0,6-1-19136 15</inkml:trace>
  <inkml:trace contextRef="#ctx0" brushRef="#br0" timeOffset="-135739">25551 5355 19343 0,'0'0'1728'0,"0"0"-1392"16,0 0-336-16,0 0 0 0,0 0 464 0,0 0 32 16,0 0 0-16,0 0 0 0,0 0-496 0,53-14 128 15,-53 14-128-15,0 0 0 0,0 0 0 0,0 0 0 16,0 0 0-16,0 0-160 0,0 0 464 0,0 0 80 16,0 0 32-16,0 0 0 0,33 25 736 0,-34-21 160 15,1 1 32-15,-2-1 0 0,2 2-96 0,-2 0-16 0,0 1 0 0,-2-1 0 16,2 2-464-16,-2 1-112 0,0-1-16 0,0 2 0 15,0 1-464-15,0-1-176 0,1 0 0 0,-2-1 144 16,1 2-320-16,-2 0-64 0,3 2-16 0,-4-1 0 16,1 4 0-16,-1-1 0 0,-1 0 0 0,0 4 0 15,0 0 256-15,0 2 0 0,2 0 0 0,-1 1 0 16,3-2 0-16,0 2 208 0,3-6-64 0,1 2-16 16,3-2 112-16,-3-16 16 0,15 29 0 0,-15-29 0 15,0 0-256-15,30 26 0 0,-30-26 0 0,0 0 0 16,0 0 0-16,61 5 0 0,-61-5 128 0,0 0-128 15,58-9 160-15,-58 9-16 0,47-9 0 0,-47 9 0 16,54-13 0-16,-54 13 0 0,60-17 0 0,-60 17 0 16,70-14-144-16,-70 14 0 0,71-16 144 0,-71 16-144 0,65-13 0 0,-65 13 0 15,54-10 0-15,-54 10 0 16,47-12-640-16,-47 12-112 0,42-13-16 0,-42 13-9152 16,0 0-1824-16</inkml:trace>
  <inkml:trace contextRef="#ctx0" brushRef="#br0" timeOffset="-134502.68">25522 5710 3679 0,'0'0'160'0,"0"0"32"0,0 0-192 0,0 0 0 0,0 0 0 0,0 0 0 16,0 0 880-16,32-23 128 0,-32 23 16 0,29-25 16 15,-29 25 608-15,41-36 112 0,-41 36 32 0,50-42 0 16,-50 42-384-16,58-46-80 0,-23 22-16 0,4-3 0 16,6 0-480-16,3-4-80 0,3 3-32 0,0-4 0 15,-1 1-240-15,1 0-48 0,0 4-16 0,3 0 0 0,2-2-112 16,3 3-32-16,0 1 0 0,-1 2 0 0,-3 2-272 0,1 2 0 16,-1-2-208-16,3-1 80 0,2 6-176 0,2-2-16 15,0 2-16-15,-2-1 0 16,-3-1-480-16,0 3-80 0,1 0-32 0,3 2 0 0,3 1 544 0,0-3 96 15,-2 5 32-15,-1-1 0 0,-2 1 256 0,2-1 0 16,4 1-128-16,1-1 128 0,2 2 0 0,-3 2 0 16,-3 0 0-16,-1 1 144 0,2-2-144 0,4-2 0 15,3 0 0-15,-1 1 128 0,-4 0-128 0,-2-1 0 16,-2 0 0-16,0-1 0 0,2-2 0 0,-2 2 0 16,-2-1 0-16,-2 3-176 0,-5-1 176 0,-4 0-128 15,-4-1 128-15,1 1-128 0,0 2 128 0,0-1 0 16,1 0 0-16,-2-1-128 15,-1 2-368-15,-43 8-64 0,76-18-16 0,-76 18 0 16,71-12-368-16,-71 12-80 0,70-10 0 0,-70 10-16 16,67-2 0-16,-67 2 0 0,66 1 0 0,-66-1 0 15,61 2-208-15,-61-2-32 0,48 6-16 0,-48-6 0 0,0 0 832 0,50 13 160 0,-50-13 48 0,0 0 0 16,26 25 896-16,-26-25 192 0,5 23 48 0,-5-9 0 16,-3 4 896-16,0 0 176 0,-2 1 32 0,-1-1 16 15,0 4 304-15,-1-2 64 0,1 2 16 0,1-2 0 16,0 1-1248-16,1-3-256 0,1 2-48 0,-1 0-16 15,1-1-672-15,0 3-144 0,-2-1 0 0,1-2 0 16,-2 4 0-16,-1 0 128 0,1 2-128 0,-3-1 144 16,0 2 928-16,1 1 176 0,-2 0 32 0,0-1 16 15,-1 4-192-15,-3 1-32 0,1 3-16 0,-3 1 0 16,0 0-448-16,-1 3-96 0,-2 0 0 0,1 1-16 16,-1 4-320-16,-1 0-176 0,0 4 192 0,0 1-192 0,0 1 0 0,-3 5 0 15,0 2 0-15,-2 2 0 0,0 1 0 0,-2 0 0 16,1-1 0-16,0 1 0 0,-2 0 0 0,-1 3 0 15,-2-1 0-15,0-2 0 0,2-6 208 0,-1-1-64 16,1 1-16-16,-3-1 0 0,2 4-128 0,-2-1 0 16,0 3 0-16,0 0 0 0,-2 1 0 0,1-1-192 15,-1 0 64-15,0 4 128 0,-2 3 0 0,1-2 0 16,2-2 144-16,2-1-16 0,3-2 0 0,2 1 16 16,-1 1 0-16,3-2 0 0,1 0-144 0,0-3 0 15,1 1 0-15,-2-4 0 0,3-4 0 0,-1-2-192 16,-1 5 0-16,-1-3 16 0,-1 0 176 0,-2 0-160 0,2 1 160 15,-1 1-160-15,-2-1 160 0,2 6 0 0,1-1 0 16,0 3 0-16,2 0 0 0,2 2 0 0,-2 2 0 0,2-4 0 16,3-2 0-16,0-3 0 0,3 0 0 0,1-2 0 15,1 2 0-15,0-1 0 0,0 5 0 0,0-4 0 16,-2 4 0-16,0-5 0 0,-1-2 0 0,1 1 0 16,-2-1 0-16,0-2 0 0,0 2 0 0,2-4 0 15,1-3 0-15,3-2 0 0,2-4 0 0,1-5 0 16,3-1 0-16,0-2 0 0,3-1 0 0,2-1 176 15,1-3-176-15,1-2 0 0,3-1 0 0,-1-3 0 16,1 1 0-16,0-2-192 0,1-1 64 0,-1 3 128 16,0-3-432-16,0-2 48 0,-2 0 0 0,-1-1 0 15,0 1 128-15,-1-3 48 0,-1 1 0 0,-1-2 0 16,1-1 208-16,0-2 0 0,-1-1 0 0,1 0 0 16,1-1 0-16,0-2-144 0,1 2 16 0,-1-1 0 15,1-1-960-15,0-1-176 0,0 1-32 0,0 0-16 16,-1 2-432-16,-1-2-96 0,-1 0-16 0,-2 4 0 15,-1-1 512-15,-1 2 112 0,-1 1 16 0,0 1 0 0,-2 1 896 0,2 1 176 16,-2 0 144-16,0 0-192 0,1 2 768 0,-1-3 160 16,1 1 32-16,-1 0 0 0,0-1-144 0,0 1-32 15,2-2 0-15,-1-3 0 16,1 0-928-16,1-2-192 0</inkml:trace>
  <inkml:trace contextRef="#ctx0" brushRef="#br0" timeOffset="-134060.03">27442 9528 15663 0,'-8'17'688'0,"4"-5"144"16,0 0-656-16,2-3-176 0,2-2 0 0,0-3 0 16,0 4 720-16,0 4 112 0,0 9 32 0,0 6 0 0,0 2-544 0,-1 4-128 15,0-5 0-15,0-2-16 0,-1 1-176 0,-1-1 0 16,1 0 0-16,-2 0-176 0,-2-1 176 0,0 1 0 15,1-1 0-15,-2 2 0 0,2 0 1008 0,1-3 176 16,0 2 32-16,2-1 16 0,0-2 688 0,4-1 128 16,0-3 16-16,3-2 16 0,3-4-992 0,3-4-208 15,5-4-48-15,-16-5 0 0,0 0-640 0,61-11-192 16,-61 11 0-16,58-33 0 0,-58 33 0 0,73-50 0 16,-32 21 0-16,0-4-128 0,1-1 128 0,-3-2-160 15,1-2 160-15,0-2-160 16,1-3-432-16,1 0-96 0,1 0-16 0,5-5 0 15,7 1-656-15,2-1-144 0,1 1-32 0,-2 2-10768 0</inkml:trace>
  <inkml:trace contextRef="#ctx0" brushRef="#br0" timeOffset="-127918.04">29650 15067 5519 0,'-13'6'496'0,"13"-6"-496"0,-18 6 0 0,18-6 0 16,0 0 3920-16,0 0 688 0,0 0 144 0,0 0 32 15,-10 13-2592-15,10-13-512 0,0 0-96 0,0 0-32 16,0 0-1136-16,8 27-224 0,-8-27-64 0,0 0 0 15,0 0-128-15,0 0 0 0,0 0 0 0,8 29 0 16,-8-29 0-16,0 0 0 0,-15 26 0 0,5-15 0 16,-3 1 0-16,-3 3 208 0,-3-2 0 0,-1 5 0 15,-2 0 352-15,-4 4 64 0,-1 0 16 0,-2 1 0 16,0 1-208-16,0 0-48 0,1-1 0 0,3-3 0 16,0 3-384-16,3-4 128 0,1-3-128 0,1 2 0 15,0-1 0-15,2-4 0 0,2 1 0 0,0-2 0 0,3-1 0 16,-1 0 0-16,1 0 0 0,1 0 0 0,1-3 0 0,1-1 0 15,10-7 0-15,-14 14 0 0,14-14-144 0,-9 13-16 16,9-13 0-16,0 0 0 0,-3 22-16 0,3-22 0 16,0 0 0-16,10 26 0 0,-10-26 176 0,0 0 0 15,23 33 0-15,-23-33 128 0,0 0 336 0,34 36 80 16,-34-36 16-16,31 24 0 0,-31-24-32 0,36 24 0 16,-36-24 0-16,39 22 0 0,-39-22-272 0,40 18-64 15,-40-18-16-15,47 20 0 0,-47-20-176 0,51 16-176 16,-51-16 48-16,54 17 0 15,-54-17-640-15,51 9-128 0,-51-9-32 0,47 4 0 16,-47-4-1456-16,43-8-304 0</inkml:trace>
  <inkml:trace contextRef="#ctx0" brushRef="#br0" timeOffset="-127618.08">29159 15620 20271 0,'0'0'1792'0,"4"24"-1424"0,-4-24-368 0,0 0 0 15,0 0 2016-15,0 0 336 0,44 10 64 0,-44-10 16 16,71-6-1872-16,-9 2-368 0,14-6-192 0,7 0 192 15,2-1-1200-15,0 3-224 0,4 1-48 0,0-2-16 16,1 2 640-16,-2-2 128 0,-2 2 16 0,0 1 16 0,2 1 496 0,-2 0 0 16,-3-4 0-16,-3 3 160 0,-2 1 32 0,3 0 16 15,4 0 0-15,-5-2 0 0,-3-4-208 0,-3 0 0 16,-2 1 0-16,1-4-10592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50:21.4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21738 11357 6447 0,'-7'1'576'0,"2"-1"-576"16,5 0 0-16,-6 1 0 0,6-1 688 0,0 0 16 16,-12 4 16-16,0-2 0 0,-3 2-96 0,0 1-32 0,-2-2 0 15,1 3 0-15,0-3-592 0,-1 0 0 0,-1 3 0 0,-1-2 0 16,-1 0-240-16,1 1-112 0,0 0-32 16,1 2 0-16,2-1 880 0,2 2 160 0,1 0 48 0,1-1 0 15,2 4 896-15,1-2 176 0,2-3 32 0,7-6 16 16,-15 20-512-16,15-20-96 0,-14 24-32 0,14-24 0 15,-12 23-576-15,12-23-112 0,-10 26-32 0,10-26 0 16,-10 25-320-16,10-25-144 0,-7 27 128 0,7-27-128 16,0 0 0-16,-9 43 0 0,9-43 0 0,0 0 0 15,-6 44 0-15,6-44 0 0,0 0-128 0,-2 51 128 16,2-51 0-16,0 37 192 0,0-37-32 0,1 37 0 0,-1-37 288 0,0 0 64 16,10 57 16-16,-10-57 0 15,0 0 64-15,23 53 16 0,-23-53 0 0,0 0 0 16,43 40-112-16,-43-40-32 0,39 25 0 0,-39-25 0 0,51 22-240 15,-51-22-48-15,60 22-16 0,-60-22 0 0,61 20-160 0,-61-20 0 16,60 17 0-16,-60-17 0 0,64 21 704 0,-64-21 256 16,63 21 48-16,-63-21 16 15,64 21-1536-15,-64-21-288 0,69 22-64 0,-34-10-16 0,-1 0 1024 0,-34-12 208 16,65 25 32-16,-65-25 16 0,66 28 48 0,-66-28 0 16,67 28 0-16,-33-15 0 0,3-2-64 0,2 0 0 15,4 0 0-15,1-4 0 0,4 2-80 0,-1 1-32 16,0-4 0-16,1 1 0 0,1-4-128 0,0 3-16 15,4-2-128-15,0-2 192 0,4 5 16 0,-2-4 0 16,-4-2 0-16,-1 0 0 0,2 2-64 0,-2 0-16 16,2 0 0-16,1-1 0 0,0 3-128 0,0-3 0 0,-4 1 0 0,-2-3 128 15,-3 1-128-15,1 0 0 0,-1-2 0 0,1 1 0 16,2 1 0-16,1-2 0 0,4 1 0 0,-2-3 0 16,-2 0 0-16,1-2 0 0,0-1 0 15,0-1 0-15,-1-1 0 0,2 3 0 0,3-3 0 0,-3 1 0 16,-1 0 0-16,-1-4 0 0,-2 5 0 0,-2-2 0 15,-3-1 0-15,0 2 0 0,0-2 0 0,0-2 0 16,2 1 0-16,-4 2 0 0,0-1 0 0,-2-1 0 16,-3 5 0-16,-1-3 0 0,-1-1 0 0,-1 1 0 15,0 1 0-15,-1-4 160 0,0 0-160 0,0 1 160 16,1-1-160-16,2 1 160 0,-2-1-160 0,0-1 160 16,-1-1-160-16,0-2 0 0,0 0 0 0,1 0 0 15,0-4 0-15,-1 3 0 0,-1-3 0 0,0 3 0 0,2 0 128 16,0-2-128-16,2 2 0 0,-1-4 128 0,1 1-128 0,-4-1 0 15,-2-1 0-15,-3 2 0 0,-4 0 0 0,-2 2 0 16,-3-2 0-16,0 2 0 0,-4 1 0 0,-1 0 0 16,-2-1 0-16,-2-1 0 0,-1 5 0 0,-1-1 160 15,-1-2-160-15,-1 0 160 0,-1 3-32 0,-2 0 0 16,0-1 0-16,-1 2 0 0,-3-2-128 0,0 1 192 16,-3 0-192-16,-2-2 192 0,-1 3-192 0,-4 0 0 15,0-2 0-15,-3 0 0 0,-2-2 0 0,-3-4 0 16,-1 4 0-16,-3-3 0 0,1 4-176 0,-4-1 176 15,-1-3-128-15,-3 4 128 0,-1-3 0 0,-3 3 0 16,-4 0 0-16,-1-2-128 0,-4 1 128 0,-4 4 0 16,-3 0 0-16,-4-2 0 0,1 3-224 0,-3-1 32 15,-3 4 16-15,-2 1 0 0,-6 1-144 0,-3 1-16 0,-2 1-16 0,-2-2 0 32,-3 5-144-32,-5 1-16 0,-6 0-16 0,-3 0 0 15,1 0-32-15,0-1 0 0,-1 3 0 0,-1-3 0 16,-2-1 16-16,0 2 0 0,3 2 0 0,-4-1 0 0,-4 1 384 0,1 5 160 0,1 0-128 0,-3 2 128 15,1 3 0-15,-2 1-128 0,-3 5 128 0,-4 0 0 16,-3 3-384-16,-2 4 0 0,-1 0 0 0,-5 8 0 31,-5 3-1088-31,0 3-224 0,2 5-32 0,-8 3-10304 0</inkml:trace>
  <inkml:trace contextRef="#ctx0" brushRef="#br0" timeOffset="2183.69">24968 11010 13823 0,'0'-2'1216'0,"0"2"-960"0,1-5-256 0,-1 5 0 15,2-2 1344-15,-2 2 208 0,5-9 48 0,-2 2 16 16,3-4-144-16,-2-1-48 0,2-3 0 0,-1 0 0 15,0 0-144-15,-2 2-16 0,-1-3-16 0,0-3 0 16,1 4-384-16,-2-5-80 0,-2 3-16 0,1-3 0 16,-1 2-192-16,-1-3-32 0,1 0-16 0,-1-2 0 15,0 0 0-15,-1 2 0 0,-1-4 0 0,1-3 0 16,0 0-16-16,-1 1 0 0,2-2 0 0,-1 3 0 16,0-1-160-16,3-1-32 0,-1-1-16 0,1 2 0 15,1-1-112-15,-1-1 0 0,1 1-16 0,1-2 0 16,-1 1-176-16,0-3 0 0,-1 1 0 0,0-2 0 15,0 0 0-15,-1 0 0 0,-2 1 0 0,1 0 0 16,-1 3 0-16,-3-1 0 0,1 1 0 0,-3 1 0 0,0-1 0 0,-2 1 0 16,-1 0 0-16,-2-1 0 0,-1 1 0 0,0 0 0 15,-1-2 0-15,-2 1 0 0,2-1 0 16,-1 1 0-16,-2-3-144 0,3 2 144 0,-1-1 0 0,0 1 0 16,3 0 0-16,-2 0 0 0,2-2 0 0,0-1-128 15,0 2 128-15,0-3 0 0,0-5 0 0,-1 0 0 16,0 1 0-16,-1 1 0 0,1 2 0 0,-3-1 0 15,1 1 0-15,0 3 0 0,-1 0 0 0,0-3 0 16,-1 1 0-16,0 1 0 0,1-2 0 0,-1-1 0 16,-1-1 0-16,1 0 0 0,0-2 0 0,0 2 0 15,-1 0 0-15,2-1 0 0,1 3-128 0,-2-2 128 16,3 2-192-16,-1-3 192 0,-2-1-336 0,0-4 32 16,-1 4 16-16,-1-2 0 0,-1 2 32 0,1 2 0 0,-2 5 0 0,1 0 0 15,0-1 64-15,-2 4 0 0,0-3 16 0,0 4 0 16,-1 0 176-16,1 0-208 0,-2 2 80 0,0 1 128 15,1 2-288-15,-1 0 64 0,-4 3 16 0,-2 1 0 16,1 1 64-16,-1 0 16 0,-2 3 0 0,-2-2 0 16,-1 5-16-16,1 0 0 0,-1-2 0 0,-1 2 0 15,-1 0-176-15,0 2-48 0,1 1 0 0,-2-1 0 16,1 1 176-16,-3-3 16 0,-1 2 16 0,-2-1 0 16,1 1 160-16,0-1 128 0,2 1-128 0,1 1 176 15,2 0 48-15,-1 4 16 0,-3-2 0 0,-1 1 0 16,-2 1 80-16,-3 0 32 0,0 2 0 0,0-3 0 15,4 4-64-15,-2 1-16 0,0-1 0 0,0 1 0 16,-1 0-272-16,-1-4 128 0,1 3-128 0,-3 1 0 0,2-3 0 16,2-1 0-16,0 3 0 0,1-3 0 0,3-2 0 0,-3 3 0 15,2-4 0-15,-2 0 0 0,0 3 0 0,1-4 0 16,1 1 0-16,2-3 0 0,2 1 0 0,2-2 0 16,1-3 0-16,2-1 0 0,0 2 0 0,2-1-144 15,0 0 16-15,-2-2 0 0,3 1-48 0,2-3 0 16,1 3 0-16,1-3 0 0,4 2 176 0,0-4-208 15,2 2 80-15,1-2 128 0,1-2-240 0,1 3 80 16,2 2 16-16,0-4 0 0,1 1 144 0,2-3 0 16,1 3 0-16,-1-2-128 0,3-1 128 0,-1 0-192 15,3 0 192-15,0-1-192 0,1 0 16 0,0 1 0 16,3-2 0-16,0 4 0 0,1-1 176 0,2 0 0 16,0 2 0-16,2-2-128 0,1 4 128 0,3-2 128 15,1-1-128-15,3-2 176 0,2 1-48 0,3-2-128 0,2-1 192 0,3-2-64 16,5-2-128-16,0 1 0 0,4-3 0 0,2 0 0 15,3 3-240-15,0-2-16 0,4 4-16 0,1 2 0 16,0 1 272-16,0 1-192 0,-2 4 192 0,-2-1-160 16,-1 1 160-16,1 3 0 0,0 2 128 0,0 1-128 15,0 3 384-15,0-1 0 0,4 2 0 0,2 3 0 16,1-2-32-16,1 5 0 0,0 0 0 0,-1 2 0 16,0 1-352-16,1 2 144 0,2 0-144 0,0-1 0 15,1 0 0-15,3 0 0 0,3-1 0 0,1 0 0 16,-2 0 0-16,0 0 0 0,0 0 0 0,0 0 0 15,-4 0 0-15,4 1 0 0,2-1 0 0,-1 2 0 16,0 1 0-16,-2 0 0 0,-1 3 0 0,2-1 0 16,-2 0 0-16,2 3 0 0,1-4 0 0,3 4 0 0,2 0 0 0,-2 0 0 15,-1 3 0-15,-4 0 0 0,-2 1 0 0,-1 0 0 16,-1 3 0-16,0 2-144 0,-1-1-128 0,-3 2-32 16,-1 0 0-16,-40-18 0 0,67 36 48 0,-67-36 16 15,59 34 0-15,-59-34 0 0,54 38 240 0,-54-38-176 16,48 38 176-16,-48-38-160 0,39 43-16 0,-39-43 0 15,31 44 0-15,-31-44 0 0,18 54-144 0,-18-54-16 16,4 59-16-16,-4-59 0 0,-12 59 352 0,1-29 0 16,-4 3 0-16,-4-2 128 0,-3 5 384 0,-4 1 64 15,-2 4 0-15,-4-2 16 0,0 1-16 0,-5 3-16 16,-1-2 0-16,-4 0 0 0,-3-2-208 0,-1-5-32 16,-1-3-16-16,2-1 0 0,-1-3-176 0,-3 3-128 0,-3-1 192 0,-6-3-192 31,-6-2-368-31,-9 0-176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50:29.5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18858 16173 5519 0,'0'0'496'0,"0"0"-496"16,0 0 0-16,0 0 0 0,0 0 320 0,0 0-16 16,0 0-16-16,-1-19 0 0,1 19-32 0,0 0-16 15,0-23 0-15,0 23 0 0,0 0-240 0,1-15 0 16,-1 15 128-16,0 0-128 0,-5-11 496 0,5 11 48 15,0 0 16-15,-6-5 0 0,6 5 320 0,-7 0 64 16,7 0 16-16,0 0 0 0,0 0 208 0,0 0 48 16,0 0 16-16,0 0 0 0,0 0-528 0,0 0-128 15,0 0 0-15,0 0-16 0,38-1-336 0,-38 1-64 16,0 0-16-16,0 0 0 0,48 0-144 0,-48 0 0 16,0 0 0-16,41 3-176 0,-41-3 176 0,0 0-128 15,43 6 128-15,-43-6-128 0,0 0-64 0,41 8 0 0,-41-8 0 16,0 0 0-16,47 2 192 0,-47-2-192 0,35 0 192 0,-35 0-192 15,0 0 192-15,55-1 0 0,-55 1 0 0,40 1 128 16,-40-1 80-16,45 2 32 0,-45-2 0 0,47 4 0 16,-47-4-80-16,47 3-16 0,-47-3 0 0,43 3 0 15,-43-3-144-15,43 6 0 0,-43-6 0 0,40 3-176 16,-40-3 176-16,42 2 0 0,-42-2 0 0,49 3 0 16,-49-3 128-16,51 3 16 0,-51-3 0 0,53 2 0 15,-53-2 368-15,55 2 64 0,-55-2 0 0,61 3 16 16,-61-3-176-16,57 3-32 0,-57-3-16 0,56 4 0 15,-56-4-176-15,56 3-48 0,-56-3 0 0,58 0 0 16,-58 0-144-16,56-3-256 0,-56 3 64 0,64-4 16 0,-64 4-144 0,68-4-48 16,-33 1 0-16,-35 3 0 0,64-6 208 0,-64 6 160 15,62-3-208-15,-62 3 80 0,61-1 128 0,-61 1 0 16,60 0 0-16,-60 0 0 0,63 0 192 0,-63 0 32 16,65 1 0-16,-65-1 0 0,62 3 32 0,-62-3 16 15,60 4 0-15,-60-4 0 0,58 1-80 0,-58-1-32 16,58 0 0-16,-58 0 0 0,57-4 32 0,-57 4 16 15,59-4 0-15,-59 4 0 0,61-3 176 0,-61 3 16 16,59-2 16-16,-59 2 0 0,55 0-32 0,-55 0 0 16,48 0 0-16,-48 0 0 0,47 0-256 0,-47 0-128 15,47-1 128-15,-47 1-128 0,44-3 0 0,-44 3 0 16,46-2-192-16,-46 2 192 16,47-2-496-16,-47 2 32 0,43-2 0 0,-43 2 0 0,42-1 240 0,-42 1 48 15,40 0 16-15,-40 0 0 0,37 0 160 0,-37 0 0 0,34 2 0 0,-34-2 0 16,34 2 304-16,-34-2 32 0,0 0 16 0,46 7 0 15,-46-7 64-15,0 0 16 0,41 6 0 0,-41-6 0 16,0 0-240-16,43 8-32 0,-43-8-16 0,0 0 0 16,48 3-144-16,-48-3 0 0,35 0-160 0,-35 0 160 15,37-3-336-15,-37 3 16 0,38-3 16 0,-38 3 0 16,38-5 176-16,-38 5 128 0,35-2-192 0,-35 2 192 16,0 0 0-16,45-2 0 0,-45 2 0 0,0 0 0 15,40-2 144-15,-40 2-144 0,0 0 128 0,37-1-128 16,-37 1 128-16,0 0-128 0,33-3 128 0,-33 3-128 15,0 0 144-15,32 0-144 0,-32 0 160 0,0 0-160 16,33 3-240-16,-33-3-144 0,0 0-16 0,36 3-16 16,-36-3-400-16,0 0-80 0,45 7 0 0,-45-7-16 15,37 8-432-15,-37-8-64 0,47 8-32 0,-47-8-7568 16</inkml:trace>
  <inkml:trace contextRef="#ctx0" brushRef="#br0" timeOffset="29315.02">22470 15407 8287 0,'0'0'736'0,"-10"4"-592"0,10-4-144 0,0 0 0 15,0 0 1264-15,0 0 208 0,0 0 64 0,-12 2 0 16,12-2-1024-16,-12 2-192 0,12-2-32 0,0 0-16 16,-11-1-448-16,11 1-80 0,0 0-32 0,0 0 0 15,-9-6-16-15,9 6 0 0,0 0 0 0,-9 0 0 16,9 0 496-16,-9 0 80 0,9 0 32 0,-13 5 0 15,5-3 656-15,-1 0 128 0,-1-1 16 0,-2 4 16 16,2-2-160-16,-2 0-16 0,1 1-16 0,0 0 0 16,0 1-352-16,-1-3-80 0,2 2-16 0,0 0 0 15,1-3-336-15,0 2-144 0,9-3 128 0,-15 8-128 0,15-8 0 16,-16 7 0-16,16-7 0 0,-14 6 0 0,14-6 0 16,-15 11 0-16,15-11 0 0,-18 13 0 0,18-13 0 0,-17 12 128 15,17-12 0-15,-22 17 0 0,11-8 16 0,0 1 0 16,0 0 0-16,-1-1 0 0,0 1 192 0,0 0 48 15,0 0 0-15,0 1 0 0,-1-1 176 0,1 0 32 16,0-2 16-16,1 1 0 0,1 1-352 0,0-1-80 16,1-1-16-16,-1 2 0 0,1 0-160 0,0 0 0 15,0 1-192-15,0 0 192 0,0 0-288 0,0-1 64 16,0 5 16-16,0-3 0 0,0 1 208 0,0 2 0 16,-1-1 0-16,0 0 0 0,1 3 320 0,-1-2 96 15,1 0 32-15,0 3 0 0,2-3 384 0,-2 0 64 16,1-1 32-16,0 2 0 0,8-16-208 0,-13 28-32 0,13-28-16 15,-12 27 0-15,12-27-416 0,-10 25-64 0,10-25-32 0,-6 29 0 16,6-29-160-16,-4 28 0 0,4-28 0 16,-1 27 0-16,1-27 0 0,0 32 0 0,0-32 0 0,2 28 0 15,-2-28 0-15,6 29 160 0,-6-29-32 0,0 0-128 16,15 37 160-16,-15-37-160 0,0 0 128 0,20 29-128 16,-20-29 0-16,0 0 0 0,23 31 128 0,-23-31-128 15,0 0 0-15,23 30 0 0,-23-30 0 0,0 0 0 16,26 32 0-16,-26-32 0 0,0 0 0 0,31 26 0 15,-31-26 0-15,0 0-144 0,43 26 144 0,-43-26 0 16,32 18 0-16,-32-18 0 0,36 18 0 0,-36-18 0 16,34 12 0-16,-34-12 0 0,33 12 0 0,-33-12 144 15,36 10-144-15,-36-10 0 0,0 0 0 0,49 5 0 16,-49-5 0-16,34 3 0 0,-34-3 0 0,36 1 0 0,-36-1 0 16,0 0 0-16,49 1 0 0,-49-1 0 0,0 0 0 15,47 2 0-15,-47-2 0 0,0 0 0 0,47-2 0 0,-47 2 0 16,0 0 0-16,48-6 0 0,-48 6 208 0,34-5-32 15,-34 5-16-15,35-9 0 0,-35 9-32 0,37-10 0 16,-37 10 0-16,39-13 0 0,-39 13-128 0,38-13 160 16,-38 13-160-16,40-15 160 0,-40 15-160 0,38-17 0 15,-38 17 0-15,39-15 0 0,-39 15 0 0,39-16 0 16,-39 16 0-16,40-19 0 0,-40 19 0 0,42-19 0 16,-42 19 0-16,41-22 0 0,-41 22 0 0,38-21 0 15,-38 21 0-15,32-22 0 0,-32 22 0 0,30-15 0 16,-30 15 0-16,29-18 0 0,-29 18 176 0,29-18 48 15,-29 18 16-15,34-20 0 0,-34 20 96 0,37-18 32 16,-37 18 0-16,39-20 0 0,-39 20-224 0,39-20-144 0,-39 20 192 16,39-22-192-16,-39 22 0 0,37-18 0 0,-37 18 0 0,31-15 0 15,-31 15 0-15,0 0 0 0,36-20 0 0,-36 20 0 16,0 0 0-16,0 0 0 0,29-19 0 0,-29 19 0 16,0 0 0-16,0 0 0 0,17-23 0 0,-17 23 0 15,0 0 320-15,0 0-64 0,15-28 0 0,-15 28 0 16,0 0-96-16,8-22-32 0,-8 22 0 0,0 0 0 15,2-23-128-15,-2 23 0 0,-2-19 0 0,2 19 0 16,-7-18 0-16,7 18 128 0,-10-22-128 0,10 22 0 16,-11-22 144-16,11 22-144 0,-15-21 160 0,9 12-160 15,-3 0 192-15,1-1-64 0,-1 0-128 0,-1 0 192 16,1 1-64-16,-1-1-128 0,0-3 176 0,0 1-176 16,0 1 128-16,-1-1-128 0,1-2 0 0,-2 2 0 0,2-1 0 0,-1-2 0 15,-1 5 0-15,1-2 0 0,-1 1 0 0,-2-2 0 16,2 3 0-16,0-1 0 0,-1 2 0 0,1-2 0 15,1 2 0-15,0 0 0 0,0 1 0 0,-2-1 0 16,1 3 0-16,-2-2 0 0,0 1 0 0,-1 0 0 16,-3 1 0-16,-2 1 0 0,-2 1 0 0,-2-1 0 15,-2 2 0-15,-3 1 0 0,0-2 0 0,-1 0-176 16,-2 2 176-16,0-3-208 0,3 0 64 0,0 2 16 16,1 1 0-16,3-1 0 0,1 0-64 0,1 0-16 15,1 3 0-15,0-2 0 0,0 0-80 0,1 0-16 16,1-1 0-16,-1 2 0 15,-1 2-1152-15,0 4-224 0</inkml:trace>
  <inkml:trace contextRef="#ctx0" brushRef="#br0" timeOffset="31492.6">25550 15385 5519 0,'-10'-3'496'0,"10"3"-496"15,-15-2 0-15,15 2 0 0,0 0 1632 0,-11-2 224 16,11 2 64-16,0 0 0 0,-18-3-640 0,5-2-128 16,2 3-32-16,-1 0 0 0,2-2-896 0,10 4-224 15,-19-4 0-15,19 4 0 0,-18-1 0 0,18 1 0 0,-21-1 0 0,9 1 0 16,12 0 416-16,-25 0-16 16,12 1 0-16,-1-1 0 0,14 0 496 0,-26 5 80 0,11-2 32 0,0-1 0 15,1 0 128-15,-1 1 16 0,2 1 16 0,-1-2 0 16,-1 0-592-16,1 0-112 0,-1 1-16 0,1 0-16 15,-1 2-432-15,-1-2 0 0,1 2-144 0,-1 1 144 16,1 3-320-16,-3 0 32 0,0 1 16 0,0-1 0 16,1 2 272-16,-1 0 0 0,2 3 0 0,-3-2 144 15,1-1-16-15,1 1 0 0,1 1 0 0,1-2 0 16,1 0 144-16,0 1 32 0,14-12 0 0,-27 22 0 16,27-22 96-16,-24 22 32 0,24-22 0 0,-24 19 0 15,24-19-32-15,-23 21 0 0,23-21 0 0,-25 22 0 0,25-22-16 16,-22 20-16-16,22-20 0 0,-22 25 0 0,22-25-32 0,-22 24 0 15,22-24 0-15,-20 28 0 0,20-28-80 0,-18 35 0 16,9-17-16-16,9-18 0 0,-13 41-240 0,13-41 176 16,-8 47-176-16,8-47 160 0,-2 45-160 0,2-45 192 15,3 43-192-15,-3-43 192 0,8 39 0 0,-8-39 0 16,14 43 0-16,-14-43 0 0,17 37-192 0,-17-37 0 16,22 40 0-16,-22-40 0 0,22 43 128 0,-22-43-128 15,23 47 0-15,-23-47 128 0,26 45 32 0,-26-45 0 16,30 46 0-16,-30-46 0 0,36 44 96 0,-36-44 0 15,42 40 16-15,-42-40 0 0,53 39-16 0,-24-20-16 16,3-3 0-16,3 2 0 0,2-3-96 0,1-1-16 16,1-2 0-16,0 0 0 0,0 0-128 0,-1 0 0 15,-2-1 0-15,4-1 0 0,1-1 0 0,1-3 0 0,2 3 0 0,-1-2 0 16,1 2 0-16,-2-1 0 16,-1 0 0-16,1-1 0 0,0 4 0 0,-2-6 0 0,2 3 128 0,0-5-128 15,3 3 208-15,0-3-32 0,1 1-16 0,-2 0 0 16,-4-1 32-16,2-2 0 0,3 1 0 0,0-2 0 15,-2-2-64-15,2-2 0 0,2-2 0 0,1 2 0 16,-2-3-128-16,0 3 0 0,-1-3 0 0,-3 3 0 16,0-1 0-16,-1 0 0 0,-3 1 0 0,-1-1 0 15,-1 0 0-15,-1 2 0 0,0-2 0 0,-2 2 0 16,-2 2 0-16,-31 1 0 0,56-6 0 0,-56 6 0 16,52-6 0-16,-52 6 0 0,46-9 0 0,-46 9 0 15,42-9 0-15,-42 9 0 0,39-10 0 0,-39 10 0 16,38-11 128-16,-38 11-128 0,38-14 0 0,-38 14 128 0,40-12-128 0,-40 12 192 15,42-13-192-15,-42 13 192 0,40-17-192 16,-40 17 0-16,39-18 0 0,-39 18 0 0,36-20 0 0,-36 20 0 16,36-22 0-16,-36 22 0 0,33-18 0 0,-33 18 0 15,33-20 0-15,-33 20 0 0,32-21 0 0,-32 21 0 16,30-16 0-16,-30 16 0 0,30-19 0 0,-30 19 0 16,30-17 0-16,-30 17 0 0,31-21 0 0,-31 21 0 15,32-24 0-15,-32 24 128 0,30-23-128 0,-30 23 0 16,26-25 0-16,-26 25 128 0,20-24-128 0,-20 24 0 15,13-27 0-15,-13 27 0 0,9-27 0 0,-9 27 0 16,4-28 0-16,-4 28 0 0,0-30 0 0,0 30 192 16,-4-28-192-16,4 28 192 0,-7-30-48 0,7 30 0 15,-7-28 0-15,7 28 0 0,-8-28-16 0,8 28 0 16,-8-30 0-16,8 30 0 0,-8-28 0 0,8 28-128 0,-4-33 192 0,4 33-64 16,-4-38-128-16,4 38 0 0,-3-36 0 0,3 36 0 15,-6-34 0-15,6 34 0 0,-10-30 0 0,10 30 0 16,-14-31 0-16,14 31 0 0,-19-29 0 0,19 29 0 15,-21-24 144-15,21 24-144 0,-26-28 160 0,12 16-160 16,14 12 192-16,-26-27-64 0,26 27-128 0,-22-24 192 16,22 24-192-16,-22-24 0 0,22 24 0 0,-19-24 0 15,19 24 0-15,-21-21 0 0,10 11 0 0,-2 1 0 16,-1 0 0-16,1-1 0 0,-2 4-128 0,0-1 128 16,-1 1-144-16,-1 0 144 0,-2-1 0 0,-1 1-144 15,0 0 144-15,-2-1 0 0,1-1 0 0,-2 3 0 16,0-3 0-16,1 3 0 0,0-1 0 0,0 2 128 15,0 0-128-15,-1-2 0 0,1 4 0 0,0-3 0 0,0 0 0 0,-1 3 0 16,1-2-128-16,0 0 128 0,0 1-224 0,1 1 32 16,2 0 16-16,1 0 0 0,0-1-96 0,1 0-32 15,-2 1 0-15,0-2-12160 16,-1-2-2432-16</inkml:trace>
  <inkml:trace contextRef="#ctx0" brushRef="#br0" timeOffset="36024.21">10740 8487 17503 0,'-9'-1'1552'0,"3"-2"-1232"16,0 3-320-16,3 0 0 0,2 3 784 0,1-3 112 15,0 1 0-15,0 0 16 0,0 0-272 0,0-1-48 16,0 0-16-16,0 0 0 0,0 0-576 0,0 0 0 15,0 0 0-15,0 0 0 0,35 35 0 0,-35-35 0 16,0 0 0-16,0 0 0 0,0 0 0 0,0 0 0 16,21 40 0-16,-21-40 0 0,0 0 272 0,0 0 144 15,8 42 32-15,-8-42 0 0,2 30 384 0,-2-30 96 0,3 37 16 16,-2-15 0-16,1 2-240 0,0 2-64 0,2 0 0 16,-2 3 0-16,1 4-464 0,1 0-176 0,-2 2 0 0,1 0 144 15,1 3-144-15,-2 0 0 0,0-1 0 0,0 4 0 16,-1 0 0-16,2 2 0 0,0-2 0 0,-2 2 0 15,1-1 0-15,-1 0-144 0,-1 0 144 0,-1-4 0 16,0 1 0-16,-2 2 0 0,-1-2 0 0,-1-1 0 16,0 4 0-16,0-3-128 0,-1-3 128 0,0 0 0 15,-1 0 0-15,-1-2 0 0,1-2 0 0,0-1 0 16,-1-3 0-16,0-2-128 0,2-3 128 0,2-3 0 16,2-4-800-16,1-3-48 0,1-13-16 0,0 0-11424 15</inkml:trace>
  <inkml:trace contextRef="#ctx0" brushRef="#br0" timeOffset="37239.01">10780 8482 23039 0,'-5'-2'1024'0,"1"1"192"0,2-1-960 0,2 1-256 16,2 1 0-16,2 0 0 0,0 0 352 0,-4 0 32 0,0 0 0 0,40 0 0 15,-40 0-384-15,53 3 0 0,-53-3-192 0,66 4 64 16,-66-4 128-16,71 6 0 0,-71-6 0 0,74-1 0 15,-38-4 208-15,0 2-16 0,2-1-16 0,1-2 0 16,2 4 672-16,2-2 144 0,3 1 32 0,3-1 0 16,1 0 288-16,0 0 64 0,2-2 16 0,-1 3 0 15,1-2-368-15,5 2-80 0,7 2-16 0,1 0 0 16,3-3-352-16,-1 0-80 0,0 1-16 0,0-2 0 16,2 1-304-16,3 1-176 0,2 2 192 0,-3-1-192 15,-4 2 0-15,2-1 0 0,-3 1 0 0,5-1 0 16,1 1 0-16,0-3 0 0,-3 0 0 0,1-1 0 0,2-2 0 15,4-2 0-15,3-2 0 0,-1 0 0 0,-3-1-192 16,-1 0 48-16,3-2 16 0,2-2 0 0,1 1-64 0,-4-2 0 16,-4 4 0-16,1-1 0 0,-3 2 192 0,0 2 0 15,2 0 0-15,-5-1 128 0,-6 4 32 0,0-2 16 16,-1 3 0-16,-1 1 0 0,1 3 16 0,-3 1 16 16,-1 0 0-16,-4 0 0 0,-1 1-208 15,-3-1 0-15,-2 2 0 0,2 0 0 0,-1 0 0 0,0 0-208 16,0 0 32-16,-5-1 16 0,-1 1-96 0,-41-2 0 15,73 8-16-15,-73-8 0 0,67 4 272 0,-67-4-128 16,63 4 128-16,-63-4 0 0,60 4 0 0,-60-4 0 16,59 3 0-16,-59-3 0 0,56 3 0 0,-56-3 0 15,50 5 0-15,-50-5 0 0,45 3 144 0,-45-3-16 16,40 2 0-16,-40-2 0 0,37 5 0 0,-37-5-128 0,0 0 192 0,41 6-64 16,-41-6-128-16,0 0 0 0,0 0 0 0,0 0 0 15,0 0 160-15,0 0-160 0,38 31 192 0,-38-31-192 16,0 0 256-16,0 0-64 0,1 42-16 0,-1-42 0 15,-1 32-48-15,1-32 0 0,-2 38 0 0,2-38 0 16,-1 39-128-16,1-39 0 0,-3 46 0 0,3-46 0 16,-2 47 0-16,2-47 0 0,-2 58-176 0,1-27 176 15,1 4-144-15,0 3 144 0,0 4-160 0,0 3 160 16,1-1 0-16,1 3 0 0,-2 1-128 0,1-1 128 16,0 0 0-16,1 2 0 0,-1 2 0 0,1 2 0 15,1-2 0-15,1-1 0 0,2 1 0 0,0-3 0 16,3-3 0-16,-1-2 0 0,1-2 0 0,-1-3 0 15,4-1 0-15,-2 0 0 0,1-2 0 0,-11-35 0 0,19 68 0 0,-19-68 0 16,15 61 0-16,-15-61 0 0,15 50 0 0,-15-50 0 16,10 41 0-16,-10-41 0 0,4 36 0 0,-4-36 0 15,0 32 0-15,0-32 0 0,-7 25 0 0,7-25 0 16,-13 22 0-16,13-22 0 0,-15 16 0 0,6-8 0 16,-1-4 0-16,-3 2 0 0,1-3 0 0,-2-1 0 15,-2-1 0-15,-2 0 0 0,-2-1-176 0,-2 0-32 16,-2-1-16-16,-2 0 0 15,-3 1-240-15,-5-2-48 0,0 1-16 0,-6-1 0 0,-2-1 160 0,-4 3 48 16,1-1 0-16,-3 0 0 0,0 1 176 0,-3-1 144 16,0 1-192-16,-1-2 192 0,-3 1-256 0,-4 0 48 15,-4 1 16-15,-2 0 0 16,4 0-304-16,-4 1-48 0,1-1-16 0,-4 1 0 16,-3 0 112-16,0 0 0 0,-2 0 16 0,3 0 0 0,5 3 432 0,-4-3 0 15,-3 1 0-15,-2-1-128 0,-1 1 128 0,1-2 224 0,3 3-48 0,-3-3-16 16,1 0-160-16,-3 0 0 0,0 1 0 0,2-1 0 15,4-1 0-15,1-2 0 0,-1 0 0 0,-2-3 128 16,1 4 208-16,3-1 48 0,5-1 0 0,-2-1 0 16,2 2-160-16,-3-1-32 0,-2 1 0 0,2 1 0 15,4 0 48-15,-2 1 0 0,1 0 0 0,1 0 0 16,1-1-240-16,-2-1 0 0,-3 0 0 0,5 2 0 16,2-1-144-16,3 1 144 0,2 1-208 0,-3 0 80 15,-2 0-176-15,0 0-16 0,1 1-16 0,2 0 0 16,2 0 64-16,0 0 16 0,3 3 0 0,0-2 0 15,2-1 96-15,1-1 32 0,4 0 0 0,4-3 0 0,3 2 368 0,3-2 80 16,2 1 0-16,3-1 16 0,1-2-208 0,1 3-128 16,3 1 128-16,-2-1-128 15,1-4-656-15,0 3-208 0,-1-2-32 0,3 1-12736 16</inkml:trace>
  <inkml:trace contextRef="#ctx0" brushRef="#br0" timeOffset="40473.46">11299 5573 11967 0,'-2'2'1072'0,"2"0"-864"16,1-1-208-16,0-1 0 0,2 0 192 0,-2 0 0 15,2 2 0-15,0-1 0 0,1 1-192 0,-4-2-128 16,0 0 128-16,0 0-208 0,0 0 208 0,0 0-144 16,0 0 144-16,4 13-128 0,-7-10 128 0,-2 0 0 15,1 0 0-15,-2 1 0 0,1-1 512 0,0 2 64 16,0 0 32-16,-1 1 0 0,1-2 336 0,-1-1 64 15,1 4 16-15,2-1 0 0,0 3-384 0,-1 2-80 0,1 1-16 16,0 0 0-16,-1 2-384 0,1 0-160 16,1 4 128-16,-2-1-128 0,1 4 0 0,1-2 0 0,-1 1 0 15,-1 1 0-15,1 0 0 0,1-2 0 0,-1 4 0 0,0 0 0 16,0 1 0-16,-2 0 0 0,2 0 0 0,0 1 0 16,-2 1 240-16,1 0 64 0,-1-1 16 0,0 0 0 15,-1-1 64-15,2-2 0 0,-1-1 16 0,1-1 0 16,-1-3-240-16,1-1-160 0,-1-2 192 0,1-2-192 15,0-2 0-15,0-3 0 0,1 2 0 0,-1-5 0 16,2 2 0-16,1-3 0 0,0-2 0 0,1-1 0 16,1 0 0-16,1-2 0 0,0-1 0 0,3-3-144 15,0-1-256-15,3-3-48 0,1-2-16 0,1-4 0 16,1 0-48-16,2-4 0 16,-1 2 0-16,1-4 0 0,1-2 64 0,0 0 0 0,2 0 0 0,1-1 0 15,-1 5 320-15,1 2 128 0,-17 18 0 0,35-31-144 0,-35 31 144 0,0 0 0 16,45-20 0-16,-45 20 0 0,0 0 0 0,0 0 0 15,0 0 0-15,53 3 0 0,-53-3 0 0,0 0 0 16,0 0 0-16,22 28 0 0,-19-16 160 0,0 2-32 16,-3 4-128-16,-1-1 192 0,-2 4 176 0,0 1 16 15,-1 2 16-15,-3 0 0 0,0 1 128 0,-1-1 32 16,-1 1 0-16,0-4 0 0,1-4-112 0,-2 1-32 16,-2-5 0-16,0-1 0 0,0-1-96 0,-4-2-32 15,-2 1 0-15,-1 0 0 0,-2-2-288 0,0-2 0 16,-2 1 0-16,-2-3 0 0,0-1 272 0,2 1-48 15,1-2-16-15,0-2 0 0,2-1 48 0,5-5 16 16,2 2 0-16,3-4 0 16,3 1-1040-16,2-4-224 0</inkml:trace>
  <inkml:trace contextRef="#ctx0" brushRef="#br0" timeOffset="41080.94">11556 5989 5519 0,'-3'5'240'0,"0"-4"64"0,2 2-304 0,1-1 0 16,1-1 0-16,1 1 0 0,0-1 0 0,0 1 0 16,4 1 0-16,-1 4 0 15,-5-7-448-15,0 0 0 0,0 0 0 0,0 0 0 0,37 28 448 0,-37-28 0 16,0 0 176-16,0 0-48 0,0 0 1072 0,0 0 208 16,40 30 64-16,-35-27 0 0,0 1 256 0,1 1 48 15,-2-1 16-15,2-3 0 0,-6-1-192 0,0 0-16 16,0 0-16-16,0 0 0 0,0 0-480 0,0 0-112 15,48 13-16-15,-48-13 0 0,0 0-432 0,0 0-80 16,0 0-32-16,60 5 0 0,-60-5-416 0,0 0 128 16,0 0-128-16,58-6 0 0,-58 6 0 0,0 0 0 0,0 0-192 15,51-21 192-15,-51 21-368 0,0 0 48 0,25-20 16 0,-19 12 0 16,-2-2 160-16,-1 0 144 0,1 1-208 0,-3-1 80 16,0 1 128-16,-1-3 0 0,0 2 128 0,-2-2-128 15,-2 1 0-15,0 3 0 0,-3-1 0 0,-1 1 0 16,-1 2 0-16,-3 0 0 0,-1 3 0 0,-2 1 0 15,0 3 0-15,-2 0 0 0,1 2 0 0,1 3-128 16,0 0 128-16,1 2 0 0,1 3 0 0,1 0 0 16,1 1 0-16,2 2 0 0,0 1 0 0,1 3 128 15,2 1 0-15,0 2 16 0,2 2 0 0,-2 1 0 16,2 3 0-16,0-3 0 0,2 3 0 0,-1 0 0 16,0-2-144-16,4-1 192 0,1-3-192 0,0-1 192 0,3-1-192 15,1-3 0-15,2-2-160 0,-8-14 160 16,0 0-896-16,33 30-96 0,-33-30-16 0,0 0 0 15,48 5-768-15,-48-5-144 0,0 0-48 0,64-19-6000 16</inkml:trace>
  <inkml:trace contextRef="#ctx0" brushRef="#br0" timeOffset="41943.28">12193 6030 2751 0,'0'0'256'0,"0"0"-256"15,0 0 0-15,0 0 0 0,0 0 1024 0,0 0 176 16,36-24 16-16,-36 24 16 0,27-24-592 0,-27 24-112 15,25-27-16-15,-18 13-16 0,-2 4-496 0,-7 0 0 16,0 2 0-16,-3 4-160 0,-3 0 448 0,-2 2 96 16,-3 3 0-16,0 2 16 0,-1 0 1392 0,0 5 288 15,1-2 48-15,-2 3 16 0,3 2-112 0,0 1-32 0,1 1 0 0,1 0 0 16,2 2-976-16,0 3-192 0,0 0-32 0,3 4-16 16,-2-1-784-16,1 0 0 0,1 3 0 0,-1-3-192 15,0 0-128-15,2 0-32 0,-2-2 0 0,2 1 0 16,1-4 224-16,-1 2 128 0,3-4-160 0,0 0 160 15,2-1 0-15,1-3 0 0,3 1 0 0,-1-3 0 16,2-3 0-16,-6-5 208 0,0 0-16 0,0 0 0 16,0 0-32-16,0 0-16 0,57-9 0 0,-57 9 0 15,0 0-144-15,38-30 192 0,-38 30-192 0,25-29 192 16,-10 12-192-16,-2-3 0 0,2 0 0 0,0-4 128 16,0 2-128-16,-1 0 0 0,0-2 0 0,-2 1 128 15,-1 4-128-15,0-2 0 0,0 1 0 0,-4 3-176 16,1 2-96-16,-1 3-32 0,-7 12 0 0,9-18 0 0,-6 14 112 0,-3 4 32 15,0 0 0-15,2 0 0 0,-3 4 16 0,-2 3 0 16,-2 4 0-16,0 1 0 0,-3 4-96 0,-2 4-16 16,0 1 0-16,-2 7 0 0,-3 1 256 0,-2 3 128 15,0 4 0-15,-2 1-128 0,-2 3 176 0,-1 3-176 16,1-1 160-16,-1 0-160 0,-1 1 496 0,2 0 0 16,1 1 0-16,0-1 0 0,0-5-368 0,3-3-128 15,2-7 0-15,-1-5 0 0,4 0 0 0,-1-9 0 16,2-3 0-16,1-2 0 0,1-7-320 0,1 0 32 15,2-4 16-15,-1-2 0 16,4-4-128-16,-1-5-32 0,3-6 0 0,2-4 0 0,3-3 432 0,0-2 0 16,4-1 0-16,1-4-128 0,0 1 272 0,3-3 64 15,0 2 16-15,4-3 0 0,0 1-224 0,0 1 128 0,2 1-128 0,-2 6 0 16,-1 3 0-16,0 3-192 0,-1 4 16 16,0 2 0-16,-14 15-48 0,22-20-16 0,-22 20 0 0,0 0 0 15,0 0 416-15,43-20 80 0,-43 20 0 0,0 0 16 16,0 0 432-16,48-5 64 0,-48 5 32 0,0 0 0 15,0 0-320-15,54-3-64 0,-54 3-16 0,0 0 0 16,0 0-400-16,53-18 0 0,-53 18 0 0,0 0 0 16,34-21-608-1,-34 21 0-15,0 0 0 0,32-29 0 0,-32 29-304 16,20-24-64-16,-11 12-16 0,-2-1 0 0,2 0-368 0,-1 0-80 0,0 2-16 0,-1-1 0 16,0-1-416-16,0 1-96 0,1 1-16 0,-4 1 0 15,2 0 320-15,-2 4 48 0,0-2 16 0,-1 5 0 16,-1 1 896-16,1-2 192 0,-2 6 48 0,0 2 0 0,-1-1 1120 0,0 2 240 15,1 3 32-15,0 1 16 0,0 1 1024 0,1 2 208 16,1 2 32-16,-1 1 16 0,0-1 192 0,1 4 32 16,0-1 16-16,0 2 0 0,-1-1-688 0,2 3-144 15,-2 0-32-15,0-2 0 0,0 2-304 0,2-2-64 16,-1 0-16-16,0 1 0 0,2-2-288 0,-2 0-64 16,2-3-16-16,-1-2 0 0,-4-13-512 0,11 21-96 15,-11-21-32-15,0 0 0 0,0 0-384 0,24 25-80 16,-24-25 0-16,0 0-16 15,0 0-1024-15,0 0-208 0,0 0-32 0,0 0-8304 16,0 0-1648-16</inkml:trace>
  <inkml:trace contextRef="#ctx0" brushRef="#br0" timeOffset="42363.7">12885 6021 25791 0,'-9'18'1152'0,"2"-8"224"0,3 2-1104 0,2-7-272 0,2 0 0 0,0-1 0 16,1 1 752-16,-1 6 80 0,1 3 32 0,-1 7 0 15,0 1-640-15,-1 0-224 0,-1-2 144 0,-3 0-144 16,2-1-880 0,-3-2-256-16,0-3-48 0,-2-1-16 0,0-1-128 0,0-2-16 0,0-6-16 0,2 2 0 15,0-4 560-15,0-1 112 0,1-1 32 0,2-2 0 16,-1 0 656-16,3-3 272 0,1 2-16 0,1-4 0 15,1 0 176-15,3-5 16 0,-5 12 16 0,17-31 0 0,-7 13-672 0,2-4-144 16,0 1-32-16,1 0 0 16,0 0-368-16,-1-1-80 0,2 0 0 0,-1 3-16 15,0-1 48-15,0 0 16 0,0 3 0 0,0-1 0 0,-13 18 608 0,24-27 176 16,-24 27 0-16,0 0 0 0,0 0 224 0,36-19 112 16,-36 19 32-16,0 0 0 0,0 0 1104 0,0 0 208 15,39 24 48-15,-39-24 16 0,0 0 0 0,28 30 0 16,-28-30 0-16,20 24 0 0,-20-24-800 0,17 28-176 15,-17-28-16-15,15 33-16 0,-8-15-480 0,-2-1-80 16,1 3-32-16,-2 1 0 0,1 0-144 0,-3 1-272 16,0-2 64-16,0-3 16 15,1-3-960-15,-2-2-192 0,0-1-48 0,-1-3-10192 0</inkml:trace>
  <inkml:trace contextRef="#ctx0" brushRef="#br0" timeOffset="42597.9">12630 5557 34095 0,'-27'11'1504'0,"12"-6"320"15,6 0-1456-15,5-2-368 0,4-1 0 0,2-2 0 16,1 0-592-16,-3 0-192 0,0 0-48 0,0 0 0 0</inkml:trace>
  <inkml:trace contextRef="#ctx0" brushRef="#br0" timeOffset="43509.05">11818 6449 15663 0,'-1'4'1392'0,"1"2"-1120"16,0-2-272-16,1-1 0 0,-1 1 336 0,0 2 16 16,-1 5 0-16,-1 6 0 15,-1 9-1744-15,-3 3-336 0,-2 0-80 0,-1 3-16 16,-1-2 304-16,-1 2 64 0,0-1 16 0,-1 0 0 0,0 3 1600 0,0-3 320 0,2 0 64 0,-1 1 16 15,1-2 1168-15,0 3 224 0,0 1 48 0,0-1 16 16,-1 0-656-16,1 3-128 0,0 0-16 0,-1 1-16 16,0-1-496-16,1 0-112 0,-1 0-16 0,0 0 0 15,0 0-208-15,2-2-48 0,1 2-16 0,-1-3 0 16,1-3-304-16,1 1 160 0,0-1-160 0,0 0 128 16,2-2-128-16,-2-1 0 0,2-1 0 0,0-4 0 15,-1 1 0-15,1-2 0 0,0 0 0 0,0-6 0 16,0 1 0-16,0 1-176 0,-2-4 176 0,0 0-128 15,-1 1-208-15,1 1-48 0,-1 2 0 0,-1-1 0 16,1-1 224-16,-1 2 160 0,2-1-208 0,1-3 80 16,-1 2 128-16,1 0 0 0,0 1 0 0,-1-1 0 0,-1 3 0 0,1-1 0 15,1 1 0-15,-2-1 0 0,1-2 0 0,1 2 0 16,0 0 0-16,0-4 0 0,2 1 0 0,1-2 0 16,-1-1 0-16,1 0 128 0,2-1-128 0,-1-1 0 15,0-1 0-15,2 1-128 0,-1 1 128 0,1-1 0 16,0-1 0-16,-1 2 0 0,1-1 368 0,-1-3 48 15,0 3 16-15,0 1 0 0,0-3-432 0,-1 0 0 16,-1 3 128-16,0-1-128 0,1 0 0 0,-2 2 0 16,0 0 0-16,-1 1 0 0,0 4 0 0,0-4 0 15,0 1 0-15,-1 0 0 0,2-2 0 0,0-3 0 16,1 0 0-16,1-6-6400 16,0-1-1312-16</inkml:trace>
  <inkml:trace contextRef="#ctx0" brushRef="#br0" timeOffset="43958.28">11038 8025 24879 0,'-9'12'1088'0,"5"-4"256"15,2-4-1088-15,0 2-256 0,4-4 0 0,0-2 0 0,2 2 176 0,2 4-32 16,-6-6 0-16,0 0 0 16,30 27-464-16,-20-16-112 0,0 0-16 0,-3 1 0 15,-1 1-816-15,-1-1-160 0,-3 1-48 0,-1 1 0 16,-1-1 336-16,-1 0 64 0,-1 4 16 0,-1-1 0 0,-1-1 2080 0,1 4 400 15,0-2 96-15,-1 3 16 0,2 0 416 0,0-1 96 16,1-1 0-16,-1 0 16 0,2 1-1040 0,2-3-192 16,0-3-64-16,0 0 0 0,3 0-640 0,-1-2-128 15,2 0 0-15,0-2 0 0,2-4 0 0,-8-5 0 16,0 0-160-16,0 0 160 0,0 0 0 0,59 9 0 16,-59-9 0-16,0 0 0 0,54-14 0 0,-54 14 0 15,0 0 192-15,64-31-64 0,-64 31-128 0,50-27 0 0,-50 27 0 16,52-37 0-16,-52 37 0 0,49-45 0 0,-25 20 0 0,-3 0 0 31,0-2-1312-31,-2 2-192 0</inkml:trace>
  <inkml:trace contextRef="#ctx0" brushRef="#br0" timeOffset="44597.86">11814 8421 8287 0,'3'4'736'0,"-1"0"-592"0,1-2-144 0,-1-1 0 16,-1 1 320-16,1 4 48 0,3 1 0 0,1 5 0 15,2 6-368-15,0 3 144 0,-1 0-144 0,-4 3 0 16,0-1 192-16,-2 3-64 0,-2 2 0 0,-1-1-128 16,-1 2 320-16,-3 5-64 0,-1 1 0 0,0 1 0 15,-1 3 416-15,-1 5 80 0,-1-1 16 0,0 1 0 0,0 2 160 16,-1-5 32-16,1 3 16 0,-2-1 0 16,2 1-336-16,-1 2-80 0,1 4-16 0,0 0 0 0,2-2 176 0,-1 3 48 15,2 0 0-15,-2 0 0 0,1-3 112 0,1-4 16 16,2-2 16-16,-1-3 0 0,3-3-176 0,0-2-32 15,2-2-16-15,1-4 0 0,3-4-432 0,-2-1-96 16,2-2-16-16,-1-4 0 16,3 0-592-16,-1-4-128 0,0-2-32 0,-1-1-11408 15</inkml:trace>
  <inkml:trace contextRef="#ctx0" brushRef="#br0" timeOffset="45832.52">14000 5703 10127 0,'-4'0'896'0,"1"0"-704"15,2 0-192-15,1 0 0 0,1 0 208 0,-1 2 16 0,-1-2 0 16,-1 3 0-16,1 2-224 0,0 1 0 0,1 4 0 0,1-1-160 16,1 2 544-16,3 1 96 0,-1 2 32 0,-4-14 0 15,14 27 528-15,-14-27 112 0,0 0 32 0,31 38 0 16,-31-38 192-16,0 0 32 0,39 29 16 0,-39-29 0 16,0 0-432-16,45 14-96 0,-45-14 0 0,0 0-16 15,0 0-176-15,53 1-48 0,-53-1 0 0,0 0 0 16,0 0-240-16,45-12-48 0,-45 12-16 0,0 0 0 15,32-22 880-15,-21 12 176 0,-11 10 48 0,21-18 0 16,-10 5-1968 0,-2 0-384-16,1-4-64 0,-2 1-32 0,-2-3 448 0,-3 2 96 0,-1-2 0 0,-3 3 16 15,-1 1-288-15,-2-2-64 0,-3 2-16 0,-2 2 0 16,0 2 576-16,-2 1 224 0,0 3-176 0,-2-1 176 16,1 6 0-16,0 0 192 0,1 2-16 0,-3 2 0 0,1 3 384 0,0 5 80 15,-1 1 0-15,1 1 16 0,0 3-288 0,1 3-64 16,1 4-16-16,0 1 0 0,1 3 16 0,-1 4 0 15,-1 6 0-15,0 0 0 0,1 1-16 0,-2 0 0 16,2-1 0-16,2 0 0 0,0-1 32 0,1 1 0 16,2 0 0-16,3-4 0 0,3-2 320 0,1-1 80 15,3-2 16-15,5-5 0 0,-9-22-320 0,26 36-64 16,-26-36-16-16,0 0 0 0,51 27-336 0,-51-27 0 16,0 0 0-16,56-4 0 0,-56 4-256 0,36-19 16 15,-36 19 16-15,38-32 0 0,-19 14-96 0,-1-4-32 16,0-2 0-16,-1 0 0 15,0-3-480-15,-1-3-80 0,1 2-32 0,-1-4 0 16,2 2-1664-16,0-4-336 0</inkml:trace>
  <inkml:trace contextRef="#ctx0" brushRef="#br0" timeOffset="46238.99">14575 5708 6447 0,'-5'9'576'0,"3"0"-576"0,2-6 0 0,0 0 0 15,1 2 784-15,0 0 48 0,0 8 16 0,0 7 0 16,2 4-48-16,-1 2-16 0,0 0 0 0,0-3 0 16,0 2 224-16,-1-2 32 0,-1 1 16 0,-1-2 0 15,-1 1 544-15,0 1 96 0,0-1 32 0,1 1 0 16,-1-2-368-16,-1-3-64 0,0 4-16 0,1-4 0 16,0-1-688-16,-1 0-144 0,0-2-16 0,1-2-16 0,-2-2-416 0,2 1-224 15,0-5 32-15,0-4 0 16,1-2-624-16,-1-2-112 0,2-2-32 0,0-1 0 15,0-5 272-15,2-2 48 0,0-2 16 0,1-3 0 0,2-1 384 0,0-5 80 16,3-1 16-16,0-3 0 0,1 0 144 0,1-5 0 16,1-1 0-16,1-2 0 0,2 2 0 0,-1-3 0 15,0-2 0-15,2 1-128 0,-4 0 128 0,1 6 0 16,1 3 0-16,-3 5 0 0,0 2 0 0,-2 5 0 16,0 4 0-16,-1 4 0 0,-7 6 0 0,0 0 176 15,0 0-176-15,0 0 192 0,0 0 656 0,50 9 144 16,-50-9 32-16,0 0 0 0,30 32-272 0,-30-32-48 15,19 37-16-15,-11-13 0 0,-2 1-368 0,-2 3-64 16,0 1 0-16,-4 4-16 0,-1-3 48 0,1 1 16 0,-2-3 0 0,0 1 0 31,1-3-624-31,1-3-112 0,2-3-16 0,1 0-8144 0,0-6-1632 16</inkml:trace>
  <inkml:trace contextRef="#ctx0" brushRef="#br0" timeOffset="46772.6">15278 5835 4031 0,'4'-10'0'0,"-2"4"176"0,1 0-48 0,-3 1-128 0,-1 2 0 0,-1 1 0 0,0 0 0 0,-2-6 0 16,-3 0 1920-16,-3-3 288 0,-4-2 48 0,-2 3 16 15,0 0-256-15,-2 6-48 0,1-2-16 0,-2 4 0 0,-1 2-160 0,2 0-48 16,0 0 0-16,1 3 0 0,1 3-656 0,2 0-144 15,1 4-32-15,-1 4 0 0,1 6-592 0,-1 3-128 16,0 1-32-16,-1 3 0 16,2 0-576-16,-3 4-112 0,3-3-32 0,1 2 0 15,2-3-80-15,2-2-32 0,3 0 0 0,3-2 0 0,3 1 272 0,4-5 48 16,0-1 16-16,-5-18 0 0,18 30 336 0,-18-30 0 16,0 0 0-16,40 22 0 0,-40-22 448 0,0 0 128 15,0 0 0-15,59-8 16 0,-59 8 64 0,32-24 16 16,-14 5 0-16,-1-2 0 0,2-4-160 0,1-2-16 15,-2 3-16-15,0-9 0 0,1 1-336 0,1-6-144 16,-1-3 128-16,1-2-128 0,0-4 0 0,3-3 0 16,0-4 128-16,2 0-128 0,0-2 0 0,1-2 0 15,1 2 0-15,-3 1 0 0,-1 0 0 0,-3 4 0 0,-2 1 0 16,-4 5 0-16,0 6-160 0,-6 2 160 0,0 6 0 0,-3 4-144 16,-1 4 144-16,-3 6 0 0,-1 2 0 0,-2 5 0 15,-1 2 0-15,-2 7 0 0,0 1 0 0,-2 3 0 16,-1 6 0-16,0 5 0 0,-1 5 0 0,-1 3 128 15,0 5-128-15,-2 5-256 0,1 5 64 0,-1 4 0 16,-1 5 192-16,0 5-160 0,1 7 160 0,-3 0-160 16,3 3 160-16,-3-2 0 0,2-1 0 0,1 1 0 15,2 0 0-15,3 0 0 0,3 0 0 0,1-6 0 16,4-4-640 0,3-7-80-16,2-5-32 0,1-3-11504 0</inkml:trace>
  <inkml:trace contextRef="#ctx0" brushRef="#br0" timeOffset="47455.92">14850 6412 25791 0,'-16'3'1152'0,"4"-1"224"0,5-2-1104 0,3-2-272 0,3 2 0 0,2-1 0 16,0-1 560-16,1 0 48 0,1-3 16 0,0 2 0 15,-3 3-800-15,0 0-144 0,0 0-48 0,0 0 0 16,0 0-1104 0,45-12-208-16,-45 12-48 0,0 0-16 0,0 0 576 0,48 4 112 0,-48-4 32 0,0 0 0 15,49 10 800-15,-49-10 224 0,0 0 0 0,57 13 0 16,-57-13 176-16,0 0 112 0,63 12 32 0,-63-12 0 0,47 13-160 15,-47-13-32-15,44 18 0 0,-44-18 0 0,42 26 240 0,-42-26 32 16,42 31 16-16,-42-31 0 0,42 44 400 0,-42-44 80 16,47 44 0-16,-24-18 16 0,2 1-32 0,-2 3-16 15,0-1 0-15,-1-4 0 0,0 1-368 0,1-1-80 16,-1-1-16-16,1 1 0 0,0-2-400 0,-23-23 0 16,48 45 0-16,-48-45 0 0,45 43-144 0,-22-21 144 15,-1 0-192-15,-22-22 192 0,45 43 0 0,-45-43 0 16,42 43 0-16,-22-20 0 0,0 2 0 0,-2-2 0 15,-1 1 144-15,-2-1-144 0,0 1 384 0,-2-1-16 16,0 0 0-16,-2 1 0 0,-1-2-368 0,-1 3 0 16,1 1 0-16,-2 0 0 0,-1 2 0 0,0 2-192 15,1-2 192-15,-2 4-192 0,-1-3-32 0,2 5-16 0,-1-2 0 16,0-2 0-16,1 3 240 0,-2-4 0 0,1 3 0 16,1-1 0-16,-1 0 0 0,0-1 0 0,-1-1 0 0,1-5 0 15,1 1 0-15,-1-2 0 0,2-3 0 0,0-2 0 16,1 3 0-16,0-5 0 0,0 2 0 0,-9-18-192 31,15 27-544-31,-15-27-96 0,16 21-32 0,-16-21-10400 0</inkml:trace>
  <inkml:trace contextRef="#ctx0" brushRef="#br0" timeOffset="48172.67">15893 7783 4607 0,'-13'5'400'0,"6"-3"-400"0,0-1 0 0,4-1 0 15,3 2 240-15,-2-2-48 0,1 0 0 0,0 0 0 16,-2 1-848-16,0-1-176 0,0 1-48 0,2-2 0 16,1 1 432-16,1-1 96 0,0-1 16 0,1 2 0 15,-2-1 640-15,1-1 128 0,-1 1 16 0,0-2 16 16,-1 2 928-16,-1-1 176 0,0 2 32 0,1 2 16 15,-1 1 304-15,0 0 48 0,0 1 16 0,1 2 0 0,1 0-560 0,0 2-96 16,0 1-32-16,3-2 0 0,-1 5-832 16,1-1-160-16,3 1-48 0,-1 0 0 0,-5-12-256 15,17 25 0-15,-17-25 0 0,18 24 0 0,-18-24 0 0,19 26 0 16,-19-26 0-16,20 29 0 0,-11-14-128 0,1-1 128 16,-1-1 0-16,0 1-144 0,-1 1 400 0,-2 0 96 15,0-1 16-15,1 1 0 0,-2 2 848 0,0-1 160 16,-1 0 32-16,1 3 16 0,-1-4-80 0,0 0 0 15,1 2-16-15,1-3 0 0,-1-1-496 0,1-2-80 16,-6-11-32-16,0 0 0 0,22 22-464 0,-22-22-80 16,0 0-32-16,0 0 0 0,0 0-144 0,0 0 0 15,45-17 0-15,-45 17-176 0,19-24 176 0,-19 24 128 16,22-36-128-16,-9 16 176 0,3-3 16 0,1-6 0 0,1 1 0 16,2-6 0-16,-3-1-192 0,1-3 0 0,1-1 0 15,-2 0 128 1,-1-1-832-16,-1 7-192 0,0-2-16 0,-3 3-9216 0,1 5-1840 0</inkml:trace>
  <inkml:trace contextRef="#ctx0" brushRef="#br0" timeOffset="48723.81">15702 8262 25791 0,'-3'2'2304'15,"1"0"-1856"-15,4 0-448 0,-1-1 0 16,1 0 912-16,0 0 96 0,1 3 16 0,-3-4 0 15,0 0-1024-15,0 0-160 0,50 14-48 0,-50-14-16 16,0 0-2912-16,68-8-592 0,-68 8-112 0,0 0-32 16</inkml:trace>
  <inkml:trace contextRef="#ctx0" brushRef="#br0" timeOffset="48831.05">16184 8310 2751 0,'7'13'256'0,"-7"-13"-256"16,11 13 0-16,-11-13 0 0,0 0 256 0,0 0 0 15,0 0 0-15,0 0 0 0</inkml:trace>
  <inkml:trace contextRef="#ctx0" brushRef="#br0" timeOffset="49065.83">16481 8328 7359 0,'-4'10'656'0,"2"-2"-528"0,1-5-128 0,2 2 0 16,0-3 1728-16,2-2 304 0,-1 1 64 0,-2-1 16 31,0 0-2112-31,0 0-656 0,0 0-16 0,0 0 0 0,50 9 496 0,-50-9 176 0,0 0 0 0,0 0 0 15,0 0-176-15,0 0 176 0,50-11-160 0</inkml:trace>
  <inkml:trace contextRef="#ctx0" brushRef="#br0" timeOffset="49255.6">16592 8778 37775 0,'-10'27'1664'0,"5"-10"368"0,1 0-1632 0,4-7-400 16,2-5 0-16,0-3 0 0,-2-2 288 0,0 0-32 16,19 24 0-16,-8-11 0 15,-11-13-2944-15,23 21-608 0,-23-21-112 0,0 0-32 0,0 0 2704 0,0 0 544 16,0 0 192-16,0 0-144 0</inkml:trace>
  <inkml:trace contextRef="#ctx0" brushRef="#br0" timeOffset="49581.9">16529 9258 6271 0,'-1'15'128'0,"0"-1"48"0,1-5 0 0,0-5 0 0,0-1-176 0,0 5 0 0,0 7 0 0,-2 8 0 16,2 6 1424-16,0-4 256 0,2-5 48 0,-1-4 16 16,0-7-1744-16,0-3-288 0,1-3-96 0,-2-3 0 31,1 0-944-31,-1-2-176 0,-1 1-32 0,0 0-16 0,0 0 1232 0,0 1 320 0,0 1 0 0,1 0 0 15,-1 2 0-15,1 0-144 0,1 4 144 0,1-4 0 16,0 5 0-16,1-3 0 0,2 5-128 0,1-2 128 0,-1-1 0 0,2 2 0 16,-7-9 0-16,14 15 0 15,-6-5-128-15,-1 2 128 0,-2 0 0 0,0-1 0 0,-2 1 0 0,-2 2-128 16,0-1 128-16,-2 1 0 0,0 1 0 16,-1 1-128-16,0-2 128 0,-2 1 0 0,1 2 1168 15,0-3 304-15,0-1 64 0,0 0 16 0,2-2 656 0,-1-3 128 16,2-2 32-16,-1 1 0 0,1-2-1792 0,-1 0-336 15,1-2-80-15,-2 0 32 0,2-1-336 0,-1-1-64 16,0 2-16-16,0-3-8272 16</inkml:trace>
  <inkml:trace contextRef="#ctx0" brushRef="#br0" timeOffset="49867.93">16172 9930 5519 0,'-18'3'496'0,"4"-1"-496"0,7-1 0 0,2 1 0 16,2-1 832-16,-6 0 64 0,-8 2 0 0,-9 4 16 15,-6 1-720-15,-1-2-192 0,4 4 0 0,5-2 0 16,5-2-624-16,4 0-144 0,2-1-48 0,2-4 0 16,1-1 816-16,0 0 0 0,-1-2 144 0,-1-3-16 15</inkml:trace>
  <inkml:trace contextRef="#ctx0" brushRef="#br0" timeOffset="49973.84">15624 9902 2751 0,'-15'9'256'0,"5"-4"-256"15,2 3 0-15,3-5 0 0,3 1 2400 0,0-1 432 16,1 1 96-16,0 0-5520 16,-1 6-1104-16</inkml:trace>
  <inkml:trace contextRef="#ctx0" brushRef="#br0" timeOffset="54205.15">11672 4763 12895 0,'-2'2'1152'0,"0"0"-928"16,2 0-224-16,0-1 0 0,1-1 752 0,-1 2 96 15,-1 1 32-15,-1-1 0 0,1 5-432 0,-1-3-96 16,-1 3-16-16,-2-3 0 0,2-1-336 0,-3 1 0 15,0 0 0-15,-2-2 0 0,0-1 304 0,0 0 144 16,2-1 16-16,-2-1 16 0,2 0 144 0,-2-1 16 16,2-2 16-16,-2-1 0 0,0 1-400 0,-1-2-64 15,0 1-32-15,-2 1 0 0,0-2-160 0,-1 2 0 16,-3-1 144-16,1 4-144 0,-2 0 0 0,-2 2 0 16,-1 3 0-16,0 1-128 0,-2-1 128 0,2 5 0 0,-1 2 0 0,2 0 0 15,4 0 0-15,-1 0-160 16,3 2 160-16,2-1 0 0,2 1-160 0,0 1 160 0,4 0-128 0,0 4 128 15,2-2-320-15,-1 3 0 0,2 0 16 0,-2 4 0 16,2 0 304-16,-1 0-128 0,1 2 128 0,0-2 0 16,1 1 352-16,1-3 176 0,2-3 48 0,2-2 0 15,2-1 320-15,-7-15 80 0,0 0 16 0,34 28 0 16,-34-28-288-16,0 0-64 0,0 0-16 0,66-1 0 16,-66 1-320-16,0 0-64 0,52-24-16 0,-36 12 0 15,-1-2-224-15,0-1 0 0,0-2 0 0,-3 0 0 16,0-2-128-16,0-3-32 0,0 1 0 0,-1-1 0 15,0 0-48-15,-1-2-16 0,-1 2 0 0,1-3 0 0,-2 2-96 16,1-1 0-16,0 1-16 0,-2 1 0 0,2 2-48 0,0-1-16 16,-2 7 0-16,0 1 0 15,-1 3-48-15,-1 2 0 0,-2 5 0 0,0 3 0 0,0 0 448 0,-2 6 0 16,0 1 0-16,0 2 0 0,-1 3 512 0,0 2 176 16,0 4 32-16,-1 1 16 0,2 1-32 0,0 2-16 15,2 2 0-15,0 1 0 0,0-2-496 0,0 2-192 16,2 0 176-16,-2 1-176 0,1-3 0 0,0 0 0 15,2-5 0-15,1-3 0 16,-7-15-832-16,0 0-176 0,34 30-16 0,-34-30-10512 0</inkml:trace>
  <inkml:trace contextRef="#ctx0" brushRef="#br0" timeOffset="54705.56">12143 4637 23039 0,'-4'6'2048'0,"0"0"-1648"0,3-3-400 0,2-2 0 16,0 0 1376-16,0 2 192 0,-1 4 32 0,0 6 16 16,0 1-1376-16,0 6-240 0,-1-1-128 0,-1 4 128 15,-1 0-1312-15,-2 0-144 0,1 2-16 0,-2-2-16 16,1 2 512-16,-2 0 96 0,2-2 32 0,1 0 0 15,0-1 576-15,0-6 112 0,1 4 32 0,1-4 0 16,0-3 128-16,1 0 0 0,0-2 160 0,1-2-160 0,0-4 0 0,-1 1 0 16,1-3 0-16,0-2 0 0,0 1 0 0,1-4 0 15,0 1-176-15,0-1 176 0,3-5-272 0,-1 2 64 16,3-5 16-16,0-2 0 0,2-3 192 0,0-3 0 16,1 1 0-16,1-3 0 0,0 2 0 0,0-4 0 15,2-2 0-15,0-2 0 0,-1-1 0 0,0-2 0 16,1-1 0-16,-2-1 0 0,0-3 0 0,-1 5 0 15,0 2 128-15,0 0-128 0,-1 4 144 0,1 2-16 16,-1 2-128-16,-1 6 192 0,0 3 288 0,0 4 48 16,0 3 16-16,-2-1 0 0,-5 4 160 0,0 0 16 15,0 0 16-15,0 0 0 0,0 0 96 0,44 23 0 16,-44-23 16-16,14 23 0 0,-7-8-320 0,0 4-64 16,-3-2-16-16,-1 5 0 0,0 0-320 0,-2 0-128 15,0 1 0-15,0 0 144 0,0-1-144 0,0 2 0 0,0-2 0 16,1-1 0-16,0-3 0 0,1-1-224 0,1-1 48 0,2-5 16 31,1-2-1424-31,-1-4-272 0</inkml:trace>
  <inkml:trace contextRef="#ctx0" brushRef="#br0" timeOffset="55080.75">12711 4703 21183 0,'-7'11'1888'0,"4"-6"-1504"16,2 2-384-16,2-6 0 0,0 1 1744 0,0 5 288 15,0 4 48-15,-1 6 16 0,3 5-1056 0,-1 3-208 16,0-2-32-16,1-1-16 0,0 1-784 0,-2-3-144 16,0 1-48-16,-1-1 0 15,0-2-176-15,-1 1-32 0,0-3-16 0,-2 1 0 0,1-2 416 0,-1-2-160 16,1 1 160-16,-2-4 0 0,2-4 0 0,-1 2-128 15,0-4 128-15,1-1 0 0,0-3 0 0,0-2 0 16,-1 1 128-16,0-3-128 0,1-1 432 0,1-4-16 16,1-4 0-16,0-3 0 15,3-2-768-15,0-4-160 0,3-3-16 0,1-3-16 16,2-4 96-16,1-1 0 0,1 3 16 0,1-3 0 0,2-3 432 0,-1 1-160 16,-1 1 160-16,3 1 0 0,1 1 0 0,0 0 0 15,1 3 0-15,0 2 0 0,-2 5-128 0,0 0 128 0,-1 8 0 0,0 1 0 16,-1 0-192-16,-1 1 64 0,2 0 128 15,-14 12-208-15,29-24 80 0,-29 24 128 0,36-29-208 0,-36 29-11584 16</inkml:trace>
  <inkml:trace contextRef="#ctx0" brushRef="#br0" timeOffset="56365.67">14528 4416 8287 0,'-11'4'736'0,"1"-2"-592"16,4-1-144-16,5-1 0 16,-1 0 656-16,-4 0 112 0,-4 1 0 0,-7 1 16 0,-4-2-208 0,0 0-64 15,1-2 0-15,2-2 0 0,2 0-384 0,2-1-128 16,-1-3 0-16,2 4 0 0,1-4 288 0,-1 4-48 15,1-3-16-15,-1 3 0 0,0 2 128 0,-1 2 32 16,1 2 0-16,-1 1 0 0,1 5 0 0,-1 0 16 16,1 1 0-16,1 4 0 0,-1 2 304 0,3 0 48 15,3 0 16-15,0 3 0 0,2-1 0 0,3-1 0 16,2 0 0-16,2 1 0 0,3-1-512 0,0 2-80 16,2-3-32-16,0 1 0 0,2-1-144 0,0-1 0 15,-9-14-160-15,0 0 160 0,34 33 0 0,-34-33 0 16,0 0-128-16,0 0 128 0,62 17 0 0,-62-17-144 15,0 0 144-15,53-10-128 0,-53 10-64 0,0 0 0 0,50-25 0 0,-50 25 0 16,31-22 192-16,-31 22-160 0,29-27 160 0,-15 14-160 16,1-3 160-16,-2 0 0 0,3 1 0 0,-4-3-128 15,0 0-16-15,-1 1 0 0,-3-2 0 0,-1-2 0 32,-2 6-528-32,0-1-96 0,-1 3-32 0,1 1 0 15,-2 3 240-15,-1 0 48 0,1 4 16 0,-2 2 0 0,-1 1 496 0,-1 5 0 0,1 1 0 0,-3 3 0 16,0 1 288-16,0 5 48 0,-2 4 16 0,0 1 0 15,-2 4 416-15,1 3 64 0,0-1 32 0,1 0 0 16,2-3-224-16,2-3-64 0,2-1 0 0,2-4 0 16,4-3-848-16,-7-10-176 15,0 0-48-15,0 0-8992 0</inkml:trace>
  <inkml:trace contextRef="#ctx0" brushRef="#br0" timeOffset="56773.83">14800 4270 5519 0,'-3'9'496'0,"-1"-1"-496"16,3-2 0-16,0-4 0 0,1 4 2016 0,-1-1 304 16,-1 9 64-16,-3 7 16 0,0 6-288 0,-2 3-64 15,2-1-16-15,-2 1 0 0,0-3-1488 0,2-2-288 16,-3-1-64-16,1-1-16 0,-1-1-176 0,0-1 0 15,2 0 0-15,-1 0 0 0,1-5 224 0,2 1 160 0,0-2 48 0,0-3 0 16,1 1-144-16,1-5-32 0,-1 0 0 0,2-1 0 16,-1-4-256-16,1 2 0 0,0-4 0 0,0-1 0 31,0-1-608-31,1-4-32 0,0 1 0 0,0-5 0 16,1-1 176-16,0-2 16 0,1-2 16 0,1-3 0 0,2-3 432 0,0-1 144 0,3 1 0 0,0-4 0 15,0-3 96-15,1-1 16 0,2-1 0 0,-1-4 0 16,1-1-256-16,1-3 0 0,2 1 0 0,0 1 0 15,2 4 0-15,-3 5 0 0,2 7 0 0,-15 19 0 16,27-26 0-16,-27 26 0 0,0 0 0 0,0 0 0 16,0 0 288-16,0 0 16 0,53 3 0 0,-53-3 0 15,0 0 528-15,0 0 96 0,29 26 32 0,-29-26 0 16,0 0-960-16,0 0 0 0,0 0 0 0,50 24-7792 16,-50-24-1504-16</inkml:trace>
  <inkml:trace contextRef="#ctx0" brushRef="#br0" timeOffset="57147.75">15153 4244 14223 0,'1'2'1264'0,"-1"4"-1008"16,0-3-256-16,0-1 0 0,0 0 0 0,0 3 0 15,0 1 0-15,0 7-128 0,0 3 2208 0,-1 2 448 16,1 4 96-16,-1-5 0 0,-2 5-368 0,1-3-80 15,0-2 0-15,-1 2 0 0,-1-1-1072 0,0 2-208 16,0-3-32-16,0 2 0 0,-2-3-864 0,2-1 0 16,-2 2 0-16,1-4-128 0,-1 1-128 0,1-3-32 0,-2 0 0 0,0-4 16 15,1 1-32-15,-2-3 0 0,0-1 0 0,0-4 16 16,0 0-96-16,2-2 0 0,-1-3-16 0,0 0 0 16,2-2 48-16,0-3 16 0,2-3 0 0,-1-1 16 31,3-2-352-31,0-4-64 0,1 2-16 0,1-5 0 15,0-2 80-15,2-2 16 0,1-2 0 0,2 3 16 0,2-2 320 0,2-2 64 0,0 2 0 0,1-1 32 16,3 1-16-16,1 3 0 0,0 2 0 0,0 0 0 16,1 8 112-16,-4 0 128 0,0 4-208 0,-2 2 208 15,-10 9-576-15,0 0 0 0,0 0-16 0,0 0 0 16,0 0 80-16,49-9 32 0,-49 9 0 16,0 0 0-16,0 0-240 0,0 0-48 0,0 0-16 0,56 15-6576 15</inkml:trace>
  <inkml:trace contextRef="#ctx0" brushRef="#br0" timeOffset="57406.64">15712 3975 20271 0,'-8'14'1792'0,"4"-3"-1424"15,1-1-368-15,2-3 0 0,4 1 1216 0,-1-4 192 16,0 5 16-16,1 5 16 0,2 10-1280 0,0 8-160 16,0 2-224-16,-2 2 48 15,-2 1-992-15,-2-2-208 0,-1 2-32 0,-3-1-16 0,2 1 1040 0,-1-2 224 0,0-1 160 0,1-1-208 16,0-1 640-16,0-4 128 0,1-4 16 0,0 1 16 16,2-4-384-16,-1-2-80 0,1 0 0 0,1-4-6560 15,-1 1-1312-15</inkml:trace>
  <inkml:trace contextRef="#ctx0" brushRef="#br0" timeOffset="57640.59">15503 4257 21183 0,'-4'3'1888'0,"2"1"-1504"16,2-3-384-16,3-1 0 0,0 1 2112 0,3-1 368 15,2 1 64-15,-8-1 16 0,0 0-1280 0,55 1-256 16,-55-1-64-16,58-9 0 0,-58 9-816 0,61-13-144 16,-61 13 0-16,60-17 0 15,-60 17-704-15,52-21 0 0,-52 21-16 0,47-23 0 16,-47 23-752-16,37-25-160 0,-37 25-32 0,31-27 0 16,-16 13-544-16,-2-2-112 0</inkml:trace>
  <inkml:trace contextRef="#ctx0" brushRef="#br0" timeOffset="58097.71">16132 3951 24879 0,'1'3'1088'0,"1"-2"256"0,0 0-1088 0,3 0-256 0,-1-1 0 0,-4 0 0 15,0 0 1440-15,0 0 224 0,0 0 64 0,68 5 0 16,-68-5-704-16,55 5-144 0,-55-5-32 0,0 0 0 15,61 7-848-15,-61-7-160 0,0 0-32 0,0 0-16 32,0 0-368-32,0 0-80 0,0 0-16 0,0 0 0 0,0 0 480 0,0 0 192 0,0 0-128 0,0 0 128 15,0 0 288-15,0 0 144 0,27 31 16 0,-34-24 16 16,-1-1-224-16,1 3-48 0,-1 0-16 0,0 0 0 16,0-1-176-16,0 2-176 0,2-1 48 0,0-1 0 15,1 1-272-15,-1-1-48 0,3 1-16 0,-1-2 0 0,3 3 240 0,1-2 48 16,0-1 16-16,1 2 0 0,1-2 160 0,-2-7 0 15,0 0 0-15,0 0 0 0,22 31 144 0,-22-31 16 16,0 0 0-16,0 0 0 0,30 27-32 0,-30-27 0 16,0 0 0-16,0 0 0 0,0 0 80 0,51 31 16 15,-51-31 0-15,0 0 0 0,0 0-32 0,0 0-16 16,58 20 0-16,-58-20 0 0,0 0 272 0,0 0 48 16,0 0 16-16,0 0 0 0,0 0-288 0,0 0-48 15,0 0-16-15,0 0 0 0,20 32 224 0,-32-23 32 16,-3 0 16-16,-2 2 0 0,-3 1-32 0,-3 4 0 15,-2 1 0-15,-2 4 0 0,-2 0-32 0,1 0-16 16,3-1 0-16,4-1 0 0,5-4-576 0,6-5-112 16</inkml:trace>
  <inkml:trace contextRef="#ctx0" brushRef="#br0" timeOffset="69524.92">10834 8489 11663 0,'0'0'1024'0</inkml:trace>
  <inkml:trace contextRef="#ctx0" brushRef="#br0" timeOffset="70865.73">10806 8512 1839 0,'0'0'160'0,"-7"5"-160"15,7-5 0-15,0 0 0 0,0 0 352 0,0 0 32 16,-7 8 16-16,7-8 0 0,-11 6-400 0,11-6-224 16,-8 8 32-16,8-8 0 15,-7 2-224-15,7-2-32 0,0 0-16 0,0 0 0 0,-8 5 784 0,8-5 144 0,0 0 48 16,0 0 0-16,0 0 176 0,0 0 32 0,0 0 16 16,0 0 0-16,0 0-608 0,0 0-128 0,16-18 0 0,-16 18 0 15,0 0 0-15,0 0 0 0,19-13 0 0,-19 13 0 16,0 0 480-16,0 0 48 0,0 0 16 0,0 0 0 15,25-17 32-15,-25 17 0 0,0 0 0 0,0 0 0 16,0 0-80-16,0 0-16 0,0 0 0 0,0 0 0 16,18-16-32-16,-18 16 0 0,0 0 0 0,0 0 0 15,-5-1 448-15,5 1 64 0,-5 0 32 0,1 1 0 16,4-1-224-16,-8 4-64 0,8-4 0 0,-9 2 0 16,4-2-336-16,5 0-80 0,-10 2-16 0,5-1 0 15,-2-1-48-15,2 0-16 0,-2 0 0 0,0 0 0 16,0 0 96-16,0 0 16 0,-1 0 0 0,-1 0 0 15,2-1 32-15,-1 0 16 0,1 0 0 0,-1-1 0 0,0-1-144 0,-1 1-32 16,0 1 0-16,0-1 0 0,-1 0 80 0,1-3 16 16,-1 3 0-16,-1 0 0 0,1-2-48 0,-1 0-16 15,-1 0 0-15,-2 0 0 0,1-2-224 0,-1 3 0 16,0-1 0-16,-2-2 0 0,2 4 0 0,-2-2-160 16,0 1 32-16,1 0 0 0,-1 2 0 0,-1-3 0 15,2 2 0-15,-2 0 0 0,2 0 128 0,-2 0-128 16,1 1 128-16,-2 0-128 0,2 0 128 0,-2 1 0 15,1 0 0-15,-1 0 0 0,0 0 128 0,0 0 0 16,2 0 0-16,-2 0 0 0,0 0 160 0,-1 0 32 16,1 0 16-16,-3 1 0 0,1-1-64 0,-1 1-16 15,-1 0 0-15,0 1 0 0,1 0-256 0,-1 1 0 16,-3-1-128-16,3 2 128 0,-1-3-320 0,2 1 16 0,0 0 16 16,2-2 0-16,0 0-64 0,1-3-16 0,0 2 0 0,0 0 0 31,-1-1-176-31,-1-2-32 0,-1 0-16 0,-1 1 0 0,-2 1 160 0,0 0 48 0,-1 0 0 0,1 0 0 15,-1 0 576-15,3 1 128 0,1 1 32 0,1 0 0 16,-2 0-64-16,2 0-16 0,0 0 0 0,0 1 0 16,-1-1-272-16,1 2 0 0,-1 1 0 0,-1-1 0 15,2 1-256-15,0-1 64 0,0 2 0 0,0-1 0 16,1 0 0-16,0-2 0 0,1 1 0 0,2 1 0 16,0-2 192-16,-1 2 0 0,3-2 0 0,-1 0 0 15,3-1 0-15,-1 0-144 0,0 1 144 0,1 0 0 16,1 0 0-16,1 0 0 0,1 2 0 0,0-3 0 15,1 0 0-15,0 0 192 0,2 1-64 0,0-1 0 0,3 0 32 0,-2 0 16 16,5 0 0-16,-5 0 0 0,5 0-176 0,0 0-144 16,-6 1 144-16,6-1-208 15,0 0-336-15,0 0-64 0,-7 5-16 0,7-5 0 0,0 0 176 0,-5 9 48 16,5-9 0-16,0 0 0 0,0 0 400 0,-6 15 0 16,6-15 0-16,0 0 0 0,0 0 256 0,-2 20 64 15,2-20 32-15,0 0 0 0,0 0 64 0,-2 25 16 16,2-25 0-16,0 0 0 0,-4 21-160 0,4-21-16 15,0 0-16-15,-5 24 0 0,5-24-16 0,0 0 0 16,-4 26 0-16,4-26 0 0,0 0-32 0,2 27-16 16,-2-27 0-16,0 0 0 0,6 32-176 0,-6-32 0 15,0 0 0-15,11 31 0 0,-11-31 0 0,0 0 0 0,16 39 0 0,-16-39 0 16,9 29 0-16,-9-29 0 16,7 35 0-16,-7-35 0 0,5 39 224 0,-5-39 112 0,2 44 32 0,1-23 0 15,-2 2 208-15,-1 0 64 0,1 0 0 16,-1 0 0-16,1 2-384 0,0 1-64 0,1-1 0 0,0 2-16 15,-1 0-176-15,-1 0 0 0,0 1 0 0,-1 1-176 16,-1 0 176-16,0 2 0 0,-1 0 0 0,-2 1 0 16,1 0 0-16,-3-1 128 0,2 2-128 0,-4-1 0 15,0-1 320-15,-1 2 0 0,0 0 0 0,0-2 0 16,0 4-16-16,1-4-16 0,1-1 0 0,2 1 0 16,1-3-160-16,2-1-128 0,1 1 192 0,1-4-192 15,2 0 0-15,-1-4 0 0,0-20 0 0,1 41 0 16,-1-41 0-16,3 35-320 0,-3-35 32 0,5 30 16 15,-5-30-16-15,0 0 0 0,15 38 0 0,-15-38 0 16,0 0 48-16,18 37 16 0,-18-37 0 0,0 0 0 16,20 32-224-16,-20-32-32 0,0 0-16 0,21 30 0 15,-21-30-64-15,0 0-16 0,22 30 0 0,-22-30 0 16,0 0-128-16,0 0-16 0,31 28-16 0,-31-28 0 16,0 0-288-16,0 0-48 0,46 21-16 0,-46-21 0 15,0 0 480-15,47 4 96 0,-47-4 0 0,42-1 16 0,-42 1 304 0,50-4 192 16,-50 4-208-16,55-5 80 0,-55 5-64 0,56-5-16 15,-56 5 0-15,59-4 0 0,-59 4-112 0,62-7-32 16,-62 7 0-16,64-4 0 16,-64 4-160-16,75-5-48 0,-35 3 0 0,0 1 0 0,1 1 416 0,-2 0 144 15,-1 0 0-15,0 0-144 0,-38 0 272 0,78 0 64 16,-36 1 16-16,1-2 0 0,2 1 400 0,2 0 80 16,1 1 16-16,-1-1 0 0,-1 2-224 0,-2 2-32 0,1-4-16 15,1-2 0-15,3 0-240 0,4 0-32 0,3 0-16 0,-1-1 0 16,0 2-144-16,-2 0 0 0,-1 1 0 0,-1-1 128 15,0-1-128-15,4 0 160 0,6-1-160 0,-2 0 160 16,-2-1-16-16,1 0 0 0,3 2 0 0,2-5 0 16,6 0-304-16,6-2-64 0,6-1-16 0,-3-2-7104 15</inkml:trace>
  <inkml:trace contextRef="#ctx0" brushRef="#br0" timeOffset="73331.69">15721 8280 11055 0,'-16'0'976'0,"5"-2"-784"0,2 2-192 0,4-1 0 16,5 1 2096-16,0 0 368 0,0 0 80 0,-6-3 16 15,6 3-2000-15,-8-6-400 0,8 6-160 0,-7-7 128 16,7 7-128-16,0 0 0 0,0 0 0 0,0 0 0 16,0 0 448-16,0 0 224 0,0 0 32 0,0 0 16 15,0 0-48-15,0 0-16 0,44-10 0 0,-44 10 0 0,0 0-208 0,40-2-32 16,-40 2-16-16,0 0 0 0,59-7-400 0,-59 7 0 16,46-4 0-16,-46 4 0 0,49-2 0 0,-49 2 0 15,50-4 0-15,-50 4 0 0,54-2 0 0,-54 2 0 16,59 0 0-16,-59 0 0 0,67 0-128 0,-67 0 128 15,78 2 0-15,-35-1 0 0,2 1 0 0,1-1 0 16,-2-1-144-16,0 1 144 0,3 0 0 0,1-1 0 16,2 0-128-16,2 0 128 0,3 1 0 0,-2 0-160 15,-1 0 160-15,-3 3-128 0,1-1 128 0,-4-1 0 16,0 1-144-16,1 2 144 0,1-3 0 0,0 0 0 16,2 1 0-16,-3 2 0 0,-6-3 0 0,2 1 0 15,0 0 0-15,1-1 128 0,-1-1-128 0,2-1 0 16,2 1 0-16,1-2 0 0,-1 1 0 0,-3 0-144 0,0 1 144 15,-2 1 0-15,-3-2 0 0,-1 1-128 0,-38-1 128 0,73 0 0 16,-36-1 0-16,1-1 0 0,-2 2 0 0,-36 0 0 16,69 3 0-16,-69-3-128 0,61 4 128 0,-61-4 0 15,57 8 0-15,-57-8 0 0,55 4 0 0,-55-4 0 16,50 5-432-16,-50-5 32 0,45 2 0 0,-45-2 0 31,0 0-1120-31,52 6-208 0,-52-6-64 0,0 0 0 16,0 0 304-16,36 20 48 0,-36-20 16 0,0 0 0 0,0 0 1232 0,1 32 192 0,-1-32 176 0,-9 26-48 15,2-11 960-15,0 3 192 0,0 0 48 0,-1 1 0 16,-1 0-176-16,-2 2-16 0,1 1-16 0,0 0 0 16,-2 2-512-16,2 1-96 0,0 2-32 0,0 0 0 15,2 0-160-15,0 2-16 0,1 0-16 0,-1 3 0 16,0-2 32-16,0 2 0 0,1 2 0 0,-2-4 0 0,2 1-320 16,-1-3-272-16,0-1 48 0,1 2 16 0,1-2 208 0,-1-1 0 15,2 3 192-15,0-1-192 0,1-2 0 16,0 0 0-16,3 0-240 0,-2 2 80 0,1 0 592 0,-1 0 112 15,1 3 32-15,1-3 0 0,1 0-576 0,-1-3 0 16,2-4 0-16,-1-21-192 0,2 42 384 0,-2-42 96 16,5 39 16-16,-5-39 0 15,4 33-1344-15,-4-33-272 0,4 25-48 0,-4-25-16 0,3 25 1184 0,-3-25 192 16,0 0 0-16,6 32 192 0,-6-32-192 0,4 24 0 16,-4-24 0-16,0 0 0 0,9 30 0 0,-9-30 0 15,0 0 176-15,0 0-176 0,14 24 0 0,-14-24 0 16,0 0-208-16,0 0 64 15,0 0-448-15,0 0-96 0,0 0-16 0,0 0 0 16,0 0 96-16,0 0 16 0,0 0 0 0,0 0 0 0,0 22 784 0,0-22 144 0,-22 2 48 0,8 0 0 16,-3 0 0-16,-2 2 0 0,-2-2 0 0,-4 0 0 31,1-1-1232-31,-5 0-240 0,-3 3-64 0,-2-2 0 16,-4 0 128-16,1 0 0 0,0 2 16 0,-1 0 0 0,1 1 656 0,-3-2 128 0,-1 5 32 0,-3-1 0 15,0-2 672-15,-5 4 144 0,0-3 16 0,-3 0 16 16,1-1-144-16,-2 0-16 0,3 1-16 0,-2 1 0 15,-2-1-624-15,-3 2-128 0,-3-3-32 0,0 1 0 16,2-2-160 0,0 2-48-16,-1 0 0 0,-3 4 0 0,0 0 800 0,-3-3 160 0,-2 2 16 0,-1-2 16 15,1 2 720-15,1 5 144 0,5-2 16 0,-4 1 16 16,-2 0 256-16,1-1 48 0,3-2 16 0,3-1 0 0,5 1-384 0,1-2-80 16,2-3-16-16,0 3 0 0,1-3-912 0,2 0-304 15,2 0 160-15,3-3-160 16,5 0-432-16,1-2-160 0,5-2-48 0,-1-3 0 15,4 0-384-15,1 0-64 0,1-2-32 0,3 1-6688 16,0-3-1344-16</inkml:trace>
  <inkml:trace contextRef="#ctx0" brushRef="#br0" timeOffset="80781.06">11391 11568 11055 0,'0'0'976'0,"-6"-1"-784"0,4 1-192 0,1-1 0 15,1 1 1424-15,-1-1 240 0,1 1 64 0,-1-1 0 16,0-3-1344-16,-1 2-256 0,0 0-128 0,0-3 128 31,-1 1-480-31,-1 2-96 0,1-1-32 0,-2 0 0 0,2 0 480 0,-1 0 0 0,-2 2 0 0,-1-1 160 16,1 0 320-16,-1 1 64 0,-1 0 16 0,-2-2 0 16,0 3 160-16,-1-1 48 0,1 1 0 0,-2 1 0 15,2 2 128-15,-4-1 16 0,2 0 16 0,-2 0 0 16,2 2-352-16,-1 0-64 0,1-1 0 0,-2 1-16 15,2 2-272-15,0-1-48 0,0 3-16 0,0-2 0 0,1 4-160 0,1 1 0 16,1-3 0-16,0 1 0 0,9-9-208 0,-12 17-32 16,12-17 0-16,0 0 0 0,0 0 80 0,0 0 16 15,5 34 0-15,-5-34 0 16,0 0-240-16,0 0-32 0,0 0-16 0,45 29 0 0,-45-29 304 0,0 0 128 16,0 0-128-16,42 30 128 0,-42-30 160 0,0 0 112 15,36 28 32-15,-36-28 0 0,0 0 256 0,36 25 48 16,-36-25 16-16,0 0 0 0,0 0-128 0,42 30-32 15,-42-30 0-15,0 0 0 0,0 0-144 0,0 0-16 16,33 36-16-16,-33-36 0 0,0 0-288 0,0 0 128 16,-3 27-128-16,-2-21 0 0,-2 0 128 0,0 0-128 15,0 3 0-15,-3-3 0 0,0 0 176 0,-3-2-176 0,1 3 160 0,-3-2-160 16,2 0 144-16,-1 0-144 0,-2 1 128 0,1-1-128 31,1-1-608-31,1 3-208 0,1-4-32 0,2 2-11696 0</inkml:trace>
  <inkml:trace contextRef="#ctx0" brushRef="#br0" timeOffset="81221.73">11644 11662 11055 0,'0'0'976'0,"-4"-6"-784"16,4 6-192-16,0 0 0 0,0 0 960 0,-5-1 128 15,5 1 48-15,-9-1 0 16,0 2-1888-16,-2 4-368 0,-1 0-80 0,-1 5-16 16,0 2-704-16,0 0-128 0,2 1-48 0,0 0 0 0,2 1 1584 0,0 0 304 15,2 2 64-15,7-16 16 0,-10 29 1232 0,10-29 256 16,-7 31 48-16,7-31 16 0,-1 33 672 0,1-33 128 15,2 32 16-15,-2-32 16 0,0 0 176 0,15 39 48 16,-15-39 0-16,0 0 0 0,0 0-944 0,41 32-192 16,-41-32-48-16,0 0 0 0,44 1-896 0,-44-1-176 15,33-11-32-15,-33 11-16 0,33-18-336 0,-18 7-64 0,0-3-16 16,-2-2 0-16,0 2 240 0,-3-2 0 0,3-3 0 16,-2 2 0-16,-2-3 0 0,-2 3 0 0,-3 0 0 0,-2 1 0 15,-2 0 0-15,-1 0 0 0,-2 2-144 0,-3 1 144 31,1 2-512-31,-1-2 0 0,-1 3-16 0,1 1 0 16,-1 2-624-16,0-1-112 0,2 3-16 0,-1-1-16 16,1 2-32-16,0 3 0 0,1 0 0 0,1 0-7408 0</inkml:trace>
  <inkml:trace contextRef="#ctx0" brushRef="#br0" timeOffset="81705.16">11980 11556 9215 0,'0'0'816'0,"0"0"-656"15,0 0-160-15,0 0 0 0,0 0 944 0,0 0 144 16,0 0 48-16,-4 30 0 0,4-30-896 0,-4 30-240 15,4-30 0-15,-3 36 0 16,3-36-256-16,-5 37-128 0,5-37-16 0,-3 36-16 0,3-36 576 0,-2 39 112 16,2-39 32-16,-2 41 0 0,2-41 832 0,0 38 160 15,0-38 48-15,-1 35 0 0,1-35 320 0,1 31 80 16,-1-31 16-16,0 0 0 0,3 43-560 0,-3-43-112 16,0 0-32-16,0 0 0 0,0 0-672 0,0 0-144 0,0 0-32 0,0 0 0 31,0 0-640-31,0 0-128 0,0 0-16 0,0 0-16 15,0 0 16-15,0 0 0 0,21-10 0 0,-19-4 0 16,2 0 112-16,-2-3 16 0,0 2 16 0,0-3 0 0,1 0 112 0,0-3 32 0,0 3 0 0,1-2 0 16,-1 1 288-16,2-1 128 0,0-3-128 0,0 1 192 15,1 0 192-15,1-1 16 0,1-2 16 0,1 2 0 16,1 1-224-16,0 2-32 0,1 7-16 0,-2 0 0 16,1 3-144-16,-10 10 0 0,14-10-160 0,-14 10 160 15,0 0-480-15,0 0 0 0,0 0 0 16,0 0 0-16,0 0 160 0,0 0 16 0,0 0 16 0,0 0 0 15,41 17-128-15,-41-17-32 0,0 0 0 0,0 0-8544 16</inkml:trace>
  <inkml:trace contextRef="#ctx0" brushRef="#br0" timeOffset="82222.62">12529 11064 15663 0,'-1'-12'1392'0,"1"6"-1120"0,0-2-272 0,0 5 0 16,0 3 1120-16,0 0 160 0,4-7 48 0,-4 7 0 0,8-6-1136 0,-2 1-192 16,-6 5 0-16,0 0-192 15,0 0-448-15,0 0-64 0,0 0-32 0,0 0 0 0,15 44 736 0,-15-44 0 16,-5 32 192-16,5-32-32 0,-9 34 752 0,9-34 160 16,-11 41 16-16,11-41 16 0,-10 51 352 0,4-25 64 15,6-26 16-15,-12 57 0 0,6-23-240 0,1 0-32 16,-1 2-16-16,2 0 0 0,-2 2-336 0,1-2-64 15,0-2-16-15,0-2 0 0,0 3-480 0,1 0-96 16,1-2-32-16,3-33 0 16,-4 58-736-16,4-58-128 0,0 53-48 0,0-53-9488 15,2 45-1920-15</inkml:trace>
  <inkml:trace contextRef="#ctx0" brushRef="#br0" timeOffset="82489.42">12179 11357 23039 0,'0'0'2048'0,"0"0"-1648"0,0 0-400 0,0 0 0 15,0 0 2288-15,0 0 368 0,39 13 80 0,-39-13 16 16,58 13-1968-16,-16-3-384 0,2 0-80 0,-2 1 0 16,1 1-1504-16,-2 1-288 0,-1 2-64 0,2 2-12048 15</inkml:trace>
  <inkml:trace contextRef="#ctx0" brushRef="#br0" timeOffset="88190.79">9710 11625 11967 0,'-5'3'1072'0,"0"-2"-864"0,2 2-208 0,2-3 0 16,1 0 1728-16,0 0 288 0,0 0 64 0,0 0 16 0,0 0-832 0,0 0-176 15,0 0-16-15,13-17-16 0,-13 17-864 0,0 0-192 16,0 0 0-16,12-16 0 0,-12 16-320 0,0-5-32 16,0 5 0-16,-2-1 0 0,-1 1 192 0,-2 0 160 15,0 1-208-15,-3 0 80 0,1 2 576 0,-2 0 128 16,-2 1 32-16,0-2 0 0,0 5 80 0,-3-3 16 15,2 4 0-15,-1-4 0 0,0 5-224 0,1 0-32 16,1-1-16-16,0 2 0 0,0 0-432 0,2 3 128 16,0-1-128-16,1 0 0 0,0 0 0 0,3 1 0 15,0-2 0-15,2 1-176 0,1 1 176 0,-1 1 0 16,3-1-144-16,0-2 144 0,0-11 0 0,6 23 0 16,-6-23 0-16,0 0 0 0,14 31 0 0,-14-31 0 15,0 0 0-15,15 26 0 0,-15-26-144 0,0 0 144 0,9 26 0 0,-8-14 0 16,0-2 0-16,0-1 0 0,-1-2 160 15,0 3-32-15,-1-1 688 0,0-2 144 0,-1 2 16 0,0-2 16 16,-1-3-160-16,0 3-16 0,1-3-16 0,-2 0 0 16,0 0-496-16,-1-1-112 0,0 1 0 0,-3 0-16 15,0 0-176-15,-3-1-144 0,-1 3 144 0,-4 0-208 32,-1 1-496-32,0-2-80 0,-2 6-32 0,-1-3 0 15,2 0-576-15,-1 1-112 0,3 0-32 0,2-3 0 16,1-1 752-16,4-2 144 0,5-3 16 0,1-2 16 0,3-3-464 0,3-2-80 15,-3 7-32-15,14-22-8176 0</inkml:trace>
  <inkml:trace contextRef="#ctx0" brushRef="#br0" timeOffset="88507.51">9951 11278 6447 0,'0'-1'576'0,"0"0"-576"15,0 1 0-15,0 0 0 0,1 0 1680 0,0 1 240 16,1-1 32-16,0 1 16 0,-2-1-752 0,0 0-160 16,0 0-32-16,12 24 0 0,-9-10-768 0,-1 0-256 15,-1 4 160-15,-1-1-160 0,0 5 0 0,-1 2 0 16,-2-1 0-16,2 3-176 0,-1-1 576 0,-1 4 112 15,0 0 32-15,0-1 0 0,0 4 720 0,-1-6 144 0,1 5 16 0,0-2 16 16,-2 4 32-16,2 0 16 0,-2 1 0 0,0 1 0 16,1 1-768-16,0-1-144 0,1-2-48 0,-2-1 0 15,2-3-528-15,-1-4-144 0,1-1-16 0,1-4 0 32,-1-4-1536-32,0-5-304 0</inkml:trace>
  <inkml:trace contextRef="#ctx0" brushRef="#br0" timeOffset="88738.82">9750 11610 16575 0,'0'0'1472'0,"0"0"-1168"15,0 0-304-15,0 0 0 0,0 0 1280 0,0 0 192 16,0 0 32-16,0 0 16 0,0 0-240 0,59 13-32 15,-59-13-16-15,0 0 0 0,61 10-976 0,-61-10-256 16,0 0 0-16,67 8 0 0,-67-8 0 0,52 2-160 16,-52-2 0-16,55 0 0 15,-55 0-1056-15,57-2-224 0,-57 2-32 0,49-5-8592 0</inkml:trace>
  <inkml:trace contextRef="#ctx0" brushRef="#br0" timeOffset="89347.63">10353 11617 30399 0,'-9'6'2704'0,"3"-4"-2160"0,4-1-544 0,2-2 0 16,0 1 448-16,-2-1-32 0,-2 2 0 0,-5 0 0 15,-3 0-416-15,-1 0-320 0,0-1 48 0,-2 1 16 31,2 0-1072-31,-1 2-208 0,1 1-32 0,-2 0-16 0,1 2 48 0,1 0 0 0,0 3 0 0,1 0 0 16,0 0 784-16,1 3 176 0,-2 2 16 0,2 1 16 16,2 1 1264-16,0-1 256 0,3 4 48 0,1-2 16 15,2 3-128-15,1-2-16 0,2 2-16 0,3-4 0 16,1 1-736-16,-4-17-144 0,13 28 0 0,-13-28 0 16,0 0-304-16,30 35-16 0,-30-35 0 0,0 0 0 0,0 0 320 0,50 18-160 15,-50-18 160-15,0 0-128 0,0 0 272 0,52-18 64 16,-52 18 16-16,27-20 0 0,-27 20 416 0,27-29 96 15,-12 12 16-15,-1-2 0 0,2-3-176 0,-1-2-16 16,0 0-16-16,0-2 0 0,1-1-416 0,0-3-128 16,-2 2 0-16,1-2 0 0,-1 0 0 0,1-4-304 15,-1 3 64-15,0-4 16 0,0-3-112 0,-1-1-32 16,-1 3 0-16,-2 0 0 0,0 3 48 0,-1-1 16 16,-2 2 0-16,1 2 0 15,-1-2-304-15,-1 6-64 0,-2-1-16 0,0 2 0 0,0 3 368 0,-2 3 80 16,0 3 16-16,-1 5 0 0,2 1 224 0,-3 8 0 15,-1 1 192-15,-1 3-192 0,0 3 368 0,0 3-48 0,-1 5 0 16,-1 1 0-16,0 4 96 0,0-1 16 0,0 4 0 0,-2 1 0 16,1 2 448-16,-1 0 80 0,1 3 32 0,0-1 0 15,1 1 96-15,0 3 0 0,0-1 16 0,-1 3 0 16,2 0-400-16,0 0-96 0,-1 2-16 0,1 2 0 16,0-3-112-16,-2 0-32 0,0-1 0 0,-1 2 0 15,2-2-128-15,-2-1-48 0,0 3 0 0,1-3 0 16,-2 0-272-16,0 2 0 0,1-5 0 0,-1 1 0 15,3-5-208-15,-2-3-112 0,3 1 0 0,0-6-16 16,2-2-1264 0,0-5-240-16,1-9-48 0,0 0-12368 0</inkml:trace>
  <inkml:trace contextRef="#ctx0" brushRef="#br0" timeOffset="89579.97">10660 11540 34095 0,'-7'5'1504'0,"2"-2"320"0,-1 1-1456 0,4-1-368 16,1-2 0-16,1-1 0 0,0 0 1056 0,-1 8 144 15,-2-4 16-15,1 5 16 0,0-2-672 0,0 2-144 16,0-3-32-16,1 0 0 15,-1-1-2720-15,1 1-544 0,1-6-128 0,0 0 0 0</inkml:trace>
  <inkml:trace contextRef="#ctx0" brushRef="#br0" timeOffset="89772.08">10616 11972 11055 0,'-2'10'976'0,"0"-2"-784"0,1-4-192 0,1-4 0 16,0 0 2816-16,0 0 528 0,0 0 112 0,0 0 0 15,0 0-1488-15,0 0-304 0,0 0-64 0,0 0-16 16,0 0-1744-16,0 0-352 0,0 0-64 0,0 0-11840 16</inkml:trace>
  <inkml:trace contextRef="#ctx0" brushRef="#br0" timeOffset="89973.89">10805 11560 23039 0,'-1'-2'2048'0,"2"0"-1648"15,-1 2-400-15,0 0 0 0,0 0 240 0,0 0-48 16,0 0 0-16,0 0-4800 16,29-23-960-16,-29 23-192 0</inkml:trace>
  <inkml:trace contextRef="#ctx0" brushRef="#br0" timeOffset="90146.03">10822 11990 28559 0,'-10'19'2544'0,"2"-7"-2032"0,1 0-512 0,4-5 0 15,3-2 2160-15,0-3 336 0,1 2 64 0,0 2 0 16,0 3-2032-16,-1-9-400 0,0 0-128 0,0 0 0 16</inkml:trace>
  <inkml:trace contextRef="#ctx0" brushRef="#br0" timeOffset="91397.58">13073 10881 23039 0,'-4'3'2048'0,"2"1"-1648"0,1-1-400 0,1-2 0 16,0 0 240-16,-1 0-48 0,-1 6 0 0,-3-1 0 0,0 5-464 15,-2 3-112-15,0 1 0 0,-1 1-16 16,-1 0-400-16,-1 4-80 0,0 2-16 0,0 3 0 0,-2 0 560 0,1 2 96 15,-1 4 32-15,-1 2 0 0,2 1 864 0,-1 9 176 16,-2 4 48-16,2 6 0 0,0 7 576 0,1 10 112 16,0 2 32-16,2 3 0 0,3 2 256 0,7 2 64 15,5 0 16-15,7-2 0 0,7-3-400 0,8-9-64 16,7-3-32-16,13-7 0 0,10-4-1136 0,12-7-304 16</inkml:trace>
  <inkml:trace contextRef="#ctx0" brushRef="#br0" timeOffset="94295.24">13336 11459 12895 0,'-3'1'1152'0,"2"-2"-928"0,1 1-224 0,0-1 0 16,1-1 288-16,-1 0 16 0,-1-1 0 0,-2-1 0 16,1 0-304-16,0-4-272 0,-3 4 48 0,1-4 16 0,-1 3 208 0,0-1 0 15,-1 2 0-15,-2-1 0 0,1 1 528 0,-1 1 0 16,2 0 0-16,-3-1 0 16,0 3 224-16,-1 1 32 0,0 1 16 0,-1 4 0 0,0-1 64 0,0 3 16 15,-3 1 0-15,0 2 0 0,1 3-384 0,-1 1-80 16,2 2-16-16,1 1 0 0,2-1 160 0,1 3 16 15,2-2 16-15,2 3 0 0,2-3 48 0,-1 2 0 16,3-19 0-16,-1 35 0 0,1-35-256 0,1 29-64 16,-1-29 0-16,0 0 0 0,7 41-144 0,-7-41-48 15,0 0 0-15,0 0 0 0,0 0-128 0,15 36 0 16,-15-36 0-16,0 0 128 0,0 0 16 0,0 0 0 16,0 0 0-16,0 0 0 0,38-7 48 0,-32 2 0 15,-6 5 0-15,17-16 0 0,-8 7-64 0,1-2-128 0,0-2 192 16,-1-3-64-16,1 2-368 0,-1-1-80 0,-1-1 0 15,-2 0-16 1,0 0-1040-16,-1-2-208 0,-2 3-32 0,0-3-16 16,-1-1 32-16,0 4 0 0,0 0 0 0,-2 0 0 15,1 5 928-15,-1 2 192 0,1 2 32 0,-1 2 16 0,1 5 432 0,-1 2 0 0,0-3 0 0,0 0 176 16,-1 21 208-16,1-21 64 0,-1 28 0 0,1-28 0 16,0 32 384-16,0-32 96 0,0 36 16 0,0-36 0 15,3 35-560-15,-3-35-128 0,0 0 0 0,11 38-6768 16,-11-38-1344-16</inkml:trace>
  <inkml:trace contextRef="#ctx0" brushRef="#br0" timeOffset="94740.11">13501 11436 13823 0,'-3'10'1216'0,"1"-2"-960"16,2-2-256-16,0-3 0 0,0-3 1600 0,0 0 288 16,0 0 48-16,1 36 16 0,-2-14-864 0,-1 2-192 15,2-24-16-15,-1 41-16 0,-1-24-656 0,2-17-208 16,-2 26 128-16,2-26-128 0,-2 23 0 0,2-23 0 16,0 0-128-16,-3 19 128 15,3-19-496-15,0 0 0 0,0 0 0 0,0 0 0 16,-2 6-224-16,1-7-48 0,0-1-16 0,0-4 0 0,-1 3 544 0,0-4 240 15,2 2-192-15,0-5 192 0,2 0 0 0,0-4 0 0,1 0 0 0,3-2 0 16,0-2 0-16,1 2 0 0,3-3 0 16,0-1 0-16,0-3 0 0,1 1 128 0,2-2 0 0,-2 2 0 15,1 2 0-15,0 0 0 0,1-1 0 0,-2 4 0 16,0 3 112-16,-1-1 16 0,0 6 0 0,-2 0 0 16,-8 9 448-16,17-12 112 0,-17 12 16 0,0 0 0 15,0 0 352-15,0 0 80 0,35-7 16 0,-35 7 0 16,0 0-336-16,0 0-64 0,0 0-16 0,0 0 0 15,35 40-352-15,-35-40-80 0,0 0-16 0,0 0 0 16,16 42-416-16,-16-42 0 0,0 0 0 0,0 0 0 16,0 0-1408-16,0 0-384 0,0 0-64 15,0 0-10944-15</inkml:trace>
  <inkml:trace contextRef="#ctx0" brushRef="#br0" timeOffset="95113.78">13907 11280 17503 0,'-3'11'768'0,"1"-4"176"0,1-1-752 0,1 0-192 15,0-2 0-15,1-3 0 0,0 4 816 0,-1-5 128 16,0 0 16-16,4 37 16 0,-4-37-288 0,5 38-64 16,-5-38-16-16,2 35 0 0,-2-35-320 0,0 29-64 15,-2-15-16-15,0 0 0 0,-2-1-64 0,1 1-16 16,0-1 0-16,-1-2 0 0,2-3 128 0,0 1 0 15,2-9 16-15,-3 11 0 0,2-9 432 0,1 0 64 0,-1-1 32 16,1-2 0-16,-1 0-416 0,1-1-64 0,-1 0-32 0,1-5 0 16,-1 2-112-16,1-3-32 0,-1-1 0 0,1-1 0 15,-1-5-144-15,-2 1-176 0,2-1 48 0,-1-1 0 16,1 0-128-16,0 0-32 0,-1-1 0 0,1-1 0 16,-1 2 288-16,2-3-128 0,0 2 128 0,2-2 0 15,-1 3 320-15,2-3 192 0,1 4 16 0,2-2 16 16,0 0 224-16,1 3 32 0,3 0 16 0,2 2 0 15,0 2-240-15,-1 0-64 0,-11 10 0 0,26-13 0 16,-26 13-512-16,0 0 0 0,41-9 0 0,-41 9 0 16,0 0-768-16,42 2-224 0,-42-2-32 15,0 0-8688-15,41 6-1728 0</inkml:trace>
  <inkml:trace contextRef="#ctx0" brushRef="#br0" timeOffset="95365.64">14405 11557 14735 0,'-16'7'1312'0,"5"-3"-1056"16,1-1-256-16,5 2 0 0,1-3 2672 0,3 0 464 15,-1 2 112-15,-2 3 16 0,-4 6-2160 0,-1 3-416 16,-2 7-96-16,-1 0-16 16,2 2-1728-16,-1-2-336 0,1 3-80 0,0-2-16 15,-1 0-256-15,2-3-48 0</inkml:trace>
  <inkml:trace contextRef="#ctx0" brushRef="#br0" timeOffset="95921.87">14973 11162 11055 0,'-11'4'976'0,"3"-3"-784"0,0-1-192 0,4 0 0 0,3 0 5200 0,0 0 1008 16,1 0 192-16,-4 1 32 0,1 1-5376 0,-4-1-1056 16,-1 4-256-16,1 1-16 15,-3 2-3456-15,-2-2-688 0,1 4-144 0,-2 2-32 0,-1-1 3648 0,0 1 736 16,-1 1 208-16,2 1 0 0,-1 3-192 0,0-1 192 16,1 0-208-16,0 4 208 0,1-3 2048 0,2 4 544 15,1 0 96-15,3-2 64 0,-1 1 192 0,1 1 64 16,3 1 0-16,0-3 16 0,3-19-1376 0,-2 36-288 15,2-36-48-15,3 35 16 0,-3-35-832 0,0 0-176 16,11 37-16-16,-11-37 16 0,0 0-464 0,0 0-96 0,0 0-16 0,0 0 32 31,43 11-432-31,-34-19-96 0,1 0-16 0,0-3 32 16,0-2 224-16,0-3 64 0,2 1 0 0,-1-3 0 0,0-2 240 0,1-3 32 0,-1-1 16 0,2 0 32 16,-2 0-64-16,0-1 0 0,-1 2 0 0,-1-1 32 15,-1 2-80-15,-2 2-16 0,-1 0 0 0,-3 0 32 31,2 3-304-31,-3 0-64 0,0 2-16 0,-1 3 32 16,0 5-144-16,-1-1-32 0,0 6 0 0,-2-1 32 0,1 5 720 0,-1 1 0 0,3-3 0 0,-6 12 0 16,6-12 224-16,-5 25 96 0,5-25 0 0,-7 30 16 15,7-30 80-15,-7 36 16 0,3-15 0 0,-1 1 0 16,2 0-144-16,-2 1-32 0,1-2 0 0,1-2 0 16,3-19-256-16,-2 33 0 0,2-33 0 0,0 0 0 15,0 0-1504-15,0 0-208 0,0 0-32 0,0 0-11648 16</inkml:trace>
  <inkml:trace contextRef="#ctx0" brushRef="#br0" timeOffset="96338.49">15166 11210 26719 0,'0'0'2368'0,"0"0"-1888"15,0 0-480-15,0 0 0 0,0 0 1200 0,0 0 144 16,0 0 16-16,15 39 16 0,-15-39-1040 0,0 0-208 0,11 49-128 0,-11-49 160 31,0 35-992-31,0-35-192 0,-6 33-32 0,1-13-16 16,-1-1 432-16,-1 0 96 0,1 3 16 0,-2 1 0 0,0 0 384 0,-1-1 144 0,1 0 0 0,-1-1-144 16,2 0 288-16,-1-5 64 0,1 0 16 0,-1-2 0 15,2-3-96-15,6-11 0 0,-12 18-128 0,12-18 192 16,-8 9 240-16,8-9 32 0,-6 1 16 0,6-1 0 15,-2-9 128-15,2 2 32 0,0-4 0 0,1-5 0 16,2 1-400-16,1-3-80 0,-2-2-16 0,0-4 0 16,0 1 272-16,2-2 48 0,-2 0 16 0,0-2 0 15,1-2 112-15,1 2 32 0,1-1 0 0,1-2 0 16,2 3-224-16,-1 3-32 0,4 0-16 0,0 2 0 16,-1 3-224-16,1 0-128 0,-1 5 160 0,0 0-160 15,0 3 336-15,-1 1-16 0,-9 10-16 0,19-13 0 0,-19 13-48 16,0 0 0-16,22-10 0 0,-22 10 0 0,0 0-256 0,0 0 0 15,0 0 0-15,0 0 0 16,0 0-976-16,44 7-112 0,-44-7 0 0,0 0-9856 16,0 0-1984-16</inkml:trace>
  <inkml:trace contextRef="#ctx0" brushRef="#br0" timeOffset="96789.8">15601 11095 14735 0,'-7'7'1312'0,"1"-1"-1056"0,0-1-256 0,6-5 0 16,0 0 3392-16,0 0 608 0,0 0 128 0,-7 28 32 15,7-28-2240-15,-9 32-432 0,3-9-80 0,1 2-32 16,0-1-1136-16,-1 1-240 0,1 2 0 0,-1-2 0 31,1 1-544-31,-1-1-32 0,1 0-16 0,-1 0 0 16,0-3-160-16,0-1-16 0,6-21-16 0,-10 37 0 0,10-37 640 0,-8 26 144 0,8-26 0 0,0 0 0 15,-10 16 1072-15,10-16 208 0,0 0 32 0,-5-4 16 16,4-2-288-16,2-2-48 0,0-3-16 0,2-5 0 16,-1-1-560-16,1-5-112 0,0 1-32 0,-1-1 0 15,1-2-272-15,-2 0-144 0,1 1 16 0,0 1 0 16,0-1-64-16,-1 0 0 0,1 0 0 0,0-1 0 0,3 0 192 0,-2 0-192 15,2 1 192-15,1 1-192 0,1 3 0 0,1 1-16 16,0 2 0-16,-1 4 0 0,1-1-16 0,-1 4 0 16,3 2 0-16,-1-1 0 0,-9 8 352 0,0 0 64 15,29-9 0-15,-29 9 16 0,0 0 112 0,0 0 32 16,41 5 0-16,-41-5 0 0,0 0-352 0,0 0 0 16,0 0-192-16,0 0 64 15,45 17-1728-15,-45-17-352 0,0 0-64 0,0 0-12080 0</inkml:trace>
  <inkml:trace contextRef="#ctx0" brushRef="#br0" timeOffset="97064.87">16008 11016 24879 0,'0'0'1088'0,"0"0"256"0,0 0-1088 0,0 0-256 0,0 0 0 0,0 0 0 16,-4 32 1056-16,4-32 160 0,0 0 16 0,1 45 16 16,-1-45-336-16,-1 48-64 0,1-48-16 0,-2 53 0 15,2-53-656-15,-7 53-176 0,3-24 0 0,4-29 0 16,-9 51 128-16,9-51 0 0,-9 49 0 0,9-49 0 16,-9 47 192-16,9-47 48 0,-8 40 0 0,8-40 0 15,-5 32-368-15,5-32 0 0,0 0 0 0,0 0 0 16,-1 37-1632-16,1-37-240 0,0 0-48 0,0 0-11264 15</inkml:trace>
  <inkml:trace contextRef="#ctx0" brushRef="#br0" timeOffset="97297.75">15892 11201 26719 0,'-9'2'1184'0,"3"-1"240"0,6-1-1136 0,-4 1-288 15,4-1 0-15,0 0 0 0,0 0 928 0,0 0 128 16,0 0 32-16,0 0 0 0,0 0-400 0,0 0-80 16,0 0-16-16,39 19 0 0,-39-19-416 0,0 0-176 15,0 0 128-15,42-2-128 0,-42 2 0 0,0 0-272 0,37-3 32 0,-37 3 16 16,0 0 896-16,43-1 176 0,-43 1 48 0,34-3 0 31,-34 3-1568-31,40-2-304 0,-40 2-64 0,45-3-16 16,-45 3 224-16,50-5 32 0,-50 5 16 0,57-11-12496 0</inkml:trace>
  <inkml:trace contextRef="#ctx0" brushRef="#br0" timeOffset="97863.21">16385 10929 14735 0,'-4'-2'1312'16,"2"2"-1056"-16,2 0-256 0,0 0 0 0,0 0 1248 0,0 0 192 16,0 0 32-16,0 0 16 0,0 0-1024 0,0 0-208 15,0 0-32-15,0 0-16 0,36 12-208 0,-36-12 0 16,0 0 0-16,0 0 0 0,0 0 224 0,17 45-48 16,-17-45-16-16,0 0 0 0,0 0 96 0,0 43 0 15,0-43 16-15,0 0 0 0,-6 32 864 0,6-32 160 16,0 0 48-16,-14 26 0 0,14-26-144 0,-12 13-32 15,12-13 0-15,-14 11 0 0,14-11-416 0,-16 13-96 16,16-13-16-16,-16 11 0 0,16-11-464 0,-14 9-176 16,14-9 0-16,-11 6 144 0,11-6-288 0,-9 8-64 15,9-8-16-15,0 0 0 16,-11 10-288-16,11-10-48 0,0 0-16 0,0 0 0 0,0 0 240 0,0 0 32 0,0 0 16 16,0 0 0-16,0 0 288 0,0 0 128 0,35 31-128 15,-35-31 192-15,0 0 208 0,0 0 48 0,33 32 0 0,-33-32 0 16,0 0-256-16,27 32-32 0,-27-32-16 0,0 0 0 15,28 31 16-15,-28-31 0 0,0 0 0 0,30 35 0 16,-30-35 304-16,0 0 64 0,0 0 16 0,42 30 0 16,-42-30-16-16,0 0 0 0,0 0 0 0,0 0 0 15,43 16-336-15,-43-16-192 0,0 0 192 0,0 0-192 16,0 0 0-16,0 0 0 0,0 0 0 0,0 0 0 16,0 0 0-16,0 0 0 0,-14 34 0 0,3-24 0 15,-1 0 128-15,-2 2-128 0,0 0 192 0,-2 2-192 16,1 3 432-16,0-4-32 0,1 3 0 0,0 1 0 15,1 0-48-15,1-3-16 0,-2 4 0 0,2-2 0 0,-1-1-336 16,-1 1 0-16,0-1 0 0,-3-2 128 16,1-1-544-16,-2-2-96 0,2-1-32 0,-1-3-16864 15</inkml:trace>
  <inkml:trace contextRef="#ctx0" brushRef="#br0" timeOffset="98347.69">16691 10540 26719 0,'-13'0'2368'15,"3"1"-1888"-15,2 0-480 0,6 1 0 16,1 0 1856-16,-3 2 256 0,-5 2 64 0,-7 5 16 0,-2 2-1744 16,2 7-448-16,3 2 128 0,5-3-128 15,8-19-928-15,-3 46-224 0,3-46-32 0,10 46-16 16,-10-46 544-16,19 50 96 0,-19-50 32 0,25 52 0 0,-25-52 704 0,23 66 144 16,-23-66 16-16,21 76 16 0,-14-34 560 0,-4 3 112 15,-5 4 32-15,-3 2 0 0,-4 0-224 0,-5 1-32 16,-3 5-16-16,-4-2 0 0,-3 8-592 0,-4-3-192 15,-1-2 128-15,-4 1-128 0,1 3 176 0,0-2-32 16,2 2 0-16,1-1 0 0,3-1-144 0,0 0 0 16</inkml:trace>
  <inkml:trace contextRef="#ctx0" brushRef="#br0" timeOffset="99847.63">16869 11017 32255 0,'-5'2'2864'0,"0"0"-2288"16,5-2-576-16,0 0 0 0,-4 3 1232 0,1-1 144 15,-2 0 32-15,-5 5 0 0,-2-2-1088 0,-3 4-192 16,1-1-128-16,0-1 128 15,3 0-1872-15,-1-1-368 0,-1 2-80 0,2-4-16 16,0 2-480-16,0-3-80 0,2-2-32 0,0 0 0 16,3 3 112-16,2-3 32 0</inkml:trace>
  <inkml:trace contextRef="#ctx0" brushRef="#br0" timeOffset="100163.95">16866 11624 11967 0,'0'0'528'0,"-8"4"112"0,8-4-512 0,0 0-128 0,0 0 0 0,0 0 0 16,0 0-1024-16,0 0-224 0,0 0-48 0,0 0-16 16,0 0 1040-16,11 38 272 0,-11-38 0 0,0 0 0 15,10 36-1328-15,-10-36-192 0,-1 38-32 0,-4-15 16 0,-3 6 3376 0,-6 4 672 16,-2 7 144-16,-7 3 32 0,-4 10-1248 0,-4-1-240 16,-3 1-48-16,-4 3-16 15,-4-1-1136-15,2 0-464 0,3 1 16 0</inkml:trace>
  <inkml:trace contextRef="#ctx0" brushRef="#br0" timeOffset="110023.43">9318 11028 18431 0,'0'0'1632'0,"-11"8"-1312"0,11-8-320 0,-8 5 0 16,8-5 992-16,0 0 128 0,0 0 32 0,0 0 0 15,-6 31-384-15,6-31-64 0,-7 37 0 0,7-37-16 16,-3 43 112-16,3-43 32 0,-5 44 0 0,5-44 0 16,-5 51-528-16,1-24-112 0,1 1 0 0,-3 0-16 15,-1 5-176-15,-2 0 0 0,0 3-160 0,-2 3 160 16,-1 3 0-16,0 0 192 0,0-2-16 0,0 1 0 15,0-1 416-15,1-1 96 0,2 1 16 0,2 0 0 0,-1-1-224 0,0 0-32 16,1 1-16-16,2-1 0 16,-1-1-432-16,0-1-144 0,1-2 0 0,-2 1 0 15,2 0-256-15,-2-2-48 0,0 2-16 0,2-5 0 0,-1 2 224 0,3-6 48 16,0-3 16-16,3-24 0 0,2 44 176 0,-2-44 0 16,4 35-144-16,-4-35 144 0,0 0-192 0,16 39 16 15,-16-39 16-15,0 0 0 0,0 0-64 0,34 38-16 16,-34-38 0-16,0 0 0 0,37 23 240 0,-37-23 0 15,0 0 144-15,48 23-144 0,-48-23 448 0,0 0 0 16,55 22 0-16,-55-22 0 0,42 14 128 0,-42-14 32 16,48 12 0-16,-48-12 0 0,58 10-288 0,-58-10-64 15,67 7-16-15,-30-4 0 0,4-2-240 0,4-1 0 0,5 0 0 16,1-2 0-16,1 0-208 0,-2-3-96 0,0 1-16 16,3-3 0-1,1 2-224-15,7-2-48 0,2 1-16 0,3 0 0 16,-2 0-480-16,-1-1-80 0,1-2-32 0,2 5 0 15,0 2 352-15,3-3 64 0,1 4 16 0,-2-2 0 0,-1 1 512 0,1-2 128 0,3 2 128 0,1 1-208 16,4 4 208-16,-3-5 0 0,-5 1 0 0,2 0 0 16,2 1 0-16,5 1 0 0,4 2 160 0,-3-3-160 15,-2-3 208-15,0 2-32 0,0 1-16 0,2-1 0 16,5-2 160-16,-2-4 16 0,-3 0 16 0,2-2 0 16,5 0-352-16,0-1 0 0,1 0 0 0,-4-2 128 15,0-3-128-15,1 2-240 0,7 0 64 0,-5 0 16 16,-4 1-48-16,-1-2-16 0,1 3 0 0,1-1 0 0,1 3 224 15,-4 3 0-15,-2 0 0 0,0 1 0 0,0-1 144 0,-1 2 32 16,0 1 0-16,-1 1 0 0,-3 2 80 0,3-4 0 16,3 2 16-16,-2 1 0 0,-1 1-272 0,-4-1 0 15,0 1 0-15,0 0-144 0,4-1 144 0,-2 2 0 16,0 0 0-16,-3 0-128 0,-2 1 256 16,1 2 48-16,1-2 16 0,-2 1 0 0,1 0 768 0,-3 2 144 15,-3 0 48-15,-1 0 0 0,-2-2-288 0,0 0-48 16,3-1-16-16,-4 0 0 0,-3 2-480 0,-3-2-112 15,1-1-16-15,-2-1 0 0,0-1-192 0,0 0 0 16,2 0 128-16,-3-1-128 0,-3 4 320 0,-2-1 0 16,-3 1 16-16,1-1 0 0,-3 0 48 0,0 0 16 15,0 1 0-15,-1 1 0 0,1-2-64 0,-1 1-16 16,-3 0 0-16,0 0 0 0,-3 2-192 0,1-2-128 16,-1 0 160-16,0 1-160 0,0-3 0 0,-1 0 0 0,3 0 0 0,1-2 0 15,-1 1 0-15,0-1 128 0,-2 1-128 0,-34 1 0 16,61-5 0-16,-61 5 0 0,56 0 128 0,-56 0-128 15,50 0 0-15,-50 0 128 0,49-1-128 0,-49 1 0 16,51-1 240-16,-51 1-48 0,51 0-16 0,-51 0 0 16,47 0-176-16,-47 0 0 0,41 0 0 0,-41 0 128 15,32-1-128-15,-32 1-144 0,0 0 144 0,34-1-208 16,-34 1-96-16,0 0-16 0,0 0 0 0,0 0 0 16,0 0 320-16,0 0 0 0,32-1 0 0,-32 1 0 15,0 0 208-15,0 0 112 0,0 0 0 0,0 0 16 16,0 0 0-16,18-24 0 0,-18 24 0 0,0 0 0 15,14-26-208-15,-14 26-128 0,10-30 128 0,-10 30-128 16,12-35 0-16,-8 15-256 0,1-4 32 0,-2-3 16 16,1-1-176-16,0 1-48 0,-3-4 0 0,1 2 0 15,-1-5 256-15,0 0 176 0,0-3-208 0,-1 0 80 0,2-2 448 0,-2-2 80 16,1 0 32-16,-1-1 0 0,1-2-48 0,-1-2-16 16,0 3 0-16,-1-3 0 0,0 2-240 0,-2-1-128 15,1 0 160-15,0 0-160 0,1-1 0 0,0-2 0 16,2 2 0-16,0-1 0 0,1 0 0 0,0-4 0 15,1 1 0-15,-1 1 0 0,0 2 0 0,-1 0-240 16,1 0 80-16,-1 4 16 0,-1-2-128 0,-1 4-32 16,-1 1 0-16,-2 3 0 0,-1 1 304 0,-2 4-192 15,1 0 192-15,-2 4-160 0,-1-1 160 0,0 4 0 16,-1 1 160-16,0 4-160 0,1 1 416 0,0 1-16 16,1 1 0-16,-2 2 0 0,1-3-128 0,-1 5-16 15,0-1-16-15,-1 3 0 0,-1 1-240 0,-2 4 144 0,-1-3-144 0,-2 4 128 16,-1-2-128-16,0 4 0 0,-1 0 0 0,0-3 0 15,-1 4 0-15,1-3-176 0,-1 1 176 0,1 1-128 16,0-1 128-16,-1 0 0 0,2 2-144 0,-2 1 144 16,-1-1 0-16,-1 1 0 0,-1 1-144 0,-2 1 144 15,0 1 0-15,-2-1 0 0,-2 1 0 0,-1 1 144 16,-1 1-144-16,-2-3 0 0,-1 0 144 0,-2 1-144 16,2 1 0-16,-4 1 0 0,-2-1 0 0,-3 3-128 15,2-1-176-15,-5 0-16 0,-1 1-16 0,-2-3 0 16,0 0-320-1,-3 1-64-15,-2 0-16 0,2-1 0 0,-1 3 0 0,-3-2 0 0,0 2 0 0,-5-3 0 16,-1-1 304-16,0 1 64 0,3 1 16 0,-1-1 0 0,-1 1 352 16,-2 0 0-16,-3-2 128 0,2 1-128 0,0-2 0 0,0 0 128 15,2 4-128-15,-3 1 0 0,0 1 0 0,-5-1 0 16,-1 2 0-16,-1-1 0 0,1 4 192 0,-1-1 0 16,-1 2 0-16,-4 0 0 0,-2 0 192 0,1 1 64 15,1 1 0-15,0-2 0 0,2-1-240 0,-4 1-32 16,-1 4-16-16,-1-3 0 0,0 2 32 0,-2-3 0 15,-3 0 0-15,0 1 0 0,1 1-192 0,0-3 192 16,3 3-192-16,-7-1 192 0,0 1-192 0,1 0-272 16,5-2 64-16,-3 2 16 0,-5 0 192 0,2-1 0 15,0-1 0-15,0 1 0 0,1 4 0 0,-6 1 0 16,-1-4 176-16,2 0-48 0,6 2-128 0,-4-1 144 16,-4 1-144-16,2-3 160 0,1 1-160 0,2-2 0 15,2 0 0-15,-3-1 0 0,2 1 0 0,1-1 0 0,2 0 0 16,-2-3 0-16,-4 2 192 0,3-1 0 0,3 0 0 0,1 0 0 15,0-3 64-15,-3 2 32 0,0 1 0 0,1-4 0 16,3 1-16-16,-4-3 0 0,-2 2 0 0,0 2 0 16,1 1-272-16,1-2 0 0,1 3 0 0,-5-1 0 15,0 2 0-15,0 5-144 0,5 2 144 0,-2 0-128 16,-4 3 128-16,6 0 0 0,7 3 0 0,-2 4-17552 16</inkml:trace>
  <inkml:trace contextRef="#ctx0" brushRef="#br0" timeOffset="131271.67">2889 13140 10943 0,'-6'0'976'16,"1"0"-784"-16,3 0-192 0,1 0 0 16,0 0 0-16,-2 0 0 0,-1 0 336 0,-3 3 176 15,-3-2 48-15,0 1 32 0,2 0 112 0,1-2 0 16,0 2 16-16,2 0 32 0,1 1-352 0,1-3-64 15,-1 1-16-15,1-1 48 0,1 0-368 0,-1-1 0 16,2-1 0-16,-1 1-160 0,1-1 288 0,0 1 64 16,1 0 16-16,-1 1 48 0,0 0 384 0,1 0 64 15,-2 0 32-15,2 0 32 0,-1 0 48 0,0 1 16 16,0 2 0-16,0 0 16 0,1-1-112 0,0 2-32 16,0-2 0-16,0 3 48 0,0 0-432 0,1-2-64 0,1 3-32 0,1-3 32 15,-1 4-256-15,-1-3 0 0,2 1-144 0,-3-5 144 16,0 0-224-16,0 0 16 0,0 0 0 0,25 33 16 15,-25-33-64-15,0 0 0 0,19 33-16 0,-19-33 32 16,0 0 240-16,19 35-144 0,-19-35 144 0,13 29 0 16,-13-29 0-16,12 35 0 0,-6-13 0 0,1 1 0 15,-2-1 0-15,0-1 0 0,-2 0 144 0,2 3-16 16,-1-1 256-16,1-2 48 0,0-2 16 0,1 1 0 16,-6-20-128-16,12 34-32 0,-12-34 0 0,0 0 0 15,19 29-288-15,-19-29 0 0,0 0 128 0,0 0-128 16,0 0 0-16,0 0 0 0,43-2 0 0,-43 2 0 15,18-17 0-15,-9 6 0 0,1-5 0 0,-1 0 0 16,1-2 0-16,-1-4 0 0,0 1 0 0,0-2 160 0,0 1 112 16,0-2 32-16,0-3 0 0,0 0 0 0,1-3-112 15,0 0-32-15,2-3 0 0,0-3 0 0,2-1-432 0,-1 2-96 16,3 5-16-16,-1-1 0 16,3 3-976-16,0 1-208 0</inkml:trace>
  <inkml:trace contextRef="#ctx0" brushRef="#br0" timeOffset="131757.37">3351 13323 18431 0,'-6'3'816'0,"2"-3"160"0,2 1-784 0,1-1-192 0,2 0 0 0,0-1 0 15,2 0 256-15,-3 1 0 0,0 0 0 0,0 0 0 32,37-14-688-32,-37 14-128 0,0 0-16 0,51-14-16 0,-51 14-384 0,0 0-80 0,50-11-16 15,-50 11 0-15,0 0 736 0,42-7 144 0,-42 7 16 0,0 0 16 16,0 0 1200-16,46-9 240 0,-46 9 64 0,0 0 0 15,0 0 704-15,38-14 160 0,-38 14 32 0,0 0 0 16,28-17-704-16,-28 17-144 0,15-16-32 0,-8 9 0 16,-1 0-688-16,-1-2-144 0,-1 1-16 0,-2 0-16 0,-1-2-496 0,-2 1 128 15,0 1-128-15,-3-1 0 0,-1 1-160 0,-3 2-80 16,-1-1-16-16,-2 4 0 16,-1-1-416-16,-2 3-96 0,-1 1 0 0,-2 1-16 15,-1 4 208-15,0-3 64 0,0 6 0 0,0-3 0 0,2 3 512 0,0 2 0 16,2 0 160-16,0 0-32 0,3 0 352 0,1 0 80 15,2 2 16-15,3-1 0 0,0 1-64 0,4-1-16 16,1 3 0-16,1-2 0 0,-1-12-176 0,9 26-48 16,-9-26 0-16,18 30 0 0,-18-30-272 0,23 29 0 15,-23-29 0-15,30 32 0 0,-30-32 0 0,35 31-144 16,-35-31-16-16,40 32 0 16,-40-32-1392-16,42 24-288 0</inkml:trace>
  <inkml:trace contextRef="#ctx0" brushRef="#br0" timeOffset="132064.29">4221 13195 28559 0,'-13'2'1264'0,"4"-2"272"0,1 0-1232 0,2 0-304 0,3 0 0 0,0 0 0 16,0-1 400-16,-5 1 32 0,-3-1 0 0,-3 1 0 15,-4 1-720-15,0 1-144 0,-1 5-16 0,1 0-16 16,1 3-784-16,1 3-160 0,-1 4-16 0,1 0-16 16,2 3 448-16,1-3 96 0,2 3 0 0,2-2 16 0,3 2 1456 0,1 0 304 15,3-2 48-15,2 2 16 0,3 0 240 0,3 1 48 16,-6-21 16-16,17 43 0 16,-17-43-352-16,22 43-80 0,-22-43-16 0,30 45 0 0,-30-45-304 0,33 37-64 15,-33-37-16-15,38 33 0 16,-38-33-768-16,45 19-160 0,-45-19-16 0,53 3-13312 15</inkml:trace>
  <inkml:trace contextRef="#ctx0" brushRef="#br0" timeOffset="132313.31">4714 12748 5519 0,'-5'11'496'0,"1"-3"-496"0,0 1 0 0,1-1 0 16,3-3 3008-16,0 2 512 0,0-1 112 0,-1 10 16 16,-1 7-1120-16,1 9-224 0,0 7-32 0,1 3-16 15,1-1-1296-15,0 2-256 0,0 1-48 0,0 1-16 16,0 3-176-16,0 1-32 0,1 4-16 0,-1-3 0 16,0-2 128-16,-1 1 32 0,1 1 0 0,0 1 0 15,0 1-128-15,-1-4-32 0,0-4 0 0,0-3 0 16,0-8-736-16,0-5-160 0,0-5-32 0,0-5-14144 15</inkml:trace>
  <inkml:trace contextRef="#ctx0" brushRef="#br0" timeOffset="132813.54">4384 13269 34095 0,'-4'10'1504'0,"4"-5"320"0,0-5-1456 0,0 0-368 16,0 0 0-16,0 0 0 0,0 0 640 0,39 23 48 15,-39-23 16-15,53 18 0 0,-53-18-704 0,69 15 0 16,-69-15-176-16,67 10 48 16,-67-10-1248-16,63 6-240 0,-63-6-48 0,62 5-16 15,-62-5-112-15,56 4 0 0,-56-4-16 0,53 0 0 0,-53 0 1296 0,44-4 272 0,-44 4 48 0,0 0 16 16,47-7 944-16,-47 7 192 15,0 0 48-15,0 0 0 0,0 0 0 0,0 0 0 0,33-14 0 0,-33 14 0 16,-1 0-704-16,-1 0-144 0,-2 1-32 0,0 0 0 31,-2 2-544-31,1 1-112 0,-2 1-32 0,0 2 0 16,1-1-144-16,-2 4-16 0,1 1-16 0,1 0 0 16,-2 3 176-16,0-1 48 0,2 2 0 0,2 1 0 0,0-2 512 0,2 1 0 0,2 5 128 0,1-2-128 15,-1-18 960-15,8 42 80 0,-8-42 32 0,16 36 0 16,-16-36 64-16,20 28 16 0,-20-28 0 0,0 0 0 15,41 24-224-15,-41-24-32 0,0 0-16 0,48 1 0 16,-48-1-240-16,0 0-32 0,45-22-16 0,-45 22 0 16,22-22-48-16,-13 9-16 0,-2-2 0 0,-4 2 0 15,0-1-256-15,-1-4-48 0,-4 2-16 0,-2-2 0 0,-2 0-208 0,-1-2-208 16,-1 5 32-16,-2-3 16 16,0-1-288-16,-3 1-48 0,2 0-16 0,0 3 0 15,0 0-592-15,-1 1-128 0,2 3-32 0,-2 3 0 16,4-1-736-16,0 3-160 0,1-1-16 0,3 5-10544 15</inkml:trace>
  <inkml:trace contextRef="#ctx0" brushRef="#br0" timeOffset="133223.59">5324 13187 32255 0,'-9'10'1424'0,"4"-4"304"0,1 0-1392 0,3-4-336 0,1-2 0 0,0 0 0 15,0 0 400-15,0 0 16 0,0 0 0 0,18 40 0 32,-18-40-1104-32,11 32-208 0,-11-32-64 0,9 35 0 15,-9-35-720-15,5 36-160 0,-5-36-16 0,1 38-16 16,-1-16 928-16,-2 0 192 0,1 3 48 0,-2-2 0 0,1 1 1184 0,0-2 240 0,0-1 48 0,-1-1 16 15,2 1 80-15,0-6 16 0,-1-1 0 0,0-1 0 16,-2-3-128-16,1-1-32 0,0-4 0 0,-2 0 0 16,2-3 240-16,-1-3 32 0,1-4 16 0,-1 1 0 15,1-7-192-15,0-2-48 0,1-2 0 0,0-4 0 0,1 1-768 0,-1-3 0 16,4-3 0-16,0 1 0 0,0-2-208 0,2 0 48 16,2-4 16-16,1-1 0 0,1-4 0 0,-1 2 0 15,3-2 0-15,0 0 0 0,3 0 144 0,-2 6 0 16,1 4 0-16,0 3 0 0,0 3 0 0,-1 2 0 15,-11 16 0-15,22-19 128 0,-22 19-128 0,0 0 176 16,0 0-176-16,47-8 192 0,-47 8-448 0,0 0-64 16,0 0-32-16,48 35-9872 15,-48-35-1968-15</inkml:trace>
  <inkml:trace contextRef="#ctx0" brushRef="#br0" timeOffset="134380.57">6215 12819 24879 0,'-3'3'2208'0,"0"0"-1760"0,3-3-448 0,0 0 0 15,0 0 1024-15,-3 7 112 0,0-3 16 0,-4 4 16 16,-2 2-768-16,-2 1-144 0,-3 1-48 0,-1-2 0 31,-3 1-1792-31,0 2-352 0,-2-1-80 0,-1 2-16 0,0 2-352 0,-3-2-80 0,1 4-16 0,-2 0 0 16,1-1 1536-16,-1 3 304 0,2 2 64 15,-1-2 16-15,2-1 1360 0,1 3 272 0,-1-1 48 0,1-2 16 16,1 3 208-16,0 0 32 0,0 2 16 0,0 0 0 16,2 1-688-16,0-3-128 0,3-3-16 0,2 1-16 15,2-3-176-15,3 1-48 0,3-4 0 0,3 1 0 0,0 1 256 0,2-16 32 16,4 27 16-16,-4-27 0 0,0 0-240 0,14 35-64 15,-14-35 0-15,0 0 0 0,26 30-32 0,-26-30-16 16,0 0 0-16,40 30 0 0,-40-30 64 0,0 0 16 16,48 16 0-16,-48-16 0 0,0 0-224 0,53 8-128 15,-53-8 160-15,0 0-160 16,53 0-1152-16,-53 0-320 0,0 0-64 0,59-11-10112 16</inkml:trace>
  <inkml:trace contextRef="#ctx0" brushRef="#br0" timeOffset="134771.78">6599 13102 33167 0,'-5'2'1472'0,"1"-2"304"0,-1 0-1424 0,3-2-352 0,2 2 0 0,-2-2 0 15,0 2 704-15,-3-1 64 0,-1-1 0 0,-4 0 16 16,-4-1-784-16,-2 2-144 0,-1 5-48 0,-2 0 0 31,-4 1-1536-31,1 2-320 0,1 2-64 0,1-1-16 0,1 3-240 0,0-1-64 0,3 2 0 0,2-2 0 16,4-2 1568-16,1-1 304 0,3 3 64 0,2-2 16 15,1-1 784-15,3 3 144 0,0-10 48 0,5 21 0 16,-5-21 368-16,8 28 80 0,-8-28 16 0,13 29 0 16,-13-29-48-16,15 31 0 0,-15-31 0 0,16 33 0 15,-16-33-144-15,19 31-48 0,-19-31 0 0,18 29 0 0,-18-29-16 0,0 0-16 16,21 34 0-16,-21-34 0 0,0 0-352 0,7 26-64 15,-8-19-16-15,-2 2 0 0,-2-2 0 0,-4 0-16 16,-1 2 0-16,-4 0 0 0,-2-2 272 0,-2 2 48 16,-1 0 16-16,-2 1 0 0,-1-3-80 0,-2 3-16 15,-1 1 0-15,-1-1 0 0,0-3-160 0,1 1-16 16,-1-2-16-16,1-3 0 16,3-2-1056-16,2-2-192 0,3 0-64 0,5-6-14560 0</inkml:trace>
  <inkml:trace contextRef="#ctx0" brushRef="#br0" timeOffset="135080.67">6845 12934 9215 0,'-1'0'816'0,"0"-1"-656"0,0 0-160 0,1 1 0 15,1-1 4560-15,0 0 880 0,-1 1 192 0,0 0 16 16,0 0-4112-16,0 0-832 0,0 0-176 0,22-19-16 16,-22 19-2112-1,0 0-432-15,0 0-80 0,-2 21 0 0,-1-9-688 0,-1 4-128 16,-1 4-16-16,0 1-16 0,0 2 1680 0,-1 2 320 0,2 2 80 0,0-2 16 16,1 6 2928-16,2-2 592 0,0 1 112 0,1 1 32 15,1 5-96-15,1-3-16 0,1 1 0 0,-2-3 0 0,1 2-1488 16,-1 1-304-16,-1 1-64 0,0 0-16 15,-1-3-1360-15,1 0-272 0,-1-4-48 0,-1-5-12768 16</inkml:trace>
  <inkml:trace contextRef="#ctx0" brushRef="#br0" timeOffset="135596.67">6657 13194 20271 0,'-4'3'1792'0,"2"-2"-1424"16,2-1-368-16,0 0 0 0,0 0 1712 0,0 0 272 0,0 0 48 0,0 0 16 15,0 0-512-15,36 25-112 16,-36-25-16-16,0 0 0 0,48 13-1408 0,-48-13 0 0,0 0-288 0,55 10 32 31,-55-10-512-31,0 0-128 0,57 10 0 0,-57-10-16 16,0 0 384-16,50 8 80 0,-50-8 0 0,0 0 16 0,44 6 432 0,-44-6 144 0,0 0 0 0,0 0 0 15,47 11 176-15,-47-11 48 0,0 0 0 0,0 0 0 16,0 0-144-16,0 0-32 0,27 28 0 0,-27-28 0 16,-1 18-192-16,-1-8 0 0,-2 1 0 0,0 1 0 15,-1 1-256-15,0 0 48 0,-2 3 16 0,0-3 0 16,2 1-48-16,-2 3 0 0,-1 0 0 0,2 1 0 16,0-1 240-16,-1-2 0 0,2 4 144 0,-1-2-144 15,2 3 432-15,-1-2-16 0,0 1 0 0,0-5 0 16,1 0 160-16,-1-3 16 0,3-1 16 0,0-6 0 0,1 0-416 0,1-4-64 15,-1 0-128-15,1-5 176 0,0 2-176 0,1-3 128 16,-1-1-128-16,1-5 128 0,1 0-128 0,1-4 0 16,1-3 144-16,-1-2-144 0,1 2 0 0,-1-3 0 15,1-1-160-15,-1-2 160 0,0-1-128 0,0 1 128 16,1 0 0-16,-1-1 0 0,3 3 0 0,0 2-128 16,2 0 128-16,1 3 0 0,-9 18 0 0,20-30 0 15,-20 30-128-15,23-19 128 0,-23 19 0 0,0 0 0 16,0 0 0-16,40-14 0 0,-40 14-240 0,0 0 16 15,0 0 0-15,0 0 0 16,44 9-160-16,-44-9-16 0,0 0-16 0,0 0 0 16,0 0-432-16,41 20-96 0,-41-20-16 0,0 0-7232 15,0 0-1440-15</inkml:trace>
  <inkml:trace contextRef="#ctx0" brushRef="#br0" timeOffset="135797.54">7345 13216 12895 0,'0'0'576'0,"0"0"112"0,0 0-560 0,0 0-128 0,0 0 0 0,0 0 0 16,8 23 1824-16,-8-23 336 0,2 15 64 0,0-2 16 16,-1 1-528-16,0 1-112 0,-1 1 0 0,0 0-16 15,0-2-704-15,-1 2-144 0,-2 2-32 0,2-4 0 16,0 4 240-16,-2-1 32 0,0 0 16 0,-2-1 0 16,2 0-48-16,-2-4-16 0,2 1 0 0,1-3 0 15,1-2-1200-15,1-8-240 0,0 0-64 0,0 0-14896 16</inkml:trace>
  <inkml:trace contextRef="#ctx0" brushRef="#br0" timeOffset="136189.4">7652 13296 21183 0,'-2'6'944'0,"-1"-2"192"0,0-2-912 0,2 1-224 16,1-3 0-16,0 0 0 0,0 0 1120 0,-1 9 176 15,-1-1 48-15,0 2 0 0,0 1-704 0,-2 1-128 16,0 2-16-16,-1-1-16 16,0 1-976-16,-1 0-192 0,2-1-32 0,-2 0-16 15,2 1 224-15,-1-1 32 0,1-3 16 0,-1 1 0 16,2-1 32-16,3-10 16 0,-5 20 0 0,5-20 0 0,-1 13 48 0,1-13 16 16,0 0 0-16,0 0 0 0,0 0 352 0,0 0 0 0,0 0 128 0,0 0-128 15,29-19 272-15,-29 19-16 0,21-22-16 0,-21 22 0 16,21-23-240-16,-21 23-128 0,25-32 128 0,-10 12-208 15,-3 2 208-15,0-2 0 0,1-1 0 0,-1 3 160 16,-1-2 464-16,0 2 80 0,1-3 32 0,0 4 0 16,0-2-352-16,-1 5-64 0,-11 14 0 0,20-22-16 15,-20 22-112-15,0 0-32 0,0 0 0 0,0 0 0 16,0 0 352-16,0 0 64 0,0 0 0 0,35 31 16 16,-35-15 496-16,-1 1 80 0,-2 4 32 0,-1 2 0 15,-1-2-640-15,-1 4-128 0,-3 0-32 0,0 1 0 16,0-2-1120-16,0 2-240 0,1-1-32 0,3-2-13056 15</inkml:trace>
  <inkml:trace contextRef="#ctx0" brushRef="#br0" timeOffset="136689.76">8146 13231 25791 0,'-14'2'1152'0,"3"-1"224"0,1 1-1104 0,3 1-272 16,4-1 0-16,0-1 0 0,-2 1 816 0,-5 2 96 16,-6 4 32-16,-4 3 0 0,-2 2-944 0,1 0-400 15,1 2 16-15,1 0 16 16,3 0-1008-16,2-2-208 0,1 1-32 0,3-1-16 0,2-1 1312 0,5 0 320 16,1 0 0-16,2-12 0 0,2 21 944 0,-2-21 256 0,0 0 48 0,0 0 16 15,31 28-224-15,-31-28-32 0,0 0-16 0,0 0 0 16,53 12-224-16,-53-12-64 0,0 0 0 0,46-9 0 15,-46 9-288-15,34-13-64 0,-34 13-16 0,34-15 0 16,-34 15-336-16,34-21-160 0,-34 21 16 0,30-17 0 31,-30 17-688-31,0 0-128 0,28-22-16 0,-28 22-16 16,0 0-400-16,0 0-80 0,0 0 0 0,0 0-16 0,0 0 768 0,0 0 144 16,-2 28 48-16,-6-11 0 0,-2 1 528 0,-2 5 192 0,0 5 0 0,-3 1 0 15,0 3 240-15,-1 4 32 0,0 2 16 0,-2 2 0 16,1 5 432-16,-1-3 96 0,0 4 16 0,1-2 0 15,3-4 208-15,-2-3 48 0,1-3 16 0,3-6 0 0,0 1-1024 0,1-8-272 16,2-1 0-16,0-5 0 16,1-5-2080-16,1-2-512 0,2-6-96 0,-1-3-32 15,3-3 1088-15,1-4 224 0,-1-4 32 0,5-2 16 0,0-4 2384 0,2-2 464 16,4-2 112-16,2-3 0 0,1-3 544 0,3 1 96 16,0 1 32-16,2-7 0 0,1 2-928 0,-1-5-192 15,2-1-48-15,0-5 0 0,1 2-928 0,-1-4-176 16,-1 6 0-16,-2 0 0 15,-1 3-1856-15,-3-1-240 0</inkml:trace>
  <inkml:trace contextRef="#ctx0" brushRef="#br0" timeOffset="136882.53">7457 13004 23951 0,'-7'-1'2128'0,"3"0"-1696"0,3 0-432 0,1 1 0 16,0 0 1424-16,0 0 208 0,0 0 32 0,0 0 16 15,18-21-2128 1,-18 21-416-16,23-20-96 0,-23 20 0 0,33-16 704 0,-33 16 256 0</inkml:trace>
  <inkml:trace contextRef="#ctx0" brushRef="#br0" timeOffset="137365.71">8329 12832 19343 0,'-10'5'848'0,"4"0"192"0,1-1-832 0,3-2-208 16,2-2 0-16,0 0 0 0,0 0 624 0,0 0 80 0,0 0 0 0,29 36 16 16,-29-36 48-16,30 35 16 15,-30-35 0-15,35 36 0 0,-35-36-368 0,40 38-80 0,-40-38-16 0,40 39 0 16,-40-39-192-16,46 44-128 0,-46-44 160 0,45 45-160 15,-45-45 960-15,45 46 80 0,-45-46 32 0,48 44 0 16,-48-44-176-16,48 43-16 0,-48-43-16 0,45 39 0 16,-45-39-448-16,41 35-96 0,-41-35 0 0,33 26-16 15,-33-26-304-15,0 0 0 0,39 23 0 0,-39-23 0 16,0 0 0-16,0 0 0 0,0 0 0 0,34 20 0 16,-34-20 0-16,0 0 0 0,0 0 0 0,0 0 0 15,0 0 0-15,-4 20 0 0,-6-11 0 0,-5 1 0 16,-2 2 192-16,-6 2-192 0,-4-2 192 0,-5 6-192 15,-3 1 0-15,-4 4 0 0,0 2 0 0,-1-1-144 16,1 3 272-16,-1 1 64 0,-1 1 16 0,0-1 0 0,5 3 112 0,1-5 0 16,0-1 16-16,5-4 0 15,1-6-912-15,6 0-176 0,5-4-32 0,5-2-14576 16</inkml:trace>
  <inkml:trace contextRef="#ctx0" brushRef="#br0" timeOffset="137757.51">9423 12908 23951 0,'-9'-2'1056'0,"3"-1"224"0,1-1-1024 0,2 1-256 0,3 3 0 0,0 0 0 16,-2-4 688-16,2 4 80 0,-4-9 0 0,2 1 16 16,1 3-384-16,1 5-80 0,0 0 0 0,0 0-16 15,0 0-960 1,0 0-192-16,0 0-48 0,0 0 0 0,3 25 704 0,-3-25 192 0,-4 31 0 0,1-13 0 15,-2 5 960-15,1 2 256 0,-2 5 48 0,-1 3 16 16,1 3 32-16,-3 9 16 0,-1 3 0 0,-2 3 0 16,1 6-800-16,-2-1-144 0,0-1-48 0,0-5 0 15,3-3-1136-15,0-6-224 0,5-7-64 0,2-8-13456 16</inkml:trace>
  <inkml:trace contextRef="#ctx0" brushRef="#br0" timeOffset="137989.14">9689 13125 35935 0,'-5'13'1600'0,"5"-13"320"0,-2 18-1536 0,2-18-384 15,0 0 0-15,0 0 0 0,0 0 0 0,10 28 0 0,-10-28-192 0,11 38 64 31,-7-12-2000-31,-3 3-400 0,-3-2-80 0,-3-1-16 16,-1 1-464-16,-2 1-112 0,0-1 0 0,-1-3-16 16,1 2 2016-16,1-4 416 0,1-2 80 0,1-3 0 0,2-4 1136 0,3-13 208 0,3 22 64 0,-3-22-6768 15</inkml:trace>
  <inkml:trace contextRef="#ctx0" brushRef="#br0" timeOffset="138205.87">10042 13159 39615 0,'-12'19'1760'0,"5"-5"352"0,0-2-1680 0,2-4-432 16,5-8 0-16,0 0 0 0,-1 15 384 0,-1-3 0 15,-1 4 0-15,-3 4 0 16,-2 1-1600-16,-1 1-320 0,-1-1-64 0,-2 0 0 0,0-3 1360 0,0 3 240 15,-1-3 128-15,0 1 16 0</inkml:trace>
  <inkml:trace contextRef="#ctx0" brushRef="#br0" timeOffset="138644.87">9859 13499 15663 0,'-24'26'688'0,"24"-26"144"0,0 0-656 0,0 0-176 15,0 0 0-15,0 0 0 0,0 0 1488 0,0 0 272 16,0 0 48-16,0 0 16 0,29-31-864 0,-29 31-160 16,31-40-32-16,-13 19-16 0,0-3-624 0,0-1-128 15,1-3 0-15,-1 1 0 16,-1-2-400-16,-2-1-80 0,0 2-16 0,-2 1 0 15,-2 0 48-15,0 7 0 0,-11 20 0 0,18-30 0 0,-18 30 192 0,0 0 32 0,0 0 16 0,0 0 0 16,0 0 1104-16,0 0 208 0,0 0 48 0,0 0 16 16,0 0 464-16,29 33 96 0,-29-33 0 0,1 30 16 15,0-11-896-15,-1 1-176 0,0 1-32 0,0 4-16 16,-1 0-624-16,1 0 0 0,1-3 0 0,1 4 0 31,-1-1-432-31,1 0 0 0,1-1 0 0,3-1 0 0,-6-23 256 0,18 37 176 0,-18-37-208 0,24 28 80 16,-24-28 368-16,0 0 80 0,46 21 0 0,-46-21 16 15,41-1-336-15,-41 1 0 0,46-15 0 0,-46 15 128 16,44-21-128-16,-44 21 144 0,49-37-144 0,-24 16 160 16,1-1 128-16,-4-2 32 0,-2 1 0 0,-2-1 0 0,-2 2-112 15,-3-1-16-15,0 0 0 0,-4-2 0 0,-3-1-192 16,-1 0 0-16,-2 3 0 0,-3 0 0 0,-1 3 0 16,-1 0 0-16,-3 2 0 0,-1 2 0 0,-1 2 0 0,-3 3 0 15,0 2 0-15,0 4 0 0,0 1-304 0,-2 4 48 16,-1 4 16-16,0 0 0 0,0 5 240 0,1 3 0 15,0 3-160-15,1 3 160 0,1 1 240 0,1 2 112 16,1 3 32-16,2 2 0 0,2 3 48 0,2 0 16 16,-1 1 0-16,3 0 0 0,3 4 16 0,0-4 16 15,3 1 0-15,3-3 0 0,2 1-240 0,3-4-48 16,-14-25-16-16,35 41 0 16,-35-41-976-16,44 24-192 0,-44-24-32 0,56 12-15200 0</inkml:trace>
  <inkml:trace contextRef="#ctx0" brushRef="#br0" timeOffset="139007.57">11296 13104 27647 0,'-7'-3'1216'0,"2"2"256"0,-1-1-1168 0,2 1-304 0,4 1 0 0,-6-2 0 16,6 2 1616-16,-10-5 272 0,0 2 48 0,-7-2 16 15,-2 1-1216-15,-2 2-240 0,-1 1-48 0,-2 2-16 31,0 0-1600-31,-1 2-320 0,0 4-64 0,0-3-16 0,0 4 576 0,3 0 112 0,1-1 32 0,1 2 0 16,3 0 1056-16,1-2 224 0,3 2 32 0,3 1 16 16,2-1 448-16,2-1 96 0,1 2 0 0,5-10 16 15,-1 22-128-15,1-22-16 0,9 27-16 0,-9-27 0 16,17 36-464-16,-17-36-96 0,22 37 0 0,-22-37-16 0,24 42-304 0,-24-42 0 16,25 44 0-16,-25-44 0 0,20 45 0 0,-13-22 0 15,-7-23 0-15,5 39 0 0,-5-19 0 0,-3-3 128 16,-3 3-128-16,-2-4 160 0,-4 3 160 0,-2-3 16 15,-4 1 16-15,-1-4 0 0,-2 1 128 0,-4-3 32 16,1-2 0-16,-2 0 0 0,0-2-224 0,1-2-32 16,-3-1-16-16,2-4 0 0,2-2-240 0,0-1 0 15,3-4 0-15,1-2 0 16,3-3-656-16,4-2-240 0,0-2-32 0,6-1-16592 0</inkml:trace>
  <inkml:trace contextRef="#ctx0" brushRef="#br0" timeOffset="139239.4">11665 12970 31327 0,'-9'1'1392'0,"2"0"272"0,0 1-1328 0,7-2-336 0,-7 1 0 0,7-1 0 16,0 0 1104-16,-9 4 160 0,1-2 16 0,-2 2 16 16,2 1-1616-16,0-3-320 0,8-2-64 0,-8 10-9520 31,8-10-1904-31</inkml:trace>
  <inkml:trace contextRef="#ctx0" brushRef="#br0" timeOffset="139455.9">11711 13477 2751 0,'-14'31'256'0,"1"-12"-256"16,3 1 0-16,2-6 0 0,8-14 4272 0,-8 18 800 16,1-6 176-16,-7 11 16 0,-6 10-3472 0,-5 12-704 15,-5 0-144-15,-1-3-32 16,0-2-1104-16,0-9-240 0,1-1-32 0,0-5-16 15,1-6-416-15,1 0-96 0,2-5-16 0,0-1-8352 0</inkml:trace>
  <inkml:trace contextRef="#ctx0" brushRef="#br0" timeOffset="139688.9">9711 12895 36863 0,'-34'12'1632'15,"8"-3"336"-15,5 0-1584 0,9-3-384 0,6-4 0 0,4 0 0 0,-2 4 912 0,-2-2 112 16,-3 6 0-16,2 1 16 15,7-11-2048-15,0 0-400 0</inkml:trace>
  <inkml:trace contextRef="#ctx0" brushRef="#br0" timeOffset="143038.81">13595 13595 22111 0,'0'0'1968'15,"0"0"-1584"-15,-5 0-384 0,5 0 0 0,0 0 0 0,0 0 128 16,-2-3-128-16,-1 2 0 16,-2 0-944-16,0-2-272 0,-1 1-48 0,-2 0-16 15,2 2-512-15,-4 0-128 0,0 2 0 0,-3 0-16 16,-1 2 1040-16,-3 1 224 0,-3 1 32 0,0 2 16 0,0 1 624 0,-1 2 240 15,-1 3-16-15,2-3 0 0,0 2 656 0,2 2 128 16,1 0 16-16,1 0 16 0,0-1 768 0,4 0 160 16,1-2 16-16,2 0 16 0,9-12-720 0,-9 22-160 15,9-22-32-15,0 0 0 0,0 0-752 0,6 35-144 16,-6-35-48-16,0 0 0 0,0 0-400 0,31 38-96 16,-31-38-16-16,0 0 0 0,33 28 368 0,-33-28 0 15,0 0 160-15,38 29-160 0,-38-29 560 0,0 0 0 16,37 24 0-16,-37-24 0 0,0 0-96 0,28 28-16 0,-28-28 0 0,0 0 0 15,0 0-112-15,21 37-16 0,-21-37-16 0,0 0 0 16,-1 33 0-16,1-33 0 0,-9 18 0 0,9-18 0 16,-13 18 400-16,5-13 64 0,-2 3 32 0,-1-3 0 15,0 2-176-15,-2-3-48 0,0 1 0 0,-2-2 0 16,0 0-576-16,-2-1 0 0,-2 2-224 0,-1-2 64 31,0-1-752-31,-2-4-160 0,-1-1-16 0,2 1-8288 0,2-2-1648 0</inkml:trace>
  <inkml:trace contextRef="#ctx0" brushRef="#br0" timeOffset="143381.26">13791 13251 27647 0,'0'0'1216'0,"0"0"256"0,-9 28-1168 0,9-28-304 15,0 0 0-15,0 0 0 0,0 0 0 0,8 41 160 16,-8-41-160-16,9 55 128 15,-2-19-800-15,-1 3-160 0,1-1-48 0,-2 1 0 16,-1 2 0-16,-1-2 0 0,-1 4 0 0,-2-1 0 0,0 2 624 0,-4 0 112 0,0 2 144 0,-3 1-208 16,0 1 624-16,0 1 128 0,-2 0 32 0,-1-1 0 15,1-1-192-15,-1-7-48 0,2-2 0 0,0-7 0 32,2-4-800-32,6-27-176 0</inkml:trace>
  <inkml:trace contextRef="#ctx0" brushRef="#br0" timeOffset="143614.71">13477 13637 39615 0,'-6'1'1760'0,"3"-1"352"0,3 0-1680 0,-3-1-432 15,3 1 0-15,0 0 0 0,0 0 320 0,0 0 0 16,32-7-16-16,-32 7 0 0,44-5-432 0,-44 5-96 15,61-2-16-15,-61 2 0 16,62 4-1632-16,-62-4-336 0,57 7-64 0,-57-7-16 16,52 12-2016-16,-52-12-416 0,50 18-80 0,-50-18 0 15,45 19 1216-15,-45-19 240 0,44 21 48 0,-44-21 16 0</inkml:trace>
  <inkml:trace contextRef="#ctx0" brushRef="#br0" timeOffset="144099.19">14357 13749 1839 0,'0'0'160'0,"0"0"-160"0,0 0 0 16,0 0 0-16,0 0 1728 0,0 0 304 0,0 0 64 0,-11 5 16 16,2-1 224-16,-3-2 48 0,-4-1 16 0,-2 1 0 15,-1-1-736-15,-2-1-160 0,1 0-32 0,-1 0 0 16,-2 1-64-16,2-1-32 0,0 2 0 0,1-1 0 16,1 2 416-16,1-1 96 0,1 2 16 0,3-1 0 15,1 4-1760-15,0-3-336 0,3 4-80 0,2-3-16 16,8-5 800-16,-10 18 176 0,10-18 16 0,0 0 16 15,-3 34-400-15,3-34-96 0,0 0-16 0,8 43 0 16,-8-43-384-16,10 37-80 0,-10-37 0 0,13 39-16 16,-13-39 272-16,23 40 0 0,-23-40-128 0,29 35 128 15,-29-35 0-15,0 0 256 0,48 31-64 0,-48-31 0 16,0 0-192-16,50 9 128 0,-50-9-128 0,31-10 0 0,-31 10 0 0,30-19 128 16,-15 1-128-16,-1-2 0 0,1-3 176 0,-1-6-16 15,2-1 0-15,-1-5 0 0,1-4 16 0,0-2 0 16,-2 0 0-16,1-2 0 0,-3 1-16 0,0-3 0 15,1-3 0-15,-3 0 0 0,0 1-32 0,-3 0 0 16,0 3 0-16,-1-2 0 0,0 1-128 0,0 1-224 16,-2 3 48-16,1 7 16 15,-3 6-608-15,-1 4-128 0,0 9-32 0,-2 5 0 16,0 3-64-16,1 7-16 0,-8 7 0 0,2 2 0 0,6-9 1008 0,-13 30 192 16,6-6 32-16,-4 4 16 0,1 5 816 0,0 2 160 15,0 0 48-15,0 1 0 0,0 2-320 0,-1 2-64 16,0 7-16-16,1-1 0 0,1 4-512 0,1-2-96 15,1 0-32-15,3-3 0 0,1-4-80 0,2-4-16 0,2-2 0 0,0-3 0 16,-1-32-128-16,8 50-256 0,-8-50 64 0,10 36 16 31,-10-36-1632-31,0 0-336 0</inkml:trace>
  <inkml:trace contextRef="#ctx0" brushRef="#br0" timeOffset="144314.87">14757 13577 40543 0,'-10'5'1792'0,"2"-2"384"0,8-3-1744 15,-11 6-432-15,11-6 0 0,0 0 0 0,0 0 192 0,0 0-32 16,0 0-16-16,0 0-12240 15,0 0-2464-15</inkml:trace>
  <inkml:trace contextRef="#ctx0" brushRef="#br0" timeOffset="144506.49">14691 13992 35935 0,'0'0'1600'0,"-9"17"320"0,9-17-1536 0,0 0-384 0,0 0 0 0,0 0 0 32,0 0-416-32,0 0-160 0,0 0-16 0,0 0-16 15,30 29-1888-15,-30-29-368 0,0 0-80 0,0 0 0 0,0 0 2304 0,0 0 480 0,0 0 160 0,0 0 0 16</inkml:trace>
  <inkml:trace contextRef="#ctx0" brushRef="#br0" timeOffset="145063.56">15228 13475 29487 0,'0'0'2624'16,"-10"-1"-2112"-16,10 1-512 0,0 0 0 16,0 0 1696-16,0 0 224 0,0 0 64 0,-11 5 0 0,11-5-1472 15,-10 9-272-15,10-9-64 0,0 0-16 16,-4 23-1760-16,4-23-368 0,0 0-64 0,0 0-16 0</inkml:trace>
  <inkml:trace contextRef="#ctx0" brushRef="#br0" timeOffset="145239.24">15233 14072 34095 0,'-9'14'3024'0,"9"-14"-2416"16,-9 16-480-16,9-16-128 0,0 0 832 0,0 0 128 0,-3 22 48 0,3-22 0 31,-8 30-2128-31,8-30-416 0,0 0-96 0,0 0-16 0</inkml:trace>
  <inkml:trace contextRef="#ctx0" brushRef="#br0" timeOffset="146380.54">15956 13485 13823 0,'0'0'1216'0,"-11"3"-960"0,11-3-256 0,0 0 0 15,-10 2 1472-15,10-2 240 0,0 0 48 0,-9 2 16 16,9-2-1328-16,-17 0-256 0,5 0-48 0,0-3-16 0,0 0-128 16,-1 3-256-16,1-2 64 0,-2 2 16 15,-1 1 176-15,-3 2-128 0,0 3 128 0,-4 1-128 0,-1 4 416 0,-2 2 96 16,-1 3 0-16,0 2 16 0,1 0 192 0,0 1 48 15,2 3 0-15,2-1 0 0,4-3 208 0,3 1 48 16,5-3 16-16,9-16 0 0,-6 25-272 0,6-25-48 16,0 0-16-16,19 33 0 0,-19-33-704 0,0 0-160 15,48 24-32-15,-48-24 0 16,39 17-176-16,-39-17-32 0,42 21-16 0,-42-21 0 0,46 23 384 0,-46-23 160 16,46 22-128-16,-46-22 128 0,41 21 0 0,-41-21 304 15,34 19-48-15,-34-19-16 0,0 0 448 0,30 28 80 16,-30-28 32-16,0 0 0 0,0 0 224 0,5 40 32 15,-5-40 16-15,-12 17 0 0,2-7 32 0,-4-2 16 16,-2-2 0-16,-4 3 0 0,-3-1-544 0,-3-1-96 16,-2 1-32-16,-1-3 0 0,-1 3-448 0,0-3-208 15,0 0 16-15,3-2 0 16,2-1-256-16,4-2-32 0,2-2-16 0,5 0 0 16,3-2-1424-16,6-1-304 0</inkml:trace>
  <inkml:trace contextRef="#ctx0" brushRef="#br0" timeOffset="146773.26">16140 13813 40543 0,'-7'1'1792'0,"1"-2"384"0,6 1-1744 0,-8-1-432 0,8 1 0 0,0 0 0 16,-3-8 0-16,0 4 0 0,-3-5 0 0,-2 1 0 15,-1-1-1472-15,-1 0-208 0,-1 4-48 0,0 0-16 16,2 5-1392-16,-1 3-288 0,2 0-48 0,8-3-16 16,-12 14 1648-16,12-14 336 0,-8 24 64 0,8-24 16 0,0 34 2640 0,0-34 512 15,8 43 128-15,-8-43 0 0,18 46 256 0,-18-46 64 16,26 44 0-16,-26-44 0 0,33 37-656 0,-33-37-128 16,43 28-32-16,-43-28 0 0,51 19-416 0,-51-19-96 15,51 2-16-15,-51-2 0 0,46-12-384 0,-46 12-96 16,34-22-16-16,-34 22 0 0,21-29-208 0,-13 11-128 15,-3 0 160-15,-4-3-160 0,-1-2-176 0,-4 0-128 16,0-2-16-16,-4 1-16 16,-3-2-224-16,-2 0-32 0,-3 1-16 0,-2 1 0 15,-1 3-288-15,-2 1-48 0,0 4-16 0,0 4 0 16,-2 2 320-16,3 5 48 0,1-1 16 0,2 4 0 0,4 2 400 0,1 0 176 0,3 1-128 0,9-1-9168 16,-9 7-1840-16</inkml:trace>
  <inkml:trace contextRef="#ctx0" brushRef="#br0" timeOffset="147188.91">16741 13629 23039 0,'0'0'2048'0,"0"0"-1648"0,0 0-400 0,0 0 0 16,0 0 2256-16,0 0 368 0,-1 29 80 0,1-29 16 15,1 33-2512-15,-1-33-496 0,0 41-96 0,0-41-32 16,-2 40-1248-16,2-40-256 0,-4 40-64 0,4-40 0 16,-9 38 496-16,9-38 80 0,-12 44 32 0,4-23 0 0,0 0 1376 0,-1 0 0 15,1 2 192-15,-1-7 0 0,9-16 768 0,-17 35 144 16,8-20 48-16,0-3 0 0,9-12 64 0,-17 20 32 16,17-20 0-16,-12 14 0 0,12-14 32 0,0 0 0 15,-9 9 0-15,9-9 0 0,0 0-352 0,0 0-64 16,11-18-16-16,-11 18 0 0,16-23-528 0,-6 6-128 15,1-2 0-15,4-3-16 0,0-1-416 0,1-3-80 16,1 0 0-16,-2-4-16 16,1 1-64-16,-1-4-16 0,1-2 0 0,-1 2 0 0,-1 1 32 0,-1 1 0 15,0 4 0-15,-1 4 0 0,-1 4 176 0,-2 5 32 16,-9 14 16-16,0 0 0 0,24-14 160 0,-24 14 0 0,0 0 160 0,0 0-160 16,0 0 608-16,30 33 32 0,-30-33 0 0,0 0 0 15,20 42-112-15,-20-42-16 0,0 0 0 0,24 41 0 31,-24-41-1360-31,0 0-288 0</inkml:trace>
  <inkml:trace contextRef="#ctx0" brushRef="#br0" timeOffset="147509.34">17573 13186 18431 0,'-10'-5'816'0,"2"-2"160"0,2 4-784 0,6 3-192 16,-7-6 0-16,7 6 0 0,0 0 768 0,-9-2 128 16,0 2 0-16,-2 2 16 0,-2 5-528 0,-2 4-96 15,2 4-32-15,-1 7 0 0,1 3-256 0,1 2-256 16,1 5 64-16,1 2 0 0,1 3 1104 0,1 2 240 15,0 1 32-15,2 4 16 0,1-1 784 0,-1 1 176 16,3 2 16-16,-2 2 16 0,3 0 192 0,-2 3 48 16,-1-1 0-16,2-2 0 15,-3 0-2432-15,2-1-704 0,-2 0-16 0,1-5-16 16,-1-4 224-16,1-7 64 0,0 0 0 0,5-31-11216 16,-8 38-2240-16</inkml:trace>
  <inkml:trace contextRef="#ctx0" brushRef="#br0" timeOffset="147723.07">17085 13479 40543 0,'0'0'1792'0,"0"0"384"0,0 0-1744 0,0 0-432 0,0 0 0 0,37 16 0 16,-37-16 320-16,0 0 0 0,62 14-16 0,-22-6 0 15,7-1-448-15,-1 3-96 0,-1-1-16 0,-2-3 0 16,-1 2-1920-16,-3-3-384 0,-1 3-64 0,-38-8-12816 16</inkml:trace>
  <inkml:trace contextRef="#ctx0" brushRef="#br0" timeOffset="148007.44">18068 13087 40543 0,'-24'9'1792'0,"8"-4"384"0,1 3-1744 0,5-4-432 0,10-4 0 0,0 0 0 15,-12 13 0-15,1-2-176 0,-6 8 16 0,-7 6 0 31,0 4-2064-31,-1 3-400 0,3 1-96 0,3 0-16 16,2 1-704-16,3 2-144 0,1 2-16 0,5 4-16 0,2 0 3424 0,3 5 704 0,3 1 128 0,1 4 16 16,4 5 2048-16,1-1 416 0,1 0 80 0,2 1 0 15,2 1-976-15,2-2-208 0,2-2-32 0,0 2-12384 16,3-4-2464-16</inkml:trace>
  <inkml:trace contextRef="#ctx0" brushRef="#br0" timeOffset="149080.79">18246 13254 21183 0,'0'0'1888'0,"0"0"-1504"15,0 0-384-15,-5-8 0 0,5 8 1088 0,0 0 160 16,0 0 32-16,-5-11 0 0,5 11-352 0,-4-14-64 15,3 6-16-15,0 1 0 0,1 7-272 0,0-10-48 16,0 10-16-16,0 0 0 0,0 0-336 0,0 0-176 16,0 0 160-16,0 0-160 0,0 0 128 0,0 0-128 15,16 44 0-15,-16-44 0 0,8 35 672 0,-8-35 32 16,9 42 16-16,-9-42 0 0,11 50 80 0,-11-50 16 16,12 65 0-16,-5-31 0 0,-1 4-368 0,-2 1-64 15,1 1 0-15,-2 4-16 0,0-3-240 0,-2-2-128 0,1 2 128 16,-1-7-128-1,-1-34-320-15,2 56-128 0,-2-56-16 0,4 41-16 16,-4-41-992-16,0 0-192 0,0 0-32 0,10 34-12800 0</inkml:trace>
  <inkml:trace contextRef="#ctx0" brushRef="#br0" timeOffset="149288.57">18594 13505 34095 0,'0'0'1504'0,"-14"34"320"16,14-34-1456-16,-9 27-368 0,9-27 0 0,0 0 0 15,0 0 512-15,-1 40 48 0,-1-15 0 0,-1 8 0 16,3-3-1440-16,-1-1-272 0,1-29-64 0,4 40-16 16,-4-40-2640-16,0 0-528 0,11 35-96 0,-11-35-32 0</inkml:trace>
  <inkml:trace contextRef="#ctx0" brushRef="#br0" timeOffset="149939.5">18823 13578 25791 0,'0'0'2304'0,"-11"17"-1856"0,11-17-448 0,0 0 0 15,0 0 1984-15,0 0 288 16,-2 33 64-16,2-33 16 0,-6 46-1936 0,4-19-416 0,2-27 0 0,0 44 0 31,0-44-2592-31,2 32-448 0,-2-32-96 0,0 0-8832 0,0 0 9568 16,14 34-5024-16,-14-34 6432 0,0 0 800 0,0 0 192 0,0 0 0 16,0 0 0-16,20-17 128 0,-20 17 0 0,10-17 16 15,-10 17 2592-15,13-25 512 0,-4 13 96 0,-1-3 64 16,2-3-1424-16,-1 1-304 0,2-4-48 0,1 4-16 15,2-4-768-15,-1-1-144 0,2 3-48 0,-1-3 0 16,2 0-528-16,-1 0-128 0,0 4 0 0,1 1 0 16,-16 17-752-16,29-25-176 0,-29 25-32 15,21-12-16-15,-21 12 368 0,0 0 80 0,0 0 16 0,0 0 0 0,0 0 1376 0,23 25 288 16,-23-25 48-16,-3 28 16 16,3-28 624-16,-8 34 128 0,8-34 16 0,-13 42 16 0,6-19-1008 0,-1-1-208 15,-1-1-32-15,1 1-16 0,1 2-592 16,0-1-144-16,7-23 0 0,-10 37 0 0,10-37 0 0,-4 29 0 15,4-29 0-15,0 0 0 0,4 34 0 0,-4-34 128 16,0 0 0-16,0 0 0 0,28 28-128 0,-28-28 0 16,0 0 144-16,34 2-144 0,-34-2 192 0,29-8-16 15,-29 8-16-15,36-13 0 0,-36 13 0 0,36-18 0 16,-36 18 0-16,35-23 0 0,-35 23-160 0,37-24 0 16,-37 24-192-16,35-29 192 0,-18 14-160 0,-2 0 160 15,0-4 0-15,-2 3-144 0,-2-3 144 0,-2 3 0 16,-1 1 0-16,-2 0 0 0,-3 0 0 0,-2 2 0 15,-1 1-128-15,-3 2 128 0,3 10-304 0,-10-14 32 0,10 14 0 0,-17-6 0 16,7 6 272-16,10 0 0 0,-20 3 0 0,9 4 0 16,0 1 0-16,-1 3 304 0,0 2-48 0,2 4 0 15,10-17 192-15,-18 35 48 0,18-35 0 0,-12 42 0 16,12-42-64-16,-5 52-16 0,5-52 0 0,3 51 0 16,-3-51-128-16,6 46-32 0,-6-46 0 0,12 44 0 15,-12-44-256-15,13 36 0 0,-13-36 0 0,0 0 0 16,30 36-752-1,-30-36-256-15,0 0-48 0,48 13-16 0,-48-13-1488 0,39-6-288 16</inkml:trace>
  <inkml:trace contextRef="#ctx0" brushRef="#br0" timeOffset="150299.67">19679 13474 39615 0,'-15'7'1760'0,"15"-7"352"0,-22 5-1680 0,22-5-432 16,0 0 0-16,0 0 0 0,0 0 192 0,-15 10-64 15,15-10 0-15,-19 13 0 16,19-13-1408-16,-25 18-272 0,25-18-64 0,-19 19-16 16,19-19-928-16,-12 15-176 0,12-15-32 0,0 0-16 15,-9 33 1760-15,9-33 368 0,0 0 64 0,-3 39 16 0,3-39 1296 0,0 32 272 16,0-32 48-16,-1 35 16 0,1-35 96 0,-2 35 32 15,2-35 0-15,-1 32 0 0,1-32-544 0,-3 29-96 16,3-29-32-16,0 0 0 0,-4 35-176 0,4-35-32 0,0 0-16 16,-9 27 0-16,9-27 224 0,0 0 64 0,-17 18 0 0,17-18 0 15,-18 9 16-15,18-9 16 0,-27 9 0 0,12-6 0 16,-3-3-288-16,-3 1-64 0,-4 0-16 0,-4-2 0 31,-1 0-544-31,-3-3-96 0,3-2-32 0,-1-1 0 16,2-2-912-16,-1-2-192 0,2-2-48 0,1-3-13120 0</inkml:trace>
  <inkml:trace contextRef="#ctx0" brushRef="#br0" timeOffset="150475.31">18555 13191 31327 0,'0'0'2784'0,"-11"6"-2224"0,11-6-560 0,0 0 0 0,0 0 1696 0,0 0 224 16,0 0 64-16,0 0-12464 16,36-5-2480-16</inkml:trace>
  <inkml:trace contextRef="#ctx0" brushRef="#br0" timeOffset="150914.41">19892 13675 35935 0,'0'0'3200'0,"0"0"-2560"15,0 0-512-15,0 0-128 0,0 0 816 0,0 0 144 16,0 0 16-16,0 0 16 16,5 30-1504-16,-5-30-320 0,0 0-48 0,0 32-16 15,0-32-3264-15,0 0-672 0,0 0-128 0,1 30-32 0</inkml:trace>
  <inkml:trace contextRef="#ctx0" brushRef="#br0" timeOffset="151439.15">20260 13161 31327 0,'0'0'2784'0,"-16"7"-2224"0,16-7-560 0,0 0 0 15,0 0 2304-15,0 0 336 0,0 0 80 0,0 0 16 16,-6 30-2112-16,6-30-432 0,4 37-64 0,-4-37-128 16,4 51-1280-16,-4-51-368 0,5 54-64 0,-5-54-16 15,-3 59-1040-15,0-29-224 0,-1 4-32 0,-3 2-16 16,0-1 2032-16,0 4 416 0,-1 5 80 0,-1-2 0 0,0 4 1984 15,1-6 400-15,0-5 80 0,1-5 16 0,7-30-368 0,-6 40-64 16,6-40 0-16,0 0-16 0,0 0-1088 0,0 0-224 16,0 0-32-16,0 0-16 15,0 0-768-15,0 0-160 0,25-10-16 0,-16-9-16 16,4-2-704-16,-2-4-144 0,2 1-16 0,0-3-16 16,0-2-160-16,0 2-16 0,-1 3-16 0,2-1 0 15,-2 7 0-15,1-1 0 0,2 4 0 0,-15 15 0 16,28-24 528-16,-28 24 128 0,26-12 0 0,-26 12 16 0,0 0 1200 0,34 2 0 15,-34-2 0-15,0 0 224 0,27 26 1088 0,-27-26 224 16,11 30 32-16,-11-30 16 0,6 36 480 0,-6-36 112 16,-3 38 0-16,3-38 16 0,-6 39-240 0,6-39-48 0,-15 37-16 0,15-37 0 15,-21 33-176-15,7-16-48 0,-3 1 0 0,-2-2 0 16,-1-1-784-16,-3 3-176 0,-1-3-16 0,-2-1-16 16,-1-1-400-16,1-2-80 0,1-2 0 0,1-4-16 15,2 1-176-15,2-3 0 0,3-3 0 0,2-5 0 31,3-1-1040-31,0-2-304 0,5-1-48 0,3-5-14528 0</inkml:trace>
  <inkml:trace contextRef="#ctx0" brushRef="#br0" timeOffset="151830.43">20448 13692 30399 0,'0'0'1344'0,"0"0"288"0,0 0-1312 0,0 0-320 16,0 0 0-16,0 0 0 0,32 6 496 0,-32-6 16 16,34-7 16-16,-7-1 0 15,3 0-912-15,1-1-176 0,-1 0-32 0,-2 1-16 16,-2 2-848-16,-2-3-160 0,-24 9-48 0,44-13 0 0,-44 13 1408 0,41-11 256 16,-41 11 0-16,39-8 192 0,-39 8 912 0,39-7 192 15,-39 7 48-15,39-9 0 0,-39 9-32 0,33-13 0 16,-33 13 0-16,25-13 0 0,-25 13-560 0,17-14-112 15,-17 14-32-15,7-15 0 0,-7 15-608 0,-4-12 0 16,4 12 0-16,-14-9-128 0,14 9 128 0,-20-9 0 16,6 7 128-16,-2 1-128 0,-2-1 320 0,-1 5-16 0,-2-1 0 0,0 5 0 15,0 2-48-15,0-2-16 0,1 4 0 16,1 2 0-16,0 1 80 0,0 4 32 0,2 0 0 0,2 3 0 16,1 2 48-16,2 2 16 0,2 3 0 0,2 2 0 15,4-3-176-15,4-27-48 0,-3 48 0 0,3-48 0 16,4 42-192-16,-4-42 0 0,20 31 0 0,-20-31 0 31,35 19-1216-31,-35-19-304 0,45 0-48 0,-16-8-15328 0</inkml:trace>
  <inkml:trace contextRef="#ctx0" brushRef="#br0" timeOffset="152972.01">21348 13572 16575 0,'0'0'736'0,"0"0"160"0,0 0-720 0,0 0-176 16,0 0 0-16,0 0 0 0,0 0 1792 0,0 0 336 15,-20 6 64-15,20-6 16 0,-30 5-1248 0,10 1-240 16,-2 0-48-16,-2 1-16 16,0 1-1360-16,-2 1-256 0,2 2-64 0,-1-1-16 0,2 0 1040 0,1-1 0 15,3 3 128-15,2 0 16 0,2-1 1168 0,15-11 224 16,-23 23 64-16,23-23 0 0,-16 23 256 0,16-23 64 16,0 0 16-16,-11 31 0 0,11-31-720 0,0 0-160 15,6 30-32-15,-6-30 0 0,0 0-640 0,0 0-128 16,34 31-16-16,-34-31-16 0,34 6-352 0,-34-6-80 15,41-1-16-15,-41 1 0 16,48-9-192-16,-23 2-32 0,0-4-16 0,-1-1 0 16,-1-3-304-16,-1 0-64 0,0-1-16 0,-3 1 0 15,0 0-624-15,-3-2-112 0,-1 3-16 0,-3-1-16 0,-12 15 1008 0,17-21 208 0,-17 21 32 16,0 0 16-16,0 0 1088 0,7-15 224 0,-7 15 32 0,0 0 16 16,-17 13 176-16,17-13 32 0,-21 23 16 0,5-7 0 15,0 4-720-15,-1 0-128 0,-2 2-48 0,-2 2 0 16,3 0-336-16,-4 5 0 0,0 0 0 0,0 3 0 15,-1-3 0-15,0 2 0 0,1 0 0 0,-2 2 0 16,2 0 0-16,2 1 0 0,1 0 0 0,1-1 0 16,2 2 128-16,1-6 96 0,1-2 32 0,14-27 0 15,-20 33-256-15,20-33 0 0,0 0 0 0,-17 21 0 16,17-21 0-16,0 0-240 0,0 0 80 0,12-26 16 16,-2 8 144-16,2-2-160 0,6-6 160 0,2-5-160 15,2-5-288-15,4-3-64 0,2 0-16 0,0-2 0 16,1 3-80-16,0 1-16 0,-1-1 0 0,1-3 0 0,1 1 192 0,-1 2 48 15,-1 2 0-15,-4 4 0 16,-1 5-64-16,-5 4 0 0,1 6 0 0,-19 17 0 0,29-23 48 0,-29 23 0 16,0 0 0-16,29-11 0 0,-29 11 1024 0,0 0 208 15,0 0 32-15,0 0 16 0,33 21 416 0,-33-21 96 16,0 0 16-16,0 0 0 0,26 42-592 0,-26-42-112 16,0 0-32-16,25 36 0 0,-25-36-544 0,0 0-128 15,28 28 0-15,-28-28 0 0,0 0 0 0,31 14 0 16,-31-14 0-16,0 0 0 0,32 2 0 0,-32-2 0 15,0 0 0-15,27-9 0 0,-27 9 0 0,0 0 0 16,21-16 176-16,-21 16-176 0,0 0 176 0,11-22-176 16,-11 22 192-16,2-20-192 0,-2 20 0 0,-1-15-272 15,1 15 16-15,-3-14 16 16,3 14-432-16,0 0-96 0,-6-12 0 0,6 12-16 16,0 0 208-16,0 0 32 0,0 0 16 0,0 0 0 0,0 0 528 0,0 0 0 0,2 39 128 0,-2-39-128 15,2 31 752-15,-2-31 48 0,4 36 16 0,-4-36 0 16,5 35-16-16,-5-35 0 0,10 34 0 0,-10-34 0 15,14 31-496-15,-14-31-112 0,0 0 0 0,28 29-16 16,-28-29-176-16,0 0 0 0,39 17 0 0,-39-17 0 16,30 3 0-16,-30-3-144 0,28-3 144 0,-28 3 0 15,28-8 0-15,-28 8 0 0,29-12 0 0,-29 12 0 16,30-16 0-16,-30 16 0 0,31-21 0 0,-31 21 0 16,30-23 0-16,-30 23-192 0,30-27 48 0,-30 27 0 15,27-28-320-15,-27 28-64 0,25-30-16 0,-15 15 0 16,-10 15-240-16,18-31-48 0,-18 31-16 0,13-27 0 15,-13 27 608-15,10-21 240 0,-10 21-176 0,0 0 176 0,14-15 400 16,-14 15 176-16,0 0 48 0,0 0 0 0,0 0-208 0,0 0-32 16,0 0-16-16,22 36 0 0,-22-36-112 15,0 0 0-15,4 43-16 0,-4-43 0 0,0 29-48 0,0-29-16 16,0 0 0-16,1 36 0 0,-1-36-176 0,0 0-256 16,0 0 64-16,5 32 16 15,-5-32-384-15,0 0-80 0,0 0 0 0,0 0-16 16,0 0 96-16,0 0 32 0,0 0 0 0,31-4 0 0,-31 4 528 0,0 0 0 15,23-16 0-15,-23 16 0 0,20-15 160 0,-20 15-16 16,23-14 0-16,-23 14 0 0,23-15-320 0,-23 15-64 16,25-14-16-16,-25 14 0 15,24-14-624-15,-24 14-128 0,26-17-16 0,-26 17-16 16,27-20 432-16,-27 20 96 0,25-16 0 0,-25 16 16 0,23-12 496 0,-23 12 0 0,0 0 0 0,0 0 0 16,32 3 0-16,-32-3 0 0,0 0 208 0,0 0-64 15,5 37 496-15,-5-37 112 0,-5 29 16 0,5-29 0 16,-8 33 640-16,8-33 128 0,-10 36 16 0,10-36 16 15,-10 32-880-15,10-32-176 0,-6 27-48 0,6-27 0 32,0 0-1344-32,-5 28-272 0,5-28-48 0,0 0-10000 0,0 0-2016 0</inkml:trace>
  <inkml:trace contextRef="#ctx0" brushRef="#br0" timeOffset="153172.01">21977 13294 40543 0,'0'0'1792'0,"-21"9"384"0,21-9-1744 0,0 0-432 16,0 0 0-16,0 0 0 0,0 0 192 0,0 0-32 15,0 0-16-15,0 0-12240 16,39 3-2464-16</inkml:trace>
  <inkml:trace contextRef="#ctx0" brushRef="#br0" timeOffset="153523.31">22903 13172 19343 0,'-14'13'1728'0,"14"-13"-1392"0,-21 24-336 0,21-24 0 15,0 0 3472-15,0 0 624 0,-14 27 128 0,14-27 32 16,-14 39-3504-16,1-8-752 0,-1 3 0 0,0 2-160 15,1-4-2864-15,2 0-576 0,0 0-112 0,2-2-32 16,0 2 1504-16,1 3 288 0,1 2 64 0,2 1 16 16,0 1 2896-16,3 1 592 0,3 0 112 0,0-2 32 0,4 1 944 0,-1 0 192 15,5-2 48-15,0-5 0 0,3 0-880 0,-12-32-160 16,32 50-48-16,-32-50 0 16,43 28-2160-16,-43-28-432 0</inkml:trace>
  <inkml:trace contextRef="#ctx0" brushRef="#br0" timeOffset="153831.37">23228 13173 18431 0,'0'0'1632'0,"-18"-2"-1312"0,18 2-320 0,0 0 0 16,0 0 3840-16,0 0 704 0,0 0 144 0,-14 0 32 15,14 0-2880-15,0 0-576 0,0 0-112 0,0 0-32 32,-13 26-1520-32,13-26-304 0,0 0-64 0,13 46-16 15,-13-46 144-15,15 39 48 0,-15-39 0 0,20 46 0 0,-20-46 240 0,19 51 48 0,-10-19 16 0,-1-2 0 16,-2 3 144-16,-2 3 144 0,-1 1-208 0,0 3 80 16,-3 3 128-16,-1 1 144 0,-1 1-16 0,0 0-128 15,0-6 0-15,-1 0 0 0,-1-6 0 0,-1-2 0 16,-1-4-432-16,6-27-144 15,-18 47-16-15,18-47-16 0,-24 40-160 0,8-21-48 0,16-19 0 16,-34 27-7952-16,15-17-1584 0</inkml:trace>
  <inkml:trace contextRef="#ctx0" brushRef="#br0" timeOffset="154080.6">23595 14005 15663 0,'-10'25'688'0,"10"-25"144"0,-17 33-656 0,17-33-176 15,-12 24 0-15,12-24 0 0,0 0 0 0,-27 38-224 0,6-9 48 0,-7 11 16 31,-3 0-864-31,1-2-160 0,3-3-32 0,6-11-16 16,4-4 400-16,17-20 96 0,0 0 16 0,0 0 0 0</inkml:trace>
  <inkml:trace contextRef="#ctx0" brushRef="#br0" timeOffset="156584.37">24328 13204 11967 0,'0'0'1072'0,"0"0"-864"0,0 0-208 0,0 0 0 15,-10-3 1488-15,10 3 256 0,0 0 48 0,0 0 16 16,0 0-720-16,0 0-160 0,0 0-32 0,0 0 0 16,0 0-896-16,0 0-400 0,0 0 16 0,0 0 16 15,0 0 16-15,0 0 0 0,0 0 0 0,22 39 0 16,-22-39 560-16,0 0 112 0,0 0 32 0,29 35 0 16,-29-35 688-16,0 0 144 0,10 43 32 0,-10-43 0 15,-5 42 160-15,5-42 32 0,-12 58 16 0,2-20 0 0,-2 2-688 16,-3 2-144-16,-1 3-16 0,0 3-16 0,1-2-560 15,0 0 0-15,-1-4-192 0,3-3 48 16,0 1-384-16,3-10-80 0,4-1-16 0,6-29-8320 16,-6 42-1664-16</inkml:trace>
  <inkml:trace contextRef="#ctx0" brushRef="#br0" timeOffset="156881.21">24716 13482 35935 0,'0'0'1600'0,"-19"13"320"0,19-13-1536 0,0 0-384 0,-14 15 0 0,14-15 0 16,0 0 464-16,0 0 32 0,-6 33 0 0,6-33 0 15,-9 47-624-15,3-19-128 0,3-1-32 0,-2 3 0 32,1-1-624-32,-3 1-128 0,0-2-32 0,1-1 0 0,-2 2-496 0,-1-2-96 0,0-2-32 0,-1-3 0 15,10-22 288-15,-15 35 48 0,15-35 16 0,-7 24-9200 16</inkml:trace>
  <inkml:trace contextRef="#ctx0" brushRef="#br0" timeOffset="157547.41">25028 13559 27647 0,'0'0'2448'0,"-12"12"-1952"15,12-12-496-15,0 0 0 0,0 0 2688 0,0 0 432 16,0 0 80-16,-8 27 32 0,8-27-2256 0,-6 30-448 15,6-30-80-15,-7 41-32 16,7-41-1072-16,-13 45-224 0,6-24-32 0,-2-2-16 16,9-19-480-16,-20 36-80 0,20-36-32 0,-21 30 0 15,21-30 256-15,-19 20 48 0,19-20 16 0,-13 16 0 0,13-16 1392 0,0 0 288 0,0 0 48 0,0 0 16 16,-14 4 656-16,14-4 128 16,0 0 16-16,7-21 16 0,-7 21-720 0,16-25-128 0,-6 10-48 0,1-4 0 15,3 0-464-15,-1-3 0 0,3-1 0 0,-2-1 0 16,3-1 0-16,1 0 0 0,1 1 0 0,-1 1-160 15,-2-1-176-15,0 4-48 0,0 3 0 0,-16 17 0 16,25-25-64 0,-25 25 0-16,20-16-16 0,-20 16 0 0,0 0 464 0,0 0 0 0,0 0-128 0,0 0 128 15,30 20 496-15,-30-20 144 0,0 0 16 0,0 45 16 16,0-45 352-16,-4 38 64 0,4-38 0 0,-7 47 16 16,7-47-384-16,-9 49-80 0,4-25 0 0,0 2-16 15,5-26-384-15,-9 47-80 0,9-47-16 0,-6 42 0 0,6-42-144 16,-1 33 0-16,1-33 0 0,0 0 0 0,11 34 0 0,-11-34 0 15,0 0 0-15,25 20 0 0,-25-20 0 0,0 0 0 16,41 3 0-16,-41-3 128 0,36-3 32 0,-36 3 0 16,42-12 0-16,-42 12 0 0,45-18-32 0,-18 8-128 15,-1-1 192-15,0-1-64 0,-1-1-128 0,1-2 0 16,-2 0 0-16,-1 2 128 0,-3-3-128 0,-2 1 0 16,-4-1 0-16,-2-2 0 0,-1-1-144 0,-5-1-16 15,-1 3 0-15,-4-2 0 0,-1 3-96 0,-5-2-32 16,0 1 0-16,-3 4 0 15,-2 0-128-15,-1 2-32 0,-2 6 0 0,-1 0 0 16,-1 5 16-16,-1 4 0 0,-1 2 0 0,0 3 0 0,2 2 432 0,-1 4-128 16,1 0 128-16,2 6 0 0,1-1 304 0,2 4 144 15,-1 4 16-15,2 0 16 0,2 2-48 0,1-2-16 0,4 4 0 16,1-2 0-16,2 3-112 0,3-4-32 0,1 3 0 16,3-5 0-16,-8-27-272 0,19 49 0 0,-19-49 0 0,31 40 0 31,-31-40-704-31,44 19-208 0,-44-19-48 0,54-2-16912 0</inkml:trace>
  <inkml:trace contextRef="#ctx0" brushRef="#br0" timeOffset="157921.93">26195 13505 20271 0,'0'0'1792'0,"-16"22"-1424"0,16-22-368 0,0 0 0 0,0 0 4224 0,0 0 784 15,0 0 160-15,-18 22 16 0,18-22-3888 0,0 0-784 16,-22 24-144-16,22-24-48 16,-24 19-2272-16,24-19-464 0,-26 15-80 0,26-15-32 15,-25 12 240-15,25-12 48 0,-23 16 16 0,23-16 0 0,-17 19 2224 0,17-19 448 16,0 0 96-16,-13 32 16 0,13-32 1408 0,0 0 272 16,11 36 64-16,-11-36 16 0,0 0-1184 0,31 32-240 15,-31-32-64-15,27 21 0 16,-27-21-992-16,32 24-208 0,-32-24-32 0,29 26-16 15,-29-26-736-15,22 25-128 0,-22-25-48 0,15 26 0 16,-15-26 224-16,0 0 32 0,6 32 16 0,-6-32 0 0,0 0 1440 0,-14 21 304 16,14-21 48-16,-27 14 16 0,27-14 768 0,-37 12 144 15,15-7 48-15,-3 1 0 0,0-2-192 0,-4-1-48 16,-4 1 0-16,-2 0 0 0,-1-1-784 0,-2 2-176 0,-3-3-16 0,0-2-16 16,3-1-480-16,2-4 0 0,-1 1 0 0,2-2 0 31,2-3-1136-31,-2-3-272 0</inkml:trace>
  <inkml:trace contextRef="#ctx0" brushRef="#br0" timeOffset="158097.41">24959 13361 38703 0,'0'0'1712'0,"0"0"352"0,0 0-1648 0,0 0-416 0,0 0 0 0,8-15 0 16,-8 15-672-16,0 0-224 0,38-20-32 0,-13 1-16 0</inkml:trace>
  <inkml:trace contextRef="#ctx0" brushRef="#br0" timeOffset="158490.5">26424 13742 30399 0,'0'0'2704'0,"0"0"-2160"0,-13 18-544 0,13-18 0 15,0 0 2288-15,0 0 336 0,0 0 80 0,0 0 16 0,0 0-1888 0,2 29-384 16,-2-29-80-16,0 0-16 16,0 0-2592-16,3 34-512 0,-3-34-96 0,0 0-32 0</inkml:trace>
  <inkml:trace contextRef="#ctx0" brushRef="#br0" timeOffset="159288.62">26805 13604 37775 0,'0'0'1664'0,"0"0"368"0,-10 26-1632 0,10-26-400 0,0 0 0 0,0 0 0 15,0 0 720-15,0 0 64 0,15 41 16 0,-15-41 0 32,25 33-1184-32,-25-33-256 0,33 26-32 0,-33-26-16 15,32 13-1488-15,-32-13-288 0,29 5-64 0,-29-5-16 16,0 0-128-16,33-9-16 0,-33 9-16 0,0 0 0 0,19-22 2304 0,-19 22 400 0,2-17 192 0,-2 17 0 16,-4-24 1472-16,-2 12 288 0,0 0 64 0,-3-1 16 15,-3 2-544-15,0-1-96 0,-1 1-32 0,-2 0 0 16,-1 0-1056-16,-2 5-304 0,0 0 0 0,-1 4 128 15,1 2-128-15,0 2-256 0,1 2 64 0,17-4 16 0,-29 19 176 16,29-19 0-16,-22 25 160 0,22-25-160 0,-17 37 832 0,17-37 64 16,-10 46 0-16,10-46 16 0,-6 51 320 0,6-51 64 15,2 59 16-15,0-27 0 0,3-2-576 0,1 0-112 16,3-1-32-16,-9-29 0 0,27 46-208 0,-27-46-64 16,38 30 0-16,-38-30 0 0,47 19-448 0,-47-19-112 15,49 7-16-15,-49-7 0 0,49-4-96 0,-24 0-32 16,-1-5 0-16,0 0 0 0,1-2 192 0,0-3 48 15,0 0 0-15,2-2 0 0,-2 0-80 0,-2-1-16 16,-1 1 0-16,1-2 0 0,-3 2-128 0,0-3-16 16,-1 4-16-16,-3-4 0 15,0 0-304-15,-1 0-64 0,-2 3-16 0,-2 1 0 16,-11 15-96-16,17-25-16 0,-17 25 0 0,0 0 0 0,0 0 448 0,0 0 64 16,0 0 32-16,0 0 0 0,0 0 1088 0,0 0 224 15,0 0 32-15,-2 40 16 0,2-40 320 0,-11 34 64 0,11-34 16 16,-15 38 0-16,15-38-656 0,-15 39-128 0,15-39-32 15,-17 37 0-15,17-37-304 0,-17 33-64 0,17-33-16 0,-16 28 0 16,16-28-208-16,-12 21 0 0,12-21 0 0,0 0 0 16,0 0 0-16,0 0-288 0,0 0 32 0,0 0 16 15,0 0-80-15,0 0 0 0,0 0-16 0,34-15 0 16,-34 15 16-16,30-28 0 0,-11 10 0 0,1 1 0 16,2-2-448-16,-1-2-96 15,4 1-16-15,-4-1 0 0,-1-2-624 0,-2 5-128 16,0 1-32-16,-2 0 0 0,-2 0 432 0,-14 17 80 0,24-27 0 0,-24 27 16 15,18-22 560-15,-18 22 96 0,0 0 32 0,0 0 0 16,0 0 736-16,28 9 160 0,-28-9 16 0,0 0 16 0,6 40 720 16,-6-40 144-16,-1 36 16 0,1-36 16 0,-1 46 224 0,1-46 64 15,-4 50 0-15,1-22 0 0,-1 0-736 0,-1-2-144 16,1 1-16-16,0 0-16 0,4-27-752 0,-5 42 0 16,5-42-160-16,0 28 32 15,0-28-1440-15,0 0-288 0</inkml:trace>
  <inkml:trace contextRef="#ctx0" brushRef="#br0" timeOffset="159783.1">28137 13669 42383 0,'0'0'1872'0,"-22"10"400"0,22-10-1824 0,0 0-448 0,0 0 0 0,-18 3 0 16,18-3 304-16,0 0-48 0,-14-8 0 0,14 8 0 31,-26-10-576-31,11 2-128 0,15 8-32 0,-28-9 0 16,28 9-912-16,-29-3-176 0,29 3-32 0,-27 1-16 15,27-1 528-15,-27 10 96 0,27-10 32 0,-24 19 0 0,24-19 1472 0,-22 26 320 0,22-26 48 0,-18 35 16 16,18-35-16-16,-15 42 0 0,15-42 0 0,-11 50 0 16,11-50-672-16,-5 49-208 0,5-49 128 0,3 53-128 15,-3-53-144-15,10 44-96 0,-10-44-16 0,19 36 0 16,-19-36-160-1,26 30-32-15,-26-30-16 0,31 14 0 0,-31-14 304 0,38 4 160 0,-38-4-160 0,44-16 160 16,-21 3 0-16,1-7 0 0,1-3-128 0,1-1 128 0,1-4 0 0,-1-1 192 16,-1-2-48-16,0-4 0 0,0-3 304 15,-2-1 48-15,0-5 16 0,-2 2 0 0,0-4-96 0,-3-2-16 16,0-2 0-16,-1-2 0 0,-3-1-400 0,0-4 0 16,-2 4 0-16,0-5 0 15,-1 0-528-15,1 5-48 0,0 6 0 0,-3 12 0 16,-3 8 64-16,-1 7 16 0,-5 20 0 0,-1-15 0 0,1 15 768 0,0 0 160 15,-25 22 16-15,10-1 16 0,-2 5 432 0,-3 7 96 16,-1 10 16-16,-2 4 0 0,3 2-496 0,1 1-80 16,0 7-32-16,3 0 0 0,-1 0-400 0,1 1 0 15,2 2 128-15,0 1-128 0,2 0 0 0,0-2 0 16,2-5-192-16,2-10 192 0,5-2-352 0,1-11 48 16,7-1 16-16,-5-30 0 15,15 43-800-15,-15-43-176 0,21 33-16 0,-21-33-10128 16,27 19-2032-16</inkml:trace>
  <inkml:trace contextRef="#ctx0" brushRef="#br0" timeOffset="160063.84">29119 13248 33167 0,'0'0'2944'0,"-20"5"-2352"0,20-5-464 0,0 0-128 16,0 0 1920-16,0 0 384 0,0 0 64 0,-25 7 0 0,25-7-1904 16,-29 18-464-16,6-4 0 0,0 3 0 15,-1 4-2112-15,1 3-496 0,2 2-80 0,-1 7-32 16,2 4 96-16,3 3 32 0,0 7 0 0,3 7 0 0,3 4 2432 16,5 5 480-16,2 2 112 0,4 2 16 0,6-1 1840 0,0 1 368 15,7-3 80-15,-2-8 16 0,3-6-976 0,3-10-192 16,1-4-48-16,3-5 0 15,2-5-2560-15,3-7-512 0</inkml:trace>
  <inkml:trace contextRef="#ctx0" brushRef="#br0" timeOffset="160397.18">29581 13114 40543 0,'0'0'1792'0,"0"0"384"0,-21-1-1744 0,21 1-432 0,0 0 0 0,0 0 0 15,0 0 448-15,0 0 16 0,0 0 0 0,0 0 0 16,0 0-464-16,0 0-288 0,0 0 32 0,5 36 16 31,-5-36-368-31,16 32-80 0,-16-32-16 0,27 41 0 0,-27-41 96 0,36 53 16 0,-16-21 0 0,-1 1 0 16,1 3 336-16,-2 2 80 0,0 2 16 0,-2 5 0 15,0 0 160-15,-3 1 224 0,-1-2-48 0,-5 1-16 16,-2 0 32-16,-5-5 16 0,-4-1 0 0,-4-2 0 16,-5-2-480-16,-1-2-112 0,-4-5 0 0,-4 2-16 15,-3-1-864-15,-2 1-160 0,-1-2-48 16,0-3 0-16,-1-2 544 0,-2 1 96 0,-1-1 32 0,-1-2 0 16,1-1 304-16,1-1 64 0,4-4 16 0,5-4-7584 15,22-11-1504-15</inkml:trace>
  <inkml:trace contextRef="#ctx0" brushRef="#br0" timeOffset="160797.26">30252 13164 17503 0,'0'0'1552'0,"0"0"-1232"0,-15-9-320 0,15 9 0 15,0 0 3072-15,0 0 544 0,0 0 112 0,-14-9 32 16,14 9-3040-16,-16-10-592 0,16 10-128 0,-20-9 0 31,20 9-2032-31,0 0-368 0,0 0-80 0,0 0-16 16,0 0 1584-16,0 0 304 0,0 0 64 0,29 34 16 0,-8-22 864 0,4 3 176 0,3 6 48 0,2 2 0 15,1 3 1536-15,1 0 304 0,-2 5 64 0,-1-2 16 16,0 3-96-16,-2 3-16 0,-4 0 0 0,-3 3 0 16,-3 2-1392-16,-4 4-272 0,-2-1-64 0,-3 4-16 15,-2 6-496-15,-4 0-128 0,-2 4 0 0,-3 1 0 0,-4 1 0 16,-5 1 0-16,-4 0 0 0,-7 0 128 0,-4-1-128 16,-7-2 0-16,-4 0 128 0,-3-10-128 0,-1-7 0 0,-1-12-160 15,3-7 16-15,3-9-12224 16,7-4-2448-16</inkml:trace>
  <inkml:trace contextRef="#ctx0" brushRef="#br0" timeOffset="161349.59">31253 13596 15663 0,'1'-14'1392'0,"-1"14"-1120"16,0-23-272-16,0 23 0 0,0 0 2128 0,1-18 368 15,-1 18 80-15,0 0 16 0,1-29-448 0,1 13-96 16,-2-1 0-16,0 17-16 0,1-25-1056 0,-1 25-208 15,0 0-32-15,0 0-16 0,0 0-288 0,0 0-64 0,0 0-16 0,0 0 0 32,0 0-912-32,0 0-176 0</inkml:trace>
  <inkml:trace contextRef="#ctx0" brushRef="#br0" timeOffset="161547.64">30946 14368 25791 0,'0'0'1152'0,"-26"-1"224"16,26 1-1104-16,0 0-272 0,0 0 0 0,0 0-7584 15,0 0-1568-15</inkml:trace>
  <inkml:trace contextRef="#ctx0" brushRef="#br0" timeOffset="189772.47">23655 5125 8287 0,'-11'6'736'0,"3"-4"-592"0,3 0-144 0,2 1 0 16,3-3 1920-16,0 1 368 0,1 0 64 0,1 2 16 16,0 2-1408-16,3-1-256 0,-5-4-64 0,0 0-16 15,24 25-624-15,-24-25-336 0,0 0 32 0,30 28 16 16,-30-28-224-16,0 0-64 0,24 27 0 0,-19-15 0 16,1-1 576-16,-3 1 0 0,-1 1 0 0,0 1 144 0,-2 1 688 0,0 4 144 15,-2 2 32-15,0-1 0 0,0 2 16 0,0 0 0 16,-2 1 0-16,1-1 0 0,1-1-384 0,1 0-64 15,1 3 0-15,0-4-16 0,1 0-400 0,1 0-160 16,3 0 128-16,-2-3-128 0,2 2 0 0,0-2 0 16,0 0-144-16,0 0 144 0,-1 0-208 0,0 1 64 15,-1-2 16-15,-1 3 0 0,1-2-80 0,-2 1-16 16,-1-1 0-16,1-4 0 0,0-1 224 0,-1 0 0 16,2-2 0-16,0-3 160 0,2 0 352 0,0 0 64 15,2-3 0-15,-1 0 16 0,3 0-32 0,0-2-16 16,-8-2 0-16,0 0 0 0,0 0-256 0,0 0-48 15,66-10-16-15,-66 10 0 0,0 0 752 0,61-25 160 16,-61 25 16-16,48-23 16 16,-48 23-1744-16,62-25-368 0,-62 25-64 0,73-35-16 0,-33 15 800 0,2 2 224 0,-42 18 0 15,73-36 0-15,-73 36-256 0,65-33 64 0,-65 33 0 16,54-28 16 0,-54 28-1408-16,44-26-272 0,-44 26-64 0,36-25-9088 0</inkml:trace>
  <inkml:trace contextRef="#ctx0" brushRef="#br0" timeOffset="190272.06">23815 5737 11967 0,'-1'2'1072'0,"1"-3"-864"16,2 0-208-16,1-4 0 0,1 2 0 0,0 0 176 16,2-4-176-16,4-4 160 15,-10 11-1648-15,36-39-336 0,-12 11-64 0,0-3-16 16,-2 2 528-16,0-3 96 0,-1 2 32 0,2-2 0 0,0-3 2656 0,4 0 544 15,2-3 96-15,2-1 32 0,5-6 384 0,1 0 80 16,1 1 16-16,0-4 0 0,4-3-736 0,3-2-144 16,4 0-16-16,7-3-16 0,5-1-800 0,3 3-144 0,0 4-48 0,2 0 0 15,0 2-304-15,3 0-64 0,6 1-16 0,3-1 0 16,5 0-272-16,-2 0 0 0,1 1 128 0,2 0-128 16,8 1 0-16,-2 3 0 0,0 1 0 0,2 1 0 15,3-1 0-15,2 2 0 0,0-1 0 0,-1 1 0 16,-4 5 0-16,3 1 0 0,1 1 0 0,-5 1 0 15,-3 7 0-15,5 0 0 0,4 2 0 0,0-1 0 16,-3 3 0-16,-2 3 320 0,2 1-64 0,2 3 0 16,-1 3 128-16,-2 2 0 0,-3 0 16 0,2 2 0 15,1 4-208-15,-3 0-64 0,-8-3 0 0,-3 3 0 16,-3 1-128-16,2 1-224 0,-1 0 48 0,-6-4 16 16,-5-2-784-16,-5-4-144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54:06.1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25934 3914 7359 0,'0'3'656'0,"0"-3"-528"16,0 0-128-16,0 0 0 0,0 0 512 0,0 0 64 15,0 0 0-15,0 0 16 0,8 12-592 0,-8-12 0 0,0 0-144 0,0 0 144 16,5 11-256-16,-7-10 64 0,2-1 0 0,-2 0 16 16,1-1 176-16,-1-1 0 0,-1 1 0 0,-1-3-128 15,2 3 304-15,-1 0 64 0,-1-1 16 0,1 1 0 16,0 0 400-16,-1 0 96 0,2 0 16 0,0 1 0 16,1 0-352-16,-2 0-64 0,1 2-16 0,0 1 0 15,1-1-80-15,-1 4 0 0,0-1-16 0,1 2 0 16,0 0 208-16,1 2 32 0,0 0 16 0,0-1 0 15,0 3-48-15,1 0-16 0,0 1 0 0,-1 2 0 16,0 1-432-16,-1 1 0 0,0-2 128 0,-1 1-128 16,0 0 128-16,-2 2-128 0,1-1 192 0,0 3-64 15,-1-3 192-15,-1 3 16 0,0-1 16 0,1 0 0 0,1-2 288 16,-1 3 64-16,1-2 16 0,-1 0 0 0,2-1-64 16,0-1-16-16,1-2 0 0,0-2 0 0,1 0-512 0,-1-3-128 15,1-2 0-15,0-4 0 0,0 1 0 0,1-2-176 16,0-2 176-16,-1 1-192 0,0 0-64 0,0 0-32 15,0 0 0-15,20-41 0 0,-20 41 32 0,13-35 16 16,-13 35 0-16,15-44 0 0,-7 20 240 0,1-4 0 16,-2 0 0-16,1-4 0 0,0 2 0 0,-1-5 208 15,2 0-64-15,-2-2-16 0,1 0 16 0,1 1 0 16,1 2 0-16,1 0 0 0,2 3-144 0,-1 1 0 16,-12 30 144-16,26-44-144 0,-26 44 0 0,24-32 0 15,-24 32 0-15,0 0 0 0,27-28 0 0,-27 28 0 16,0 0-144-16,0 0 144 0,0 0 144 0,0 0 112 15,0 0 0-15,0 0 16 0,0 0-16 0,44 9 0 0,-44-9 0 16,8 12 0 0,-8-12-1744-16,0 0-368 0</inkml:trace>
  <inkml:trace contextRef="#ctx0" brushRef="#br0" timeOffset="353.47">26479 3765 18431 0,'-3'0'816'0,"0"0"160"0,2 0-784 0,0-1-192 0,1 1 0 0,0 0 0 15,0 0 496-15,0 0 48 0,0 0 16 0,0 0 0 16,0 0-560-16,-3 1 0 0,-2 5 0 0,0-1 0 0,-1 3 0 0,-1 0 0 16,0 1 0-16,0 2 0 0,0 2 576 0,0 3 192 15,3 1 64-15,-2 2 0 0,3 1-32 0,0 2 0 16,2 1 0-16,0 1 0 0,1 0-560 0,0 1-112 15,2-1-128-15,1 1 176 0,2-2-176 0,0-4 0 16,3-1 0-16,-8-18 0 0,18 26 0 0,-18-26-176 16,20 20 176-16,-20-20-128 0,0 0 128 0,0 0 0 15,42 10-144-15,-42-10 144 0,0 0 128 0,0 0 112 16,44-22 16-16,-44 22 0 0,0 0 512 0,36-34 128 16,-36 34 0-16,22-30 16 0,-22 30-576 0,22-34-112 15,-22 34-32-15,20-45 0 0,-20 45-400 0,23-48-96 16,-11 23-16-16,0 0 0 15,0-1-1152-15,-12 26-256 0,26-46-32 0,-26 46-5968 16,24-34-1184-16</inkml:trace>
  <inkml:trace contextRef="#ctx0" brushRef="#br0" timeOffset="853.52">27035 3641 32255 0,'-7'10'1424'0,"4"-5"304"16,0 1-1392-16,3-2-336 0,1 1 0 0,1-1 0 16,0 0-240-16,0 6-112 0,1 5-32 0,1 7 0 15,-3 2-2688-15,-1 7-528 0,-3-1-112 0,-1-2-32 16,0 1 1568-16,-2-3 304 0,-1 1 64 0,2-1 16 0,-1-4 1280 0,1-1 272 15,0-1 48-15,1-2 16 0,-1 0 864 0,2-2 160 16,1-4 48-16,-1-2 0 0,1-2 320 0,2-1 80 16,-1-5 16-16,2 0 0 0,0-2-608 0,-1 0-128 15,0 0-32-15,0 0 0 0,0 0-544 0,29-31 0 16,-29 31-240-16,19-30 80 16,-19 30-320-16,25-38-64 0,-25 38-16 0,28-47 0 15,-13 21 64-15,1-1 16 0,1 0 0 0,0-4 0 0,2-1 288 0,-2 2 192 16,2-4-208-16,1 0 80 0,-1 1 128 0,0 3 0 15,-1 4 0-15,-18 26 0 0,28-37 0 0,-28 37 0 0,0 0 0 16,0 0 0-16,0 0 240 0,0 0 16 16,0 0 16-16,37 14 0 0,-34-2 1472 0,1 1 304 0,-1-1 48 15,1 1 16-15,-4-13-832 0,10 29-176 0,-5-13-16 16,1 0-16-16,-3 2-784 0,1-1-160 0,-1 6-128 0,-1-2 192 16,0 1 64-16,-1 1 32 0,0 4 0 0,-1-1 0 15,0 0-288-15,-1-2 0 0,1 1 0 0,-1-4 0 31,1-4-896-31,0-3-192 0,2-1-48 0,2-4-10784 0</inkml:trace>
  <inkml:trace contextRef="#ctx0" brushRef="#br0" timeOffset="1401.1">27723 3483 23951 0,'-11'7'2128'0,"4"-3"-1696"16,4-2-432-16,3-2 0 0,0 0 0 0,0 0-272 15,0 0 32-15,0 0 16 0,0 0 224 0,0 0 0 16,12 20-160-16,-14-14 160 0,-1 4-128 0,-3 1 0 15,1 1 0-15,-2 0 128 0,-1 0-208 0,-1 0 64 16,-1 0 16-16,1 1 128 0,0 1-256 0,0-1 64 16,3 5 16-16,-2-1 16 0,1-1 1568 0,0 4 304 0,1-1 64 0,-2 0 16 15,1 1-880-15,-1-3-160 0,2 4-48 0,0-6 0 16,2 2-880-16,0-1-176 0,1-4-32 0,2-1 16 31,1-3-624-31,0-3-128 0,0-2-32 0,0-3 0 16,0 0-816-16,0 0-160 0,0 0-48 0,0 0 48 15,0 0 752-15,11-26 160 0,-11 26 16 0,8-22 16 0,-8 22 96 16,12-29 32-16,-12 29 0 0,17-34 0 0,-17 34 688 0,21-37 144 0,-21 37 32 0,27-43 16 16,-27 43 16-16,33-47 0 0,-33 47 0 0,37-53 160 15,-17 26 448-15,-1-1 192 0,-19 28 64 0,37-52 0 16,-37 52-192-16,39-42-48 0,-39 42 0 0,35-27 0 16,-35 27-208-16,0 0-64 0,0 0 0 0,51-3 0 15,-51 3 1040-15,0 0 208 0,22 30 32 0,-16-16 16 16,-2 2 1152-16,1 3 240 0,-1 0 32 0,1 1 16 0,-2 4-1280 15,0-1-256-15,0 3-48 0,-2-2-16 0,0 3-1088 0,-2 3-240 16,0 0 0-16,-3 3 0 0,2-3 0 0,0-1-256 16,0-1 80-16,0 0 16 0,2-6-64 0,3-2-16 15,1-4 0-15,3-4-14128 16</inkml:trace>
  <inkml:trace contextRef="#ctx0" brushRef="#br0" timeOffset="1695.48">28305 3317 37775 0,'-14'10'1664'0,"6"-6"368"0,3 0-1632 0,3-2-400 0,2-2 0 0,0 0 0 15,0 0 0-15,0 0-272 0,3 15 32 0,-3-4 16 32,-1 3-2928-32,-3 5-592 0,0 0-112 0,-3 3-32 0,1 0 1776 0,-1 3 336 0,-2 1 80 0,0 6 16 15,0 1 1680-15,1 0 384 0,-2 2 48 0,0 1 16 16,0-1 800-16,0 0 160 0,1-1 48 0,1-4 0 16,3-1 208-16,-1-3 32 0,4-3 16 0,1-4 0 15,2 0-1712-15,1-6-560 0</inkml:trace>
  <inkml:trace contextRef="#ctx0" brushRef="#br0" timeOffset="2210.25">28695 3255 18431 0,'-13'17'1632'0,"5"-7"-1312"16,4 0-320-16,4-10 0 0,-3 11 3568 0,3-11 640 15,0 0 128-15,6 17 16 16,-6-17-4640-16,4 35-928 0,-3-7-192 0,-3 1-48 16,-2 3-3280-16,-3-2-672 0,-1 4-128 0,-1 0-32 15,0 0 3888-15,0-1 768 0,-1 0 144 0,2 0 48 0,-3-4 1312 0,1-2 272 0,3-1 48 0,-1-5 16 16,0-1 224-16,1-4 64 0,1-4 0 0,1-3 0 15,1 0-192-15,0-5-48 0,4-4 0 0,0 0 0 16,0 0-384-16,0 0-80 0,11-23 0 0,-11 23-16 16,15-27-816-1,-15 27-176-15,22-36-16 0,-22 36-16 0,27-45-352 0,-12 18-64 0,0-1-16 0,2-4 0 16,-1-3 704-16,0-2 128 0,1 2 128 0,1-3-192 16,0-1 192-16,1 0 0 0,-1 2 0 0,-1-3 0 15,5 0 0-15,-1 2 0 0,0 3 128 0,-3 7-128 16,-18 28 128-16,29-36-128 0,-29 36 160 0,0 0-160 0,0 0 928 0,0 0 96 15,0 0 0-15,18 20 16 0,-19-3 1456 0,0 0 272 16,-2 3 64-16,1 2 16 0,1 1-1248 0,-2 5-240 16,-1-1-48-16,1 1-16 0,-3 5-784 0,1 1-144 15,-1 1-48-15,0 1 0 0,-1-1-320 0,1 1 0 16,0 0 0-16,-1-4 128 0,1 0-128 0,1-2 0 16,-1-3 0-16,3-2-128 15,-1-3-736-15,3-4-144 0,0-3-16 0,1-3-12976 0</inkml:trace>
  <inkml:trace contextRef="#ctx0" brushRef="#br0" timeOffset="2834.55">29515 3217 15663 0,'-7'1'1392'0,"0"-1"-1120"0,2 0-272 0,5 0 0 15,-5-1 2400-15,5 1 416 0,-5-2 96 0,1 1 16 16,-4 0-1264-16,-5-2-240 0,-4 6-48 0,-3-1-16 16,-2 2-1360-1,-2 3-384-15,1 1-32 0,-2 3 0 0,3 1 416 0,1 3 0 0,-1 3 0 0,4 2 128 16,0 1-128-16,2 2 0 0,0 2 0 0,3-1 0 16,2 3 0-16,1 0-208 0,2 1 16 0,1-1 16 15,3 2 176-15,2-3 0 0,2 0 0 0,1-1-128 16,2-2 128-16,3-3 0 0,1-3 0 0,-7-17-128 15,22 31 128-15,-22-31 0 0,0 0 0 0,42 22 0 0,-42-22 0 0,0 0-160 16,50-5 160-16,-50 5 0 0,0 0 0 0,51-30 0 16,-51 30 0-16,33-36 0 0,-33 36 0 0,32-47 144 15,-17 17-144-15,-1 0 192 0,1-2-192 0,-2-3 0 16,1 1 0-16,-3 2 0 0,0 0 0 0,0 2 0 16,-1-1 0-16,-2 1 0 0,0 1 0 0,-1 5 0 15,-2 3 128-15,-5 21-128 0,9-26 0 0,-9 26 0 16,0 0 0-16,0 0 0 0,0 0 144 0,0 0 0 15,0 0 0-15,7 32 0 0,-7-15 656 0,-1 5 128 16,1 7 32-16,-2 1 0 0,2 7-416 0,-1 2-80 16,1 8-16-16,0 6 0 0,0 1-128 0,-1 7-48 15,1 2 0-15,0 4 0 0,-1-4-64 0,0 4-16 16,0 0 0-16,-2 3 0 0,-1-1-192 0,-4-5 0 0,-1-4 128 0,-3-5-128 16,-1-6 304-16,-3-8 16 0,1-4 0 0,-3-1 0 15,1-5-80-15,-1-4-16 0,0-5 0 0,1-5 0 16,2-6-224-16,0-3 128 0,0-5-128 0,2-4 0 15,3-6 0-15,0-2 0 0,4-6 0 0,1-3 0 16,1-6-352-16,4-2 32 0,1-5 16 0,3-4 0 16,5-4 128-16,2-8 32 0,5-1 0 0,3-7 0 15,4-4 144-15,5-8 0 0,5-6 0 0,1 1 0 16,0 5 0-16,0 1-160 0,2 3 160 0,-1 4 0 16,-3 7-1120-16,-4 6-112 0,-2 8-32 15,-5 6 0-15,-3 4-1152 0,-18 28-224 16,29-43-48-16,-29 43-16 0,23-37 720 0,-23 37 128 0</inkml:trace>
  <inkml:trace contextRef="#ctx0" brushRef="#br0" timeOffset="3086.19">28370 2676 35935 0,'-27'9'1600'0,"10"-6"320"0,5 0-1536 0,5 1-384 0,7-4 0 0,0 0 0 31,0 0-1088-31,0 0-272 0</inkml:trace>
  <inkml:trace contextRef="#ctx0" brushRef="#br0" timeOffset="6461.87">27564 4524 8287 0,'0'0'736'0,"0"0"-592"15,0 0-144-15,0 0 0 0,0 0 464 0,0 0 64 16,0 0 16-16,0 0 0 0,0 0 304 0,0 0 64 16,42-16 16-16,-42 16 0 0,0 0-800 0,0 0-128 15,37-14 0-15,-37 14 0 0,0 0 0 0,0 0 0 16,0 0 192-16,0 0-64 0,0 0 736 0,0 0 144 15,0 0 16-15,14 32 16 0,-14-32-32 0,1 21-16 16,-1-21 0-16,3 27 0 0,-3-27-336 0,5 30-64 16,-5-30-16-16,7 30 0 0,-7-30-576 0,4 35 0 15,-2-16 0-15,-5-1 0 0,2 3 0 0,-3-1 0 0,-1 0 0 0,0 1-128 16,-2 3 128-16,-1-4 0 0,0 0 0 0,-1 0 0 16,2 0 0-16,-2-3 0 0,0 1 0 0,1-4 128 15,0-2-128-15,0-1 0 0,3-5 0 0,-2 1 0 16,1-4 0-16,2-1 0 0,0 0 0 0,-1-2 0 15,2-2-320-15,-1 0-48 0,2 1 0 0,1-3 0 32,0-2-64-32,1-3-16 0,1 2 0 0,0-3 0 0,3-3 448 0,0-1 0 0,2-4 0 0,-1 0 0 15,3-2 0-15,1-1 224 0,1-1-48 0,3-4-16 16,1 0 144-16,2-1 16 0,3-1 16 0,3-3 0 0,0 1-176 16,1-3-32-16,1 0-128 0,-1 3 192 0,1 0-192 15,-1 4 0-15,-2 1 0 0,1 3 0 0,-22 22 0 16,40-30 0-16,-40 30 0 0,34-20 0 0,-34 20 0 15,0 0 0-15,51-15 0 0,-51 15 0 0,0 0 0 0,48 2 0 16,-48-2 0-16,0 0 144 0,0 0-144 0,42 19 0 16,-42-19 144-16,0 0-144 0,2 31 0 0,-9-18 0 15,-3 2-160-15,-3 3 160 0,-3-3 0 0,-3 3 128 16,-2-2 0-16,-2-1 16 0,-2 3 432 0,0-2 64 16,-3-1 32-16,0 2 0 0,0-4-96 0,1-1 0 15,0-5-16-15,2 1 0 16,2-4-1120-16,2-3-208 0,2-2-64 0,4-2-10432 0</inkml:trace>
  <inkml:trace contextRef="#ctx0" brushRef="#br0" timeOffset="7242.64">28194 4345 27647 0,'-8'10'1216'0,"3"-3"256"0,1-4-1168 0,4-3-304 0,0 0 0 0,0 0 0 15,0 0 144-15,0 0-16 0,0 0-128 0,12 27 192 16,-12-27-1136-16,3 26-224 0,-5-8-48 0,-3-2-16 16,-1 6 16-16,-2-2 16 0,-1 0 0 0,-1 2 0 15,0 0 1024-15,-1 2 176 0,0-1 0 0,0 1 160 0,1-1 272 0,0-2 48 16,1-2 16-16,0 1 0 0,2-3 192 0,-2 1 32 15,3-3 16-15,-1-3 0 0,3-1-432 0,-1-4-96 16,2-1-16-16,-1-3 0 0,1-1-192 0,0-3 0 16,0 0 0-16,-1-2 0 0,2-1 128 0,0-3 144 15,1-2 32-15,0 1 0 0,1-3 0 0,1-1 0 16,2-5 0-16,2 1 0 0,2-3-176 0,3-2-128 16,3-1 144-16,2-4-144 0,3-1 0 0,2-1 0 15,3-1 0-15,1-4 0 0,1-1 0 0,-2 2 0 16,1 2 0-16,-2 1-160 0,0 1-144 0,-1 7-16 15,-21 21-16-15,38-31 0 0,-38 31 336 0,0 0 0 16,41-20 0-16,-41 20 0 0,0 0 464 0,0 0 112 0,43 1 32 16,-43-1 0-16,0 0 96 0,0 0 0 0,45 8 16 0,-45-8 0 31,0 0-976-31,0 0-192 0,47 3-32 0,-47-3-16 16,0 0-1456-16,0 0-288 0,43 7-64 0,-43-7-16 15,0 0-96-15,0 0-16 0,0 0 0 0,46 5 0 16,-46-5 848-16,0 0 176 0,0 0 16 0,0 0 16 0,0 0 1120 0,0 0 256 0,0 0 0 0,41 9 0 15,-41-9 1072-15,0 0 224 0,0 0 48 0,0 0 16 16,0 0-64-16,0 0-16 0,0 0 0 0,-2 15 0 16,-3-6-624-16,-1 0-128 0,-2 2-16 0,-1 2-16 15,1 1 272-15,-2 0 48 0,2 4 16 0,-1 0 0 16,3 2-112-16,-1-1-16 0,1 2 0 0,1 0 0 16,2 1 192-16,-1-2 16 0,2 2 16 0,0 1 0 15,2 0 144-15,1-1 16 0,1 0 16 0,1-3 0 0,-3-19-288 16,14 35-64-16,-14-35-16 0,21 27 0 0,-21-27-160 0,0 0-48 15,42 22 0-15,-42-22 0 0,0 0-288 0,47 6-64 16,-47-6-16-16,0 0 0 0,43-17-160 0,-43 17 0 16,23-19 0-16,-23 19 128 0,19-29 48 0,-19 29 0 15,17-32 0-15,-10 13 0 0,-3 0-176 0,-2 0 0 16,0-3 144-16,-2-1-144 0,-3-2 0 0,0 2 0 16,-3 0 0-16,1-2-192 0,-2 2-48 0,-2-2-16 15,0 0 0-15,-3 2 0 16,1 3-256-16,-5 2-64 0,-1 5-16 0,-2 3 0 15,-1 4-304-15,0 3-64 0,-2 6-16 0,1 2 0 16,2 2 240-16,3 0 48 0,4 3 16 0,3 0-7776 16,4 0-1568-16</inkml:trace>
  <inkml:trace contextRef="#ctx0" brushRef="#br0" timeOffset="7835.02">29302 4452 27647 0,'0'-5'1216'0,"0"5"256"0,5-14-1168 0,-5 14-304 0,0 0 0 0,0 0 0 16,9-17 240-16,-9 17-16 0,5-16 0 0,-2 3 0 16,-5 1-1680-16,-3 2-336 0,-5 7-64 0,-3 1 0 15,-1 4 928-15,-3 1 192 0,-2 5 32 0,-1 0 16 0,-1 6 688 0,-1 1 256 16,0 2-16-16,0 3 0 15,2 2 464-15,0 3 112 0,0-2 16 0,2 2 0 0,1-1 256 0,4 0 48 16,1-4 16-16,4 1 0 16,2-3-544-16,4-3-96 0,2-15-32 0,1 25 0 0,-1-25-672 0,0 0-144 15,0 0-32-15,32 27 0 16,-32-27-208-16,0 0-64 0,40 5 0 0,-40-5 0 0,0 0 496 0,44-18 144 16,-44 18 0-16,35-24 0 0,-35 24 224 0,37-36 160 15,-18 17 16-15,0-3 16 0,0-2-128 0,-1 1-32 16,3-1 0-16,-4 0 0 0,0 1-256 0,0 0 0 15,-3 3 0-15,-14 20 0 0,23-29-224 0,-23 29 48 16,0 0 16-16,18-21 0 0,-18 21 160 0,0 0-128 16,0 0 128-16,0 0-128 0,-2 22 320 0,-2-7 64 15,0 5 0-15,-3 2 16 0,0 5-272 0,-1 4 0 0,-1 3 0 0,-1 5 0 32,0 1-624-32,-1 5-80 0,-1 3 0 0,1 2-16 0,-2 2 288 0,0 0 64 0,0 2 16 0,-2-5 0 15,2-1 352-15,-2-7 288 0,1-3-48 0,-1-6-16 16,2-1 144-16,-2-5 16 0,0-3 16 0,-1-4 0 15,0-1-608-15,0-3-128 0,0-5-32 0,2-5 0 16,0 0 592-16,3-5 112 0,2-5 32 0,2 0 0 16,7 5 608-16,-2-24 128 0,2 24 32 0,14-38 0 15,-3 15-1136-15,3-7-256 0,4-2-48 0,3-6 0 16,3-4-592-16,3-6-128 16,3-5-32-16,1-2 0 0,-1 2-784 0,0 1-144 15,-1 6-48-15,0 3 0 0,-1 5-128 0,-3 3-16 16,-3 4-16-16,-2 3-3536 0</inkml:trace>
  <inkml:trace contextRef="#ctx0" brushRef="#br0" timeOffset="8193.26">29634 4283 19343 0,'0'0'1728'0,"-5"16"-1392"15,5-16-336-15,0 0 0 0,0 0 1168 0,0 0 176 16,5 25 16-16,-5-25 16 0,2 38-1072 0,-1-12-304 15,-1-1 0-15,-2 1 128 16,0 0-816-16,-2 0-160 0,0-1-48 0,0 1 0 0,2 0 1664 0,0 1 336 16,1 2 64-16,0 0 16 0,1-2-160 0,2 2-16 15,1-3-16-15,-3-26 0 0,12 39-800 0,-12-39-192 0,0 0 0 0,17 25 0 32,-17-25-352-32,0 0-64 0,0 0-16 0,0 0 0 0,17-22 224 0,-17 22 32 0,8-29 16 15,-4 8 0-15,2-3 160 0,0-1 0 0,0-4 0 16,1-1 0-16,1 0-192 0,0-1 64 0,0-1 0 15,3 0 0-15,0-3 128 0,0-3-208 0,3 1 80 0,2-3 128 16,3 2-272-16,-1 2 64 0,3 2 16 0,-2 5 0 16,0 3 192-16,-1 3-176 0,-18 23 176 0,32-36-160 15,-32 36 160-15,28-27 0 0,-28 27 0 0,28-19 0 16,-28 19 0-16,0 0 0 0,37-16 0 0,-37 16 0 16,0 0-848-16,36-8-192 0,-36 8-48 0,0 0-8928 15</inkml:trace>
  <inkml:trace contextRef="#ctx0" brushRef="#br0" timeOffset="8635.31">30415 4200 6447 0,'0'0'576'0,"0"0"-576"16,0 0 0-16,0 0 0 0,0 0 1424 0,0 0 176 16,-8 4 48-16,8-4 0 0,-13-4-848 0,0 1-160 15,-1-1-48-15,-3-2 0 0,-1 2-448 0,-1-1-144 16,0-1 0-16,-1 3 0 0,-1 1 1424 0,1 2 176 15,1 0 48-15,1 2 0 0,1 2 48 0,2 4 16 16,-1 1 0-16,2 5 0 0,0 1-496 0,2 1-80 16,1 5-32-16,2 0 0 0,1 0-480 0,3 1-112 15,1 0 0-15,3-1-16 0,1-21-496 0,5 38-208 16,-5-38 16-16,12 31 0 16,-12-31-640-16,0 0-128 0,26 36-32 0,-26-36 0 15,0 0 288-15,33 19 48 0,-33-19 16 0,0 0 0 0,0 0 208 0,52 9 48 0,-52-9 16 16,0 0 0-16,45-16 176 0,-45 16 48 0,32-27 0 0,-32 27 0 15,35-31 144-15,-18 10 0 0,-17 21 128 0,31-39-128 16,-16 18 0-16,-2-2 0 0,-1 0 0 0,2-2 0 16,-1 2 0-16,0-2-208 0,0 1 80 0,-1 0 128 15,-1 4-144-15,-11 20 144 0,20-32 0 0,-20 32 0 16,0 0-256-16,0 0 64 0,0 0 16 0,0 0 0 16,0 0 176-16,0 0 176 0,0 0-48 0,9 38 0 15,-12-20 672-15,-2 2 128 0,0 4 32 0,-1 4 0 16,2 0-656-16,-2 0-128 0,-1 2-32 0,2-3 0 15,-1 0-672-15,2-4-144 0,0 0-32 0,4-23 0 16,-2 36-864-16,2-36-176 0,2 26-48 0,-2-26-7488 16</inkml:trace>
  <inkml:trace contextRef="#ctx0" brushRef="#br0" timeOffset="9226.15">30769 4075 27647 0,'0'0'1216'0,"-7"24"256"0,7-24-1168 0,0 0-304 15,-2 25 0-15,2-25 0 0,0 0 960 0,-2 28 144 16,0-6 32-16,-1 9 0 16,-2 3-1552-16,-3 2-304 0,-2 0-64 0,0-5-16 0,-2 2 656 0,4-5 144 15,0-2 0-15,0-3 0 0,2-1 0 0,1-8 0 0,5-14 160 0,-9 21-160 31,9-21-384-31,-7 7-176 0,7-7-16 0,-5-3-16 16,5 3 112-16,-4-14 32 0,4 3 0 0,1-3 0 0,2-2 448 0,2-4 0 0,3-2 0 0,1-3 0 16,2-1 0-16,1 0 0 0,2-6-208 0,0 4 80 31,1 1-416-31,0-4-80 0,0 3-16 0,0-2 0 16,1 1-240-16,0 0-48 0,-1 1-16 0,0 3 0 15,-4 4 32-15,-1 4 0 0,-10 17 0 0,13-20 0 0,-13 20 912 0,0 0 224 0,0 0 32 0,0 0 0 16,3 25 1728-16,-3-25 336 0,-7 35 80 0,2-14 16 15,0 3-688-15,-1 1-144 0,0 2-32 0,-2 4 0 16,-1 2-1232-16,-1-2-320 0,0 2 0 0,0-1 0 16,0-2-384-16,2-6-192 0,0 1-48 0,3-4 0 15,-1-4 64-15,6-17 16 0,-8 28 0 16,8-28 0-16,0 0 128 0,-3 19 32 0,3-19 0 0,0 0 0 0,0 0 384 0,0 0 0 16,30-27 144-16,-30 27-144 0,24-27 288 0,-24 27-48 15,32-34-16-15,-14 12 0 0,2 1-416 0,1-2-96 16,0-2-16-16,1 2 0 15,0 0-400-15,0-5-96 0,0 2-16 0,3-2 0 0,-1-2 416 0,1 2 80 16,-1-2 0-16,1 2 16 0,0-2 304 0,-1 1 0 16,-2 4 0-16,-3 6 0 0,-19 19 0 0,29-27 0 15,-29 27 0-15,0 0 144 0,0 0 128 0,0 0 32 16,0 0 0-16,29 32 0 0,-29-32 1360 0,4 39 256 16,-3-14 64-16,1 3 16 0,-1 1-464 0,1 1-112 15,1 2-16-15,-1 1 0 0,1 1-1008 0,-1-2-208 0,2 1-32 16,-1-1-16-1,2-3-672-15,-1-1-144 0,1-1-32 0,-5-27-9536 0,6 46-1904 0</inkml:trace>
  <inkml:trace contextRef="#ctx0" brushRef="#br0" timeOffset="65009.87">4653 15481 12895 0,'0'0'1152'0,"0"0"-928"15,39-18-224-15,-39 18 0 0,0 0 640 0,0 0 96 16,67-33 16-16,-21 11 0 0,12-6 224 0,2 0 48 15,-7 0 16-15,-5 4 0 0,-2 2-672 0,-5 0-144 16,0 2-32-16,-1 4 0 0,-40 16-192 0,72-33 0 16,-72 33 0-16,66-29 0 0,-66 29 0 0,56-27 128 15,-56 27-128-15,48-21 0 0,-48 21 784 0,44-19 64 16,-44 19 16-16,45-14 0 0,-45 14 416 0,46-15 96 16,-46 15 16-16,50-17 0 0,-50 17-304 0,54-17-48 0,-54 17-16 15,55-23 0-15,-55 23-480 0,55-23-96 16,-55 23-32-16,51-20 0 0,-51 20-416 0,46-16 0 0,-46 16 128 15,46-14-128-15,-46 14 0 0,50-16 0 0,-50 16 0 0,54-18 0 16,-54 18 208-16,59-20-32 0,-59 20-16 0,60-17 0 16,-60 17 0-16,61-20 0 0,-61 20 0 0,60-17 0 15,-60 17-16-15,52-16 0 0,-52 16 0 0,55-17 0 16,-55 17-144-16,53-17 128 0,-53 17-128 0,56-19 128 16,-56 19-128-16,56-16 0 0,-56 16 144 0,56-18-144 15,-56 18 0-15,52-18-160 0,-52 18 16 0,51-22 0 16,-51 22-320-1,53-23-64-15,-53 23-16 0,59-23 0 0,-59 23-144 0,67-23-16 0,-67 23-16 0,78-22 0 16,-34 8-208-16,0 0-32 16,1 0-16-16,-3-1 0 0,-3 3-336 0,-39 12-64 0</inkml:trace>
  <inkml:trace contextRef="#ctx0" brushRef="#br0" timeOffset="65509.06">6647 14374 23951 0,'-9'4'1056'0,"3"-3"224"0,1 1-1024 0,2 0-256 0,3-2 0 0,0 0 0 15,0 0 528-15,0 0 48 0,0 0 16 0,0 0 0 16,0 0-144-16,0 0-16 0,46 2-16 0,-46-2 0 16,0 0-608-16,44-6-112 0,-44 6-16 0,0 0-16 15,56-11-320-15,-56 11-64 16,0 0-16-16,62-6 0 0,-62 6 400 0,0 0 80 0,61 4 0 0,-61-4 16 15,0 0 496-15,60 14 112 0,-60-14 16 0,40 14 0 16,-40-14 656-16,45 20 144 0,-45-20 32 0,46 20 0 16,-46-20 96-16,46 20 32 0,-46-20 0 0,47 21 0 0,-47-21-512 15,47 14-80-15,-47-14-32 0,45 12 0 16,-45-12-464-16,0 0-112 0,54 17-16 0,-54-17 0 0,0 0-384 0,0 0-64 16,35 30-32-16,-36-17 0 15,-3 6-320-15,-5 0-64 0,-3 4-16 0,-4 3 0 0,0 2 752 0,-6 2 0 16,-1 6 0-16,-3 0 0 0,4-1 688 0,-1 2 128 15,-1 3 16-15,2 3 16 0,2 0 176 0,1 2 48 16,2 3 0-16,0 2 0 0,3 1-752 0,0 2-128 16,3 2-48-16,3 0-17904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56:06.0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8158 11918 22111 0,'-12'4'1968'0,"1"0"-1584"0,7 0-384 0,4-4 0 0,-4 1 352 0,-2-1-16 16,-4 5 0-16,-8 1 0 15,-4 1-688-15,-2-2-144 0,2 3-16 0,1-1-16 16,1 0-384-16,1-1-80 0,0 3-16 0,0-2 0 0,-2 0 688 0,-1 2 144 16,0 3 32-16,-1-2 0 0,0 1 480 0,-1 2 112 15,-1 2 0-15,0 0 16 0,-2 5-64 0,0-3-16 16,-1 3 0-16,0 3 0 0,-1 1-112 0,-1 1-16 15,0 0-16-15,1 0 0 0,-1 4-64 0,2 1-16 16,2 2 0-16,3-2 0 0,3 3-160 0,1-5 0 16,2 3 0-16,1-3 128 0,2 2-128 0,0 0 0 15,3 4 0-15,-1-2-176 0,1-1 176 0,-1 5 0 16,-1 3-144-16,0 2 144 0,0-1 128 0,-2 3 80 16,2-2 32-16,-2 3 0 0,-1-2 592 0,2 4 128 15,1 0 32-15,-1-3 0 0,1 3 432 0,1 3 96 0,-1 1 16 16,2 0 0-16,0-4-320 0,1 0-48 0,0 1-16 0,3-3 0 15,2-3-688-15,0 3-144 0,3-1-16 0,0 2-16 16,1 3-288-16,1-1 0 0,1-2 0 0,2-4 0 16,3-1 0-16,-1 3 0 0,3-4 0 0,0 3-144 15,2 2-80-15,0 3-16 0,1 3 0 0,1-1 0 16,2 1 0-16,0-6 0 0,1-2 0 0,1-1 0 16,3 0 240-16,3-1 0 0,1-1 0 0,2-2 0 15,2 0 0-15,4-3 128 0,1-3 0 0,3-2-128 16,1-3 128-16,2-1-128 0,5-4 0 0,-1-6 0 15,1 0 0-15,-1-4 0 0,4-1 0 0,2 0 0 0,3-2 0 16,4-2 0-16,5 0-144 0,0-1 144 0,1-1 0 0,-2 2 0 16,-2-2 192-16,0 2-64 0,-1-3-128 0,5-1 176 15,2 1-176-15,-2 1 192 0,-3 1-192 0,-4-2 0 16,0 0 144-16,1-2-144 0,-1-2 352 0,2-3 0 16,0 0 0-16,-4-3 0 0,-3 1 0 0,0-4 0 15,1-2 0-15,-2-3 0 0,0 2-160 0,0-6-16 16,-2-2-16-16,0-1 0 0,-1-2 16 0,-4-4 0 15,-1 1 0-15,-3-4 0 0,0 1 64 0,-4-4 16 16,0 1 0-16,-2-1 0 0,-1 0-128 0,0-4-128 16,-1-2 176-16,-2 1-176 0,0 0 0 0,-1-5 0 15,-3 1 0-15,-1-4 0 0,2-2 0 0,-4 1 0 16,0 3 0-16,0-3 0 0,1-2 176 0,-2 0-176 16,1-3 160-16,-1 4-160 0,-1 1 144 0,0 1-144 0,-2 2 128 0,-2 1-128 15,1-1 0-15,-3 4 0 0,-1-2 128 16,0 2-128-16,0-2 0 0,-2 1 160 0,0 3-160 0,-1-1 160 15,0 1-32-15,-3-1 0 0,2 3 0 0,-4 0 0 16,0 4 0-16,-2-3-128 0,-2 1 192 0,-3-1-64 16,0 0-128-16,-4-2 0 0,-2 0 0 0,-5-2 0 15,1 1 0-15,-3 2 0 0,-1 0 0 0,-2 1 0 16,-2 2 0-16,-1-3 0 0,-3 0 0 0,-1 0 0 16,-1 3 160-16,-3-2-160 0,0 4 192 0,-4-4-192 15,0-3 240-15,-4 2-64 0,0 5-16 0,-1-2 0 16,-1 1-32-16,1 4 0 0,0-3 0 0,-3 5 0 15,-3-4-128-15,0 5 0 0,-2 0 0 0,-4 1-176 16,-1 2-48-16,-4 1-16 0,1-1 0 0,0 4 0 16,0 0 64-16,-2 0 16 0,-1 2 0 0,-4 4 0 15,-3 3-64-15,-5 6-16 0,0 4 0 0,-7 3 0 16,-4 8-304-16,-10 9-64 0,-8 9-16 0,-1 10 0 16,0 7-1680-16,-12 13-320 0</inkml:trace>
  <inkml:trace contextRef="#ctx0" brushRef="#br0" timeOffset="1231.08">3869 16370 1839 0,'-5'8'160'0,"0"-4"-160"16,5-4 0-16,-3 4 0 0,3-4 1584 0,0 0 272 16,0 0 64-16,0 0 16 15,0 0-2160-15,0 0-432 0,0 0-96 0,0 0-16 0,0 0 768 0,0 0 0 16,0 0 0-16,0 0 192 0</inkml:trace>
  <inkml:trace contextRef="#ctx0" brushRef="#br0" timeOffset="2121.52">4091 16269 19343 0,'0'0'848'0,"0"0"192"0,0 0-832 0,0 0-208 0,0 0 0 0,0 0 0 16,0 0 736-16,0 0 96 0,0 0 32 0,0 0 0 15,0 0-656-15,39-16-208 0,-39 16 128 0,0 0-128 16,0 0-656-16,37-15-192 0,-37 15-48 16,0 0 0-16,0 0 176 0,0 0 16 0,0 0 16 15,0 0 0-15,0 0 1008 0,29 24 192 0,-29-24 32 0,0 0 16 0,0 0 608 16,8 21 128-16,-8-21 32 0,0 0 0 0,0 0 32 0,0 0 16 16,0 0 0-16,26 22 0 0,-26-22-288 15,0 0-48-15,0 0-16 0,0 0 0 0,0 0-352 0,38 18-80 16,-38-18-16-16,0 0 0 0,0 0-336 0,0 0-80 15,0 0-16-15,44 15 0 0,-44-15 80 0,0 0 16 16,0 0 0-16,0 0 0 0,0 0 176 0,44 11 32 16,-44-11 16-16,0 0 0 0,0 0-64 0,0 0-16 15,0 0 0-15,44 12 0 0,-44-12-160 0,0 0-32 16,0 0-16-16,0 0 0 0,44 9-176 0,-44-9 192 16,0 0-192-16,0 0 192 0,43 0-192 0,-43 0 192 15,0 0-192-15,0 0 192 0,52-1-64 0,-52 1-128 16,0 0 192-16,41-2-64 0,-41 2 0 0,0 0 0 15,42-4 0-15,-42 4 0 0,0 0-128 0,45-2 0 16,-45 2 0-16,0 0 128 0,49 0-128 0,-49 0 0 0,0 0 0 16,49-1 0-16,-49 1 0 0,0 0 0 0,49 3 0 0,-49-3 0 15,0 0 0-15,47 5 0 0,-47-5 0 0,0 0 0 16,43 8 0-16,-43-8 0 0,0 0 0 0,39 6 0 16,-39-6 0-16,0 0 0 0,39 6 0 0,-39-6 0 15,0 0 0-15,41 0 0 0,-41 0 0 0,0 0 0 16,47-6 0-16,-47 6 0 0,0 0 0 0,48-4 128 15,-48 4-128-15,0 0 128 0,51-5-128 0,-51 5 128 16,0 0-128-16,52-1 0 0,-52 1 0 0,0 0 0 16,49 0 0-16,-49 0 0 0,0 0 0 0,49 1 0 15,-49-1 0-15,0 0 0 0,47-3 0 0,-47 3 0 16,0 0 0-16,47-5 0 0,-47 5 0 0,0 0 0 0,50-10 0 0,-50 10 0 16,0 0 128-16,52-14-128 0,-52 14 0 0,0 0 128 15,50-11-128-15,-50 11 128 0,0 0-128 0,53-10 0 16,-53 10 144-16,0 0-144 0,52-3 0 0,-52 3 0 15,0 0 0-15,51 2 128 0,-51-2-128 0,0 0 0 16,46 5 0-16,-46-5 0 0,0 0 0 0,47 10 0 16,-47-10 0-16,0 0 0 0,48 8 0 0,-48-8 0 15,0 0 0-15,50 4 0 0,-50-4 0 0,0 0 0 16,54 0 0-16,-54 0 128 0,0 0-128 0,58 1 0 16,-58-1 0-16,44 2 0 0,-44-2 0 0,45 0 128 15,-45 0-128-15,47 0 0 0,-47 0 0 0,49-3 0 16,-49 3 0-16,51-6 128 0,-51 6-128 0,52-10 0 15,-52 10 0-15,55-13 0 0,-55 13-160 0,60-13 0 16,-60 13 0-16,66-10 0 0,-66 10 160 0,69-4-192 0,-69 4 192 0,69 8-192 16,-34-1 192-16,-35-7 0 0,66 27 0 0,-34-10-128 15,1 3 0-15,0-1 0 0,0 1 0 0,1 4 0 32,3 2-336-32,1 1-64 0,1-1-16 0,-4-2 0 15,1 0-1008-15,-5-5-208 0</inkml:trace>
  <inkml:trace contextRef="#ctx0" brushRef="#br0" timeOffset="33004.61">8062 11820 22111 0,'-24'1'1968'15,"4"-1"-1584"-15,7 1-384 0,4 1 0 16,0-1 944-16,-8 2 96 0,-16 0 32 0,-16 2 0 16,-9 3-800-16,-1-1-144 0,5 0-128 0,6 1 144 15,4-1-528-15,4 0-128 0,0 1 0 0,-2-1-16 16,-2 3-688-16,0-1-128 0,0 2-16 0,2-2-16 15,0 1 544-15,2 0 96 0,1 2 32 0,0 1 0 0,1 2 704 0,-2 2 208 16,-2-1 16-16,-3 2 0 0,0-1 720 0,2 5 144 16,1 1 16-16,4 0 16 0,4 2 160 0,0 1 16 15,1 0 16-15,3-1 0 0,1 0-416 0,1-1-96 16,1 2-16-16,-1-2 0 0,3 1-784 0,-2-1-176 16,1 3-16-16,2-3-16 15,0-4-704-15,4 2-144 0,0 3-32 0,3-1 0 16,2 0 512-16,0 2 112 0,1 3 16 0,-2 0 0 0,3 3 448 0,-1-1 192 15,3 2-16-15,-1 3 0 0,-1 0 448 0,2 0 80 16,-1 0 32-16,1 0 0 0,0-1 272 0,0-2 48 16,0 1 16-16,3-2 0 0,0 3-64 0,1-3-16 15,1 1 0-15,2 1 0 0,2-1-352 0,2 1-80 0,0-2-16 0,1 1 0 16,1-5-176-16,0-1-48 0,3 0 0 0,-1-1 0 16,0 0-64-16,0 0-32 0,3 1 0 0,-2 0 0 15,1 0 32-15,1 3 0 0,-2 0 0 0,2-2 0 16,0 3-64-16,-1-3-16 0,2 2 0 0,1-4 0 15,1-3-176-15,1 0 0 0,3-3 0 0,-14-20 128 16,28 35-128-16,-28-35 0 0,37 33 0 0,-37-33 0 16,45 25 0-16,-45-25 0 0,50 24 0 0,-50-24 0 15,57 18 0-15,-57-18 160 0,59 15-160 0,-59-15 160 16,58 15-160-16,-58-15 0 0,57 15 144 0,-57-15-144 16,53 17 0-16,-53-17 128 0,58 16-128 0,-58-16 0 15,61 19 0-15,-61-19 0 0,66 18 0 0,-66-18 128 16,70 21-128-16,-70-21 0 0,72 22 0 0,-72-22 0 0,67 22 0 0,-67-22 0 15,63 21 0-15,-63-21 0 0,65 17 0 0,-65-17 0 16,70 13 0-16,-70-13 0 0,75 10 0 0,-75-10 0 16,75 8 0-16,-75-8 0 0,69 7 192 0,-69-7-16 15,61 5-16-15,-61-5 0 0,63 6 0 0,-63-6 0 16,64 7 0-16,-64-7 0 0,67 10-32 0,-67-10 0 16,69 11 0-16,-69-11 0 0,67 9-128 0,-67-9 128 15,57 7-128-15,-57-7 128 0,53 8-128 0,-53-8 0 16,57 7 0-16,-57-7 128 0,60 6-128 0,-60-6 0 15,70 7 0-15,-70-7 0 0,79 3 0 0,-79-3 0 16,78-2 0-16,-78 2 0 0,70-7 0 0,-70 7 0 16,71-6 0-16,-71 6 0 0,73-7 0 0,-73 7 0 15,79-3 0-15,-79 3 0 0,84-3 0 0,-84 3 0 0,78-4 0 16,-78 4 0-16,74-5 0 0,-74 5 0 0,72-6 0 0,-72 6 0 16,77-4 0-16,-77 4 0 0,84-1 0 0,-84 1 0 15,85-3 0-15,-85 3 0 0,79-3 0 0,-79 3 128 16,75-4-128-16,-75 4 0 0,75-1 0 0,-75 1 0 15,82 2 0-15,-82-2 0 0,87 8 0 0,-87-8 0 16,86 5 0-16,-86-5 0 0,77 5-128 0,-77-5 128 16,77 6 0-16,-77-6-144 0,82 9 144 0,-82-9 0 15,86 12 0-15,-86-12-128 0,86 13 128 0,-86-13 0 16,76 15 0-16,-76-15 0 0,71 20 0 0,-71-20 0 16,69 25 0-16,-69-25 0 0,70 31 0 0,-70-31 0 15,72 32 0-15,-72-32 0 0,69 35 0 0,-69-35 0 16,64 32 0-16,-64-32 0 0,58 29 0 0,-58-29 0 0,59 27 0 15,-59-27 0-15,60 24 0 0,-60-24 0 16,61 27 0-16,-61-27 0 0,63 26 0 0,-63-26 0 0,64 27 0 0,-64-27 0 16,55 25 0-16,-55-25 0 0,52 26 0 0,-52-26 0 15,52 28 0-15,-52-28 0 0,54 24 128 0,-54-24-128 16,60 25 0-16,-60-25 0 0,68 21 0 0,-68-21 128 16,69 17-128-16,-69-17 0 0,67 12 0 0,-67-12 0 15,63 11 0-15,-63-11 0 0,59 10 0 0,-59-10 0 16,63 8 0-16,-63-8 0 0,65 11 0 0,-65-11 0 15,68 8 0-15,-68-8 0 0,68 8 0 0,-68-8 0 16,67 10 0-16,-67-10 0 0,66 10 0 0,-66-10 0 16,63 10 0-16,-63-10 0 0,69 8 0 0,-69-8 0 15,77 6 0-15,-77-6 0 0,82 1 0 0,-82-1 0 0,81 6 0 16,-81-6 0-16,72 5 0 0,-72-5 0 0,74 3 0 16,-74-3 0-16,76 4 0 0,-76-4 0 0,84 0 128 0,-84 0-128 15,85-3 0-15,-85 3 0 0,80 3 0 0,-80-3 0 16,73 4 128-16,-73-4-128 0,77 4 0 0,-77-4 0 15,82 5 0-15,-82-5 0 0,84 3 0 0,-84-3 0 16,82 7 0-16,-82-7 0 0,79 7 0 0,-79-7 0 16,81 5 0-16,-81-5 0 0,85 1 0 0,-40-4 0 15,5 1 0-15,-2 0 0 0,2-3 0 0,-5 1 0 16,1 1 0-16,0 1 0 0,0 0 0 0,0-3 0 16,2 3 0-16,2 0 0 0,0 0 0 0,-3 2 0 15,-4 0 0-15,1 1 0 0,-44-1 0 0,83 3 0 16,-83-3 0-16,86 4 0 0,-38-2 0 0,0-2 0 15,1 1 0-15,-1 0 0 0,-2 0 0 0,-1 0 0 0,-45-1 0 16,87 0 0-16,-41-1 0 0,0-1 0 0,2-1 0 0,0-1 0 16,-1 3 0-16,-4 1 0 0,-2 0 0 0,-41 0 0 15,74 3 0-15,-74-3 0 0,70 5 0 0,-70-5 0 16,71 2 0-16,-71-2 0 0,75 0 128 0,-75 0-128 16,75-1 0-16,-75 1 0 0,67 0 0 0,-67 0 0 15,62 0 0-15,-62 0 0 0,60 1 0 0,-60-1 0 16,59 0 0-16,-59 0 0 0,61-2 0 0,-61 2 0 15,64-7 0-15,-64 7 0 0,60-6 0 0,-60 6 0 16,57-9 0-16,-57 9 0 0,53-12 0 0,-53 12 0 16,53-11 0-16,-53 11 0 0,50-15 0 0,-50 15-128 15,53-18 128-15,-53 18 0 0,54-16 0 0,-54 16 0 16,56-20 0-16,-56 20 0 0,54-18 0 0,-54 18 144 16,49-20-144-16,-49 20 128 0,48-24 0 0,-48 24-128 0,45-29 192 15,-45 29-64-15,46-35-128 0,-46 35 160 0,47-39-160 0,-47 39 160 16,45-41-160-16,-45 41 128 0,43-42-128 0,-20 19 128 15,-1-1-128-15,0-1 0 0,2 0 144 0,-2-3-144 16,0 2 0-16,-2-1 144 0,2 0-144 0,-3-2 0 16,1 2 0-16,-1-2 0 0,1-2 0 0,0 2 0 15,-1-2 0-15,-3 1 0 0,1-1 0 0,-3 2 0 16,-1 1 880-16,-1 1 112 0,-2 0 32 0,0-3 0 16,-1 3-832-16,1 1-192 0,-1-1 0 0,-1 1 0 15,-1-2-768-15,-1 1-208 0,1 2-48 0,-1 0 0 16,-1 1 832-16,0 0 192 0,-2-1 0 0,2 0 0 0,-2 0 0 15,-1 0 0-15,-1 2 0 0,0 0 0 16,-1 1 0-16,-1-1 0 0,0 1 0 0,0-1 0 0,-2 3 0 16,-1-2 0-16,0 0 0 0,-1-2 0 0,0 1 128 0,-1 0-128 15,2 3 0-15,-2-1 0 0,2 0 0 0,-2 0 0 16,2 1 0-16,-2-1 0 0,1-1 0 0,-1 1 128 16,-1 1-128-16,2-1 0 0,-1-2 944 0,1 1 80 15,-2 0 0-15,0 1 16 0,0-2-848 0,1 0-192 16,-2-1 0-16,0 1 0 15,-2-1-816-15,0 0-160 0,0 0-48 0,-1 1 0 0,0 2 832 0,-2 0 192 16,1-1 0-16,0 1 0 0,0-1 0 0,-2 2 0 16,3-1 0-16,-1-2 0 0,-1 0 0 0,1 1 0 15,1-2 0-15,0 2 0 0,0 2 0 0,0-3 0 16,-2 1 0-16,0-1 0 0,1-1 0 0,-3 2 0 0,2 1 0 16,-3-3 0-16,3 2 0 0,-2-2 0 15,2 0 0-15,-2-1 0 0,2 3 0 0,0-3 0 0,-2 0 0 16,0-1 0-16,2-1 0 0,-1 2 0 0,-2-1 0 0,0 0 0 15,0 0 0-15,-2-1 0 0,0 0 0 0,-1 1 0 16,-1 2 0-16,-1 0 0 0,-2 1 0 0,0-1 0 16,-3 1 0-16,-2 2 0 0,-1 1 0 0,-2-1 0 15,2 5 0-15,-3-3 0 0,-3 3 0 0,0-2 0 16,0 1 0-16,-2 1 0 0,-1-1 0 0,0 2 0 16,0 2-128-16,-2 0 128 0,-5-2 0 0,-3 1-144 15,0-2 144-15,0 2-160 0,1 2 160 0,-4-1-160 16,-1 1 16-16,-5 1 0 0,-2 1 0 0,-4 1 0 15,-2 0 0-15,0 0 0 0,-1 3 0 0,0 1 0 16,1 1 144-16,-4-1 0 0,-1 0 0 0,-2 0 0 0,2-1 0 16,0 2 0-16,2-1 0 0,-7 2 0 0,-1-3 0 15,-1 1 128-15,1 4-128 0,1-3 0 0,3 2 0 0,-5-1 0 16,-6 2 0-16,4-2-192 0,4 2 64 0,-1-3 0 16,-1 1 0-16,-2 0 0 0,-1-1 128 0,0-2-128 15,4 3 128-15,1-3-128 0,0 1 128 0,-3-1-128 16,0 2 128-16,-1 0-128 0,5-2 128 0,-4 1 0 15,-1 2 0-15,0-2-128 0,2 4 128 0,-1-1 0 16,2 0 0-16,-2-2-128 0,-2 0 128 0,1 1 0 16,3-1 0-16,2-2 0 0,5 0 0 0,-4-2 0 15,0 0 0-15,0 3 0 0,3-3 0 0,1 1-128 16,2-1 128-16,-3 0 0 0,0 1 0 0,-1-2 0 16,1 4 0-16,-1-2-128 0,3-1 128 0,-1 1 0 15,0-2 0-15,-3 3 0 0,-1 0-128 0,3-1 0 0,3 2 0 0,-2-1 0 16,-1 2-64-16,-5 0 0 0,-1 1 0 0,1-2 0 15,7 4 192-15,-2 1-128 0,-2 0 128 0,-3-1-128 16,0 0 128-16,1 1 0 0,3 1 0 0,2 0 0 16,0-1 0-16,-5 0 0 0,-3 0 0 0,4 0 0 15,7 1 0-15,-3 3-208 0,0-2 80 0,-3 1 128 16,-3 0-256-16,2 1 64 0,1 2 0 0,1-1 16 16,2 2 176-16,-6 2 0 0,-4 1 0 0,-1 2-128 15,3 3 128-15,0-1 0 0,1 5-144 0,-4 0 144 16,-4 3 0-16,4 2-176 0,4-2 176 0,-4 3-128 15,1 0 128-15,-1 1-128 0,1 0 128 0,3-1-128 16,1 4 128-16,-3-2-160 0,-4 1 160 0,0 3-160 0,1-2 160 0,0 6 0 16,0 3 0-16,-7 7 0 0,-4 1 0 0,0 6 0 15,5 6 0-15,-5 1 0 0,-1 3-192 0,-3 9 64 16,0 5 0-16,0 8-10912 16,-1 10-2176-16</inkml:trace>
  <inkml:trace contextRef="#ctx0" brushRef="#br0" timeOffset="46827.32">22634 12014 12207 0,'-3'12'256'0,"1"-8"64"0,0 3 16 0,2-5 16 0,0-2-352 0,1 1 0 0,1 0 0 0,-1 0 0 16,-1-1 256-16,0 0-32 0,0 0 0 0,0 0 0 16,0 0-1120-16,0 0-208 0,0 0-48 0,0 0-16 15,0 0-48-15,0 0-16 0,23 21 0 0,-27-15 0 0,1-1 1232 0,-2-2 0 16,1 4 256-16,-1-3-48 0,2 4 1136 0,-2-3 208 15,2 4 48-15,0 0 16 0,-2-1 0 0,2 2 0 16,1 0 0-16,-1-1 0 0,2-2-384 0,0 2-80 16,1 1 0-16,0-1-16 0,1-1-608 0,-1 0-112 15,1 4-32-15,2-3 0 0,-2-2-384 0,1 2 0 16,-1 2 128-16,0-1-128 0,0 2 0 0,0-1 0 16,-2 0 144-16,0 0-144 0,-1-1 224 0,0 1-32 15,-2 2 0-15,0-1 0 0,1-1 32 0,-1 1 0 16,0 2 0-16,-1 1 0 0,1-1 320 0,-1-1 64 15,1-1 16-15,-1 1 0 0,1-1 0 0,0 0 0 16,-1 1 0-16,2-2 0 0,-2 1-336 0,2 0-64 0,-2-1-16 0,2-1 0 16,0 2-208-16,-1-5 144 15,2 3-144-15,0-1 128 0,0-1 0 0,1-2-128 0,1-4 192 16,-2 2-64-16,4-1-128 0,-2-1 0 0,1-1 0 0,0 0 0 16,1 0-272-16,-1 0 64 0,0 3 16 0,0-3 0 15,-1 2 192-15,0-1-192 0,0 0 192 0,0 2-192 16,0-1 192-16,-1 0 0 0,1-1 0 0,0 0 0 15,0 3 0-15,1-3 0 0,1-1-128 0,-1 1 128 16,0 1 0-16,0 0 0 0,-1-1 0 0,2 0 0 16,0-1 0-16,2 0 128 0,-1 0-128 0,2 2 0 15,-5-3 336-15,0 0-32 0,0 0-16 0,0 0 0 16,0 0-64-16,49-6-16 0,-49 6 0 0,0 0 0 0,0 0-64 16,57-20-16-16,-57 20 0 0,0 0 0 15,59-27-128-15,-59 27 0 0,48-16 0 0,-48 16 128 0,54-21-128 16,-54 21 0-16,56-19 0 0,-56 19 0 0,59-21 0 0,-59 21 0 15,62-22 0-15,-62 22 0 0,66-25 0 0,-66 25 0 16,71-22-128-16,-71 22 128 0,74-20-384 0,-74 20 0 16,71-16 0-16,-71 16-8544 15,64-15-1712-15</inkml:trace>
  <inkml:trace contextRef="#ctx0" brushRef="#br0" timeOffset="47657.49">22724 12664 7359 0,'-5'2'656'0,"2"-2"-528"16,2 0-128-16,0 0 0 0,1 0-128 0,-3 0-64 15,0 0-16-15,-4 0 0 0,1 0 80 0,-3 0 128 16,1-1-208-16,1-1 80 0,0 0 576 0,2-3 128 15,-1 3 32-15,1-3 0 0,-1 0 672 0,1 0 128 16,-1-1 16-16,2 1 16 0,-1-2-96 0,-2 4-32 16,3-1 0-16,-2-2 0 0,2 3-336 0,-2-3-64 15,3 1-16-15,0 0 0 0,0-2-384 0,2 2-96 0,0-2-16 0,1 2 0 16,2-2-192-16,1-3-32 0,-3 10-16 0,0 0 0 16,17-30 96-16,-17 30 32 0,0 0 0 0,28-44 0 15,-28 44 80-15,24-33 16 0,-24 33 0 0,28-43 0 16,-28 43-80-16,31-52-16 0,-15 23 0 0,0 1 0 15,2-3-288-15,1 1 128 0,1-2-128 0,-1 3 0 16,2-2 0-16,1 0 0 0,0-2 0 0,0 0 0 16,2-3 128-16,0-1 32 0,3-3 0 0,3 0 0 15,2 2 224-15,3-1 32 0,3 1 16 0,3-1 0 16,6-3 0-16,3 1 0 0,3-3 0 0,-2-1 0 16,-1 2-272-16,4-3-160 0,2 0 192 0,4-1-192 15,8-1 0-15,1 3 0 0,0 1 0 0,1-3 0 16,0 0 0-16,4-1 0 0,2 0 0 0,2 0 0 0,2 4 0 15,-4-1 0-15,-2 0 0 0,3 4 0 0,4 0 0 0,-3 1 192 16,-2 1-64-16,-6-3-128 0,-3 4 0 0,1 1 0 16,3 2 0-16,-2 1 0 0,-1 4 0 0,-2-1 0 15,-3 3 0-15,4-1 0 0,3 1 0 0,2 1 160 16,3-1-160-16,-3-2 192 0,-5 5 64 0,5-1 0 16,5 3 16-16,0-1 0 0,1 1-272 0,-4 6 0 15,-6 0 128-15,-1 5-128 0,0 0 0 0,-2 0 0 16,1 6 0-16,-7-3 0 15,-6 4-736-15,-3-2-208 0</inkml:trace>
  <inkml:trace contextRef="#ctx0" brushRef="#br0" timeOffset="67573.36">26882 12274 11967 0,'0'0'1072'0,"0"0"-864"0,0 0-208 0,0 0 0 15,0 0 944-15,0 0 144 0,0 0 16 0,0 0 16 16,0 0 16-16,0 0 0 0,0 0 0 0,0 0 0 15,0 0-672-15,0 0-128 0,0 0-16 0,0 0-16 16,38 3-304-16,-38-3 0 0,0 0 128 0,0 0-128 16,0 0 400-16,0 0 32 0,0 0 0 0,0 0 0 15,0 0 528-15,22 18 96 0,-22-18 32 0,0 0 0 0,0 0 16 0,8 21 16 16,-8-21 0-16,0 0 0 0,9 21-432 0,-9-21-96 16,3 16-16-16,-3-16 0 0,2 17-320 0,-2-17-64 15,1 20 0-15,-1-20-16 0,2 24-176 0,-2-24 0 16,0 26 0-16,0-26 0 0,0 30-128 0,-2-15 128 15,1 0 0-15,1 4 0 0,-1-4 0 0,1 3 0 16,-1 0 0-16,0 1 0 0,0-1 0 0,1 1 0 16,-1-1 0-16,0 0 0 0,1-2 0 0,0-1 0 15,0 1 0-15,0-16 0 0,1 25 0 0,-1-25 0 16,1 19 0-16,-1-19 0 0,0 0 0 0,3 19 0 16,-3-19 0-16,0 0 0 0,0 0 0 0,0 0 0 15,0 0 0-15,0 0 0 0,0 0-240 0,0 0 80 16,0 0 16-16,0 0 0 0,6-26-48 0,-6 26-16 15,0 0 0-15,6-33 0 0,-6 33 208 0,6-28 0 0,-6 28 0 16,10-34 0-16,-10 34 0 0,10-38 0 0,-10 38 0 0,11-39 0 16,-11 39-144-16,11-41-48 0,-11 41 0 0,12-45 0 15,-6 21 48-15,1 1 0 0,1 0 0 0,0-2 0 16,2-1 144-16,1 0 0 0,-11 26 128 0,26-46-128 16,-26 46 176-16,27-43-48 0,-27 43 0 0,31-36 0 15,-31 36-128-15,27-29 0 0,-27 29 0 0,0 0 0 16,37-25 0-16,-37 25 0 0,0 0 0 0,0 0 0 15,39-5 320-15,-39 5 48 0,0 0 0 0,0 0 0 16,37 14-240-16,-37-14-128 0,0 0 160 0,20 24-160 16,-20-24 352-16,11 25-32 0,-11-25 0 0,12 30 0 15,-8-12 0-15,-4-18-16 0,9 35 0 0,-5-16 0 0,0-1-112 16,0 1 0-16,2 1-16 0,-2 2 0 0,2-2 16 16,-2-3 16-16,1 5 0 0,-2-2 0 0,0 0 0 15,0 1 0-15,-1 4 0 0,-1-3 0 0,-1 1-208 0,-1 3 0 16,0 0 0-16,-3 4 0 0,1-2 0 0,-1 0 0 15,-2 0 0-15,-1-3 0 16,2-1-352-16,-1-5-64 0,2-2-16 0,2-4 0 16,2-13-1520-16,0 0-304 0</inkml:trace>
  <inkml:trace contextRef="#ctx0" brushRef="#br0" timeOffset="68122.39">27777 12143 18431 0,'-11'10'816'0,"4"-6"160"0,7-4-784 0,-8 5-192 0,8-5 0 0,0 0 0 16,0 0 0-16,0 0 0 0,0 0 0 0,0 0 0 31,0 0-2944-31,0 0-464 0,0 0-112 0,0 0 0 0,0 0 2784 0,0 0 560 0,37 10 176 0,-37-10 0 16,0 0 0-16,0 0-144 0,0 0 144 0,23 24 0 15,-23-24 2560-15,0 0 624 0,18 24 112 0,-18-24 32 16,0 0 224-16,0 0 48 0,36 22 16 0,-36-22 32 0,0 0-1712 0,40 2-336 16,-40-2-80-16,0 0 16 0,43-6-1056 15,-43 6-224-15,0 0-32 0,43-17 32 0,-43 17-256 0,0 0 0 16,41-19-192-16,-41 19 192 0,0 0-192 0,33-25 64 15,-33 25 128-15,0 0-176 0,23-24 32 0,-23 24 0 16,0 0 0-16,12-30 144 0,-12 30-192 0,4-24 64 16,-4 24 128-16,-5-24-208 15,2 12-176-15,-3 0-48 0,-1 0 0 0,-4 1 48 16,-1 2-240-16,0 1-32 0,-3-1-16 0,1 5 32 0,-2-2 384 0,0 5 80 16,-2 1 16-16,0 2 160 0,0 3 176 0,-1 0 144 15,-1 5 48-15,-1 1 0 0,2 4 80 0,-1-1 32 16,1 8 0-16,-1 1 32 0,2 1 240 0,0 1 48 15,1 1 16-15,2 4 0 0,0-1-112 0,3 2 0 0,2 1-16 0,3 0 0 16,4 1-160-16,2-3-16 0,4 1-16 0,2-7 0 16,6-4-288-16,-11-20-48 0,29 34-16 0,-29-34 0 15,35 22-288-15,-35-22-64 0,46 9-16 0,-46-9 0 32,56-2-1392-32,-56 2-288 0,56-15-48 0,-56 15-14112 0</inkml:trace>
  <inkml:trace contextRef="#ctx0" brushRef="#br0" timeOffset="68712.89">28483 12013 22111 0,'-12'11'1968'0,"3"-5"-1584"0,2 2-384 0,3-5 0 0,4-3 2512 0,0 0 432 15,0 0 64-15,0 0 32 0,1 20-1312 0,-1-20-256 16,2 20-48-16,-2-20-16 16,4 25-1632-16,-4-25-336 0,4 27-64 0,-4-27-16 15,2 30-1072-15,-2-11-208 0,0 1-64 0,-1 4 0 16,-1 2 688-16,-1 2 128 0,0 0 16 0,1 3 16 0,1 0 1504 0,1-2 288 16,0-1 64-16,2 0 16 0,0-3 544 0,3-5 128 15,-5-20 0-15,13 36 16 0,-13-36-576 0,19 24-112 16,-19-24-32-16,0 0 0 0,0 0-512 0,43 16-192 15,-43-16 144-15,0 0-144 16,39-20-352-16,-39 20-160 0,29-27-16 0,-29 27-16 16,28-36-272-16,-28 36-48 0,29-44-16 0,-16 20 0 15,0-2 304-15,1 0 48 0,-1-1 16 0,-1 0 0 0,0 3 288 0,1-2 64 0,2-1 16 0,-2-2 0 16,3 0 144-16,-2 1 0 0,2-1 0 0,-1 2 0 16,-1 5 0-16,-14 22 0 0,25-36 128 0,-25 36-128 15,0 0 0-15,25-23 0 0,-25 23 0 0,0 0-128 16,0 0 288-16,0 0 64 0,-2 23 16 0,-3-7 0 15,1 1 752-15,-3 2 160 0,-1 5 16 0,-1 2 16 16,0 1-304-16,-1 2-64 0,1 3-16 0,-1 0 0 16,1 2-608-16,2-3-192 0,-1 1 0 0,1-4 0 15,3 1 192-15,-1-3-192 0,3-5 192 0,2-1-192 16,1-1 208-16,-1-19-64 0,8 28-16 0,-8-28 0 16,0 0-128-16,22 23 0 0,-22-23 0 0,0 0 0 0,43-6 160 0,-43 6 0 15,39-20 0-15,-39 20 0 0,49-36 256 0,-22 13 48 16,-1-3 16-16,2-5 0 0,-2-2-176 0,-2 0-48 15,2-3 0-15,-1-1 0 0,-3 2-256 0,3-4 0 16,-1-2 0-16,-2 5 0 0,0 0-224 0,-2 4-48 16,-2 3-16-16,-2 2 0 15,-16 27-1280-15,27-43-256 0</inkml:trace>
  <inkml:trace contextRef="#ctx0" brushRef="#br0" timeOffset="70264.28">27344 13955 14735 0,'-7'2'1312'16,"1"1"-1056"-16,3-2-256 0,3-1 0 0,-4-1 864 0,4 1 112 15,-10 0 32-15,-3 1 0 0,-1-1-304 0,-3-1-48 16,0-2-16-16,2 1 0 0,2-2-432 0,1-2-80 16,2-1-128-16,0 1 176 0,1-2-176 0,-2 2 0 15,0-2 0-15,-1 3 0 0,-1-1 0 0,0 4 0 16,-2-1 0-16,0 2 0 0,0 0 0 0,0 2 0 16,0 2 224-16,0 0-64 0,0 4 336 0,-1-1 64 15,1 3 16-15,-1 3 0 0,2 0-144 0,0 1-32 16,3 2 0-16,0 3 0 0,2-3 304 0,1 4 48 15,1 0 16-15,3 3 0 0,1 0-64 0,2 1 0 16,2 2 0-16,3-1 0 0,2 1-304 0,2-2-64 16,2-1-16-16,1-3 0 0,2 0-144 0,2-4-48 15,-15-15 0-15,35 24 0 0,-35-24-128 0,42 15 0 16,-42-15 0-16,47 8-176 0,-47-8 176 0,54-3 0 0,-54 3-144 0,58-13 144 16,-58 13-160-16,59-23 160 15,-59 23-208-15,56-36 80 0,-56 36 128 0,50-49-208 0,-24 18 80 0,-1 1 128 16,-2-3-192-16,-2-1 192 0,0-3-160 0,-2 0 160 15,-2 0-176-15,-1-2 176 0,-2-2-192 0,0 1 192 32,-2-4-448-32,-2 1 32 0,0-2 0 0,-1-1 0 15,-1 5-288-15,0-1-64 0,1 4-16 0,-2 2 0 16,2 6 208-16,-2 0 32 0,0 4 16 0,-7 26 0 0,13-45 400 0,-13 45 128 0,0 0 0 0,9-31 0 16,-9 31-448-1,0 0 32-15,-6 1 0 0,2 4 0 0,-2 5 608 0,0 1 112 0,-2 4 16 0,0 5 16 16,0 2 1008-16,-1 5 192 0,0 2 32 0,0 4 16 0,-1 5-240 0,1 2-64 15,2 3 0-15,-2 3 0 0,2 1-320 0,-1 1-64 16,2-1 0-16,0-1-16 0,1 0-240 0,1 1-64 16,1 1 0-16,-1 0 0 0,0-1-320 0,1-1-64 15,-1 0 0-15,1-2-16 0,-1-2-176 0,1-3 0 16,1-3 0-16,1-5 0 0,0-3 0 0,2-6 0 16,1-4 0-16,2-2 0 15,1-7-896-15,-5-9-48 0,0 0-16 0,0 0-10112 16,0 0-2048-16</inkml:trace>
  <inkml:trace contextRef="#ctx0" brushRef="#br0" timeOffset="70729.77">27888 14090 21183 0,'-10'22'944'0,"3"-8"192"0,-1-2-912 0,3-4-224 0,4-5 0 0,1-3 0 16,-1 3 1296-16,0 2 224 0,-1 1 32 0,1 2 16 16,2-3-976-16,-1-5-192 0,0 0-32 0,0 0-16 31,0 0-1136-31,0 0-240 0,52-17-32 0,-52 17-16 0,0 0-96 0,45-30-32 16,-45 30 0-16,0 0 0 0,50-32 480 15,-50 32 80-15,0 0 32 0,47-35 0 0,-47 35 608 0,0 0 0 0,41-37 0 0,-41 37 0 16,0 0 480-16,27-36 112 0,-27 36 32 0,0 0 0 0,9-41 400 15,-9 41 96-15,-1-24 16 0,1 24 0 16,-8-26-496-16,8 26-80 0,-11-25-32 0,3 12 0 0,0 1-128 0,-1 2-16 16,0 0-16-16,0 2 0 0,0 0 112 0,0 5 32 15,1 2 0-15,-4 2 0 0,2 2-32 0,1 1 0 16,-1 5 0-16,0 2 0 0,0 1 160 0,0 4 16 16,1 3 16-16,0 1 0 0,3 1 336 0,-1 3 64 15,1 1 16-15,3 4 0 0,1 0-240 0,1 3-32 16,2-2-16-16,2 4 0 0,3 1-400 0,0-3-80 15,3-2 0-15,4 0-16 0,1-3-176 0,3-2-128 16,2-3 144-16,3-4-144 0,3-2 0 0,0-2 0 16,4-3 0-16,-29-11-160 15,58 13-592-15,-58-13-112 0,60-3-32 0,-60 3 0 16,59-20-1408-16,-59 20-304 0</inkml:trace>
  <inkml:trace contextRef="#ctx0" brushRef="#br0" timeOffset="71091.5">28619 13363 19343 0,'-11'4'848'0,"3"-2"192"0,3 2-832 16,5-4-208-16,0 0 0 0,0 0 0 16,0 0 752-16,0 0 96 0,0 0 32 0,0 0 0 15,0 0-880-15,0 0-288 0,0 0 0 0,35 12 0 16,-35-12-544-16,0 0-96 0,24 23-32 0,-24-23 0 0,11 28 1216 0,-6-11 224 16,-1 4 48-16,-2 4 16 0,0 1 1712 0,0 7 352 15,-1 1 64-15,-1 4 16 0,-1 1-272 0,-2 6-48 16,0 2-16-16,-3 0 0 0,2 2-1248 0,-2-1-240 15,2-1-48-15,-2-5-16 0,2 3-464 0,-2-6-80 16,2 0-32-16,0-3 0 0,2-4-224 0,1-6 0 16,0-4 128-16,2-6-128 15,0-4-464-15,-1-12-144 0,6 13-32 0,-6-13-17344 16</inkml:trace>
  <inkml:trace contextRef="#ctx0" brushRef="#br0" timeOffset="71497.45">28934 13879 22111 0,'1'14'976'0,"0"-7"208"0,-1-7-944 0,5 15-240 0,-5-15 0 0,0 0 0 16,0 0 1200-16,0 0 192 0,21 20 32 0,-21-20 16 15,26 20-896-15,-26-20-176 0,0 0-48 0,34 11 0 31,-34-11-640-31,0 0-128 0,0 0-16 0,0 0-16 0,0 0 96 0,0 0 0 0,31-24 16 0,-31 24 0 16,0 0 368-16,-4-23 208 0,4 23-16 0,-6-21-16 16,6 21 272-16,-10-24 48 0,4 11 16 0,0 0 0 15,-2 0-208-15,0-3-48 0,1-1 0 0,-3 3 0 0,1 0-256 16,0 2 0-16,-1 1 0 0,0 2 0 0,0 3 0 0,-2 2 0 16,1 4 0-16,0 3 0 0,0 2 0 0,0 4 240 15,1 1-48-15,-1 3-16 0,2 3 1040 0,0 5 224 16,0 3 32-16,1 3 16 0,2 0-144 0,1 5-16 15,0 2-16-15,3 3 0 0,2 1-608 0,2 0-112 16,3-3-16-16,2 1-16 0,3-1-224 0,3-5-32 16,4-2-16-16,1-5 0 0,4-4-288 0,1-2 0 15,-23-17 0-15,56 19 0 0,-56-19 0 0,62 6-272 16,-62-6 16-16,61-12 16 16,-61 12-848-16,66-36-160 0,-33 11-32 0,2-5-15936 0</inkml:trace>
  <inkml:trace contextRef="#ctx0" brushRef="#br0" timeOffset="71771.5">29700 13139 14735 0,'0'0'1312'0,"-8"4"-1056"0,8-4-256 0,0 0 0 15,0 0 2608-15,0 0 464 0,-7 9 80 0,7-9 32 16,-9 15-384-16,5-3-80 0,0 3-16 0,3 1 0 15,1 4-1680-15,0 2-352 0,2 3-64 0,1 2-16 16,-1 3-240-16,0 3-48 0,2 5-16 0,-3 5 0 16,0 1 16-16,0 1 0 0,0 4 0 0,-1 2 0 0,-1-1-48 0,-1 2-16 15,-1-1 0-15,1 1 0 0,-1 1-96 0,-2-2-16 16,3 3 0-16,-1-5 0 0,2 0-128 0,-2-3 0 16,1-3 0-16,-1-4 0 15,2-6-384-15,0-8-128 0,-2-2 0 0,1-8-16 16,0-2-1584-16,-1-5-304 0</inkml:trace>
  <inkml:trace contextRef="#ctx0" brushRef="#br0" timeOffset="72199.7">29546 13569 35007 0,'-7'11'1552'0,"1"-5"320"0,2 2-1488 0,4-8-384 0,-1 10 0 0,1-10 0 15,0 0 1328-15,6 15 192 0,-1 0 32 16,3 4 16-16,3 3-1008 0,1 1-208 0,3-2-32 0,-1 0-16 16,2-2-304-16,-1-1 0 0,1-3 0 0,1 3 0 15,1-2-192-15,-1-2 0 0,2 2 0 0,-19-16 0 16,42 24 64-16,-42-24 128 0,48 19-208 0,-48-19 80 16,52 17 128-16,-52-17 0 0,56 8 0 0,-56-8 0 15,55 4 0-15,-55-4 0 0,53-6 128 0,-53 6-128 16,52-14 0-16,-52 14 128 0,44-22-128 0,-44 22 0 15,38-28 0-15,-38 28 0 0,37-36 0 0,-37 36 0 16,28-39-256-16,-28 39 16 0,19-43 16 0,-19 43 0 0,8-42-128 0,-8 21-32 16,-3 1 0-16,-1 5 0 0,-3-1 384 15,-2 0 0-15,-1 5-144 0,-1 3 144 0,-1 0 0 16,0 6 144-16,-2 1-16 0,0 2 0 0,0 3 384 0,0 5 80 16,0 1 16-16,2 3 0 0,0 3-160 0,2 4-48 15,2 1 0-15,2 3 0 0,3 3-16 0,3 0 0 16,2 5 0-16,3-2 0 0,1 3 0 0,4-2-16 15,3 0 0-15,1-2 0 0,3-3-224 0,2-1-144 16,2-3 192-16,3-3-192 16,0-1-256-16,3-3-144 0,1 0-48 0,1-3-19344 0</inkml:trace>
  <inkml:trace contextRef="#ctx0" brushRef="#br0" timeOffset="73371.45">27276 15437 20271 0,'-6'-7'1792'0,"2"4"-1424"0,1-1-368 0,2-1 0 16,1 3 1024-16,-2-4 128 0,-1-3 16 0,-4-7 16 16,-2-3-544-16,0-2-96 0,-1-1-32 0,0 7 0 15,1-1-512-15,-1 5 0 0,1 2 0 0,-2 3-192 16,1 2-400-16,-2 3-80 0,-1 6-16 0,0 1 0 15,-3 4 112-15,1 2 0 0,-1 3 16 0,-1 3 0 16,2 0 560-16,-2 6 0 0,-2 3 160 0,0 6-32 16,0 3 768-16,0 2 144 0,2 0 48 0,1-1 0 0,3-3 112 15,2 0 16-15,3-4 16 0,5-4 0 16,4-4-192-16,3-3-32 0,2-5-16 0,4-2 0 0,4-1-496 0,1-3-112 16,-15-8 0-16,37 4-16 0,-37-4-368 0,47-7 0 15,-47 7 0-15,51-20-192 0,-51 20-64 16,57-34-32-16,-57 34 0 0,61-45 0 15,-61 45-672-15,61-55-128 0,-61 55-16 0,53-59-16 16,-53 59 256-16,45-63 48 0,-45 63 16 0,39-72 0 0,-39 72 592 0,36-73 208 16,-36 73-144-16,33-79 144 0,-16 38 208 0,0-6 128 15,0-1 32-15,-1-1 0 0,2 1 480 0,-1 2 112 16,0 4 0-16,-2 4 16 0,-15 38-592 0,27-55-128 16,-27 55-32-16,0 0 0 0,25-45-224 0,-25 45 0 15,0 0 0-15,0 0 0 0,1 6-176 0,-5 7 176 16,0 4-160-16,-3 6 160 0,1 2 0 0,-2 7 0 0,0 3 0 15,-1 6 0-15,1 5 608 0,-1 4 16 0,0 1 0 16,-1 2 0-16,1 0 96 0,0-1 32 0,0 4 0 0,3-3 0 16,-1 1-96-16,3-4-16 0,-1 0 0 0,4-5 0 15,1-3-192-15,2-1-64 0,3-3 0 0,0-4 0 16,4-2-224-16,1-4-160 0,4-7 192 0,0-2-192 16,3-6 0-16,2-2 0 0,3-4 0 0,-22-7 0 15,50 3 0-15,-50-3 0 0,55-9 0 0,-55 9 0 16,56-17 0-16,-56 17 0 0,59-28 0 0,-59 28 0 15,60-32 0-15,-60 32 0 0,61-37 0 0,-61 37 0 16,64-43 0-16,-64 43 0 0,64-47 0 0,-64 47 0 16,58-43 0-16,-58 43 0 0,46-48 0 0,-46 48 0 15,38-55 0-15,-38 55 0 0,28-57 0 0,-28 57 0 0,16-52 0 16,-16 52 0-16,5-49 0 0,-10 26 0 0,1 1 0 16,-5 4 0-16,-2-1 0 0,-2 5 0 0,-1 0 0 0,-4 4 0 15,-1 1 0-15,-2 6 0 0,-1 2 0 16,-3 3 0-16,1 6 0 0,-1 3 0 0,2 2 0 0,-1 4 0 15,1 5 0-15,1 4 0 0,2 0 0 0,4 6 0 16,2 3 0-16,4 0 0 0,2 3 0 0,5 0 0 16,2 0 0-16,3 4 0 0,3-2 0 0,4-2 0 15,1-4 0-15,3-5 0 0,4-1 0 0,2-7 0 16,2-1 0-16,3-7 0 16,3-3-560-16,2-6-112 0,-29-4-32 0,67-3-16816 0</inkml:trace>
  <inkml:trace contextRef="#ctx0" brushRef="#br0" timeOffset="73655.37">28928 14583 23039 0,'-17'34'2048'0,"4"-12"-1648"0,1-2-400 0,4-2 0 15,4-7 2960-15,2-2 512 0,-2 6 112 0,-1 9 0 16,-5 15-1584-16,-3 12-320 0,3 9-64 0,0-1-16 16,4-2-1200-16,0-4-240 0,3 1-160 0,-1-3 192 15,3-2-192-15,0-2 0 0,1 1 0 0,1-2 0 16,1-3-128-16,-1 1 128 0,2-3-160 0,-1 2 160 0,0-2-240 0,0 0 48 16,0 0 16-16,-1-5 0 0,0-2-48 15,-1-4-16-15,1-3 0 0,1-6 0 16,1-3-336-16,2-7-64 0,2-5 0 0,-7-6-16576 15</inkml:trace>
  <inkml:trace contextRef="#ctx0" brushRef="#br0" timeOffset="74055.12">29234 15189 14735 0,'-8'13'1312'0,"2"-3"-1056"16,0-1-256-16,3-4 0 0,2 1 3792 0,1-3 704 15,-1 1 144-15,-1 3 32 0,1 6-1968 0,0 2-384 16,2 4-80-16,3-2 0 0,1 1-1728 0,2-4-320 0,2-3-192 0,1 0 192 16,1-4-192-16,1 1 0 0,-12-8 0 0,27 9 0 15,-27-9-192-15,0 0 192 0,45 5-192 0,-45-5 192 16,0 0-144-16,44-5 144 0,-44 5 0 0,0 0 0 16,43-18 0-16,-43 18 0 0,0 0 0 0,0 0 0 15,37-42 0-15,-37 42 0 0,0 0-128 0,9-45 128 16,-9 45 0-16,-5-33 0 0,0 17 0 0,-2-3 0 15,-1 2 0-15,-2 1 0 0,-1-1 0 0,-1 3 0 16,-2 2 0-16,0 1 0 0,-2 2 0 0,-1 6 0 16,3 2 0-16,-2 2 0 0,-1 2 0 0,2 6 0 15,0 2 0-15,1 4 0 0,0 3 0 0,2 2 0 16,0 3 304-16,2 4 16 0,1 1 0 0,2 0 0 16,3 3 16-16,3-2 16 0,2 4 0 0,3-4 0 15,3 0-144-15,1-2-16 0,3-1-16 0,2-3 0 0,4 1-176 0,3-5 0 16,1-3 0-16,2-2 0 0,2-4 0 0,3-5-256 15,-28-5 48-15,65 4 0 16,-65-4-1328-16,66-14-256 0</inkml:trace>
  <inkml:trace contextRef="#ctx0" brushRef="#br0" timeOffset="74324.35">30101 14552 34095 0,'-10'20'1504'0,"2"-5"320"0,2-2-1456 0,1-2-368 15,3-2 0-15,1-2 0 0,1 2 1488 0,-3 10 240 0,-2 8 32 0,1 12 16 16,-1 5-1072-16,1 3-224 0,2-2-32 0,-2-3-16 16,2 2-304-16,0-3-128 0,0 5 128 0,-2-2-128 15,1 4 0-15,-2 2 0 0,1 0 0 0,-2 0 0 16,1 5 0-16,-2-2-272 0,-1 0 64 0,-1 0 16 15,-1-1 32-15,0-4 16 0,-1-3 0 0,1-6 0 16,0-6-624 0,0-6-112-16,1-5-16 0,-1-7-16432 0</inkml:trace>
  <inkml:trace contextRef="#ctx0" brushRef="#br0" timeOffset="74746.67">29755 15069 23951 0,'-5'10'2128'0,"0"-2"-1696"16,4-3-432-16,2 0 0 0,2-2 3648 0,-1 2 656 15,1 6 128-15,3 7 32 0,3 3-2992 0,4 3-576 16,6 0-128-16,2-3-32 0,4-2-576 0,0-5-160 16,1-2 0-16,0-1 0 0,-1-3 0 0,2 1 0 15,1-3 0-15,-28-6-128 0,55 11-112 0,-55-11-16 16,53 6 0-16,-53-6 0 0,53 1 80 0,-53-1 16 15,58-1 0-15,-58 1 0 0,58-6 160 0,-58 6 0 16,57-12 0-16,-57 12 0 0,47-19 0 0,-47 19 0 16,38-24 0-16,-38 24 0 0,30-35 0 0,-30 35 0 15,22-41 0-15,-22 41 0 0,17-47 0 0,-17 47 0 0,8-49 0 0,-8 49 0 16,-3-49 0-16,-1 25 0 0,-3 4 0 0,-2 2 0 16,-1 3 0-16,-1 2 0 0,-2 7 0 0,-2 1 0 15,1 5 0-15,-2 7 0 0,2 2 0 0,-5 4 0 16,0 5 160-16,-1 6 16 0,-1 2 0 0,1 4 0 15,4 1 80-15,0 1 32 0,3 5 0 0,1 0 0 16,5 2-32-16,1 4-16 0,4 2 0 0,2-4 0 16,3 3-48-16,3-4 0 0,4 0 0 0,2-5 0 15,4-4-192-15,0-7 0 0,6-2 0 0,2-7 0 16,1-4-160-16,2-5-128 0,-27-6-32 0,58 4-12624 16,-58-4-2544-16</inkml:trace>
  <inkml:trace contextRef="#ctx0" brushRef="#br0" timeOffset="75430.64">31338 14542 23039 0,'-10'12'2048'0,"2"-6"-1648"0,1-2-400 0,3 0 0 16,4-4 2304-16,-5 1 384 0,2-2 80 0,-1 0 16 15,-3-3-992-15,-2 1-192 0,-2 0-32 0,-3-6-16 16,2 1-1552-16,-1 0-144 0,-2-1-112 0,0 0-32 16,-1 4-1056-16,-2-3-192 0,-1 4-64 0,-1 1 0 15,-1 1 480-15,0 1 96 0,-1 1 0 0,2 1 16 16,2 2 1232-16,1 1 240 0,1-3 48 0,2 1 16 0,1 2 816 0,2-1 144 15,2 0 48-15,2 0 0 0,3 2-736 0,1-1-144 16,2 0-16-16,1 2-16 0,1 0-368 0,1 2-64 16,0 3 0-16,1 0-16 0,1 2-176 0,-1 2 0 15,2 3 0-15,-2 0 0 0,0 3 0 0,0 2 0 16,-2 2 128-16,0 2-128 0,-1-2 192 0,-2 4 0 16,-2 0 0-16,1-1 0 0,-2 2-32 0,1-1 0 15,1 1 0-15,-1 0 0 0,1-1 80 0,0 0 16 16,0-3 0-16,1 0 0 0,1-3-128 0,-1 0 0 15,2 0-128-15,-1-2 192 0,1-2-192 0,1 0 0 16,0-2 0-16,0 0 0 0,1-4 0 0,0-2 0 16,1-3 0-16,0 0 0 0,0 0 0 0,2-3 0 15,-1 2 0-15,1-2 0 0,-5-5 0 0,13 10 0 16,-13-10 0-16,0 0 0 0,22 10 0 0,-22-10 0 0,0 0 0 0,34 7 0 16,-34-7 0-16,0 0 0 0,42 8 0 0,-42-8 0 15,36 2 0-15,-36-2 128 0,39 3-128 0,-39-3 0 16,40 0 0-16,-40 0 128 0,36-1-128 0,-36 1 0 15,0 0 0-15,44-5 0 0,-44 5-144 0,0 0 144 32,0 0-1680-32,43-21-240 0</inkml:trace>
  <inkml:trace contextRef="#ctx0" brushRef="#br0" timeOffset="75984.62">31715 14387 41471 0,'-7'17'1840'0,"4"-8"368"0,2-4-1760 0,1-5-448 15,0 0 0-15,0 0 0 0,0 0 352 0,0 0-16 16,38-1 0-16,-38 1 0 0,43-14-336 0,-43 14 0 15,52-24-192-15,-52 24 64 16,45-25-1184-16,-45 25-224 0,40-23-64 0,-40 23 0 16,0 0-96-16,43-21-32 0,-43 21 0 0,0 0 0 0,0 0 2064 0,0 0 416 15,45-9 80-15,-45 9 0 0,0 0 960 0,0 0 192 16,0 0 48-16,0 0 0 0,37-3-1248 0,-37 3-240 0,0 0-48 16,0 0-16-16,0 0-304 0,0 0-176 0,0 0 192 0,14 15-192 15,-14-8 0-15,-1 4 0 0,0 0 0 0,-1 3 0 16,-2 1 0-16,1 5 0 0,0 3 0 0,-1 2 0 15,2 2 0-15,-1 6 0 0,-1 0-192 0,3 5 192 16,0 3-144-16,0 4 144 0,2 1-128 0,-1-1 128 16,1 0-144-16,1 1 144 0,-1 2-160 0,1-5 160 15,-1-1 0-15,-1 0 0 0,-1 0-128 0,1-4 128 16,1 0 0-16,-2-2 0 0,-1 0 0 0,2-3 0 16,0 1 0-16,2-6 0 0,-1 2 160 0,0-3-160 15,0-4 0-15,0-2 0 0,0-2 128 0,1 0-128 16,0-3 0-16,-2-1 0 0,0 1 0 0,-2-3 0 15,-1-1 0-15,0-3 0 0,-3 1 0 0,-1-3 0 16,0-1 0-16,-3 0 0 0,-3-3 0 0,-2-1 0 0,-1 1 0 0,-3-1 0 16,-1-4 0-16,-3 0 0 0,-3 0 0 0,-2 0 0 15,-2-2 0-15,-4-2 0 16,-1 2-448-16,-8-6 16 0,-4 0 16 0,-3-2-11760 16,2 1-2352-16</inkml:trace>
  <inkml:trace contextRef="#ctx0" brushRef="#br0" timeOffset="77463.14">27724 9810 16575 0,'-13'8'1472'0,"2"-5"-1168"0,1 3-304 0,4-3 0 15,6-3 1936-15,0 0 336 0,0 0 64 0,0 0 16 16,-7 12-416-16,7-12-80 0,-2 12 0 0,2-12-16 16,0 0-1472-16,0 0-368 0,0 0 0 0,27 21 0 31,-27-21-304-31,0 0-128 0,0 0-16 0,31 17-16 16,-31-17-192-16,0 0-48 0,10 30 0 0,-12-16 0 0,0 2 704 0,-3 4 0 0,-1 4 208 0,-1 1-48 15,-1 2 576-15,-1 3 112 0,0 0 32 0,0 2 0 16,0 0-464-16,-1 0-96 0,1-4 0 0,2-3-16 15,0-3-304-15,2-3 0 0,2-3 0 0,2-4 0 16,1-12-224-16,0 14 48 0,0-14 16 0,0 0 0 16,0 0-400-16,0 0-80 0,0 0 0 0,0 0-16 15,0 0 64-15,39-23 16 0,-39 23 0 0,21-29 0 0,-21 29 224 0,26-41 48 16,-10 15 16-16,-2-2 0 0,1-1 144 0,-1-2 144 16,1 2-208-16,-2-1 80 0,-1 3 128 0,1-2 0 15,0 0 0-15,0 2 0 0,2 1 0 0,-2 3 0 16,2 1 0-16,-15 22 128 0,28-36 0 0,-28 36 16 15,0 0 0-15,38-20 0 0,-38 20 144 0,0 0 32 16,0 0 0-16,32 30 0 0,-32-30 368 0,10 33 80 16,-6-15 0-16,-1 6 16 0,-1 1 208 0,-1 3 32 15,-1 1 16-15,0-1 0 0,-1 5-608 0,-1-6-128 16,-2 4-32-16,1-5 0 0,-1 0-272 0,-2-2 0 16,0-3-176-16,1-6 176 15,-2 1-512-15,3-4 0 0,-1-1 0 0,1-2 0 16,1-5 64-16,1 0 0 0,2-4 16 0,-2 0 0 0,2 0 176 0,0 0 48 0,4-20 0 0,-4 20 0 15,11-28 208-15,-3 8 0 0,6-4 0 0,0-5 160 32,5-4-528-32,4-4-96 0,1-1-32 0,2-2 0 15,1 1-944-15,-3 2-192 0,0 3-32 0,-1-1-16 16,-2 2 240-16,0-3 48 0,0 1 16 0,-2 4 0 0,-3 7 848 0,-16 24 160 0,28-27 48 0,-28 27 0 16,0 0 832-16,0 0 192 0,0 0 16 0,31 23 16 15,-28-7 1184-15,-3 5 256 0,0 5 32 0,-1 2 16 16,-1 5 112-16,-1 4 32 0,1 5 0 0,-2 0 0 15,0 2-1120-15,0-1-224 0,0 1-32 0,0-1-16 16,-1-3-720-16,3-4-256 0,0-4 144 0,3-4-144 16,1-4-992-16,3-2-288 0,-5-22-48 0,15 30-9632 15,-15-30-1936-15</inkml:trace>
  <inkml:trace contextRef="#ctx0" brushRef="#br0" timeOffset="77930.92">28888 9974 5759 0,'0'0'128'0,"17"-24"16"0,-17 24 16 0,0 0 0 0,0 0-160 0,10-25 0 16,-10 25 0-16,17-38 0 0,-4 8 1632 0,-3 1 288 15,-1 1 64-15,-5 5 16 0,-3 5-176 0,-6 2-32 16,0 3-16-16,-4 3 0 0,-3 1 336 0,0 5 80 16,-1-1 16-16,-3 4 0 0,1 2-400 0,-3 2-80 15,0 2 0-15,0 4-16 0,1 0-496 0,-2 5-80 0,0 3-32 0,-1 5 0 16,1 4-432-16,0 2-96 15,1 4 0-15,4 4-16 0,-1 0-400 0,3 0-160 0,3 2 128 0,1 3-128 16,4-3 0-16,3-1-176 0,2 0 16 0,3-2 0 31,3-4-448-31,1-1-96 0,2-3 0 0,2-5-16 16,-12-22-560-16,28 37-96 0,-28-37-32 0,29 26 0 0,-29-26 896 0,0 0 160 0,45 13 32 0,-45-13 16 16,0 0 880-16,56-18 192 0,-56 18 16 0,43-32 16 15,-43 32-208-15,49-47-32 0,-23 20-16 0,-2-6 0 16,0-3-544-16,-3-2 0 0,1 1 0 0,-4-1 0 15,-3 1-704-15,-1-4-32 0,1 1-16 16,-1 0 0-16,-1 0-112 0,-1 0-32 0,1 2 0 0,-2 2 0 16,-2 5 304-16,-2 7 48 0,-7 24 16 0,6-24 0 0,-6 24 272 15,0 0 48-15,0 0 16 0,-13 17 0 16,6-2 832-16,-4 5 192 0,0 5 16 0,-2 3 16 0,1 4 352 0,-2-1 80 16,1 4 16-16,1 1 0 0,0-1-672 0,3 1-144 15,4-4-32-15,2-4 0 0,1-1-464 0,6-2-160 16,0-4 0-16,-4-21 0 15,16 36-1248-15,-16-36-256 0,21 25-64 0,-21-25-7712 16,0 0-1552-16</inkml:trace>
  <inkml:trace contextRef="#ctx0" brushRef="#br0" timeOffset="78390.64">29438 9759 34095 0,'-10'13'1504'0,"5"-3"320"0,5-10-1456 0,-4 16-368 0,4-16 0 0,0 0 0 16,0 0 1088-16,4 25 128 0,-4-25 48 0,5 38 0 16,-2-14-832-16,-3 1-176 0,0-1-16 0,-1 0-16 15,-3-1-432-15,0-1-96 0,0 3-16 0,1 1 0 16,-1-4-256-16,-2-1-64 0,3 0-16 0,-1-4 0 15,1 1 240-15,0-5 48 0,0 0 16 0,3-13 0 16,-3 14 192-16,3-14 160 0,0 0-208 0,-4 8 80 16,4-8 304-16,0 0 64 0,-2-15 16 0,2 15 0 15,0-25-128-15,2 10 0 0,-1 1-128 0,1-4 192 16,0-1-192-16,3-3-160 0,0-3 32 0,1 0 0 0,2 1-48 16,-1-2 0-16,3-1 0 0,2-2 0 0,1 2-176 15,0-6-32-15,3 2-16 0,0-3 0 0,1 0 208 0,2-1 32 16,2 4 16-16,-4 2 0 0,1 6 144 0,-18 23 0 15,33-33 0-15,-33 33 0 0,0 0-192 0,0 0 64 16,38-4 0-16,-38 4 0 0,0 0 592 0,12 34 128 16,-12-34 32-16,3 35 0 0,-2-13 560 0,-2 5 112 15,0 2 32-15,-1 3 0 0,-3 3-816 0,1 1-176 16,-2 1-16-16,0-1-16 0,0-1-304 0,0-2-256 16,2 0 64-16,2-1 0 15,2-5-1024-15,3-4-192 0,2-1-32 0,-5-22-14640 0</inkml:trace>
  <inkml:trace contextRef="#ctx0" brushRef="#br0" timeOffset="78685">30072 9603 13823 0,'0'0'608'0,"0"0"128"0,0 0-592 0,0 0-144 0,0 0 0 0,0 0 0 16,19 23 2832-16,-19-23 544 0,9 26 96 0,-1-4 32 15,-1 3-432-15,-1 4-64 0,0-1-32 0,-3-2 0 16,1 2-1808-16,-3 0-352 0,1 0-80 0,-2-1-16 16,1 1-432-16,-1-1-96 0,0-2 0 0,1 0-16 15,-1-2 0-15,3 0 0 0,0-1 0 0,1-3 0 16,-4-19-176-16,13 33 192 0,-13-33-192 0,15 25 192 0,-15-25-192 0,0 0 192 16,0 0-192-16,38 18 192 0,-38-18 0 0,0 0 16 15,0 0 0-15,45-17 0 16,-45 17-48-16,24-25-16 0,-24 25 0 0,26-41 0 0,-13 17-144 0,1-5-144 15,0 0 144-15,1-4-208 16,-1-1-688-16,1-3-128 0,2-3-16 0,0-4-16816 16</inkml:trace>
  <inkml:trace contextRef="#ctx0" brushRef="#br0" timeOffset="79213.42">31012 9752 26719 0,'0'0'2368'0,"-11"-5"-1888"0,11 5-480 0,-8-7 0 16,8 7 2592-16,0 0 416 0,0 0 96 0,-7-19 16 15,3 7-1776-15,-4-5-368 0,-2-1-64 0,-3 0-16 16,-1 3-1536-16,0 2-320 0,-2 6-64 0,-1 1-16 15,-1 5-832 1,1 3-176-16,-3 6-16 0,1 3-16 0,-2 4 1296 0,0 5 256 0,2 2 48 0,0 4 16 16,1 2 1936-16,3-1 400 0,3 4 80 0,0-5 16 15,6 5-560-15,0-5-96 0,4 1-32 0,3-2 0 16,2-3-784-16,3-1-176 0,-6-21-16 0,17 37-16 0,-17-37-288 0,24 30-176 16,-24-30 32-16,27 24 0 0,-27-24-144 15,0 0-32-15,41 17 0 0,-41-17 0 0,0 0 176 0,37-4 144 16,-37 4-208-16,0 0 80 0,38-23 128 0,-38 23 0 15,30-27 0-15,-30 27 128 0,31-34-128 0,-31 34-128 16,33-39 128-16,-33 39-192 16,30-40-320-16,-16 17-80 0,2-1-16 0,-1 0 0 15,0-2-32-15,1 0 0 0,-1-1 0 0,1 2 0 16,-1-1 80-16,-15 26 16 0,23-39 0 0,-23 39 0 0,16-22 112 0,-16 22 32 16,0 0 0-16,0 0 0 0,0 0 640 0,0 0 128 15,-5 29 16-15,1-9 16 0,-3 2 880 0,0 4 160 16,0 2 32-16,-1 3 16 0,1 1-544 0,1 0-112 15,0 2-32-15,0 0 0 0,2-2-608 0,-1-1-192 16,3 1 128-16,0-5-128 16,3-1-768-16,1-2-224 0,3-1-32 0,-5-23-16 15,16 37-2240-15,-16-37-448 0</inkml:trace>
  <inkml:trace contextRef="#ctx0" brushRef="#br0" timeOffset="79525.56">31507 8926 40543 0,'-14'3'1792'0,"14"-3"384"0,-11 6-1744 0,11-6-432 16,0 0 0-16,0 0 0 0,0 0 256 0,0 0-16 15,-1 28-16-15,1-28 0 16,0 37-1104-16,-3-11-208 0,2 3-64 0,-2 0 0 16,1 5 16-16,0 1 0 0,0 3 0 0,0 1 0 0,0 4 896 0,1-1 240 15,-1 1 0-15,0 2 0 0,1 1 512 0,0 1 176 16,0-1 32-16,1 5 16 0,0-2-160 0,0 1-16 16,1-1-16-16,0-2 0 0,0-2-352 0,3-1-64 15,-1 0 0-15,3-3-128 16,-1-3-704-16,2-2-240 0,1-4-48 0,1-4-9680 15,-9-28-1936-15</inkml:trace>
  <inkml:trace contextRef="#ctx0" brushRef="#br0" timeOffset="79913.77">32168 8769 9215 0,'0'0'816'0,"-17"6"-656"0,17-6-160 0,0 0 0 0,0 0 3456 0,0 0 640 15,-10 16 144-15,10-16 32 0,0 0-2144 0,-4 38-416 16,4-38-96-16,-3 48-16 0,3-48-1104 0,-3 47-240 16,3-47-32-16,-2 45-16 0,2-45 432 0,-1 48 64 15,1-48 32-15,0 52 0 0,0-25-48 0,0 5-16 16,1 2 0-16,1-1 0 0,1 5 64 0,-1 1 16 16,1 2 0-16,-1-2 0 0,2 0-400 0,-1-1-80 15,2-2-16-15,-2-2 0 16,1-4-560-16,1-2-112 0,-1 1-32 0,2-1-16784 0</inkml:trace>
  <inkml:trace contextRef="#ctx0" brushRef="#br0" timeOffset="80138.33">32284 10241 40543 0,'0'0'1792'0,"-15"12"384"0,15-12-1744 0,0 0-432 0,0 0 0 0,0 0 0 15,0 0 320-15,0 0 0 0,0 0-16 0,0 0 0 16,0 0-768-16,30-23-160 0,-30 23-16 0,0 0-16 16,13-25-2880-16,-13 25-576 0,0 0-112 0,11-28-32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57:50.3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31232 11691 4607 0,'0'0'400'0,"0"0"-400"0,0 0 0 0,0 0 0 15,0 0 1072-15,-10-2 128 0,10 2 16 0,0 0 16 16,-12-2-16-16,12 2-16 0,-14 0 0 0,14 0 0 16,-11 2-1024-16,11-2-176 0,0 0 0 0,-16 2-160 15,16-2-96-15,0 0-32 0,-12 0 0 0,12 0 0 16,0 0 848-16,-14-1 160 0,14 1 48 0,-12-1 0 16,12 1 480-16,-10-3 96 0,10 3 32 0,-9-3 0 15,9 3-32-15,-8-3 0 0,8 3 0 0,-9-3 0 16,9 3-416-16,-12 0-96 0,12 0 0 0,-13 3-16 15,13-3-144-15,-13 5-32 0,13-5 0 0,-14 5 0 16,14-5-320-16,0 0-80 0,-14 9-16 0,14-9 0 0,0 0-224 0,0 0 0 16,0 0-192-16,-15 13 192 15,15-13-704-15,0 0-16 0,0 0-16 0,0 0 0 0,0 0 496 0,0 0 112 16,0 0 128-16,0 0-208 0,0 0 720 0,0 0 160 16,0 0 32-16,0 0 0 0,0 0 64 0,0 0 0 15,0 0 16-15,0 0 0 0,33 4-64 0,-33-4-16 16,0 0 0-16,30 4 0 0,-30-4-208 0,0 0-48 15,35 4-16-15,-35-4 0 0,0 0-160 0,41 4-16 16,-41-4-16-16,31 4 0 0,-31-4-240 0,33 2 0 16,-33-2 0-16,37 1 0 0,-37-1 0 0,39 0 0 15,-39 0 0-15,45 0 0 0,-45 0 176 0,44 0-176 16,-44 0 192-16,48-1-192 0,-21 0 448 0,1 0-32 16,1 0 0-16,1-2 0 0,0 0-160 0,3 2-16 0,-1-1-16 15,1 1 0-15,-3 0-224 0,0 0 0 0,0-2 0 0,0 3 0 16,0 0 0-16,0 3 0 0,0-2 0 0,-1 2 0 15,2-1 0-15,-31-2 0 0,57 10 0 0,-57-10 0 16,56 12 0-16,-56-12 176 0,57 13-176 0,-57-13 160 16,53 13-160-16,-53-13 128 0,50 13-128 0,-50-13 128 15,47 13-128-15,-47-13 0 0,45 10 0 0,-45-10 0 16,42 5 0-16,-42-5 0 0,45 4 0 0,-45-4 0 16,49 0 0-16,-24-2 0 0,2-3 0 0,-1 3 0 15,-2-1 0-15,-1-3 0 0,-23 6-128 0,39-7 128 16,-39 7-1248-16,32-10-176 0</inkml:trace>
  <inkml:trace contextRef="#ctx0" brushRef="#br0" timeOffset="1132.44">28610 12470 12895 0,'0'0'1152'16,"0"0"-928"-16,-1-9-224 0,1 9 0 16,0 0 592-16,0 0 80 0,-1-11 16 0,-1 4 0 15,0-2-1200-15,-2 0-224 0,0-1-48 0,-2 4-16 16,0 3 48-16,-1-2 16 0,1 3 0 0,1 0 0 0,-1 1 1040 0,-1 0 208 16,7 1 32-16,-8 0 16 0,8 0 896 0,-9 1 176 15,9-1 32-15,-6 1 16 0,6-1-64 0,0 0-16 16,0 0 0-16,0 0 0 0,0 0-640 0,0 0-144 15,0 0-32-15,0 0 0 0,0 0-592 0,34-9-192 16,-34 9 128-16,0 0-128 0,31-4 0 0,-31 4 0 16,0 0 0-16,33-5 0 0,-33 5 320 0,0 0-32 15,36 1-16-15,-36-1 0 0,0 0 304 0,41 3 48 16,-41-3 16-16,0 0 0 0,52 5-96 0,-52-5-16 16,36 1 0-16,-36-1 0 0,37 4-208 0,-37-4-32 15,42 5-16-15,-42-5 0 0,46 3-272 0,-46-3 0 16,53 6 128-16,-53-6-128 0,58 6 0 0,-58-6 0 0,56 8 0 0,-56-8 0 15,55 5 416-15,-55-5-32 0,57 9 0 0,-57-9 0 16,60 9 0-16,-60-9 0 0,60 9 0 0,-60-9 0 16,65 11-128-16,-65-11-16 0,69 11-16 0,-35-5 0 15,-34-6-32-15,65 4 0 0,-31-4 0 0,1 0 0 16,1 1-32-16,0 1-16 0,0-1 0 0,4-1 0 16,2 3-144-16,4-1 0 0,3-1 0 0,0-1 0 15,-2 0 144-15,0-1 0 0,1 2 0 0,-4-2 0 16,-1 2-400-16,-2 1-96 0,1-1-16 0,1 0-16320 15</inkml:trace>
  <inkml:trace contextRef="#ctx0" brushRef="#br0" timeOffset="58749.23">29248 3548 15663 0,'0'0'1392'0,"0"0"-1120"15,0 0-272-15,0 0 0 0,0 0 0 0,0 0 0 16,0 0 0-16,0 0 0 16,0 0-960-16,15 28-112 0,-15-28-16 0,0 0 0 0,0 0 768 0,0 0 160 0,0 0 32 0,0 0 0 15,0 0 768-15,14 27 144 0,-14-27 48 0,0 0 0 16,0 0 224-16,-3 15 48 0,3-15 16 0,0 0 0 16,0 0-480-16,0 20-80 0,0-20-32 0,0 0 0 15,5 23-528-15,-5-23 0 0,2 20 0 0,-2-20 0 16,2 29 0-16,-2-13 0 0,-1 2-240 0,0 0 80 15,0 4-96-15,-2 0 0 0,-2 4-16 0,1 0 0 16,-1 0 272-16,0 3-128 0,-1 1 128 0,-2 2 0 16,2-1 0-16,-2 2-128 0,0 2 128 0,-2 1 0 15,0 2 0-15,0-3 224 0,0 0-32 0,0 1-16 16,1 1 32-16,0-1 16 0,2 2 0 0,-1-2 0 16,3 0-224-16,0-4 144 0,2-1-144 0,3-2 128 15,-1-4-128-15,2-6 128 0,1 2-128 0,-2-21 128 16,7 26-640-16,-7-26-128 0</inkml:trace>
  <inkml:trace contextRef="#ctx0" brushRef="#br0" timeOffset="59499.37">29162 3542 10127 0,'-4'-1'448'0,"4"1"96"0,-3-3-544 0,3 3 0 0,0 0 0 0,0 0 0 15,0 0 384-15,0 0-48 0,0 0 0 0,0 0 0 16,19-17-112-16,-19 17-32 0,0 0 0 0,35-13 0 16,-35 13 800-16,0 0 160 0,53-11 16 0,-53 11 16 15,48-4-560-15,-48 4-112 0,54-6-32 0,-54 6 0 16,61-2-208-16,-61 2-32 0,61 0-16 0,-61 0 0 0,62 2-48 0,-62-2-16 15,55 7 0-15,-55-7 0 0,54 10-160 16,-54-10 0-16,47 13 0 0,-47-13 0 0,0 0 0 0,50 28 0 16,-50-28 0-16,0 0 0 0,21 40 0 0,-21-40 0 15,-1 34 0-15,-3-15 128 0,-4-3 128 0,-2 3 32 16,-2 0 0-16,-2 1 0 0,1-3 96 0,-4 3 0 16,1 2 16-16,-5-5 0 0,1 3-176 0,-1-3-32 15,1 0-16-15,1-3 0 0,-1-1-176 0,0-3 0 16,1-2 0-16,0-1 0 0,0 0 0 0,0-2 0 15,0-3 0-15,0 1 0 0,1-1 224 0,0-1-32 16,2 2-16-16,-1-2 0 0,2 0-32 0,0-1 0 16,-2 1 0-16,0 1 0 0,2 1-144 0,0-1 0 0,2 1 0 15,0-2 128-15,3 1-128 0,0 2 0 16,4-3 0-16,0 1 0 0,3 0 0 0,3-2 0 0,0 0 224 0,0 0-64 16,0 0 48-16,0 0 16 0,0 0 0 0,0 0 0 15,0 0 0-15,0 0 0 0,42 20 0 0,-42-20 0 16,0 0 288-16,41 15 48 0,-41-15 16 0,0 0 0 15,57 23-16-15,-57-23 0 0,44 23 0 0,-44-23 0 16,46 29 96-16,-46-29 32 0,44 32 0 0,-44-32 0 16,42 31-176-16,-42-31-48 0,36 36 0 0,-36-36 0 15,32 39-208-15,-32-39-32 0,29 41-16 0,-29-41 0 16,29 38-48-16,-29-38-16 0,25 36 0 0,-25-36 0 16,24 31-144-16,-24-31 160 0,21 27-160 0,-21-27 160 15,0 0-320-15,30 28-64 0,-30-28-16 0,0 0 0 16,0 0-992-16,0 0-208 0,48 10-32 0,-48-10-12544 15</inkml:trace>
  <inkml:trace contextRef="#ctx0" brushRef="#br0" timeOffset="59899.88">30004 3974 30399 0,'-8'3'1344'0,"8"-3"288"0,-6 2-1312 0,6-2-320 15,0 0 0-15,0 0 0 0,0 0 352 0,0 0 0 16,0 0 0-16,14 30 0 16,-14-30-1760-16,11 28-368 0,-11-28-64 0,9 35-16 15,-9-35 688-15,5 38 128 0,-5-38 16 0,2 44 16 0,-2-20 816 0,1 0 192 0,-1 3 0 0,-1-1 0 16,2 0 672-16,0-2 176 0,2 1 48 0,0-2 0 15,-3-23 224-15,10 44 48 0,-10-44 16 0,18 36 0 16,-18-36-352-16,23 28-80 0,-23-28-16 0,0 0 0 16,43 22-480-16,-43-22-112 0,0 0-16 0,44-7 0 15,-44 7-128-15,34-15 0 0,-34 15-160 0,34-26 160 16,-34 26 0-16,36-35-144 0,-18 13 144 0,-1-2 0 16,-1 0-320-16,-1-4 32 0,-1-1 0 0,0 1 0 15,-2-1-176-15,0-2-48 16,1-2 0-16,0 2 0 0,-2 0-464 0,0 3-112 0,-1 1 0 0,-1 4-16 15,-1 2-624-15,-2 7-128 0,-6 14-32 0,9-22-4304 16,-9 22-848-16</inkml:trace>
  <inkml:trace contextRef="#ctx0" brushRef="#br0" timeOffset="60357.27">30927 3889 36863 0,'-11'2'1632'0,"5"-2"336"0,6 0-1584 0,-5 0-384 16,5 0 0-16,0 0 0 16,0 0-320-16,0 0-160 0,0 0-32 0,0 0 0 15,0 0-2976-15,18-23-608 0,-18 23-112 0,-13-9-16 16,3 8 1536-16,-3-1 320 0,-4 2 64 0,-1 0 16 0,-2 2 2720 0,-2-1 528 0,-1 2 128 0,-2 1 0 15,0 0 320-15,3-1 64 0,0 3 16 0,2-2 0 16,0 2-656-16,4-1-128 0,3 0-16 0,1 2-16 16,6-2-480-16,2 3-192 0,4-8 176 0,0 0-176 15,0 0-192-15,18 31-128 0,-18-31-16 0,0 0-16 32,49 29-144-32,-49-29-16 0,48 28-16 0,-48-28 0 0,54 38 320 0,-54-38 64 0,51 39 16 0,-51-39 0 15,45 40 128-15,-45-40 176 0,37 45-48 0,-37-45 0 16,31 46 304-16,-31-46 48 0,18 43 16 0,-18-43 0 15,7 63 1248-15,-7-43-816 0,-5 0 0 0,1-2 256 16,-3 0 48-16,0-4 16 0,-1-1 0 0,-1 1 0 0,-2-2 0 16,-1 2 0-16,-1-3 0 0,-2 1-480 0,-2-1-80 15,0-1-32-15,-4-2 0 0,-1-1-656 0,-1-4 0 16,-2 0 0-16,2-1 0 16,-1-4-576-16,1-2-112 0,1-1-16 0,3-3 0 15,2 0-1520-15,3-5-304 0,2-3-64 0,3-1-9984 0</inkml:trace>
  <inkml:trace contextRef="#ctx0" brushRef="#br0" timeOffset="60695">31176 3195 31327 0,'-11'7'1392'0,"11"-7"272"0,0 0-1328 0,0 0-336 0,0 0 0 0,0 0 0 16,8 31-784 0,-8-31-240-16,0 0-32 0,37 53-16 0,-22-24 800 0,-3 2 272 0,-3 1-192 0,-3 2 192 15,-2 2-144-15,-1 2 144 0,-1 4-192 0,-2 0 192 16,1 4-256-16,-1 1 64 0,1 0 0 0,0-1 0 15,1-1 2736-15,1 0 528 0,0 2 128 0,0 0 48 16,1-1-1744-16,-1-3-352 0,0 4-64 0,2-3 16 0,-1-5-1104 0,1-5-288 16,0-5-32-16,-5-29 48 15,13 48-1056-15,-13-48-208 0,14 35-32 0,-14-35-14880 16</inkml:trace>
  <inkml:trace contextRef="#ctx0" brushRef="#br0" timeOffset="60949.28">30990 3479 42383 0,'-22'11'3776'0,"12"-5"-3024"0,10-6-608 0,0 0-144 16,0 0 0-16,0 0-176 0,0 0 48 0,43 23 0 31,-43-23-736-31,80 15-144 0,-22-4-16 0,0-3-16 16,-3-3-4144-16,-2 1-832 0,-1-4-176 0,1-1-16 0,4-3 4752 0,5-3 960 0,5 0 192 0,-2-3 48 15,1 4 1808-15,-3-3 368 0,-3 2 80 0,-4-3-7616 16,-1 0-1520-16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6B06BE-B613-402A-A392-73A2760B21F0}" type="datetimeFigureOut">
              <a:rPr lang="en-AU" smtClean="0"/>
              <a:t>25/01/2024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AD0B7A-E52E-40EF-BE27-14FB7BAF36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6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3E1F-454C-E022-F5D1-4C6ABF45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0F80D-9518-FCA4-D9ED-06B1B93C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D9B2-8C5C-8BAC-592B-1A78F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98-EEF3-47A3-B8AA-256C4C6EFD5A}" type="datetime1">
              <a:rPr lang="en-AU" smtClean="0"/>
              <a:t>25/01/2024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D9E4-A6BA-0427-4E6B-26FCC77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F9FA-4C9A-C0A6-383D-D45A8C7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8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DAB8-3E7C-81A9-7746-1CDF8E4B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9C0D-5B0B-3D8B-08AC-4499AB30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ED10-0462-6C21-C1A5-E29245D5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393-BCE0-422C-BA1B-A73D9EB22E6B}" type="datetime1">
              <a:rPr lang="en-AU" smtClean="0"/>
              <a:t>25/01/2024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95F-AF29-1A7A-3963-08D7E374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9C0B-BA44-1C2E-5C8D-25A67596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9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7787-6E85-EDC5-F442-3ABCE8FB6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493D-2593-5F64-5ED6-76A5ACE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E194-BED9-837A-66F1-CFCBB598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CC4D-D08B-40F3-9BFB-AC61838CE563}" type="datetime1">
              <a:rPr lang="en-AU" smtClean="0"/>
              <a:t>25/01/2024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B64D-A807-52B4-7336-2719FB5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2230-1F4F-F1B0-7BCD-79D3011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1B7E-6C74-118C-8DEB-2B725EEF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8D72-81C2-5355-475D-53685254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3184-9A65-C262-A4CF-397BF7B5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874D-8F60-4CF2-A2CC-F249D0641CBE}" type="datetime1">
              <a:rPr lang="en-AU" smtClean="0"/>
              <a:t>25/01/2024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C255-3740-00C3-FA23-4BB6014E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4A6E-CD65-E42A-E93D-B4BCE0F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8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F76D-16D9-E18F-1722-69A33F75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9373-3A2B-D13F-781E-13F984E4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617F-CE7B-A000-790C-280062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9C6-B5B5-4513-BC5A-6FEF38F8A172}" type="datetime1">
              <a:rPr lang="en-AU" smtClean="0"/>
              <a:t>25/01/2024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DFB2-8EB2-9066-B140-155EABB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FBFB-1914-1F12-23BF-6C7E3C3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17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763-2BFE-D7A0-D4E0-29379CE6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EF43-1171-FE07-73F5-6DDCC04D4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9004-7EFC-8C73-865E-51AA2142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B564-E7C1-09DC-B249-E8F1EF2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0A5-59C9-4B66-8A1B-AD6B20D8D0F9}" type="datetime1">
              <a:rPr lang="en-AU" smtClean="0"/>
              <a:t>25/01/2024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53C86-80E6-A5FE-E54E-BE8B909E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56BE5-21AF-9FA6-3054-A3B94820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43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C1D0-9F40-CC71-D86A-F3BB3C1D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4A67-CBED-6B28-F4FC-A21EFB72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1E1-EB35-387C-8DB2-3AEC7B50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891EA-4E86-1B16-C750-4C16026B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17B65-0325-4BE6-541C-00A792319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3BB8-B7BC-2EF1-7D94-39709657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93A0-5CE6-4A20-B8C1-31AE5E432521}" type="datetime1">
              <a:rPr lang="en-AU" smtClean="0"/>
              <a:t>25/01/2024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45DA2-9408-7C5A-5B48-07AA1360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3340F-0EFE-9664-C77B-28E92EA4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3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2E8F-FD65-CA72-9A6B-8E44B98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515A8-AFD9-3027-9C67-F168FB41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BCEC-4D7A-48FF-8022-1AC70EA89FAC}" type="datetime1">
              <a:rPr lang="en-AU" smtClean="0"/>
              <a:t>25/01/2024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AF9FA-CA96-5E7F-6992-0A24A54C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009E4-02F9-D8EC-6B90-EDC64A0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2539-3585-96EE-D308-6B257499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A8A6-9C6B-4516-B49B-E1617FDF5A31}" type="datetime1">
              <a:rPr lang="en-AU" smtClean="0"/>
              <a:t>25/01/2024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BAFD0-4741-BE72-B979-0E476E0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6B22-9B41-6B82-FC57-3374CD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8F2-8585-08EE-D4A6-65F5258A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71CF-50FE-CA44-65BA-C609D82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6EB8-B446-DBE6-1E8D-968493AC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537D-6AFA-4E4F-1945-C64E549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5490-05EA-48B4-B9FD-0D901D2F9519}" type="datetime1">
              <a:rPr lang="en-AU" smtClean="0"/>
              <a:t>25/01/2024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DF33-4806-10A1-808A-17EE796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1D1E-7794-06AE-7DAB-3B3A049B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1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A728-4463-2732-508F-B1985861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99388-107A-10D8-1BB2-705AAE40B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9AF4-2469-0F10-C003-4AD227BD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F885-4CED-2676-DCEA-DE966CDD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CC0-EFEE-4A62-BE96-1986F08CB86D}" type="datetime1">
              <a:rPr lang="en-AU" smtClean="0"/>
              <a:t>25/01/2024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08BF-6371-075C-9FE5-B28382E0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588E-0271-F4B4-9CB3-32D7203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9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19159-8453-7DC5-6FC3-1D6EFFF3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44E5-72B9-53C6-DA2E-7D16B2FF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CFB7-190D-6401-1FD6-5E8163ADB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6E6E-3B4C-478A-AEA8-AE1656F48933}" type="datetime1">
              <a:rPr lang="en-AU" smtClean="0"/>
              <a:t>25/01/2024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BEC1-D4F8-C1F2-4030-A0260FF9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11EF-1A80-B1BF-F55E-A61DD2A06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9E92-1C9B-5FBA-0481-9DC54B06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374" y="1041400"/>
            <a:ext cx="9144000" cy="2387600"/>
          </a:xfrm>
        </p:spPr>
        <p:txBody>
          <a:bodyPr/>
          <a:lstStyle/>
          <a:p>
            <a:r>
              <a:rPr lang="en-CA" dirty="0"/>
              <a:t>CMPT 135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63FE-859C-2249-86C9-6A3558EFA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3832" y="3521075"/>
            <a:ext cx="7101084" cy="1655762"/>
          </a:xfrm>
        </p:spPr>
        <p:txBody>
          <a:bodyPr/>
          <a:lstStyle/>
          <a:p>
            <a:r>
              <a:rPr lang="en-CA" dirty="0"/>
              <a:t>Week 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Pointers and Memory Management</a:t>
            </a:r>
            <a:endParaRPr lang="en-AU" dirty="0"/>
          </a:p>
        </p:txBody>
      </p:sp>
      <p:pic>
        <p:nvPicPr>
          <p:cNvPr id="5" name="Picture 4" descr="A graphic design with various shapes and symbols&#10;&#10;Description automatically generated">
            <a:extLst>
              <a:ext uri="{FF2B5EF4-FFF2-40B4-BE49-F238E27FC236}">
                <a16:creationId xmlns:a16="http://schemas.microsoft.com/office/drawing/2014/main" id="{B434BB09-C858-2ADD-9F90-9BD78E79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5" y="60455"/>
            <a:ext cx="3600329" cy="373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60215" y="3319483"/>
            <a:ext cx="309176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also think of it as divided into 3 main regions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934470-36D5-7BF2-720F-638ABF5BA58C}"/>
              </a:ext>
            </a:extLst>
          </p:cNvPr>
          <p:cNvGrpSpPr/>
          <p:nvPr/>
        </p:nvGrpSpPr>
        <p:grpSpPr>
          <a:xfrm>
            <a:off x="2758312" y="4523682"/>
            <a:ext cx="6529271" cy="646331"/>
            <a:chOff x="2161307" y="5070764"/>
            <a:chExt cx="6529271" cy="6463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008C71-343D-A274-8192-91F484462CDD}"/>
                </a:ext>
              </a:extLst>
            </p:cNvPr>
            <p:cNvSpPr txBox="1"/>
            <p:nvPr/>
          </p:nvSpPr>
          <p:spPr>
            <a:xfrm>
              <a:off x="2161307" y="5070764"/>
              <a:ext cx="997527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static memory</a:t>
              </a:r>
              <a:endParaRPr lang="en-A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0631C6-2065-A251-3B83-8A8631436290}"/>
                </a:ext>
              </a:extLst>
            </p:cNvPr>
            <p:cNvSpPr txBox="1"/>
            <p:nvPr/>
          </p:nvSpPr>
          <p:spPr>
            <a:xfrm>
              <a:off x="3151278" y="5070764"/>
              <a:ext cx="2282218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call stack memory</a:t>
              </a:r>
            </a:p>
            <a:p>
              <a:pPr algn="ctr"/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D6C437-551B-1D66-D75F-D169991351E3}"/>
                </a:ext>
              </a:extLst>
            </p:cNvPr>
            <p:cNvSpPr txBox="1"/>
            <p:nvPr/>
          </p:nvSpPr>
          <p:spPr>
            <a:xfrm>
              <a:off x="5433495" y="5070764"/>
              <a:ext cx="3257083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</a:p>
            <a:p>
              <a:pPr algn="ctr"/>
              <a:endParaRPr lang="en-AU" dirty="0"/>
            </a:p>
          </p:txBody>
        </p: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B9C83A3F-4CE7-5EC0-D228-19DA7D4AADEF}"/>
              </a:ext>
            </a:extLst>
          </p:cNvPr>
          <p:cNvSpPr/>
          <p:nvPr/>
        </p:nvSpPr>
        <p:spPr>
          <a:xfrm>
            <a:off x="5974304" y="3981765"/>
            <a:ext cx="387241" cy="369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32977E-C358-A53D-5ED2-7045AB1094FC}"/>
              </a:ext>
            </a:extLst>
          </p:cNvPr>
          <p:cNvSpPr txBox="1"/>
          <p:nvPr/>
        </p:nvSpPr>
        <p:spPr>
          <a:xfrm>
            <a:off x="1291645" y="5630905"/>
            <a:ext cx="213229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Global variables go here. Size is known at compile time and never changes.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2991E6-587F-C253-6406-0E63858C950E}"/>
              </a:ext>
            </a:extLst>
          </p:cNvPr>
          <p:cNvSpPr txBox="1"/>
          <p:nvPr/>
        </p:nvSpPr>
        <p:spPr>
          <a:xfrm>
            <a:off x="3842013" y="5607082"/>
            <a:ext cx="213229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Function calls and local variables. </a:t>
            </a:r>
            <a:r>
              <a:rPr lang="en-CA" sz="1400" b="1" dirty="0"/>
              <a:t>Automatically</a:t>
            </a:r>
            <a:r>
              <a:rPr lang="en-CA" sz="1400" dirty="0"/>
              <a:t> grows/shrinks like a stack.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9933CA-C2C2-F012-B981-1811F0DBAEFF}"/>
              </a:ext>
            </a:extLst>
          </p:cNvPr>
          <p:cNvSpPr txBox="1"/>
          <p:nvPr/>
        </p:nvSpPr>
        <p:spPr>
          <a:xfrm>
            <a:off x="6288745" y="5636595"/>
            <a:ext cx="293208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All other memory. Allocated </a:t>
            </a:r>
            <a:r>
              <a:rPr lang="en-CA" sz="1400" b="1" dirty="0"/>
              <a:t>manually</a:t>
            </a:r>
            <a:r>
              <a:rPr lang="en-CA" sz="1400" dirty="0"/>
              <a:t> using new, and de-allocated </a:t>
            </a:r>
            <a:r>
              <a:rPr lang="en-CA" sz="1400" b="1" dirty="0"/>
              <a:t>manually</a:t>
            </a:r>
            <a:r>
              <a:rPr lang="en-CA" sz="1400" dirty="0"/>
              <a:t> using delete/delete[].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C1B4F2-6BE0-C9D3-9108-97FB97B9792A}"/>
              </a:ext>
            </a:extLst>
          </p:cNvPr>
          <p:cNvCxnSpPr>
            <a:stCxn id="26" idx="0"/>
          </p:cNvCxnSpPr>
          <p:nvPr/>
        </p:nvCxnSpPr>
        <p:spPr>
          <a:xfrm flipV="1">
            <a:off x="2357791" y="5170013"/>
            <a:ext cx="400521" cy="46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DAB61C-CDDC-663E-5130-37C78C09F046}"/>
              </a:ext>
            </a:extLst>
          </p:cNvPr>
          <p:cNvCxnSpPr>
            <a:stCxn id="29" idx="0"/>
            <a:endCxn id="34" idx="2"/>
          </p:cNvCxnSpPr>
          <p:nvPr/>
        </p:nvCxnSpPr>
        <p:spPr>
          <a:xfrm flipH="1" flipV="1">
            <a:off x="4889392" y="5170013"/>
            <a:ext cx="18767" cy="43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6355E7-0F41-65C4-1D46-95D0030CBD95}"/>
              </a:ext>
            </a:extLst>
          </p:cNvPr>
          <p:cNvCxnSpPr>
            <a:stCxn id="30" idx="0"/>
            <a:endCxn id="35" idx="2"/>
          </p:cNvCxnSpPr>
          <p:nvPr/>
        </p:nvCxnSpPr>
        <p:spPr>
          <a:xfrm flipH="1" flipV="1">
            <a:off x="7659042" y="5170013"/>
            <a:ext cx="95744" cy="46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19DEDDC-C227-3E38-8832-5522C60C51AE}"/>
              </a:ext>
            </a:extLst>
          </p:cNvPr>
          <p:cNvSpPr/>
          <p:nvPr/>
        </p:nvSpPr>
        <p:spPr>
          <a:xfrm>
            <a:off x="1571860" y="1836971"/>
            <a:ext cx="8434897" cy="1250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01BC55-8FA4-9EB5-39D3-B541DCCCD13B}"/>
              </a:ext>
            </a:extLst>
          </p:cNvPr>
          <p:cNvSpPr/>
          <p:nvPr/>
        </p:nvSpPr>
        <p:spPr>
          <a:xfrm>
            <a:off x="2750758" y="4462265"/>
            <a:ext cx="6536826" cy="812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5D45E5C-7108-7415-1A7C-282D27AE548D}"/>
                  </a:ext>
                </a:extLst>
              </p14:cNvPr>
              <p14:cNvContentPartPr/>
              <p14:nvPr/>
            </p14:nvContentPartPr>
            <p14:xfrm>
              <a:off x="1388160" y="3156840"/>
              <a:ext cx="10248480" cy="2811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5D45E5C-7108-7415-1A7C-282D27AE54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8800" y="3147480"/>
                <a:ext cx="10267200" cy="283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3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0438" y="236630"/>
            <a:ext cx="2743200" cy="365125"/>
          </a:xfrm>
        </p:spPr>
        <p:txBody>
          <a:bodyPr/>
          <a:lstStyle/>
          <a:p>
            <a:fld id="{E5BA05A5-0517-4A37-865C-5DD63AFCA22E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60215" y="3319483"/>
            <a:ext cx="309176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also think of it as divided into 3 main regions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934470-36D5-7BF2-720F-638ABF5BA58C}"/>
              </a:ext>
            </a:extLst>
          </p:cNvPr>
          <p:cNvGrpSpPr/>
          <p:nvPr/>
        </p:nvGrpSpPr>
        <p:grpSpPr>
          <a:xfrm>
            <a:off x="2758312" y="4523682"/>
            <a:ext cx="6529271" cy="646331"/>
            <a:chOff x="2161307" y="5070764"/>
            <a:chExt cx="6529271" cy="6463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008C71-343D-A274-8192-91F484462CDD}"/>
                </a:ext>
              </a:extLst>
            </p:cNvPr>
            <p:cNvSpPr txBox="1"/>
            <p:nvPr/>
          </p:nvSpPr>
          <p:spPr>
            <a:xfrm>
              <a:off x="2161307" y="5070764"/>
              <a:ext cx="997527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static memory</a:t>
              </a:r>
              <a:endParaRPr lang="en-A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0631C6-2065-A251-3B83-8A8631436290}"/>
                </a:ext>
              </a:extLst>
            </p:cNvPr>
            <p:cNvSpPr txBox="1"/>
            <p:nvPr/>
          </p:nvSpPr>
          <p:spPr>
            <a:xfrm>
              <a:off x="3151278" y="5070764"/>
              <a:ext cx="2282218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call stack memory</a:t>
              </a:r>
            </a:p>
            <a:p>
              <a:pPr algn="ctr"/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D6C437-551B-1D66-D75F-D169991351E3}"/>
                </a:ext>
              </a:extLst>
            </p:cNvPr>
            <p:cNvSpPr txBox="1"/>
            <p:nvPr/>
          </p:nvSpPr>
          <p:spPr>
            <a:xfrm>
              <a:off x="5433495" y="5070764"/>
              <a:ext cx="3257083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</a:p>
            <a:p>
              <a:pPr algn="ctr"/>
              <a:endParaRPr lang="en-AU" dirty="0"/>
            </a:p>
          </p:txBody>
        </p: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B9C83A3F-4CE7-5EC0-D228-19DA7D4AADEF}"/>
              </a:ext>
            </a:extLst>
          </p:cNvPr>
          <p:cNvSpPr/>
          <p:nvPr/>
        </p:nvSpPr>
        <p:spPr>
          <a:xfrm>
            <a:off x="5974304" y="3981765"/>
            <a:ext cx="387241" cy="369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32977E-C358-A53D-5ED2-7045AB1094FC}"/>
              </a:ext>
            </a:extLst>
          </p:cNvPr>
          <p:cNvSpPr txBox="1"/>
          <p:nvPr/>
        </p:nvSpPr>
        <p:spPr>
          <a:xfrm>
            <a:off x="1291645" y="5630905"/>
            <a:ext cx="213229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Global variables go here. Size is known at compile time and never changes.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2991E6-587F-C253-6406-0E63858C950E}"/>
              </a:ext>
            </a:extLst>
          </p:cNvPr>
          <p:cNvSpPr txBox="1"/>
          <p:nvPr/>
        </p:nvSpPr>
        <p:spPr>
          <a:xfrm>
            <a:off x="3842013" y="5607082"/>
            <a:ext cx="213229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Function calls and local variables. </a:t>
            </a:r>
            <a:r>
              <a:rPr lang="en-CA" sz="1400" b="1" dirty="0"/>
              <a:t>Automatically</a:t>
            </a:r>
            <a:r>
              <a:rPr lang="en-CA" sz="1400" dirty="0"/>
              <a:t> grows/shrinks like a stack.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9933CA-C2C2-F012-B981-1811F0DBAEFF}"/>
              </a:ext>
            </a:extLst>
          </p:cNvPr>
          <p:cNvSpPr txBox="1"/>
          <p:nvPr/>
        </p:nvSpPr>
        <p:spPr>
          <a:xfrm>
            <a:off x="6288745" y="5636595"/>
            <a:ext cx="293208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All other memory. Allocated </a:t>
            </a:r>
            <a:r>
              <a:rPr lang="en-CA" sz="1400" b="1" dirty="0"/>
              <a:t>manually</a:t>
            </a:r>
            <a:r>
              <a:rPr lang="en-CA" sz="1400" dirty="0"/>
              <a:t> using new, and de-allocated </a:t>
            </a:r>
            <a:r>
              <a:rPr lang="en-CA" sz="1400" b="1" dirty="0"/>
              <a:t>manually</a:t>
            </a:r>
            <a:r>
              <a:rPr lang="en-CA" sz="1400" dirty="0"/>
              <a:t> using </a:t>
            </a:r>
            <a:r>
              <a:rPr lang="en-CA" sz="1400" dirty="0">
                <a:latin typeface="Consolas" panose="020B0609020204030204" pitchFamily="49" charset="0"/>
              </a:rPr>
              <a:t>delete</a:t>
            </a:r>
            <a:r>
              <a:rPr lang="en-CA" sz="1400" dirty="0"/>
              <a:t>/</a:t>
            </a:r>
            <a:r>
              <a:rPr lang="en-CA" sz="1400" dirty="0">
                <a:latin typeface="Consolas" panose="020B0609020204030204" pitchFamily="49" charset="0"/>
              </a:rPr>
              <a:t>delete[]</a:t>
            </a:r>
            <a:r>
              <a:rPr lang="en-CA" sz="1400" dirty="0"/>
              <a:t>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C1B4F2-6BE0-C9D3-9108-97FB97B9792A}"/>
              </a:ext>
            </a:extLst>
          </p:cNvPr>
          <p:cNvCxnSpPr>
            <a:stCxn id="26" idx="0"/>
          </p:cNvCxnSpPr>
          <p:nvPr/>
        </p:nvCxnSpPr>
        <p:spPr>
          <a:xfrm flipV="1">
            <a:off x="2357791" y="5170013"/>
            <a:ext cx="400521" cy="46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DAB61C-CDDC-663E-5130-37C78C09F046}"/>
              </a:ext>
            </a:extLst>
          </p:cNvPr>
          <p:cNvCxnSpPr>
            <a:stCxn id="29" idx="0"/>
            <a:endCxn id="34" idx="2"/>
          </p:cNvCxnSpPr>
          <p:nvPr/>
        </p:nvCxnSpPr>
        <p:spPr>
          <a:xfrm flipH="1" flipV="1">
            <a:off x="4889392" y="5170013"/>
            <a:ext cx="18767" cy="43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6355E7-0F41-65C4-1D46-95D0030CBD95}"/>
              </a:ext>
            </a:extLst>
          </p:cNvPr>
          <p:cNvCxnSpPr>
            <a:stCxn id="30" idx="0"/>
            <a:endCxn id="35" idx="2"/>
          </p:cNvCxnSpPr>
          <p:nvPr/>
        </p:nvCxnSpPr>
        <p:spPr>
          <a:xfrm flipH="1" flipV="1">
            <a:off x="7659042" y="5170013"/>
            <a:ext cx="95744" cy="46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42882E3-2BBA-34D7-D6CD-C94091DC9466}"/>
              </a:ext>
            </a:extLst>
          </p:cNvPr>
          <p:cNvSpPr txBox="1"/>
          <p:nvPr/>
        </p:nvSpPr>
        <p:spPr>
          <a:xfrm>
            <a:off x="9907429" y="3138523"/>
            <a:ext cx="2132291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Most other modern programming languages automatically manage their free store memory using a special </a:t>
            </a:r>
            <a:r>
              <a:rPr lang="en-CA" sz="1400" b="1" dirty="0"/>
              <a:t>garbage collector</a:t>
            </a:r>
            <a:r>
              <a:rPr lang="en-CA" sz="1400" dirty="0"/>
              <a:t> program.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263B06-DC4A-C74E-4757-693C141FCC3E}"/>
              </a:ext>
            </a:extLst>
          </p:cNvPr>
          <p:cNvSpPr txBox="1"/>
          <p:nvPr/>
        </p:nvSpPr>
        <p:spPr>
          <a:xfrm>
            <a:off x="9907429" y="4879846"/>
            <a:ext cx="2132291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 </a:t>
            </a:r>
            <a:r>
              <a:rPr lang="en-CA" sz="1400" b="1" dirty="0"/>
              <a:t>garbage collector </a:t>
            </a:r>
            <a:r>
              <a:rPr lang="en-CA" sz="1400" dirty="0"/>
              <a:t>periodically runs and de-allocates memory that is no longer uses. Prevents many common memory errors but is usually a little </a:t>
            </a:r>
            <a:r>
              <a:rPr lang="en-CA" sz="1400" b="1" dirty="0"/>
              <a:t>slower</a:t>
            </a:r>
            <a:r>
              <a:rPr lang="en-CA" sz="1400" dirty="0"/>
              <a:t> than manual memory management.</a:t>
            </a: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4BFA7690-5D78-8785-2F75-36D88B0727A5}"/>
              </a:ext>
            </a:extLst>
          </p:cNvPr>
          <p:cNvSpPr/>
          <p:nvPr/>
        </p:nvSpPr>
        <p:spPr>
          <a:xfrm>
            <a:off x="10779953" y="4523518"/>
            <a:ext cx="387241" cy="369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9C2200-FCD9-94CE-0AF9-CD1545277AAB}"/>
              </a:ext>
            </a:extLst>
          </p:cNvPr>
          <p:cNvSpPr/>
          <p:nvPr/>
        </p:nvSpPr>
        <p:spPr>
          <a:xfrm>
            <a:off x="1571860" y="1836971"/>
            <a:ext cx="8434897" cy="1250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C776AB4-E7A0-A73E-EEE8-35DFD31A7B87}"/>
              </a:ext>
            </a:extLst>
          </p:cNvPr>
          <p:cNvSpPr/>
          <p:nvPr/>
        </p:nvSpPr>
        <p:spPr>
          <a:xfrm>
            <a:off x="2750758" y="4462265"/>
            <a:ext cx="6536826" cy="812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C98D935-EE15-B8CA-1044-4B90CD3A986B}"/>
                  </a:ext>
                </a:extLst>
              </p14:cNvPr>
              <p14:cNvContentPartPr/>
              <p14:nvPr/>
            </p14:nvContentPartPr>
            <p14:xfrm>
              <a:off x="10270800" y="1150200"/>
              <a:ext cx="1479600" cy="33498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C98D935-EE15-B8CA-1044-4B90CD3A98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61440" y="1140840"/>
                <a:ext cx="1498320" cy="336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6889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528533" y="3429000"/>
            <a:ext cx="8899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p: 4962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25BC90-BDC2-B221-2645-335D7176D17C}"/>
              </a:ext>
            </a:extLst>
          </p:cNvPr>
          <p:cNvSpPr txBox="1"/>
          <p:nvPr/>
        </p:nvSpPr>
        <p:spPr>
          <a:xfrm>
            <a:off x="10746676" y="429019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4962</a:t>
            </a:r>
            <a:endParaRPr lang="en-AU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7095574" y="5428819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4962 is the address of a chunk of memory that can hold a </a:t>
            </a:r>
            <a:r>
              <a:rPr lang="en-CA" sz="1400" dirty="0">
                <a:latin typeface="Consolas" panose="020B0609020204030204" pitchFamily="49" charset="0"/>
              </a:rPr>
              <a:t>double</a:t>
            </a:r>
            <a:r>
              <a:rPr lang="en-CA" sz="1400" dirty="0"/>
              <a:t>. 4962 is returned by the </a:t>
            </a:r>
            <a:r>
              <a:rPr lang="en-CA" sz="1400" dirty="0">
                <a:latin typeface="Consolas" panose="020B0609020204030204" pitchFamily="49" charset="0"/>
              </a:rPr>
              <a:t>new</a:t>
            </a:r>
            <a:r>
              <a:rPr lang="en-CA" sz="1400" dirty="0"/>
              <a:t> operator.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9015532" y="4444080"/>
            <a:ext cx="1731144" cy="98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3B3182-2404-651C-F273-914F894FBFFD}"/>
              </a:ext>
            </a:extLst>
          </p:cNvPr>
          <p:cNvSpPr txBox="1"/>
          <p:nvPr/>
        </p:nvSpPr>
        <p:spPr>
          <a:xfrm>
            <a:off x="4378977" y="5428819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When </a:t>
            </a:r>
            <a:r>
              <a:rPr lang="en-CA" sz="1400" dirty="0">
                <a:latin typeface="Consolas" panose="020B0609020204030204" pitchFamily="49" charset="0"/>
              </a:rPr>
              <a:t>new</a:t>
            </a:r>
            <a:r>
              <a:rPr lang="en-CA" sz="1400" dirty="0"/>
              <a:t> is called the C++ free store memory allocator finds and returns a location for the requested memory.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8C484A60-B0B8-EEDC-119A-A344F1B0262C}"/>
              </a:ext>
            </a:extLst>
          </p:cNvPr>
          <p:cNvSpPr/>
          <p:nvPr/>
        </p:nvSpPr>
        <p:spPr>
          <a:xfrm rot="10800000">
            <a:off x="6423236" y="5828928"/>
            <a:ext cx="536548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96F7434-6CF1-A595-2718-DBBAB2E6B32B}"/>
              </a:ext>
            </a:extLst>
          </p:cNvPr>
          <p:cNvCxnSpPr>
            <a:cxnSpLocks/>
          </p:cNvCxnSpPr>
          <p:nvPr/>
        </p:nvCxnSpPr>
        <p:spPr>
          <a:xfrm flipH="1" flipV="1">
            <a:off x="8170608" y="3729180"/>
            <a:ext cx="811380" cy="169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0A33387-B82B-B9DD-A7AD-92791421236F}"/>
                  </a:ext>
                </a:extLst>
              </p14:cNvPr>
              <p14:cNvContentPartPr/>
              <p14:nvPr/>
            </p14:nvContentPartPr>
            <p14:xfrm>
              <a:off x="1149480" y="1227960"/>
              <a:ext cx="10619280" cy="4909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0A33387-B82B-B9DD-A7AD-9279142123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0120" y="1218600"/>
                <a:ext cx="10638000" cy="492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9787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528533" y="3429000"/>
            <a:ext cx="8899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p: 4962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25BC90-BDC2-B221-2645-335D7176D17C}"/>
              </a:ext>
            </a:extLst>
          </p:cNvPr>
          <p:cNvSpPr txBox="1"/>
          <p:nvPr/>
        </p:nvSpPr>
        <p:spPr>
          <a:xfrm>
            <a:off x="10746676" y="429019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4962</a:t>
            </a:r>
            <a:endParaRPr lang="en-AU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7095574" y="5428819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4962 is the address of a chunk of memory that can hold a </a:t>
            </a:r>
            <a:r>
              <a:rPr lang="en-CA" sz="1400" dirty="0">
                <a:latin typeface="Consolas" panose="020B0609020204030204" pitchFamily="49" charset="0"/>
              </a:rPr>
              <a:t>double</a:t>
            </a:r>
            <a:r>
              <a:rPr lang="en-CA" sz="1400" dirty="0"/>
              <a:t>. 4962 is returned by the </a:t>
            </a:r>
            <a:r>
              <a:rPr lang="en-CA" sz="1400" dirty="0">
                <a:latin typeface="Consolas" panose="020B0609020204030204" pitchFamily="49" charset="0"/>
              </a:rPr>
              <a:t>new</a:t>
            </a:r>
            <a:r>
              <a:rPr lang="en-CA" sz="1400" dirty="0"/>
              <a:t> operator.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9015532" y="4444080"/>
            <a:ext cx="1731144" cy="98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3B3182-2404-651C-F273-914F894FBFFD}"/>
              </a:ext>
            </a:extLst>
          </p:cNvPr>
          <p:cNvSpPr txBox="1"/>
          <p:nvPr/>
        </p:nvSpPr>
        <p:spPr>
          <a:xfrm>
            <a:off x="4378977" y="5428819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When </a:t>
            </a:r>
            <a:r>
              <a:rPr lang="en-CA" sz="1400" dirty="0">
                <a:latin typeface="Consolas" panose="020B0609020204030204" pitchFamily="49" charset="0"/>
              </a:rPr>
              <a:t>new</a:t>
            </a:r>
            <a:r>
              <a:rPr lang="en-CA" sz="1400" dirty="0"/>
              <a:t> is called the C++ free store memory allocator finds and returns a location for the requested memory.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8C484A60-B0B8-EEDC-119A-A344F1B0262C}"/>
              </a:ext>
            </a:extLst>
          </p:cNvPr>
          <p:cNvSpPr/>
          <p:nvPr/>
        </p:nvSpPr>
        <p:spPr>
          <a:xfrm rot="10800000">
            <a:off x="6423236" y="5828928"/>
            <a:ext cx="536548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96F7434-6CF1-A595-2718-DBBAB2E6B32B}"/>
              </a:ext>
            </a:extLst>
          </p:cNvPr>
          <p:cNvCxnSpPr>
            <a:cxnSpLocks/>
          </p:cNvCxnSpPr>
          <p:nvPr/>
        </p:nvCxnSpPr>
        <p:spPr>
          <a:xfrm flipH="1" flipV="1">
            <a:off x="8170608" y="3729180"/>
            <a:ext cx="811380" cy="169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95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618595" y="341050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4567357" y="3623409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We don’t usually know or care about the exact address returned by </a:t>
            </a:r>
            <a:r>
              <a:rPr lang="en-CA" sz="1400" dirty="0">
                <a:latin typeface="Consolas" panose="020B0609020204030204" pitchFamily="49" charset="0"/>
              </a:rPr>
              <a:t>new</a:t>
            </a:r>
            <a:r>
              <a:rPr lang="en-CA" sz="1400" dirty="0"/>
              <a:t>, so we use arrows instead of numbers.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925089" y="3595174"/>
            <a:ext cx="2861782" cy="9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595A86-804B-D91C-0A5D-C46444DD2B16}"/>
              </a:ext>
            </a:extLst>
          </p:cNvPr>
          <p:cNvSpPr txBox="1"/>
          <p:nvPr/>
        </p:nvSpPr>
        <p:spPr>
          <a:xfrm>
            <a:off x="6896280" y="5444285"/>
            <a:ext cx="191995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Note that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is on the call stack, but the memory it points to is on the free store.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7308A9-7BE8-E90A-5ECB-6D31A6211189}"/>
                  </a:ext>
                </a:extLst>
              </p14:cNvPr>
              <p14:cNvContentPartPr/>
              <p14:nvPr/>
            </p14:nvContentPartPr>
            <p14:xfrm>
              <a:off x="6655680" y="5315760"/>
              <a:ext cx="2365920" cy="1249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7308A9-7BE8-E90A-5ECB-6D31A62111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46320" y="5306400"/>
                <a:ext cx="2384640" cy="126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5515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618595" y="341050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4375517" y="3623409"/>
            <a:ext cx="211179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Question</a:t>
            </a:r>
            <a:br>
              <a:rPr lang="en-CA" sz="1400" dirty="0"/>
            </a:br>
            <a:r>
              <a:rPr lang="en-CA" sz="1400" dirty="0"/>
              <a:t>What happens if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is popped from the call stack due to function </a:t>
            </a:r>
            <a:r>
              <a:rPr lang="en-CA" sz="1400" dirty="0">
                <a:latin typeface="Consolas" panose="020B0609020204030204" pitchFamily="49" charset="0"/>
              </a:rPr>
              <a:t>f</a:t>
            </a:r>
            <a:r>
              <a:rPr lang="en-CA" sz="1400" dirty="0"/>
              <a:t> ending?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925089" y="3595174"/>
            <a:ext cx="2861782" cy="9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2D4E3C7-2D87-08CE-E1DF-0524809D882B}"/>
                  </a:ext>
                </a:extLst>
              </p14:cNvPr>
              <p14:cNvContentPartPr/>
              <p14:nvPr/>
            </p14:nvContentPartPr>
            <p14:xfrm>
              <a:off x="179640" y="2795400"/>
              <a:ext cx="10634040" cy="1780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2D4E3C7-2D87-08CE-E1DF-0524809D88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280" y="2786040"/>
                <a:ext cx="10652760" cy="179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602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16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4567357" y="3623409"/>
            <a:ext cx="191995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happens if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is popped from the call stack due to function </a:t>
            </a:r>
            <a:r>
              <a:rPr lang="en-CA" sz="1400" dirty="0">
                <a:latin typeface="Consolas" panose="020B0609020204030204" pitchFamily="49" charset="0"/>
              </a:rPr>
              <a:t>f</a:t>
            </a:r>
            <a:r>
              <a:rPr lang="en-CA" sz="1400" dirty="0"/>
              <a:t> ending?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A995F-BEFA-C104-824B-6C99B3D0761A}"/>
              </a:ext>
            </a:extLst>
          </p:cNvPr>
          <p:cNvSpPr txBox="1"/>
          <p:nvPr/>
        </p:nvSpPr>
        <p:spPr>
          <a:xfrm>
            <a:off x="4567357" y="5288775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Now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is gone, so we no longer have the address of 6.4. This is an error called a </a:t>
            </a:r>
            <a:r>
              <a:rPr lang="en-CA" sz="1400" b="1" dirty="0"/>
              <a:t>memory leak</a:t>
            </a:r>
            <a:r>
              <a:rPr lang="en-CA" sz="1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C4AEB-6B46-6381-BE83-9871393E13EF}"/>
              </a:ext>
            </a:extLst>
          </p:cNvPr>
          <p:cNvSpPr txBox="1"/>
          <p:nvPr/>
        </p:nvSpPr>
        <p:spPr>
          <a:xfrm>
            <a:off x="671359" y="3587024"/>
            <a:ext cx="2996241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In practice, </a:t>
            </a:r>
            <a:r>
              <a:rPr lang="en-CA" sz="1400" b="1" dirty="0"/>
              <a:t>memory leaks</a:t>
            </a:r>
            <a:r>
              <a:rPr lang="en-CA" sz="1400" dirty="0"/>
              <a:t> can be extremely difficult errors to find and fix! The </a:t>
            </a:r>
            <a:r>
              <a:rPr lang="en-CA" sz="1400" b="1" dirty="0" err="1"/>
              <a:t>valgrind</a:t>
            </a:r>
            <a:r>
              <a:rPr lang="en-CA" sz="1400" dirty="0"/>
              <a:t> tool can recognize memory leaks in a running program.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9C8BE-6A33-2DB6-C31C-636FB91F47B1}"/>
              </a:ext>
            </a:extLst>
          </p:cNvPr>
          <p:cNvSpPr txBox="1"/>
          <p:nvPr/>
        </p:nvSpPr>
        <p:spPr>
          <a:xfrm>
            <a:off x="1042869" y="5323324"/>
            <a:ext cx="2624731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There’s no way to regain access to 6.4, it is “dead” memory. It wastes a little bit of space, and over time small leaks can add up to waste lots of memory.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BD21565-6726-BC5C-9069-CC9894E9FF32}"/>
              </a:ext>
            </a:extLst>
          </p:cNvPr>
          <p:cNvSpPr/>
          <p:nvPr/>
        </p:nvSpPr>
        <p:spPr>
          <a:xfrm>
            <a:off x="5349746" y="4691354"/>
            <a:ext cx="355180" cy="4397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A9017C8-0006-70E6-55DF-DC29C44B090B}"/>
              </a:ext>
            </a:extLst>
          </p:cNvPr>
          <p:cNvSpPr/>
          <p:nvPr/>
        </p:nvSpPr>
        <p:spPr>
          <a:xfrm rot="5400000">
            <a:off x="3935349" y="5688213"/>
            <a:ext cx="355180" cy="4397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93CF0A-8281-6B44-A54E-4DB87329FBF6}"/>
              </a:ext>
            </a:extLst>
          </p:cNvPr>
          <p:cNvSpPr/>
          <p:nvPr/>
        </p:nvSpPr>
        <p:spPr>
          <a:xfrm rot="10800000">
            <a:off x="2000054" y="4714676"/>
            <a:ext cx="355180" cy="4397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A784F-9349-E3AD-DC09-DAA1F80FBB48}"/>
              </a:ext>
            </a:extLst>
          </p:cNvPr>
          <p:cNvSpPr txBox="1"/>
          <p:nvPr/>
        </p:nvSpPr>
        <p:spPr>
          <a:xfrm>
            <a:off x="9584509" y="3254078"/>
            <a:ext cx="2162341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Memory leak!</a:t>
            </a:r>
          </a:p>
          <a:p>
            <a:pPr algn="ctr"/>
            <a:r>
              <a:rPr lang="en-CA" sz="1400" dirty="0"/>
              <a:t>6.4 takes up memory but is no longer accessible by the program.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16AC114-73A0-0B22-F6FA-F050D48270E9}"/>
                  </a:ext>
                </a:extLst>
              </p14:cNvPr>
              <p14:cNvContentPartPr/>
              <p14:nvPr/>
            </p14:nvContentPartPr>
            <p14:xfrm>
              <a:off x="698760" y="1804680"/>
              <a:ext cx="10990080" cy="426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16AC114-73A0-0B22-F6FA-F050D48270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400" y="1795320"/>
                <a:ext cx="11008800" cy="428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9268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17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delete p;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618595" y="341050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4479270" y="4281948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To avoid a memory leak we must always make sure to de-allocate memory we’ve put on the free store.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925089" y="3595174"/>
            <a:ext cx="2861782" cy="9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E8BE6-D160-892E-4CBD-F67BFA8086B7}"/>
              </a:ext>
            </a:extLst>
          </p:cNvPr>
          <p:cNvSpPr txBox="1"/>
          <p:nvPr/>
        </p:nvSpPr>
        <p:spPr>
          <a:xfrm>
            <a:off x="1873903" y="4296116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Consolas" panose="020B0609020204030204" pitchFamily="49" charset="0"/>
              </a:rPr>
              <a:t>delete</a:t>
            </a:r>
            <a:r>
              <a:rPr lang="en-CA" sz="1400" dirty="0"/>
              <a:t>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tells C++ to de-allocate the memory that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points to so that it can be re-used in another call to </a:t>
            </a:r>
            <a:r>
              <a:rPr lang="en-CA" sz="1400" dirty="0">
                <a:latin typeface="Consolas" panose="020B0609020204030204" pitchFamily="49" charset="0"/>
              </a:rPr>
              <a:t>new</a:t>
            </a:r>
            <a:r>
              <a:rPr lang="en-CA" sz="1400" dirty="0"/>
              <a:t>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B4D29C-3155-7D7B-9041-EF4DB62D8914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1715445" y="3211736"/>
            <a:ext cx="1118437" cy="108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Down 6">
            <a:extLst>
              <a:ext uri="{FF2B5EF4-FFF2-40B4-BE49-F238E27FC236}">
                <a16:creationId xmlns:a16="http://schemas.microsoft.com/office/drawing/2014/main" id="{9C27BCC9-D280-36E2-9DA0-82989A3F96CB}"/>
              </a:ext>
            </a:extLst>
          </p:cNvPr>
          <p:cNvSpPr/>
          <p:nvPr/>
        </p:nvSpPr>
        <p:spPr>
          <a:xfrm rot="5400000">
            <a:off x="3936114" y="4661005"/>
            <a:ext cx="355180" cy="4397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11CAB7-17E0-2B23-72D6-B54941BFDEF0}"/>
                  </a:ext>
                </a:extLst>
              </p14:cNvPr>
              <p14:cNvContentPartPr/>
              <p14:nvPr/>
            </p14:nvContentPartPr>
            <p14:xfrm>
              <a:off x="245160" y="2180520"/>
              <a:ext cx="11185920" cy="3044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11CAB7-17E0-2B23-72D6-B54941BFDE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800" y="2171160"/>
                <a:ext cx="11204640" cy="306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2081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18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891114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delete p;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// p is now a </a:t>
            </a:r>
            <a:r>
              <a:rPr lang="en-US" sz="2400" b="1" dirty="0">
                <a:latin typeface="Consolas" panose="020B0609020204030204" pitchFamily="49" charset="0"/>
              </a:rPr>
              <a:t>dangling pointer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410015" y="3405376"/>
            <a:ext cx="8899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p: 4962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4479270" y="4281948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To avoid a memory leak we must always make sure to de-allocate memory we’ve put on the free store.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8300002" y="3590042"/>
            <a:ext cx="468186" cy="145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E8BE6-D160-892E-4CBD-F67BFA8086B7}"/>
              </a:ext>
            </a:extLst>
          </p:cNvPr>
          <p:cNvSpPr txBox="1"/>
          <p:nvPr/>
        </p:nvSpPr>
        <p:spPr>
          <a:xfrm>
            <a:off x="1873903" y="4296116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Consolas" panose="020B0609020204030204" pitchFamily="49" charset="0"/>
              </a:rPr>
              <a:t>delete</a:t>
            </a:r>
            <a:r>
              <a:rPr lang="en-CA" sz="1400" dirty="0"/>
              <a:t>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tells C++ to de-allocate the memory that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points to so that it can be re-used in another call to </a:t>
            </a:r>
            <a:r>
              <a:rPr lang="en-CA" sz="1400" dirty="0">
                <a:latin typeface="Consolas" panose="020B0609020204030204" pitchFamily="49" charset="0"/>
              </a:rPr>
              <a:t>new</a:t>
            </a:r>
            <a:r>
              <a:rPr lang="en-CA" sz="1400" dirty="0"/>
              <a:t>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B4D29C-3155-7D7B-9041-EF4DB62D8914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1715445" y="3211736"/>
            <a:ext cx="1118437" cy="108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Down 6">
            <a:extLst>
              <a:ext uri="{FF2B5EF4-FFF2-40B4-BE49-F238E27FC236}">
                <a16:creationId xmlns:a16="http://schemas.microsoft.com/office/drawing/2014/main" id="{9C27BCC9-D280-36E2-9DA0-82989A3F96CB}"/>
              </a:ext>
            </a:extLst>
          </p:cNvPr>
          <p:cNvSpPr/>
          <p:nvPr/>
        </p:nvSpPr>
        <p:spPr>
          <a:xfrm rot="5400000">
            <a:off x="3936114" y="4661005"/>
            <a:ext cx="355180" cy="4397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D84E93-AF13-9C18-7F6D-869DBEDEAA2D}"/>
              </a:ext>
            </a:extLst>
          </p:cNvPr>
          <p:cNvSpPr txBox="1"/>
          <p:nvPr/>
        </p:nvSpPr>
        <p:spPr>
          <a:xfrm>
            <a:off x="8669201" y="361041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</a:t>
            </a:r>
            <a:endParaRPr lang="en-A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9A0E6D-96E5-595A-5E5D-00CC5D24DBD2}"/>
              </a:ext>
            </a:extLst>
          </p:cNvPr>
          <p:cNvCxnSpPr/>
          <p:nvPr/>
        </p:nvCxnSpPr>
        <p:spPr>
          <a:xfrm>
            <a:off x="10628954" y="4413302"/>
            <a:ext cx="724846" cy="7216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609834-3ED2-77E8-13B3-3484E940CDFF}"/>
              </a:ext>
            </a:extLst>
          </p:cNvPr>
          <p:cNvCxnSpPr>
            <a:cxnSpLocks/>
          </p:cNvCxnSpPr>
          <p:nvPr/>
        </p:nvCxnSpPr>
        <p:spPr>
          <a:xfrm flipV="1">
            <a:off x="10628954" y="4413302"/>
            <a:ext cx="724846" cy="7177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D231893-CB11-E18C-F06B-48274E1FAFBA}"/>
              </a:ext>
            </a:extLst>
          </p:cNvPr>
          <p:cNvSpPr txBox="1"/>
          <p:nvPr/>
        </p:nvSpPr>
        <p:spPr>
          <a:xfrm>
            <a:off x="10204409" y="3325574"/>
            <a:ext cx="183604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This memory is now marked as no longer allocated. You </a:t>
            </a:r>
            <a:r>
              <a:rPr lang="en-CA" sz="1400" b="1" dirty="0"/>
              <a:t>cannot</a:t>
            </a:r>
            <a:r>
              <a:rPr lang="en-CA" sz="1400" dirty="0"/>
              <a:t> safely access it!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E9FD2C-70E2-7C2E-A1A5-174E2D73F2BE}"/>
              </a:ext>
            </a:extLst>
          </p:cNvPr>
          <p:cNvSpPr txBox="1"/>
          <p:nvPr/>
        </p:nvSpPr>
        <p:spPr>
          <a:xfrm>
            <a:off x="10746676" y="429019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4962</a:t>
            </a:r>
            <a:endParaRPr lang="en-A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9FB9A-27ED-FF4D-1D86-239A498DE240}"/>
              </a:ext>
            </a:extLst>
          </p:cNvPr>
          <p:cNvSpPr txBox="1"/>
          <p:nvPr/>
        </p:nvSpPr>
        <p:spPr>
          <a:xfrm>
            <a:off x="7031093" y="1992100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Even though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still contains the address of the memory, it is no longer valid because it has been deleted.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B12B41-0D04-CB61-4B69-EAECDA69AF69}"/>
              </a:ext>
            </a:extLst>
          </p:cNvPr>
          <p:cNvSpPr txBox="1"/>
          <p:nvPr/>
        </p:nvSpPr>
        <p:spPr>
          <a:xfrm>
            <a:off x="6764792" y="5323324"/>
            <a:ext cx="2129825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is now an example of a </a:t>
            </a:r>
            <a:r>
              <a:rPr lang="en-CA" sz="1400" b="1" dirty="0"/>
              <a:t>dangling pointer</a:t>
            </a:r>
            <a:r>
              <a:rPr lang="en-CA" sz="1400" dirty="0"/>
              <a:t>, i.e. a pointer that is </a:t>
            </a:r>
            <a:r>
              <a:rPr lang="en-CA" sz="1400" b="1" dirty="0"/>
              <a:t>not</a:t>
            </a:r>
            <a:r>
              <a:rPr lang="en-CA" sz="1400" dirty="0"/>
              <a:t> pointing to valid memory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2C2418D-5DF5-36C7-F258-98CE3811383F}"/>
                  </a:ext>
                </a:extLst>
              </p14:cNvPr>
              <p14:cNvContentPartPr/>
              <p14:nvPr/>
            </p14:nvContentPartPr>
            <p14:xfrm>
              <a:off x="388080" y="2145600"/>
              <a:ext cx="10949760" cy="3017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2C2418D-5DF5-36C7-F258-98CE381138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720" y="2136240"/>
                <a:ext cx="10968480" cy="303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1667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04AF-BC2C-01DA-8E7E-AA8744F74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common pointer errors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1B422-5652-EA39-D441-26202333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260D7-3843-2DD4-6165-2D7F733337FA}"/>
              </a:ext>
            </a:extLst>
          </p:cNvPr>
          <p:cNvSpPr txBox="1"/>
          <p:nvPr/>
        </p:nvSpPr>
        <p:spPr>
          <a:xfrm>
            <a:off x="164209" y="3256331"/>
            <a:ext cx="1193458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Memory Leak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FE9428-D263-FCCC-9AA4-98CDDD1CD154}"/>
              </a:ext>
            </a:extLst>
          </p:cNvPr>
          <p:cNvSpPr txBox="1"/>
          <p:nvPr/>
        </p:nvSpPr>
        <p:spPr>
          <a:xfrm>
            <a:off x="7263024" y="3294040"/>
            <a:ext cx="1193458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Dangling Pointer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DD7F30-844E-0823-E92F-F01DFC96F756}"/>
              </a:ext>
            </a:extLst>
          </p:cNvPr>
          <p:cNvSpPr txBox="1"/>
          <p:nvPr/>
        </p:nvSpPr>
        <p:spPr>
          <a:xfrm>
            <a:off x="3672714" y="1760787"/>
            <a:ext cx="453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</a:t>
            </a:r>
            <a:endParaRPr lang="en-AU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FDB4FC-3CB7-D6FC-A361-D0227C5952CA}"/>
              </a:ext>
            </a:extLst>
          </p:cNvPr>
          <p:cNvSpPr txBox="1"/>
          <p:nvPr/>
        </p:nvSpPr>
        <p:spPr>
          <a:xfrm>
            <a:off x="6031057" y="1783458"/>
            <a:ext cx="152221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value</a:t>
            </a:r>
            <a:br>
              <a:rPr lang="en-US" sz="4000" dirty="0"/>
            </a:br>
            <a:r>
              <a:rPr lang="en-US" sz="2000" dirty="0"/>
              <a:t>on free store</a:t>
            </a:r>
            <a:endParaRPr lang="en-AU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10DEEB-F702-D597-68F0-CFAF280EA655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126684" y="2114730"/>
            <a:ext cx="1904373" cy="17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18A9B8-5103-FF5D-E636-8EE3F65FAC8D}"/>
              </a:ext>
            </a:extLst>
          </p:cNvPr>
          <p:cNvSpPr txBox="1"/>
          <p:nvPr/>
        </p:nvSpPr>
        <p:spPr>
          <a:xfrm>
            <a:off x="7859753" y="4844813"/>
            <a:ext cx="453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</a:t>
            </a:r>
            <a:endParaRPr lang="en-AU" sz="4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05A0F0-6606-A57D-5911-311A6558988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313723" y="5198756"/>
            <a:ext cx="1904373" cy="2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FFD776-3DEB-33FA-6198-E27F2724EBA4}"/>
              </a:ext>
            </a:extLst>
          </p:cNvPr>
          <p:cNvSpPr txBox="1"/>
          <p:nvPr/>
        </p:nvSpPr>
        <p:spPr>
          <a:xfrm>
            <a:off x="3217891" y="4903020"/>
            <a:ext cx="1522212" cy="101566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value</a:t>
            </a:r>
            <a:br>
              <a:rPr lang="en-US" sz="4000" dirty="0"/>
            </a:br>
            <a:r>
              <a:rPr lang="en-US" sz="2000" dirty="0"/>
              <a:t>on free store</a:t>
            </a:r>
            <a:endParaRPr lang="en-AU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364FFB-9AA8-30C1-CD87-164EFEADCF61}"/>
              </a:ext>
            </a:extLst>
          </p:cNvPr>
          <p:cNvSpPr txBox="1"/>
          <p:nvPr/>
        </p:nvSpPr>
        <p:spPr>
          <a:xfrm>
            <a:off x="10235138" y="4844813"/>
            <a:ext cx="896399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???</a:t>
            </a:r>
            <a:endParaRPr lang="en-AU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A2BA98-A31E-6019-D3E1-E38E26609F54}"/>
              </a:ext>
            </a:extLst>
          </p:cNvPr>
          <p:cNvSpPr txBox="1"/>
          <p:nvPr/>
        </p:nvSpPr>
        <p:spPr>
          <a:xfrm>
            <a:off x="248339" y="4613980"/>
            <a:ext cx="1828378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No pointer to the value, so it is unusable but takes up memory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B04036-732A-7116-FAFD-AC58D20F6EAC}"/>
              </a:ext>
            </a:extLst>
          </p:cNvPr>
          <p:cNvSpPr txBox="1"/>
          <p:nvPr/>
        </p:nvSpPr>
        <p:spPr>
          <a:xfrm>
            <a:off x="9891148" y="3994412"/>
            <a:ext cx="1584378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 pointer that points to an invalid memory location.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C5304A-1B29-136C-6101-BBD7BE3210FF}"/>
              </a:ext>
            </a:extLst>
          </p:cNvPr>
          <p:cNvSpPr/>
          <p:nvPr/>
        </p:nvSpPr>
        <p:spPr>
          <a:xfrm>
            <a:off x="98241" y="3189064"/>
            <a:ext cx="5248367" cy="31672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74D68-839A-527C-A7D3-E4E45F81845C}"/>
              </a:ext>
            </a:extLst>
          </p:cNvPr>
          <p:cNvSpPr/>
          <p:nvPr/>
        </p:nvSpPr>
        <p:spPr>
          <a:xfrm>
            <a:off x="7179174" y="3196183"/>
            <a:ext cx="4914587" cy="31672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017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B2A-3809-F837-03E9-07D5E1B8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Administrative Notes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53D-FC0F-2C1A-B9F0-8F6C988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9936" cy="4351338"/>
          </a:xfrm>
        </p:spPr>
        <p:txBody>
          <a:bodyPr>
            <a:normAutofit/>
          </a:bodyPr>
          <a:lstStyle/>
          <a:p>
            <a:r>
              <a:rPr lang="en-CA" dirty="0"/>
              <a:t>Two quizzes can still be submitted today:</a:t>
            </a:r>
          </a:p>
          <a:p>
            <a:pPr lvl="1"/>
            <a:r>
              <a:rPr lang="en-CA" dirty="0"/>
              <a:t>Quiz 0</a:t>
            </a:r>
          </a:p>
          <a:p>
            <a:pPr lvl="1"/>
            <a:r>
              <a:rPr lang="en-CA" dirty="0"/>
              <a:t>Academic Integrity</a:t>
            </a:r>
          </a:p>
          <a:p>
            <a:r>
              <a:rPr lang="en-CA" dirty="0"/>
              <a:t>Assignment 1 is due this Wednesday</a:t>
            </a:r>
          </a:p>
          <a:p>
            <a:pPr lvl="1"/>
            <a:r>
              <a:rPr lang="en-CA" dirty="0"/>
              <a:t>You </a:t>
            </a:r>
            <a:r>
              <a:rPr lang="en-CA" b="1" dirty="0"/>
              <a:t>should</a:t>
            </a:r>
            <a:r>
              <a:rPr lang="en-CA" dirty="0"/>
              <a:t> use </a:t>
            </a:r>
            <a:r>
              <a:rPr lang="en-CA" dirty="0">
                <a:latin typeface="Consolas" panose="020B0609020204030204" pitchFamily="49" charset="0"/>
              </a:rPr>
              <a:t>std::sort</a:t>
            </a:r>
            <a:r>
              <a:rPr lang="en-CA" dirty="0"/>
              <a:t> or </a:t>
            </a:r>
            <a:r>
              <a:rPr lang="en-CA" dirty="0">
                <a:latin typeface="Consolas" panose="020B0609020204030204" pitchFamily="49" charset="0"/>
              </a:rPr>
              <a:t>std::</a:t>
            </a:r>
            <a:r>
              <a:rPr lang="en-CA">
                <a:latin typeface="Consolas" panose="020B0609020204030204" pitchFamily="49" charset="0"/>
              </a:rPr>
              <a:t>stable</a:t>
            </a:r>
            <a:r>
              <a:rPr lang="en-CA" dirty="0" err="1">
                <a:latin typeface="Consolas" panose="020B0609020204030204" pitchFamily="49" charset="0"/>
              </a:rPr>
              <a:t>_sort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in the assignment</a:t>
            </a:r>
          </a:p>
          <a:p>
            <a:pPr lvl="1"/>
            <a:r>
              <a:rPr lang="en-CA" dirty="0"/>
              <a:t>Writing your own sort is likely going to be much slower, and possibly have bugs</a:t>
            </a:r>
          </a:p>
          <a:p>
            <a:pPr lvl="1"/>
            <a:r>
              <a:rPr lang="en-CA" dirty="0"/>
              <a:t>We’ll discuss sorting later in the course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06CA-90AE-EF0C-532F-2878F128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7032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20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r = 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618595" y="341050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5306651" y="2456401"/>
            <a:ext cx="191995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and </a:t>
            </a:r>
            <a:r>
              <a:rPr lang="en-CA" sz="1400" dirty="0">
                <a:latin typeface="Consolas" panose="020B0609020204030204" pitchFamily="49" charset="0"/>
              </a:rPr>
              <a:t>r</a:t>
            </a:r>
            <a:r>
              <a:rPr lang="en-CA" sz="1400" dirty="0"/>
              <a:t> both happen to point to the same value … </a:t>
            </a:r>
            <a:r>
              <a:rPr lang="en-CA" sz="1400" b="1" dirty="0"/>
              <a:t>no</a:t>
            </a:r>
            <a:r>
              <a:rPr lang="en-CA" sz="1400" dirty="0"/>
              <a:t> copy is made of the value 6.4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925089" y="3595174"/>
            <a:ext cx="2861782" cy="9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5FE4F-9B1A-BE2A-B74C-7D7486CF2153}"/>
              </a:ext>
            </a:extLst>
          </p:cNvPr>
          <p:cNvSpPr txBox="1"/>
          <p:nvPr/>
        </p:nvSpPr>
        <p:spPr>
          <a:xfrm>
            <a:off x="7618595" y="2923676"/>
            <a:ext cx="264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en-AU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18C4EF-BFE0-0F24-9422-FD63DE45EE6A}"/>
              </a:ext>
            </a:extLst>
          </p:cNvPr>
          <p:cNvCxnSpPr>
            <a:cxnSpLocks/>
            <a:stCxn id="3" idx="3"/>
            <a:endCxn id="51" idx="0"/>
          </p:cNvCxnSpPr>
          <p:nvPr/>
        </p:nvCxnSpPr>
        <p:spPr>
          <a:xfrm>
            <a:off x="7883411" y="3108342"/>
            <a:ext cx="3141666" cy="148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42361B-1144-B26A-789A-E7F6EFF8DF2A}"/>
              </a:ext>
            </a:extLst>
          </p:cNvPr>
          <p:cNvSpPr txBox="1"/>
          <p:nvPr/>
        </p:nvSpPr>
        <p:spPr>
          <a:xfrm>
            <a:off x="4376458" y="4825915"/>
            <a:ext cx="191995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/>
              <a:t>Question</a:t>
            </a:r>
          </a:p>
          <a:p>
            <a:pPr algn="ctr"/>
            <a:r>
              <a:rPr lang="en-CA" sz="1400"/>
              <a:t>How do we properly delete the 6.4 without causing an error?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523DB6-DD72-B9EA-A762-9EA884427DDB}"/>
                  </a:ext>
                </a:extLst>
              </p14:cNvPr>
              <p14:cNvContentPartPr/>
              <p14:nvPr/>
            </p14:nvContentPartPr>
            <p14:xfrm>
              <a:off x="77760" y="955800"/>
              <a:ext cx="11759400" cy="5904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523DB6-DD72-B9EA-A762-9EA884427D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" y="946440"/>
                <a:ext cx="11778120" cy="592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3326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21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r = 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delete p;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delete r;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618595" y="341050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2344297" y="3366506"/>
            <a:ext cx="1517342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Wrong!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925089" y="3595174"/>
            <a:ext cx="2861782" cy="9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5FE4F-9B1A-BE2A-B74C-7D7486CF2153}"/>
              </a:ext>
            </a:extLst>
          </p:cNvPr>
          <p:cNvSpPr txBox="1"/>
          <p:nvPr/>
        </p:nvSpPr>
        <p:spPr>
          <a:xfrm>
            <a:off x="7618595" y="2923676"/>
            <a:ext cx="264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en-AU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18C4EF-BFE0-0F24-9422-FD63DE45EE6A}"/>
              </a:ext>
            </a:extLst>
          </p:cNvPr>
          <p:cNvCxnSpPr>
            <a:cxnSpLocks/>
            <a:stCxn id="3" idx="3"/>
            <a:endCxn id="51" idx="0"/>
          </p:cNvCxnSpPr>
          <p:nvPr/>
        </p:nvCxnSpPr>
        <p:spPr>
          <a:xfrm>
            <a:off x="7883411" y="3108342"/>
            <a:ext cx="3141666" cy="148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AEBE7AB-6B72-E4DA-464B-D2E82AEB3B18}"/>
              </a:ext>
            </a:extLst>
          </p:cNvPr>
          <p:cNvSpPr txBox="1"/>
          <p:nvPr/>
        </p:nvSpPr>
        <p:spPr>
          <a:xfrm>
            <a:off x="4376458" y="4825915"/>
            <a:ext cx="191995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/>
              <a:t>Question</a:t>
            </a:r>
          </a:p>
          <a:p>
            <a:pPr algn="ctr"/>
            <a:r>
              <a:rPr lang="en-CA" sz="1400"/>
              <a:t>How do we properly delete the 6.4 without causing an error?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9689A14-7EBA-E61C-1DF2-01FCF679CDD7}"/>
                  </a:ext>
                </a:extLst>
              </p14:cNvPr>
              <p14:cNvContentPartPr/>
              <p14:nvPr/>
            </p14:nvContentPartPr>
            <p14:xfrm>
              <a:off x="182880" y="2278800"/>
              <a:ext cx="11101680" cy="4266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9689A14-7EBA-E61C-1DF2-01FCF679CD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2269440"/>
                <a:ext cx="11120400" cy="428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9129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22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r = 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delete p;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delete r;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618595" y="341050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2344297" y="3366506"/>
            <a:ext cx="1517342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Wrong!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925089" y="3595174"/>
            <a:ext cx="455651" cy="13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5FE4F-9B1A-BE2A-B74C-7D7486CF2153}"/>
              </a:ext>
            </a:extLst>
          </p:cNvPr>
          <p:cNvSpPr txBox="1"/>
          <p:nvPr/>
        </p:nvSpPr>
        <p:spPr>
          <a:xfrm>
            <a:off x="7618595" y="2923676"/>
            <a:ext cx="264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en-AU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18C4EF-BFE0-0F24-9422-FD63DE45EE6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883411" y="3108342"/>
            <a:ext cx="497329" cy="17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5F15D3-1E9B-89B3-6768-86CB1A80026E}"/>
              </a:ext>
            </a:extLst>
          </p:cNvPr>
          <p:cNvSpPr txBox="1"/>
          <p:nvPr/>
        </p:nvSpPr>
        <p:spPr>
          <a:xfrm>
            <a:off x="1597758" y="4550224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Calling delete on both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and </a:t>
            </a:r>
            <a:r>
              <a:rPr lang="en-CA" sz="1400" dirty="0">
                <a:latin typeface="Consolas" panose="020B0609020204030204" pitchFamily="49" charset="0"/>
              </a:rPr>
              <a:t>r</a:t>
            </a:r>
            <a:r>
              <a:rPr lang="en-CA" sz="1400" dirty="0"/>
              <a:t> is an error called </a:t>
            </a:r>
            <a:r>
              <a:rPr lang="en-CA" sz="1400" b="1" dirty="0"/>
              <a:t>double deletion</a:t>
            </a:r>
            <a:r>
              <a:rPr lang="en-CA" sz="1400" dirty="0"/>
              <a:t>. You can only safely delete a memory location once.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BC591-6859-0A17-F093-D8971AA9C345}"/>
              </a:ext>
            </a:extLst>
          </p:cNvPr>
          <p:cNvSpPr txBox="1"/>
          <p:nvPr/>
        </p:nvSpPr>
        <p:spPr>
          <a:xfrm>
            <a:off x="4491223" y="4552559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After 6.4 is de-allocated by </a:t>
            </a:r>
            <a:r>
              <a:rPr lang="en-CA" sz="1400" dirty="0">
                <a:latin typeface="Consolas" panose="020B0609020204030204" pitchFamily="49" charset="0"/>
              </a:rPr>
              <a:t>delete p</a:t>
            </a:r>
            <a:r>
              <a:rPr lang="en-CA" sz="1400" dirty="0"/>
              <a:t>, </a:t>
            </a:r>
            <a:r>
              <a:rPr lang="en-CA" sz="1400" dirty="0">
                <a:latin typeface="Consolas" panose="020B0609020204030204" pitchFamily="49" charset="0"/>
              </a:rPr>
              <a:t>r</a:t>
            </a:r>
            <a:r>
              <a:rPr lang="en-CA" sz="1400" dirty="0"/>
              <a:t> is now a </a:t>
            </a:r>
            <a:r>
              <a:rPr lang="en-CA" sz="1400" b="1" dirty="0"/>
              <a:t>dangling pointer </a:t>
            </a:r>
            <a:r>
              <a:rPr lang="en-CA" sz="1400" dirty="0"/>
              <a:t>and so cannot be used for anything.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46DB889-BB86-13ED-891D-B82FC6F06A3C}"/>
              </a:ext>
            </a:extLst>
          </p:cNvPr>
          <p:cNvSpPr/>
          <p:nvPr/>
        </p:nvSpPr>
        <p:spPr>
          <a:xfrm rot="16200000">
            <a:off x="3853766" y="4925004"/>
            <a:ext cx="355180" cy="4397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021554-02F5-D473-45BE-8832DFA73968}"/>
              </a:ext>
            </a:extLst>
          </p:cNvPr>
          <p:cNvSpPr txBox="1"/>
          <p:nvPr/>
        </p:nvSpPr>
        <p:spPr>
          <a:xfrm>
            <a:off x="8294621" y="364216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</a:t>
            </a:r>
            <a:endParaRPr lang="en-AU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90110C-D74C-040A-C0B9-3304F21C1BB5}"/>
              </a:ext>
            </a:extLst>
          </p:cNvPr>
          <p:cNvCxnSpPr/>
          <p:nvPr/>
        </p:nvCxnSpPr>
        <p:spPr>
          <a:xfrm>
            <a:off x="10628954" y="4413302"/>
            <a:ext cx="724846" cy="7216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DDB73E-9384-6BDC-496F-7F8BA38D10A3}"/>
              </a:ext>
            </a:extLst>
          </p:cNvPr>
          <p:cNvCxnSpPr>
            <a:cxnSpLocks/>
          </p:cNvCxnSpPr>
          <p:nvPr/>
        </p:nvCxnSpPr>
        <p:spPr>
          <a:xfrm flipV="1">
            <a:off x="10628954" y="4413302"/>
            <a:ext cx="724846" cy="7177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89AB2A-E58A-4813-7E7B-0D4B00850020}"/>
              </a:ext>
            </a:extLst>
          </p:cNvPr>
          <p:cNvSpPr txBox="1"/>
          <p:nvPr/>
        </p:nvSpPr>
        <p:spPr>
          <a:xfrm>
            <a:off x="7008570" y="1977319"/>
            <a:ext cx="1960066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After calling </a:t>
            </a:r>
            <a:r>
              <a:rPr lang="en-CA" sz="1400" dirty="0">
                <a:latin typeface="Consolas" panose="020B0609020204030204" pitchFamily="49" charset="0"/>
              </a:rPr>
              <a:t>delete p</a:t>
            </a:r>
            <a:r>
              <a:rPr lang="en-CA" sz="1400" dirty="0"/>
              <a:t>, both </a:t>
            </a:r>
            <a:r>
              <a:rPr lang="en-CA" sz="1400" dirty="0">
                <a:latin typeface="Consolas" panose="020B0609020204030204" pitchFamily="49" charset="0"/>
              </a:rPr>
              <a:t>r</a:t>
            </a:r>
            <a:r>
              <a:rPr lang="en-CA" sz="1400" dirty="0"/>
              <a:t> and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are </a:t>
            </a:r>
            <a:r>
              <a:rPr lang="en-CA" sz="1400" b="1" dirty="0"/>
              <a:t>dangling pointers</a:t>
            </a:r>
            <a:r>
              <a:rPr lang="en-CA" sz="1400" dirty="0"/>
              <a:t>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CF9C21-3F54-0EC3-575C-C316F8F1FA0A}"/>
              </a:ext>
            </a:extLst>
          </p:cNvPr>
          <p:cNvSpPr txBox="1"/>
          <p:nvPr/>
        </p:nvSpPr>
        <p:spPr>
          <a:xfrm>
            <a:off x="8352758" y="310039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9437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23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g()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arr = new int[3];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87634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573970" y="3397283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3437610" y="3125746"/>
            <a:ext cx="201999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Important: </a:t>
            </a:r>
            <a:r>
              <a:rPr lang="en-CA" sz="2000" dirty="0"/>
              <a:t>square brackets indicate an array is being allocated</a:t>
            </a:r>
            <a:endParaRPr lang="en-CA" sz="2000" dirty="0">
              <a:latin typeface="Consolas" panose="020B0609020204030204" pitchFamily="49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  <a:endCxn id="51" idx="2"/>
          </p:cNvCxnSpPr>
          <p:nvPr/>
        </p:nvCxnSpPr>
        <p:spPr>
          <a:xfrm flipV="1">
            <a:off x="8029544" y="2697805"/>
            <a:ext cx="2325586" cy="88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253370-C115-CCF7-7E13-704F3015E5F6}"/>
              </a:ext>
            </a:extLst>
          </p:cNvPr>
          <p:cNvCxnSpPr>
            <a:stCxn id="53" idx="0"/>
          </p:cNvCxnSpPr>
          <p:nvPr/>
        </p:nvCxnSpPr>
        <p:spPr>
          <a:xfrm flipH="1" flipV="1">
            <a:off x="4284833" y="2504855"/>
            <a:ext cx="162775" cy="62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F4CC74-5821-AD0D-1AF6-F0E5E6012F79}"/>
              </a:ext>
            </a:extLst>
          </p:cNvPr>
          <p:cNvCxnSpPr/>
          <p:nvPr/>
        </p:nvCxnSpPr>
        <p:spPr>
          <a:xfrm flipV="1">
            <a:off x="4447608" y="2504855"/>
            <a:ext cx="192405" cy="62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0F5995-9922-A04E-692A-B22CE5FDCB9A}"/>
              </a:ext>
            </a:extLst>
          </p:cNvPr>
          <p:cNvGrpSpPr/>
          <p:nvPr/>
        </p:nvGrpSpPr>
        <p:grpSpPr>
          <a:xfrm>
            <a:off x="10155396" y="2328473"/>
            <a:ext cx="1198404" cy="369332"/>
            <a:chOff x="9924568" y="4356143"/>
            <a:chExt cx="1198404" cy="36933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3651377-47E7-68ED-0B4B-011C49E5ADB1}"/>
                </a:ext>
              </a:extLst>
            </p:cNvPr>
            <p:cNvSpPr txBox="1"/>
            <p:nvPr/>
          </p:nvSpPr>
          <p:spPr>
            <a:xfrm>
              <a:off x="9924568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9F59C4-0AB9-47D3-B754-6BE3D76DB48C}"/>
                </a:ext>
              </a:extLst>
            </p:cNvPr>
            <p:cNvSpPr txBox="1"/>
            <p:nvPr/>
          </p:nvSpPr>
          <p:spPr>
            <a:xfrm>
              <a:off x="10324036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087E89-743B-010F-0DE8-50E793C6C079}"/>
                </a:ext>
              </a:extLst>
            </p:cNvPr>
            <p:cNvSpPr txBox="1"/>
            <p:nvPr/>
          </p:nvSpPr>
          <p:spPr>
            <a:xfrm>
              <a:off x="10723504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90226F4-89D8-2118-58C0-94DEE645EE83}"/>
              </a:ext>
            </a:extLst>
          </p:cNvPr>
          <p:cNvSpPr txBox="1"/>
          <p:nvPr/>
        </p:nvSpPr>
        <p:spPr>
          <a:xfrm>
            <a:off x="7293425" y="2291050"/>
            <a:ext cx="1221326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Address of first element of the array is stored in 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4F32D6-CA76-17BC-DE58-626825827F96}"/>
              </a:ext>
            </a:extLst>
          </p:cNvPr>
          <p:cNvSpPr txBox="1"/>
          <p:nvPr/>
        </p:nvSpPr>
        <p:spPr>
          <a:xfrm>
            <a:off x="10155396" y="3104560"/>
            <a:ext cx="1221326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No guarantee </a:t>
            </a:r>
            <a:r>
              <a:rPr lang="en-CA" sz="1400" dirty="0"/>
              <a:t>about the initial values of the </a:t>
            </a:r>
            <a:r>
              <a:rPr lang="en-CA" sz="1400" dirty="0">
                <a:latin typeface="Consolas" panose="020B0609020204030204" pitchFamily="49" charset="0"/>
              </a:rPr>
              <a:t>int</a:t>
            </a:r>
            <a:r>
              <a:rPr lang="en-CA" sz="1400" dirty="0"/>
              <a:t>s in the array!</a:t>
            </a:r>
            <a:endParaRPr lang="en-CA" sz="1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9243B50-4BC3-2A0E-DCDC-E0E62BF6EE9D}"/>
                  </a:ext>
                </a:extLst>
              </p14:cNvPr>
              <p14:cNvContentPartPr/>
              <p14:nvPr/>
            </p14:nvContentPartPr>
            <p14:xfrm>
              <a:off x="212400" y="222840"/>
              <a:ext cx="11370960" cy="6486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9243B50-4BC3-2A0E-DCDC-E0E62BF6EE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040" y="213480"/>
                <a:ext cx="11389680" cy="650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382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24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g()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arr = new int[3];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delete[] arr;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87634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573970" y="3397283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679325" y="3837962"/>
            <a:ext cx="2411278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Important! </a:t>
            </a:r>
            <a:r>
              <a:rPr lang="en-CA" sz="2000" dirty="0">
                <a:latin typeface="Consolas" panose="020B0609020204030204" pitchFamily="49" charset="0"/>
              </a:rPr>
              <a:t>delete[]</a:t>
            </a:r>
            <a:r>
              <a:rPr lang="en-CA" sz="2000" dirty="0">
                <a:latin typeface="+mj-lt"/>
              </a:rPr>
              <a:t> </a:t>
            </a:r>
            <a:r>
              <a:rPr lang="en-CA" sz="2000" dirty="0"/>
              <a:t>must be used to de-allocate arrays: leaving out the </a:t>
            </a:r>
            <a:r>
              <a:rPr lang="en-CA" sz="2000" dirty="0">
                <a:latin typeface="Consolas" panose="020B0609020204030204" pitchFamily="49" charset="0"/>
              </a:rPr>
              <a:t>[]</a:t>
            </a:r>
            <a:r>
              <a:rPr lang="en-CA" sz="2000" dirty="0"/>
              <a:t> is a mistake!</a:t>
            </a:r>
            <a:endParaRPr lang="en-CA" sz="2000" dirty="0">
              <a:latin typeface="Consolas" panose="020B0609020204030204" pitchFamily="49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8029544" y="2704471"/>
            <a:ext cx="2187554" cy="87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0F5995-9922-A04E-692A-B22CE5FDCB9A}"/>
              </a:ext>
            </a:extLst>
          </p:cNvPr>
          <p:cNvGrpSpPr/>
          <p:nvPr/>
        </p:nvGrpSpPr>
        <p:grpSpPr>
          <a:xfrm>
            <a:off x="10155396" y="2328473"/>
            <a:ext cx="1198404" cy="369332"/>
            <a:chOff x="9924568" y="4356143"/>
            <a:chExt cx="1198404" cy="36933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3651377-47E7-68ED-0B4B-011C49E5ADB1}"/>
                </a:ext>
              </a:extLst>
            </p:cNvPr>
            <p:cNvSpPr txBox="1"/>
            <p:nvPr/>
          </p:nvSpPr>
          <p:spPr>
            <a:xfrm>
              <a:off x="9924568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9F59C4-0AB9-47D3-B754-6BE3D76DB48C}"/>
                </a:ext>
              </a:extLst>
            </p:cNvPr>
            <p:cNvSpPr txBox="1"/>
            <p:nvPr/>
          </p:nvSpPr>
          <p:spPr>
            <a:xfrm>
              <a:off x="10324036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087E89-743B-010F-0DE8-50E793C6C079}"/>
                </a:ext>
              </a:extLst>
            </p:cNvPr>
            <p:cNvSpPr txBox="1"/>
            <p:nvPr/>
          </p:nvSpPr>
          <p:spPr>
            <a:xfrm>
              <a:off x="10723504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90226F4-89D8-2118-58C0-94DEE645EE83}"/>
              </a:ext>
            </a:extLst>
          </p:cNvPr>
          <p:cNvSpPr txBox="1"/>
          <p:nvPr/>
        </p:nvSpPr>
        <p:spPr>
          <a:xfrm>
            <a:off x="7293425" y="2291050"/>
            <a:ext cx="1221326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Address of first element of the array is stored in 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4F32D6-CA76-17BC-DE58-626825827F96}"/>
              </a:ext>
            </a:extLst>
          </p:cNvPr>
          <p:cNvSpPr txBox="1"/>
          <p:nvPr/>
        </p:nvSpPr>
        <p:spPr>
          <a:xfrm>
            <a:off x="10155396" y="3104560"/>
            <a:ext cx="1221326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No guarantee </a:t>
            </a:r>
            <a:r>
              <a:rPr lang="en-CA" sz="1400" dirty="0"/>
              <a:t>about the initial values of the </a:t>
            </a:r>
            <a:r>
              <a:rPr lang="en-CA" sz="1400" dirty="0">
                <a:latin typeface="Consolas" panose="020B0609020204030204" pitchFamily="49" charset="0"/>
              </a:rPr>
              <a:t>int</a:t>
            </a:r>
            <a:r>
              <a:rPr lang="en-CA" sz="1400" dirty="0"/>
              <a:t>s in the array!</a:t>
            </a:r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512B33-B3D3-46EE-F3C0-38A97F93B967}"/>
              </a:ext>
            </a:extLst>
          </p:cNvPr>
          <p:cNvSpPr/>
          <p:nvPr/>
        </p:nvSpPr>
        <p:spPr>
          <a:xfrm>
            <a:off x="1624760" y="2768103"/>
            <a:ext cx="445865" cy="6291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4A0B71-8BCE-A261-D3AC-DC2F2774E095}"/>
              </a:ext>
            </a:extLst>
          </p:cNvPr>
          <p:cNvCxnSpPr>
            <a:cxnSpLocks/>
            <a:stCxn id="53" idx="0"/>
            <a:endCxn id="3" idx="4"/>
          </p:cNvCxnSpPr>
          <p:nvPr/>
        </p:nvCxnSpPr>
        <p:spPr>
          <a:xfrm flipH="1" flipV="1">
            <a:off x="1847693" y="3397283"/>
            <a:ext cx="37271" cy="44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729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25</a:t>
            </a:fld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10390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arr: 8241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2733672" y="2629845"/>
            <a:ext cx="2152129" cy="6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4F32D6-CA76-17BC-DE58-626825827F96}"/>
              </a:ext>
            </a:extLst>
          </p:cNvPr>
          <p:cNvSpPr txBox="1"/>
          <p:nvPr/>
        </p:nvSpPr>
        <p:spPr>
          <a:xfrm>
            <a:off x="5508351" y="1605022"/>
            <a:ext cx="1872696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each </a:t>
            </a:r>
            <a:r>
              <a:rPr lang="en-CA" sz="1400" dirty="0">
                <a:latin typeface="Consolas" panose="020B0609020204030204" pitchFamily="49" charset="0"/>
              </a:rPr>
              <a:t>int</a:t>
            </a:r>
            <a:r>
              <a:rPr lang="en-CA" sz="1400" dirty="0"/>
              <a:t> in the array has an address</a:t>
            </a:r>
            <a:endParaRPr lang="en-CA" sz="1400" dirty="0"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FB3CF3-1803-40DE-1C13-24CED8B634B6}"/>
              </a:ext>
            </a:extLst>
          </p:cNvPr>
          <p:cNvGrpSpPr/>
          <p:nvPr/>
        </p:nvGrpSpPr>
        <p:grpSpPr>
          <a:xfrm>
            <a:off x="4889395" y="2513139"/>
            <a:ext cx="3107014" cy="707886"/>
            <a:chOff x="4889395" y="2513139"/>
            <a:chExt cx="3107014" cy="7078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498E63-7722-32F5-9D6C-A22CA2191480}"/>
                </a:ext>
              </a:extLst>
            </p:cNvPr>
            <p:cNvSpPr txBox="1"/>
            <p:nvPr/>
          </p:nvSpPr>
          <p:spPr>
            <a:xfrm>
              <a:off x="4889395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95837B-89E1-C908-9ECE-72B010BDB772}"/>
                </a:ext>
              </a:extLst>
            </p:cNvPr>
            <p:cNvSpPr txBox="1"/>
            <p:nvPr/>
          </p:nvSpPr>
          <p:spPr>
            <a:xfrm>
              <a:off x="5668844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7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CB915E-19C8-ED80-FE62-04EFC5129F2F}"/>
                </a:ext>
              </a:extLst>
            </p:cNvPr>
            <p:cNvSpPr txBox="1"/>
            <p:nvPr/>
          </p:nvSpPr>
          <p:spPr>
            <a:xfrm>
              <a:off x="6444699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6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972C75-A591-9847-0EFA-946D14F4A39D}"/>
                </a:ext>
              </a:extLst>
            </p:cNvPr>
            <p:cNvSpPr txBox="1"/>
            <p:nvPr/>
          </p:nvSpPr>
          <p:spPr>
            <a:xfrm>
              <a:off x="7220554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-1</a:t>
              </a:r>
              <a:endParaRPr lang="en-AU" sz="4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71447" y="2143807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8241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48500" y="2143807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8242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5553" y="2143807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8243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302606" y="2143807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8244</a:t>
            </a:r>
            <a:endParaRPr lang="en-AU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BAE61D4-0D26-3DB2-8119-A141B67F6311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F740665-FAB4-A18F-CFF3-91DCC7A7A771}"/>
                </a:ext>
              </a:extLst>
            </p:cNvPr>
            <p:cNvCxnSpPr>
              <a:stCxn id="17" idx="0"/>
              <a:endCxn id="5" idx="2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E7558B0-18AC-848C-37BF-3E6D290ECF49}"/>
                </a:ext>
              </a:extLst>
            </p:cNvPr>
            <p:cNvCxnSpPr>
              <a:cxnSpLocks/>
              <a:stCxn id="18" idx="0"/>
              <a:endCxn id="7" idx="2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C3F35AC-7963-5915-2113-BF80960EA5FD}"/>
                </a:ext>
              </a:extLst>
            </p:cNvPr>
            <p:cNvCxnSpPr>
              <a:cxnSpLocks/>
              <a:stCxn id="19" idx="0"/>
              <a:endCxn id="8" idx="2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F34029D-B2B9-9DBC-1FC6-72467FC354FB}"/>
                </a:ext>
              </a:extLst>
            </p:cNvPr>
            <p:cNvCxnSpPr>
              <a:cxnSpLocks/>
              <a:stCxn id="20" idx="0"/>
              <a:endCxn id="9" idx="2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A424C7FD-B495-9E3C-DBF2-A8FE5E1FC7E6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5FF1771-D104-DF34-122C-D02109887E96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C85BB4-5547-F36F-709A-38BB94CD1627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458E6F0-15F5-1848-6B4D-C06368BFBB9C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5830B5-D6CD-ABBF-D525-9093E337A02D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3C1A387-C6E1-94AD-2DE5-5EC42DCC62AE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81552A6-DE80-6E15-F0B3-400400A98358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9FBEB59-28B8-384C-B263-64B2D98F3E98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AAFA588-5709-65DA-7B48-C66404A298D1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BAC11D-DA6D-CE83-DDE7-B9CFC6D32975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]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FE3E341-0F29-1B10-3C98-C94DECD0F238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]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2EA2CF9-6032-BB85-0693-7A57F77FF2DF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]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28AC80D-C3C2-A2C8-2B24-617B74D442BA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]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36C9C5DB-64C9-C4B0-E1F9-75EDE624CA48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]</a:t>
            </a:r>
            <a:r>
              <a:rPr lang="en-CA" sz="1400" dirty="0"/>
              <a:t> means the same as </a:t>
            </a:r>
            <a:r>
              <a:rPr lang="en-CA" sz="1400" dirty="0">
                <a:latin typeface="Consolas" panose="020B0609020204030204" pitchFamily="49" charset="0"/>
              </a:rPr>
              <a:t>*(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 + 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4BF9F84-31DA-53AE-06CC-1570467EBAB9}"/>
                  </a:ext>
                </a:extLst>
              </p14:cNvPr>
              <p14:cNvContentPartPr/>
              <p14:nvPr/>
            </p14:nvContentPartPr>
            <p14:xfrm>
              <a:off x="1003680" y="1879920"/>
              <a:ext cx="7037640" cy="1870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4BF9F84-31DA-53AE-06CC-1570467EBA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4320" y="1870560"/>
                <a:ext cx="7056360" cy="188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2571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26</a:t>
            </a:fld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2150179" y="2629845"/>
            <a:ext cx="2735622" cy="6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4F32D6-CA76-17BC-DE58-626825827F96}"/>
              </a:ext>
            </a:extLst>
          </p:cNvPr>
          <p:cNvSpPr txBox="1"/>
          <p:nvPr/>
        </p:nvSpPr>
        <p:spPr>
          <a:xfrm>
            <a:off x="1414995" y="1421602"/>
            <a:ext cx="2733635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Since we don’t usually know or care about the actual addresses, we just use the index values.</a:t>
            </a:r>
            <a:endParaRPr lang="en-CA" sz="1400" dirty="0"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FB3CF3-1803-40DE-1C13-24CED8B634B6}"/>
              </a:ext>
            </a:extLst>
          </p:cNvPr>
          <p:cNvGrpSpPr/>
          <p:nvPr/>
        </p:nvGrpSpPr>
        <p:grpSpPr>
          <a:xfrm>
            <a:off x="4889395" y="2513139"/>
            <a:ext cx="3107014" cy="707886"/>
            <a:chOff x="4889395" y="2513139"/>
            <a:chExt cx="3107014" cy="7078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498E63-7722-32F5-9D6C-A22CA2191480}"/>
                </a:ext>
              </a:extLst>
            </p:cNvPr>
            <p:cNvSpPr txBox="1"/>
            <p:nvPr/>
          </p:nvSpPr>
          <p:spPr>
            <a:xfrm>
              <a:off x="4889395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95837B-89E1-C908-9ECE-72B010BDB772}"/>
                </a:ext>
              </a:extLst>
            </p:cNvPr>
            <p:cNvSpPr txBox="1"/>
            <p:nvPr/>
          </p:nvSpPr>
          <p:spPr>
            <a:xfrm>
              <a:off x="5668844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7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CB915E-19C8-ED80-FE62-04EFC5129F2F}"/>
                </a:ext>
              </a:extLst>
            </p:cNvPr>
            <p:cNvSpPr txBox="1"/>
            <p:nvPr/>
          </p:nvSpPr>
          <p:spPr>
            <a:xfrm>
              <a:off x="6444699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6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972C75-A591-9847-0EFA-946D14F4A39D}"/>
                </a:ext>
              </a:extLst>
            </p:cNvPr>
            <p:cNvSpPr txBox="1"/>
            <p:nvPr/>
          </p:nvSpPr>
          <p:spPr>
            <a:xfrm>
              <a:off x="7220554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-1</a:t>
              </a:r>
              <a:endParaRPr lang="en-AU" sz="4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71447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8241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48500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8242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5553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8243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302606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8244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542AB-C88D-04DB-641E-A4E37938F430}"/>
              </a:ext>
            </a:extLst>
          </p:cNvPr>
          <p:cNvSpPr txBox="1"/>
          <p:nvPr/>
        </p:nvSpPr>
        <p:spPr>
          <a:xfrm>
            <a:off x="5146975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0BB7D-7BCE-EF06-B046-904AE09EE064}"/>
              </a:ext>
            </a:extLst>
          </p:cNvPr>
          <p:cNvSpPr txBox="1"/>
          <p:nvPr/>
        </p:nvSpPr>
        <p:spPr>
          <a:xfrm>
            <a:off x="5945157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228E4-1FFE-2BA0-56D6-E6CE5A5B7F33}"/>
              </a:ext>
            </a:extLst>
          </p:cNvPr>
          <p:cNvSpPr txBox="1"/>
          <p:nvPr/>
        </p:nvSpPr>
        <p:spPr>
          <a:xfrm>
            <a:off x="6707266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297A-347F-7F8B-BD14-218C67C60AAA}"/>
              </a:ext>
            </a:extLst>
          </p:cNvPr>
          <p:cNvSpPr txBox="1"/>
          <p:nvPr/>
        </p:nvSpPr>
        <p:spPr>
          <a:xfrm>
            <a:off x="7457638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68F7D7-E72D-9EB3-A47E-E9ED7CA1EA7D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]</a:t>
            </a:r>
            <a:r>
              <a:rPr lang="en-CA" sz="1400" dirty="0"/>
              <a:t> means the same as </a:t>
            </a:r>
            <a:r>
              <a:rPr lang="en-CA" sz="1400" dirty="0">
                <a:latin typeface="Consolas" panose="020B0609020204030204" pitchFamily="49" charset="0"/>
              </a:rPr>
              <a:t>*(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 + 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420EC9C-8DF0-D3D5-9FC0-690F56E3470F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DE40CC1-65AA-392D-55D1-7BF086E5491C}"/>
                </a:ext>
              </a:extLst>
            </p:cNvPr>
            <p:cNvCxnSpPr>
              <a:stCxn id="38" idx="0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4EB88A1-82FC-4399-F761-9FAC08EF4130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43D02F7-7C9B-8CAA-71AE-CB5F1A38C827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AA15653-F900-A325-0CF1-292E32FFE9AC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A61FB85-0D3D-17DC-231B-58482A0EDE56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F9EE65-6391-AD72-1ABE-918FD62A0EEA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569743-F5B4-2352-F97C-C24DCD1690DD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58FDCAA-E197-0B9C-7506-5C206D3C8F0E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2091ED8-6E1E-C38A-E935-46C3D7680BBB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FE4A7A4-C5A0-0E89-7271-7BD82D067BC9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A6463BA-CEAF-8FD1-4FFD-955102F4D7A2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EF6C743-5C2E-CBBD-42CE-567711A1BE0E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85E9855-6D76-D7DE-8103-9B90C469143B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A1389C3-729E-472A-0961-DA2B8CE8A5EE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]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203538-BE87-8A1A-53D2-12D161B47E93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]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05C1E54-D938-EF56-7721-EBDF238F70C4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]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47F377B-2FDB-26F0-C136-F6EF8FBE00AD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]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0A1CBAC-97A2-EC3C-27D7-DEDC6E23C8E2}"/>
                  </a:ext>
                </a:extLst>
              </p14:cNvPr>
              <p14:cNvContentPartPr/>
              <p14:nvPr/>
            </p14:nvContentPartPr>
            <p14:xfrm>
              <a:off x="1386360" y="381240"/>
              <a:ext cx="10657440" cy="6580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0A1CBAC-97A2-EC3C-27D7-DEDC6E23C8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7000" y="371880"/>
                <a:ext cx="10676160" cy="659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2158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0" y="-239374"/>
            <a:ext cx="5606499" cy="1325563"/>
          </a:xfrm>
        </p:spPr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27</a:t>
            </a:fld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  <a:endCxn id="5" idx="0"/>
          </p:cNvCxnSpPr>
          <p:nvPr/>
        </p:nvCxnSpPr>
        <p:spPr>
          <a:xfrm flipV="1">
            <a:off x="2150179" y="2513139"/>
            <a:ext cx="3127144" cy="184666"/>
          </a:xfrm>
          <a:prstGeom prst="curvedConnector4">
            <a:avLst>
              <a:gd name="adj1" fmla="val 34131"/>
              <a:gd name="adj2" fmla="val 297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498E63-7722-32F5-9D6C-A22CA2191480}"/>
              </a:ext>
            </a:extLst>
          </p:cNvPr>
          <p:cNvSpPr txBox="1"/>
          <p:nvPr/>
        </p:nvSpPr>
        <p:spPr>
          <a:xfrm>
            <a:off x="4889395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3</a:t>
            </a:r>
            <a:endParaRPr lang="en-AU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5837B-89E1-C908-9ECE-72B010BDB772}"/>
              </a:ext>
            </a:extLst>
          </p:cNvPr>
          <p:cNvSpPr txBox="1"/>
          <p:nvPr/>
        </p:nvSpPr>
        <p:spPr>
          <a:xfrm>
            <a:off x="566884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7</a:t>
            </a:r>
            <a:endParaRPr lang="en-AU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B915E-19C8-ED80-FE62-04EFC5129F2F}"/>
              </a:ext>
            </a:extLst>
          </p:cNvPr>
          <p:cNvSpPr txBox="1"/>
          <p:nvPr/>
        </p:nvSpPr>
        <p:spPr>
          <a:xfrm>
            <a:off x="6444699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6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72C75-A591-9847-0EFA-946D14F4A39D}"/>
              </a:ext>
            </a:extLst>
          </p:cNvPr>
          <p:cNvSpPr txBox="1"/>
          <p:nvPr/>
        </p:nvSpPr>
        <p:spPr>
          <a:xfrm>
            <a:off x="722055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-1</a:t>
            </a:r>
            <a:endParaRPr lang="en-AU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88533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8241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57830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8242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7127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8243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296424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8244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542AB-C88D-04DB-641E-A4E37938F430}"/>
              </a:ext>
            </a:extLst>
          </p:cNvPr>
          <p:cNvSpPr txBox="1"/>
          <p:nvPr/>
        </p:nvSpPr>
        <p:spPr>
          <a:xfrm>
            <a:off x="5146975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0BB7D-7BCE-EF06-B046-904AE09EE064}"/>
              </a:ext>
            </a:extLst>
          </p:cNvPr>
          <p:cNvSpPr txBox="1"/>
          <p:nvPr/>
        </p:nvSpPr>
        <p:spPr>
          <a:xfrm>
            <a:off x="5945157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228E4-1FFE-2BA0-56D6-E6CE5A5B7F33}"/>
              </a:ext>
            </a:extLst>
          </p:cNvPr>
          <p:cNvSpPr txBox="1"/>
          <p:nvPr/>
        </p:nvSpPr>
        <p:spPr>
          <a:xfrm>
            <a:off x="6707266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297A-347F-7F8B-BD14-218C67C60AAA}"/>
              </a:ext>
            </a:extLst>
          </p:cNvPr>
          <p:cNvSpPr txBox="1"/>
          <p:nvPr/>
        </p:nvSpPr>
        <p:spPr>
          <a:xfrm>
            <a:off x="7457638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23F993-0FA9-F11A-D8AE-7EA6DADED899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]</a:t>
            </a:r>
            <a:r>
              <a:rPr lang="en-CA" sz="1400" dirty="0"/>
              <a:t> means the same as </a:t>
            </a:r>
            <a:r>
              <a:rPr lang="en-CA" sz="1400" dirty="0">
                <a:latin typeface="Consolas" panose="020B0609020204030204" pitchFamily="49" charset="0"/>
              </a:rPr>
              <a:t>*(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 + 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7850D-7777-A300-136C-48ABB2988B24}"/>
              </a:ext>
            </a:extLst>
          </p:cNvPr>
          <p:cNvSpPr txBox="1"/>
          <p:nvPr/>
        </p:nvSpPr>
        <p:spPr>
          <a:xfrm>
            <a:off x="7996408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1DD3C8-325D-9363-437F-34BD54D42D89}"/>
              </a:ext>
            </a:extLst>
          </p:cNvPr>
          <p:cNvSpPr txBox="1"/>
          <p:nvPr/>
        </p:nvSpPr>
        <p:spPr>
          <a:xfrm>
            <a:off x="8772263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2ABA4E-3354-A49C-2098-430F655AB720}"/>
              </a:ext>
            </a:extLst>
          </p:cNvPr>
          <p:cNvSpPr txBox="1"/>
          <p:nvPr/>
        </p:nvSpPr>
        <p:spPr>
          <a:xfrm>
            <a:off x="4103458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52E65A-51E5-5DE8-CE3B-24740AC5E096}"/>
              </a:ext>
            </a:extLst>
          </p:cNvPr>
          <p:cNvSpPr txBox="1"/>
          <p:nvPr/>
        </p:nvSpPr>
        <p:spPr>
          <a:xfrm>
            <a:off x="4305276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-1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E06929-935A-9DB8-9838-9693C8F5CF58}"/>
              </a:ext>
            </a:extLst>
          </p:cNvPr>
          <p:cNvSpPr txBox="1"/>
          <p:nvPr/>
        </p:nvSpPr>
        <p:spPr>
          <a:xfrm>
            <a:off x="3326232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6F17DE-C04F-B33B-45F7-0E53FC00F32F}"/>
              </a:ext>
            </a:extLst>
          </p:cNvPr>
          <p:cNvSpPr txBox="1"/>
          <p:nvPr/>
        </p:nvSpPr>
        <p:spPr>
          <a:xfrm>
            <a:off x="3528050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-2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7DE99A-A99F-B0D2-C2C8-5481E715AD78}"/>
              </a:ext>
            </a:extLst>
          </p:cNvPr>
          <p:cNvSpPr txBox="1"/>
          <p:nvPr/>
        </p:nvSpPr>
        <p:spPr>
          <a:xfrm>
            <a:off x="421923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8240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EBB6BD-E0D3-6BE0-F662-611A344D0F01}"/>
              </a:ext>
            </a:extLst>
          </p:cNvPr>
          <p:cNvSpPr txBox="1"/>
          <p:nvPr/>
        </p:nvSpPr>
        <p:spPr>
          <a:xfrm>
            <a:off x="3449939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8239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4271FD-96B5-349C-9B45-6BD920294261}"/>
              </a:ext>
            </a:extLst>
          </p:cNvPr>
          <p:cNvSpPr txBox="1"/>
          <p:nvPr/>
        </p:nvSpPr>
        <p:spPr>
          <a:xfrm>
            <a:off x="8265712" y="216032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4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29E7E4-90BF-CF2D-FA95-D1AECAB762A3}"/>
              </a:ext>
            </a:extLst>
          </p:cNvPr>
          <p:cNvSpPr txBox="1"/>
          <p:nvPr/>
        </p:nvSpPr>
        <p:spPr>
          <a:xfrm>
            <a:off x="8976965" y="21692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5240A6-E366-3A43-6105-21119E1B1020}"/>
              </a:ext>
            </a:extLst>
          </p:cNvPr>
          <p:cNvSpPr txBox="1"/>
          <p:nvPr/>
        </p:nvSpPr>
        <p:spPr>
          <a:xfrm>
            <a:off x="8065721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1BE640-F274-662A-7343-D6C4CC838166}"/>
              </a:ext>
            </a:extLst>
          </p:cNvPr>
          <p:cNvSpPr txBox="1"/>
          <p:nvPr/>
        </p:nvSpPr>
        <p:spPr>
          <a:xfrm>
            <a:off x="883501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8246</a:t>
            </a:r>
            <a:endParaRPr lang="en-AU" dirty="0">
              <a:solidFill>
                <a:srgbClr val="00B0F0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4412830-E577-26A0-AE1C-E8E2D9E9FB8C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B5A908B-DBB6-9359-E9A9-3BE2425D73AF}"/>
                </a:ext>
              </a:extLst>
            </p:cNvPr>
            <p:cNvCxnSpPr>
              <a:stCxn id="77" idx="0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ECE4F28-B4F1-CDA6-297C-F7139AFBBF54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2B58704-A1B3-12A9-FFC2-D74FEAA005E7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D5A1586-B7EF-34EF-3C50-2FE2DFCA6648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7DEA16D-9C03-1C7B-95DD-281111CE6742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B2A5132-9F53-2285-8082-0B38CA34BD20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101F08-A4C2-21E8-CEF3-B0D604AAD9E4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4A07BB3-056F-4CF5-5BF2-76F1E1231FDA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B0EB8C0-9C1B-8E43-BE0B-A635DC64CC2A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191ADCD-02C9-BDEA-F5EC-E2A888E569C6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AAC9F66-E55B-F623-5E55-0C4406982822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662D629-C90D-612C-7895-865A42868F77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32FC38D-D8A2-44AA-95E2-4CD3BECCC2CB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C5CC9BF-F546-F94C-7D8F-C75EE3D8B69B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]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B59C95B-8A13-746A-BEBB-76E982D15640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]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B382F8-EBF3-13F2-28AB-C362A95587E6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]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9D797F-8AC4-3491-3D8D-2EEDEC9F18B1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]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FB445307-9AE1-56DE-D30E-6A65DA4A3D3B}"/>
              </a:ext>
            </a:extLst>
          </p:cNvPr>
          <p:cNvSpPr txBox="1"/>
          <p:nvPr/>
        </p:nvSpPr>
        <p:spPr>
          <a:xfrm>
            <a:off x="5357197" y="966407"/>
            <a:ext cx="233986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There are memory locations before and after an array.</a:t>
            </a:r>
            <a:endParaRPr lang="en-CA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488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0" y="-239374"/>
            <a:ext cx="5606499" cy="1325563"/>
          </a:xfrm>
        </p:spPr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28</a:t>
            </a:fld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  <a:endCxn id="5" idx="0"/>
          </p:cNvCxnSpPr>
          <p:nvPr/>
        </p:nvCxnSpPr>
        <p:spPr>
          <a:xfrm flipV="1">
            <a:off x="2150179" y="2513139"/>
            <a:ext cx="3127144" cy="184666"/>
          </a:xfrm>
          <a:prstGeom prst="curvedConnector4">
            <a:avLst>
              <a:gd name="adj1" fmla="val 34131"/>
              <a:gd name="adj2" fmla="val 297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498E63-7722-32F5-9D6C-A22CA2191480}"/>
              </a:ext>
            </a:extLst>
          </p:cNvPr>
          <p:cNvSpPr txBox="1"/>
          <p:nvPr/>
        </p:nvSpPr>
        <p:spPr>
          <a:xfrm>
            <a:off x="4889395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3</a:t>
            </a:r>
            <a:endParaRPr lang="en-AU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5837B-89E1-C908-9ECE-72B010BDB772}"/>
              </a:ext>
            </a:extLst>
          </p:cNvPr>
          <p:cNvSpPr txBox="1"/>
          <p:nvPr/>
        </p:nvSpPr>
        <p:spPr>
          <a:xfrm>
            <a:off x="566884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7</a:t>
            </a:r>
            <a:endParaRPr lang="en-AU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B915E-19C8-ED80-FE62-04EFC5129F2F}"/>
              </a:ext>
            </a:extLst>
          </p:cNvPr>
          <p:cNvSpPr txBox="1"/>
          <p:nvPr/>
        </p:nvSpPr>
        <p:spPr>
          <a:xfrm>
            <a:off x="6444699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6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72C75-A591-9847-0EFA-946D14F4A39D}"/>
              </a:ext>
            </a:extLst>
          </p:cNvPr>
          <p:cNvSpPr txBox="1"/>
          <p:nvPr/>
        </p:nvSpPr>
        <p:spPr>
          <a:xfrm>
            <a:off x="722055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-1</a:t>
            </a:r>
            <a:endParaRPr lang="en-AU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88533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8241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57830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8242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7127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8243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296424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8244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542AB-C88D-04DB-641E-A4E37938F430}"/>
              </a:ext>
            </a:extLst>
          </p:cNvPr>
          <p:cNvSpPr txBox="1"/>
          <p:nvPr/>
        </p:nvSpPr>
        <p:spPr>
          <a:xfrm>
            <a:off x="5146975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0BB7D-7BCE-EF06-B046-904AE09EE064}"/>
              </a:ext>
            </a:extLst>
          </p:cNvPr>
          <p:cNvSpPr txBox="1"/>
          <p:nvPr/>
        </p:nvSpPr>
        <p:spPr>
          <a:xfrm>
            <a:off x="5945157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228E4-1FFE-2BA0-56D6-E6CE5A5B7F33}"/>
              </a:ext>
            </a:extLst>
          </p:cNvPr>
          <p:cNvSpPr txBox="1"/>
          <p:nvPr/>
        </p:nvSpPr>
        <p:spPr>
          <a:xfrm>
            <a:off x="6707266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297A-347F-7F8B-BD14-218C67C60AAA}"/>
              </a:ext>
            </a:extLst>
          </p:cNvPr>
          <p:cNvSpPr txBox="1"/>
          <p:nvPr/>
        </p:nvSpPr>
        <p:spPr>
          <a:xfrm>
            <a:off x="7457638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23F993-0FA9-F11A-D8AE-7EA6DADED899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]</a:t>
            </a:r>
            <a:r>
              <a:rPr lang="en-CA" sz="1400" dirty="0"/>
              <a:t> means the same as </a:t>
            </a:r>
            <a:r>
              <a:rPr lang="en-CA" sz="1400" dirty="0">
                <a:latin typeface="Consolas" panose="020B0609020204030204" pitchFamily="49" charset="0"/>
              </a:rPr>
              <a:t>*(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 + 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7850D-7777-A300-136C-48ABB2988B24}"/>
              </a:ext>
            </a:extLst>
          </p:cNvPr>
          <p:cNvSpPr txBox="1"/>
          <p:nvPr/>
        </p:nvSpPr>
        <p:spPr>
          <a:xfrm>
            <a:off x="7996408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1DD3C8-325D-9363-437F-34BD54D42D89}"/>
              </a:ext>
            </a:extLst>
          </p:cNvPr>
          <p:cNvSpPr txBox="1"/>
          <p:nvPr/>
        </p:nvSpPr>
        <p:spPr>
          <a:xfrm>
            <a:off x="8772263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2ABA4E-3354-A49C-2098-430F655AB720}"/>
              </a:ext>
            </a:extLst>
          </p:cNvPr>
          <p:cNvSpPr txBox="1"/>
          <p:nvPr/>
        </p:nvSpPr>
        <p:spPr>
          <a:xfrm>
            <a:off x="4103458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52E65A-51E5-5DE8-CE3B-24740AC5E096}"/>
              </a:ext>
            </a:extLst>
          </p:cNvPr>
          <p:cNvSpPr txBox="1"/>
          <p:nvPr/>
        </p:nvSpPr>
        <p:spPr>
          <a:xfrm>
            <a:off x="4305276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-1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E06929-935A-9DB8-9838-9693C8F5CF58}"/>
              </a:ext>
            </a:extLst>
          </p:cNvPr>
          <p:cNvSpPr txBox="1"/>
          <p:nvPr/>
        </p:nvSpPr>
        <p:spPr>
          <a:xfrm>
            <a:off x="3326232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6F17DE-C04F-B33B-45F7-0E53FC00F32F}"/>
              </a:ext>
            </a:extLst>
          </p:cNvPr>
          <p:cNvSpPr txBox="1"/>
          <p:nvPr/>
        </p:nvSpPr>
        <p:spPr>
          <a:xfrm>
            <a:off x="3528050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-2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7DE99A-A99F-B0D2-C2C8-5481E715AD78}"/>
              </a:ext>
            </a:extLst>
          </p:cNvPr>
          <p:cNvSpPr txBox="1"/>
          <p:nvPr/>
        </p:nvSpPr>
        <p:spPr>
          <a:xfrm>
            <a:off x="421923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8240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EBB6BD-E0D3-6BE0-F662-611A344D0F01}"/>
              </a:ext>
            </a:extLst>
          </p:cNvPr>
          <p:cNvSpPr txBox="1"/>
          <p:nvPr/>
        </p:nvSpPr>
        <p:spPr>
          <a:xfrm>
            <a:off x="3449939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8239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4271FD-96B5-349C-9B45-6BD920294261}"/>
              </a:ext>
            </a:extLst>
          </p:cNvPr>
          <p:cNvSpPr txBox="1"/>
          <p:nvPr/>
        </p:nvSpPr>
        <p:spPr>
          <a:xfrm>
            <a:off x="8265712" y="216032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4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29E7E4-90BF-CF2D-FA95-D1AECAB762A3}"/>
              </a:ext>
            </a:extLst>
          </p:cNvPr>
          <p:cNvSpPr txBox="1"/>
          <p:nvPr/>
        </p:nvSpPr>
        <p:spPr>
          <a:xfrm>
            <a:off x="8976965" y="21692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5240A6-E366-3A43-6105-21119E1B1020}"/>
              </a:ext>
            </a:extLst>
          </p:cNvPr>
          <p:cNvSpPr txBox="1"/>
          <p:nvPr/>
        </p:nvSpPr>
        <p:spPr>
          <a:xfrm>
            <a:off x="8065721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1BE640-F274-662A-7343-D6C4CC838166}"/>
              </a:ext>
            </a:extLst>
          </p:cNvPr>
          <p:cNvSpPr txBox="1"/>
          <p:nvPr/>
        </p:nvSpPr>
        <p:spPr>
          <a:xfrm>
            <a:off x="883501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8246</a:t>
            </a:r>
            <a:endParaRPr lang="en-AU" dirty="0">
              <a:solidFill>
                <a:srgbClr val="00B0F0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4412830-E577-26A0-AE1C-E8E2D9E9FB8C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B5A908B-DBB6-9359-E9A9-3BE2425D73AF}"/>
                </a:ext>
              </a:extLst>
            </p:cNvPr>
            <p:cNvCxnSpPr>
              <a:stCxn id="77" idx="0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ECE4F28-B4F1-CDA6-297C-F7139AFBBF54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2B58704-A1B3-12A9-FFC2-D74FEAA005E7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D5A1586-B7EF-34EF-3C50-2FE2DFCA6648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7DEA16D-9C03-1C7B-95DD-281111CE6742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B2A5132-9F53-2285-8082-0B38CA34BD20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101F08-A4C2-21E8-CEF3-B0D604AAD9E4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4A07BB3-056F-4CF5-5BF2-76F1E1231FDA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B0EB8C0-9C1B-8E43-BE0B-A635DC64CC2A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191ADCD-02C9-BDEA-F5EC-E2A888E569C6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AAC9F66-E55B-F623-5E55-0C4406982822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662D629-C90D-612C-7895-865A42868F77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32FC38D-D8A2-44AA-95E2-4CD3BECCC2CB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C5CC9BF-F546-F94C-7D8F-C75EE3D8B69B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]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B59C95B-8A13-746A-BEBB-76E982D15640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]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B382F8-EBF3-13F2-28AB-C362A95587E6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]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9D797F-8AC4-3491-3D8D-2EEDEC9F18B1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]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FB445307-9AE1-56DE-D30E-6A65DA4A3D3B}"/>
              </a:ext>
            </a:extLst>
          </p:cNvPr>
          <p:cNvSpPr txBox="1"/>
          <p:nvPr/>
        </p:nvSpPr>
        <p:spPr>
          <a:xfrm>
            <a:off x="5619680" y="524652"/>
            <a:ext cx="2026715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Using </a:t>
            </a:r>
            <a:r>
              <a:rPr lang="en-CA" sz="1400" b="1" dirty="0"/>
              <a:t>pointer arithmetic</a:t>
            </a:r>
            <a:r>
              <a:rPr lang="en-CA" sz="1400" dirty="0"/>
              <a:t>, we can get the address of memory locations outside of arrays!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0A168-570B-8553-19F8-BE0F7F79DA47}"/>
              </a:ext>
            </a:extLst>
          </p:cNvPr>
          <p:cNvSpPr txBox="1"/>
          <p:nvPr/>
        </p:nvSpPr>
        <p:spPr>
          <a:xfrm>
            <a:off x="7922444" y="1277658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+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E5C272-1516-0D3D-F15B-FDB463B31557}"/>
              </a:ext>
            </a:extLst>
          </p:cNvPr>
          <p:cNvCxnSpPr>
            <a:cxnSpLocks/>
          </p:cNvCxnSpPr>
          <p:nvPr/>
        </p:nvCxnSpPr>
        <p:spPr>
          <a:xfrm flipH="1">
            <a:off x="8610600" y="1685783"/>
            <a:ext cx="188298" cy="81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6FCACA-0470-BC20-1BA2-EF0E34D29401}"/>
              </a:ext>
            </a:extLst>
          </p:cNvPr>
          <p:cNvSpPr txBox="1"/>
          <p:nvPr/>
        </p:nvSpPr>
        <p:spPr>
          <a:xfrm>
            <a:off x="9304007" y="1269099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+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C97355-5880-5F86-9677-68600DDCA7D0}"/>
              </a:ext>
            </a:extLst>
          </p:cNvPr>
          <p:cNvCxnSpPr>
            <a:cxnSpLocks/>
          </p:cNvCxnSpPr>
          <p:nvPr/>
        </p:nvCxnSpPr>
        <p:spPr>
          <a:xfrm flipH="1">
            <a:off x="9391964" y="1740369"/>
            <a:ext cx="177776" cy="7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10E2EB-1101-1D4A-949D-6F7CBCB43267}"/>
              </a:ext>
            </a:extLst>
          </p:cNvPr>
          <p:cNvSpPr txBox="1"/>
          <p:nvPr/>
        </p:nvSpPr>
        <p:spPr>
          <a:xfrm>
            <a:off x="1951175" y="1287009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-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884D55-ECA8-6FE6-25FA-9D657418F4C5}"/>
              </a:ext>
            </a:extLst>
          </p:cNvPr>
          <p:cNvSpPr txBox="1"/>
          <p:nvPr/>
        </p:nvSpPr>
        <p:spPr>
          <a:xfrm>
            <a:off x="3221205" y="1266203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-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3984F2-0B0A-42FC-27A5-98E60EA53063}"/>
              </a:ext>
            </a:extLst>
          </p:cNvPr>
          <p:cNvCxnSpPr/>
          <p:nvPr/>
        </p:nvCxnSpPr>
        <p:spPr>
          <a:xfrm>
            <a:off x="4102087" y="1690688"/>
            <a:ext cx="117149" cy="7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965FC4-FDBE-73AF-27A2-825B2D5099EA}"/>
              </a:ext>
            </a:extLst>
          </p:cNvPr>
          <p:cNvCxnSpPr/>
          <p:nvPr/>
        </p:nvCxnSpPr>
        <p:spPr>
          <a:xfrm>
            <a:off x="3045481" y="1690688"/>
            <a:ext cx="347623" cy="7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6605AFE-7734-FCDC-89FE-B414B49FBC9B}"/>
                  </a:ext>
                </a:extLst>
              </p14:cNvPr>
              <p14:cNvContentPartPr/>
              <p14:nvPr/>
            </p14:nvContentPartPr>
            <p14:xfrm>
              <a:off x="3041280" y="1272240"/>
              <a:ext cx="6450480" cy="2276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6605AFE-7734-FCDC-89FE-B414B49FBC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920" y="1262880"/>
                <a:ext cx="6469200" cy="229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14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0" y="-239374"/>
            <a:ext cx="5606499" cy="1325563"/>
          </a:xfrm>
        </p:spPr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29</a:t>
            </a:fld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  <a:endCxn id="5" idx="0"/>
          </p:cNvCxnSpPr>
          <p:nvPr/>
        </p:nvCxnSpPr>
        <p:spPr>
          <a:xfrm flipV="1">
            <a:off x="2150179" y="2513139"/>
            <a:ext cx="3127144" cy="184666"/>
          </a:xfrm>
          <a:prstGeom prst="curvedConnector4">
            <a:avLst>
              <a:gd name="adj1" fmla="val 34131"/>
              <a:gd name="adj2" fmla="val 297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498E63-7722-32F5-9D6C-A22CA2191480}"/>
              </a:ext>
            </a:extLst>
          </p:cNvPr>
          <p:cNvSpPr txBox="1"/>
          <p:nvPr/>
        </p:nvSpPr>
        <p:spPr>
          <a:xfrm>
            <a:off x="4889395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3</a:t>
            </a:r>
            <a:endParaRPr lang="en-AU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5837B-89E1-C908-9ECE-72B010BDB772}"/>
              </a:ext>
            </a:extLst>
          </p:cNvPr>
          <p:cNvSpPr txBox="1"/>
          <p:nvPr/>
        </p:nvSpPr>
        <p:spPr>
          <a:xfrm>
            <a:off x="566884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7</a:t>
            </a:r>
            <a:endParaRPr lang="en-AU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B915E-19C8-ED80-FE62-04EFC5129F2F}"/>
              </a:ext>
            </a:extLst>
          </p:cNvPr>
          <p:cNvSpPr txBox="1"/>
          <p:nvPr/>
        </p:nvSpPr>
        <p:spPr>
          <a:xfrm>
            <a:off x="6444699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6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72C75-A591-9847-0EFA-946D14F4A39D}"/>
              </a:ext>
            </a:extLst>
          </p:cNvPr>
          <p:cNvSpPr txBox="1"/>
          <p:nvPr/>
        </p:nvSpPr>
        <p:spPr>
          <a:xfrm>
            <a:off x="722055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-1</a:t>
            </a:r>
            <a:endParaRPr lang="en-AU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88533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8241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57830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8242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7127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8243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296424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8244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542AB-C88D-04DB-641E-A4E37938F430}"/>
              </a:ext>
            </a:extLst>
          </p:cNvPr>
          <p:cNvSpPr txBox="1"/>
          <p:nvPr/>
        </p:nvSpPr>
        <p:spPr>
          <a:xfrm>
            <a:off x="5146975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0BB7D-7BCE-EF06-B046-904AE09EE064}"/>
              </a:ext>
            </a:extLst>
          </p:cNvPr>
          <p:cNvSpPr txBox="1"/>
          <p:nvPr/>
        </p:nvSpPr>
        <p:spPr>
          <a:xfrm>
            <a:off x="5945157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228E4-1FFE-2BA0-56D6-E6CE5A5B7F33}"/>
              </a:ext>
            </a:extLst>
          </p:cNvPr>
          <p:cNvSpPr txBox="1"/>
          <p:nvPr/>
        </p:nvSpPr>
        <p:spPr>
          <a:xfrm>
            <a:off x="6707266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297A-347F-7F8B-BD14-218C67C60AAA}"/>
              </a:ext>
            </a:extLst>
          </p:cNvPr>
          <p:cNvSpPr txBox="1"/>
          <p:nvPr/>
        </p:nvSpPr>
        <p:spPr>
          <a:xfrm>
            <a:off x="7457638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23F993-0FA9-F11A-D8AE-7EA6DADED899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]</a:t>
            </a:r>
            <a:r>
              <a:rPr lang="en-CA" sz="1400" dirty="0"/>
              <a:t> means the same as </a:t>
            </a:r>
            <a:r>
              <a:rPr lang="en-CA" sz="1400" dirty="0">
                <a:latin typeface="Consolas" panose="020B0609020204030204" pitchFamily="49" charset="0"/>
              </a:rPr>
              <a:t>*(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 + 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7850D-7777-A300-136C-48ABB2988B24}"/>
              </a:ext>
            </a:extLst>
          </p:cNvPr>
          <p:cNvSpPr txBox="1"/>
          <p:nvPr/>
        </p:nvSpPr>
        <p:spPr>
          <a:xfrm>
            <a:off x="7996408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1DD3C8-325D-9363-437F-34BD54D42D89}"/>
              </a:ext>
            </a:extLst>
          </p:cNvPr>
          <p:cNvSpPr txBox="1"/>
          <p:nvPr/>
        </p:nvSpPr>
        <p:spPr>
          <a:xfrm>
            <a:off x="8772263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2ABA4E-3354-A49C-2098-430F655AB720}"/>
              </a:ext>
            </a:extLst>
          </p:cNvPr>
          <p:cNvSpPr txBox="1"/>
          <p:nvPr/>
        </p:nvSpPr>
        <p:spPr>
          <a:xfrm>
            <a:off x="4103458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52E65A-51E5-5DE8-CE3B-24740AC5E096}"/>
              </a:ext>
            </a:extLst>
          </p:cNvPr>
          <p:cNvSpPr txBox="1"/>
          <p:nvPr/>
        </p:nvSpPr>
        <p:spPr>
          <a:xfrm>
            <a:off x="4305276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-1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E06929-935A-9DB8-9838-9693C8F5CF58}"/>
              </a:ext>
            </a:extLst>
          </p:cNvPr>
          <p:cNvSpPr txBox="1"/>
          <p:nvPr/>
        </p:nvSpPr>
        <p:spPr>
          <a:xfrm>
            <a:off x="3326232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6F17DE-C04F-B33B-45F7-0E53FC00F32F}"/>
              </a:ext>
            </a:extLst>
          </p:cNvPr>
          <p:cNvSpPr txBox="1"/>
          <p:nvPr/>
        </p:nvSpPr>
        <p:spPr>
          <a:xfrm>
            <a:off x="3528050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-2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7DE99A-A99F-B0D2-C2C8-5481E715AD78}"/>
              </a:ext>
            </a:extLst>
          </p:cNvPr>
          <p:cNvSpPr txBox="1"/>
          <p:nvPr/>
        </p:nvSpPr>
        <p:spPr>
          <a:xfrm>
            <a:off x="421923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8240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EBB6BD-E0D3-6BE0-F662-611A344D0F01}"/>
              </a:ext>
            </a:extLst>
          </p:cNvPr>
          <p:cNvSpPr txBox="1"/>
          <p:nvPr/>
        </p:nvSpPr>
        <p:spPr>
          <a:xfrm>
            <a:off x="3449939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8239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4271FD-96B5-349C-9B45-6BD920294261}"/>
              </a:ext>
            </a:extLst>
          </p:cNvPr>
          <p:cNvSpPr txBox="1"/>
          <p:nvPr/>
        </p:nvSpPr>
        <p:spPr>
          <a:xfrm>
            <a:off x="8265712" y="216032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4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29E7E4-90BF-CF2D-FA95-D1AECAB762A3}"/>
              </a:ext>
            </a:extLst>
          </p:cNvPr>
          <p:cNvSpPr txBox="1"/>
          <p:nvPr/>
        </p:nvSpPr>
        <p:spPr>
          <a:xfrm>
            <a:off x="8976965" y="21692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5240A6-E366-3A43-6105-21119E1B1020}"/>
              </a:ext>
            </a:extLst>
          </p:cNvPr>
          <p:cNvSpPr txBox="1"/>
          <p:nvPr/>
        </p:nvSpPr>
        <p:spPr>
          <a:xfrm>
            <a:off x="8065721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1BE640-F274-662A-7343-D6C4CC838166}"/>
              </a:ext>
            </a:extLst>
          </p:cNvPr>
          <p:cNvSpPr txBox="1"/>
          <p:nvPr/>
        </p:nvSpPr>
        <p:spPr>
          <a:xfrm>
            <a:off x="883501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8246</a:t>
            </a:r>
            <a:endParaRPr lang="en-AU" dirty="0">
              <a:solidFill>
                <a:srgbClr val="00B0F0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4412830-E577-26A0-AE1C-E8E2D9E9FB8C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B5A908B-DBB6-9359-E9A9-3BE2425D73AF}"/>
                </a:ext>
              </a:extLst>
            </p:cNvPr>
            <p:cNvCxnSpPr>
              <a:stCxn id="77" idx="0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ECE4F28-B4F1-CDA6-297C-F7139AFBBF54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2B58704-A1B3-12A9-FFC2-D74FEAA005E7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D5A1586-B7EF-34EF-3C50-2FE2DFCA6648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7DEA16D-9C03-1C7B-95DD-281111CE6742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B2A5132-9F53-2285-8082-0B38CA34BD20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101F08-A4C2-21E8-CEF3-B0D604AAD9E4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4A07BB3-056F-4CF5-5BF2-76F1E1231FDA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B0EB8C0-9C1B-8E43-BE0B-A635DC64CC2A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191ADCD-02C9-BDEA-F5EC-E2A888E569C6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AAC9F66-E55B-F623-5E55-0C4406982822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662D629-C90D-612C-7895-865A42868F77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32FC38D-D8A2-44AA-95E2-4CD3BECCC2CB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C5CC9BF-F546-F94C-7D8F-C75EE3D8B69B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]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B59C95B-8A13-746A-BEBB-76E982D15640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]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B382F8-EBF3-13F2-28AB-C362A95587E6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]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9D797F-8AC4-3491-3D8D-2EEDEC9F18B1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]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FB445307-9AE1-56DE-D30E-6A65DA4A3D3B}"/>
              </a:ext>
            </a:extLst>
          </p:cNvPr>
          <p:cNvSpPr txBox="1"/>
          <p:nvPr/>
        </p:nvSpPr>
        <p:spPr>
          <a:xfrm>
            <a:off x="5586434" y="486790"/>
            <a:ext cx="2118029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While we can point to invalid memory locations, we don’t know what is there and so it’s not safe to access them.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0A168-570B-8553-19F8-BE0F7F79DA47}"/>
              </a:ext>
            </a:extLst>
          </p:cNvPr>
          <p:cNvSpPr txBox="1"/>
          <p:nvPr/>
        </p:nvSpPr>
        <p:spPr>
          <a:xfrm>
            <a:off x="7922444" y="1277658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+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E5C272-1516-0D3D-F15B-FDB463B31557}"/>
              </a:ext>
            </a:extLst>
          </p:cNvPr>
          <p:cNvCxnSpPr>
            <a:cxnSpLocks/>
          </p:cNvCxnSpPr>
          <p:nvPr/>
        </p:nvCxnSpPr>
        <p:spPr>
          <a:xfrm flipH="1">
            <a:off x="8610600" y="1685783"/>
            <a:ext cx="188298" cy="81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6FCACA-0470-BC20-1BA2-EF0E34D29401}"/>
              </a:ext>
            </a:extLst>
          </p:cNvPr>
          <p:cNvSpPr txBox="1"/>
          <p:nvPr/>
        </p:nvSpPr>
        <p:spPr>
          <a:xfrm>
            <a:off x="9304007" y="1269099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+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C97355-5880-5F86-9677-68600DDCA7D0}"/>
              </a:ext>
            </a:extLst>
          </p:cNvPr>
          <p:cNvCxnSpPr>
            <a:cxnSpLocks/>
          </p:cNvCxnSpPr>
          <p:nvPr/>
        </p:nvCxnSpPr>
        <p:spPr>
          <a:xfrm flipH="1">
            <a:off x="9391964" y="1740369"/>
            <a:ext cx="177776" cy="7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10E2EB-1101-1D4A-949D-6F7CBCB43267}"/>
              </a:ext>
            </a:extLst>
          </p:cNvPr>
          <p:cNvSpPr txBox="1"/>
          <p:nvPr/>
        </p:nvSpPr>
        <p:spPr>
          <a:xfrm>
            <a:off x="1951175" y="1287009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-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884D55-ECA8-6FE6-25FA-9D657418F4C5}"/>
              </a:ext>
            </a:extLst>
          </p:cNvPr>
          <p:cNvSpPr txBox="1"/>
          <p:nvPr/>
        </p:nvSpPr>
        <p:spPr>
          <a:xfrm>
            <a:off x="3221205" y="1266203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-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3984F2-0B0A-42FC-27A5-98E60EA53063}"/>
              </a:ext>
            </a:extLst>
          </p:cNvPr>
          <p:cNvCxnSpPr/>
          <p:nvPr/>
        </p:nvCxnSpPr>
        <p:spPr>
          <a:xfrm>
            <a:off x="4102087" y="1690688"/>
            <a:ext cx="117149" cy="7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965FC4-FDBE-73AF-27A2-825B2D5099EA}"/>
              </a:ext>
            </a:extLst>
          </p:cNvPr>
          <p:cNvCxnSpPr/>
          <p:nvPr/>
        </p:nvCxnSpPr>
        <p:spPr>
          <a:xfrm>
            <a:off x="3045481" y="1690688"/>
            <a:ext cx="347623" cy="7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E990FC-52D0-4431-191C-282A19A8F3AE}"/>
              </a:ext>
            </a:extLst>
          </p:cNvPr>
          <p:cNvSpPr txBox="1"/>
          <p:nvPr/>
        </p:nvSpPr>
        <p:spPr>
          <a:xfrm>
            <a:off x="7669170" y="948483"/>
            <a:ext cx="15776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BCF253-7D51-85C5-6E85-8A4125398FA8}"/>
              </a:ext>
            </a:extLst>
          </p:cNvPr>
          <p:cNvSpPr txBox="1"/>
          <p:nvPr/>
        </p:nvSpPr>
        <p:spPr>
          <a:xfrm>
            <a:off x="9304006" y="916071"/>
            <a:ext cx="1855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34584B-CF81-708A-66ED-370DF37D51A2}"/>
              </a:ext>
            </a:extLst>
          </p:cNvPr>
          <p:cNvSpPr txBox="1"/>
          <p:nvPr/>
        </p:nvSpPr>
        <p:spPr>
          <a:xfrm>
            <a:off x="1542390" y="976971"/>
            <a:ext cx="17043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-2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D32B00-48C2-9B9E-F63E-8ADB4ADD3B43}"/>
              </a:ext>
            </a:extLst>
          </p:cNvPr>
          <p:cNvSpPr txBox="1"/>
          <p:nvPr/>
        </p:nvSpPr>
        <p:spPr>
          <a:xfrm>
            <a:off x="3285972" y="939098"/>
            <a:ext cx="1855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-1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13CCF9-D625-C624-8822-EC785AE57484}"/>
              </a:ext>
            </a:extLst>
          </p:cNvPr>
          <p:cNvSpPr txBox="1"/>
          <p:nvPr/>
        </p:nvSpPr>
        <p:spPr>
          <a:xfrm>
            <a:off x="10006017" y="2152008"/>
            <a:ext cx="2118029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Accessing an out of bounds memory location could cause unknown behaviour: maybe nothing happens, maybe your computer crashes, 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B8F6E9D-EDAA-FA31-EB0F-2947903CA661}"/>
                  </a:ext>
                </a:extLst>
              </p14:cNvPr>
              <p14:cNvContentPartPr/>
              <p14:nvPr/>
            </p14:nvContentPartPr>
            <p14:xfrm>
              <a:off x="4755600" y="621360"/>
              <a:ext cx="4547160" cy="36622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B8F6E9D-EDAA-FA31-EB0F-2947903CA6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6240" y="612000"/>
                <a:ext cx="4565880" cy="368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746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EC4B-8A0E-1BCF-888B-26E96DB4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67" y="345462"/>
            <a:ext cx="6374354" cy="1325563"/>
          </a:xfrm>
        </p:spPr>
        <p:txBody>
          <a:bodyPr/>
          <a:lstStyle/>
          <a:p>
            <a:r>
              <a:rPr lang="en-CA" dirty="0"/>
              <a:t>Reminder of basic pointers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AF5BD-1AC7-9269-2E3C-FFC90CE8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</a:t>
            </a:fld>
            <a:endParaRPr lang="en-AU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9BEB8FB-6B81-B10D-84E7-C56E3E95EDB9}"/>
              </a:ext>
            </a:extLst>
          </p:cNvPr>
          <p:cNvGrpSpPr/>
          <p:nvPr/>
        </p:nvGrpSpPr>
        <p:grpSpPr>
          <a:xfrm>
            <a:off x="4452873" y="1890776"/>
            <a:ext cx="1803298" cy="974934"/>
            <a:chOff x="8875632" y="1603680"/>
            <a:chExt cx="1803298" cy="97493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D71D54E-40F1-00B5-74CD-A64D34DA20DA}"/>
                </a:ext>
              </a:extLst>
            </p:cNvPr>
            <p:cNvSpPr txBox="1"/>
            <p:nvPr/>
          </p:nvSpPr>
          <p:spPr>
            <a:xfrm>
              <a:off x="9462988" y="1722484"/>
              <a:ext cx="785931" cy="40011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dirty="0">
                  <a:solidFill>
                    <a:srgbClr val="92D050"/>
                  </a:solidFill>
                </a:rPr>
                <a:t>3900</a:t>
              </a:r>
              <a:endParaRPr lang="en-AU" sz="2000" dirty="0">
                <a:solidFill>
                  <a:srgbClr val="92D05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BE928E2-9B4E-ED97-F8A4-7A7FED3B7CB5}"/>
                </a:ext>
              </a:extLst>
            </p:cNvPr>
            <p:cNvSpPr txBox="1"/>
            <p:nvPr/>
          </p:nvSpPr>
          <p:spPr>
            <a:xfrm>
              <a:off x="8875632" y="1603680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p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A17A092-2130-614C-A983-B187BBAFF10C}"/>
                </a:ext>
              </a:extLst>
            </p:cNvPr>
            <p:cNvSpPr txBox="1"/>
            <p:nvPr/>
          </p:nvSpPr>
          <p:spPr>
            <a:xfrm>
              <a:off x="9230110" y="2116949"/>
              <a:ext cx="14488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</a:rPr>
                <a:t>double*</a:t>
              </a:r>
              <a:endParaRPr lang="en-AU"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3E6C251-BE0B-F84D-B6B2-D2A52B5B8BCA}"/>
              </a:ext>
            </a:extLst>
          </p:cNvPr>
          <p:cNvSpPr txBox="1"/>
          <p:nvPr/>
        </p:nvSpPr>
        <p:spPr>
          <a:xfrm>
            <a:off x="5040228" y="1671025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4473</a:t>
            </a:r>
            <a:endParaRPr lang="en-AU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7C4E2ED-0400-0150-8E15-59DF824193EB}"/>
              </a:ext>
            </a:extLst>
          </p:cNvPr>
          <p:cNvGrpSpPr/>
          <p:nvPr/>
        </p:nvGrpSpPr>
        <p:grpSpPr>
          <a:xfrm>
            <a:off x="6956965" y="2575660"/>
            <a:ext cx="1763266" cy="1142423"/>
            <a:chOff x="8839667" y="1722484"/>
            <a:chExt cx="1763266" cy="114242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50C3F0D-E9A9-3BC3-2E63-2B2DCDC62DF6}"/>
                </a:ext>
              </a:extLst>
            </p:cNvPr>
            <p:cNvSpPr txBox="1"/>
            <p:nvPr/>
          </p:nvSpPr>
          <p:spPr>
            <a:xfrm>
              <a:off x="9462988" y="1722484"/>
              <a:ext cx="863404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>
                  <a:solidFill>
                    <a:srgbClr val="92D050"/>
                  </a:solidFill>
                </a:rPr>
                <a:t>2.6</a:t>
              </a:r>
              <a:endParaRPr lang="en-AU" sz="4000" dirty="0">
                <a:solidFill>
                  <a:srgbClr val="92D05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0166610-F060-C847-09F8-C16D9B2B9CAA}"/>
                </a:ext>
              </a:extLst>
            </p:cNvPr>
            <p:cNvSpPr txBox="1"/>
            <p:nvPr/>
          </p:nvSpPr>
          <p:spPr>
            <a:xfrm>
              <a:off x="8839667" y="1747392"/>
              <a:ext cx="78593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</a:rPr>
                <a:t>X</a:t>
              </a:r>
              <a:br>
                <a:rPr lang="en-US" sz="2400" dirty="0">
                  <a:latin typeface="Consolas" panose="020B0609020204030204" pitchFamily="49" charset="0"/>
                </a:rPr>
              </a:b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*p</a:t>
              </a:r>
              <a:endParaRPr lang="en-AU" sz="24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1F74C01-26F9-3958-F228-68A5D666BDFE}"/>
                </a:ext>
              </a:extLst>
            </p:cNvPr>
            <p:cNvSpPr txBox="1"/>
            <p:nvPr/>
          </p:nvSpPr>
          <p:spPr>
            <a:xfrm>
              <a:off x="9349057" y="2403242"/>
              <a:ext cx="125387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</a:rPr>
                <a:t>double</a:t>
              </a:r>
              <a:endParaRPr lang="en-AU"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D869240-2DA3-00B7-DF82-FD7CF94A190A}"/>
              </a:ext>
            </a:extLst>
          </p:cNvPr>
          <p:cNvSpPr txBox="1"/>
          <p:nvPr/>
        </p:nvSpPr>
        <p:spPr>
          <a:xfrm>
            <a:off x="7580285" y="2237105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3900</a:t>
            </a:r>
            <a:endParaRPr lang="en-AU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983F94-FA65-E800-61F0-A5CD3FB27F6A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5826160" y="2209635"/>
            <a:ext cx="1754125" cy="470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B7FBC77-F8A9-1842-8CDB-F3572E3ADBA2}"/>
              </a:ext>
            </a:extLst>
          </p:cNvPr>
          <p:cNvGrpSpPr/>
          <p:nvPr/>
        </p:nvGrpSpPr>
        <p:grpSpPr>
          <a:xfrm>
            <a:off x="1484340" y="5158582"/>
            <a:ext cx="1076383" cy="584775"/>
            <a:chOff x="2275157" y="3936676"/>
            <a:chExt cx="1076383" cy="584775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92EB0FC-7C5E-5B93-C4D3-463B4684F203}"/>
                </a:ext>
              </a:extLst>
            </p:cNvPr>
            <p:cNvCxnSpPr>
              <a:cxnSpLocks/>
            </p:cNvCxnSpPr>
            <p:nvPr/>
          </p:nvCxnSpPr>
          <p:spPr>
            <a:xfrm>
              <a:off x="2652516" y="4254780"/>
              <a:ext cx="4773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2307AA4-BF2F-3562-A993-2DE213339F04}"/>
                </a:ext>
              </a:extLst>
            </p:cNvPr>
            <p:cNvCxnSpPr>
              <a:cxnSpLocks/>
            </p:cNvCxnSpPr>
            <p:nvPr/>
          </p:nvCxnSpPr>
          <p:spPr>
            <a:xfrm>
              <a:off x="3129867" y="4095453"/>
              <a:ext cx="0" cy="318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D31A7EB-9944-7DDE-A1E6-0D42ABA579E6}"/>
                </a:ext>
              </a:extLst>
            </p:cNvPr>
            <p:cNvCxnSpPr>
              <a:cxnSpLocks/>
            </p:cNvCxnSpPr>
            <p:nvPr/>
          </p:nvCxnSpPr>
          <p:spPr>
            <a:xfrm>
              <a:off x="3236925" y="4140166"/>
              <a:ext cx="0" cy="229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75A65BD-9D7D-46EB-317B-ED79911CC770}"/>
                </a:ext>
              </a:extLst>
            </p:cNvPr>
            <p:cNvCxnSpPr>
              <a:cxnSpLocks/>
            </p:cNvCxnSpPr>
            <p:nvPr/>
          </p:nvCxnSpPr>
          <p:spPr>
            <a:xfrm>
              <a:off x="3351540" y="4197473"/>
              <a:ext cx="0" cy="114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D61A5F3-3E07-D532-6EBC-92035AD04D35}"/>
                </a:ext>
              </a:extLst>
            </p:cNvPr>
            <p:cNvSpPr txBox="1"/>
            <p:nvPr/>
          </p:nvSpPr>
          <p:spPr>
            <a:xfrm>
              <a:off x="2275157" y="3936676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>
                  <a:latin typeface="Consolas" panose="020B0609020204030204" pitchFamily="49" charset="0"/>
                </a:rPr>
                <a:t>p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47B21CEC-92D0-2EE6-1362-C7C85DC2FE02}"/>
              </a:ext>
            </a:extLst>
          </p:cNvPr>
          <p:cNvSpPr txBox="1"/>
          <p:nvPr/>
        </p:nvSpPr>
        <p:spPr>
          <a:xfrm>
            <a:off x="3043353" y="5156262"/>
            <a:ext cx="2558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*p</a:t>
            </a:r>
            <a:r>
              <a:rPr lang="en-CA" sz="3200" dirty="0"/>
              <a:t> </a:t>
            </a:r>
            <a:r>
              <a:rPr lang="en-CA" sz="3200" dirty="0">
                <a:solidFill>
                  <a:srgbClr val="FF0000"/>
                </a:solidFill>
              </a:rPr>
              <a:t>is an error!</a:t>
            </a:r>
            <a:endParaRPr lang="en-AU" sz="32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358AC6-8FA0-4414-DB97-D73C19B27239}"/>
              </a:ext>
            </a:extLst>
          </p:cNvPr>
          <p:cNvSpPr txBox="1"/>
          <p:nvPr/>
        </p:nvSpPr>
        <p:spPr>
          <a:xfrm>
            <a:off x="3312515" y="5892581"/>
            <a:ext cx="202019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Never de-reference a null pointer!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C0C399-3CBF-9D2C-AC15-735211714EA2}"/>
              </a:ext>
            </a:extLst>
          </p:cNvPr>
          <p:cNvSpPr txBox="1"/>
          <p:nvPr/>
        </p:nvSpPr>
        <p:spPr>
          <a:xfrm>
            <a:off x="2208512" y="1706150"/>
            <a:ext cx="202019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pointer stores the address of another value.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43498D-9554-87A3-FE02-60D8DD6B9FFD}"/>
              </a:ext>
            </a:extLst>
          </p:cNvPr>
          <p:cNvSpPr txBox="1"/>
          <p:nvPr/>
        </p:nvSpPr>
        <p:spPr>
          <a:xfrm>
            <a:off x="9115111" y="3620606"/>
            <a:ext cx="2652516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 x = 2.6;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double* p = &amp;x;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cout &lt;&lt; x;  // 2.6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cout &lt;&lt; *p; // 2.6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*p = 0;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cout &lt;&lt; x;  // 0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cout &lt;&lt; *p; //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5B00BA-D37B-789D-3548-50B94E8A4BFD}"/>
              </a:ext>
            </a:extLst>
          </p:cNvPr>
          <p:cNvSpPr txBox="1"/>
          <p:nvPr/>
        </p:nvSpPr>
        <p:spPr>
          <a:xfrm>
            <a:off x="7297350" y="668927"/>
            <a:ext cx="175412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Since p points to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, you can use </a:t>
            </a:r>
            <a:r>
              <a:rPr lang="en-CA" dirty="0">
                <a:latin typeface="Consolas" panose="020B0609020204030204" pitchFamily="49" charset="0"/>
              </a:rPr>
              <a:t>*p</a:t>
            </a:r>
            <a:r>
              <a:rPr lang="en-CA" dirty="0"/>
              <a:t> as another name for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78E60D-CF27-863C-59E8-8D2DE97C4FFE}"/>
              </a:ext>
            </a:extLst>
          </p:cNvPr>
          <p:cNvSpPr txBox="1"/>
          <p:nvPr/>
        </p:nvSpPr>
        <p:spPr>
          <a:xfrm>
            <a:off x="1750631" y="3620606"/>
            <a:ext cx="364068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</a:t>
            </a:r>
            <a:r>
              <a:rPr lang="en-CA" dirty="0">
                <a:latin typeface="Consolas" panose="020B0609020204030204" pitchFamily="49" charset="0"/>
              </a:rPr>
              <a:t>p</a:t>
            </a:r>
            <a:r>
              <a:rPr lang="en-CA" dirty="0"/>
              <a:t> is a pointer, then the expression </a:t>
            </a:r>
            <a:r>
              <a:rPr lang="en-CA" dirty="0">
                <a:latin typeface="Consolas" panose="020B0609020204030204" pitchFamily="49" charset="0"/>
              </a:rPr>
              <a:t>*p</a:t>
            </a:r>
            <a:r>
              <a:rPr lang="en-CA" dirty="0"/>
              <a:t> is the de-referenced pointer, and it names the value </a:t>
            </a:r>
            <a:r>
              <a:rPr lang="en-CA" dirty="0">
                <a:latin typeface="Consolas" panose="020B0609020204030204" pitchFamily="49" charset="0"/>
              </a:rPr>
              <a:t>p</a:t>
            </a:r>
            <a:r>
              <a:rPr lang="en-CA" dirty="0"/>
              <a:t> points to.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801D298-3965-9F50-4478-8B16BF9A4DF7}"/>
                  </a:ext>
                </a:extLst>
              </p14:cNvPr>
              <p14:cNvContentPartPr/>
              <p14:nvPr/>
            </p14:nvContentPartPr>
            <p14:xfrm>
              <a:off x="2317680" y="2004480"/>
              <a:ext cx="9591480" cy="4497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801D298-3965-9F50-4478-8B16BF9A4D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8320" y="1995120"/>
                <a:ext cx="9610200" cy="451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3430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0" y="-239374"/>
            <a:ext cx="5606499" cy="1325563"/>
          </a:xfrm>
        </p:spPr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30</a:t>
            </a:fld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  <a:endCxn id="5" idx="0"/>
          </p:cNvCxnSpPr>
          <p:nvPr/>
        </p:nvCxnSpPr>
        <p:spPr>
          <a:xfrm flipV="1">
            <a:off x="2150179" y="2513139"/>
            <a:ext cx="3127144" cy="184666"/>
          </a:xfrm>
          <a:prstGeom prst="curvedConnector4">
            <a:avLst>
              <a:gd name="adj1" fmla="val 34131"/>
              <a:gd name="adj2" fmla="val 297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498E63-7722-32F5-9D6C-A22CA2191480}"/>
              </a:ext>
            </a:extLst>
          </p:cNvPr>
          <p:cNvSpPr txBox="1"/>
          <p:nvPr/>
        </p:nvSpPr>
        <p:spPr>
          <a:xfrm>
            <a:off x="4889395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3</a:t>
            </a:r>
            <a:endParaRPr lang="en-AU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5837B-89E1-C908-9ECE-72B010BDB772}"/>
              </a:ext>
            </a:extLst>
          </p:cNvPr>
          <p:cNvSpPr txBox="1"/>
          <p:nvPr/>
        </p:nvSpPr>
        <p:spPr>
          <a:xfrm>
            <a:off x="566884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7</a:t>
            </a:r>
            <a:endParaRPr lang="en-AU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B915E-19C8-ED80-FE62-04EFC5129F2F}"/>
              </a:ext>
            </a:extLst>
          </p:cNvPr>
          <p:cNvSpPr txBox="1"/>
          <p:nvPr/>
        </p:nvSpPr>
        <p:spPr>
          <a:xfrm>
            <a:off x="6444699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6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72C75-A591-9847-0EFA-946D14F4A39D}"/>
              </a:ext>
            </a:extLst>
          </p:cNvPr>
          <p:cNvSpPr txBox="1"/>
          <p:nvPr/>
        </p:nvSpPr>
        <p:spPr>
          <a:xfrm>
            <a:off x="722055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-1</a:t>
            </a:r>
            <a:endParaRPr lang="en-AU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88533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8241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57830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8242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7127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8243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296424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8244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542AB-C88D-04DB-641E-A4E37938F430}"/>
              </a:ext>
            </a:extLst>
          </p:cNvPr>
          <p:cNvSpPr txBox="1"/>
          <p:nvPr/>
        </p:nvSpPr>
        <p:spPr>
          <a:xfrm>
            <a:off x="5146975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0BB7D-7BCE-EF06-B046-904AE09EE064}"/>
              </a:ext>
            </a:extLst>
          </p:cNvPr>
          <p:cNvSpPr txBox="1"/>
          <p:nvPr/>
        </p:nvSpPr>
        <p:spPr>
          <a:xfrm>
            <a:off x="5945157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228E4-1FFE-2BA0-56D6-E6CE5A5B7F33}"/>
              </a:ext>
            </a:extLst>
          </p:cNvPr>
          <p:cNvSpPr txBox="1"/>
          <p:nvPr/>
        </p:nvSpPr>
        <p:spPr>
          <a:xfrm>
            <a:off x="6707266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297A-347F-7F8B-BD14-218C67C60AAA}"/>
              </a:ext>
            </a:extLst>
          </p:cNvPr>
          <p:cNvSpPr txBox="1"/>
          <p:nvPr/>
        </p:nvSpPr>
        <p:spPr>
          <a:xfrm>
            <a:off x="7457638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23F993-0FA9-F11A-D8AE-7EA6DADED899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]</a:t>
            </a:r>
            <a:r>
              <a:rPr lang="en-CA" sz="1400" dirty="0"/>
              <a:t> means the same as </a:t>
            </a:r>
            <a:r>
              <a:rPr lang="en-CA" sz="1400" dirty="0">
                <a:latin typeface="Consolas" panose="020B0609020204030204" pitchFamily="49" charset="0"/>
              </a:rPr>
              <a:t>*(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 + 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7850D-7777-A300-136C-48ABB2988B24}"/>
              </a:ext>
            </a:extLst>
          </p:cNvPr>
          <p:cNvSpPr txBox="1"/>
          <p:nvPr/>
        </p:nvSpPr>
        <p:spPr>
          <a:xfrm>
            <a:off x="7996408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1DD3C8-325D-9363-437F-34BD54D42D89}"/>
              </a:ext>
            </a:extLst>
          </p:cNvPr>
          <p:cNvSpPr txBox="1"/>
          <p:nvPr/>
        </p:nvSpPr>
        <p:spPr>
          <a:xfrm>
            <a:off x="8772263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2ABA4E-3354-A49C-2098-430F655AB720}"/>
              </a:ext>
            </a:extLst>
          </p:cNvPr>
          <p:cNvSpPr txBox="1"/>
          <p:nvPr/>
        </p:nvSpPr>
        <p:spPr>
          <a:xfrm>
            <a:off x="4103458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52E65A-51E5-5DE8-CE3B-24740AC5E096}"/>
              </a:ext>
            </a:extLst>
          </p:cNvPr>
          <p:cNvSpPr txBox="1"/>
          <p:nvPr/>
        </p:nvSpPr>
        <p:spPr>
          <a:xfrm>
            <a:off x="4305276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-1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E06929-935A-9DB8-9838-9693C8F5CF58}"/>
              </a:ext>
            </a:extLst>
          </p:cNvPr>
          <p:cNvSpPr txBox="1"/>
          <p:nvPr/>
        </p:nvSpPr>
        <p:spPr>
          <a:xfrm>
            <a:off x="3326232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6F17DE-C04F-B33B-45F7-0E53FC00F32F}"/>
              </a:ext>
            </a:extLst>
          </p:cNvPr>
          <p:cNvSpPr txBox="1"/>
          <p:nvPr/>
        </p:nvSpPr>
        <p:spPr>
          <a:xfrm>
            <a:off x="3528050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-2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7DE99A-A99F-B0D2-C2C8-5481E715AD78}"/>
              </a:ext>
            </a:extLst>
          </p:cNvPr>
          <p:cNvSpPr txBox="1"/>
          <p:nvPr/>
        </p:nvSpPr>
        <p:spPr>
          <a:xfrm>
            <a:off x="421923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8240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EBB6BD-E0D3-6BE0-F662-611A344D0F01}"/>
              </a:ext>
            </a:extLst>
          </p:cNvPr>
          <p:cNvSpPr txBox="1"/>
          <p:nvPr/>
        </p:nvSpPr>
        <p:spPr>
          <a:xfrm>
            <a:off x="3449939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8239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4271FD-96B5-349C-9B45-6BD920294261}"/>
              </a:ext>
            </a:extLst>
          </p:cNvPr>
          <p:cNvSpPr txBox="1"/>
          <p:nvPr/>
        </p:nvSpPr>
        <p:spPr>
          <a:xfrm>
            <a:off x="8265712" y="216032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4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29E7E4-90BF-CF2D-FA95-D1AECAB762A3}"/>
              </a:ext>
            </a:extLst>
          </p:cNvPr>
          <p:cNvSpPr txBox="1"/>
          <p:nvPr/>
        </p:nvSpPr>
        <p:spPr>
          <a:xfrm>
            <a:off x="8976965" y="21692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5240A6-E366-3A43-6105-21119E1B1020}"/>
              </a:ext>
            </a:extLst>
          </p:cNvPr>
          <p:cNvSpPr txBox="1"/>
          <p:nvPr/>
        </p:nvSpPr>
        <p:spPr>
          <a:xfrm>
            <a:off x="8065721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1BE640-F274-662A-7343-D6C4CC838166}"/>
              </a:ext>
            </a:extLst>
          </p:cNvPr>
          <p:cNvSpPr txBox="1"/>
          <p:nvPr/>
        </p:nvSpPr>
        <p:spPr>
          <a:xfrm>
            <a:off x="883501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8246</a:t>
            </a:r>
            <a:endParaRPr lang="en-AU" dirty="0">
              <a:solidFill>
                <a:srgbClr val="00B0F0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4412830-E577-26A0-AE1C-E8E2D9E9FB8C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B5A908B-DBB6-9359-E9A9-3BE2425D73AF}"/>
                </a:ext>
              </a:extLst>
            </p:cNvPr>
            <p:cNvCxnSpPr>
              <a:stCxn id="77" idx="0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ECE4F28-B4F1-CDA6-297C-F7139AFBBF54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2B58704-A1B3-12A9-FFC2-D74FEAA005E7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D5A1586-B7EF-34EF-3C50-2FE2DFCA6648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7DEA16D-9C03-1C7B-95DD-281111CE6742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B2A5132-9F53-2285-8082-0B38CA34BD20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101F08-A4C2-21E8-CEF3-B0D604AAD9E4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4A07BB3-056F-4CF5-5BF2-76F1E1231FDA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B0EB8C0-9C1B-8E43-BE0B-A635DC64CC2A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191ADCD-02C9-BDEA-F5EC-E2A888E569C6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AAC9F66-E55B-F623-5E55-0C4406982822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662D629-C90D-612C-7895-865A42868F77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32FC38D-D8A2-44AA-95E2-4CD3BECCC2CB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C5CC9BF-F546-F94C-7D8F-C75EE3D8B69B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]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B59C95B-8A13-746A-BEBB-76E982D15640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]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B382F8-EBF3-13F2-28AB-C362A95587E6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]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9D797F-8AC4-3491-3D8D-2EEDEC9F18B1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]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9D816C32-4C16-A9F1-9C51-74D47AD38076}"/>
              </a:ext>
            </a:extLst>
          </p:cNvPr>
          <p:cNvSpPr txBox="1"/>
          <p:nvPr/>
        </p:nvSpPr>
        <p:spPr>
          <a:xfrm>
            <a:off x="7922444" y="1277658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+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5FD240B-AEF8-5A75-3B33-9F4F2E37FDBD}"/>
              </a:ext>
            </a:extLst>
          </p:cNvPr>
          <p:cNvCxnSpPr>
            <a:cxnSpLocks/>
          </p:cNvCxnSpPr>
          <p:nvPr/>
        </p:nvCxnSpPr>
        <p:spPr>
          <a:xfrm flipH="1">
            <a:off x="8610600" y="1685783"/>
            <a:ext cx="188298" cy="81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7ED4E49-990E-3B9A-9D2E-23729B7A04A0}"/>
              </a:ext>
            </a:extLst>
          </p:cNvPr>
          <p:cNvSpPr txBox="1"/>
          <p:nvPr/>
        </p:nvSpPr>
        <p:spPr>
          <a:xfrm>
            <a:off x="9304007" y="1269099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+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85A6BDD-1E88-BF4C-CEB9-E3C4D80C6C11}"/>
              </a:ext>
            </a:extLst>
          </p:cNvPr>
          <p:cNvCxnSpPr>
            <a:cxnSpLocks/>
          </p:cNvCxnSpPr>
          <p:nvPr/>
        </p:nvCxnSpPr>
        <p:spPr>
          <a:xfrm flipH="1">
            <a:off x="9391964" y="1740369"/>
            <a:ext cx="177776" cy="7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8D0B4CD-21C6-059B-C9A3-21382145B9BA}"/>
              </a:ext>
            </a:extLst>
          </p:cNvPr>
          <p:cNvSpPr txBox="1"/>
          <p:nvPr/>
        </p:nvSpPr>
        <p:spPr>
          <a:xfrm>
            <a:off x="1951175" y="1287009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-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80DCEBD-A975-75CD-550E-9619DB510D43}"/>
              </a:ext>
            </a:extLst>
          </p:cNvPr>
          <p:cNvSpPr txBox="1"/>
          <p:nvPr/>
        </p:nvSpPr>
        <p:spPr>
          <a:xfrm>
            <a:off x="3221205" y="1266203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-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520DE2B-2976-C2B3-0BB6-E5CF0D34797D}"/>
              </a:ext>
            </a:extLst>
          </p:cNvPr>
          <p:cNvCxnSpPr/>
          <p:nvPr/>
        </p:nvCxnSpPr>
        <p:spPr>
          <a:xfrm>
            <a:off x="4102087" y="1690688"/>
            <a:ext cx="117149" cy="7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4C424AA-6BC1-F8B0-5EEA-A88B0F7AE957}"/>
              </a:ext>
            </a:extLst>
          </p:cNvPr>
          <p:cNvCxnSpPr/>
          <p:nvPr/>
        </p:nvCxnSpPr>
        <p:spPr>
          <a:xfrm>
            <a:off x="3045481" y="1690688"/>
            <a:ext cx="347623" cy="7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57B66A2-6776-7722-7041-FACCCB93215B}"/>
              </a:ext>
            </a:extLst>
          </p:cNvPr>
          <p:cNvSpPr txBox="1"/>
          <p:nvPr/>
        </p:nvSpPr>
        <p:spPr>
          <a:xfrm>
            <a:off x="7571515" y="304434"/>
            <a:ext cx="3464981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Bad!</a:t>
            </a:r>
            <a:r>
              <a:rPr lang="en-CA" sz="1400" dirty="0"/>
              <a:t> 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[4]</a:t>
            </a:r>
            <a:r>
              <a:rPr lang="en-CA" sz="1400" dirty="0"/>
              <a:t>, 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[5]</a:t>
            </a:r>
            <a:r>
              <a:rPr lang="en-CA" sz="1400" dirty="0"/>
              <a:t>, .., are out of the array bounds and </a:t>
            </a:r>
            <a:r>
              <a:rPr lang="en-CA" sz="1400" b="1" dirty="0"/>
              <a:t>cannot</a:t>
            </a:r>
            <a:r>
              <a:rPr lang="en-CA" sz="1400" dirty="0"/>
              <a:t> be safely accessed!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44B5EC2-94E1-63F0-0164-2905BA532231}"/>
              </a:ext>
            </a:extLst>
          </p:cNvPr>
          <p:cNvSpPr txBox="1"/>
          <p:nvPr/>
        </p:nvSpPr>
        <p:spPr>
          <a:xfrm>
            <a:off x="7669170" y="948483"/>
            <a:ext cx="15776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8766CB5-DE97-8331-6638-E5B1BE20ABFB}"/>
              </a:ext>
            </a:extLst>
          </p:cNvPr>
          <p:cNvSpPr txBox="1"/>
          <p:nvPr/>
        </p:nvSpPr>
        <p:spPr>
          <a:xfrm>
            <a:off x="9304006" y="916071"/>
            <a:ext cx="1855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D955B5E-F8A7-E2CD-CC3E-5E781F236B03}"/>
              </a:ext>
            </a:extLst>
          </p:cNvPr>
          <p:cNvSpPr txBox="1"/>
          <p:nvPr/>
        </p:nvSpPr>
        <p:spPr>
          <a:xfrm>
            <a:off x="1542390" y="976971"/>
            <a:ext cx="17043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-2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634E251-F48C-A942-4816-40E9387D9337}"/>
              </a:ext>
            </a:extLst>
          </p:cNvPr>
          <p:cNvSpPr txBox="1"/>
          <p:nvPr/>
        </p:nvSpPr>
        <p:spPr>
          <a:xfrm>
            <a:off x="3285972" y="939098"/>
            <a:ext cx="1855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-1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957A6BE-AA79-DE61-2D85-7918B3A5F65F}"/>
              </a:ext>
            </a:extLst>
          </p:cNvPr>
          <p:cNvSpPr txBox="1"/>
          <p:nvPr/>
        </p:nvSpPr>
        <p:spPr>
          <a:xfrm>
            <a:off x="166168" y="1285403"/>
            <a:ext cx="1623825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Bad!</a:t>
            </a:r>
            <a:r>
              <a:rPr lang="en-CA" sz="1400" dirty="0"/>
              <a:t> 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[-2]</a:t>
            </a:r>
            <a:r>
              <a:rPr lang="en-CA" sz="1400" dirty="0"/>
              <a:t>, 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[-1]</a:t>
            </a:r>
            <a:r>
              <a:rPr lang="en-CA" sz="1400" dirty="0"/>
              <a:t>, .., are out of the array bounds and </a:t>
            </a:r>
            <a:r>
              <a:rPr lang="en-CA" sz="1400" b="1" dirty="0"/>
              <a:t>cannot</a:t>
            </a:r>
            <a:r>
              <a:rPr lang="en-CA" sz="1400" dirty="0"/>
              <a:t> be safely accessed!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73FDE1E-C9ED-FA8B-9E7A-E765549ADDDC}"/>
              </a:ext>
            </a:extLst>
          </p:cNvPr>
          <p:cNvSpPr txBox="1"/>
          <p:nvPr/>
        </p:nvSpPr>
        <p:spPr>
          <a:xfrm>
            <a:off x="9998128" y="1922104"/>
            <a:ext cx="2154115" cy="2246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C++ </a:t>
            </a:r>
            <a:r>
              <a:rPr lang="en-CA" sz="1400" b="1" dirty="0"/>
              <a:t>pointer arithmetic </a:t>
            </a:r>
            <a:r>
              <a:rPr lang="en-CA" sz="1400" dirty="0"/>
              <a:t>lets a program access almost any memory location!</a:t>
            </a:r>
          </a:p>
          <a:p>
            <a:pPr algn="ctr"/>
            <a:endParaRPr lang="en-CA" sz="1400" dirty="0"/>
          </a:p>
          <a:p>
            <a:pPr algn="ctr"/>
            <a:r>
              <a:rPr lang="en-CA" sz="1400" b="1" dirty="0"/>
              <a:t>Powerful but dangerous!</a:t>
            </a:r>
          </a:p>
          <a:p>
            <a:pPr algn="ctr"/>
            <a:r>
              <a:rPr lang="en-CA" sz="1400" dirty="0"/>
              <a:t>Almost always an error to access out-of-bounds memory. Can also be a </a:t>
            </a:r>
            <a:r>
              <a:rPr lang="en-CA" sz="1400" b="1" dirty="0"/>
              <a:t>security risk</a:t>
            </a:r>
            <a:r>
              <a:rPr lang="en-CA" sz="1400" dirty="0"/>
              <a:t>, e.g. accessing private memory.</a:t>
            </a:r>
          </a:p>
        </p:txBody>
      </p:sp>
    </p:spTree>
    <p:extLst>
      <p:ext uri="{BB962C8B-B14F-4D97-AF65-F5344CB8AC3E}">
        <p14:creationId xmlns:p14="http://schemas.microsoft.com/office/powerpoint/2010/main" val="2663050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8E87-C161-72B6-A4B7-B04924DE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Basics of using new/delete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153F9-44E5-0AAC-A6F5-C3787E5C69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b="0" dirty="0"/>
              <a:t>Allocating a </a:t>
            </a:r>
            <a:r>
              <a:rPr lang="en-CA" dirty="0"/>
              <a:t>single value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C7623-775B-BAC2-12E1-0CA3F3DAC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671762"/>
          </a:xfrm>
          <a:ln>
            <a:solidFill>
              <a:srgbClr val="00B05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a = new int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latin typeface="Consolas" panose="020B0609020204030204" pitchFamily="49" charset="0"/>
              </a:rPr>
              <a:t>3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CA" dirty="0"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 ...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delete a;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1BA3C3-521A-EE5F-9C2F-1B9F274EF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CA" b="0" dirty="0"/>
              <a:t>Allocating an </a:t>
            </a:r>
            <a:r>
              <a:rPr lang="en-CA" dirty="0"/>
              <a:t>array of n values</a:t>
            </a:r>
            <a:endParaRPr lang="en-A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03570E-08F9-ADF4-59BA-EF4AA2C49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671762"/>
          </a:xfrm>
          <a:ln>
            <a:solidFill>
              <a:srgbClr val="00B05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b = new int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CA" dirty="0">
                <a:latin typeface="Consolas" panose="020B0609020204030204" pitchFamily="49" charset="0"/>
              </a:rPr>
              <a:t>3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CA" dirty="0"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 ...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delete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[]</a:t>
            </a:r>
            <a:r>
              <a:rPr lang="en-CA" dirty="0">
                <a:latin typeface="Consolas" panose="020B0609020204030204" pitchFamily="49" charset="0"/>
              </a:rPr>
              <a:t> b;</a:t>
            </a: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960CF-BFFB-DF38-4108-88225A72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31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EB5ED4-6BFA-0EA3-9697-FC56788EA474}"/>
              </a:ext>
            </a:extLst>
          </p:cNvPr>
          <p:cNvSpPr txBox="1"/>
          <p:nvPr/>
        </p:nvSpPr>
        <p:spPr>
          <a:xfrm>
            <a:off x="8390892" y="3429000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AF1842-C4FF-2637-EC3F-580189D2055D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8697386" y="3613666"/>
            <a:ext cx="957037" cy="214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D99982-241B-E7FA-47A8-72BA8EC777F6}"/>
              </a:ext>
            </a:extLst>
          </p:cNvPr>
          <p:cNvGrpSpPr/>
          <p:nvPr/>
        </p:nvGrpSpPr>
        <p:grpSpPr>
          <a:xfrm>
            <a:off x="9654423" y="3643914"/>
            <a:ext cx="1198404" cy="369332"/>
            <a:chOff x="9924568" y="4356143"/>
            <a:chExt cx="1198404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F3F570-D903-C105-D66F-B7DEA7E57C41}"/>
                </a:ext>
              </a:extLst>
            </p:cNvPr>
            <p:cNvSpPr txBox="1"/>
            <p:nvPr/>
          </p:nvSpPr>
          <p:spPr>
            <a:xfrm>
              <a:off x="9924568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275976-B368-1C6E-E823-633DED2E3E60}"/>
                </a:ext>
              </a:extLst>
            </p:cNvPr>
            <p:cNvSpPr txBox="1"/>
            <p:nvPr/>
          </p:nvSpPr>
          <p:spPr>
            <a:xfrm>
              <a:off x="10324036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35A2A3-FF59-2C93-4A15-C8E856B1029F}"/>
                </a:ext>
              </a:extLst>
            </p:cNvPr>
            <p:cNvSpPr txBox="1"/>
            <p:nvPr/>
          </p:nvSpPr>
          <p:spPr>
            <a:xfrm>
              <a:off x="10723504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45672F-0862-0600-A546-9F92D2F57BDC}"/>
              </a:ext>
            </a:extLst>
          </p:cNvPr>
          <p:cNvSpPr txBox="1"/>
          <p:nvPr/>
        </p:nvSpPr>
        <p:spPr>
          <a:xfrm>
            <a:off x="3084595" y="3471000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D52A6D-A445-ACE4-2FD6-FFF268F56E6A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3391089" y="3655666"/>
            <a:ext cx="957037" cy="214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2FD948-C029-AE37-A84C-69D084579081}"/>
              </a:ext>
            </a:extLst>
          </p:cNvPr>
          <p:cNvSpPr txBox="1"/>
          <p:nvPr/>
        </p:nvSpPr>
        <p:spPr>
          <a:xfrm>
            <a:off x="4348126" y="3685914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2298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CB30-57C7-CC2F-6F10-EDAE7305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67" y="85515"/>
            <a:ext cx="4716213" cy="1325563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Example 1</a:t>
            </a:r>
            <a:r>
              <a:rPr lang="en-CA" dirty="0"/>
              <a:t>: a function to initialize an array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8683-B551-7BCB-3407-268CA915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58" y="1866445"/>
            <a:ext cx="569106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Let’s write a function that will make it easier to initialize arrays of </a:t>
            </a:r>
            <a:r>
              <a:rPr lang="en-CA" dirty="0">
                <a:latin typeface="Consolas" panose="020B0609020204030204" pitchFamily="49" charset="0"/>
              </a:rPr>
              <a:t>int</a:t>
            </a:r>
            <a:r>
              <a:rPr lang="en-CA" dirty="0"/>
              <a:t>s on the free store. We want to write code like this: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a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(4, 3);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b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(3);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92C5A-2B9C-418D-27F4-DA7F5D03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3602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CB30-57C7-CC2F-6F10-EDAE7305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67" y="85515"/>
            <a:ext cx="4716213" cy="1325563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Example 1</a:t>
            </a:r>
            <a:r>
              <a:rPr lang="en-CA" dirty="0"/>
              <a:t>: a function to initialize an array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8683-B551-7BCB-3407-268CA915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58" y="1866445"/>
            <a:ext cx="569106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Let’s write a function that will make it easier to initialize arrays of </a:t>
            </a:r>
            <a:r>
              <a:rPr lang="en-CA" dirty="0">
                <a:latin typeface="Consolas" panose="020B0609020204030204" pitchFamily="49" charset="0"/>
              </a:rPr>
              <a:t>int</a:t>
            </a:r>
            <a:r>
              <a:rPr lang="en-CA" dirty="0"/>
              <a:t>s on the free store. We want to write code like this: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a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(4, 3);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b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(3);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92C5A-2B9C-418D-27F4-DA7F5D03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33</a:t>
            </a:fld>
            <a:endParaRPr lang="en-AU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8FB7B12-264B-BDC6-EA63-586F1EAE7B0A}"/>
              </a:ext>
            </a:extLst>
          </p:cNvPr>
          <p:cNvGrpSpPr/>
          <p:nvPr/>
        </p:nvGrpSpPr>
        <p:grpSpPr>
          <a:xfrm>
            <a:off x="6848195" y="4289915"/>
            <a:ext cx="3107014" cy="1068356"/>
            <a:chOff x="7254744" y="3225766"/>
            <a:chExt cx="3107014" cy="10683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FDD319-23CF-98BF-C0DA-6563F5F7B37B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1387B2-7C47-C83B-61D9-BF5D8636A088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3EC7FE-9461-8D8D-9AB7-29FE9E084864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A94FE0-C424-DB1C-7090-553CA6AFADAF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0E4B45-B26E-D819-AC44-D3D0DF87F2FC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14EEEE-8F38-4CF0-E1C7-693C6000663C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667ED2-5E78-BEAF-1876-F8D75E3507BA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50CF91-C31E-6DBB-7A49-50B02F9351D2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AB1B07-4508-B9DA-4E7A-818D0297EF20}"/>
              </a:ext>
            </a:extLst>
          </p:cNvPr>
          <p:cNvGrpSpPr/>
          <p:nvPr/>
        </p:nvGrpSpPr>
        <p:grpSpPr>
          <a:xfrm>
            <a:off x="6848195" y="5653119"/>
            <a:ext cx="2331159" cy="1068356"/>
            <a:chOff x="6866816" y="4588970"/>
            <a:chExt cx="2331159" cy="106835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28F313C-1639-0003-0C83-DC2A5EBCD5DE}"/>
                </a:ext>
              </a:extLst>
            </p:cNvPr>
            <p:cNvGrpSpPr/>
            <p:nvPr/>
          </p:nvGrpSpPr>
          <p:grpSpPr>
            <a:xfrm>
              <a:off x="6866816" y="4949440"/>
              <a:ext cx="2331159" cy="707886"/>
              <a:chOff x="6866816" y="4949440"/>
              <a:chExt cx="2331159" cy="70788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BB102-E777-BCF4-DB23-28E74265FD12}"/>
                  </a:ext>
                </a:extLst>
              </p:cNvPr>
              <p:cNvSpPr txBox="1"/>
              <p:nvPr/>
            </p:nvSpPr>
            <p:spPr>
              <a:xfrm>
                <a:off x="6866816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AE708D-6D34-9593-39A5-C0BC6486FBEC}"/>
                  </a:ext>
                </a:extLst>
              </p:cNvPr>
              <p:cNvSpPr txBox="1"/>
              <p:nvPr/>
            </p:nvSpPr>
            <p:spPr>
              <a:xfrm>
                <a:off x="7646265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BE82A3-6043-935B-B7FA-7E579359B34C}"/>
                  </a:ext>
                </a:extLst>
              </p:cNvPr>
              <p:cNvSpPr txBox="1"/>
              <p:nvPr/>
            </p:nvSpPr>
            <p:spPr>
              <a:xfrm>
                <a:off x="8422120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B00676-0804-92FC-D0C7-04217F739975}"/>
                </a:ext>
              </a:extLst>
            </p:cNvPr>
            <p:cNvSpPr txBox="1"/>
            <p:nvPr/>
          </p:nvSpPr>
          <p:spPr>
            <a:xfrm>
              <a:off x="7124396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EADEF2-F234-66E7-355D-B53B9E820574}"/>
                </a:ext>
              </a:extLst>
            </p:cNvPr>
            <p:cNvSpPr txBox="1"/>
            <p:nvPr/>
          </p:nvSpPr>
          <p:spPr>
            <a:xfrm>
              <a:off x="7922578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9692F7-166F-99DE-6D39-FD43DA471514}"/>
                </a:ext>
              </a:extLst>
            </p:cNvPr>
            <p:cNvSpPr txBox="1"/>
            <p:nvPr/>
          </p:nvSpPr>
          <p:spPr>
            <a:xfrm>
              <a:off x="8684687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34DDF85-A023-2D23-8C0E-D3E6A2A04C23}"/>
              </a:ext>
            </a:extLst>
          </p:cNvPr>
          <p:cNvSpPr txBox="1"/>
          <p:nvPr/>
        </p:nvSpPr>
        <p:spPr>
          <a:xfrm>
            <a:off x="5703958" y="4556341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65F753-F230-E263-A56D-ED5F25879662}"/>
              </a:ext>
            </a:extLst>
          </p:cNvPr>
          <p:cNvSpPr txBox="1"/>
          <p:nvPr/>
        </p:nvSpPr>
        <p:spPr>
          <a:xfrm>
            <a:off x="5703958" y="5818742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921344-A048-2368-5058-B9E68ECB40A2}"/>
              </a:ext>
            </a:extLst>
          </p:cNvPr>
          <p:cNvCxnSpPr>
            <a:stCxn id="24" idx="3"/>
            <a:endCxn id="5" idx="1"/>
          </p:cNvCxnSpPr>
          <p:nvPr/>
        </p:nvCxnSpPr>
        <p:spPr>
          <a:xfrm>
            <a:off x="6015262" y="4741007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2858FE-70C1-2831-61B5-F4676516A1CC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>
            <a:off x="6015262" y="6003408"/>
            <a:ext cx="832933" cy="36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584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CB30-57C7-CC2F-6F10-EDAE7305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67" y="85515"/>
            <a:ext cx="4716213" cy="1325563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Example 1</a:t>
            </a:r>
            <a:r>
              <a:rPr lang="en-CA" dirty="0"/>
              <a:t>: a function to initialize an array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8683-B551-7BCB-3407-268CA915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58" y="1866445"/>
            <a:ext cx="5691069" cy="3680411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Let’s write a function that will make it easier to initialize arrays of </a:t>
            </a:r>
            <a:r>
              <a:rPr lang="en-CA" dirty="0">
                <a:latin typeface="Consolas" panose="020B0609020204030204" pitchFamily="49" charset="0"/>
              </a:rPr>
              <a:t>int</a:t>
            </a:r>
            <a:r>
              <a:rPr lang="en-CA" dirty="0"/>
              <a:t>s on the free store. We want to write code like this: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a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(4, 3);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b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(3);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92C5A-2B9C-418D-27F4-DA7F5D03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34</a:t>
            </a:fld>
            <a:endParaRPr lang="en-AU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8FB7B12-264B-BDC6-EA63-586F1EAE7B0A}"/>
              </a:ext>
            </a:extLst>
          </p:cNvPr>
          <p:cNvGrpSpPr/>
          <p:nvPr/>
        </p:nvGrpSpPr>
        <p:grpSpPr>
          <a:xfrm>
            <a:off x="6848195" y="4289915"/>
            <a:ext cx="3107014" cy="1068356"/>
            <a:chOff x="7254744" y="3225766"/>
            <a:chExt cx="3107014" cy="10683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FDD319-23CF-98BF-C0DA-6563F5F7B37B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1387B2-7C47-C83B-61D9-BF5D8636A088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3EC7FE-9461-8D8D-9AB7-29FE9E084864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A94FE0-C424-DB1C-7090-553CA6AFADAF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0E4B45-B26E-D819-AC44-D3D0DF87F2FC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14EEEE-8F38-4CF0-E1C7-693C6000663C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667ED2-5E78-BEAF-1876-F8D75E3507BA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50CF91-C31E-6DBB-7A49-50B02F9351D2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AB1B07-4508-B9DA-4E7A-818D0297EF20}"/>
              </a:ext>
            </a:extLst>
          </p:cNvPr>
          <p:cNvGrpSpPr/>
          <p:nvPr/>
        </p:nvGrpSpPr>
        <p:grpSpPr>
          <a:xfrm>
            <a:off x="6848195" y="5653119"/>
            <a:ext cx="2331159" cy="1068356"/>
            <a:chOff x="6866816" y="4588970"/>
            <a:chExt cx="2331159" cy="106835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28F313C-1639-0003-0C83-DC2A5EBCD5DE}"/>
                </a:ext>
              </a:extLst>
            </p:cNvPr>
            <p:cNvGrpSpPr/>
            <p:nvPr/>
          </p:nvGrpSpPr>
          <p:grpSpPr>
            <a:xfrm>
              <a:off x="6866816" y="4949440"/>
              <a:ext cx="2331159" cy="707886"/>
              <a:chOff x="6866816" y="4949440"/>
              <a:chExt cx="2331159" cy="70788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BB102-E777-BCF4-DB23-28E74265FD12}"/>
                  </a:ext>
                </a:extLst>
              </p:cNvPr>
              <p:cNvSpPr txBox="1"/>
              <p:nvPr/>
            </p:nvSpPr>
            <p:spPr>
              <a:xfrm>
                <a:off x="6866816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AE708D-6D34-9593-39A5-C0BC6486FBEC}"/>
                  </a:ext>
                </a:extLst>
              </p:cNvPr>
              <p:cNvSpPr txBox="1"/>
              <p:nvPr/>
            </p:nvSpPr>
            <p:spPr>
              <a:xfrm>
                <a:off x="7646265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BE82A3-6043-935B-B7FA-7E579359B34C}"/>
                  </a:ext>
                </a:extLst>
              </p:cNvPr>
              <p:cNvSpPr txBox="1"/>
              <p:nvPr/>
            </p:nvSpPr>
            <p:spPr>
              <a:xfrm>
                <a:off x="8422120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B00676-0804-92FC-D0C7-04217F739975}"/>
                </a:ext>
              </a:extLst>
            </p:cNvPr>
            <p:cNvSpPr txBox="1"/>
            <p:nvPr/>
          </p:nvSpPr>
          <p:spPr>
            <a:xfrm>
              <a:off x="7124396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EADEF2-F234-66E7-355D-B53B9E820574}"/>
                </a:ext>
              </a:extLst>
            </p:cNvPr>
            <p:cNvSpPr txBox="1"/>
            <p:nvPr/>
          </p:nvSpPr>
          <p:spPr>
            <a:xfrm>
              <a:off x="7922578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9692F7-166F-99DE-6D39-FD43DA471514}"/>
                </a:ext>
              </a:extLst>
            </p:cNvPr>
            <p:cNvSpPr txBox="1"/>
            <p:nvPr/>
          </p:nvSpPr>
          <p:spPr>
            <a:xfrm>
              <a:off x="8684687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34DDF85-A023-2D23-8C0E-D3E6A2A04C23}"/>
              </a:ext>
            </a:extLst>
          </p:cNvPr>
          <p:cNvSpPr txBox="1"/>
          <p:nvPr/>
        </p:nvSpPr>
        <p:spPr>
          <a:xfrm>
            <a:off x="5703958" y="4556341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65F753-F230-E263-A56D-ED5F25879662}"/>
              </a:ext>
            </a:extLst>
          </p:cNvPr>
          <p:cNvSpPr txBox="1"/>
          <p:nvPr/>
        </p:nvSpPr>
        <p:spPr>
          <a:xfrm>
            <a:off x="5703958" y="5818742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921344-A048-2368-5058-B9E68ECB40A2}"/>
              </a:ext>
            </a:extLst>
          </p:cNvPr>
          <p:cNvCxnSpPr>
            <a:stCxn id="24" idx="3"/>
            <a:endCxn id="5" idx="1"/>
          </p:cNvCxnSpPr>
          <p:nvPr/>
        </p:nvCxnSpPr>
        <p:spPr>
          <a:xfrm>
            <a:off x="6015262" y="4741007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2858FE-70C1-2831-61B5-F4676516A1CC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>
            <a:off x="6015262" y="6003408"/>
            <a:ext cx="832933" cy="36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7EB8617-CA8C-6C04-52BA-C47D435372C1}"/>
              </a:ext>
            </a:extLst>
          </p:cNvPr>
          <p:cNvSpPr txBox="1"/>
          <p:nvPr/>
        </p:nvSpPr>
        <p:spPr>
          <a:xfrm>
            <a:off x="964988" y="5602934"/>
            <a:ext cx="2402336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Important!</a:t>
            </a:r>
            <a:r>
              <a:rPr lang="en-CA" sz="1400" dirty="0"/>
              <a:t> The code that calls </a:t>
            </a:r>
            <a:r>
              <a:rPr lang="en-CA" sz="1400" dirty="0" err="1">
                <a:latin typeface="Consolas" panose="020B0609020204030204" pitchFamily="49" charset="0"/>
              </a:rPr>
              <a:t>make_array</a:t>
            </a:r>
            <a:r>
              <a:rPr lang="en-CA" sz="1400" dirty="0"/>
              <a:t> is responsible for calling </a:t>
            </a:r>
            <a:r>
              <a:rPr lang="en-CA" sz="1400" dirty="0">
                <a:latin typeface="Consolas" panose="020B0609020204030204" pitchFamily="49" charset="0"/>
              </a:rPr>
              <a:t>delete[]</a:t>
            </a:r>
            <a:r>
              <a:rPr lang="en-CA" sz="1400" dirty="0"/>
              <a:t> on the returned array when it’s no longer needed.</a:t>
            </a:r>
          </a:p>
        </p:txBody>
      </p:sp>
    </p:spTree>
    <p:extLst>
      <p:ext uri="{BB962C8B-B14F-4D97-AF65-F5344CB8AC3E}">
        <p14:creationId xmlns:p14="http://schemas.microsoft.com/office/powerpoint/2010/main" val="1131807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CB30-57C7-CC2F-6F10-EDAE7305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67" y="85515"/>
            <a:ext cx="4716213" cy="1325563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Example 1</a:t>
            </a:r>
            <a:r>
              <a:rPr lang="en-CA" dirty="0"/>
              <a:t>: a function to initialize an array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8683-B551-7BCB-3407-268CA915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58" y="1866445"/>
            <a:ext cx="569106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Let’s write a function that will make it easier to initialize arrays of </a:t>
            </a:r>
            <a:r>
              <a:rPr lang="en-CA" dirty="0">
                <a:latin typeface="Consolas" panose="020B0609020204030204" pitchFamily="49" charset="0"/>
              </a:rPr>
              <a:t>int</a:t>
            </a:r>
            <a:r>
              <a:rPr lang="en-CA" dirty="0"/>
              <a:t>s on the free store. We want to write code like this: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a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(4, 3);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b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(3);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92C5A-2B9C-418D-27F4-DA7F5D03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35</a:t>
            </a:fld>
            <a:endParaRPr lang="en-AU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8FB7B12-264B-BDC6-EA63-586F1EAE7B0A}"/>
              </a:ext>
            </a:extLst>
          </p:cNvPr>
          <p:cNvGrpSpPr/>
          <p:nvPr/>
        </p:nvGrpSpPr>
        <p:grpSpPr>
          <a:xfrm>
            <a:off x="6848195" y="4289915"/>
            <a:ext cx="3107014" cy="1068356"/>
            <a:chOff x="7254744" y="3225766"/>
            <a:chExt cx="3107014" cy="10683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FDD319-23CF-98BF-C0DA-6563F5F7B37B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1387B2-7C47-C83B-61D9-BF5D8636A088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3EC7FE-9461-8D8D-9AB7-29FE9E084864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A94FE0-C424-DB1C-7090-553CA6AFADAF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0E4B45-B26E-D819-AC44-D3D0DF87F2FC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14EEEE-8F38-4CF0-E1C7-693C6000663C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667ED2-5E78-BEAF-1876-F8D75E3507BA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50CF91-C31E-6DBB-7A49-50B02F9351D2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AB1B07-4508-B9DA-4E7A-818D0297EF20}"/>
              </a:ext>
            </a:extLst>
          </p:cNvPr>
          <p:cNvGrpSpPr/>
          <p:nvPr/>
        </p:nvGrpSpPr>
        <p:grpSpPr>
          <a:xfrm>
            <a:off x="6848195" y="5653119"/>
            <a:ext cx="2331159" cy="1068356"/>
            <a:chOff x="6866816" y="4588970"/>
            <a:chExt cx="2331159" cy="106835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28F313C-1639-0003-0C83-DC2A5EBCD5DE}"/>
                </a:ext>
              </a:extLst>
            </p:cNvPr>
            <p:cNvGrpSpPr/>
            <p:nvPr/>
          </p:nvGrpSpPr>
          <p:grpSpPr>
            <a:xfrm>
              <a:off x="6866816" y="4949440"/>
              <a:ext cx="2331159" cy="707886"/>
              <a:chOff x="6866816" y="4949440"/>
              <a:chExt cx="2331159" cy="70788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BB102-E777-BCF4-DB23-28E74265FD12}"/>
                  </a:ext>
                </a:extLst>
              </p:cNvPr>
              <p:cNvSpPr txBox="1"/>
              <p:nvPr/>
            </p:nvSpPr>
            <p:spPr>
              <a:xfrm>
                <a:off x="6866816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AE708D-6D34-9593-39A5-C0BC6486FBEC}"/>
                  </a:ext>
                </a:extLst>
              </p:cNvPr>
              <p:cNvSpPr txBox="1"/>
              <p:nvPr/>
            </p:nvSpPr>
            <p:spPr>
              <a:xfrm>
                <a:off x="7646265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BE82A3-6043-935B-B7FA-7E579359B34C}"/>
                  </a:ext>
                </a:extLst>
              </p:cNvPr>
              <p:cNvSpPr txBox="1"/>
              <p:nvPr/>
            </p:nvSpPr>
            <p:spPr>
              <a:xfrm>
                <a:off x="8422120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B00676-0804-92FC-D0C7-04217F739975}"/>
                </a:ext>
              </a:extLst>
            </p:cNvPr>
            <p:cNvSpPr txBox="1"/>
            <p:nvPr/>
          </p:nvSpPr>
          <p:spPr>
            <a:xfrm>
              <a:off x="7124396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EADEF2-F234-66E7-355D-B53B9E820574}"/>
                </a:ext>
              </a:extLst>
            </p:cNvPr>
            <p:cNvSpPr txBox="1"/>
            <p:nvPr/>
          </p:nvSpPr>
          <p:spPr>
            <a:xfrm>
              <a:off x="7922578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9692F7-166F-99DE-6D39-FD43DA471514}"/>
                </a:ext>
              </a:extLst>
            </p:cNvPr>
            <p:cNvSpPr txBox="1"/>
            <p:nvPr/>
          </p:nvSpPr>
          <p:spPr>
            <a:xfrm>
              <a:off x="8684687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34DDF85-A023-2D23-8C0E-D3E6A2A04C23}"/>
              </a:ext>
            </a:extLst>
          </p:cNvPr>
          <p:cNvSpPr txBox="1"/>
          <p:nvPr/>
        </p:nvSpPr>
        <p:spPr>
          <a:xfrm>
            <a:off x="5703958" y="4556341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65F753-F230-E263-A56D-ED5F25879662}"/>
              </a:ext>
            </a:extLst>
          </p:cNvPr>
          <p:cNvSpPr txBox="1"/>
          <p:nvPr/>
        </p:nvSpPr>
        <p:spPr>
          <a:xfrm>
            <a:off x="5703958" y="5818742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921344-A048-2368-5058-B9E68ECB40A2}"/>
              </a:ext>
            </a:extLst>
          </p:cNvPr>
          <p:cNvCxnSpPr>
            <a:stCxn id="24" idx="3"/>
            <a:endCxn id="5" idx="1"/>
          </p:cNvCxnSpPr>
          <p:nvPr/>
        </p:nvCxnSpPr>
        <p:spPr>
          <a:xfrm>
            <a:off x="6015262" y="4741007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2858FE-70C1-2831-61B5-F4676516A1CC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>
            <a:off x="6015262" y="6003408"/>
            <a:ext cx="832933" cy="36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6792C5B-22BA-7E11-844C-363F9417C925}"/>
              </a:ext>
            </a:extLst>
          </p:cNvPr>
          <p:cNvSpPr txBox="1"/>
          <p:nvPr/>
        </p:nvSpPr>
        <p:spPr>
          <a:xfrm>
            <a:off x="6623102" y="87401"/>
            <a:ext cx="5305031" cy="3170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int* </a:t>
            </a:r>
            <a:r>
              <a:rPr lang="en-US" sz="2000" dirty="0" err="1">
                <a:latin typeface="Consolas" panose="020B0609020204030204" pitchFamily="49" charset="0"/>
              </a:rPr>
              <a:t>make_array</a:t>
            </a:r>
            <a:r>
              <a:rPr lang="en-US" sz="2000" dirty="0">
                <a:latin typeface="Consolas" panose="020B0609020204030204" pitchFamily="49" charset="0"/>
              </a:rPr>
              <a:t>(int n, int fill)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assert(n &gt;= 0);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*arr = new int[n];</a:t>
            </a:r>
          </a:p>
          <a:p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for (int i = 0; i &lt; n; i++)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arr[i] = fill;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return arr;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D35BE6-CF34-A970-534A-076A3BA70800}"/>
              </a:ext>
            </a:extLst>
          </p:cNvPr>
          <p:cNvSpPr txBox="1"/>
          <p:nvPr/>
        </p:nvSpPr>
        <p:spPr>
          <a:xfrm>
            <a:off x="964988" y="5602934"/>
            <a:ext cx="2402336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Important!</a:t>
            </a:r>
            <a:r>
              <a:rPr lang="en-CA" sz="1400" dirty="0"/>
              <a:t> The code that calls </a:t>
            </a:r>
            <a:r>
              <a:rPr lang="en-CA" sz="1400" dirty="0" err="1">
                <a:latin typeface="Consolas" panose="020B0609020204030204" pitchFamily="49" charset="0"/>
              </a:rPr>
              <a:t>make_array</a:t>
            </a:r>
            <a:r>
              <a:rPr lang="en-CA" sz="1400" dirty="0"/>
              <a:t> is responsible for calling </a:t>
            </a:r>
            <a:r>
              <a:rPr lang="en-CA" sz="1400" dirty="0">
                <a:latin typeface="Consolas" panose="020B0609020204030204" pitchFamily="49" charset="0"/>
              </a:rPr>
              <a:t>delete[]</a:t>
            </a:r>
            <a:r>
              <a:rPr lang="en-CA" sz="1400" dirty="0"/>
              <a:t> on the returned array when it’s no longer needed.</a:t>
            </a:r>
          </a:p>
        </p:txBody>
      </p:sp>
    </p:spTree>
    <p:extLst>
      <p:ext uri="{BB962C8B-B14F-4D97-AF65-F5344CB8AC3E}">
        <p14:creationId xmlns:p14="http://schemas.microsoft.com/office/powerpoint/2010/main" val="2420018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CB30-57C7-CC2F-6F10-EDAE7305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67" y="85515"/>
            <a:ext cx="4716213" cy="1325563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Example 1</a:t>
            </a:r>
            <a:r>
              <a:rPr lang="en-CA" dirty="0"/>
              <a:t>: a function to initialize an array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8683-B551-7BCB-3407-268CA915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58" y="1866445"/>
            <a:ext cx="569106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Let’s write a function that will make it easier to initialize arrays of </a:t>
            </a:r>
            <a:r>
              <a:rPr lang="en-CA" dirty="0">
                <a:latin typeface="Consolas" panose="020B0609020204030204" pitchFamily="49" charset="0"/>
              </a:rPr>
              <a:t>int</a:t>
            </a:r>
            <a:r>
              <a:rPr lang="en-CA" dirty="0"/>
              <a:t>s on the free store. We want to write code like this: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a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(4, 3);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b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(3);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92C5A-2B9C-418D-27F4-DA7F5D03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36</a:t>
            </a:fld>
            <a:endParaRPr lang="en-AU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8FB7B12-264B-BDC6-EA63-586F1EAE7B0A}"/>
              </a:ext>
            </a:extLst>
          </p:cNvPr>
          <p:cNvGrpSpPr/>
          <p:nvPr/>
        </p:nvGrpSpPr>
        <p:grpSpPr>
          <a:xfrm>
            <a:off x="6848195" y="4289915"/>
            <a:ext cx="3107014" cy="1068356"/>
            <a:chOff x="7254744" y="3225766"/>
            <a:chExt cx="3107014" cy="10683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FDD319-23CF-98BF-C0DA-6563F5F7B37B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1387B2-7C47-C83B-61D9-BF5D8636A088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3EC7FE-9461-8D8D-9AB7-29FE9E084864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A94FE0-C424-DB1C-7090-553CA6AFADAF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0E4B45-B26E-D819-AC44-D3D0DF87F2FC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14EEEE-8F38-4CF0-E1C7-693C6000663C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667ED2-5E78-BEAF-1876-F8D75E3507BA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50CF91-C31E-6DBB-7A49-50B02F9351D2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AB1B07-4508-B9DA-4E7A-818D0297EF20}"/>
              </a:ext>
            </a:extLst>
          </p:cNvPr>
          <p:cNvGrpSpPr/>
          <p:nvPr/>
        </p:nvGrpSpPr>
        <p:grpSpPr>
          <a:xfrm>
            <a:off x="6848195" y="5653119"/>
            <a:ext cx="2331159" cy="1068356"/>
            <a:chOff x="6866816" y="4588970"/>
            <a:chExt cx="2331159" cy="106835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28F313C-1639-0003-0C83-DC2A5EBCD5DE}"/>
                </a:ext>
              </a:extLst>
            </p:cNvPr>
            <p:cNvGrpSpPr/>
            <p:nvPr/>
          </p:nvGrpSpPr>
          <p:grpSpPr>
            <a:xfrm>
              <a:off x="6866816" y="4949440"/>
              <a:ext cx="2331159" cy="707886"/>
              <a:chOff x="6866816" y="4949440"/>
              <a:chExt cx="2331159" cy="70788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BB102-E777-BCF4-DB23-28E74265FD12}"/>
                  </a:ext>
                </a:extLst>
              </p:cNvPr>
              <p:cNvSpPr txBox="1"/>
              <p:nvPr/>
            </p:nvSpPr>
            <p:spPr>
              <a:xfrm>
                <a:off x="6866816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AE708D-6D34-9593-39A5-C0BC6486FBEC}"/>
                  </a:ext>
                </a:extLst>
              </p:cNvPr>
              <p:cNvSpPr txBox="1"/>
              <p:nvPr/>
            </p:nvSpPr>
            <p:spPr>
              <a:xfrm>
                <a:off x="7646265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BE82A3-6043-935B-B7FA-7E579359B34C}"/>
                  </a:ext>
                </a:extLst>
              </p:cNvPr>
              <p:cNvSpPr txBox="1"/>
              <p:nvPr/>
            </p:nvSpPr>
            <p:spPr>
              <a:xfrm>
                <a:off x="8422120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B00676-0804-92FC-D0C7-04217F739975}"/>
                </a:ext>
              </a:extLst>
            </p:cNvPr>
            <p:cNvSpPr txBox="1"/>
            <p:nvPr/>
          </p:nvSpPr>
          <p:spPr>
            <a:xfrm>
              <a:off x="7124396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EADEF2-F234-66E7-355D-B53B9E820574}"/>
                </a:ext>
              </a:extLst>
            </p:cNvPr>
            <p:cNvSpPr txBox="1"/>
            <p:nvPr/>
          </p:nvSpPr>
          <p:spPr>
            <a:xfrm>
              <a:off x="7922578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9692F7-166F-99DE-6D39-FD43DA471514}"/>
                </a:ext>
              </a:extLst>
            </p:cNvPr>
            <p:cNvSpPr txBox="1"/>
            <p:nvPr/>
          </p:nvSpPr>
          <p:spPr>
            <a:xfrm>
              <a:off x="8684687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34DDF85-A023-2D23-8C0E-D3E6A2A04C23}"/>
              </a:ext>
            </a:extLst>
          </p:cNvPr>
          <p:cNvSpPr txBox="1"/>
          <p:nvPr/>
        </p:nvSpPr>
        <p:spPr>
          <a:xfrm>
            <a:off x="5703958" y="4556341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65F753-F230-E263-A56D-ED5F25879662}"/>
              </a:ext>
            </a:extLst>
          </p:cNvPr>
          <p:cNvSpPr txBox="1"/>
          <p:nvPr/>
        </p:nvSpPr>
        <p:spPr>
          <a:xfrm>
            <a:off x="5703958" y="5818742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921344-A048-2368-5058-B9E68ECB40A2}"/>
              </a:ext>
            </a:extLst>
          </p:cNvPr>
          <p:cNvCxnSpPr>
            <a:stCxn id="24" idx="3"/>
            <a:endCxn id="5" idx="1"/>
          </p:cNvCxnSpPr>
          <p:nvPr/>
        </p:nvCxnSpPr>
        <p:spPr>
          <a:xfrm>
            <a:off x="6015262" y="4741007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2858FE-70C1-2831-61B5-F4676516A1CC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>
            <a:off x="6015262" y="6003408"/>
            <a:ext cx="832933" cy="36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6792C5B-22BA-7E11-844C-363F9417C925}"/>
              </a:ext>
            </a:extLst>
          </p:cNvPr>
          <p:cNvSpPr txBox="1"/>
          <p:nvPr/>
        </p:nvSpPr>
        <p:spPr>
          <a:xfrm>
            <a:off x="6623102" y="87401"/>
            <a:ext cx="5305031" cy="3170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int* </a:t>
            </a:r>
            <a:r>
              <a:rPr lang="en-US" sz="2000" dirty="0" err="1">
                <a:latin typeface="Consolas" panose="020B0609020204030204" pitchFamily="49" charset="0"/>
              </a:rPr>
              <a:t>make_array</a:t>
            </a:r>
            <a:r>
              <a:rPr lang="en-US" sz="2000" dirty="0">
                <a:latin typeface="Consolas" panose="020B0609020204030204" pitchFamily="49" charset="0"/>
              </a:rPr>
              <a:t>(int n, int fill)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assert(n &gt;= 0);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*arr = new int[n];</a:t>
            </a:r>
          </a:p>
          <a:p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for (int i = 0; i &lt; n; i++)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arr[i] = fill;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return arr;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D7FE08-8DF3-4F6E-DD08-C702D450E264}"/>
              </a:ext>
            </a:extLst>
          </p:cNvPr>
          <p:cNvSpPr txBox="1"/>
          <p:nvPr/>
        </p:nvSpPr>
        <p:spPr>
          <a:xfrm>
            <a:off x="6623102" y="3292044"/>
            <a:ext cx="5305031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int* </a:t>
            </a:r>
            <a:r>
              <a:rPr lang="en-US" sz="2000" dirty="0" err="1">
                <a:latin typeface="Consolas" panose="020B0609020204030204" pitchFamily="49" charset="0"/>
              </a:rPr>
              <a:t>make_array</a:t>
            </a:r>
            <a:r>
              <a:rPr lang="en-US" sz="2000" dirty="0">
                <a:latin typeface="Consolas" panose="020B0609020204030204" pitchFamily="49" charset="0"/>
              </a:rPr>
              <a:t>(int n)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</a:rPr>
              <a:t>make_arr</a:t>
            </a:r>
            <a:r>
              <a:rPr lang="en-US" sz="2000" dirty="0">
                <a:latin typeface="Consolas" panose="020B0609020204030204" pitchFamily="49" charset="0"/>
              </a:rPr>
              <a:t>(n, 0);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24C76C-B054-E1AB-C8FD-E77CD7039D81}"/>
              </a:ext>
            </a:extLst>
          </p:cNvPr>
          <p:cNvSpPr txBox="1"/>
          <p:nvPr/>
        </p:nvSpPr>
        <p:spPr>
          <a:xfrm>
            <a:off x="964988" y="5602934"/>
            <a:ext cx="2402336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Important!</a:t>
            </a:r>
            <a:r>
              <a:rPr lang="en-CA" sz="1400" dirty="0"/>
              <a:t> The code that calls </a:t>
            </a:r>
            <a:r>
              <a:rPr lang="en-CA" sz="1400" dirty="0" err="1">
                <a:latin typeface="Consolas" panose="020B0609020204030204" pitchFamily="49" charset="0"/>
              </a:rPr>
              <a:t>make_array</a:t>
            </a:r>
            <a:r>
              <a:rPr lang="en-CA" sz="1400" dirty="0"/>
              <a:t> is responsible for calling </a:t>
            </a:r>
            <a:r>
              <a:rPr lang="en-CA" sz="1400" dirty="0">
                <a:latin typeface="Consolas" panose="020B0609020204030204" pitchFamily="49" charset="0"/>
              </a:rPr>
              <a:t>delete[]</a:t>
            </a:r>
            <a:r>
              <a:rPr lang="en-CA" sz="1400" dirty="0"/>
              <a:t> on the returned array when it’s no longer needed.</a:t>
            </a:r>
          </a:p>
        </p:txBody>
      </p:sp>
    </p:spTree>
    <p:extLst>
      <p:ext uri="{BB962C8B-B14F-4D97-AF65-F5344CB8AC3E}">
        <p14:creationId xmlns:p14="http://schemas.microsoft.com/office/powerpoint/2010/main" val="2301461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CB30-57C7-CC2F-6F10-EDAE7305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67" y="85515"/>
            <a:ext cx="4716213" cy="1325563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Example 2</a:t>
            </a:r>
            <a:r>
              <a:rPr lang="en-CA" dirty="0"/>
              <a:t>: a function to copy an array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8683-B551-7BCB-3407-268CA915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58" y="1866445"/>
            <a:ext cx="569106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Let’s write a function that returns a pointer to a copy of an array. We want to write code like this: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a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CA" dirty="0">
                <a:latin typeface="Consolas" panose="020B0609020204030204" pitchFamily="49" charset="0"/>
              </a:rPr>
              <a:t>, 3);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b = </a:t>
            </a:r>
            <a:r>
              <a:rPr lang="en-CA" dirty="0" err="1">
                <a:latin typeface="Consolas" panose="020B0609020204030204" pitchFamily="49" charset="0"/>
              </a:rPr>
              <a:t>make_copy</a:t>
            </a:r>
            <a:r>
              <a:rPr lang="en-CA" dirty="0">
                <a:latin typeface="Consolas" panose="020B0609020204030204" pitchFamily="49" charset="0"/>
              </a:rPr>
              <a:t>(a,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CA" dirty="0">
                <a:latin typeface="Consolas" panose="020B0609020204030204" pitchFamily="49" charset="0"/>
              </a:rPr>
              <a:t>);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92C5A-2B9C-418D-27F4-DA7F5D03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37</a:t>
            </a:fld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920C37-E13E-B342-E2F6-4BF23AE8A5FC}"/>
              </a:ext>
            </a:extLst>
          </p:cNvPr>
          <p:cNvGrpSpPr/>
          <p:nvPr/>
        </p:nvGrpSpPr>
        <p:grpSpPr>
          <a:xfrm>
            <a:off x="6969107" y="4169002"/>
            <a:ext cx="3107014" cy="1068356"/>
            <a:chOff x="7254744" y="3225766"/>
            <a:chExt cx="3107014" cy="10683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926B98-820A-9886-95D4-756A66AB60C4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5EDCAB-5521-F70C-5208-F7F6F1C8E37F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941486-C73B-C1C9-CF6B-D14E1630D53A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6990F0-E038-B020-0BFC-99E7A3614BC9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2A7395-D957-4013-469D-922E31040669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FDB6CA-B0A6-176B-714E-3A2EA31E96F0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EFB328B-B5BD-E11A-5A88-9BFBC2948372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978EFA-A9AA-6D22-8D95-1C1602F9F982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F060421-CD51-4859-A85F-ABE20C8DDDFC}"/>
              </a:ext>
            </a:extLst>
          </p:cNvPr>
          <p:cNvSpPr txBox="1"/>
          <p:nvPr/>
        </p:nvSpPr>
        <p:spPr>
          <a:xfrm>
            <a:off x="5824870" y="4435428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5314B8-CF10-F0A4-5095-3D995B5EC944}"/>
              </a:ext>
            </a:extLst>
          </p:cNvPr>
          <p:cNvCxnSpPr>
            <a:stCxn id="14" idx="3"/>
            <a:endCxn id="6" idx="1"/>
          </p:cNvCxnSpPr>
          <p:nvPr/>
        </p:nvCxnSpPr>
        <p:spPr>
          <a:xfrm>
            <a:off x="6136174" y="4620094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0CD681-0921-40B0-3CB1-CFAFFE1C10BA}"/>
              </a:ext>
            </a:extLst>
          </p:cNvPr>
          <p:cNvGrpSpPr/>
          <p:nvPr/>
        </p:nvGrpSpPr>
        <p:grpSpPr>
          <a:xfrm>
            <a:off x="6970904" y="5468229"/>
            <a:ext cx="3107014" cy="1068356"/>
            <a:chOff x="7254744" y="3225766"/>
            <a:chExt cx="3107014" cy="106835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1CB76C-393F-1C75-E5F3-A4F16C59CE00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A94E8F-5ADF-F9EA-C58F-E549AF09DC3A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527E49-E9FD-2F0B-356A-6C821D6B7E6F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D4CCC0-D0BC-0291-F585-824BCE52C8D4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8B6DD1-66AC-A080-B982-C4D0B058C9EC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78D447-1E5E-BE19-43AF-EBD3DC0037DA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65CAC2-719E-AC08-7146-134DB7C2CB19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6AF2F8-5739-3D40-CC99-0A663A93FC1D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714962B-38DB-C45B-A2AF-967A46EF7B19}"/>
              </a:ext>
            </a:extLst>
          </p:cNvPr>
          <p:cNvSpPr txBox="1"/>
          <p:nvPr/>
        </p:nvSpPr>
        <p:spPr>
          <a:xfrm>
            <a:off x="5826667" y="5734655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F5FE66-FCA2-0F05-B6DB-9359F903548A}"/>
              </a:ext>
            </a:extLst>
          </p:cNvPr>
          <p:cNvCxnSpPr>
            <a:stCxn id="25" idx="3"/>
            <a:endCxn id="17" idx="1"/>
          </p:cNvCxnSpPr>
          <p:nvPr/>
        </p:nvCxnSpPr>
        <p:spPr>
          <a:xfrm>
            <a:off x="6137971" y="5919321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1DE640-F114-1AC7-3053-0118DF158C68}"/>
              </a:ext>
            </a:extLst>
          </p:cNvPr>
          <p:cNvSpPr txBox="1"/>
          <p:nvPr/>
        </p:nvSpPr>
        <p:spPr>
          <a:xfrm>
            <a:off x="3699050" y="5796210"/>
            <a:ext cx="175058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size of the new array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AFE294-8047-61DD-1FC6-359044F70CF0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4574341" y="5078321"/>
            <a:ext cx="161813" cy="717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007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CB30-57C7-CC2F-6F10-EDAE7305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67" y="85515"/>
            <a:ext cx="4716213" cy="1325563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Example 2</a:t>
            </a:r>
            <a:r>
              <a:rPr lang="en-CA" dirty="0"/>
              <a:t>: a function to copy an array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8683-B551-7BCB-3407-268CA915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58" y="1866445"/>
            <a:ext cx="569106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Let’s write a function that returns a pointer to a copy of an array. We want to write code like this: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a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CA" dirty="0">
                <a:latin typeface="Consolas" panose="020B0609020204030204" pitchFamily="49" charset="0"/>
              </a:rPr>
              <a:t>, 3);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b = </a:t>
            </a:r>
            <a:r>
              <a:rPr lang="en-CA" dirty="0" err="1">
                <a:latin typeface="Consolas" panose="020B0609020204030204" pitchFamily="49" charset="0"/>
              </a:rPr>
              <a:t>make_copy</a:t>
            </a:r>
            <a:r>
              <a:rPr lang="en-CA" dirty="0">
                <a:latin typeface="Consolas" panose="020B0609020204030204" pitchFamily="49" charset="0"/>
              </a:rPr>
              <a:t>(a,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CA" dirty="0">
                <a:latin typeface="Consolas" panose="020B0609020204030204" pitchFamily="49" charset="0"/>
              </a:rPr>
              <a:t>);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92C5A-2B9C-418D-27F4-DA7F5D03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38</a:t>
            </a:fld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920C37-E13E-B342-E2F6-4BF23AE8A5FC}"/>
              </a:ext>
            </a:extLst>
          </p:cNvPr>
          <p:cNvGrpSpPr/>
          <p:nvPr/>
        </p:nvGrpSpPr>
        <p:grpSpPr>
          <a:xfrm>
            <a:off x="6969107" y="4169002"/>
            <a:ext cx="3107014" cy="1068356"/>
            <a:chOff x="7254744" y="3225766"/>
            <a:chExt cx="3107014" cy="10683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926B98-820A-9886-95D4-756A66AB60C4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5EDCAB-5521-F70C-5208-F7F6F1C8E37F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941486-C73B-C1C9-CF6B-D14E1630D53A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6990F0-E038-B020-0BFC-99E7A3614BC9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2A7395-D957-4013-469D-922E31040669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FDB6CA-B0A6-176B-714E-3A2EA31E96F0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EFB328B-B5BD-E11A-5A88-9BFBC2948372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978EFA-A9AA-6D22-8D95-1C1602F9F982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F060421-CD51-4859-A85F-ABE20C8DDDFC}"/>
              </a:ext>
            </a:extLst>
          </p:cNvPr>
          <p:cNvSpPr txBox="1"/>
          <p:nvPr/>
        </p:nvSpPr>
        <p:spPr>
          <a:xfrm>
            <a:off x="5824870" y="4435428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5314B8-CF10-F0A4-5095-3D995B5EC944}"/>
              </a:ext>
            </a:extLst>
          </p:cNvPr>
          <p:cNvCxnSpPr>
            <a:stCxn id="14" idx="3"/>
            <a:endCxn id="6" idx="1"/>
          </p:cNvCxnSpPr>
          <p:nvPr/>
        </p:nvCxnSpPr>
        <p:spPr>
          <a:xfrm>
            <a:off x="6136174" y="4620094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0CD681-0921-40B0-3CB1-CFAFFE1C10BA}"/>
              </a:ext>
            </a:extLst>
          </p:cNvPr>
          <p:cNvGrpSpPr/>
          <p:nvPr/>
        </p:nvGrpSpPr>
        <p:grpSpPr>
          <a:xfrm>
            <a:off x="6970904" y="5468229"/>
            <a:ext cx="3107014" cy="1068356"/>
            <a:chOff x="7254744" y="3225766"/>
            <a:chExt cx="3107014" cy="106835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1CB76C-393F-1C75-E5F3-A4F16C59CE00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A94E8F-5ADF-F9EA-C58F-E549AF09DC3A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527E49-E9FD-2F0B-356A-6C821D6B7E6F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D4CCC0-D0BC-0291-F585-824BCE52C8D4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8B6DD1-66AC-A080-B982-C4D0B058C9EC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78D447-1E5E-BE19-43AF-EBD3DC0037DA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65CAC2-719E-AC08-7146-134DB7C2CB19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6AF2F8-5739-3D40-CC99-0A663A93FC1D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714962B-38DB-C45B-A2AF-967A46EF7B19}"/>
              </a:ext>
            </a:extLst>
          </p:cNvPr>
          <p:cNvSpPr txBox="1"/>
          <p:nvPr/>
        </p:nvSpPr>
        <p:spPr>
          <a:xfrm>
            <a:off x="5826667" y="5734655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F5FE66-FCA2-0F05-B6DB-9359F903548A}"/>
              </a:ext>
            </a:extLst>
          </p:cNvPr>
          <p:cNvCxnSpPr>
            <a:stCxn id="25" idx="3"/>
            <a:endCxn id="17" idx="1"/>
          </p:cNvCxnSpPr>
          <p:nvPr/>
        </p:nvCxnSpPr>
        <p:spPr>
          <a:xfrm>
            <a:off x="6137971" y="5919321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2238DE-B565-2122-8C69-D7DCF41BD3F4}"/>
              </a:ext>
            </a:extLst>
          </p:cNvPr>
          <p:cNvSpPr txBox="1"/>
          <p:nvPr/>
        </p:nvSpPr>
        <p:spPr>
          <a:xfrm>
            <a:off x="6623102" y="87401"/>
            <a:ext cx="5305031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int* </a:t>
            </a:r>
            <a:r>
              <a:rPr lang="en-US" sz="2000" dirty="0" err="1">
                <a:latin typeface="Consolas" panose="020B0609020204030204" pitchFamily="49" charset="0"/>
              </a:rPr>
              <a:t>make_copy</a:t>
            </a:r>
            <a:r>
              <a:rPr lang="en-US" sz="2000" dirty="0">
                <a:latin typeface="Consolas" panose="020B0609020204030204" pitchFamily="49" charset="0"/>
              </a:rPr>
              <a:t>(int *other, int n)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*arr = new int[n];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for (int i = 0; i &lt; n; i++)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arr[i] = other[i];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arr;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1AD327-1D9F-7D49-8C7D-01F70DCFA953}"/>
              </a:ext>
            </a:extLst>
          </p:cNvPr>
          <p:cNvSpPr txBox="1"/>
          <p:nvPr/>
        </p:nvSpPr>
        <p:spPr>
          <a:xfrm>
            <a:off x="3471301" y="5549989"/>
            <a:ext cx="1890815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Remember to </a:t>
            </a:r>
            <a:br>
              <a:rPr lang="en-CA" sz="1400" dirty="0"/>
            </a:br>
            <a:r>
              <a:rPr lang="en-CA" sz="1400" dirty="0"/>
              <a:t>de-allocate both arrays using </a:t>
            </a:r>
            <a:r>
              <a:rPr lang="en-CA" sz="1400" dirty="0">
                <a:latin typeface="Consolas" panose="020B0609020204030204" pitchFamily="49" charset="0"/>
              </a:rPr>
              <a:t>delete[]</a:t>
            </a:r>
          </a:p>
        </p:txBody>
      </p:sp>
    </p:spTree>
    <p:extLst>
      <p:ext uri="{BB962C8B-B14F-4D97-AF65-F5344CB8AC3E}">
        <p14:creationId xmlns:p14="http://schemas.microsoft.com/office/powerpoint/2010/main" val="5465945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CB30-57C7-CC2F-6F10-EDAE7305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46" y="-217677"/>
            <a:ext cx="7149574" cy="1325563"/>
          </a:xfrm>
        </p:spPr>
        <p:txBody>
          <a:bodyPr>
            <a:normAutofit/>
          </a:bodyPr>
          <a:lstStyle/>
          <a:p>
            <a:r>
              <a:rPr lang="en-CA" b="1" dirty="0"/>
              <a:t>Example 3</a:t>
            </a:r>
            <a:r>
              <a:rPr lang="en-CA" dirty="0"/>
              <a:t>: filtering an array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8683-B551-7BCB-3407-268CA915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15" y="1669962"/>
            <a:ext cx="62043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Write a function that takes an </a:t>
            </a:r>
            <a:r>
              <a:rPr lang="en-CA" dirty="0">
                <a:latin typeface="Consolas" panose="020B0609020204030204" pitchFamily="49" charset="0"/>
              </a:rPr>
              <a:t>int*</a:t>
            </a:r>
            <a:r>
              <a:rPr lang="en-CA" dirty="0"/>
              <a:t> point to an array as input, and returns a pointer to a newly created array that is the same as the original, but all negative </a:t>
            </a:r>
            <a:r>
              <a:rPr lang="en-CA" dirty="0">
                <a:latin typeface="Consolas" panose="020B0609020204030204" pitchFamily="49" charset="0"/>
              </a:rPr>
              <a:t>int</a:t>
            </a:r>
            <a:r>
              <a:rPr lang="en-CA" dirty="0"/>
              <a:t>s are removed.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Name the function </a:t>
            </a:r>
            <a:r>
              <a:rPr lang="en-CA" dirty="0" err="1">
                <a:latin typeface="Consolas" panose="020B0609020204030204" pitchFamily="49" charset="0"/>
              </a:rPr>
              <a:t>remove_negatives</a:t>
            </a:r>
            <a:r>
              <a:rPr lang="en-CA" dirty="0"/>
              <a:t>. It returns an </a:t>
            </a:r>
            <a:r>
              <a:rPr lang="en-CA" dirty="0">
                <a:latin typeface="Consolas" panose="020B0609020204030204" pitchFamily="49" charset="0"/>
              </a:rPr>
              <a:t>int*</a:t>
            </a:r>
            <a:r>
              <a:rPr lang="en-CA" dirty="0"/>
              <a:t> to the new array. You write the inputs for it!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92C5A-2B9C-418D-27F4-DA7F5D03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39</a:t>
            </a:fld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4C541C-C86A-B0A6-F75B-E433B2C876C8}"/>
              </a:ext>
            </a:extLst>
          </p:cNvPr>
          <p:cNvGrpSpPr/>
          <p:nvPr/>
        </p:nvGrpSpPr>
        <p:grpSpPr>
          <a:xfrm>
            <a:off x="7777709" y="798089"/>
            <a:ext cx="3107014" cy="1068356"/>
            <a:chOff x="7254744" y="3225766"/>
            <a:chExt cx="3107014" cy="10683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3408BB-DD85-85B4-3152-46318DBD37A4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-1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B333E0-F74A-E425-799B-EB8ACDAFE29D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0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AB4EB7-A493-4A0B-C47B-4F16800BD03D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-3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FBD4BE-903F-3B82-8FFC-47EF97CF6DF8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ED77DD-DA32-D6B4-3F5A-8B9870C01EE7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8AE68D-1EE3-5CC5-9453-389144BF132C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47E8C3-4835-99E9-B41F-1F583027CD7D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2F59C5-AB49-F1B4-A379-C19F4C3F2B45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D7B6387-8887-B45F-2E27-A8CAD27D4015}"/>
              </a:ext>
            </a:extLst>
          </p:cNvPr>
          <p:cNvSpPr txBox="1"/>
          <p:nvPr/>
        </p:nvSpPr>
        <p:spPr>
          <a:xfrm>
            <a:off x="6633472" y="1064515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A0DE86-F375-4BBD-ABCD-5F1DB2900719}"/>
              </a:ext>
            </a:extLst>
          </p:cNvPr>
          <p:cNvCxnSpPr>
            <a:stCxn id="14" idx="3"/>
            <a:endCxn id="6" idx="1"/>
          </p:cNvCxnSpPr>
          <p:nvPr/>
        </p:nvCxnSpPr>
        <p:spPr>
          <a:xfrm>
            <a:off x="6944776" y="1249181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D7A10D-DAF6-C3B1-E49E-E5E5528D4947}"/>
              </a:ext>
            </a:extLst>
          </p:cNvPr>
          <p:cNvSpPr txBox="1"/>
          <p:nvPr/>
        </p:nvSpPr>
        <p:spPr>
          <a:xfrm>
            <a:off x="6633472" y="2461150"/>
            <a:ext cx="513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after calling </a:t>
            </a:r>
            <a:r>
              <a:rPr lang="en-CA" dirty="0">
                <a:latin typeface="Consolas" panose="020B0609020204030204" pitchFamily="49" charset="0"/>
              </a:rPr>
              <a:t>int* p = </a:t>
            </a:r>
            <a:r>
              <a:rPr lang="en-CA" dirty="0" err="1">
                <a:latin typeface="Consolas" panose="020B0609020204030204" pitchFamily="49" charset="0"/>
              </a:rPr>
              <a:t>remove_negatives</a:t>
            </a:r>
            <a:r>
              <a:rPr lang="en-CA" dirty="0">
                <a:latin typeface="Consolas" panose="020B0609020204030204" pitchFamily="49" charset="0"/>
              </a:rPr>
              <a:t>(???)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80DC2AD-8B07-100E-0D8E-A44CEACC07D5}"/>
              </a:ext>
            </a:extLst>
          </p:cNvPr>
          <p:cNvSpPr/>
          <p:nvPr/>
        </p:nvSpPr>
        <p:spPr>
          <a:xfrm>
            <a:off x="8751035" y="3113494"/>
            <a:ext cx="581978" cy="46097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9E35CC-DF3A-D68F-309E-CCAFAA876519}"/>
              </a:ext>
            </a:extLst>
          </p:cNvPr>
          <p:cNvGrpSpPr/>
          <p:nvPr/>
        </p:nvGrpSpPr>
        <p:grpSpPr>
          <a:xfrm>
            <a:off x="7975451" y="3857485"/>
            <a:ext cx="3107014" cy="1068356"/>
            <a:chOff x="7254744" y="3225766"/>
            <a:chExt cx="3107014" cy="106835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F08550D-83FD-386A-F335-A49D21CC146C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-1</a:t>
              </a:r>
              <a:endParaRPr lang="en-AU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D1E3F4-76DB-525E-860F-7B0DE51586F1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0</a:t>
              </a:r>
              <a:endParaRPr lang="en-AU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A967A2-F4F3-D149-A86F-0179FAE26547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-3</a:t>
              </a:r>
              <a:endParaRPr lang="en-AU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74C0BA4-B8FB-79F0-D968-D85F8190ED50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8AE5DA-D325-AB98-2826-46A77EDE7828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3581D0-9425-3E22-F6D9-CFEA491C4B4F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9CDAC9F-82C3-9232-22E3-FD30D3E71960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EC6227A-2B45-8DD2-A9C6-365D836F4A5A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8FA6752-C848-5745-53B2-0C365741A77C}"/>
              </a:ext>
            </a:extLst>
          </p:cNvPr>
          <p:cNvSpPr txBox="1"/>
          <p:nvPr/>
        </p:nvSpPr>
        <p:spPr>
          <a:xfrm>
            <a:off x="6831214" y="4123911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702C59-CDFE-BBBB-CFD6-9A0F6CE92012}"/>
              </a:ext>
            </a:extLst>
          </p:cNvPr>
          <p:cNvCxnSpPr>
            <a:stCxn id="27" idx="3"/>
            <a:endCxn id="19" idx="1"/>
          </p:cNvCxnSpPr>
          <p:nvPr/>
        </p:nvCxnSpPr>
        <p:spPr>
          <a:xfrm>
            <a:off x="7142518" y="4308577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4A10B3A-F8C5-7636-35B3-0E7C909CA993}"/>
              </a:ext>
            </a:extLst>
          </p:cNvPr>
          <p:cNvSpPr txBox="1"/>
          <p:nvPr/>
        </p:nvSpPr>
        <p:spPr>
          <a:xfrm>
            <a:off x="8035289" y="5605428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0</a:t>
            </a:r>
            <a:endParaRPr lang="en-AU" sz="4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5FF041-5996-A8BF-182D-EE8513DF5392}"/>
              </a:ext>
            </a:extLst>
          </p:cNvPr>
          <p:cNvSpPr txBox="1"/>
          <p:nvPr/>
        </p:nvSpPr>
        <p:spPr>
          <a:xfrm>
            <a:off x="8814738" y="5605428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2</a:t>
            </a:r>
            <a:endParaRPr lang="en-AU" sz="4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C8CE80-1D3C-BD70-D82B-3C866B9DC9FF}"/>
              </a:ext>
            </a:extLst>
          </p:cNvPr>
          <p:cNvSpPr txBox="1"/>
          <p:nvPr/>
        </p:nvSpPr>
        <p:spPr>
          <a:xfrm>
            <a:off x="8292869" y="524495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382B68-62E8-5966-31D2-FCD31D9EEC24}"/>
              </a:ext>
            </a:extLst>
          </p:cNvPr>
          <p:cNvSpPr txBox="1"/>
          <p:nvPr/>
        </p:nvSpPr>
        <p:spPr>
          <a:xfrm>
            <a:off x="9091051" y="524495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788F16-354E-E433-5DF4-24EF988DE87D}"/>
              </a:ext>
            </a:extLst>
          </p:cNvPr>
          <p:cNvSpPr txBox="1"/>
          <p:nvPr/>
        </p:nvSpPr>
        <p:spPr>
          <a:xfrm>
            <a:off x="6891052" y="5511384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993B4C4-F97B-5DA0-ED86-F5B4567ADA36}"/>
              </a:ext>
            </a:extLst>
          </p:cNvPr>
          <p:cNvCxnSpPr>
            <a:stCxn id="38" idx="3"/>
            <a:endCxn id="30" idx="1"/>
          </p:cNvCxnSpPr>
          <p:nvPr/>
        </p:nvCxnSpPr>
        <p:spPr>
          <a:xfrm>
            <a:off x="7202356" y="5696050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85F9AD0-2A4E-3960-7FA0-B6FDD5CD0C9A}"/>
              </a:ext>
            </a:extLst>
          </p:cNvPr>
          <p:cNvSpPr txBox="1"/>
          <p:nvPr/>
        </p:nvSpPr>
        <p:spPr>
          <a:xfrm>
            <a:off x="1566931" y="5605428"/>
            <a:ext cx="1810332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Constraint: </a:t>
            </a:r>
            <a:r>
              <a:rPr lang="en-CA" sz="1400" b="1" dirty="0"/>
              <a:t>don’t</a:t>
            </a:r>
            <a:r>
              <a:rPr lang="en-CA" sz="1400" dirty="0"/>
              <a:t> use a struct or class in your answer!</a:t>
            </a:r>
            <a:endParaRPr lang="en-CA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65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03EA-434E-EF9D-8BEF-30F0AA8A9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Pointers to structs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153CD-E899-E3C0-C4B7-111BD4B4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E594E-E478-1EB7-7FA7-6B90DB85E1C7}"/>
              </a:ext>
            </a:extLst>
          </p:cNvPr>
          <p:cNvSpPr txBox="1"/>
          <p:nvPr/>
        </p:nvSpPr>
        <p:spPr>
          <a:xfrm>
            <a:off x="1081994" y="1444183"/>
            <a:ext cx="196096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struct</a:t>
            </a:r>
            <a:r>
              <a:rPr lang="fr-FR" dirty="0">
                <a:latin typeface="Consolas" panose="020B0609020204030204" pitchFamily="49" charset="0"/>
              </a:rPr>
              <a:t> Point {</a:t>
            </a:r>
          </a:p>
          <a:p>
            <a:r>
              <a:rPr lang="fr-FR" dirty="0">
                <a:latin typeface="Consolas" panose="020B0609020204030204" pitchFamily="49" charset="0"/>
              </a:rPr>
              <a:t>   double x;    </a:t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>
                <a:latin typeface="Consolas" panose="020B0609020204030204" pitchFamily="49" charset="0"/>
              </a:rPr>
              <a:t>   double y;</a:t>
            </a:r>
          </a:p>
          <a:p>
            <a:r>
              <a:rPr lang="fr-FR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28F64-1275-6517-EDA6-5AF37D4D4C59}"/>
              </a:ext>
            </a:extLst>
          </p:cNvPr>
          <p:cNvSpPr txBox="1"/>
          <p:nvPr/>
        </p:nvSpPr>
        <p:spPr>
          <a:xfrm>
            <a:off x="1056133" y="3098244"/>
            <a:ext cx="4097757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Point* p = new Point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fr-FR" dirty="0">
                <a:latin typeface="Consolas" panose="020B0609020204030204" pitchFamily="49" charset="0"/>
              </a:rPr>
              <a:t>1.1, 0.5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</a:rPr>
              <a:t>cout &lt;&lt;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(*p).</a:t>
            </a:r>
            <a:r>
              <a:rPr lang="fr-FR" dirty="0">
                <a:latin typeface="Consolas" panose="020B0609020204030204" pitchFamily="49" charset="0"/>
              </a:rPr>
              <a:t>x; // 1.1</a:t>
            </a:r>
          </a:p>
          <a:p>
            <a:r>
              <a:rPr lang="fr-FR" dirty="0">
                <a:latin typeface="Consolas" panose="020B0609020204030204" pitchFamily="49" charset="0"/>
              </a:rPr>
              <a:t>cout &lt;&lt;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(*p).</a:t>
            </a:r>
            <a:r>
              <a:rPr lang="fr-FR" dirty="0">
                <a:latin typeface="Consolas" panose="020B0609020204030204" pitchFamily="49" charset="0"/>
              </a:rPr>
              <a:t>y; // 0.5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03AF9-37AD-90EA-5D4F-E5C0E8F536C0}"/>
              </a:ext>
            </a:extLst>
          </p:cNvPr>
          <p:cNvSpPr txBox="1"/>
          <p:nvPr/>
        </p:nvSpPr>
        <p:spPr>
          <a:xfrm>
            <a:off x="6057159" y="1578717"/>
            <a:ext cx="980954" cy="258532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x: 1.1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(*p).x</a:t>
            </a:r>
          </a:p>
          <a:p>
            <a:r>
              <a:rPr lang="en-CA" dirty="0">
                <a:latin typeface="Consolas" panose="020B0609020204030204" pitchFamily="49" charset="0"/>
              </a:rPr>
              <a:t>p-&gt;x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y: 0.5</a:t>
            </a:r>
          </a:p>
          <a:p>
            <a:r>
              <a:rPr lang="en-AU" dirty="0">
                <a:latin typeface="Consolas" panose="020B0609020204030204" pitchFamily="49" charset="0"/>
              </a:rPr>
              <a:t>(*p).y</a:t>
            </a:r>
          </a:p>
          <a:p>
            <a:r>
              <a:rPr lang="en-AU" dirty="0">
                <a:latin typeface="Consolas" panose="020B0609020204030204" pitchFamily="49" charset="0"/>
              </a:rPr>
              <a:t>p-&gt;y</a:t>
            </a:r>
          </a:p>
          <a:p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0EB777-2A3D-625F-2473-821E05D10053}"/>
              </a:ext>
            </a:extLst>
          </p:cNvPr>
          <p:cNvSpPr txBox="1"/>
          <p:nvPr/>
        </p:nvSpPr>
        <p:spPr>
          <a:xfrm>
            <a:off x="4072503" y="1879613"/>
            <a:ext cx="731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p</a:t>
            </a:r>
            <a:endParaRPr lang="en-AU" sz="2400" dirty="0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DEC847-FE6A-0ED5-0CDD-9C2CBE461A3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556886" y="2144420"/>
            <a:ext cx="1500273" cy="72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EB61FE-BD3E-B218-6615-EF2112E4473F}"/>
              </a:ext>
            </a:extLst>
          </p:cNvPr>
          <p:cNvSpPr txBox="1"/>
          <p:nvPr/>
        </p:nvSpPr>
        <p:spPr>
          <a:xfrm>
            <a:off x="6163780" y="1155628"/>
            <a:ext cx="731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*p</a:t>
            </a:r>
            <a:endParaRPr lang="en-AU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CF7398-4987-F6E9-909B-4CA321FD037E}"/>
              </a:ext>
            </a:extLst>
          </p:cNvPr>
          <p:cNvSpPr txBox="1"/>
          <p:nvPr/>
        </p:nvSpPr>
        <p:spPr>
          <a:xfrm>
            <a:off x="7571081" y="3076696"/>
            <a:ext cx="4097757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Point* p = new Point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fr-FR" dirty="0">
                <a:latin typeface="Consolas" panose="020B0609020204030204" pitchFamily="49" charset="0"/>
              </a:rPr>
              <a:t>1.1, 0.5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</a:rPr>
              <a:t>cout &lt;&lt; p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-&gt;</a:t>
            </a:r>
            <a:r>
              <a:rPr lang="fr-FR" dirty="0">
                <a:latin typeface="Consolas" panose="020B0609020204030204" pitchFamily="49" charset="0"/>
              </a:rPr>
              <a:t>x;   // 1.1</a:t>
            </a:r>
          </a:p>
          <a:p>
            <a:r>
              <a:rPr lang="fr-FR" dirty="0">
                <a:latin typeface="Consolas" panose="020B0609020204030204" pitchFamily="49" charset="0"/>
              </a:rPr>
              <a:t>cout &lt;&lt; p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-&gt;</a:t>
            </a:r>
            <a:r>
              <a:rPr lang="fr-FR" dirty="0">
                <a:latin typeface="Consolas" panose="020B0609020204030204" pitchFamily="49" charset="0"/>
              </a:rPr>
              <a:t>y;   // 0.5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35F265-0A10-CFA2-2DA9-B270218CE138}"/>
              </a:ext>
            </a:extLst>
          </p:cNvPr>
          <p:cNvSpPr txBox="1"/>
          <p:nvPr/>
        </p:nvSpPr>
        <p:spPr>
          <a:xfrm>
            <a:off x="5153890" y="4879022"/>
            <a:ext cx="268775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</a:t>
            </a:r>
            <a:r>
              <a:rPr lang="en-CA" dirty="0">
                <a:latin typeface="Consolas" panose="020B0609020204030204" pitchFamily="49" charset="0"/>
              </a:rPr>
              <a:t>p</a:t>
            </a:r>
            <a:r>
              <a:rPr lang="en-CA" dirty="0"/>
              <a:t> points to a struct with a member variable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, then </a:t>
            </a:r>
            <a:r>
              <a:rPr lang="en-CA" dirty="0">
                <a:latin typeface="Consolas" panose="020B0609020204030204" pitchFamily="49" charset="0"/>
              </a:rPr>
              <a:t>p-&gt;x</a:t>
            </a:r>
            <a:r>
              <a:rPr lang="en-CA" dirty="0"/>
              <a:t> is a name for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.</a:t>
            </a:r>
          </a:p>
          <a:p>
            <a:pPr algn="ctr"/>
            <a:endParaRPr lang="en-CA" dirty="0"/>
          </a:p>
          <a:p>
            <a:pPr algn="ctr"/>
            <a:r>
              <a:rPr lang="en-CA" dirty="0">
                <a:latin typeface="Consolas" panose="020B0609020204030204" pitchFamily="49" charset="0"/>
              </a:rPr>
              <a:t>p-&gt;x </a:t>
            </a:r>
            <a:r>
              <a:rPr lang="en-CA" dirty="0"/>
              <a:t>is short for </a:t>
            </a:r>
            <a:r>
              <a:rPr lang="en-CA" dirty="0">
                <a:latin typeface="Consolas" panose="020B0609020204030204" pitchFamily="49" charset="0"/>
              </a:rPr>
              <a:t>(*p).x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F468F1C-30EE-0271-F2FD-BDF151080B02}"/>
                  </a:ext>
                </a:extLst>
              </p14:cNvPr>
              <p14:cNvContentPartPr/>
              <p14:nvPr/>
            </p14:nvContentPartPr>
            <p14:xfrm>
              <a:off x="1931760" y="516600"/>
              <a:ext cx="9665640" cy="5891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F468F1C-30EE-0271-F2FD-BDF151080B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2400" y="507240"/>
                <a:ext cx="9684360" cy="590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03107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92C5A-2B9C-418D-27F4-DA7F5D03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40</a:t>
            </a:fld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4C541C-C86A-B0A6-F75B-E433B2C876C8}"/>
              </a:ext>
            </a:extLst>
          </p:cNvPr>
          <p:cNvGrpSpPr/>
          <p:nvPr/>
        </p:nvGrpSpPr>
        <p:grpSpPr>
          <a:xfrm>
            <a:off x="8200857" y="806743"/>
            <a:ext cx="3107014" cy="1068356"/>
            <a:chOff x="7254744" y="3225766"/>
            <a:chExt cx="3107014" cy="10683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3408BB-DD85-85B4-3152-46318DBD37A4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-1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B333E0-F74A-E425-799B-EB8ACDAFE29D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0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AB4EB7-A493-4A0B-C47B-4F16800BD03D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-3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FBD4BE-903F-3B82-8FFC-47EF97CF6DF8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ED77DD-DA32-D6B4-3F5A-8B9870C01EE7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8AE68D-1EE3-5CC5-9453-389144BF132C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47E8C3-4835-99E9-B41F-1F583027CD7D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2F59C5-AB49-F1B4-A379-C19F4C3F2B45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D7B6387-8887-B45F-2E27-A8CAD27D4015}"/>
              </a:ext>
            </a:extLst>
          </p:cNvPr>
          <p:cNvSpPr txBox="1"/>
          <p:nvPr/>
        </p:nvSpPr>
        <p:spPr>
          <a:xfrm>
            <a:off x="7056620" y="1073169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A0DE86-F375-4BBD-ABCD-5F1DB2900719}"/>
              </a:ext>
            </a:extLst>
          </p:cNvPr>
          <p:cNvCxnSpPr>
            <a:stCxn id="14" idx="3"/>
            <a:endCxn id="6" idx="1"/>
          </p:cNvCxnSpPr>
          <p:nvPr/>
        </p:nvCxnSpPr>
        <p:spPr>
          <a:xfrm>
            <a:off x="7367924" y="1257835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D7A10D-DAF6-C3B1-E49E-E5E5528D4947}"/>
              </a:ext>
            </a:extLst>
          </p:cNvPr>
          <p:cNvSpPr txBox="1"/>
          <p:nvPr/>
        </p:nvSpPr>
        <p:spPr>
          <a:xfrm>
            <a:off x="7056620" y="2469804"/>
            <a:ext cx="513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after calling </a:t>
            </a:r>
            <a:r>
              <a:rPr lang="en-CA" dirty="0">
                <a:latin typeface="Consolas" panose="020B0609020204030204" pitchFamily="49" charset="0"/>
              </a:rPr>
              <a:t>int* p = </a:t>
            </a:r>
            <a:r>
              <a:rPr lang="en-CA" dirty="0" err="1">
                <a:latin typeface="Consolas" panose="020B0609020204030204" pitchFamily="49" charset="0"/>
              </a:rPr>
              <a:t>remove_negatives</a:t>
            </a:r>
            <a:r>
              <a:rPr lang="en-CA" dirty="0">
                <a:latin typeface="Consolas" panose="020B0609020204030204" pitchFamily="49" charset="0"/>
              </a:rPr>
              <a:t>(???)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80DC2AD-8B07-100E-0D8E-A44CEACC07D5}"/>
              </a:ext>
            </a:extLst>
          </p:cNvPr>
          <p:cNvSpPr/>
          <p:nvPr/>
        </p:nvSpPr>
        <p:spPr>
          <a:xfrm>
            <a:off x="9174183" y="3122148"/>
            <a:ext cx="581978" cy="46097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8A244A-6382-9760-5B1F-B7CF5FB30FB0}"/>
              </a:ext>
            </a:extLst>
          </p:cNvPr>
          <p:cNvSpPr txBox="1"/>
          <p:nvPr/>
        </p:nvSpPr>
        <p:spPr>
          <a:xfrm>
            <a:off x="66952" y="806743"/>
            <a:ext cx="6373103" cy="5940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int* </a:t>
            </a:r>
            <a:r>
              <a:rPr lang="en-US" sz="2000" dirty="0" err="1">
                <a:latin typeface="Consolas" panose="020B0609020204030204" pitchFamily="49" charset="0"/>
              </a:rPr>
              <a:t>remove_negatives</a:t>
            </a:r>
            <a:r>
              <a:rPr lang="en-US" sz="2000" dirty="0">
                <a:latin typeface="Consolas" panose="020B0609020204030204" pitchFamily="49" charset="0"/>
              </a:rPr>
              <a:t>(int* arr, int size,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          int&amp; </a:t>
            </a:r>
            <a:r>
              <a:rPr lang="en-US" sz="2000" dirty="0" err="1">
                <a:latin typeface="Consolas" panose="020B0609020204030204" pitchFamily="49" charset="0"/>
              </a:rPr>
              <a:t>result_size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  </a:t>
            </a:r>
            <a:r>
              <a:rPr lang="en-US" sz="2000" dirty="0" err="1">
                <a:latin typeface="Consolas" panose="020B0609020204030204" pitchFamily="49" charset="0"/>
              </a:rPr>
              <a:t>result_size</a:t>
            </a:r>
            <a:r>
              <a:rPr lang="en-US" sz="20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for (int i = 0; i &lt; size; i++)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if (arr[i] &gt;= 0) </a:t>
            </a:r>
            <a:r>
              <a:rPr lang="en-US" sz="2000" dirty="0" err="1">
                <a:latin typeface="Consolas" panose="020B0609020204030204" pitchFamily="49" charset="0"/>
              </a:rPr>
              <a:t>result_size</a:t>
            </a:r>
            <a:r>
              <a:rPr lang="en-US" sz="20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int* result = new int[</a:t>
            </a:r>
            <a:r>
              <a:rPr lang="en-US" sz="2000" dirty="0" err="1">
                <a:latin typeface="Consolas" panose="020B0609020204030204" pitchFamily="49" charset="0"/>
              </a:rPr>
              <a:t>result_size</a:t>
            </a:r>
            <a:r>
              <a:rPr lang="en-US" sz="2000" dirty="0">
                <a:latin typeface="Consolas" panose="020B0609020204030204" pitchFamily="49" charset="0"/>
              </a:rPr>
              <a:t>];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int j =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for (int i = 0; i &lt; size; i++)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if (arr[i] &gt;= 0)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result[j] = arr[i];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latin typeface="Consolas" panose="020B0609020204030204" pitchFamily="49" charset="0"/>
              </a:rPr>
              <a:t>j++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return result;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D4D14B68-2463-90FF-A608-9BE64D3BABEC}"/>
              </a:ext>
            </a:extLst>
          </p:cNvPr>
          <p:cNvSpPr txBox="1">
            <a:spLocks/>
          </p:cNvSpPr>
          <p:nvPr/>
        </p:nvSpPr>
        <p:spPr>
          <a:xfrm>
            <a:off x="70546" y="-217677"/>
            <a:ext cx="71495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/>
              <a:t>Example 3</a:t>
            </a:r>
            <a:r>
              <a:rPr lang="en-CA"/>
              <a:t>: filtering an array</a:t>
            </a:r>
            <a:endParaRPr lang="en-AU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A675BD8-8072-789B-E597-B7DAD4806DA9}"/>
              </a:ext>
            </a:extLst>
          </p:cNvPr>
          <p:cNvSpPr/>
          <p:nvPr/>
        </p:nvSpPr>
        <p:spPr>
          <a:xfrm>
            <a:off x="5601003" y="3762990"/>
            <a:ext cx="219153" cy="19043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09AA2221-0963-3972-2311-337DB2B8178F}"/>
              </a:ext>
            </a:extLst>
          </p:cNvPr>
          <p:cNvSpPr/>
          <p:nvPr/>
        </p:nvSpPr>
        <p:spPr>
          <a:xfrm>
            <a:off x="5601003" y="1568418"/>
            <a:ext cx="219153" cy="1191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587AAAAB-71F0-6395-2D0A-ECCCC2906CD3}"/>
              </a:ext>
            </a:extLst>
          </p:cNvPr>
          <p:cNvSpPr/>
          <p:nvPr/>
        </p:nvSpPr>
        <p:spPr>
          <a:xfrm>
            <a:off x="5601003" y="2892142"/>
            <a:ext cx="219153" cy="6708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991871-8B7F-B02A-64BD-D2085EAE8BA0}"/>
              </a:ext>
            </a:extLst>
          </p:cNvPr>
          <p:cNvSpPr txBox="1"/>
          <p:nvPr/>
        </p:nvSpPr>
        <p:spPr>
          <a:xfrm>
            <a:off x="5868393" y="1902358"/>
            <a:ext cx="1071506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count # positive </a:t>
            </a:r>
            <a:r>
              <a:rPr lang="en-CA" sz="1400" dirty="0">
                <a:latin typeface="Consolas" panose="020B0609020204030204" pitchFamily="49" charset="0"/>
              </a:rPr>
              <a:t>int</a:t>
            </a:r>
            <a:r>
              <a:rPr lang="en-CA" sz="1400" dirty="0"/>
              <a:t>s</a:t>
            </a:r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4C35CD-84CA-CA9A-6813-12C95DF95968}"/>
              </a:ext>
            </a:extLst>
          </p:cNvPr>
          <p:cNvSpPr txBox="1"/>
          <p:nvPr/>
        </p:nvSpPr>
        <p:spPr>
          <a:xfrm>
            <a:off x="5868393" y="2942751"/>
            <a:ext cx="1071506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make new array</a:t>
            </a:r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598128-ED9C-1DA9-36B5-F8D0395AAA10}"/>
              </a:ext>
            </a:extLst>
          </p:cNvPr>
          <p:cNvSpPr txBox="1"/>
          <p:nvPr/>
        </p:nvSpPr>
        <p:spPr>
          <a:xfrm>
            <a:off x="5868393" y="4238121"/>
            <a:ext cx="1071506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copy just positive </a:t>
            </a:r>
            <a:r>
              <a:rPr lang="en-CA" sz="1400" dirty="0">
                <a:latin typeface="Consolas" panose="020B0609020204030204" pitchFamily="49" charset="0"/>
              </a:rPr>
              <a:t>int</a:t>
            </a:r>
            <a:r>
              <a:rPr lang="en-CA" sz="1400" dirty="0"/>
              <a:t>s into new array</a:t>
            </a:r>
            <a:endParaRPr lang="en-CA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7333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92C5A-2B9C-418D-27F4-DA7F5D03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41</a:t>
            </a:fld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4C541C-C86A-B0A6-F75B-E433B2C876C8}"/>
              </a:ext>
            </a:extLst>
          </p:cNvPr>
          <p:cNvGrpSpPr/>
          <p:nvPr/>
        </p:nvGrpSpPr>
        <p:grpSpPr>
          <a:xfrm>
            <a:off x="8200857" y="806743"/>
            <a:ext cx="3107014" cy="1068356"/>
            <a:chOff x="7254744" y="3225766"/>
            <a:chExt cx="3107014" cy="10683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3408BB-DD85-85B4-3152-46318DBD37A4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-1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B333E0-F74A-E425-799B-EB8ACDAFE29D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0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AB4EB7-A493-4A0B-C47B-4F16800BD03D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-3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FBD4BE-903F-3B82-8FFC-47EF97CF6DF8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ED77DD-DA32-D6B4-3F5A-8B9870C01EE7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8AE68D-1EE3-5CC5-9453-389144BF132C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47E8C3-4835-99E9-B41F-1F583027CD7D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2F59C5-AB49-F1B4-A379-C19F4C3F2B45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D7B6387-8887-B45F-2E27-A8CAD27D4015}"/>
              </a:ext>
            </a:extLst>
          </p:cNvPr>
          <p:cNvSpPr txBox="1"/>
          <p:nvPr/>
        </p:nvSpPr>
        <p:spPr>
          <a:xfrm>
            <a:off x="7056620" y="1073169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A0DE86-F375-4BBD-ABCD-5F1DB2900719}"/>
              </a:ext>
            </a:extLst>
          </p:cNvPr>
          <p:cNvCxnSpPr>
            <a:stCxn id="14" idx="3"/>
            <a:endCxn id="6" idx="1"/>
          </p:cNvCxnSpPr>
          <p:nvPr/>
        </p:nvCxnSpPr>
        <p:spPr>
          <a:xfrm>
            <a:off x="7367924" y="1257835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D7A10D-DAF6-C3B1-E49E-E5E5528D4947}"/>
              </a:ext>
            </a:extLst>
          </p:cNvPr>
          <p:cNvSpPr txBox="1"/>
          <p:nvPr/>
        </p:nvSpPr>
        <p:spPr>
          <a:xfrm>
            <a:off x="7056620" y="2469804"/>
            <a:ext cx="513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after calling </a:t>
            </a:r>
            <a:r>
              <a:rPr lang="en-CA" dirty="0">
                <a:latin typeface="Consolas" panose="020B0609020204030204" pitchFamily="49" charset="0"/>
              </a:rPr>
              <a:t>int* p = </a:t>
            </a:r>
            <a:r>
              <a:rPr lang="en-CA" dirty="0" err="1">
                <a:latin typeface="Consolas" panose="020B0609020204030204" pitchFamily="49" charset="0"/>
              </a:rPr>
              <a:t>remove_negatives</a:t>
            </a:r>
            <a:r>
              <a:rPr lang="en-CA" dirty="0">
                <a:latin typeface="Consolas" panose="020B0609020204030204" pitchFamily="49" charset="0"/>
              </a:rPr>
              <a:t>(???)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80DC2AD-8B07-100E-0D8E-A44CEACC07D5}"/>
              </a:ext>
            </a:extLst>
          </p:cNvPr>
          <p:cNvSpPr/>
          <p:nvPr/>
        </p:nvSpPr>
        <p:spPr>
          <a:xfrm>
            <a:off x="9174183" y="3122148"/>
            <a:ext cx="581978" cy="46097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A10B3A-F8C5-7636-35B3-0E7C909CA993}"/>
              </a:ext>
            </a:extLst>
          </p:cNvPr>
          <p:cNvSpPr txBox="1"/>
          <p:nvPr/>
        </p:nvSpPr>
        <p:spPr>
          <a:xfrm>
            <a:off x="9239279" y="4439887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0</a:t>
            </a:r>
            <a:endParaRPr lang="en-AU" sz="4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5FF041-5996-A8BF-182D-EE8513DF5392}"/>
              </a:ext>
            </a:extLst>
          </p:cNvPr>
          <p:cNvSpPr txBox="1"/>
          <p:nvPr/>
        </p:nvSpPr>
        <p:spPr>
          <a:xfrm>
            <a:off x="10018728" y="4439887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2</a:t>
            </a:r>
            <a:endParaRPr lang="en-AU" sz="4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C8CE80-1D3C-BD70-D82B-3C866B9DC9FF}"/>
              </a:ext>
            </a:extLst>
          </p:cNvPr>
          <p:cNvSpPr txBox="1"/>
          <p:nvPr/>
        </p:nvSpPr>
        <p:spPr>
          <a:xfrm>
            <a:off x="9496859" y="407941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382B68-62E8-5966-31D2-FCD31D9EEC24}"/>
              </a:ext>
            </a:extLst>
          </p:cNvPr>
          <p:cNvSpPr txBox="1"/>
          <p:nvPr/>
        </p:nvSpPr>
        <p:spPr>
          <a:xfrm>
            <a:off x="10295041" y="407941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788F16-354E-E433-5DF4-24EF988DE87D}"/>
              </a:ext>
            </a:extLst>
          </p:cNvPr>
          <p:cNvSpPr txBox="1"/>
          <p:nvPr/>
        </p:nvSpPr>
        <p:spPr>
          <a:xfrm>
            <a:off x="8095042" y="4345843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993B4C4-F97B-5DA0-ED86-F5B4567ADA36}"/>
              </a:ext>
            </a:extLst>
          </p:cNvPr>
          <p:cNvCxnSpPr>
            <a:stCxn id="38" idx="3"/>
            <a:endCxn id="30" idx="1"/>
          </p:cNvCxnSpPr>
          <p:nvPr/>
        </p:nvCxnSpPr>
        <p:spPr>
          <a:xfrm>
            <a:off x="8406346" y="4530509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E8A244A-6382-9760-5B1F-B7CF5FB30FB0}"/>
              </a:ext>
            </a:extLst>
          </p:cNvPr>
          <p:cNvSpPr txBox="1"/>
          <p:nvPr/>
        </p:nvSpPr>
        <p:spPr>
          <a:xfrm>
            <a:off x="66952" y="806743"/>
            <a:ext cx="6373103" cy="5940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int* </a:t>
            </a:r>
            <a:r>
              <a:rPr lang="en-US" sz="2000" dirty="0" err="1">
                <a:latin typeface="Consolas" panose="020B0609020204030204" pitchFamily="49" charset="0"/>
              </a:rPr>
              <a:t>remove_negatives</a:t>
            </a:r>
            <a:r>
              <a:rPr lang="en-US" sz="2000" dirty="0">
                <a:latin typeface="Consolas" panose="020B0609020204030204" pitchFamily="49" charset="0"/>
              </a:rPr>
              <a:t>(int* arr, int size,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          int&amp; </a:t>
            </a:r>
            <a:r>
              <a:rPr lang="en-US" sz="2000" dirty="0" err="1">
                <a:latin typeface="Consolas" panose="020B0609020204030204" pitchFamily="49" charset="0"/>
              </a:rPr>
              <a:t>result_size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  </a:t>
            </a:r>
            <a:r>
              <a:rPr lang="en-US" sz="2000" dirty="0" err="1">
                <a:latin typeface="Consolas" panose="020B0609020204030204" pitchFamily="49" charset="0"/>
              </a:rPr>
              <a:t>result_size</a:t>
            </a:r>
            <a:r>
              <a:rPr lang="en-US" sz="20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for (int i = 0; i &lt; size; i++)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if (arr[i] &gt;= 0) </a:t>
            </a:r>
            <a:r>
              <a:rPr lang="en-US" sz="2000" dirty="0" err="1">
                <a:latin typeface="Consolas" panose="020B0609020204030204" pitchFamily="49" charset="0"/>
              </a:rPr>
              <a:t>result_size</a:t>
            </a:r>
            <a:r>
              <a:rPr lang="en-US" sz="20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int* result = new int[</a:t>
            </a:r>
            <a:r>
              <a:rPr lang="en-US" sz="2000" dirty="0" err="1">
                <a:latin typeface="Consolas" panose="020B0609020204030204" pitchFamily="49" charset="0"/>
              </a:rPr>
              <a:t>result_size</a:t>
            </a:r>
            <a:r>
              <a:rPr lang="en-US" sz="2000" dirty="0">
                <a:latin typeface="Consolas" panose="020B0609020204030204" pitchFamily="49" charset="0"/>
              </a:rPr>
              <a:t>];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int j =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for (int i = 0; i &lt; size; i++)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if (arr[i] &gt;= 0)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result[j] = arr[i];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latin typeface="Consolas" panose="020B0609020204030204" pitchFamily="49" charset="0"/>
              </a:rPr>
              <a:t>j++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return result;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D4D14B68-2463-90FF-A608-9BE64D3BABEC}"/>
              </a:ext>
            </a:extLst>
          </p:cNvPr>
          <p:cNvSpPr txBox="1">
            <a:spLocks/>
          </p:cNvSpPr>
          <p:nvPr/>
        </p:nvSpPr>
        <p:spPr>
          <a:xfrm>
            <a:off x="70546" y="-217677"/>
            <a:ext cx="71495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/>
              <a:t>Example 3</a:t>
            </a:r>
            <a:r>
              <a:rPr lang="en-CA"/>
              <a:t>: filtering an array</a:t>
            </a:r>
            <a:endParaRPr lang="en-AU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A675BD8-8072-789B-E597-B7DAD4806DA9}"/>
              </a:ext>
            </a:extLst>
          </p:cNvPr>
          <p:cNvSpPr/>
          <p:nvPr/>
        </p:nvSpPr>
        <p:spPr>
          <a:xfrm>
            <a:off x="5601003" y="3762990"/>
            <a:ext cx="219153" cy="19043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09AA2221-0963-3972-2311-337DB2B8178F}"/>
              </a:ext>
            </a:extLst>
          </p:cNvPr>
          <p:cNvSpPr/>
          <p:nvPr/>
        </p:nvSpPr>
        <p:spPr>
          <a:xfrm>
            <a:off x="5601003" y="1568418"/>
            <a:ext cx="219153" cy="1191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587AAAAB-71F0-6395-2D0A-ECCCC2906CD3}"/>
              </a:ext>
            </a:extLst>
          </p:cNvPr>
          <p:cNvSpPr/>
          <p:nvPr/>
        </p:nvSpPr>
        <p:spPr>
          <a:xfrm>
            <a:off x="5601003" y="2892142"/>
            <a:ext cx="219153" cy="6708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991871-8B7F-B02A-64BD-D2085EAE8BA0}"/>
              </a:ext>
            </a:extLst>
          </p:cNvPr>
          <p:cNvSpPr txBox="1"/>
          <p:nvPr/>
        </p:nvSpPr>
        <p:spPr>
          <a:xfrm>
            <a:off x="5868393" y="1902358"/>
            <a:ext cx="1071506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count # positive </a:t>
            </a:r>
            <a:r>
              <a:rPr lang="en-CA" sz="1400" dirty="0">
                <a:latin typeface="Consolas" panose="020B0609020204030204" pitchFamily="49" charset="0"/>
              </a:rPr>
              <a:t>int</a:t>
            </a:r>
            <a:r>
              <a:rPr lang="en-CA" sz="1400" dirty="0"/>
              <a:t>s</a:t>
            </a:r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4C35CD-84CA-CA9A-6813-12C95DF95968}"/>
              </a:ext>
            </a:extLst>
          </p:cNvPr>
          <p:cNvSpPr txBox="1"/>
          <p:nvPr/>
        </p:nvSpPr>
        <p:spPr>
          <a:xfrm>
            <a:off x="5868393" y="2942751"/>
            <a:ext cx="1071506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make new array</a:t>
            </a:r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598128-ED9C-1DA9-36B5-F8D0395AAA10}"/>
              </a:ext>
            </a:extLst>
          </p:cNvPr>
          <p:cNvSpPr txBox="1"/>
          <p:nvPr/>
        </p:nvSpPr>
        <p:spPr>
          <a:xfrm>
            <a:off x="5868393" y="4238121"/>
            <a:ext cx="1071506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copy just positive </a:t>
            </a:r>
            <a:r>
              <a:rPr lang="en-CA" sz="1400" dirty="0">
                <a:latin typeface="Consolas" panose="020B0609020204030204" pitchFamily="49" charset="0"/>
              </a:rPr>
              <a:t>int</a:t>
            </a:r>
            <a:r>
              <a:rPr lang="en-CA" sz="1400" dirty="0"/>
              <a:t>s into new array</a:t>
            </a:r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3B5971-EE7B-E7B2-C755-9880C8A7BB0C}"/>
              </a:ext>
            </a:extLst>
          </p:cNvPr>
          <p:cNvSpPr txBox="1"/>
          <p:nvPr/>
        </p:nvSpPr>
        <p:spPr>
          <a:xfrm>
            <a:off x="10868822" y="5413747"/>
            <a:ext cx="1071506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array </a:t>
            </a:r>
            <a:r>
              <a:rPr lang="en-CA" sz="1400" dirty="0">
                <a:latin typeface="Consolas" panose="020B0609020204030204" pitchFamily="49" charset="0"/>
              </a:rPr>
              <a:t>a</a:t>
            </a:r>
            <a:r>
              <a:rPr lang="en-CA" sz="1400" dirty="0"/>
              <a:t> is still there, unchanged</a:t>
            </a:r>
            <a:endParaRPr lang="en-CA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4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C5AE-7280-0D17-458A-5C0F3712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Practice with pointers: printing an array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F29B7-ADD2-57F8-2465-21C400F1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78B62-37B0-2A04-EAC4-9078B791036B}"/>
              </a:ext>
            </a:extLst>
          </p:cNvPr>
          <p:cNvSpPr txBox="1"/>
          <p:nvPr/>
        </p:nvSpPr>
        <p:spPr>
          <a:xfrm>
            <a:off x="692450" y="1444183"/>
            <a:ext cx="30970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[] = {4, 1, 5};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036DB-CFEC-FC14-AD9A-D4E82A4EB597}"/>
              </a:ext>
            </a:extLst>
          </p:cNvPr>
          <p:cNvSpPr txBox="1"/>
          <p:nvPr/>
        </p:nvSpPr>
        <p:spPr>
          <a:xfrm>
            <a:off x="506320" y="2134860"/>
            <a:ext cx="268775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Write a loop that prints the elements of </a:t>
            </a:r>
            <a:r>
              <a:rPr lang="en-CA" dirty="0" err="1">
                <a:latin typeface="Consolas" panose="020B0609020204030204" pitchFamily="49" charset="0"/>
              </a:rPr>
              <a:t>arr</a:t>
            </a:r>
            <a:r>
              <a:rPr lang="en-CA" dirty="0"/>
              <a:t> using [ ]-notation.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Write a loop that prints that elements of </a:t>
            </a:r>
            <a:r>
              <a:rPr lang="en-CA" dirty="0" err="1">
                <a:latin typeface="Consolas" panose="020B0609020204030204" pitchFamily="49" charset="0"/>
              </a:rPr>
              <a:t>arr</a:t>
            </a:r>
            <a:r>
              <a:rPr lang="en-CA" dirty="0"/>
              <a:t> </a:t>
            </a:r>
            <a:r>
              <a:rPr lang="en-CA" b="1" dirty="0"/>
              <a:t>without</a:t>
            </a:r>
            <a:r>
              <a:rPr lang="en-CA" dirty="0"/>
              <a:t> using [ ]-notation.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F785CFB-4080-195A-EADA-00FE8985E771}"/>
                  </a:ext>
                </a:extLst>
              </p14:cNvPr>
              <p14:cNvContentPartPr/>
              <p14:nvPr/>
            </p14:nvContentPartPr>
            <p14:xfrm>
              <a:off x="797400" y="1318680"/>
              <a:ext cx="9379080" cy="2075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F785CFB-4080-195A-EADA-00FE8985E7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8040" y="1309320"/>
                <a:ext cx="9397800" cy="209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643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C5AE-7280-0D17-458A-5C0F3712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Practice with pointers: printing an array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F29B7-ADD2-57F8-2465-21C400F1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78B62-37B0-2A04-EAC4-9078B791036B}"/>
              </a:ext>
            </a:extLst>
          </p:cNvPr>
          <p:cNvSpPr txBox="1"/>
          <p:nvPr/>
        </p:nvSpPr>
        <p:spPr>
          <a:xfrm>
            <a:off x="692450" y="1444183"/>
            <a:ext cx="30970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[] = {4, 1, 5};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1EEB8-7E70-0D4D-D4E8-33A20503A493}"/>
              </a:ext>
            </a:extLst>
          </p:cNvPr>
          <p:cNvSpPr txBox="1"/>
          <p:nvPr/>
        </p:nvSpPr>
        <p:spPr>
          <a:xfrm>
            <a:off x="6206887" y="1731015"/>
            <a:ext cx="491360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// 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[i] style</a:t>
            </a:r>
          </a:p>
          <a:p>
            <a:r>
              <a:rPr lang="fr-FR" dirty="0">
                <a:latin typeface="Consolas" panose="020B0609020204030204" pitchFamily="49" charset="0"/>
              </a:rPr>
              <a:t>for(</a:t>
            </a: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i = 0; i &lt; 3; ++i) {</a:t>
            </a:r>
          </a:p>
          <a:p>
            <a:r>
              <a:rPr lang="fr-FR" dirty="0">
                <a:latin typeface="Consolas" panose="020B0609020204030204" pitchFamily="49" charset="0"/>
              </a:rPr>
              <a:t>    cout &lt;&lt; 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[i]</a:t>
            </a:r>
            <a:r>
              <a:rPr lang="fr-FR" dirty="0">
                <a:latin typeface="Consolas" panose="020B0609020204030204" pitchFamily="49" charset="0"/>
              </a:rPr>
              <a:t> &lt;&lt; "\n";</a:t>
            </a:r>
          </a:p>
          <a:p>
            <a:r>
              <a:rPr lang="fr-F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036DB-CFEC-FC14-AD9A-D4E82A4EB597}"/>
              </a:ext>
            </a:extLst>
          </p:cNvPr>
          <p:cNvSpPr txBox="1"/>
          <p:nvPr/>
        </p:nvSpPr>
        <p:spPr>
          <a:xfrm>
            <a:off x="506320" y="2134860"/>
            <a:ext cx="268775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Write a loop that prints the elements of </a:t>
            </a:r>
            <a:r>
              <a:rPr lang="en-CA" dirty="0" err="1">
                <a:latin typeface="Consolas" panose="020B0609020204030204" pitchFamily="49" charset="0"/>
              </a:rPr>
              <a:t>arr</a:t>
            </a:r>
            <a:r>
              <a:rPr lang="en-CA" dirty="0"/>
              <a:t> using [ ]-notation.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Write a loop that prints that elements of </a:t>
            </a:r>
            <a:r>
              <a:rPr lang="en-CA" dirty="0" err="1">
                <a:latin typeface="Consolas" panose="020B0609020204030204" pitchFamily="49" charset="0"/>
              </a:rPr>
              <a:t>arr</a:t>
            </a:r>
            <a:r>
              <a:rPr lang="en-CA" dirty="0"/>
              <a:t> </a:t>
            </a:r>
            <a:r>
              <a:rPr lang="en-CA" b="1" dirty="0"/>
              <a:t>without</a:t>
            </a:r>
            <a:r>
              <a:rPr lang="en-CA" dirty="0"/>
              <a:t> using [ ]-notation.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90E6F5-E056-297D-F146-163A09333283}"/>
              </a:ext>
            </a:extLst>
          </p:cNvPr>
          <p:cNvCxnSpPr>
            <a:endCxn id="10" idx="1"/>
          </p:cNvCxnSpPr>
          <p:nvPr/>
        </p:nvCxnSpPr>
        <p:spPr>
          <a:xfrm flipV="1">
            <a:off x="3083266" y="2331180"/>
            <a:ext cx="3123621" cy="42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A09B9CE-21E3-3A9D-6A6A-D7A59467B811}"/>
                  </a:ext>
                </a:extLst>
              </p14:cNvPr>
              <p14:cNvContentPartPr/>
              <p14:nvPr/>
            </p14:nvContentPartPr>
            <p14:xfrm>
              <a:off x="3373200" y="1645560"/>
              <a:ext cx="7842600" cy="4825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A09B9CE-21E3-3A9D-6A6A-D7A59467B8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3840" y="1636200"/>
                <a:ext cx="7861320" cy="484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973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C5AE-7280-0D17-458A-5C0F3712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Practice with pointers: printing an array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F29B7-ADD2-57F8-2465-21C400F1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78B62-37B0-2A04-EAC4-9078B791036B}"/>
              </a:ext>
            </a:extLst>
          </p:cNvPr>
          <p:cNvSpPr txBox="1"/>
          <p:nvPr/>
        </p:nvSpPr>
        <p:spPr>
          <a:xfrm>
            <a:off x="692450" y="1444183"/>
            <a:ext cx="30970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[] = {4, 1, 5};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DB307-316F-1646-EA50-3EDD1FA521F2}"/>
              </a:ext>
            </a:extLst>
          </p:cNvPr>
          <p:cNvSpPr txBox="1"/>
          <p:nvPr/>
        </p:nvSpPr>
        <p:spPr>
          <a:xfrm>
            <a:off x="6206887" y="3500358"/>
            <a:ext cx="491360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// *(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 + i) style</a:t>
            </a:r>
          </a:p>
          <a:p>
            <a:r>
              <a:rPr lang="fr-FR" dirty="0">
                <a:latin typeface="Consolas" panose="020B0609020204030204" pitchFamily="49" charset="0"/>
              </a:rPr>
              <a:t>for(</a:t>
            </a: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i = 0; i &lt; 3; ++i) {</a:t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>
                <a:latin typeface="Consolas" panose="020B0609020204030204" pitchFamily="49" charset="0"/>
              </a:rPr>
              <a:t>    cout &lt;&lt;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*(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+ i) </a:t>
            </a:r>
            <a:r>
              <a:rPr lang="fr-FR" dirty="0">
                <a:latin typeface="Consolas" panose="020B0609020204030204" pitchFamily="49" charset="0"/>
              </a:rPr>
              <a:t>&lt;&lt; "\n";</a:t>
            </a:r>
          </a:p>
          <a:p>
            <a:r>
              <a:rPr lang="fr-F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1EEB8-7E70-0D4D-D4E8-33A20503A493}"/>
              </a:ext>
            </a:extLst>
          </p:cNvPr>
          <p:cNvSpPr txBox="1"/>
          <p:nvPr/>
        </p:nvSpPr>
        <p:spPr>
          <a:xfrm>
            <a:off x="6206887" y="1731015"/>
            <a:ext cx="491360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// 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[i] style</a:t>
            </a:r>
          </a:p>
          <a:p>
            <a:r>
              <a:rPr lang="fr-FR" dirty="0">
                <a:latin typeface="Consolas" panose="020B0609020204030204" pitchFamily="49" charset="0"/>
              </a:rPr>
              <a:t>for(</a:t>
            </a: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i = 0; i &lt; 3; ++i) {</a:t>
            </a:r>
          </a:p>
          <a:p>
            <a:r>
              <a:rPr lang="fr-FR" dirty="0">
                <a:latin typeface="Consolas" panose="020B0609020204030204" pitchFamily="49" charset="0"/>
              </a:rPr>
              <a:t>    cout &lt;&lt; 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[i]</a:t>
            </a:r>
            <a:r>
              <a:rPr lang="fr-FR" dirty="0">
                <a:latin typeface="Consolas" panose="020B0609020204030204" pitchFamily="49" charset="0"/>
              </a:rPr>
              <a:t> &lt;&lt; "\n";</a:t>
            </a:r>
          </a:p>
          <a:p>
            <a:r>
              <a:rPr lang="fr-F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036DB-CFEC-FC14-AD9A-D4E82A4EB597}"/>
              </a:ext>
            </a:extLst>
          </p:cNvPr>
          <p:cNvSpPr txBox="1"/>
          <p:nvPr/>
        </p:nvSpPr>
        <p:spPr>
          <a:xfrm>
            <a:off x="506320" y="2134860"/>
            <a:ext cx="268775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Write a loop that prints the elements of </a:t>
            </a:r>
            <a:r>
              <a:rPr lang="en-CA" dirty="0" err="1">
                <a:latin typeface="Consolas" panose="020B0609020204030204" pitchFamily="49" charset="0"/>
              </a:rPr>
              <a:t>arr</a:t>
            </a:r>
            <a:r>
              <a:rPr lang="en-CA" dirty="0"/>
              <a:t> using [ ]-notation.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Write a loop that prints that elements of </a:t>
            </a:r>
            <a:r>
              <a:rPr lang="en-CA" dirty="0" err="1">
                <a:latin typeface="Consolas" panose="020B0609020204030204" pitchFamily="49" charset="0"/>
              </a:rPr>
              <a:t>arr</a:t>
            </a:r>
            <a:r>
              <a:rPr lang="en-CA" dirty="0"/>
              <a:t> </a:t>
            </a:r>
            <a:r>
              <a:rPr lang="en-CA" b="1" dirty="0"/>
              <a:t>without</a:t>
            </a:r>
            <a:r>
              <a:rPr lang="en-CA" dirty="0"/>
              <a:t> using [ ]-notation.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90E6F5-E056-297D-F146-163A09333283}"/>
              </a:ext>
            </a:extLst>
          </p:cNvPr>
          <p:cNvCxnSpPr>
            <a:endCxn id="10" idx="1"/>
          </p:cNvCxnSpPr>
          <p:nvPr/>
        </p:nvCxnSpPr>
        <p:spPr>
          <a:xfrm flipV="1">
            <a:off x="3083266" y="2331180"/>
            <a:ext cx="3123621" cy="42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61AD68B-121D-ACF7-02BC-7D27926DB2F2}"/>
                  </a:ext>
                </a:extLst>
              </p14:cNvPr>
              <p14:cNvContentPartPr/>
              <p14:nvPr/>
            </p14:nvContentPartPr>
            <p14:xfrm>
              <a:off x="7612920" y="2199240"/>
              <a:ext cx="1626480" cy="2269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61AD68B-121D-ACF7-02BC-7D27926DB2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3560" y="2189880"/>
                <a:ext cx="1645200" cy="228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075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C5AE-7280-0D17-458A-5C0F3712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Practice with pointers: printing an array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F29B7-ADD2-57F8-2465-21C400F1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78B62-37B0-2A04-EAC4-9078B791036B}"/>
              </a:ext>
            </a:extLst>
          </p:cNvPr>
          <p:cNvSpPr txBox="1"/>
          <p:nvPr/>
        </p:nvSpPr>
        <p:spPr>
          <a:xfrm>
            <a:off x="692450" y="1444183"/>
            <a:ext cx="30970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[] = {4, 1, 5};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75049-12AF-095B-1785-9C54CC7BDA22}"/>
              </a:ext>
            </a:extLst>
          </p:cNvPr>
          <p:cNvSpPr txBox="1"/>
          <p:nvPr/>
        </p:nvSpPr>
        <p:spPr>
          <a:xfrm>
            <a:off x="6206887" y="5269702"/>
            <a:ext cx="491360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// direct pointer style</a:t>
            </a:r>
          </a:p>
          <a:p>
            <a:r>
              <a:rPr lang="fr-FR" dirty="0">
                <a:latin typeface="Consolas" panose="020B0609020204030204" pitchFamily="49" charset="0"/>
              </a:rPr>
              <a:t>for(</a:t>
            </a: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* p = 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; p &lt; 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+ 3</a:t>
            </a:r>
            <a:r>
              <a:rPr lang="fr-FR" dirty="0">
                <a:latin typeface="Consolas" panose="020B0609020204030204" pitchFamily="49" charset="0"/>
              </a:rPr>
              <a:t>; p++) {</a:t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>
                <a:latin typeface="Consolas" panose="020B0609020204030204" pitchFamily="49" charset="0"/>
              </a:rPr>
              <a:t>   cout &lt;&lt;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*p</a:t>
            </a:r>
            <a:r>
              <a:rPr lang="fr-FR" dirty="0">
                <a:latin typeface="Consolas" panose="020B0609020204030204" pitchFamily="49" charset="0"/>
              </a:rPr>
              <a:t> &lt;&lt; "\n";</a:t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>
                <a:latin typeface="Consolas" panose="020B0609020204030204" pitchFamily="49" charset="0"/>
              </a:rPr>
              <a:t>} 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DB307-316F-1646-EA50-3EDD1FA521F2}"/>
              </a:ext>
            </a:extLst>
          </p:cNvPr>
          <p:cNvSpPr txBox="1"/>
          <p:nvPr/>
        </p:nvSpPr>
        <p:spPr>
          <a:xfrm>
            <a:off x="6206887" y="3500358"/>
            <a:ext cx="491360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// *(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 + i) style</a:t>
            </a:r>
          </a:p>
          <a:p>
            <a:r>
              <a:rPr lang="fr-FR" dirty="0">
                <a:latin typeface="Consolas" panose="020B0609020204030204" pitchFamily="49" charset="0"/>
              </a:rPr>
              <a:t>for(</a:t>
            </a: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i = 0; i &lt; 3; ++i) {</a:t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>
                <a:latin typeface="Consolas" panose="020B0609020204030204" pitchFamily="49" charset="0"/>
              </a:rPr>
              <a:t>    cout &lt;&lt;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*(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+ i) </a:t>
            </a:r>
            <a:r>
              <a:rPr lang="fr-FR" dirty="0">
                <a:latin typeface="Consolas" panose="020B0609020204030204" pitchFamily="49" charset="0"/>
              </a:rPr>
              <a:t>&lt;&lt; "\n";</a:t>
            </a:r>
          </a:p>
          <a:p>
            <a:r>
              <a:rPr lang="fr-F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1EEB8-7E70-0D4D-D4E8-33A20503A493}"/>
              </a:ext>
            </a:extLst>
          </p:cNvPr>
          <p:cNvSpPr txBox="1"/>
          <p:nvPr/>
        </p:nvSpPr>
        <p:spPr>
          <a:xfrm>
            <a:off x="6206887" y="1731015"/>
            <a:ext cx="491360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// 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[i] style</a:t>
            </a:r>
          </a:p>
          <a:p>
            <a:r>
              <a:rPr lang="fr-FR" dirty="0">
                <a:latin typeface="Consolas" panose="020B0609020204030204" pitchFamily="49" charset="0"/>
              </a:rPr>
              <a:t>for(</a:t>
            </a: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i = 0; i &lt; 3; ++i) {</a:t>
            </a:r>
          </a:p>
          <a:p>
            <a:r>
              <a:rPr lang="fr-FR" dirty="0">
                <a:latin typeface="Consolas" panose="020B0609020204030204" pitchFamily="49" charset="0"/>
              </a:rPr>
              <a:t>    cout &lt;&lt; 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[i]</a:t>
            </a:r>
            <a:r>
              <a:rPr lang="fr-FR" dirty="0">
                <a:latin typeface="Consolas" panose="020B0609020204030204" pitchFamily="49" charset="0"/>
              </a:rPr>
              <a:t> &lt;&lt; "\n";</a:t>
            </a:r>
          </a:p>
          <a:p>
            <a:r>
              <a:rPr lang="fr-F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036DB-CFEC-FC14-AD9A-D4E82A4EB597}"/>
              </a:ext>
            </a:extLst>
          </p:cNvPr>
          <p:cNvSpPr txBox="1"/>
          <p:nvPr/>
        </p:nvSpPr>
        <p:spPr>
          <a:xfrm>
            <a:off x="506320" y="2134860"/>
            <a:ext cx="268775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Write a loop that prints the elements of </a:t>
            </a:r>
            <a:r>
              <a:rPr lang="en-CA" dirty="0" err="1">
                <a:latin typeface="Consolas" panose="020B0609020204030204" pitchFamily="49" charset="0"/>
              </a:rPr>
              <a:t>arr</a:t>
            </a:r>
            <a:r>
              <a:rPr lang="en-CA" dirty="0"/>
              <a:t> using [ ]-notation.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Write a loop that prints that elements of </a:t>
            </a:r>
            <a:r>
              <a:rPr lang="en-CA" dirty="0" err="1">
                <a:latin typeface="Consolas" panose="020B0609020204030204" pitchFamily="49" charset="0"/>
              </a:rPr>
              <a:t>arr</a:t>
            </a:r>
            <a:r>
              <a:rPr lang="en-CA" dirty="0"/>
              <a:t> </a:t>
            </a:r>
            <a:r>
              <a:rPr lang="en-CA" b="1" dirty="0"/>
              <a:t>without</a:t>
            </a:r>
            <a:r>
              <a:rPr lang="en-CA" dirty="0"/>
              <a:t> using [ ]-notation.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90E6F5-E056-297D-F146-163A09333283}"/>
              </a:ext>
            </a:extLst>
          </p:cNvPr>
          <p:cNvCxnSpPr>
            <a:endCxn id="10" idx="1"/>
          </p:cNvCxnSpPr>
          <p:nvPr/>
        </p:nvCxnSpPr>
        <p:spPr>
          <a:xfrm flipV="1">
            <a:off x="3083266" y="2331180"/>
            <a:ext cx="3123621" cy="42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786B19-FB92-9B64-CB82-40E173F1DC8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083266" y="3740727"/>
            <a:ext cx="3123621" cy="35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BCF492-E5DA-EC94-3C4A-24A159D1096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083266" y="3816298"/>
            <a:ext cx="3123621" cy="205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360968-75D1-51BF-B3F3-013064786E1A}"/>
              </a:ext>
            </a:extLst>
          </p:cNvPr>
          <p:cNvSpPr txBox="1"/>
          <p:nvPr/>
        </p:nvSpPr>
        <p:spPr>
          <a:xfrm>
            <a:off x="1739387" y="5299107"/>
            <a:ext cx="268775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Which style do you find to be the most readable?</a:t>
            </a:r>
            <a:endParaRPr lang="en-CA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7B87161-2111-C0D9-3342-1CE860422EBE}"/>
                  </a:ext>
                </a:extLst>
              </p14:cNvPr>
              <p14:cNvContentPartPr/>
              <p14:nvPr/>
            </p14:nvContentPartPr>
            <p14:xfrm>
              <a:off x="1001160" y="1310040"/>
              <a:ext cx="10252440" cy="4709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7B87161-2111-C0D9-3342-1CE860422E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1800" y="1300680"/>
                <a:ext cx="10271160" cy="472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087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172DE9D-A631-53CA-A439-0E91FDC990A2}"/>
              </a:ext>
            </a:extLst>
          </p:cNvPr>
          <p:cNvSpPr/>
          <p:nvPr/>
        </p:nvSpPr>
        <p:spPr>
          <a:xfrm>
            <a:off x="1571860" y="1836971"/>
            <a:ext cx="8434897" cy="1250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60215" y="3319483"/>
            <a:ext cx="309176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think of the memory of a running C++ program as a long array of bytes.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934470-36D5-7BF2-720F-638ABF5BA58C}"/>
              </a:ext>
            </a:extLst>
          </p:cNvPr>
          <p:cNvGrpSpPr/>
          <p:nvPr/>
        </p:nvGrpSpPr>
        <p:grpSpPr>
          <a:xfrm>
            <a:off x="2758312" y="4523682"/>
            <a:ext cx="6529271" cy="646331"/>
            <a:chOff x="2161307" y="5070764"/>
            <a:chExt cx="6529271" cy="6463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008C71-343D-A274-8192-91F484462CDD}"/>
                </a:ext>
              </a:extLst>
            </p:cNvPr>
            <p:cNvSpPr txBox="1"/>
            <p:nvPr/>
          </p:nvSpPr>
          <p:spPr>
            <a:xfrm>
              <a:off x="2161307" y="5070764"/>
              <a:ext cx="997527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static memory</a:t>
              </a:r>
              <a:endParaRPr lang="en-A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0631C6-2065-A251-3B83-8A8631436290}"/>
                </a:ext>
              </a:extLst>
            </p:cNvPr>
            <p:cNvSpPr txBox="1"/>
            <p:nvPr/>
          </p:nvSpPr>
          <p:spPr>
            <a:xfrm>
              <a:off x="3151278" y="5070764"/>
              <a:ext cx="2282218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call stack memory</a:t>
              </a:r>
            </a:p>
            <a:p>
              <a:pPr algn="ctr"/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D6C437-551B-1D66-D75F-D169991351E3}"/>
                </a:ext>
              </a:extLst>
            </p:cNvPr>
            <p:cNvSpPr txBox="1"/>
            <p:nvPr/>
          </p:nvSpPr>
          <p:spPr>
            <a:xfrm>
              <a:off x="5433495" y="5070764"/>
              <a:ext cx="3257083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</a:p>
            <a:p>
              <a:pPr algn="ctr"/>
              <a:endParaRPr lang="en-AU" dirty="0"/>
            </a:p>
          </p:txBody>
        </p:sp>
      </p:grpSp>
      <p:sp>
        <p:nvSpPr>
          <p:cNvPr id="37" name="Arrow: Down 36">
            <a:extLst>
              <a:ext uri="{FF2B5EF4-FFF2-40B4-BE49-F238E27FC236}">
                <a16:creationId xmlns:a16="http://schemas.microsoft.com/office/drawing/2014/main" id="{8652DB3F-ECAB-2A6B-B4E9-02BE35D28CEE}"/>
              </a:ext>
            </a:extLst>
          </p:cNvPr>
          <p:cNvSpPr/>
          <p:nvPr/>
        </p:nvSpPr>
        <p:spPr>
          <a:xfrm rot="10800000">
            <a:off x="5974305" y="2925504"/>
            <a:ext cx="387241" cy="369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CB46CB-9A09-C044-6676-91E3E3620A8A}"/>
              </a:ext>
            </a:extLst>
          </p:cNvPr>
          <p:cNvSpPr/>
          <p:nvPr/>
        </p:nvSpPr>
        <p:spPr>
          <a:xfrm>
            <a:off x="2750758" y="4462265"/>
            <a:ext cx="6536826" cy="812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FE397FB-219E-DD9D-9049-67CB5B3E717D}"/>
                  </a:ext>
                </a:extLst>
              </p14:cNvPr>
              <p14:cNvContentPartPr/>
              <p14:nvPr/>
            </p14:nvContentPartPr>
            <p14:xfrm>
              <a:off x="1675080" y="963360"/>
              <a:ext cx="9604800" cy="4610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FE397FB-219E-DD9D-9049-67CB5B3E71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5720" y="954000"/>
                <a:ext cx="9623520" cy="462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5922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4567</Words>
  <Application>Microsoft Office PowerPoint</Application>
  <PresentationFormat>Widescreen</PresentationFormat>
  <Paragraphs>913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Office Theme</vt:lpstr>
      <vt:lpstr>CMPT 135</vt:lpstr>
      <vt:lpstr>Administrative Notes</vt:lpstr>
      <vt:lpstr>Reminder of basic pointers</vt:lpstr>
      <vt:lpstr>Pointers to structs</vt:lpstr>
      <vt:lpstr>Practice with pointers: printing an array</vt:lpstr>
      <vt:lpstr>Practice with pointers: printing an array</vt:lpstr>
      <vt:lpstr>Practice with pointers: printing an array</vt:lpstr>
      <vt:lpstr>Practice with pointers: printing an array</vt:lpstr>
      <vt:lpstr>Memory of a running C++ program</vt:lpstr>
      <vt:lpstr>Memory of a running C++ program</vt:lpstr>
      <vt:lpstr>Memory of a running C++ program</vt:lpstr>
      <vt:lpstr>Using free store memory</vt:lpstr>
      <vt:lpstr>Using free store memory</vt:lpstr>
      <vt:lpstr>Using free store memory</vt:lpstr>
      <vt:lpstr>Using free store memory</vt:lpstr>
      <vt:lpstr>Using free store memory</vt:lpstr>
      <vt:lpstr>Using free store memory</vt:lpstr>
      <vt:lpstr>Using free store memory</vt:lpstr>
      <vt:lpstr>Two common pointer errors</vt:lpstr>
      <vt:lpstr>Using free store memory</vt:lpstr>
      <vt:lpstr>Using free store memory</vt:lpstr>
      <vt:lpstr>Using free store memory</vt:lpstr>
      <vt:lpstr>Arrays on the free store</vt:lpstr>
      <vt:lpstr>Arrays on the free store</vt:lpstr>
      <vt:lpstr>Arrays on the free store</vt:lpstr>
      <vt:lpstr>Arrays on the free store</vt:lpstr>
      <vt:lpstr>Arrays on the free store</vt:lpstr>
      <vt:lpstr>Arrays on the free store</vt:lpstr>
      <vt:lpstr>Arrays on the free store</vt:lpstr>
      <vt:lpstr>Arrays on the free store</vt:lpstr>
      <vt:lpstr>Basics of using new/delete</vt:lpstr>
      <vt:lpstr>Example 1: a function to initialize an array</vt:lpstr>
      <vt:lpstr>Example 1: a function to initialize an array</vt:lpstr>
      <vt:lpstr>Example 1: a function to initialize an array</vt:lpstr>
      <vt:lpstr>Example 1: a function to initialize an array</vt:lpstr>
      <vt:lpstr>Example 1: a function to initialize an array</vt:lpstr>
      <vt:lpstr>Example 2: a function to copy an array</vt:lpstr>
      <vt:lpstr>Example 2: a function to copy an array</vt:lpstr>
      <vt:lpstr>Example 3: filtering an array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135</dc:title>
  <dc:creator>Toby Donaldson</dc:creator>
  <cp:lastModifiedBy>Toby Donaldson</cp:lastModifiedBy>
  <cp:revision>1</cp:revision>
  <cp:lastPrinted>2024-01-24T18:53:44Z</cp:lastPrinted>
  <dcterms:created xsi:type="dcterms:W3CDTF">2024-01-07T06:08:43Z</dcterms:created>
  <dcterms:modified xsi:type="dcterms:W3CDTF">2024-01-26T07:32:03Z</dcterms:modified>
</cp:coreProperties>
</file>