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56" r:id="rId2"/>
    <p:sldId id="398" r:id="rId3"/>
    <p:sldId id="399" r:id="rId4"/>
    <p:sldId id="401" r:id="rId5"/>
    <p:sldId id="402" r:id="rId6"/>
    <p:sldId id="436" r:id="rId7"/>
    <p:sldId id="403" r:id="rId8"/>
    <p:sldId id="404" r:id="rId9"/>
    <p:sldId id="406" r:id="rId10"/>
    <p:sldId id="405" r:id="rId11"/>
    <p:sldId id="407" r:id="rId12"/>
    <p:sldId id="408" r:id="rId13"/>
    <p:sldId id="437" r:id="rId14"/>
    <p:sldId id="438" r:id="rId15"/>
    <p:sldId id="409" r:id="rId16"/>
    <p:sldId id="410" r:id="rId17"/>
    <p:sldId id="439" r:id="rId18"/>
    <p:sldId id="44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34" r:id="rId35"/>
    <p:sldId id="435" r:id="rId36"/>
    <p:sldId id="426" r:id="rId37"/>
    <p:sldId id="427" r:id="rId38"/>
    <p:sldId id="428" r:id="rId39"/>
    <p:sldId id="429" r:id="rId40"/>
    <p:sldId id="430" r:id="rId41"/>
    <p:sldId id="431" r:id="rId42"/>
    <p:sldId id="441" r:id="rId43"/>
    <p:sldId id="432" r:id="rId44"/>
    <p:sldId id="433" r:id="rId4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8EB511-7E72-47CC-A56E-6B5976085065}">
          <p14:sldIdLst>
            <p14:sldId id="256"/>
          </p14:sldIdLst>
        </p14:section>
        <p14:section name="Lecture 16" id="{80941037-17B4-4B9B-A365-1458655C7185}">
          <p14:sldIdLst>
            <p14:sldId id="398"/>
            <p14:sldId id="399"/>
            <p14:sldId id="401"/>
            <p14:sldId id="402"/>
            <p14:sldId id="436"/>
            <p14:sldId id="403"/>
            <p14:sldId id="404"/>
            <p14:sldId id="406"/>
            <p14:sldId id="405"/>
            <p14:sldId id="407"/>
            <p14:sldId id="408"/>
            <p14:sldId id="437"/>
            <p14:sldId id="438"/>
            <p14:sldId id="409"/>
            <p14:sldId id="410"/>
            <p14:sldId id="439"/>
            <p14:sldId id="440"/>
            <p14:sldId id="411"/>
            <p14:sldId id="412"/>
            <p14:sldId id="413"/>
          </p14:sldIdLst>
        </p14:section>
        <p14:section name="Lecture 17" id="{889F49A2-C8D5-435C-A733-EB0E07293446}">
          <p14:sldIdLst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34"/>
            <p14:sldId id="435"/>
          </p14:sldIdLst>
        </p14:section>
        <p14:section name="Lecture 18" id="{91E0B14B-13EC-455E-80E3-AB131A139DE8}">
          <p14:sldIdLst>
            <p14:sldId id="426"/>
            <p14:sldId id="427"/>
            <p14:sldId id="428"/>
            <p14:sldId id="429"/>
            <p14:sldId id="430"/>
            <p14:sldId id="431"/>
            <p14:sldId id="441"/>
            <p14:sldId id="432"/>
            <p14:sldId id="4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FF2917-C6DB-4B08-AC7B-2071543FF6FA}" v="3" dt="2024-02-12T19:44:33.640"/>
    <p1510:client id="{EF2E2CF3-DC10-40C9-953F-BDDB2F5604CF}" v="152" dt="2024-02-12T04:53:43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 autoAdjust="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90" y="492"/>
      </p:cViewPr>
      <p:guideLst/>
    </p:cSldViewPr>
  </p:slideViewPr>
  <p:outlineViewPr>
    <p:cViewPr>
      <p:scale>
        <a:sx n="33" d="100"/>
        <a:sy n="33" d="100"/>
      </p:scale>
      <p:origin x="0" y="-139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1D7FF059-C713-4BC0-AC98-694AB6D31A7B}"/>
    <pc:docChg chg="undo redo custSel addSld delSld modSld sldOrd modMainMaster addSection modSection">
      <pc:chgData name="Toby Donaldson" userId="2e6e5431-bb17-4c41-9985-d39c50d83c73" providerId="ADAL" clId="{1D7FF059-C713-4BC0-AC98-694AB6D31A7B}" dt="2024-01-12T04:00:10.641" v="9895" actId="1076"/>
      <pc:docMkLst>
        <pc:docMk/>
      </pc:docMkLst>
      <pc:sldChg chg="addSp modSp new mod">
        <pc:chgData name="Toby Donaldson" userId="2e6e5431-bb17-4c41-9985-d39c50d83c73" providerId="ADAL" clId="{1D7FF059-C713-4BC0-AC98-694AB6D31A7B}" dt="2024-01-07T06:39:56.739" v="3356" actId="1076"/>
        <pc:sldMkLst>
          <pc:docMk/>
          <pc:sldMk cId="1990534629" sldId="256"/>
        </pc:sldMkLst>
        <pc:spChg chg="mod">
          <ac:chgData name="Toby Donaldson" userId="2e6e5431-bb17-4c41-9985-d39c50d83c73" providerId="ADAL" clId="{1D7FF059-C713-4BC0-AC98-694AB6D31A7B}" dt="2024-01-07T06:08:51.300" v="10" actId="20577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1D7FF059-C713-4BC0-AC98-694AB6D31A7B}" dt="2024-01-07T06:09:34.485" v="40" actId="20577"/>
          <ac:spMkLst>
            <pc:docMk/>
            <pc:sldMk cId="1990534629" sldId="256"/>
            <ac:spMk id="3" creationId="{69A063FE-859C-2249-86C9-6A3558EFA8C4}"/>
          </ac:spMkLst>
        </pc:spChg>
        <pc:picChg chg="add mod">
          <ac:chgData name="Toby Donaldson" userId="2e6e5431-bb17-4c41-9985-d39c50d83c73" providerId="ADAL" clId="{1D7FF059-C713-4BC0-AC98-694AB6D31A7B}" dt="2024-01-07T06:39:56.739" v="3356" actId="1076"/>
          <ac:picMkLst>
            <pc:docMk/>
            <pc:sldMk cId="1990534629" sldId="256"/>
            <ac:picMk id="5" creationId="{B434BB09-C858-2ADD-9F90-9BD78E7972DA}"/>
          </ac:picMkLst>
        </pc:picChg>
      </pc:sldChg>
      <pc:sldChg chg="addSp delSp modSp new mod ord">
        <pc:chgData name="Toby Donaldson" userId="2e6e5431-bb17-4c41-9985-d39c50d83c73" providerId="ADAL" clId="{1D7FF059-C713-4BC0-AC98-694AB6D31A7B}" dt="2024-01-07T06:22:33.484" v="1193" actId="14100"/>
        <pc:sldMkLst>
          <pc:docMk/>
          <pc:sldMk cId="3670645437" sldId="257"/>
        </pc:sldMkLst>
        <pc:spChg chg="mod">
          <ac:chgData name="Toby Donaldson" userId="2e6e5431-bb17-4c41-9985-d39c50d83c73" providerId="ADAL" clId="{1D7FF059-C713-4BC0-AC98-694AB6D31A7B}" dt="2024-01-07T06:20:11.765" v="1063" actId="20577"/>
          <ac:spMkLst>
            <pc:docMk/>
            <pc:sldMk cId="3670645437" sldId="257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2:33.484" v="1193" actId="14100"/>
          <ac:spMkLst>
            <pc:docMk/>
            <pc:sldMk cId="3670645437" sldId="257"/>
            <ac:spMk id="3" creationId="{1FECA53D-FC0F-2C1A-B9F0-8F6C988044AA}"/>
          </ac:spMkLst>
        </pc:spChg>
        <pc:spChg chg="add del mod">
          <ac:chgData name="Toby Donaldson" userId="2e6e5431-bb17-4c41-9985-d39c50d83c73" providerId="ADAL" clId="{1D7FF059-C713-4BC0-AC98-694AB6D31A7B}" dt="2024-01-07T06:15:25.828" v="641" actId="21"/>
          <ac:spMkLst>
            <pc:docMk/>
            <pc:sldMk cId="3670645437" sldId="257"/>
            <ac:spMk id="6" creationId="{DD1A4F09-4867-A260-31AC-8969A714B1B4}"/>
          </ac:spMkLst>
        </pc:spChg>
        <pc:picChg chg="add del mod">
          <ac:chgData name="Toby Donaldson" userId="2e6e5431-bb17-4c41-9985-d39c50d83c73" providerId="ADAL" clId="{1D7FF059-C713-4BC0-AC98-694AB6D31A7B}" dt="2024-01-07T06:15:25.828" v="641" actId="21"/>
          <ac:picMkLst>
            <pc:docMk/>
            <pc:sldMk cId="3670645437" sldId="257"/>
            <ac:picMk id="5" creationId="{9B06D8BD-7ABD-F056-CD7A-A0532076CC57}"/>
          </ac:picMkLst>
        </pc:picChg>
        <pc:picChg chg="add del mod">
          <ac:chgData name="Toby Donaldson" userId="2e6e5431-bb17-4c41-9985-d39c50d83c73" providerId="ADAL" clId="{1D7FF059-C713-4BC0-AC98-694AB6D31A7B}" dt="2024-01-07T06:21:08.392" v="1185" actId="21"/>
          <ac:picMkLst>
            <pc:docMk/>
            <pc:sldMk cId="3670645437" sldId="257"/>
            <ac:picMk id="1026" creationId="{86ADE6A8-96A3-221B-C48D-76A79BD02FB9}"/>
          </ac:picMkLst>
        </pc:picChg>
        <pc:picChg chg="add mod">
          <ac:chgData name="Toby Donaldson" userId="2e6e5431-bb17-4c41-9985-d39c50d83c73" providerId="ADAL" clId="{1D7FF059-C713-4BC0-AC98-694AB6D31A7B}" dt="2024-01-07T06:22:25.620" v="1192" actId="732"/>
          <ac:picMkLst>
            <pc:docMk/>
            <pc:sldMk cId="3670645437" sldId="257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8:21.947" v="3351" actId="1076"/>
        <pc:sldMkLst>
          <pc:docMk/>
          <pc:sldMk cId="3457032960" sldId="258"/>
        </pc:sldMkLst>
        <pc:spChg chg="mod">
          <ac:chgData name="Toby Donaldson" userId="2e6e5431-bb17-4c41-9985-d39c50d83c73" providerId="ADAL" clId="{1D7FF059-C713-4BC0-AC98-694AB6D31A7B}" dt="2024-01-07T06:19:50.279" v="1054" actId="20577"/>
          <ac:spMkLst>
            <pc:docMk/>
            <pc:sldMk cId="3457032960" sldId="258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8:21.947" v="3351" actId="1076"/>
          <ac:spMkLst>
            <pc:docMk/>
            <pc:sldMk cId="3457032960" sldId="258"/>
            <ac:spMk id="4" creationId="{D5B28FFB-DB56-AF55-1830-909EA7B9D236}"/>
          </ac:spMkLst>
        </pc:spChg>
      </pc:sldChg>
      <pc:sldChg chg="delSp modSp add mod">
        <pc:chgData name="Toby Donaldson" userId="2e6e5431-bb17-4c41-9985-d39c50d83c73" providerId="ADAL" clId="{1D7FF059-C713-4BC0-AC98-694AB6D31A7B}" dt="2024-01-07T06:24:26.549" v="1527" actId="14100"/>
        <pc:sldMkLst>
          <pc:docMk/>
          <pc:sldMk cId="4092774918" sldId="259"/>
        </pc:sldMkLst>
        <pc:spChg chg="mod">
          <ac:chgData name="Toby Donaldson" userId="2e6e5431-bb17-4c41-9985-d39c50d83c73" providerId="ADAL" clId="{1D7FF059-C713-4BC0-AC98-694AB6D31A7B}" dt="2024-01-07T06:23:06.124" v="1217" actId="20577"/>
          <ac:spMkLst>
            <pc:docMk/>
            <pc:sldMk cId="4092774918" sldId="259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4:26.549" v="1527" actId="14100"/>
          <ac:spMkLst>
            <pc:docMk/>
            <pc:sldMk cId="4092774918" sldId="259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3:07.956" v="1218" actId="21"/>
          <ac:picMkLst>
            <pc:docMk/>
            <pc:sldMk cId="4092774918" sldId="259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28:54.819" v="2210" actId="1076"/>
        <pc:sldMkLst>
          <pc:docMk/>
          <pc:sldMk cId="3756414048" sldId="260"/>
        </pc:sldMkLst>
        <pc:spChg chg="mod">
          <ac:chgData name="Toby Donaldson" userId="2e6e5431-bb17-4c41-9985-d39c50d83c73" providerId="ADAL" clId="{1D7FF059-C713-4BC0-AC98-694AB6D31A7B}" dt="2024-01-07T06:24:48.476" v="1552" actId="20577"/>
          <ac:spMkLst>
            <pc:docMk/>
            <pc:sldMk cId="3756414048" sldId="260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8:34.172" v="2207" actId="27636"/>
          <ac:spMkLst>
            <pc:docMk/>
            <pc:sldMk cId="3756414048" sldId="260"/>
            <ac:spMk id="3" creationId="{1FECA53D-FC0F-2C1A-B9F0-8F6C988044AA}"/>
          </ac:spMkLst>
        </pc:sp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0" creationId="{E56791B9-14F5-FF82-F279-DD7BB51740AD}"/>
          </ac:picMkLst>
        </pc:pic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2" creationId="{C7716F53-ED9A-360F-2DDF-04DF96AB7BF1}"/>
          </ac:picMkLst>
        </pc:picChg>
      </pc:sldChg>
      <pc:sldChg chg="addSp delSp modSp add mod">
        <pc:chgData name="Toby Donaldson" userId="2e6e5431-bb17-4c41-9985-d39c50d83c73" providerId="ADAL" clId="{1D7FF059-C713-4BC0-AC98-694AB6D31A7B}" dt="2024-01-07T06:33:00.783" v="2829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1D7FF059-C713-4BC0-AC98-694AB6D31A7B}" dt="2024-01-07T06:29:14.592" v="2226" actId="20577"/>
          <ac:spMkLst>
            <pc:docMk/>
            <pc:sldMk cId="1541010405" sldId="261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3:00.783" v="2829" actId="20577"/>
          <ac:spMkLst>
            <pc:docMk/>
            <pc:sldMk cId="1541010405" sldId="261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0" creationId="{E56791B9-14F5-FF82-F279-DD7BB51740AD}"/>
          </ac:picMkLst>
        </pc:pic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2" creationId="{C7716F53-ED9A-360F-2DDF-04DF96AB7BF1}"/>
          </ac:picMkLst>
        </pc:picChg>
        <pc:picChg chg="add 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3074" creationId="{02DD341E-204F-39AA-3B25-DD7A82F9C569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6:34.460" v="3306" actId="20577"/>
        <pc:sldMkLst>
          <pc:docMk/>
          <pc:sldMk cId="1321841534" sldId="262"/>
        </pc:sldMkLst>
        <pc:spChg chg="mod">
          <ac:chgData name="Toby Donaldson" userId="2e6e5431-bb17-4c41-9985-d39c50d83c73" providerId="ADAL" clId="{1D7FF059-C713-4BC0-AC98-694AB6D31A7B}" dt="2024-01-07T06:33:30.389" v="2883" actId="20577"/>
          <ac:spMkLst>
            <pc:docMk/>
            <pc:sldMk cId="1321841534" sldId="262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6:34.460" v="3306" actId="20577"/>
          <ac:spMkLst>
            <pc:docMk/>
            <pc:sldMk cId="1321841534" sldId="262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6:11.388" v="3265" actId="1076"/>
          <ac:spMkLst>
            <pc:docMk/>
            <pc:sldMk cId="1321841534" sldId="262"/>
            <ac:spMk id="4" creationId="{980CFC8A-9182-566D-3605-0FF2956EE392}"/>
          </ac:spMkLst>
        </pc:spChg>
      </pc:sldChg>
      <pc:sldChg chg="modSp add mod">
        <pc:chgData name="Toby Donaldson" userId="2e6e5431-bb17-4c41-9985-d39c50d83c73" providerId="ADAL" clId="{1D7FF059-C713-4BC0-AC98-694AB6D31A7B}" dt="2024-01-07T06:49:34.688" v="3553" actId="15"/>
        <pc:sldMkLst>
          <pc:docMk/>
          <pc:sldMk cId="1969860993" sldId="263"/>
        </pc:sldMkLst>
        <pc:spChg chg="mod">
          <ac:chgData name="Toby Donaldson" userId="2e6e5431-bb17-4c41-9985-d39c50d83c73" providerId="ADAL" clId="{1D7FF059-C713-4BC0-AC98-694AB6D31A7B}" dt="2024-01-07T06:47:11.908" v="3370" actId="20577"/>
          <ac:spMkLst>
            <pc:docMk/>
            <pc:sldMk cId="1969860993" sldId="263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49:34.688" v="3553" actId="15"/>
          <ac:spMkLst>
            <pc:docMk/>
            <pc:sldMk cId="1969860993" sldId="263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10T22:38:10.792" v="6185" actId="20577"/>
        <pc:sldMkLst>
          <pc:docMk/>
          <pc:sldMk cId="351309048" sldId="264"/>
        </pc:sldMkLst>
        <pc:spChg chg="mod">
          <ac:chgData name="Toby Donaldson" userId="2e6e5431-bb17-4c41-9985-d39c50d83c73" providerId="ADAL" clId="{1D7FF059-C713-4BC0-AC98-694AB6D31A7B}" dt="2024-01-07T06:55:41.509" v="3681" actId="20577"/>
          <ac:spMkLst>
            <pc:docMk/>
            <pc:sldMk cId="351309048" sldId="264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10T22:38:10.792" v="6185" actId="20577"/>
          <ac:spMkLst>
            <pc:docMk/>
            <pc:sldMk cId="351309048" sldId="264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09T03:36:11.350" v="3877" actId="5793"/>
        <pc:sldMkLst>
          <pc:docMk/>
          <pc:sldMk cId="2436281766" sldId="265"/>
        </pc:sldMkLst>
        <pc:spChg chg="mod">
          <ac:chgData name="Toby Donaldson" userId="2e6e5431-bb17-4c41-9985-d39c50d83c73" providerId="ADAL" clId="{1D7FF059-C713-4BC0-AC98-694AB6D31A7B}" dt="2024-01-09T03:36:11.350" v="3877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modSp mod">
        <pc:chgData name="Toby Donaldson" userId="2e6e5431-bb17-4c41-9985-d39c50d83c73" providerId="ADAL" clId="{1D7FF059-C713-4BC0-AC98-694AB6D31A7B}" dt="2024-01-09T04:33:26.042" v="5721" actId="20577"/>
        <pc:sldMkLst>
          <pc:docMk/>
          <pc:sldMk cId="396683559" sldId="270"/>
        </pc:sldMkLst>
        <pc:spChg chg="add mod">
          <ac:chgData name="Toby Donaldson" userId="2e6e5431-bb17-4c41-9985-d39c50d83c73" providerId="ADAL" clId="{1D7FF059-C713-4BC0-AC98-694AB6D31A7B}" dt="2024-01-09T04:33:26.042" v="5721" actId="20577"/>
          <ac:spMkLst>
            <pc:docMk/>
            <pc:sldMk cId="396683559" sldId="270"/>
            <ac:spMk id="6" creationId="{E68387AE-3791-2DF4-47EE-65B815974F68}"/>
          </ac:spMkLst>
        </pc:spChg>
        <pc:cxnChg chg="add">
          <ac:chgData name="Toby Donaldson" userId="2e6e5431-bb17-4c41-9985-d39c50d83c73" providerId="ADAL" clId="{1D7FF059-C713-4BC0-AC98-694AB6D31A7B}" dt="2024-01-09T04:33:01.924" v="5714" actId="11529"/>
          <ac:cxnSpMkLst>
            <pc:docMk/>
            <pc:sldMk cId="396683559" sldId="270"/>
            <ac:cxnSpMk id="9" creationId="{C69436B0-E80B-6CB3-AA27-143A6FAC340A}"/>
          </ac:cxnSpMkLst>
        </pc:cxnChg>
      </pc:sldChg>
      <pc:sldChg chg="addSp modSp mod">
        <pc:chgData name="Toby Donaldson" userId="2e6e5431-bb17-4c41-9985-d39c50d83c73" providerId="ADAL" clId="{1D7FF059-C713-4BC0-AC98-694AB6D31A7B}" dt="2024-01-09T04:35:09.979" v="5978" actId="113"/>
        <pc:sldMkLst>
          <pc:docMk/>
          <pc:sldMk cId="1463498382" sldId="271"/>
        </pc:sldMkLst>
        <pc:spChg chg="add mod">
          <ac:chgData name="Toby Donaldson" userId="2e6e5431-bb17-4c41-9985-d39c50d83c73" providerId="ADAL" clId="{1D7FF059-C713-4BC0-AC98-694AB6D31A7B}" dt="2024-01-09T04:29:22.240" v="5568" actId="14100"/>
          <ac:spMkLst>
            <pc:docMk/>
            <pc:sldMk cId="1463498382" sldId="271"/>
            <ac:spMk id="4" creationId="{0A599178-1E24-8783-F8FB-737D1B50B591}"/>
          </ac:spMkLst>
        </pc:spChg>
        <pc:spChg chg="add mod">
          <ac:chgData name="Toby Donaldson" userId="2e6e5431-bb17-4c41-9985-d39c50d83c73" providerId="ADAL" clId="{1D7FF059-C713-4BC0-AC98-694AB6D31A7B}" dt="2024-01-09T04:34:44.746" v="5891" actId="1076"/>
          <ac:spMkLst>
            <pc:docMk/>
            <pc:sldMk cId="1463498382" sldId="271"/>
            <ac:spMk id="5" creationId="{66514A0A-F8B2-1E51-6C36-66745F0A039E}"/>
          </ac:spMkLst>
        </pc:spChg>
        <pc:spChg chg="add mod">
          <ac:chgData name="Toby Donaldson" userId="2e6e5431-bb17-4c41-9985-d39c50d83c73" providerId="ADAL" clId="{1D7FF059-C713-4BC0-AC98-694AB6D31A7B}" dt="2024-01-09T04:35:09.979" v="5978" actId="113"/>
          <ac:spMkLst>
            <pc:docMk/>
            <pc:sldMk cId="1463498382" sldId="271"/>
            <ac:spMk id="6" creationId="{12A42820-0A48-2A70-FC83-17423BCE8E61}"/>
          </ac:spMkLst>
        </pc:spChg>
        <pc:spChg chg="mod">
          <ac:chgData name="Toby Donaldson" userId="2e6e5431-bb17-4c41-9985-d39c50d83c73" providerId="ADAL" clId="{1D7FF059-C713-4BC0-AC98-694AB6D31A7B}" dt="2024-01-09T04:33:49.882" v="5723" actId="14100"/>
          <ac:spMkLst>
            <pc:docMk/>
            <pc:sldMk cId="1463498382" sldId="271"/>
            <ac:spMk id="7" creationId="{7DFC4003-7388-3EED-D126-02544346128E}"/>
          </ac:spMkLst>
        </pc:spChg>
      </pc:sldChg>
      <pc:sldChg chg="modSp mod">
        <pc:chgData name="Toby Donaldson" userId="2e6e5431-bb17-4c41-9985-d39c50d83c73" providerId="ADAL" clId="{1D7FF059-C713-4BC0-AC98-694AB6D31A7B}" dt="2024-01-09T03:35:15.681" v="3861" actId="1076"/>
        <pc:sldMkLst>
          <pc:docMk/>
          <pc:sldMk cId="3133643840" sldId="272"/>
        </pc:sldMkLst>
        <pc:spChg chg="mod">
          <ac:chgData name="Toby Donaldson" userId="2e6e5431-bb17-4c41-9985-d39c50d83c73" providerId="ADAL" clId="{1D7FF059-C713-4BC0-AC98-694AB6D31A7B}" dt="2024-01-09T03:35:15.681" v="3861" actId="1076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1D7FF059-C713-4BC0-AC98-694AB6D31A7B}" dt="2024-01-09T03:35:04.835" v="3860" actId="20577"/>
          <ac:spMkLst>
            <pc:docMk/>
            <pc:sldMk cId="3133643840" sldId="272"/>
            <ac:spMk id="7" creationId="{7DFC4003-7388-3EED-D126-02544346128E}"/>
          </ac:spMkLst>
        </pc:spChg>
      </pc:sldChg>
      <pc:sldChg chg="addSp modSp add mod ord">
        <pc:chgData name="Toby Donaldson" userId="2e6e5431-bb17-4c41-9985-d39c50d83c73" providerId="ADAL" clId="{1D7FF059-C713-4BC0-AC98-694AB6D31A7B}" dt="2024-01-09T04:36:42.668" v="5989"/>
        <pc:sldMkLst>
          <pc:docMk/>
          <pc:sldMk cId="1284412257" sldId="273"/>
        </pc:sldMkLst>
        <pc:spChg chg="mod">
          <ac:chgData name="Toby Donaldson" userId="2e6e5431-bb17-4c41-9985-d39c50d83c73" providerId="ADAL" clId="{1D7FF059-C713-4BC0-AC98-694AB6D31A7B}" dt="2024-01-09T03:47:05.370" v="4112" actId="207"/>
          <ac:spMkLst>
            <pc:docMk/>
            <pc:sldMk cId="1284412257" sldId="273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4:36:42.668" v="5989"/>
          <ac:spMkLst>
            <pc:docMk/>
            <pc:sldMk cId="1284412257" sldId="273"/>
            <ac:spMk id="3" creationId="{A307ED06-1246-5A80-BAD4-9B00A997C972}"/>
          </ac:spMkLst>
        </pc:spChg>
        <pc:spChg chg="add mod">
          <ac:chgData name="Toby Donaldson" userId="2e6e5431-bb17-4c41-9985-d39c50d83c73" providerId="ADAL" clId="{1D7FF059-C713-4BC0-AC98-694AB6D31A7B}" dt="2024-01-09T03:47:09.689" v="4113" actId="207"/>
          <ac:spMkLst>
            <pc:docMk/>
            <pc:sldMk cId="1284412257" sldId="273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4:36:37.777" v="5987" actId="14100"/>
          <ac:spMkLst>
            <pc:docMk/>
            <pc:sldMk cId="1284412257" sldId="273"/>
            <ac:spMk id="7" creationId="{7DFC4003-7388-3EED-D126-02544346128E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9:44.795" v="5413" actId="122"/>
        <pc:sldMkLst>
          <pc:docMk/>
          <pc:sldMk cId="1550435524" sldId="274"/>
        </pc:sldMkLst>
        <pc:spChg chg="del">
          <ac:chgData name="Toby Donaldson" userId="2e6e5431-bb17-4c41-9985-d39c50d83c73" providerId="ADAL" clId="{1D7FF059-C713-4BC0-AC98-694AB6D31A7B}" dt="2024-01-09T03:42:09.130" v="4014" actId="21"/>
          <ac:spMkLst>
            <pc:docMk/>
            <pc:sldMk cId="155043552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46:22.443" v="4099" actId="12788"/>
          <ac:spMkLst>
            <pc:docMk/>
            <pc:sldMk cId="1550435524" sldId="274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46:59.107" v="4111" actId="207"/>
          <ac:spMkLst>
            <pc:docMk/>
            <pc:sldMk cId="1550435524" sldId="274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42:11.390" v="4015" actId="21"/>
          <ac:spMkLst>
            <pc:docMk/>
            <pc:sldMk cId="1550435524" sldId="274"/>
            <ac:spMk id="6" creationId="{BD2545DD-C016-CE93-0D3A-085683A8907C}"/>
          </ac:spMkLst>
        </pc:spChg>
        <pc:spChg chg="mod">
          <ac:chgData name="Toby Donaldson" userId="2e6e5431-bb17-4c41-9985-d39c50d83c73" providerId="ADAL" clId="{1D7FF059-C713-4BC0-AC98-694AB6D31A7B}" dt="2024-01-09T03:42:48.241" v="4048" actId="1076"/>
          <ac:spMkLst>
            <pc:docMk/>
            <pc:sldMk cId="1550435524" sldId="274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46:08.843" v="4097" actId="14100"/>
          <ac:spMkLst>
            <pc:docMk/>
            <pc:sldMk cId="1550435524" sldId="274"/>
            <ac:spMk id="8" creationId="{CC85398D-2C0D-1B6D-BDA5-1F9AA3DBB966}"/>
          </ac:spMkLst>
        </pc:spChg>
        <pc:spChg chg="add mod">
          <ac:chgData name="Toby Donaldson" userId="2e6e5431-bb17-4c41-9985-d39c50d83c73" providerId="ADAL" clId="{1D7FF059-C713-4BC0-AC98-694AB6D31A7B}" dt="2024-01-09T03:48:09.438" v="4150" actId="20577"/>
          <ac:spMkLst>
            <pc:docMk/>
            <pc:sldMk cId="1550435524" sldId="274"/>
            <ac:spMk id="9" creationId="{62D5DA73-B8DD-E900-C7D4-8A726BC91999}"/>
          </ac:spMkLst>
        </pc:spChg>
        <pc:spChg chg="add mod">
          <ac:chgData name="Toby Donaldson" userId="2e6e5431-bb17-4c41-9985-d39c50d83c73" providerId="ADAL" clId="{1D7FF059-C713-4BC0-AC98-694AB6D31A7B}" dt="2024-01-09T04:19:44.795" v="5413" actId="122"/>
          <ac:spMkLst>
            <pc:docMk/>
            <pc:sldMk cId="1550435524" sldId="274"/>
            <ac:spMk id="10" creationId="{67440E17-E3A1-49AA-DD1C-35007316A7D7}"/>
          </ac:spMkLst>
        </pc:spChg>
      </pc:sldChg>
      <pc:sldChg chg="modSp add del mod">
        <pc:chgData name="Toby Donaldson" userId="2e6e5431-bb17-4c41-9985-d39c50d83c73" providerId="ADAL" clId="{1D7FF059-C713-4BC0-AC98-694AB6D31A7B}" dt="2024-01-09T03:41:19.966" v="4003" actId="2696"/>
        <pc:sldMkLst>
          <pc:docMk/>
          <pc:sldMk cId="2366142434" sldId="274"/>
        </pc:sldMkLst>
        <pc:spChg chg="mod">
          <ac:chgData name="Toby Donaldson" userId="2e6e5431-bb17-4c41-9985-d39c50d83c73" providerId="ADAL" clId="{1D7FF059-C713-4BC0-AC98-694AB6D31A7B}" dt="2024-01-09T03:39:25.163" v="3961" actId="20577"/>
          <ac:spMkLst>
            <pc:docMk/>
            <pc:sldMk cId="236614243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39:49.978" v="3987" actId="20577"/>
          <ac:spMkLst>
            <pc:docMk/>
            <pc:sldMk cId="2366142434" sldId="274"/>
            <ac:spMk id="7" creationId="{7DFC4003-7388-3EED-D126-02544346128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3:57:48.850" v="4640" actId="20577"/>
        <pc:sldMkLst>
          <pc:docMk/>
          <pc:sldMk cId="2765846928" sldId="275"/>
        </pc:sldMkLst>
        <pc:spChg chg="mod">
          <ac:chgData name="Toby Donaldson" userId="2e6e5431-bb17-4c41-9985-d39c50d83c73" providerId="ADAL" clId="{1D7FF059-C713-4BC0-AC98-694AB6D31A7B}" dt="2024-01-09T03:57:44.473" v="4636" actId="14100"/>
          <ac:spMkLst>
            <pc:docMk/>
            <pc:sldMk cId="2765846928" sldId="275"/>
            <ac:spMk id="2" creationId="{9DE27F44-F97A-4C08-E56C-AF7030716265}"/>
          </ac:spMkLst>
        </pc:spChg>
        <pc:spChg chg="del mod">
          <ac:chgData name="Toby Donaldson" userId="2e6e5431-bb17-4c41-9985-d39c50d83c73" providerId="ADAL" clId="{1D7FF059-C713-4BC0-AC98-694AB6D31A7B}" dt="2024-01-09T03:52:29.126" v="4281" actId="21"/>
          <ac:spMkLst>
            <pc:docMk/>
            <pc:sldMk cId="2765846928" sldId="275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57:48.850" v="4640" actId="20577"/>
          <ac:spMkLst>
            <pc:docMk/>
            <pc:sldMk cId="2765846928" sldId="275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3:52:46.960" v="4285" actId="20577"/>
          <ac:spMkLst>
            <pc:docMk/>
            <pc:sldMk cId="2765846928" sldId="275"/>
            <ac:spMk id="5" creationId="{31F619FC-10BC-9E03-D475-A90C0C339FD5}"/>
          </ac:spMkLst>
        </pc:spChg>
        <pc:spChg chg="add mod">
          <ac:chgData name="Toby Donaldson" userId="2e6e5431-bb17-4c41-9985-d39c50d83c73" providerId="ADAL" clId="{1D7FF059-C713-4BC0-AC98-694AB6D31A7B}" dt="2024-01-09T03:53:13.355" v="4290" actId="208"/>
          <ac:spMkLst>
            <pc:docMk/>
            <pc:sldMk cId="2765846928" sldId="275"/>
            <ac:spMk id="6" creationId="{A7E6611C-6B4D-CAF8-7FE0-5B4952DBF755}"/>
          </ac:spMkLst>
        </pc:spChg>
        <pc:spChg chg="mod">
          <ac:chgData name="Toby Donaldson" userId="2e6e5431-bb17-4c41-9985-d39c50d83c73" providerId="ADAL" clId="{1D7FF059-C713-4BC0-AC98-694AB6D31A7B}" dt="2024-01-09T03:53:16.329" v="4291" actId="1076"/>
          <ac:spMkLst>
            <pc:docMk/>
            <pc:sldMk cId="2765846928" sldId="275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53:28.690" v="4295" actId="14100"/>
          <ac:spMkLst>
            <pc:docMk/>
            <pc:sldMk cId="2765846928" sldId="275"/>
            <ac:spMk id="8" creationId="{862B727F-9BA6-9D70-B813-FC29EC174C4B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7:35.153" v="4631" actId="20577"/>
        <pc:sldMkLst>
          <pc:docMk/>
          <pc:sldMk cId="2564176936" sldId="276"/>
        </pc:sldMkLst>
        <pc:spChg chg="mod">
          <ac:chgData name="Toby Donaldson" userId="2e6e5431-bb17-4c41-9985-d39c50d83c73" providerId="ADAL" clId="{1D7FF059-C713-4BC0-AC98-694AB6D31A7B}" dt="2024-01-09T03:57:27.960" v="4625" actId="14100"/>
          <ac:spMkLst>
            <pc:docMk/>
            <pc:sldMk cId="2564176936" sldId="276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3:54:31.130" v="4380" actId="1076"/>
          <ac:spMkLst>
            <pc:docMk/>
            <pc:sldMk cId="2564176936" sldId="276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35.153" v="4631" actId="20577"/>
          <ac:spMkLst>
            <pc:docMk/>
            <pc:sldMk cId="2564176936" sldId="276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54:35.849" v="4381" actId="21"/>
          <ac:spMkLst>
            <pc:docMk/>
            <pc:sldMk cId="2564176936" sldId="276"/>
            <ac:spMk id="9" creationId="{2FD00A5F-B5F2-0786-517E-A468AF3852F0}"/>
          </ac:spMkLst>
        </pc:spChg>
        <pc:spChg chg="add mod">
          <ac:chgData name="Toby Donaldson" userId="2e6e5431-bb17-4c41-9985-d39c50d83c73" providerId="ADAL" clId="{1D7FF059-C713-4BC0-AC98-694AB6D31A7B}" dt="2024-01-09T03:55:15.150" v="4469" actId="113"/>
          <ac:spMkLst>
            <pc:docMk/>
            <pc:sldMk cId="2564176936" sldId="276"/>
            <ac:spMk id="10" creationId="{9A1F33DA-2E66-8937-F3E4-4D5F23E6CEC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9:33.613" v="4657" actId="21"/>
        <pc:sldMkLst>
          <pc:docMk/>
          <pc:sldMk cId="1567311950" sldId="277"/>
        </pc:sldMkLst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2" creationId="{9DE27F44-F97A-4C08-E56C-AF703071626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02.129" v="4612" actId="20577"/>
          <ac:spMkLst>
            <pc:docMk/>
            <pc:sldMk cId="1567311950" sldId="277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3:58:59.867" v="4649" actId="20577"/>
          <ac:spMkLst>
            <pc:docMk/>
            <pc:sldMk cId="1567311950" sldId="277"/>
            <ac:spMk id="5" creationId="{31F619FC-10BC-9E03-D475-A90C0C339FD5}"/>
          </ac:spMkLst>
        </pc:spChg>
        <pc:spChg chg="del">
          <ac:chgData name="Toby Donaldson" userId="2e6e5431-bb17-4c41-9985-d39c50d83c73" providerId="ADAL" clId="{1D7FF059-C713-4BC0-AC98-694AB6D31A7B}" dt="2024-01-09T03:55:47.412" v="4473" actId="21"/>
          <ac:spMkLst>
            <pc:docMk/>
            <pc:sldMk cId="1567311950" sldId="277"/>
            <ac:spMk id="6" creationId="{A7E6611C-6B4D-CAF8-7FE0-5B4952DBF75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7" creationId="{7DFC4003-7388-3EED-D126-02544346128E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8" creationId="{862B727F-9BA6-9D70-B813-FC29EC174C4B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10" creationId="{9A1F33DA-2E66-8937-F3E4-4D5F23E6CECC}"/>
          </ac:spMkLst>
        </pc:spChg>
        <pc:spChg chg="add del mod">
          <ac:chgData name="Toby Donaldson" userId="2e6e5431-bb17-4c41-9985-d39c50d83c73" providerId="ADAL" clId="{1D7FF059-C713-4BC0-AC98-694AB6D31A7B}" dt="2024-01-09T03:55:45.751" v="4472" actId="21"/>
          <ac:spMkLst>
            <pc:docMk/>
            <pc:sldMk cId="1567311950" sldId="277"/>
            <ac:spMk id="11" creationId="{F91F78DB-3F1D-FD91-0DE3-46770768F6D9}"/>
          </ac:spMkLst>
        </pc:spChg>
        <pc:spChg chg="add mod">
          <ac:chgData name="Toby Donaldson" userId="2e6e5431-bb17-4c41-9985-d39c50d83c73" providerId="ADAL" clId="{1D7FF059-C713-4BC0-AC98-694AB6D31A7B}" dt="2024-01-09T03:57:15.214" v="4620" actId="20577"/>
          <ac:spMkLst>
            <pc:docMk/>
            <pc:sldMk cId="1567311950" sldId="277"/>
            <ac:spMk id="12" creationId="{C98FAD85-ABA6-751F-AD89-4BC14FD43D00}"/>
          </ac:spMkLst>
        </pc:spChg>
        <pc:spChg chg="add mod">
          <ac:chgData name="Toby Donaldson" userId="2e6e5431-bb17-4c41-9985-d39c50d83c73" providerId="ADAL" clId="{1D7FF059-C713-4BC0-AC98-694AB6D31A7B}" dt="2024-01-09T03:59:08.687" v="4655" actId="20577"/>
          <ac:spMkLst>
            <pc:docMk/>
            <pc:sldMk cId="1567311950" sldId="277"/>
            <ac:spMk id="13" creationId="{35808EA2-5807-6C3F-9145-6558A3E32F58}"/>
          </ac:spMkLst>
        </pc:spChg>
        <pc:spChg chg="add mod">
          <ac:chgData name="Toby Donaldson" userId="2e6e5431-bb17-4c41-9985-d39c50d83c73" providerId="ADAL" clId="{1D7FF059-C713-4BC0-AC98-694AB6D31A7B}" dt="2024-01-09T03:56:06.308" v="4478" actId="1076"/>
          <ac:spMkLst>
            <pc:docMk/>
            <pc:sldMk cId="1567311950" sldId="277"/>
            <ac:spMk id="14" creationId="{C1C7206B-6BFE-F071-CF5B-1BD921A43BFD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5" creationId="{BB9E7829-7DAB-7B12-C673-614CC313B55B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6" creationId="{176E5787-E7A9-5EA9-60F8-55AF97B3F0DC}"/>
          </ac:spMkLst>
        </pc:spChg>
      </pc:sldChg>
      <pc:sldChg chg="add">
        <pc:chgData name="Toby Donaldson" userId="2e6e5431-bb17-4c41-9985-d39c50d83c73" providerId="ADAL" clId="{1D7FF059-C713-4BC0-AC98-694AB6D31A7B}" dt="2024-01-09T03:59:28.685" v="4656" actId="2890"/>
        <pc:sldMkLst>
          <pc:docMk/>
          <pc:sldMk cId="937055327" sldId="278"/>
        </pc:sldMkLst>
      </pc:sldChg>
      <pc:sldChg chg="addSp delSp modSp add mod ord">
        <pc:chgData name="Toby Donaldson" userId="2e6e5431-bb17-4c41-9985-d39c50d83c73" providerId="ADAL" clId="{1D7FF059-C713-4BC0-AC98-694AB6D31A7B}" dt="2024-01-09T04:02:20.838" v="4908" actId="21"/>
        <pc:sldMkLst>
          <pc:docMk/>
          <pc:sldMk cId="1267900475" sldId="279"/>
        </pc:sldMkLst>
        <pc:spChg chg="add mod">
          <ac:chgData name="Toby Donaldson" userId="2e6e5431-bb17-4c41-9985-d39c50d83c73" providerId="ADAL" clId="{1D7FF059-C713-4BC0-AC98-694AB6D31A7B}" dt="2024-01-09T04:00:47.714" v="4696" actId="1076"/>
          <ac:spMkLst>
            <pc:docMk/>
            <pc:sldMk cId="1267900475" sldId="279"/>
            <ac:spMk id="2" creationId="{D2730F8B-F904-9599-FAFC-BA2D2C734AC1}"/>
          </ac:spMkLst>
        </pc:spChg>
        <pc:spChg chg="add mod">
          <ac:chgData name="Toby Donaldson" userId="2e6e5431-bb17-4c41-9985-d39c50d83c73" providerId="ADAL" clId="{1D7FF059-C713-4BC0-AC98-694AB6D31A7B}" dt="2024-01-09T04:00:53.787" v="4698" actId="1076"/>
          <ac:spMkLst>
            <pc:docMk/>
            <pc:sldMk cId="1267900475" sldId="279"/>
            <ac:spMk id="3" creationId="{B54BE9B2-830F-39E2-BD8D-3F55815D09FC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4" creationId="{D009FD34-8B38-1FE3-0E10-D8A6716CEC71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5" creationId="{31F619FC-10BC-9E03-D475-A90C0C339FD5}"/>
          </ac:spMkLst>
        </pc:spChg>
        <pc:spChg chg="add del mod">
          <ac:chgData name="Toby Donaldson" userId="2e6e5431-bb17-4c41-9985-d39c50d83c73" providerId="ADAL" clId="{1D7FF059-C713-4BC0-AC98-694AB6D31A7B}" dt="2024-01-09T04:02:20.838" v="4908" actId="21"/>
          <ac:spMkLst>
            <pc:docMk/>
            <pc:sldMk cId="1267900475" sldId="279"/>
            <ac:spMk id="6" creationId="{8B94BB41-815E-0461-9C49-D13508D9BD53}"/>
          </ac:spMkLst>
        </pc:spChg>
        <pc:spChg chg="del">
          <ac:chgData name="Toby Donaldson" userId="2e6e5431-bb17-4c41-9985-d39c50d83c73" providerId="ADAL" clId="{1D7FF059-C713-4BC0-AC98-694AB6D31A7B}" dt="2024-01-09T04:00:09.055" v="4662" actId="21"/>
          <ac:spMkLst>
            <pc:docMk/>
            <pc:sldMk cId="1267900475" sldId="279"/>
            <ac:spMk id="8" creationId="{862B727F-9BA6-9D70-B813-FC29EC174C4B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10" creationId="{9A1F33DA-2E66-8937-F3E4-4D5F23E6CECC}"/>
          </ac:spMkLst>
        </pc:spChg>
        <pc:spChg chg="mod">
          <ac:chgData name="Toby Donaldson" userId="2e6e5431-bb17-4c41-9985-d39c50d83c73" providerId="ADAL" clId="{1D7FF059-C713-4BC0-AC98-694AB6D31A7B}" dt="2024-01-09T04:00:24.442" v="4690" actId="20577"/>
          <ac:spMkLst>
            <pc:docMk/>
            <pc:sldMk cId="1267900475" sldId="279"/>
            <ac:spMk id="12" creationId="{C98FAD85-ABA6-751F-AD89-4BC14FD43D00}"/>
          </ac:spMkLst>
        </pc:spChg>
        <pc:spChg chg="mod">
          <ac:chgData name="Toby Donaldson" userId="2e6e5431-bb17-4c41-9985-d39c50d83c73" providerId="ADAL" clId="{1D7FF059-C713-4BC0-AC98-694AB6D31A7B}" dt="2024-01-09T04:00:17.417" v="4663" actId="1076"/>
          <ac:spMkLst>
            <pc:docMk/>
            <pc:sldMk cId="1267900475" sldId="279"/>
            <ac:spMk id="13" creationId="{35808EA2-5807-6C3F-9145-6558A3E32F58}"/>
          </ac:spMkLst>
        </pc:spChg>
        <pc:spChg chg="mod">
          <ac:chgData name="Toby Donaldson" userId="2e6e5431-bb17-4c41-9985-d39c50d83c73" providerId="ADAL" clId="{1D7FF059-C713-4BC0-AC98-694AB6D31A7B}" dt="2024-01-09T04:00:35.704" v="4693" actId="1076"/>
          <ac:spMkLst>
            <pc:docMk/>
            <pc:sldMk cId="1267900475" sldId="279"/>
            <ac:spMk id="14" creationId="{C1C7206B-6BFE-F071-CF5B-1BD921A43BFD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4:09:18.990" v="5145" actId="21"/>
        <pc:sldMkLst>
          <pc:docMk/>
          <pc:sldMk cId="213932887" sldId="280"/>
        </pc:sldMkLst>
        <pc:spChg chg="mod">
          <ac:chgData name="Toby Donaldson" userId="2e6e5431-bb17-4c41-9985-d39c50d83c73" providerId="ADAL" clId="{1D7FF059-C713-4BC0-AC98-694AB6D31A7B}" dt="2024-01-09T04:04:19.817" v="5133" actId="1076"/>
          <ac:spMkLst>
            <pc:docMk/>
            <pc:sldMk cId="213932887" sldId="280"/>
            <ac:spMk id="2" creationId="{D2730F8B-F904-9599-FAFC-BA2D2C734AC1}"/>
          </ac:spMkLst>
        </pc:spChg>
        <pc:spChg chg="add del">
          <ac:chgData name="Toby Donaldson" userId="2e6e5431-bb17-4c41-9985-d39c50d83c73" providerId="ADAL" clId="{1D7FF059-C713-4BC0-AC98-694AB6D31A7B}" dt="2024-01-09T04:02:57.742" v="4962" actId="21"/>
          <ac:spMkLst>
            <pc:docMk/>
            <pc:sldMk cId="213932887" sldId="280"/>
            <ac:spMk id="3" creationId="{B54BE9B2-830F-39E2-BD8D-3F55815D09FC}"/>
          </ac:spMkLst>
        </pc:spChg>
        <pc:spChg chg="add del mod">
          <ac:chgData name="Toby Donaldson" userId="2e6e5431-bb17-4c41-9985-d39c50d83c73" providerId="ADAL" clId="{1D7FF059-C713-4BC0-AC98-694AB6D31A7B}" dt="2024-01-09T04:08:30.741" v="5135"/>
          <ac:spMkLst>
            <pc:docMk/>
            <pc:sldMk cId="213932887" sldId="280"/>
            <ac:spMk id="4" creationId="{09002EB5-B5BD-4F12-156D-36E892E056ED}"/>
          </ac:spMkLst>
        </pc:spChg>
        <pc:spChg chg="del mod">
          <ac:chgData name="Toby Donaldson" userId="2e6e5431-bb17-4c41-9985-d39c50d83c73" providerId="ADAL" clId="{1D7FF059-C713-4BC0-AC98-694AB6D31A7B}" dt="2024-01-09T04:09:18.990" v="5145" actId="21"/>
          <ac:spMkLst>
            <pc:docMk/>
            <pc:sldMk cId="213932887" sldId="280"/>
            <ac:spMk id="6" creationId="{8B94BB41-815E-0461-9C49-D13508D9BD53}"/>
          </ac:spMkLst>
        </pc:spChg>
        <pc:spChg chg="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2" creationId="{C98FAD85-ABA6-751F-AD89-4BC14FD43D00}"/>
          </ac:spMkLst>
        </pc:spChg>
        <pc:spChg chg="add del 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3" creationId="{35808EA2-5807-6C3F-9145-6558A3E32F58}"/>
          </ac:spMkLst>
        </pc:spChg>
        <pc:spChg chg="add del">
          <ac:chgData name="Toby Donaldson" userId="2e6e5431-bb17-4c41-9985-d39c50d83c73" providerId="ADAL" clId="{1D7FF059-C713-4BC0-AC98-694AB6D31A7B}" dt="2024-01-09T04:02:56.337" v="4961" actId="21"/>
          <ac:spMkLst>
            <pc:docMk/>
            <pc:sldMk cId="213932887" sldId="280"/>
            <ac:spMk id="14" creationId="{C1C7206B-6BFE-F071-CF5B-1BD921A43BFD}"/>
          </ac:spMkLst>
        </pc:spChg>
      </pc:sldChg>
      <pc:sldChg chg="add">
        <pc:chgData name="Toby Donaldson" userId="2e6e5431-bb17-4c41-9985-d39c50d83c73" providerId="ADAL" clId="{1D7FF059-C713-4BC0-AC98-694AB6D31A7B}" dt="2024-01-09T04:02:23.757" v="4909" actId="2890"/>
        <pc:sldMkLst>
          <pc:docMk/>
          <pc:sldMk cId="692680348" sldId="281"/>
        </pc:sldMkLst>
      </pc:sldChg>
      <pc:sldChg chg="addSp delSp modSp add mod">
        <pc:chgData name="Toby Donaldson" userId="2e6e5431-bb17-4c41-9985-d39c50d83c73" providerId="ADAL" clId="{1D7FF059-C713-4BC0-AC98-694AB6D31A7B}" dt="2024-01-09T04:28:47.916" v="5565" actId="113"/>
        <pc:sldMkLst>
          <pc:docMk/>
          <pc:sldMk cId="1078740600" sldId="282"/>
        </pc:sldMkLst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4" creationId="{E0381077-D932-DFE0-4BCF-021F5542FC26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5" creationId="{85003AF5-5FB7-8A02-FDBD-EF342D3A4C1B}"/>
          </ac:spMkLst>
        </pc:spChg>
        <pc:spChg chg="mod">
          <ac:chgData name="Toby Donaldson" userId="2e6e5431-bb17-4c41-9985-d39c50d83c73" providerId="ADAL" clId="{1D7FF059-C713-4BC0-AC98-694AB6D31A7B}" dt="2024-01-09T04:28:14.768" v="5420" actId="1076"/>
          <ac:spMkLst>
            <pc:docMk/>
            <pc:sldMk cId="1078740600" sldId="282"/>
            <ac:spMk id="6" creationId="{8B94BB41-815E-0461-9C49-D13508D9BD53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7" creationId="{F50AFD50-9E24-306B-39E6-EB30CD24849C}"/>
          </ac:spMkLst>
        </pc:spChg>
        <pc:spChg chg="add mod">
          <ac:chgData name="Toby Donaldson" userId="2e6e5431-bb17-4c41-9985-d39c50d83c73" providerId="ADAL" clId="{1D7FF059-C713-4BC0-AC98-694AB6D31A7B}" dt="2024-01-09T04:28:47.916" v="5565" actId="113"/>
          <ac:spMkLst>
            <pc:docMk/>
            <pc:sldMk cId="1078740600" sldId="282"/>
            <ac:spMk id="8" creationId="{1CBDA595-EBC7-E23B-8DDC-35D8CFA42148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4:49.674" v="5366" actId="21"/>
        <pc:sldMkLst>
          <pc:docMk/>
          <pc:sldMk cId="363071454" sldId="283"/>
        </pc:sldMkLst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4:14:06.449" v="5335" actId="12788"/>
          <ac:spMkLst>
            <pc:docMk/>
            <pc:sldMk cId="363071454" sldId="283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4:13:30.330" v="5330" actId="113"/>
          <ac:spMkLst>
            <pc:docMk/>
            <pc:sldMk cId="363071454" sldId="283"/>
            <ac:spMk id="5" creationId="{3A1B4F73-3689-5ADF-AE17-FCDD0C6B6513}"/>
          </ac:spMkLst>
        </pc:spChg>
        <pc:spChg chg="add 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6" creationId="{FB5B43BC-E378-560F-88D9-69AB76B86365}"/>
          </ac:spMkLst>
        </pc:spChg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7" creationId="{7DFC4003-7388-3EED-D126-02544346128E}"/>
          </ac:spMkLst>
        </pc:spChg>
      </pc:sldChg>
      <pc:sldChg chg="add">
        <pc:chgData name="Toby Donaldson" userId="2e6e5431-bb17-4c41-9985-d39c50d83c73" providerId="ADAL" clId="{1D7FF059-C713-4BC0-AC98-694AB6D31A7B}" dt="2024-01-09T04:14:43.973" v="5365" actId="2890"/>
        <pc:sldMkLst>
          <pc:docMk/>
          <pc:sldMk cId="2650007489" sldId="284"/>
        </pc:sldMkLst>
      </pc:sldChg>
      <pc:sldChg chg="modSp new mod">
        <pc:chgData name="Toby Donaldson" userId="2e6e5431-bb17-4c41-9985-d39c50d83c73" providerId="ADAL" clId="{1D7FF059-C713-4BC0-AC98-694AB6D31A7B}" dt="2024-01-10T22:43:16.055" v="6499" actId="20577"/>
        <pc:sldMkLst>
          <pc:docMk/>
          <pc:sldMk cId="1033193926" sldId="286"/>
        </pc:sldMkLst>
        <pc:spChg chg="mod">
          <ac:chgData name="Toby Donaldson" userId="2e6e5431-bb17-4c41-9985-d39c50d83c73" providerId="ADAL" clId="{1D7FF059-C713-4BC0-AC98-694AB6D31A7B}" dt="2024-01-10T22:42:08.933" v="6262" actId="20577"/>
          <ac:spMkLst>
            <pc:docMk/>
            <pc:sldMk cId="1033193926" sldId="286"/>
            <ac:spMk id="2" creationId="{5BD691CC-C2D7-B6DE-D32B-7105F7B373F2}"/>
          </ac:spMkLst>
        </pc:spChg>
        <pc:spChg chg="mod">
          <ac:chgData name="Toby Donaldson" userId="2e6e5431-bb17-4c41-9985-d39c50d83c73" providerId="ADAL" clId="{1D7FF059-C713-4BC0-AC98-694AB6D31A7B}" dt="2024-01-10T22:43:16.055" v="6499" actId="20577"/>
          <ac:spMkLst>
            <pc:docMk/>
            <pc:sldMk cId="1033193926" sldId="286"/>
            <ac:spMk id="3" creationId="{D380ADD6-84DA-73AE-642F-CF84B21CAF1C}"/>
          </ac:spMkLst>
        </pc:spChg>
      </pc:sldChg>
      <pc:sldChg chg="addSp delSp modSp add del mod">
        <pc:chgData name="Toby Donaldson" userId="2e6e5431-bb17-4c41-9985-d39c50d83c73" providerId="ADAL" clId="{1D7FF059-C713-4BC0-AC98-694AB6D31A7B}" dt="2024-01-10T22:59:25.807" v="7246" actId="2696"/>
        <pc:sldMkLst>
          <pc:docMk/>
          <pc:sldMk cId="4114821993" sldId="287"/>
        </pc:sldMkLst>
        <pc:spChg chg="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" creationId="{5BD691CC-C2D7-B6DE-D32B-7105F7B373F2}"/>
          </ac:spMkLst>
        </pc:spChg>
        <pc:spChg chg="del">
          <ac:chgData name="Toby Donaldson" userId="2e6e5431-bb17-4c41-9985-d39c50d83c73" providerId="ADAL" clId="{1D7FF059-C713-4BC0-AC98-694AB6D31A7B}" dt="2024-01-10T22:43:56.550" v="6509" actId="21"/>
          <ac:spMkLst>
            <pc:docMk/>
            <pc:sldMk cId="4114821993" sldId="287"/>
            <ac:spMk id="3" creationId="{D380ADD6-84DA-73AE-642F-CF84B21CAF1C}"/>
          </ac:spMkLst>
        </pc:spChg>
        <pc:spChg chg="mod">
          <ac:chgData name="Toby Donaldson" userId="2e6e5431-bb17-4c41-9985-d39c50d83c73" providerId="ADAL" clId="{1D7FF059-C713-4BC0-AC98-694AB6D31A7B}" dt="2024-01-10T22:56:09.432" v="7049" actId="1076"/>
          <ac:spMkLst>
            <pc:docMk/>
            <pc:sldMk cId="4114821993" sldId="287"/>
            <ac:spMk id="4" creationId="{D45ECF85-E9D7-6B77-17F4-FFD6D8BA68D0}"/>
          </ac:spMkLst>
        </pc:spChg>
        <pc:spChg chg="add del mod">
          <ac:chgData name="Toby Donaldson" userId="2e6e5431-bb17-4c41-9985-d39c50d83c73" providerId="ADAL" clId="{1D7FF059-C713-4BC0-AC98-694AB6D31A7B}" dt="2024-01-10T22:44:00.369" v="6510" actId="21"/>
          <ac:spMkLst>
            <pc:docMk/>
            <pc:sldMk cId="4114821993" sldId="287"/>
            <ac:spMk id="6" creationId="{AA6D73D6-060B-43C1-89AA-8E8EBF35BFA9}"/>
          </ac:spMkLst>
        </pc:spChg>
        <pc:spChg chg="add del mod">
          <ac:chgData name="Toby Donaldson" userId="2e6e5431-bb17-4c41-9985-d39c50d83c73" providerId="ADAL" clId="{1D7FF059-C713-4BC0-AC98-694AB6D31A7B}" dt="2024-01-10T22:44:41.604" v="6513" actId="21"/>
          <ac:spMkLst>
            <pc:docMk/>
            <pc:sldMk cId="4114821993" sldId="287"/>
            <ac:spMk id="7" creationId="{90642372-B79B-CECE-A446-3B8C45891D08}"/>
          </ac:spMkLst>
        </pc:spChg>
        <pc:spChg chg="add mod">
          <ac:chgData name="Toby Donaldson" userId="2e6e5431-bb17-4c41-9985-d39c50d83c73" providerId="ADAL" clId="{1D7FF059-C713-4BC0-AC98-694AB6D31A7B}" dt="2024-01-10T22:53:38.391" v="7002" actId="1076"/>
          <ac:spMkLst>
            <pc:docMk/>
            <pc:sldMk cId="4114821993" sldId="287"/>
            <ac:spMk id="17" creationId="{B6B5FAAC-EB63-9B1E-BF56-60B390DCF50E}"/>
          </ac:spMkLst>
        </pc:spChg>
        <pc:spChg chg="add mod">
          <ac:chgData name="Toby Donaldson" userId="2e6e5431-bb17-4c41-9985-d39c50d83c73" providerId="ADAL" clId="{1D7FF059-C713-4BC0-AC98-694AB6D31A7B}" dt="2024-01-10T22:55:09.040" v="7021" actId="1076"/>
          <ac:spMkLst>
            <pc:docMk/>
            <pc:sldMk cId="4114821993" sldId="287"/>
            <ac:spMk id="18" creationId="{EE39F91D-A316-4828-6E3D-2EA4CE1C68EE}"/>
          </ac:spMkLst>
        </pc:spChg>
        <pc:spChg chg="add 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3" creationId="{4EC625BB-A90B-B6E0-2976-56425188AFC7}"/>
          </ac:spMkLst>
        </pc:spChg>
        <pc:spChg chg="add mod">
          <ac:chgData name="Toby Donaldson" userId="2e6e5431-bb17-4c41-9985-d39c50d83c73" providerId="ADAL" clId="{1D7FF059-C713-4BC0-AC98-694AB6D31A7B}" dt="2024-01-10T22:52:21.632" v="6983" actId="1076"/>
          <ac:spMkLst>
            <pc:docMk/>
            <pc:sldMk cId="4114821993" sldId="287"/>
            <ac:spMk id="24" creationId="{4EE5884A-36AF-3878-630C-23AC83E11240}"/>
          </ac:spMkLst>
        </pc:spChg>
        <pc:spChg chg="add mod">
          <ac:chgData name="Toby Donaldson" userId="2e6e5431-bb17-4c41-9985-d39c50d83c73" providerId="ADAL" clId="{1D7FF059-C713-4BC0-AC98-694AB6D31A7B}" dt="2024-01-10T22:51:44.042" v="6979" actId="12788"/>
          <ac:spMkLst>
            <pc:docMk/>
            <pc:sldMk cId="4114821993" sldId="287"/>
            <ac:spMk id="25" creationId="{3F393800-335A-786B-260C-7A5B9880F536}"/>
          </ac:spMkLst>
        </pc:spChg>
        <pc:spChg chg="add mod">
          <ac:chgData name="Toby Donaldson" userId="2e6e5431-bb17-4c41-9985-d39c50d83c73" providerId="ADAL" clId="{1D7FF059-C713-4BC0-AC98-694AB6D31A7B}" dt="2024-01-10T22:51:53.114" v="6980" actId="12788"/>
          <ac:spMkLst>
            <pc:docMk/>
            <pc:sldMk cId="4114821993" sldId="287"/>
            <ac:spMk id="30" creationId="{927FC38A-88C0-24ED-3B65-58D93F850EE3}"/>
          </ac:spMkLst>
        </pc:spChg>
        <pc:spChg chg="add mod">
          <ac:chgData name="Toby Donaldson" userId="2e6e5431-bb17-4c41-9985-d39c50d83c73" providerId="ADAL" clId="{1D7FF059-C713-4BC0-AC98-694AB6D31A7B}" dt="2024-01-10T22:52:01.207" v="6981" actId="12788"/>
          <ac:spMkLst>
            <pc:docMk/>
            <pc:sldMk cId="4114821993" sldId="287"/>
            <ac:spMk id="35" creationId="{696BD4E3-5E01-4DDB-66D8-6A9697730793}"/>
          </ac:spMkLst>
        </pc:spChg>
        <pc:spChg chg="add mod">
          <ac:chgData name="Toby Donaldson" userId="2e6e5431-bb17-4c41-9985-d39c50d83c73" providerId="ADAL" clId="{1D7FF059-C713-4BC0-AC98-694AB6D31A7B}" dt="2024-01-10T22:52:09.831" v="6982" actId="12788"/>
          <ac:spMkLst>
            <pc:docMk/>
            <pc:sldMk cId="4114821993" sldId="287"/>
            <ac:spMk id="40" creationId="{70414414-0376-A233-4AA6-082D4597EAEB}"/>
          </ac:spMkLst>
        </pc:spChg>
        <pc:spChg chg="add">
          <ac:chgData name="Toby Donaldson" userId="2e6e5431-bb17-4c41-9985-d39c50d83c73" providerId="ADAL" clId="{1D7FF059-C713-4BC0-AC98-694AB6D31A7B}" dt="2024-01-10T22:51:30.250" v="6978" actId="11529"/>
          <ac:spMkLst>
            <pc:docMk/>
            <pc:sldMk cId="4114821993" sldId="287"/>
            <ac:spMk id="41" creationId="{4626EBD0-97F6-FE66-1647-968E724485D6}"/>
          </ac:spMkLst>
        </pc:spChg>
        <pc:spChg chg="add mod">
          <ac:chgData name="Toby Donaldson" userId="2e6e5431-bb17-4c41-9985-d39c50d83c73" providerId="ADAL" clId="{1D7FF059-C713-4BC0-AC98-694AB6D31A7B}" dt="2024-01-10T22:52:33.059" v="6986" actId="20577"/>
          <ac:spMkLst>
            <pc:docMk/>
            <pc:sldMk cId="4114821993" sldId="287"/>
            <ac:spMk id="42" creationId="{2939F312-DCAA-2DA9-8E2F-1D42B42E1E3E}"/>
          </ac:spMkLst>
        </pc:spChg>
        <pc:spChg chg="add mod">
          <ac:chgData name="Toby Donaldson" userId="2e6e5431-bb17-4c41-9985-d39c50d83c73" providerId="ADAL" clId="{1D7FF059-C713-4BC0-AC98-694AB6D31A7B}" dt="2024-01-10T22:52:41.185" v="6988" actId="1076"/>
          <ac:spMkLst>
            <pc:docMk/>
            <pc:sldMk cId="4114821993" sldId="287"/>
            <ac:spMk id="43" creationId="{00403E31-A6B9-8639-FFA8-91ADD305C907}"/>
          </ac:spMkLst>
        </pc:spChg>
        <pc:spChg chg="add mod">
          <ac:chgData name="Toby Donaldson" userId="2e6e5431-bb17-4c41-9985-d39c50d83c73" providerId="ADAL" clId="{1D7FF059-C713-4BC0-AC98-694AB6D31A7B}" dt="2024-01-10T22:53:14.486" v="6996" actId="20577"/>
          <ac:spMkLst>
            <pc:docMk/>
            <pc:sldMk cId="4114821993" sldId="287"/>
            <ac:spMk id="44" creationId="{71EC39BC-15A4-19C3-9468-04E154D42AC7}"/>
          </ac:spMkLst>
        </pc:spChg>
        <pc:spChg chg="add mod">
          <ac:chgData name="Toby Donaldson" userId="2e6e5431-bb17-4c41-9985-d39c50d83c73" providerId="ADAL" clId="{1D7FF059-C713-4BC0-AC98-694AB6D31A7B}" dt="2024-01-10T22:52:47.385" v="6990" actId="1076"/>
          <ac:spMkLst>
            <pc:docMk/>
            <pc:sldMk cId="4114821993" sldId="287"/>
            <ac:spMk id="45" creationId="{534D3511-A387-A906-D274-F4B87E0A0543}"/>
          </ac:spMkLst>
        </pc:spChg>
        <pc:spChg chg="add mod">
          <ac:chgData name="Toby Donaldson" userId="2e6e5431-bb17-4c41-9985-d39c50d83c73" providerId="ADAL" clId="{1D7FF059-C713-4BC0-AC98-694AB6D31A7B}" dt="2024-01-10T22:53:54.032" v="7010" actId="1076"/>
          <ac:spMkLst>
            <pc:docMk/>
            <pc:sldMk cId="4114821993" sldId="287"/>
            <ac:spMk id="46" creationId="{2BCAAA78-9096-5AD5-9174-44E7E606D40B}"/>
          </ac:spMkLst>
        </pc:spChg>
        <pc:spChg chg="add mod">
          <ac:chgData name="Toby Donaldson" userId="2e6e5431-bb17-4c41-9985-d39c50d83c73" providerId="ADAL" clId="{1D7FF059-C713-4BC0-AC98-694AB6D31A7B}" dt="2024-01-10T22:52:57.059" v="6993" actId="20577"/>
          <ac:spMkLst>
            <pc:docMk/>
            <pc:sldMk cId="4114821993" sldId="287"/>
            <ac:spMk id="47" creationId="{791CBD54-FEF2-CBD1-BAC1-A99E47D8EF42}"/>
          </ac:spMkLst>
        </pc:spChg>
        <pc:spChg chg="add mod">
          <ac:chgData name="Toby Donaldson" userId="2e6e5431-bb17-4c41-9985-d39c50d83c73" providerId="ADAL" clId="{1D7FF059-C713-4BC0-AC98-694AB6D31A7B}" dt="2024-01-10T22:53:05.274" v="6995" actId="1076"/>
          <ac:spMkLst>
            <pc:docMk/>
            <pc:sldMk cId="4114821993" sldId="287"/>
            <ac:spMk id="48" creationId="{34ACBB7E-5FB2-ACA3-D0C2-22107DB27988}"/>
          </ac:spMkLst>
        </pc:spChg>
        <pc:spChg chg="add mod">
          <ac:chgData name="Toby Donaldson" userId="2e6e5431-bb17-4c41-9985-d39c50d83c73" providerId="ADAL" clId="{1D7FF059-C713-4BC0-AC98-694AB6D31A7B}" dt="2024-01-10T22:54:08.012" v="7013" actId="20577"/>
          <ac:spMkLst>
            <pc:docMk/>
            <pc:sldMk cId="4114821993" sldId="287"/>
            <ac:spMk id="49" creationId="{7C62E26C-24E5-5F04-D33B-70DA5A018E90}"/>
          </ac:spMkLst>
        </pc:spChg>
        <pc:spChg chg="add mod">
          <ac:chgData name="Toby Donaldson" userId="2e6e5431-bb17-4c41-9985-d39c50d83c73" providerId="ADAL" clId="{1D7FF059-C713-4BC0-AC98-694AB6D31A7B}" dt="2024-01-10T22:54:39.554" v="7015" actId="1076"/>
          <ac:spMkLst>
            <pc:docMk/>
            <pc:sldMk cId="4114821993" sldId="287"/>
            <ac:spMk id="50" creationId="{99126CBB-4834-2C07-1401-7D4BC1A0463F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5" creationId="{5C1D3927-698F-3456-28F5-7E30D829A754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6" creationId="{3D87BEDD-D3D6-E202-5F19-45638702664E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7" creationId="{63FEB3FF-CB99-EFFE-442A-F1853BC301F5}"/>
          </ac:spMkLst>
        </pc:spChg>
        <pc:spChg chg="add del mod">
          <ac:chgData name="Toby Donaldson" userId="2e6e5431-bb17-4c41-9985-d39c50d83c73" providerId="ADAL" clId="{1D7FF059-C713-4BC0-AC98-694AB6D31A7B}" dt="2024-01-10T22:55:03.762" v="7020"/>
          <ac:spMkLst>
            <pc:docMk/>
            <pc:sldMk cId="4114821993" sldId="287"/>
            <ac:spMk id="58" creationId="{A10EE608-198E-8E68-11D9-04926F236AA9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59" creationId="{D629B1BA-AF2E-DCCB-3FBB-ACB839C70DDE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0" creationId="{A7406CD6-DC2D-8D72-E5BE-EB17739F83B5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1" creationId="{730D54A8-FA39-B686-003D-0C2B7DDF6357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2" creationId="{437305F0-C57E-495C-6FF9-6BDC3C600D40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63" creationId="{F8FBF5B1-224A-8E49-F740-B99DAC5E4163}"/>
          </ac:spMkLst>
        </pc:spChg>
        <pc:grpChg chg="add mod">
          <ac:chgData name="Toby Donaldson" userId="2e6e5431-bb17-4c41-9985-d39c50d83c73" providerId="ADAL" clId="{1D7FF059-C713-4BC0-AC98-694AB6D31A7B}" dt="2024-01-10T22:50:34.848" v="6970" actId="1076"/>
          <ac:grpSpMkLst>
            <pc:docMk/>
            <pc:sldMk cId="4114821993" sldId="287"/>
            <ac:grpSpMk id="16" creationId="{840C5B13-CBF6-A32F-B280-6365AAE61BB0}"/>
          </ac:grpSpMkLst>
        </pc:grpChg>
        <pc:grpChg chg="add mod">
          <ac:chgData name="Toby Donaldson" userId="2e6e5431-bb17-4c41-9985-d39c50d83c73" providerId="ADAL" clId="{1D7FF059-C713-4BC0-AC98-694AB6D31A7B}" dt="2024-01-10T22:51:44.042" v="6979" actId="12788"/>
          <ac:grpSpMkLst>
            <pc:docMk/>
            <pc:sldMk cId="4114821993" sldId="287"/>
            <ac:grpSpMk id="19" creationId="{71BC6197-45FF-25CE-929D-E3D96B1BC8C6}"/>
          </ac:grpSpMkLst>
        </pc:grpChg>
        <pc:grpChg chg="add mod">
          <ac:chgData name="Toby Donaldson" userId="2e6e5431-bb17-4c41-9985-d39c50d83c73" providerId="ADAL" clId="{1D7FF059-C713-4BC0-AC98-694AB6D31A7B}" dt="2024-01-10T22:51:53.114" v="6980" actId="12788"/>
          <ac:grpSpMkLst>
            <pc:docMk/>
            <pc:sldMk cId="4114821993" sldId="287"/>
            <ac:grpSpMk id="26" creationId="{C842F355-7AE1-4451-C0D6-E71E01903ABF}"/>
          </ac:grpSpMkLst>
        </pc:grpChg>
        <pc:grpChg chg="add mod">
          <ac:chgData name="Toby Donaldson" userId="2e6e5431-bb17-4c41-9985-d39c50d83c73" providerId="ADAL" clId="{1D7FF059-C713-4BC0-AC98-694AB6D31A7B}" dt="2024-01-10T22:52:01.207" v="6981" actId="12788"/>
          <ac:grpSpMkLst>
            <pc:docMk/>
            <pc:sldMk cId="4114821993" sldId="287"/>
            <ac:grpSpMk id="31" creationId="{045E3D88-87DE-D059-7E33-C0EE1D00758A}"/>
          </ac:grpSpMkLst>
        </pc:grpChg>
        <pc:grpChg chg="add mod">
          <ac:chgData name="Toby Donaldson" userId="2e6e5431-bb17-4c41-9985-d39c50d83c73" providerId="ADAL" clId="{1D7FF059-C713-4BC0-AC98-694AB6D31A7B}" dt="2024-01-10T22:52:09.831" v="6982" actId="12788"/>
          <ac:grpSpMkLst>
            <pc:docMk/>
            <pc:sldMk cId="4114821993" sldId="287"/>
            <ac:grpSpMk id="36" creationId="{EFFE8DFE-BD97-77DD-61C3-19910FB8009B}"/>
          </ac:grpSpMkLst>
        </pc:grpChg>
        <pc:grpChg chg="add mod">
          <ac:chgData name="Toby Donaldson" userId="2e6e5431-bb17-4c41-9985-d39c50d83c73" providerId="ADAL" clId="{1D7FF059-C713-4BC0-AC98-694AB6D31A7B}" dt="2024-01-10T22:54:51.962" v="7017" actId="1076"/>
          <ac:grpSpMkLst>
            <pc:docMk/>
            <pc:sldMk cId="4114821993" sldId="287"/>
            <ac:grpSpMk id="51" creationId="{CB1CB85A-FF74-0B9A-21FD-895AE4A912C4}"/>
          </ac:grpSpMkLst>
        </pc:grp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9" creationId="{4498C893-18FE-4D93-A482-9EB19DF6D4AB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1" creationId="{C6E32D5C-867B-CAC9-EABA-47A8018B7EA4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2" creationId="{E354E395-4941-7334-04A3-70AFE898513A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0" creationId="{148A521C-50A2-5394-F354-E0CFAFCBE047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1" creationId="{46E93F98-B90B-4400-8448-A7AA09258956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2" creationId="{6E304FF4-AB0C-B9F2-2999-1115D86373B7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7" creationId="{A7CAE6A0-60CD-A1B9-2DAC-1BA3ED92E9D0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8" creationId="{D807A9BF-761C-FC1D-1683-D7ADCE8CB91F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9" creationId="{4F553177-2287-9DE1-77D0-925111B9D486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2" creationId="{F6385E37-7DFE-0F6B-6878-0CECB03EC4D2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3" creationId="{6EB51850-6141-A354-3132-A2D703B4BE43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4" creationId="{39746383-608F-4997-D21C-54FEFF951C21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7" creationId="{606B2AF8-4F1B-9DFB-401C-C2B95A78E489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8" creationId="{F97029A5-AA20-5D11-54AB-D5EC9B40D7F7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9" creationId="{E8752E24-3DBC-DC81-8B7D-839E7E9091EB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2" creationId="{E55775AE-D444-9DF8-F205-D4C86C00A5B3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3" creationId="{D8504D9D-D03F-17DB-3BD0-6CE6F692F47D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4" creationId="{C55CC4E3-638E-4D1E-D131-5982BC0339B5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0T22:58:57.489" v="7245" actId="11529"/>
        <pc:sldMkLst>
          <pc:docMk/>
          <pc:sldMk cId="3044099609" sldId="288"/>
        </pc:sldMkLst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3" creationId="{283C6FA7-295A-88DD-8772-18D469BE3C15}"/>
          </ac:spMkLst>
        </pc:spChg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5" creationId="{29AF10E4-1B86-96EE-E249-7A6C6342EF69}"/>
          </ac:spMkLst>
        </pc:spChg>
        <pc:cxnChg chg="add">
          <ac:chgData name="Toby Donaldson" userId="2e6e5431-bb17-4c41-9985-d39c50d83c73" providerId="ADAL" clId="{1D7FF059-C713-4BC0-AC98-694AB6D31A7B}" dt="2024-01-10T22:58:48.232" v="7244" actId="11529"/>
          <ac:cxnSpMkLst>
            <pc:docMk/>
            <pc:sldMk cId="3044099609" sldId="288"/>
            <ac:cxnSpMk id="7" creationId="{0F78DAC7-5857-87C5-740F-B164800E5707}"/>
          </ac:cxnSpMkLst>
        </pc:cxnChg>
        <pc:cxnChg chg="add">
          <ac:chgData name="Toby Donaldson" userId="2e6e5431-bb17-4c41-9985-d39c50d83c73" providerId="ADAL" clId="{1D7FF059-C713-4BC0-AC98-694AB6D31A7B}" dt="2024-01-10T22:58:57.489" v="7245" actId="11529"/>
          <ac:cxnSpMkLst>
            <pc:docMk/>
            <pc:sldMk cId="3044099609" sldId="288"/>
            <ac:cxnSpMk id="10" creationId="{36E75A20-E5C9-7A38-A557-A3C80C8D8DCE}"/>
          </ac:cxnSpMkLst>
        </pc:cxnChg>
      </pc:sldChg>
      <pc:sldChg chg="addSp delSp modSp add mod ord">
        <pc:chgData name="Toby Donaldson" userId="2e6e5431-bb17-4c41-9985-d39c50d83c73" providerId="ADAL" clId="{1D7FF059-C713-4BC0-AC98-694AB6D31A7B}" dt="2024-01-10T23:24:02.731" v="8280" actId="20577"/>
        <pc:sldMkLst>
          <pc:docMk/>
          <pc:sldMk cId="2499414711" sldId="289"/>
        </pc:sldMkLst>
        <pc:spChg chg="mod">
          <ac:chgData name="Toby Donaldson" userId="2e6e5431-bb17-4c41-9985-d39c50d83c73" providerId="ADAL" clId="{1D7FF059-C713-4BC0-AC98-694AB6D31A7B}" dt="2024-01-10T23:24:02.731" v="8280" actId="20577"/>
          <ac:spMkLst>
            <pc:docMk/>
            <pc:sldMk cId="2499414711" sldId="289"/>
            <ac:spMk id="3" creationId="{D380ADD6-84DA-73AE-642F-CF84B21CAF1C}"/>
          </ac:spMkLst>
        </pc:spChg>
        <pc:spChg chg="add mod">
          <ac:chgData name="Toby Donaldson" userId="2e6e5431-bb17-4c41-9985-d39c50d83c73" providerId="ADAL" clId="{1D7FF059-C713-4BC0-AC98-694AB6D31A7B}" dt="2024-01-10T23:15:40.785" v="8074" actId="14100"/>
          <ac:spMkLst>
            <pc:docMk/>
            <pc:sldMk cId="2499414711" sldId="289"/>
            <ac:spMk id="6" creationId="{2E0E9774-9FA3-0114-D758-7DDDE33FE0E4}"/>
          </ac:spMkLst>
        </pc:spChg>
        <pc:spChg chg="add mod">
          <ac:chgData name="Toby Donaldson" userId="2e6e5431-bb17-4c41-9985-d39c50d83c73" providerId="ADAL" clId="{1D7FF059-C713-4BC0-AC98-694AB6D31A7B}" dt="2024-01-10T23:20:46.010" v="8222" actId="313"/>
          <ac:spMkLst>
            <pc:docMk/>
            <pc:sldMk cId="2499414711" sldId="289"/>
            <ac:spMk id="7" creationId="{A0A362FF-001F-293E-5523-92B00FE68797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6" creationId="{7DE82285-2BD0-D229-6840-A995C77281E9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7" creationId="{78948FAD-3C33-F686-4EBB-4A482A0CAC0D}"/>
          </ac:spMkLst>
        </pc:spChg>
        <pc:spChg chg="add mod">
          <ac:chgData name="Toby Donaldson" userId="2e6e5431-bb17-4c41-9985-d39c50d83c73" providerId="ADAL" clId="{1D7FF059-C713-4BC0-AC98-694AB6D31A7B}" dt="2024-01-10T23:21:49.955" v="8233" actId="20577"/>
          <ac:spMkLst>
            <pc:docMk/>
            <pc:sldMk cId="2499414711" sldId="289"/>
            <ac:spMk id="18" creationId="{CCAB29A4-4A94-2DF5-DE90-B84250D176B7}"/>
          </ac:spMkLst>
        </pc:spChg>
        <pc:spChg chg="add mod">
          <ac:chgData name="Toby Donaldson" userId="2e6e5431-bb17-4c41-9985-d39c50d83c73" providerId="ADAL" clId="{1D7FF059-C713-4BC0-AC98-694AB6D31A7B}" dt="2024-01-10T23:19:07.881" v="8168" actId="1076"/>
          <ac:spMkLst>
            <pc:docMk/>
            <pc:sldMk cId="2499414711" sldId="289"/>
            <ac:spMk id="19" creationId="{6E4BE468-E15D-77F7-E0C8-293E844F03DF}"/>
          </ac:spMkLst>
        </pc:spChg>
        <pc:spChg chg="add mod">
          <ac:chgData name="Toby Donaldson" userId="2e6e5431-bb17-4c41-9985-d39c50d83c73" providerId="ADAL" clId="{1D7FF059-C713-4BC0-AC98-694AB6D31A7B}" dt="2024-01-10T23:18:55.466" v="8167" actId="1076"/>
          <ac:spMkLst>
            <pc:docMk/>
            <pc:sldMk cId="2499414711" sldId="289"/>
            <ac:spMk id="20" creationId="{E14A56AC-F941-80B7-486B-BA15A91EB5A4}"/>
          </ac:spMkLst>
        </pc:spChg>
        <pc:spChg chg="add mod">
          <ac:chgData name="Toby Donaldson" userId="2e6e5431-bb17-4c41-9985-d39c50d83c73" providerId="ADAL" clId="{1D7FF059-C713-4BC0-AC98-694AB6D31A7B}" dt="2024-01-10T23:19:41.642" v="8172" actId="1076"/>
          <ac:spMkLst>
            <pc:docMk/>
            <pc:sldMk cId="2499414711" sldId="289"/>
            <ac:spMk id="21" creationId="{C32DD2FA-2225-25DD-E362-6289C4D50AAB}"/>
          </ac:spMkLst>
        </pc:spChg>
        <pc:spChg chg="add mod">
          <ac:chgData name="Toby Donaldson" userId="2e6e5431-bb17-4c41-9985-d39c50d83c73" providerId="ADAL" clId="{1D7FF059-C713-4BC0-AC98-694AB6D31A7B}" dt="2024-01-10T23:19:57.640" v="8180" actId="1076"/>
          <ac:spMkLst>
            <pc:docMk/>
            <pc:sldMk cId="2499414711" sldId="289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0T23:20:05.041" v="8186" actId="20577"/>
          <ac:spMkLst>
            <pc:docMk/>
            <pc:sldMk cId="2499414711" sldId="289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3:58.181" v="8273" actId="20577"/>
          <ac:spMkLst>
            <pc:docMk/>
            <pc:sldMk cId="2499414711" sldId="289"/>
            <ac:spMk id="37" creationId="{5917197A-DCCB-FE67-126E-E6D5E0CE29A9}"/>
          </ac:spMkLst>
        </pc:s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8" creationId="{2786807D-4E8B-5329-F47C-5A3929A54C87}"/>
          </ac:grpSpMkLst>
        </pc:gr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12" creationId="{53C5B752-17D7-A4A0-081F-CCE62CE6C17A}"/>
          </ac:grpSpMkLst>
        </pc:grp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9" creationId="{044A43B2-5DDA-7833-D580-0F408F45FBF0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0" creationId="{31E9D4A7-3EBD-84EE-2B3C-FBCCFFAD661F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1" creationId="{C33A0A41-82B1-204B-D571-2EF1A750D146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3" creationId="{B2036F07-F232-6B15-DB53-DEAB828245FA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4" creationId="{128FD042-4271-DFA8-CF3A-2541A63213C5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5" creationId="{0D8147AE-BD4D-83E9-F84B-4506B07E2B4A}"/>
          </ac:cxnSpMkLst>
        </pc:cxnChg>
        <pc:cxnChg chg="add del mod">
          <ac:chgData name="Toby Donaldson" userId="2e6e5431-bb17-4c41-9985-d39c50d83c73" providerId="ADAL" clId="{1D7FF059-C713-4BC0-AC98-694AB6D31A7B}" dt="2024-01-10T23:22:03.278" v="8236" actId="21"/>
          <ac:cxnSpMkLst>
            <pc:docMk/>
            <pc:sldMk cId="2499414711" sldId="289"/>
            <ac:cxnSpMk id="25" creationId="{0114BAB8-D9A1-F95F-A48F-8916B9B78E03}"/>
          </ac:cxnSpMkLst>
        </pc:cxnChg>
        <pc:cxnChg chg="add">
          <ac:chgData name="Toby Donaldson" userId="2e6e5431-bb17-4c41-9985-d39c50d83c73" providerId="ADAL" clId="{1D7FF059-C713-4BC0-AC98-694AB6D31A7B}" dt="2024-01-10T23:22:10.353" v="8237" actId="11529"/>
          <ac:cxnSpMkLst>
            <pc:docMk/>
            <pc:sldMk cId="2499414711" sldId="289"/>
            <ac:cxnSpMk id="34" creationId="{05E1A261-BF35-AC87-0A28-754AE8D5F613}"/>
          </ac:cxnSpMkLst>
        </pc:cxnChg>
        <pc:cxnChg chg="add">
          <ac:chgData name="Toby Donaldson" userId="2e6e5431-bb17-4c41-9985-d39c50d83c73" providerId="ADAL" clId="{1D7FF059-C713-4BC0-AC98-694AB6D31A7B}" dt="2024-01-10T23:22:18.402" v="8238" actId="11529"/>
          <ac:cxnSpMkLst>
            <pc:docMk/>
            <pc:sldMk cId="2499414711" sldId="289"/>
            <ac:cxnSpMk id="36" creationId="{03FCF560-DF2D-B9FF-9CED-4FB27F0278B8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0T23:28:01.667" v="8310" actId="1076"/>
        <pc:sldMkLst>
          <pc:docMk/>
          <pc:sldMk cId="236135703" sldId="290"/>
        </pc:sldMkLst>
        <pc:spChg chg="add mod">
          <ac:chgData name="Toby Donaldson" userId="2e6e5431-bb17-4c41-9985-d39c50d83c73" providerId="ADAL" clId="{1D7FF059-C713-4BC0-AC98-694AB6D31A7B}" dt="2024-01-10T23:25:52.702" v="8282"/>
          <ac:spMkLst>
            <pc:docMk/>
            <pc:sldMk cId="236135703" sldId="290"/>
            <ac:spMk id="5" creationId="{9971BFC6-3F00-4A83-9367-6BA8F0FA296A}"/>
          </ac:spMkLst>
        </pc:spChg>
        <pc:spChg chg="mod">
          <ac:chgData name="Toby Donaldson" userId="2e6e5431-bb17-4c41-9985-d39c50d83c73" providerId="ADAL" clId="{1D7FF059-C713-4BC0-AC98-694AB6D31A7B}" dt="2024-01-10T23:26:00.512" v="8283" actId="1076"/>
          <ac:spMkLst>
            <pc:docMk/>
            <pc:sldMk cId="236135703" sldId="290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0T23:26:54.577" v="8292" actId="1076"/>
          <ac:spMkLst>
            <pc:docMk/>
            <pc:sldMk cId="236135703" sldId="290"/>
            <ac:spMk id="22" creationId="{CADA5D97-C4CF-CD7A-C869-0FBA029D74D1}"/>
          </ac:spMkLst>
        </pc:spChg>
        <pc:spChg chg="mod">
          <ac:chgData name="Toby Donaldson" userId="2e6e5431-bb17-4c41-9985-d39c50d83c73" providerId="ADAL" clId="{1D7FF059-C713-4BC0-AC98-694AB6D31A7B}" dt="2024-01-10T23:26:57.022" v="8295" actId="20577"/>
          <ac:spMkLst>
            <pc:docMk/>
            <pc:sldMk cId="236135703" sldId="290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6:39.626" v="8290" actId="208"/>
          <ac:spMkLst>
            <pc:docMk/>
            <pc:sldMk cId="236135703" sldId="290"/>
            <ac:spMk id="26" creationId="{8E4DF6EC-59D2-E4E4-1139-358C33A84F64}"/>
          </ac:spMkLst>
        </pc:spChg>
        <pc:spChg chg="add mod">
          <ac:chgData name="Toby Donaldson" userId="2e6e5431-bb17-4c41-9985-d39c50d83c73" providerId="ADAL" clId="{1D7FF059-C713-4BC0-AC98-694AB6D31A7B}" dt="2024-01-10T23:27:27.256" v="8301" actId="1076"/>
          <ac:spMkLst>
            <pc:docMk/>
            <pc:sldMk cId="236135703" sldId="290"/>
            <ac:spMk id="27" creationId="{AE477151-B4C0-8A43-527D-A7833CAD38CA}"/>
          </ac:spMkLst>
        </pc:spChg>
        <pc:spChg chg="add mod">
          <ac:chgData name="Toby Donaldson" userId="2e6e5431-bb17-4c41-9985-d39c50d83c73" providerId="ADAL" clId="{1D7FF059-C713-4BC0-AC98-694AB6D31A7B}" dt="2024-01-10T23:28:01.667" v="8310" actId="1076"/>
          <ac:spMkLst>
            <pc:docMk/>
            <pc:sldMk cId="236135703" sldId="290"/>
            <ac:spMk id="28" creationId="{441A1F42-41CF-D072-0FA8-518455E8F3A4}"/>
          </ac:spMkLst>
        </pc:spChg>
        <pc:spChg chg="mod">
          <ac:chgData name="Toby Donaldson" userId="2e6e5431-bb17-4c41-9985-d39c50d83c73" providerId="ADAL" clId="{1D7FF059-C713-4BC0-AC98-694AB6D31A7B}" dt="2024-01-10T23:27:39.944" v="8308" actId="1076"/>
          <ac:spMkLst>
            <pc:docMk/>
            <pc:sldMk cId="236135703" sldId="290"/>
            <ac:spMk id="37" creationId="{5917197A-DCCB-FE67-126E-E6D5E0CE29A9}"/>
          </ac:spMkLst>
        </pc:spChg>
        <pc:cxnChg chg="add">
          <ac:chgData name="Toby Donaldson" userId="2e6e5431-bb17-4c41-9985-d39c50d83c73" providerId="ADAL" clId="{1D7FF059-C713-4BC0-AC98-694AB6D31A7B}" dt="2024-01-10T23:26:12.307" v="8284" actId="11529"/>
          <ac:cxnSpMkLst>
            <pc:docMk/>
            <pc:sldMk cId="236135703" sldId="290"/>
            <ac:cxnSpMk id="25" creationId="{6B9A8DED-E300-4B1E-F8AD-4C562A4A63D3}"/>
          </ac:cxnSpMkLst>
        </pc:cxnChg>
        <pc:cxnChg chg="del">
          <ac:chgData name="Toby Donaldson" userId="2e6e5431-bb17-4c41-9985-d39c50d83c73" providerId="ADAL" clId="{1D7FF059-C713-4BC0-AC98-694AB6D31A7B}" dt="2024-01-10T23:26:21.185" v="8286" actId="21"/>
          <ac:cxnSpMkLst>
            <pc:docMk/>
            <pc:sldMk cId="236135703" sldId="290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0T23:26:17.805" v="8285" actId="21"/>
          <ac:cxnSpMkLst>
            <pc:docMk/>
            <pc:sldMk cId="236135703" sldId="290"/>
            <ac:cxnSpMk id="36" creationId="{03FCF560-DF2D-B9FF-9CED-4FB27F0278B8}"/>
          </ac:cxnSpMkLst>
        </pc:cxnChg>
      </pc:sldChg>
      <pc:sldChg chg="modSp new mod">
        <pc:chgData name="Toby Donaldson" userId="2e6e5431-bb17-4c41-9985-d39c50d83c73" providerId="ADAL" clId="{1D7FF059-C713-4BC0-AC98-694AB6D31A7B}" dt="2024-01-12T03:44:36.220" v="9582" actId="27636"/>
        <pc:sldMkLst>
          <pc:docMk/>
          <pc:sldMk cId="3452256213" sldId="291"/>
        </pc:sldMkLst>
        <pc:spChg chg="mod">
          <ac:chgData name="Toby Donaldson" userId="2e6e5431-bb17-4c41-9985-d39c50d83c73" providerId="ADAL" clId="{1D7FF059-C713-4BC0-AC98-694AB6D31A7B}" dt="2024-01-10T23:29:38.526" v="8354" actId="20577"/>
          <ac:spMkLst>
            <pc:docMk/>
            <pc:sldMk cId="3452256213" sldId="291"/>
            <ac:spMk id="2" creationId="{FB90683F-8681-AABE-5011-63814A983D76}"/>
          </ac:spMkLst>
        </pc:spChg>
        <pc:spChg chg="mod">
          <ac:chgData name="Toby Donaldson" userId="2e6e5431-bb17-4c41-9985-d39c50d83c73" providerId="ADAL" clId="{1D7FF059-C713-4BC0-AC98-694AB6D31A7B}" dt="2024-01-12T03:44:36.220" v="9582" actId="27636"/>
          <ac:spMkLst>
            <pc:docMk/>
            <pc:sldMk cId="3452256213" sldId="291"/>
            <ac:spMk id="3" creationId="{50B17AEA-781F-E299-483E-4219F23BBA6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12T03:53:04.618" v="9767" actId="21"/>
        <pc:sldMkLst>
          <pc:docMk/>
          <pc:sldMk cId="3688928073" sldId="292"/>
        </pc:sldMkLst>
        <pc:spChg chg="add mod">
          <ac:chgData name="Toby Donaldson" userId="2e6e5431-bb17-4c41-9985-d39c50d83c73" providerId="ADAL" clId="{1D7FF059-C713-4BC0-AC98-694AB6D31A7B}" dt="2024-01-12T03:52:49.721" v="9764" actId="1076"/>
          <ac:spMkLst>
            <pc:docMk/>
            <pc:sldMk cId="3688928073" sldId="292"/>
            <ac:spMk id="5" creationId="{99451848-282B-8CE5-921D-B5262D694727}"/>
          </ac:spMkLst>
        </pc:spChg>
        <pc:spChg chg="mod">
          <ac:chgData name="Toby Donaldson" userId="2e6e5431-bb17-4c41-9985-d39c50d83c73" providerId="ADAL" clId="{1D7FF059-C713-4BC0-AC98-694AB6D31A7B}" dt="2024-01-12T03:52:52.281" v="9765" actId="1076"/>
          <ac:spMkLst>
            <pc:docMk/>
            <pc:sldMk cId="3688928073" sldId="292"/>
            <ac:spMk id="6" creationId="{2E0E9774-9FA3-0114-D758-7DDDE33FE0E4}"/>
          </ac:spMkLst>
        </pc:spChg>
        <pc:spChg chg="del mod">
          <ac:chgData name="Toby Donaldson" userId="2e6e5431-bb17-4c41-9985-d39c50d83c73" providerId="ADAL" clId="{1D7FF059-C713-4BC0-AC98-694AB6D31A7B}" dt="2024-01-12T03:53:04.618" v="9767" actId="21"/>
          <ac:spMkLst>
            <pc:docMk/>
            <pc:sldMk cId="3688928073" sldId="292"/>
            <ac:spMk id="7" creationId="{A0A362FF-001F-293E-5523-92B00FE68797}"/>
          </ac:spMkLst>
        </pc:spChg>
        <pc:spChg chg="del">
          <ac:chgData name="Toby Donaldson" userId="2e6e5431-bb17-4c41-9985-d39c50d83c73" providerId="ADAL" clId="{1D7FF059-C713-4BC0-AC98-694AB6D31A7B}" dt="2024-01-12T03:49:58.330" v="9682" actId="21"/>
          <ac:spMkLst>
            <pc:docMk/>
            <pc:sldMk cId="3688928073" sldId="292"/>
            <ac:spMk id="16" creationId="{7DE82285-2BD0-D229-6840-A995C77281E9}"/>
          </ac:spMkLst>
        </pc:spChg>
        <pc:spChg chg="del">
          <ac:chgData name="Toby Donaldson" userId="2e6e5431-bb17-4c41-9985-d39c50d83c73" providerId="ADAL" clId="{1D7FF059-C713-4BC0-AC98-694AB6D31A7B}" dt="2024-01-12T03:50:02.360" v="9683" actId="21"/>
          <ac:spMkLst>
            <pc:docMk/>
            <pc:sldMk cId="3688928073" sldId="292"/>
            <ac:spMk id="17" creationId="{78948FAD-3C33-F686-4EBB-4A482A0CAC0D}"/>
          </ac:spMkLst>
        </pc:spChg>
        <pc:spChg chg="mod">
          <ac:chgData name="Toby Donaldson" userId="2e6e5431-bb17-4c41-9985-d39c50d83c73" providerId="ADAL" clId="{1D7FF059-C713-4BC0-AC98-694AB6D31A7B}" dt="2024-01-12T03:50:39.185" v="9697" actId="1076"/>
          <ac:spMkLst>
            <pc:docMk/>
            <pc:sldMk cId="3688928073" sldId="292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1:05.097" v="9716" actId="1076"/>
          <ac:spMkLst>
            <pc:docMk/>
            <pc:sldMk cId="3688928073" sldId="292"/>
            <ac:spMk id="22" creationId="{CADA5D97-C4CF-CD7A-C869-0FBA029D74D1}"/>
          </ac:spMkLst>
        </pc:spChg>
        <pc:spChg chg="del">
          <ac:chgData name="Toby Donaldson" userId="2e6e5431-bb17-4c41-9985-d39c50d83c73" providerId="ADAL" clId="{1D7FF059-C713-4BC0-AC98-694AB6D31A7B}" dt="2024-01-12T03:50:41.799" v="9698" actId="21"/>
          <ac:spMkLst>
            <pc:docMk/>
            <pc:sldMk cId="3688928073" sldId="292"/>
            <ac:spMk id="37" creationId="{5917197A-DCCB-FE67-126E-E6D5E0CE29A9}"/>
          </ac:spMkLst>
        </pc:spChg>
        <pc:cxnChg chg="del">
          <ac:chgData name="Toby Donaldson" userId="2e6e5431-bb17-4c41-9985-d39c50d83c73" providerId="ADAL" clId="{1D7FF059-C713-4BC0-AC98-694AB6D31A7B}" dt="2024-01-12T03:50:44.156" v="9699" actId="21"/>
          <ac:cxnSpMkLst>
            <pc:docMk/>
            <pc:sldMk cId="3688928073" sldId="292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2T03:49:55.710" v="9681" actId="21"/>
          <ac:cxnSpMkLst>
            <pc:docMk/>
            <pc:sldMk cId="3688928073" sldId="292"/>
            <ac:cxnSpMk id="36" creationId="{03FCF560-DF2D-B9FF-9CED-4FB27F0278B8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2T03:55:50.074" v="9791" actId="1076"/>
        <pc:sldMkLst>
          <pc:docMk/>
          <pc:sldMk cId="3233947225" sldId="293"/>
        </pc:sldMkLst>
        <pc:spChg chg="add mod">
          <ac:chgData name="Toby Donaldson" userId="2e6e5431-bb17-4c41-9985-d39c50d83c73" providerId="ADAL" clId="{1D7FF059-C713-4BC0-AC98-694AB6D31A7B}" dt="2024-01-12T03:53:14.900" v="9769"/>
          <ac:spMkLst>
            <pc:docMk/>
            <pc:sldMk cId="3233947225" sldId="293"/>
            <ac:spMk id="7" creationId="{A5A2B30F-01A9-9422-D4FE-B0019F35790F}"/>
          </ac:spMkLst>
        </pc:spChg>
        <pc:spChg chg="add mod">
          <ac:chgData name="Toby Donaldson" userId="2e6e5431-bb17-4c41-9985-d39c50d83c73" providerId="ADAL" clId="{1D7FF059-C713-4BC0-AC98-694AB6D31A7B}" dt="2024-01-12T03:53:23.835" v="9771" actId="1076"/>
          <ac:spMkLst>
            <pc:docMk/>
            <pc:sldMk cId="3233947225" sldId="293"/>
            <ac:spMk id="16" creationId="{65A73143-D480-4080-B586-6DFEB97C5147}"/>
          </ac:spMkLst>
        </pc:spChg>
        <pc:spChg chg="add mod">
          <ac:chgData name="Toby Donaldson" userId="2e6e5431-bb17-4c41-9985-d39c50d83c73" providerId="ADAL" clId="{1D7FF059-C713-4BC0-AC98-694AB6D31A7B}" dt="2024-01-12T03:54:05.961" v="9779" actId="1076"/>
          <ac:spMkLst>
            <pc:docMk/>
            <pc:sldMk cId="3233947225" sldId="293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3:34.426" v="9773" actId="1076"/>
          <ac:spMkLst>
            <pc:docMk/>
            <pc:sldMk cId="3233947225" sldId="293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3:55:42.610" v="9789" actId="14100"/>
          <ac:spMkLst>
            <pc:docMk/>
            <pc:sldMk cId="3233947225" sldId="293"/>
            <ac:spMk id="30" creationId="{BF4C7F5A-B9F5-76A4-DFDB-79FFA2BECFF2}"/>
          </ac:spMkLst>
        </pc:spChg>
        <pc:spChg chg="add mod">
          <ac:chgData name="Toby Donaldson" userId="2e6e5431-bb17-4c41-9985-d39c50d83c73" providerId="ADAL" clId="{1D7FF059-C713-4BC0-AC98-694AB6D31A7B}" dt="2024-01-12T03:55:50.074" v="9791" actId="1076"/>
          <ac:spMkLst>
            <pc:docMk/>
            <pc:sldMk cId="3233947225" sldId="293"/>
            <ac:spMk id="31" creationId="{A5270889-CDE8-A52F-B81F-565EEF922418}"/>
          </ac:spMkLst>
        </pc:spChg>
        <pc:cxnChg chg="add mod">
          <ac:chgData name="Toby Donaldson" userId="2e6e5431-bb17-4c41-9985-d39c50d83c73" providerId="ADAL" clId="{1D7FF059-C713-4BC0-AC98-694AB6D31A7B}" dt="2024-01-12T03:54:59.946" v="9784" actId="14100"/>
          <ac:cxnSpMkLst>
            <pc:docMk/>
            <pc:sldMk cId="3233947225" sldId="293"/>
            <ac:cxnSpMk id="25" creationId="{23192649-C477-D850-93B3-683B41215B31}"/>
          </ac:cxnSpMkLst>
        </pc:cxnChg>
        <pc:cxnChg chg="add mod">
          <ac:chgData name="Toby Donaldson" userId="2e6e5431-bb17-4c41-9985-d39c50d83c73" providerId="ADAL" clId="{1D7FF059-C713-4BC0-AC98-694AB6D31A7B}" dt="2024-01-12T03:54:55.217" v="9783" actId="14100"/>
          <ac:cxnSpMkLst>
            <pc:docMk/>
            <pc:sldMk cId="3233947225" sldId="293"/>
            <ac:cxnSpMk id="27" creationId="{159BA6EF-96A3-0D07-398A-9F00E578F1EF}"/>
          </ac:cxnSpMkLst>
        </pc:cxnChg>
      </pc:sldChg>
      <pc:sldChg chg="modSp add mod">
        <pc:chgData name="Toby Donaldson" userId="2e6e5431-bb17-4c41-9985-d39c50d83c73" providerId="ADAL" clId="{1D7FF059-C713-4BC0-AC98-694AB6D31A7B}" dt="2024-01-12T03:56:01.719" v="9793" actId="20577"/>
        <pc:sldMkLst>
          <pc:docMk/>
          <pc:sldMk cId="1145247869" sldId="294"/>
        </pc:sldMkLst>
        <pc:spChg chg="mod">
          <ac:chgData name="Toby Donaldson" userId="2e6e5431-bb17-4c41-9985-d39c50d83c73" providerId="ADAL" clId="{1D7FF059-C713-4BC0-AC98-694AB6D31A7B}" dt="2024-01-12T03:56:01.719" v="9793" actId="20577"/>
          <ac:spMkLst>
            <pc:docMk/>
            <pc:sldMk cId="1145247869" sldId="294"/>
            <ac:spMk id="17" creationId="{917DC224-6A59-7815-E73D-73F42353DD1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12T03:57:53.497" v="9810" actId="1076"/>
        <pc:sldMkLst>
          <pc:docMk/>
          <pc:sldMk cId="3233484088" sldId="295"/>
        </pc:sldMkLst>
        <pc:spChg chg="mod">
          <ac:chgData name="Toby Donaldson" userId="2e6e5431-bb17-4c41-9985-d39c50d83c73" providerId="ADAL" clId="{1D7FF059-C713-4BC0-AC98-694AB6D31A7B}" dt="2024-01-12T03:56:41.992" v="9798" actId="1076"/>
          <ac:spMkLst>
            <pc:docMk/>
            <pc:sldMk cId="3233484088" sldId="295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7:38.890" v="9808" actId="207"/>
          <ac:spMkLst>
            <pc:docMk/>
            <pc:sldMk cId="3233484088" sldId="295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2T03:57:13.361" v="9804" actId="1076"/>
          <ac:spMkLst>
            <pc:docMk/>
            <pc:sldMk cId="3233484088" sldId="295"/>
            <ac:spMk id="28" creationId="{54DD2A50-3D1E-FD42-6EE0-38E06FE33F15}"/>
          </ac:spMkLst>
        </pc:spChg>
        <pc:spChg chg="add mod">
          <ac:chgData name="Toby Donaldson" userId="2e6e5431-bb17-4c41-9985-d39c50d83c73" providerId="ADAL" clId="{1D7FF059-C713-4BC0-AC98-694AB6D31A7B}" dt="2024-01-12T03:57:53.497" v="9810" actId="1076"/>
          <ac:spMkLst>
            <pc:docMk/>
            <pc:sldMk cId="3233484088" sldId="295"/>
            <ac:spMk id="29" creationId="{EC246E35-ABAB-075C-4BBA-4B4D5FF5F15C}"/>
          </ac:spMkLst>
        </pc:spChg>
        <pc:spChg chg="del">
          <ac:chgData name="Toby Donaldson" userId="2e6e5431-bb17-4c41-9985-d39c50d83c73" providerId="ADAL" clId="{1D7FF059-C713-4BC0-AC98-694AB6D31A7B}" dt="2024-01-12T03:56:34.035" v="9797" actId="21"/>
          <ac:spMkLst>
            <pc:docMk/>
            <pc:sldMk cId="3233484088" sldId="295"/>
            <ac:spMk id="30" creationId="{BF4C7F5A-B9F5-76A4-DFDB-79FFA2BECFF2}"/>
          </ac:spMkLst>
        </pc:spChg>
        <pc:spChg chg="del">
          <ac:chgData name="Toby Donaldson" userId="2e6e5431-bb17-4c41-9985-d39c50d83c73" providerId="ADAL" clId="{1D7FF059-C713-4BC0-AC98-694AB6D31A7B}" dt="2024-01-12T03:56:29.608" v="9796" actId="21"/>
          <ac:spMkLst>
            <pc:docMk/>
            <pc:sldMk cId="3233484088" sldId="295"/>
            <ac:spMk id="31" creationId="{A5270889-CDE8-A52F-B81F-565EEF922418}"/>
          </ac:spMkLst>
        </pc:spChg>
        <pc:cxnChg chg="mod">
          <ac:chgData name="Toby Donaldson" userId="2e6e5431-bb17-4c41-9985-d39c50d83c73" providerId="ADAL" clId="{1D7FF059-C713-4BC0-AC98-694AB6D31A7B}" dt="2024-01-12T03:56:48.610" v="9800" actId="14100"/>
          <ac:cxnSpMkLst>
            <pc:docMk/>
            <pc:sldMk cId="3233484088" sldId="295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6:51.641" v="9801" actId="14100"/>
          <ac:cxnSpMkLst>
            <pc:docMk/>
            <pc:sldMk cId="3233484088" sldId="295"/>
            <ac:cxnSpMk id="27" creationId="{159BA6EF-96A3-0D07-398A-9F00E578F1EF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2T04:00:10.641" v="9895" actId="1076"/>
        <pc:sldMkLst>
          <pc:docMk/>
          <pc:sldMk cId="1714443057" sldId="296"/>
        </pc:sldMkLst>
        <pc:spChg chg="add mod">
          <ac:chgData name="Toby Donaldson" userId="2e6e5431-bb17-4c41-9985-d39c50d83c73" providerId="ADAL" clId="{1D7FF059-C713-4BC0-AC98-694AB6D31A7B}" dt="2024-01-12T03:59:40.153" v="9850" actId="1076"/>
          <ac:spMkLst>
            <pc:docMk/>
            <pc:sldMk cId="1714443057" sldId="296"/>
            <ac:spMk id="7" creationId="{A14DB1D5-0DE9-2011-F130-E4061FE08452}"/>
          </ac:spMkLst>
        </pc:spChg>
        <pc:spChg chg="del">
          <ac:chgData name="Toby Donaldson" userId="2e6e5431-bb17-4c41-9985-d39c50d83c73" providerId="ADAL" clId="{1D7FF059-C713-4BC0-AC98-694AB6D31A7B}" dt="2024-01-12T03:58:43.353" v="9817" actId="21"/>
          <ac:spMkLst>
            <pc:docMk/>
            <pc:sldMk cId="1714443057" sldId="296"/>
            <ac:spMk id="17" creationId="{917DC224-6A59-7815-E73D-73F42353DD1C}"/>
          </ac:spMkLst>
        </pc:spChg>
        <pc:spChg chg="del">
          <ac:chgData name="Toby Donaldson" userId="2e6e5431-bb17-4c41-9985-d39c50d83c73" providerId="ADAL" clId="{1D7FF059-C713-4BC0-AC98-694AB6D31A7B}" dt="2024-01-12T03:59:44.670" v="9851" actId="21"/>
          <ac:spMkLst>
            <pc:docMk/>
            <pc:sldMk cId="1714443057" sldId="296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8:32.225" v="9816" actId="1076"/>
          <ac:spMkLst>
            <pc:docMk/>
            <pc:sldMk cId="1714443057" sldId="296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4:00:10.641" v="9895" actId="1076"/>
          <ac:spMkLst>
            <pc:docMk/>
            <pc:sldMk cId="1714443057" sldId="296"/>
            <ac:spMk id="26" creationId="{44B62E4E-B37C-EED4-CF31-B2850D5C0C5B}"/>
          </ac:spMkLst>
        </pc:spChg>
        <pc:spChg chg="mod">
          <ac:chgData name="Toby Donaldson" userId="2e6e5431-bb17-4c41-9985-d39c50d83c73" providerId="ADAL" clId="{1D7FF059-C713-4BC0-AC98-694AB6D31A7B}" dt="2024-01-12T03:59:36.497" v="9849" actId="1076"/>
          <ac:spMkLst>
            <pc:docMk/>
            <pc:sldMk cId="1714443057" sldId="296"/>
            <ac:spMk id="28" creationId="{54DD2A50-3D1E-FD42-6EE0-38E06FE33F15}"/>
          </ac:spMkLst>
        </pc:spChg>
        <pc:cxnChg chg="del">
          <ac:chgData name="Toby Donaldson" userId="2e6e5431-bb17-4c41-9985-d39c50d83c73" providerId="ADAL" clId="{1D7FF059-C713-4BC0-AC98-694AB6D31A7B}" dt="2024-01-12T03:59:28.903" v="9847" actId="21"/>
          <ac:cxnSpMkLst>
            <pc:docMk/>
            <pc:sldMk cId="1714443057" sldId="296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9:36.497" v="9849" actId="1076"/>
          <ac:cxnSpMkLst>
            <pc:docMk/>
            <pc:sldMk cId="1714443057" sldId="296"/>
            <ac:cxnSpMk id="27" creationId="{159BA6EF-96A3-0D07-398A-9F00E578F1EF}"/>
          </ac:cxnSpMkLst>
        </pc:cxnChg>
      </pc:sldChg>
      <pc:sldMasterChg chg="modSldLayout">
        <pc:chgData name="Toby Donaldson" userId="2e6e5431-bb17-4c41-9985-d39c50d83c73" providerId="ADAL" clId="{1D7FF059-C713-4BC0-AC98-694AB6D31A7B}" dt="2024-01-09T04:27:17.355" v="5415" actId="20577"/>
        <pc:sldMasterMkLst>
          <pc:docMk/>
          <pc:sldMasterMk cId="1842361740" sldId="2147483648"/>
        </pc:sldMasterMkLst>
        <pc:sldLayoutChg chg="modSp mod">
          <pc:chgData name="Toby Donaldson" userId="2e6e5431-bb17-4c41-9985-d39c50d83c73" providerId="ADAL" clId="{1D7FF059-C713-4BC0-AC98-694AB6D31A7B}" dt="2024-01-09T04:27:17.355" v="5415" actId="20577"/>
          <pc:sldLayoutMkLst>
            <pc:docMk/>
            <pc:sldMasterMk cId="1842361740" sldId="2147483648"/>
            <pc:sldLayoutMk cId="2288869035" sldId="2147483650"/>
          </pc:sldLayoutMkLst>
          <pc:spChg chg="mod">
            <ac:chgData name="Toby Donaldson" userId="2e6e5431-bb17-4c41-9985-d39c50d83c73" providerId="ADAL" clId="{1D7FF059-C713-4BC0-AC98-694AB6D31A7B}" dt="2024-01-09T04:27:17.355" v="5415" actId="20577"/>
            <ac:spMkLst>
              <pc:docMk/>
              <pc:sldMasterMk cId="1842361740" sldId="2147483648"/>
              <pc:sldLayoutMk cId="2288869035" sldId="2147483650"/>
              <ac:spMk id="6" creationId="{5BD74A6E-CD65-E42A-E93D-B4BCE0F48D07}"/>
            </ac:spMkLst>
          </pc:spChg>
        </pc:sldLayoutChg>
      </pc:sldMasterChg>
    </pc:docChg>
  </pc:docChgLst>
  <pc:docChgLst>
    <pc:chgData name="Toby Donaldson" userId="2e6e5431-bb17-4c41-9985-d39c50d83c73" providerId="ADAL" clId="{FD14D1BB-4174-485A-A80B-10D458200F7C}"/>
    <pc:docChg chg="undo redo custSel addSld delSld modSld sldOrd addSection delSection modSection">
      <pc:chgData name="Toby Donaldson" userId="2e6e5431-bb17-4c41-9985-d39c50d83c73" providerId="ADAL" clId="{FD14D1BB-4174-485A-A80B-10D458200F7C}" dt="2024-02-08T23:59:20.588" v="11343" actId="17846"/>
      <pc:docMkLst>
        <pc:docMk/>
      </pc:docMkLst>
      <pc:sldChg chg="modSp mod">
        <pc:chgData name="Toby Donaldson" userId="2e6e5431-bb17-4c41-9985-d39c50d83c73" providerId="ADAL" clId="{FD14D1BB-4174-485A-A80B-10D458200F7C}" dt="2024-02-05T03:56:33.201" v="36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D14D1BB-4174-485A-A80B-10D458200F7C}" dt="2024-02-02T22:54:55.296" v="1" actId="6549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FD14D1BB-4174-485A-A80B-10D458200F7C}" dt="2024-02-05T03:56:33.201" v="36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599321998" sldId="34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755035059" sldId="35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058507303" sldId="35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731398061" sldId="352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997635775" sldId="353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58546971" sldId="354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988390374" sldId="355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506941026" sldId="356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228357853" sldId="357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952900749" sldId="358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865773873" sldId="35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61823644" sldId="36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18291825" sldId="36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995457733" sldId="362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512992697" sldId="363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897277287" sldId="364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023942161" sldId="366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1876620749" sldId="367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645018095" sldId="368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105053930" sldId="369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887589525" sldId="370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752253849" sldId="371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227526285" sldId="372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708408151" sldId="373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62932926" sldId="374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0333298" sldId="375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855810382" sldId="376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651224588" sldId="377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36653271" sldId="378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462733382" sldId="37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954948670" sldId="38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161029524" sldId="38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79403835" sldId="382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1095751735" sldId="383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58553731" sldId="384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479419398" sldId="385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469128912" sldId="386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329248977" sldId="387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386135243" sldId="388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984200387" sldId="389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109177711" sldId="390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086549521" sldId="391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145854150" sldId="392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18261000" sldId="394"/>
        </pc:sldMkLst>
      </pc:sldChg>
      <pc:sldChg chg="modSp mod">
        <pc:chgData name="Toby Donaldson" userId="2e6e5431-bb17-4c41-9985-d39c50d83c73" providerId="ADAL" clId="{FD14D1BB-4174-485A-A80B-10D458200F7C}" dt="2024-02-05T03:57:09.560" v="64" actId="20577"/>
        <pc:sldMkLst>
          <pc:docMk/>
          <pc:sldMk cId="2287764959" sldId="396"/>
        </pc:sldMkLst>
        <pc:spChg chg="mod">
          <ac:chgData name="Toby Donaldson" userId="2e6e5431-bb17-4c41-9985-d39c50d83c73" providerId="ADAL" clId="{FD14D1BB-4174-485A-A80B-10D458200F7C}" dt="2024-02-05T03:57:09.560" v="64" actId="20577"/>
          <ac:spMkLst>
            <pc:docMk/>
            <pc:sldMk cId="2287764959" sldId="396"/>
            <ac:spMk id="6" creationId="{156323D4-8733-86DD-A58F-69D8799A1216}"/>
          </ac:spMkLst>
        </pc:spChg>
      </pc:sldChg>
      <pc:sldChg chg="addSp modSp mod">
        <pc:chgData name="Toby Donaldson" userId="2e6e5431-bb17-4c41-9985-d39c50d83c73" providerId="ADAL" clId="{FD14D1BB-4174-485A-A80B-10D458200F7C}" dt="2024-02-05T22:42:23.627" v="1972" actId="20577"/>
        <pc:sldMkLst>
          <pc:docMk/>
          <pc:sldMk cId="663618084" sldId="397"/>
        </pc:sldMkLst>
        <pc:spChg chg="mod">
          <ac:chgData name="Toby Donaldson" userId="2e6e5431-bb17-4c41-9985-d39c50d83c73" providerId="ADAL" clId="{FD14D1BB-4174-485A-A80B-10D458200F7C}" dt="2024-02-05T22:36:00.821" v="1683" actId="20577"/>
          <ac:spMkLst>
            <pc:docMk/>
            <pc:sldMk cId="663618084" sldId="397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6:04.777" v="1684" actId="1076"/>
          <ac:spMkLst>
            <pc:docMk/>
            <pc:sldMk cId="663618084" sldId="397"/>
            <ac:spMk id="5" creationId="{00875744-F50D-0EB4-32BD-18E1FE5F2ED3}"/>
          </ac:spMkLst>
        </pc:spChg>
        <pc:spChg chg="add mod">
          <ac:chgData name="Toby Donaldson" userId="2e6e5431-bb17-4c41-9985-d39c50d83c73" providerId="ADAL" clId="{FD14D1BB-4174-485A-A80B-10D458200F7C}" dt="2024-02-05T22:42:23.627" v="1972" actId="20577"/>
          <ac:spMkLst>
            <pc:docMk/>
            <pc:sldMk cId="663618084" sldId="397"/>
            <ac:spMk id="8" creationId="{C713EF11-5FF7-3836-6F88-AD35E34AC033}"/>
          </ac:spMkLst>
        </pc:spChg>
      </pc:sldChg>
      <pc:sldChg chg="addSp modSp mod">
        <pc:chgData name="Toby Donaldson" userId="2e6e5431-bb17-4c41-9985-d39c50d83c73" providerId="ADAL" clId="{FD14D1BB-4174-485A-A80B-10D458200F7C}" dt="2024-02-05T22:42:10.464" v="1964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FD14D1BB-4174-485A-A80B-10D458200F7C}" dt="2024-02-05T22:37:47.903" v="1745" actId="20577"/>
          <ac:spMkLst>
            <pc:docMk/>
            <pc:sldMk cId="2354844912" sldId="398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6" creationId="{ABE01461-AC83-3547-D26D-11734D586E7E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2:10.464" v="1964" actId="20577"/>
          <ac:spMkLst>
            <pc:docMk/>
            <pc:sldMk cId="2354844912" sldId="398"/>
            <ac:spMk id="8" creationId="{D98DBF1E-D9FF-30A7-40F0-B0C0D11FB374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9" creationId="{A6CBD429-0B4B-EE8F-CB9C-07554C584239}"/>
          </ac:spMkLst>
        </pc:spChg>
      </pc:sldChg>
      <pc:sldChg chg="addSp delSp modSp mod">
        <pc:chgData name="Toby Donaldson" userId="2e6e5431-bb17-4c41-9985-d39c50d83c73" providerId="ADAL" clId="{FD14D1BB-4174-485A-A80B-10D458200F7C}" dt="2024-02-05T22:42:17.084" v="1968" actId="20577"/>
        <pc:sldMkLst>
          <pc:docMk/>
          <pc:sldMk cId="2753011666" sldId="399"/>
        </pc:sldMkLst>
        <pc:spChg chg="mod">
          <ac:chgData name="Toby Donaldson" userId="2e6e5431-bb17-4c41-9985-d39c50d83c73" providerId="ADAL" clId="{FD14D1BB-4174-485A-A80B-10D458200F7C}" dt="2024-02-05T22:37:06.299" v="1738" actId="1076"/>
          <ac:spMkLst>
            <pc:docMk/>
            <pc:sldMk cId="2753011666" sldId="399"/>
            <ac:spMk id="2" creationId="{FAC06C1F-07FB-3DB7-CA35-0270FCF432E7}"/>
          </ac:spMkLst>
        </pc:spChg>
        <pc:spChg chg="add del 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7" creationId="{0EBEA454-A455-6177-3ADB-F18344428A1D}"/>
          </ac:spMkLst>
        </pc:spChg>
        <pc:spChg chg="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8" creationId="{91B47311-6541-0144-6AD6-DE0F6F0A3598}"/>
          </ac:spMkLst>
        </pc:spChg>
        <pc:spChg chg="add mod">
          <ac:chgData name="Toby Donaldson" userId="2e6e5431-bb17-4c41-9985-d39c50d83c73" providerId="ADAL" clId="{FD14D1BB-4174-485A-A80B-10D458200F7C}" dt="2024-02-05T22:42:17.084" v="1968" actId="20577"/>
          <ac:spMkLst>
            <pc:docMk/>
            <pc:sldMk cId="2753011666" sldId="399"/>
            <ac:spMk id="9" creationId="{772CEC73-FD2C-AEF4-BD0C-681D220C4345}"/>
          </ac:spMkLst>
        </pc:spChg>
        <pc:inkChg chg="add del">
          <ac:chgData name="Toby Donaldson" userId="2e6e5431-bb17-4c41-9985-d39c50d83c73" providerId="ADAL" clId="{FD14D1BB-4174-485A-A80B-10D458200F7C}" dt="2024-02-05T22:37:14.259" v="1741" actId="21"/>
          <ac:inkMkLst>
            <pc:docMk/>
            <pc:sldMk cId="2753011666" sldId="399"/>
            <ac:inkMk id="6" creationId="{721644CB-5309-02B2-CD64-08D49F4EF8D2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1:53.757" v="1956" actId="20577"/>
        <pc:sldMkLst>
          <pc:docMk/>
          <pc:sldMk cId="1827292657" sldId="400"/>
        </pc:sldMkLst>
        <pc:spChg chg="mod">
          <ac:chgData name="Toby Donaldson" userId="2e6e5431-bb17-4c41-9985-d39c50d83c73" providerId="ADAL" clId="{FD14D1BB-4174-485A-A80B-10D458200F7C}" dt="2024-02-05T22:39:24.185" v="1758" actId="1076"/>
          <ac:spMkLst>
            <pc:docMk/>
            <pc:sldMk cId="1827292657" sldId="400"/>
            <ac:spMk id="6" creationId="{92299F3D-55E4-86E6-413E-310C828BDDCD}"/>
          </ac:spMkLst>
        </pc:spChg>
        <pc:spChg chg="mod">
          <ac:chgData name="Toby Donaldson" userId="2e6e5431-bb17-4c41-9985-d39c50d83c73" providerId="ADAL" clId="{FD14D1BB-4174-485A-A80B-10D458200F7C}" dt="2024-02-05T04:07:56.595" v="732" actId="20577"/>
          <ac:spMkLst>
            <pc:docMk/>
            <pc:sldMk cId="1827292657" sldId="400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1:53.757" v="1956" actId="20577"/>
          <ac:spMkLst>
            <pc:docMk/>
            <pc:sldMk cId="1827292657" sldId="400"/>
            <ac:spMk id="10" creationId="{7410DB44-B1CE-5817-42B9-E549FDACCECC}"/>
          </ac:spMkLst>
        </pc:spChg>
        <pc:inkChg chg="del">
          <ac:chgData name="Toby Donaldson" userId="2e6e5431-bb17-4c41-9985-d39c50d83c73" providerId="ADAL" clId="{FD14D1BB-4174-485A-A80B-10D458200F7C}" dt="2024-02-05T22:39:21.572" v="1757" actId="21"/>
          <ac:inkMkLst>
            <pc:docMk/>
            <pc:sldMk cId="1827292657" sldId="400"/>
            <ac:inkMk id="8" creationId="{DC8B884D-6656-DB10-49F9-41AA2461A41D}"/>
          </ac:inkMkLst>
        </pc:inkChg>
        <pc:inkChg chg="add mod">
          <ac:chgData name="Toby Donaldson" userId="2e6e5431-bb17-4c41-9985-d39c50d83c73" providerId="ADAL" clId="{FD14D1BB-4174-485A-A80B-10D458200F7C}" dt="2024-02-05T22:39:09.762" v="1755"/>
          <ac:inkMkLst>
            <pc:docMk/>
            <pc:sldMk cId="1827292657" sldId="400"/>
            <ac:inkMk id="9" creationId="{12C6332C-E4F5-4306-2354-411D49060A62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2:35.552" v="1973" actId="207"/>
        <pc:sldMkLst>
          <pc:docMk/>
          <pc:sldMk cId="98727621" sldId="401"/>
        </pc:sldMkLst>
        <pc:spChg chg="add mod">
          <ac:chgData name="Toby Donaldson" userId="2e6e5431-bb17-4c41-9985-d39c50d83c73" providerId="ADAL" clId="{FD14D1BB-4174-485A-A80B-10D458200F7C}" dt="2024-02-05T22:42:35.552" v="1973" actId="207"/>
          <ac:spMkLst>
            <pc:docMk/>
            <pc:sldMk cId="98727621" sldId="401"/>
            <ac:spMk id="9" creationId="{697EECD6-09FB-36AA-6E0D-C746335A0A5D}"/>
          </ac:spMkLst>
        </pc:spChg>
        <pc:inkChg chg="del">
          <ac:chgData name="Toby Donaldson" userId="2e6e5431-bb17-4c41-9985-d39c50d83c73" providerId="ADAL" clId="{FD14D1BB-4174-485A-A80B-10D458200F7C}" dt="2024-02-05T22:40:40.424" v="1853" actId="21"/>
          <ac:inkMkLst>
            <pc:docMk/>
            <pc:sldMk cId="98727621" sldId="401"/>
            <ac:inkMk id="8" creationId="{B5983156-EFD4-EA85-EAA3-860E7E72C2A0}"/>
          </ac:inkMkLst>
        </pc:inkChg>
      </pc:sldChg>
      <pc:sldChg chg="delSp modSp mod">
        <pc:chgData name="Toby Donaldson" userId="2e6e5431-bb17-4c41-9985-d39c50d83c73" providerId="ADAL" clId="{FD14D1BB-4174-485A-A80B-10D458200F7C}" dt="2024-02-05T22:42:45.649" v="1974" actId="21"/>
        <pc:sldMkLst>
          <pc:docMk/>
          <pc:sldMk cId="2098127497" sldId="402"/>
        </pc:sldMkLst>
        <pc:spChg chg="mod">
          <ac:chgData name="Toby Donaldson" userId="2e6e5431-bb17-4c41-9985-d39c50d83c73" providerId="ADAL" clId="{FD14D1BB-4174-485A-A80B-10D458200F7C}" dt="2024-02-05T04:09:24.996" v="738" actId="20577"/>
          <ac:spMkLst>
            <pc:docMk/>
            <pc:sldMk cId="2098127497" sldId="402"/>
            <ac:spMk id="13" creationId="{9C76A361-1852-3CE8-9103-92B277620487}"/>
          </ac:spMkLst>
        </pc:spChg>
        <pc:inkChg chg="del">
          <ac:chgData name="Toby Donaldson" userId="2e6e5431-bb17-4c41-9985-d39c50d83c73" providerId="ADAL" clId="{FD14D1BB-4174-485A-A80B-10D458200F7C}" dt="2024-02-05T22:42:45.649" v="1974" actId="21"/>
          <ac:inkMkLst>
            <pc:docMk/>
            <pc:sldMk cId="2098127497" sldId="402"/>
            <ac:inkMk id="8" creationId="{F9A0F372-3C5C-7FCD-1EB4-D5A999C387B5}"/>
          </ac:inkMkLst>
        </pc:inkChg>
        <pc:cxnChg chg="mod">
          <ac:chgData name="Toby Donaldson" userId="2e6e5431-bb17-4c41-9985-d39c50d83c73" providerId="ADAL" clId="{FD14D1BB-4174-485A-A80B-10D458200F7C}" dt="2024-02-05T04:09:24.996" v="738" actId="20577"/>
          <ac:cxnSpMkLst>
            <pc:docMk/>
            <pc:sldMk cId="2098127497" sldId="402"/>
            <ac:cxnSpMk id="15" creationId="{AC4E5084-F922-E3FF-AB17-4F4A7B0F5B54}"/>
          </ac:cxnSpMkLst>
        </pc:cxnChg>
      </pc:sldChg>
      <pc:sldChg chg="delSp modSp mod">
        <pc:chgData name="Toby Donaldson" userId="2e6e5431-bb17-4c41-9985-d39c50d83c73" providerId="ADAL" clId="{FD14D1BB-4174-485A-A80B-10D458200F7C}" dt="2024-02-05T22:42:53.928" v="1975" actId="21"/>
        <pc:sldMkLst>
          <pc:docMk/>
          <pc:sldMk cId="940628499" sldId="403"/>
        </pc:sldMkLst>
        <pc:spChg chg="mod">
          <ac:chgData name="Toby Donaldson" userId="2e6e5431-bb17-4c41-9985-d39c50d83c73" providerId="ADAL" clId="{FD14D1BB-4174-485A-A80B-10D458200F7C}" dt="2024-02-05T04:09:44.214" v="741" actId="14100"/>
          <ac:spMkLst>
            <pc:docMk/>
            <pc:sldMk cId="940628499" sldId="403"/>
            <ac:spMk id="16" creationId="{A9E85C41-FCDB-48E9-060C-029E60331A4A}"/>
          </ac:spMkLst>
        </pc:spChg>
        <pc:inkChg chg="del">
          <ac:chgData name="Toby Donaldson" userId="2e6e5431-bb17-4c41-9985-d39c50d83c73" providerId="ADAL" clId="{FD14D1BB-4174-485A-A80B-10D458200F7C}" dt="2024-02-05T22:42:53.928" v="1975" actId="21"/>
          <ac:inkMkLst>
            <pc:docMk/>
            <pc:sldMk cId="940628499" sldId="403"/>
            <ac:inkMk id="7" creationId="{32617A6E-B6FD-3354-BE79-0494D9E902AF}"/>
          </ac:inkMkLst>
        </pc:inkChg>
        <pc:cxnChg chg="mod">
          <ac:chgData name="Toby Donaldson" userId="2e6e5431-bb17-4c41-9985-d39c50d83c73" providerId="ADAL" clId="{FD14D1BB-4174-485A-A80B-10D458200F7C}" dt="2024-02-05T04:09:44.214" v="741" actId="14100"/>
          <ac:cxnSpMkLst>
            <pc:docMk/>
            <pc:sldMk cId="940628499" sldId="403"/>
            <ac:cxnSpMk id="18" creationId="{FB5B74B9-6747-A090-8E0B-18159636F113}"/>
          </ac:cxnSpMkLst>
        </pc:cxnChg>
      </pc:sldChg>
      <pc:sldChg chg="modSp mod">
        <pc:chgData name="Toby Donaldson" userId="2e6e5431-bb17-4c41-9985-d39c50d83c73" providerId="ADAL" clId="{FD14D1BB-4174-485A-A80B-10D458200F7C}" dt="2024-02-05T04:10:13.734" v="746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FD14D1BB-4174-485A-A80B-10D458200F7C}" dt="2024-02-05T04:10:13.734" v="746" actId="20577"/>
          <ac:spMkLst>
            <pc:docMk/>
            <pc:sldMk cId="2059484835" sldId="404"/>
            <ac:spMk id="8" creationId="{C105D0BF-D89D-A499-06C3-E6D8A100F61C}"/>
          </ac:spMkLst>
        </pc:spChg>
      </pc:sldChg>
      <pc:sldChg chg="addSp delSp modSp mod">
        <pc:chgData name="Toby Donaldson" userId="2e6e5431-bb17-4c41-9985-d39c50d83c73" providerId="ADAL" clId="{FD14D1BB-4174-485A-A80B-10D458200F7C}" dt="2024-02-05T22:42:02.042" v="1960" actId="20577"/>
        <pc:sldMkLst>
          <pc:docMk/>
          <pc:sldMk cId="1115259671" sldId="406"/>
        </pc:sldMkLst>
        <pc:spChg chg="mod">
          <ac:chgData name="Toby Donaldson" userId="2e6e5431-bb17-4c41-9985-d39c50d83c73" providerId="ADAL" clId="{FD14D1BB-4174-485A-A80B-10D458200F7C}" dt="2024-02-05T22:38:22.458" v="1750" actId="20577"/>
          <ac:spMkLst>
            <pc:docMk/>
            <pc:sldMk cId="1115259671" sldId="406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8:30.681" v="1751" actId="1076"/>
          <ac:spMkLst>
            <pc:docMk/>
            <pc:sldMk cId="1115259671" sldId="406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8:30.681" v="1751" actId="1076"/>
          <ac:spMkLst>
            <pc:docMk/>
            <pc:sldMk cId="1115259671" sldId="406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2:02.042" v="1960" actId="20577"/>
          <ac:spMkLst>
            <pc:docMk/>
            <pc:sldMk cId="1115259671" sldId="406"/>
            <ac:spMk id="8" creationId="{3C13EC62-A676-378F-96FD-E0D6C1FB3894}"/>
          </ac:spMkLst>
        </pc:spChg>
        <pc:inkChg chg="del">
          <ac:chgData name="Toby Donaldson" userId="2e6e5431-bb17-4c41-9985-d39c50d83c73" providerId="ADAL" clId="{FD14D1BB-4174-485A-A80B-10D458200F7C}" dt="2024-02-05T22:38:18.139" v="1749" actId="21"/>
          <ac:inkMkLst>
            <pc:docMk/>
            <pc:sldMk cId="1115259671" sldId="406"/>
            <ac:inkMk id="6" creationId="{FE06DA53-FF32-84DA-C21F-AEE515197C4F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8:04.911" v="2257" actId="21"/>
        <pc:sldMkLst>
          <pc:docMk/>
          <pc:sldMk cId="119016610" sldId="407"/>
        </pc:sldMkLst>
        <pc:spChg chg="mod">
          <ac:chgData name="Toby Donaldson" userId="2e6e5431-bb17-4c41-9985-d39c50d83c73" providerId="ADAL" clId="{FD14D1BB-4174-485A-A80B-10D458200F7C}" dt="2024-02-05T04:21:33.678" v="862" actId="27636"/>
          <ac:spMkLst>
            <pc:docMk/>
            <pc:sldMk cId="119016610" sldId="407"/>
            <ac:spMk id="3" creationId="{4E6D41F9-D672-06B9-1E23-75EB2C8A0482}"/>
          </ac:spMkLst>
        </pc:spChg>
        <pc:spChg chg="add mod">
          <ac:chgData name="Toby Donaldson" userId="2e6e5431-bb17-4c41-9985-d39c50d83c73" providerId="ADAL" clId="{FD14D1BB-4174-485A-A80B-10D458200F7C}" dt="2024-02-05T04:23:20.366" v="884" actId="1076"/>
          <ac:spMkLst>
            <pc:docMk/>
            <pc:sldMk cId="119016610" sldId="407"/>
            <ac:spMk id="11" creationId="{1294C1C9-EF56-4D4F-938D-2723B782757E}"/>
          </ac:spMkLst>
        </pc:spChg>
        <pc:picChg chg="add mod">
          <ac:chgData name="Toby Donaldson" userId="2e6e5431-bb17-4c41-9985-d39c50d83c73" providerId="ADAL" clId="{FD14D1BB-4174-485A-A80B-10D458200F7C}" dt="2024-02-05T04:13:49.478" v="829" actId="14100"/>
          <ac:picMkLst>
            <pc:docMk/>
            <pc:sldMk cId="119016610" sldId="407"/>
            <ac:picMk id="6" creationId="{E9EEC35E-1BBB-87F1-5E98-379AA3D757CF}"/>
          </ac:picMkLst>
        </pc:picChg>
        <pc:picChg chg="add mod">
          <ac:chgData name="Toby Donaldson" userId="2e6e5431-bb17-4c41-9985-d39c50d83c73" providerId="ADAL" clId="{FD14D1BB-4174-485A-A80B-10D458200F7C}" dt="2024-02-05T04:14:30.516" v="836"/>
          <ac:picMkLst>
            <pc:docMk/>
            <pc:sldMk cId="119016610" sldId="407"/>
            <ac:picMk id="8" creationId="{9D64C54C-269F-AD30-CC0D-C9DA47E667EE}"/>
          </ac:picMkLst>
        </pc:picChg>
        <pc:picChg chg="add del mod">
          <ac:chgData name="Toby Donaldson" userId="2e6e5431-bb17-4c41-9985-d39c50d83c73" providerId="ADAL" clId="{FD14D1BB-4174-485A-A80B-10D458200F7C}" dt="2024-02-05T04:16:07.500" v="845" actId="21"/>
          <ac:picMkLst>
            <pc:docMk/>
            <pc:sldMk cId="119016610" sldId="407"/>
            <ac:picMk id="10" creationId="{1E638D1C-999D-7CC6-DF99-304555F15292}"/>
          </ac:picMkLst>
        </pc:picChg>
        <pc:inkChg chg="del">
          <ac:chgData name="Toby Donaldson" userId="2e6e5431-bb17-4c41-9985-d39c50d83c73" providerId="ADAL" clId="{FD14D1BB-4174-485A-A80B-10D458200F7C}" dt="2024-02-05T22:48:04.911" v="2257" actId="21"/>
          <ac:inkMkLst>
            <pc:docMk/>
            <pc:sldMk cId="119016610" sldId="407"/>
            <ac:inkMk id="5" creationId="{1C0DD72C-D263-EC0B-6667-FBAED191AECB}"/>
          </ac:inkMkLst>
        </pc:inkChg>
      </pc:sldChg>
      <pc:sldChg chg="modSp mod">
        <pc:chgData name="Toby Donaldson" userId="2e6e5431-bb17-4c41-9985-d39c50d83c73" providerId="ADAL" clId="{FD14D1BB-4174-485A-A80B-10D458200F7C}" dt="2024-02-05T04:49:31.369" v="1463" actId="6549"/>
        <pc:sldMkLst>
          <pc:docMk/>
          <pc:sldMk cId="2683748588" sldId="408"/>
        </pc:sldMkLst>
        <pc:spChg chg="mod">
          <ac:chgData name="Toby Donaldson" userId="2e6e5431-bb17-4c41-9985-d39c50d83c73" providerId="ADAL" clId="{FD14D1BB-4174-485A-A80B-10D458200F7C}" dt="2024-02-05T04:49:31.369" v="1463" actId="6549"/>
          <ac:spMkLst>
            <pc:docMk/>
            <pc:sldMk cId="2683748588" sldId="408"/>
            <ac:spMk id="9" creationId="{6F6F9509-2304-4DF5-E5E4-647F33FB837C}"/>
          </ac:spMkLst>
        </pc:spChg>
      </pc:sldChg>
      <pc:sldChg chg="modSp mod">
        <pc:chgData name="Toby Donaldson" userId="2e6e5431-bb17-4c41-9985-d39c50d83c73" providerId="ADAL" clId="{FD14D1BB-4174-485A-A80B-10D458200F7C}" dt="2024-02-05T04:49:15.977" v="1457" actId="6549"/>
        <pc:sldMkLst>
          <pc:docMk/>
          <pc:sldMk cId="3080840747" sldId="409"/>
        </pc:sldMkLst>
        <pc:spChg chg="mod">
          <ac:chgData name="Toby Donaldson" userId="2e6e5431-bb17-4c41-9985-d39c50d83c73" providerId="ADAL" clId="{FD14D1BB-4174-485A-A80B-10D458200F7C}" dt="2024-02-05T04:49:15.977" v="1457" actId="6549"/>
          <ac:spMkLst>
            <pc:docMk/>
            <pc:sldMk cId="3080840747" sldId="409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5:35.824" v="921" actId="14100"/>
          <ac:spMkLst>
            <pc:docMk/>
            <pc:sldMk cId="3080840747" sldId="409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25:35.824" v="921" actId="14100"/>
          <ac:cxnSpMkLst>
            <pc:docMk/>
            <pc:sldMk cId="3080840747" sldId="409"/>
            <ac:cxnSpMk id="10" creationId="{6924679F-C42B-3A1F-8CCB-C4D6C8B24B70}"/>
          </ac:cxnSpMkLst>
        </pc:cxnChg>
      </pc:sldChg>
      <pc:sldChg chg="modSp mod">
        <pc:chgData name="Toby Donaldson" userId="2e6e5431-bb17-4c41-9985-d39c50d83c73" providerId="ADAL" clId="{FD14D1BB-4174-485A-A80B-10D458200F7C}" dt="2024-02-05T04:49:03.300" v="1452" actId="6549"/>
        <pc:sldMkLst>
          <pc:docMk/>
          <pc:sldMk cId="2637678866" sldId="410"/>
        </pc:sldMkLst>
        <pc:spChg chg="mod">
          <ac:chgData name="Toby Donaldson" userId="2e6e5431-bb17-4c41-9985-d39c50d83c73" providerId="ADAL" clId="{FD14D1BB-4174-485A-A80B-10D458200F7C}" dt="2024-02-05T04:49:03.300" v="1452" actId="6549"/>
          <ac:spMkLst>
            <pc:docMk/>
            <pc:sldMk cId="2637678866" sldId="410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6:08.016" v="938" actId="114"/>
          <ac:spMkLst>
            <pc:docMk/>
            <pc:sldMk cId="2637678866" sldId="410"/>
            <ac:spMk id="13" creationId="{9C76A361-1852-3CE8-9103-92B277620487}"/>
          </ac:spMkLst>
        </pc:spChg>
      </pc:sldChg>
      <pc:sldChg chg="modSp mod">
        <pc:chgData name="Toby Donaldson" userId="2e6e5431-bb17-4c41-9985-d39c50d83c73" providerId="ADAL" clId="{FD14D1BB-4174-485A-A80B-10D458200F7C}" dt="2024-02-05T04:48:41.923" v="1448" actId="6549"/>
        <pc:sldMkLst>
          <pc:docMk/>
          <pc:sldMk cId="3276145943" sldId="411"/>
        </pc:sldMkLst>
        <pc:spChg chg="mod">
          <ac:chgData name="Toby Donaldson" userId="2e6e5431-bb17-4c41-9985-d39c50d83c73" providerId="ADAL" clId="{FD14D1BB-4174-485A-A80B-10D458200F7C}" dt="2024-02-05T04:26:23.655" v="940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04:48:41.923" v="1448" actId="6549"/>
          <ac:spMkLst>
            <pc:docMk/>
            <pc:sldMk cId="3276145943" sldId="411"/>
            <ac:spMk id="9" creationId="{6F6F9509-2304-4DF5-E5E4-647F33FB837C}"/>
          </ac:spMkLst>
        </pc:spChg>
      </pc:sldChg>
      <pc:sldChg chg="modSp mod">
        <pc:chgData name="Toby Donaldson" userId="2e6e5431-bb17-4c41-9985-d39c50d83c73" providerId="ADAL" clId="{FD14D1BB-4174-485A-A80B-10D458200F7C}" dt="2024-02-05T04:50:08.050" v="1467" actId="6549"/>
        <pc:sldMkLst>
          <pc:docMk/>
          <pc:sldMk cId="557759141" sldId="412"/>
        </pc:sldMkLst>
        <pc:spChg chg="mod">
          <ac:chgData name="Toby Donaldson" userId="2e6e5431-bb17-4c41-9985-d39c50d83c73" providerId="ADAL" clId="{FD14D1BB-4174-485A-A80B-10D458200F7C}" dt="2024-02-05T04:50:08.050" v="1467" actId="6549"/>
          <ac:spMkLst>
            <pc:docMk/>
            <pc:sldMk cId="557759141" sldId="412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7:53.391" v="957" actId="14100"/>
          <ac:spMkLst>
            <pc:docMk/>
            <pc:sldMk cId="557759141" sldId="412"/>
            <ac:spMk id="13" creationId="{9C76A361-1852-3CE8-9103-92B277620487}"/>
          </ac:spMkLst>
        </pc:spChg>
      </pc:sldChg>
      <pc:sldChg chg="modSp mod">
        <pc:chgData name="Toby Donaldson" userId="2e6e5431-bb17-4c41-9985-d39c50d83c73" providerId="ADAL" clId="{FD14D1BB-4174-485A-A80B-10D458200F7C}" dt="2024-02-05T04:28:22.547" v="965" actId="20577"/>
        <pc:sldMkLst>
          <pc:docMk/>
          <pc:sldMk cId="4052424333" sldId="413"/>
        </pc:sldMkLst>
        <pc:spChg chg="mod">
          <ac:chgData name="Toby Donaldson" userId="2e6e5431-bb17-4c41-9985-d39c50d83c73" providerId="ADAL" clId="{FD14D1BB-4174-485A-A80B-10D458200F7C}" dt="2024-02-05T04:28:22.547" v="965" actId="20577"/>
          <ac:spMkLst>
            <pc:docMk/>
            <pc:sldMk cId="4052424333" sldId="413"/>
            <ac:spMk id="13" creationId="{9C76A361-1852-3CE8-9103-92B277620487}"/>
          </ac:spMkLst>
        </pc:spChg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278873853" sldId="415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081931127" sldId="416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4070220209" sldId="417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078154198" sldId="418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477748274" sldId="419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450992427" sldId="420"/>
        </pc:sldMkLst>
      </pc:sldChg>
      <pc:sldChg chg="addSp modSp mod">
        <pc:chgData name="Toby Donaldson" userId="2e6e5431-bb17-4c41-9985-d39c50d83c73" providerId="ADAL" clId="{FD14D1BB-4174-485A-A80B-10D458200F7C}" dt="2024-02-05T04:07:45.762" v="731" actId="113"/>
        <pc:sldMkLst>
          <pc:docMk/>
          <pc:sldMk cId="3702841320" sldId="421"/>
        </pc:sldMkLst>
        <pc:spChg chg="mod">
          <ac:chgData name="Toby Donaldson" userId="2e6e5431-bb17-4c41-9985-d39c50d83c73" providerId="ADAL" clId="{FD14D1BB-4174-485A-A80B-10D458200F7C}" dt="2024-02-05T04:07:45.762" v="731" actId="113"/>
          <ac:spMkLst>
            <pc:docMk/>
            <pc:sldMk cId="3702841320" sldId="421"/>
            <ac:spMk id="3" creationId="{A7C0964B-67CE-ADF5-6664-560B0659AFC8}"/>
          </ac:spMkLst>
        </pc:spChg>
        <pc:spChg chg="add mod">
          <ac:chgData name="Toby Donaldson" userId="2e6e5431-bb17-4c41-9985-d39c50d83c73" providerId="ADAL" clId="{FD14D1BB-4174-485A-A80B-10D458200F7C}" dt="2024-02-05T04:05:20.925" v="508" actId="1076"/>
          <ac:spMkLst>
            <pc:docMk/>
            <pc:sldMk cId="3702841320" sldId="421"/>
            <ac:spMk id="5" creationId="{F537E669-ADC8-2A39-AC86-601586DFAD20}"/>
          </ac:spMkLst>
        </pc:spChg>
        <pc:spChg chg="add mod">
          <ac:chgData name="Toby Donaldson" userId="2e6e5431-bb17-4c41-9985-d39c50d83c73" providerId="ADAL" clId="{FD14D1BB-4174-485A-A80B-10D458200F7C}" dt="2024-02-05T04:05:20.925" v="508" actId="1076"/>
          <ac:spMkLst>
            <pc:docMk/>
            <pc:sldMk cId="3702841320" sldId="421"/>
            <ac:spMk id="6" creationId="{C9083670-0C38-61AD-2F38-9F146DF47118}"/>
          </ac:spMkLst>
        </pc:spChg>
      </pc:sldChg>
      <pc:sldChg chg="modSp add mod ord">
        <pc:chgData name="Toby Donaldson" userId="2e6e5431-bb17-4c41-9985-d39c50d83c73" providerId="ADAL" clId="{FD14D1BB-4174-485A-A80B-10D458200F7C}" dt="2024-02-05T04:21:19.464" v="859"/>
        <pc:sldMkLst>
          <pc:docMk/>
          <pc:sldMk cId="3513685017" sldId="422"/>
        </pc:sldMkLst>
        <pc:spChg chg="mod">
          <ac:chgData name="Toby Donaldson" userId="2e6e5431-bb17-4c41-9985-d39c50d83c73" providerId="ADAL" clId="{FD14D1BB-4174-485A-A80B-10D458200F7C}" dt="2024-02-05T04:21:10.891" v="857" actId="27636"/>
          <ac:spMkLst>
            <pc:docMk/>
            <pc:sldMk cId="3513685017" sldId="422"/>
            <ac:spMk id="3" creationId="{4E6D41F9-D672-06B9-1E23-75EB2C8A0482}"/>
          </ac:spMkLst>
        </pc:spChg>
      </pc:sldChg>
      <pc:sldChg chg="delSp modSp add del mod">
        <pc:chgData name="Toby Donaldson" userId="2e6e5431-bb17-4c41-9985-d39c50d83c73" providerId="ADAL" clId="{FD14D1BB-4174-485A-A80B-10D458200F7C}" dt="2024-02-05T04:20:04.160" v="854" actId="2696"/>
        <pc:sldMkLst>
          <pc:docMk/>
          <pc:sldMk cId="4186996047" sldId="422"/>
        </pc:sldMkLst>
        <pc:picChg chg="del">
          <ac:chgData name="Toby Donaldson" userId="2e6e5431-bb17-4c41-9985-d39c50d83c73" providerId="ADAL" clId="{FD14D1BB-4174-485A-A80B-10D458200F7C}" dt="2024-02-05T04:15:38.957" v="841" actId="21"/>
          <ac:picMkLst>
            <pc:docMk/>
            <pc:sldMk cId="4186996047" sldId="422"/>
            <ac:picMk id="6" creationId="{E9EEC35E-1BBB-87F1-5E98-379AA3D757CF}"/>
          </ac:picMkLst>
        </pc:picChg>
        <pc:picChg chg="mod">
          <ac:chgData name="Toby Donaldson" userId="2e6e5431-bb17-4c41-9985-d39c50d83c73" providerId="ADAL" clId="{FD14D1BB-4174-485A-A80B-10D458200F7C}" dt="2024-02-05T04:17:32.245" v="853" actId="962"/>
          <ac:picMkLst>
            <pc:docMk/>
            <pc:sldMk cId="4186996047" sldId="422"/>
            <ac:picMk id="10" creationId="{1E638D1C-999D-7CC6-DF99-304555F15292}"/>
          </ac:picMkLst>
        </pc:picChg>
      </pc:sldChg>
      <pc:sldChg chg="add">
        <pc:chgData name="Toby Donaldson" userId="2e6e5431-bb17-4c41-9985-d39c50d83c73" providerId="ADAL" clId="{FD14D1BB-4174-485A-A80B-10D458200F7C}" dt="2024-02-05T04:21:27.682" v="860" actId="2890"/>
        <pc:sldMkLst>
          <pc:docMk/>
          <pc:sldMk cId="952866065" sldId="423"/>
        </pc:sldMkLst>
      </pc:sldChg>
      <pc:sldChg chg="delSp modSp add mod">
        <pc:chgData name="Toby Donaldson" userId="2e6e5431-bb17-4c41-9985-d39c50d83c73" providerId="ADAL" clId="{FD14D1BB-4174-485A-A80B-10D458200F7C}" dt="2024-02-05T04:48:21.090" v="1443" actId="20577"/>
        <pc:sldMkLst>
          <pc:docMk/>
          <pc:sldMk cId="1779211928" sldId="424"/>
        </pc:sldMkLst>
        <pc:spChg chg="mod">
          <ac:chgData name="Toby Donaldson" userId="2e6e5431-bb17-4c41-9985-d39c50d83c73" providerId="ADAL" clId="{FD14D1BB-4174-485A-A80B-10D458200F7C}" dt="2024-02-05T04:41:39.373" v="1270" actId="207"/>
          <ac:spMkLst>
            <pc:docMk/>
            <pc:sldMk cId="1779211928" sldId="424"/>
            <ac:spMk id="5" creationId="{00875744-F50D-0EB4-32BD-18E1FE5F2ED3}"/>
          </ac:spMkLst>
        </pc:spChg>
        <pc:spChg chg="del">
          <ac:chgData name="Toby Donaldson" userId="2e6e5431-bb17-4c41-9985-d39c50d83c73" providerId="ADAL" clId="{FD14D1BB-4174-485A-A80B-10D458200F7C}" dt="2024-02-05T04:36:46.487" v="967" actId="21"/>
          <ac:spMkLst>
            <pc:docMk/>
            <pc:sldMk cId="1779211928" sldId="424"/>
            <ac:spMk id="6" creationId="{0C902F19-D220-16D2-D542-A46DBB54DDF4}"/>
          </ac:spMkLst>
        </pc:spChg>
        <pc:spChg chg="mod">
          <ac:chgData name="Toby Donaldson" userId="2e6e5431-bb17-4c41-9985-d39c50d83c73" providerId="ADAL" clId="{FD14D1BB-4174-485A-A80B-10D458200F7C}" dt="2024-02-05T04:48:21.090" v="1443" actId="20577"/>
          <ac:spMkLst>
            <pc:docMk/>
            <pc:sldMk cId="1779211928" sldId="424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42:28.607" v="1389" actId="1076"/>
          <ac:spMkLst>
            <pc:docMk/>
            <pc:sldMk cId="1779211928" sldId="424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42:43.518" v="1392" actId="14100"/>
          <ac:cxnSpMkLst>
            <pc:docMk/>
            <pc:sldMk cId="1779211928" sldId="424"/>
            <ac:cxnSpMk id="10" creationId="{6924679F-C42B-3A1F-8CCB-C4D6C8B24B70}"/>
          </ac:cxnSpMkLst>
        </pc:cxnChg>
      </pc:sldChg>
      <pc:sldChg chg="modSp add mod">
        <pc:chgData name="Toby Donaldson" userId="2e6e5431-bb17-4c41-9985-d39c50d83c73" providerId="ADAL" clId="{FD14D1BB-4174-485A-A80B-10D458200F7C}" dt="2024-02-05T04:53:17.919" v="1680" actId="14100"/>
        <pc:sldMkLst>
          <pc:docMk/>
          <pc:sldMk cId="2627036323" sldId="425"/>
        </pc:sldMkLst>
        <pc:spChg chg="mod">
          <ac:chgData name="Toby Donaldson" userId="2e6e5431-bb17-4c41-9985-d39c50d83c73" providerId="ADAL" clId="{FD14D1BB-4174-485A-A80B-10D458200F7C}" dt="2024-02-05T04:53:14.654" v="1679" actId="14100"/>
          <ac:spMkLst>
            <pc:docMk/>
            <pc:sldMk cId="2627036323" sldId="425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53:17.919" v="1680" actId="14100"/>
          <ac:cxnSpMkLst>
            <pc:docMk/>
            <pc:sldMk cId="2627036323" sldId="425"/>
            <ac:cxnSpMk id="10" creationId="{6924679F-C42B-3A1F-8CCB-C4D6C8B24B70}"/>
          </ac:cxnSpMkLst>
        </pc:cxnChg>
      </pc:sldChg>
      <pc:sldChg chg="delSp mod">
        <pc:chgData name="Toby Donaldson" userId="2e6e5431-bb17-4c41-9985-d39c50d83c73" providerId="ADAL" clId="{FD14D1BB-4174-485A-A80B-10D458200F7C}" dt="2024-02-05T22:38:54.583" v="1754" actId="21"/>
        <pc:sldMkLst>
          <pc:docMk/>
          <pc:sldMk cId="3395774712" sldId="426"/>
        </pc:sldMkLst>
        <pc:inkChg chg="del">
          <ac:chgData name="Toby Donaldson" userId="2e6e5431-bb17-4c41-9985-d39c50d83c73" providerId="ADAL" clId="{FD14D1BB-4174-485A-A80B-10D458200F7C}" dt="2024-02-05T22:38:54.583" v="1754" actId="21"/>
          <ac:inkMkLst>
            <pc:docMk/>
            <pc:sldMk cId="3395774712" sldId="426"/>
            <ac:inkMk id="7" creationId="{12C6332C-E4F5-4306-2354-411D49060A62}"/>
          </ac:inkMkLst>
        </pc:inkChg>
      </pc:sldChg>
      <pc:sldChg chg="addSp delSp modSp add mod">
        <pc:chgData name="Toby Donaldson" userId="2e6e5431-bb17-4c41-9985-d39c50d83c73" providerId="ADAL" clId="{FD14D1BB-4174-485A-A80B-10D458200F7C}" dt="2024-02-05T22:52:01.458" v="2261" actId="208"/>
        <pc:sldMkLst>
          <pc:docMk/>
          <pc:sldMk cId="3729256756" sldId="427"/>
        </pc:sldMkLst>
        <pc:spChg chg="mod">
          <ac:chgData name="Toby Donaldson" userId="2e6e5431-bb17-4c41-9985-d39c50d83c73" providerId="ADAL" clId="{FD14D1BB-4174-485A-A80B-10D458200F7C}" dt="2024-02-05T22:43:21.740" v="1985" actId="20577"/>
          <ac:spMkLst>
            <pc:docMk/>
            <pc:sldMk cId="3729256756" sldId="427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45:41.496" v="2197" actId="1076"/>
          <ac:spMkLst>
            <pc:docMk/>
            <pc:sldMk cId="3729256756" sldId="427"/>
            <ac:spMk id="5" creationId="{00875744-F50D-0EB4-32BD-18E1FE5F2ED3}"/>
          </ac:spMkLst>
        </pc:spChg>
        <pc:spChg chg="add mod">
          <ac:chgData name="Toby Donaldson" userId="2e6e5431-bb17-4c41-9985-d39c50d83c73" providerId="ADAL" clId="{FD14D1BB-4174-485A-A80B-10D458200F7C}" dt="2024-02-05T22:46:52.204" v="2253" actId="207"/>
          <ac:spMkLst>
            <pc:docMk/>
            <pc:sldMk cId="3729256756" sldId="427"/>
            <ac:spMk id="6" creationId="{90A284CF-527A-2775-14B9-6DE7F659BFE8}"/>
          </ac:spMkLst>
        </pc:spChg>
        <pc:spChg chg="add mod">
          <ac:chgData name="Toby Donaldson" userId="2e6e5431-bb17-4c41-9985-d39c50d83c73" providerId="ADAL" clId="{FD14D1BB-4174-485A-A80B-10D458200F7C}" dt="2024-02-05T22:52:01.458" v="2261" actId="208"/>
          <ac:spMkLst>
            <pc:docMk/>
            <pc:sldMk cId="3729256756" sldId="427"/>
            <ac:spMk id="8" creationId="{0BE0DAF9-F7EB-C7CF-F0F9-6810BFDA5BF4}"/>
          </ac:spMkLst>
        </pc:spChg>
        <pc:spChg chg="mod">
          <ac:chgData name="Toby Donaldson" userId="2e6e5431-bb17-4c41-9985-d39c50d83c73" providerId="ADAL" clId="{FD14D1BB-4174-485A-A80B-10D458200F7C}" dt="2024-02-05T22:45:41.496" v="2197" actId="1076"/>
          <ac:spMkLst>
            <pc:docMk/>
            <pc:sldMk cId="3729256756" sldId="427"/>
            <ac:spMk id="13" creationId="{9C76A361-1852-3CE8-9103-92B277620487}"/>
          </ac:spMkLst>
        </pc:spChg>
        <pc:inkChg chg="del">
          <ac:chgData name="Toby Donaldson" userId="2e6e5431-bb17-4c41-9985-d39c50d83c73" providerId="ADAL" clId="{FD14D1BB-4174-485A-A80B-10D458200F7C}" dt="2024-02-05T22:43:24.920" v="1986" actId="21"/>
          <ac:inkMkLst>
            <pc:docMk/>
            <pc:sldMk cId="3729256756" sldId="427"/>
            <ac:inkMk id="7" creationId="{BD24CB6B-3941-B23C-A546-57991B6C7389}"/>
          </ac:inkMkLst>
        </pc:inkChg>
        <pc:cxnChg chg="del mod">
          <ac:chgData name="Toby Donaldson" userId="2e6e5431-bb17-4c41-9985-d39c50d83c73" providerId="ADAL" clId="{FD14D1BB-4174-485A-A80B-10D458200F7C}" dt="2024-02-05T22:43:33.344" v="1987" actId="21"/>
          <ac:cxnSpMkLst>
            <pc:docMk/>
            <pc:sldMk cId="3729256756" sldId="427"/>
            <ac:cxnSpMk id="15" creationId="{AC4E5084-F922-E3FF-AB17-4F4A7B0F5B54}"/>
          </ac:cxnSpMkLst>
        </pc:cxnChg>
      </pc:sldChg>
      <pc:sldChg chg="new del">
        <pc:chgData name="Toby Donaldson" userId="2e6e5431-bb17-4c41-9985-d39c50d83c73" providerId="ADAL" clId="{FD14D1BB-4174-485A-A80B-10D458200F7C}" dt="2024-02-05T22:45:19.137" v="2194" actId="2696"/>
        <pc:sldMkLst>
          <pc:docMk/>
          <pc:sldMk cId="2082904330" sldId="428"/>
        </pc:sldMkLst>
      </pc:sldChg>
      <pc:sldChg chg="modSp new mod">
        <pc:chgData name="Toby Donaldson" userId="2e6e5431-bb17-4c41-9985-d39c50d83c73" providerId="ADAL" clId="{FD14D1BB-4174-485A-A80B-10D458200F7C}" dt="2024-02-06T23:56:12.125" v="11341" actId="20577"/>
        <pc:sldMkLst>
          <pc:docMk/>
          <pc:sldMk cId="4276796932" sldId="428"/>
        </pc:sldMkLst>
        <pc:spChg chg="mod">
          <ac:chgData name="Toby Donaldson" userId="2e6e5431-bb17-4c41-9985-d39c50d83c73" providerId="ADAL" clId="{FD14D1BB-4174-485A-A80B-10D458200F7C}" dt="2024-02-06T23:56:12.125" v="11341" actId="20577"/>
          <ac:spMkLst>
            <pc:docMk/>
            <pc:sldMk cId="4276796932" sldId="428"/>
            <ac:spMk id="2" creationId="{607D814C-0E41-4166-EEA6-830E25DB00EC}"/>
          </ac:spMkLst>
        </pc:spChg>
        <pc:spChg chg="mod">
          <ac:chgData name="Toby Donaldson" userId="2e6e5431-bb17-4c41-9985-d39c50d83c73" providerId="ADAL" clId="{FD14D1BB-4174-485A-A80B-10D458200F7C}" dt="2024-02-06T23:55:45.081" v="11337" actId="20577"/>
          <ac:spMkLst>
            <pc:docMk/>
            <pc:sldMk cId="4276796932" sldId="428"/>
            <ac:spMk id="3" creationId="{7F5A5ECF-1C20-A408-12D8-6FEA0C515273}"/>
          </ac:spMkLst>
        </pc:spChg>
      </pc:sldChg>
      <pc:sldChg chg="modSp new mod">
        <pc:chgData name="Toby Donaldson" userId="2e6e5431-bb17-4c41-9985-d39c50d83c73" providerId="ADAL" clId="{FD14D1BB-4174-485A-A80B-10D458200F7C}" dt="2024-02-06T00:03:30.920" v="3715" actId="20577"/>
        <pc:sldMkLst>
          <pc:docMk/>
          <pc:sldMk cId="3676214657" sldId="429"/>
        </pc:sldMkLst>
        <pc:spChg chg="mod">
          <ac:chgData name="Toby Donaldson" userId="2e6e5431-bb17-4c41-9985-d39c50d83c73" providerId="ADAL" clId="{FD14D1BB-4174-485A-A80B-10D458200F7C}" dt="2024-02-06T00:01:29.979" v="3452" actId="20577"/>
          <ac:spMkLst>
            <pc:docMk/>
            <pc:sldMk cId="3676214657" sldId="429"/>
            <ac:spMk id="2" creationId="{1B4C81D2-343B-8B5A-ABC0-8C6CFE7E86B3}"/>
          </ac:spMkLst>
        </pc:spChg>
        <pc:spChg chg="mod">
          <ac:chgData name="Toby Donaldson" userId="2e6e5431-bb17-4c41-9985-d39c50d83c73" providerId="ADAL" clId="{FD14D1BB-4174-485A-A80B-10D458200F7C}" dt="2024-02-06T00:03:30.920" v="3715" actId="20577"/>
          <ac:spMkLst>
            <pc:docMk/>
            <pc:sldMk cId="3676214657" sldId="429"/>
            <ac:spMk id="3" creationId="{A86DC3F7-322F-C892-A90A-77CCE70945E8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05:12.467" v="3788" actId="14100"/>
        <pc:sldMkLst>
          <pc:docMk/>
          <pc:sldMk cId="4176451181" sldId="430"/>
        </pc:sldMkLst>
        <pc:spChg chg="mod">
          <ac:chgData name="Toby Donaldson" userId="2e6e5431-bb17-4c41-9985-d39c50d83c73" providerId="ADAL" clId="{FD14D1BB-4174-485A-A80B-10D458200F7C}" dt="2024-02-06T00:03:25.860" v="3708" actId="20577"/>
          <ac:spMkLst>
            <pc:docMk/>
            <pc:sldMk cId="4176451181" sldId="430"/>
            <ac:spMk id="3" creationId="{A86DC3F7-322F-C892-A90A-77CCE70945E8}"/>
          </ac:spMkLst>
        </pc:spChg>
        <pc:spChg chg="add mod">
          <ac:chgData name="Toby Donaldson" userId="2e6e5431-bb17-4c41-9985-d39c50d83c73" providerId="ADAL" clId="{FD14D1BB-4174-485A-A80B-10D458200F7C}" dt="2024-02-06T00:04:34.533" v="3739" actId="20577"/>
          <ac:spMkLst>
            <pc:docMk/>
            <pc:sldMk cId="4176451181" sldId="430"/>
            <ac:spMk id="5" creationId="{6BCB946C-7ED5-599D-7316-0B79297C8213}"/>
          </ac:spMkLst>
        </pc:spChg>
        <pc:spChg chg="add mod">
          <ac:chgData name="Toby Donaldson" userId="2e6e5431-bb17-4c41-9985-d39c50d83c73" providerId="ADAL" clId="{FD14D1BB-4174-485A-A80B-10D458200F7C}" dt="2024-02-06T00:05:12.467" v="3788" actId="14100"/>
          <ac:spMkLst>
            <pc:docMk/>
            <pc:sldMk cId="4176451181" sldId="430"/>
            <ac:spMk id="6" creationId="{0A0A0C46-699D-2B2F-8C47-D6F8B7A42996}"/>
          </ac:spMkLst>
        </pc:spChg>
      </pc:sldChg>
      <pc:sldChg chg="modSp add del mod">
        <pc:chgData name="Toby Donaldson" userId="2e6e5431-bb17-4c41-9985-d39c50d83c73" providerId="ADAL" clId="{FD14D1BB-4174-485A-A80B-10D458200F7C}" dt="2024-02-06T00:06:22.507" v="3916" actId="2696"/>
        <pc:sldMkLst>
          <pc:docMk/>
          <pc:sldMk cId="906032240" sldId="431"/>
        </pc:sldMkLst>
        <pc:spChg chg="mod">
          <ac:chgData name="Toby Donaldson" userId="2e6e5431-bb17-4c41-9985-d39c50d83c73" providerId="ADAL" clId="{FD14D1BB-4174-485A-A80B-10D458200F7C}" dt="2024-02-06T00:06:16.895" v="3915" actId="20577"/>
          <ac:spMkLst>
            <pc:docMk/>
            <pc:sldMk cId="906032240" sldId="431"/>
            <ac:spMk id="5" creationId="{6BCB946C-7ED5-599D-7316-0B79297C8213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0:16:08.581" v="5087" actId="20577"/>
        <pc:sldMkLst>
          <pc:docMk/>
          <pc:sldMk cId="3270653612" sldId="431"/>
        </pc:sldMkLst>
        <pc:spChg chg="mod">
          <ac:chgData name="Toby Donaldson" userId="2e6e5431-bb17-4c41-9985-d39c50d83c73" providerId="ADAL" clId="{FD14D1BB-4174-485A-A80B-10D458200F7C}" dt="2024-02-06T00:09:47.574" v="4347" actId="207"/>
          <ac:spMkLst>
            <pc:docMk/>
            <pc:sldMk cId="3270653612" sldId="431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08:46.598" v="4321" actId="21"/>
          <ac:spMkLst>
            <pc:docMk/>
            <pc:sldMk cId="3270653612" sldId="431"/>
            <ac:spMk id="6" creationId="{0A0A0C46-699D-2B2F-8C47-D6F8B7A42996}"/>
          </ac:spMkLst>
        </pc:spChg>
        <pc:spChg chg="add mod">
          <ac:chgData name="Toby Donaldson" userId="2e6e5431-bb17-4c41-9985-d39c50d83c73" providerId="ADAL" clId="{FD14D1BB-4174-485A-A80B-10D458200F7C}" dt="2024-02-06T00:16:08.581" v="5087" actId="20577"/>
          <ac:spMkLst>
            <pc:docMk/>
            <pc:sldMk cId="3270653612" sldId="431"/>
            <ac:spMk id="7" creationId="{D3EF86F3-8D5A-2943-5B40-0E4110FB764A}"/>
          </ac:spMkLst>
        </pc:spChg>
      </pc:sldChg>
      <pc:sldChg chg="delSp add mod">
        <pc:chgData name="Toby Donaldson" userId="2e6e5431-bb17-4c41-9985-d39c50d83c73" providerId="ADAL" clId="{FD14D1BB-4174-485A-A80B-10D458200F7C}" dt="2024-02-06T00:09:04.175" v="4324" actId="21"/>
        <pc:sldMkLst>
          <pc:docMk/>
          <pc:sldMk cId="1689509693" sldId="432"/>
        </pc:sldMkLst>
        <pc:spChg chg="del">
          <ac:chgData name="Toby Donaldson" userId="2e6e5431-bb17-4c41-9985-d39c50d83c73" providerId="ADAL" clId="{FD14D1BB-4174-485A-A80B-10D458200F7C}" dt="2024-02-06T00:09:04.175" v="4324" actId="21"/>
          <ac:spMkLst>
            <pc:docMk/>
            <pc:sldMk cId="1689509693" sldId="432"/>
            <ac:spMk id="7" creationId="{D3EF86F3-8D5A-2943-5B40-0E4110FB764A}"/>
          </ac:spMkLst>
        </pc:spChg>
      </pc:sldChg>
      <pc:sldChg chg="modSp add mod">
        <pc:chgData name="Toby Donaldson" userId="2e6e5431-bb17-4c41-9985-d39c50d83c73" providerId="ADAL" clId="{FD14D1BB-4174-485A-A80B-10D458200F7C}" dt="2024-02-06T00:16:22.809" v="5089" actId="20577"/>
        <pc:sldMkLst>
          <pc:docMk/>
          <pc:sldMk cId="3978049219" sldId="433"/>
        </pc:sldMkLst>
        <pc:spChg chg="mod">
          <ac:chgData name="Toby Donaldson" userId="2e6e5431-bb17-4c41-9985-d39c50d83c73" providerId="ADAL" clId="{FD14D1BB-4174-485A-A80B-10D458200F7C}" dt="2024-02-06T00:15:53.568" v="5085" actId="207"/>
          <ac:spMkLst>
            <pc:docMk/>
            <pc:sldMk cId="3978049219" sldId="433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16:22.809" v="5089" actId="20577"/>
          <ac:spMkLst>
            <pc:docMk/>
            <pc:sldMk cId="3978049219" sldId="433"/>
            <ac:spMk id="7" creationId="{D3EF86F3-8D5A-2943-5B40-0E4110FB764A}"/>
          </ac:spMkLst>
        </pc:spChg>
      </pc:sldChg>
      <pc:sldChg chg="add">
        <pc:chgData name="Toby Donaldson" userId="2e6e5431-bb17-4c41-9985-d39c50d83c73" providerId="ADAL" clId="{FD14D1BB-4174-485A-A80B-10D458200F7C}" dt="2024-02-06T00:16:02.923" v="5086" actId="2890"/>
        <pc:sldMkLst>
          <pc:docMk/>
          <pc:sldMk cId="1014334157" sldId="434"/>
        </pc:sldMkLst>
      </pc:sldChg>
      <pc:sldChg chg="add">
        <pc:chgData name="Toby Donaldson" userId="2e6e5431-bb17-4c41-9985-d39c50d83c73" providerId="ADAL" clId="{FD14D1BB-4174-485A-A80B-10D458200F7C}" dt="2024-02-06T00:16:17.027" v="5088" actId="2890"/>
        <pc:sldMkLst>
          <pc:docMk/>
          <pc:sldMk cId="3345367849" sldId="435"/>
        </pc:sldMkLst>
      </pc:sldChg>
      <pc:sldChg chg="modSp add mod">
        <pc:chgData name="Toby Donaldson" userId="2e6e5431-bb17-4c41-9985-d39c50d83c73" providerId="ADAL" clId="{FD14D1BB-4174-485A-A80B-10D458200F7C}" dt="2024-02-06T00:24:04.170" v="5890" actId="1076"/>
        <pc:sldMkLst>
          <pc:docMk/>
          <pc:sldMk cId="1695041742" sldId="436"/>
        </pc:sldMkLst>
        <pc:spChg chg="mod">
          <ac:chgData name="Toby Donaldson" userId="2e6e5431-bb17-4c41-9985-d39c50d83c73" providerId="ADAL" clId="{FD14D1BB-4174-485A-A80B-10D458200F7C}" dt="2024-02-06T00:22:30.931" v="5581" actId="20577"/>
          <ac:spMkLst>
            <pc:docMk/>
            <pc:sldMk cId="1695041742" sldId="436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24:04.170" v="5890" actId="1076"/>
          <ac:spMkLst>
            <pc:docMk/>
            <pc:sldMk cId="1695041742" sldId="436"/>
            <ac:spMk id="7" creationId="{D3EF86F3-8D5A-2943-5B40-0E4110FB764A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35:49.682" v="6614" actId="14100"/>
        <pc:sldMkLst>
          <pc:docMk/>
          <pc:sldMk cId="991130111" sldId="437"/>
        </pc:sldMkLst>
        <pc:spChg chg="mod">
          <ac:chgData name="Toby Donaldson" userId="2e6e5431-bb17-4c41-9985-d39c50d83c73" providerId="ADAL" clId="{FD14D1BB-4174-485A-A80B-10D458200F7C}" dt="2024-02-06T00:24:50.766" v="5905" actId="20577"/>
          <ac:spMkLst>
            <pc:docMk/>
            <pc:sldMk cId="991130111" sldId="437"/>
            <ac:spMk id="2" creationId="{1B4C81D2-343B-8B5A-ABC0-8C6CFE7E86B3}"/>
          </ac:spMkLst>
        </pc:spChg>
        <pc:spChg chg="del">
          <ac:chgData name="Toby Donaldson" userId="2e6e5431-bb17-4c41-9985-d39c50d83c73" providerId="ADAL" clId="{FD14D1BB-4174-485A-A80B-10D458200F7C}" dt="2024-02-06T00:24:54.468" v="5906" actId="21"/>
          <ac:spMkLst>
            <pc:docMk/>
            <pc:sldMk cId="991130111" sldId="437"/>
            <ac:spMk id="3" creationId="{A86DC3F7-322F-C892-A90A-77CCE70945E8}"/>
          </ac:spMkLst>
        </pc:spChg>
        <pc:spChg chg="mod">
          <ac:chgData name="Toby Donaldson" userId="2e6e5431-bb17-4c41-9985-d39c50d83c73" providerId="ADAL" clId="{FD14D1BB-4174-485A-A80B-10D458200F7C}" dt="2024-02-06T00:25:41.873" v="5923" actId="20577"/>
          <ac:spMkLst>
            <pc:docMk/>
            <pc:sldMk cId="991130111" sldId="437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35:49.682" v="6614" actId="14100"/>
          <ac:spMkLst>
            <pc:docMk/>
            <pc:sldMk cId="991130111" sldId="437"/>
            <ac:spMk id="7" creationId="{D3EF86F3-8D5A-2943-5B40-0E4110FB764A}"/>
          </ac:spMkLst>
        </pc:spChg>
        <pc:spChg chg="add del mod">
          <ac:chgData name="Toby Donaldson" userId="2e6e5431-bb17-4c41-9985-d39c50d83c73" providerId="ADAL" clId="{FD14D1BB-4174-485A-A80B-10D458200F7C}" dt="2024-02-06T00:24:57.131" v="5907" actId="21"/>
          <ac:spMkLst>
            <pc:docMk/>
            <pc:sldMk cId="991130111" sldId="437"/>
            <ac:spMk id="8" creationId="{E2AE47EC-31BD-10A2-824F-FF03CA33F73D}"/>
          </ac:spMkLst>
        </pc:spChg>
        <pc:spChg chg="add mod">
          <ac:chgData name="Toby Donaldson" userId="2e6e5431-bb17-4c41-9985-d39c50d83c73" providerId="ADAL" clId="{FD14D1BB-4174-485A-A80B-10D458200F7C}" dt="2024-02-06T00:28:33.210" v="6138" actId="1076"/>
          <ac:spMkLst>
            <pc:docMk/>
            <pc:sldMk cId="991130111" sldId="437"/>
            <ac:spMk id="9" creationId="{86B4C06D-3DE4-C447-BC71-6116060B85AE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32:09.538" v="6436" actId="6549"/>
        <pc:sldMkLst>
          <pc:docMk/>
          <pc:sldMk cId="1390341163" sldId="438"/>
        </pc:sldMkLst>
        <pc:spChg chg="add mod">
          <ac:chgData name="Toby Donaldson" userId="2e6e5431-bb17-4c41-9985-d39c50d83c73" providerId="ADAL" clId="{FD14D1BB-4174-485A-A80B-10D458200F7C}" dt="2024-02-06T00:31:55.946" v="6430" actId="1076"/>
          <ac:spMkLst>
            <pc:docMk/>
            <pc:sldMk cId="1390341163" sldId="438"/>
            <ac:spMk id="3" creationId="{CA07D203-86AA-25C9-CCA6-14474E3AD9A9}"/>
          </ac:spMkLst>
        </pc:spChg>
        <pc:spChg chg="mod">
          <ac:chgData name="Toby Donaldson" userId="2e6e5431-bb17-4c41-9985-d39c50d83c73" providerId="ADAL" clId="{FD14D1BB-4174-485A-A80B-10D458200F7C}" dt="2024-02-06T00:32:09.538" v="6436" actId="6549"/>
          <ac:spMkLst>
            <pc:docMk/>
            <pc:sldMk cId="1390341163" sldId="438"/>
            <ac:spMk id="5" creationId="{6BCB946C-7ED5-599D-7316-0B79297C8213}"/>
          </ac:spMkLst>
        </pc:spChg>
        <pc:spChg chg="add">
          <ac:chgData name="Toby Donaldson" userId="2e6e5431-bb17-4c41-9985-d39c50d83c73" providerId="ADAL" clId="{FD14D1BB-4174-485A-A80B-10D458200F7C}" dt="2024-02-06T00:31:37.348" v="6425" actId="11529"/>
          <ac:spMkLst>
            <pc:docMk/>
            <pc:sldMk cId="1390341163" sldId="438"/>
            <ac:spMk id="6" creationId="{86E05107-561B-1B74-0C2E-0B6FB0C2AF45}"/>
          </ac:spMkLst>
        </pc:spChg>
        <pc:spChg chg="mod">
          <ac:chgData name="Toby Donaldson" userId="2e6e5431-bb17-4c41-9985-d39c50d83c73" providerId="ADAL" clId="{FD14D1BB-4174-485A-A80B-10D458200F7C}" dt="2024-02-06T00:31:51.042" v="6429" actId="1076"/>
          <ac:spMkLst>
            <pc:docMk/>
            <pc:sldMk cId="1390341163" sldId="438"/>
            <ac:spMk id="7" creationId="{D3EF86F3-8D5A-2943-5B40-0E4110FB764A}"/>
          </ac:spMkLst>
        </pc:spChg>
        <pc:spChg chg="add mod">
          <ac:chgData name="Toby Donaldson" userId="2e6e5431-bb17-4c41-9985-d39c50d83c73" providerId="ADAL" clId="{FD14D1BB-4174-485A-A80B-10D458200F7C}" dt="2024-02-06T00:31:48.410" v="6428" actId="14100"/>
          <ac:spMkLst>
            <pc:docMk/>
            <pc:sldMk cId="1390341163" sldId="438"/>
            <ac:spMk id="8" creationId="{607EC9E4-EC03-23D3-FBDA-CE8517013636}"/>
          </ac:spMkLst>
        </pc:spChg>
        <pc:spChg chg="del mod">
          <ac:chgData name="Toby Donaldson" userId="2e6e5431-bb17-4c41-9985-d39c50d83c73" providerId="ADAL" clId="{FD14D1BB-4174-485A-A80B-10D458200F7C}" dt="2024-02-06T00:29:11.946" v="6145" actId="21"/>
          <ac:spMkLst>
            <pc:docMk/>
            <pc:sldMk cId="1390341163" sldId="438"/>
            <ac:spMk id="9" creationId="{86B4C06D-3DE4-C447-BC71-6116060B85AE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35:24.969" v="6612" actId="1076"/>
        <pc:sldMkLst>
          <pc:docMk/>
          <pc:sldMk cId="1129899885" sldId="439"/>
        </pc:sldMkLst>
        <pc:spChg chg="add mod ord">
          <ac:chgData name="Toby Donaldson" userId="2e6e5431-bb17-4c41-9985-d39c50d83c73" providerId="ADAL" clId="{FD14D1BB-4174-485A-A80B-10D458200F7C}" dt="2024-02-06T00:34:19.218" v="6486" actId="14100"/>
          <ac:spMkLst>
            <pc:docMk/>
            <pc:sldMk cId="1129899885" sldId="439"/>
            <ac:spMk id="9" creationId="{F381F6AF-9F05-484B-FE44-CA09B4A9F33F}"/>
          </ac:spMkLst>
        </pc:spChg>
        <pc:spChg chg="add mod">
          <ac:chgData name="Toby Donaldson" userId="2e6e5431-bb17-4c41-9985-d39c50d83c73" providerId="ADAL" clId="{FD14D1BB-4174-485A-A80B-10D458200F7C}" dt="2024-02-06T00:35:11.387" v="6609" actId="1076"/>
          <ac:spMkLst>
            <pc:docMk/>
            <pc:sldMk cId="1129899885" sldId="439"/>
            <ac:spMk id="10" creationId="{565CC11C-8D21-E4F9-55EB-880B3DE45EB1}"/>
          </ac:spMkLst>
        </pc:spChg>
        <pc:spChg chg="add mod">
          <ac:chgData name="Toby Donaldson" userId="2e6e5431-bb17-4c41-9985-d39c50d83c73" providerId="ADAL" clId="{FD14D1BB-4174-485A-A80B-10D458200F7C}" dt="2024-02-06T00:35:24.969" v="6612" actId="1076"/>
          <ac:spMkLst>
            <pc:docMk/>
            <pc:sldMk cId="1129899885" sldId="439"/>
            <ac:spMk id="11" creationId="{14F873B4-B6B2-F4B7-7241-098F766A46BF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0:40:33.153" v="6727" actId="20577"/>
        <pc:sldMkLst>
          <pc:docMk/>
          <pc:sldMk cId="1434919902" sldId="440"/>
        </pc:sldMkLst>
        <pc:spChg chg="del">
          <ac:chgData name="Toby Donaldson" userId="2e6e5431-bb17-4c41-9985-d39c50d83c73" providerId="ADAL" clId="{FD14D1BB-4174-485A-A80B-10D458200F7C}" dt="2024-02-06T00:39:31.421" v="6689" actId="21"/>
          <ac:spMkLst>
            <pc:docMk/>
            <pc:sldMk cId="1434919902" sldId="440"/>
            <ac:spMk id="3" creationId="{CA07D203-86AA-25C9-CCA6-14474E3AD9A9}"/>
          </ac:spMkLst>
        </pc:spChg>
        <pc:spChg chg="mod">
          <ac:chgData name="Toby Donaldson" userId="2e6e5431-bb17-4c41-9985-d39c50d83c73" providerId="ADAL" clId="{FD14D1BB-4174-485A-A80B-10D458200F7C}" dt="2024-02-06T00:40:33.153" v="6727" actId="20577"/>
          <ac:spMkLst>
            <pc:docMk/>
            <pc:sldMk cId="1434919902" sldId="440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39:34.253" v="6690" actId="21"/>
          <ac:spMkLst>
            <pc:docMk/>
            <pc:sldMk cId="1434919902" sldId="440"/>
            <ac:spMk id="6" creationId="{86E05107-561B-1B74-0C2E-0B6FB0C2AF45}"/>
          </ac:spMkLst>
        </pc:spChg>
        <pc:spChg chg="del">
          <ac:chgData name="Toby Donaldson" userId="2e6e5431-bb17-4c41-9985-d39c50d83c73" providerId="ADAL" clId="{FD14D1BB-4174-485A-A80B-10D458200F7C}" dt="2024-02-06T00:39:31.421" v="6689" actId="21"/>
          <ac:spMkLst>
            <pc:docMk/>
            <pc:sldMk cId="1434919902" sldId="440"/>
            <ac:spMk id="7" creationId="{D3EF86F3-8D5A-2943-5B40-0E4110FB764A}"/>
          </ac:spMkLst>
        </pc:spChg>
        <pc:spChg chg="del">
          <ac:chgData name="Toby Donaldson" userId="2e6e5431-bb17-4c41-9985-d39c50d83c73" providerId="ADAL" clId="{FD14D1BB-4174-485A-A80B-10D458200F7C}" dt="2024-02-06T00:39:34.253" v="6690" actId="21"/>
          <ac:spMkLst>
            <pc:docMk/>
            <pc:sldMk cId="1434919902" sldId="440"/>
            <ac:spMk id="8" creationId="{607EC9E4-EC03-23D3-FBDA-CE8517013636}"/>
          </ac:spMkLst>
        </pc:spChg>
        <pc:spChg chg="mod">
          <ac:chgData name="Toby Donaldson" userId="2e6e5431-bb17-4c41-9985-d39c50d83c73" providerId="ADAL" clId="{FD14D1BB-4174-485A-A80B-10D458200F7C}" dt="2024-02-06T00:40:02.485" v="6698" actId="20577"/>
          <ac:spMkLst>
            <pc:docMk/>
            <pc:sldMk cId="1434919902" sldId="440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0:08.339" v="6699" actId="1076"/>
          <ac:spMkLst>
            <pc:docMk/>
            <pc:sldMk cId="1434919902" sldId="440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0:08.339" v="6699" actId="1076"/>
          <ac:spMkLst>
            <pc:docMk/>
            <pc:sldMk cId="1434919902" sldId="440"/>
            <ac:spMk id="11" creationId="{14F873B4-B6B2-F4B7-7241-098F766A46BF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43:14.674" v="6786" actId="1076"/>
        <pc:sldMkLst>
          <pc:docMk/>
          <pc:sldMk cId="3308084210" sldId="441"/>
        </pc:sldMkLst>
        <pc:spChg chg="add mod">
          <ac:chgData name="Toby Donaldson" userId="2e6e5431-bb17-4c41-9985-d39c50d83c73" providerId="ADAL" clId="{FD14D1BB-4174-485A-A80B-10D458200F7C}" dt="2024-02-06T00:42:09.074" v="6774" actId="1076"/>
          <ac:spMkLst>
            <pc:docMk/>
            <pc:sldMk cId="3308084210" sldId="441"/>
            <ac:spMk id="3" creationId="{9CAF58D3-8438-86A3-8597-341FE49CB2DB}"/>
          </ac:spMkLst>
        </pc:spChg>
        <pc:spChg chg="mod">
          <ac:chgData name="Toby Donaldson" userId="2e6e5431-bb17-4c41-9985-d39c50d83c73" providerId="ADAL" clId="{FD14D1BB-4174-485A-A80B-10D458200F7C}" dt="2024-02-06T00:41:15.254" v="6737" actId="20577"/>
          <ac:spMkLst>
            <pc:docMk/>
            <pc:sldMk cId="3308084210" sldId="441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3:08.550" v="6785" actId="6549"/>
          <ac:spMkLst>
            <pc:docMk/>
            <pc:sldMk cId="3308084210" sldId="441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3:14.674" v="6786" actId="1076"/>
          <ac:spMkLst>
            <pc:docMk/>
            <pc:sldMk cId="3308084210" sldId="441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3:14.674" v="6786" actId="1076"/>
          <ac:spMkLst>
            <pc:docMk/>
            <pc:sldMk cId="3308084210" sldId="441"/>
            <ac:spMk id="11" creationId="{14F873B4-B6B2-F4B7-7241-098F766A46BF}"/>
          </ac:spMkLst>
        </pc:spChg>
        <pc:cxnChg chg="add mod">
          <ac:chgData name="Toby Donaldson" userId="2e6e5431-bb17-4c41-9985-d39c50d83c73" providerId="ADAL" clId="{FD14D1BB-4174-485A-A80B-10D458200F7C}" dt="2024-02-06T00:42:12.811" v="6775" actId="14100"/>
          <ac:cxnSpMkLst>
            <pc:docMk/>
            <pc:sldMk cId="3308084210" sldId="441"/>
            <ac:cxnSpMk id="7" creationId="{349E255F-E383-1503-79F1-0C6A52C31FFC}"/>
          </ac:cxnSpMkLst>
        </pc:cxnChg>
      </pc:sldChg>
      <pc:sldChg chg="delSp modSp add mod">
        <pc:chgData name="Toby Donaldson" userId="2e6e5431-bb17-4c41-9985-d39c50d83c73" providerId="ADAL" clId="{FD14D1BB-4174-485A-A80B-10D458200F7C}" dt="2024-02-06T00:45:00.708" v="6802" actId="6549"/>
        <pc:sldMkLst>
          <pc:docMk/>
          <pc:sldMk cId="4121172308" sldId="442"/>
        </pc:sldMkLst>
        <pc:spChg chg="del">
          <ac:chgData name="Toby Donaldson" userId="2e6e5431-bb17-4c41-9985-d39c50d83c73" providerId="ADAL" clId="{FD14D1BB-4174-485A-A80B-10D458200F7C}" dt="2024-02-06T00:44:02.984" v="6794" actId="21"/>
          <ac:spMkLst>
            <pc:docMk/>
            <pc:sldMk cId="4121172308" sldId="442"/>
            <ac:spMk id="3" creationId="{9CAF58D3-8438-86A3-8597-341FE49CB2DB}"/>
          </ac:spMkLst>
        </pc:spChg>
        <pc:spChg chg="mod">
          <ac:chgData name="Toby Donaldson" userId="2e6e5431-bb17-4c41-9985-d39c50d83c73" providerId="ADAL" clId="{FD14D1BB-4174-485A-A80B-10D458200F7C}" dt="2024-02-06T00:43:59.346" v="6793" actId="20577"/>
          <ac:spMkLst>
            <pc:docMk/>
            <pc:sldMk cId="4121172308" sldId="442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5:00.708" v="6802" actId="6549"/>
          <ac:spMkLst>
            <pc:docMk/>
            <pc:sldMk cId="4121172308" sldId="442"/>
            <ac:spMk id="9" creationId="{F381F6AF-9F05-484B-FE44-CA09B4A9F33F}"/>
          </ac:spMkLst>
        </pc:spChg>
        <pc:cxnChg chg="del mod">
          <ac:chgData name="Toby Donaldson" userId="2e6e5431-bb17-4c41-9985-d39c50d83c73" providerId="ADAL" clId="{FD14D1BB-4174-485A-A80B-10D458200F7C}" dt="2024-02-06T00:44:02.984" v="6794" actId="21"/>
          <ac:cxnSpMkLst>
            <pc:docMk/>
            <pc:sldMk cId="4121172308" sldId="442"/>
            <ac:cxnSpMk id="7" creationId="{349E255F-E383-1503-79F1-0C6A52C31FFC}"/>
          </ac:cxnSpMkLst>
        </pc:cxnChg>
      </pc:sldChg>
      <pc:sldChg chg="addSp modSp add mod">
        <pc:chgData name="Toby Donaldson" userId="2e6e5431-bb17-4c41-9985-d39c50d83c73" providerId="ADAL" clId="{FD14D1BB-4174-485A-A80B-10D458200F7C}" dt="2024-02-06T00:50:05.429" v="7088" actId="207"/>
        <pc:sldMkLst>
          <pc:docMk/>
          <pc:sldMk cId="2809652520" sldId="443"/>
        </pc:sldMkLst>
        <pc:spChg chg="add mod">
          <ac:chgData name="Toby Donaldson" userId="2e6e5431-bb17-4c41-9985-d39c50d83c73" providerId="ADAL" clId="{FD14D1BB-4174-485A-A80B-10D458200F7C}" dt="2024-02-06T00:48:03.161" v="7058" actId="20577"/>
          <ac:spMkLst>
            <pc:docMk/>
            <pc:sldMk cId="2809652520" sldId="443"/>
            <ac:spMk id="3" creationId="{3B7EDC85-3CBF-FEFD-F5F8-7EEEFF4A7F0A}"/>
          </ac:spMkLst>
        </pc:spChg>
        <pc:spChg chg="mod">
          <ac:chgData name="Toby Donaldson" userId="2e6e5431-bb17-4c41-9985-d39c50d83c73" providerId="ADAL" clId="{FD14D1BB-4174-485A-A80B-10D458200F7C}" dt="2024-02-06T00:50:05.429" v="7088" actId="207"/>
          <ac:spMkLst>
            <pc:docMk/>
            <pc:sldMk cId="2809652520" sldId="443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6:36.539" v="6821" actId="1076"/>
          <ac:spMkLst>
            <pc:docMk/>
            <pc:sldMk cId="2809652520" sldId="443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6:48.459" v="6822" actId="1076"/>
          <ac:spMkLst>
            <pc:docMk/>
            <pc:sldMk cId="2809652520" sldId="443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6:48.459" v="6822" actId="1076"/>
          <ac:spMkLst>
            <pc:docMk/>
            <pc:sldMk cId="2809652520" sldId="443"/>
            <ac:spMk id="11" creationId="{14F873B4-B6B2-F4B7-7241-098F766A46BF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0:50:20.902" v="7090" actId="207"/>
        <pc:sldMkLst>
          <pc:docMk/>
          <pc:sldMk cId="1527297956" sldId="444"/>
        </pc:sldMkLst>
        <pc:spChg chg="del">
          <ac:chgData name="Toby Donaldson" userId="2e6e5431-bb17-4c41-9985-d39c50d83c73" providerId="ADAL" clId="{FD14D1BB-4174-485A-A80B-10D458200F7C}" dt="2024-02-06T00:48:22.012" v="7060" actId="21"/>
          <ac:spMkLst>
            <pc:docMk/>
            <pc:sldMk cId="1527297956" sldId="444"/>
            <ac:spMk id="3" creationId="{3B7EDC85-3CBF-FEFD-F5F8-7EEEFF4A7F0A}"/>
          </ac:spMkLst>
        </pc:spChg>
        <pc:spChg chg="mod">
          <ac:chgData name="Toby Donaldson" userId="2e6e5431-bb17-4c41-9985-d39c50d83c73" providerId="ADAL" clId="{FD14D1BB-4174-485A-A80B-10D458200F7C}" dt="2024-02-06T00:50:20.902" v="7090" actId="207"/>
          <ac:spMkLst>
            <pc:docMk/>
            <pc:sldMk cId="1527297956" sldId="444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9:28.862" v="7082" actId="1076"/>
          <ac:spMkLst>
            <pc:docMk/>
            <pc:sldMk cId="1527297956" sldId="444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9:36.803" v="7085" actId="1076"/>
          <ac:spMkLst>
            <pc:docMk/>
            <pc:sldMk cId="1527297956" sldId="444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9:36.803" v="7085" actId="1076"/>
          <ac:spMkLst>
            <pc:docMk/>
            <pc:sldMk cId="1527297956" sldId="444"/>
            <ac:spMk id="11" creationId="{14F873B4-B6B2-F4B7-7241-098F766A46BF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54:45.730" v="7203" actId="21"/>
        <pc:sldMkLst>
          <pc:docMk/>
          <pc:sldMk cId="819228914" sldId="445"/>
        </pc:sldMkLst>
        <pc:spChg chg="add del mod">
          <ac:chgData name="Toby Donaldson" userId="2e6e5431-bb17-4c41-9985-d39c50d83c73" providerId="ADAL" clId="{FD14D1BB-4174-485A-A80B-10D458200F7C}" dt="2024-02-06T00:54:45.730" v="7203" actId="21"/>
          <ac:spMkLst>
            <pc:docMk/>
            <pc:sldMk cId="819228914" sldId="445"/>
            <ac:spMk id="3" creationId="{5B147056-532B-48CE-6B98-AE2BEC5DED48}"/>
          </ac:spMkLst>
        </pc:spChg>
        <pc:spChg chg="mod">
          <ac:chgData name="Toby Donaldson" userId="2e6e5431-bb17-4c41-9985-d39c50d83c73" providerId="ADAL" clId="{FD14D1BB-4174-485A-A80B-10D458200F7C}" dt="2024-02-06T00:51:38.945" v="7099" actId="20577"/>
          <ac:spMkLst>
            <pc:docMk/>
            <pc:sldMk cId="819228914" sldId="445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52:05.657" v="7107" actId="20577"/>
          <ac:spMkLst>
            <pc:docMk/>
            <pc:sldMk cId="819228914" sldId="445"/>
            <ac:spMk id="9" creationId="{F381F6AF-9F05-484B-FE44-CA09B4A9F33F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57:50.721" v="7539" actId="20577"/>
        <pc:sldMkLst>
          <pc:docMk/>
          <pc:sldMk cId="1156156499" sldId="446"/>
        </pc:sldMkLst>
        <pc:spChg chg="del">
          <ac:chgData name="Toby Donaldson" userId="2e6e5431-bb17-4c41-9985-d39c50d83c73" providerId="ADAL" clId="{FD14D1BB-4174-485A-A80B-10D458200F7C}" dt="2024-02-06T00:54:00.553" v="7192" actId="21"/>
          <ac:spMkLst>
            <pc:docMk/>
            <pc:sldMk cId="1156156499" sldId="446"/>
            <ac:spMk id="3" creationId="{5B147056-532B-48CE-6B98-AE2BEC5DED48}"/>
          </ac:spMkLst>
        </pc:spChg>
        <pc:spChg chg="mod">
          <ac:chgData name="Toby Donaldson" userId="2e6e5431-bb17-4c41-9985-d39c50d83c73" providerId="ADAL" clId="{FD14D1BB-4174-485A-A80B-10D458200F7C}" dt="2024-02-06T00:55:24.281" v="7299" actId="20577"/>
          <ac:spMkLst>
            <pc:docMk/>
            <pc:sldMk cId="1156156499" sldId="446"/>
            <ac:spMk id="5" creationId="{6BCB946C-7ED5-599D-7316-0B79297C8213}"/>
          </ac:spMkLst>
        </pc:spChg>
        <pc:spChg chg="add mod">
          <ac:chgData name="Toby Donaldson" userId="2e6e5431-bb17-4c41-9985-d39c50d83c73" providerId="ADAL" clId="{FD14D1BB-4174-485A-A80B-10D458200F7C}" dt="2024-02-06T00:55:38.882" v="7301" actId="1076"/>
          <ac:spMkLst>
            <pc:docMk/>
            <pc:sldMk cId="1156156499" sldId="446"/>
            <ac:spMk id="6" creationId="{EE5DE073-1648-273C-0B30-A1E52C5B09B0}"/>
          </ac:spMkLst>
        </pc:spChg>
        <pc:spChg chg="add mod">
          <ac:chgData name="Toby Donaldson" userId="2e6e5431-bb17-4c41-9985-d39c50d83c73" providerId="ADAL" clId="{FD14D1BB-4174-485A-A80B-10D458200F7C}" dt="2024-02-06T00:57:50.721" v="7539" actId="20577"/>
          <ac:spMkLst>
            <pc:docMk/>
            <pc:sldMk cId="1156156499" sldId="446"/>
            <ac:spMk id="7" creationId="{BFB063AE-F3DC-F529-32A8-B20650453FCA}"/>
          </ac:spMkLst>
        </pc:spChg>
        <pc:spChg chg="add mod">
          <ac:chgData name="Toby Donaldson" userId="2e6e5431-bb17-4c41-9985-d39c50d83c73" providerId="ADAL" clId="{FD14D1BB-4174-485A-A80B-10D458200F7C}" dt="2024-02-06T00:57:06.970" v="7501" actId="1076"/>
          <ac:spMkLst>
            <pc:docMk/>
            <pc:sldMk cId="1156156499" sldId="446"/>
            <ac:spMk id="8" creationId="{4BEE3093-BF17-71C4-0653-44046207B361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9" creationId="{F381F6AF-9F05-484B-FE44-CA09B4A9F33F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10" creationId="{565CC11C-8D21-E4F9-55EB-880B3DE45EB1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11" creationId="{14F873B4-B6B2-F4B7-7241-098F766A46BF}"/>
          </ac:spMkLst>
        </pc:spChg>
        <pc:spChg chg="add mod">
          <ac:chgData name="Toby Donaldson" userId="2e6e5431-bb17-4c41-9985-d39c50d83c73" providerId="ADAL" clId="{FD14D1BB-4174-485A-A80B-10D458200F7C}" dt="2024-02-06T00:57:06.970" v="7501" actId="1076"/>
          <ac:spMkLst>
            <pc:docMk/>
            <pc:sldMk cId="1156156499" sldId="446"/>
            <ac:spMk id="12" creationId="{5B75D25F-14D4-0328-8910-621378ACD01E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1:02:04.630" v="7575" actId="20577"/>
        <pc:sldMkLst>
          <pc:docMk/>
          <pc:sldMk cId="1856393146" sldId="447"/>
        </pc:sldMkLst>
        <pc:spChg chg="mod">
          <ac:chgData name="Toby Donaldson" userId="2e6e5431-bb17-4c41-9985-d39c50d83c73" providerId="ADAL" clId="{FD14D1BB-4174-485A-A80B-10D458200F7C}" dt="2024-02-06T01:00:25.954" v="7563" actId="1076"/>
          <ac:spMkLst>
            <pc:docMk/>
            <pc:sldMk cId="1856393146" sldId="447"/>
            <ac:spMk id="2" creationId="{1B4C81D2-343B-8B5A-ABC0-8C6CFE7E86B3}"/>
          </ac:spMkLst>
        </pc:spChg>
        <pc:spChg chg="mod">
          <ac:chgData name="Toby Donaldson" userId="2e6e5431-bb17-4c41-9985-d39c50d83c73" providerId="ADAL" clId="{FD14D1BB-4174-485A-A80B-10D458200F7C}" dt="2024-02-06T01:02:04.630" v="7575" actId="20577"/>
          <ac:spMkLst>
            <pc:docMk/>
            <pc:sldMk cId="1856393146" sldId="447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59:17.902" v="7550" actId="21"/>
          <ac:spMkLst>
            <pc:docMk/>
            <pc:sldMk cId="1856393146" sldId="447"/>
            <ac:spMk id="6" creationId="{EE5DE073-1648-273C-0B30-A1E52C5B09B0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2:16:17.256" v="7801" actId="20577"/>
        <pc:sldMkLst>
          <pc:docMk/>
          <pc:sldMk cId="3174112358" sldId="448"/>
        </pc:sldMkLst>
        <pc:spChg chg="mod">
          <ac:chgData name="Toby Donaldson" userId="2e6e5431-bb17-4c41-9985-d39c50d83c73" providerId="ADAL" clId="{FD14D1BB-4174-485A-A80B-10D458200F7C}" dt="2024-02-06T01:04:51.370" v="7598" actId="1076"/>
          <ac:spMkLst>
            <pc:docMk/>
            <pc:sldMk cId="3174112358" sldId="448"/>
            <ac:spMk id="2" creationId="{1B4C81D2-343B-8B5A-ABC0-8C6CFE7E86B3}"/>
          </ac:spMkLst>
        </pc:spChg>
        <pc:spChg chg="add mod">
          <ac:chgData name="Toby Donaldson" userId="2e6e5431-bb17-4c41-9985-d39c50d83c73" providerId="ADAL" clId="{FD14D1BB-4174-485A-A80B-10D458200F7C}" dt="2024-02-06T02:16:17.256" v="7801" actId="20577"/>
          <ac:spMkLst>
            <pc:docMk/>
            <pc:sldMk cId="3174112358" sldId="448"/>
            <ac:spMk id="3" creationId="{6E38E2CF-0EE7-D8D0-29DD-11E4FC0F3E59}"/>
          </ac:spMkLst>
        </pc:spChg>
        <pc:spChg chg="mod">
          <ac:chgData name="Toby Donaldson" userId="2e6e5431-bb17-4c41-9985-d39c50d83c73" providerId="ADAL" clId="{FD14D1BB-4174-485A-A80B-10D458200F7C}" dt="2024-02-06T01:05:12.449" v="7606" actId="20577"/>
          <ac:spMkLst>
            <pc:docMk/>
            <pc:sldMk cId="3174112358" sldId="448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9" creationId="{F381F6AF-9F05-484B-FE44-CA09B4A9F33F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10" creationId="{565CC11C-8D21-E4F9-55EB-880B3DE45EB1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11" creationId="{14F873B4-B6B2-F4B7-7241-098F766A46BF}"/>
          </ac:spMkLst>
        </pc:spChg>
      </pc:sldChg>
      <pc:sldChg chg="addSp delSp modSp new mod">
        <pc:chgData name="Toby Donaldson" userId="2e6e5431-bb17-4c41-9985-d39c50d83c73" providerId="ADAL" clId="{FD14D1BB-4174-485A-A80B-10D458200F7C}" dt="2024-02-06T02:34:10.443" v="8501" actId="14100"/>
        <pc:sldMkLst>
          <pc:docMk/>
          <pc:sldMk cId="1731394609" sldId="449"/>
        </pc:sldMkLst>
        <pc:spChg chg="mod">
          <ac:chgData name="Toby Donaldson" userId="2e6e5431-bb17-4c41-9985-d39c50d83c73" providerId="ADAL" clId="{FD14D1BB-4174-485A-A80B-10D458200F7C}" dt="2024-02-06T02:21:12.665" v="7847" actId="20577"/>
          <ac:spMkLst>
            <pc:docMk/>
            <pc:sldMk cId="1731394609" sldId="449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2:34:10.443" v="8501" actId="14100"/>
          <ac:spMkLst>
            <pc:docMk/>
            <pc:sldMk cId="1731394609" sldId="449"/>
            <ac:spMk id="3" creationId="{C37B9E15-4A72-AFE3-3376-B11C9CCF5D99}"/>
          </ac:spMkLst>
        </pc:spChg>
        <pc:spChg chg="add mod">
          <ac:chgData name="Toby Donaldson" userId="2e6e5431-bb17-4c41-9985-d39c50d83c73" providerId="ADAL" clId="{FD14D1BB-4174-485A-A80B-10D458200F7C}" dt="2024-02-06T02:28:30.543" v="8357"/>
          <ac:spMkLst>
            <pc:docMk/>
            <pc:sldMk cId="1731394609" sldId="449"/>
            <ac:spMk id="5" creationId="{4715D15A-04F7-E82C-CF48-57133E2615EA}"/>
          </ac:spMkLst>
        </pc:spChg>
        <pc:spChg chg="add mod">
          <ac:chgData name="Toby Donaldson" userId="2e6e5431-bb17-4c41-9985-d39c50d83c73" providerId="ADAL" clId="{FD14D1BB-4174-485A-A80B-10D458200F7C}" dt="2024-02-06T02:28:30.543" v="8357"/>
          <ac:spMkLst>
            <pc:docMk/>
            <pc:sldMk cId="1731394609" sldId="449"/>
            <ac:spMk id="6" creationId="{00879C14-C365-F3B1-6A67-80782578BA08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8" creationId="{1D3F08D1-765E-68B3-D59A-2649CF93697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9" creationId="{CBEE99A0-22E2-0CE4-0AE2-0B0B86EBE05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0" creationId="{39843ECA-224C-48D1-7D2D-D4E116D5E457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1" creationId="{FEB6483F-5A71-2703-786E-35064B241004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3" creationId="{1E360DD7-3278-CE0D-1379-2E55957F50D0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4" creationId="{22DE2BE7-6683-8E47-6586-D200CB320E15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6" creationId="{5BB234CB-7938-4DDA-B659-9F7EA07EDFF0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7" creationId="{FF3F8C1F-DFB6-8916-FABB-AB2338599C8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8" creationId="{E65E4BBC-B66F-3F37-DC34-84F0BFB9D69E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1" creationId="{EEFCEE8C-E19D-F7AE-EFCB-A63744D369A3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2" creationId="{350CE49B-0B21-A613-4998-84BD848F4F0E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3" creationId="{F7A44C57-0EFF-3754-B1FE-14E98857CE93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4" creationId="{9598D7A8-617B-60A3-AB44-6373AF98CBBD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6" creationId="{8B679BCE-1705-F5B1-51B9-9355C73B996D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7" creationId="{B0FF4366-95CE-EC9D-163C-C6615E1B2AB4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8" creationId="{F272E365-688A-9BFE-CFC8-3AC8BC935D9C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9" creationId="{CF0831B4-179F-745C-E95F-F74B5607106C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30" creationId="{B4AF299E-FCD2-A703-8D42-6F5031521E52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31" creationId="{277C0238-A7B6-8605-E3C4-79A51F7D3040}"/>
          </ac:spMkLst>
        </pc:spChg>
        <pc:grpChg chg="add del mod">
          <ac:chgData name="Toby Donaldson" userId="2e6e5431-bb17-4c41-9985-d39c50d83c73" providerId="ADAL" clId="{FD14D1BB-4174-485A-A80B-10D458200F7C}" dt="2024-02-06T02:29:26.526" v="8360" actId="21"/>
          <ac:grpSpMkLst>
            <pc:docMk/>
            <pc:sldMk cId="1731394609" sldId="449"/>
            <ac:grpSpMk id="7" creationId="{25D547B9-40AA-9708-BD11-96AA9A066FE4}"/>
          </ac:grpSpMkLst>
        </pc:grpChg>
        <pc:grpChg chg="add del mod">
          <ac:chgData name="Toby Donaldson" userId="2e6e5431-bb17-4c41-9985-d39c50d83c73" providerId="ADAL" clId="{FD14D1BB-4174-485A-A80B-10D458200F7C}" dt="2024-02-06T02:29:26.526" v="8360" actId="21"/>
          <ac:grpSpMkLst>
            <pc:docMk/>
            <pc:sldMk cId="1731394609" sldId="449"/>
            <ac:grpSpMk id="12" creationId="{C4BCC708-E278-29AF-7C03-D8A9FAEDA819}"/>
          </ac:grpSpMkLst>
        </pc:grpChg>
        <pc:grpChg chg="add 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19" creationId="{3108B960-51F5-90D3-400E-B9F7258ACAA6}"/>
          </ac:grpSpMkLst>
        </pc:grpChg>
        <pc:grpChg chg="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20" creationId="{BA0435FD-F1D6-19DB-EA61-27B50175C42C}"/>
          </ac:grpSpMkLst>
        </pc:grpChg>
        <pc:grpChg chg="add 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25" creationId="{8841D393-4480-705F-771E-A94B0EFCE160}"/>
          </ac:grpSpMkLst>
        </pc:grpChg>
        <pc:cxnChg chg="mod">
          <ac:chgData name="Toby Donaldson" userId="2e6e5431-bb17-4c41-9985-d39c50d83c73" providerId="ADAL" clId="{FD14D1BB-4174-485A-A80B-10D458200F7C}" dt="2024-02-06T02:29:26.526" v="8360" actId="21"/>
          <ac:cxnSpMkLst>
            <pc:docMk/>
            <pc:sldMk cId="1731394609" sldId="449"/>
            <ac:cxnSpMk id="15" creationId="{4CBF47FD-78BF-2358-B0B2-92C059105385}"/>
          </ac:cxnSpMkLst>
        </pc:cxnChg>
        <pc:cxnChg chg="add">
          <ac:chgData name="Toby Donaldson" userId="2e6e5431-bb17-4c41-9985-d39c50d83c73" providerId="ADAL" clId="{FD14D1BB-4174-485A-A80B-10D458200F7C}" dt="2024-02-06T02:31:55.719" v="8364" actId="11529"/>
          <ac:cxnSpMkLst>
            <pc:docMk/>
            <pc:sldMk cId="1731394609" sldId="449"/>
            <ac:cxnSpMk id="33" creationId="{603BCD2A-281B-AAE8-7358-F511F53A5EB3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2:35:47.101" v="8683" actId="113"/>
        <pc:sldMkLst>
          <pc:docMk/>
          <pc:sldMk cId="3080304898" sldId="450"/>
        </pc:sldMkLst>
        <pc:spChg chg="del">
          <ac:chgData name="Toby Donaldson" userId="2e6e5431-bb17-4c41-9985-d39c50d83c73" providerId="ADAL" clId="{FD14D1BB-4174-485A-A80B-10D458200F7C}" dt="2024-02-06T02:34:36.638" v="8502" actId="21"/>
          <ac:spMkLst>
            <pc:docMk/>
            <pc:sldMk cId="3080304898" sldId="450"/>
            <ac:spMk id="3" creationId="{C37B9E15-4A72-AFE3-3376-B11C9CCF5D99}"/>
          </ac:spMkLst>
        </pc:spChg>
        <pc:spChg chg="add del mod">
          <ac:chgData name="Toby Donaldson" userId="2e6e5431-bb17-4c41-9985-d39c50d83c73" providerId="ADAL" clId="{FD14D1BB-4174-485A-A80B-10D458200F7C}" dt="2024-02-06T02:34:56.485" v="8504" actId="21"/>
          <ac:spMkLst>
            <pc:docMk/>
            <pc:sldMk cId="3080304898" sldId="450"/>
            <ac:spMk id="6" creationId="{C17984FD-459C-0C30-17D9-95322B87C04D}"/>
          </ac:spMkLst>
        </pc:spChg>
        <pc:spChg chg="add mod">
          <ac:chgData name="Toby Donaldson" userId="2e6e5431-bb17-4c41-9985-d39c50d83c73" providerId="ADAL" clId="{FD14D1BB-4174-485A-A80B-10D458200F7C}" dt="2024-02-06T02:35:47.101" v="8683" actId="113"/>
          <ac:spMkLst>
            <pc:docMk/>
            <pc:sldMk cId="3080304898" sldId="450"/>
            <ac:spMk id="19" creationId="{CF3CACA4-B601-897B-8384-C2909DD044F1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2:41:32.723" v="8926" actId="20577"/>
        <pc:sldMkLst>
          <pc:docMk/>
          <pc:sldMk cId="3116464970" sldId="451"/>
        </pc:sldMkLst>
        <pc:spChg chg="mod">
          <ac:chgData name="Toby Donaldson" userId="2e6e5431-bb17-4c41-9985-d39c50d83c73" providerId="ADAL" clId="{FD14D1BB-4174-485A-A80B-10D458200F7C}" dt="2024-02-06T02:40:06.267" v="8921" actId="20577"/>
          <ac:spMkLst>
            <pc:docMk/>
            <pc:sldMk cId="3116464970" sldId="451"/>
            <ac:spMk id="3" creationId="{C37B9E15-4A72-AFE3-3376-B11C9CCF5D99}"/>
          </ac:spMkLst>
        </pc:spChg>
        <pc:spChg chg="add mod">
          <ac:chgData name="Toby Donaldson" userId="2e6e5431-bb17-4c41-9985-d39c50d83c73" providerId="ADAL" clId="{FD14D1BB-4174-485A-A80B-10D458200F7C}" dt="2024-02-06T02:41:23.670" v="8924" actId="113"/>
          <ac:spMkLst>
            <pc:docMk/>
            <pc:sldMk cId="3116464970" sldId="451"/>
            <ac:spMk id="5" creationId="{8207C6CF-66AA-93E1-A391-161B031454C5}"/>
          </ac:spMkLst>
        </pc:spChg>
        <pc:spChg chg="add mod">
          <ac:chgData name="Toby Donaldson" userId="2e6e5431-bb17-4c41-9985-d39c50d83c73" providerId="ADAL" clId="{FD14D1BB-4174-485A-A80B-10D458200F7C}" dt="2024-02-06T02:41:32.723" v="8926" actId="20577"/>
          <ac:spMkLst>
            <pc:docMk/>
            <pc:sldMk cId="3116464970" sldId="451"/>
            <ac:spMk id="6" creationId="{D0FB2C28-5F3B-CF42-DF06-B408212D4167}"/>
          </ac:spMkLst>
        </pc:spChg>
        <pc:grpChg chg="del">
          <ac:chgData name="Toby Donaldson" userId="2e6e5431-bb17-4c41-9985-d39c50d83c73" providerId="ADAL" clId="{FD14D1BB-4174-485A-A80B-10D458200F7C}" dt="2024-02-06T02:37:01.158" v="8687" actId="21"/>
          <ac:grpSpMkLst>
            <pc:docMk/>
            <pc:sldMk cId="3116464970" sldId="451"/>
            <ac:grpSpMk id="19" creationId="{3108B960-51F5-90D3-400E-B9F7258ACAA6}"/>
          </ac:grpSpMkLst>
        </pc:grpChg>
        <pc:grpChg chg="del">
          <ac:chgData name="Toby Donaldson" userId="2e6e5431-bb17-4c41-9985-d39c50d83c73" providerId="ADAL" clId="{FD14D1BB-4174-485A-A80B-10D458200F7C}" dt="2024-02-06T02:37:01.158" v="8687" actId="21"/>
          <ac:grpSpMkLst>
            <pc:docMk/>
            <pc:sldMk cId="3116464970" sldId="451"/>
            <ac:grpSpMk id="25" creationId="{8841D393-4480-705F-771E-A94B0EFCE160}"/>
          </ac:grpSpMkLst>
        </pc:grpChg>
        <pc:cxnChg chg="add">
          <ac:chgData name="Toby Donaldson" userId="2e6e5431-bb17-4c41-9985-d39c50d83c73" providerId="ADAL" clId="{FD14D1BB-4174-485A-A80B-10D458200F7C}" dt="2024-02-06T02:39:54.031" v="8916" actId="11529"/>
          <ac:cxnSpMkLst>
            <pc:docMk/>
            <pc:sldMk cId="3116464970" sldId="451"/>
            <ac:cxnSpMk id="8" creationId="{6B5297C0-A673-B3CD-1DD5-B3AE95E11473}"/>
          </ac:cxnSpMkLst>
        </pc:cxnChg>
        <pc:cxnChg chg="add mod">
          <ac:chgData name="Toby Donaldson" userId="2e6e5431-bb17-4c41-9985-d39c50d83c73" providerId="ADAL" clId="{FD14D1BB-4174-485A-A80B-10D458200F7C}" dt="2024-02-06T02:40:23.533" v="8922" actId="1076"/>
          <ac:cxnSpMkLst>
            <pc:docMk/>
            <pc:sldMk cId="3116464970" sldId="451"/>
            <ac:cxnSpMk id="9" creationId="{64A11240-7B15-9415-2CFB-697FE3EB8E4A}"/>
          </ac:cxnSpMkLst>
        </pc:cxnChg>
        <pc:cxnChg chg="del mod">
          <ac:chgData name="Toby Donaldson" userId="2e6e5431-bb17-4c41-9985-d39c50d83c73" providerId="ADAL" clId="{FD14D1BB-4174-485A-A80B-10D458200F7C}" dt="2024-02-06T02:37:01.158" v="8687" actId="21"/>
          <ac:cxnSpMkLst>
            <pc:docMk/>
            <pc:sldMk cId="3116464970" sldId="451"/>
            <ac:cxnSpMk id="33" creationId="{603BCD2A-281B-AAE8-7358-F511F53A5EB3}"/>
          </ac:cxnSpMkLst>
        </pc:cxnChg>
      </pc:sldChg>
      <pc:sldChg chg="addSp modSp add mod">
        <pc:chgData name="Toby Donaldson" userId="2e6e5431-bb17-4c41-9985-d39c50d83c73" providerId="ADAL" clId="{FD14D1BB-4174-485A-A80B-10D458200F7C}" dt="2024-02-06T02:53:30.754" v="9101" actId="552"/>
        <pc:sldMkLst>
          <pc:docMk/>
          <pc:sldMk cId="2440537417" sldId="452"/>
        </pc:sldMkLst>
        <pc:spChg chg="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12" creationId="{43D962D1-3610-6E73-A48D-387116A033DD}"/>
          </ac:spMkLst>
        </pc:spChg>
        <pc:cxnChg chg="mod">
          <ac:chgData name="Toby Donaldson" userId="2e6e5431-bb17-4c41-9985-d39c50d83c73" providerId="ADAL" clId="{FD14D1BB-4174-485A-A80B-10D458200F7C}" dt="2024-02-06T02:53:30.754" v="9101" actId="552"/>
          <ac:cxnSpMkLst>
            <pc:docMk/>
            <pc:sldMk cId="2440537417" sldId="452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2:53:30.754" v="9101" actId="552"/>
          <ac:cxnSpMkLst>
            <pc:docMk/>
            <pc:sldMk cId="2440537417" sldId="452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04:12.981" v="9634" actId="1076"/>
        <pc:sldMkLst>
          <pc:docMk/>
          <pc:sldMk cId="2165341691" sldId="453"/>
        </pc:sldMkLst>
        <pc:spChg chg="mod">
          <ac:chgData name="Toby Donaldson" userId="2e6e5431-bb17-4c41-9985-d39c50d83c73" providerId="ADAL" clId="{FD14D1BB-4174-485A-A80B-10D458200F7C}" dt="2024-02-06T02:55:32.964" v="9180" actId="1076"/>
          <ac:spMkLst>
            <pc:docMk/>
            <pc:sldMk cId="2165341691" sldId="453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5" creationId="{8207C6CF-66AA-93E1-A391-161B031454C5}"/>
          </ac:spMkLst>
        </pc:spChg>
        <pc:spChg chg="del">
          <ac:chgData name="Toby Donaldson" userId="2e6e5431-bb17-4c41-9985-d39c50d83c73" providerId="ADAL" clId="{FD14D1BB-4174-485A-A80B-10D458200F7C}" dt="2024-02-06T02:56:50.808" v="9240" actId="21"/>
          <ac:spMkLst>
            <pc:docMk/>
            <pc:sldMk cId="2165341691" sldId="453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7" creationId="{EC616844-4572-6D1D-DA05-201AE102053E}"/>
          </ac:spMkLst>
        </pc:spChg>
        <pc:spChg chg="add mod">
          <ac:chgData name="Toby Donaldson" userId="2e6e5431-bb17-4c41-9985-d39c50d83c73" providerId="ADAL" clId="{FD14D1BB-4174-485A-A80B-10D458200F7C}" dt="2024-02-06T03:02:01.342" v="9515" actId="1076"/>
          <ac:spMkLst>
            <pc:docMk/>
            <pc:sldMk cId="2165341691" sldId="453"/>
            <ac:spMk id="10" creationId="{C96BFA59-1BEB-695F-658A-81ABDB6FF00C}"/>
          </ac:spMkLst>
        </pc:spChg>
        <pc:spChg chg="add mod">
          <ac:chgData name="Toby Donaldson" userId="2e6e5431-bb17-4c41-9985-d39c50d83c73" providerId="ADAL" clId="{FD14D1BB-4174-485A-A80B-10D458200F7C}" dt="2024-02-06T03:03:26.772" v="9628" actId="465"/>
          <ac:spMkLst>
            <pc:docMk/>
            <pc:sldMk cId="2165341691" sldId="453"/>
            <ac:spMk id="11" creationId="{C361F025-1F2E-6CC8-200B-24620481AEB6}"/>
          </ac:spMkLst>
        </pc:spChg>
        <pc:spChg chg="del">
          <ac:chgData name="Toby Donaldson" userId="2e6e5431-bb17-4c41-9985-d39c50d83c73" providerId="ADAL" clId="{FD14D1BB-4174-485A-A80B-10D458200F7C}" dt="2024-02-06T02:56:50.808" v="9240" actId="21"/>
          <ac:spMkLst>
            <pc:docMk/>
            <pc:sldMk cId="2165341691" sldId="453"/>
            <ac:spMk id="12" creationId="{43D962D1-3610-6E73-A48D-387116A033DD}"/>
          </ac:spMkLst>
        </pc:spChg>
        <pc:spChg chg="add mod">
          <ac:chgData name="Toby Donaldson" userId="2e6e5431-bb17-4c41-9985-d39c50d83c73" providerId="ADAL" clId="{FD14D1BB-4174-485A-A80B-10D458200F7C}" dt="2024-02-06T03:04:12.981" v="9634" actId="1076"/>
          <ac:spMkLst>
            <pc:docMk/>
            <pc:sldMk cId="2165341691" sldId="453"/>
            <ac:spMk id="13" creationId="{B597F0FB-D09B-1F95-B055-27FCC56EBC3A}"/>
          </ac:spMkLst>
        </pc:spChg>
        <pc:cxnChg chg="del mod">
          <ac:chgData name="Toby Donaldson" userId="2e6e5431-bb17-4c41-9985-d39c50d83c73" providerId="ADAL" clId="{FD14D1BB-4174-485A-A80B-10D458200F7C}" dt="2024-02-06T02:55:24.714" v="9178" actId="21"/>
          <ac:cxnSpMkLst>
            <pc:docMk/>
            <pc:sldMk cId="2165341691" sldId="453"/>
            <ac:cxnSpMk id="8" creationId="{6B5297C0-A673-B3CD-1DD5-B3AE95E11473}"/>
          </ac:cxnSpMkLst>
        </pc:cxnChg>
        <pc:cxnChg chg="del mod">
          <ac:chgData name="Toby Donaldson" userId="2e6e5431-bb17-4c41-9985-d39c50d83c73" providerId="ADAL" clId="{FD14D1BB-4174-485A-A80B-10D458200F7C}" dt="2024-02-06T02:55:24.714" v="9178" actId="21"/>
          <ac:cxnSpMkLst>
            <pc:docMk/>
            <pc:sldMk cId="2165341691" sldId="453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10:25.736" v="9955" actId="2711"/>
        <pc:sldMkLst>
          <pc:docMk/>
          <pc:sldMk cId="1706702299" sldId="454"/>
        </pc:sldMkLst>
        <pc:spChg chg="mod">
          <ac:chgData name="Toby Donaldson" userId="2e6e5431-bb17-4c41-9985-d39c50d83c73" providerId="ADAL" clId="{FD14D1BB-4174-485A-A80B-10D458200F7C}" dt="2024-02-06T03:05:05.037" v="9640" actId="1076"/>
          <ac:spMkLst>
            <pc:docMk/>
            <pc:sldMk cId="1706702299" sldId="454"/>
            <ac:spMk id="3" creationId="{C37B9E15-4A72-AFE3-3376-B11C9CCF5D99}"/>
          </ac:spMkLst>
        </pc:spChg>
        <pc:spChg chg="del">
          <ac:chgData name="Toby Donaldson" userId="2e6e5431-bb17-4c41-9985-d39c50d83c73" providerId="ADAL" clId="{FD14D1BB-4174-485A-A80B-10D458200F7C}" dt="2024-02-06T03:04:52.824" v="9637" actId="21"/>
          <ac:spMkLst>
            <pc:docMk/>
            <pc:sldMk cId="1706702299" sldId="454"/>
            <ac:spMk id="5" creationId="{8207C6CF-66AA-93E1-A391-161B031454C5}"/>
          </ac:spMkLst>
        </pc:spChg>
        <pc:spChg chg="add mod">
          <ac:chgData name="Toby Donaldson" userId="2e6e5431-bb17-4c41-9985-d39c50d83c73" providerId="ADAL" clId="{FD14D1BB-4174-485A-A80B-10D458200F7C}" dt="2024-02-06T03:06:17.177" v="9657"/>
          <ac:spMkLst>
            <pc:docMk/>
            <pc:sldMk cId="1706702299" sldId="454"/>
            <ac:spMk id="6" creationId="{AD737019-77E3-53FB-3ECB-3193DEEB6F64}"/>
          </ac:spMkLst>
        </pc:spChg>
        <pc:spChg chg="del">
          <ac:chgData name="Toby Donaldson" userId="2e6e5431-bb17-4c41-9985-d39c50d83c73" providerId="ADAL" clId="{FD14D1BB-4174-485A-A80B-10D458200F7C}" dt="2024-02-06T03:04:52.824" v="9637" actId="21"/>
          <ac:spMkLst>
            <pc:docMk/>
            <pc:sldMk cId="1706702299" sldId="454"/>
            <ac:spMk id="7" creationId="{EC616844-4572-6D1D-DA05-201AE102053E}"/>
          </ac:spMkLst>
        </pc:spChg>
        <pc:spChg chg="add mod">
          <ac:chgData name="Toby Donaldson" userId="2e6e5431-bb17-4c41-9985-d39c50d83c73" providerId="ADAL" clId="{FD14D1BB-4174-485A-A80B-10D458200F7C}" dt="2024-02-06T03:06:37.717" v="9660" actId="208"/>
          <ac:spMkLst>
            <pc:docMk/>
            <pc:sldMk cId="1706702299" sldId="454"/>
            <ac:spMk id="8" creationId="{59558F64-0BAB-6283-2359-1C02626A77C8}"/>
          </ac:spMkLst>
        </pc:spChg>
        <pc:spChg chg="add mod">
          <ac:chgData name="Toby Donaldson" userId="2e6e5431-bb17-4c41-9985-d39c50d83c73" providerId="ADAL" clId="{FD14D1BB-4174-485A-A80B-10D458200F7C}" dt="2024-02-06T03:08:46.869" v="9866" actId="1076"/>
          <ac:spMkLst>
            <pc:docMk/>
            <pc:sldMk cId="1706702299" sldId="454"/>
            <ac:spMk id="9" creationId="{C5716C92-A1AC-BDFC-6AE3-DC8ECE0DB9D0}"/>
          </ac:spMkLst>
        </pc:spChg>
        <pc:spChg chg="del">
          <ac:chgData name="Toby Donaldson" userId="2e6e5431-bb17-4c41-9985-d39c50d83c73" providerId="ADAL" clId="{FD14D1BB-4174-485A-A80B-10D458200F7C}" dt="2024-02-06T03:04:46.885" v="9636" actId="21"/>
          <ac:spMkLst>
            <pc:docMk/>
            <pc:sldMk cId="1706702299" sldId="454"/>
            <ac:spMk id="10" creationId="{C96BFA59-1BEB-695F-658A-81ABDB6FF00C}"/>
          </ac:spMkLst>
        </pc:spChg>
        <pc:spChg chg="del">
          <ac:chgData name="Toby Donaldson" userId="2e6e5431-bb17-4c41-9985-d39c50d83c73" providerId="ADAL" clId="{FD14D1BB-4174-485A-A80B-10D458200F7C}" dt="2024-02-06T03:04:46.885" v="9636" actId="21"/>
          <ac:spMkLst>
            <pc:docMk/>
            <pc:sldMk cId="1706702299" sldId="454"/>
            <ac:spMk id="11" creationId="{C361F025-1F2E-6CC8-200B-24620481AEB6}"/>
          </ac:spMkLst>
        </pc:spChg>
        <pc:spChg chg="del">
          <ac:chgData name="Toby Donaldson" userId="2e6e5431-bb17-4c41-9985-d39c50d83c73" providerId="ADAL" clId="{FD14D1BB-4174-485A-A80B-10D458200F7C}" dt="2024-02-06T03:04:55.161" v="9638" actId="21"/>
          <ac:spMkLst>
            <pc:docMk/>
            <pc:sldMk cId="1706702299" sldId="454"/>
            <ac:spMk id="13" creationId="{B597F0FB-D09B-1F95-B055-27FCC56EBC3A}"/>
          </ac:spMkLst>
        </pc:spChg>
        <pc:spChg chg="add mod">
          <ac:chgData name="Toby Donaldson" userId="2e6e5431-bb17-4c41-9985-d39c50d83c73" providerId="ADAL" clId="{FD14D1BB-4174-485A-A80B-10D458200F7C}" dt="2024-02-06T03:10:25.736" v="9955" actId="2711"/>
          <ac:spMkLst>
            <pc:docMk/>
            <pc:sldMk cId="1706702299" sldId="454"/>
            <ac:spMk id="17" creationId="{E40E914A-147E-05EA-CE93-F9D197EA0196}"/>
          </ac:spMkLst>
        </pc:spChg>
        <pc:cxnChg chg="add del mod">
          <ac:chgData name="Toby Donaldson" userId="2e6e5431-bb17-4c41-9985-d39c50d83c73" providerId="ADAL" clId="{FD14D1BB-4174-485A-A80B-10D458200F7C}" dt="2024-02-06T03:09:01.939" v="9868" actId="21"/>
          <ac:cxnSpMkLst>
            <pc:docMk/>
            <pc:sldMk cId="1706702299" sldId="454"/>
            <ac:cxnSpMk id="14" creationId="{F26CD5B6-23AC-0F88-59DD-C69997455E26}"/>
          </ac:cxnSpMkLst>
        </pc:cxnChg>
        <pc:cxnChg chg="add">
          <ac:chgData name="Toby Donaldson" userId="2e6e5431-bb17-4c41-9985-d39c50d83c73" providerId="ADAL" clId="{FD14D1BB-4174-485A-A80B-10D458200F7C}" dt="2024-02-06T03:09:09.231" v="9869" actId="11529"/>
          <ac:cxnSpMkLst>
            <pc:docMk/>
            <pc:sldMk cId="1706702299" sldId="454"/>
            <ac:cxnSpMk id="16" creationId="{B93F89B2-C969-F84C-D64D-0FF83D3DD504}"/>
          </ac:cxnSpMkLst>
        </pc:cxnChg>
      </pc:sldChg>
      <pc:sldChg chg="modSp add mod ord">
        <pc:chgData name="Toby Donaldson" userId="2e6e5431-bb17-4c41-9985-d39c50d83c73" providerId="ADAL" clId="{FD14D1BB-4174-485A-A80B-10D458200F7C}" dt="2024-02-06T03:36:43.501" v="9973" actId="14100"/>
        <pc:sldMkLst>
          <pc:docMk/>
          <pc:sldMk cId="1518268049" sldId="455"/>
        </pc:sldMkLst>
        <pc:spChg chg="mod">
          <ac:chgData name="Toby Donaldson" userId="2e6e5431-bb17-4c41-9985-d39c50d83c73" providerId="ADAL" clId="{FD14D1BB-4174-485A-A80B-10D458200F7C}" dt="2024-02-06T03:36:02.528" v="9963" actId="27636"/>
          <ac:spMkLst>
            <pc:docMk/>
            <pc:sldMk cId="1518268049" sldId="455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36:15.093" v="9965" actId="1076"/>
          <ac:spMkLst>
            <pc:docMk/>
            <pc:sldMk cId="1518268049" sldId="455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3:36:38.154" v="9972" actId="20577"/>
          <ac:spMkLst>
            <pc:docMk/>
            <pc:sldMk cId="1518268049" sldId="455"/>
            <ac:spMk id="6" creationId="{D0FB2C28-5F3B-CF42-DF06-B408212D4167}"/>
          </ac:spMkLst>
        </pc:spChg>
        <pc:cxnChg chg="mod">
          <ac:chgData name="Toby Donaldson" userId="2e6e5431-bb17-4c41-9985-d39c50d83c73" providerId="ADAL" clId="{FD14D1BB-4174-485A-A80B-10D458200F7C}" dt="2024-02-06T03:36:17.582" v="9966" actId="14100"/>
          <ac:cxnSpMkLst>
            <pc:docMk/>
            <pc:sldMk cId="1518268049" sldId="455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3:36:43.501" v="9973" actId="14100"/>
          <ac:cxnSpMkLst>
            <pc:docMk/>
            <pc:sldMk cId="1518268049" sldId="455"/>
            <ac:cxnSpMk id="9" creationId="{64A11240-7B15-9415-2CFB-697FE3EB8E4A}"/>
          </ac:cxnSpMkLst>
        </pc:cxnChg>
      </pc:sldChg>
      <pc:sldChg chg="modSp add mod">
        <pc:chgData name="Toby Donaldson" userId="2e6e5431-bb17-4c41-9985-d39c50d83c73" providerId="ADAL" clId="{FD14D1BB-4174-485A-A80B-10D458200F7C}" dt="2024-02-06T03:43:18.107" v="10370" actId="20577"/>
        <pc:sldMkLst>
          <pc:docMk/>
          <pc:sldMk cId="870577980" sldId="456"/>
        </pc:sldMkLst>
        <pc:spChg chg="mod">
          <ac:chgData name="Toby Donaldson" userId="2e6e5431-bb17-4c41-9985-d39c50d83c73" providerId="ADAL" clId="{FD14D1BB-4174-485A-A80B-10D458200F7C}" dt="2024-02-06T03:39:53.421" v="10066" actId="1076"/>
          <ac:spMkLst>
            <pc:docMk/>
            <pc:sldMk cId="870577980" sldId="456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3:39:56.020" v="10067" actId="1076"/>
          <ac:spMkLst>
            <pc:docMk/>
            <pc:sldMk cId="870577980" sldId="456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40:16.254" v="10070" actId="1076"/>
          <ac:spMkLst>
            <pc:docMk/>
            <pc:sldMk cId="870577980" sldId="456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3:43:18.107" v="10370" actId="20577"/>
          <ac:spMkLst>
            <pc:docMk/>
            <pc:sldMk cId="870577980" sldId="456"/>
            <ac:spMk id="6" creationId="{D0FB2C28-5F3B-CF42-DF06-B408212D4167}"/>
          </ac:spMkLst>
        </pc:spChg>
        <pc:cxnChg chg="mod">
          <ac:chgData name="Toby Donaldson" userId="2e6e5431-bb17-4c41-9985-d39c50d83c73" providerId="ADAL" clId="{FD14D1BB-4174-485A-A80B-10D458200F7C}" dt="2024-02-06T03:40:26.517" v="10071" actId="14100"/>
          <ac:cxnSpMkLst>
            <pc:docMk/>
            <pc:sldMk cId="870577980" sldId="456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3:43:17.422" v="10365" actId="20577"/>
          <ac:cxnSpMkLst>
            <pc:docMk/>
            <pc:sldMk cId="870577980" sldId="456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46:15.501" v="10426" actId="21"/>
        <pc:sldMkLst>
          <pc:docMk/>
          <pc:sldMk cId="37110891" sldId="457"/>
        </pc:sldMkLst>
        <pc:spChg chg="del">
          <ac:chgData name="Toby Donaldson" userId="2e6e5431-bb17-4c41-9985-d39c50d83c73" providerId="ADAL" clId="{FD14D1BB-4174-485A-A80B-10D458200F7C}" dt="2024-02-06T03:44:43.828" v="10372" actId="21"/>
          <ac:spMkLst>
            <pc:docMk/>
            <pc:sldMk cId="37110891" sldId="457"/>
            <ac:spMk id="5" creationId="{8207C6CF-66AA-93E1-A391-161B031454C5}"/>
          </ac:spMkLst>
        </pc:spChg>
        <pc:spChg chg="del">
          <ac:chgData name="Toby Donaldson" userId="2e6e5431-bb17-4c41-9985-d39c50d83c73" providerId="ADAL" clId="{FD14D1BB-4174-485A-A80B-10D458200F7C}" dt="2024-02-06T03:44:43.828" v="10372" actId="21"/>
          <ac:spMkLst>
            <pc:docMk/>
            <pc:sldMk cId="37110891" sldId="457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3:45:33.911" v="10381"/>
          <ac:spMkLst>
            <pc:docMk/>
            <pc:sldMk cId="37110891" sldId="457"/>
            <ac:spMk id="7" creationId="{9A42B24B-4083-4311-66F1-2DC6133DF0FF}"/>
          </ac:spMkLst>
        </pc:spChg>
        <pc:spChg chg="add del mod">
          <ac:chgData name="Toby Donaldson" userId="2e6e5431-bb17-4c41-9985-d39c50d83c73" providerId="ADAL" clId="{FD14D1BB-4174-485A-A80B-10D458200F7C}" dt="2024-02-06T03:46:15.501" v="10426" actId="21"/>
          <ac:spMkLst>
            <pc:docMk/>
            <pc:sldMk cId="37110891" sldId="457"/>
            <ac:spMk id="10" creationId="{5CB8462B-CD1C-2613-A553-FBA408DCA384}"/>
          </ac:spMkLst>
        </pc:spChg>
        <pc:cxnChg chg="del mod">
          <ac:chgData name="Toby Donaldson" userId="2e6e5431-bb17-4c41-9985-d39c50d83c73" providerId="ADAL" clId="{FD14D1BB-4174-485A-A80B-10D458200F7C}" dt="2024-02-06T03:44:43.828" v="10372" actId="21"/>
          <ac:cxnSpMkLst>
            <pc:docMk/>
            <pc:sldMk cId="37110891" sldId="457"/>
            <ac:cxnSpMk id="8" creationId="{6B5297C0-A673-B3CD-1DD5-B3AE95E11473}"/>
          </ac:cxnSpMkLst>
        </pc:cxnChg>
        <pc:cxnChg chg="del mod">
          <ac:chgData name="Toby Donaldson" userId="2e6e5431-bb17-4c41-9985-d39c50d83c73" providerId="ADAL" clId="{FD14D1BB-4174-485A-A80B-10D458200F7C}" dt="2024-02-06T03:44:43.828" v="10372" actId="21"/>
          <ac:cxnSpMkLst>
            <pc:docMk/>
            <pc:sldMk cId="37110891" sldId="457"/>
            <ac:cxnSpMk id="9" creationId="{64A11240-7B15-9415-2CFB-697FE3EB8E4A}"/>
          </ac:cxnSpMkLst>
        </pc:cxnChg>
      </pc:sldChg>
      <pc:sldChg chg="modSp new mod">
        <pc:chgData name="Toby Donaldson" userId="2e6e5431-bb17-4c41-9985-d39c50d83c73" providerId="ADAL" clId="{FD14D1BB-4174-485A-A80B-10D458200F7C}" dt="2024-02-06T03:56:38.506" v="11320" actId="20577"/>
        <pc:sldMkLst>
          <pc:docMk/>
          <pc:sldMk cId="48668984" sldId="458"/>
        </pc:sldMkLst>
        <pc:spChg chg="mod">
          <ac:chgData name="Toby Donaldson" userId="2e6e5431-bb17-4c41-9985-d39c50d83c73" providerId="ADAL" clId="{FD14D1BB-4174-485A-A80B-10D458200F7C}" dt="2024-02-06T03:50:30.264" v="10633" actId="20577"/>
          <ac:spMkLst>
            <pc:docMk/>
            <pc:sldMk cId="48668984" sldId="458"/>
            <ac:spMk id="2" creationId="{1A60CEF6-1670-5BDC-CAB2-6E3407675244}"/>
          </ac:spMkLst>
        </pc:spChg>
        <pc:spChg chg="mod">
          <ac:chgData name="Toby Donaldson" userId="2e6e5431-bb17-4c41-9985-d39c50d83c73" providerId="ADAL" clId="{FD14D1BB-4174-485A-A80B-10D458200F7C}" dt="2024-02-06T03:56:38.506" v="11320" actId="20577"/>
          <ac:spMkLst>
            <pc:docMk/>
            <pc:sldMk cId="48668984" sldId="458"/>
            <ac:spMk id="3" creationId="{96C21DE9-322D-8947-2C0D-D3FBC6931D10}"/>
          </ac:spMkLst>
        </pc:spChg>
      </pc:sldChg>
    </pc:docChg>
  </pc:docChgLst>
  <pc:docChgLst>
    <pc:chgData name="Toby Donaldson" userId="2e6e5431-bb17-4c41-9985-d39c50d83c73" providerId="ADAL" clId="{C5FF2917-C6DB-4B08-AC7B-2071543FF6FA}"/>
    <pc:docChg chg="undo custSel addSld modSld sldOrd modSection">
      <pc:chgData name="Toby Donaldson" userId="2e6e5431-bb17-4c41-9985-d39c50d83c73" providerId="ADAL" clId="{C5FF2917-C6DB-4B08-AC7B-2071543FF6FA}" dt="2024-02-12T19:44:54.840" v="541" actId="20577"/>
      <pc:docMkLst>
        <pc:docMk/>
      </pc:docMkLst>
      <pc:sldChg chg="modSp mod">
        <pc:chgData name="Toby Donaldson" userId="2e6e5431-bb17-4c41-9985-d39c50d83c73" providerId="ADAL" clId="{C5FF2917-C6DB-4B08-AC7B-2071543FF6FA}" dt="2024-02-12T19:10:31.047" v="26" actId="5793"/>
        <pc:sldMkLst>
          <pc:docMk/>
          <pc:sldMk cId="3551341988" sldId="398"/>
        </pc:sldMkLst>
        <pc:spChg chg="mod">
          <ac:chgData name="Toby Donaldson" userId="2e6e5431-bb17-4c41-9985-d39c50d83c73" providerId="ADAL" clId="{C5FF2917-C6DB-4B08-AC7B-2071543FF6FA}" dt="2024-02-12T19:10:31.047" v="26" actId="5793"/>
          <ac:spMkLst>
            <pc:docMk/>
            <pc:sldMk cId="3551341988" sldId="398"/>
            <ac:spMk id="3" creationId="{BD22A2C2-F9E8-7D12-428D-01D276C3CEF9}"/>
          </ac:spMkLst>
        </pc:spChg>
      </pc:sldChg>
      <pc:sldChg chg="addSp modSp mod">
        <pc:chgData name="Toby Donaldson" userId="2e6e5431-bb17-4c41-9985-d39c50d83c73" providerId="ADAL" clId="{C5FF2917-C6DB-4B08-AC7B-2071543FF6FA}" dt="2024-02-12T19:17:43.019" v="143" actId="113"/>
        <pc:sldMkLst>
          <pc:docMk/>
          <pc:sldMk cId="333022771" sldId="399"/>
        </pc:sldMkLst>
        <pc:spChg chg="add mod">
          <ac:chgData name="Toby Donaldson" userId="2e6e5431-bb17-4c41-9985-d39c50d83c73" providerId="ADAL" clId="{C5FF2917-C6DB-4B08-AC7B-2071543FF6FA}" dt="2024-02-12T19:17:43.019" v="143" actId="113"/>
          <ac:spMkLst>
            <pc:docMk/>
            <pc:sldMk cId="333022771" sldId="399"/>
            <ac:spMk id="8" creationId="{5070280C-CC25-E797-707C-1B14FBABB1F6}"/>
          </ac:spMkLst>
        </pc:spChg>
      </pc:sldChg>
      <pc:sldChg chg="delSp modSp mod">
        <pc:chgData name="Toby Donaldson" userId="2e6e5431-bb17-4c41-9985-d39c50d83c73" providerId="ADAL" clId="{C5FF2917-C6DB-4B08-AC7B-2071543FF6FA}" dt="2024-02-12T19:23:00.864" v="160" actId="1076"/>
        <pc:sldMkLst>
          <pc:docMk/>
          <pc:sldMk cId="1242729915" sldId="402"/>
        </pc:sldMkLst>
        <pc:spChg chg="mod">
          <ac:chgData name="Toby Donaldson" userId="2e6e5431-bb17-4c41-9985-d39c50d83c73" providerId="ADAL" clId="{C5FF2917-C6DB-4B08-AC7B-2071543FF6FA}" dt="2024-02-12T19:22:54.321" v="159" actId="5793"/>
          <ac:spMkLst>
            <pc:docMk/>
            <pc:sldMk cId="1242729915" sldId="402"/>
            <ac:spMk id="5" creationId="{188CC1B3-5E8D-78A8-08E4-85F902FFF219}"/>
          </ac:spMkLst>
        </pc:spChg>
        <pc:spChg chg="del">
          <ac:chgData name="Toby Donaldson" userId="2e6e5431-bb17-4c41-9985-d39c50d83c73" providerId="ADAL" clId="{C5FF2917-C6DB-4B08-AC7B-2071543FF6FA}" dt="2024-02-12T19:22:46.478" v="147" actId="21"/>
          <ac:spMkLst>
            <pc:docMk/>
            <pc:sldMk cId="1242729915" sldId="402"/>
            <ac:spMk id="7" creationId="{4A7A3095-54B1-96C2-E517-97E0CB19004E}"/>
          </ac:spMkLst>
        </pc:spChg>
        <pc:spChg chg="mod">
          <ac:chgData name="Toby Donaldson" userId="2e6e5431-bb17-4c41-9985-d39c50d83c73" providerId="ADAL" clId="{C5FF2917-C6DB-4B08-AC7B-2071543FF6FA}" dt="2024-02-12T19:23:00.864" v="160" actId="1076"/>
          <ac:spMkLst>
            <pc:docMk/>
            <pc:sldMk cId="1242729915" sldId="402"/>
            <ac:spMk id="13" creationId="{0166BF73-D841-7155-DA2D-949DA515AD38}"/>
          </ac:spMkLst>
        </pc:spChg>
        <pc:spChg chg="del">
          <ac:chgData name="Toby Donaldson" userId="2e6e5431-bb17-4c41-9985-d39c50d83c73" providerId="ADAL" clId="{C5FF2917-C6DB-4B08-AC7B-2071543FF6FA}" dt="2024-02-12T19:22:46.478" v="147" actId="21"/>
          <ac:spMkLst>
            <pc:docMk/>
            <pc:sldMk cId="1242729915" sldId="402"/>
            <ac:spMk id="14" creationId="{59B3407E-832E-F9E2-4948-E438D57D9067}"/>
          </ac:spMkLst>
        </pc:spChg>
        <pc:cxnChg chg="del">
          <ac:chgData name="Toby Donaldson" userId="2e6e5431-bb17-4c41-9985-d39c50d83c73" providerId="ADAL" clId="{C5FF2917-C6DB-4B08-AC7B-2071543FF6FA}" dt="2024-02-12T19:22:46.478" v="147" actId="21"/>
          <ac:cxnSpMkLst>
            <pc:docMk/>
            <pc:sldMk cId="1242729915" sldId="402"/>
            <ac:cxnSpMk id="11" creationId="{6A46B674-C2FF-40DB-3AA6-146B75B8EF72}"/>
          </ac:cxnSpMkLst>
        </pc:cxnChg>
        <pc:cxnChg chg="del">
          <ac:chgData name="Toby Donaldson" userId="2e6e5431-bb17-4c41-9985-d39c50d83c73" providerId="ADAL" clId="{C5FF2917-C6DB-4B08-AC7B-2071543FF6FA}" dt="2024-02-12T19:22:46.478" v="147" actId="21"/>
          <ac:cxnSpMkLst>
            <pc:docMk/>
            <pc:sldMk cId="1242729915" sldId="402"/>
            <ac:cxnSpMk id="17" creationId="{44067321-A492-1DFF-7E0F-64776AF225CD}"/>
          </ac:cxnSpMkLst>
        </pc:cxnChg>
      </pc:sldChg>
      <pc:sldChg chg="ord">
        <pc:chgData name="Toby Donaldson" userId="2e6e5431-bb17-4c41-9985-d39c50d83c73" providerId="ADAL" clId="{C5FF2917-C6DB-4B08-AC7B-2071543FF6FA}" dt="2024-02-12T19:24:37.896" v="178"/>
        <pc:sldMkLst>
          <pc:docMk/>
          <pc:sldMk cId="1615545161" sldId="403"/>
        </pc:sldMkLst>
      </pc:sldChg>
      <pc:sldChg chg="modSp mod">
        <pc:chgData name="Toby Donaldson" userId="2e6e5431-bb17-4c41-9985-d39c50d83c73" providerId="ADAL" clId="{C5FF2917-C6DB-4B08-AC7B-2071543FF6FA}" dt="2024-02-12T19:25:08.926" v="184" actId="20577"/>
        <pc:sldMkLst>
          <pc:docMk/>
          <pc:sldMk cId="2368921141" sldId="404"/>
        </pc:sldMkLst>
        <pc:spChg chg="mod">
          <ac:chgData name="Toby Donaldson" userId="2e6e5431-bb17-4c41-9985-d39c50d83c73" providerId="ADAL" clId="{C5FF2917-C6DB-4B08-AC7B-2071543FF6FA}" dt="2024-02-12T19:25:08.926" v="184" actId="20577"/>
          <ac:spMkLst>
            <pc:docMk/>
            <pc:sldMk cId="2368921141" sldId="404"/>
            <ac:spMk id="10" creationId="{706752FC-19DA-4C86-1FA9-6647ECBDDCD0}"/>
          </ac:spMkLst>
        </pc:spChg>
      </pc:sldChg>
      <pc:sldChg chg="delSp modSp mod">
        <pc:chgData name="Toby Donaldson" userId="2e6e5431-bb17-4c41-9985-d39c50d83c73" providerId="ADAL" clId="{C5FF2917-C6DB-4B08-AC7B-2071543FF6FA}" dt="2024-02-12T19:27:59.569" v="225" actId="2711"/>
        <pc:sldMkLst>
          <pc:docMk/>
          <pc:sldMk cId="1355385756" sldId="408"/>
        </pc:sldMkLst>
        <pc:spChg chg="mod">
          <ac:chgData name="Toby Donaldson" userId="2e6e5431-bb17-4c41-9985-d39c50d83c73" providerId="ADAL" clId="{C5FF2917-C6DB-4B08-AC7B-2071543FF6FA}" dt="2024-02-12T19:27:59.569" v="225" actId="2711"/>
          <ac:spMkLst>
            <pc:docMk/>
            <pc:sldMk cId="1355385756" sldId="408"/>
            <ac:spMk id="9" creationId="{4A92858F-E4AA-533E-ACA4-5BAC0C5F086D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0" creationId="{90DA23A0-BE75-444E-808F-74390191C94C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1" creationId="{28BE018F-DB3B-4EB7-4408-1489C0A1291A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2" creationId="{83DD9F8F-572C-6DC5-6090-EB949A91DB2B}"/>
          </ac:spMkLst>
        </pc:spChg>
      </pc:sldChg>
      <pc:sldChg chg="modSp mod">
        <pc:chgData name="Toby Donaldson" userId="2e6e5431-bb17-4c41-9985-d39c50d83c73" providerId="ADAL" clId="{C5FF2917-C6DB-4B08-AC7B-2071543FF6FA}" dt="2024-02-12T19:29:41.148" v="258" actId="1076"/>
        <pc:sldMkLst>
          <pc:docMk/>
          <pc:sldMk cId="1780252740" sldId="409"/>
        </pc:sldMkLst>
        <pc:spChg chg="mod">
          <ac:chgData name="Toby Donaldson" userId="2e6e5431-bb17-4c41-9985-d39c50d83c73" providerId="ADAL" clId="{C5FF2917-C6DB-4B08-AC7B-2071543FF6FA}" dt="2024-02-12T19:29:41.148" v="258" actId="1076"/>
          <ac:spMkLst>
            <pc:docMk/>
            <pc:sldMk cId="1780252740" sldId="409"/>
            <ac:spMk id="14" creationId="{60D8A054-18FD-4F8E-FC1F-FD8FEFFF7B25}"/>
          </ac:spMkLst>
        </pc:spChg>
      </pc:sldChg>
      <pc:sldChg chg="addSp delSp modSp mod">
        <pc:chgData name="Toby Donaldson" userId="2e6e5431-bb17-4c41-9985-d39c50d83c73" providerId="ADAL" clId="{C5FF2917-C6DB-4B08-AC7B-2071543FF6FA}" dt="2024-02-12T19:31:25.337" v="344" actId="1076"/>
        <pc:sldMkLst>
          <pc:docMk/>
          <pc:sldMk cId="2848837035" sldId="410"/>
        </pc:sldMkLst>
        <pc:spChg chg="mod">
          <ac:chgData name="Toby Donaldson" userId="2e6e5431-bb17-4c41-9985-d39c50d83c73" providerId="ADAL" clId="{C5FF2917-C6DB-4B08-AC7B-2071543FF6FA}" dt="2024-02-12T19:30:44.737" v="264" actId="20577"/>
          <ac:spMkLst>
            <pc:docMk/>
            <pc:sldMk cId="2848837035" sldId="410"/>
            <ac:spMk id="6" creationId="{2E8337D9-EFAB-4B91-175C-EDBFEE3FC0A3}"/>
          </ac:spMkLst>
        </pc:spChg>
        <pc:spChg chg="add mod">
          <ac:chgData name="Toby Donaldson" userId="2e6e5431-bb17-4c41-9985-d39c50d83c73" providerId="ADAL" clId="{C5FF2917-C6DB-4B08-AC7B-2071543FF6FA}" dt="2024-02-12T19:31:19.724" v="343" actId="2711"/>
          <ac:spMkLst>
            <pc:docMk/>
            <pc:sldMk cId="2848837035" sldId="410"/>
            <ac:spMk id="8" creationId="{764CF3A9-B0D6-0B52-E2FA-0213F327CD66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9" creationId="{4A92858F-E4AA-533E-ACA4-5BAC0C5F086D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10" creationId="{90DA23A0-BE75-444E-808F-74390191C94C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12" creationId="{83DD9F8F-572C-6DC5-6090-EB949A91DB2B}"/>
          </ac:spMkLst>
        </pc:spChg>
        <pc:spChg chg="mod">
          <ac:chgData name="Toby Donaldson" userId="2e6e5431-bb17-4c41-9985-d39c50d83c73" providerId="ADAL" clId="{C5FF2917-C6DB-4B08-AC7B-2071543FF6FA}" dt="2024-02-12T19:31:25.337" v="344" actId="1076"/>
          <ac:spMkLst>
            <pc:docMk/>
            <pc:sldMk cId="2848837035" sldId="410"/>
            <ac:spMk id="14" creationId="{60D8A054-18FD-4F8E-FC1F-FD8FEFFF7B25}"/>
          </ac:spMkLst>
        </pc:spChg>
      </pc:sldChg>
      <pc:sldChg chg="modSp mod">
        <pc:chgData name="Toby Donaldson" userId="2e6e5431-bb17-4c41-9985-d39c50d83c73" providerId="ADAL" clId="{C5FF2917-C6DB-4B08-AC7B-2071543FF6FA}" dt="2024-02-12T19:32:53.110" v="379" actId="20577"/>
        <pc:sldMkLst>
          <pc:docMk/>
          <pc:sldMk cId="1353264813" sldId="411"/>
        </pc:sldMkLst>
        <pc:spChg chg="mod">
          <ac:chgData name="Toby Donaldson" userId="2e6e5431-bb17-4c41-9985-d39c50d83c73" providerId="ADAL" clId="{C5FF2917-C6DB-4B08-AC7B-2071543FF6FA}" dt="2024-02-12T19:32:53.110" v="379" actId="20577"/>
          <ac:spMkLst>
            <pc:docMk/>
            <pc:sldMk cId="1353264813" sldId="411"/>
            <ac:spMk id="21" creationId="{AB998548-DD05-2C6E-14FA-C51F790EA1A2}"/>
          </ac:spMkLst>
        </pc:spChg>
      </pc:sldChg>
      <pc:sldChg chg="modSp mod">
        <pc:chgData name="Toby Donaldson" userId="2e6e5431-bb17-4c41-9985-d39c50d83c73" providerId="ADAL" clId="{C5FF2917-C6DB-4B08-AC7B-2071543FF6FA}" dt="2024-02-12T19:33:15.197" v="380" actId="1076"/>
        <pc:sldMkLst>
          <pc:docMk/>
          <pc:sldMk cId="999689757" sldId="412"/>
        </pc:sldMkLst>
        <pc:spChg chg="mod">
          <ac:chgData name="Toby Donaldson" userId="2e6e5431-bb17-4c41-9985-d39c50d83c73" providerId="ADAL" clId="{C5FF2917-C6DB-4B08-AC7B-2071543FF6FA}" dt="2024-02-12T19:33:15.197" v="380" actId="1076"/>
          <ac:spMkLst>
            <pc:docMk/>
            <pc:sldMk cId="999689757" sldId="412"/>
            <ac:spMk id="17" creationId="{776EDB8A-7448-6D72-E636-D57805D93EEA}"/>
          </ac:spMkLst>
        </pc:spChg>
      </pc:sldChg>
      <pc:sldChg chg="modSp mod">
        <pc:chgData name="Toby Donaldson" userId="2e6e5431-bb17-4c41-9985-d39c50d83c73" providerId="ADAL" clId="{C5FF2917-C6DB-4B08-AC7B-2071543FF6FA}" dt="2024-02-12T19:34:04.779" v="395" actId="14100"/>
        <pc:sldMkLst>
          <pc:docMk/>
          <pc:sldMk cId="3119020256" sldId="413"/>
        </pc:sldMkLst>
        <pc:spChg chg="mod">
          <ac:chgData name="Toby Donaldson" userId="2e6e5431-bb17-4c41-9985-d39c50d83c73" providerId="ADAL" clId="{C5FF2917-C6DB-4B08-AC7B-2071543FF6FA}" dt="2024-02-12T19:34:04.779" v="395" actId="14100"/>
          <ac:spMkLst>
            <pc:docMk/>
            <pc:sldMk cId="3119020256" sldId="413"/>
            <ac:spMk id="17" creationId="{776EDB8A-7448-6D72-E636-D57805D93EEA}"/>
          </ac:spMkLst>
        </pc:spChg>
      </pc:sldChg>
      <pc:sldChg chg="modSp mod">
        <pc:chgData name="Toby Donaldson" userId="2e6e5431-bb17-4c41-9985-d39c50d83c73" providerId="ADAL" clId="{C5FF2917-C6DB-4B08-AC7B-2071543FF6FA}" dt="2024-02-12T19:34:42.371" v="399" actId="20577"/>
        <pc:sldMkLst>
          <pc:docMk/>
          <pc:sldMk cId="1512875263" sldId="415"/>
        </pc:sldMkLst>
        <pc:spChg chg="mod">
          <ac:chgData name="Toby Donaldson" userId="2e6e5431-bb17-4c41-9985-d39c50d83c73" providerId="ADAL" clId="{C5FF2917-C6DB-4B08-AC7B-2071543FF6FA}" dt="2024-02-12T19:34:42.371" v="399" actId="20577"/>
          <ac:spMkLst>
            <pc:docMk/>
            <pc:sldMk cId="1512875263" sldId="415"/>
            <ac:spMk id="12" creationId="{F6449583-CD06-05A5-239E-4953FB7C0BB9}"/>
          </ac:spMkLst>
        </pc:spChg>
      </pc:sldChg>
      <pc:sldChg chg="modSp mod">
        <pc:chgData name="Toby Donaldson" userId="2e6e5431-bb17-4c41-9985-d39c50d83c73" providerId="ADAL" clId="{C5FF2917-C6DB-4B08-AC7B-2071543FF6FA}" dt="2024-02-12T19:38:33.010" v="445" actId="14100"/>
        <pc:sldMkLst>
          <pc:docMk/>
          <pc:sldMk cId="2641024368" sldId="416"/>
        </pc:sldMkLst>
        <pc:spChg chg="mod">
          <ac:chgData name="Toby Donaldson" userId="2e6e5431-bb17-4c41-9985-d39c50d83c73" providerId="ADAL" clId="{C5FF2917-C6DB-4B08-AC7B-2071543FF6FA}" dt="2024-02-12T19:38:20.877" v="443" actId="20577"/>
          <ac:spMkLst>
            <pc:docMk/>
            <pc:sldMk cId="2641024368" sldId="416"/>
            <ac:spMk id="3" creationId="{4AB35AE4-EAD8-0E58-C686-206EDD81F9D8}"/>
          </ac:spMkLst>
        </pc:spChg>
        <pc:spChg chg="mod">
          <ac:chgData name="Toby Donaldson" userId="2e6e5431-bb17-4c41-9985-d39c50d83c73" providerId="ADAL" clId="{C5FF2917-C6DB-4B08-AC7B-2071543FF6FA}" dt="2024-02-12T19:35:05.279" v="404" actId="313"/>
          <ac:spMkLst>
            <pc:docMk/>
            <pc:sldMk cId="2641024368" sldId="416"/>
            <ac:spMk id="11" creationId="{84A9B578-87D8-D9FF-E668-B92494EDCA4B}"/>
          </ac:spMkLst>
        </pc:spChg>
        <pc:cxnChg chg="mod">
          <ac:chgData name="Toby Donaldson" userId="2e6e5431-bb17-4c41-9985-d39c50d83c73" providerId="ADAL" clId="{C5FF2917-C6DB-4B08-AC7B-2071543FF6FA}" dt="2024-02-12T19:38:28.896" v="444" actId="14100"/>
          <ac:cxnSpMkLst>
            <pc:docMk/>
            <pc:sldMk cId="2641024368" sldId="416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C5FF2917-C6DB-4B08-AC7B-2071543FF6FA}" dt="2024-02-12T19:38:20.877" v="443" actId="20577"/>
          <ac:cxnSpMkLst>
            <pc:docMk/>
            <pc:sldMk cId="2641024368" sldId="416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C5FF2917-C6DB-4B08-AC7B-2071543FF6FA}" dt="2024-02-12T19:38:33.010" v="445" actId="14100"/>
          <ac:cxnSpMkLst>
            <pc:docMk/>
            <pc:sldMk cId="2641024368" sldId="416"/>
            <ac:cxnSpMk id="24" creationId="{6C2132BE-8E4E-21A2-418A-BE322ED3BDD9}"/>
          </ac:cxnSpMkLst>
        </pc:cxnChg>
      </pc:sldChg>
      <pc:sldChg chg="modSp mod">
        <pc:chgData name="Toby Donaldson" userId="2e6e5431-bb17-4c41-9985-d39c50d83c73" providerId="ADAL" clId="{C5FF2917-C6DB-4B08-AC7B-2071543FF6FA}" dt="2024-02-12T19:35:24.634" v="409" actId="313"/>
        <pc:sldMkLst>
          <pc:docMk/>
          <pc:sldMk cId="777491848" sldId="417"/>
        </pc:sldMkLst>
        <pc:spChg chg="mod">
          <ac:chgData name="Toby Donaldson" userId="2e6e5431-bb17-4c41-9985-d39c50d83c73" providerId="ADAL" clId="{C5FF2917-C6DB-4B08-AC7B-2071543FF6FA}" dt="2024-02-12T19:35:24.634" v="409" actId="313"/>
          <ac:spMkLst>
            <pc:docMk/>
            <pc:sldMk cId="777491848" sldId="417"/>
            <ac:spMk id="11" creationId="{84A9B578-87D8-D9FF-E668-B92494EDCA4B}"/>
          </ac:spMkLst>
        </pc:spChg>
      </pc:sldChg>
      <pc:sldChg chg="modSp mod">
        <pc:chgData name="Toby Donaldson" userId="2e6e5431-bb17-4c41-9985-d39c50d83c73" providerId="ADAL" clId="{C5FF2917-C6DB-4B08-AC7B-2071543FF6FA}" dt="2024-02-12T19:35:42.133" v="415" actId="20577"/>
        <pc:sldMkLst>
          <pc:docMk/>
          <pc:sldMk cId="1808751066" sldId="418"/>
        </pc:sldMkLst>
        <pc:spChg chg="mod">
          <ac:chgData name="Toby Donaldson" userId="2e6e5431-bb17-4c41-9985-d39c50d83c73" providerId="ADAL" clId="{C5FF2917-C6DB-4B08-AC7B-2071543FF6FA}" dt="2024-02-12T19:35:42.133" v="415" actId="20577"/>
          <ac:spMkLst>
            <pc:docMk/>
            <pc:sldMk cId="1808751066" sldId="418"/>
            <ac:spMk id="5" creationId="{5D1CC6F4-11DF-92C9-8571-3F9FE4298D1D}"/>
          </ac:spMkLst>
        </pc:spChg>
      </pc:sldChg>
      <pc:sldChg chg="modSp mod">
        <pc:chgData name="Toby Donaldson" userId="2e6e5431-bb17-4c41-9985-d39c50d83c73" providerId="ADAL" clId="{C5FF2917-C6DB-4B08-AC7B-2071543FF6FA}" dt="2024-02-12T19:35:51.844" v="435" actId="20577"/>
        <pc:sldMkLst>
          <pc:docMk/>
          <pc:sldMk cId="231268078" sldId="419"/>
        </pc:sldMkLst>
        <pc:spChg chg="mod">
          <ac:chgData name="Toby Donaldson" userId="2e6e5431-bb17-4c41-9985-d39c50d83c73" providerId="ADAL" clId="{C5FF2917-C6DB-4B08-AC7B-2071543FF6FA}" dt="2024-02-12T19:35:51.844" v="435" actId="20577"/>
          <ac:spMkLst>
            <pc:docMk/>
            <pc:sldMk cId="231268078" sldId="419"/>
            <ac:spMk id="5" creationId="{5D1CC6F4-11DF-92C9-8571-3F9FE4298D1D}"/>
          </ac:spMkLst>
        </pc:spChg>
      </pc:sldChg>
      <pc:sldChg chg="addSp modSp mod">
        <pc:chgData name="Toby Donaldson" userId="2e6e5431-bb17-4c41-9985-d39c50d83c73" providerId="ADAL" clId="{C5FF2917-C6DB-4B08-AC7B-2071543FF6FA}" dt="2024-02-12T19:37:19.447" v="437" actId="11529"/>
        <pc:sldMkLst>
          <pc:docMk/>
          <pc:sldMk cId="711728480" sldId="421"/>
        </pc:sldMkLst>
        <pc:spChg chg="mod">
          <ac:chgData name="Toby Donaldson" userId="2e6e5431-bb17-4c41-9985-d39c50d83c73" providerId="ADAL" clId="{C5FF2917-C6DB-4B08-AC7B-2071543FF6FA}" dt="2024-02-12T19:36:42.160" v="436" actId="20577"/>
          <ac:spMkLst>
            <pc:docMk/>
            <pc:sldMk cId="711728480" sldId="421"/>
            <ac:spMk id="10" creationId="{168BFDD8-6834-3156-C6C3-6DE53DEDFAD7}"/>
          </ac:spMkLst>
        </pc:spChg>
        <pc:cxnChg chg="add">
          <ac:chgData name="Toby Donaldson" userId="2e6e5431-bb17-4c41-9985-d39c50d83c73" providerId="ADAL" clId="{C5FF2917-C6DB-4B08-AC7B-2071543FF6FA}" dt="2024-02-12T19:37:19.447" v="437" actId="11529"/>
          <ac:cxnSpMkLst>
            <pc:docMk/>
            <pc:sldMk cId="711728480" sldId="421"/>
            <ac:cxnSpMk id="6" creationId="{C2190365-E477-8F43-82A0-52C91425EAC9}"/>
          </ac:cxnSpMkLst>
        </pc:cxnChg>
      </pc:sldChg>
      <pc:sldChg chg="modSp mod">
        <pc:chgData name="Toby Donaldson" userId="2e6e5431-bb17-4c41-9985-d39c50d83c73" providerId="ADAL" clId="{C5FF2917-C6DB-4B08-AC7B-2071543FF6FA}" dt="2024-02-12T19:37:56.461" v="441" actId="20577"/>
        <pc:sldMkLst>
          <pc:docMk/>
          <pc:sldMk cId="1437062659" sldId="422"/>
        </pc:sldMkLst>
        <pc:spChg chg="mod">
          <ac:chgData name="Toby Donaldson" userId="2e6e5431-bb17-4c41-9985-d39c50d83c73" providerId="ADAL" clId="{C5FF2917-C6DB-4B08-AC7B-2071543FF6FA}" dt="2024-02-12T19:37:56.461" v="441" actId="20577"/>
          <ac:spMkLst>
            <pc:docMk/>
            <pc:sldMk cId="1437062659" sldId="422"/>
            <ac:spMk id="10" creationId="{168BFDD8-6834-3156-C6C3-6DE53DEDFAD7}"/>
          </ac:spMkLst>
        </pc:spChg>
      </pc:sldChg>
      <pc:sldChg chg="delSp modSp mod">
        <pc:chgData name="Toby Donaldson" userId="2e6e5431-bb17-4c41-9985-d39c50d83c73" providerId="ADAL" clId="{C5FF2917-C6DB-4B08-AC7B-2071543FF6FA}" dt="2024-02-12T19:39:25.720" v="452" actId="20577"/>
        <pc:sldMkLst>
          <pc:docMk/>
          <pc:sldMk cId="498897682" sldId="423"/>
        </pc:sldMkLst>
        <pc:spChg chg="mod">
          <ac:chgData name="Toby Donaldson" userId="2e6e5431-bb17-4c41-9985-d39c50d83c73" providerId="ADAL" clId="{C5FF2917-C6DB-4B08-AC7B-2071543FF6FA}" dt="2024-02-12T19:39:25.720" v="452" actId="20577"/>
          <ac:spMkLst>
            <pc:docMk/>
            <pc:sldMk cId="498897682" sldId="423"/>
            <ac:spMk id="10" creationId="{168BFDD8-6834-3156-C6C3-6DE53DEDFAD7}"/>
          </ac:spMkLst>
        </pc:spChg>
        <pc:spChg chg="del">
          <ac:chgData name="Toby Donaldson" userId="2e6e5431-bb17-4c41-9985-d39c50d83c73" providerId="ADAL" clId="{C5FF2917-C6DB-4B08-AC7B-2071543FF6FA}" dt="2024-02-12T19:39:22.672" v="446" actId="21"/>
          <ac:spMkLst>
            <pc:docMk/>
            <pc:sldMk cId="498897682" sldId="423"/>
            <ac:spMk id="12" creationId="{68F75899-0D98-E778-3773-F4FD63960A5A}"/>
          </ac:spMkLst>
        </pc:spChg>
      </pc:sldChg>
      <pc:sldChg chg="modSp mod">
        <pc:chgData name="Toby Donaldson" userId="2e6e5431-bb17-4c41-9985-d39c50d83c73" providerId="ADAL" clId="{C5FF2917-C6DB-4B08-AC7B-2071543FF6FA}" dt="2024-02-12T19:39:47.343" v="455" actId="20577"/>
        <pc:sldMkLst>
          <pc:docMk/>
          <pc:sldMk cId="2531237026" sldId="424"/>
        </pc:sldMkLst>
        <pc:spChg chg="mod">
          <ac:chgData name="Toby Donaldson" userId="2e6e5431-bb17-4c41-9985-d39c50d83c73" providerId="ADAL" clId="{C5FF2917-C6DB-4B08-AC7B-2071543FF6FA}" dt="2024-02-12T19:39:47.343" v="455" actId="20577"/>
          <ac:spMkLst>
            <pc:docMk/>
            <pc:sldMk cId="2531237026" sldId="424"/>
            <ac:spMk id="5" creationId="{1E18D33E-6062-F1B6-85C8-6C061DB1B58D}"/>
          </ac:spMkLst>
        </pc:spChg>
      </pc:sldChg>
      <pc:sldChg chg="delSp mod">
        <pc:chgData name="Toby Donaldson" userId="2e6e5431-bb17-4c41-9985-d39c50d83c73" providerId="ADAL" clId="{C5FF2917-C6DB-4B08-AC7B-2071543FF6FA}" dt="2024-02-12T19:40:09.346" v="456" actId="21"/>
        <pc:sldMkLst>
          <pc:docMk/>
          <pc:sldMk cId="986461365" sldId="425"/>
        </pc:sldMkLst>
        <pc:spChg chg="del">
          <ac:chgData name="Toby Donaldson" userId="2e6e5431-bb17-4c41-9985-d39c50d83c73" providerId="ADAL" clId="{C5FF2917-C6DB-4B08-AC7B-2071543FF6FA}" dt="2024-02-12T19:40:09.346" v="456" actId="21"/>
          <ac:spMkLst>
            <pc:docMk/>
            <pc:sldMk cId="986461365" sldId="425"/>
            <ac:spMk id="12" creationId="{68F75899-0D98-E778-3773-F4FD63960A5A}"/>
          </ac:spMkLst>
        </pc:spChg>
      </pc:sldChg>
      <pc:sldChg chg="modSp mod">
        <pc:chgData name="Toby Donaldson" userId="2e6e5431-bb17-4c41-9985-d39c50d83c73" providerId="ADAL" clId="{C5FF2917-C6DB-4B08-AC7B-2071543FF6FA}" dt="2024-02-12T19:42:05.297" v="459" actId="207"/>
        <pc:sldMkLst>
          <pc:docMk/>
          <pc:sldMk cId="97675726" sldId="428"/>
        </pc:sldMkLst>
        <pc:spChg chg="mod">
          <ac:chgData name="Toby Donaldson" userId="2e6e5431-bb17-4c41-9985-d39c50d83c73" providerId="ADAL" clId="{C5FF2917-C6DB-4B08-AC7B-2071543FF6FA}" dt="2024-02-12T19:42:05.297" v="459" actId="207"/>
          <ac:spMkLst>
            <pc:docMk/>
            <pc:sldMk cId="97675726" sldId="428"/>
            <ac:spMk id="15" creationId="{DE301C6B-0995-6507-905C-D939BA9AAAEA}"/>
          </ac:spMkLst>
        </pc:spChg>
      </pc:sldChg>
      <pc:sldChg chg="delSp modSp mod">
        <pc:chgData name="Toby Donaldson" userId="2e6e5431-bb17-4c41-9985-d39c50d83c73" providerId="ADAL" clId="{C5FF2917-C6DB-4B08-AC7B-2071543FF6FA}" dt="2024-02-12T19:44:18.344" v="524" actId="207"/>
        <pc:sldMkLst>
          <pc:docMk/>
          <pc:sldMk cId="4119632172" sldId="431"/>
        </pc:sldMkLst>
        <pc:spChg chg="mod">
          <ac:chgData name="Toby Donaldson" userId="2e6e5431-bb17-4c41-9985-d39c50d83c73" providerId="ADAL" clId="{C5FF2917-C6DB-4B08-AC7B-2071543FF6FA}" dt="2024-02-12T19:44:18.344" v="524" actId="207"/>
          <ac:spMkLst>
            <pc:docMk/>
            <pc:sldMk cId="4119632172" sldId="431"/>
            <ac:spMk id="11" creationId="{B1D34692-BD3D-9C24-0979-877F4F6C1083}"/>
          </ac:spMkLst>
        </pc:spChg>
        <pc:cxnChg chg="del">
          <ac:chgData name="Toby Donaldson" userId="2e6e5431-bb17-4c41-9985-d39c50d83c73" providerId="ADAL" clId="{C5FF2917-C6DB-4B08-AC7B-2071543FF6FA}" dt="2024-02-12T19:43:10.696" v="461" actId="21"/>
          <ac:cxnSpMkLst>
            <pc:docMk/>
            <pc:sldMk cId="4119632172" sldId="431"/>
            <ac:cxnSpMk id="30" creationId="{D2B8A7E1-5C14-D94C-E4F8-4AD47C6779D7}"/>
          </ac:cxnSpMkLst>
        </pc:cxnChg>
        <pc:cxnChg chg="del">
          <ac:chgData name="Toby Donaldson" userId="2e6e5431-bb17-4c41-9985-d39c50d83c73" providerId="ADAL" clId="{C5FF2917-C6DB-4B08-AC7B-2071543FF6FA}" dt="2024-02-12T19:43:10.696" v="461" actId="21"/>
          <ac:cxnSpMkLst>
            <pc:docMk/>
            <pc:sldMk cId="4119632172" sldId="431"/>
            <ac:cxnSpMk id="31" creationId="{AFC6E228-489D-99DA-2829-22E6D6FBADC0}"/>
          </ac:cxnSpMkLst>
        </pc:cxnChg>
      </pc:sldChg>
      <pc:sldChg chg="modSp mod">
        <pc:chgData name="Toby Donaldson" userId="2e6e5431-bb17-4c41-9985-d39c50d83c73" providerId="ADAL" clId="{C5FF2917-C6DB-4B08-AC7B-2071543FF6FA}" dt="2024-02-12T19:44:54.840" v="541" actId="20577"/>
        <pc:sldMkLst>
          <pc:docMk/>
          <pc:sldMk cId="191542703" sldId="432"/>
        </pc:sldMkLst>
        <pc:spChg chg="mod">
          <ac:chgData name="Toby Donaldson" userId="2e6e5431-bb17-4c41-9985-d39c50d83c73" providerId="ADAL" clId="{C5FF2917-C6DB-4B08-AC7B-2071543FF6FA}" dt="2024-02-12T19:44:54.840" v="541" actId="20577"/>
          <ac:spMkLst>
            <pc:docMk/>
            <pc:sldMk cId="191542703" sldId="432"/>
            <ac:spMk id="35" creationId="{670560B4-9FC0-7CB7-3C97-52E99C74343D}"/>
          </ac:spMkLst>
        </pc:spChg>
      </pc:sldChg>
      <pc:sldChg chg="delSp mod">
        <pc:chgData name="Toby Donaldson" userId="2e6e5431-bb17-4c41-9985-d39c50d83c73" providerId="ADAL" clId="{C5FF2917-C6DB-4B08-AC7B-2071543FF6FA}" dt="2024-02-12T19:40:28.744" v="457" actId="21"/>
        <pc:sldMkLst>
          <pc:docMk/>
          <pc:sldMk cId="3920920788" sldId="434"/>
        </pc:sldMkLst>
        <pc:spChg chg="del">
          <ac:chgData name="Toby Donaldson" userId="2e6e5431-bb17-4c41-9985-d39c50d83c73" providerId="ADAL" clId="{C5FF2917-C6DB-4B08-AC7B-2071543FF6FA}" dt="2024-02-12T19:40:28.744" v="457" actId="21"/>
          <ac:spMkLst>
            <pc:docMk/>
            <pc:sldMk cId="3920920788" sldId="434"/>
            <ac:spMk id="12" creationId="{68F75899-0D98-E778-3773-F4FD63960A5A}"/>
          </ac:spMkLst>
        </pc:spChg>
      </pc:sldChg>
      <pc:sldChg chg="delSp mod">
        <pc:chgData name="Toby Donaldson" userId="2e6e5431-bb17-4c41-9985-d39c50d83c73" providerId="ADAL" clId="{C5FF2917-C6DB-4B08-AC7B-2071543FF6FA}" dt="2024-02-12T19:40:50.781" v="458" actId="21"/>
        <pc:sldMkLst>
          <pc:docMk/>
          <pc:sldMk cId="1869859612" sldId="435"/>
        </pc:sldMkLst>
        <pc:spChg chg="del">
          <ac:chgData name="Toby Donaldson" userId="2e6e5431-bb17-4c41-9985-d39c50d83c73" providerId="ADAL" clId="{C5FF2917-C6DB-4B08-AC7B-2071543FF6FA}" dt="2024-02-12T19:40:50.781" v="458" actId="21"/>
          <ac:spMkLst>
            <pc:docMk/>
            <pc:sldMk cId="1869859612" sldId="435"/>
            <ac:spMk id="12" creationId="{68F75899-0D98-E778-3773-F4FD63960A5A}"/>
          </ac:spMkLst>
        </pc:spChg>
      </pc:sldChg>
      <pc:sldChg chg="delSp modSp add mod">
        <pc:chgData name="Toby Donaldson" userId="2e6e5431-bb17-4c41-9985-d39c50d83c73" providerId="ADAL" clId="{C5FF2917-C6DB-4B08-AC7B-2071543FF6FA}" dt="2024-02-12T19:23:53.440" v="176" actId="14100"/>
        <pc:sldMkLst>
          <pc:docMk/>
          <pc:sldMk cId="4023704484" sldId="436"/>
        </pc:sldMkLst>
        <pc:spChg chg="mod">
          <ac:chgData name="Toby Donaldson" userId="2e6e5431-bb17-4c41-9985-d39c50d83c73" providerId="ADAL" clId="{C5FF2917-C6DB-4B08-AC7B-2071543FF6FA}" dt="2024-02-12T19:23:53.440" v="176" actId="14100"/>
          <ac:spMkLst>
            <pc:docMk/>
            <pc:sldMk cId="4023704484" sldId="436"/>
            <ac:spMk id="7" creationId="{97B4A787-E0F7-4AF9-2A1D-B6DBAB747127}"/>
          </ac:spMkLst>
        </pc:spChg>
        <pc:spChg chg="del">
          <ac:chgData name="Toby Donaldson" userId="2e6e5431-bb17-4c41-9985-d39c50d83c73" providerId="ADAL" clId="{C5FF2917-C6DB-4B08-AC7B-2071543FF6FA}" dt="2024-02-12T19:23:07.504" v="161" actId="21"/>
          <ac:spMkLst>
            <pc:docMk/>
            <pc:sldMk cId="4023704484" sldId="436"/>
            <ac:spMk id="13" creationId="{DBADC047-D18C-B775-AA03-DAA0E8FBBE43}"/>
          </ac:spMkLst>
        </pc:spChg>
        <pc:cxnChg chg="mod">
          <ac:chgData name="Toby Donaldson" userId="2e6e5431-bb17-4c41-9985-d39c50d83c73" providerId="ADAL" clId="{C5FF2917-C6DB-4B08-AC7B-2071543FF6FA}" dt="2024-02-12T19:23:47.401" v="175" actId="14100"/>
          <ac:cxnSpMkLst>
            <pc:docMk/>
            <pc:sldMk cId="4023704484" sldId="436"/>
            <ac:cxnSpMk id="11" creationId="{FECA180A-4049-9599-E08C-E650ADD3ECD1}"/>
          </ac:cxnSpMkLst>
        </pc:cxnChg>
      </pc:sldChg>
      <pc:sldChg chg="delSp add mod">
        <pc:chgData name="Toby Donaldson" userId="2e6e5431-bb17-4c41-9985-d39c50d83c73" providerId="ADAL" clId="{C5FF2917-C6DB-4B08-AC7B-2071543FF6FA}" dt="2024-02-12T19:28:44.254" v="228" actId="21"/>
        <pc:sldMkLst>
          <pc:docMk/>
          <pc:sldMk cId="4291526800" sldId="437"/>
        </pc:sldMkLst>
        <pc:spChg chg="del">
          <ac:chgData name="Toby Donaldson" userId="2e6e5431-bb17-4c41-9985-d39c50d83c73" providerId="ADAL" clId="{C5FF2917-C6DB-4B08-AC7B-2071543FF6FA}" dt="2024-02-12T19:28:44.254" v="228" actId="21"/>
          <ac:spMkLst>
            <pc:docMk/>
            <pc:sldMk cId="4291526800" sldId="437"/>
            <ac:spMk id="10" creationId="{BC6992AE-8E3C-F2BE-C4CD-E0C4CDE49AF7}"/>
          </ac:spMkLst>
        </pc:spChg>
        <pc:spChg chg="del">
          <ac:chgData name="Toby Donaldson" userId="2e6e5431-bb17-4c41-9985-d39c50d83c73" providerId="ADAL" clId="{C5FF2917-C6DB-4B08-AC7B-2071543FF6FA}" dt="2024-02-12T19:28:41.364" v="227" actId="21"/>
          <ac:spMkLst>
            <pc:docMk/>
            <pc:sldMk cId="4291526800" sldId="437"/>
            <ac:spMk id="12" creationId="{331667FE-428C-44DE-E99E-B1A4112AB0AB}"/>
          </ac:spMkLst>
        </pc:spChg>
      </pc:sldChg>
      <pc:sldChg chg="add">
        <pc:chgData name="Toby Donaldson" userId="2e6e5431-bb17-4c41-9985-d39c50d83c73" providerId="ADAL" clId="{C5FF2917-C6DB-4B08-AC7B-2071543FF6FA}" dt="2024-02-12T19:28:33.483" v="226" actId="2890"/>
        <pc:sldMkLst>
          <pc:docMk/>
          <pc:sldMk cId="2562406856" sldId="438"/>
        </pc:sldMkLst>
      </pc:sldChg>
      <pc:sldChg chg="delSp modSp add mod">
        <pc:chgData name="Toby Donaldson" userId="2e6e5431-bb17-4c41-9985-d39c50d83c73" providerId="ADAL" clId="{C5FF2917-C6DB-4B08-AC7B-2071543FF6FA}" dt="2024-02-12T19:32:12.714" v="355" actId="20577"/>
        <pc:sldMkLst>
          <pc:docMk/>
          <pc:sldMk cId="2175070922" sldId="439"/>
        </pc:sldMkLst>
        <pc:spChg chg="mod">
          <ac:chgData name="Toby Donaldson" userId="2e6e5431-bb17-4c41-9985-d39c50d83c73" providerId="ADAL" clId="{C5FF2917-C6DB-4B08-AC7B-2071543FF6FA}" dt="2024-02-12T19:32:12.714" v="355" actId="20577"/>
          <ac:spMkLst>
            <pc:docMk/>
            <pc:sldMk cId="2175070922" sldId="439"/>
            <ac:spMk id="6" creationId="{C76B31A8-73A1-BC8B-179C-66453B61F93F}"/>
          </ac:spMkLst>
        </pc:spChg>
        <pc:spChg chg="del">
          <ac:chgData name="Toby Donaldson" userId="2e6e5431-bb17-4c41-9985-d39c50d83c73" providerId="ADAL" clId="{C5FF2917-C6DB-4B08-AC7B-2071543FF6FA}" dt="2024-02-12T19:32:05.558" v="346" actId="21"/>
          <ac:spMkLst>
            <pc:docMk/>
            <pc:sldMk cId="2175070922" sldId="439"/>
            <ac:spMk id="9" creationId="{F0CCD246-3980-BE32-169A-0FB87DEFDBFB}"/>
          </ac:spMkLst>
        </pc:spChg>
        <pc:spChg chg="del">
          <ac:chgData name="Toby Donaldson" userId="2e6e5431-bb17-4c41-9985-d39c50d83c73" providerId="ADAL" clId="{C5FF2917-C6DB-4B08-AC7B-2071543FF6FA}" dt="2024-02-12T19:32:05.558" v="346" actId="21"/>
          <ac:spMkLst>
            <pc:docMk/>
            <pc:sldMk cId="2175070922" sldId="439"/>
            <ac:spMk id="14" creationId="{47A16A10-8956-BBEB-2FC5-CE9E9AB6C1C0}"/>
          </ac:spMkLst>
        </pc:spChg>
      </pc:sldChg>
      <pc:sldChg chg="delSp add mod">
        <pc:chgData name="Toby Donaldson" userId="2e6e5431-bb17-4c41-9985-d39c50d83c73" providerId="ADAL" clId="{C5FF2917-C6DB-4B08-AC7B-2071543FF6FA}" dt="2024-02-12T19:32:25.530" v="356" actId="21"/>
        <pc:sldMkLst>
          <pc:docMk/>
          <pc:sldMk cId="2140961914" sldId="440"/>
        </pc:sldMkLst>
        <pc:spChg chg="del">
          <ac:chgData name="Toby Donaldson" userId="2e6e5431-bb17-4c41-9985-d39c50d83c73" providerId="ADAL" clId="{C5FF2917-C6DB-4B08-AC7B-2071543FF6FA}" dt="2024-02-12T19:32:25.530" v="356" actId="21"/>
          <ac:spMkLst>
            <pc:docMk/>
            <pc:sldMk cId="2140961914" sldId="440"/>
            <ac:spMk id="14" creationId="{8AE13DB1-FCAE-868E-0388-1983036EE1F6}"/>
          </ac:spMkLst>
        </pc:spChg>
      </pc:sldChg>
      <pc:sldChg chg="addSp delSp modSp add mod">
        <pc:chgData name="Toby Donaldson" userId="2e6e5431-bb17-4c41-9985-d39c50d83c73" providerId="ADAL" clId="{C5FF2917-C6DB-4B08-AC7B-2071543FF6FA}" dt="2024-02-12T19:44:33.640" v="526"/>
        <pc:sldMkLst>
          <pc:docMk/>
          <pc:sldMk cId="1198622754" sldId="441"/>
        </pc:sldMkLst>
        <pc:spChg chg="del">
          <ac:chgData name="Toby Donaldson" userId="2e6e5431-bb17-4c41-9985-d39c50d83c73" providerId="ADAL" clId="{C5FF2917-C6DB-4B08-AC7B-2071543FF6FA}" dt="2024-02-12T19:44:27.475" v="525" actId="21"/>
          <ac:spMkLst>
            <pc:docMk/>
            <pc:sldMk cId="1198622754" sldId="441"/>
            <ac:spMk id="11" creationId="{93801241-7D90-25D8-72D4-402CCE42F613}"/>
          </ac:spMkLst>
        </pc:spChg>
        <pc:spChg chg="add mod">
          <ac:chgData name="Toby Donaldson" userId="2e6e5431-bb17-4c41-9985-d39c50d83c73" providerId="ADAL" clId="{C5FF2917-C6DB-4B08-AC7B-2071543FF6FA}" dt="2024-02-12T19:44:33.640" v="526"/>
          <ac:spMkLst>
            <pc:docMk/>
            <pc:sldMk cId="1198622754" sldId="441"/>
            <ac:spMk id="12" creationId="{2FABBEDD-695A-4F2A-36CB-85279C3A2923}"/>
          </ac:spMkLst>
        </pc:spChg>
      </pc:sldChg>
    </pc:docChg>
  </pc:docChgLst>
  <pc:docChgLst>
    <pc:chgData name="Toby Donaldson" userId="2e6e5431-bb17-4c41-9985-d39c50d83c73" providerId="ADAL" clId="{A18961DC-80AD-4D20-835D-A373141178AD}"/>
    <pc:docChg chg="undo custSel addSld modSld sldOrd modSection">
      <pc:chgData name="Toby Donaldson" userId="2e6e5431-bb17-4c41-9985-d39c50d83c73" providerId="ADAL" clId="{A18961DC-80AD-4D20-835D-A373141178AD}" dt="2024-02-09T21:09:10.658" v="524"/>
      <pc:docMkLst>
        <pc:docMk/>
      </pc:docMkLst>
      <pc:sldChg chg="modSp mod">
        <pc:chgData name="Toby Donaldson" userId="2e6e5431-bb17-4c41-9985-d39c50d83c73" providerId="ADAL" clId="{A18961DC-80AD-4D20-835D-A373141178AD}" dt="2024-02-05T19:39:33.996" v="0" actId="20577"/>
        <pc:sldMkLst>
          <pc:docMk/>
          <pc:sldMk cId="2287764959" sldId="396"/>
        </pc:sldMkLst>
        <pc:spChg chg="mod">
          <ac:chgData name="Toby Donaldson" userId="2e6e5431-bb17-4c41-9985-d39c50d83c73" providerId="ADAL" clId="{A18961DC-80AD-4D20-835D-A373141178AD}" dt="2024-02-05T19:39:33.996" v="0" actId="20577"/>
          <ac:spMkLst>
            <pc:docMk/>
            <pc:sldMk cId="2287764959" sldId="396"/>
            <ac:spMk id="6" creationId="{156323D4-8733-86DD-A58F-69D8799A1216}"/>
          </ac:spMkLst>
        </pc:sp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663618084" sldId="397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663618084" sldId="397"/>
            <ac:inkMk id="6" creationId="{A020D1C6-EBC4-B904-8C8D-C19443793910}"/>
          </ac:inkMkLst>
        </pc:inkChg>
      </pc:sldChg>
      <pc:sldChg chg="modSp mod">
        <pc:chgData name="Toby Donaldson" userId="2e6e5431-bb17-4c41-9985-d39c50d83c73" providerId="ADAL" clId="{A18961DC-80AD-4D20-835D-A373141178AD}" dt="2024-02-05T19:40:55.377" v="4" actId="207"/>
        <pc:sldMkLst>
          <pc:docMk/>
          <pc:sldMk cId="2354844912" sldId="398"/>
        </pc:sldMkLst>
        <pc:spChg chg="mod">
          <ac:chgData name="Toby Donaldson" userId="2e6e5431-bb17-4c41-9985-d39c50d83c73" providerId="ADAL" clId="{A18961DC-80AD-4D20-835D-A373141178AD}" dt="2024-02-05T19:40:55.377" v="4" actId="207"/>
          <ac:spMkLst>
            <pc:docMk/>
            <pc:sldMk cId="2354844912" sldId="398"/>
            <ac:spMk id="5" creationId="{00875744-F50D-0EB4-32BD-18E1FE5F2ED3}"/>
          </ac:spMkLst>
        </pc:sp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2753011666" sldId="399"/>
        </pc:sldMkLst>
        <pc:spChg chg="mod">
          <ac:chgData name="Toby Donaldson" userId="2e6e5431-bb17-4c41-9985-d39c50d83c73" providerId="ADAL" clId="{A18961DC-80AD-4D20-835D-A373141178AD}" dt="2024-02-05T19:40:22.917" v="2" actId="207"/>
          <ac:spMkLst>
            <pc:docMk/>
            <pc:sldMk cId="2753011666" sldId="399"/>
            <ac:spMk id="5" creationId="{00875744-F50D-0EB4-32BD-18E1FE5F2ED3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753011666" sldId="399"/>
            <ac:inkMk id="6" creationId="{721644CB-5309-02B2-CD64-08D49F4EF8D2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1827292657" sldId="400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827292657" sldId="400"/>
            <ac:inkMk id="8" creationId="{DC8B884D-6656-DB10-49F9-41AA2461A41D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8727621" sldId="401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8727621" sldId="401"/>
            <ac:inkMk id="8" creationId="{B5983156-EFD4-EA85-EAA3-860E7E72C2A0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098127497" sldId="402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098127497" sldId="402"/>
            <ac:inkMk id="8" creationId="{F9A0F372-3C5C-7FCD-1EB4-D5A999C387B5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40628499" sldId="403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40628499" sldId="403"/>
            <ac:inkMk id="7" creationId="{32617A6E-B6FD-3354-BE79-0494D9E902AF}"/>
          </ac:inkMkLst>
        </pc:inkChg>
      </pc:sldChg>
      <pc:sldChg chg="modSp mod">
        <pc:chgData name="Toby Donaldson" userId="2e6e5431-bb17-4c41-9985-d39c50d83c73" providerId="ADAL" clId="{A18961DC-80AD-4D20-835D-A373141178AD}" dt="2024-02-05T19:46:47.361" v="43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A18961DC-80AD-4D20-835D-A373141178AD}" dt="2024-02-05T19:46:47.361" v="43" actId="20577"/>
          <ac:spMkLst>
            <pc:docMk/>
            <pc:sldMk cId="2059484835" sldId="404"/>
            <ac:spMk id="8" creationId="{C105D0BF-D89D-A499-06C3-E6D8A100F61C}"/>
          </ac:spMkLst>
        </pc:spChg>
        <pc:cxnChg chg="mod">
          <ac:chgData name="Toby Donaldson" userId="2e6e5431-bb17-4c41-9985-d39c50d83c73" providerId="ADAL" clId="{A18961DC-80AD-4D20-835D-A373141178AD}" dt="2024-02-05T19:46:45.459" v="39" actId="20577"/>
          <ac:cxnSpMkLst>
            <pc:docMk/>
            <pc:sldMk cId="2059484835" sldId="404"/>
            <ac:cxnSpMk id="10" creationId="{1ADCD553-CDA8-5DF4-0163-3DE7CE257393}"/>
          </ac:cxnSpMkLst>
        </pc:cxn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660001074" sldId="405"/>
        </pc:sldMkLst>
        <pc:spChg chg="mod">
          <ac:chgData name="Toby Donaldson" userId="2e6e5431-bb17-4c41-9985-d39c50d83c73" providerId="ADAL" clId="{A18961DC-80AD-4D20-835D-A373141178AD}" dt="2024-02-05T19:47:29.836" v="62" actId="14100"/>
          <ac:spMkLst>
            <pc:docMk/>
            <pc:sldMk cId="660001074" sldId="405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660001074" sldId="405"/>
            <ac:inkMk id="7" creationId="{BD24CB6B-3941-B23C-A546-57991B6C7389}"/>
          </ac:inkMkLst>
        </pc:inkChg>
        <pc:cxnChg chg="mod">
          <ac:chgData name="Toby Donaldson" userId="2e6e5431-bb17-4c41-9985-d39c50d83c73" providerId="ADAL" clId="{A18961DC-80AD-4D20-835D-A373141178AD}" dt="2024-02-05T19:47:29.836" v="62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1115259671" sldId="406"/>
        </pc:sldMkLst>
        <pc:spChg chg="mod">
          <ac:chgData name="Toby Donaldson" userId="2e6e5431-bb17-4c41-9985-d39c50d83c73" providerId="ADAL" clId="{A18961DC-80AD-4D20-835D-A373141178AD}" dt="2024-02-05T19:41:06.690" v="6" actId="207"/>
          <ac:spMkLst>
            <pc:docMk/>
            <pc:sldMk cId="1115259671" sldId="406"/>
            <ac:spMk id="5" creationId="{00875744-F50D-0EB4-32BD-18E1FE5F2ED3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115259671" sldId="406"/>
            <ac:inkMk id="6" creationId="{FE06DA53-FF32-84DA-C21F-AEE515197C4F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119016610" sldId="407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19016610" sldId="407"/>
            <ac:inkMk id="5" creationId="{1C0DD72C-D263-EC0B-6667-FBAED191AECB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683748588" sldId="408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83748588" sldId="408"/>
            <ac:inkMk id="6" creationId="{DB883E9D-2993-6A97-05A2-075FF9464078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3080840747" sldId="409"/>
        </pc:sldMkLst>
        <pc:spChg chg="mod">
          <ac:chgData name="Toby Donaldson" userId="2e6e5431-bb17-4c41-9985-d39c50d83c73" providerId="ADAL" clId="{A18961DC-80AD-4D20-835D-A373141178AD}" dt="2024-02-05T19:54:24.713" v="101" actId="20577"/>
          <ac:spMkLst>
            <pc:docMk/>
            <pc:sldMk cId="3080840747" sldId="409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080840747" sldId="409"/>
            <ac:inkMk id="7" creationId="{3F0D2376-C5D1-7A05-FF1E-F4853EFAF37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2637678866" sldId="410"/>
        </pc:sldMkLst>
        <pc:spChg chg="mod">
          <ac:chgData name="Toby Donaldson" userId="2e6e5431-bb17-4c41-9985-d39c50d83c73" providerId="ADAL" clId="{A18961DC-80AD-4D20-835D-A373141178AD}" dt="2024-02-05T19:54:31.734" v="102"/>
          <ac:spMkLst>
            <pc:docMk/>
            <pc:sldMk cId="2637678866" sldId="410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2:37.007" v="63" actId="114"/>
          <ac:spMkLst>
            <pc:docMk/>
            <pc:sldMk cId="2637678866" sldId="410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37678866" sldId="410"/>
            <ac:inkMk id="7" creationId="{B37FC018-02C4-49A8-F1B2-5326B771E1E9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3276145943" sldId="411"/>
        </pc:sldMkLst>
        <pc:spChg chg="mod">
          <ac:chgData name="Toby Donaldson" userId="2e6e5431-bb17-4c41-9985-d39c50d83c73" providerId="ADAL" clId="{A18961DC-80AD-4D20-835D-A373141178AD}" dt="2024-02-05T19:54:54.343" v="106" actId="20577"/>
          <ac:spMkLst>
            <pc:docMk/>
            <pc:sldMk cId="3276145943" sldId="411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276145943" sldId="411"/>
            <ac:inkMk id="7" creationId="{514E6DD7-771B-1A67-D887-AC755F12967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557759141" sldId="412"/>
        </pc:sldMkLst>
        <pc:spChg chg="mod">
          <ac:chgData name="Toby Donaldson" userId="2e6e5431-bb17-4c41-9985-d39c50d83c73" providerId="ADAL" clId="{A18961DC-80AD-4D20-835D-A373141178AD}" dt="2024-02-05T19:55:15.198" v="110" actId="20577"/>
          <ac:spMkLst>
            <pc:docMk/>
            <pc:sldMk cId="557759141" sldId="412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557759141" sldId="412"/>
            <ac:inkMk id="6" creationId="{CBF44C81-6DFC-DCE1-4694-B715114FA6B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4052424333" sldId="413"/>
        </pc:sldMkLst>
        <pc:spChg chg="mod">
          <ac:chgData name="Toby Donaldson" userId="2e6e5431-bb17-4c41-9985-d39c50d83c73" providerId="ADAL" clId="{A18961DC-80AD-4D20-835D-A373141178AD}" dt="2024-02-05T19:55:50.049" v="129" actId="20577"/>
          <ac:spMkLst>
            <pc:docMk/>
            <pc:sldMk cId="4052424333" sldId="413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4052424333" sldId="413"/>
            <ac:inkMk id="7" creationId="{628F3955-BFEB-9874-3666-AAEC6D83BCDC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2547546" sldId="414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2547546" sldId="414"/>
            <ac:inkMk id="6" creationId="{A0F788DB-F066-E1CF-7FFD-16BE2DCC72C8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7T18:59:33.570" v="131" actId="21"/>
        <pc:sldMkLst>
          <pc:docMk/>
          <pc:sldMk cId="3702841320" sldId="421"/>
        </pc:sldMkLst>
        <pc:spChg chg="mod">
          <ac:chgData name="Toby Donaldson" userId="2e6e5431-bb17-4c41-9985-d39c50d83c73" providerId="ADAL" clId="{A18961DC-80AD-4D20-835D-A373141178AD}" dt="2024-02-05T19:42:49.931" v="21" actId="2711"/>
          <ac:spMkLst>
            <pc:docMk/>
            <pc:sldMk cId="3702841320" sldId="421"/>
            <ac:spMk id="2" creationId="{BE2742BB-0079-F550-3E47-5456D0A41677}"/>
          </ac:spMkLst>
        </pc:spChg>
        <pc:spChg chg="del">
          <ac:chgData name="Toby Donaldson" userId="2e6e5431-bb17-4c41-9985-d39c50d83c73" providerId="ADAL" clId="{A18961DC-80AD-4D20-835D-A373141178AD}" dt="2024-02-05T19:43:01.705" v="23" actId="21"/>
          <ac:spMkLst>
            <pc:docMk/>
            <pc:sldMk cId="3702841320" sldId="421"/>
            <ac:spMk id="3" creationId="{A7C0964B-67CE-ADF5-6664-560B0659AFC8}"/>
          </ac:spMkLst>
        </pc:spChg>
        <pc:spChg chg="add del mod">
          <ac:chgData name="Toby Donaldson" userId="2e6e5431-bb17-4c41-9985-d39c50d83c73" providerId="ADAL" clId="{A18961DC-80AD-4D20-835D-A373141178AD}" dt="2024-02-07T18:59:33.570" v="131" actId="21"/>
          <ac:spMkLst>
            <pc:docMk/>
            <pc:sldMk cId="3702841320" sldId="421"/>
            <ac:spMk id="8" creationId="{368F8F8A-C4E8-3A6F-3B8E-EB0653DE5B95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702841320" sldId="421"/>
            <ac:inkMk id="9" creationId="{B5D65081-228B-8118-1371-8227A08F9BFB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52866065" sldId="423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52866065" sldId="423"/>
            <ac:inkMk id="5" creationId="{07BE2E91-E712-B345-E5E6-6E24C8B5298A}"/>
          </ac:inkMkLst>
        </pc:inkChg>
      </pc:sldChg>
      <pc:sldChg chg="addSp modSp mod ord">
        <pc:chgData name="Toby Donaldson" userId="2e6e5431-bb17-4c41-9985-d39c50d83c73" providerId="ADAL" clId="{A18961DC-80AD-4D20-835D-A373141178AD}" dt="2024-02-05T21:19:35.590" v="130"/>
        <pc:sldMkLst>
          <pc:docMk/>
          <pc:sldMk cId="1779211928" sldId="424"/>
        </pc:sldMkLst>
        <pc:spChg chg="mod">
          <ac:chgData name="Toby Donaldson" userId="2e6e5431-bb17-4c41-9985-d39c50d83c73" providerId="ADAL" clId="{A18961DC-80AD-4D20-835D-A373141178AD}" dt="2024-02-05T19:54:35.944" v="103"/>
          <ac:spMkLst>
            <pc:docMk/>
            <pc:sldMk cId="1779211928" sldId="424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3:07.422" v="72" actId="20577"/>
          <ac:spMkLst>
            <pc:docMk/>
            <pc:sldMk cId="1779211928" sldId="424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779211928" sldId="424"/>
            <ac:inkMk id="6" creationId="{58E97F9D-92E9-FB46-BE60-8914D22208BC}"/>
          </ac:inkMkLst>
        </pc:inkChg>
      </pc:sldChg>
      <pc:sldChg chg="addSp modSp mod ord">
        <pc:chgData name="Toby Donaldson" userId="2e6e5431-bb17-4c41-9985-d39c50d83c73" providerId="ADAL" clId="{A18961DC-80AD-4D20-835D-A373141178AD}" dt="2024-02-05T21:19:35.590" v="130"/>
        <pc:sldMkLst>
          <pc:docMk/>
          <pc:sldMk cId="2627036323" sldId="425"/>
        </pc:sldMkLst>
        <pc:spChg chg="mod">
          <ac:chgData name="Toby Donaldson" userId="2e6e5431-bb17-4c41-9985-d39c50d83c73" providerId="ADAL" clId="{A18961DC-80AD-4D20-835D-A373141178AD}" dt="2024-02-05T19:54:42.751" v="104"/>
          <ac:spMkLst>
            <pc:docMk/>
            <pc:sldMk cId="2627036323" sldId="425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3:55.681" v="93" actId="1076"/>
          <ac:spMkLst>
            <pc:docMk/>
            <pc:sldMk cId="2627036323" sldId="425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27036323" sldId="425"/>
            <ac:inkMk id="11" creationId="{59B01019-22E3-A5CC-846B-3A408B828ABC}"/>
          </ac:inkMkLst>
        </pc:inkChg>
        <pc:cxnChg chg="mod">
          <ac:chgData name="Toby Donaldson" userId="2e6e5431-bb17-4c41-9985-d39c50d83c73" providerId="ADAL" clId="{A18961DC-80AD-4D20-835D-A373141178AD}" dt="2024-02-05T19:54:00.367" v="94" actId="14100"/>
          <ac:cxnSpMkLst>
            <pc:docMk/>
            <pc:sldMk cId="2627036323" sldId="425"/>
            <ac:cxnSpMk id="10" creationId="{6924679F-C42B-3A1F-8CCB-C4D6C8B24B70}"/>
          </ac:cxnSpMkLst>
        </pc:cxnChg>
      </pc:sldChg>
      <pc:sldChg chg="addSp add">
        <pc:chgData name="Toby Donaldson" userId="2e6e5431-bb17-4c41-9985-d39c50d83c73" providerId="ADAL" clId="{A18961DC-80AD-4D20-835D-A373141178AD}" dt="2024-02-05T21:19:35.590" v="130"/>
        <pc:sldMkLst>
          <pc:docMk/>
          <pc:sldMk cId="3395774712" sldId="426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395774712" sldId="426"/>
            <ac:inkMk id="7" creationId="{12C6332C-E4F5-4306-2354-411D49060A62}"/>
          </ac:inkMkLst>
        </pc:inkChg>
      </pc:sldChg>
      <pc:sldChg chg="modSp mod">
        <pc:chgData name="Toby Donaldson" userId="2e6e5431-bb17-4c41-9985-d39c50d83c73" providerId="ADAL" clId="{A18961DC-80AD-4D20-835D-A373141178AD}" dt="2024-02-07T20:41:28.828" v="416" actId="20577"/>
        <pc:sldMkLst>
          <pc:docMk/>
          <pc:sldMk cId="4176451181" sldId="430"/>
        </pc:sldMkLst>
        <pc:spChg chg="mod">
          <ac:chgData name="Toby Donaldson" userId="2e6e5431-bb17-4c41-9985-d39c50d83c73" providerId="ADAL" clId="{A18961DC-80AD-4D20-835D-A373141178AD}" dt="2024-02-07T20:41:28.828" v="416" actId="20577"/>
          <ac:spMkLst>
            <pc:docMk/>
            <pc:sldMk cId="4176451181" sldId="430"/>
            <ac:spMk id="5" creationId="{6BCB946C-7ED5-599D-7316-0B79297C8213}"/>
          </ac:spMkLst>
        </pc:spChg>
      </pc:sldChg>
      <pc:sldChg chg="addSp delSp modSp mod">
        <pc:chgData name="Toby Donaldson" userId="2e6e5431-bb17-4c41-9985-d39c50d83c73" providerId="ADAL" clId="{A18961DC-80AD-4D20-835D-A373141178AD}" dt="2024-02-07T19:24:03.200" v="179"/>
        <pc:sldMkLst>
          <pc:docMk/>
          <pc:sldMk cId="3270653612" sldId="431"/>
        </pc:sldMkLst>
        <pc:spChg chg="del">
          <ac:chgData name="Toby Donaldson" userId="2e6e5431-bb17-4c41-9985-d39c50d83c73" providerId="ADAL" clId="{A18961DC-80AD-4D20-835D-A373141178AD}" dt="2024-02-07T19:23:57.970" v="178" actId="21"/>
          <ac:spMkLst>
            <pc:docMk/>
            <pc:sldMk cId="3270653612" sldId="431"/>
            <ac:spMk id="5" creationId="{6BCB946C-7ED5-599D-7316-0B79297C8213}"/>
          </ac:spMkLst>
        </pc:spChg>
        <pc:spChg chg="add mod">
          <ac:chgData name="Toby Donaldson" userId="2e6e5431-bb17-4c41-9985-d39c50d83c73" providerId="ADAL" clId="{A18961DC-80AD-4D20-835D-A373141178AD}" dt="2024-02-07T19:24:03.200" v="179"/>
          <ac:spMkLst>
            <pc:docMk/>
            <pc:sldMk cId="3270653612" sldId="431"/>
            <ac:spMk id="6" creationId="{6CBD521D-83AB-1969-FB61-1241C4DBDFAA}"/>
          </ac:spMkLst>
        </pc:sp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1689509693" sldId="432"/>
        </pc:sldMkLst>
        <pc:spChg chg="mod">
          <ac:chgData name="Toby Donaldson" userId="2e6e5431-bb17-4c41-9985-d39c50d83c73" providerId="ADAL" clId="{A18961DC-80AD-4D20-835D-A373141178AD}" dt="2024-02-07T19:22:33.832" v="177" actId="207"/>
          <ac:spMkLst>
            <pc:docMk/>
            <pc:sldMk cId="1689509693" sldId="432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689509693" sldId="432"/>
            <ac:inkMk id="6" creationId="{505955EC-FA7D-F964-377E-F8FD77F68126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3978049219" sldId="433"/>
        </pc:sldMkLst>
        <pc:spChg chg="mod">
          <ac:chgData name="Toby Donaldson" userId="2e6e5431-bb17-4c41-9985-d39c50d83c73" providerId="ADAL" clId="{A18961DC-80AD-4D20-835D-A373141178AD}" dt="2024-02-07T19:25:04.552" v="189" actId="207"/>
          <ac:spMkLst>
            <pc:docMk/>
            <pc:sldMk cId="3978049219" sldId="433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978049219" sldId="433"/>
            <ac:inkMk id="6" creationId="{8562D159-4A70-F5C7-4668-46A523199875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7T21:21:27.866" v="417"/>
        <pc:sldMkLst>
          <pc:docMk/>
          <pc:sldMk cId="1014334157" sldId="434"/>
        </pc:sldMkLst>
        <pc:spChg chg="del mod">
          <ac:chgData name="Toby Donaldson" userId="2e6e5431-bb17-4c41-9985-d39c50d83c73" providerId="ADAL" clId="{A18961DC-80AD-4D20-835D-A373141178AD}" dt="2024-02-07T19:24:16.668" v="182" actId="21"/>
          <ac:spMkLst>
            <pc:docMk/>
            <pc:sldMk cId="1014334157" sldId="434"/>
            <ac:spMk id="5" creationId="{6BCB946C-7ED5-599D-7316-0B79297C8213}"/>
          </ac:spMkLst>
        </pc:spChg>
        <pc:spChg chg="add mod ord">
          <ac:chgData name="Toby Donaldson" userId="2e6e5431-bb17-4c41-9985-d39c50d83c73" providerId="ADAL" clId="{A18961DC-80AD-4D20-835D-A373141178AD}" dt="2024-02-07T19:24:38.489" v="183" actId="167"/>
          <ac:spMkLst>
            <pc:docMk/>
            <pc:sldMk cId="1014334157" sldId="434"/>
            <ac:spMk id="6" creationId="{71B42392-96E1-BAE3-99CA-2ECF3E76DB09}"/>
          </ac:spMkLst>
        </pc:spChg>
        <pc:spChg chg="mod">
          <ac:chgData name="Toby Donaldson" userId="2e6e5431-bb17-4c41-9985-d39c50d83c73" providerId="ADAL" clId="{A18961DC-80AD-4D20-835D-A373141178AD}" dt="2024-02-07T19:24:46.117" v="188" actId="20577"/>
          <ac:spMkLst>
            <pc:docMk/>
            <pc:sldMk cId="1014334157" sldId="434"/>
            <ac:spMk id="7" creationId="{D3EF86F3-8D5A-2943-5B40-0E4110FB764A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014334157" sldId="434"/>
            <ac:inkMk id="8" creationId="{BDE84F5B-E0E8-919C-F7AE-D1F1F49B77B0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695041742" sldId="436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695041742" sldId="436"/>
            <ac:inkMk id="6" creationId="{3637E59A-974F-30CC-1B02-8C2F08C4E16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991130111" sldId="437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991130111" sldId="437"/>
            <ac:inkMk id="3" creationId="{B600B464-C8AC-DC13-4649-71BFF6627164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390341163" sldId="438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390341163" sldId="438"/>
            <ac:inkMk id="9" creationId="{03857500-0F4D-FDDE-0E61-5C6583713996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129899885" sldId="439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129899885" sldId="439"/>
            <ac:inkMk id="12" creationId="{42F0EFE7-D58F-AA4A-9CD8-2E8606989F75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434919902" sldId="440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434919902" sldId="440"/>
            <ac:inkMk id="3" creationId="{6CD56993-E648-5BE1-06E5-763DAA99B439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3308084210" sldId="441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308084210" sldId="441"/>
            <ac:inkMk id="6" creationId="{BAD01404-22DB-1F46-46BC-BC4DE66C31EA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4121172308" sldId="442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4121172308" sldId="442"/>
            <ac:inkMk id="3" creationId="{81A00436-DC8B-8C64-3C21-640B7F4763B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2809652520" sldId="443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2809652520" sldId="443"/>
            <ac:inkMk id="6" creationId="{1F881D86-F5EC-07B9-A156-2AB7BBF46E15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527297956" sldId="444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527297956" sldId="444"/>
            <ac:inkMk id="3" creationId="{91BB5DDB-FAB7-25E6-F6D7-AB1B1D2E9CCC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819228914" sldId="445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819228914" sldId="445"/>
            <ac:inkMk id="6" creationId="{8DD9C441-69BE-97DB-42E2-6E4616F77A90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1156156499" sldId="446"/>
        </pc:sldMkLst>
        <pc:spChg chg="mod">
          <ac:chgData name="Toby Donaldson" userId="2e6e5431-bb17-4c41-9985-d39c50d83c73" providerId="ADAL" clId="{A18961DC-80AD-4D20-835D-A373141178AD}" dt="2024-02-07T19:39:32.623" v="220" actId="20577"/>
          <ac:spMkLst>
            <pc:docMk/>
            <pc:sldMk cId="1156156499" sldId="446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156156499" sldId="446"/>
            <ac:inkMk id="3" creationId="{DE5975FB-1382-1B3B-4D3A-93EFE63A887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856393146" sldId="447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856393146" sldId="447"/>
            <ac:inkMk id="3" creationId="{B5BFC89F-3D2B-7137-D997-DF6AEA8E6E03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3174112358" sldId="448"/>
        </pc:sldMkLst>
        <pc:spChg chg="mod">
          <ac:chgData name="Toby Donaldson" userId="2e6e5431-bb17-4c41-9985-d39c50d83c73" providerId="ADAL" clId="{A18961DC-80AD-4D20-835D-A373141178AD}" dt="2024-02-07T19:46:00.214" v="221" actId="1076"/>
          <ac:spMkLst>
            <pc:docMk/>
            <pc:sldMk cId="3174112358" sldId="448"/>
            <ac:spMk id="3" creationId="{6E38E2CF-0EE7-D8D0-29DD-11E4FC0F3E59}"/>
          </ac:spMkLst>
        </pc:spChg>
        <pc:spChg chg="add mod">
          <ac:chgData name="Toby Donaldson" userId="2e6e5431-bb17-4c41-9985-d39c50d83c73" providerId="ADAL" clId="{A18961DC-80AD-4D20-835D-A373141178AD}" dt="2024-02-07T19:46:35.794" v="262" actId="12789"/>
          <ac:spMkLst>
            <pc:docMk/>
            <pc:sldMk cId="3174112358" sldId="448"/>
            <ac:spMk id="6" creationId="{17D10448-1D45-5C7D-FA5A-51FE0402FCCF}"/>
          </ac:spMkLst>
        </pc:spChg>
        <pc:spChg chg="add mod">
          <ac:chgData name="Toby Donaldson" userId="2e6e5431-bb17-4c41-9985-d39c50d83c73" providerId="ADAL" clId="{A18961DC-80AD-4D20-835D-A373141178AD}" dt="2024-02-07T19:46:35.794" v="262" actId="12789"/>
          <ac:spMkLst>
            <pc:docMk/>
            <pc:sldMk cId="3174112358" sldId="448"/>
            <ac:spMk id="7" creationId="{025146C4-0974-6085-8EBC-D4A02DB9C18F}"/>
          </ac:spMkLst>
        </pc:spChg>
        <pc:spChg chg="add mod">
          <ac:chgData name="Toby Donaldson" userId="2e6e5431-bb17-4c41-9985-d39c50d83c73" providerId="ADAL" clId="{A18961DC-80AD-4D20-835D-A373141178AD}" dt="2024-02-07T19:48:56.610" v="319" actId="5793"/>
          <ac:spMkLst>
            <pc:docMk/>
            <pc:sldMk cId="3174112358" sldId="448"/>
            <ac:spMk id="10" creationId="{3D711102-7BB1-372D-7F8B-B4F924D87C84}"/>
          </ac:spMkLst>
        </pc:spChg>
        <pc:spChg chg="add mod">
          <ac:chgData name="Toby Donaldson" userId="2e6e5431-bb17-4c41-9985-d39c50d83c73" providerId="ADAL" clId="{A18961DC-80AD-4D20-835D-A373141178AD}" dt="2024-02-07T19:47:50" v="281" actId="164"/>
          <ac:spMkLst>
            <pc:docMk/>
            <pc:sldMk cId="3174112358" sldId="448"/>
            <ac:spMk id="11" creationId="{C7F1815F-D438-5975-500B-B0F5388F4E7D}"/>
          </ac:spMkLst>
        </pc:spChg>
        <pc:spChg chg="mod">
          <ac:chgData name="Toby Donaldson" userId="2e6e5431-bb17-4c41-9985-d39c50d83c73" providerId="ADAL" clId="{A18961DC-80AD-4D20-835D-A373141178AD}" dt="2024-02-07T19:48:22.225" v="300" actId="20577"/>
          <ac:spMkLst>
            <pc:docMk/>
            <pc:sldMk cId="3174112358" sldId="448"/>
            <ac:spMk id="17" creationId="{5C3E7A18-6E62-C860-A7E3-DA81E9AC7794}"/>
          </ac:spMkLst>
        </pc:spChg>
        <pc:spChg chg="mod">
          <ac:chgData name="Toby Donaldson" userId="2e6e5431-bb17-4c41-9985-d39c50d83c73" providerId="ADAL" clId="{A18961DC-80AD-4D20-835D-A373141178AD}" dt="2024-02-07T19:48:13.137" v="287" actId="20577"/>
          <ac:spMkLst>
            <pc:docMk/>
            <pc:sldMk cId="3174112358" sldId="448"/>
            <ac:spMk id="18" creationId="{9BC8E6F0-855D-DCD6-A6E1-5206B817121F}"/>
          </ac:spMkLst>
        </pc:spChg>
        <pc:spChg chg="mod">
          <ac:chgData name="Toby Donaldson" userId="2e6e5431-bb17-4c41-9985-d39c50d83c73" providerId="ADAL" clId="{A18961DC-80AD-4D20-835D-A373141178AD}" dt="2024-02-07T19:49:35.641" v="328" actId="20577"/>
          <ac:spMkLst>
            <pc:docMk/>
            <pc:sldMk cId="3174112358" sldId="448"/>
            <ac:spMk id="24" creationId="{53783815-74A8-C485-6212-76F94A9B8C6A}"/>
          </ac:spMkLst>
        </pc:spChg>
        <pc:spChg chg="mod">
          <ac:chgData name="Toby Donaldson" userId="2e6e5431-bb17-4c41-9985-d39c50d83c73" providerId="ADAL" clId="{A18961DC-80AD-4D20-835D-A373141178AD}" dt="2024-02-07T19:49:26.448" v="326" actId="20577"/>
          <ac:spMkLst>
            <pc:docMk/>
            <pc:sldMk cId="3174112358" sldId="448"/>
            <ac:spMk id="25" creationId="{D91ACE4D-C6C8-4513-D3A0-1EE39286BAF3}"/>
          </ac:spMkLst>
        </pc:spChg>
        <pc:spChg chg="mod">
          <ac:chgData name="Toby Donaldson" userId="2e6e5431-bb17-4c41-9985-d39c50d83c73" providerId="ADAL" clId="{A18961DC-80AD-4D20-835D-A373141178AD}" dt="2024-02-07T19:49:42.313" v="329"/>
          <ac:spMkLst>
            <pc:docMk/>
            <pc:sldMk cId="3174112358" sldId="448"/>
            <ac:spMk id="27" creationId="{9E7467AF-CCAE-33AA-1CA9-CBD1670F36E0}"/>
          </ac:spMkLst>
        </pc:spChg>
        <pc:spChg chg="mod">
          <ac:chgData name="Toby Donaldson" userId="2e6e5431-bb17-4c41-9985-d39c50d83c73" providerId="ADAL" clId="{A18961DC-80AD-4D20-835D-A373141178AD}" dt="2024-02-07T19:49:52.173" v="332" actId="1076"/>
          <ac:spMkLst>
            <pc:docMk/>
            <pc:sldMk cId="3174112358" sldId="448"/>
            <ac:spMk id="28" creationId="{0EDC2076-77B4-5794-5628-D322E5176009}"/>
          </ac:spMkLst>
        </pc:spChg>
        <pc:grpChg chg="add mod">
          <ac:chgData name="Toby Donaldson" userId="2e6e5431-bb17-4c41-9985-d39c50d83c73" providerId="ADAL" clId="{A18961DC-80AD-4D20-835D-A373141178AD}" dt="2024-02-07T19:47:52.743" v="282" actId="1076"/>
          <ac:grpSpMkLst>
            <pc:docMk/>
            <pc:sldMk cId="3174112358" sldId="448"/>
            <ac:grpSpMk id="15" creationId="{9DC4D5E8-9D41-FC08-D5B1-C97267C4F1C1}"/>
          </ac:grpSpMkLst>
        </pc:grpChg>
        <pc:grpChg chg="add mod">
          <ac:chgData name="Toby Donaldson" userId="2e6e5431-bb17-4c41-9985-d39c50d83c73" providerId="ADAL" clId="{A18961DC-80AD-4D20-835D-A373141178AD}" dt="2024-02-07T19:49:03.678" v="320" actId="1076"/>
          <ac:grpSpMkLst>
            <pc:docMk/>
            <pc:sldMk cId="3174112358" sldId="448"/>
            <ac:grpSpMk id="16" creationId="{5834921F-5A7F-568A-6C0B-E5CC4997536D}"/>
          </ac:grpSpMkLst>
        </pc:grpChg>
        <pc:grpChg chg="add mod">
          <ac:chgData name="Toby Donaldson" userId="2e6e5431-bb17-4c41-9985-d39c50d83c73" providerId="ADAL" clId="{A18961DC-80AD-4D20-835D-A373141178AD}" dt="2024-02-07T19:49:23.480" v="325" actId="1076"/>
          <ac:grpSpMkLst>
            <pc:docMk/>
            <pc:sldMk cId="3174112358" sldId="448"/>
            <ac:grpSpMk id="23" creationId="{E418CB07-7FCA-4EF6-F3A0-47ABB980C704}"/>
          </ac:grpSpMkLst>
        </pc:grpChg>
        <pc:grpChg chg="add mod">
          <ac:chgData name="Toby Donaldson" userId="2e6e5431-bb17-4c41-9985-d39c50d83c73" providerId="ADAL" clId="{A18961DC-80AD-4D20-835D-A373141178AD}" dt="2024-02-07T19:49:45.965" v="330" actId="1076"/>
          <ac:grpSpMkLst>
            <pc:docMk/>
            <pc:sldMk cId="3174112358" sldId="448"/>
            <ac:grpSpMk id="26" creationId="{F9ABC29A-775D-C286-4679-97481DDA7236}"/>
          </ac:grpSpMkLst>
        </pc:gr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174112358" sldId="448"/>
            <ac:inkMk id="32" creationId="{262FEDE2-737D-F3DA-8D76-11D055E24044}"/>
          </ac:inkMkLst>
        </pc:inkChg>
        <pc:cxnChg chg="add mod">
          <ac:chgData name="Toby Donaldson" userId="2e6e5431-bb17-4c41-9985-d39c50d83c73" providerId="ADAL" clId="{A18961DC-80AD-4D20-835D-A373141178AD}" dt="2024-02-07T19:47:42.319" v="279" actId="1076"/>
          <ac:cxnSpMkLst>
            <pc:docMk/>
            <pc:sldMk cId="3174112358" sldId="448"/>
            <ac:cxnSpMk id="9" creationId="{1DBF943F-5A3E-AA51-8905-BA572EAFB2BD}"/>
          </ac:cxnSpMkLst>
        </pc:cxnChg>
        <pc:cxnChg chg="add mod">
          <ac:chgData name="Toby Donaldson" userId="2e6e5431-bb17-4c41-9985-d39c50d83c73" providerId="ADAL" clId="{A18961DC-80AD-4D20-835D-A373141178AD}" dt="2024-02-07T19:47:39.229" v="278" actId="1076"/>
          <ac:cxnSpMkLst>
            <pc:docMk/>
            <pc:sldMk cId="3174112358" sldId="448"/>
            <ac:cxnSpMk id="12" creationId="{50C9F0B7-8D04-874D-BB11-15AC550E228C}"/>
          </ac:cxnSpMkLst>
        </pc:cxnChg>
        <pc:cxnChg chg="add mod">
          <ac:chgData name="Toby Donaldson" userId="2e6e5431-bb17-4c41-9985-d39c50d83c73" providerId="ADAL" clId="{A18961DC-80AD-4D20-835D-A373141178AD}" dt="2024-02-07T19:49:11.201" v="323" actId="14100"/>
          <ac:cxnSpMkLst>
            <pc:docMk/>
            <pc:sldMk cId="3174112358" sldId="448"/>
            <ac:cxnSpMk id="20" creationId="{50807AE4-2D43-8006-D7AC-FB2897814D7D}"/>
          </ac:cxnSpMkLst>
        </pc:cxnChg>
        <pc:cxnChg chg="add mod">
          <ac:chgData name="Toby Donaldson" userId="2e6e5431-bb17-4c41-9985-d39c50d83c73" providerId="ADAL" clId="{A18961DC-80AD-4D20-835D-A373141178AD}" dt="2024-02-07T19:50:01.533" v="335" actId="14100"/>
          <ac:cxnSpMkLst>
            <pc:docMk/>
            <pc:sldMk cId="3174112358" sldId="448"/>
            <ac:cxnSpMk id="29" creationId="{1299FF8C-93B0-E08F-2C60-E1B9D36DBC44}"/>
          </ac:cxnSpMkLst>
        </pc:cxnChg>
      </pc:sldChg>
      <pc:sldChg chg="modSp mod ord">
        <pc:chgData name="Toby Donaldson" userId="2e6e5431-bb17-4c41-9985-d39c50d83c73" providerId="ADAL" clId="{A18961DC-80AD-4D20-835D-A373141178AD}" dt="2024-02-09T19:43:44.967" v="419"/>
        <pc:sldMkLst>
          <pc:docMk/>
          <pc:sldMk cId="3080304898" sldId="450"/>
        </pc:sldMkLst>
        <pc:spChg chg="mod">
          <ac:chgData name="Toby Donaldson" userId="2e6e5431-bb17-4c41-9985-d39c50d83c73" providerId="ADAL" clId="{A18961DC-80AD-4D20-835D-A373141178AD}" dt="2024-02-07T19:51:17.613" v="339" actId="1076"/>
          <ac:spMkLst>
            <pc:docMk/>
            <pc:sldMk cId="3080304898" sldId="450"/>
            <ac:spMk id="9" creationId="{CBEE99A0-22E2-0CE4-0AE2-0B0B86EBE053}"/>
          </ac:spMkLst>
        </pc:spChg>
        <pc:spChg chg="mod">
          <ac:chgData name="Toby Donaldson" userId="2e6e5431-bb17-4c41-9985-d39c50d83c73" providerId="ADAL" clId="{A18961DC-80AD-4D20-835D-A373141178AD}" dt="2024-02-07T19:51:21.678" v="340" actId="1076"/>
          <ac:spMkLst>
            <pc:docMk/>
            <pc:sldMk cId="3080304898" sldId="450"/>
            <ac:spMk id="10" creationId="{39843ECA-224C-48D1-7D2D-D4E116D5E457}"/>
          </ac:spMkLst>
        </pc:spChg>
        <pc:grpChg chg="mod">
          <ac:chgData name="Toby Donaldson" userId="2e6e5431-bb17-4c41-9985-d39c50d83c73" providerId="ADAL" clId="{A18961DC-80AD-4D20-835D-A373141178AD}" dt="2024-02-07T19:51:02.508" v="336" actId="1076"/>
          <ac:grpSpMkLst>
            <pc:docMk/>
            <pc:sldMk cId="3080304898" sldId="450"/>
            <ac:grpSpMk id="7" creationId="{25D547B9-40AA-9708-BD11-96AA9A066FE4}"/>
          </ac:grpSpMkLst>
        </pc:grpChg>
      </pc:sldChg>
      <pc:sldChg chg="modSp mod">
        <pc:chgData name="Toby Donaldson" userId="2e6e5431-bb17-4c41-9985-d39c50d83c73" providerId="ADAL" clId="{A18961DC-80AD-4D20-835D-A373141178AD}" dt="2024-02-07T19:51:47.709" v="341" actId="14100"/>
        <pc:sldMkLst>
          <pc:docMk/>
          <pc:sldMk cId="3116464970" sldId="451"/>
        </pc:sldMkLst>
        <pc:cxnChg chg="mod">
          <ac:chgData name="Toby Donaldson" userId="2e6e5431-bb17-4c41-9985-d39c50d83c73" providerId="ADAL" clId="{A18961DC-80AD-4D20-835D-A373141178AD}" dt="2024-02-07T19:51:47.709" v="341" actId="14100"/>
          <ac:cxnSpMkLst>
            <pc:docMk/>
            <pc:sldMk cId="3116464970" sldId="451"/>
            <ac:cxnSpMk id="9" creationId="{64A11240-7B15-9415-2CFB-697FE3EB8E4A}"/>
          </ac:cxnSpMkLst>
        </pc:cxnChg>
      </pc:sldChg>
      <pc:sldChg chg="modSp mod">
        <pc:chgData name="Toby Donaldson" userId="2e6e5431-bb17-4c41-9985-d39c50d83c73" providerId="ADAL" clId="{A18961DC-80AD-4D20-835D-A373141178AD}" dt="2024-02-09T19:44:43.519" v="422" actId="14100"/>
        <pc:sldMkLst>
          <pc:docMk/>
          <pc:sldMk cId="2440537417" sldId="452"/>
        </pc:sldMkLst>
        <pc:spChg chg="mod">
          <ac:chgData name="Toby Donaldson" userId="2e6e5431-bb17-4c41-9985-d39c50d83c73" providerId="ADAL" clId="{A18961DC-80AD-4D20-835D-A373141178AD}" dt="2024-02-09T19:44:43.519" v="422" actId="14100"/>
          <ac:spMkLst>
            <pc:docMk/>
            <pc:sldMk cId="2440537417" sldId="452"/>
            <ac:spMk id="5" creationId="{8207C6CF-66AA-93E1-A391-161B031454C5}"/>
          </ac:spMkLst>
        </pc:spChg>
        <pc:spChg chg="mod">
          <ac:chgData name="Toby Donaldson" userId="2e6e5431-bb17-4c41-9985-d39c50d83c73" providerId="ADAL" clId="{A18961DC-80AD-4D20-835D-A373141178AD}" dt="2024-02-07T19:52:03.123" v="342" actId="1076"/>
          <ac:spMkLst>
            <pc:docMk/>
            <pc:sldMk cId="2440537417" sldId="452"/>
            <ac:spMk id="6" creationId="{D0FB2C28-5F3B-CF42-DF06-B408212D4167}"/>
          </ac:spMkLst>
        </pc:spChg>
        <pc:spChg chg="mod">
          <ac:chgData name="Toby Donaldson" userId="2e6e5431-bb17-4c41-9985-d39c50d83c73" providerId="ADAL" clId="{A18961DC-80AD-4D20-835D-A373141178AD}" dt="2024-02-09T19:44:11.299" v="420" actId="1076"/>
          <ac:spMkLst>
            <pc:docMk/>
            <pc:sldMk cId="2440537417" sldId="452"/>
            <ac:spMk id="12" creationId="{43D962D1-3610-6E73-A48D-387116A033DD}"/>
          </ac:spMkLst>
        </pc:spChg>
        <pc:cxnChg chg="mod">
          <ac:chgData name="Toby Donaldson" userId="2e6e5431-bb17-4c41-9985-d39c50d83c73" providerId="ADAL" clId="{A18961DC-80AD-4D20-835D-A373141178AD}" dt="2024-02-09T19:44:43.519" v="422" actId="14100"/>
          <ac:cxnSpMkLst>
            <pc:docMk/>
            <pc:sldMk cId="2440537417" sldId="452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A18961DC-80AD-4D20-835D-A373141178AD}" dt="2024-02-07T19:52:10.053" v="343" actId="14100"/>
          <ac:cxnSpMkLst>
            <pc:docMk/>
            <pc:sldMk cId="2440537417" sldId="452"/>
            <ac:cxnSpMk id="9" creationId="{64A11240-7B15-9415-2CFB-697FE3EB8E4A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2165341691" sldId="453"/>
        </pc:sldMkLst>
        <pc:spChg chg="mod">
          <ac:chgData name="Toby Donaldson" userId="2e6e5431-bb17-4c41-9985-d39c50d83c73" providerId="ADAL" clId="{A18961DC-80AD-4D20-835D-A373141178AD}" dt="2024-02-07T19:52:45.932" v="361" actId="1076"/>
          <ac:spMkLst>
            <pc:docMk/>
            <pc:sldMk cId="2165341691" sldId="453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7T19:52:45.011" v="360" actId="14100"/>
          <ac:spMkLst>
            <pc:docMk/>
            <pc:sldMk cId="2165341691" sldId="453"/>
            <ac:spMk id="13" creationId="{B597F0FB-D09B-1F95-B055-27FCC56EBC3A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165341691" sldId="453"/>
            <ac:inkMk id="6" creationId="{FCB3C58C-D392-50CA-BDA2-89F8573E44C7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9T21:09:10.658" v="524"/>
        <pc:sldMkLst>
          <pc:docMk/>
          <pc:sldMk cId="1706702299" sldId="454"/>
        </pc:sldMkLst>
        <pc:spChg chg="add mod">
          <ac:chgData name="Toby Donaldson" userId="2e6e5431-bb17-4c41-9985-d39c50d83c73" providerId="ADAL" clId="{A18961DC-80AD-4D20-835D-A373141178AD}" dt="2024-02-07T19:55:07.420" v="374" actId="1076"/>
          <ac:spMkLst>
            <pc:docMk/>
            <pc:sldMk cId="1706702299" sldId="454"/>
            <ac:spMk id="7" creationId="{90AC944E-1999-F7C4-D2A6-C9131286845C}"/>
          </ac:spMkLst>
        </pc:spChg>
        <pc:spChg chg="del mod">
          <ac:chgData name="Toby Donaldson" userId="2e6e5431-bb17-4c41-9985-d39c50d83c73" providerId="ADAL" clId="{A18961DC-80AD-4D20-835D-A373141178AD}" dt="2024-02-09T19:46:14.789" v="433" actId="21"/>
          <ac:spMkLst>
            <pc:docMk/>
            <pc:sldMk cId="1706702299" sldId="454"/>
            <ac:spMk id="9" creationId="{C5716C92-A1AC-BDFC-6AE3-DC8ECE0DB9D0}"/>
          </ac:spMkLst>
        </pc:spChg>
        <pc:spChg chg="add mod">
          <ac:chgData name="Toby Donaldson" userId="2e6e5431-bb17-4c41-9985-d39c50d83c73" providerId="ADAL" clId="{A18961DC-80AD-4D20-835D-A373141178AD}" dt="2024-02-07T19:55:07.420" v="374" actId="1076"/>
          <ac:spMkLst>
            <pc:docMk/>
            <pc:sldMk cId="1706702299" sldId="454"/>
            <ac:spMk id="10" creationId="{40A2A912-B6D8-3945-BC22-682D83ED1A57}"/>
          </ac:spMkLst>
        </pc:spChg>
        <pc:spChg chg="mod">
          <ac:chgData name="Toby Donaldson" userId="2e6e5431-bb17-4c41-9985-d39c50d83c73" providerId="ADAL" clId="{A18961DC-80AD-4D20-835D-A373141178AD}" dt="2024-02-07T19:55:28.629" v="387" actId="20577"/>
          <ac:spMkLst>
            <pc:docMk/>
            <pc:sldMk cId="1706702299" sldId="454"/>
            <ac:spMk id="13" creationId="{16A81124-2CEA-7B70-D331-DB129EB69578}"/>
          </ac:spMkLst>
        </pc:spChg>
        <pc:spChg chg="mod">
          <ac:chgData name="Toby Donaldson" userId="2e6e5431-bb17-4c41-9985-d39c50d83c73" providerId="ADAL" clId="{A18961DC-80AD-4D20-835D-A373141178AD}" dt="2024-02-07T19:55:15.834" v="376" actId="20577"/>
          <ac:spMkLst>
            <pc:docMk/>
            <pc:sldMk cId="1706702299" sldId="454"/>
            <ac:spMk id="14" creationId="{6EBC18FE-E940-3EA8-843B-03C33785F2ED}"/>
          </ac:spMkLst>
        </pc:spChg>
        <pc:spChg chg="del mod">
          <ac:chgData name="Toby Donaldson" userId="2e6e5431-bb17-4c41-9985-d39c50d83c73" providerId="ADAL" clId="{A18961DC-80AD-4D20-835D-A373141178AD}" dt="2024-02-09T19:46:19.088" v="434" actId="21"/>
          <ac:spMkLst>
            <pc:docMk/>
            <pc:sldMk cId="1706702299" sldId="454"/>
            <ac:spMk id="17" creationId="{E40E914A-147E-05EA-CE93-F9D197EA0196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19" creationId="{7E66E994-729A-2B14-1459-5D16BB9CC1B0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0" creationId="{1F4691C5-367F-9142-5A88-2F50CE4D2B69}"/>
          </ac:spMkLst>
        </pc:spChg>
        <pc:spChg chg="mod">
          <ac:chgData name="Toby Donaldson" userId="2e6e5431-bb17-4c41-9985-d39c50d83c73" providerId="ADAL" clId="{A18961DC-80AD-4D20-835D-A373141178AD}" dt="2024-02-07T19:55:53.444" v="392" actId="20577"/>
          <ac:spMkLst>
            <pc:docMk/>
            <pc:sldMk cId="1706702299" sldId="454"/>
            <ac:spMk id="23" creationId="{6B20C1D1-13B6-C778-FFFB-199DF6DBD89B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4" creationId="{209814C3-90F7-1136-6F25-9EC2AAA30E21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6" creationId="{E0293930-EAA1-842F-44A4-85405E722514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7" creationId="{0263B9B8-FB1F-DED8-157C-F5D65DF7571A}"/>
          </ac:spMkLst>
        </pc:spChg>
        <pc:grpChg chg="add mod">
          <ac:chgData name="Toby Donaldson" userId="2e6e5431-bb17-4c41-9985-d39c50d83c73" providerId="ADAL" clId="{A18961DC-80AD-4D20-835D-A373141178AD}" dt="2024-02-07T19:55:07.420" v="374" actId="1076"/>
          <ac:grpSpMkLst>
            <pc:docMk/>
            <pc:sldMk cId="1706702299" sldId="454"/>
            <ac:grpSpMk id="12" creationId="{B6BFE33F-CE2E-CD1A-EFD6-D3EF316CA6CF}"/>
          </ac:grpSpMkLst>
        </pc:grpChg>
        <pc:grpChg chg="add del mod">
          <ac:chgData name="Toby Donaldson" userId="2e6e5431-bb17-4c41-9985-d39c50d83c73" providerId="ADAL" clId="{A18961DC-80AD-4D20-835D-A373141178AD}" dt="2024-02-07T19:55:34.047" v="388" actId="21"/>
          <ac:grpSpMkLst>
            <pc:docMk/>
            <pc:sldMk cId="1706702299" sldId="454"/>
            <ac:grpSpMk id="18" creationId="{69D48B5E-74A3-8AFE-3920-BD67075E1B0F}"/>
          </ac:grpSpMkLst>
        </pc:grpChg>
        <pc:grpChg chg="add mod">
          <ac:chgData name="Toby Donaldson" userId="2e6e5431-bb17-4c41-9985-d39c50d83c73" providerId="ADAL" clId="{A18961DC-80AD-4D20-835D-A373141178AD}" dt="2024-02-07T19:55:07.420" v="374" actId="1076"/>
          <ac:grpSpMkLst>
            <pc:docMk/>
            <pc:sldMk cId="1706702299" sldId="454"/>
            <ac:grpSpMk id="22" creationId="{DD11026F-2569-7FA9-A097-F4843021F9EF}"/>
          </ac:grpSpMkLst>
        </pc:grpChg>
        <pc:grpChg chg="add del mod">
          <ac:chgData name="Toby Donaldson" userId="2e6e5431-bb17-4c41-9985-d39c50d83c73" providerId="ADAL" clId="{A18961DC-80AD-4D20-835D-A373141178AD}" dt="2024-02-07T19:55:59.535" v="393" actId="21"/>
          <ac:grpSpMkLst>
            <pc:docMk/>
            <pc:sldMk cId="1706702299" sldId="454"/>
            <ac:grpSpMk id="25" creationId="{572B4327-7C51-9796-6D34-DF5F1F40E1E0}"/>
          </ac:grpSpMkLst>
        </pc:gr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1706702299" sldId="454"/>
            <ac:inkMk id="31" creationId="{636272C5-8E63-454C-64B8-56DF421BEC51}"/>
          </ac:inkMkLst>
        </pc:inkChg>
        <pc:cxnChg chg="add mod">
          <ac:chgData name="Toby Donaldson" userId="2e6e5431-bb17-4c41-9985-d39c50d83c73" providerId="ADAL" clId="{A18961DC-80AD-4D20-835D-A373141178AD}" dt="2024-02-07T19:56:19.876" v="397" actId="1076"/>
          <ac:cxnSpMkLst>
            <pc:docMk/>
            <pc:sldMk cId="1706702299" sldId="454"/>
            <ac:cxnSpMk id="11" creationId="{5951B8B6-13DE-2363-310D-F468AA0CE595}"/>
          </ac:cxnSpMkLst>
        </pc:cxnChg>
        <pc:cxnChg chg="add mod">
          <ac:chgData name="Toby Donaldson" userId="2e6e5431-bb17-4c41-9985-d39c50d83c73" providerId="ADAL" clId="{A18961DC-80AD-4D20-835D-A373141178AD}" dt="2024-02-07T19:55:07.420" v="374" actId="1076"/>
          <ac:cxnSpMkLst>
            <pc:docMk/>
            <pc:sldMk cId="1706702299" sldId="454"/>
            <ac:cxnSpMk id="15" creationId="{ED1253E4-847A-3C2A-D659-AECC3DB0C801}"/>
          </ac:cxnSpMkLst>
        </pc:cxnChg>
        <pc:cxnChg chg="mod">
          <ac:chgData name="Toby Donaldson" userId="2e6e5431-bb17-4c41-9985-d39c50d83c73" providerId="ADAL" clId="{A18961DC-80AD-4D20-835D-A373141178AD}" dt="2024-02-07T19:54:31.255" v="371" actId="14100"/>
          <ac:cxnSpMkLst>
            <pc:docMk/>
            <pc:sldMk cId="1706702299" sldId="454"/>
            <ac:cxnSpMk id="16" creationId="{B93F89B2-C969-F84C-D64D-0FF83D3DD504}"/>
          </ac:cxnSpMkLst>
        </pc:cxnChg>
        <pc:cxnChg chg="add del mod">
          <ac:chgData name="Toby Donaldson" userId="2e6e5431-bb17-4c41-9985-d39c50d83c73" providerId="ADAL" clId="{A18961DC-80AD-4D20-835D-A373141178AD}" dt="2024-02-07T19:55:34.047" v="388" actId="21"/>
          <ac:cxnSpMkLst>
            <pc:docMk/>
            <pc:sldMk cId="1706702299" sldId="454"/>
            <ac:cxnSpMk id="21" creationId="{25F2A943-6EFE-B806-CDD1-EF957B9011E6}"/>
          </ac:cxnSpMkLst>
        </pc:cxnChg>
        <pc:cxnChg chg="add mod">
          <ac:chgData name="Toby Donaldson" userId="2e6e5431-bb17-4c41-9985-d39c50d83c73" providerId="ADAL" clId="{A18961DC-80AD-4D20-835D-A373141178AD}" dt="2024-02-07T19:55:53.444" v="392" actId="20577"/>
          <ac:cxnSpMkLst>
            <pc:docMk/>
            <pc:sldMk cId="1706702299" sldId="454"/>
            <ac:cxnSpMk id="28" creationId="{B7190BC7-856F-9DB4-5EA5-FDFF826C53E0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1518268049" sldId="455"/>
        </pc:sldMkLst>
        <pc:spChg chg="mod">
          <ac:chgData name="Toby Donaldson" userId="2e6e5431-bb17-4c41-9985-d39c50d83c73" providerId="ADAL" clId="{A18961DC-80AD-4D20-835D-A373141178AD}" dt="2024-02-07T19:57:05.210" v="399" actId="207"/>
          <ac:spMkLst>
            <pc:docMk/>
            <pc:sldMk cId="1518268049" sldId="455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9T19:48:30.186" v="466" actId="1076"/>
          <ac:spMkLst>
            <pc:docMk/>
            <pc:sldMk cId="1518268049" sldId="455"/>
            <ac:spMk id="6" creationId="{D0FB2C28-5F3B-CF42-DF06-B408212D4167}"/>
          </ac:spMkLst>
        </pc:spChg>
        <pc:spChg chg="add mod">
          <ac:chgData name="Toby Donaldson" userId="2e6e5431-bb17-4c41-9985-d39c50d83c73" providerId="ADAL" clId="{A18961DC-80AD-4D20-835D-A373141178AD}" dt="2024-02-09T19:48:24.155" v="465" actId="1076"/>
          <ac:spMkLst>
            <pc:docMk/>
            <pc:sldMk cId="1518268049" sldId="455"/>
            <ac:spMk id="7" creationId="{1751A33C-4E5A-75B8-BC4C-9F0A748EB975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1518268049" sldId="455"/>
            <ac:inkMk id="14" creationId="{EDEA0EC7-FBD1-6A95-97F6-A89EE7265467}"/>
          </ac:inkMkLst>
        </pc:inkChg>
        <pc:cxnChg chg="mod">
          <ac:chgData name="Toby Donaldson" userId="2e6e5431-bb17-4c41-9985-d39c50d83c73" providerId="ADAL" clId="{A18961DC-80AD-4D20-835D-A373141178AD}" dt="2024-02-09T19:52:12.967" v="483" actId="14100"/>
          <ac:cxnSpMkLst>
            <pc:docMk/>
            <pc:sldMk cId="1518268049" sldId="455"/>
            <ac:cxnSpMk id="9" creationId="{64A11240-7B15-9415-2CFB-697FE3EB8E4A}"/>
          </ac:cxnSpMkLst>
        </pc:cxnChg>
        <pc:cxnChg chg="add mod">
          <ac:chgData name="Toby Donaldson" userId="2e6e5431-bb17-4c41-9985-d39c50d83c73" providerId="ADAL" clId="{A18961DC-80AD-4D20-835D-A373141178AD}" dt="2024-02-09T19:48:42.343" v="467" actId="14100"/>
          <ac:cxnSpMkLst>
            <pc:docMk/>
            <pc:sldMk cId="1518268049" sldId="455"/>
            <ac:cxnSpMk id="11" creationId="{AEC51741-63DB-3110-6FD8-C1E9FC4791AB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870577980" sldId="456"/>
        </pc:sldMkLst>
        <pc:spChg chg="mod">
          <ac:chgData name="Toby Donaldson" userId="2e6e5431-bb17-4c41-9985-d39c50d83c73" providerId="ADAL" clId="{A18961DC-80AD-4D20-835D-A373141178AD}" dt="2024-02-09T19:50:46.064" v="479" actId="113"/>
          <ac:spMkLst>
            <pc:docMk/>
            <pc:sldMk cId="870577980" sldId="456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9T19:50:17.311" v="476" actId="14100"/>
          <ac:spMkLst>
            <pc:docMk/>
            <pc:sldMk cId="870577980" sldId="456"/>
            <ac:spMk id="5" creationId="{8207C6CF-66AA-93E1-A391-161B031454C5}"/>
          </ac:spMkLst>
        </pc:spChg>
        <pc:spChg chg="mod">
          <ac:chgData name="Toby Donaldson" userId="2e6e5431-bb17-4c41-9985-d39c50d83c73" providerId="ADAL" clId="{A18961DC-80AD-4D20-835D-A373141178AD}" dt="2024-02-09T19:49:06.216" v="468" actId="14100"/>
          <ac:spMkLst>
            <pc:docMk/>
            <pc:sldMk cId="870577980" sldId="456"/>
            <ac:spMk id="6" creationId="{D0FB2C28-5F3B-CF42-DF06-B408212D4167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870577980" sldId="456"/>
            <ac:inkMk id="11" creationId="{37F41D92-2E2F-925E-9F11-82B13B79AD7D}"/>
          </ac:inkMkLst>
        </pc:inkChg>
        <pc:cxnChg chg="mod">
          <ac:chgData name="Toby Donaldson" userId="2e6e5431-bb17-4c41-9985-d39c50d83c73" providerId="ADAL" clId="{A18961DC-80AD-4D20-835D-A373141178AD}" dt="2024-02-09T19:50:17.311" v="476" actId="14100"/>
          <ac:cxnSpMkLst>
            <pc:docMk/>
            <pc:sldMk cId="870577980" sldId="456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A18961DC-80AD-4D20-835D-A373141178AD}" dt="2024-02-09T19:49:06.216" v="468" actId="14100"/>
          <ac:cxnSpMkLst>
            <pc:docMk/>
            <pc:sldMk cId="870577980" sldId="456"/>
            <ac:cxnSpMk id="9" creationId="{64A11240-7B15-9415-2CFB-697FE3EB8E4A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37110891" sldId="457"/>
        </pc:sldMkLst>
        <pc:spChg chg="mod">
          <ac:chgData name="Toby Donaldson" userId="2e6e5431-bb17-4c41-9985-d39c50d83c73" providerId="ADAL" clId="{A18961DC-80AD-4D20-835D-A373141178AD}" dt="2024-02-09T19:51:04.626" v="482" actId="113"/>
          <ac:spMkLst>
            <pc:docMk/>
            <pc:sldMk cId="37110891" sldId="457"/>
            <ac:spMk id="3" creationId="{C37B9E15-4A72-AFE3-3376-B11C9CCF5D99}"/>
          </ac:spMkLst>
        </pc:spChg>
        <pc:spChg chg="add mod">
          <ac:chgData name="Toby Donaldson" userId="2e6e5431-bb17-4c41-9985-d39c50d83c73" providerId="ADAL" clId="{A18961DC-80AD-4D20-835D-A373141178AD}" dt="2024-02-09T19:52:42.145" v="486" actId="208"/>
          <ac:spMkLst>
            <pc:docMk/>
            <pc:sldMk cId="37110891" sldId="457"/>
            <ac:spMk id="5" creationId="{7160E067-7116-11FD-564B-C5218DF67EC9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37110891" sldId="457"/>
            <ac:inkMk id="9" creationId="{A7411BFA-AD12-2ADD-43E6-110A7EED735C}"/>
          </ac:inkMkLst>
        </pc:inkChg>
        <pc:cxnChg chg="add">
          <ac:chgData name="Toby Donaldson" userId="2e6e5431-bb17-4c41-9985-d39c50d83c73" providerId="ADAL" clId="{A18961DC-80AD-4D20-835D-A373141178AD}" dt="2024-02-09T19:52:53.696" v="487" actId="11529"/>
          <ac:cxnSpMkLst>
            <pc:docMk/>
            <pc:sldMk cId="37110891" sldId="457"/>
            <ac:cxnSpMk id="8" creationId="{234CBE5B-D152-5820-FDE2-98FB581BF937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48668984" sldId="458"/>
        </pc:sldMkLst>
        <pc:spChg chg="mod">
          <ac:chgData name="Toby Donaldson" userId="2e6e5431-bb17-4c41-9985-d39c50d83c73" providerId="ADAL" clId="{A18961DC-80AD-4D20-835D-A373141178AD}" dt="2024-02-09T19:53:34.890" v="523" actId="20577"/>
          <ac:spMkLst>
            <pc:docMk/>
            <pc:sldMk cId="48668984" sldId="458"/>
            <ac:spMk id="3" creationId="{96C21DE9-322D-8947-2C0D-D3FBC6931D10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48668984" sldId="458"/>
            <ac:inkMk id="5" creationId="{9EC21F40-A6A7-F164-DDA0-F5FBE00BA99D}"/>
          </ac:inkMkLst>
        </pc:inkChg>
      </pc:sldChg>
      <pc:sldChg chg="modSp mod">
        <pc:chgData name="Toby Donaldson" userId="2e6e5431-bb17-4c41-9985-d39c50d83c73" providerId="ADAL" clId="{A18961DC-80AD-4D20-835D-A373141178AD}" dt="2024-02-09T19:45:01.181" v="423" actId="208"/>
        <pc:sldMkLst>
          <pc:docMk/>
          <pc:sldMk cId="982129422" sldId="459"/>
        </pc:sldMkLst>
        <pc:spChg chg="mod">
          <ac:chgData name="Toby Donaldson" userId="2e6e5431-bb17-4c41-9985-d39c50d83c73" providerId="ADAL" clId="{A18961DC-80AD-4D20-835D-A373141178AD}" dt="2024-02-09T19:44:35.670" v="421" actId="14100"/>
          <ac:spMkLst>
            <pc:docMk/>
            <pc:sldMk cId="982129422" sldId="459"/>
            <ac:spMk id="5" creationId="{603C1649-1484-344F-A1CE-12A482C98241}"/>
          </ac:spMkLst>
        </pc:spChg>
        <pc:spChg chg="mod">
          <ac:chgData name="Toby Donaldson" userId="2e6e5431-bb17-4c41-9985-d39c50d83c73" providerId="ADAL" clId="{A18961DC-80AD-4D20-835D-A373141178AD}" dt="2024-02-09T19:45:01.181" v="423" actId="208"/>
          <ac:spMkLst>
            <pc:docMk/>
            <pc:sldMk cId="982129422" sldId="459"/>
            <ac:spMk id="7" creationId="{D43765FF-0618-E358-71F8-E2968AD9914B}"/>
          </ac:spMkLst>
        </pc:spChg>
        <pc:cxnChg chg="mod">
          <ac:chgData name="Toby Donaldson" userId="2e6e5431-bb17-4c41-9985-d39c50d83c73" providerId="ADAL" clId="{A18961DC-80AD-4D20-835D-A373141178AD}" dt="2024-02-09T19:44:35.670" v="421" actId="14100"/>
          <ac:cxnSpMkLst>
            <pc:docMk/>
            <pc:sldMk cId="982129422" sldId="459"/>
            <ac:cxnSpMk id="8" creationId="{C73202B0-E011-3BF3-3ED9-2CE25D9795AE}"/>
          </ac:cxnSpMkLst>
        </pc:cxnChg>
      </pc:sldChg>
      <pc:sldChg chg="addSp delSp add mod ord">
        <pc:chgData name="Toby Donaldson" userId="2e6e5431-bb17-4c41-9985-d39c50d83c73" providerId="ADAL" clId="{A18961DC-80AD-4D20-835D-A373141178AD}" dt="2024-02-09T21:09:10.658" v="524"/>
        <pc:sldMkLst>
          <pc:docMk/>
          <pc:sldMk cId="2666811989" sldId="460"/>
        </pc:sldMkLst>
        <pc:spChg chg="del">
          <ac:chgData name="Toby Donaldson" userId="2e6e5431-bb17-4c41-9985-d39c50d83c73" providerId="ADAL" clId="{A18961DC-80AD-4D20-835D-A373141178AD}" dt="2024-02-09T19:45:28.801" v="425" actId="21"/>
          <ac:spMkLst>
            <pc:docMk/>
            <pc:sldMk cId="2666811989" sldId="460"/>
            <ac:spMk id="5" creationId="{8FBEF57C-855A-AB73-1D05-CC013C98F035}"/>
          </ac:spMkLst>
        </pc:spChg>
        <pc:spChg chg="del">
          <ac:chgData name="Toby Donaldson" userId="2e6e5431-bb17-4c41-9985-d39c50d83c73" providerId="ADAL" clId="{A18961DC-80AD-4D20-835D-A373141178AD}" dt="2024-02-09T19:45:32.904" v="426" actId="21"/>
          <ac:spMkLst>
            <pc:docMk/>
            <pc:sldMk cId="2666811989" sldId="460"/>
            <ac:spMk id="7" creationId="{01F1AB83-5837-BD84-4FFD-25C03F77D84C}"/>
          </ac:spMkLst>
        </pc:spChg>
        <pc:spChg chg="del">
          <ac:chgData name="Toby Donaldson" userId="2e6e5431-bb17-4c41-9985-d39c50d83c73" providerId="ADAL" clId="{A18961DC-80AD-4D20-835D-A373141178AD}" dt="2024-02-09T19:45:37.867" v="428" actId="21"/>
          <ac:spMkLst>
            <pc:docMk/>
            <pc:sldMk cId="2666811989" sldId="460"/>
            <ac:spMk id="10" creationId="{7FCF2871-8297-392B-99E4-AB3F1B3260F1}"/>
          </ac:spMkLst>
        </pc:spChg>
        <pc:spChg chg="del">
          <ac:chgData name="Toby Donaldson" userId="2e6e5431-bb17-4c41-9985-d39c50d83c73" providerId="ADAL" clId="{A18961DC-80AD-4D20-835D-A373141178AD}" dt="2024-02-09T19:45:35.773" v="427" actId="21"/>
          <ac:spMkLst>
            <pc:docMk/>
            <pc:sldMk cId="2666811989" sldId="460"/>
            <ac:spMk id="11" creationId="{97D33727-2E5D-F8EA-CC57-5DC8DA18EE6A}"/>
          </ac:spMkLst>
        </pc:spChg>
        <pc:spChg chg="del">
          <ac:chgData name="Toby Donaldson" userId="2e6e5431-bb17-4c41-9985-d39c50d83c73" providerId="ADAL" clId="{A18961DC-80AD-4D20-835D-A373141178AD}" dt="2024-02-09T19:45:41.195" v="429" actId="21"/>
          <ac:spMkLst>
            <pc:docMk/>
            <pc:sldMk cId="2666811989" sldId="460"/>
            <ac:spMk id="13" creationId="{525C48C3-E22A-46D3-87BB-020CBD7A862C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666811989" sldId="460"/>
            <ac:inkMk id="6" creationId="{62ED3DFF-1D46-943B-8E8B-173741EAC3AA}"/>
          </ac:inkMkLst>
        </pc:inkChg>
      </pc:sldChg>
      <pc:sldChg chg="addSp add">
        <pc:chgData name="Toby Donaldson" userId="2e6e5431-bb17-4c41-9985-d39c50d83c73" providerId="ADAL" clId="{A18961DC-80AD-4D20-835D-A373141178AD}" dt="2024-02-09T21:09:10.658" v="524"/>
        <pc:sldMkLst>
          <pc:docMk/>
          <pc:sldMk cId="2825683144" sldId="461"/>
        </pc:sldMkLst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825683144" sldId="461"/>
            <ac:inkMk id="5" creationId="{74893784-78E6-152E-1143-ACE5A031DDDC}"/>
          </ac:inkMkLst>
        </pc:inkChg>
      </pc:sldChg>
    </pc:docChg>
  </pc:docChgLst>
  <pc:docChgLst>
    <pc:chgData name="Toby Donaldson" userId="2e6e5431-bb17-4c41-9985-d39c50d83c73" providerId="ADAL" clId="{58B9E88D-B731-4E1D-AEBB-7AF6D226F449}"/>
    <pc:docChg chg="undo custSel addSld delSld modSld sldOrd addSection delSection modSection">
      <pc:chgData name="Toby Donaldson" userId="2e6e5431-bb17-4c41-9985-d39c50d83c73" providerId="ADAL" clId="{58B9E88D-B731-4E1D-AEBB-7AF6D226F449}" dt="2024-02-02T21:28:36.769" v="4992"/>
      <pc:docMkLst>
        <pc:docMk/>
      </pc:docMkLst>
      <pc:sldChg chg="addSp modSp mod">
        <pc:chgData name="Toby Donaldson" userId="2e6e5431-bb17-4c41-9985-d39c50d83c73" providerId="ADAL" clId="{58B9E88D-B731-4E1D-AEBB-7AF6D226F449}" dt="2024-01-29T18:55:27.966" v="7" actId="1076"/>
        <pc:sldMkLst>
          <pc:docMk/>
          <pc:sldMk cId="1990534629" sldId="256"/>
        </pc:sldMkLst>
        <pc:spChg chg="add mod">
          <ac:chgData name="Toby Donaldson" userId="2e6e5431-bb17-4c41-9985-d39c50d83c73" providerId="ADAL" clId="{58B9E88D-B731-4E1D-AEBB-7AF6D226F449}" dt="2024-01-29T18:55:27.966" v="7" actId="1076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58B9E88D-B731-4E1D-AEBB-7AF6D226F449}" dt="2024-01-29T18:55:34.490" v="8" actId="2696"/>
        <pc:sldMkLst>
          <pc:docMk/>
          <pc:sldMk cId="3457032960" sldId="258"/>
        </pc:sldMkLst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599321998" sldId="34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599321998" sldId="349"/>
            <ac:inkMk id="5" creationId="{1E065F0B-DD8E-AECF-2F31-4ECA226B5962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2755035059" sldId="350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2755035059" sldId="350"/>
            <ac:inkMk id="6" creationId="{E564D219-7FA1-FDF5-8AC9-13256B83004D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058507303" sldId="351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058507303" sldId="351"/>
            <ac:inkMk id="9" creationId="{E6029E04-7C8F-1589-B892-2FC1E075B4A9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997635775" sldId="353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997635775" sldId="353"/>
            <ac:inkMk id="6" creationId="{75EDF3A6-2028-80A7-BBCA-B1D4B139EA8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1988390374" sldId="355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1988390374" sldId="355"/>
            <ac:inkMk id="8" creationId="{8AEF5137-373F-4216-A23C-6BF72B289C07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506941026" sldId="356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506941026" sldId="356"/>
            <ac:inkMk id="9" creationId="{83C0CDBF-0A31-086D-6C94-74805CCCCB6F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228357853" sldId="357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228357853" sldId="357"/>
            <ac:inkMk id="6" creationId="{035B827B-F33E-7E13-7319-07EDD0F3D6D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865773873" sldId="35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865773873" sldId="359"/>
            <ac:inkMk id="6" creationId="{B0B0CAF1-4F37-10EE-820D-418810927C10}"/>
          </ac:inkMkLst>
        </pc:inkChg>
      </pc:sldChg>
      <pc:sldChg chg="modSp mod modNotesTx">
        <pc:chgData name="Toby Donaldson" userId="2e6e5431-bb17-4c41-9985-d39c50d83c73" providerId="ADAL" clId="{58B9E88D-B731-4E1D-AEBB-7AF6D226F449}" dt="2024-01-29T19:20:54.480" v="211" actId="20577"/>
        <pc:sldMkLst>
          <pc:docMk/>
          <pc:sldMk cId="161823644" sldId="360"/>
        </pc:sldMkLst>
        <pc:spChg chg="mod">
          <ac:chgData name="Toby Donaldson" userId="2e6e5431-bb17-4c41-9985-d39c50d83c73" providerId="ADAL" clId="{58B9E88D-B731-4E1D-AEBB-7AF6D226F449}" dt="2024-01-29T19:16:50.099" v="12" actId="20577"/>
          <ac:spMkLst>
            <pc:docMk/>
            <pc:sldMk cId="161823644" sldId="360"/>
            <ac:spMk id="10" creationId="{27910B02-5A46-A5DA-C510-6580880B2746}"/>
          </ac:spMkLst>
        </pc:spChg>
        <pc:spChg chg="mod">
          <ac:chgData name="Toby Donaldson" userId="2e6e5431-bb17-4c41-9985-d39c50d83c73" providerId="ADAL" clId="{58B9E88D-B731-4E1D-AEBB-7AF6D226F449}" dt="2024-01-29T19:19:45.428" v="27" actId="1076"/>
          <ac:spMkLst>
            <pc:docMk/>
            <pc:sldMk cId="161823644" sldId="360"/>
            <ac:spMk id="11" creationId="{CEC24BEB-9EBE-4F29-B7FD-EA713E2E6EC3}"/>
          </ac:spMkLst>
        </pc:spChg>
      </pc:sldChg>
      <pc:sldChg chg="modSp mod">
        <pc:chgData name="Toby Donaldson" userId="2e6e5431-bb17-4c41-9985-d39c50d83c73" providerId="ADAL" clId="{58B9E88D-B731-4E1D-AEBB-7AF6D226F449}" dt="2024-01-29T19:17:00.128" v="14" actId="20577"/>
        <pc:sldMkLst>
          <pc:docMk/>
          <pc:sldMk cId="1518291825" sldId="361"/>
        </pc:sldMkLst>
        <pc:spChg chg="mod">
          <ac:chgData name="Toby Donaldson" userId="2e6e5431-bb17-4c41-9985-d39c50d83c73" providerId="ADAL" clId="{58B9E88D-B731-4E1D-AEBB-7AF6D226F449}" dt="2024-01-29T19:17:00.128" v="14" actId="20577"/>
          <ac:spMkLst>
            <pc:docMk/>
            <pc:sldMk cId="1518291825" sldId="361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07.989" v="18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58B9E88D-B731-4E1D-AEBB-7AF6D226F449}" dt="2024-01-29T19:17:07.989" v="18" actId="20577"/>
          <ac:spMkLst>
            <pc:docMk/>
            <pc:sldMk cId="2995457733" sldId="362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12.983" v="19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58B9E88D-B731-4E1D-AEBB-7AF6D226F449}" dt="2024-01-29T19:17:12.983" v="19" actId="20577"/>
          <ac:spMkLst>
            <pc:docMk/>
            <pc:sldMk cId="2512992697" sldId="363"/>
            <ac:spMk id="10" creationId="{27910B02-5A46-A5DA-C510-6580880B2746}"/>
          </ac:spMkLst>
        </pc:spChg>
      </pc:sldChg>
      <pc:sldChg chg="modSp mod ord">
        <pc:chgData name="Toby Donaldson" userId="2e6e5431-bb17-4c41-9985-d39c50d83c73" providerId="ADAL" clId="{58B9E88D-B731-4E1D-AEBB-7AF6D226F449}" dt="2024-01-31T20:08:59.552" v="2286" actId="20578"/>
        <pc:sldMkLst>
          <pc:docMk/>
          <pc:sldMk cId="3897277287" sldId="364"/>
        </pc:sldMkLst>
        <pc:spChg chg="mod">
          <ac:chgData name="Toby Donaldson" userId="2e6e5431-bb17-4c41-9985-d39c50d83c73" providerId="ADAL" clId="{58B9E88D-B731-4E1D-AEBB-7AF6D226F449}" dt="2024-01-29T19:17:24.170" v="23" actId="20577"/>
          <ac:spMkLst>
            <pc:docMk/>
            <pc:sldMk cId="3897277287" sldId="364"/>
            <ac:spMk id="10" creationId="{27910B02-5A46-A5DA-C510-6580880B2746}"/>
          </ac:spMkLst>
        </pc:spChg>
        <pc:cxnChg chg="mod">
          <ac:chgData name="Toby Donaldson" userId="2e6e5431-bb17-4c41-9985-d39c50d83c73" providerId="ADAL" clId="{58B9E88D-B731-4E1D-AEBB-7AF6D226F449}" dt="2024-01-31T19:16:35.577" v="215" actId="14100"/>
          <ac:cxnSpMkLst>
            <pc:docMk/>
            <pc:sldMk cId="3897277287" sldId="364"/>
            <ac:cxnSpMk id="11" creationId="{42D34CF6-E13B-4413-2F8A-1E46BF5D25F2}"/>
          </ac:cxnSpMkLst>
        </pc:cxnChg>
      </pc:sldChg>
      <pc:sldChg chg="modSp del mod">
        <pc:chgData name="Toby Donaldson" userId="2e6e5431-bb17-4c41-9985-d39c50d83c73" providerId="ADAL" clId="{58B9E88D-B731-4E1D-AEBB-7AF6D226F449}" dt="2024-01-31T19:16:21.571" v="214" actId="2696"/>
        <pc:sldMkLst>
          <pc:docMk/>
          <pc:sldMk cId="4163302408" sldId="365"/>
        </pc:sldMkLst>
        <pc:spChg chg="mod">
          <ac:chgData name="Toby Donaldson" userId="2e6e5431-bb17-4c41-9985-d39c50d83c73" providerId="ADAL" clId="{58B9E88D-B731-4E1D-AEBB-7AF6D226F449}" dt="2024-01-31T19:14:26.679" v="213" actId="20577"/>
          <ac:spMkLst>
            <pc:docMk/>
            <pc:sldMk cId="4163302408" sldId="365"/>
            <ac:spMk id="9" creationId="{5B37DF52-0F40-C441-85AB-5368C05A7A12}"/>
          </ac:spMkLst>
        </pc:spChg>
        <pc:spChg chg="mod">
          <ac:chgData name="Toby Donaldson" userId="2e6e5431-bb17-4c41-9985-d39c50d83c73" providerId="ADAL" clId="{58B9E88D-B731-4E1D-AEBB-7AF6D226F449}" dt="2024-01-29T19:17:30.283" v="25" actId="20577"/>
          <ac:spMkLst>
            <pc:docMk/>
            <pc:sldMk cId="4163302408" sldId="365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36.178" v="26" actId="20577"/>
        <pc:sldMkLst>
          <pc:docMk/>
          <pc:sldMk cId="2023942161" sldId="366"/>
        </pc:sldMkLst>
        <pc:spChg chg="mod">
          <ac:chgData name="Toby Donaldson" userId="2e6e5431-bb17-4c41-9985-d39c50d83c73" providerId="ADAL" clId="{58B9E88D-B731-4E1D-AEBB-7AF6D226F449}" dt="2024-01-29T19:17:36.178" v="26" actId="20577"/>
          <ac:spMkLst>
            <pc:docMk/>
            <pc:sldMk cId="2023942161" sldId="366"/>
            <ac:spMk id="10" creationId="{27910B02-5A46-A5DA-C510-6580880B2746}"/>
          </ac:spMkLst>
        </pc:spChg>
      </pc:sldChg>
      <pc:sldChg chg="addSp modSp mod ord">
        <pc:chgData name="Toby Donaldson" userId="2e6e5431-bb17-4c41-9985-d39c50d83c73" providerId="ADAL" clId="{58B9E88D-B731-4E1D-AEBB-7AF6D226F449}" dt="2024-02-01T06:33:56.937" v="2287"/>
        <pc:sldMkLst>
          <pc:docMk/>
          <pc:sldMk cId="1876620749" sldId="367"/>
        </pc:sldMkLst>
        <pc:spChg chg="mod">
          <ac:chgData name="Toby Donaldson" userId="2e6e5431-bb17-4c41-9985-d39c50d83c73" providerId="ADAL" clId="{58B9E88D-B731-4E1D-AEBB-7AF6D226F449}" dt="2024-01-31T19:44:16.774" v="1802" actId="255"/>
          <ac:spMkLst>
            <pc:docMk/>
            <pc:sldMk cId="1876620749" sldId="367"/>
            <ac:spMk id="3" creationId="{7CD55DEB-120A-D8DA-C7F0-BF76129176A6}"/>
          </ac:spMkLst>
        </pc:spChg>
        <pc:picChg chg="add mod">
          <ac:chgData name="Toby Donaldson" userId="2e6e5431-bb17-4c41-9985-d39c50d83c73" providerId="ADAL" clId="{58B9E88D-B731-4E1D-AEBB-7AF6D226F449}" dt="2024-01-31T19:32:05.078" v="793" actId="1076"/>
          <ac:picMkLst>
            <pc:docMk/>
            <pc:sldMk cId="1876620749" sldId="367"/>
            <ac:picMk id="1026" creationId="{28D0E854-10AC-AD3E-6FD7-62CE67B7BEC8}"/>
          </ac:picMkLst>
        </pc:picChg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1876620749" sldId="367"/>
            <ac:inkMk id="5" creationId="{541C378D-B858-28EC-A09D-7C9979B218D7}"/>
          </ac:inkMkLst>
        </pc:inkChg>
      </pc:sldChg>
      <pc:sldChg chg="addSp">
        <pc:chgData name="Toby Donaldson" userId="2e6e5431-bb17-4c41-9985-d39c50d83c73" providerId="ADAL" clId="{58B9E88D-B731-4E1D-AEBB-7AF6D226F449}" dt="2024-02-01T06:33:56.937" v="2287"/>
        <pc:sldMkLst>
          <pc:docMk/>
          <pc:sldMk cId="2645018095" sldId="368"/>
        </pc:sldMkLst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2645018095" sldId="368"/>
            <ac:inkMk id="3" creationId="{0C83043E-6B2B-3C4D-83FE-97049C593357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5:42.646" v="2302" actId="1076"/>
        <pc:sldMkLst>
          <pc:docMk/>
          <pc:sldMk cId="3105053930" sldId="369"/>
        </pc:sldMkLst>
        <pc:spChg chg="add mod">
          <ac:chgData name="Toby Donaldson" userId="2e6e5431-bb17-4c41-9985-d39c50d83c73" providerId="ADAL" clId="{58B9E88D-B731-4E1D-AEBB-7AF6D226F449}" dt="2024-01-31T19:53:23.905" v="2162" actId="1076"/>
          <ac:spMkLst>
            <pc:docMk/>
            <pc:sldMk cId="3105053930" sldId="369"/>
            <ac:spMk id="3" creationId="{B33F0CF4-422C-4FE9-5956-A38CA7A119CD}"/>
          </ac:spMkLst>
        </pc:spChg>
        <pc:spChg chg="mod">
          <ac:chgData name="Toby Donaldson" userId="2e6e5431-bb17-4c41-9985-d39c50d83c73" providerId="ADAL" clId="{58B9E88D-B731-4E1D-AEBB-7AF6D226F449}" dt="2024-02-02T19:05:42.646" v="2302" actId="1076"/>
          <ac:spMkLst>
            <pc:docMk/>
            <pc:sldMk cId="3105053930" sldId="369"/>
            <ac:spMk id="33" creationId="{18C67D92-158E-3F09-77A2-A5210E27D1E1}"/>
          </ac:spMkLst>
        </pc:spChg>
        <pc:inkChg chg="add del">
          <ac:chgData name="Toby Donaldson" userId="2e6e5431-bb17-4c41-9985-d39c50d83c73" providerId="ADAL" clId="{58B9E88D-B731-4E1D-AEBB-7AF6D226F449}" dt="2024-02-02T19:02:26.666" v="2291" actId="21"/>
          <ac:inkMkLst>
            <pc:docMk/>
            <pc:sldMk cId="3105053930" sldId="369"/>
            <ac:inkMk id="4" creationId="{02C9C1FA-2F93-EBD0-B8E8-6D98EBD84425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2:36.147" v="2293" actId="21"/>
        <pc:sldMkLst>
          <pc:docMk/>
          <pc:sldMk cId="2887589525" sldId="370"/>
        </pc:sldMkLst>
        <pc:spChg chg="add mod">
          <ac:chgData name="Toby Donaldson" userId="2e6e5431-bb17-4c41-9985-d39c50d83c73" providerId="ADAL" clId="{58B9E88D-B731-4E1D-AEBB-7AF6D226F449}" dt="2024-01-31T19:53:32.874" v="2164"/>
          <ac:spMkLst>
            <pc:docMk/>
            <pc:sldMk cId="2887589525" sldId="370"/>
            <ac:spMk id="11" creationId="{18EFE7F7-7630-138F-93D4-94F6CE8D6DFD}"/>
          </ac:spMkLst>
        </pc:spChg>
        <pc:inkChg chg="add del">
          <ac:chgData name="Toby Donaldson" userId="2e6e5431-bb17-4c41-9985-d39c50d83c73" providerId="ADAL" clId="{58B9E88D-B731-4E1D-AEBB-7AF6D226F449}" dt="2024-02-02T19:02:36.147" v="2293" actId="21"/>
          <ac:inkMkLst>
            <pc:docMk/>
            <pc:sldMk cId="2887589525" sldId="370"/>
            <ac:inkMk id="13" creationId="{77008B07-2DB7-2A65-E208-8248BB3DDC09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2:31.044" v="2292" actId="21"/>
        <pc:sldMkLst>
          <pc:docMk/>
          <pc:sldMk cId="2752253849" sldId="371"/>
        </pc:sldMkLst>
        <pc:spChg chg="add mod">
          <ac:chgData name="Toby Donaldson" userId="2e6e5431-bb17-4c41-9985-d39c50d83c73" providerId="ADAL" clId="{58B9E88D-B731-4E1D-AEBB-7AF6D226F449}" dt="2024-01-31T19:53:29.729" v="2163"/>
          <ac:spMkLst>
            <pc:docMk/>
            <pc:sldMk cId="2752253849" sldId="371"/>
            <ac:spMk id="12" creationId="{B02D923D-FC0F-69B1-9C27-855E961EAA29}"/>
          </ac:spMkLst>
        </pc:spChg>
        <pc:inkChg chg="add del">
          <ac:chgData name="Toby Donaldson" userId="2e6e5431-bb17-4c41-9985-d39c50d83c73" providerId="ADAL" clId="{58B9E88D-B731-4E1D-AEBB-7AF6D226F449}" dt="2024-02-02T19:02:31.044" v="2292" actId="21"/>
          <ac:inkMkLst>
            <pc:docMk/>
            <pc:sldMk cId="2752253849" sldId="371"/>
            <ac:inkMk id="13" creationId="{1A34C8FA-C10D-8B9F-3E41-A500052299D4}"/>
          </ac:inkMkLst>
        </pc:inkChg>
      </pc:sldChg>
      <pc:sldChg chg="addSp delSp modSp mod ord">
        <pc:chgData name="Toby Donaldson" userId="2e6e5431-bb17-4c41-9985-d39c50d83c73" providerId="ADAL" clId="{58B9E88D-B731-4E1D-AEBB-7AF6D226F449}" dt="2024-02-02T19:03:08.205" v="2295"/>
        <pc:sldMkLst>
          <pc:docMk/>
          <pc:sldMk cId="3227526285" sldId="372"/>
        </pc:sldMkLst>
        <pc:spChg chg="add mod">
          <ac:chgData name="Toby Donaldson" userId="2e6e5431-bb17-4c41-9985-d39c50d83c73" providerId="ADAL" clId="{58B9E88D-B731-4E1D-AEBB-7AF6D226F449}" dt="2024-01-31T19:53:35.194" v="2165"/>
          <ac:spMkLst>
            <pc:docMk/>
            <pc:sldMk cId="3227526285" sldId="372"/>
            <ac:spMk id="4" creationId="{98C50901-8CBE-F285-A005-F67FDBA63076}"/>
          </ac:spMkLst>
        </pc:spChg>
        <pc:inkChg chg="add del">
          <ac:chgData name="Toby Donaldson" userId="2e6e5431-bb17-4c41-9985-d39c50d83c73" providerId="ADAL" clId="{58B9E88D-B731-4E1D-AEBB-7AF6D226F449}" dt="2024-02-02T19:02:12.552" v="2290" actId="21"/>
          <ac:inkMkLst>
            <pc:docMk/>
            <pc:sldMk cId="3227526285" sldId="372"/>
            <ac:inkMk id="11" creationId="{4DE40694-64CD-0F30-4A47-188DCD3EF8B2}"/>
          </ac:inkMkLst>
        </pc:inkChg>
      </pc:sldChg>
      <pc:sldChg chg="addSp modSp ord">
        <pc:chgData name="Toby Donaldson" userId="2e6e5431-bb17-4c41-9985-d39c50d83c73" providerId="ADAL" clId="{58B9E88D-B731-4E1D-AEBB-7AF6D226F449}" dt="2024-02-02T21:28:36.769" v="4992"/>
        <pc:sldMkLst>
          <pc:docMk/>
          <pc:sldMk cId="2708408151" sldId="373"/>
        </pc:sldMkLst>
        <pc:spChg chg="add mod">
          <ac:chgData name="Toby Donaldson" userId="2e6e5431-bb17-4c41-9985-d39c50d83c73" providerId="ADAL" clId="{58B9E88D-B731-4E1D-AEBB-7AF6D226F449}" dt="2024-01-31T19:53:39.442" v="2166"/>
          <ac:spMkLst>
            <pc:docMk/>
            <pc:sldMk cId="2708408151" sldId="373"/>
            <ac:spMk id="2" creationId="{EB5981E7-28E6-2194-948F-14ADB1A11DFB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708408151" sldId="373"/>
            <ac:inkMk id="4" creationId="{1C819C7F-CD90-746A-8674-65BBC95AC4C6}"/>
          </ac:inkMkLst>
        </pc:inkChg>
      </pc:sldChg>
      <pc:sldChg chg="addSp modSp ord">
        <pc:chgData name="Toby Donaldson" userId="2e6e5431-bb17-4c41-9985-d39c50d83c73" providerId="ADAL" clId="{58B9E88D-B731-4E1D-AEBB-7AF6D226F449}" dt="2024-02-02T21:28:36.769" v="4992"/>
        <pc:sldMkLst>
          <pc:docMk/>
          <pc:sldMk cId="62932926" sldId="374"/>
        </pc:sldMkLst>
        <pc:spChg chg="add mod">
          <ac:chgData name="Toby Donaldson" userId="2e6e5431-bb17-4c41-9985-d39c50d83c73" providerId="ADAL" clId="{58B9E88D-B731-4E1D-AEBB-7AF6D226F449}" dt="2024-01-31T19:53:43.300" v="2167"/>
          <ac:spMkLst>
            <pc:docMk/>
            <pc:sldMk cId="62932926" sldId="374"/>
            <ac:spMk id="4" creationId="{4150608B-645F-73ED-180C-6ACC8D0678B6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62932926" sldId="374"/>
            <ac:inkMk id="6" creationId="{FF6A1BEB-28D4-155C-5BC5-D14BEDFE1F23}"/>
          </ac:inkMkLst>
        </pc:inkChg>
      </pc:sldChg>
      <pc:sldChg chg="modSp mod ord">
        <pc:chgData name="Toby Donaldson" userId="2e6e5431-bb17-4c41-9985-d39c50d83c73" providerId="ADAL" clId="{58B9E88D-B731-4E1D-AEBB-7AF6D226F449}" dt="2024-02-02T19:04:23.352" v="2300" actId="20577"/>
        <pc:sldMkLst>
          <pc:docMk/>
          <pc:sldMk cId="30333298" sldId="375"/>
        </pc:sldMkLst>
        <pc:spChg chg="mod">
          <ac:chgData name="Toby Donaldson" userId="2e6e5431-bb17-4c41-9985-d39c50d83c73" providerId="ADAL" clId="{58B9E88D-B731-4E1D-AEBB-7AF6D226F449}" dt="2024-02-02T19:04:23.352" v="2300" actId="20577"/>
          <ac:spMkLst>
            <pc:docMk/>
            <pc:sldMk cId="30333298" sldId="375"/>
            <ac:spMk id="42" creationId="{57838560-1FF0-08AB-BB02-84B7C6AB4761}"/>
          </ac:spMkLst>
        </pc:spChg>
      </pc:sldChg>
      <pc:sldChg chg="addSp ord">
        <pc:chgData name="Toby Donaldson" userId="2e6e5431-bb17-4c41-9985-d39c50d83c73" providerId="ADAL" clId="{58B9E88D-B731-4E1D-AEBB-7AF6D226F449}" dt="2024-02-02T21:28:36.769" v="4992"/>
        <pc:sldMkLst>
          <pc:docMk/>
          <pc:sldMk cId="855810382" sldId="376"/>
        </pc:sldMkLst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855810382" sldId="376"/>
            <ac:inkMk id="5" creationId="{F64138B9-9BB2-C6D9-2803-99EEA68487D8}"/>
          </ac:inkMkLst>
        </pc:inkChg>
      </pc:sldChg>
      <pc:sldChg chg="addSp ord">
        <pc:chgData name="Toby Donaldson" userId="2e6e5431-bb17-4c41-9985-d39c50d83c73" providerId="ADAL" clId="{58B9E88D-B731-4E1D-AEBB-7AF6D226F449}" dt="2024-02-02T21:28:36.769" v="4992"/>
        <pc:sldMkLst>
          <pc:docMk/>
          <pc:sldMk cId="651224588" sldId="377"/>
        </pc:sldMkLst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651224588" sldId="377"/>
            <ac:inkMk id="5" creationId="{3E513D96-524A-B201-5230-08BCB5CE29D7}"/>
          </ac:inkMkLst>
        </pc:inkChg>
      </pc:sldChg>
      <pc:sldChg chg="modSp mod">
        <pc:chgData name="Toby Donaldson" userId="2e6e5431-bb17-4c41-9985-d39c50d83c73" providerId="ADAL" clId="{58B9E88D-B731-4E1D-AEBB-7AF6D226F449}" dt="2024-01-29T18:56:34.928" v="10" actId="27107"/>
        <pc:sldMkLst>
          <pc:docMk/>
          <pc:sldMk cId="1536653271" sldId="378"/>
        </pc:sldMkLst>
        <pc:spChg chg="mod">
          <ac:chgData name="Toby Donaldson" userId="2e6e5431-bb17-4c41-9985-d39c50d83c73" providerId="ADAL" clId="{58B9E88D-B731-4E1D-AEBB-7AF6D226F449}" dt="2024-01-29T18:56:34.928" v="10" actId="27107"/>
          <ac:spMkLst>
            <pc:docMk/>
            <pc:sldMk cId="1536653271" sldId="378"/>
            <ac:spMk id="3" creationId="{3CA38683-B551-7BCB-3407-268CA915A4E7}"/>
          </ac:spMkLst>
        </pc:sp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462733382" sldId="37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462733382" sldId="379"/>
            <ac:inkMk id="22" creationId="{88A68F52-22D4-E1C1-687E-392A121961C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161029524" sldId="381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161029524" sldId="381"/>
            <ac:inkMk id="16" creationId="{2407C6D3-30AC-1CF5-4E61-CD97976DFFB8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1579403835" sldId="382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1579403835" sldId="382"/>
            <ac:inkMk id="20" creationId="{5EF79C1B-AAF2-D5CC-9F92-44632F19AEE6}"/>
          </ac:inkMkLst>
        </pc:inkChg>
      </pc:sldChg>
      <pc:sldChg chg="addSp">
        <pc:chgData name="Toby Donaldson" userId="2e6e5431-bb17-4c41-9985-d39c50d83c73" providerId="ADAL" clId="{58B9E88D-B731-4E1D-AEBB-7AF6D226F449}" dt="2024-02-01T06:33:56.937" v="2287"/>
        <pc:sldMkLst>
          <pc:docMk/>
          <pc:sldMk cId="1095751735" sldId="383"/>
        </pc:sldMkLst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1095751735" sldId="383"/>
            <ac:inkMk id="3" creationId="{653DB3F1-0320-7C85-1144-60C3D89099A6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2479419398" sldId="385"/>
        </pc:sldMkLst>
        <pc:spChg chg="mod">
          <ac:chgData name="Toby Donaldson" userId="2e6e5431-bb17-4c41-9985-d39c50d83c73" providerId="ADAL" clId="{58B9E88D-B731-4E1D-AEBB-7AF6D226F449}" dt="2024-02-02T19:07:48.156" v="2524" actId="20577"/>
          <ac:spMkLst>
            <pc:docMk/>
            <pc:sldMk cId="2479419398" sldId="385"/>
            <ac:spMk id="9" creationId="{2F53DC27-4ED8-18EE-86C4-32BD4AD2F4F8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479419398" sldId="385"/>
            <ac:inkMk id="2" creationId="{CA01BA9D-F766-6A84-C5A3-61D43975E8F4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469128912" sldId="386"/>
        </pc:sldMkLst>
        <pc:spChg chg="mod">
          <ac:chgData name="Toby Donaldson" userId="2e6e5431-bb17-4c41-9985-d39c50d83c73" providerId="ADAL" clId="{58B9E88D-B731-4E1D-AEBB-7AF6D226F449}" dt="2024-02-02T19:08:32.725" v="2531" actId="20577"/>
          <ac:spMkLst>
            <pc:docMk/>
            <pc:sldMk cId="1469128912" sldId="386"/>
            <ac:spMk id="2" creationId="{2BCAF865-7A80-BECA-2073-084585B8DF91}"/>
          </ac:spMkLst>
        </pc:spChg>
        <pc:spChg chg="mod">
          <ac:chgData name="Toby Donaldson" userId="2e6e5431-bb17-4c41-9985-d39c50d83c73" providerId="ADAL" clId="{58B9E88D-B731-4E1D-AEBB-7AF6D226F449}" dt="2024-02-02T19:08:09.541" v="2528" actId="207"/>
          <ac:spMkLst>
            <pc:docMk/>
            <pc:sldMk cId="1469128912" sldId="386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6:00.375" v="3137" actId="20577"/>
          <ac:spMkLst>
            <pc:docMk/>
            <pc:sldMk cId="1469128912" sldId="386"/>
            <ac:spMk id="6" creationId="{05E10AD6-7C5D-C87B-EA30-57DE3BE2E9BF}"/>
          </ac:spMkLst>
        </pc:spChg>
        <pc:spChg chg="mod">
          <ac:chgData name="Toby Donaldson" userId="2e6e5431-bb17-4c41-9985-d39c50d83c73" providerId="ADAL" clId="{58B9E88D-B731-4E1D-AEBB-7AF6D226F449}" dt="2024-02-02T19:08:13.596" v="2529" actId="207"/>
          <ac:spMkLst>
            <pc:docMk/>
            <pc:sldMk cId="1469128912" sldId="386"/>
            <ac:spMk id="7" creationId="{BD12BD6E-1CA2-2E4E-A879-47B183E1C9A1}"/>
          </ac:spMkLst>
        </pc:spChg>
        <pc:spChg chg="mod">
          <ac:chgData name="Toby Donaldson" userId="2e6e5431-bb17-4c41-9985-d39c50d83c73" providerId="ADAL" clId="{58B9E88D-B731-4E1D-AEBB-7AF6D226F449}" dt="2024-01-31T19:54:41.191" v="2175" actId="20577"/>
          <ac:spMkLst>
            <pc:docMk/>
            <pc:sldMk cId="1469128912" sldId="386"/>
            <ac:spMk id="8" creationId="{A6612252-5CB9-C390-E238-F7EA740E561B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469128912" sldId="386"/>
            <ac:inkMk id="3" creationId="{41605DDA-1FFF-2D2C-DA7C-203FD728879F}"/>
          </ac:inkMkLst>
        </pc:inkChg>
      </pc:sldChg>
      <pc:sldChg chg="addSp del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329248977" sldId="387"/>
        </pc:sldMkLst>
        <pc:spChg chg="mod">
          <ac:chgData name="Toby Donaldson" userId="2e6e5431-bb17-4c41-9985-d39c50d83c73" providerId="ADAL" clId="{58B9E88D-B731-4E1D-AEBB-7AF6D226F449}" dt="2024-02-02T19:08:25.283" v="2530" actId="20577"/>
          <ac:spMkLst>
            <pc:docMk/>
            <pc:sldMk cId="3329248977" sldId="387"/>
            <ac:spMk id="2" creationId="{2BCAF865-7A80-BECA-2073-084585B8DF91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3" creationId="{6D55963E-F358-4191-C9C1-C5033960B686}"/>
          </ac:spMkLst>
        </pc:spChg>
        <pc:spChg chg="mod">
          <ac:chgData name="Toby Donaldson" userId="2e6e5431-bb17-4c41-9985-d39c50d83c73" providerId="ADAL" clId="{58B9E88D-B731-4E1D-AEBB-7AF6D226F449}" dt="2024-02-02T19:17:13.524" v="3141" actId="207"/>
          <ac:spMkLst>
            <pc:docMk/>
            <pc:sldMk cId="3329248977" sldId="387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7:53.823" v="3147" actId="20577"/>
          <ac:spMkLst>
            <pc:docMk/>
            <pc:sldMk cId="3329248977" sldId="387"/>
            <ac:spMk id="7" creationId="{BD12BD6E-1CA2-2E4E-A879-47B183E1C9A1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9" creationId="{5C3C2DA4-8310-86B4-3ECF-A4C79B0876F5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10" creationId="{62BB0D8D-A40A-18E1-BC31-891A1F18688D}"/>
          </ac:spMkLst>
        </pc:spChg>
        <pc:spChg chg="del">
          <ac:chgData name="Toby Donaldson" userId="2e6e5431-bb17-4c41-9985-d39c50d83c73" providerId="ADAL" clId="{58B9E88D-B731-4E1D-AEBB-7AF6D226F449}" dt="2024-01-31T19:56:31.801" v="2177" actId="21"/>
          <ac:spMkLst>
            <pc:docMk/>
            <pc:sldMk cId="3329248977" sldId="387"/>
            <ac:spMk id="15" creationId="{BBFC2537-FFF7-E1A6-AEDA-57F8D1AE04D5}"/>
          </ac:spMkLst>
        </pc:spChg>
        <pc:spChg chg="del">
          <ac:chgData name="Toby Donaldson" userId="2e6e5431-bb17-4c41-9985-d39c50d83c73" providerId="ADAL" clId="{58B9E88D-B731-4E1D-AEBB-7AF6D226F449}" dt="2024-01-31T19:56:31.801" v="2177" actId="21"/>
          <ac:spMkLst>
            <pc:docMk/>
            <pc:sldMk cId="3329248977" sldId="387"/>
            <ac:spMk id="16" creationId="{D20E75BD-1499-FC3A-1F10-59F0FC0AB6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329248977" sldId="387"/>
            <ac:inkMk id="3" creationId="{68DEDF1A-3175-08D5-A9BF-B279B153DB1B}"/>
          </ac:inkMkLst>
        </pc:inkChg>
        <pc:cxnChg chg="del mod">
          <ac:chgData name="Toby Donaldson" userId="2e6e5431-bb17-4c41-9985-d39c50d83c73" providerId="ADAL" clId="{58B9E88D-B731-4E1D-AEBB-7AF6D226F449}" dt="2024-01-31T19:56:22.486" v="2176" actId="21"/>
          <ac:cxnSpMkLst>
            <pc:docMk/>
            <pc:sldMk cId="3329248977" sldId="387"/>
            <ac:cxnSpMk id="12" creationId="{00754D41-6559-2EA9-706D-EA336C979C3A}"/>
          </ac:cxnSpMkLst>
        </pc:cxnChg>
        <pc:cxnChg chg="del mod">
          <ac:chgData name="Toby Donaldson" userId="2e6e5431-bb17-4c41-9985-d39c50d83c73" providerId="ADAL" clId="{58B9E88D-B731-4E1D-AEBB-7AF6D226F449}" dt="2024-01-31T19:56:22.486" v="2176" actId="21"/>
          <ac:cxnSpMkLst>
            <pc:docMk/>
            <pc:sldMk cId="3329248977" sldId="387"/>
            <ac:cxnSpMk id="14" creationId="{2FEE5361-224D-1866-C75E-13B650EB9061}"/>
          </ac:cxnSpMkLst>
        </pc:cxn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386135243" sldId="388"/>
        </pc:sldMkLst>
        <pc:spChg chg="mod">
          <ac:chgData name="Toby Donaldson" userId="2e6e5431-bb17-4c41-9985-d39c50d83c73" providerId="ADAL" clId="{58B9E88D-B731-4E1D-AEBB-7AF6D226F449}" dt="2024-02-02T19:08:41.422" v="2532" actId="20577"/>
          <ac:spMkLst>
            <pc:docMk/>
            <pc:sldMk cId="1386135243" sldId="388"/>
            <ac:spMk id="2" creationId="{2BCAF865-7A80-BECA-2073-084585B8DF91}"/>
          </ac:spMkLst>
        </pc:spChg>
        <pc:spChg chg="mod">
          <ac:chgData name="Toby Donaldson" userId="2e6e5431-bb17-4c41-9985-d39c50d83c73" providerId="ADAL" clId="{58B9E88D-B731-4E1D-AEBB-7AF6D226F449}" dt="2024-02-02T19:18:06.350" v="3148" actId="1076"/>
          <ac:spMkLst>
            <pc:docMk/>
            <pc:sldMk cId="1386135243" sldId="388"/>
            <ac:spMk id="3" creationId="{6D55963E-F358-4191-C9C1-C5033960B686}"/>
          </ac:spMkLst>
        </pc:spChg>
        <pc:spChg chg="mod">
          <ac:chgData name="Toby Donaldson" userId="2e6e5431-bb17-4c41-9985-d39c50d83c73" providerId="ADAL" clId="{58B9E88D-B731-4E1D-AEBB-7AF6D226F449}" dt="2024-02-02T19:17:25.407" v="3143" actId="207"/>
          <ac:spMkLst>
            <pc:docMk/>
            <pc:sldMk cId="1386135243" sldId="388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7:46.010" v="3146" actId="20577"/>
          <ac:spMkLst>
            <pc:docMk/>
            <pc:sldMk cId="1386135243" sldId="388"/>
            <ac:spMk id="7" creationId="{BD12BD6E-1CA2-2E4E-A879-47B183E1C9A1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386135243" sldId="388"/>
            <ac:inkMk id="10" creationId="{833DA091-FA4B-1317-716D-8D0B7F81B6EE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2984200387" sldId="389"/>
        </pc:sldMkLst>
        <pc:spChg chg="mod">
          <ac:chgData name="Toby Donaldson" userId="2e6e5431-bb17-4c41-9985-d39c50d83c73" providerId="ADAL" clId="{58B9E88D-B731-4E1D-AEBB-7AF6D226F449}" dt="2024-02-02T19:18:40.464" v="3164" actId="113"/>
          <ac:spMkLst>
            <pc:docMk/>
            <pc:sldMk cId="2984200387" sldId="389"/>
            <ac:spMk id="11" creationId="{B8640366-C0B9-2DCB-8EAD-E2A26F16D9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984200387" sldId="389"/>
            <ac:inkMk id="3" creationId="{DCCD0148-5305-1D69-B1CD-F3966F8B5DF5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109177711" sldId="390"/>
        </pc:sldMkLst>
        <pc:spChg chg="mod">
          <ac:chgData name="Toby Donaldson" userId="2e6e5431-bb17-4c41-9985-d39c50d83c73" providerId="ADAL" clId="{58B9E88D-B731-4E1D-AEBB-7AF6D226F449}" dt="2024-02-02T19:19:52.738" v="3177" actId="114"/>
          <ac:spMkLst>
            <pc:docMk/>
            <pc:sldMk cId="1109177711" sldId="390"/>
            <ac:spMk id="11" creationId="{B8640366-C0B9-2DCB-8EAD-E2A26F16D9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109177711" sldId="390"/>
            <ac:inkMk id="5" creationId="{4573095B-AEC8-3F67-C59B-BED54B65A6DD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086549521" sldId="391"/>
        </pc:sldMkLst>
        <pc:spChg chg="mod">
          <ac:chgData name="Toby Donaldson" userId="2e6e5431-bb17-4c41-9985-d39c50d83c73" providerId="ADAL" clId="{58B9E88D-B731-4E1D-AEBB-7AF6D226F449}" dt="2024-02-02T19:20:37.391" v="3181" actId="1076"/>
          <ac:spMkLst>
            <pc:docMk/>
            <pc:sldMk cId="3086549521" sldId="391"/>
            <ac:spMk id="3" creationId="{F2BEF0C3-FBD4-9514-07A3-21C5AFA241C1}"/>
          </ac:spMkLst>
        </pc:spChg>
        <pc:spChg chg="add mod">
          <ac:chgData name="Toby Donaldson" userId="2e6e5431-bb17-4c41-9985-d39c50d83c73" providerId="ADAL" clId="{58B9E88D-B731-4E1D-AEBB-7AF6D226F449}" dt="2024-02-02T19:20:31.449" v="3180" actId="208"/>
          <ac:spMkLst>
            <pc:docMk/>
            <pc:sldMk cId="3086549521" sldId="391"/>
            <ac:spMk id="4" creationId="{4F01AAE4-64C0-1BEE-BE1D-028430C626C1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086549521" sldId="391"/>
            <ac:inkMk id="6" creationId="{03E1AECB-E220-F5AE-35DB-A4A66EC25952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145854150" sldId="392"/>
        </pc:sldMkLst>
        <pc:spChg chg="mod">
          <ac:chgData name="Toby Donaldson" userId="2e6e5431-bb17-4c41-9985-d39c50d83c73" providerId="ADAL" clId="{58B9E88D-B731-4E1D-AEBB-7AF6D226F449}" dt="2024-02-02T19:21:33.958" v="3186" actId="207"/>
          <ac:spMkLst>
            <pc:docMk/>
            <pc:sldMk cId="1145854150" sldId="392"/>
            <ac:spMk id="6" creationId="{82FA8468-3390-1FD0-DA91-EE5A9FC9305A}"/>
          </ac:spMkLst>
        </pc:spChg>
        <pc:spChg chg="mod">
          <ac:chgData name="Toby Donaldson" userId="2e6e5431-bb17-4c41-9985-d39c50d83c73" providerId="ADAL" clId="{58B9E88D-B731-4E1D-AEBB-7AF6D226F449}" dt="2024-02-02T19:21:38.480" v="3187" actId="207"/>
          <ac:spMkLst>
            <pc:docMk/>
            <pc:sldMk cId="1145854150" sldId="392"/>
            <ac:spMk id="8" creationId="{D0A87680-E875-C40A-20CC-0446C4935870}"/>
          </ac:spMkLst>
        </pc:spChg>
        <pc:spChg chg="mod">
          <ac:chgData name="Toby Donaldson" userId="2e6e5431-bb17-4c41-9985-d39c50d83c73" providerId="ADAL" clId="{58B9E88D-B731-4E1D-AEBB-7AF6D226F449}" dt="2024-02-02T19:21:10.749" v="3183" actId="2711"/>
          <ac:spMkLst>
            <pc:docMk/>
            <pc:sldMk cId="1145854150" sldId="392"/>
            <ac:spMk id="10" creationId="{878A001D-AB4D-7C81-06A9-E808392E1CA9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145854150" sldId="392"/>
            <ac:inkMk id="2" creationId="{296CF155-5626-2F12-455E-8B597C7C9083}"/>
          </ac:inkMkLst>
        </pc:inkChg>
      </pc:sldChg>
      <pc:sldChg chg="addSp delSp modSp del mod ord">
        <pc:chgData name="Toby Donaldson" userId="2e6e5431-bb17-4c41-9985-d39c50d83c73" providerId="ADAL" clId="{58B9E88D-B731-4E1D-AEBB-7AF6D226F449}" dt="2024-02-02T19:22:39.858" v="3194" actId="2696"/>
        <pc:sldMkLst>
          <pc:docMk/>
          <pc:sldMk cId="2872140675" sldId="393"/>
        </pc:sldMkLst>
        <pc:spChg chg="add del mod">
          <ac:chgData name="Toby Donaldson" userId="2e6e5431-bb17-4c41-9985-d39c50d83c73" providerId="ADAL" clId="{58B9E88D-B731-4E1D-AEBB-7AF6D226F449}" dt="2024-02-02T19:22:22.061" v="3192" actId="21"/>
          <ac:spMkLst>
            <pc:docMk/>
            <pc:sldMk cId="2872140675" sldId="393"/>
            <ac:spMk id="2" creationId="{5E74ADF8-6E12-BF25-0B7A-C4103D7C53E5}"/>
          </ac:spMkLst>
        </pc:spChg>
        <pc:spChg chg="add mod">
          <ac:chgData name="Toby Donaldson" userId="2e6e5431-bb17-4c41-9985-d39c50d83c73" providerId="ADAL" clId="{58B9E88D-B731-4E1D-AEBB-7AF6D226F449}" dt="2024-02-02T19:22:28.218" v="3193"/>
          <ac:spMkLst>
            <pc:docMk/>
            <pc:sldMk cId="2872140675" sldId="393"/>
            <ac:spMk id="3" creationId="{1BECF581-4206-AE4F-C56E-16D6C74F3A4A}"/>
          </ac:spMkLst>
        </pc:spChg>
        <pc:spChg chg="mod">
          <ac:chgData name="Toby Donaldson" userId="2e6e5431-bb17-4c41-9985-d39c50d83c73" providerId="ADAL" clId="{58B9E88D-B731-4E1D-AEBB-7AF6D226F449}" dt="2024-02-02T19:21:50.854" v="3190" actId="207"/>
          <ac:spMkLst>
            <pc:docMk/>
            <pc:sldMk cId="2872140675" sldId="393"/>
            <ac:spMk id="6" creationId="{82FA8468-3390-1FD0-DA91-EE5A9FC9305A}"/>
          </ac:spMkLst>
        </pc:spChg>
        <pc:spChg chg="mod">
          <ac:chgData name="Toby Donaldson" userId="2e6e5431-bb17-4c41-9985-d39c50d83c73" providerId="ADAL" clId="{58B9E88D-B731-4E1D-AEBB-7AF6D226F449}" dt="2024-02-02T19:21:54.872" v="3191" actId="207"/>
          <ac:spMkLst>
            <pc:docMk/>
            <pc:sldMk cId="2872140675" sldId="393"/>
            <ac:spMk id="8" creationId="{D0A87680-E875-C40A-20CC-0446C4935870}"/>
          </ac:spMkLst>
        </pc:spChg>
        <pc:spChg chg="del">
          <ac:chgData name="Toby Donaldson" userId="2e6e5431-bb17-4c41-9985-d39c50d83c73" providerId="ADAL" clId="{58B9E88D-B731-4E1D-AEBB-7AF6D226F449}" dt="2024-01-31T19:58:50.843" v="2179" actId="21"/>
          <ac:spMkLst>
            <pc:docMk/>
            <pc:sldMk cId="2872140675" sldId="393"/>
            <ac:spMk id="10" creationId="{878A001D-AB4D-7C81-06A9-E808392E1CA9}"/>
          </ac:spMkLst>
        </pc:sp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18261000" sldId="394"/>
        </pc:sldMkLst>
        <pc:spChg chg="mod">
          <ac:chgData name="Toby Donaldson" userId="2e6e5431-bb17-4c41-9985-d39c50d83c73" providerId="ADAL" clId="{58B9E88D-B731-4E1D-AEBB-7AF6D226F449}" dt="2024-02-02T19:23:36.702" v="3196" actId="207"/>
          <ac:spMkLst>
            <pc:docMk/>
            <pc:sldMk cId="318261000" sldId="394"/>
            <ac:spMk id="4" creationId="{F05D1AF7-6CA1-D237-1DD7-714213AFA193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18261000" sldId="394"/>
            <ac:inkMk id="3" creationId="{7647E8A7-022D-34EB-1021-CF5539805D8C}"/>
          </ac:inkMkLst>
        </pc:inkChg>
      </pc:sldChg>
      <pc:sldChg chg="modSp mod ord">
        <pc:chgData name="Toby Donaldson" userId="2e6e5431-bb17-4c41-9985-d39c50d83c73" providerId="ADAL" clId="{58B9E88D-B731-4E1D-AEBB-7AF6D226F449}" dt="2024-02-02T19:24:54.147" v="3255" actId="1076"/>
        <pc:sldMkLst>
          <pc:docMk/>
          <pc:sldMk cId="2287764959" sldId="396"/>
        </pc:sldMkLst>
        <pc:spChg chg="mod">
          <ac:chgData name="Toby Donaldson" userId="2e6e5431-bb17-4c41-9985-d39c50d83c73" providerId="ADAL" clId="{58B9E88D-B731-4E1D-AEBB-7AF6D226F449}" dt="2024-02-02T19:24:01.724" v="3197" actId="20577"/>
          <ac:spMkLst>
            <pc:docMk/>
            <pc:sldMk cId="2287764959" sldId="396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24:54.147" v="3255" actId="1076"/>
          <ac:spMkLst>
            <pc:docMk/>
            <pc:sldMk cId="2287764959" sldId="396"/>
            <ac:spMk id="6" creationId="{156323D4-8733-86DD-A58F-69D8799A1216}"/>
          </ac:spMkLst>
        </pc:spChg>
      </pc:sldChg>
      <pc:sldChg chg="delSp modSp mod ord">
        <pc:chgData name="Toby Donaldson" userId="2e6e5431-bb17-4c41-9985-d39c50d83c73" providerId="ADAL" clId="{58B9E88D-B731-4E1D-AEBB-7AF6D226F449}" dt="2024-02-02T19:25:25.002" v="3256" actId="21"/>
        <pc:sldMkLst>
          <pc:docMk/>
          <pc:sldMk cId="663618084" sldId="397"/>
        </pc:sldMkLst>
        <pc:spChg chg="mod">
          <ac:chgData name="Toby Donaldson" userId="2e6e5431-bb17-4c41-9985-d39c50d83c73" providerId="ADAL" clId="{58B9E88D-B731-4E1D-AEBB-7AF6D226F449}" dt="2024-01-31T20:01:15.824" v="2182" actId="20577"/>
          <ac:spMkLst>
            <pc:docMk/>
            <pc:sldMk cId="663618084" sldId="397"/>
            <ac:spMk id="3" creationId="{1BD4FFB3-129F-8468-E73B-1E6DA086065B}"/>
          </ac:spMkLst>
        </pc:spChg>
        <pc:spChg chg="del">
          <ac:chgData name="Toby Donaldson" userId="2e6e5431-bb17-4c41-9985-d39c50d83c73" providerId="ADAL" clId="{58B9E88D-B731-4E1D-AEBB-7AF6D226F449}" dt="2024-02-02T19:25:25.002" v="3256" actId="21"/>
          <ac:spMkLst>
            <pc:docMk/>
            <pc:sldMk cId="663618084" sldId="397"/>
            <ac:spMk id="8" creationId="{91B47311-6541-0144-6AD6-DE0F6F0A3598}"/>
          </ac:spMkLst>
        </pc:spChg>
      </pc:sldChg>
      <pc:sldChg chg="addSp modSp mod ord">
        <pc:chgData name="Toby Donaldson" userId="2e6e5431-bb17-4c41-9985-d39c50d83c73" providerId="ADAL" clId="{58B9E88D-B731-4E1D-AEBB-7AF6D226F449}" dt="2024-02-02T19:26:23.139" v="3266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58B9E88D-B731-4E1D-AEBB-7AF6D226F449}" dt="2024-01-31T20:01:26.086" v="2184" actId="20577"/>
          <ac:spMkLst>
            <pc:docMk/>
            <pc:sldMk cId="2354844912" sldId="398"/>
            <ac:spMk id="3" creationId="{1BD4FFB3-129F-8468-E73B-1E6DA086065B}"/>
          </ac:spMkLst>
        </pc:spChg>
        <pc:spChg chg="add mod">
          <ac:chgData name="Toby Donaldson" userId="2e6e5431-bb17-4c41-9985-d39c50d83c73" providerId="ADAL" clId="{58B9E88D-B731-4E1D-AEBB-7AF6D226F449}" dt="2024-02-02T19:25:55.102" v="3261" actId="14100"/>
          <ac:spMkLst>
            <pc:docMk/>
            <pc:sldMk cId="2354844912" sldId="398"/>
            <ac:spMk id="6" creationId="{ABE01461-AC83-3547-D26D-11734D586E7E}"/>
          </ac:spMkLst>
        </pc:spChg>
        <pc:spChg chg="mod">
          <ac:chgData name="Toby Donaldson" userId="2e6e5431-bb17-4c41-9985-d39c50d83c73" providerId="ADAL" clId="{58B9E88D-B731-4E1D-AEBB-7AF6D226F449}" dt="2024-02-02T19:26:23.139" v="3266" actId="20577"/>
          <ac:spMkLst>
            <pc:docMk/>
            <pc:sldMk cId="2354844912" sldId="398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753011666" sldId="399"/>
        </pc:sldMkLst>
        <pc:spChg chg="mod">
          <ac:chgData name="Toby Donaldson" userId="2e6e5431-bb17-4c41-9985-d39c50d83c73" providerId="ADAL" clId="{58B9E88D-B731-4E1D-AEBB-7AF6D226F449}" dt="2024-01-31T20:01:20.946" v="2183" actId="20577"/>
          <ac:spMkLst>
            <pc:docMk/>
            <pc:sldMk cId="2753011666" sldId="399"/>
            <ac:spMk id="3" creationId="{1BD4FFB3-129F-8468-E73B-1E6DA086065B}"/>
          </ac:spMkLst>
        </pc:spChg>
      </pc:sldChg>
      <pc:sldChg chg="addSp modSp mod ord">
        <pc:chgData name="Toby Donaldson" userId="2e6e5431-bb17-4c41-9985-d39c50d83c73" providerId="ADAL" clId="{58B9E88D-B731-4E1D-AEBB-7AF6D226F449}" dt="2024-02-02T19:41:42.457" v="4971" actId="1076"/>
        <pc:sldMkLst>
          <pc:docMk/>
          <pc:sldMk cId="1827292657" sldId="400"/>
        </pc:sldMkLst>
        <pc:spChg chg="mod">
          <ac:chgData name="Toby Donaldson" userId="2e6e5431-bb17-4c41-9985-d39c50d83c73" providerId="ADAL" clId="{58B9E88D-B731-4E1D-AEBB-7AF6D226F449}" dt="2024-01-31T20:01:34.473" v="2186" actId="20577"/>
          <ac:spMkLst>
            <pc:docMk/>
            <pc:sldMk cId="1827292657" sldId="400"/>
            <ac:spMk id="3" creationId="{1BD4FFB3-129F-8468-E73B-1E6DA086065B}"/>
          </ac:spMkLst>
        </pc:spChg>
        <pc:spChg chg="add mod">
          <ac:chgData name="Toby Donaldson" userId="2e6e5431-bb17-4c41-9985-d39c50d83c73" providerId="ADAL" clId="{58B9E88D-B731-4E1D-AEBB-7AF6D226F449}" dt="2024-02-02T19:41:42.457" v="4971" actId="1076"/>
          <ac:spMkLst>
            <pc:docMk/>
            <pc:sldMk cId="1827292657" sldId="400"/>
            <ac:spMk id="6" creationId="{92299F3D-55E4-86E6-413E-310C828BDDCD}"/>
          </ac:spMkLst>
        </pc:spChg>
        <pc:spChg chg="mod">
          <ac:chgData name="Toby Donaldson" userId="2e6e5431-bb17-4c41-9985-d39c50d83c73" providerId="ADAL" clId="{58B9E88D-B731-4E1D-AEBB-7AF6D226F449}" dt="2024-02-02T19:36:40.088" v="4699" actId="14100"/>
          <ac:spMkLst>
            <pc:docMk/>
            <pc:sldMk cId="1827292657" sldId="400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98727621" sldId="401"/>
        </pc:sldMkLst>
        <pc:spChg chg="mod">
          <ac:chgData name="Toby Donaldson" userId="2e6e5431-bb17-4c41-9985-d39c50d83c73" providerId="ADAL" clId="{58B9E88D-B731-4E1D-AEBB-7AF6D226F449}" dt="2024-01-31T20:01:39.624" v="2187" actId="20577"/>
          <ac:spMkLst>
            <pc:docMk/>
            <pc:sldMk cId="98727621" sldId="401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098127497" sldId="402"/>
        </pc:sldMkLst>
        <pc:spChg chg="mod">
          <ac:chgData name="Toby Donaldson" userId="2e6e5431-bb17-4c41-9985-d39c50d83c73" providerId="ADAL" clId="{58B9E88D-B731-4E1D-AEBB-7AF6D226F449}" dt="2024-01-31T20:01:43.543" v="2188" actId="20577"/>
          <ac:spMkLst>
            <pc:docMk/>
            <pc:sldMk cId="2098127497" sldId="402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37:56.958" v="4701" actId="20577"/>
        <pc:sldMkLst>
          <pc:docMk/>
          <pc:sldMk cId="940628499" sldId="403"/>
        </pc:sldMkLst>
        <pc:spChg chg="mod">
          <ac:chgData name="Toby Donaldson" userId="2e6e5431-bb17-4c41-9985-d39c50d83c73" providerId="ADAL" clId="{58B9E88D-B731-4E1D-AEBB-7AF6D226F449}" dt="2024-01-31T20:02:09.286" v="2189" actId="20577"/>
          <ac:spMkLst>
            <pc:docMk/>
            <pc:sldMk cId="940628499" sldId="403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3:01.989" v="2204" actId="1076"/>
          <ac:spMkLst>
            <pc:docMk/>
            <pc:sldMk cId="940628499" sldId="403"/>
            <ac:spMk id="30" creationId="{CC895206-4CA7-46A0-40BB-9E7C65E3EF10}"/>
          </ac:spMkLst>
        </pc:spChg>
        <pc:spChg chg="mod">
          <ac:chgData name="Toby Donaldson" userId="2e6e5431-bb17-4c41-9985-d39c50d83c73" providerId="ADAL" clId="{58B9E88D-B731-4E1D-AEBB-7AF6D226F449}" dt="2024-02-02T19:37:56.958" v="4701" actId="20577"/>
          <ac:spMkLst>
            <pc:docMk/>
            <pc:sldMk cId="940628499" sldId="403"/>
            <ac:spMk id="31" creationId="{69DCA523-698E-22DF-DC8E-C86499ED9E60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059484835" sldId="404"/>
        </pc:sldMkLst>
        <pc:spChg chg="mod">
          <ac:chgData name="Toby Donaldson" userId="2e6e5431-bb17-4c41-9985-d39c50d83c73" providerId="ADAL" clId="{58B9E88D-B731-4E1D-AEBB-7AF6D226F449}" dt="2024-01-31T20:03:35.222" v="2205" actId="20577"/>
          <ac:spMkLst>
            <pc:docMk/>
            <pc:sldMk cId="2059484835" sldId="404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43:19.432" v="4984" actId="14100"/>
        <pc:sldMkLst>
          <pc:docMk/>
          <pc:sldMk cId="660001074" sldId="405"/>
        </pc:sldMkLst>
        <pc:spChg chg="mod">
          <ac:chgData name="Toby Donaldson" userId="2e6e5431-bb17-4c41-9985-d39c50d83c73" providerId="ADAL" clId="{58B9E88D-B731-4E1D-AEBB-7AF6D226F449}" dt="2024-01-31T20:03:38.427" v="2206" actId="20577"/>
          <ac:spMkLst>
            <pc:docMk/>
            <pc:sldMk cId="660001074" sldId="405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3:19.432" v="4984" actId="14100"/>
          <ac:spMkLst>
            <pc:docMk/>
            <pc:sldMk cId="660001074" sldId="405"/>
            <ac:spMk id="13" creationId="{9C76A361-1852-3CE8-9103-92B277620487}"/>
          </ac:spMkLst>
        </pc:spChg>
        <pc:cxnChg chg="mod">
          <ac:chgData name="Toby Donaldson" userId="2e6e5431-bb17-4c41-9985-d39c50d83c73" providerId="ADAL" clId="{58B9E88D-B731-4E1D-AEBB-7AF6D226F449}" dt="2024-02-02T19:43:19.432" v="4984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modSp mod ord">
        <pc:chgData name="Toby Donaldson" userId="2e6e5431-bb17-4c41-9985-d39c50d83c73" providerId="ADAL" clId="{58B9E88D-B731-4E1D-AEBB-7AF6D226F449}" dt="2024-02-02T19:26:41.949" v="3267" actId="113"/>
        <pc:sldMkLst>
          <pc:docMk/>
          <pc:sldMk cId="1115259671" sldId="406"/>
        </pc:sldMkLst>
        <pc:spChg chg="mod">
          <ac:chgData name="Toby Donaldson" userId="2e6e5431-bb17-4c41-9985-d39c50d83c73" providerId="ADAL" clId="{58B9E88D-B731-4E1D-AEBB-7AF6D226F449}" dt="2024-01-31T20:01:30.379" v="2185" actId="20577"/>
          <ac:spMkLst>
            <pc:docMk/>
            <pc:sldMk cId="1115259671" sldId="406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26:41.949" v="3267" actId="113"/>
          <ac:spMkLst>
            <pc:docMk/>
            <pc:sldMk cId="1115259671" sldId="406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119016610" sldId="407"/>
        </pc:sldMkLst>
        <pc:spChg chg="mod">
          <ac:chgData name="Toby Donaldson" userId="2e6e5431-bb17-4c41-9985-d39c50d83c73" providerId="ADAL" clId="{58B9E88D-B731-4E1D-AEBB-7AF6D226F449}" dt="2024-01-31T20:05:00.443" v="2269" actId="20577"/>
          <ac:spMkLst>
            <pc:docMk/>
            <pc:sldMk cId="119016610" sldId="407"/>
            <ac:spMk id="3" creationId="{4E6D41F9-D672-06B9-1E23-75EB2C8A0482}"/>
          </ac:spMkLst>
        </pc:spChg>
      </pc:sldChg>
      <pc:sldChg chg="modSp mod ord">
        <pc:chgData name="Toby Donaldson" userId="2e6e5431-bb17-4c41-9985-d39c50d83c73" providerId="ADAL" clId="{58B9E88D-B731-4E1D-AEBB-7AF6D226F449}" dt="2024-02-02T19:44:18.069" v="4987" actId="207"/>
        <pc:sldMkLst>
          <pc:docMk/>
          <pc:sldMk cId="2683748588" sldId="408"/>
        </pc:sldMkLst>
        <pc:spChg chg="mod">
          <ac:chgData name="Toby Donaldson" userId="2e6e5431-bb17-4c41-9985-d39c50d83c73" providerId="ADAL" clId="{58B9E88D-B731-4E1D-AEBB-7AF6D226F449}" dt="2024-01-31T20:05:17.905" v="2270" actId="20577"/>
          <ac:spMkLst>
            <pc:docMk/>
            <pc:sldMk cId="2683748588" sldId="408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18.069" v="4987" actId="207"/>
          <ac:spMkLst>
            <pc:docMk/>
            <pc:sldMk cId="2683748588" sldId="408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26.656" v="4988" actId="207"/>
        <pc:sldMkLst>
          <pc:docMk/>
          <pc:sldMk cId="3080840747" sldId="409"/>
        </pc:sldMkLst>
        <pc:spChg chg="mod">
          <ac:chgData name="Toby Donaldson" userId="2e6e5431-bb17-4c41-9985-d39c50d83c73" providerId="ADAL" clId="{58B9E88D-B731-4E1D-AEBB-7AF6D226F449}" dt="2024-01-31T20:05:31.582" v="2271" actId="20577"/>
          <ac:spMkLst>
            <pc:docMk/>
            <pc:sldMk cId="3080840747" sldId="409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26.656" v="4988" actId="207"/>
          <ac:spMkLst>
            <pc:docMk/>
            <pc:sldMk cId="3080840747" sldId="409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36.728" v="4989" actId="207"/>
        <pc:sldMkLst>
          <pc:docMk/>
          <pc:sldMk cId="2637678866" sldId="410"/>
        </pc:sldMkLst>
        <pc:spChg chg="mod">
          <ac:chgData name="Toby Donaldson" userId="2e6e5431-bb17-4c41-9985-d39c50d83c73" providerId="ADAL" clId="{58B9E88D-B731-4E1D-AEBB-7AF6D226F449}" dt="2024-01-31T20:06:00.546" v="2272" actId="20577"/>
          <ac:spMkLst>
            <pc:docMk/>
            <pc:sldMk cId="2637678866" sldId="410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36.728" v="4989" actId="207"/>
          <ac:spMkLst>
            <pc:docMk/>
            <pc:sldMk cId="2637678866" sldId="410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45.481" v="4990" actId="207"/>
        <pc:sldMkLst>
          <pc:docMk/>
          <pc:sldMk cId="3276145943" sldId="411"/>
        </pc:sldMkLst>
        <pc:spChg chg="mod">
          <ac:chgData name="Toby Donaldson" userId="2e6e5431-bb17-4c41-9985-d39c50d83c73" providerId="ADAL" clId="{58B9E88D-B731-4E1D-AEBB-7AF6D226F449}" dt="2024-01-31T20:06:03.872" v="2273" actId="20577"/>
          <ac:spMkLst>
            <pc:docMk/>
            <pc:sldMk cId="3276145943" sldId="411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6:37.843" v="2281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58B9E88D-B731-4E1D-AEBB-7AF6D226F449}" dt="2024-02-02T19:44:45.481" v="4990" actId="207"/>
          <ac:spMkLst>
            <pc:docMk/>
            <pc:sldMk cId="3276145943" sldId="411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58.238" v="4991" actId="207"/>
        <pc:sldMkLst>
          <pc:docMk/>
          <pc:sldMk cId="557759141" sldId="412"/>
        </pc:sldMkLst>
        <pc:spChg chg="mod">
          <ac:chgData name="Toby Donaldson" userId="2e6e5431-bb17-4c41-9985-d39c50d83c73" providerId="ADAL" clId="{58B9E88D-B731-4E1D-AEBB-7AF6D226F449}" dt="2024-01-31T20:06:46.816" v="2282" actId="20577"/>
          <ac:spMkLst>
            <pc:docMk/>
            <pc:sldMk cId="557759141" sldId="412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58.238" v="4991" actId="207"/>
          <ac:spMkLst>
            <pc:docMk/>
            <pc:sldMk cId="557759141" sldId="412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4052424333" sldId="413"/>
        </pc:sldMkLst>
        <pc:spChg chg="mod">
          <ac:chgData name="Toby Donaldson" userId="2e6e5431-bb17-4c41-9985-d39c50d83c73" providerId="ADAL" clId="{58B9E88D-B731-4E1D-AEBB-7AF6D226F449}" dt="2024-01-31T20:07:39.320" v="2284" actId="20577"/>
          <ac:spMkLst>
            <pc:docMk/>
            <pc:sldMk cId="4052424333" sldId="413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7:16.704" v="2283" actId="113"/>
          <ac:spMkLst>
            <pc:docMk/>
            <pc:sldMk cId="4052424333" sldId="413"/>
            <ac:spMk id="13" creationId="{9C76A361-1852-3CE8-9103-92B277620487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2547546" sldId="414"/>
        </pc:sldMkLst>
        <pc:spChg chg="mod">
          <ac:chgData name="Toby Donaldson" userId="2e6e5431-bb17-4c41-9985-d39c50d83c73" providerId="ADAL" clId="{58B9E88D-B731-4E1D-AEBB-7AF6D226F449}" dt="2024-01-31T20:07:43.754" v="2285" actId="20577"/>
          <ac:spMkLst>
            <pc:docMk/>
            <pc:sldMk cId="22547546" sldId="414"/>
            <ac:spMk id="3" creationId="{1BD4FFB3-129F-8468-E73B-1E6DA086065B}"/>
          </ac:spMkLst>
        </pc:spChg>
      </pc:sldChg>
      <pc:sldChg chg="addSp delSp modSp add mod">
        <pc:chgData name="Toby Donaldson" userId="2e6e5431-bb17-4c41-9985-d39c50d83c73" providerId="ADAL" clId="{58B9E88D-B731-4E1D-AEBB-7AF6D226F449}" dt="2024-01-31T19:50:37.185" v="2157" actId="20577"/>
        <pc:sldMkLst>
          <pc:docMk/>
          <pc:sldMk cId="3278873853" sldId="415"/>
        </pc:sldMkLst>
        <pc:spChg chg="del">
          <ac:chgData name="Toby Donaldson" userId="2e6e5431-bb17-4c41-9985-d39c50d83c73" providerId="ADAL" clId="{58B9E88D-B731-4E1D-AEBB-7AF6D226F449}" dt="2024-01-31T19:36:58.348" v="1135" actId="21"/>
          <ac:spMkLst>
            <pc:docMk/>
            <pc:sldMk cId="3278873853" sldId="415"/>
            <ac:spMk id="3" creationId="{7CD55DEB-120A-D8DA-C7F0-BF76129176A6}"/>
          </ac:spMkLst>
        </pc:spChg>
        <pc:spChg chg="add mod">
          <ac:chgData name="Toby Donaldson" userId="2e6e5431-bb17-4c41-9985-d39c50d83c73" providerId="ADAL" clId="{58B9E88D-B731-4E1D-AEBB-7AF6D226F449}" dt="2024-01-31T19:38:04.783" v="1155" actId="14100"/>
          <ac:spMkLst>
            <pc:docMk/>
            <pc:sldMk cId="3278873853" sldId="415"/>
            <ac:spMk id="5" creationId="{F301EB4D-240F-AAF2-5A1A-F113FBB73B0F}"/>
          </ac:spMkLst>
        </pc:spChg>
        <pc:spChg chg="add del mod">
          <ac:chgData name="Toby Donaldson" userId="2e6e5431-bb17-4c41-9985-d39c50d83c73" providerId="ADAL" clId="{58B9E88D-B731-4E1D-AEBB-7AF6D226F449}" dt="2024-01-31T19:37:02.802" v="1136" actId="21"/>
          <ac:spMkLst>
            <pc:docMk/>
            <pc:sldMk cId="3278873853" sldId="415"/>
            <ac:spMk id="7" creationId="{C1D70212-79D7-BBFF-36E3-186284E32780}"/>
          </ac:spMkLst>
        </pc:spChg>
        <pc:spChg chg="add mod">
          <ac:chgData name="Toby Donaldson" userId="2e6e5431-bb17-4c41-9985-d39c50d83c73" providerId="ADAL" clId="{58B9E88D-B731-4E1D-AEBB-7AF6D226F449}" dt="2024-01-31T19:50:37.185" v="2157" actId="20577"/>
          <ac:spMkLst>
            <pc:docMk/>
            <pc:sldMk cId="3278873853" sldId="415"/>
            <ac:spMk id="8" creationId="{36C790D1-6B98-5AB0-07EE-E68AF657F724}"/>
          </ac:spMkLst>
        </pc:spChg>
      </pc:sldChg>
      <pc:sldChg chg="delSp modSp add mod">
        <pc:chgData name="Toby Donaldson" userId="2e6e5431-bb17-4c41-9985-d39c50d83c73" providerId="ADAL" clId="{58B9E88D-B731-4E1D-AEBB-7AF6D226F449}" dt="2024-01-31T19:40:16.334" v="1487" actId="27636"/>
        <pc:sldMkLst>
          <pc:docMk/>
          <pc:sldMk cId="2081931127" sldId="416"/>
        </pc:sldMkLst>
        <pc:spChg chg="mod">
          <ac:chgData name="Toby Donaldson" userId="2e6e5431-bb17-4c41-9985-d39c50d83c73" providerId="ADAL" clId="{58B9E88D-B731-4E1D-AEBB-7AF6D226F449}" dt="2024-01-31T19:40:16.334" v="1487" actId="27636"/>
          <ac:spMkLst>
            <pc:docMk/>
            <pc:sldMk cId="2081931127" sldId="416"/>
            <ac:spMk id="3" creationId="{7CD55DEB-120A-D8DA-C7F0-BF76129176A6}"/>
          </ac:spMkLst>
        </pc:spChg>
        <pc:picChg chg="del">
          <ac:chgData name="Toby Donaldson" userId="2e6e5431-bb17-4c41-9985-d39c50d83c73" providerId="ADAL" clId="{58B9E88D-B731-4E1D-AEBB-7AF6D226F449}" dt="2024-01-31T19:39:46.577" v="1437" actId="21"/>
          <ac:picMkLst>
            <pc:docMk/>
            <pc:sldMk cId="2081931127" sldId="416"/>
            <ac:picMk id="1026" creationId="{28D0E854-10AC-AD3E-6FD7-62CE67B7BEC8}"/>
          </ac:picMkLst>
        </pc:picChg>
      </pc:sldChg>
      <pc:sldChg chg="addSp delSp modSp add mod">
        <pc:chgData name="Toby Donaldson" userId="2e6e5431-bb17-4c41-9985-d39c50d83c73" providerId="ADAL" clId="{58B9E88D-B731-4E1D-AEBB-7AF6D226F449}" dt="2024-01-31T19:48:58.352" v="2012" actId="255"/>
        <pc:sldMkLst>
          <pc:docMk/>
          <pc:sldMk cId="4070220209" sldId="417"/>
        </pc:sldMkLst>
        <pc:spChg chg="mod">
          <ac:chgData name="Toby Donaldson" userId="2e6e5431-bb17-4c41-9985-d39c50d83c73" providerId="ADAL" clId="{58B9E88D-B731-4E1D-AEBB-7AF6D226F449}" dt="2024-01-31T19:48:58.352" v="2012" actId="255"/>
          <ac:spMkLst>
            <pc:docMk/>
            <pc:sldMk cId="4070220209" sldId="417"/>
            <ac:spMk id="3" creationId="{7CD55DEB-120A-D8DA-C7F0-BF76129176A6}"/>
          </ac:spMkLst>
        </pc:spChg>
        <pc:spChg chg="add del mod">
          <ac:chgData name="Toby Donaldson" userId="2e6e5431-bb17-4c41-9985-d39c50d83c73" providerId="ADAL" clId="{58B9E88D-B731-4E1D-AEBB-7AF6D226F449}" dt="2024-01-31T19:45:35.237" v="2007" actId="21"/>
          <ac:spMkLst>
            <pc:docMk/>
            <pc:sldMk cId="4070220209" sldId="417"/>
            <ac:spMk id="5" creationId="{CFCB3390-F33F-12E5-3E10-8C7DE32DFABF}"/>
          </ac:spMkLst>
        </pc:spChg>
      </pc:sldChg>
      <pc:sldChg chg="add">
        <pc:chgData name="Toby Donaldson" userId="2e6e5431-bb17-4c41-9985-d39c50d83c73" providerId="ADAL" clId="{58B9E88D-B731-4E1D-AEBB-7AF6D226F449}" dt="2024-01-31T19:45:31.183" v="2006" actId="2890"/>
        <pc:sldMkLst>
          <pc:docMk/>
          <pc:sldMk cId="3078154198" sldId="418"/>
        </pc:sldMkLst>
      </pc:sldChg>
      <pc:sldChg chg="addSp delSp modSp add mod ord">
        <pc:chgData name="Toby Donaldson" userId="2e6e5431-bb17-4c41-9985-d39c50d83c73" providerId="ADAL" clId="{58B9E88D-B731-4E1D-AEBB-7AF6D226F449}" dt="2024-01-31T19:49:22.642" v="2017" actId="208"/>
        <pc:sldMkLst>
          <pc:docMk/>
          <pc:sldMk cId="2477748274" sldId="419"/>
        </pc:sldMkLst>
        <pc:spChg chg="del">
          <ac:chgData name="Toby Donaldson" userId="2e6e5431-bb17-4c41-9985-d39c50d83c73" providerId="ADAL" clId="{58B9E88D-B731-4E1D-AEBB-7AF6D226F449}" dt="2024-01-31T19:48:02.595" v="2009" actId="21"/>
          <ac:spMkLst>
            <pc:docMk/>
            <pc:sldMk cId="2477748274" sldId="419"/>
            <ac:spMk id="5" creationId="{CFCB3390-F33F-12E5-3E10-8C7DE32DFABF}"/>
          </ac:spMkLst>
        </pc:spChg>
        <pc:spChg chg="add mod">
          <ac:chgData name="Toby Donaldson" userId="2e6e5431-bb17-4c41-9985-d39c50d83c73" providerId="ADAL" clId="{58B9E88D-B731-4E1D-AEBB-7AF6D226F449}" dt="2024-01-31T19:49:22.642" v="2017" actId="208"/>
          <ac:spMkLst>
            <pc:docMk/>
            <pc:sldMk cId="2477748274" sldId="419"/>
            <ac:spMk id="6" creationId="{8F8B6AA7-6C89-7D63-E188-DE362392582E}"/>
          </ac:spMkLst>
        </pc:spChg>
      </pc:sldChg>
      <pc:sldChg chg="addSp modSp new mod">
        <pc:chgData name="Toby Donaldson" userId="2e6e5431-bb17-4c41-9985-d39c50d83c73" providerId="ADAL" clId="{58B9E88D-B731-4E1D-AEBB-7AF6D226F449}" dt="2024-02-02T21:28:36.769" v="4992"/>
        <pc:sldMkLst>
          <pc:docMk/>
          <pc:sldMk cId="2450992427" sldId="420"/>
        </pc:sldMkLst>
        <pc:spChg chg="mod">
          <ac:chgData name="Toby Donaldson" userId="2e6e5431-bb17-4c41-9985-d39c50d83c73" providerId="ADAL" clId="{58B9E88D-B731-4E1D-AEBB-7AF6D226F449}" dt="2024-02-02T19:09:13.515" v="2534"/>
          <ac:spMkLst>
            <pc:docMk/>
            <pc:sldMk cId="2450992427" sldId="420"/>
            <ac:spMk id="2" creationId="{6995475B-A8F5-7519-9D23-A055900DC7FD}"/>
          </ac:spMkLst>
        </pc:spChg>
        <pc:spChg chg="mod">
          <ac:chgData name="Toby Donaldson" userId="2e6e5431-bb17-4c41-9985-d39c50d83c73" providerId="ADAL" clId="{58B9E88D-B731-4E1D-AEBB-7AF6D226F449}" dt="2024-02-02T19:14:53.613" v="3093" actId="20577"/>
          <ac:spMkLst>
            <pc:docMk/>
            <pc:sldMk cId="2450992427" sldId="420"/>
            <ac:spMk id="3" creationId="{A9C34C06-1791-28E6-AF7C-A0510B5E7C9E}"/>
          </ac:spMkLst>
        </pc:spChg>
        <pc:spChg chg="add mod">
          <ac:chgData name="Toby Donaldson" userId="2e6e5431-bb17-4c41-9985-d39c50d83c73" providerId="ADAL" clId="{58B9E88D-B731-4E1D-AEBB-7AF6D226F449}" dt="2024-02-02T19:14:02.079" v="3025" actId="20577"/>
          <ac:spMkLst>
            <pc:docMk/>
            <pc:sldMk cId="2450992427" sldId="420"/>
            <ac:spMk id="5" creationId="{78526AB8-1D8D-DA5B-90A0-726DD50B7109}"/>
          </ac:spMkLst>
        </pc:spChg>
        <pc:spChg chg="add mod">
          <ac:chgData name="Toby Donaldson" userId="2e6e5431-bb17-4c41-9985-d39c50d83c73" providerId="ADAL" clId="{58B9E88D-B731-4E1D-AEBB-7AF6D226F449}" dt="2024-02-02T19:15:32.690" v="3113" actId="113"/>
          <ac:spMkLst>
            <pc:docMk/>
            <pc:sldMk cId="2450992427" sldId="420"/>
            <ac:spMk id="6" creationId="{9BCC6B75-5A6B-D4A3-E8BE-6D752DED8F3D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450992427" sldId="420"/>
            <ac:inkMk id="13" creationId="{F4DE1FE9-3CBD-0329-C4BE-C63A515D4C7A}"/>
          </ac:inkMkLst>
        </pc:inkChg>
        <pc:cxnChg chg="add mod">
          <ac:chgData name="Toby Donaldson" userId="2e6e5431-bb17-4c41-9985-d39c50d83c73" providerId="ADAL" clId="{58B9E88D-B731-4E1D-AEBB-7AF6D226F449}" dt="2024-02-02T19:15:01.283" v="3095" actId="14100"/>
          <ac:cxnSpMkLst>
            <pc:docMk/>
            <pc:sldMk cId="2450992427" sldId="420"/>
            <ac:cxnSpMk id="8" creationId="{14D8CB99-EFE4-76C6-EFD3-84E6546E6A93}"/>
          </ac:cxnSpMkLst>
        </pc:cxnChg>
        <pc:cxnChg chg="add mod">
          <ac:chgData name="Toby Donaldson" userId="2e6e5431-bb17-4c41-9985-d39c50d83c73" providerId="ADAL" clId="{58B9E88D-B731-4E1D-AEBB-7AF6D226F449}" dt="2024-02-02T19:14:58.100" v="3094" actId="14100"/>
          <ac:cxnSpMkLst>
            <pc:docMk/>
            <pc:sldMk cId="2450992427" sldId="420"/>
            <ac:cxnSpMk id="10" creationId="{72675FC0-5389-658A-D1F4-5EAE763BE092}"/>
          </ac:cxnSpMkLst>
        </pc:cxnChg>
      </pc:sldChg>
      <pc:sldChg chg="modSp new mod">
        <pc:chgData name="Toby Donaldson" userId="2e6e5431-bb17-4c41-9985-d39c50d83c73" providerId="ADAL" clId="{58B9E88D-B731-4E1D-AEBB-7AF6D226F449}" dt="2024-02-02T19:35:53.420" v="4681" actId="20577"/>
        <pc:sldMkLst>
          <pc:docMk/>
          <pc:sldMk cId="3702841320" sldId="421"/>
        </pc:sldMkLst>
        <pc:spChg chg="mod">
          <ac:chgData name="Toby Donaldson" userId="2e6e5431-bb17-4c41-9985-d39c50d83c73" providerId="ADAL" clId="{58B9E88D-B731-4E1D-AEBB-7AF6D226F449}" dt="2024-02-02T19:27:11.487" v="3306" actId="2711"/>
          <ac:spMkLst>
            <pc:docMk/>
            <pc:sldMk cId="3702841320" sldId="421"/>
            <ac:spMk id="2" creationId="{BE2742BB-0079-F550-3E47-5456D0A41677}"/>
          </ac:spMkLst>
        </pc:spChg>
        <pc:spChg chg="mod">
          <ac:chgData name="Toby Donaldson" userId="2e6e5431-bb17-4c41-9985-d39c50d83c73" providerId="ADAL" clId="{58B9E88D-B731-4E1D-AEBB-7AF6D226F449}" dt="2024-02-02T19:35:53.420" v="4681" actId="20577"/>
          <ac:spMkLst>
            <pc:docMk/>
            <pc:sldMk cId="3702841320" sldId="421"/>
            <ac:spMk id="3" creationId="{A7C0964B-67CE-ADF5-6664-560B0659AFC8}"/>
          </ac:spMkLst>
        </pc:spChg>
      </pc:sldChg>
    </pc:docChg>
  </pc:docChgLst>
  <pc:docChgLst>
    <pc:chgData name="Toby Donaldson" userId="2e6e5431-bb17-4c41-9985-d39c50d83c73" providerId="ADAL" clId="{EF2E2CF3-DC10-40C9-953F-BDDB2F5604CF}"/>
    <pc:docChg chg="undo redo custSel addSld delSld modSld sldOrd modSection">
      <pc:chgData name="Toby Donaldson" userId="2e6e5431-bb17-4c41-9985-d39c50d83c73" providerId="ADAL" clId="{EF2E2CF3-DC10-40C9-953F-BDDB2F5604CF}" dt="2024-02-13T03:24:09.021" v="12595" actId="20577"/>
      <pc:docMkLst>
        <pc:docMk/>
      </pc:docMkLst>
      <pc:sldChg chg="modSp mod">
        <pc:chgData name="Toby Donaldson" userId="2e6e5431-bb17-4c41-9985-d39c50d83c73" providerId="ADAL" clId="{EF2E2CF3-DC10-40C9-953F-BDDB2F5604CF}" dt="2024-02-10T19:33:26.750" v="48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EF2E2CF3-DC10-40C9-953F-BDDB2F5604CF}" dt="2024-02-10T19:33:17.074" v="28" actId="20577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EF2E2CF3-DC10-40C9-953F-BDDB2F5604CF}" dt="2024-02-10T19:33:26.750" v="48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EF2E2CF3-DC10-40C9-953F-BDDB2F5604CF}" dt="2024-02-10T19:37:28.158" v="49" actId="2696"/>
        <pc:sldMkLst>
          <pc:docMk/>
          <pc:sldMk cId="2287764959" sldId="396"/>
        </pc:sldMkLst>
      </pc:sldChg>
      <pc:sldChg chg="del">
        <pc:chgData name="Toby Donaldson" userId="2e6e5431-bb17-4c41-9985-d39c50d83c73" providerId="ADAL" clId="{EF2E2CF3-DC10-40C9-953F-BDDB2F5604CF}" dt="2024-02-10T19:58:29.667" v="1191" actId="2696"/>
        <pc:sldMkLst>
          <pc:docMk/>
          <pc:sldMk cId="663618084" sldId="39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354844912" sldId="398"/>
        </pc:sldMkLst>
      </pc:sldChg>
      <pc:sldChg chg="modSp new mod">
        <pc:chgData name="Toby Donaldson" userId="2e6e5431-bb17-4c41-9985-d39c50d83c73" providerId="ADAL" clId="{EF2E2CF3-DC10-40C9-953F-BDDB2F5604CF}" dt="2024-02-10T19:43:02.413" v="715" actId="2711"/>
        <pc:sldMkLst>
          <pc:docMk/>
          <pc:sldMk cId="3551341988" sldId="398"/>
        </pc:sldMkLst>
        <pc:spChg chg="mod">
          <ac:chgData name="Toby Donaldson" userId="2e6e5431-bb17-4c41-9985-d39c50d83c73" providerId="ADAL" clId="{EF2E2CF3-DC10-40C9-953F-BDDB2F5604CF}" dt="2024-02-10T19:38:48.415" v="65" actId="20577"/>
          <ac:spMkLst>
            <pc:docMk/>
            <pc:sldMk cId="3551341988" sldId="398"/>
            <ac:spMk id="2" creationId="{891612D7-DDC6-2DCE-52DB-1A8D806F9D0D}"/>
          </ac:spMkLst>
        </pc:spChg>
        <pc:spChg chg="mod">
          <ac:chgData name="Toby Donaldson" userId="2e6e5431-bb17-4c41-9985-d39c50d83c73" providerId="ADAL" clId="{EF2E2CF3-DC10-40C9-953F-BDDB2F5604CF}" dt="2024-02-10T19:43:02.413" v="715" actId="2711"/>
          <ac:spMkLst>
            <pc:docMk/>
            <pc:sldMk cId="3551341988" sldId="398"/>
            <ac:spMk id="3" creationId="{BD22A2C2-F9E8-7D12-428D-01D276C3CEF9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0T20:07:58.251" v="1581" actId="20577"/>
        <pc:sldMkLst>
          <pc:docMk/>
          <pc:sldMk cId="333022771" sldId="399"/>
        </pc:sldMkLst>
        <pc:spChg chg="mod">
          <ac:chgData name="Toby Donaldson" userId="2e6e5431-bb17-4c41-9985-d39c50d83c73" providerId="ADAL" clId="{EF2E2CF3-DC10-40C9-953F-BDDB2F5604CF}" dt="2024-02-10T19:45:12.440" v="915" actId="20577"/>
          <ac:spMkLst>
            <pc:docMk/>
            <pc:sldMk cId="333022771" sldId="399"/>
            <ac:spMk id="3" creationId="{BD22A2C2-F9E8-7D12-428D-01D276C3CEF9}"/>
          </ac:spMkLst>
        </pc:spChg>
        <pc:spChg chg="add mod">
          <ac:chgData name="Toby Donaldson" userId="2e6e5431-bb17-4c41-9985-d39c50d83c73" providerId="ADAL" clId="{EF2E2CF3-DC10-40C9-953F-BDDB2F5604CF}" dt="2024-02-10T20:07:45.086" v="1577" actId="20577"/>
          <ac:spMkLst>
            <pc:docMk/>
            <pc:sldMk cId="333022771" sldId="399"/>
            <ac:spMk id="5" creationId="{188CC1B3-5E8D-78A8-08E4-85F902FFF219}"/>
          </ac:spMkLst>
        </pc:spChg>
        <pc:spChg chg="add mod">
          <ac:chgData name="Toby Donaldson" userId="2e6e5431-bb17-4c41-9985-d39c50d83c73" providerId="ADAL" clId="{EF2E2CF3-DC10-40C9-953F-BDDB2F5604CF}" dt="2024-02-10T19:58:37.622" v="1192" actId="20577"/>
          <ac:spMkLst>
            <pc:docMk/>
            <pc:sldMk cId="333022771" sldId="399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0T20:07:35.800" v="1575" actId="1076"/>
          <ac:spMkLst>
            <pc:docMk/>
            <pc:sldMk cId="333022771" sldId="399"/>
            <ac:spMk id="7" creationId="{371863A9-2379-50C1-E337-164CA22B2201}"/>
          </ac:spMkLst>
        </pc:spChg>
        <pc:spChg chg="add del mod">
          <ac:chgData name="Toby Donaldson" userId="2e6e5431-bb17-4c41-9985-d39c50d83c73" providerId="ADAL" clId="{EF2E2CF3-DC10-40C9-953F-BDDB2F5604CF}" dt="2024-02-10T19:48:32.454" v="977" actId="21"/>
          <ac:spMkLst>
            <pc:docMk/>
            <pc:sldMk cId="333022771" sldId="399"/>
            <ac:spMk id="8" creationId="{05163B2E-643A-6ACC-E981-0AAE5F83A1EC}"/>
          </ac:spMkLst>
        </pc:spChg>
        <pc:spChg chg="add mod">
          <ac:chgData name="Toby Donaldson" userId="2e6e5431-bb17-4c41-9985-d39c50d83c73" providerId="ADAL" clId="{EF2E2CF3-DC10-40C9-953F-BDDB2F5604CF}" dt="2024-02-10T20:07:30.736" v="1574" actId="1076"/>
          <ac:spMkLst>
            <pc:docMk/>
            <pc:sldMk cId="333022771" sldId="399"/>
            <ac:spMk id="9" creationId="{00FB50C5-45DC-635A-8792-7DB8E360AAAD}"/>
          </ac:spMkLst>
        </pc:spChg>
        <pc:spChg chg="add mod">
          <ac:chgData name="Toby Donaldson" userId="2e6e5431-bb17-4c41-9985-d39c50d83c73" providerId="ADAL" clId="{EF2E2CF3-DC10-40C9-953F-BDDB2F5604CF}" dt="2024-02-10T20:07:58.251" v="1581" actId="20577"/>
          <ac:spMkLst>
            <pc:docMk/>
            <pc:sldMk cId="333022771" sldId="399"/>
            <ac:spMk id="13" creationId="{0166BF73-D841-7155-DA2D-949DA515AD38}"/>
          </ac:spMkLst>
        </pc:spChg>
        <pc:cxnChg chg="add mod">
          <ac:chgData name="Toby Donaldson" userId="2e6e5431-bb17-4c41-9985-d39c50d83c73" providerId="ADAL" clId="{EF2E2CF3-DC10-40C9-953F-BDDB2F5604CF}" dt="2024-02-10T20:07:35.800" v="1575" actId="1076"/>
          <ac:cxnSpMkLst>
            <pc:docMk/>
            <pc:sldMk cId="333022771" sldId="399"/>
            <ac:cxnSpMk id="11" creationId="{DDAB0C4C-FC89-E505-EEED-0DCDFFCCFBDC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753011666" sldId="399"/>
        </pc:sldMkLst>
      </pc:sldChg>
      <pc:sldChg chg="add del">
        <pc:chgData name="Toby Donaldson" userId="2e6e5431-bb17-4c41-9985-d39c50d83c73" providerId="ADAL" clId="{EF2E2CF3-DC10-40C9-953F-BDDB2F5604CF}" dt="2024-02-10T20:05:12.948" v="1418" actId="2696"/>
        <pc:sldMkLst>
          <pc:docMk/>
          <pc:sldMk cId="1801708242" sldId="40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827292657" sldId="40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8727621" sldId="401"/>
        </pc:sldMkLst>
      </pc:sldChg>
      <pc:sldChg chg="addSp delSp modSp add mod">
        <pc:chgData name="Toby Donaldson" userId="2e6e5431-bb17-4c41-9985-d39c50d83c73" providerId="ADAL" clId="{EF2E2CF3-DC10-40C9-953F-BDDB2F5604CF}" dt="2024-02-13T03:19:53.454" v="12569"/>
        <pc:sldMkLst>
          <pc:docMk/>
          <pc:sldMk cId="2851953371" sldId="401"/>
        </pc:sldMkLst>
        <pc:spChg chg="mod">
          <ac:chgData name="Toby Donaldson" userId="2e6e5431-bb17-4c41-9985-d39c50d83c73" providerId="ADAL" clId="{EF2E2CF3-DC10-40C9-953F-BDDB2F5604CF}" dt="2024-02-10T20:03:17.831" v="1411" actId="14100"/>
          <ac:spMkLst>
            <pc:docMk/>
            <pc:sldMk cId="2851953371" sldId="401"/>
            <ac:spMk id="2" creationId="{891612D7-DDC6-2DCE-52DB-1A8D806F9D0D}"/>
          </ac:spMkLst>
        </pc:spChg>
        <pc:spChg chg="mod">
          <ac:chgData name="Toby Donaldson" userId="2e6e5431-bb17-4c41-9985-d39c50d83c73" providerId="ADAL" clId="{EF2E2CF3-DC10-40C9-953F-BDDB2F5604CF}" dt="2024-02-13T03:19:53.454" v="12569"/>
          <ac:spMkLst>
            <pc:docMk/>
            <pc:sldMk cId="2851953371" sldId="401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03:23.848" v="1412" actId="1076"/>
          <ac:spMkLst>
            <pc:docMk/>
            <pc:sldMk cId="2851953371" sldId="401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0T19:59:25.098" v="1194" actId="21"/>
          <ac:spMkLst>
            <pc:docMk/>
            <pc:sldMk cId="2851953371" sldId="401"/>
            <ac:spMk id="7" creationId="{371863A9-2379-50C1-E337-164CA22B2201}"/>
          </ac:spMkLst>
        </pc:spChg>
        <pc:spChg chg="mod">
          <ac:chgData name="Toby Donaldson" userId="2e6e5431-bb17-4c41-9985-d39c50d83c73" providerId="ADAL" clId="{EF2E2CF3-DC10-40C9-953F-BDDB2F5604CF}" dt="2024-02-10T20:08:15.455" v="1584" actId="1076"/>
          <ac:spMkLst>
            <pc:docMk/>
            <pc:sldMk cId="2851953371" sldId="401"/>
            <ac:spMk id="9" creationId="{00FB50C5-45DC-635A-8792-7DB8E360AAAD}"/>
          </ac:spMkLst>
        </pc:spChg>
        <pc:spChg chg="mod">
          <ac:chgData name="Toby Donaldson" userId="2e6e5431-bb17-4c41-9985-d39c50d83c73" providerId="ADAL" clId="{EF2E2CF3-DC10-40C9-953F-BDDB2F5604CF}" dt="2024-02-10T20:08:42.087" v="1587" actId="1076"/>
          <ac:spMkLst>
            <pc:docMk/>
            <pc:sldMk cId="2851953371" sldId="401"/>
            <ac:spMk id="13" creationId="{0166BF73-D841-7155-DA2D-949DA515AD38}"/>
          </ac:spMkLst>
        </pc:spChg>
        <pc:spChg chg="add mod">
          <ac:chgData name="Toby Donaldson" userId="2e6e5431-bb17-4c41-9985-d39c50d83c73" providerId="ADAL" clId="{EF2E2CF3-DC10-40C9-953F-BDDB2F5604CF}" dt="2024-02-10T20:04:32.247" v="1417" actId="14100"/>
          <ac:spMkLst>
            <pc:docMk/>
            <pc:sldMk cId="2851953371" sldId="401"/>
            <ac:spMk id="16" creationId="{2C926574-4C24-C46B-CA28-54C3BFEA1B1C}"/>
          </ac:spMkLst>
        </pc:spChg>
        <pc:cxnChg chg="add mod">
          <ac:chgData name="Toby Donaldson" userId="2e6e5431-bb17-4c41-9985-d39c50d83c73" providerId="ADAL" clId="{EF2E2CF3-DC10-40C9-953F-BDDB2F5604CF}" dt="2024-02-10T20:08:42.087" v="1587" actId="1076"/>
          <ac:cxnSpMkLst>
            <pc:docMk/>
            <pc:sldMk cId="2851953371" sldId="401"/>
            <ac:cxnSpMk id="10" creationId="{0855BF55-CD31-3CAE-3485-F14C779AE98A}"/>
          </ac:cxnSpMkLst>
        </pc:cxnChg>
        <pc:cxnChg chg="del mod">
          <ac:chgData name="Toby Donaldson" userId="2e6e5431-bb17-4c41-9985-d39c50d83c73" providerId="ADAL" clId="{EF2E2CF3-DC10-40C9-953F-BDDB2F5604CF}" dt="2024-02-10T19:59:25.098" v="1194" actId="21"/>
          <ac:cxnSpMkLst>
            <pc:docMk/>
            <pc:sldMk cId="2851953371" sldId="401"/>
            <ac:cxnSpMk id="11" creationId="{DDAB0C4C-FC89-E505-EEED-0DCDFFCCFBDC}"/>
          </ac:cxnSpMkLst>
        </pc:cxnChg>
        <pc:cxnChg chg="add mod">
          <ac:chgData name="Toby Donaldson" userId="2e6e5431-bb17-4c41-9985-d39c50d83c73" providerId="ADAL" clId="{EF2E2CF3-DC10-40C9-953F-BDDB2F5604CF}" dt="2024-02-10T20:08:42.087" v="1587" actId="1076"/>
          <ac:cxnSpMkLst>
            <pc:docMk/>
            <pc:sldMk cId="2851953371" sldId="401"/>
            <ac:cxnSpMk id="12" creationId="{08479724-783E-8A2F-E14E-7566ECAB338B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3T03:20:00.597" v="12574" actId="20577"/>
        <pc:sldMkLst>
          <pc:docMk/>
          <pc:sldMk cId="1242729915" sldId="402"/>
        </pc:sldMkLst>
        <pc:spChg chg="mod">
          <ac:chgData name="Toby Donaldson" userId="2e6e5431-bb17-4c41-9985-d39c50d83c73" providerId="ADAL" clId="{EF2E2CF3-DC10-40C9-953F-BDDB2F5604CF}" dt="2024-02-13T03:19:44.090" v="12565" actId="27636"/>
          <ac:spMkLst>
            <pc:docMk/>
            <pc:sldMk cId="1242729915" sldId="402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00.597" v="12574" actId="20577"/>
          <ac:spMkLst>
            <pc:docMk/>
            <pc:sldMk cId="1242729915" sldId="402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06:40.384" v="1556" actId="1076"/>
          <ac:spMkLst>
            <pc:docMk/>
            <pc:sldMk cId="1242729915" sldId="402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0T20:14:08.168" v="1731" actId="1076"/>
          <ac:spMkLst>
            <pc:docMk/>
            <pc:sldMk cId="1242729915" sldId="402"/>
            <ac:spMk id="7" creationId="{4A7A3095-54B1-96C2-E517-97E0CB19004E}"/>
          </ac:spMkLst>
        </pc:spChg>
        <pc:spChg chg="mod">
          <ac:chgData name="Toby Donaldson" userId="2e6e5431-bb17-4c41-9985-d39c50d83c73" providerId="ADAL" clId="{EF2E2CF3-DC10-40C9-953F-BDDB2F5604CF}" dt="2024-02-10T20:09:21.848" v="1592" actId="1076"/>
          <ac:spMkLst>
            <pc:docMk/>
            <pc:sldMk cId="1242729915" sldId="402"/>
            <ac:spMk id="9" creationId="{00FB50C5-45DC-635A-8792-7DB8E360AAAD}"/>
          </ac:spMkLst>
        </pc:spChg>
        <pc:spChg chg="mod">
          <ac:chgData name="Toby Donaldson" userId="2e6e5431-bb17-4c41-9985-d39c50d83c73" providerId="ADAL" clId="{EF2E2CF3-DC10-40C9-953F-BDDB2F5604CF}" dt="2024-02-10T20:10:42.280" v="1661" actId="1076"/>
          <ac:spMkLst>
            <pc:docMk/>
            <pc:sldMk cId="1242729915" sldId="402"/>
            <ac:spMk id="13" creationId="{0166BF73-D841-7155-DA2D-949DA515AD38}"/>
          </ac:spMkLst>
        </pc:spChg>
        <pc:spChg chg="add mod">
          <ac:chgData name="Toby Donaldson" userId="2e6e5431-bb17-4c41-9985-d39c50d83c73" providerId="ADAL" clId="{EF2E2CF3-DC10-40C9-953F-BDDB2F5604CF}" dt="2024-02-10T20:14:42.974" v="1771" actId="1076"/>
          <ac:spMkLst>
            <pc:docMk/>
            <pc:sldMk cId="1242729915" sldId="402"/>
            <ac:spMk id="14" creationId="{59B3407E-832E-F9E2-4948-E438D57D9067}"/>
          </ac:spMkLst>
        </pc:spChg>
        <pc:spChg chg="mod">
          <ac:chgData name="Toby Donaldson" userId="2e6e5431-bb17-4c41-9985-d39c50d83c73" providerId="ADAL" clId="{EF2E2CF3-DC10-40C9-953F-BDDB2F5604CF}" dt="2024-02-10T20:09:52.791" v="1596" actId="14100"/>
          <ac:spMkLst>
            <pc:docMk/>
            <pc:sldMk cId="1242729915" sldId="402"/>
            <ac:spMk id="16" creationId="{2C926574-4C24-C46B-CA28-54C3BFEA1B1C}"/>
          </ac:spMkLst>
        </pc:spChg>
        <pc:cxnChg chg="del">
          <ac:chgData name="Toby Donaldson" userId="2e6e5431-bb17-4c41-9985-d39c50d83c73" providerId="ADAL" clId="{EF2E2CF3-DC10-40C9-953F-BDDB2F5604CF}" dt="2024-02-10T20:06:14.758" v="1527" actId="21"/>
          <ac:cxnSpMkLst>
            <pc:docMk/>
            <pc:sldMk cId="1242729915" sldId="402"/>
            <ac:cxnSpMk id="10" creationId="{0855BF55-CD31-3CAE-3485-F14C779AE98A}"/>
          </ac:cxnSpMkLst>
        </pc:cxnChg>
        <pc:cxnChg chg="add">
          <ac:chgData name="Toby Donaldson" userId="2e6e5431-bb17-4c41-9985-d39c50d83c73" providerId="ADAL" clId="{EF2E2CF3-DC10-40C9-953F-BDDB2F5604CF}" dt="2024-02-10T20:14:12.617" v="1732" actId="11529"/>
          <ac:cxnSpMkLst>
            <pc:docMk/>
            <pc:sldMk cId="1242729915" sldId="402"/>
            <ac:cxnSpMk id="11" creationId="{6A46B674-C2FF-40DB-3AA6-146B75B8EF72}"/>
          </ac:cxnSpMkLst>
        </pc:cxnChg>
        <pc:cxnChg chg="del">
          <ac:chgData name="Toby Donaldson" userId="2e6e5431-bb17-4c41-9985-d39c50d83c73" providerId="ADAL" clId="{EF2E2CF3-DC10-40C9-953F-BDDB2F5604CF}" dt="2024-02-10T20:06:14.758" v="1527" actId="21"/>
          <ac:cxnSpMkLst>
            <pc:docMk/>
            <pc:sldMk cId="1242729915" sldId="402"/>
            <ac:cxnSpMk id="12" creationId="{08479724-783E-8A2F-E14E-7566ECAB338B}"/>
          </ac:cxnSpMkLst>
        </pc:cxnChg>
        <pc:cxnChg chg="add">
          <ac:chgData name="Toby Donaldson" userId="2e6e5431-bb17-4c41-9985-d39c50d83c73" providerId="ADAL" clId="{EF2E2CF3-DC10-40C9-953F-BDDB2F5604CF}" dt="2024-02-10T20:14:49.377" v="1772" actId="11529"/>
          <ac:cxnSpMkLst>
            <pc:docMk/>
            <pc:sldMk cId="1242729915" sldId="402"/>
            <ac:cxnSpMk id="17" creationId="{44067321-A492-1DFF-7E0F-64776AF225CD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098127497" sldId="40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40628499" sldId="403"/>
        </pc:sldMkLst>
      </pc:sldChg>
      <pc:sldChg chg="addSp delSp modSp add mod">
        <pc:chgData name="Toby Donaldson" userId="2e6e5431-bb17-4c41-9985-d39c50d83c73" providerId="ADAL" clId="{EF2E2CF3-DC10-40C9-953F-BDDB2F5604CF}" dt="2024-02-13T03:20:21.738" v="12582" actId="20577"/>
        <pc:sldMkLst>
          <pc:docMk/>
          <pc:sldMk cId="1615545161" sldId="403"/>
        </pc:sldMkLst>
        <pc:spChg chg="mod">
          <ac:chgData name="Toby Donaldson" userId="2e6e5431-bb17-4c41-9985-d39c50d83c73" providerId="ADAL" clId="{EF2E2CF3-DC10-40C9-953F-BDDB2F5604CF}" dt="2024-02-11T21:31:10.263" v="2684"/>
          <ac:spMkLst>
            <pc:docMk/>
            <pc:sldMk cId="1615545161" sldId="403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21.738" v="12582" actId="20577"/>
          <ac:spMkLst>
            <pc:docMk/>
            <pc:sldMk cId="1615545161" sldId="403"/>
            <ac:spMk id="5" creationId="{188CC1B3-5E8D-78A8-08E4-85F902FFF219}"/>
          </ac:spMkLst>
        </pc:spChg>
        <pc:spChg chg="del">
          <ac:chgData name="Toby Donaldson" userId="2e6e5431-bb17-4c41-9985-d39c50d83c73" providerId="ADAL" clId="{EF2E2CF3-DC10-40C9-953F-BDDB2F5604CF}" dt="2024-02-10T20:15:25.061" v="1775" actId="21"/>
          <ac:spMkLst>
            <pc:docMk/>
            <pc:sldMk cId="1615545161" sldId="403"/>
            <ac:spMk id="7" creationId="{4A7A3095-54B1-96C2-E517-97E0CB19004E}"/>
          </ac:spMkLst>
        </pc:spChg>
        <pc:spChg chg="add mod">
          <ac:chgData name="Toby Donaldson" userId="2e6e5431-bb17-4c41-9985-d39c50d83c73" providerId="ADAL" clId="{EF2E2CF3-DC10-40C9-953F-BDDB2F5604CF}" dt="2024-02-10T20:18:39.289" v="2032" actId="1076"/>
          <ac:spMkLst>
            <pc:docMk/>
            <pc:sldMk cId="1615545161" sldId="403"/>
            <ac:spMk id="8" creationId="{2BE5FD9B-9E91-0CDA-7E07-1432DAEE0E4C}"/>
          </ac:spMkLst>
        </pc:spChg>
        <pc:spChg chg="add mod">
          <ac:chgData name="Toby Donaldson" userId="2e6e5431-bb17-4c41-9985-d39c50d83c73" providerId="ADAL" clId="{EF2E2CF3-DC10-40C9-953F-BDDB2F5604CF}" dt="2024-02-10T20:24:59.402" v="2142" actId="20577"/>
          <ac:spMkLst>
            <pc:docMk/>
            <pc:sldMk cId="1615545161" sldId="403"/>
            <ac:spMk id="10" creationId="{706752FC-19DA-4C86-1FA9-6647ECBDDCD0}"/>
          </ac:spMkLst>
        </pc:spChg>
        <pc:spChg chg="del">
          <ac:chgData name="Toby Donaldson" userId="2e6e5431-bb17-4c41-9985-d39c50d83c73" providerId="ADAL" clId="{EF2E2CF3-DC10-40C9-953F-BDDB2F5604CF}" dt="2024-02-10T20:15:19.637" v="1774" actId="21"/>
          <ac:spMkLst>
            <pc:docMk/>
            <pc:sldMk cId="1615545161" sldId="403"/>
            <ac:spMk id="13" creationId="{0166BF73-D841-7155-DA2D-949DA515AD38}"/>
          </ac:spMkLst>
        </pc:spChg>
        <pc:spChg chg="del">
          <ac:chgData name="Toby Donaldson" userId="2e6e5431-bb17-4c41-9985-d39c50d83c73" providerId="ADAL" clId="{EF2E2CF3-DC10-40C9-953F-BDDB2F5604CF}" dt="2024-02-10T20:15:27.613" v="1776" actId="21"/>
          <ac:spMkLst>
            <pc:docMk/>
            <pc:sldMk cId="1615545161" sldId="403"/>
            <ac:spMk id="14" creationId="{59B3407E-832E-F9E2-4948-E438D57D9067}"/>
          </ac:spMkLst>
        </pc:spChg>
        <pc:cxnChg chg="del">
          <ac:chgData name="Toby Donaldson" userId="2e6e5431-bb17-4c41-9985-d39c50d83c73" providerId="ADAL" clId="{EF2E2CF3-DC10-40C9-953F-BDDB2F5604CF}" dt="2024-02-10T20:15:25.061" v="1775" actId="21"/>
          <ac:cxnSpMkLst>
            <pc:docMk/>
            <pc:sldMk cId="1615545161" sldId="403"/>
            <ac:cxnSpMk id="11" creationId="{6A46B674-C2FF-40DB-3AA6-146B75B8EF72}"/>
          </ac:cxnSpMkLst>
        </pc:cxnChg>
        <pc:cxnChg chg="add mod">
          <ac:chgData name="Toby Donaldson" userId="2e6e5431-bb17-4c41-9985-d39c50d83c73" providerId="ADAL" clId="{EF2E2CF3-DC10-40C9-953F-BDDB2F5604CF}" dt="2024-02-10T20:18:39.289" v="2032" actId="1076"/>
          <ac:cxnSpMkLst>
            <pc:docMk/>
            <pc:sldMk cId="1615545161" sldId="403"/>
            <ac:cxnSpMk id="15" creationId="{8B1B7141-EEF4-1306-0C62-C37285099311}"/>
          </ac:cxnSpMkLst>
        </pc:cxnChg>
        <pc:cxnChg chg="del">
          <ac:chgData name="Toby Donaldson" userId="2e6e5431-bb17-4c41-9985-d39c50d83c73" providerId="ADAL" clId="{EF2E2CF3-DC10-40C9-953F-BDDB2F5604CF}" dt="2024-02-10T20:15:27.613" v="1776" actId="21"/>
          <ac:cxnSpMkLst>
            <pc:docMk/>
            <pc:sldMk cId="1615545161" sldId="403"/>
            <ac:cxnSpMk id="17" creationId="{44067321-A492-1DFF-7E0F-64776AF225CD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059484835" sldId="404"/>
        </pc:sldMkLst>
      </pc:sldChg>
      <pc:sldChg chg="addSp delSp modSp add mod">
        <pc:chgData name="Toby Donaldson" userId="2e6e5431-bb17-4c41-9985-d39c50d83c73" providerId="ADAL" clId="{EF2E2CF3-DC10-40C9-953F-BDDB2F5604CF}" dt="2024-02-13T03:20:29.976" v="12585" actId="20577"/>
        <pc:sldMkLst>
          <pc:docMk/>
          <pc:sldMk cId="2368921141" sldId="404"/>
        </pc:sldMkLst>
        <pc:spChg chg="del">
          <ac:chgData name="Toby Donaldson" userId="2e6e5431-bb17-4c41-9985-d39c50d83c73" providerId="ADAL" clId="{EF2E2CF3-DC10-40C9-953F-BDDB2F5604CF}" dt="2024-02-10T20:25:58.459" v="2228" actId="21"/>
          <ac:spMkLst>
            <pc:docMk/>
            <pc:sldMk cId="2368921141" sldId="404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29.976" v="12585" actId="20577"/>
          <ac:spMkLst>
            <pc:docMk/>
            <pc:sldMk cId="2368921141" sldId="404"/>
            <ac:spMk id="5" creationId="{188CC1B3-5E8D-78A8-08E4-85F902FFF219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7" creationId="{CCBEEF28-71A8-0C80-94EF-E32550972FE0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1" creationId="{0803FBBF-1923-A01F-CD11-606B9001BF52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2" creationId="{9BE42C67-0BCE-07E3-5B7E-41E0317839BA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3" creationId="{6F35A1BE-FAE9-F003-43E4-3E9E741617E6}"/>
          </ac:spMkLst>
        </pc:spChg>
        <pc:spChg chg="add mod">
          <ac:chgData name="Toby Donaldson" userId="2e6e5431-bb17-4c41-9985-d39c50d83c73" providerId="ADAL" clId="{EF2E2CF3-DC10-40C9-953F-BDDB2F5604CF}" dt="2024-02-10T20:22:15.735" v="2077" actId="1076"/>
          <ac:spMkLst>
            <pc:docMk/>
            <pc:sldMk cId="2368921141" sldId="404"/>
            <ac:spMk id="14" creationId="{61AE19A9-6AA1-B74B-4DC9-A14AB3CC1748}"/>
          </ac:spMkLst>
        </pc:spChg>
        <pc:spChg chg="add del mod">
          <ac:chgData name="Toby Donaldson" userId="2e6e5431-bb17-4c41-9985-d39c50d83c73" providerId="ADAL" clId="{EF2E2CF3-DC10-40C9-953F-BDDB2F5604CF}" dt="2024-02-10T20:26:00.862" v="2229" actId="21"/>
          <ac:spMkLst>
            <pc:docMk/>
            <pc:sldMk cId="2368921141" sldId="404"/>
            <ac:spMk id="18" creationId="{6B2F96F9-3428-A998-DDA9-57469F1EA937}"/>
          </ac:spMkLst>
        </pc:spChg>
        <pc:spChg chg="add mod">
          <ac:chgData name="Toby Donaldson" userId="2e6e5431-bb17-4c41-9985-d39c50d83c73" providerId="ADAL" clId="{EF2E2CF3-DC10-40C9-953F-BDDB2F5604CF}" dt="2024-02-11T21:31:05.694" v="2683"/>
          <ac:spMkLst>
            <pc:docMk/>
            <pc:sldMk cId="2368921141" sldId="404"/>
            <ac:spMk id="19" creationId="{91BE8F2D-C63A-599C-89DD-050A84A3D1CA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660001074" sldId="405"/>
        </pc:sldMkLst>
      </pc:sldChg>
      <pc:sldChg chg="addSp delSp modSp add mod">
        <pc:chgData name="Toby Donaldson" userId="2e6e5431-bb17-4c41-9985-d39c50d83c73" providerId="ADAL" clId="{EF2E2CF3-DC10-40C9-953F-BDDB2F5604CF}" dt="2024-02-13T03:20:46.003" v="12591" actId="20577"/>
        <pc:sldMkLst>
          <pc:docMk/>
          <pc:sldMk cId="1064439734" sldId="405"/>
        </pc:sldMkLst>
        <pc:spChg chg="del">
          <ac:chgData name="Toby Donaldson" userId="2e6e5431-bb17-4c41-9985-d39c50d83c73" providerId="ADAL" clId="{EF2E2CF3-DC10-40C9-953F-BDDB2F5604CF}" dt="2024-02-10T20:26:04.335" v="2230" actId="21"/>
          <ac:spMkLst>
            <pc:docMk/>
            <pc:sldMk cId="1064439734" sldId="405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46.003" v="12591" actId="20577"/>
          <ac:spMkLst>
            <pc:docMk/>
            <pc:sldMk cId="1064439734" sldId="405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23:21.462" v="2094" actId="1076"/>
          <ac:spMkLst>
            <pc:docMk/>
            <pc:sldMk cId="1064439734" sldId="405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0T20:23:15.671" v="2092" actId="21"/>
          <ac:spMkLst>
            <pc:docMk/>
            <pc:sldMk cId="1064439734" sldId="405"/>
            <ac:spMk id="10" creationId="{706752FC-19DA-4C86-1FA9-6647ECBDDCD0}"/>
          </ac:spMkLst>
        </pc:spChg>
        <pc:spChg chg="add del mod">
          <ac:chgData name="Toby Donaldson" userId="2e6e5431-bb17-4c41-9985-d39c50d83c73" providerId="ADAL" clId="{EF2E2CF3-DC10-40C9-953F-BDDB2F5604CF}" dt="2024-02-10T20:26:06.796" v="2231" actId="21"/>
          <ac:spMkLst>
            <pc:docMk/>
            <pc:sldMk cId="1064439734" sldId="405"/>
            <ac:spMk id="20" creationId="{0E338C1F-99C5-8AE6-3DED-EC567DB7E1DF}"/>
          </ac:spMkLst>
        </pc:spChg>
        <pc:spChg chg="add mod">
          <ac:chgData name="Toby Donaldson" userId="2e6e5431-bb17-4c41-9985-d39c50d83c73" providerId="ADAL" clId="{EF2E2CF3-DC10-40C9-953F-BDDB2F5604CF}" dt="2024-02-11T21:30:48.904" v="2681" actId="2711"/>
          <ac:spMkLst>
            <pc:docMk/>
            <pc:sldMk cId="1064439734" sldId="405"/>
            <ac:spMk id="21" creationId="{AB998548-DD05-2C6E-14FA-C51F790EA1A2}"/>
          </ac:spMkLst>
        </pc:spChg>
        <pc:spChg chg="add del mod">
          <ac:chgData name="Toby Donaldson" userId="2e6e5431-bb17-4c41-9985-d39c50d83c73" providerId="ADAL" clId="{EF2E2CF3-DC10-40C9-953F-BDDB2F5604CF}" dt="2024-02-10T20:28:18.488" v="2472" actId="21"/>
          <ac:spMkLst>
            <pc:docMk/>
            <pc:sldMk cId="1064439734" sldId="405"/>
            <ac:spMk id="22" creationId="{FF594118-2224-931A-08EE-FE82F25A2604}"/>
          </ac:spMkLst>
        </pc:spChg>
        <pc:spChg chg="add mod">
          <ac:chgData name="Toby Donaldson" userId="2e6e5431-bb17-4c41-9985-d39c50d83c73" providerId="ADAL" clId="{EF2E2CF3-DC10-40C9-953F-BDDB2F5604CF}" dt="2024-02-11T21:32:21.034" v="2758" actId="1076"/>
          <ac:spMkLst>
            <pc:docMk/>
            <pc:sldMk cId="1064439734" sldId="405"/>
            <ac:spMk id="23" creationId="{3694DCAB-2B50-365E-E179-5C050899E8B8}"/>
          </ac:spMkLst>
        </pc:spChg>
        <pc:cxnChg chg="del mod">
          <ac:chgData name="Toby Donaldson" userId="2e6e5431-bb17-4c41-9985-d39c50d83c73" providerId="ADAL" clId="{EF2E2CF3-DC10-40C9-953F-BDDB2F5604CF}" dt="2024-02-10T20:23:17.686" v="2093" actId="21"/>
          <ac:cxnSpMkLst>
            <pc:docMk/>
            <pc:sldMk cId="1064439734" sldId="405"/>
            <ac:cxnSpMk id="15" creationId="{8B1B7141-EEF4-1306-0C62-C37285099311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3T03:20:39.529" v="12588" actId="20577"/>
        <pc:sldMkLst>
          <pc:docMk/>
          <pc:sldMk cId="1044352771" sldId="406"/>
        </pc:sldMkLst>
        <pc:spChg chg="mod">
          <ac:chgData name="Toby Donaldson" userId="2e6e5431-bb17-4c41-9985-d39c50d83c73" providerId="ADAL" clId="{EF2E2CF3-DC10-40C9-953F-BDDB2F5604CF}" dt="2024-02-13T03:20:39.529" v="12588" actId="20577"/>
          <ac:spMkLst>
            <pc:docMk/>
            <pc:sldMk cId="1044352771" sldId="406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28:47.120" v="2488" actId="14100"/>
          <ac:spMkLst>
            <pc:docMk/>
            <pc:sldMk cId="1044352771" sldId="406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0T20:28:24.972" v="2474" actId="21"/>
          <ac:spMkLst>
            <pc:docMk/>
            <pc:sldMk cId="1044352771" sldId="406"/>
            <ac:spMk id="10" creationId="{706752FC-19DA-4C86-1FA9-6647ECBDDCD0}"/>
          </ac:spMkLst>
        </pc:spChg>
        <pc:spChg chg="mod">
          <ac:chgData name="Toby Donaldson" userId="2e6e5431-bb17-4c41-9985-d39c50d83c73" providerId="ADAL" clId="{EF2E2CF3-DC10-40C9-953F-BDDB2F5604CF}" dt="2024-02-11T21:31:00.358" v="2682"/>
          <ac:spMkLst>
            <pc:docMk/>
            <pc:sldMk cId="1044352771" sldId="406"/>
            <ac:spMk id="19" creationId="{91BE8F2D-C63A-599C-89DD-050A84A3D1CA}"/>
          </ac:spMkLst>
        </pc:spChg>
        <pc:spChg chg="add mod">
          <ac:chgData name="Toby Donaldson" userId="2e6e5431-bb17-4c41-9985-d39c50d83c73" providerId="ADAL" clId="{EF2E2CF3-DC10-40C9-953F-BDDB2F5604CF}" dt="2024-02-10T20:30:50.997" v="2670" actId="2711"/>
          <ac:spMkLst>
            <pc:docMk/>
            <pc:sldMk cId="1044352771" sldId="406"/>
            <ac:spMk id="22" creationId="{FF594118-2224-931A-08EE-FE82F25A2604}"/>
          </ac:spMkLst>
        </pc:spChg>
        <pc:cxnChg chg="del mod">
          <ac:chgData name="Toby Donaldson" userId="2e6e5431-bb17-4c41-9985-d39c50d83c73" providerId="ADAL" clId="{EF2E2CF3-DC10-40C9-953F-BDDB2F5604CF}" dt="2024-02-10T20:28:30.402" v="2476" actId="21"/>
          <ac:cxnSpMkLst>
            <pc:docMk/>
            <pc:sldMk cId="1044352771" sldId="406"/>
            <ac:cxnSpMk id="15" creationId="{8B1B7141-EEF4-1306-0C62-C37285099311}"/>
          </ac:cxnSpMkLst>
        </pc:cxnChg>
        <pc:cxnChg chg="add mod">
          <ac:chgData name="Toby Donaldson" userId="2e6e5431-bb17-4c41-9985-d39c50d83c73" providerId="ADAL" clId="{EF2E2CF3-DC10-40C9-953F-BDDB2F5604CF}" dt="2024-02-10T20:30:28.090" v="2661" actId="14100"/>
          <ac:cxnSpMkLst>
            <pc:docMk/>
            <pc:sldMk cId="1044352771" sldId="406"/>
            <ac:cxnSpMk id="17" creationId="{71D73BDB-9986-CC1A-F6B0-2282670203D3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15259671" sldId="40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9016610" sldId="407"/>
        </pc:sldMkLst>
      </pc:sldChg>
      <pc:sldChg chg="delSp modSp add mod">
        <pc:chgData name="Toby Donaldson" userId="2e6e5431-bb17-4c41-9985-d39c50d83c73" providerId="ADAL" clId="{EF2E2CF3-DC10-40C9-953F-BDDB2F5604CF}" dt="2024-02-13T03:21:10.925" v="12593" actId="20577"/>
        <pc:sldMkLst>
          <pc:docMk/>
          <pc:sldMk cId="2220147957" sldId="407"/>
        </pc:sldMkLst>
        <pc:spChg chg="mod">
          <ac:chgData name="Toby Donaldson" userId="2e6e5431-bb17-4c41-9985-d39c50d83c73" providerId="ADAL" clId="{EF2E2CF3-DC10-40C9-953F-BDDB2F5604CF}" dt="2024-02-13T03:20:55.629" v="12592" actId="20577"/>
          <ac:spMkLst>
            <pc:docMk/>
            <pc:sldMk cId="2220147957" sldId="407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3T03:21:10.925" v="12593" actId="20577"/>
          <ac:spMkLst>
            <pc:docMk/>
            <pc:sldMk cId="2220147957" sldId="407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7" creationId="{CCBEEF28-71A8-0C80-94EF-E32550972FE0}"/>
          </ac:spMkLst>
        </pc:spChg>
        <pc:spChg chg="mod">
          <ac:chgData name="Toby Donaldson" userId="2e6e5431-bb17-4c41-9985-d39c50d83c73" providerId="ADAL" clId="{EF2E2CF3-DC10-40C9-953F-BDDB2F5604CF}" dt="2024-02-11T21:38:56.209" v="3005" actId="14100"/>
          <ac:spMkLst>
            <pc:docMk/>
            <pc:sldMk cId="2220147957" sldId="407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1T21:38:52.497" v="3003" actId="21"/>
          <ac:spMkLst>
            <pc:docMk/>
            <pc:sldMk cId="2220147957" sldId="407"/>
            <ac:spMk id="9" creationId="{00FB50C5-45DC-635A-8792-7DB8E360AAAD}"/>
          </ac:spMkLst>
        </pc:spChg>
        <pc:spChg chg="del">
          <ac:chgData name="Toby Donaldson" userId="2e6e5431-bb17-4c41-9985-d39c50d83c73" providerId="ADAL" clId="{EF2E2CF3-DC10-40C9-953F-BDDB2F5604CF}" dt="2024-02-11T21:38:02.796" v="2977" actId="21"/>
          <ac:spMkLst>
            <pc:docMk/>
            <pc:sldMk cId="2220147957" sldId="407"/>
            <ac:spMk id="11" creationId="{0803FBBF-1923-A01F-CD11-606B9001BF52}"/>
          </ac:spMkLst>
        </pc:spChg>
        <pc:spChg chg="del">
          <ac:chgData name="Toby Donaldson" userId="2e6e5431-bb17-4c41-9985-d39c50d83c73" providerId="ADAL" clId="{EF2E2CF3-DC10-40C9-953F-BDDB2F5604CF}" dt="2024-02-11T21:38:02.796" v="2977" actId="21"/>
          <ac:spMkLst>
            <pc:docMk/>
            <pc:sldMk cId="2220147957" sldId="407"/>
            <ac:spMk id="12" creationId="{9BE42C67-0BCE-07E3-5B7E-41E0317839BA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13" creationId="{6F35A1BE-FAE9-F003-43E4-3E9E741617E6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14" creationId="{61AE19A9-6AA1-B74B-4DC9-A14AB3CC1748}"/>
          </ac:spMkLst>
        </pc:spChg>
        <pc:spChg chg="del">
          <ac:chgData name="Toby Donaldson" userId="2e6e5431-bb17-4c41-9985-d39c50d83c73" providerId="ADAL" clId="{EF2E2CF3-DC10-40C9-953F-BDDB2F5604CF}" dt="2024-02-11T21:50:37.444" v="3147" actId="21"/>
          <ac:spMkLst>
            <pc:docMk/>
            <pc:sldMk cId="2220147957" sldId="407"/>
            <ac:spMk id="16" creationId="{2C926574-4C24-C46B-CA28-54C3BFEA1B1C}"/>
          </ac:spMkLst>
        </pc:spChg>
        <pc:spChg chg="mod">
          <ac:chgData name="Toby Donaldson" userId="2e6e5431-bb17-4c41-9985-d39c50d83c73" providerId="ADAL" clId="{EF2E2CF3-DC10-40C9-953F-BDDB2F5604CF}" dt="2024-02-11T21:37:40.486" v="2975" actId="2711"/>
          <ac:spMkLst>
            <pc:docMk/>
            <pc:sldMk cId="2220147957" sldId="407"/>
            <ac:spMk id="21" creationId="{AB998548-DD05-2C6E-14FA-C51F790EA1A2}"/>
          </ac:spMkLst>
        </pc:spChg>
        <pc:spChg chg="mod">
          <ac:chgData name="Toby Donaldson" userId="2e6e5431-bb17-4c41-9985-d39c50d83c73" providerId="ADAL" clId="{EF2E2CF3-DC10-40C9-953F-BDDB2F5604CF}" dt="2024-02-11T21:49:07.458" v="3089" actId="1076"/>
          <ac:spMkLst>
            <pc:docMk/>
            <pc:sldMk cId="2220147957" sldId="407"/>
            <ac:spMk id="23" creationId="{3694DCAB-2B50-365E-E179-5C050899E8B8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1T22:17:02.660" v="4616" actId="20577"/>
        <pc:sldMkLst>
          <pc:docMk/>
          <pc:sldMk cId="1355385756" sldId="408"/>
        </pc:sldMkLst>
        <pc:spChg chg="mod">
          <ac:chgData name="Toby Donaldson" userId="2e6e5431-bb17-4c41-9985-d39c50d83c73" providerId="ADAL" clId="{EF2E2CF3-DC10-40C9-953F-BDDB2F5604CF}" dt="2024-02-11T22:01:11.725" v="3727" actId="20577"/>
          <ac:spMkLst>
            <pc:docMk/>
            <pc:sldMk cId="1355385756" sldId="408"/>
            <ac:spMk id="2" creationId="{891612D7-DDC6-2DCE-52DB-1A8D806F9D0D}"/>
          </ac:spMkLst>
        </pc:spChg>
        <pc:spChg chg="add mod">
          <ac:chgData name="Toby Donaldson" userId="2e6e5431-bb17-4c41-9985-d39c50d83c73" providerId="ADAL" clId="{EF2E2CF3-DC10-40C9-953F-BDDB2F5604CF}" dt="2024-02-11T21:58:32.104" v="3657" actId="14100"/>
          <ac:spMkLst>
            <pc:docMk/>
            <pc:sldMk cId="1355385756" sldId="408"/>
            <ac:spMk id="3" creationId="{595C27B8-EC95-1D17-2268-76017B0318ED}"/>
          </ac:spMkLst>
        </pc:spChg>
        <pc:spChg chg="mod">
          <ac:chgData name="Toby Donaldson" userId="2e6e5431-bb17-4c41-9985-d39c50d83c73" providerId="ADAL" clId="{EF2E2CF3-DC10-40C9-953F-BDDB2F5604CF}" dt="2024-02-11T21:58:11.397" v="3653" actId="20577"/>
          <ac:spMkLst>
            <pc:docMk/>
            <pc:sldMk cId="1355385756" sldId="408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2:00:58.765" v="3723" actId="554"/>
          <ac:spMkLst>
            <pc:docMk/>
            <pc:sldMk cId="1355385756" sldId="408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1T22:17:02.660" v="4616" actId="20577"/>
          <ac:spMkLst>
            <pc:docMk/>
            <pc:sldMk cId="1355385756" sldId="408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1:57:38.956" v="3628" actId="21"/>
          <ac:spMkLst>
            <pc:docMk/>
            <pc:sldMk cId="1355385756" sldId="408"/>
            <ac:spMk id="8" creationId="{2BE5FD9B-9E91-0CDA-7E07-1432DAEE0E4C}"/>
          </ac:spMkLst>
        </pc:spChg>
        <pc:spChg chg="add mod">
          <ac:chgData name="Toby Donaldson" userId="2e6e5431-bb17-4c41-9985-d39c50d83c73" providerId="ADAL" clId="{EF2E2CF3-DC10-40C9-953F-BDDB2F5604CF}" dt="2024-02-11T22:04:12.657" v="3933" actId="554"/>
          <ac:spMkLst>
            <pc:docMk/>
            <pc:sldMk cId="1355385756" sldId="408"/>
            <ac:spMk id="9" creationId="{4A92858F-E4AA-533E-ACA4-5BAC0C5F086D}"/>
          </ac:spMkLst>
        </pc:spChg>
        <pc:spChg chg="add mod">
          <ac:chgData name="Toby Donaldson" userId="2e6e5431-bb17-4c41-9985-d39c50d83c73" providerId="ADAL" clId="{EF2E2CF3-DC10-40C9-953F-BDDB2F5604CF}" dt="2024-02-11T22:04:12.657" v="3933" actId="554"/>
          <ac:spMkLst>
            <pc:docMk/>
            <pc:sldMk cId="1355385756" sldId="408"/>
            <ac:spMk id="10" creationId="{90DA23A0-BE75-444E-808F-74390191C94C}"/>
          </ac:spMkLst>
        </pc:spChg>
        <pc:spChg chg="add mod">
          <ac:chgData name="Toby Donaldson" userId="2e6e5431-bb17-4c41-9985-d39c50d83c73" providerId="ADAL" clId="{EF2E2CF3-DC10-40C9-953F-BDDB2F5604CF}" dt="2024-02-11T22:04:47.887" v="3938" actId="113"/>
          <ac:spMkLst>
            <pc:docMk/>
            <pc:sldMk cId="1355385756" sldId="408"/>
            <ac:spMk id="11" creationId="{28BE018F-DB3B-4EB7-4408-1489C0A1291A}"/>
          </ac:spMkLst>
        </pc:spChg>
        <pc:spChg chg="add mod">
          <ac:chgData name="Toby Donaldson" userId="2e6e5431-bb17-4c41-9985-d39c50d83c73" providerId="ADAL" clId="{EF2E2CF3-DC10-40C9-953F-BDDB2F5604CF}" dt="2024-02-11T22:04:54.508" v="3940" actId="1076"/>
          <ac:spMkLst>
            <pc:docMk/>
            <pc:sldMk cId="1355385756" sldId="408"/>
            <ac:spMk id="12" creationId="{83DD9F8F-572C-6DC5-6090-EB949A91DB2B}"/>
          </ac:spMkLst>
        </pc:spChg>
        <pc:spChg chg="mod">
          <ac:chgData name="Toby Donaldson" userId="2e6e5431-bb17-4c41-9985-d39c50d83c73" providerId="ADAL" clId="{EF2E2CF3-DC10-40C9-953F-BDDB2F5604CF}" dt="2024-02-11T21:55:19.523" v="3624" actId="2711"/>
          <ac:spMkLst>
            <pc:docMk/>
            <pc:sldMk cId="1355385756" sldId="408"/>
            <ac:spMk id="21" creationId="{AB998548-DD05-2C6E-14FA-C51F790EA1A2}"/>
          </ac:spMkLst>
        </pc:spChg>
        <pc:spChg chg="del">
          <ac:chgData name="Toby Donaldson" userId="2e6e5431-bb17-4c41-9985-d39c50d83c73" providerId="ADAL" clId="{EF2E2CF3-DC10-40C9-953F-BDDB2F5604CF}" dt="2024-02-11T21:58:23.518" v="3655" actId="21"/>
          <ac:spMkLst>
            <pc:docMk/>
            <pc:sldMk cId="1355385756" sldId="408"/>
            <ac:spMk id="23" creationId="{3694DCAB-2B50-365E-E179-5C050899E8B8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83748588" sldId="408"/>
        </pc:sldMkLst>
      </pc:sldChg>
      <pc:sldChg chg="addSp modSp add mod">
        <pc:chgData name="Toby Donaldson" userId="2e6e5431-bb17-4c41-9985-d39c50d83c73" providerId="ADAL" clId="{EF2E2CF3-DC10-40C9-953F-BDDB2F5604CF}" dt="2024-02-11T22:16:58.179" v="4615" actId="20577"/>
        <pc:sldMkLst>
          <pc:docMk/>
          <pc:sldMk cId="1780252740" sldId="409"/>
        </pc:sldMkLst>
        <pc:spChg chg="mod">
          <ac:chgData name="Toby Donaldson" userId="2e6e5431-bb17-4c41-9985-d39c50d83c73" providerId="ADAL" clId="{EF2E2CF3-DC10-40C9-953F-BDDB2F5604CF}" dt="2024-02-11T22:16:58.179" v="4615" actId="20577"/>
          <ac:spMkLst>
            <pc:docMk/>
            <pc:sldMk cId="1780252740" sldId="409"/>
            <ac:spMk id="7" creationId="{F5EBAD5B-FDDD-8842-D1AF-C019A7EE1AC8}"/>
          </ac:spMkLst>
        </pc:spChg>
        <pc:spChg chg="add mod">
          <ac:chgData name="Toby Donaldson" userId="2e6e5431-bb17-4c41-9985-d39c50d83c73" providerId="ADAL" clId="{EF2E2CF3-DC10-40C9-953F-BDDB2F5604CF}" dt="2024-02-11T22:05:33.250" v="3946" actId="14100"/>
          <ac:spMkLst>
            <pc:docMk/>
            <pc:sldMk cId="1780252740" sldId="409"/>
            <ac:spMk id="8" creationId="{5B7132A2-C359-70C6-6081-6F596039AE44}"/>
          </ac:spMkLst>
        </pc:spChg>
        <pc:spChg chg="add mod">
          <ac:chgData name="Toby Donaldson" userId="2e6e5431-bb17-4c41-9985-d39c50d83c73" providerId="ADAL" clId="{EF2E2CF3-DC10-40C9-953F-BDDB2F5604CF}" dt="2024-02-11T22:05:39.388" v="3948" actId="1076"/>
          <ac:spMkLst>
            <pc:docMk/>
            <pc:sldMk cId="1780252740" sldId="409"/>
            <ac:spMk id="13" creationId="{F8107BFA-B92E-C1A4-F689-757B50C27EBF}"/>
          </ac:spMkLst>
        </pc:spChg>
        <pc:spChg chg="add mod">
          <ac:chgData name="Toby Donaldson" userId="2e6e5431-bb17-4c41-9985-d39c50d83c73" providerId="ADAL" clId="{EF2E2CF3-DC10-40C9-953F-BDDB2F5604CF}" dt="2024-02-11T22:07:03.170" v="4070" actId="1076"/>
          <ac:spMkLst>
            <pc:docMk/>
            <pc:sldMk cId="1780252740" sldId="409"/>
            <ac:spMk id="14" creationId="{60D8A054-18FD-4F8E-FC1F-FD8FEFFF7B25}"/>
          </ac:spMkLst>
        </pc:spChg>
        <pc:spChg chg="add mod">
          <ac:chgData name="Toby Donaldson" userId="2e6e5431-bb17-4c41-9985-d39c50d83c73" providerId="ADAL" clId="{EF2E2CF3-DC10-40C9-953F-BDDB2F5604CF}" dt="2024-02-11T22:08:18.787" v="4241" actId="14100"/>
          <ac:spMkLst>
            <pc:docMk/>
            <pc:sldMk cId="1780252740" sldId="409"/>
            <ac:spMk id="15" creationId="{EA54C2F3-E313-F7AC-F7C4-3BF2E1C552B3}"/>
          </ac:spMkLst>
        </pc:spChg>
        <pc:cxnChg chg="add">
          <ac:chgData name="Toby Donaldson" userId="2e6e5431-bb17-4c41-9985-d39c50d83c73" providerId="ADAL" clId="{EF2E2CF3-DC10-40C9-953F-BDDB2F5604CF}" dt="2024-02-11T22:08:36.845" v="4242" actId="11529"/>
          <ac:cxnSpMkLst>
            <pc:docMk/>
            <pc:sldMk cId="1780252740" sldId="409"/>
            <ac:cxnSpMk id="17" creationId="{DD2AF881-3B32-681D-7615-725821FD7526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080840747" sldId="40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37678866" sldId="410"/>
        </pc:sldMkLst>
      </pc:sldChg>
      <pc:sldChg chg="addSp delSp modSp add mod">
        <pc:chgData name="Toby Donaldson" userId="2e6e5431-bb17-4c41-9985-d39c50d83c73" providerId="ADAL" clId="{EF2E2CF3-DC10-40C9-953F-BDDB2F5604CF}" dt="2024-02-11T22:17:58.728" v="4622" actId="14100"/>
        <pc:sldMkLst>
          <pc:docMk/>
          <pc:sldMk cId="2848837035" sldId="410"/>
        </pc:sldMkLst>
        <pc:spChg chg="mod">
          <ac:chgData name="Toby Donaldson" userId="2e6e5431-bb17-4c41-9985-d39c50d83c73" providerId="ADAL" clId="{EF2E2CF3-DC10-40C9-953F-BDDB2F5604CF}" dt="2024-02-11T22:12:31.041" v="4299" actId="14100"/>
          <ac:spMkLst>
            <pc:docMk/>
            <pc:sldMk cId="2848837035" sldId="410"/>
            <ac:spMk id="3" creationId="{595C27B8-EC95-1D17-2268-76017B0318ED}"/>
          </ac:spMkLst>
        </pc:spChg>
        <pc:spChg chg="mod">
          <ac:chgData name="Toby Donaldson" userId="2e6e5431-bb17-4c41-9985-d39c50d83c73" providerId="ADAL" clId="{EF2E2CF3-DC10-40C9-953F-BDDB2F5604CF}" dt="2024-02-11T22:12:16.272" v="4298" actId="20577"/>
          <ac:spMkLst>
            <pc:docMk/>
            <pc:sldMk cId="2848837035" sldId="410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2:17:42.102" v="4618" actId="207"/>
          <ac:spMkLst>
            <pc:docMk/>
            <pc:sldMk cId="2848837035" sldId="410"/>
            <ac:spMk id="6" creationId="{2E8337D9-EFAB-4B91-175C-EDBFEE3FC0A3}"/>
          </ac:spMkLst>
        </pc:spChg>
        <pc:spChg chg="mod">
          <ac:chgData name="Toby Donaldson" userId="2e6e5431-bb17-4c41-9985-d39c50d83c73" providerId="ADAL" clId="{EF2E2CF3-DC10-40C9-953F-BDDB2F5604CF}" dt="2024-02-11T22:17:44.702" v="4619" actId="207"/>
          <ac:spMkLst>
            <pc:docMk/>
            <pc:sldMk cId="2848837035" sldId="410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2:13:58.573" v="4399" actId="21"/>
          <ac:spMkLst>
            <pc:docMk/>
            <pc:sldMk cId="2848837035" sldId="410"/>
            <ac:spMk id="8" creationId="{5B7132A2-C359-70C6-6081-6F596039AE44}"/>
          </ac:spMkLst>
        </pc:spChg>
        <pc:spChg chg="mod">
          <ac:chgData name="Toby Donaldson" userId="2e6e5431-bb17-4c41-9985-d39c50d83c73" providerId="ADAL" clId="{EF2E2CF3-DC10-40C9-953F-BDDB2F5604CF}" dt="2024-02-11T22:16:22.036" v="4599" actId="2711"/>
          <ac:spMkLst>
            <pc:docMk/>
            <pc:sldMk cId="2848837035" sldId="410"/>
            <ac:spMk id="9" creationId="{4A92858F-E4AA-533E-ACA4-5BAC0C5F086D}"/>
          </ac:spMkLst>
        </pc:spChg>
        <pc:spChg chg="mod">
          <ac:chgData name="Toby Donaldson" userId="2e6e5431-bb17-4c41-9985-d39c50d83c73" providerId="ADAL" clId="{EF2E2CF3-DC10-40C9-953F-BDDB2F5604CF}" dt="2024-02-11T22:16:42.183" v="4612" actId="20577"/>
          <ac:spMkLst>
            <pc:docMk/>
            <pc:sldMk cId="2848837035" sldId="410"/>
            <ac:spMk id="10" creationId="{90DA23A0-BE75-444E-808F-74390191C94C}"/>
          </ac:spMkLst>
        </pc:spChg>
        <pc:spChg chg="del">
          <ac:chgData name="Toby Donaldson" userId="2e6e5431-bb17-4c41-9985-d39c50d83c73" providerId="ADAL" clId="{EF2E2CF3-DC10-40C9-953F-BDDB2F5604CF}" dt="2024-02-11T22:13:57.409" v="4398" actId="21"/>
          <ac:spMkLst>
            <pc:docMk/>
            <pc:sldMk cId="2848837035" sldId="410"/>
            <ac:spMk id="11" creationId="{28BE018F-DB3B-4EB7-4408-1489C0A1291A}"/>
          </ac:spMkLst>
        </pc:spChg>
        <pc:spChg chg="mod">
          <ac:chgData name="Toby Donaldson" userId="2e6e5431-bb17-4c41-9985-d39c50d83c73" providerId="ADAL" clId="{EF2E2CF3-DC10-40C9-953F-BDDB2F5604CF}" dt="2024-02-11T22:16:45.648" v="4613" actId="1076"/>
          <ac:spMkLst>
            <pc:docMk/>
            <pc:sldMk cId="2848837035" sldId="410"/>
            <ac:spMk id="12" creationId="{83DD9F8F-572C-6DC5-6090-EB949A91DB2B}"/>
          </ac:spMkLst>
        </pc:spChg>
        <pc:spChg chg="del">
          <ac:chgData name="Toby Donaldson" userId="2e6e5431-bb17-4c41-9985-d39c50d83c73" providerId="ADAL" clId="{EF2E2CF3-DC10-40C9-953F-BDDB2F5604CF}" dt="2024-02-11T22:16:00.975" v="4596" actId="21"/>
          <ac:spMkLst>
            <pc:docMk/>
            <pc:sldMk cId="2848837035" sldId="410"/>
            <ac:spMk id="13" creationId="{F8107BFA-B92E-C1A4-F689-757B50C27EBF}"/>
          </ac:spMkLst>
        </pc:spChg>
        <pc:spChg chg="mod">
          <ac:chgData name="Toby Donaldson" userId="2e6e5431-bb17-4c41-9985-d39c50d83c73" providerId="ADAL" clId="{EF2E2CF3-DC10-40C9-953F-BDDB2F5604CF}" dt="2024-02-11T22:13:24.218" v="4372" actId="1076"/>
          <ac:spMkLst>
            <pc:docMk/>
            <pc:sldMk cId="2848837035" sldId="410"/>
            <ac:spMk id="14" creationId="{60D8A054-18FD-4F8E-FC1F-FD8FEFFF7B25}"/>
          </ac:spMkLst>
        </pc:spChg>
        <pc:spChg chg="del">
          <ac:chgData name="Toby Donaldson" userId="2e6e5431-bb17-4c41-9985-d39c50d83c73" providerId="ADAL" clId="{EF2E2CF3-DC10-40C9-953F-BDDB2F5604CF}" dt="2024-02-11T22:13:59.839" v="4400" actId="21"/>
          <ac:spMkLst>
            <pc:docMk/>
            <pc:sldMk cId="2848837035" sldId="410"/>
            <ac:spMk id="15" creationId="{EA54C2F3-E313-F7AC-F7C4-3BF2E1C552B3}"/>
          </ac:spMkLst>
        </pc:spChg>
        <pc:spChg chg="add mod">
          <ac:chgData name="Toby Donaldson" userId="2e6e5431-bb17-4c41-9985-d39c50d83c73" providerId="ADAL" clId="{EF2E2CF3-DC10-40C9-953F-BDDB2F5604CF}" dt="2024-02-11T22:17:58.728" v="4622" actId="14100"/>
          <ac:spMkLst>
            <pc:docMk/>
            <pc:sldMk cId="2848837035" sldId="410"/>
            <ac:spMk id="16" creationId="{FD48CBED-3580-B643-5479-9069E6451A29}"/>
          </ac:spMkLst>
        </pc:spChg>
        <pc:cxnChg chg="del mod">
          <ac:chgData name="Toby Donaldson" userId="2e6e5431-bb17-4c41-9985-d39c50d83c73" providerId="ADAL" clId="{EF2E2CF3-DC10-40C9-953F-BDDB2F5604CF}" dt="2024-02-11T22:13:29.400" v="4373" actId="21"/>
          <ac:cxnSpMkLst>
            <pc:docMk/>
            <pc:sldMk cId="2848837035" sldId="410"/>
            <ac:cxnSpMk id="17" creationId="{DD2AF881-3B32-681D-7615-725821FD7526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21:12.576" v="9990" actId="20577"/>
        <pc:sldMkLst>
          <pc:docMk/>
          <pc:sldMk cId="1353264813" sldId="411"/>
        </pc:sldMkLst>
        <pc:spChg chg="mod">
          <ac:chgData name="Toby Donaldson" userId="2e6e5431-bb17-4c41-9985-d39c50d83c73" providerId="ADAL" clId="{EF2E2CF3-DC10-40C9-953F-BDDB2F5604CF}" dt="2024-02-11T22:19:59.659" v="4644" actId="20577"/>
          <ac:spMkLst>
            <pc:docMk/>
            <pc:sldMk cId="1353264813" sldId="411"/>
            <ac:spMk id="2" creationId="{891612D7-DDC6-2DCE-52DB-1A8D806F9D0D}"/>
          </ac:spMkLst>
        </pc:spChg>
        <pc:spChg chg="del">
          <ac:chgData name="Toby Donaldson" userId="2e6e5431-bb17-4c41-9985-d39c50d83c73" providerId="ADAL" clId="{EF2E2CF3-DC10-40C9-953F-BDDB2F5604CF}" dt="2024-02-11T22:19:44.972" v="4627" actId="21"/>
          <ac:spMkLst>
            <pc:docMk/>
            <pc:sldMk cId="1353264813" sldId="411"/>
            <ac:spMk id="3" creationId="{595C27B8-EC95-1D17-2268-76017B0318ED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5" creationId="{188CC1B3-5E8D-78A8-08E4-85F902FFF219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9" creationId="{4A92858F-E4AA-533E-ACA4-5BAC0C5F086D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10" creationId="{90DA23A0-BE75-444E-808F-74390191C94C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12" creationId="{83DD9F8F-572C-6DC5-6090-EB949A91DB2B}"/>
          </ac:spMkLst>
        </pc:spChg>
        <pc:spChg chg="add del mod">
          <ac:chgData name="Toby Donaldson" userId="2e6e5431-bb17-4c41-9985-d39c50d83c73" providerId="ADAL" clId="{EF2E2CF3-DC10-40C9-953F-BDDB2F5604CF}" dt="2024-02-11T22:21:45.139" v="4952" actId="21"/>
          <ac:spMkLst>
            <pc:docMk/>
            <pc:sldMk cId="1353264813" sldId="411"/>
            <ac:spMk id="13" creationId="{0E67290D-4DD5-E2BA-BEAF-77A42304A006}"/>
          </ac:spMkLst>
        </pc:spChg>
        <pc:spChg chg="del">
          <ac:chgData name="Toby Donaldson" userId="2e6e5431-bb17-4c41-9985-d39c50d83c73" providerId="ADAL" clId="{EF2E2CF3-DC10-40C9-953F-BDDB2F5604CF}" dt="2024-02-11T22:20:03.108" v="4645" actId="21"/>
          <ac:spMkLst>
            <pc:docMk/>
            <pc:sldMk cId="1353264813" sldId="411"/>
            <ac:spMk id="14" creationId="{60D8A054-18FD-4F8E-FC1F-FD8FEFFF7B25}"/>
          </ac:spMkLst>
        </pc:spChg>
        <pc:spChg chg="add mod">
          <ac:chgData name="Toby Donaldson" userId="2e6e5431-bb17-4c41-9985-d39c50d83c73" providerId="ADAL" clId="{EF2E2CF3-DC10-40C9-953F-BDDB2F5604CF}" dt="2024-02-12T00:21:12.576" v="9990" actId="20577"/>
          <ac:spMkLst>
            <pc:docMk/>
            <pc:sldMk cId="1353264813" sldId="411"/>
            <ac:spMk id="15" creationId="{555F8BA6-B80F-4CEC-C02C-09E39B983CA2}"/>
          </ac:spMkLst>
        </pc:spChg>
        <pc:spChg chg="del">
          <ac:chgData name="Toby Donaldson" userId="2e6e5431-bb17-4c41-9985-d39c50d83c73" providerId="ADAL" clId="{EF2E2CF3-DC10-40C9-953F-BDDB2F5604CF}" dt="2024-02-11T22:19:44.972" v="4627" actId="21"/>
          <ac:spMkLst>
            <pc:docMk/>
            <pc:sldMk cId="1353264813" sldId="411"/>
            <ac:spMk id="16" creationId="{FD48CBED-3580-B643-5479-9069E6451A29}"/>
          </ac:spMkLst>
        </pc:spChg>
        <pc:spChg chg="add mod">
          <ac:chgData name="Toby Donaldson" userId="2e6e5431-bb17-4c41-9985-d39c50d83c73" providerId="ADAL" clId="{EF2E2CF3-DC10-40C9-953F-BDDB2F5604CF}" dt="2024-02-11T22:24:04.707" v="5138" actId="20577"/>
          <ac:spMkLst>
            <pc:docMk/>
            <pc:sldMk cId="1353264813" sldId="411"/>
            <ac:spMk id="17" creationId="{776EDB8A-7448-6D72-E636-D57805D93EEA}"/>
          </ac:spMkLst>
        </pc:spChg>
        <pc:spChg chg="mod">
          <ac:chgData name="Toby Donaldson" userId="2e6e5431-bb17-4c41-9985-d39c50d83c73" providerId="ADAL" clId="{EF2E2CF3-DC10-40C9-953F-BDDB2F5604CF}" dt="2024-02-11T22:24:16.412" v="5158" actId="20577"/>
          <ac:spMkLst>
            <pc:docMk/>
            <pc:sldMk cId="1353264813" sldId="411"/>
            <ac:spMk id="21" creationId="{AB998548-DD05-2C6E-14FA-C51F790EA1A2}"/>
          </ac:spMkLst>
        </pc:spChg>
        <pc:picChg chg="add mod">
          <ac:chgData name="Toby Donaldson" userId="2e6e5431-bb17-4c41-9985-d39c50d83c73" providerId="ADAL" clId="{EF2E2CF3-DC10-40C9-953F-BDDB2F5604CF}" dt="2024-02-11T22:21:57.210" v="4955" actId="1076"/>
          <ac:picMkLst>
            <pc:docMk/>
            <pc:sldMk cId="1353264813" sldId="411"/>
            <ac:picMk id="11" creationId="{FB7666A7-01A4-315C-FE3E-FEAF875A48CE}"/>
          </ac:picMkLst>
        </pc:pic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276145943" sldId="41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557759141" sldId="412"/>
        </pc:sldMkLst>
      </pc:sldChg>
      <pc:sldChg chg="addSp delSp modSp add mod">
        <pc:chgData name="Toby Donaldson" userId="2e6e5431-bb17-4c41-9985-d39c50d83c73" providerId="ADAL" clId="{EF2E2CF3-DC10-40C9-953F-BDDB2F5604CF}" dt="2024-02-11T22:32:48.561" v="5693" actId="1076"/>
        <pc:sldMkLst>
          <pc:docMk/>
          <pc:sldMk cId="999689757" sldId="412"/>
        </pc:sldMkLst>
        <pc:spChg chg="add mod">
          <ac:chgData name="Toby Donaldson" userId="2e6e5431-bb17-4c41-9985-d39c50d83c73" providerId="ADAL" clId="{EF2E2CF3-DC10-40C9-953F-BDDB2F5604CF}" dt="2024-02-11T22:26:54.957" v="5201" actId="20577"/>
          <ac:spMkLst>
            <pc:docMk/>
            <pc:sldMk cId="999689757" sldId="412"/>
            <ac:spMk id="3" creationId="{6EAD90B1-7321-39FB-348E-FA97898DB77F}"/>
          </ac:spMkLst>
        </pc:spChg>
        <pc:spChg chg="add del mod">
          <ac:chgData name="Toby Donaldson" userId="2e6e5431-bb17-4c41-9985-d39c50d83c73" providerId="ADAL" clId="{EF2E2CF3-DC10-40C9-953F-BDDB2F5604CF}" dt="2024-02-11T22:26:02.900" v="5179" actId="21"/>
          <ac:spMkLst>
            <pc:docMk/>
            <pc:sldMk cId="999689757" sldId="412"/>
            <ac:spMk id="5" creationId="{6A421311-B8FE-B965-846F-8164B49F09E4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6" creationId="{900AD50D-DB6F-C13E-9CAC-1E7D6D8000D2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7" creationId="{2737C3F0-A53B-E9D3-BB2E-3E62F6B17D3F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8" creationId="{6D27099B-5F13-DD7D-525C-8C83BC91A7B4}"/>
          </ac:spMkLst>
        </pc:spChg>
        <pc:spChg chg="add mod">
          <ac:chgData name="Toby Donaldson" userId="2e6e5431-bb17-4c41-9985-d39c50d83c73" providerId="ADAL" clId="{EF2E2CF3-DC10-40C9-953F-BDDB2F5604CF}" dt="2024-02-11T22:28:54.551" v="5221" actId="554"/>
          <ac:spMkLst>
            <pc:docMk/>
            <pc:sldMk cId="999689757" sldId="412"/>
            <ac:spMk id="9" creationId="{58C5FD42-2974-FA2C-B68F-3E559B9CD661}"/>
          </ac:spMkLst>
        </pc:spChg>
        <pc:spChg chg="add mod">
          <ac:chgData name="Toby Donaldson" userId="2e6e5431-bb17-4c41-9985-d39c50d83c73" providerId="ADAL" clId="{EF2E2CF3-DC10-40C9-953F-BDDB2F5604CF}" dt="2024-02-11T22:28:54.551" v="5221" actId="554"/>
          <ac:spMkLst>
            <pc:docMk/>
            <pc:sldMk cId="999689757" sldId="412"/>
            <ac:spMk id="10" creationId="{9DF7ABD0-84A4-D646-C76A-4AC001B80C4B}"/>
          </ac:spMkLst>
        </pc:spChg>
        <pc:spChg chg="add mod">
          <ac:chgData name="Toby Donaldson" userId="2e6e5431-bb17-4c41-9985-d39c50d83c73" providerId="ADAL" clId="{EF2E2CF3-DC10-40C9-953F-BDDB2F5604CF}" dt="2024-02-11T22:28:15.299" v="5216" actId="1076"/>
          <ac:spMkLst>
            <pc:docMk/>
            <pc:sldMk cId="999689757" sldId="412"/>
            <ac:spMk id="12" creationId="{DB125146-C533-78E0-C64E-27F791A72002}"/>
          </ac:spMkLst>
        </pc:spChg>
        <pc:spChg chg="del">
          <ac:chgData name="Toby Donaldson" userId="2e6e5431-bb17-4c41-9985-d39c50d83c73" providerId="ADAL" clId="{EF2E2CF3-DC10-40C9-953F-BDDB2F5604CF}" dt="2024-02-11T22:29:41.203" v="5340" actId="21"/>
          <ac:spMkLst>
            <pc:docMk/>
            <pc:sldMk cId="999689757" sldId="412"/>
            <ac:spMk id="15" creationId="{555F8BA6-B80F-4CEC-C02C-09E39B983CA2}"/>
          </ac:spMkLst>
        </pc:spChg>
        <pc:spChg chg="mod">
          <ac:chgData name="Toby Donaldson" userId="2e6e5431-bb17-4c41-9985-d39c50d83c73" providerId="ADAL" clId="{EF2E2CF3-DC10-40C9-953F-BDDB2F5604CF}" dt="2024-02-11T22:32:48.561" v="5693" actId="1076"/>
          <ac:spMkLst>
            <pc:docMk/>
            <pc:sldMk cId="999689757" sldId="412"/>
            <ac:spMk id="17" creationId="{776EDB8A-7448-6D72-E636-D57805D93EEA}"/>
          </ac:spMkLst>
        </pc:spChg>
        <pc:spChg chg="add mod">
          <ac:chgData name="Toby Donaldson" userId="2e6e5431-bb17-4c41-9985-d39c50d83c73" providerId="ADAL" clId="{EF2E2CF3-DC10-40C9-953F-BDDB2F5604CF}" dt="2024-02-11T22:32:03.725" v="5626" actId="20577"/>
          <ac:spMkLst>
            <pc:docMk/>
            <pc:sldMk cId="999689757" sldId="412"/>
            <ac:spMk id="29" creationId="{A4E6238D-0278-3C75-A54E-D30FBDC72A44}"/>
          </ac:spMkLst>
        </pc:spChg>
        <pc:picChg chg="del">
          <ac:chgData name="Toby Donaldson" userId="2e6e5431-bb17-4c41-9985-d39c50d83c73" providerId="ADAL" clId="{EF2E2CF3-DC10-40C9-953F-BDDB2F5604CF}" dt="2024-02-11T22:25:24.523" v="5160" actId="21"/>
          <ac:picMkLst>
            <pc:docMk/>
            <pc:sldMk cId="999689757" sldId="412"/>
            <ac:picMk id="11" creationId="{FB7666A7-01A4-315C-FE3E-FEAF875A48CE}"/>
          </ac:picMkLst>
        </pc:pic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14" creationId="{458CCEBC-3A5A-7C11-FA02-B05ACA1C3933}"/>
          </ac:cxnSpMkLst>
        </pc:cxn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18" creationId="{9C7F865E-FDAA-DF53-2530-44CB15BC2D07}"/>
          </ac:cxnSpMkLst>
        </pc:cxn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20" creationId="{EC410037-918A-742F-2225-9575959D6158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3" creationId="{BE7A4EFD-435D-B0BE-CFC4-B32CF74547AE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5" creationId="{A6A9898E-C656-7CDC-011B-0F2EC84C8B6B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7" creationId="{898689F3-4CEB-7991-7541-95114F79BEA8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1T22:53:37.259" v="6050" actId="14100"/>
        <pc:sldMkLst>
          <pc:docMk/>
          <pc:sldMk cId="3119020256" sldId="413"/>
        </pc:sldMkLst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3" creationId="{6EAD90B1-7321-39FB-348E-FA97898DB77F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6" creationId="{900AD50D-DB6F-C13E-9CAC-1E7D6D8000D2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7" creationId="{2737C3F0-A53B-E9D3-BB2E-3E62F6B17D3F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8" creationId="{6D27099B-5F13-DD7D-525C-8C83BC91A7B4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9" creationId="{58C5FD42-2974-FA2C-B68F-3E559B9CD661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10" creationId="{9DF7ABD0-84A4-D646-C76A-4AC001B80C4B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12" creationId="{DB125146-C533-78E0-C64E-27F791A72002}"/>
          </ac:spMkLst>
        </pc:spChg>
        <pc:spChg chg="mod">
          <ac:chgData name="Toby Donaldson" userId="2e6e5431-bb17-4c41-9985-d39c50d83c73" providerId="ADAL" clId="{EF2E2CF3-DC10-40C9-953F-BDDB2F5604CF}" dt="2024-02-11T22:53:37.259" v="6050" actId="14100"/>
          <ac:spMkLst>
            <pc:docMk/>
            <pc:sldMk cId="3119020256" sldId="413"/>
            <ac:spMk id="17" creationId="{776EDB8A-7448-6D72-E636-D57805D93EEA}"/>
          </ac:spMkLst>
        </pc:spChg>
        <pc:spChg chg="del">
          <ac:chgData name="Toby Donaldson" userId="2e6e5431-bb17-4c41-9985-d39c50d83c73" providerId="ADAL" clId="{EF2E2CF3-DC10-40C9-953F-BDDB2F5604CF}" dt="2024-02-11T22:34:45.327" v="5698" actId="21"/>
          <ac:spMkLst>
            <pc:docMk/>
            <pc:sldMk cId="3119020256" sldId="413"/>
            <ac:spMk id="29" creationId="{A4E6238D-0278-3C75-A54E-D30FBDC72A44}"/>
          </ac:spMkLst>
        </pc:spChg>
        <pc:picChg chg="add mod">
          <ac:chgData name="Toby Donaldson" userId="2e6e5431-bb17-4c41-9985-d39c50d83c73" providerId="ADAL" clId="{EF2E2CF3-DC10-40C9-953F-BDDB2F5604CF}" dt="2024-02-11T22:34:50.601" v="5700" actId="1076"/>
          <ac:picMkLst>
            <pc:docMk/>
            <pc:sldMk cId="3119020256" sldId="413"/>
            <ac:picMk id="1026" creationId="{208B9903-50D7-8596-59F7-FBE8A350ECD8}"/>
          </ac:picMkLst>
        </pc:pic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14" creationId="{458CCEBC-3A5A-7C11-FA02-B05ACA1C3933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18" creationId="{9C7F865E-FDAA-DF53-2530-44CB15BC2D07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0" creationId="{EC410037-918A-742F-2225-9575959D6158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3" creationId="{BE7A4EFD-435D-B0BE-CFC4-B32CF74547AE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5" creationId="{A6A9898E-C656-7CDC-011B-0F2EC84C8B6B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7" creationId="{898689F3-4CEB-7991-7541-95114F79BEA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052424333" sldId="41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2547546" sldId="414"/>
        </pc:sldMkLst>
      </pc:sldChg>
      <pc:sldChg chg="addSp delSp modSp new mod">
        <pc:chgData name="Toby Donaldson" userId="2e6e5431-bb17-4c41-9985-d39c50d83c73" providerId="ADAL" clId="{EF2E2CF3-DC10-40C9-953F-BDDB2F5604CF}" dt="2024-02-13T03:24:09.021" v="12595" actId="20577"/>
        <pc:sldMkLst>
          <pc:docMk/>
          <pc:sldMk cId="2676116799" sldId="414"/>
        </pc:sldMkLst>
        <pc:spChg chg="mod">
          <ac:chgData name="Toby Donaldson" userId="2e6e5431-bb17-4c41-9985-d39c50d83c73" providerId="ADAL" clId="{EF2E2CF3-DC10-40C9-953F-BDDB2F5604CF}" dt="2024-02-11T22:54:22.654" v="6091" actId="20577"/>
          <ac:spMkLst>
            <pc:docMk/>
            <pc:sldMk cId="2676116799" sldId="414"/>
            <ac:spMk id="2" creationId="{322C665F-09B1-399D-8591-8F9065171ADA}"/>
          </ac:spMkLst>
        </pc:spChg>
        <pc:spChg chg="del">
          <ac:chgData name="Toby Donaldson" userId="2e6e5431-bb17-4c41-9985-d39c50d83c73" providerId="ADAL" clId="{EF2E2CF3-DC10-40C9-953F-BDDB2F5604CF}" dt="2024-02-11T22:54:32.863" v="6092" actId="21"/>
          <ac:spMkLst>
            <pc:docMk/>
            <pc:sldMk cId="2676116799" sldId="414"/>
            <ac:spMk id="3" creationId="{7BFB78A5-4D34-1CEC-7AC6-862A95E95E81}"/>
          </ac:spMkLst>
        </pc:spChg>
        <pc:spChg chg="add mod">
          <ac:chgData name="Toby Donaldson" userId="2e6e5431-bb17-4c41-9985-d39c50d83c73" providerId="ADAL" clId="{EF2E2CF3-DC10-40C9-953F-BDDB2F5604CF}" dt="2024-02-11T22:55:09.028" v="6101" actId="1076"/>
          <ac:spMkLst>
            <pc:docMk/>
            <pc:sldMk cId="2676116799" sldId="414"/>
            <ac:spMk id="5" creationId="{A0FC78F8-62F3-84A8-22C2-5AD935FD8BB0}"/>
          </ac:spMkLst>
        </pc:spChg>
        <pc:spChg chg="add mod">
          <ac:chgData name="Toby Donaldson" userId="2e6e5431-bb17-4c41-9985-d39c50d83c73" providerId="ADAL" clId="{EF2E2CF3-DC10-40C9-953F-BDDB2F5604CF}" dt="2024-02-11T22:55:37.105" v="6107" actId="20577"/>
          <ac:spMkLst>
            <pc:docMk/>
            <pc:sldMk cId="2676116799" sldId="414"/>
            <ac:spMk id="6" creationId="{8E66F3BF-BDE4-3356-85D2-56BDE72D56DC}"/>
          </ac:spMkLst>
        </pc:spChg>
        <pc:spChg chg="add mod">
          <ac:chgData name="Toby Donaldson" userId="2e6e5431-bb17-4c41-9985-d39c50d83c73" providerId="ADAL" clId="{EF2E2CF3-DC10-40C9-953F-BDDB2F5604CF}" dt="2024-02-11T22:55:20.763" v="6104"/>
          <ac:spMkLst>
            <pc:docMk/>
            <pc:sldMk cId="2676116799" sldId="414"/>
            <ac:spMk id="7" creationId="{65942947-B9EC-D8F7-C7F5-1A08136CAAE3}"/>
          </ac:spMkLst>
        </pc:spChg>
        <pc:spChg chg="add mod">
          <ac:chgData name="Toby Donaldson" userId="2e6e5431-bb17-4c41-9985-d39c50d83c73" providerId="ADAL" clId="{EF2E2CF3-DC10-40C9-953F-BDDB2F5604CF}" dt="2024-02-11T23:09:44.539" v="6994" actId="207"/>
          <ac:spMkLst>
            <pc:docMk/>
            <pc:sldMk cId="2676116799" sldId="414"/>
            <ac:spMk id="8" creationId="{406C876C-3CE9-1C71-0D83-1CB4C4A3F900}"/>
          </ac:spMkLst>
        </pc:spChg>
        <pc:spChg chg="add mod">
          <ac:chgData name="Toby Donaldson" userId="2e6e5431-bb17-4c41-9985-d39c50d83c73" providerId="ADAL" clId="{EF2E2CF3-DC10-40C9-953F-BDDB2F5604CF}" dt="2024-02-13T03:24:09.021" v="12595" actId="20577"/>
          <ac:spMkLst>
            <pc:docMk/>
            <pc:sldMk cId="2676116799" sldId="414"/>
            <ac:spMk id="9" creationId="{4B195922-396F-50D6-4834-F9545C41CAB1}"/>
          </ac:spMkLst>
        </pc:spChg>
        <pc:spChg chg="add mod">
          <ac:chgData name="Toby Donaldson" userId="2e6e5431-bb17-4c41-9985-d39c50d83c73" providerId="ADAL" clId="{EF2E2CF3-DC10-40C9-953F-BDDB2F5604CF}" dt="2024-02-11T23:09:44.539" v="6994" actId="207"/>
          <ac:spMkLst>
            <pc:docMk/>
            <pc:sldMk cId="2676116799" sldId="414"/>
            <ac:spMk id="10" creationId="{EFE9DA87-EFC6-2F5A-A3FD-58A66DC6D24F}"/>
          </ac:spMkLst>
        </pc:spChg>
        <pc:spChg chg="add del mod">
          <ac:chgData name="Toby Donaldson" userId="2e6e5431-bb17-4c41-9985-d39c50d83c73" providerId="ADAL" clId="{EF2E2CF3-DC10-40C9-953F-BDDB2F5604CF}" dt="2024-02-11T23:13:52.250" v="7025" actId="21"/>
          <ac:spMkLst>
            <pc:docMk/>
            <pc:sldMk cId="2676116799" sldId="414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13:57.449" v="7026"/>
          <ac:spMkLst>
            <pc:docMk/>
            <pc:sldMk cId="2676116799" sldId="414"/>
            <ac:spMk id="12" creationId="{8D2E17F2-6EA8-93D0-248E-E01FB60A21AD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1T23:15:46.908" v="7135" actId="113"/>
        <pc:sldMkLst>
          <pc:docMk/>
          <pc:sldMk cId="1512875263" sldId="415"/>
        </pc:sldMkLst>
        <pc:spChg chg="add del mod">
          <ac:chgData name="Toby Donaldson" userId="2e6e5431-bb17-4c41-9985-d39c50d83c73" providerId="ADAL" clId="{EF2E2CF3-DC10-40C9-953F-BDDB2F5604CF}" dt="2024-02-11T23:10:25.919" v="6998" actId="21"/>
          <ac:spMkLst>
            <pc:docMk/>
            <pc:sldMk cId="1512875263" sldId="415"/>
            <ac:spMk id="3" creationId="{63A033CB-3DA6-EB2E-9F34-52E093EA4F25}"/>
          </ac:spMkLst>
        </pc:spChg>
        <pc:spChg chg="add mod">
          <ac:chgData name="Toby Donaldson" userId="2e6e5431-bb17-4c41-9985-d39c50d83c73" providerId="ADAL" clId="{EF2E2CF3-DC10-40C9-953F-BDDB2F5604CF}" dt="2024-02-11T23:10:52.251" v="7005" actId="20577"/>
          <ac:spMkLst>
            <pc:docMk/>
            <pc:sldMk cId="1512875263" sldId="415"/>
            <ac:spMk id="5" creationId="{1D719221-4BA5-4EB5-9DE7-6AB5778D2DE8}"/>
          </ac:spMkLst>
        </pc:spChg>
        <pc:spChg chg="add mod">
          <ac:chgData name="Toby Donaldson" userId="2e6e5431-bb17-4c41-9985-d39c50d83c73" providerId="ADAL" clId="{EF2E2CF3-DC10-40C9-953F-BDDB2F5604CF}" dt="2024-02-11T23:11:44.458" v="7020" actId="14100"/>
          <ac:spMkLst>
            <pc:docMk/>
            <pc:sldMk cId="1512875263" sldId="415"/>
            <ac:spMk id="6" creationId="{18535065-E8B2-6CCF-8D48-3A52FFF91C3C}"/>
          </ac:spMkLst>
        </pc:spChg>
        <pc:spChg chg="add mod">
          <ac:chgData name="Toby Donaldson" userId="2e6e5431-bb17-4c41-9985-d39c50d83c73" providerId="ADAL" clId="{EF2E2CF3-DC10-40C9-953F-BDDB2F5604CF}" dt="2024-02-11T23:12:00.116" v="7023" actId="14100"/>
          <ac:spMkLst>
            <pc:docMk/>
            <pc:sldMk cId="1512875263" sldId="415"/>
            <ac:spMk id="7" creationId="{B598B884-9F7F-8117-4B4E-9190252CAFE1}"/>
          </ac:spMkLst>
        </pc:spChg>
        <pc:spChg chg="mod">
          <ac:chgData name="Toby Donaldson" userId="2e6e5431-bb17-4c41-9985-d39c50d83c73" providerId="ADAL" clId="{EF2E2CF3-DC10-40C9-953F-BDDB2F5604CF}" dt="2024-02-11T23:11:16.370" v="7013" actId="20577"/>
          <ac:spMkLst>
            <pc:docMk/>
            <pc:sldMk cId="1512875263" sldId="415"/>
            <ac:spMk id="9" creationId="{4B195922-396F-50D6-4834-F9545C41CAB1}"/>
          </ac:spMkLst>
        </pc:spChg>
        <pc:spChg chg="mod">
          <ac:chgData name="Toby Donaldson" userId="2e6e5431-bb17-4c41-9985-d39c50d83c73" providerId="ADAL" clId="{EF2E2CF3-DC10-40C9-953F-BDDB2F5604CF}" dt="2024-02-11T23:13:42.812" v="7024" actId="14100"/>
          <ac:spMkLst>
            <pc:docMk/>
            <pc:sldMk cId="1512875263" sldId="415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15:46.908" v="7135" actId="113"/>
          <ac:spMkLst>
            <pc:docMk/>
            <pc:sldMk cId="1512875263" sldId="415"/>
            <ac:spMk id="12" creationId="{F6449583-CD06-05A5-239E-4953FB7C0BB9}"/>
          </ac:spMkLst>
        </pc:spChg>
      </pc:sldChg>
      <pc:sldChg chg="new del">
        <pc:chgData name="Toby Donaldson" userId="2e6e5431-bb17-4c41-9985-d39c50d83c73" providerId="ADAL" clId="{EF2E2CF3-DC10-40C9-953F-BDDB2F5604CF}" dt="2024-02-11T23:16:25.558" v="7137" actId="2696"/>
        <pc:sldMkLst>
          <pc:docMk/>
          <pc:sldMk cId="1573646963" sldId="416"/>
        </pc:sldMkLst>
      </pc:sldChg>
      <pc:sldChg chg="addSp delSp modSp add mod">
        <pc:chgData name="Toby Donaldson" userId="2e6e5431-bb17-4c41-9985-d39c50d83c73" providerId="ADAL" clId="{EF2E2CF3-DC10-40C9-953F-BDDB2F5604CF}" dt="2024-02-11T23:21:26.843" v="7387" actId="1076"/>
        <pc:sldMkLst>
          <pc:docMk/>
          <pc:sldMk cId="2641024368" sldId="416"/>
        </pc:sldMkLst>
        <pc:spChg chg="add mod">
          <ac:chgData name="Toby Donaldson" userId="2e6e5431-bb17-4c41-9985-d39c50d83c73" providerId="ADAL" clId="{EF2E2CF3-DC10-40C9-953F-BDDB2F5604CF}" dt="2024-02-11T23:18:20.437" v="7231" actId="164"/>
          <ac:spMkLst>
            <pc:docMk/>
            <pc:sldMk cId="2641024368" sldId="416"/>
            <ac:spMk id="3" creationId="{4AB35AE4-EAD8-0E58-C686-206EDD81F9D8}"/>
          </ac:spMkLst>
        </pc:spChg>
        <pc:spChg chg="mod">
          <ac:chgData name="Toby Donaldson" userId="2e6e5431-bb17-4c41-9985-d39c50d83c73" providerId="ADAL" clId="{EF2E2CF3-DC10-40C9-953F-BDDB2F5604CF}" dt="2024-02-11T23:21:20.899" v="7386" actId="1076"/>
          <ac:spMkLst>
            <pc:docMk/>
            <pc:sldMk cId="2641024368" sldId="416"/>
            <ac:spMk id="4" creationId="{481F4065-2C37-2C49-3B1B-0325F6EB8974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5" creationId="{1D719221-4BA5-4EB5-9DE7-6AB5778D2DE8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6" creationId="{18535065-E8B2-6CCF-8D48-3A52FFF91C3C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7" creationId="{B598B884-9F7F-8117-4B4E-9190252CAFE1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8" creationId="{406C876C-3CE9-1C71-0D83-1CB4C4A3F900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9" creationId="{4B195922-396F-50D6-4834-F9545C41CAB1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10" creationId="{EFE9DA87-EFC6-2F5A-A3FD-58A66DC6D24F}"/>
          </ac:spMkLst>
        </pc:spChg>
        <pc:spChg chg="mod">
          <ac:chgData name="Toby Donaldson" userId="2e6e5431-bb17-4c41-9985-d39c50d83c73" providerId="ADAL" clId="{EF2E2CF3-DC10-40C9-953F-BDDB2F5604CF}" dt="2024-02-11T23:21:26.843" v="7387" actId="1076"/>
          <ac:spMkLst>
            <pc:docMk/>
            <pc:sldMk cId="2641024368" sldId="416"/>
            <ac:spMk id="11" creationId="{84A9B578-87D8-D9FF-E668-B92494EDCA4B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12" creationId="{F6449583-CD06-05A5-239E-4953FB7C0BB9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3" creationId="{CA49EF92-6082-1DB1-8643-6512BAC5BA13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4" creationId="{6A2BAB36-7E76-C9E8-C9A4-F3153C678925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5" creationId="{4FB17A5B-8372-93B3-1236-9D120B9B974E}"/>
          </ac:spMkLst>
        </pc:spChg>
        <pc:grpChg chg="add mod">
          <ac:chgData name="Toby Donaldson" userId="2e6e5431-bb17-4c41-9985-d39c50d83c73" providerId="ADAL" clId="{EF2E2CF3-DC10-40C9-953F-BDDB2F5604CF}" dt="2024-02-11T23:20:47.537" v="7376" actId="164"/>
          <ac:grpSpMkLst>
            <pc:docMk/>
            <pc:sldMk cId="2641024368" sldId="416"/>
            <ac:grpSpMk id="18" creationId="{E7EDEDB1-F99A-F2B3-F672-D7152F798AC3}"/>
          </ac:grpSpMkLst>
        </pc:grpChg>
        <pc:grpChg chg="add mod">
          <ac:chgData name="Toby Donaldson" userId="2e6e5431-bb17-4c41-9985-d39c50d83c73" providerId="ADAL" clId="{EF2E2CF3-DC10-40C9-953F-BDDB2F5604CF}" dt="2024-02-11T23:21:26.843" v="7387" actId="1076"/>
          <ac:grpSpMkLst>
            <pc:docMk/>
            <pc:sldMk cId="2641024368" sldId="416"/>
            <ac:grpSpMk id="27" creationId="{4E9BA376-FC03-E835-6DF6-80186F8E5CB4}"/>
          </ac:grpSpMkLst>
        </pc:grpChg>
        <pc:cxnChg chg="add mod">
          <ac:chgData name="Toby Donaldson" userId="2e6e5431-bb17-4c41-9985-d39c50d83c73" providerId="ADAL" clId="{EF2E2CF3-DC10-40C9-953F-BDDB2F5604CF}" dt="2024-02-11T23:18:20.437" v="7231" actId="164"/>
          <ac:cxnSpMkLst>
            <pc:docMk/>
            <pc:sldMk cId="2641024368" sldId="416"/>
            <ac:cxnSpMk id="17" creationId="{FFB45EF4-C983-A45A-3117-C38CD5015F72}"/>
          </ac:cxnSpMkLst>
        </pc:cxnChg>
        <pc:cxnChg chg="add mod">
          <ac:chgData name="Toby Donaldson" userId="2e6e5431-bb17-4c41-9985-d39c50d83c73" providerId="ADAL" clId="{EF2E2CF3-DC10-40C9-953F-BDDB2F5604CF}" dt="2024-02-11T23:20:47.537" v="7376" actId="164"/>
          <ac:cxnSpMkLst>
            <pc:docMk/>
            <pc:sldMk cId="2641024368" sldId="416"/>
            <ac:cxnSpMk id="20" creationId="{AD79DAC5-2CF1-284C-05C6-42EA4EA06A10}"/>
          </ac:cxnSpMkLst>
        </pc:cxnChg>
        <pc:cxnChg chg="add mod">
          <ac:chgData name="Toby Donaldson" userId="2e6e5431-bb17-4c41-9985-d39c50d83c73" providerId="ADAL" clId="{EF2E2CF3-DC10-40C9-953F-BDDB2F5604CF}" dt="2024-02-11T23:20:47.537" v="7376" actId="164"/>
          <ac:cxnSpMkLst>
            <pc:docMk/>
            <pc:sldMk cId="2641024368" sldId="416"/>
            <ac:cxnSpMk id="21" creationId="{83BC55A0-B036-E297-A237-85031453C7EB}"/>
          </ac:cxnSpMkLst>
        </pc:cxnChg>
        <pc:cxnChg chg="add mod">
          <ac:chgData name="Toby Donaldson" userId="2e6e5431-bb17-4c41-9985-d39c50d83c73" providerId="ADAL" clId="{EF2E2CF3-DC10-40C9-953F-BDDB2F5604CF}" dt="2024-02-11T23:20:47.537" v="7376" actId="164"/>
          <ac:cxnSpMkLst>
            <pc:docMk/>
            <pc:sldMk cId="2641024368" sldId="416"/>
            <ac:cxnSpMk id="24" creationId="{6C2132BE-8E4E-21A2-418A-BE322ED3BDD9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3:26.690" v="10832" actId="21"/>
        <pc:sldMkLst>
          <pc:docMk/>
          <pc:sldMk cId="777491848" sldId="417"/>
        </pc:sldMkLst>
        <pc:spChg chg="mod">
          <ac:chgData name="Toby Donaldson" userId="2e6e5431-bb17-4c41-9985-d39c50d83c73" providerId="ADAL" clId="{EF2E2CF3-DC10-40C9-953F-BDDB2F5604CF}" dt="2024-02-11T23:21:52.755" v="7396" actId="20577"/>
          <ac:spMkLst>
            <pc:docMk/>
            <pc:sldMk cId="777491848" sldId="417"/>
            <ac:spMk id="3" creationId="{4AB35AE4-EAD8-0E58-C686-206EDD81F9D8}"/>
          </ac:spMkLst>
        </pc:spChg>
        <pc:spChg chg="add mod">
          <ac:chgData name="Toby Donaldson" userId="2e6e5431-bb17-4c41-9985-d39c50d83c73" providerId="ADAL" clId="{EF2E2CF3-DC10-40C9-953F-BDDB2F5604CF}" dt="2024-02-12T00:33:23.148" v="10831" actId="20577"/>
          <ac:spMkLst>
            <pc:docMk/>
            <pc:sldMk cId="777491848" sldId="417"/>
            <ac:spMk id="7" creationId="{031AC14A-4AAA-61D4-FA73-9F3ADB483BD2}"/>
          </ac:spMkLst>
        </pc:spChg>
        <pc:spChg chg="add mod">
          <ac:chgData name="Toby Donaldson" userId="2e6e5431-bb17-4c41-9985-d39c50d83c73" providerId="ADAL" clId="{EF2E2CF3-DC10-40C9-953F-BDDB2F5604CF}" dt="2024-02-11T23:24:35.365" v="7478" actId="400"/>
          <ac:spMkLst>
            <pc:docMk/>
            <pc:sldMk cId="777491848" sldId="417"/>
            <ac:spMk id="8" creationId="{1EEEE2E5-9F71-1D69-58B9-F0929AD66C9E}"/>
          </ac:spMkLst>
        </pc:spChg>
        <pc:spChg chg="add mod">
          <ac:chgData name="Toby Donaldson" userId="2e6e5431-bb17-4c41-9985-d39c50d83c73" providerId="ADAL" clId="{EF2E2CF3-DC10-40C9-953F-BDDB2F5604CF}" dt="2024-02-11T23:26:31.484" v="7571" actId="1076"/>
          <ac:spMkLst>
            <pc:docMk/>
            <pc:sldMk cId="777491848" sldId="417"/>
            <ac:spMk id="9" creationId="{C3E9F4C3-8141-FDC4-5512-226F8494D6CA}"/>
          </ac:spMkLst>
        </pc:spChg>
        <pc:spChg chg="add del mod">
          <ac:chgData name="Toby Donaldson" userId="2e6e5431-bb17-4c41-9985-d39c50d83c73" providerId="ADAL" clId="{EF2E2CF3-DC10-40C9-953F-BDDB2F5604CF}" dt="2024-02-12T00:33:26.690" v="10832" actId="21"/>
          <ac:spMkLst>
            <pc:docMk/>
            <pc:sldMk cId="777491848" sldId="417"/>
            <ac:spMk id="10" creationId="{F72FA822-B888-749F-D074-74D49846EF1C}"/>
          </ac:spMkLst>
        </pc:spChg>
        <pc:spChg chg="mod">
          <ac:chgData name="Toby Donaldson" userId="2e6e5431-bb17-4c41-9985-d39c50d83c73" providerId="ADAL" clId="{EF2E2CF3-DC10-40C9-953F-BDDB2F5604CF}" dt="2024-02-11T23:59:57.522" v="8098" actId="20577"/>
          <ac:spMkLst>
            <pc:docMk/>
            <pc:sldMk cId="777491848" sldId="417"/>
            <ac:spMk id="11" creationId="{84A9B578-87D8-D9FF-E668-B92494EDCA4B}"/>
          </ac:spMkLst>
        </pc:spChg>
        <pc:cxnChg chg="add del mod">
          <ac:chgData name="Toby Donaldson" userId="2e6e5431-bb17-4c41-9985-d39c50d83c73" providerId="ADAL" clId="{EF2E2CF3-DC10-40C9-953F-BDDB2F5604CF}" dt="2024-02-12T00:33:26.690" v="10832" actId="21"/>
          <ac:cxnSpMkLst>
            <pc:docMk/>
            <pc:sldMk cId="777491848" sldId="417"/>
            <ac:cxnSpMk id="16" creationId="{6CB05651-F9B6-18A4-2CAE-B1B8470B7A70}"/>
          </ac:cxnSpMkLst>
        </pc:cxnChg>
        <pc:cxnChg chg="mod">
          <ac:chgData name="Toby Donaldson" userId="2e6e5431-bb17-4c41-9985-d39c50d83c73" providerId="ADAL" clId="{EF2E2CF3-DC10-40C9-953F-BDDB2F5604CF}" dt="2024-02-11T23:21:57.491" v="7397" actId="14100"/>
          <ac:cxnSpMkLst>
            <pc:docMk/>
            <pc:sldMk cId="777491848" sldId="417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EF2E2CF3-DC10-40C9-953F-BDDB2F5604CF}" dt="2024-02-11T23:21:52.755" v="7396" actId="20577"/>
          <ac:cxnSpMkLst>
            <pc:docMk/>
            <pc:sldMk cId="777491848" sldId="417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EF2E2CF3-DC10-40C9-953F-BDDB2F5604CF}" dt="2024-02-11T23:22:01.147" v="7398" actId="14100"/>
          <ac:cxnSpMkLst>
            <pc:docMk/>
            <pc:sldMk cId="777491848" sldId="417"/>
            <ac:cxnSpMk id="24" creationId="{6C2132BE-8E4E-21A2-418A-BE322ED3BDD9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3:32.139" v="10836" actId="20577"/>
        <pc:sldMkLst>
          <pc:docMk/>
          <pc:sldMk cId="1808751066" sldId="418"/>
        </pc:sldMkLst>
        <pc:spChg chg="add mod">
          <ac:chgData name="Toby Donaldson" userId="2e6e5431-bb17-4c41-9985-d39c50d83c73" providerId="ADAL" clId="{EF2E2CF3-DC10-40C9-953F-BDDB2F5604CF}" dt="2024-02-11T23:28:41.281" v="7663" actId="207"/>
          <ac:spMkLst>
            <pc:docMk/>
            <pc:sldMk cId="1808751066" sldId="418"/>
            <ac:spMk id="5" creationId="{5D1CC6F4-11DF-92C9-8571-3F9FE4298D1D}"/>
          </ac:spMkLst>
        </pc:spChg>
        <pc:spChg chg="mod">
          <ac:chgData name="Toby Donaldson" userId="2e6e5431-bb17-4c41-9985-d39c50d83c73" providerId="ADAL" clId="{EF2E2CF3-DC10-40C9-953F-BDDB2F5604CF}" dt="2024-02-12T00:33:32.139" v="10836" actId="20577"/>
          <ac:spMkLst>
            <pc:docMk/>
            <pc:sldMk cId="1808751066" sldId="418"/>
            <ac:spMk id="7" creationId="{031AC14A-4AAA-61D4-FA73-9F3ADB483BD2}"/>
          </ac:spMkLst>
        </pc:spChg>
        <pc:spChg chg="del">
          <ac:chgData name="Toby Donaldson" userId="2e6e5431-bb17-4c41-9985-d39c50d83c73" providerId="ADAL" clId="{EF2E2CF3-DC10-40C9-953F-BDDB2F5604CF}" dt="2024-02-11T23:30:37.364" v="7671" actId="21"/>
          <ac:spMkLst>
            <pc:docMk/>
            <pc:sldMk cId="1808751066" sldId="418"/>
            <ac:spMk id="11" creationId="{84A9B578-87D8-D9FF-E668-B92494EDCA4B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2T00:33:39.180" v="10841" actId="20577"/>
        <pc:sldMkLst>
          <pc:docMk/>
          <pc:sldMk cId="231268078" sldId="419"/>
        </pc:sldMkLst>
        <pc:spChg chg="add mod">
          <ac:chgData name="Toby Donaldson" userId="2e6e5431-bb17-4c41-9985-d39c50d83c73" providerId="ADAL" clId="{EF2E2CF3-DC10-40C9-953F-BDDB2F5604CF}" dt="2024-02-11T23:30:06.918" v="7670" actId="1582"/>
          <ac:spMkLst>
            <pc:docMk/>
            <pc:sldMk cId="231268078" sldId="419"/>
            <ac:spMk id="6" creationId="{F001955D-1918-3BF1-5A8A-8E5BF7F30668}"/>
          </ac:spMkLst>
        </pc:spChg>
        <pc:spChg chg="mod">
          <ac:chgData name="Toby Donaldson" userId="2e6e5431-bb17-4c41-9985-d39c50d83c73" providerId="ADAL" clId="{EF2E2CF3-DC10-40C9-953F-BDDB2F5604CF}" dt="2024-02-12T00:33:39.180" v="10841" actId="20577"/>
          <ac:spMkLst>
            <pc:docMk/>
            <pc:sldMk cId="231268078" sldId="419"/>
            <ac:spMk id="7" creationId="{031AC14A-4AAA-61D4-FA73-9F3ADB483BD2}"/>
          </ac:spMkLst>
        </pc:spChg>
        <pc:spChg chg="add mod">
          <ac:chgData name="Toby Donaldson" userId="2e6e5431-bb17-4c41-9985-d39c50d83c73" providerId="ADAL" clId="{EF2E2CF3-DC10-40C9-953F-BDDB2F5604CF}" dt="2024-02-12T00:02:09.537" v="8253" actId="2711"/>
          <ac:spMkLst>
            <pc:docMk/>
            <pc:sldMk cId="231268078" sldId="419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1T23:30:42.686" v="7672" actId="21"/>
          <ac:spMkLst>
            <pc:docMk/>
            <pc:sldMk cId="231268078" sldId="419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32:01.491" v="7766" actId="14100"/>
          <ac:spMkLst>
            <pc:docMk/>
            <pc:sldMk cId="231268078" sldId="419"/>
            <ac:spMk id="22" creationId="{37175951-EF64-D78B-5F1E-32FC7E46EB28}"/>
          </ac:spMkLst>
        </pc:spChg>
        <pc:cxnChg chg="add mod">
          <ac:chgData name="Toby Donaldson" userId="2e6e5431-bb17-4c41-9985-d39c50d83c73" providerId="ADAL" clId="{EF2E2CF3-DC10-40C9-953F-BDDB2F5604CF}" dt="2024-02-11T23:31:47.995" v="7762" actId="14100"/>
          <ac:cxnSpMkLst>
            <pc:docMk/>
            <pc:sldMk cId="231268078" sldId="419"/>
            <ac:cxnSpMk id="16" creationId="{05BB6F82-4EAE-D1E3-8424-13BF0DE2E896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5:10.684" v="10871" actId="14100"/>
        <pc:sldMkLst>
          <pc:docMk/>
          <pc:sldMk cId="3315575640" sldId="420"/>
        </pc:sldMkLst>
        <pc:spChg chg="del">
          <ac:chgData name="Toby Donaldson" userId="2e6e5431-bb17-4c41-9985-d39c50d83c73" providerId="ADAL" clId="{EF2E2CF3-DC10-40C9-953F-BDDB2F5604CF}" dt="2024-02-11T23:52:55.914" v="7768" actId="21"/>
          <ac:spMkLst>
            <pc:docMk/>
            <pc:sldMk cId="3315575640" sldId="420"/>
            <ac:spMk id="6" creationId="{F001955D-1918-3BF1-5A8A-8E5BF7F30668}"/>
          </ac:spMkLst>
        </pc:spChg>
        <pc:spChg chg="add del mod">
          <ac:chgData name="Toby Donaldson" userId="2e6e5431-bb17-4c41-9985-d39c50d83c73" providerId="ADAL" clId="{EF2E2CF3-DC10-40C9-953F-BDDB2F5604CF}" dt="2024-02-12T00:35:06.265" v="10870" actId="20577"/>
          <ac:spMkLst>
            <pc:docMk/>
            <pc:sldMk cId="3315575640" sldId="420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1T23:54:15.311" v="7916" actId="207"/>
          <ac:spMkLst>
            <pc:docMk/>
            <pc:sldMk cId="3315575640" sldId="420"/>
            <ac:spMk id="10" creationId="{168BFDD8-6834-3156-C6C3-6DE53DEDFAD7}"/>
          </ac:spMkLst>
        </pc:spChg>
        <pc:spChg chg="add del mod">
          <ac:chgData name="Toby Donaldson" userId="2e6e5431-bb17-4c41-9985-d39c50d83c73" providerId="ADAL" clId="{EF2E2CF3-DC10-40C9-953F-BDDB2F5604CF}" dt="2024-02-11T23:54:55.558" v="7924" actId="21"/>
          <ac:spMkLst>
            <pc:docMk/>
            <pc:sldMk cId="3315575640" sldId="420"/>
            <ac:spMk id="11" creationId="{FA2C6FA2-9B5D-CE69-814C-7A1E8CE5FBEF}"/>
          </ac:spMkLst>
        </pc:spChg>
        <pc:spChg chg="add mod">
          <ac:chgData name="Toby Donaldson" userId="2e6e5431-bb17-4c41-9985-d39c50d83c73" providerId="ADAL" clId="{EF2E2CF3-DC10-40C9-953F-BDDB2F5604CF}" dt="2024-02-12T00:35:10.684" v="10871" actId="14100"/>
          <ac:spMkLst>
            <pc:docMk/>
            <pc:sldMk cId="3315575640" sldId="420"/>
            <ac:spMk id="12" creationId="{68F75899-0D98-E778-3773-F4FD63960A5A}"/>
          </ac:spMkLst>
        </pc:spChg>
        <pc:spChg chg="mod">
          <ac:chgData name="Toby Donaldson" userId="2e6e5431-bb17-4c41-9985-d39c50d83c73" providerId="ADAL" clId="{EF2E2CF3-DC10-40C9-953F-BDDB2F5604CF}" dt="2024-02-11T23:53:54.066" v="7912" actId="14100"/>
          <ac:spMkLst>
            <pc:docMk/>
            <pc:sldMk cId="3315575640" sldId="420"/>
            <ac:spMk id="22" creationId="{37175951-EF64-D78B-5F1E-32FC7E46EB28}"/>
          </ac:spMkLst>
        </pc:spChg>
        <pc:spChg chg="add mod">
          <ac:chgData name="Toby Donaldson" userId="2e6e5431-bb17-4c41-9985-d39c50d83c73" providerId="ADAL" clId="{EF2E2CF3-DC10-40C9-953F-BDDB2F5604CF}" dt="2024-02-11T23:56:45.277" v="8029" actId="1076"/>
          <ac:spMkLst>
            <pc:docMk/>
            <pc:sldMk cId="3315575640" sldId="420"/>
            <ac:spMk id="25" creationId="{6BDABFF3-4C46-AC68-EE3B-B8DC8EB928A2}"/>
          </ac:spMkLst>
        </pc:spChg>
        <pc:cxnChg chg="del mod">
          <ac:chgData name="Toby Donaldson" userId="2e6e5431-bb17-4c41-9985-d39c50d83c73" providerId="ADAL" clId="{EF2E2CF3-DC10-40C9-953F-BDDB2F5604CF}" dt="2024-02-11T23:52:55.914" v="7768" actId="21"/>
          <ac:cxnSpMkLst>
            <pc:docMk/>
            <pc:sldMk cId="3315575640" sldId="420"/>
            <ac:cxnSpMk id="16" creationId="{05BB6F82-4EAE-D1E3-8424-13BF0DE2E896}"/>
          </ac:cxnSpMkLst>
        </pc:cxnChg>
        <pc:cxnChg chg="add">
          <ac:chgData name="Toby Donaldson" userId="2e6e5431-bb17-4c41-9985-d39c50d83c73" providerId="ADAL" clId="{EF2E2CF3-DC10-40C9-953F-BDDB2F5604CF}" dt="2024-02-11T23:55:23.158" v="7928" actId="11529"/>
          <ac:cxnSpMkLst>
            <pc:docMk/>
            <pc:sldMk cId="3315575640" sldId="420"/>
            <ac:cxnSpMk id="23" creationId="{E856DFAB-4C8A-F5C8-B260-2F74699EC518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8:24.905" v="11099" actId="113"/>
        <pc:sldMkLst>
          <pc:docMk/>
          <pc:sldMk cId="711728480" sldId="421"/>
        </pc:sldMkLst>
        <pc:spChg chg="mod">
          <ac:chgData name="Toby Donaldson" userId="2e6e5431-bb17-4c41-9985-d39c50d83c73" providerId="ADAL" clId="{EF2E2CF3-DC10-40C9-953F-BDDB2F5604CF}" dt="2024-02-12T00:37:36.715" v="11083" actId="1076"/>
          <ac:spMkLst>
            <pc:docMk/>
            <pc:sldMk cId="711728480" sldId="421"/>
            <ac:spMk id="2" creationId="{322C665F-09B1-399D-8591-8F9065171ADA}"/>
          </ac:spMkLst>
        </pc:spChg>
        <pc:spChg chg="del">
          <ac:chgData name="Toby Donaldson" userId="2e6e5431-bb17-4c41-9985-d39c50d83c73" providerId="ADAL" clId="{EF2E2CF3-DC10-40C9-953F-BDDB2F5604CF}" dt="2024-02-12T00:05:10.394" v="8403" actId="21"/>
          <ac:spMkLst>
            <pc:docMk/>
            <pc:sldMk cId="711728480" sldId="421"/>
            <ac:spMk id="5" creationId="{5D1CC6F4-11DF-92C9-8571-3F9FE4298D1D}"/>
          </ac:spMkLst>
        </pc:spChg>
        <pc:spChg chg="mod">
          <ac:chgData name="Toby Donaldson" userId="2e6e5431-bb17-4c41-9985-d39c50d83c73" providerId="ADAL" clId="{EF2E2CF3-DC10-40C9-953F-BDDB2F5604CF}" dt="2024-02-12T00:38:24.905" v="11099" actId="113"/>
          <ac:spMkLst>
            <pc:docMk/>
            <pc:sldMk cId="711728480" sldId="421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04:11.893" v="8385" actId="1076"/>
          <ac:spMkLst>
            <pc:docMk/>
            <pc:sldMk cId="711728480" sldId="421"/>
            <ac:spMk id="8" creationId="{1EEEE2E5-9F71-1D69-58B9-F0929AD66C9E}"/>
          </ac:spMkLst>
        </pc:spChg>
        <pc:spChg chg="del">
          <ac:chgData name="Toby Donaldson" userId="2e6e5431-bb17-4c41-9985-d39c50d83c73" providerId="ADAL" clId="{EF2E2CF3-DC10-40C9-953F-BDDB2F5604CF}" dt="2024-02-12T00:05:10.394" v="8403" actId="21"/>
          <ac:spMkLst>
            <pc:docMk/>
            <pc:sldMk cId="711728480" sldId="421"/>
            <ac:spMk id="9" creationId="{C3E9F4C3-8141-FDC4-5512-226F8494D6CA}"/>
          </ac:spMkLst>
        </pc:spChg>
        <pc:spChg chg="mod">
          <ac:chgData name="Toby Donaldson" userId="2e6e5431-bb17-4c41-9985-d39c50d83c73" providerId="ADAL" clId="{EF2E2CF3-DC10-40C9-953F-BDDB2F5604CF}" dt="2024-02-12T00:35:48.213" v="10939" actId="14100"/>
          <ac:spMkLst>
            <pc:docMk/>
            <pc:sldMk cId="711728480" sldId="421"/>
            <ac:spMk id="10" creationId="{168BFDD8-6834-3156-C6C3-6DE53DEDFAD7}"/>
          </ac:spMkLst>
        </pc:spChg>
        <pc:spChg chg="mod">
          <ac:chgData name="Toby Donaldson" userId="2e6e5431-bb17-4c41-9985-d39c50d83c73" providerId="ADAL" clId="{EF2E2CF3-DC10-40C9-953F-BDDB2F5604CF}" dt="2024-02-12T00:04:34.291" v="8399" actId="14100"/>
          <ac:spMkLst>
            <pc:docMk/>
            <pc:sldMk cId="711728480" sldId="421"/>
            <ac:spMk id="12" creationId="{68F75899-0D98-E778-3773-F4FD63960A5A}"/>
          </ac:spMkLst>
        </pc:spChg>
        <pc:spChg chg="add mod">
          <ac:chgData name="Toby Donaldson" userId="2e6e5431-bb17-4c41-9985-d39c50d83c73" providerId="ADAL" clId="{EF2E2CF3-DC10-40C9-953F-BDDB2F5604CF}" dt="2024-02-12T00:35:56.651" v="10941" actId="1076"/>
          <ac:spMkLst>
            <pc:docMk/>
            <pc:sldMk cId="711728480" sldId="421"/>
            <ac:spMk id="16" creationId="{C1DAAE36-C572-4478-F81D-D3328AF7A3D1}"/>
          </ac:spMkLst>
        </pc:spChg>
        <pc:spChg chg="add mod">
          <ac:chgData name="Toby Donaldson" userId="2e6e5431-bb17-4c41-9985-d39c50d83c73" providerId="ADAL" clId="{EF2E2CF3-DC10-40C9-953F-BDDB2F5604CF}" dt="2024-02-12T00:35:52.868" v="10940" actId="1076"/>
          <ac:spMkLst>
            <pc:docMk/>
            <pc:sldMk cId="711728480" sldId="421"/>
            <ac:spMk id="19" creationId="{C835B6AE-F2F3-77C7-CAAF-209FF35A108C}"/>
          </ac:spMkLst>
        </pc:spChg>
        <pc:spChg chg="del">
          <ac:chgData name="Toby Donaldson" userId="2e6e5431-bb17-4c41-9985-d39c50d83c73" providerId="ADAL" clId="{EF2E2CF3-DC10-40C9-953F-BDDB2F5604CF}" dt="2024-02-12T00:03:15.801" v="8372" actId="21"/>
          <ac:spMkLst>
            <pc:docMk/>
            <pc:sldMk cId="711728480" sldId="421"/>
            <ac:spMk id="22" creationId="{37175951-EF64-D78B-5F1E-32FC7E46EB28}"/>
          </ac:spMkLst>
        </pc:spChg>
        <pc:spChg chg="del">
          <ac:chgData name="Toby Donaldson" userId="2e6e5431-bb17-4c41-9985-d39c50d83c73" providerId="ADAL" clId="{EF2E2CF3-DC10-40C9-953F-BDDB2F5604CF}" dt="2024-02-12T00:03:11.621" v="8371" actId="21"/>
          <ac:spMkLst>
            <pc:docMk/>
            <pc:sldMk cId="711728480" sldId="421"/>
            <ac:spMk id="25" creationId="{6BDABFF3-4C46-AC68-EE3B-B8DC8EB928A2}"/>
          </ac:spMkLst>
        </pc:spChg>
        <pc:spChg chg="add mod">
          <ac:chgData name="Toby Donaldson" userId="2e6e5431-bb17-4c41-9985-d39c50d83c73" providerId="ADAL" clId="{EF2E2CF3-DC10-40C9-953F-BDDB2F5604CF}" dt="2024-02-12T00:37:42.203" v="11084" actId="1076"/>
          <ac:spMkLst>
            <pc:docMk/>
            <pc:sldMk cId="711728480" sldId="421"/>
            <ac:spMk id="28" creationId="{9BEA352D-4A25-6E1B-A26F-77E1589B914D}"/>
          </ac:spMkLst>
        </pc:spChg>
        <pc:cxnChg chg="mod">
          <ac:chgData name="Toby Donaldson" userId="2e6e5431-bb17-4c41-9985-d39c50d83c73" providerId="ADAL" clId="{EF2E2CF3-DC10-40C9-953F-BDDB2F5604CF}" dt="2024-02-12T00:35:48.213" v="10939" actId="14100"/>
          <ac:cxnSpMkLst>
            <pc:docMk/>
            <pc:sldMk cId="711728480" sldId="421"/>
            <ac:cxnSpMk id="23" creationId="{E856DFAB-4C8A-F5C8-B260-2F74699EC518}"/>
          </ac:cxnSpMkLst>
        </pc:cxnChg>
        <pc:cxnChg chg="add">
          <ac:chgData name="Toby Donaldson" userId="2e6e5431-bb17-4c41-9985-d39c50d83c73" providerId="ADAL" clId="{EF2E2CF3-DC10-40C9-953F-BDDB2F5604CF}" dt="2024-02-12T00:37:46.799" v="11085" actId="11529"/>
          <ac:cxnSpMkLst>
            <pc:docMk/>
            <pc:sldMk cId="711728480" sldId="421"/>
            <ac:cxnSpMk id="30" creationId="{A7F645AB-E49A-15E2-8A95-150EE60472B0}"/>
          </ac:cxnSpMkLst>
        </pc:cxnChg>
      </pc:sldChg>
      <pc:sldChg chg="modSp add del mod">
        <pc:chgData name="Toby Donaldson" userId="2e6e5431-bb17-4c41-9985-d39c50d83c73" providerId="ADAL" clId="{EF2E2CF3-DC10-40C9-953F-BDDB2F5604CF}" dt="2024-02-11T23:56:54.232" v="8030" actId="2696"/>
        <pc:sldMkLst>
          <pc:docMk/>
          <pc:sldMk cId="1140797594" sldId="421"/>
        </pc:sldMkLst>
        <pc:spChg chg="mod">
          <ac:chgData name="Toby Donaldson" userId="2e6e5431-bb17-4c41-9985-d39c50d83c73" providerId="ADAL" clId="{EF2E2CF3-DC10-40C9-953F-BDDB2F5604CF}" dt="2024-02-11T23:56:18.949" v="8026" actId="14100"/>
          <ac:spMkLst>
            <pc:docMk/>
            <pc:sldMk cId="1140797594" sldId="421"/>
            <ac:spMk id="10" creationId="{168BFDD8-6834-3156-C6C3-6DE53DEDFAD7}"/>
          </ac:spMkLst>
        </pc:spChg>
        <pc:spChg chg="mod">
          <ac:chgData name="Toby Donaldson" userId="2e6e5431-bb17-4c41-9985-d39c50d83c73" providerId="ADAL" clId="{EF2E2CF3-DC10-40C9-953F-BDDB2F5604CF}" dt="2024-02-11T23:56:21.843" v="8027" actId="14100"/>
          <ac:spMkLst>
            <pc:docMk/>
            <pc:sldMk cId="1140797594" sldId="421"/>
            <ac:spMk id="22" creationId="{37175951-EF64-D78B-5F1E-32FC7E46EB28}"/>
          </ac:spMkLst>
        </pc:spChg>
        <pc:cxnChg chg="mod">
          <ac:chgData name="Toby Donaldson" userId="2e6e5431-bb17-4c41-9985-d39c50d83c73" providerId="ADAL" clId="{EF2E2CF3-DC10-40C9-953F-BDDB2F5604CF}" dt="2024-02-11T23:56:18.949" v="8026" actId="14100"/>
          <ac:cxnSpMkLst>
            <pc:docMk/>
            <pc:sldMk cId="1140797594" sldId="421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02841320" sldId="421"/>
        </pc:sldMkLst>
      </pc:sldChg>
      <pc:sldChg chg="delSp modSp add mod">
        <pc:chgData name="Toby Donaldson" userId="2e6e5431-bb17-4c41-9985-d39c50d83c73" providerId="ADAL" clId="{EF2E2CF3-DC10-40C9-953F-BDDB2F5604CF}" dt="2024-02-12T00:38:32.425" v="11101" actId="113"/>
        <pc:sldMkLst>
          <pc:docMk/>
          <pc:sldMk cId="1437062659" sldId="422"/>
        </pc:sldMkLst>
        <pc:spChg chg="mod">
          <ac:chgData name="Toby Donaldson" userId="2e6e5431-bb17-4c41-9985-d39c50d83c73" providerId="ADAL" clId="{EF2E2CF3-DC10-40C9-953F-BDDB2F5604CF}" dt="2024-02-12T00:38:32.425" v="11101" actId="113"/>
          <ac:spMkLst>
            <pc:docMk/>
            <pc:sldMk cId="1437062659" sldId="422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38:14.458" v="11098" actId="20577"/>
          <ac:spMkLst>
            <pc:docMk/>
            <pc:sldMk cId="1437062659" sldId="422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2T00:08:50.711" v="8819" actId="21"/>
          <ac:spMkLst>
            <pc:docMk/>
            <pc:sldMk cId="1437062659" sldId="422"/>
            <ac:spMk id="19" creationId="{C835B6AE-F2F3-77C7-CAAF-209FF35A108C}"/>
          </ac:spMkLst>
        </pc:spChg>
        <pc:cxnChg chg="mod">
          <ac:chgData name="Toby Donaldson" userId="2e6e5431-bb17-4c41-9985-d39c50d83c73" providerId="ADAL" clId="{EF2E2CF3-DC10-40C9-953F-BDDB2F5604CF}" dt="2024-02-12T00:10:50.498" v="9207" actId="20577"/>
          <ac:cxnSpMkLst>
            <pc:docMk/>
            <pc:sldMk cId="1437062659" sldId="422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513685017" sldId="422"/>
        </pc:sldMkLst>
      </pc:sldChg>
      <pc:sldChg chg="addSp delSp modSp add mod">
        <pc:chgData name="Toby Donaldson" userId="2e6e5431-bb17-4c41-9985-d39c50d83c73" providerId="ADAL" clId="{EF2E2CF3-DC10-40C9-953F-BDDB2F5604CF}" dt="2024-02-12T00:38:41.720" v="11103" actId="207"/>
        <pc:sldMkLst>
          <pc:docMk/>
          <pc:sldMk cId="498897682" sldId="423"/>
        </pc:sldMkLst>
        <pc:spChg chg="add del mod">
          <ac:chgData name="Toby Donaldson" userId="2e6e5431-bb17-4c41-9985-d39c50d83c73" providerId="ADAL" clId="{EF2E2CF3-DC10-40C9-953F-BDDB2F5604CF}" dt="2024-02-12T00:15:34.182" v="9830" actId="21"/>
          <ac:spMkLst>
            <pc:docMk/>
            <pc:sldMk cId="498897682" sldId="423"/>
            <ac:spMk id="5" creationId="{1E18D33E-6062-F1B6-85C8-6C061DB1B58D}"/>
          </ac:spMkLst>
        </pc:spChg>
        <pc:spChg chg="mod">
          <ac:chgData name="Toby Donaldson" userId="2e6e5431-bb17-4c41-9985-d39c50d83c73" providerId="ADAL" clId="{EF2E2CF3-DC10-40C9-953F-BDDB2F5604CF}" dt="2024-02-12T00:38:41.720" v="11103" actId="207"/>
          <ac:spMkLst>
            <pc:docMk/>
            <pc:sldMk cId="498897682" sldId="423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13:42.956" v="9553" actId="20577"/>
          <ac:spMkLst>
            <pc:docMk/>
            <pc:sldMk cId="498897682" sldId="423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2T00:12:00.726" v="9217" actId="21"/>
          <ac:spMkLst>
            <pc:docMk/>
            <pc:sldMk cId="498897682" sldId="423"/>
            <ac:spMk id="16" creationId="{C1DAAE36-C572-4478-F81D-D3328AF7A3D1}"/>
          </ac:spMkLst>
        </pc:spChg>
        <pc:cxnChg chg="del mod">
          <ac:chgData name="Toby Donaldson" userId="2e6e5431-bb17-4c41-9985-d39c50d83c73" providerId="ADAL" clId="{EF2E2CF3-DC10-40C9-953F-BDDB2F5604CF}" dt="2024-02-12T00:16:13.101" v="9878" actId="21"/>
          <ac:cxnSpMkLst>
            <pc:docMk/>
            <pc:sldMk cId="498897682" sldId="423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52866065" sldId="42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79211928" sldId="424"/>
        </pc:sldMkLst>
      </pc:sldChg>
      <pc:sldChg chg="addSp delSp modSp add mod">
        <pc:chgData name="Toby Donaldson" userId="2e6e5431-bb17-4c41-9985-d39c50d83c73" providerId="ADAL" clId="{EF2E2CF3-DC10-40C9-953F-BDDB2F5604CF}" dt="2024-02-12T00:38:49.877" v="11105" actId="207"/>
        <pc:sldMkLst>
          <pc:docMk/>
          <pc:sldMk cId="2531237026" sldId="424"/>
        </pc:sldMkLst>
        <pc:spChg chg="mod">
          <ac:chgData name="Toby Donaldson" userId="2e6e5431-bb17-4c41-9985-d39c50d83c73" providerId="ADAL" clId="{EF2E2CF3-DC10-40C9-953F-BDDB2F5604CF}" dt="2024-02-12T00:38:49.877" v="11105" actId="207"/>
          <ac:spMkLst>
            <pc:docMk/>
            <pc:sldMk cId="2531237026" sldId="424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16:24.579" v="9880" actId="14100"/>
          <ac:spMkLst>
            <pc:docMk/>
            <pc:sldMk cId="2531237026" sldId="424"/>
            <ac:spMk id="12" creationId="{68F75899-0D98-E778-3773-F4FD63960A5A}"/>
          </ac:spMkLst>
        </pc:spChg>
        <pc:picChg chg="add del mod">
          <ac:chgData name="Toby Donaldson" userId="2e6e5431-bb17-4c41-9985-d39c50d83c73" providerId="ADAL" clId="{EF2E2CF3-DC10-40C9-953F-BDDB2F5604CF}" dt="2024-02-12T00:19:48.256" v="9885" actId="21"/>
          <ac:picMkLst>
            <pc:docMk/>
            <pc:sldMk cId="2531237026" sldId="424"/>
            <ac:picMk id="11" creationId="{A4DA978B-AB2F-7DF2-7260-DE676204A223}"/>
          </ac:picMkLst>
        </pc:picChg>
        <pc:cxnChg chg="mod">
          <ac:chgData name="Toby Donaldson" userId="2e6e5431-bb17-4c41-9985-d39c50d83c73" providerId="ADAL" clId="{EF2E2CF3-DC10-40C9-953F-BDDB2F5604CF}" dt="2024-02-12T00:16:28.116" v="9881" actId="14100"/>
          <ac:cxnSpMkLst>
            <pc:docMk/>
            <pc:sldMk cId="2531237026" sldId="424"/>
            <ac:cxnSpMk id="23" creationId="{E856DFAB-4C8A-F5C8-B260-2F74699EC518}"/>
          </ac:cxnSpMkLst>
        </pc:cxnChg>
      </pc:sldChg>
      <pc:sldChg chg="delSp modSp add mod">
        <pc:chgData name="Toby Donaldson" userId="2e6e5431-bb17-4c41-9985-d39c50d83c73" providerId="ADAL" clId="{EF2E2CF3-DC10-40C9-953F-BDDB2F5604CF}" dt="2024-02-12T00:38:55.991" v="11107" actId="207"/>
        <pc:sldMkLst>
          <pc:docMk/>
          <pc:sldMk cId="986461365" sldId="425"/>
        </pc:sldMkLst>
        <pc:spChg chg="del">
          <ac:chgData name="Toby Donaldson" userId="2e6e5431-bb17-4c41-9985-d39c50d83c73" providerId="ADAL" clId="{EF2E2CF3-DC10-40C9-953F-BDDB2F5604CF}" dt="2024-02-12T00:20:01.435" v="9888" actId="21"/>
          <ac:spMkLst>
            <pc:docMk/>
            <pc:sldMk cId="986461365" sldId="425"/>
            <ac:spMk id="5" creationId="{1E18D33E-6062-F1B6-85C8-6C061DB1B58D}"/>
          </ac:spMkLst>
        </pc:spChg>
        <pc:spChg chg="mod">
          <ac:chgData name="Toby Donaldson" userId="2e6e5431-bb17-4c41-9985-d39c50d83c73" providerId="ADAL" clId="{EF2E2CF3-DC10-40C9-953F-BDDB2F5604CF}" dt="2024-02-12T00:38:55.991" v="11107" actId="207"/>
          <ac:spMkLst>
            <pc:docMk/>
            <pc:sldMk cId="986461365" sldId="425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20:35.068" v="9973" actId="1076"/>
          <ac:spMkLst>
            <pc:docMk/>
            <pc:sldMk cId="986461365" sldId="425"/>
            <ac:spMk id="10" creationId="{168BFDD8-6834-3156-C6C3-6DE53DEDFAD7}"/>
          </ac:spMkLst>
        </pc:spChg>
        <pc:grpChg chg="del">
          <ac:chgData name="Toby Donaldson" userId="2e6e5431-bb17-4c41-9985-d39c50d83c73" providerId="ADAL" clId="{EF2E2CF3-DC10-40C9-953F-BDDB2F5604CF}" dt="2024-02-12T00:19:53.020" v="9886" actId="21"/>
          <ac:grpSpMkLst>
            <pc:docMk/>
            <pc:sldMk cId="986461365" sldId="425"/>
            <ac:grpSpMk id="27" creationId="{4E9BA376-FC03-E835-6DF6-80186F8E5CB4}"/>
          </ac:grpSpMkLst>
        </pc:grpChg>
        <pc:picChg chg="mod">
          <ac:chgData name="Toby Donaldson" userId="2e6e5431-bb17-4c41-9985-d39c50d83c73" providerId="ADAL" clId="{EF2E2CF3-DC10-40C9-953F-BDDB2F5604CF}" dt="2024-02-12T00:19:57.124" v="9887" actId="1076"/>
          <ac:picMkLst>
            <pc:docMk/>
            <pc:sldMk cId="986461365" sldId="425"/>
            <ac:picMk id="11" creationId="{A4DA978B-AB2F-7DF2-7260-DE676204A223}"/>
          </ac:picMkLst>
        </pc:pic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1" creationId="{83BC55A0-B036-E297-A237-85031453C7EB}"/>
          </ac:cxnSpMkLst>
        </pc:cxnChg>
        <pc:cxnChg chg="del mod">
          <ac:chgData name="Toby Donaldson" userId="2e6e5431-bb17-4c41-9985-d39c50d83c73" providerId="ADAL" clId="{EF2E2CF3-DC10-40C9-953F-BDDB2F5604CF}" dt="2024-02-12T00:20:04.666" v="9889" actId="21"/>
          <ac:cxnSpMkLst>
            <pc:docMk/>
            <pc:sldMk cId="986461365" sldId="425"/>
            <ac:cxnSpMk id="23" creationId="{E856DFAB-4C8A-F5C8-B260-2F74699EC518}"/>
          </ac:cxnSpMkLst>
        </pc:cxn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4" creationId="{6C2132BE-8E4E-21A2-418A-BE322ED3BDD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27036323" sldId="425"/>
        </pc:sldMkLst>
      </pc:sldChg>
      <pc:sldChg chg="addSp delSp modSp new mod">
        <pc:chgData name="Toby Donaldson" userId="2e6e5431-bb17-4c41-9985-d39c50d83c73" providerId="ADAL" clId="{EF2E2CF3-DC10-40C9-953F-BDDB2F5604CF}" dt="2024-02-12T00:51:20.349" v="11378"/>
        <pc:sldMkLst>
          <pc:docMk/>
          <pc:sldMk cId="2085400042" sldId="426"/>
        </pc:sldMkLst>
        <pc:spChg chg="mod">
          <ac:chgData name="Toby Donaldson" userId="2e6e5431-bb17-4c41-9985-d39c50d83c73" providerId="ADAL" clId="{EF2E2CF3-DC10-40C9-953F-BDDB2F5604CF}" dt="2024-02-12T00:22:11.181" v="10026" actId="20577"/>
          <ac:spMkLst>
            <pc:docMk/>
            <pc:sldMk cId="2085400042" sldId="426"/>
            <ac:spMk id="2" creationId="{028DB8BD-D23C-28C2-A7D4-18C667709BDC}"/>
          </ac:spMkLst>
        </pc:spChg>
        <pc:spChg chg="add del mod">
          <ac:chgData name="Toby Donaldson" userId="2e6e5431-bb17-4c41-9985-d39c50d83c73" providerId="ADAL" clId="{EF2E2CF3-DC10-40C9-953F-BDDB2F5604CF}" dt="2024-02-12T00:23:17.052" v="10196" actId="2711"/>
          <ac:spMkLst>
            <pc:docMk/>
            <pc:sldMk cId="2085400042" sldId="426"/>
            <ac:spMk id="3" creationId="{0A7314DC-6108-5D15-CE6F-4493FF229266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9" creationId="{21E0CD32-A559-974E-FBA9-D5E52CFB56B8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0" creationId="{6CE8D89F-21BF-299A-C9D4-2BCD232840C0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2" creationId="{4BBDA430-AA97-A7CF-91B1-B73253D83A55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4" creationId="{C6AB0EAC-0D43-3E41-159A-64814E5B201E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6" creationId="{852EA695-E57B-366B-2791-FF2CB4B9C3AA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7" creationId="{ECF5D0DF-68D2-9EA7-F460-6EB16732E284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8" creationId="{30C44BC4-E610-FA65-FEE5-F35AADFDF435}"/>
          </ac:spMkLst>
        </pc:spChg>
        <pc:grpChg chg="add 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5" creationId="{09F7E9EA-3FE8-FA20-528B-2663A05D0070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6" creationId="{DD72AB09-9E62-3C0C-D7F1-FCA5AB36C7B6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7" creationId="{BC3915A8-EC5A-6805-5271-68DE00FA377B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8" creationId="{8309CBBD-9E41-8D06-0F64-2AA7C26D9A5E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13" creationId="{A8B05C37-6B89-6044-D13F-993BDEC605CE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15" creationId="{4F2F8A20-D0BC-BDC4-1AAE-86CCB2D57B5F}"/>
          </ac:grpSpMkLst>
        </pc:grp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11" creationId="{BE7FB694-6CDB-D3A9-9837-08DA256905E5}"/>
          </ac:cxnSpMkLst>
        </pc:cxn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19" creationId="{46C3A95E-844C-731D-FEE1-E3F124E96F1D}"/>
          </ac:cxnSpMkLst>
        </pc:cxn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20" creationId="{B7EF6FEB-C70C-4CFA-9B08-9D36A2519C17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95774712" sldId="426"/>
        </pc:sldMkLst>
      </pc:sldChg>
      <pc:sldChg chg="addSp modSp add mod">
        <pc:chgData name="Toby Donaldson" userId="2e6e5431-bb17-4c41-9985-d39c50d83c73" providerId="ADAL" clId="{EF2E2CF3-DC10-40C9-953F-BDDB2F5604CF}" dt="2024-02-12T00:48:56.453" v="11369" actId="164"/>
        <pc:sldMkLst>
          <pc:docMk/>
          <pc:sldMk cId="3517739002" sldId="427"/>
        </pc:sldMkLst>
        <pc:spChg chg="add mod">
          <ac:chgData name="Toby Donaldson" userId="2e6e5431-bb17-4c41-9985-d39c50d83c73" providerId="ADAL" clId="{EF2E2CF3-DC10-40C9-953F-BDDB2F5604CF}" dt="2024-02-12T00:27:35.994" v="10446" actId="2711"/>
          <ac:spMkLst>
            <pc:docMk/>
            <pc:sldMk cId="3517739002" sldId="427"/>
            <ac:spMk id="5" creationId="{E8ECB56C-0360-E05B-9C13-C2DB1DC7797E}"/>
          </ac:spMkLst>
        </pc:spChg>
        <pc:spChg chg="add mod">
          <ac:chgData name="Toby Donaldson" userId="2e6e5431-bb17-4c41-9985-d39c50d83c73" providerId="ADAL" clId="{EF2E2CF3-DC10-40C9-953F-BDDB2F5604CF}" dt="2024-02-12T00:27:35.994" v="10446" actId="2711"/>
          <ac:spMkLst>
            <pc:docMk/>
            <pc:sldMk cId="3517739002" sldId="427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25:10.466" v="10281" actId="2711"/>
          <ac:spMkLst>
            <pc:docMk/>
            <pc:sldMk cId="3517739002" sldId="427"/>
            <ac:spMk id="10" creationId="{33E9083F-400F-9557-0B7C-3221EA985E85}"/>
          </ac:spMkLst>
        </pc:spChg>
        <pc:spChg chg="add mod">
          <ac:chgData name="Toby Donaldson" userId="2e6e5431-bb17-4c41-9985-d39c50d83c73" providerId="ADAL" clId="{EF2E2CF3-DC10-40C9-953F-BDDB2F5604CF}" dt="2024-02-12T00:26:05.300" v="10379" actId="1076"/>
          <ac:spMkLst>
            <pc:docMk/>
            <pc:sldMk cId="3517739002" sldId="427"/>
            <ac:spMk id="11" creationId="{A54F92AE-2EB7-AFAB-3C69-6C346C60BB46}"/>
          </ac:spMkLst>
        </pc:spChg>
        <pc:spChg chg="add mod">
          <ac:chgData name="Toby Donaldson" userId="2e6e5431-bb17-4c41-9985-d39c50d83c73" providerId="ADAL" clId="{EF2E2CF3-DC10-40C9-953F-BDDB2F5604CF}" dt="2024-02-12T00:41:59.679" v="11261"/>
          <ac:spMkLst>
            <pc:docMk/>
            <pc:sldMk cId="3517739002" sldId="427"/>
            <ac:spMk id="12" creationId="{FB629068-67BC-C6E1-CEC2-61152B8F062A}"/>
          </ac:spMkLst>
        </pc:spChg>
        <pc:spChg chg="add mod">
          <ac:chgData name="Toby Donaldson" userId="2e6e5431-bb17-4c41-9985-d39c50d83c73" providerId="ADAL" clId="{EF2E2CF3-DC10-40C9-953F-BDDB2F5604CF}" dt="2024-02-12T00:45:04.114" v="11310" actId="164"/>
          <ac:spMkLst>
            <pc:docMk/>
            <pc:sldMk cId="3517739002" sldId="427"/>
            <ac:spMk id="13" creationId="{DB5978BF-63A1-109F-5D3D-0654A630709E}"/>
          </ac:spMkLst>
        </pc:spChg>
        <pc:spChg chg="add mod">
          <ac:chgData name="Toby Donaldson" userId="2e6e5431-bb17-4c41-9985-d39c50d83c73" providerId="ADAL" clId="{EF2E2CF3-DC10-40C9-953F-BDDB2F5604CF}" dt="2024-02-12T00:48:35.296" v="11364" actId="164"/>
          <ac:spMkLst>
            <pc:docMk/>
            <pc:sldMk cId="3517739002" sldId="427"/>
            <ac:spMk id="21" creationId="{4851FACE-FACD-61C8-CBB7-2F5D0F390604}"/>
          </ac:spMkLst>
        </pc:spChg>
        <pc:spChg chg="add mod">
          <ac:chgData name="Toby Donaldson" userId="2e6e5431-bb17-4c41-9985-d39c50d83c73" providerId="ADAL" clId="{EF2E2CF3-DC10-40C9-953F-BDDB2F5604CF}" dt="2024-02-12T00:48:35.296" v="11364" actId="164"/>
          <ac:spMkLst>
            <pc:docMk/>
            <pc:sldMk cId="3517739002" sldId="427"/>
            <ac:spMk id="22" creationId="{182C8C67-259A-63CF-041A-ECC7D2E6474F}"/>
          </ac:spMkLst>
        </pc:spChg>
        <pc:spChg chg="add mod">
          <ac:chgData name="Toby Donaldson" userId="2e6e5431-bb17-4c41-9985-d39c50d83c73" providerId="ADAL" clId="{EF2E2CF3-DC10-40C9-953F-BDDB2F5604CF}" dt="2024-02-12T00:48:44.388" v="11366" actId="164"/>
          <ac:spMkLst>
            <pc:docMk/>
            <pc:sldMk cId="3517739002" sldId="427"/>
            <ac:spMk id="23" creationId="{39A492C9-ED34-C8C5-4357-33AFB2D1A495}"/>
          </ac:spMkLst>
        </pc:spChg>
        <pc:spChg chg="add mod">
          <ac:chgData name="Toby Donaldson" userId="2e6e5431-bb17-4c41-9985-d39c50d83c73" providerId="ADAL" clId="{EF2E2CF3-DC10-40C9-953F-BDDB2F5604CF}" dt="2024-02-12T00:48:21.145" v="11362" actId="164"/>
          <ac:spMkLst>
            <pc:docMk/>
            <pc:sldMk cId="3517739002" sldId="427"/>
            <ac:spMk id="24" creationId="{0D5362AA-C211-685D-5847-22E916296B03}"/>
          </ac:spMkLst>
        </pc:spChg>
        <pc:spChg chg="add mod">
          <ac:chgData name="Toby Donaldson" userId="2e6e5431-bb17-4c41-9985-d39c50d83c73" providerId="ADAL" clId="{EF2E2CF3-DC10-40C9-953F-BDDB2F5604CF}" dt="2024-02-12T00:48:21.145" v="11362" actId="164"/>
          <ac:spMkLst>
            <pc:docMk/>
            <pc:sldMk cId="3517739002" sldId="427"/>
            <ac:spMk id="28" creationId="{E1138610-AB4D-501A-F1FD-7FA62A642EBF}"/>
          </ac:spMkLst>
        </pc:spChg>
        <pc:spChg chg="add mod">
          <ac:chgData name="Toby Donaldson" userId="2e6e5431-bb17-4c41-9985-d39c50d83c73" providerId="ADAL" clId="{EF2E2CF3-DC10-40C9-953F-BDDB2F5604CF}" dt="2024-02-12T00:48:46.886" v="11367" actId="164"/>
          <ac:spMkLst>
            <pc:docMk/>
            <pc:sldMk cId="3517739002" sldId="427"/>
            <ac:spMk id="29" creationId="{5ECF89C4-6080-FCE7-6E12-4DE088D5C026}"/>
          </ac:spMkLst>
        </pc:spChg>
        <pc:grpChg chg="add mod">
          <ac:chgData name="Toby Donaldson" userId="2e6e5431-bb17-4c41-9985-d39c50d83c73" providerId="ADAL" clId="{EF2E2CF3-DC10-40C9-953F-BDDB2F5604CF}" dt="2024-02-12T00:48:35.296" v="11364" actId="164"/>
          <ac:grpSpMkLst>
            <pc:docMk/>
            <pc:sldMk cId="3517739002" sldId="427"/>
            <ac:grpSpMk id="20" creationId="{09B11DD4-A20E-DF59-DFF5-C083857FF956}"/>
          </ac:grpSpMkLst>
        </pc:grpChg>
        <pc:grpChg chg="add mod">
          <ac:chgData name="Toby Donaldson" userId="2e6e5431-bb17-4c41-9985-d39c50d83c73" providerId="ADAL" clId="{EF2E2CF3-DC10-40C9-953F-BDDB2F5604CF}" dt="2024-02-12T00:48:46.886" v="11367" actId="164"/>
          <ac:grpSpMkLst>
            <pc:docMk/>
            <pc:sldMk cId="3517739002" sldId="427"/>
            <ac:grpSpMk id="30" creationId="{F74B6770-1C97-4AF2-A916-6CBC5863E7A7}"/>
          </ac:grpSpMkLst>
        </pc:grpChg>
        <pc:grpChg chg="add mod">
          <ac:chgData name="Toby Donaldson" userId="2e6e5431-bb17-4c41-9985-d39c50d83c73" providerId="ADAL" clId="{EF2E2CF3-DC10-40C9-953F-BDDB2F5604CF}" dt="2024-02-12T00:48:44.388" v="11366" actId="164"/>
          <ac:grpSpMkLst>
            <pc:docMk/>
            <pc:sldMk cId="3517739002" sldId="427"/>
            <ac:grpSpMk id="31" creationId="{556D76FB-43E2-5A60-E839-8DA4AF6E7DAA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2" creationId="{D8570479-69B8-8DD8-D1AB-0F425875F945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3" creationId="{9A2C95EF-BC44-BFFA-FE1D-84B38CEC688F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4" creationId="{8232B553-17A3-A883-D37E-2F3873027783}"/>
          </ac:grpSpMkLst>
        </pc:grpChg>
        <pc:cxnChg chg="add mod">
          <ac:chgData name="Toby Donaldson" userId="2e6e5431-bb17-4c41-9985-d39c50d83c73" providerId="ADAL" clId="{EF2E2CF3-DC10-40C9-953F-BDDB2F5604CF}" dt="2024-02-12T00:27:35.994" v="10446" actId="2711"/>
          <ac:cxnSpMkLst>
            <pc:docMk/>
            <pc:sldMk cId="3517739002" sldId="427"/>
            <ac:cxnSpMk id="8" creationId="{EBA27C40-82B0-609D-DDA4-29C6A7BDEB1C}"/>
          </ac:cxnSpMkLst>
        </pc:cxnChg>
        <pc:cxnChg chg="add mod">
          <ac:chgData name="Toby Donaldson" userId="2e6e5431-bb17-4c41-9985-d39c50d83c73" providerId="ADAL" clId="{EF2E2CF3-DC10-40C9-953F-BDDB2F5604CF}" dt="2024-02-12T00:45:04.114" v="11310" actId="164"/>
          <ac:cxnSpMkLst>
            <pc:docMk/>
            <pc:sldMk cId="3517739002" sldId="427"/>
            <ac:cxnSpMk id="15" creationId="{DC06E9CF-39DB-BA0C-E3DB-B580D010D9C1}"/>
          </ac:cxnSpMkLst>
        </pc:cxnChg>
        <pc:cxnChg chg="add mod">
          <ac:chgData name="Toby Donaldson" userId="2e6e5431-bb17-4c41-9985-d39c50d83c73" providerId="ADAL" clId="{EF2E2CF3-DC10-40C9-953F-BDDB2F5604CF}" dt="2024-02-12T00:45:04.114" v="11310" actId="164"/>
          <ac:cxnSpMkLst>
            <pc:docMk/>
            <pc:sldMk cId="3517739002" sldId="427"/>
            <ac:cxnSpMk id="16" creationId="{877922C9-F5C9-0F99-D3B6-1B35A362C4D4}"/>
          </ac:cxnSpMkLst>
        </pc:cxnChg>
        <pc:cxnChg chg="add mod">
          <ac:chgData name="Toby Donaldson" userId="2e6e5431-bb17-4c41-9985-d39c50d83c73" providerId="ADAL" clId="{EF2E2CF3-DC10-40C9-953F-BDDB2F5604CF}" dt="2024-02-12T00:48:21.145" v="11362" actId="164"/>
          <ac:cxnSpMkLst>
            <pc:docMk/>
            <pc:sldMk cId="3517739002" sldId="427"/>
            <ac:cxnSpMk id="26" creationId="{A20760F0-AF80-AD57-B0C0-07B8FEA101C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29256756" sldId="427"/>
        </pc:sldMkLst>
      </pc:sldChg>
      <pc:sldChg chg="addSp modSp add mod">
        <pc:chgData name="Toby Donaldson" userId="2e6e5431-bb17-4c41-9985-d39c50d83c73" providerId="ADAL" clId="{EF2E2CF3-DC10-40C9-953F-BDDB2F5604CF}" dt="2024-02-12T00:49:13.341" v="11371" actId="1076"/>
        <pc:sldMkLst>
          <pc:docMk/>
          <pc:sldMk cId="97675726" sldId="428"/>
        </pc:sldMkLst>
        <pc:spChg chg="mod">
          <ac:chgData name="Toby Donaldson" userId="2e6e5431-bb17-4c41-9985-d39c50d83c73" providerId="ADAL" clId="{EF2E2CF3-DC10-40C9-953F-BDDB2F5604CF}" dt="2024-02-12T00:31:06.756" v="10646" actId="14100"/>
          <ac:spMkLst>
            <pc:docMk/>
            <pc:sldMk cId="97675726" sldId="428"/>
            <ac:spMk id="3" creationId="{0A7314DC-6108-5D15-CE6F-4493FF229266}"/>
          </ac:spMkLst>
        </pc:spChg>
        <pc:spChg chg="mod">
          <ac:chgData name="Toby Donaldson" userId="2e6e5431-bb17-4c41-9985-d39c50d83c73" providerId="ADAL" clId="{EF2E2CF3-DC10-40C9-953F-BDDB2F5604CF}" dt="2024-02-12T00:27:29.603" v="10445" actId="2711"/>
          <ac:spMkLst>
            <pc:docMk/>
            <pc:sldMk cId="97675726" sldId="428"/>
            <ac:spMk id="5" creationId="{E8ECB56C-0360-E05B-9C13-C2DB1DC7797E}"/>
          </ac:spMkLst>
        </pc:spChg>
        <pc:spChg chg="mod">
          <ac:chgData name="Toby Donaldson" userId="2e6e5431-bb17-4c41-9985-d39c50d83c73" providerId="ADAL" clId="{EF2E2CF3-DC10-40C9-953F-BDDB2F5604CF}" dt="2024-02-12T00:30:11.506" v="10617" actId="113"/>
          <ac:spMkLst>
            <pc:docMk/>
            <pc:sldMk cId="97675726" sldId="428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28:10.554" v="10526" actId="20577"/>
          <ac:spMkLst>
            <pc:docMk/>
            <pc:sldMk cId="97675726" sldId="428"/>
            <ac:spMk id="12" creationId="{BA27875C-5FF7-BD33-6DC2-8EE546CCEADD}"/>
          </ac:spMkLst>
        </pc:spChg>
        <pc:spChg chg="add mod">
          <ac:chgData name="Toby Donaldson" userId="2e6e5431-bb17-4c41-9985-d39c50d83c73" providerId="ADAL" clId="{EF2E2CF3-DC10-40C9-953F-BDDB2F5604CF}" dt="2024-02-12T00:29:22.666" v="10612" actId="20577"/>
          <ac:spMkLst>
            <pc:docMk/>
            <pc:sldMk cId="97675726" sldId="428"/>
            <ac:spMk id="13" creationId="{A8AA6054-E8EF-D120-8FC7-C52925E08295}"/>
          </ac:spMkLst>
        </pc:spChg>
        <pc:spChg chg="add mod">
          <ac:chgData name="Toby Donaldson" userId="2e6e5431-bb17-4c41-9985-d39c50d83c73" providerId="ADAL" clId="{EF2E2CF3-DC10-40C9-953F-BDDB2F5604CF}" dt="2024-02-12T00:32:40.220" v="10826" actId="1076"/>
          <ac:spMkLst>
            <pc:docMk/>
            <pc:sldMk cId="97675726" sldId="428"/>
            <ac:spMk id="15" creationId="{DE301C6B-0995-6507-905C-D939BA9AAAEA}"/>
          </ac:spMkLst>
        </pc:spChg>
        <pc:spChg chg="add mod">
          <ac:chgData name="Toby Donaldson" userId="2e6e5431-bb17-4c41-9985-d39c50d83c73" providerId="ADAL" clId="{EF2E2CF3-DC10-40C9-953F-BDDB2F5604CF}" dt="2024-02-12T00:49:13.341" v="11371" actId="1076"/>
          <ac:spMkLst>
            <pc:docMk/>
            <pc:sldMk cId="97675726" sldId="428"/>
            <ac:spMk id="16" creationId="{C9EF3AC9-6A47-C9C6-DBC9-B44286B560D7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1" creationId="{ED288D09-E20D-2C5B-39B5-17BE36BDB3F8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2" creationId="{4968C590-BE53-8E4D-AD94-55BE3C1802FA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4" creationId="{08738306-5554-0AC3-5D6D-FA27185220C9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6" creationId="{91E65025-D7C1-0322-3A91-D0E984734143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8" creationId="{14D2B9FA-2648-7BC1-8DFD-9E9AC63B5836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9" creationId="{03447146-07C9-F7CF-E884-90B8AC26BD72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30" creationId="{1C67E2F1-9C53-EF94-5310-D12A13EF212A}"/>
          </ac:spMkLst>
        </pc:spChg>
        <pc:grpChg chg="add 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7" creationId="{7E3D3492-63F9-20BF-5F21-21B270E4202E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8" creationId="{A113107D-2846-5545-2A5D-79B0D8EFDCBC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9" creationId="{AD98A3E4-D9A7-B33F-4315-71567E850E39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0" creationId="{78D84D64-35D7-807F-D57D-F4089EA69204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5" creationId="{6651F48E-307B-6983-6460-F383AC2C7A2F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7" creationId="{9C80B7FB-FBD3-5797-918D-C7E1F4170E69}"/>
          </ac:grpSpMkLst>
        </pc:grpChg>
        <pc:cxnChg chg="mod">
          <ac:chgData name="Toby Donaldson" userId="2e6e5431-bb17-4c41-9985-d39c50d83c73" providerId="ADAL" clId="{EF2E2CF3-DC10-40C9-953F-BDDB2F5604CF}" dt="2024-02-12T00:30:06.677" v="10615" actId="1076"/>
          <ac:cxnSpMkLst>
            <pc:docMk/>
            <pc:sldMk cId="97675726" sldId="428"/>
            <ac:cxnSpMk id="8" creationId="{EBA27C40-82B0-609D-DDA4-29C6A7BDEB1C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23" creationId="{405B9314-3CE6-87A9-AEEB-FFC4D703219E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31" creationId="{4E1D02D7-E836-5BF0-1DDA-1A0E8010D0FC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32" creationId="{98573F29-4A4F-C7C0-1E7D-A22AE646D40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276796932" sldId="42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676214657" sldId="429"/>
        </pc:sldMkLst>
      </pc:sldChg>
      <pc:sldChg chg="addSp delSp modSp add mod">
        <pc:chgData name="Toby Donaldson" userId="2e6e5431-bb17-4c41-9985-d39c50d83c73" providerId="ADAL" clId="{EF2E2CF3-DC10-40C9-953F-BDDB2F5604CF}" dt="2024-02-12T00:49:28.203" v="11374"/>
        <pc:sldMkLst>
          <pc:docMk/>
          <pc:sldMk cId="4069899174" sldId="429"/>
        </pc:sldMkLst>
        <pc:spChg chg="del">
          <ac:chgData name="Toby Donaldson" userId="2e6e5431-bb17-4c41-9985-d39c50d83c73" providerId="ADAL" clId="{EF2E2CF3-DC10-40C9-953F-BDDB2F5604CF}" dt="2024-02-12T00:49:22.481" v="11373" actId="21"/>
          <ac:spMkLst>
            <pc:docMk/>
            <pc:sldMk cId="4069899174" sldId="429"/>
            <ac:spMk id="16" creationId="{C9EF3AC9-6A47-C9C6-DBC9-B44286B560D7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3" creationId="{CE677B0B-0392-52D3-E68C-033A032DEE8A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4" creationId="{0EA306BC-0F3A-4DE7-0EBF-410EA266EFA9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6" creationId="{1E80DE47-964E-BB4A-7961-5DC8BB57FE28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8" creationId="{8A1B37A6-74AD-20FB-FCEC-8E838C8F6232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0" creationId="{31BB6BE7-C5ED-8E69-51F2-908A1E357A59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1" creationId="{03FC00E2-5EF4-7D83-4DE3-7910E0017737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2" creationId="{2D467359-E87C-EA47-5BC4-476F5242040D}"/>
          </ac:spMkLst>
        </pc:spChg>
        <pc:spChg chg="add mod">
          <ac:chgData name="Toby Donaldson" userId="2e6e5431-bb17-4c41-9985-d39c50d83c73" providerId="ADAL" clId="{EF2E2CF3-DC10-40C9-953F-BDDB2F5604CF}" dt="2024-02-12T00:49:28.203" v="11374"/>
          <ac:spMkLst>
            <pc:docMk/>
            <pc:sldMk cId="4069899174" sldId="429"/>
            <ac:spMk id="35" creationId="{A0BFFE25-5801-3606-3AB5-AE294CC37A92}"/>
          </ac:spMkLst>
        </pc:spChg>
        <pc:grpChg chg="add 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19" creationId="{601AC313-09C5-5EF9-47B0-31B94A955997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0" creationId="{70E3E827-DD6D-112F-7DC7-30D559A17DF0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1" creationId="{6E11BF7F-415D-57DD-579A-9A2CC4866C47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2" creationId="{A1987BD6-4718-A740-BA59-51FC38F667BC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7" creationId="{C40C8F30-9FA2-D4CE-34E9-DCDC46137E40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9" creationId="{A47B161A-6931-D72D-9A99-E9B003EE6AC7}"/>
          </ac:grpSpMkLst>
        </pc:grpChg>
        <pc:cxnChg chg="add mod">
          <ac:chgData name="Toby Donaldson" userId="2e6e5431-bb17-4c41-9985-d39c50d83c73" providerId="ADAL" clId="{EF2E2CF3-DC10-40C9-953F-BDDB2F5604CF}" dt="2024-02-12T00:39:34.759" v="11111" actId="1582"/>
          <ac:cxnSpMkLst>
            <pc:docMk/>
            <pc:sldMk cId="4069899174" sldId="429"/>
            <ac:cxnSpMk id="9" creationId="{E1FF3D70-9319-7323-30D6-DE5777C65053}"/>
          </ac:cxnSpMkLst>
        </pc:cxnChg>
        <pc:cxnChg chg="add mod">
          <ac:chgData name="Toby Donaldson" userId="2e6e5431-bb17-4c41-9985-d39c50d83c73" providerId="ADAL" clId="{EF2E2CF3-DC10-40C9-953F-BDDB2F5604CF}" dt="2024-02-12T00:39:45.324" v="11114" actId="14100"/>
          <ac:cxnSpMkLst>
            <pc:docMk/>
            <pc:sldMk cId="4069899174" sldId="429"/>
            <ac:cxnSpMk id="14" creationId="{E5806A58-940F-500B-ECD2-EB79756A931E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25" creationId="{11F6E34C-F44D-3F1A-7AF6-122AEA2935BC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33" creationId="{3955D43C-9701-A8DE-DD1F-E90875A4C69A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34" creationId="{D3D06F7C-A3F0-289D-DEC8-FF44BFEA6EC8}"/>
          </ac:cxnSpMkLst>
        </pc:cxnChg>
      </pc:sldChg>
      <pc:sldChg chg="addSp delSp modSp add mod ord">
        <pc:chgData name="Toby Donaldson" userId="2e6e5431-bb17-4c41-9985-d39c50d83c73" providerId="ADAL" clId="{EF2E2CF3-DC10-40C9-953F-BDDB2F5604CF}" dt="2024-02-12T00:49:41.413" v="11376"/>
        <pc:sldMkLst>
          <pc:docMk/>
          <pc:sldMk cId="3110522588" sldId="430"/>
        </pc:sldMkLst>
        <pc:spChg chg="mod">
          <ac:chgData name="Toby Donaldson" userId="2e6e5431-bb17-4c41-9985-d39c50d83c73" providerId="ADAL" clId="{EF2E2CF3-DC10-40C9-953F-BDDB2F5604CF}" dt="2024-02-12T00:40:31.659" v="11155" actId="164"/>
          <ac:spMkLst>
            <pc:docMk/>
            <pc:sldMk cId="3110522588" sldId="430"/>
            <ac:spMk id="5" creationId="{E8ECB56C-0360-E05B-9C13-C2DB1DC7797E}"/>
          </ac:spMkLst>
        </pc:spChg>
        <pc:spChg chg="mod">
          <ac:chgData name="Toby Donaldson" userId="2e6e5431-bb17-4c41-9985-d39c50d83c73" providerId="ADAL" clId="{EF2E2CF3-DC10-40C9-953F-BDDB2F5604CF}" dt="2024-02-12T00:40:31.659" v="11155" actId="164"/>
          <ac:spMkLst>
            <pc:docMk/>
            <pc:sldMk cId="3110522588" sldId="430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41:19.464" v="11233" actId="2711"/>
          <ac:spMkLst>
            <pc:docMk/>
            <pc:sldMk cId="3110522588" sldId="430"/>
            <ac:spMk id="9" creationId="{6F3E2D80-283A-F589-0250-358808D34F5F}"/>
          </ac:spMkLst>
        </pc:spChg>
        <pc:spChg chg="mod">
          <ac:chgData name="Toby Donaldson" userId="2e6e5431-bb17-4c41-9985-d39c50d83c73" providerId="ADAL" clId="{EF2E2CF3-DC10-40C9-953F-BDDB2F5604CF}" dt="2024-02-12T00:40:10.012" v="11137" actId="2711"/>
          <ac:spMkLst>
            <pc:docMk/>
            <pc:sldMk cId="3110522588" sldId="430"/>
            <ac:spMk id="10" creationId="{33E9083F-400F-9557-0B7C-3221EA985E85}"/>
          </ac:spMkLst>
        </pc:spChg>
        <pc:spChg chg="del">
          <ac:chgData name="Toby Donaldson" userId="2e6e5431-bb17-4c41-9985-d39c50d83c73" providerId="ADAL" clId="{EF2E2CF3-DC10-40C9-953F-BDDB2F5604CF}" dt="2024-02-12T00:40:12.356" v="11138" actId="21"/>
          <ac:spMkLst>
            <pc:docMk/>
            <pc:sldMk cId="3110522588" sldId="430"/>
            <ac:spMk id="11" creationId="{A54F92AE-2EB7-AFAB-3C69-6C346C60BB46}"/>
          </ac:spMkLst>
        </pc:spChg>
        <pc:spChg chg="add mod">
          <ac:chgData name="Toby Donaldson" userId="2e6e5431-bb17-4c41-9985-d39c50d83c73" providerId="ADAL" clId="{EF2E2CF3-DC10-40C9-953F-BDDB2F5604CF}" dt="2024-02-12T00:41:48.321" v="11260" actId="113"/>
          <ac:spMkLst>
            <pc:docMk/>
            <pc:sldMk cId="3110522588" sldId="430"/>
            <ac:spMk id="12" creationId="{C712C379-F80F-8679-346F-C569134547DD}"/>
          </ac:spMkLst>
        </pc:spChg>
        <pc:spChg chg="add del mod">
          <ac:chgData name="Toby Donaldson" userId="2e6e5431-bb17-4c41-9985-d39c50d83c73" providerId="ADAL" clId="{EF2E2CF3-DC10-40C9-953F-BDDB2F5604CF}" dt="2024-02-12T00:42:22.034" v="11265" actId="21"/>
          <ac:spMkLst>
            <pc:docMk/>
            <pc:sldMk cId="3110522588" sldId="430"/>
            <ac:spMk id="13" creationId="{905CCF9D-E8D2-A926-3E3E-8F024805371C}"/>
          </ac:spMkLst>
        </pc:spChg>
        <pc:spChg chg="add mod">
          <ac:chgData name="Toby Donaldson" userId="2e6e5431-bb17-4c41-9985-d39c50d83c73" providerId="ADAL" clId="{EF2E2CF3-DC10-40C9-953F-BDDB2F5604CF}" dt="2024-02-12T00:49:36.231" v="11375"/>
          <ac:spMkLst>
            <pc:docMk/>
            <pc:sldMk cId="3110522588" sldId="430"/>
            <ac:spMk id="14" creationId="{2644257B-99DD-EAC4-0431-7D4124EA58E6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19" creationId="{029B03AB-80F4-D8FE-94C4-E65FAD9E3860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0" creationId="{A588D79A-C2B0-078B-AA3E-106B6DE08728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2" creationId="{1FBAF034-9CEC-9F5C-E3C5-D56B34B85F68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4" creationId="{58FAE80A-F9BB-D917-D7A1-36D1F4A848E6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6" creationId="{D7D06FC9-3743-C997-8475-9AC6FF3BDDED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7" creationId="{D672121E-8558-C878-FF81-BBB732EBF835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8" creationId="{E89492CE-53C6-ED15-4DD4-B8C65736060B}"/>
          </ac:spMkLst>
        </pc:spChg>
        <pc:grpChg chg="add mod">
          <ac:chgData name="Toby Donaldson" userId="2e6e5431-bb17-4c41-9985-d39c50d83c73" providerId="ADAL" clId="{EF2E2CF3-DC10-40C9-953F-BDDB2F5604CF}" dt="2024-02-12T00:40:31.659" v="11155" actId="164"/>
          <ac:grpSpMkLst>
            <pc:docMk/>
            <pc:sldMk cId="3110522588" sldId="430"/>
            <ac:grpSpMk id="7" creationId="{C8A97E2C-45C1-5558-EBDA-ED7B45680F21}"/>
          </ac:grpSpMkLst>
        </pc:grpChg>
        <pc:grpChg chg="add 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5" creationId="{EB5FA832-977B-DFCD-772B-5A29061F5FAF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6" creationId="{E5944F9E-0272-7099-D337-80DBBD717A94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7" creationId="{FCF83C3E-0C0F-524A-58CC-EA3217E81E48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8" creationId="{2457DA7A-CF0B-9F30-C5A7-4F9CCAF78099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23" creationId="{263DD292-725B-D61A-15A1-291F5190C4A9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25" creationId="{A54F90BC-3148-BAAE-0B9A-7EE08A662850}"/>
          </ac:grpSpMkLst>
        </pc:grpChg>
        <pc:cxnChg chg="mod">
          <ac:chgData name="Toby Donaldson" userId="2e6e5431-bb17-4c41-9985-d39c50d83c73" providerId="ADAL" clId="{EF2E2CF3-DC10-40C9-953F-BDDB2F5604CF}" dt="2024-02-12T00:40:31.659" v="11155" actId="164"/>
          <ac:cxnSpMkLst>
            <pc:docMk/>
            <pc:sldMk cId="3110522588" sldId="430"/>
            <ac:cxnSpMk id="8" creationId="{EBA27C40-82B0-609D-DDA4-29C6A7BDEB1C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21" creationId="{742630CC-94E1-D65B-EB42-4AA2449ED283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29" creationId="{719A4883-FD8C-5698-0050-55C3ADF8C552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30" creationId="{C133B69B-7424-6BFC-363A-5855AFD13407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176451181" sldId="43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270653612" sldId="431"/>
        </pc:sldMkLst>
      </pc:sldChg>
      <pc:sldChg chg="addSp delSp modSp add mod">
        <pc:chgData name="Toby Donaldson" userId="2e6e5431-bb17-4c41-9985-d39c50d83c73" providerId="ADAL" clId="{EF2E2CF3-DC10-40C9-953F-BDDB2F5604CF}" dt="2024-02-12T00:51:54.957" v="11384" actId="1076"/>
        <pc:sldMkLst>
          <pc:docMk/>
          <pc:sldMk cId="4119632172" sldId="431"/>
        </pc:sldMkLst>
        <pc:spChg chg="add mod">
          <ac:chgData name="Toby Donaldson" userId="2e6e5431-bb17-4c41-9985-d39c50d83c73" providerId="ADAL" clId="{EF2E2CF3-DC10-40C9-953F-BDDB2F5604CF}" dt="2024-02-12T00:43:52.367" v="11302" actId="207"/>
          <ac:spMkLst>
            <pc:docMk/>
            <pc:sldMk cId="4119632172" sldId="431"/>
            <ac:spMk id="11" creationId="{B1D34692-BD3D-9C24-0979-877F4F6C1083}"/>
          </ac:spMkLst>
        </pc:spChg>
        <pc:spChg chg="del">
          <ac:chgData name="Toby Donaldson" userId="2e6e5431-bb17-4c41-9985-d39c50d83c73" providerId="ADAL" clId="{EF2E2CF3-DC10-40C9-953F-BDDB2F5604CF}" dt="2024-02-12T00:42:25.932" v="11266" actId="21"/>
          <ac:spMkLst>
            <pc:docMk/>
            <pc:sldMk cId="4119632172" sldId="431"/>
            <ac:spMk id="12" creationId="{C712C379-F80F-8679-346F-C569134547DD}"/>
          </ac:spMkLst>
        </pc:spChg>
        <pc:spChg chg="mod">
          <ac:chgData name="Toby Donaldson" userId="2e6e5431-bb17-4c41-9985-d39c50d83c73" providerId="ADAL" clId="{EF2E2CF3-DC10-40C9-953F-BDDB2F5604CF}" dt="2024-02-12T00:43:45.651" v="11300" actId="1076"/>
          <ac:spMkLst>
            <pc:docMk/>
            <pc:sldMk cId="4119632172" sldId="431"/>
            <ac:spMk id="13" creationId="{905CCF9D-E8D2-A926-3E3E-8F024805371C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18" creationId="{A797426A-814F-DE00-C246-76233BEB5B0F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19" creationId="{A0989F25-FBD1-8D89-7398-469865F1F0CB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1" creationId="{4DD8E7DF-B47D-1F86-D9E7-98FD24045F79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3" creationId="{D8979D68-B3A9-3C17-FB2B-DB8ED26917FC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5" creationId="{086EE51B-00C7-44E6-9887-AAE5B0626D31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6" creationId="{ADC00865-0222-A975-EB43-02B90DF2BEE0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7" creationId="{FA849E24-8528-873A-0A0D-A4CEAC038BBF}"/>
          </ac:spMkLst>
        </pc:spChg>
        <pc:grpChg chg="add 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4" creationId="{1D0C802B-9CF2-D6A9-A7DF-1262C07CAEA7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5" creationId="{B8FA715F-C03D-535C-DB46-5666BB9626D2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6" creationId="{B1F9F366-D696-A494-258B-4D12091EBFAA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7" creationId="{F8CB1CA0-865E-8398-429E-7A9D78B498B5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22" creationId="{31E56DB9-BC02-CB55-770C-6F55ABECCAC2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24" creationId="{320B752F-A981-7A52-AB08-2FAF3C2D98E0}"/>
          </ac:grpSpMkLst>
        </pc:grp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0" creationId="{2085A258-11B6-B9DE-CD2F-9E8506497EF8}"/>
          </ac:cxnSpMkLst>
        </pc:cxn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8" creationId="{12860F4A-6AD3-C1DC-30D4-3F8E07B23C8E}"/>
          </ac:cxnSpMkLst>
        </pc:cxn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9" creationId="{3E2A4151-5664-18C4-A53D-32A4AA858024}"/>
          </ac:cxnSpMkLst>
        </pc:cxnChg>
        <pc:cxnChg chg="add mod">
          <ac:chgData name="Toby Donaldson" userId="2e6e5431-bb17-4c41-9985-d39c50d83c73" providerId="ADAL" clId="{EF2E2CF3-DC10-40C9-953F-BDDB2F5604CF}" dt="2024-02-12T00:51:54.957" v="11384" actId="1076"/>
          <ac:cxnSpMkLst>
            <pc:docMk/>
            <pc:sldMk cId="4119632172" sldId="431"/>
            <ac:cxnSpMk id="30" creationId="{D2B8A7E1-5C14-D94C-E4F8-4AD47C6779D7}"/>
          </ac:cxnSpMkLst>
        </pc:cxnChg>
        <pc:cxnChg chg="add mod">
          <ac:chgData name="Toby Donaldson" userId="2e6e5431-bb17-4c41-9985-d39c50d83c73" providerId="ADAL" clId="{EF2E2CF3-DC10-40C9-953F-BDDB2F5604CF}" dt="2024-02-12T00:51:54.957" v="11384" actId="1076"/>
          <ac:cxnSpMkLst>
            <pc:docMk/>
            <pc:sldMk cId="4119632172" sldId="431"/>
            <ac:cxnSpMk id="31" creationId="{AFC6E228-489D-99DA-2829-22E6D6FBADC0}"/>
          </ac:cxnSpMkLst>
        </pc:cxnChg>
      </pc:sldChg>
      <pc:sldChg chg="addSp modSp add mod ord">
        <pc:chgData name="Toby Donaldson" userId="2e6e5431-bb17-4c41-9985-d39c50d83c73" providerId="ADAL" clId="{EF2E2CF3-DC10-40C9-953F-BDDB2F5604CF}" dt="2024-02-12T01:01:51.636" v="11923" actId="1076"/>
        <pc:sldMkLst>
          <pc:docMk/>
          <pc:sldMk cId="191542703" sldId="432"/>
        </pc:sldMkLst>
        <pc:spChg chg="add mod">
          <ac:chgData name="Toby Donaldson" userId="2e6e5431-bb17-4c41-9985-d39c50d83c73" providerId="ADAL" clId="{EF2E2CF3-DC10-40C9-953F-BDDB2F5604CF}" dt="2024-02-12T00:52:14.869" v="11386" actId="1076"/>
          <ac:spMkLst>
            <pc:docMk/>
            <pc:sldMk cId="191542703" sldId="432"/>
            <ac:spMk id="21" creationId="{4CC2F3C0-8EF6-5E1D-7539-AE54DA86A12B}"/>
          </ac:spMkLst>
        </pc:spChg>
        <pc:spChg chg="add mod">
          <ac:chgData name="Toby Donaldson" userId="2e6e5431-bb17-4c41-9985-d39c50d83c73" providerId="ADAL" clId="{EF2E2CF3-DC10-40C9-953F-BDDB2F5604CF}" dt="2024-02-12T00:52:14.869" v="11386" actId="1076"/>
          <ac:spMkLst>
            <pc:docMk/>
            <pc:sldMk cId="191542703" sldId="432"/>
            <ac:spMk id="22" creationId="{F5D7A169-E949-A482-9B04-1B072A94CA5A}"/>
          </ac:spMkLst>
        </pc:spChg>
        <pc:spChg chg="mod">
          <ac:chgData name="Toby Donaldson" userId="2e6e5431-bb17-4c41-9985-d39c50d83c73" providerId="ADAL" clId="{EF2E2CF3-DC10-40C9-953F-BDDB2F5604CF}" dt="2024-02-12T00:52:21.731" v="11387"/>
          <ac:spMkLst>
            <pc:docMk/>
            <pc:sldMk cId="191542703" sldId="432"/>
            <ac:spMk id="25" creationId="{98C0C48F-AC12-0286-805D-7CAF75FF6431}"/>
          </ac:spMkLst>
        </pc:spChg>
        <pc:spChg chg="mod">
          <ac:chgData name="Toby Donaldson" userId="2e6e5431-bb17-4c41-9985-d39c50d83c73" providerId="ADAL" clId="{EF2E2CF3-DC10-40C9-953F-BDDB2F5604CF}" dt="2024-02-12T00:52:21.731" v="11387"/>
          <ac:spMkLst>
            <pc:docMk/>
            <pc:sldMk cId="191542703" sldId="432"/>
            <ac:spMk id="26" creationId="{DBF15CF6-8E23-4CE0-81C9-A0C4BDACF01E}"/>
          </ac:spMkLst>
        </pc:spChg>
        <pc:spChg chg="add mod">
          <ac:chgData name="Toby Donaldson" userId="2e6e5431-bb17-4c41-9985-d39c50d83c73" providerId="ADAL" clId="{EF2E2CF3-DC10-40C9-953F-BDDB2F5604CF}" dt="2024-02-12T00:53:40.823" v="11571" actId="113"/>
          <ac:spMkLst>
            <pc:docMk/>
            <pc:sldMk cId="191542703" sldId="432"/>
            <ac:spMk id="35" creationId="{670560B4-9FC0-7CB7-3C97-52E99C74343D}"/>
          </ac:spMkLst>
        </pc:spChg>
        <pc:spChg chg="add mod">
          <ac:chgData name="Toby Donaldson" userId="2e6e5431-bb17-4c41-9985-d39c50d83c73" providerId="ADAL" clId="{EF2E2CF3-DC10-40C9-953F-BDDB2F5604CF}" dt="2024-02-12T01:01:51.636" v="11923" actId="1076"/>
          <ac:spMkLst>
            <pc:docMk/>
            <pc:sldMk cId="191542703" sldId="432"/>
            <ac:spMk id="36" creationId="{6E1BCEAE-6E26-585A-117F-173DCAA87507}"/>
          </ac:spMkLst>
        </pc:spChg>
        <pc:grpChg chg="add mod">
          <ac:chgData name="Toby Donaldson" userId="2e6e5431-bb17-4c41-9985-d39c50d83c73" providerId="ADAL" clId="{EF2E2CF3-DC10-40C9-953F-BDDB2F5604CF}" dt="2024-02-12T00:52:24.269" v="11388" actId="1076"/>
          <ac:grpSpMkLst>
            <pc:docMk/>
            <pc:sldMk cId="191542703" sldId="432"/>
            <ac:grpSpMk id="24" creationId="{4321CBD9-60A8-6039-C71F-AF8571A4175E}"/>
          </ac:grpSpMkLst>
        </pc:grpChg>
        <pc:cxnChg chg="add mod">
          <ac:chgData name="Toby Donaldson" userId="2e6e5431-bb17-4c41-9985-d39c50d83c73" providerId="ADAL" clId="{EF2E2CF3-DC10-40C9-953F-BDDB2F5604CF}" dt="2024-02-12T00:52:14.869" v="11386" actId="1076"/>
          <ac:cxnSpMkLst>
            <pc:docMk/>
            <pc:sldMk cId="191542703" sldId="432"/>
            <ac:cxnSpMk id="23" creationId="{D5FB3764-2D4D-E740-3F65-90BF7BF23D6E}"/>
          </ac:cxnSpMkLst>
        </pc:cxnChg>
        <pc:cxnChg chg="mod">
          <ac:chgData name="Toby Donaldson" userId="2e6e5431-bb17-4c41-9985-d39c50d83c73" providerId="ADAL" clId="{EF2E2CF3-DC10-40C9-953F-BDDB2F5604CF}" dt="2024-02-12T00:52:21.731" v="11387"/>
          <ac:cxnSpMkLst>
            <pc:docMk/>
            <pc:sldMk cId="191542703" sldId="432"/>
            <ac:cxnSpMk id="27" creationId="{F91E39AF-2E63-978E-B95F-E4A176675A1F}"/>
          </ac:cxnSpMkLst>
        </pc:cxnChg>
        <pc:cxnChg chg="add">
          <ac:chgData name="Toby Donaldson" userId="2e6e5431-bb17-4c41-9985-d39c50d83c73" providerId="ADAL" clId="{EF2E2CF3-DC10-40C9-953F-BDDB2F5604CF}" dt="2024-02-12T00:52:32.133" v="11389" actId="11529"/>
          <ac:cxnSpMkLst>
            <pc:docMk/>
            <pc:sldMk cId="191542703" sldId="432"/>
            <ac:cxnSpMk id="29" creationId="{2A3F4D3A-C705-5FD9-7147-6F217AAC8648}"/>
          </ac:cxnSpMkLst>
        </pc:cxnChg>
        <pc:cxnChg chg="add mod">
          <ac:chgData name="Toby Donaldson" userId="2e6e5431-bb17-4c41-9985-d39c50d83c73" providerId="ADAL" clId="{EF2E2CF3-DC10-40C9-953F-BDDB2F5604CF}" dt="2024-02-12T00:52:39.436" v="11392" actId="14100"/>
          <ac:cxnSpMkLst>
            <pc:docMk/>
            <pc:sldMk cId="191542703" sldId="432"/>
            <ac:cxnSpMk id="30" creationId="{274599C5-1D34-505A-279A-2C119F07CAC9}"/>
          </ac:cxnSpMkLst>
        </pc:cxnChg>
        <pc:cxnChg chg="add mod">
          <ac:chgData name="Toby Donaldson" userId="2e6e5431-bb17-4c41-9985-d39c50d83c73" providerId="ADAL" clId="{EF2E2CF3-DC10-40C9-953F-BDDB2F5604CF}" dt="2024-02-12T00:52:47.846" v="11394" actId="1076"/>
          <ac:cxnSpMkLst>
            <pc:docMk/>
            <pc:sldMk cId="191542703" sldId="432"/>
            <ac:cxnSpMk id="33" creationId="{411A6F37-89BC-86DB-513A-BD434E878DB3}"/>
          </ac:cxnSpMkLst>
        </pc:cxnChg>
        <pc:cxnChg chg="add mod">
          <ac:chgData name="Toby Donaldson" userId="2e6e5431-bb17-4c41-9985-d39c50d83c73" providerId="ADAL" clId="{EF2E2CF3-DC10-40C9-953F-BDDB2F5604CF}" dt="2024-02-12T00:52:47.846" v="11394" actId="1076"/>
          <ac:cxnSpMkLst>
            <pc:docMk/>
            <pc:sldMk cId="191542703" sldId="432"/>
            <ac:cxnSpMk id="34" creationId="{3ECB6AD4-FFA3-7793-7200-AE76B674F79A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689509693" sldId="432"/>
        </pc:sldMkLst>
      </pc:sldChg>
      <pc:sldChg chg="addSp delSp modSp add mod">
        <pc:chgData name="Toby Donaldson" userId="2e6e5431-bb17-4c41-9985-d39c50d83c73" providerId="ADAL" clId="{EF2E2CF3-DC10-40C9-953F-BDDB2F5604CF}" dt="2024-02-12T01:00:47.452" v="11844" actId="1076"/>
        <pc:sldMkLst>
          <pc:docMk/>
          <pc:sldMk cId="3569689374" sldId="433"/>
        </pc:sldMkLst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28" creationId="{AD973D41-2864-F0EB-C909-03A038A09B33}"/>
          </ac:spMkLst>
        </pc:spChg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31" creationId="{E4766502-8882-41EC-C114-0379147DD635}"/>
          </ac:spMkLst>
        </pc:spChg>
        <pc:spChg chg="mod">
          <ac:chgData name="Toby Donaldson" userId="2e6e5431-bb17-4c41-9985-d39c50d83c73" providerId="ADAL" clId="{EF2E2CF3-DC10-40C9-953F-BDDB2F5604CF}" dt="2024-02-12T01:00:40.506" v="11843" actId="20577"/>
          <ac:spMkLst>
            <pc:docMk/>
            <pc:sldMk cId="3569689374" sldId="433"/>
            <ac:spMk id="35" creationId="{670560B4-9FC0-7CB7-3C97-52E99C74343D}"/>
          </ac:spMkLst>
        </pc:spChg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36" creationId="{24B319A8-AA5C-FC7B-2D0D-E20844A03487}"/>
          </ac:spMkLst>
        </pc:spChg>
        <pc:spChg chg="add mod">
          <ac:chgData name="Toby Donaldson" userId="2e6e5431-bb17-4c41-9985-d39c50d83c73" providerId="ADAL" clId="{EF2E2CF3-DC10-40C9-953F-BDDB2F5604CF}" dt="2024-02-12T01:00:47.452" v="11844" actId="1076"/>
          <ac:spMkLst>
            <pc:docMk/>
            <pc:sldMk cId="3569689374" sldId="433"/>
            <ac:spMk id="37" creationId="{5BE3ED74-9123-AB16-0A07-4232BC12153F}"/>
          </ac:spMkLst>
        </pc:spChg>
        <pc:spChg chg="add mod">
          <ac:chgData name="Toby Donaldson" userId="2e6e5431-bb17-4c41-9985-d39c50d83c73" providerId="ADAL" clId="{EF2E2CF3-DC10-40C9-953F-BDDB2F5604CF}" dt="2024-02-12T01:00:47.452" v="11844" actId="1076"/>
          <ac:spMkLst>
            <pc:docMk/>
            <pc:sldMk cId="3569689374" sldId="433"/>
            <ac:spMk id="38" creationId="{6433B839-6FAC-DF0F-A1F7-302F3B53C350}"/>
          </ac:spMkLst>
        </pc:spChg>
        <pc:spChg chg="add del mod">
          <ac:chgData name="Toby Donaldson" userId="2e6e5431-bb17-4c41-9985-d39c50d83c73" providerId="ADAL" clId="{EF2E2CF3-DC10-40C9-953F-BDDB2F5604CF}" dt="2024-02-12T00:57:13.798" v="11662" actId="21"/>
          <ac:spMkLst>
            <pc:docMk/>
            <pc:sldMk cId="3569689374" sldId="433"/>
            <ac:spMk id="43" creationId="{323E37CF-0B6A-3F8D-6850-65F6A410542E}"/>
          </ac:spMkLst>
        </pc:spChg>
        <pc:spChg chg="add mod">
          <ac:chgData name="Toby Donaldson" userId="2e6e5431-bb17-4c41-9985-d39c50d83c73" providerId="ADAL" clId="{EF2E2CF3-DC10-40C9-953F-BDDB2F5604CF}" dt="2024-02-12T00:58:58.099" v="11690" actId="164"/>
          <ac:spMkLst>
            <pc:docMk/>
            <pc:sldMk cId="3569689374" sldId="433"/>
            <ac:spMk id="44" creationId="{4F93552F-EAD8-7988-6E08-33AF55D17151}"/>
          </ac:spMkLst>
        </pc:spChg>
        <pc:spChg chg="add mod">
          <ac:chgData name="Toby Donaldson" userId="2e6e5431-bb17-4c41-9985-d39c50d83c73" providerId="ADAL" clId="{EF2E2CF3-DC10-40C9-953F-BDDB2F5604CF}" dt="2024-02-12T01:00:30.504" v="11841" actId="20577"/>
          <ac:spMkLst>
            <pc:docMk/>
            <pc:sldMk cId="3569689374" sldId="433"/>
            <ac:spMk id="46" creationId="{5C807A7B-72A5-CB5B-BE5A-EA510C0E565B}"/>
          </ac:spMkLst>
        </pc:spChg>
        <pc:grpChg chg="add mod">
          <ac:chgData name="Toby Donaldson" userId="2e6e5431-bb17-4c41-9985-d39c50d83c73" providerId="ADAL" clId="{EF2E2CF3-DC10-40C9-953F-BDDB2F5604CF}" dt="2024-02-12T00:58:58.099" v="11690" actId="164"/>
          <ac:grpSpMkLst>
            <pc:docMk/>
            <pc:sldMk cId="3569689374" sldId="433"/>
            <ac:grpSpMk id="45" creationId="{5B8AA652-E096-62EC-54CF-C28F84B1A903}"/>
          </ac:grpSpMkLst>
        </pc:grpChg>
        <pc:picChg chg="add del mod">
          <ac:chgData name="Toby Donaldson" userId="2e6e5431-bb17-4c41-9985-d39c50d83c73" providerId="ADAL" clId="{EF2E2CF3-DC10-40C9-953F-BDDB2F5604CF}" dt="2024-02-12T00:57:38.019" v="11666" actId="21"/>
          <ac:picMkLst>
            <pc:docMk/>
            <pc:sldMk cId="3569689374" sldId="433"/>
            <ac:picMk id="42" creationId="{5AD65DF3-F479-349C-4616-9C6C84C868D8}"/>
          </ac:picMkLst>
        </pc:picChg>
        <pc:picChg chg="add mod">
          <ac:chgData name="Toby Donaldson" userId="2e6e5431-bb17-4c41-9985-d39c50d83c73" providerId="ADAL" clId="{EF2E2CF3-DC10-40C9-953F-BDDB2F5604CF}" dt="2024-02-12T00:58:58.099" v="11690" actId="164"/>
          <ac:picMkLst>
            <pc:docMk/>
            <pc:sldMk cId="3569689374" sldId="433"/>
            <ac:picMk id="2050" creationId="{15CDDA62-6BD3-CFE8-7D49-C87E4B40B425}"/>
          </ac:picMkLst>
        </pc:picChg>
        <pc:cxnChg chg="add mod">
          <ac:chgData name="Toby Donaldson" userId="2e6e5431-bb17-4c41-9985-d39c50d83c73" providerId="ADAL" clId="{EF2E2CF3-DC10-40C9-953F-BDDB2F5604CF}" dt="2024-02-12T00:55:52.781" v="11650"/>
          <ac:cxnSpMkLst>
            <pc:docMk/>
            <pc:sldMk cId="3569689374" sldId="433"/>
            <ac:cxnSpMk id="32" creationId="{AB92FCAA-6291-B04F-B951-D2B9F117AB4B}"/>
          </ac:cxnSpMkLst>
        </pc:cxnChg>
        <pc:cxnChg chg="add mod">
          <ac:chgData name="Toby Donaldson" userId="2e6e5431-bb17-4c41-9985-d39c50d83c73" providerId="ADAL" clId="{EF2E2CF3-DC10-40C9-953F-BDDB2F5604CF}" dt="2024-02-12T01:00:47.452" v="11844" actId="1076"/>
          <ac:cxnSpMkLst>
            <pc:docMk/>
            <pc:sldMk cId="3569689374" sldId="433"/>
            <ac:cxnSpMk id="39" creationId="{971C7D09-3D92-B34C-6073-D650EDA3657A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978049219" sldId="43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014334157" sldId="434"/>
        </pc:sldMkLst>
      </pc:sldChg>
      <pc:sldChg chg="delSp modSp add del mod">
        <pc:chgData name="Toby Donaldson" userId="2e6e5431-bb17-4c41-9985-d39c50d83c73" providerId="ADAL" clId="{EF2E2CF3-DC10-40C9-953F-BDDB2F5604CF}" dt="2024-02-12T01:02:58.435" v="12083" actId="2696"/>
        <pc:sldMkLst>
          <pc:docMk/>
          <pc:sldMk cId="1685135684" sldId="434"/>
        </pc:sldMkLst>
        <pc:spChg chg="del mod">
          <ac:chgData name="Toby Donaldson" userId="2e6e5431-bb17-4c41-9985-d39c50d83c73" providerId="ADAL" clId="{EF2E2CF3-DC10-40C9-953F-BDDB2F5604CF}" dt="2024-02-12T01:02:50.930" v="12082" actId="21"/>
          <ac:spMkLst>
            <pc:docMk/>
            <pc:sldMk cId="1685135684" sldId="434"/>
            <ac:spMk id="36" creationId="{6E1BCEAE-6E26-585A-117F-173DCAA87507}"/>
          </ac:spMkLst>
        </pc:spChg>
      </pc:sldChg>
      <pc:sldChg chg="addSp modSp add mod">
        <pc:chgData name="Toby Donaldson" userId="2e6e5431-bb17-4c41-9985-d39c50d83c73" providerId="ADAL" clId="{EF2E2CF3-DC10-40C9-953F-BDDB2F5604CF}" dt="2024-02-12T04:54:31.661" v="12561" actId="20577"/>
        <pc:sldMkLst>
          <pc:docMk/>
          <pc:sldMk cId="3920920788" sldId="434"/>
        </pc:sldMkLst>
        <pc:spChg chg="add mod">
          <ac:chgData name="Toby Donaldson" userId="2e6e5431-bb17-4c41-9985-d39c50d83c73" providerId="ADAL" clId="{EF2E2CF3-DC10-40C9-953F-BDDB2F5604CF}" dt="2024-02-12T04:52:40.603" v="12375" actId="20577"/>
          <ac:spMkLst>
            <pc:docMk/>
            <pc:sldMk cId="3920920788" sldId="434"/>
            <ac:spMk id="3" creationId="{8B01FB8D-063F-4F0E-9B31-785D044F9819}"/>
          </ac:spMkLst>
        </pc:spChg>
        <pc:spChg chg="add mod">
          <ac:chgData name="Toby Donaldson" userId="2e6e5431-bb17-4c41-9985-d39c50d83c73" providerId="ADAL" clId="{EF2E2CF3-DC10-40C9-953F-BDDB2F5604CF}" dt="2024-02-12T04:46:20.374" v="12087"/>
          <ac:spMkLst>
            <pc:docMk/>
            <pc:sldMk cId="3920920788" sldId="434"/>
            <ac:spMk id="5" creationId="{53C1B28B-F6BE-1CAF-4C13-DF80C3AE1B19}"/>
          </ac:spMkLst>
        </pc:spChg>
        <pc:spChg chg="add mod">
          <ac:chgData name="Toby Donaldson" userId="2e6e5431-bb17-4c41-9985-d39c50d83c73" providerId="ADAL" clId="{EF2E2CF3-DC10-40C9-953F-BDDB2F5604CF}" dt="2024-02-12T04:54:31.661" v="12561" actId="20577"/>
          <ac:spMkLst>
            <pc:docMk/>
            <pc:sldMk cId="3920920788" sldId="434"/>
            <ac:spMk id="6" creationId="{E51E0F5E-A2D5-9AE5-0F3D-2FC1930BCBC9}"/>
          </ac:spMkLst>
        </pc:spChg>
        <pc:spChg chg="mod">
          <ac:chgData name="Toby Donaldson" userId="2e6e5431-bb17-4c41-9985-d39c50d83c73" providerId="ADAL" clId="{EF2E2CF3-DC10-40C9-953F-BDDB2F5604CF}" dt="2024-02-12T04:48:17.670" v="12115" actId="20577"/>
          <ac:spMkLst>
            <pc:docMk/>
            <pc:sldMk cId="3920920788" sldId="434"/>
            <ac:spMk id="10" creationId="{168BFDD8-6834-3156-C6C3-6DE53DEDFAD7}"/>
          </ac:spMkLst>
        </pc:spChg>
        <pc:spChg chg="add mod">
          <ac:chgData name="Toby Donaldson" userId="2e6e5431-bb17-4c41-9985-d39c50d83c73" providerId="ADAL" clId="{EF2E2CF3-DC10-40C9-953F-BDDB2F5604CF}" dt="2024-02-12T04:54:10.008" v="12558" actId="1076"/>
          <ac:spMkLst>
            <pc:docMk/>
            <pc:sldMk cId="3920920788" sldId="434"/>
            <ac:spMk id="16" creationId="{9F40A437-9EC8-1CD5-36F8-E64FF7E83807}"/>
          </ac:spMkLst>
        </pc:spChg>
        <pc:cxnChg chg="add mod">
          <ac:chgData name="Toby Donaldson" userId="2e6e5431-bb17-4c41-9985-d39c50d83c73" providerId="ADAL" clId="{EF2E2CF3-DC10-40C9-953F-BDDB2F5604CF}" dt="2024-02-12T04:53:38.456" v="12507" actId="14100"/>
          <ac:cxnSpMkLst>
            <pc:docMk/>
            <pc:sldMk cId="3920920788" sldId="434"/>
            <ac:cxnSpMk id="13" creationId="{3106C297-5A67-9BAF-B98D-2AB1B23BAE84}"/>
          </ac:cxnSpMkLst>
        </pc:cxnChg>
        <pc:cxnChg chg="add">
          <ac:chgData name="Toby Donaldson" userId="2e6e5431-bb17-4c41-9985-d39c50d83c73" providerId="ADAL" clId="{EF2E2CF3-DC10-40C9-953F-BDDB2F5604CF}" dt="2024-02-12T04:54:14.690" v="12559" actId="11529"/>
          <ac:cxnSpMkLst>
            <pc:docMk/>
            <pc:sldMk cId="3920920788" sldId="434"/>
            <ac:cxnSpMk id="18" creationId="{ED9B0269-9BEE-BC59-6A54-91B307EDFD68}"/>
          </ac:cxnSpMkLst>
        </pc:cxnChg>
      </pc:sldChg>
      <pc:sldChg chg="add">
        <pc:chgData name="Toby Donaldson" userId="2e6e5431-bb17-4c41-9985-d39c50d83c73" providerId="ADAL" clId="{EF2E2CF3-DC10-40C9-953F-BDDB2F5604CF}" dt="2024-02-12T04:51:20.482" v="12245" actId="2890"/>
        <pc:sldMkLst>
          <pc:docMk/>
          <pc:sldMk cId="1869859612" sldId="43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45367849" sldId="43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695041742" sldId="436"/>
        </pc:sldMkLst>
      </pc:sldChg>
      <pc:sldChg chg="modSp mod">
        <pc:chgData name="Toby Donaldson" userId="2e6e5431-bb17-4c41-9985-d39c50d83c73" providerId="ADAL" clId="{EF2E2CF3-DC10-40C9-953F-BDDB2F5604CF}" dt="2024-02-13T03:20:09.118" v="12579" actId="20577"/>
        <pc:sldMkLst>
          <pc:docMk/>
          <pc:sldMk cId="4023704484" sldId="436"/>
        </pc:sldMkLst>
        <pc:spChg chg="mod">
          <ac:chgData name="Toby Donaldson" userId="2e6e5431-bb17-4c41-9985-d39c50d83c73" providerId="ADAL" clId="{EF2E2CF3-DC10-40C9-953F-BDDB2F5604CF}" dt="2024-02-13T03:19:40.560" v="12563" actId="27636"/>
          <ac:spMkLst>
            <pc:docMk/>
            <pc:sldMk cId="4023704484" sldId="436"/>
            <ac:spMk id="3" creationId="{A90B0A16-99D5-9A4F-73F3-7C0C113CD17E}"/>
          </ac:spMkLst>
        </pc:spChg>
        <pc:spChg chg="mod">
          <ac:chgData name="Toby Donaldson" userId="2e6e5431-bb17-4c41-9985-d39c50d83c73" providerId="ADAL" clId="{EF2E2CF3-DC10-40C9-953F-BDDB2F5604CF}" dt="2024-02-13T03:20:09.118" v="12579" actId="20577"/>
          <ac:spMkLst>
            <pc:docMk/>
            <pc:sldMk cId="4023704484" sldId="436"/>
            <ac:spMk id="5" creationId="{036D36B5-A3F9-BFA5-D957-E6CE1B534490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91130111" sldId="43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390341163" sldId="43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29899885" sldId="43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434919902" sldId="44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08084210" sldId="44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121172308" sldId="44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809652520" sldId="44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527297956" sldId="444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819228914" sldId="44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56156499" sldId="44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856393146" sldId="44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174112358" sldId="44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31394609" sldId="44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080304898" sldId="45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116464970" sldId="45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440537417" sldId="45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165341691" sldId="45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06702299" sldId="454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518268049" sldId="45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870577980" sldId="45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110891" sldId="45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8668984" sldId="45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82129422" sldId="45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66811989" sldId="46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825683144" sldId="461"/>
        </pc:sldMkLst>
      </pc:sldChg>
    </pc:docChg>
  </pc:docChgLst>
  <pc:docChgLst>
    <pc:chgData name="Toby Donaldson" userId="2e6e5431-bb17-4c41-9985-d39c50d83c73" providerId="ADAL" clId="{E4E1E015-7E1F-4DED-BF7F-77C6EEDF21C5}"/>
    <pc:docChg chg="undo redo custSel addSld modSld sldOrd modSection">
      <pc:chgData name="Toby Donaldson" userId="2e6e5431-bb17-4c41-9985-d39c50d83c73" providerId="ADAL" clId="{E4E1E015-7E1F-4DED-BF7F-77C6EEDF21C5}" dt="2024-01-16T03:33:43.229" v="539" actId="20577"/>
      <pc:docMkLst>
        <pc:docMk/>
      </pc:docMkLst>
      <pc:sldChg chg="modSp mod">
        <pc:chgData name="Toby Donaldson" userId="2e6e5431-bb17-4c41-9985-d39c50d83c73" providerId="ADAL" clId="{E4E1E015-7E1F-4DED-BF7F-77C6EEDF21C5}" dt="2024-01-15T19:15:05.781" v="16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E4E1E015-7E1F-4DED-BF7F-77C6EEDF21C5}" dt="2024-01-15T19:15:05.781" v="165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E4E1E015-7E1F-4DED-BF7F-77C6EEDF21C5}" dt="2024-01-15T19:17:53.333" v="219" actId="14100"/>
        <pc:sldMkLst>
          <pc:docMk/>
          <pc:sldMk cId="4069557335" sldId="260"/>
        </pc:sldMkLst>
        <pc:spChg chg="mod">
          <ac:chgData name="Toby Donaldson" userId="2e6e5431-bb17-4c41-9985-d39c50d83c73" providerId="ADAL" clId="{E4E1E015-7E1F-4DED-BF7F-77C6EEDF21C5}" dt="2024-01-15T19:17:53.333" v="219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addSp delSp modSp mod ord">
        <pc:chgData name="Toby Donaldson" userId="2e6e5431-bb17-4c41-9985-d39c50d83c73" providerId="ADAL" clId="{E4E1E015-7E1F-4DED-BF7F-77C6EEDF21C5}" dt="2024-01-16T03:33:28.213" v="538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E4E1E015-7E1F-4DED-BF7F-77C6EEDF21C5}" dt="2024-01-16T03:33:28.213" v="538" actId="20577"/>
          <ac:spMkLst>
            <pc:docMk/>
            <pc:sldMk cId="3700499661" sldId="268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1:02.963" v="401" actId="21"/>
          <ac:spMkLst>
            <pc:docMk/>
            <pc:sldMk cId="3700499661" sldId="268"/>
            <ac:spMk id="5" creationId="{39FDE34E-4DB3-EE4D-1334-A1BE6397D771}"/>
          </ac:spMkLst>
        </pc:spChg>
        <pc:spChg chg="add mod">
          <ac:chgData name="Toby Donaldson" userId="2e6e5431-bb17-4c41-9985-d39c50d83c73" providerId="ADAL" clId="{E4E1E015-7E1F-4DED-BF7F-77C6EEDF21C5}" dt="2024-01-15T19:29:23.365" v="381"/>
          <ac:spMkLst>
            <pc:docMk/>
            <pc:sldMk cId="3700499661" sldId="268"/>
            <ac:spMk id="7" creationId="{19CDE350-534C-052E-6444-CB0F7419BFBA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700499661" sldId="268"/>
            <ac:inkMk id="8" creationId="{287D6750-C5CA-261F-2E6B-0C4F162E1E48}"/>
          </ac:inkMkLst>
        </pc:inkChg>
      </pc:sldChg>
      <pc:sldChg chg="modSp mod">
        <pc:chgData name="Toby Donaldson" userId="2e6e5431-bb17-4c41-9985-d39c50d83c73" providerId="ADAL" clId="{E4E1E015-7E1F-4DED-BF7F-77C6EEDF21C5}" dt="2024-01-16T03:33:43.229" v="539" actId="20577"/>
        <pc:sldMkLst>
          <pc:docMk/>
          <pc:sldMk cId="3349829518" sldId="269"/>
        </pc:sldMkLst>
        <pc:spChg chg="mod">
          <ac:chgData name="Toby Donaldson" userId="2e6e5431-bb17-4c41-9985-d39c50d83c73" providerId="ADAL" clId="{E4E1E015-7E1F-4DED-BF7F-77C6EEDF21C5}" dt="2024-01-16T03:33:43.229" v="539" actId="20577"/>
          <ac:spMkLst>
            <pc:docMk/>
            <pc:sldMk cId="3349829518" sldId="269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20:55.304" v="233" actId="1076"/>
          <ac:spMkLst>
            <pc:docMk/>
            <pc:sldMk cId="3349829518" sldId="269"/>
            <ac:spMk id="5" creationId="{B3902004-C221-8059-C11F-0C373FF697C1}"/>
          </ac:spMkLst>
        </pc:spChg>
        <pc:spChg chg="mod">
          <ac:chgData name="Toby Donaldson" userId="2e6e5431-bb17-4c41-9985-d39c50d83c73" providerId="ADAL" clId="{E4E1E015-7E1F-4DED-BF7F-77C6EEDF21C5}" dt="2024-01-15T19:20:16.853" v="225" actId="14100"/>
          <ac:spMkLst>
            <pc:docMk/>
            <pc:sldMk cId="3349829518" sldId="269"/>
            <ac:spMk id="6" creationId="{657B7BCF-4717-8A99-65E5-2F712B23D502}"/>
          </ac:spMkLst>
        </pc:spChg>
        <pc:spChg chg="mod">
          <ac:chgData name="Toby Donaldson" userId="2e6e5431-bb17-4c41-9985-d39c50d83c73" providerId="ADAL" clId="{E4E1E015-7E1F-4DED-BF7F-77C6EEDF21C5}" dt="2024-01-15T19:21:35.765" v="242" actId="2711"/>
          <ac:spMkLst>
            <pc:docMk/>
            <pc:sldMk cId="3349829518" sldId="269"/>
            <ac:spMk id="9" creationId="{A4462FDA-B578-457E-87FF-D04F9402994E}"/>
          </ac:spMkLst>
        </pc:spChg>
        <pc:cxnChg chg="mod">
          <ac:chgData name="Toby Donaldson" userId="2e6e5431-bb17-4c41-9985-d39c50d83c73" providerId="ADAL" clId="{E4E1E015-7E1F-4DED-BF7F-77C6EEDF21C5}" dt="2024-01-15T19:20:58.762" v="234" actId="14100"/>
          <ac:cxnSpMkLst>
            <pc:docMk/>
            <pc:sldMk cId="3349829518" sldId="269"/>
            <ac:cxnSpMk id="8" creationId="{62A469E4-9F5C-6C1F-B8BC-058482300BDA}"/>
          </ac:cxnSpMkLst>
        </pc:cxnChg>
        <pc:cxnChg chg="mod">
          <ac:chgData name="Toby Donaldson" userId="2e6e5431-bb17-4c41-9985-d39c50d83c73" providerId="ADAL" clId="{E4E1E015-7E1F-4DED-BF7F-77C6EEDF21C5}" dt="2024-01-15T19:21:09.457" v="237" actId="14100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modSp mod">
        <pc:chgData name="Toby Donaldson" userId="2e6e5431-bb17-4c41-9985-d39c50d83c73" providerId="ADAL" clId="{E4E1E015-7E1F-4DED-BF7F-77C6EEDF21C5}" dt="2024-01-15T19:22:37.266" v="366" actId="20577"/>
        <pc:sldMkLst>
          <pc:docMk/>
          <pc:sldMk cId="3877031596" sldId="270"/>
        </pc:sldMkLst>
        <pc:spChg chg="mod">
          <ac:chgData name="Toby Donaldson" userId="2e6e5431-bb17-4c41-9985-d39c50d83c73" providerId="ADAL" clId="{E4E1E015-7E1F-4DED-BF7F-77C6EEDF21C5}" dt="2024-01-15T19:22:21.459" v="356" actId="27636"/>
          <ac:spMkLst>
            <pc:docMk/>
            <pc:sldMk cId="3877031596" sldId="270"/>
            <ac:spMk id="5" creationId="{EEED5863-62D2-CABA-6CC2-667D2E307BDA}"/>
          </ac:spMkLst>
        </pc:spChg>
        <pc:spChg chg="mod">
          <ac:chgData name="Toby Donaldson" userId="2e6e5431-bb17-4c41-9985-d39c50d83c73" providerId="ADAL" clId="{E4E1E015-7E1F-4DED-BF7F-77C6EEDF21C5}" dt="2024-01-15T19:22:37.266" v="366" actId="20577"/>
          <ac:spMkLst>
            <pc:docMk/>
            <pc:sldMk cId="3877031596" sldId="270"/>
            <ac:spMk id="6" creationId="{CBA71C1A-66AC-53BB-D3B0-BD35EC499A20}"/>
          </ac:spMkLst>
        </pc:spChg>
      </pc:sldChg>
      <pc:sldChg chg="modSp mod">
        <pc:chgData name="Toby Donaldson" userId="2e6e5431-bb17-4c41-9985-d39c50d83c73" providerId="ADAL" clId="{E4E1E015-7E1F-4DED-BF7F-77C6EEDF21C5}" dt="2024-01-15T19:24:58.735" v="378" actId="14100"/>
        <pc:sldMkLst>
          <pc:docMk/>
          <pc:sldMk cId="866962288" sldId="273"/>
        </pc:sldMkLst>
        <pc:spChg chg="mod">
          <ac:chgData name="Toby Donaldson" userId="2e6e5431-bb17-4c41-9985-d39c50d83c73" providerId="ADAL" clId="{E4E1E015-7E1F-4DED-BF7F-77C6EEDF21C5}" dt="2024-01-15T19:24:58.735" v="378" actId="14100"/>
          <ac:spMkLst>
            <pc:docMk/>
            <pc:sldMk cId="866962288" sldId="273"/>
            <ac:spMk id="8" creationId="{F0D79F00-076A-C4AC-D3F5-24C50CDF8DDF}"/>
          </ac:spMkLst>
        </pc:spChg>
        <pc:spChg chg="mod">
          <ac:chgData name="Toby Donaldson" userId="2e6e5431-bb17-4c41-9985-d39c50d83c73" providerId="ADAL" clId="{E4E1E015-7E1F-4DED-BF7F-77C6EEDF21C5}" dt="2024-01-15T19:24:29.880" v="371" actId="20577"/>
          <ac:spMkLst>
            <pc:docMk/>
            <pc:sldMk cId="866962288" sldId="273"/>
            <ac:spMk id="12" creationId="{17B60DBA-3DF0-1E41-93EC-B83CD44E94BD}"/>
          </ac:spMkLst>
        </pc:spChg>
        <pc:cxnChg chg="mod">
          <ac:chgData name="Toby Donaldson" userId="2e6e5431-bb17-4c41-9985-d39c50d83c73" providerId="ADAL" clId="{E4E1E015-7E1F-4DED-BF7F-77C6EEDF21C5}" dt="2024-01-15T19:24:58.735" v="378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addSp delSp modSp mod">
        <pc:chgData name="Toby Donaldson" userId="2e6e5431-bb17-4c41-9985-d39c50d83c73" providerId="ADAL" clId="{E4E1E015-7E1F-4DED-BF7F-77C6EEDF21C5}" dt="2024-01-16T03:33:17.191" v="536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E4E1E015-7E1F-4DED-BF7F-77C6EEDF21C5}" dt="2024-01-16T03:33:17.191" v="536" actId="20577"/>
          <ac:spMkLst>
            <pc:docMk/>
            <pc:sldMk cId="3215519779" sldId="274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2:03.399" v="408" actId="21"/>
          <ac:spMkLst>
            <pc:docMk/>
            <pc:sldMk cId="3215519779" sldId="274"/>
            <ac:spMk id="5" creationId="{B4AEBEF1-9143-AE54-676F-24BDF19415A5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215519779" sldId="274"/>
            <ac:inkMk id="7" creationId="{3A86AB99-39FE-233D-3022-8249324C7454}"/>
          </ac:inkMkLst>
        </pc:inkChg>
      </pc:sldChg>
      <pc:sldChg chg="addSp delSp modSp mod">
        <pc:chgData name="Toby Donaldson" userId="2e6e5431-bb17-4c41-9985-d39c50d83c73" providerId="ADAL" clId="{E4E1E015-7E1F-4DED-BF7F-77C6EEDF21C5}" dt="2024-01-16T03:33:04.668" v="534" actId="20577"/>
        <pc:sldMkLst>
          <pc:docMk/>
          <pc:sldMk cId="759780921" sldId="275"/>
        </pc:sldMkLst>
        <pc:spChg chg="mod">
          <ac:chgData name="Toby Donaldson" userId="2e6e5431-bb17-4c41-9985-d39c50d83c73" providerId="ADAL" clId="{E4E1E015-7E1F-4DED-BF7F-77C6EEDF21C5}" dt="2024-01-16T03:33:04.668" v="534" actId="20577"/>
          <ac:spMkLst>
            <pc:docMk/>
            <pc:sldMk cId="759780921" sldId="275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5" creationId="{9394A61C-249D-82A9-A857-976D89D3644C}"/>
          </ac:spMkLst>
        </pc:spChg>
        <pc:spChg chg="mod">
          <ac:chgData name="Toby Donaldson" userId="2e6e5431-bb17-4c41-9985-d39c50d83c73" providerId="ADAL" clId="{E4E1E015-7E1F-4DED-BF7F-77C6EEDF21C5}" dt="2024-01-15T19:33:11.266" v="415"/>
          <ac:spMkLst>
            <pc:docMk/>
            <pc:sldMk cId="759780921" sldId="275"/>
            <ac:spMk id="6" creationId="{0074C415-6154-5C12-1F7A-1EDC07AA0523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7" creationId="{C19EAF84-A44E-F370-2908-2E855C7E90C4}"/>
          </ac:spMkLst>
        </pc:spChg>
      </pc:sldChg>
      <pc:sldChg chg="modSp mod">
        <pc:chgData name="Toby Donaldson" userId="2e6e5431-bb17-4c41-9985-d39c50d83c73" providerId="ADAL" clId="{E4E1E015-7E1F-4DED-BF7F-77C6EEDF21C5}" dt="2024-01-15T20:29:02.352" v="531" actId="20577"/>
        <pc:sldMkLst>
          <pc:docMk/>
          <pc:sldMk cId="2396012569" sldId="276"/>
        </pc:sldMkLst>
        <pc:spChg chg="mod">
          <ac:chgData name="Toby Donaldson" userId="2e6e5431-bb17-4c41-9985-d39c50d83c73" providerId="ADAL" clId="{E4E1E015-7E1F-4DED-BF7F-77C6EEDF21C5}" dt="2024-01-15T20:29:02.352" v="531" actId="20577"/>
          <ac:spMkLst>
            <pc:docMk/>
            <pc:sldMk cId="2396012569" sldId="276"/>
            <ac:spMk id="3" creationId="{DEE6A4FB-E47F-AE50-5727-A9CF18B6513F}"/>
          </ac:spMkLst>
        </pc:spChg>
      </pc:sldChg>
      <pc:sldChg chg="modSp mod">
        <pc:chgData name="Toby Donaldson" userId="2e6e5431-bb17-4c41-9985-d39c50d83c73" providerId="ADAL" clId="{E4E1E015-7E1F-4DED-BF7F-77C6EEDF21C5}" dt="2024-01-15T19:23:35.740" v="369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E4E1E015-7E1F-4DED-BF7F-77C6EEDF21C5}" dt="2024-01-15T19:23:24.976" v="367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E4E1E015-7E1F-4DED-BF7F-77C6EEDF21C5}" dt="2024-01-15T19:23:35.740" v="369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delSp modSp mod">
        <pc:chgData name="Toby Donaldson" userId="2e6e5431-bb17-4c41-9985-d39c50d83c73" providerId="ADAL" clId="{E4E1E015-7E1F-4DED-BF7F-77C6EEDF21C5}" dt="2024-01-15T19:17:07.609" v="194" actId="21"/>
        <pc:sldMkLst>
          <pc:docMk/>
          <pc:sldMk cId="926493247" sldId="278"/>
        </pc:sldMkLst>
        <pc:spChg chg="mod">
          <ac:chgData name="Toby Donaldson" userId="2e6e5431-bb17-4c41-9985-d39c50d83c73" providerId="ADAL" clId="{E4E1E015-7E1F-4DED-BF7F-77C6EEDF21C5}" dt="2024-01-15T19:16:48.575" v="193" actId="20577"/>
          <ac:spMkLst>
            <pc:docMk/>
            <pc:sldMk cId="926493247" sldId="278"/>
            <ac:spMk id="4" creationId="{376D9ECB-F48A-16E5-568E-17CD3C6C5346}"/>
          </ac:spMkLst>
        </pc:spChg>
        <pc:spChg chg="del">
          <ac:chgData name="Toby Donaldson" userId="2e6e5431-bb17-4c41-9985-d39c50d83c73" providerId="ADAL" clId="{E4E1E015-7E1F-4DED-BF7F-77C6EEDF21C5}" dt="2024-01-15T19:17:07.609" v="194" actId="21"/>
          <ac:spMkLst>
            <pc:docMk/>
            <pc:sldMk cId="926493247" sldId="278"/>
            <ac:spMk id="6" creationId="{0F35BD56-BF03-A0FF-4EDB-53A2083BD8D8}"/>
          </ac:spMkLst>
        </pc:spChg>
      </pc:sldChg>
      <pc:sldChg chg="modSp add mod">
        <pc:chgData name="Toby Donaldson" userId="2e6e5431-bb17-4c41-9985-d39c50d83c73" providerId="ADAL" clId="{E4E1E015-7E1F-4DED-BF7F-77C6EEDF21C5}" dt="2024-01-16T03:33:21.952" v="537" actId="20577"/>
        <pc:sldMkLst>
          <pc:docMk/>
          <pc:sldMk cId="2771185702" sldId="290"/>
        </pc:sldMkLst>
        <pc:spChg chg="mod">
          <ac:chgData name="Toby Donaldson" userId="2e6e5431-bb17-4c41-9985-d39c50d83c73" providerId="ADAL" clId="{E4E1E015-7E1F-4DED-BF7F-77C6EEDF21C5}" dt="2024-01-16T03:33:21.952" v="537" actId="20577"/>
          <ac:spMkLst>
            <pc:docMk/>
            <pc:sldMk cId="2771185702" sldId="290"/>
            <ac:spMk id="3" creationId="{A3B3CC87-05DD-DBF8-A83E-E22DE27B16FC}"/>
          </ac:spMkLst>
        </pc:spChg>
      </pc:sldChg>
      <pc:sldChg chg="modSp add mod">
        <pc:chgData name="Toby Donaldson" userId="2e6e5431-bb17-4c41-9985-d39c50d83c73" providerId="ADAL" clId="{E4E1E015-7E1F-4DED-BF7F-77C6EEDF21C5}" dt="2024-01-16T03:33:11.521" v="535" actId="20577"/>
        <pc:sldMkLst>
          <pc:docMk/>
          <pc:sldMk cId="1736226977" sldId="291"/>
        </pc:sldMkLst>
        <pc:spChg chg="mod">
          <ac:chgData name="Toby Donaldson" userId="2e6e5431-bb17-4c41-9985-d39c50d83c73" providerId="ADAL" clId="{E4E1E015-7E1F-4DED-BF7F-77C6EEDF21C5}" dt="2024-01-16T03:33:11.521" v="535" actId="20577"/>
          <ac:spMkLst>
            <pc:docMk/>
            <pc:sldMk cId="1736226977" sldId="291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35:54.807" v="530" actId="255"/>
          <ac:spMkLst>
            <pc:docMk/>
            <pc:sldMk cId="1736226977" sldId="291"/>
            <ac:spMk id="5" creationId="{B4AEBEF1-9143-AE54-676F-24BDF19415A5}"/>
          </ac:spMkLst>
        </pc:spChg>
      </pc:sldChg>
      <pc:sldChg chg="addSp modSp add mod">
        <pc:chgData name="Toby Donaldson" userId="2e6e5431-bb17-4c41-9985-d39c50d83c73" providerId="ADAL" clId="{E4E1E015-7E1F-4DED-BF7F-77C6EEDF21C5}" dt="2024-01-16T03:32:46.897" v="533" actId="20577"/>
        <pc:sldMkLst>
          <pc:docMk/>
          <pc:sldMk cId="3089034745" sldId="292"/>
        </pc:sldMkLst>
        <pc:spChg chg="mod">
          <ac:chgData name="Toby Donaldson" userId="2e6e5431-bb17-4c41-9985-d39c50d83c73" providerId="ADAL" clId="{E4E1E015-7E1F-4DED-BF7F-77C6EEDF21C5}" dt="2024-01-16T03:32:46.897" v="533" actId="20577"/>
          <ac:spMkLst>
            <pc:docMk/>
            <pc:sldMk cId="3089034745" sldId="292"/>
            <ac:spMk id="3" creationId="{A3B3CC87-05DD-DBF8-A83E-E22DE27B16FC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089034745" sldId="292"/>
            <ac:inkMk id="8" creationId="{3EDFA75B-911F-85C6-88B1-1B27EB3C099C}"/>
          </ac:inkMkLst>
        </pc:inkChg>
      </pc:sldChg>
    </pc:docChg>
  </pc:docChgLst>
  <pc:docChgLst>
    <pc:chgData name="Toby Donaldson" userId="2e6e5431-bb17-4c41-9985-d39c50d83c73" providerId="ADAL" clId="{3AFAA65F-794E-4EB0-923A-9564B666AD00}"/>
    <pc:docChg chg="undo custSel delSld modSld addSection modSection">
      <pc:chgData name="Toby Donaldson" userId="2e6e5431-bb17-4c41-9985-d39c50d83c73" providerId="ADAL" clId="{3AFAA65F-794E-4EB0-923A-9564B666AD00}" dt="2024-01-24T21:19:40.864" v="132"/>
      <pc:docMkLst>
        <pc:docMk/>
      </pc:docMkLst>
      <pc:sldChg chg="modSp mod">
        <pc:chgData name="Toby Donaldson" userId="2e6e5431-bb17-4c41-9985-d39c50d83c73" providerId="ADAL" clId="{3AFAA65F-794E-4EB0-923A-9564B666AD00}" dt="2024-01-22T21:22:15.279" v="63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3AFAA65F-794E-4EB0-923A-9564B666AD00}" dt="2024-01-22T21:22:15.279" v="63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965922608" sldId="31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965922608" sldId="311"/>
            <ac:inkMk id="3" creationId="{4FE397FB-219E-DD9D-9049-67CB5B3E717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1813859" sldId="313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1813859" sldId="313"/>
            <ac:inkMk id="31" creationId="{B5D45E5C-7108-7415-1A7C-282D27AE548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3576889345" sldId="314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3576889345" sldId="314"/>
            <ac:inkMk id="43" creationId="{FC98D935-EE15-B8CA-1044-4B90CD3A986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79787368" sldId="315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79787368" sldId="315"/>
            <ac:inkMk id="3" creationId="{70A33387-B82B-B9DD-A7AD-92791421236F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55515468" sldId="31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55515468" sldId="316"/>
            <ac:inkMk id="3" creationId="{157308A9-7BE8-E90A-5ECB-6D31A6211189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56021755" sldId="31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56021755" sldId="317"/>
            <ac:inkMk id="3" creationId="{42D4E3C7-2D87-08CE-E1DF-0524809D882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49268456" sldId="31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49268456" sldId="318"/>
            <ac:inkMk id="11" creationId="{116AC114-73A0-0B22-F6FA-F050D48270E9}"/>
          </ac:inkMkLst>
        </pc:inkChg>
      </pc:sldChg>
      <pc:sldChg chg="addSp delSp modSp mod">
        <pc:chgData name="Toby Donaldson" userId="2e6e5431-bb17-4c41-9985-d39c50d83c73" providerId="ADAL" clId="{3AFAA65F-794E-4EB0-923A-9564B666AD00}" dt="2024-01-24T21:19:40.864" v="132"/>
        <pc:sldMkLst>
          <pc:docMk/>
          <pc:sldMk cId="463326632" sldId="319"/>
        </pc:sldMkLst>
        <pc:spChg chg="add mod">
          <ac:chgData name="Toby Donaldson" userId="2e6e5431-bb17-4c41-9985-d39c50d83c73" providerId="ADAL" clId="{3AFAA65F-794E-4EB0-923A-9564B666AD00}" dt="2024-01-24T19:03:34.852" v="80"/>
          <ac:spMkLst>
            <pc:docMk/>
            <pc:sldMk cId="463326632" sldId="319"/>
            <ac:spMk id="6" creationId="{FB42361B-1144-B26A-789A-E7F6EFF8DF2A}"/>
          </ac:spMkLst>
        </pc:spChg>
        <pc:spChg chg="del mod">
          <ac:chgData name="Toby Donaldson" userId="2e6e5431-bb17-4c41-9985-d39c50d83c73" providerId="ADAL" clId="{3AFAA65F-794E-4EB0-923A-9564B666AD00}" dt="2024-01-24T19:03:37.381" v="81" actId="21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3AFAA65F-794E-4EB0-923A-9564B666AD00}" dt="2024-01-24T20:08:22.276" v="131" actId="20577"/>
          <ac:spMkLst>
            <pc:docMk/>
            <pc:sldMk cId="463326632" sldId="319"/>
            <ac:spMk id="53" creationId="{B9A707E8-29B6-8341-B4BC-DBCD6EA790E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63326632" sldId="319"/>
            <ac:inkMk id="7" creationId="{01523DB6-DD72-B9EA-A762-9EA884427DD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12081632" sldId="32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12081632" sldId="320"/>
            <ac:inkMk id="5" creationId="{3111CAB7-17E0-2B23-72D6-B54941BFDEF0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781667002" sldId="32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781667002" sldId="321"/>
            <ac:inkMk id="5" creationId="{72C2418D-5DF5-36C7-F258-98CE3811383F}"/>
          </ac:inkMkLst>
        </pc:inkChg>
      </pc:sldChg>
      <pc:sldChg chg="addSp delSp mod">
        <pc:chgData name="Toby Donaldson" userId="2e6e5431-bb17-4c41-9985-d39c50d83c73" providerId="ADAL" clId="{3AFAA65F-794E-4EB0-923A-9564B666AD00}" dt="2024-01-24T20:07:39.348" v="109" actId="21"/>
        <pc:sldMkLst>
          <pc:docMk/>
          <pc:sldMk cId="2310174443" sldId="322"/>
        </pc:sldMkLst>
        <pc:inkChg chg="add del">
          <ac:chgData name="Toby Donaldson" userId="2e6e5431-bb17-4c41-9985-d39c50d83c73" providerId="ADAL" clId="{3AFAA65F-794E-4EB0-923A-9564B666AD00}" dt="2024-01-24T20:07:39.348" v="109" actId="21"/>
          <ac:inkMkLst>
            <pc:docMk/>
            <pc:sldMk cId="2310174443" sldId="322"/>
            <ac:inkMk id="3" creationId="{3DA4FC4F-548A-40C7-7B96-48AC3F73195F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3629129632" sldId="323"/>
        </pc:sldMkLst>
        <pc:spChg chg="add mod">
          <ac:chgData name="Toby Donaldson" userId="2e6e5431-bb17-4c41-9985-d39c50d83c73" providerId="ADAL" clId="{3AFAA65F-794E-4EB0-923A-9564B666AD00}" dt="2024-01-24T19:03:27.647" v="79" actId="1076"/>
          <ac:spMkLst>
            <pc:docMk/>
            <pc:sldMk cId="3629129632" sldId="323"/>
            <ac:spMk id="6" creationId="{5AEBE7AB-6B72-E4DA-464B-D2E82AEB3B18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629129632" sldId="323"/>
            <ac:inkMk id="7" creationId="{F9689A14-7EBA-E61C-1DF2-01FCF679CDD7}"/>
          </ac:inkMkLst>
        </pc:inkChg>
      </pc:sldChg>
      <pc:sldChg chg="modSp mod">
        <pc:chgData name="Toby Donaldson" userId="2e6e5431-bb17-4c41-9985-d39c50d83c73" providerId="ADAL" clId="{3AFAA65F-794E-4EB0-923A-9564B666AD00}" dt="2024-01-24T19:04:03.391" v="82" actId="14100"/>
        <pc:sldMkLst>
          <pc:docMk/>
          <pc:sldMk cId="2339437373" sldId="324"/>
        </pc:sldMkLst>
        <pc:spChg chg="mod">
          <ac:chgData name="Toby Donaldson" userId="2e6e5431-bb17-4c41-9985-d39c50d83c73" providerId="ADAL" clId="{3AFAA65F-794E-4EB0-923A-9564B666AD00}" dt="2024-01-24T19:04:03.391" v="82" actId="14100"/>
          <ac:spMkLst>
            <pc:docMk/>
            <pc:sldMk cId="2339437373" sldId="324"/>
            <ac:spMk id="13" creationId="{D589AB2A-E58A-4813-7E7B-0D4B00850020}"/>
          </ac:spMkLst>
        </pc:sp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66382602" sldId="325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66382602" sldId="325"/>
            <ac:inkMk id="3" creationId="{D9243B50-4BC3-2A0E-DCDC-E0E62BF6EE9D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3152571178" sldId="329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152571178" sldId="329"/>
            <ac:inkMk id="3" creationId="{44BF9F84-31DA-53AE-06CC-1570467EBAB9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4132158236" sldId="330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132158236" sldId="330"/>
            <ac:inkMk id="17" creationId="{F0A1CBAC-97A2-EC3C-27D7-DEDC6E23C8E2}"/>
          </ac:inkMkLst>
        </pc:inkChg>
      </pc:sldChg>
      <pc:sldChg chg="del">
        <pc:chgData name="Toby Donaldson" userId="2e6e5431-bb17-4c41-9985-d39c50d83c73" providerId="ADAL" clId="{3AFAA65F-794E-4EB0-923A-9564B666AD00}" dt="2024-01-24T19:05:45.738" v="83" actId="2696"/>
        <pc:sldMkLst>
          <pc:docMk/>
          <pc:sldMk cId="607061232" sldId="331"/>
        </pc:sldMkLst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13614666" sldId="334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13614666" sldId="334"/>
            <ac:inkMk id="28" creationId="{46605AFE-7734-FCDC-89FE-B414B49FBC9B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987462323" sldId="335"/>
        </pc:sldMkLst>
        <pc:spChg chg="mod">
          <ac:chgData name="Toby Donaldson" userId="2e6e5431-bb17-4c41-9985-d39c50d83c73" providerId="ADAL" clId="{3AFAA65F-794E-4EB0-923A-9564B666AD00}" dt="2024-01-24T19:35:38.372" v="86" actId="20577"/>
          <ac:spMkLst>
            <pc:docMk/>
            <pc:sldMk cId="987462323" sldId="335"/>
            <ac:spMk id="111" creationId="{FB445307-9AE1-56DE-D30E-6A65DA4A3D3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987462323" sldId="335"/>
            <ac:inkMk id="32" creationId="{5B8F6E9D-EDAA-FA31-EB0F-2947903CA66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60310742" sldId="33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60310742" sldId="336"/>
            <ac:inkMk id="3" creationId="{9F468F1C-30EE-0271-F2FD-BDF151080B02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543430043" sldId="33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543430043" sldId="337"/>
            <ac:inkMk id="3" creationId="{4801D298-3965-9F50-4478-8B16BF9A4DF7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69734175" sldId="33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69734175" sldId="338"/>
            <ac:inkMk id="3" creationId="{3A09B9CE-21E3-3A9D-6A6A-D7A59467B81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360878608" sldId="339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360878608" sldId="339"/>
            <ac:inkMk id="3" creationId="{E7B87161-2111-C0D9-3342-1CE860422EBE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86439486" sldId="34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86439486" sldId="340"/>
            <ac:inkMk id="3" creationId="{FF785CFB-4080-195A-EADA-00FE8985E77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020752692" sldId="34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020752692" sldId="341"/>
            <ac:inkMk id="3" creationId="{261AD68B-121D-ACF7-02BC-7D27926DB2F2}"/>
          </ac:inkMkLst>
        </pc:inkChg>
      </pc:sldChg>
      <pc:sldChg chg="modSp mod">
        <pc:chgData name="Toby Donaldson" userId="2e6e5431-bb17-4c41-9985-d39c50d83c73" providerId="ADAL" clId="{3AFAA65F-794E-4EB0-923A-9564B666AD00}" dt="2024-01-24T19:37:33.901" v="88" actId="20577"/>
        <pc:sldMkLst>
          <pc:docMk/>
          <pc:sldMk cId="2420018828" sldId="343"/>
        </pc:sldMkLst>
        <pc:spChg chg="mod">
          <ac:chgData name="Toby Donaldson" userId="2e6e5431-bb17-4c41-9985-d39c50d83c73" providerId="ADAL" clId="{3AFAA65F-794E-4EB0-923A-9564B666AD00}" dt="2024-01-24T19:37:33.901" v="88" actId="20577"/>
          <ac:spMkLst>
            <pc:docMk/>
            <pc:sldMk cId="2420018828" sldId="343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3AFAA65F-794E-4EB0-923A-9564B666AD00}" dt="2024-01-24T19:38:05.009" v="108" actId="20577"/>
        <pc:sldMkLst>
          <pc:docMk/>
          <pc:sldMk cId="2301461008" sldId="345"/>
        </pc:sldMkLst>
        <pc:spChg chg="mod">
          <ac:chgData name="Toby Donaldson" userId="2e6e5431-bb17-4c41-9985-d39c50d83c73" providerId="ADAL" clId="{3AFAA65F-794E-4EB0-923A-9564B666AD00}" dt="2024-01-24T19:37:43.884" v="96" actId="20577"/>
          <ac:spMkLst>
            <pc:docMk/>
            <pc:sldMk cId="2301461008" sldId="345"/>
            <ac:spMk id="31" creationId="{16792C5B-22BA-7E11-844C-363F9417C925}"/>
          </ac:spMkLst>
        </pc:spChg>
        <pc:spChg chg="mod">
          <ac:chgData name="Toby Donaldson" userId="2e6e5431-bb17-4c41-9985-d39c50d83c73" providerId="ADAL" clId="{3AFAA65F-794E-4EB0-923A-9564B666AD00}" dt="2024-01-24T19:38:05.009" v="108" actId="20577"/>
          <ac:spMkLst>
            <pc:docMk/>
            <pc:sldMk cId="2301461008" sldId="345"/>
            <ac:spMk id="32" creationId="{8BD7FE08-8DF3-4F6E-DD08-C702D450E264}"/>
          </ac:spMkLst>
        </pc:spChg>
      </pc:sldChg>
    </pc:docChg>
  </pc:docChgLst>
  <pc:docChgLst>
    <pc:chgData name="Toby Donaldson" userId="2e6e5431-bb17-4c41-9985-d39c50d83c73" providerId="ADAL" clId="{3520225A-7FAC-4461-9FDF-E7DA7C7B989D}"/>
    <pc:docChg chg="undo redo custSel addSld modSld sldOrd modNotesMaster">
      <pc:chgData name="Toby Donaldson" userId="2e6e5431-bb17-4c41-9985-d39c50d83c73" providerId="ADAL" clId="{3520225A-7FAC-4461-9FDF-E7DA7C7B989D}" dt="2024-01-12T21:24:29.785" v="1361"/>
      <pc:docMkLst>
        <pc:docMk/>
      </pc:docMkLst>
      <pc:sldChg chg="modSp mod">
        <pc:chgData name="Toby Donaldson" userId="2e6e5431-bb17-4c41-9985-d39c50d83c73" providerId="ADAL" clId="{3520225A-7FAC-4461-9FDF-E7DA7C7B989D}" dt="2024-01-08T19:15:48.888" v="10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3520225A-7FAC-4461-9FDF-E7DA7C7B989D}" dt="2024-01-08T19:15:48.888" v="10" actId="20577"/>
          <ac:spMkLst>
            <pc:docMk/>
            <pc:sldMk cId="1541010405" sldId="261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3520225A-7FAC-4461-9FDF-E7DA7C7B989D}" dt="2024-01-10T19:49:46.084" v="1345" actId="5793"/>
        <pc:sldMkLst>
          <pc:docMk/>
          <pc:sldMk cId="2436281766" sldId="265"/>
        </pc:sldMkLst>
        <pc:spChg chg="mod">
          <ac:chgData name="Toby Donaldson" userId="2e6e5431-bb17-4c41-9985-d39c50d83c73" providerId="ADAL" clId="{3520225A-7FAC-4461-9FDF-E7DA7C7B989D}" dt="2024-01-10T19:49:46.084" v="1345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delSp modSp new mod">
        <pc:chgData name="Toby Donaldson" userId="2e6e5431-bb17-4c41-9985-d39c50d83c73" providerId="ADAL" clId="{3520225A-7FAC-4461-9FDF-E7DA7C7B989D}" dt="2024-01-08T21:21:00.321" v="1034"/>
        <pc:sldMkLst>
          <pc:docMk/>
          <pc:sldMk cId="3636921181" sldId="266"/>
        </pc:sldMkLst>
        <pc:spChg chg="del">
          <ac:chgData name="Toby Donaldson" userId="2e6e5431-bb17-4c41-9985-d39c50d83c73" providerId="ADAL" clId="{3520225A-7FAC-4461-9FDF-E7DA7C7B989D}" dt="2024-01-08T19:16:47.527" v="16" actId="21"/>
          <ac:spMkLst>
            <pc:docMk/>
            <pc:sldMk cId="3636921181" sldId="266"/>
            <ac:spMk id="2" creationId="{A3CE1CE7-2100-F9CE-FDBA-A5A7475E90CC}"/>
          </ac:spMkLst>
        </pc:spChg>
        <pc:spChg chg="del">
          <ac:chgData name="Toby Donaldson" userId="2e6e5431-bb17-4c41-9985-d39c50d83c73" providerId="ADAL" clId="{3520225A-7FAC-4461-9FDF-E7DA7C7B989D}" dt="2024-01-08T19:16:45.552" v="15" actId="21"/>
          <ac:spMkLst>
            <pc:docMk/>
            <pc:sldMk cId="3636921181" sldId="266"/>
            <ac:spMk id="3" creationId="{88833EA7-CFC9-9409-7C8E-3373BE0CD7CA}"/>
          </ac:spMkLst>
        </pc:spChg>
        <pc:spChg chg="add del">
          <ac:chgData name="Toby Donaldson" userId="2e6e5431-bb17-4c41-9985-d39c50d83c73" providerId="ADAL" clId="{3520225A-7FAC-4461-9FDF-E7DA7C7B989D}" dt="2024-01-08T19:16:40.565" v="13" actId="22"/>
          <ac:spMkLst>
            <pc:docMk/>
            <pc:sldMk cId="3636921181" sldId="266"/>
            <ac:spMk id="5" creationId="{82667313-8DCE-A9FA-91A0-204DAAA5841C}"/>
          </ac:spMkLst>
        </pc:spChg>
        <pc:spChg chg="add mod">
          <ac:chgData name="Toby Donaldson" userId="2e6e5431-bb17-4c41-9985-d39c50d83c73" providerId="ADAL" clId="{3520225A-7FAC-4461-9FDF-E7DA7C7B989D}" dt="2024-01-08T19:34:01.390" v="33" actId="108"/>
          <ac:spMkLst>
            <pc:docMk/>
            <pc:sldMk cId="3636921181" sldId="266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636921181" sldId="266"/>
            <ac:inkMk id="8" creationId="{F56F3015-72FB-5932-60FB-54EF339CA16D}"/>
          </ac:inkMkLst>
        </pc:inkChg>
      </pc:sldChg>
      <pc:sldChg chg="addSp del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517402658" sldId="267"/>
        </pc:sldMkLst>
        <pc:spChg chg="add mod">
          <ac:chgData name="Toby Donaldson" userId="2e6e5431-bb17-4c41-9985-d39c50d83c73" providerId="ADAL" clId="{3520225A-7FAC-4461-9FDF-E7DA7C7B989D}" dt="2024-01-08T19:37:00.430" v="126" actId="20577"/>
          <ac:spMkLst>
            <pc:docMk/>
            <pc:sldMk cId="3517402658" sldId="267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42:12.361" v="183" actId="1076"/>
          <ac:spMkLst>
            <pc:docMk/>
            <pc:sldMk cId="3517402658" sldId="267"/>
            <ac:spMk id="3" creationId="{948F21E7-2171-A8DA-B2E0-86457790EC9C}"/>
          </ac:spMkLst>
        </pc:spChg>
        <pc:spChg chg="add del">
          <ac:chgData name="Toby Donaldson" userId="2e6e5431-bb17-4c41-9985-d39c50d83c73" providerId="ADAL" clId="{3520225A-7FAC-4461-9FDF-E7DA7C7B989D}" dt="2024-01-08T19:46:39.126" v="188" actId="22"/>
          <ac:spMkLst>
            <pc:docMk/>
            <pc:sldMk cId="3517402658" sldId="267"/>
            <ac:spMk id="5" creationId="{791E1B3A-9DDD-52F9-CA8D-BCFE27466EBE}"/>
          </ac:spMkLst>
        </pc:spChg>
        <pc:spChg chg="mod">
          <ac:chgData name="Toby Donaldson" userId="2e6e5431-bb17-4c41-9985-d39c50d83c73" providerId="ADAL" clId="{3520225A-7FAC-4461-9FDF-E7DA7C7B989D}" dt="2024-01-08T19:47:18.937" v="224" actId="1076"/>
          <ac:spMkLst>
            <pc:docMk/>
            <pc:sldMk cId="3517402658" sldId="267"/>
            <ac:spMk id="7" creationId="{7DFC4003-7388-3EED-D126-02544346128E}"/>
          </ac:spMkLst>
        </pc:spChg>
        <pc:spChg chg="add del mod">
          <ac:chgData name="Toby Donaldson" userId="2e6e5431-bb17-4c41-9985-d39c50d83c73" providerId="ADAL" clId="{3520225A-7FAC-4461-9FDF-E7DA7C7B989D}" dt="2024-01-08T19:47:05.250" v="222" actId="21"/>
          <ac:spMkLst>
            <pc:docMk/>
            <pc:sldMk cId="3517402658" sldId="267"/>
            <ac:spMk id="8" creationId="{C72E2202-A3E5-BA68-AF9E-6598A73E68AD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517402658" sldId="267"/>
            <ac:inkMk id="9" creationId="{4AD46066-A55D-19E5-04A5-D626A0820F89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375718809" sldId="268"/>
        </pc:sldMkLst>
        <pc:spChg chg="mod">
          <ac:chgData name="Toby Donaldson" userId="2e6e5431-bb17-4c41-9985-d39c50d83c73" providerId="ADAL" clId="{3520225A-7FAC-4461-9FDF-E7DA7C7B989D}" dt="2024-01-08T19:37:11.162" v="146" actId="20577"/>
          <ac:spMkLst>
            <pc:docMk/>
            <pc:sldMk cId="3375718809" sldId="268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48:14.224" v="272" actId="20577"/>
          <ac:spMkLst>
            <pc:docMk/>
            <pc:sldMk cId="3375718809" sldId="268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375718809" sldId="268"/>
            <ac:inkMk id="3" creationId="{F80642E4-756D-BD90-DDE3-E262B62E1337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2011753331" sldId="269"/>
        </pc:sldMkLst>
        <pc:spChg chg="mod">
          <ac:chgData name="Toby Donaldson" userId="2e6e5431-bb17-4c41-9985-d39c50d83c73" providerId="ADAL" clId="{3520225A-7FAC-4461-9FDF-E7DA7C7B989D}" dt="2024-01-08T19:55:39.091" v="441" actId="20577"/>
          <ac:spMkLst>
            <pc:docMk/>
            <pc:sldMk cId="2011753331" sldId="269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55:10.887" v="421" actId="20577"/>
          <ac:spMkLst>
            <pc:docMk/>
            <pc:sldMk cId="2011753331" sldId="269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2011753331" sldId="269"/>
            <ac:inkMk id="3" creationId="{7636F037-2CAA-E8CC-5826-CF518C6368E1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96683559" sldId="270"/>
        </pc:sldMkLst>
        <pc:spChg chg="mod">
          <ac:chgData name="Toby Donaldson" userId="2e6e5431-bb17-4c41-9985-d39c50d83c73" providerId="ADAL" clId="{3520225A-7FAC-4461-9FDF-E7DA7C7B989D}" dt="2024-01-08T19:59:05.901" v="577" actId="20577"/>
          <ac:spMkLst>
            <pc:docMk/>
            <pc:sldMk cId="396683559" sldId="270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58:51.714" v="554" actId="20577"/>
          <ac:spMkLst>
            <pc:docMk/>
            <pc:sldMk cId="396683559" sldId="270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19:59:22.145" v="580" actId="20577"/>
          <ac:spMkLst>
            <pc:docMk/>
            <pc:sldMk cId="396683559" sldId="270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96683559" sldId="270"/>
            <ac:inkMk id="4" creationId="{D39EACDE-9595-D7A8-F764-2F6878BA6352}"/>
          </ac:inkMkLst>
        </pc:inkChg>
      </pc:sldChg>
      <pc:sldChg chg="delSp modSp add mod">
        <pc:chgData name="Toby Donaldson" userId="2e6e5431-bb17-4c41-9985-d39c50d83c73" providerId="ADAL" clId="{3520225A-7FAC-4461-9FDF-E7DA7C7B989D}" dt="2024-01-08T20:00:30.049" v="599" actId="21"/>
        <pc:sldMkLst>
          <pc:docMk/>
          <pc:sldMk cId="1463498382" sldId="271"/>
        </pc:sldMkLst>
        <pc:spChg chg="del">
          <ac:chgData name="Toby Donaldson" userId="2e6e5431-bb17-4c41-9985-d39c50d83c73" providerId="ADAL" clId="{3520225A-7FAC-4461-9FDF-E7DA7C7B989D}" dt="2024-01-08T20:00:30.049" v="599" actId="21"/>
          <ac:spMkLst>
            <pc:docMk/>
            <pc:sldMk cId="1463498382" sldId="271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20:00:24.809" v="598" actId="20577"/>
          <ac:spMkLst>
            <pc:docMk/>
            <pc:sldMk cId="1463498382" sldId="271"/>
            <ac:spMk id="7" creationId="{7DFC4003-7388-3EED-D126-02544346128E}"/>
          </ac:spMkLst>
        </pc:spChg>
      </pc:sldChg>
      <pc:sldChg chg="addSp modSp add mod">
        <pc:chgData name="Toby Donaldson" userId="2e6e5431-bb17-4c41-9985-d39c50d83c73" providerId="ADAL" clId="{3520225A-7FAC-4461-9FDF-E7DA7C7B989D}" dt="2024-01-10T21:12:18.138" v="1346"/>
        <pc:sldMkLst>
          <pc:docMk/>
          <pc:sldMk cId="3133643840" sldId="272"/>
        </pc:sldMkLst>
        <pc:spChg chg="mod">
          <ac:chgData name="Toby Donaldson" userId="2e6e5431-bb17-4c41-9985-d39c50d83c73" providerId="ADAL" clId="{3520225A-7FAC-4461-9FDF-E7DA7C7B989D}" dt="2024-01-08T20:02:18.717" v="673" actId="20577"/>
          <ac:spMkLst>
            <pc:docMk/>
            <pc:sldMk cId="3133643840" sldId="272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20:04:22.683" v="1033" actId="122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3520225A-7FAC-4461-9FDF-E7DA7C7B989D}" dt="2024-01-08T20:02:33.183" v="674" actId="1076"/>
          <ac:spMkLst>
            <pc:docMk/>
            <pc:sldMk cId="3133643840" sldId="272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133643840" sldId="272"/>
            <ac:inkMk id="5" creationId="{A5AD7993-BA1C-9AE4-E1EC-3E241530E601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284412257" sldId="27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284412257" sldId="273"/>
            <ac:inkMk id="6" creationId="{A30654B5-A093-C2AC-A7BA-926318FAF67F}"/>
          </ac:inkMkLst>
        </pc:inkChg>
      </pc:sldChg>
      <pc:sldChg chg="addSp delSp modSp mod">
        <pc:chgData name="Toby Donaldson" userId="2e6e5431-bb17-4c41-9985-d39c50d83c73" providerId="ADAL" clId="{3520225A-7FAC-4461-9FDF-E7DA7C7B989D}" dt="2024-01-10T21:35:39.890" v="1349" actId="20577"/>
        <pc:sldMkLst>
          <pc:docMk/>
          <pc:sldMk cId="1550435524" sldId="274"/>
        </pc:sldMkLst>
        <pc:spChg chg="mod">
          <ac:chgData name="Toby Donaldson" userId="2e6e5431-bb17-4c41-9985-d39c50d83c73" providerId="ADAL" clId="{3520225A-7FAC-4461-9FDF-E7DA7C7B989D}" dt="2024-01-10T21:35:39.890" v="1349" actId="20577"/>
          <ac:spMkLst>
            <pc:docMk/>
            <pc:sldMk cId="1550435524" sldId="274"/>
            <ac:spMk id="8" creationId="{CC85398D-2C0D-1B6D-BDA5-1F9AA3DBB966}"/>
          </ac:spMkLst>
        </pc:spChg>
        <pc:inkChg chg="add del">
          <ac:chgData name="Toby Donaldson" userId="2e6e5431-bb17-4c41-9985-d39c50d83c73" providerId="ADAL" clId="{3520225A-7FAC-4461-9FDF-E7DA7C7B989D}" dt="2024-01-10T21:35:36.508" v="1347" actId="21"/>
          <ac:inkMkLst>
            <pc:docMk/>
            <pc:sldMk cId="1550435524" sldId="274"/>
            <ac:inkMk id="2" creationId="{55527879-A8DD-93C3-1E2D-B7FDC0493667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2765846928" sldId="275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2765846928" sldId="275"/>
            <ac:inkMk id="3" creationId="{B2FEF96F-60F1-1D60-4195-0CBABB6A893A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567311950" sldId="277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567311950" sldId="277"/>
            <ac:inkMk id="2" creationId="{635B6D39-F478-EA45-A8EA-83C08DA70F76}"/>
          </ac:inkMkLst>
        </pc:inkChg>
      </pc:sldChg>
      <pc:sldChg chg="modSp mod">
        <pc:chgData name="Toby Donaldson" userId="2e6e5431-bb17-4c41-9985-d39c50d83c73" providerId="ADAL" clId="{3520225A-7FAC-4461-9FDF-E7DA7C7B989D}" dt="2024-01-10T21:35:59.958" v="1350" actId="113"/>
        <pc:sldMkLst>
          <pc:docMk/>
          <pc:sldMk cId="937055327" sldId="278"/>
        </pc:sldMkLst>
        <pc:spChg chg="mod">
          <ac:chgData name="Toby Donaldson" userId="2e6e5431-bb17-4c41-9985-d39c50d83c73" providerId="ADAL" clId="{3520225A-7FAC-4461-9FDF-E7DA7C7B989D}" dt="2024-01-10T21:35:59.958" v="1350" actId="113"/>
          <ac:spMkLst>
            <pc:docMk/>
            <pc:sldMk cId="937055327" sldId="278"/>
            <ac:spMk id="15" creationId="{BB9E7829-7DAB-7B12-C673-614CC313B55B}"/>
          </ac:spMkLst>
        </pc:sp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692680348" sldId="281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692680348" sldId="281"/>
            <ac:inkMk id="5" creationId="{E796E96F-F18E-4DC6-7E06-24DC17EB192D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363071454" sldId="28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63071454" sldId="283"/>
            <ac:inkMk id="3" creationId="{71D1D815-C580-E00A-2891-083B2458FD38}"/>
          </ac:inkMkLst>
        </pc:inkChg>
      </pc:sldChg>
      <pc:sldChg chg="addSp modSp add mod ord">
        <pc:chgData name="Toby Donaldson" userId="2e6e5431-bb17-4c41-9985-d39c50d83c73" providerId="ADAL" clId="{3520225A-7FAC-4461-9FDF-E7DA7C7B989D}" dt="2024-01-10T21:12:18.138" v="1346"/>
        <pc:sldMkLst>
          <pc:docMk/>
          <pc:sldMk cId="4170550138" sldId="285"/>
        </pc:sldMkLst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10T19:48:12.539" v="1224" actId="1076"/>
          <ac:spMkLst>
            <pc:docMk/>
            <pc:sldMk cId="4170550138" sldId="285"/>
            <ac:spMk id="3" creationId="{A307ED06-1246-5A80-BAD4-9B00A997C972}"/>
          </ac:spMkLst>
        </pc:spChg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4" creationId="{D009FD34-8B38-1FE3-0E10-D8A6716CEC71}"/>
          </ac:spMkLst>
        </pc:spChg>
        <pc:spChg chg="mod">
          <ac:chgData name="Toby Donaldson" userId="2e6e5431-bb17-4c41-9985-d39c50d83c73" providerId="ADAL" clId="{3520225A-7FAC-4461-9FDF-E7DA7C7B989D}" dt="2024-01-10T19:44:43.417" v="1191" actId="1076"/>
          <ac:spMkLst>
            <pc:docMk/>
            <pc:sldMk cId="4170550138" sldId="285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4170550138" sldId="285"/>
            <ac:inkMk id="6" creationId="{108D1328-42E9-4092-43B3-351663B01051}"/>
          </ac:inkMkLst>
        </pc:inkChg>
      </pc:sldChg>
      <pc:sldChg chg="modSp mod">
        <pc:chgData name="Toby Donaldson" userId="2e6e5431-bb17-4c41-9985-d39c50d83c73" providerId="ADAL" clId="{3520225A-7FAC-4461-9FDF-E7DA7C7B989D}" dt="2024-01-12T18:44:09.041" v="1360" actId="14100"/>
        <pc:sldMkLst>
          <pc:docMk/>
          <pc:sldMk cId="3044099609" sldId="288"/>
        </pc:sldMkLst>
        <pc:spChg chg="mod">
          <ac:chgData name="Toby Donaldson" userId="2e6e5431-bb17-4c41-9985-d39c50d83c73" providerId="ADAL" clId="{3520225A-7FAC-4461-9FDF-E7DA7C7B989D}" dt="2024-01-12T18:44:09.041" v="1360" actId="14100"/>
          <ac:spMkLst>
            <pc:docMk/>
            <pc:sldMk cId="3044099609" sldId="288"/>
            <ac:spMk id="3" creationId="{283C6FA7-295A-88DD-8772-18D469BE3C15}"/>
          </ac:spMkLst>
        </pc:spChg>
        <pc:cxnChg chg="mod">
          <ac:chgData name="Toby Donaldson" userId="2e6e5431-bb17-4c41-9985-d39c50d83c73" providerId="ADAL" clId="{3520225A-7FAC-4461-9FDF-E7DA7C7B989D}" dt="2024-01-12T18:44:09.041" v="1360" actId="14100"/>
          <ac:cxnSpMkLst>
            <pc:docMk/>
            <pc:sldMk cId="3044099609" sldId="288"/>
            <ac:cxnSpMk id="7" creationId="{0F78DAC7-5857-87C5-740F-B164800E5707}"/>
          </ac:cxnSpMkLst>
        </pc:cxn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499414711" sldId="289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499414711" sldId="289"/>
            <ac:inkMk id="5" creationId="{476456FB-D957-38EA-0E04-C4927CEC96D2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36135703" sldId="290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36135703" sldId="290"/>
            <ac:inkMk id="5" creationId="{C0A7F282-2AD2-667D-A790-C063D852F2DE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452256213" sldId="291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452256213" sldId="291"/>
            <ac:inkMk id="5" creationId="{144839CF-5C7D-FD49-9533-4DBF4FF79827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947225" sldId="293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947225" sldId="293"/>
            <ac:inkMk id="7" creationId="{994221FF-815F-6A50-BD23-62AEA8B27C95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484088" sldId="295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484088" sldId="295"/>
            <ac:inkMk id="7" creationId="{B1F43FF1-A1BC-3072-F8A4-DD338EDCEC1C}"/>
          </ac:inkMkLst>
        </pc:inkChg>
      </pc:sldChg>
    </pc:docChg>
  </pc:docChgLst>
  <pc:docChgLst>
    <pc:chgData name="Toby Donaldson" userId="2e6e5431-bb17-4c41-9985-d39c50d83c73" providerId="ADAL" clId="{F56B8EF3-5C90-42FD-AD3E-B2A337B95298}"/>
    <pc:docChg chg="undo redo custSel addSld delSld modSld sldOrd modSection">
      <pc:chgData name="Toby Donaldson" userId="2e6e5431-bb17-4c41-9985-d39c50d83c73" providerId="ADAL" clId="{F56B8EF3-5C90-42FD-AD3E-B2A337B95298}" dt="2024-01-17T18:54:21.373" v="18826" actId="20577"/>
      <pc:docMkLst>
        <pc:docMk/>
      </pc:docMkLst>
      <pc:sldChg chg="modSp mod">
        <pc:chgData name="Toby Donaldson" userId="2e6e5431-bb17-4c41-9985-d39c50d83c73" providerId="ADAL" clId="{F56B8EF3-5C90-42FD-AD3E-B2A337B95298}" dt="2024-01-12T23:19:42.008" v="94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56B8EF3-5C90-42FD-AD3E-B2A337B95298}" dt="2024-01-12T23:19:37.154" v="87" actId="1076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F56B8EF3-5C90-42FD-AD3E-B2A337B95298}" dt="2024-01-12T23:19:42.008" v="94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3670645437" sldId="257"/>
        </pc:sldMkLst>
      </pc:sldChg>
      <pc:sldChg chg="addSp delSp modSp mod">
        <pc:chgData name="Toby Donaldson" userId="2e6e5431-bb17-4c41-9985-d39c50d83c73" providerId="ADAL" clId="{F56B8EF3-5C90-42FD-AD3E-B2A337B95298}" dt="2024-01-15T04:34:30.704" v="658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56B8EF3-5C90-42FD-AD3E-B2A337B95298}" dt="2024-01-14T05:36:30.768" v="5702" actId="20577"/>
          <ac:spMkLst>
            <pc:docMk/>
            <pc:sldMk cId="3457032960" sldId="25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34:30.704" v="6585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56B8EF3-5C90-42FD-AD3E-B2A337B95298}" dt="2024-01-12T23:16:47.791" v="14" actId="21"/>
          <ac:spMkLst>
            <pc:docMk/>
            <pc:sldMk cId="3457032960" sldId="258"/>
            <ac:spMk id="4" creationId="{D5B28FFB-DB56-AF55-1830-909EA7B9D236}"/>
          </ac:spMkLst>
        </pc:spChg>
        <pc:spChg chg="add mod">
          <ac:chgData name="Toby Donaldson" userId="2e6e5431-bb17-4c41-9985-d39c50d83c73" providerId="ADAL" clId="{F56B8EF3-5C90-42FD-AD3E-B2A337B95298}" dt="2024-01-12T23:22:20.227" v="554" actId="1076"/>
          <ac:spMkLst>
            <pc:docMk/>
            <pc:sldMk cId="3457032960" sldId="258"/>
            <ac:spMk id="6" creationId="{0F35BD56-BF03-A0FF-4EDB-53A2083BD8D8}"/>
          </ac:spMkLst>
        </pc:spChg>
        <pc:picChg chg="del">
          <ac:chgData name="Toby Donaldson" userId="2e6e5431-bb17-4c41-9985-d39c50d83c73" providerId="ADAL" clId="{F56B8EF3-5C90-42FD-AD3E-B2A337B95298}" dt="2024-01-12T23:16:47.791" v="14" actId="21"/>
          <ac:picMkLst>
            <pc:docMk/>
            <pc:sldMk cId="3457032960" sldId="258"/>
            <ac:picMk id="1026" creationId="{86ADE6A8-96A3-221B-C48D-76A79BD02FB9}"/>
          </ac:picMkLst>
        </pc:picChg>
      </pc:sldChg>
      <pc:sldChg chg="addSp delSp modSp new mod">
        <pc:chgData name="Toby Donaldson" userId="2e6e5431-bb17-4c41-9985-d39c50d83c73" providerId="ADAL" clId="{F56B8EF3-5C90-42FD-AD3E-B2A337B95298}" dt="2024-01-12T23:25:02.009" v="837" actId="1076"/>
        <pc:sldMkLst>
          <pc:docMk/>
          <pc:sldMk cId="3516570974" sldId="259"/>
        </pc:sldMkLst>
        <pc:spChg chg="mod">
          <ac:chgData name="Toby Donaldson" userId="2e6e5431-bb17-4c41-9985-d39c50d83c73" providerId="ADAL" clId="{F56B8EF3-5C90-42FD-AD3E-B2A337B95298}" dt="2024-01-12T23:23:13.497" v="707" actId="20577"/>
          <ac:spMkLst>
            <pc:docMk/>
            <pc:sldMk cId="3516570974" sldId="259"/>
            <ac:spMk id="2" creationId="{99F14D1C-E7F8-89E9-5696-767055C53654}"/>
          </ac:spMkLst>
        </pc:spChg>
        <pc:spChg chg="del">
          <ac:chgData name="Toby Donaldson" userId="2e6e5431-bb17-4c41-9985-d39c50d83c73" providerId="ADAL" clId="{F56B8EF3-5C90-42FD-AD3E-B2A337B95298}" dt="2024-01-12T23:23:17.439" v="708" actId="21"/>
          <ac:spMkLst>
            <pc:docMk/>
            <pc:sldMk cId="3516570974" sldId="259"/>
            <ac:spMk id="3" creationId="{42A87FE4-0A82-F14D-7A3E-E877974703C3}"/>
          </ac:spMkLst>
        </pc:spChg>
        <pc:spChg chg="add mod">
          <ac:chgData name="Toby Donaldson" userId="2e6e5431-bb17-4c41-9985-d39c50d83c73" providerId="ADAL" clId="{F56B8EF3-5C90-42FD-AD3E-B2A337B95298}" dt="2024-01-12T23:24:28.596" v="756" actId="20577"/>
          <ac:spMkLst>
            <pc:docMk/>
            <pc:sldMk cId="3516570974" sldId="259"/>
            <ac:spMk id="5" creationId="{279233EE-8253-D8C5-AA26-C810DA70B05C}"/>
          </ac:spMkLst>
        </pc:spChg>
        <pc:spChg chg="add mod">
          <ac:chgData name="Toby Donaldson" userId="2e6e5431-bb17-4c41-9985-d39c50d83c73" providerId="ADAL" clId="{F56B8EF3-5C90-42FD-AD3E-B2A337B95298}" dt="2024-01-12T23:25:02.009" v="837" actId="1076"/>
          <ac:spMkLst>
            <pc:docMk/>
            <pc:sldMk cId="3516570974" sldId="259"/>
            <ac:spMk id="6" creationId="{ED5FA59A-061C-24CD-8A0C-B0229B850F0E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4092774918" sldId="259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756414048" sldId="260"/>
        </pc:sldMkLst>
      </pc:sldChg>
      <pc:sldChg chg="addSp modSp add mod">
        <pc:chgData name="Toby Donaldson" userId="2e6e5431-bb17-4c41-9985-d39c50d83c73" providerId="ADAL" clId="{F56B8EF3-5C90-42FD-AD3E-B2A337B95298}" dt="2024-01-15T04:36:39.093" v="6641" actId="14100"/>
        <pc:sldMkLst>
          <pc:docMk/>
          <pc:sldMk cId="4069557335" sldId="260"/>
        </pc:sldMkLst>
        <pc:spChg chg="add mod">
          <ac:chgData name="Toby Donaldson" userId="2e6e5431-bb17-4c41-9985-d39c50d83c73" providerId="ADAL" clId="{F56B8EF3-5C90-42FD-AD3E-B2A337B95298}" dt="2024-01-15T04:36:39.093" v="6641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41010405" sldId="261"/>
        </pc:sldMkLst>
      </pc:sldChg>
      <pc:sldChg chg="addSp delSp modSp add mod">
        <pc:chgData name="Toby Donaldson" userId="2e6e5431-bb17-4c41-9985-d39c50d83c73" providerId="ADAL" clId="{F56B8EF3-5C90-42FD-AD3E-B2A337B95298}" dt="2024-01-12T23:29:31.983" v="1077" actId="20577"/>
        <pc:sldMkLst>
          <pc:docMk/>
          <pc:sldMk cId="3511357516" sldId="261"/>
        </pc:sldMkLst>
        <pc:spChg chg="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3" creationId="{6649EDD8-578A-F0E2-02FE-E71E76BBBE3A}"/>
          </ac:spMkLst>
        </pc:spChg>
        <pc:spChg chg="mod">
          <ac:chgData name="Toby Donaldson" userId="2e6e5431-bb17-4c41-9985-d39c50d83c73" providerId="ADAL" clId="{F56B8EF3-5C90-42FD-AD3E-B2A337B95298}" dt="2024-01-12T23:27:40.835" v="1033" actId="1076"/>
          <ac:spMkLst>
            <pc:docMk/>
            <pc:sldMk cId="3511357516" sldId="261"/>
            <ac:spMk id="5" creationId="{279233EE-8253-D8C5-AA26-C810DA70B05C}"/>
          </ac:spMkLst>
        </pc:spChg>
        <pc:spChg chg="del">
          <ac:chgData name="Toby Donaldson" userId="2e6e5431-bb17-4c41-9985-d39c50d83c73" providerId="ADAL" clId="{F56B8EF3-5C90-42FD-AD3E-B2A337B95298}" dt="2024-01-12T23:26:05.921" v="980" actId="21"/>
          <ac:spMkLst>
            <pc:docMk/>
            <pc:sldMk cId="3511357516" sldId="261"/>
            <ac:spMk id="6" creationId="{ED5FA59A-061C-24CD-8A0C-B0229B850F0E}"/>
          </ac:spMkLst>
        </pc:spChg>
        <pc:spChg chg="add mod">
          <ac:chgData name="Toby Donaldson" userId="2e6e5431-bb17-4c41-9985-d39c50d83c73" providerId="ADAL" clId="{F56B8EF3-5C90-42FD-AD3E-B2A337B95298}" dt="2024-01-12T23:29:31.983" v="1077" actId="20577"/>
          <ac:spMkLst>
            <pc:docMk/>
            <pc:sldMk cId="3511357516" sldId="261"/>
            <ac:spMk id="7" creationId="{B1343732-A4FF-E454-12D2-725FD6057FBA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8" creationId="{9703AAA6-B35E-9440-32B5-8A47C8862E54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9" creationId="{CDF3EE67-327A-03E1-1C92-30F0B012A5E4}"/>
          </ac:spMkLst>
        </pc:spChg>
        <pc:spChg chg="add 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29:27.321" v="1074" actId="1076"/>
          <ac:spMkLst>
            <pc:docMk/>
            <pc:sldMk cId="3511357516" sldId="261"/>
            <ac:spMk id="11" creationId="{C40DC61D-3DDF-DDE7-A9D3-74BE2DD35821}"/>
          </ac:spMkLst>
        </pc:spChg>
      </pc:sldChg>
      <pc:sldChg chg="del">
        <pc:chgData name="Toby Donaldson" userId="2e6e5431-bb17-4c41-9985-d39c50d83c73" providerId="ADAL" clId="{F56B8EF3-5C90-42FD-AD3E-B2A337B95298}" dt="2024-01-12T23:22:53.464" v="644" actId="2696"/>
        <pc:sldMkLst>
          <pc:docMk/>
          <pc:sldMk cId="1321841534" sldId="262"/>
        </pc:sldMkLst>
      </pc:sldChg>
      <pc:sldChg chg="addSp modSp add mod">
        <pc:chgData name="Toby Donaldson" userId="2e6e5431-bb17-4c41-9985-d39c50d83c73" providerId="ADAL" clId="{F56B8EF3-5C90-42FD-AD3E-B2A337B95298}" dt="2024-01-15T04:36:25.568" v="6639" actId="1076"/>
        <pc:sldMkLst>
          <pc:docMk/>
          <pc:sldMk cId="1605501190" sldId="262"/>
        </pc:sldMkLst>
        <pc:spChg chg="add mod">
          <ac:chgData name="Toby Donaldson" userId="2e6e5431-bb17-4c41-9985-d39c50d83c73" providerId="ADAL" clId="{F56B8EF3-5C90-42FD-AD3E-B2A337B95298}" dt="2024-01-15T04:36:25.568" v="6639" actId="1076"/>
          <ac:spMkLst>
            <pc:docMk/>
            <pc:sldMk cId="1605501190" sldId="262"/>
            <ac:spMk id="6" creationId="{01DDFB59-4E8B-648F-83C8-DD26E768BBA4}"/>
          </ac:spMkLst>
        </pc:spChg>
        <pc:spChg chg="mod">
          <ac:chgData name="Toby Donaldson" userId="2e6e5431-bb17-4c41-9985-d39c50d83c73" providerId="ADAL" clId="{F56B8EF3-5C90-42FD-AD3E-B2A337B95298}" dt="2024-01-12T23:29:35.888" v="1078" actId="20577"/>
          <ac:spMkLst>
            <pc:docMk/>
            <pc:sldMk cId="1605501190" sldId="262"/>
            <ac:spMk id="7" creationId="{B1343732-A4FF-E454-12D2-725FD6057FBA}"/>
          </ac:spMkLst>
        </pc:spChg>
      </pc:sldChg>
      <pc:sldChg chg="add del">
        <pc:chgData name="Toby Donaldson" userId="2e6e5431-bb17-4c41-9985-d39c50d83c73" providerId="ADAL" clId="{F56B8EF3-5C90-42FD-AD3E-B2A337B95298}" dt="2024-01-12T23:29:56.370" v="1080" actId="2696"/>
        <pc:sldMkLst>
          <pc:docMk/>
          <pc:sldMk cId="1393618432" sldId="263"/>
        </pc:sldMkLst>
      </pc:sldChg>
      <pc:sldChg chg="addSp delSp modSp add mod">
        <pc:chgData name="Toby Donaldson" userId="2e6e5431-bb17-4c41-9985-d39c50d83c73" providerId="ADAL" clId="{F56B8EF3-5C90-42FD-AD3E-B2A337B95298}" dt="2024-01-15T04:36:52.843" v="6642" actId="113"/>
        <pc:sldMkLst>
          <pc:docMk/>
          <pc:sldMk cId="1601885463" sldId="263"/>
        </pc:sldMkLst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3" creationId="{6649EDD8-578A-F0E2-02FE-E71E76BBBE3A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8" creationId="{9703AAA6-B35E-9440-32B5-8A47C8862E5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9" creationId="{CDF3EE67-327A-03E1-1C92-30F0B012A5E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32:44.797" v="1361" actId="208"/>
          <ac:spMkLst>
            <pc:docMk/>
            <pc:sldMk cId="1601885463" sldId="263"/>
            <ac:spMk id="11" creationId="{C9AB8AE3-200E-A642-7AD5-88179070EE3E}"/>
          </ac:spMkLst>
        </pc:spChg>
        <pc:spChg chg="add mod">
          <ac:chgData name="Toby Donaldson" userId="2e6e5431-bb17-4c41-9985-d39c50d83c73" providerId="ADAL" clId="{F56B8EF3-5C90-42FD-AD3E-B2A337B95298}" dt="2024-01-12T23:32:50.339" v="1363" actId="1076"/>
          <ac:spMkLst>
            <pc:docMk/>
            <pc:sldMk cId="1601885463" sldId="263"/>
            <ac:spMk id="12" creationId="{E59A506D-91F1-7ED8-FB6D-5325DB75240D}"/>
          </ac:spMkLst>
        </pc:spChg>
        <pc:spChg chg="add mod">
          <ac:chgData name="Toby Donaldson" userId="2e6e5431-bb17-4c41-9985-d39c50d83c73" providerId="ADAL" clId="{F56B8EF3-5C90-42FD-AD3E-B2A337B95298}" dt="2024-01-15T04:36:52.843" v="6642" actId="113"/>
          <ac:spMkLst>
            <pc:docMk/>
            <pc:sldMk cId="1601885463" sldId="263"/>
            <ac:spMk id="13" creationId="{764EA5DF-C9D9-973A-932F-242841DA3FC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969860993" sldId="26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309048" sldId="264"/>
        </pc:sldMkLst>
      </pc:sldChg>
      <pc:sldChg chg="modSp new del mod">
        <pc:chgData name="Toby Donaldson" userId="2e6e5431-bb17-4c41-9985-d39c50d83c73" providerId="ADAL" clId="{F56B8EF3-5C90-42FD-AD3E-B2A337B95298}" dt="2024-01-13T05:41:42.351" v="3024" actId="2696"/>
        <pc:sldMkLst>
          <pc:docMk/>
          <pc:sldMk cId="2552065312" sldId="264"/>
        </pc:sldMkLst>
        <pc:spChg chg="mod">
          <ac:chgData name="Toby Donaldson" userId="2e6e5431-bb17-4c41-9985-d39c50d83c73" providerId="ADAL" clId="{F56B8EF3-5C90-42FD-AD3E-B2A337B95298}" dt="2024-01-12T23:35:07.771" v="1511"/>
          <ac:spMkLst>
            <pc:docMk/>
            <pc:sldMk cId="2552065312" sldId="264"/>
            <ac:spMk id="2" creationId="{4377F8FD-776E-5887-1CA7-9908827257DD}"/>
          </ac:spMkLst>
        </pc:spChg>
        <pc:spChg chg="mod">
          <ac:chgData name="Toby Donaldson" userId="2e6e5431-bb17-4c41-9985-d39c50d83c73" providerId="ADAL" clId="{F56B8EF3-5C90-42FD-AD3E-B2A337B95298}" dt="2024-01-12T23:41:16.298" v="1935" actId="20577"/>
          <ac:spMkLst>
            <pc:docMk/>
            <pc:sldMk cId="2552065312" sldId="264"/>
            <ac:spMk id="3" creationId="{A3B3CC87-05DD-DBF8-A83E-E22DE27B16F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36281766" sldId="265"/>
        </pc:sldMkLst>
      </pc:sldChg>
      <pc:sldChg chg="addSp modSp add del mod">
        <pc:chgData name="Toby Donaldson" userId="2e6e5431-bb17-4c41-9985-d39c50d83c73" providerId="ADAL" clId="{F56B8EF3-5C90-42FD-AD3E-B2A337B95298}" dt="2024-01-13T00:07:38.921" v="2838" actId="2696"/>
        <pc:sldMkLst>
          <pc:docMk/>
          <pc:sldMk cId="3474691587" sldId="265"/>
        </pc:sldMkLst>
        <pc:spChg chg="mod">
          <ac:chgData name="Toby Donaldson" userId="2e6e5431-bb17-4c41-9985-d39c50d83c73" providerId="ADAL" clId="{F56B8EF3-5C90-42FD-AD3E-B2A337B95298}" dt="2024-01-12T23:44:53.999" v="2276" actId="20577"/>
          <ac:spMkLst>
            <pc:docMk/>
            <pc:sldMk cId="3474691587" sldId="265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2T23:47:22.354" v="2614" actId="113"/>
          <ac:spMkLst>
            <pc:docMk/>
            <pc:sldMk cId="3474691587" sldId="265"/>
            <ac:spMk id="6" creationId="{A66AF61D-8B2B-2826-EAAA-B12A961E44FB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6921181" sldId="266"/>
        </pc:sldMkLst>
      </pc:sldChg>
      <pc:sldChg chg="addSp delSp modSp add del mod">
        <pc:chgData name="Toby Donaldson" userId="2e6e5431-bb17-4c41-9985-d39c50d83c73" providerId="ADAL" clId="{F56B8EF3-5C90-42FD-AD3E-B2A337B95298}" dt="2024-01-13T05:42:41.316" v="3025" actId="20577"/>
        <pc:sldMkLst>
          <pc:docMk/>
          <pc:sldMk cId="3800110765" sldId="266"/>
        </pc:sldMkLst>
        <pc:spChg chg="mod">
          <ac:chgData name="Toby Donaldson" userId="2e6e5431-bb17-4c41-9985-d39c50d83c73" providerId="ADAL" clId="{F56B8EF3-5C90-42FD-AD3E-B2A337B95298}" dt="2024-01-13T05:38:35.998" v="3007" actId="20577"/>
          <ac:spMkLst>
            <pc:docMk/>
            <pc:sldMk cId="3800110765" sldId="266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3T05:42:41.316" v="3025" actId="20577"/>
          <ac:spMkLst>
            <pc:docMk/>
            <pc:sldMk cId="3800110765" sldId="266"/>
            <ac:spMk id="5" creationId="{B3902004-C221-8059-C11F-0C373FF697C1}"/>
          </ac:spMkLst>
        </pc:spChg>
        <pc:spChg chg="add del mod">
          <ac:chgData name="Toby Donaldson" userId="2e6e5431-bb17-4c41-9985-d39c50d83c73" providerId="ADAL" clId="{F56B8EF3-5C90-42FD-AD3E-B2A337B95298}" dt="2024-01-12T23:47:10.340" v="2612" actId="21"/>
          <ac:spMkLst>
            <pc:docMk/>
            <pc:sldMk cId="3800110765" sldId="266"/>
            <ac:spMk id="6" creationId="{A66AF61D-8B2B-2826-EAAA-B12A961E44FB}"/>
          </ac:spMkLst>
        </pc:spChg>
        <pc:spChg chg="add del mod">
          <ac:chgData name="Toby Donaldson" userId="2e6e5431-bb17-4c41-9985-d39c50d83c73" providerId="ADAL" clId="{F56B8EF3-5C90-42FD-AD3E-B2A337B95298}" dt="2024-01-13T05:40:43.214" v="3023" actId="21"/>
          <ac:spMkLst>
            <pc:docMk/>
            <pc:sldMk cId="3800110765" sldId="266"/>
            <ac:spMk id="7" creationId="{DA054DDE-A224-AD80-9AD0-9AB527CDA3F5}"/>
          </ac:spMkLst>
        </pc:spChg>
      </pc:sldChg>
      <pc:sldChg chg="delSp add mod ord">
        <pc:chgData name="Toby Donaldson" userId="2e6e5431-bb17-4c41-9985-d39c50d83c73" providerId="ADAL" clId="{F56B8EF3-5C90-42FD-AD3E-B2A337B95298}" dt="2024-01-13T05:40:32.121" v="3021"/>
        <pc:sldMkLst>
          <pc:docMk/>
          <pc:sldMk cId="75609365" sldId="267"/>
        </pc:sldMkLst>
        <pc:spChg chg="del">
          <ac:chgData name="Toby Donaldson" userId="2e6e5431-bb17-4c41-9985-d39c50d83c73" providerId="ADAL" clId="{F56B8EF3-5C90-42FD-AD3E-B2A337B95298}" dt="2024-01-13T05:40:27.343" v="3018" actId="21"/>
          <ac:spMkLst>
            <pc:docMk/>
            <pc:sldMk cId="75609365" sldId="267"/>
            <ac:spMk id="5" creationId="{B3902004-C221-8059-C11F-0C373FF697C1}"/>
          </ac:spMkLst>
        </pc:spChg>
        <pc:spChg chg="del">
          <ac:chgData name="Toby Donaldson" userId="2e6e5431-bb17-4c41-9985-d39c50d83c73" providerId="ADAL" clId="{F56B8EF3-5C90-42FD-AD3E-B2A337B95298}" dt="2024-01-13T05:40:29.997" v="3019" actId="21"/>
          <ac:spMkLst>
            <pc:docMk/>
            <pc:sldMk cId="75609365" sldId="267"/>
            <ac:spMk id="7" creationId="{DA054DDE-A224-AD80-9AD0-9AB527CDA3F5}"/>
          </ac:spMkLst>
        </pc:spChg>
      </pc:sldChg>
      <pc:sldChg chg="delSp add del mod ord">
        <pc:chgData name="Toby Donaldson" userId="2e6e5431-bb17-4c41-9985-d39c50d83c73" providerId="ADAL" clId="{F56B8EF3-5C90-42FD-AD3E-B2A337B95298}" dt="2024-01-13T05:38:49.680" v="3008" actId="2696"/>
        <pc:sldMkLst>
          <pc:docMk/>
          <pc:sldMk cId="2808783870" sldId="267"/>
        </pc:sldMkLst>
        <pc:spChg chg="del">
          <ac:chgData name="Toby Donaldson" userId="2e6e5431-bb17-4c41-9985-d39c50d83c73" providerId="ADAL" clId="{F56B8EF3-5C90-42FD-AD3E-B2A337B95298}" dt="2024-01-13T00:08:07.483" v="2840" actId="21"/>
          <ac:spMkLst>
            <pc:docMk/>
            <pc:sldMk cId="2808783870" sldId="267"/>
            <ac:spMk id="5" creationId="{B3902004-C221-8059-C11F-0C373FF697C1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7402658" sldId="267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375718809" sldId="268"/>
        </pc:sldMkLst>
      </pc:sldChg>
      <pc:sldChg chg="addSp delSp modSp add mod">
        <pc:chgData name="Toby Donaldson" userId="2e6e5431-bb17-4c41-9985-d39c50d83c73" providerId="ADAL" clId="{F56B8EF3-5C90-42FD-AD3E-B2A337B95298}" dt="2024-01-15T04:33:05.994" v="6576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F56B8EF3-5C90-42FD-AD3E-B2A337B95298}" dt="2024-01-13T06:05:23.097" v="5063" actId="14100"/>
          <ac:spMkLst>
            <pc:docMk/>
            <pc:sldMk cId="3700499661" sldId="268"/>
            <ac:spMk id="3" creationId="{A3B3CC87-05DD-DBF8-A83E-E22DE27B16FC}"/>
          </ac:spMkLst>
        </pc:spChg>
        <pc:spChg chg="del">
          <ac:chgData name="Toby Donaldson" userId="2e6e5431-bb17-4c41-9985-d39c50d83c73" providerId="ADAL" clId="{F56B8EF3-5C90-42FD-AD3E-B2A337B95298}" dt="2024-01-13T06:04:16.180" v="5060" actId="21"/>
          <ac:spMkLst>
            <pc:docMk/>
            <pc:sldMk cId="3700499661" sldId="268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5T04:33:05.994" v="6576" actId="20577"/>
          <ac:spMkLst>
            <pc:docMk/>
            <pc:sldMk cId="3700499661" sldId="268"/>
            <ac:spMk id="6" creationId="{0074C415-6154-5C12-1F7A-1EDC07AA0523}"/>
          </ac:spMkLst>
        </pc:spChg>
        <pc:spChg chg="del">
          <ac:chgData name="Toby Donaldson" userId="2e6e5431-bb17-4c41-9985-d39c50d83c73" providerId="ADAL" clId="{F56B8EF3-5C90-42FD-AD3E-B2A337B95298}" dt="2024-01-13T06:04:23.680" v="5061" actId="21"/>
          <ac:spMkLst>
            <pc:docMk/>
            <pc:sldMk cId="3700499661" sldId="268"/>
            <ac:spMk id="7" creationId="{DA054DDE-A224-AD80-9AD0-9AB527CDA3F5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011753331" sldId="269"/>
        </pc:sldMkLst>
      </pc:sldChg>
      <pc:sldChg chg="addSp modSp add mod">
        <pc:chgData name="Toby Donaldson" userId="2e6e5431-bb17-4c41-9985-d39c50d83c73" providerId="ADAL" clId="{F56B8EF3-5C90-42FD-AD3E-B2A337B95298}" dt="2024-01-13T05:46:58.641" v="3368" actId="11529"/>
        <pc:sldMkLst>
          <pc:docMk/>
          <pc:sldMk cId="3349829518" sldId="269"/>
        </pc:sldMkLst>
        <pc:spChg chg="mod">
          <ac:chgData name="Toby Donaldson" userId="2e6e5431-bb17-4c41-9985-d39c50d83c73" providerId="ADAL" clId="{F56B8EF3-5C90-42FD-AD3E-B2A337B95298}" dt="2024-01-13T05:46:19.768" v="3288" actId="1076"/>
          <ac:spMkLst>
            <pc:docMk/>
            <pc:sldMk cId="3349829518" sldId="269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3T05:46:00.800" v="3284" actId="1076"/>
          <ac:spMkLst>
            <pc:docMk/>
            <pc:sldMk cId="3349829518" sldId="269"/>
            <ac:spMk id="6" creationId="{657B7BCF-4717-8A99-65E5-2F712B23D502}"/>
          </ac:spMkLst>
        </pc:spChg>
        <pc:spChg chg="add mod">
          <ac:chgData name="Toby Donaldson" userId="2e6e5431-bb17-4c41-9985-d39c50d83c73" providerId="ADAL" clId="{F56B8EF3-5C90-42FD-AD3E-B2A337B95298}" dt="2024-01-13T05:46:46.384" v="3367" actId="1076"/>
          <ac:spMkLst>
            <pc:docMk/>
            <pc:sldMk cId="3349829518" sldId="269"/>
            <ac:spMk id="9" creationId="{A4462FDA-B578-457E-87FF-D04F9402994E}"/>
          </ac:spMkLst>
        </pc:spChg>
        <pc:cxnChg chg="add mod">
          <ac:chgData name="Toby Donaldson" userId="2e6e5431-bb17-4c41-9985-d39c50d83c73" providerId="ADAL" clId="{F56B8EF3-5C90-42FD-AD3E-B2A337B95298}" dt="2024-01-13T05:46:22.602" v="3289" actId="14100"/>
          <ac:cxnSpMkLst>
            <pc:docMk/>
            <pc:sldMk cId="3349829518" sldId="269"/>
            <ac:cxnSpMk id="8" creationId="{62A469E4-9F5C-6C1F-B8BC-058482300BDA}"/>
          </ac:cxnSpMkLst>
        </pc:cxnChg>
        <pc:cxnChg chg="add">
          <ac:chgData name="Toby Donaldson" userId="2e6e5431-bb17-4c41-9985-d39c50d83c73" providerId="ADAL" clId="{F56B8EF3-5C90-42FD-AD3E-B2A337B95298}" dt="2024-01-13T05:46:58.641" v="3368" actId="11529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96683559" sldId="270"/>
        </pc:sldMkLst>
      </pc:sldChg>
      <pc:sldChg chg="addSp delSp modSp new mod modClrScheme chgLayout">
        <pc:chgData name="Toby Donaldson" userId="2e6e5431-bb17-4c41-9985-d39c50d83c73" providerId="ADAL" clId="{F56B8EF3-5C90-42FD-AD3E-B2A337B95298}" dt="2024-01-13T05:50:06.016" v="3744" actId="5793"/>
        <pc:sldMkLst>
          <pc:docMk/>
          <pc:sldMk cId="3877031596" sldId="270"/>
        </pc:sldMkLst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2" creationId="{8A76BCB5-7603-7194-9A0C-87F8B8E0BECC}"/>
          </ac:spMkLst>
        </pc:spChg>
        <pc:spChg chg="del 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3" creationId="{FBBE70AF-955C-AF39-A0AB-0B07E8BDE5BF}"/>
          </ac:spMkLst>
        </pc:spChg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4" creationId="{94B06BB9-DE6A-7BFC-B1F2-E4F894163623}"/>
          </ac:spMkLst>
        </pc:spChg>
        <pc:spChg chg="add mod ord">
          <ac:chgData name="Toby Donaldson" userId="2e6e5431-bb17-4c41-9985-d39c50d83c73" providerId="ADAL" clId="{F56B8EF3-5C90-42FD-AD3E-B2A337B95298}" dt="2024-01-13T05:48:32.562" v="3541" actId="122"/>
          <ac:spMkLst>
            <pc:docMk/>
            <pc:sldMk cId="3877031596" sldId="270"/>
            <ac:spMk id="5" creationId="{EEED5863-62D2-CABA-6CC2-667D2E307BDA}"/>
          </ac:spMkLst>
        </pc:spChg>
        <pc:spChg chg="add mod ord">
          <ac:chgData name="Toby Donaldson" userId="2e6e5431-bb17-4c41-9985-d39c50d83c73" providerId="ADAL" clId="{F56B8EF3-5C90-42FD-AD3E-B2A337B95298}" dt="2024-01-13T05:50:06.016" v="3744" actId="5793"/>
          <ac:spMkLst>
            <pc:docMk/>
            <pc:sldMk cId="3877031596" sldId="270"/>
            <ac:spMk id="6" creationId="{CBA71C1A-66AC-53BB-D3B0-BD35EC499A20}"/>
          </ac:spMkLst>
        </pc:spChg>
      </pc:sldChg>
      <pc:sldChg chg="addSp delSp modSp new mod modClrScheme chgLayout">
        <pc:chgData name="Toby Donaldson" userId="2e6e5431-bb17-4c41-9985-d39c50d83c73" providerId="ADAL" clId="{F56B8EF3-5C90-42FD-AD3E-B2A337B95298}" dt="2024-01-13T05:53:10.386" v="4176" actId="21"/>
        <pc:sldMkLst>
          <pc:docMk/>
          <pc:sldMk cId="155023636" sldId="271"/>
        </pc:sldMkLst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2" creationId="{AFCF70B4-DE9E-A28D-522E-1E5424A29C3B}"/>
          </ac:spMkLst>
        </pc:spChg>
        <pc:spChg chg="del 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3" creationId="{A71CCBF0-D710-2BDA-018C-7E3FB90C5F7F}"/>
          </ac:spMkLst>
        </pc:spChg>
        <pc:spChg chg="del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4" creationId="{F240D3F9-C3D9-BDE8-6AD6-5E933D63B831}"/>
          </ac:spMkLst>
        </pc:spChg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5" creationId="{3B427AF0-BD04-3492-68EE-9BBB9765A050}"/>
          </ac:spMkLst>
        </pc:spChg>
        <pc:spChg chg="add mod ord">
          <ac:chgData name="Toby Donaldson" userId="2e6e5431-bb17-4c41-9985-d39c50d83c73" providerId="ADAL" clId="{F56B8EF3-5C90-42FD-AD3E-B2A337B95298}" dt="2024-01-13T05:52:54.609" v="4174" actId="113"/>
          <ac:spMkLst>
            <pc:docMk/>
            <pc:sldMk cId="155023636" sldId="271"/>
            <ac:spMk id="6" creationId="{1E20D296-E6A8-324C-CB88-3CCB96F8AD49}"/>
          </ac:spMkLst>
        </pc:spChg>
        <pc:spChg chg="add del mod">
          <ac:chgData name="Toby Donaldson" userId="2e6e5431-bb17-4c41-9985-d39c50d83c73" providerId="ADAL" clId="{F56B8EF3-5C90-42FD-AD3E-B2A337B95298}" dt="2024-01-13T05:53:10.386" v="4176" actId="21"/>
          <ac:spMkLst>
            <pc:docMk/>
            <pc:sldMk cId="155023636" sldId="271"/>
            <ac:spMk id="7" creationId="{234AB0BE-B4AB-2690-0349-5C3F47F6DF60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463498382" sldId="271"/>
        </pc:sldMkLst>
      </pc:sldChg>
      <pc:sldChg chg="addSp modSp add mod">
        <pc:chgData name="Toby Donaldson" userId="2e6e5431-bb17-4c41-9985-d39c50d83c73" providerId="ADAL" clId="{F56B8EF3-5C90-42FD-AD3E-B2A337B95298}" dt="2024-01-13T06:03:27.190" v="5059" actId="113"/>
        <pc:sldMkLst>
          <pc:docMk/>
          <pc:sldMk cId="1471775431" sldId="272"/>
        </pc:sldMkLst>
        <pc:spChg chg="mod">
          <ac:chgData name="Toby Donaldson" userId="2e6e5431-bb17-4c41-9985-d39c50d83c73" providerId="ADAL" clId="{F56B8EF3-5C90-42FD-AD3E-B2A337B95298}" dt="2024-01-13T06:02:21.217" v="4982" actId="1076"/>
          <ac:spMkLst>
            <pc:docMk/>
            <pc:sldMk cId="1471775431" sldId="272"/>
            <ac:spMk id="7" creationId="{234AB0BE-B4AB-2690-0349-5C3F47F6DF60}"/>
          </ac:spMkLst>
        </pc:spChg>
        <pc:spChg chg="add mod">
          <ac:chgData name="Toby Donaldson" userId="2e6e5431-bb17-4c41-9985-d39c50d83c73" providerId="ADAL" clId="{F56B8EF3-5C90-42FD-AD3E-B2A337B95298}" dt="2024-01-13T06:03:27.190" v="5059" actId="113"/>
          <ac:spMkLst>
            <pc:docMk/>
            <pc:sldMk cId="1471775431" sldId="272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3:16.546" v="5057" actId="1076"/>
          <ac:spMkLst>
            <pc:docMk/>
            <pc:sldMk cId="1471775431" sldId="272"/>
            <ac:spMk id="12" creationId="{7EB583ED-E73C-3D82-5C14-981AF432C085}"/>
          </ac:spMkLst>
        </pc:spChg>
        <pc:spChg chg="add mod">
          <ac:chgData name="Toby Donaldson" userId="2e6e5431-bb17-4c41-9985-d39c50d83c73" providerId="ADAL" clId="{F56B8EF3-5C90-42FD-AD3E-B2A337B95298}" dt="2024-01-13T06:00:48.009" v="4862" actId="14100"/>
          <ac:spMkLst>
            <pc:docMk/>
            <pc:sldMk cId="1471775431" sldId="272"/>
            <ac:spMk id="13" creationId="{2AD0777F-A9B9-2D3F-EA3E-6068248EF7C3}"/>
          </ac:spMkLst>
        </pc:spChg>
        <pc:cxnChg chg="add mod">
          <ac:chgData name="Toby Donaldson" userId="2e6e5431-bb17-4c41-9985-d39c50d83c73" providerId="ADAL" clId="{F56B8EF3-5C90-42FD-AD3E-B2A337B95298}" dt="2024-01-13T06:02:21.217" v="4982" actId="1076"/>
          <ac:cxnSpMkLst>
            <pc:docMk/>
            <pc:sldMk cId="1471775431" sldId="272"/>
            <ac:cxnSpMk id="4" creationId="{D0BB8A87-0171-5CAA-BC93-260961D1A526}"/>
          </ac:cxnSpMkLst>
        </pc:cxnChg>
        <pc:cxnChg chg="add mod">
          <ac:chgData name="Toby Donaldson" userId="2e6e5431-bb17-4c41-9985-d39c50d83c73" providerId="ADAL" clId="{F56B8EF3-5C90-42FD-AD3E-B2A337B95298}" dt="2024-01-13T06:03:21.024" v="5058" actId="14100"/>
          <ac:cxnSpMkLst>
            <pc:docMk/>
            <pc:sldMk cId="1471775431" sldId="272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133643840" sldId="272"/>
        </pc:sldMkLst>
      </pc:sldChg>
      <pc:sldChg chg="add del">
        <pc:chgData name="Toby Donaldson" userId="2e6e5431-bb17-4c41-9985-d39c50d83c73" providerId="ADAL" clId="{F56B8EF3-5C90-42FD-AD3E-B2A337B95298}" dt="2024-01-13T05:54:44.892" v="4276" actId="2696"/>
        <pc:sldMkLst>
          <pc:docMk/>
          <pc:sldMk cId="715362310" sldId="273"/>
        </pc:sldMkLst>
      </pc:sldChg>
      <pc:sldChg chg="addSp delSp modSp add mod">
        <pc:chgData name="Toby Donaldson" userId="2e6e5431-bb17-4c41-9985-d39c50d83c73" providerId="ADAL" clId="{F56B8EF3-5C90-42FD-AD3E-B2A337B95298}" dt="2024-01-13T06:00:18.584" v="4859" actId="14100"/>
        <pc:sldMkLst>
          <pc:docMk/>
          <pc:sldMk cId="866962288" sldId="273"/>
        </pc:sldMkLst>
        <pc:spChg chg="del">
          <ac:chgData name="Toby Donaldson" userId="2e6e5431-bb17-4c41-9985-d39c50d83c73" providerId="ADAL" clId="{F56B8EF3-5C90-42FD-AD3E-B2A337B95298}" dt="2024-01-13T05:56:15.209" v="4520" actId="21"/>
          <ac:spMkLst>
            <pc:docMk/>
            <pc:sldMk cId="866962288" sldId="273"/>
            <ac:spMk id="7" creationId="{234AB0BE-B4AB-2690-0349-5C3F47F6DF60}"/>
          </ac:spMkLst>
        </pc:spChg>
        <pc:spChg chg="mod">
          <ac:chgData name="Toby Donaldson" userId="2e6e5431-bb17-4c41-9985-d39c50d83c73" providerId="ADAL" clId="{F56B8EF3-5C90-42FD-AD3E-B2A337B95298}" dt="2024-01-13T05:58:55.676" v="4847" actId="122"/>
          <ac:spMkLst>
            <pc:docMk/>
            <pc:sldMk cId="866962288" sldId="273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0:14.826" v="4858" actId="1076"/>
          <ac:spMkLst>
            <pc:docMk/>
            <pc:sldMk cId="866962288" sldId="273"/>
            <ac:spMk id="12" creationId="{17B60DBA-3DF0-1E41-93EC-B83CD44E94BD}"/>
          </ac:spMkLst>
        </pc:spChg>
        <pc:spChg chg="add mod">
          <ac:chgData name="Toby Donaldson" userId="2e6e5431-bb17-4c41-9985-d39c50d83c73" providerId="ADAL" clId="{F56B8EF3-5C90-42FD-AD3E-B2A337B95298}" dt="2024-01-13T05:59:43.087" v="4851" actId="208"/>
          <ac:spMkLst>
            <pc:docMk/>
            <pc:sldMk cId="866962288" sldId="273"/>
            <ac:spMk id="15" creationId="{17F5BE2E-516E-C09A-2172-CB7447B2E5C5}"/>
          </ac:spMkLst>
        </pc:spChg>
        <pc:spChg chg="add mod">
          <ac:chgData name="Toby Donaldson" userId="2e6e5431-bb17-4c41-9985-d39c50d83c73" providerId="ADAL" clId="{F56B8EF3-5C90-42FD-AD3E-B2A337B95298}" dt="2024-01-13T06:00:09.017" v="4857" actId="208"/>
          <ac:spMkLst>
            <pc:docMk/>
            <pc:sldMk cId="866962288" sldId="273"/>
            <ac:spMk id="18" creationId="{E358BBAD-A7CE-F150-0FE8-39953B9B82B9}"/>
          </ac:spMkLst>
        </pc:spChg>
        <pc:cxnChg chg="mod">
          <ac:chgData name="Toby Donaldson" userId="2e6e5431-bb17-4c41-9985-d39c50d83c73" providerId="ADAL" clId="{F56B8EF3-5C90-42FD-AD3E-B2A337B95298}" dt="2024-01-13T06:00:18.584" v="4859" actId="14100"/>
          <ac:cxnSpMkLst>
            <pc:docMk/>
            <pc:sldMk cId="866962288" sldId="273"/>
            <ac:cxnSpMk id="4" creationId="{D0BB8A87-0171-5CAA-BC93-260961D1A526}"/>
          </ac:cxnSpMkLst>
        </pc:cxnChg>
        <pc:cxnChg chg="mod">
          <ac:chgData name="Toby Donaldson" userId="2e6e5431-bb17-4c41-9985-d39c50d83c73" providerId="ADAL" clId="{F56B8EF3-5C90-42FD-AD3E-B2A337B95298}" dt="2024-01-13T05:59:52.281" v="4853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84412257" sldId="27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50435524" sldId="274"/>
        </pc:sldMkLst>
      </pc:sldChg>
      <pc:sldChg chg="modSp add mod">
        <pc:chgData name="Toby Donaldson" userId="2e6e5431-bb17-4c41-9985-d39c50d83c73" providerId="ADAL" clId="{F56B8EF3-5C90-42FD-AD3E-B2A337B95298}" dt="2024-01-13T06:07:36.661" v="5338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F56B8EF3-5C90-42FD-AD3E-B2A337B95298}" dt="2024-01-13T06:07:36.661" v="5338" actId="20577"/>
          <ac:spMkLst>
            <pc:docMk/>
            <pc:sldMk cId="3215519779" sldId="274"/>
            <ac:spMk id="6" creationId="{0074C415-6154-5C12-1F7A-1EDC07AA0523}"/>
          </ac:spMkLst>
        </pc:spChg>
      </pc:sldChg>
      <pc:sldChg chg="modSp add mod">
        <pc:chgData name="Toby Donaldson" userId="2e6e5431-bb17-4c41-9985-d39c50d83c73" providerId="ADAL" clId="{F56B8EF3-5C90-42FD-AD3E-B2A337B95298}" dt="2024-01-13T06:10:16.705" v="5700" actId="20577"/>
        <pc:sldMkLst>
          <pc:docMk/>
          <pc:sldMk cId="759780921" sldId="275"/>
        </pc:sldMkLst>
        <pc:spChg chg="mod">
          <ac:chgData name="Toby Donaldson" userId="2e6e5431-bb17-4c41-9985-d39c50d83c73" providerId="ADAL" clId="{F56B8EF3-5C90-42FD-AD3E-B2A337B95298}" dt="2024-01-13T06:10:16.705" v="5700" actId="20577"/>
          <ac:spMkLst>
            <pc:docMk/>
            <pc:sldMk cId="759780921" sldId="275"/>
            <ac:spMk id="6" creationId="{0074C415-6154-5C12-1F7A-1EDC07AA052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765846928" sldId="275"/>
        </pc:sldMkLst>
      </pc:sldChg>
      <pc:sldChg chg="addSp delSp modSp new mod">
        <pc:chgData name="Toby Donaldson" userId="2e6e5431-bb17-4c41-9985-d39c50d83c73" providerId="ADAL" clId="{F56B8EF3-5C90-42FD-AD3E-B2A337B95298}" dt="2024-01-15T04:40:29.606" v="6849" actId="554"/>
        <pc:sldMkLst>
          <pc:docMk/>
          <pc:sldMk cId="2396012569" sldId="276"/>
        </pc:sldMkLst>
        <pc:spChg chg="mod">
          <ac:chgData name="Toby Donaldson" userId="2e6e5431-bb17-4c41-9985-d39c50d83c73" providerId="ADAL" clId="{F56B8EF3-5C90-42FD-AD3E-B2A337B95298}" dt="2024-01-15T04:14:26.107" v="5966" actId="1076"/>
          <ac:spMkLst>
            <pc:docMk/>
            <pc:sldMk cId="2396012569" sldId="276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40:17.858" v="6848" actId="1076"/>
          <ac:spMkLst>
            <pc:docMk/>
            <pc:sldMk cId="2396012569" sldId="276"/>
            <ac:spMk id="3" creationId="{DEE6A4FB-E47F-AE50-5727-A9CF18B6513F}"/>
          </ac:spMkLst>
        </pc:spChg>
        <pc:spChg chg="add">
          <ac:chgData name="Toby Donaldson" userId="2e6e5431-bb17-4c41-9985-d39c50d83c73" providerId="ADAL" clId="{F56B8EF3-5C90-42FD-AD3E-B2A337B95298}" dt="2024-01-15T04:18:22.360" v="5974"/>
          <ac:spMkLst>
            <pc:docMk/>
            <pc:sldMk cId="2396012569" sldId="276"/>
            <ac:spMk id="11" creationId="{C54FC84D-7320-6CCA-A766-3F18B9F536A2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4" creationId="{CF47EE7D-B7F3-F38F-2336-7FB40B10C91E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6" creationId="{01F15458-C118-AAFE-F07A-078809961E33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7" creationId="{EABD5A10-2D2B-02A5-444F-08ED1B6F1818}"/>
          </ac:spMkLst>
        </pc:s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5" creationId="{7FC6E218-8370-EC4D-AE34-E56C0FB4190A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8" creationId="{6DD138DB-04DD-5EAC-5C01-AD66FAA47A37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9" creationId="{9F3229F9-7621-AD13-A76E-A907BFF8EE87}"/>
          </ac:grpSpMkLst>
        </pc:grpChg>
        <pc:picChg chg="add del mod">
          <ac:chgData name="Toby Donaldson" userId="2e6e5431-bb17-4c41-9985-d39c50d83c73" providerId="ADAL" clId="{F56B8EF3-5C90-42FD-AD3E-B2A337B95298}" dt="2024-01-15T04:14:13.777" v="5964" actId="21"/>
          <ac:picMkLst>
            <pc:docMk/>
            <pc:sldMk cId="2396012569" sldId="276"/>
            <ac:picMk id="6" creationId="{3CA663D0-6699-035A-9327-9BCFEB9E547C}"/>
          </ac:picMkLst>
        </pc:picChg>
        <pc:picChg chg="add del mod">
          <ac:chgData name="Toby Donaldson" userId="2e6e5431-bb17-4c41-9985-d39c50d83c73" providerId="ADAL" clId="{F56B8EF3-5C90-42FD-AD3E-B2A337B95298}" dt="2024-01-15T04:15:35.642" v="5968" actId="21"/>
          <ac:picMkLst>
            <pc:docMk/>
            <pc:sldMk cId="2396012569" sldId="276"/>
            <ac:picMk id="8" creationId="{784FB597-59CF-0D25-3AD5-0EA689F13EB8}"/>
          </ac:picMkLst>
        </pc:picChg>
        <pc:picChg chg="add del mod">
          <ac:chgData name="Toby Donaldson" userId="2e6e5431-bb17-4c41-9985-d39c50d83c73" providerId="ADAL" clId="{F56B8EF3-5C90-42FD-AD3E-B2A337B95298}" dt="2024-01-15T04:18:28.249" v="5976" actId="21"/>
          <ac:picMkLst>
            <pc:docMk/>
            <pc:sldMk cId="2396012569" sldId="276"/>
            <ac:picMk id="10" creationId="{07DC7A1F-1C02-5944-21A3-1F1D35032F69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2" creationId="{157B69A7-A8F4-F92E-7542-66E122999C21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3" creationId="{11F32E15-51F2-615D-A6F8-0C7BAE5B57A9}"/>
          </ac:picMkLst>
        </pc:picChg>
        <pc:picChg chg="add mod">
          <ac:chgData name="Toby Donaldson" userId="2e6e5431-bb17-4c41-9985-d39c50d83c73" providerId="ADAL" clId="{F56B8EF3-5C90-42FD-AD3E-B2A337B95298}" dt="2024-01-15T04:25:59.313" v="6291" actId="1076"/>
          <ac:picMkLst>
            <pc:docMk/>
            <pc:sldMk cId="2396012569" sldId="276"/>
            <ac:picMk id="1028" creationId="{CA243682-DC52-852C-E434-E970FE1F9490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030" creationId="{2955F998-4A5B-7D6A-C642-D534418FB984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564176936" sldId="276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67311950" sldId="277"/>
        </pc:sldMkLst>
      </pc:sldChg>
      <pc:sldChg chg="modSp add mod ord">
        <pc:chgData name="Toby Donaldson" userId="2e6e5431-bb17-4c41-9985-d39c50d83c73" providerId="ADAL" clId="{F56B8EF3-5C90-42FD-AD3E-B2A337B95298}" dt="2024-01-15T04:32:41.176" v="6574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F56B8EF3-5C90-42FD-AD3E-B2A337B95298}" dt="2024-01-15T04:32:12.439" v="6425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32:41.176" v="6574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addSp modSp add mod ord">
        <pc:chgData name="Toby Donaldson" userId="2e6e5431-bb17-4c41-9985-d39c50d83c73" providerId="ADAL" clId="{F56B8EF3-5C90-42FD-AD3E-B2A337B95298}" dt="2024-01-15T04:48:44.972" v="8043" actId="14100"/>
        <pc:sldMkLst>
          <pc:docMk/>
          <pc:sldMk cId="926493247" sldId="278"/>
        </pc:sldMkLst>
        <pc:spChg chg="mod">
          <ac:chgData name="Toby Donaldson" userId="2e6e5431-bb17-4c41-9985-d39c50d83c73" providerId="ADAL" clId="{F56B8EF3-5C90-42FD-AD3E-B2A337B95298}" dt="2024-01-15T04:41:10.333" v="6853"/>
          <ac:spMkLst>
            <pc:docMk/>
            <pc:sldMk cId="926493247" sldId="27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46:35.067" v="7746" actId="20577"/>
          <ac:spMkLst>
            <pc:docMk/>
            <pc:sldMk cId="926493247" sldId="278"/>
            <ac:spMk id="3" creationId="{1FECA53D-FC0F-2C1A-B9F0-8F6C988044AA}"/>
          </ac:spMkLst>
        </pc:spChg>
        <pc:spChg chg="add mod">
          <ac:chgData name="Toby Donaldson" userId="2e6e5431-bb17-4c41-9985-d39c50d83c73" providerId="ADAL" clId="{F56B8EF3-5C90-42FD-AD3E-B2A337B95298}" dt="2024-01-15T04:48:20.970" v="8040" actId="1076"/>
          <ac:spMkLst>
            <pc:docMk/>
            <pc:sldMk cId="926493247" sldId="278"/>
            <ac:spMk id="4" creationId="{376D9ECB-F48A-16E5-568E-17CD3C6C5346}"/>
          </ac:spMkLst>
        </pc:spChg>
        <pc:spChg chg="mod">
          <ac:chgData name="Toby Donaldson" userId="2e6e5431-bb17-4c41-9985-d39c50d83c73" providerId="ADAL" clId="{F56B8EF3-5C90-42FD-AD3E-B2A337B95298}" dt="2024-01-15T04:48:44.972" v="8043" actId="14100"/>
          <ac:spMkLst>
            <pc:docMk/>
            <pc:sldMk cId="926493247" sldId="27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937055327" sldId="278"/>
        </pc:sldMkLst>
      </pc:sldChg>
      <pc:sldChg chg="addSp delSp modSp add del mod">
        <pc:chgData name="Toby Donaldson" userId="2e6e5431-bb17-4c41-9985-d39c50d83c73" providerId="ADAL" clId="{F56B8EF3-5C90-42FD-AD3E-B2A337B95298}" dt="2024-01-15T04:27:39.522" v="6366" actId="2696"/>
        <pc:sldMkLst>
          <pc:docMk/>
          <pc:sldMk cId="1121109117" sldId="278"/>
        </pc:sldMkLst>
        <pc:spChg chg="mod">
          <ac:chgData name="Toby Donaldson" userId="2e6e5431-bb17-4c41-9985-d39c50d83c73" providerId="ADAL" clId="{F56B8EF3-5C90-42FD-AD3E-B2A337B95298}" dt="2024-01-15T04:25:40.938" v="6288" actId="20577"/>
          <ac:spMkLst>
            <pc:docMk/>
            <pc:sldMk cId="1121109117" sldId="278"/>
            <ac:spMk id="3" creationId="{DEE6A4FB-E47F-AE50-5727-A9CF18B6513F}"/>
          </ac:spMkLst>
        </pc:spChg>
        <pc:spChg chg="add mod">
          <ac:chgData name="Toby Donaldson" userId="2e6e5431-bb17-4c41-9985-d39c50d83c73" providerId="ADAL" clId="{F56B8EF3-5C90-42FD-AD3E-B2A337B95298}" dt="2024-01-15T04:23:35.299" v="6171" actId="1076"/>
          <ac:spMkLst>
            <pc:docMk/>
            <pc:sldMk cId="1121109117" sldId="278"/>
            <ac:spMk id="6" creationId="{1D94F67B-5D78-8344-6E12-970EAA6CDBE1}"/>
          </ac:spMkLst>
        </pc:spChg>
        <pc:picChg chg="add mod">
          <ac:chgData name="Toby Donaldson" userId="2e6e5431-bb17-4c41-9985-d39c50d83c73" providerId="ADAL" clId="{F56B8EF3-5C90-42FD-AD3E-B2A337B95298}" dt="2024-01-15T04:22:55.353" v="6161"/>
          <ac:picMkLst>
            <pc:docMk/>
            <pc:sldMk cId="1121109117" sldId="278"/>
            <ac:picMk id="5" creationId="{2955F998-4A5B-7D6A-C642-D534418FB984}"/>
          </ac:picMkLst>
        </pc:picChg>
        <pc:picChg chg="del">
          <ac:chgData name="Toby Donaldson" userId="2e6e5431-bb17-4c41-9985-d39c50d83c73" providerId="ADAL" clId="{F56B8EF3-5C90-42FD-AD3E-B2A337B95298}" dt="2024-01-15T04:22:42.972" v="6159" actId="21"/>
          <ac:picMkLst>
            <pc:docMk/>
            <pc:sldMk cId="1121109117" sldId="278"/>
            <ac:picMk id="1030" creationId="{2955F998-4A5B-7D6A-C642-D534418FB984}"/>
          </ac:picMkLst>
        </pc:picChg>
        <pc:picChg chg="add mod">
          <ac:chgData name="Toby Donaldson" userId="2e6e5431-bb17-4c41-9985-d39c50d83c73" providerId="ADAL" clId="{F56B8EF3-5C90-42FD-AD3E-B2A337B95298}" dt="2024-01-15T04:23:23.834" v="6167" actId="1076"/>
          <ac:picMkLst>
            <pc:docMk/>
            <pc:sldMk cId="1121109117" sldId="278"/>
            <ac:picMk id="2050" creationId="{3C2728AC-F44B-12CB-CFD6-87480636942E}"/>
          </ac:picMkLst>
        </pc:picChg>
        <pc:picChg chg="add mod">
          <ac:chgData name="Toby Donaldson" userId="2e6e5431-bb17-4c41-9985-d39c50d83c73" providerId="ADAL" clId="{F56B8EF3-5C90-42FD-AD3E-B2A337B95298}" dt="2024-01-15T04:23:08.811" v="6164" actId="1076"/>
          <ac:picMkLst>
            <pc:docMk/>
            <pc:sldMk cId="1121109117" sldId="278"/>
            <ac:picMk id="2052" creationId="{9FBCEAF2-53EB-49A5-9358-B60AF2188D3E}"/>
          </ac:picMkLst>
        </pc:picChg>
        <pc:picChg chg="add mod">
          <ac:chgData name="Toby Donaldson" userId="2e6e5431-bb17-4c41-9985-d39c50d83c73" providerId="ADAL" clId="{F56B8EF3-5C90-42FD-AD3E-B2A337B95298}" dt="2024-01-15T04:23:26.538" v="6168" actId="1076"/>
          <ac:picMkLst>
            <pc:docMk/>
            <pc:sldMk cId="1121109117" sldId="278"/>
            <ac:picMk id="2054" creationId="{4F7A7CB4-A9F4-3907-5C77-3BBC2E846026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67900475" sldId="279"/>
        </pc:sldMkLst>
      </pc:sldChg>
      <pc:sldChg chg="addSp delSp modSp new mod">
        <pc:chgData name="Toby Donaldson" userId="2e6e5431-bb17-4c41-9985-d39c50d83c73" providerId="ADAL" clId="{F56B8EF3-5C90-42FD-AD3E-B2A337B95298}" dt="2024-01-15T22:35:33.431" v="13469" actId="21"/>
        <pc:sldMkLst>
          <pc:docMk/>
          <pc:sldMk cId="2975362785" sldId="279"/>
        </pc:sldMkLst>
        <pc:spChg chg="mod">
          <ac:chgData name="Toby Donaldson" userId="2e6e5431-bb17-4c41-9985-d39c50d83c73" providerId="ADAL" clId="{F56B8EF3-5C90-42FD-AD3E-B2A337B95298}" dt="2024-01-15T04:52:55.236" v="8201" actId="14100"/>
          <ac:spMkLst>
            <pc:docMk/>
            <pc:sldMk cId="2975362785" sldId="279"/>
            <ac:spMk id="2" creationId="{0E49562F-963D-4D0B-C687-05307E2BAA38}"/>
          </ac:spMkLst>
        </pc:spChg>
        <pc:spChg chg="mod">
          <ac:chgData name="Toby Donaldson" userId="2e6e5431-bb17-4c41-9985-d39c50d83c73" providerId="ADAL" clId="{F56B8EF3-5C90-42FD-AD3E-B2A337B95298}" dt="2024-01-15T04:52:49.827" v="8200" actId="14100"/>
          <ac:spMkLst>
            <pc:docMk/>
            <pc:sldMk cId="2975362785" sldId="279"/>
            <ac:spMk id="3" creationId="{F2FFFECB-C411-F159-0B3A-E94A7EBC1817}"/>
          </ac:spMkLst>
        </pc:spChg>
        <pc:spChg chg="add mod">
          <ac:chgData name="Toby Donaldson" userId="2e6e5431-bb17-4c41-9985-d39c50d83c73" providerId="ADAL" clId="{F56B8EF3-5C90-42FD-AD3E-B2A337B95298}" dt="2024-01-15T04:57:26.452" v="8460" actId="313"/>
          <ac:spMkLst>
            <pc:docMk/>
            <pc:sldMk cId="2975362785" sldId="279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5T04:57:47.051" v="8469" actId="1076"/>
          <ac:spMkLst>
            <pc:docMk/>
            <pc:sldMk cId="2975362785" sldId="279"/>
            <ac:spMk id="6" creationId="{B46CF3F6-3047-DCEA-E944-19D151A60100}"/>
          </ac:spMkLst>
        </pc:spChg>
        <pc:spChg chg="add del mod">
          <ac:chgData name="Toby Donaldson" userId="2e6e5431-bb17-4c41-9985-d39c50d83c73" providerId="ADAL" clId="{F56B8EF3-5C90-42FD-AD3E-B2A337B95298}" dt="2024-01-15T22:35:33.431" v="13469" actId="21"/>
          <ac:spMkLst>
            <pc:docMk/>
            <pc:sldMk cId="2975362785" sldId="279"/>
            <ac:spMk id="7" creationId="{4A3A2BEE-FABD-946B-1BAD-28F79FA7826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13932887" sldId="280"/>
        </pc:sldMkLst>
      </pc:sldChg>
      <pc:sldChg chg="addSp modSp add del mod">
        <pc:chgData name="Toby Donaldson" userId="2e6e5431-bb17-4c41-9985-d39c50d83c73" providerId="ADAL" clId="{F56B8EF3-5C90-42FD-AD3E-B2A337B95298}" dt="2024-01-15T04:58:53.823" v="8550" actId="2696"/>
        <pc:sldMkLst>
          <pc:docMk/>
          <pc:sldMk cId="3189180991" sldId="280"/>
        </pc:sldMkLst>
        <pc:spChg chg="add mod">
          <ac:chgData name="Toby Donaldson" userId="2e6e5431-bb17-4c41-9985-d39c50d83c73" providerId="ADAL" clId="{F56B8EF3-5C90-42FD-AD3E-B2A337B95298}" dt="2024-01-15T04:53:26.861" v="8206" actId="14100"/>
          <ac:spMkLst>
            <pc:docMk/>
            <pc:sldMk cId="3189180991" sldId="280"/>
            <ac:spMk id="5" creationId="{2CB05BD8-471B-B4A2-2F14-5ADD14603F22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5T05:04:41.260" v="8964" actId="14100"/>
        <pc:sldMkLst>
          <pc:docMk/>
          <pc:sldMk cId="185575249" sldId="281"/>
        </pc:sldMkLst>
        <pc:spChg chg="mod">
          <ac:chgData name="Toby Donaldson" userId="2e6e5431-bb17-4c41-9985-d39c50d83c73" providerId="ADAL" clId="{F56B8EF3-5C90-42FD-AD3E-B2A337B95298}" dt="2024-01-15T05:04:41.260" v="8964" actId="14100"/>
          <ac:spMkLst>
            <pc:docMk/>
            <pc:sldMk cId="185575249" sldId="281"/>
            <ac:spMk id="3" creationId="{F2FFFECB-C411-F159-0B3A-E94A7EBC1817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6" creationId="{B46CF3F6-3047-DCEA-E944-19D151A60100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7" creationId="{4A3A2BEE-FABD-946B-1BAD-28F79FA78263}"/>
          </ac:spMkLst>
        </pc:spChg>
        <pc:spChg chg="add mod">
          <ac:chgData name="Toby Donaldson" userId="2e6e5431-bb17-4c41-9985-d39c50d83c73" providerId="ADAL" clId="{F56B8EF3-5C90-42FD-AD3E-B2A337B95298}" dt="2024-01-15T04:58:50.320" v="8549"/>
          <ac:spMkLst>
            <pc:docMk/>
            <pc:sldMk cId="185575249" sldId="28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5T05:04:11.307" v="8956" actId="1076"/>
          <ac:spMkLst>
            <pc:docMk/>
            <pc:sldMk cId="185575249" sldId="281"/>
            <ac:spMk id="9" creationId="{E1F1A9B1-3C46-6235-5191-9F25916F3260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3" creationId="{395185BB-2B6C-DD2D-598A-D67B800B12F6}"/>
          </ac:spMkLst>
        </pc:spChg>
        <pc:cxnChg chg="add mod">
          <ac:chgData name="Toby Donaldson" userId="2e6e5431-bb17-4c41-9985-d39c50d83c73" providerId="ADAL" clId="{F56B8EF3-5C90-42FD-AD3E-B2A337B95298}" dt="2024-01-15T05:04:14.451" v="8957" actId="14100"/>
          <ac:cxnSpMkLst>
            <pc:docMk/>
            <pc:sldMk cId="185575249" sldId="281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692680348" sldId="28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78740600" sldId="282"/>
        </pc:sldMkLst>
      </pc:sldChg>
      <pc:sldChg chg="addSp delSp modSp add mod">
        <pc:chgData name="Toby Donaldson" userId="2e6e5431-bb17-4c41-9985-d39c50d83c73" providerId="ADAL" clId="{F56B8EF3-5C90-42FD-AD3E-B2A337B95298}" dt="2024-01-15T22:37:17.695" v="13509" actId="20577"/>
        <pc:sldMkLst>
          <pc:docMk/>
          <pc:sldMk cId="3732478819" sldId="282"/>
        </pc:sldMkLst>
        <pc:spChg chg="add del mod">
          <ac:chgData name="Toby Donaldson" userId="2e6e5431-bb17-4c41-9985-d39c50d83c73" providerId="ADAL" clId="{F56B8EF3-5C90-42FD-AD3E-B2A337B95298}" dt="2024-01-15T05:16:02.420" v="9568" actId="21"/>
          <ac:spMkLst>
            <pc:docMk/>
            <pc:sldMk cId="3732478819" sldId="282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04:57.028" v="8967" actId="14100"/>
          <ac:spMkLst>
            <pc:docMk/>
            <pc:sldMk cId="3732478819" sldId="282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06:08.698" v="9005" actId="20577"/>
          <ac:spMkLst>
            <pc:docMk/>
            <pc:sldMk cId="3732478819" sldId="282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22:37:17.695" v="13509" actId="20577"/>
          <ac:spMkLst>
            <pc:docMk/>
            <pc:sldMk cId="3732478819" sldId="282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10:46.140" v="9464" actId="1076"/>
          <ac:spMkLst>
            <pc:docMk/>
            <pc:sldMk cId="3732478819" sldId="282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05:18.834" v="8970" actId="1076"/>
          <ac:cxnSpMkLst>
            <pc:docMk/>
            <pc:sldMk cId="3732478819" sldId="282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071454" sldId="283"/>
        </pc:sldMkLst>
      </pc:sldChg>
      <pc:sldChg chg="addSp delSp modSp add mod">
        <pc:chgData name="Toby Donaldson" userId="2e6e5431-bb17-4c41-9985-d39c50d83c73" providerId="ADAL" clId="{F56B8EF3-5C90-42FD-AD3E-B2A337B95298}" dt="2024-01-15T05:24:30.236" v="10132" actId="14100"/>
        <pc:sldMkLst>
          <pc:docMk/>
          <pc:sldMk cId="3551489469" sldId="283"/>
        </pc:sldMkLst>
        <pc:spChg chg="add mod">
          <ac:chgData name="Toby Donaldson" userId="2e6e5431-bb17-4c41-9985-d39c50d83c73" providerId="ADAL" clId="{F56B8EF3-5C90-42FD-AD3E-B2A337B95298}" dt="2024-01-15T05:09:57.081" v="9385" actId="113"/>
          <ac:spMkLst>
            <pc:docMk/>
            <pc:sldMk cId="3551489469" sldId="283"/>
            <ac:spMk id="6" creationId="{D733D0D2-CCF6-F72F-DC53-384EAA3D398A}"/>
          </ac:spMkLst>
        </pc:spChg>
        <pc:spChg chg="add mod">
          <ac:chgData name="Toby Donaldson" userId="2e6e5431-bb17-4c41-9985-d39c50d83c73" providerId="ADAL" clId="{F56B8EF3-5C90-42FD-AD3E-B2A337B95298}" dt="2024-01-15T05:23:31.155" v="9975" actId="20577"/>
          <ac:spMkLst>
            <pc:docMk/>
            <pc:sldMk cId="3551489469" sldId="283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08:19.425" v="9209" actId="2711"/>
          <ac:spMkLst>
            <pc:docMk/>
            <pc:sldMk cId="3551489469" sldId="283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07:23.347" v="9171" actId="21"/>
          <ac:spMkLst>
            <pc:docMk/>
            <pc:sldMk cId="3551489469" sldId="283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24:12.372" v="10128" actId="14100"/>
          <ac:spMkLst>
            <pc:docMk/>
            <pc:sldMk cId="3551489469" sldId="283"/>
            <ac:spMk id="20" creationId="{E7B4104D-2A52-43DD-22E0-57CF67F57A06}"/>
          </ac:spMkLst>
        </pc:spChg>
        <pc:cxnChg chg="add mod">
          <ac:chgData name="Toby Donaldson" userId="2e6e5431-bb17-4c41-9985-d39c50d83c73" providerId="ADAL" clId="{F56B8EF3-5C90-42FD-AD3E-B2A337B95298}" dt="2024-01-15T05:12:05.060" v="9559" actId="14100"/>
          <ac:cxnSpMkLst>
            <pc:docMk/>
            <pc:sldMk cId="3551489469" sldId="283"/>
            <ac:cxnSpMk id="14" creationId="{09F1CC91-4289-C2B4-FC69-A0781DFDA02C}"/>
          </ac:cxnSpMkLst>
        </pc:cxnChg>
        <pc:cxnChg chg="add mod">
          <ac:chgData name="Toby Donaldson" userId="2e6e5431-bb17-4c41-9985-d39c50d83c73" providerId="ADAL" clId="{F56B8EF3-5C90-42FD-AD3E-B2A337B95298}" dt="2024-01-15T05:12:10.404" v="9560" actId="14100"/>
          <ac:cxnSpMkLst>
            <pc:docMk/>
            <pc:sldMk cId="3551489469" sldId="283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24:30.236" v="10132" actId="14100"/>
          <ac:cxnSpMkLst>
            <pc:docMk/>
            <pc:sldMk cId="3551489469" sldId="283"/>
            <ac:cxnSpMk id="21" creationId="{FDA777ED-68D4-7D77-7581-0146B56AA6C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650007489" sldId="284"/>
        </pc:sldMkLst>
      </pc:sldChg>
      <pc:sldChg chg="addSp delSp modSp add mod">
        <pc:chgData name="Toby Donaldson" userId="2e6e5431-bb17-4c41-9985-d39c50d83c73" providerId="ADAL" clId="{F56B8EF3-5C90-42FD-AD3E-B2A337B95298}" dt="2024-01-15T05:23:01.675" v="9941" actId="5793"/>
        <pc:sldMkLst>
          <pc:docMk/>
          <pc:sldMk cId="4291270767" sldId="284"/>
        </pc:sldMkLst>
        <pc:spChg chg="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20:32.797" v="9626"/>
          <ac:spMkLst>
            <pc:docMk/>
            <pc:sldMk cId="4291270767" sldId="284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5" creationId="{E5CE3E3B-B92B-A205-64F8-A672E08884C0}"/>
          </ac:spMkLst>
        </pc:spChg>
        <pc:spChg chg="add mod">
          <ac:chgData name="Toby Donaldson" userId="2e6e5431-bb17-4c41-9985-d39c50d83c73" providerId="ADAL" clId="{F56B8EF3-5C90-42FD-AD3E-B2A337B95298}" dt="2024-01-15T05:23:01.675" v="9941" actId="5793"/>
          <ac:spMkLst>
            <pc:docMk/>
            <pc:sldMk cId="4291270767" sldId="284"/>
            <ac:spMk id="16" creationId="{96DB70D6-F2E4-EA25-25C5-DAB65BD182CB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8" creationId="{1D83C47A-D88E-20AA-EF47-0E2E13230F14}"/>
          </ac:spMkLst>
        </pc:spChg>
        <pc:grpChg chg="add mod">
          <ac:chgData name="Toby Donaldson" userId="2e6e5431-bb17-4c41-9985-d39c50d83c73" providerId="ADAL" clId="{F56B8EF3-5C90-42FD-AD3E-B2A337B95298}" dt="2024-01-15T05:19:36.640" v="9597" actId="164"/>
          <ac:grpSpMkLst>
            <pc:docMk/>
            <pc:sldMk cId="4291270767" sldId="284"/>
            <ac:grpSpMk id="19" creationId="{9D42F96B-D31E-70B7-4CCF-126E088DF783}"/>
          </ac:grpSpMkLst>
        </pc:grpChg>
        <pc:cxnChg chg="add del mod">
          <ac:chgData name="Toby Donaldson" userId="2e6e5431-bb17-4c41-9985-d39c50d83c73" providerId="ADAL" clId="{F56B8EF3-5C90-42FD-AD3E-B2A337B95298}" dt="2024-01-15T05:17:58.093" v="9585" actId="21"/>
          <ac:cxnSpMkLst>
            <pc:docMk/>
            <pc:sldMk cId="4291270767" sldId="284"/>
            <ac:cxnSpMk id="6" creationId="{B5013247-2D60-6733-6B2B-9FEAC18A39B6}"/>
          </ac:cxnSpMkLst>
        </pc:cxnChg>
        <pc:cxnChg chg="add mod">
          <ac:chgData name="Toby Donaldson" userId="2e6e5431-bb17-4c41-9985-d39c50d83c73" providerId="ADAL" clId="{F56B8EF3-5C90-42FD-AD3E-B2A337B95298}" dt="2024-01-15T05:20:49.404" v="9629" actId="14100"/>
          <ac:cxnSpMkLst>
            <pc:docMk/>
            <pc:sldMk cId="4291270767" sldId="284"/>
            <ac:cxnSpMk id="20" creationId="{C9C1712F-8BD6-46BB-42FF-41F0EDBF5DD6}"/>
          </ac:cxnSpMkLst>
        </pc:cxnChg>
      </pc:sldChg>
      <pc:sldChg chg="addSp modSp add mod ord">
        <pc:chgData name="Toby Donaldson" userId="2e6e5431-bb17-4c41-9985-d39c50d83c73" providerId="ADAL" clId="{F56B8EF3-5C90-42FD-AD3E-B2A337B95298}" dt="2024-01-15T22:39:19.294" v="13511" actId="14100"/>
        <pc:sldMkLst>
          <pc:docMk/>
          <pc:sldMk cId="1385497189" sldId="285"/>
        </pc:sldMkLst>
        <pc:spChg chg="add mod">
          <ac:chgData name="Toby Donaldson" userId="2e6e5431-bb17-4c41-9985-d39c50d83c73" providerId="ADAL" clId="{F56B8EF3-5C90-42FD-AD3E-B2A337B95298}" dt="2024-01-15T22:39:19.294" v="13511" actId="14100"/>
          <ac:spMkLst>
            <pc:docMk/>
            <pc:sldMk cId="1385497189" sldId="285"/>
            <ac:spMk id="6" creationId="{55B06282-D775-76E5-287B-82A6D5A1DEE0}"/>
          </ac:spMkLst>
        </pc:spChg>
        <pc:spChg chg="mod">
          <ac:chgData name="Toby Donaldson" userId="2e6e5431-bb17-4c41-9985-d39c50d83c73" providerId="ADAL" clId="{F56B8EF3-5C90-42FD-AD3E-B2A337B95298}" dt="2024-01-15T05:24:52.645" v="10136" actId="1076"/>
          <ac:spMkLst>
            <pc:docMk/>
            <pc:sldMk cId="1385497189" sldId="285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30:24.166" v="10428" actId="255"/>
          <ac:spMkLst>
            <pc:docMk/>
            <pc:sldMk cId="1385497189" sldId="285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05:29:49.645" v="10398" actId="1076"/>
          <ac:spMkLst>
            <pc:docMk/>
            <pc:sldMk cId="1385497189" sldId="285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30:01.761" v="10427" actId="20577"/>
          <ac:spMkLst>
            <pc:docMk/>
            <pc:sldMk cId="1385497189" sldId="285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29:16.565" v="10304" actId="14100"/>
          <ac:cxnSpMkLst>
            <pc:docMk/>
            <pc:sldMk cId="1385497189" sldId="285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4170550138" sldId="28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33193926" sldId="286"/>
        </pc:sldMkLst>
      </pc:sldChg>
      <pc:sldChg chg="addSp delSp modSp add mod ord">
        <pc:chgData name="Toby Donaldson" userId="2e6e5431-bb17-4c41-9985-d39c50d83c73" providerId="ADAL" clId="{F56B8EF3-5C90-42FD-AD3E-B2A337B95298}" dt="2024-01-15T22:40:58.696" v="13544" actId="20577"/>
        <pc:sldMkLst>
          <pc:docMk/>
          <pc:sldMk cId="1150923053" sldId="286"/>
        </pc:sldMkLst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6" creationId="{D733D0D2-CCF6-F72F-DC53-384EAA3D398A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30:55.509" v="10433" actId="1076"/>
          <ac:spMkLst>
            <pc:docMk/>
            <pc:sldMk cId="1150923053" sldId="286"/>
            <ac:spMk id="8" creationId="{3C9DC5BA-A083-A32D-DB15-55ED223B598C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49:31.229" v="11062" actId="14100"/>
          <ac:spMkLst>
            <pc:docMk/>
            <pc:sldMk cId="1150923053" sldId="286"/>
            <ac:spMk id="17" creationId="{51DFB0F8-8604-01CA-0B8C-CEF6B9EA49E8}"/>
          </ac:spMkLst>
        </pc:spChg>
        <pc:spChg chg="mod">
          <ac:chgData name="Toby Donaldson" userId="2e6e5431-bb17-4c41-9985-d39c50d83c73" providerId="ADAL" clId="{F56B8EF3-5C90-42FD-AD3E-B2A337B95298}" dt="2024-01-15T05:34:53.815" v="10645" actId="14100"/>
          <ac:spMkLst>
            <pc:docMk/>
            <pc:sldMk cId="1150923053" sldId="286"/>
            <ac:spMk id="20" creationId="{E7B4104D-2A52-43DD-22E0-57CF67F57A06}"/>
          </ac:spMkLst>
        </pc:spChg>
        <pc:spChg chg="add mod">
          <ac:chgData name="Toby Donaldson" userId="2e6e5431-bb17-4c41-9985-d39c50d83c73" providerId="ADAL" clId="{F56B8EF3-5C90-42FD-AD3E-B2A337B95298}" dt="2024-01-15T22:40:58.696" v="13544" actId="20577"/>
          <ac:spMkLst>
            <pc:docMk/>
            <pc:sldMk cId="1150923053" sldId="286"/>
            <ac:spMk id="22" creationId="{CC3CA606-C45C-BDA0-2BA7-7301C41D6E96}"/>
          </ac:spMkLst>
        </pc:spChg>
        <pc:spChg chg="add mod">
          <ac:chgData name="Toby Donaldson" userId="2e6e5431-bb17-4c41-9985-d39c50d83c73" providerId="ADAL" clId="{F56B8EF3-5C90-42FD-AD3E-B2A337B95298}" dt="2024-01-15T22:40:01.710" v="13513" actId="1076"/>
          <ac:spMkLst>
            <pc:docMk/>
            <pc:sldMk cId="1150923053" sldId="286"/>
            <ac:spMk id="23" creationId="{D1CE7C05-1C4A-EDD1-869D-ED526B0F63BC}"/>
          </ac:spMkLst>
        </pc:spChg>
        <pc:spChg chg="add mod">
          <ac:chgData name="Toby Donaldson" userId="2e6e5431-bb17-4c41-9985-d39c50d83c73" providerId="ADAL" clId="{F56B8EF3-5C90-42FD-AD3E-B2A337B95298}" dt="2024-01-15T22:40:33.262" v="13542" actId="1076"/>
          <ac:spMkLst>
            <pc:docMk/>
            <pc:sldMk cId="1150923053" sldId="286"/>
            <ac:spMk id="24" creationId="{9A411869-9686-7C76-8E27-C7968110B234}"/>
          </ac:spMkLst>
        </pc:spChg>
        <pc:spChg chg="add mod">
          <ac:chgData name="Toby Donaldson" userId="2e6e5431-bb17-4c41-9985-d39c50d83c73" providerId="ADAL" clId="{F56B8EF3-5C90-42FD-AD3E-B2A337B95298}" dt="2024-01-15T22:40:43.143" v="13543" actId="1076"/>
          <ac:spMkLst>
            <pc:docMk/>
            <pc:sldMk cId="1150923053" sldId="286"/>
            <ac:spMk id="29" creationId="{E02FE7AB-2289-4472-4552-7D40B3C94E48}"/>
          </ac:spMkLst>
        </pc:spChg>
        <pc:cxnChg chg="mod">
          <ac:chgData name="Toby Donaldson" userId="2e6e5431-bb17-4c41-9985-d39c50d83c73" providerId="ADAL" clId="{F56B8EF3-5C90-42FD-AD3E-B2A337B95298}" dt="2024-01-15T05:35:02.436" v="10646" actId="14100"/>
          <ac:cxnSpMkLst>
            <pc:docMk/>
            <pc:sldMk cId="1150923053" sldId="286"/>
            <ac:cxnSpMk id="11" creationId="{592765F3-3B75-0578-AFD9-FDD4A17B034E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4" creationId="{09F1CC91-4289-C2B4-FC69-A0781DFDA02C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49:43.933" v="11064" actId="14100"/>
          <ac:cxnSpMkLst>
            <pc:docMk/>
            <pc:sldMk cId="1150923053" sldId="286"/>
            <ac:cxnSpMk id="19" creationId="{3FC31919-E5DC-1459-0F54-1CD48B0F5F9F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21" creationId="{FDA777ED-68D4-7D77-7581-0146B56AA6CB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5T06:10:38.937" v="12087" actId="5793"/>
        <pc:sldMkLst>
          <pc:docMk/>
          <pc:sldMk cId="2295768457" sldId="287"/>
        </pc:sldMkLst>
        <pc:spChg chg="mod">
          <ac:chgData name="Toby Donaldson" userId="2e6e5431-bb17-4c41-9985-d39c50d83c73" providerId="ADAL" clId="{F56B8EF3-5C90-42FD-AD3E-B2A337B95298}" dt="2024-01-15T06:09:33.366" v="12073" actId="1076"/>
          <ac:spMkLst>
            <pc:docMk/>
            <pc:sldMk cId="2295768457" sldId="287"/>
            <ac:spMk id="5" creationId="{F9DA505B-8666-ECFB-AA08-9295261ADD1C}"/>
          </ac:spMkLst>
        </pc:spChg>
        <pc:spChg chg="add del mod">
          <ac:chgData name="Toby Donaldson" userId="2e6e5431-bb17-4c41-9985-d39c50d83c73" providerId="ADAL" clId="{F56B8EF3-5C90-42FD-AD3E-B2A337B95298}" dt="2024-01-15T05:53:31.024" v="11224" actId="21"/>
          <ac:spMkLst>
            <pc:docMk/>
            <pc:sldMk cId="2295768457" sldId="287"/>
            <ac:spMk id="6" creationId="{AB44A1D3-C725-F236-936D-285735A90106}"/>
          </ac:spMkLst>
        </pc:spChg>
        <pc:spChg chg="add del">
          <ac:chgData name="Toby Donaldson" userId="2e6e5431-bb17-4c41-9985-d39c50d83c73" providerId="ADAL" clId="{F56B8EF3-5C90-42FD-AD3E-B2A337B95298}" dt="2024-01-15T05:52:55.366" v="11218" actId="21"/>
          <ac:spMkLst>
            <pc:docMk/>
            <pc:sldMk cId="2295768457" sldId="287"/>
            <ac:spMk id="17" creationId="{51DFB0F8-8604-01CA-0B8C-CEF6B9EA49E8}"/>
          </ac:spMkLst>
        </pc:spChg>
        <pc:spChg chg="add del mod">
          <ac:chgData name="Toby Donaldson" userId="2e6e5431-bb17-4c41-9985-d39c50d83c73" providerId="ADAL" clId="{F56B8EF3-5C90-42FD-AD3E-B2A337B95298}" dt="2024-01-15T06:10:38.937" v="12087" actId="5793"/>
          <ac:spMkLst>
            <pc:docMk/>
            <pc:sldMk cId="2295768457" sldId="287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5T06:09:48.243" v="12076" actId="21"/>
          <ac:spMkLst>
            <pc:docMk/>
            <pc:sldMk cId="2295768457" sldId="287"/>
            <ac:spMk id="22" creationId="{CC3CA606-C45C-BDA0-2BA7-7301C41D6E96}"/>
          </ac:spMkLst>
        </pc:spChg>
        <pc:spChg chg="mod">
          <ac:chgData name="Toby Donaldson" userId="2e6e5431-bb17-4c41-9985-d39c50d83c73" providerId="ADAL" clId="{F56B8EF3-5C90-42FD-AD3E-B2A337B95298}" dt="2024-01-15T06:09:58.533" v="12079" actId="1076"/>
          <ac:spMkLst>
            <pc:docMk/>
            <pc:sldMk cId="2295768457" sldId="287"/>
            <ac:spMk id="23" creationId="{D1CE7C05-1C4A-EDD1-869D-ED526B0F63BC}"/>
          </ac:spMkLst>
        </pc:spChg>
        <pc:spChg chg="del">
          <ac:chgData name="Toby Donaldson" userId="2e6e5431-bb17-4c41-9985-d39c50d83c73" providerId="ADAL" clId="{F56B8EF3-5C90-42FD-AD3E-B2A337B95298}" dt="2024-01-15T05:52:32.260" v="11214" actId="21"/>
          <ac:spMkLst>
            <pc:docMk/>
            <pc:sldMk cId="2295768457" sldId="287"/>
            <ac:spMk id="24" creationId="{9A411869-9686-7C76-8E27-C7968110B234}"/>
          </ac:spMkLst>
        </pc:spChg>
        <pc:spChg chg="del">
          <ac:chgData name="Toby Donaldson" userId="2e6e5431-bb17-4c41-9985-d39c50d83c73" providerId="ADAL" clId="{F56B8EF3-5C90-42FD-AD3E-B2A337B95298}" dt="2024-01-15T05:52:35.227" v="11215" actId="21"/>
          <ac:spMkLst>
            <pc:docMk/>
            <pc:sldMk cId="2295768457" sldId="287"/>
            <ac:spMk id="29" creationId="{E02FE7AB-2289-4472-4552-7D40B3C94E48}"/>
          </ac:spMkLst>
        </pc:spChg>
        <pc:cxnChg chg="add">
          <ac:chgData name="Toby Donaldson" userId="2e6e5431-bb17-4c41-9985-d39c50d83c73" providerId="ADAL" clId="{F56B8EF3-5C90-42FD-AD3E-B2A337B95298}" dt="2024-01-15T06:10:04.513" v="12080" actId="11529"/>
          <ac:cxnSpMkLst>
            <pc:docMk/>
            <pc:sldMk cId="2295768457" sldId="287"/>
            <ac:cxnSpMk id="9" creationId="{A1ABB453-3DF3-7D6E-9938-BFE569C26BD5}"/>
          </ac:cxnSpMkLst>
        </pc:cxnChg>
        <pc:cxnChg chg="del mod">
          <ac:chgData name="Toby Donaldson" userId="2e6e5431-bb17-4c41-9985-d39c50d83c73" providerId="ADAL" clId="{F56B8EF3-5C90-42FD-AD3E-B2A337B95298}" dt="2024-01-15T06:09:41.397" v="12075" actId="21"/>
          <ac:cxnSpMkLst>
            <pc:docMk/>
            <pc:sldMk cId="2295768457" sldId="287"/>
            <ac:cxnSpMk id="11" creationId="{592765F3-3B75-0578-AFD9-FDD4A17B034E}"/>
          </ac:cxnSpMkLst>
        </pc:cxnChg>
        <pc:cxnChg chg="add del">
          <ac:chgData name="Toby Donaldson" userId="2e6e5431-bb17-4c41-9985-d39c50d83c73" providerId="ADAL" clId="{F56B8EF3-5C90-42FD-AD3E-B2A337B95298}" dt="2024-01-15T05:52:55.366" v="11218" actId="21"/>
          <ac:cxnSpMkLst>
            <pc:docMk/>
            <pc:sldMk cId="2295768457" sldId="287"/>
            <ac:cxnSpMk id="19" creationId="{3FC31919-E5DC-1459-0F54-1CD48B0F5F9F}"/>
          </ac:cxnSpMkLst>
        </pc:cxnChg>
      </pc:sldChg>
      <pc:sldChg chg="add">
        <pc:chgData name="Toby Donaldson" userId="2e6e5431-bb17-4c41-9985-d39c50d83c73" providerId="ADAL" clId="{F56B8EF3-5C90-42FD-AD3E-B2A337B95298}" dt="2024-01-15T06:10:14.843" v="12081" actId="2890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04409960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99414711" sldId="289"/>
        </pc:sldMkLst>
      </pc:sldChg>
      <pc:sldChg chg="modSp new mod">
        <pc:chgData name="Toby Donaldson" userId="2e6e5431-bb17-4c41-9985-d39c50d83c73" providerId="ADAL" clId="{F56B8EF3-5C90-42FD-AD3E-B2A337B95298}" dt="2024-01-17T18:43:53.581" v="18272" actId="20577"/>
        <pc:sldMkLst>
          <pc:docMk/>
          <pc:sldMk cId="3036112539" sldId="289"/>
        </pc:sldMkLst>
        <pc:spChg chg="mod">
          <ac:chgData name="Toby Donaldson" userId="2e6e5431-bb17-4c41-9985-d39c50d83c73" providerId="ADAL" clId="{F56B8EF3-5C90-42FD-AD3E-B2A337B95298}" dt="2024-01-15T06:22:24.500" v="12780" actId="20577"/>
          <ac:spMkLst>
            <pc:docMk/>
            <pc:sldMk cId="3036112539" sldId="289"/>
            <ac:spMk id="2" creationId="{DF26FC86-5B91-1A10-5A0B-07FF5F81B3A9}"/>
          </ac:spMkLst>
        </pc:spChg>
        <pc:spChg chg="mod">
          <ac:chgData name="Toby Donaldson" userId="2e6e5431-bb17-4c41-9985-d39c50d83c73" providerId="ADAL" clId="{F56B8EF3-5C90-42FD-AD3E-B2A337B95298}" dt="2024-01-17T18:43:53.581" v="18272" actId="20577"/>
          <ac:spMkLst>
            <pc:docMk/>
            <pc:sldMk cId="3036112539" sldId="289"/>
            <ac:spMk id="3" creationId="{27D76F0B-65AC-8BBA-FECE-91531C43524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36135703" sldId="290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452256213" sldId="29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88928073" sldId="292"/>
        </pc:sldMkLst>
      </pc:sldChg>
      <pc:sldChg chg="addSp modSp new mod ord">
        <pc:chgData name="Toby Donaldson" userId="2e6e5431-bb17-4c41-9985-d39c50d83c73" providerId="ADAL" clId="{F56B8EF3-5C90-42FD-AD3E-B2A337B95298}" dt="2024-01-17T18:54:13.996" v="18821" actId="20577"/>
        <pc:sldMkLst>
          <pc:docMk/>
          <pc:sldMk cId="289417061" sldId="293"/>
        </pc:sldMkLst>
        <pc:spChg chg="mod">
          <ac:chgData name="Toby Donaldson" userId="2e6e5431-bb17-4c41-9985-d39c50d83c73" providerId="ADAL" clId="{F56B8EF3-5C90-42FD-AD3E-B2A337B95298}" dt="2024-01-15T22:35:24.059" v="13468" actId="20577"/>
          <ac:spMkLst>
            <pc:docMk/>
            <pc:sldMk cId="289417061" sldId="293"/>
            <ac:spMk id="2" creationId="{2A384A86-AB16-E0AA-4B9C-65D4D1259773}"/>
          </ac:spMkLst>
        </pc:spChg>
        <pc:spChg chg="mod">
          <ac:chgData name="Toby Donaldson" userId="2e6e5431-bb17-4c41-9985-d39c50d83c73" providerId="ADAL" clId="{F56B8EF3-5C90-42FD-AD3E-B2A337B95298}" dt="2024-01-17T18:53:22.393" v="18814" actId="20577"/>
          <ac:spMkLst>
            <pc:docMk/>
            <pc:sldMk cId="289417061" sldId="293"/>
            <ac:spMk id="3" creationId="{E05C4C02-43C4-7DBC-528B-969783A8D03A}"/>
          </ac:spMkLst>
        </pc:spChg>
        <pc:spChg chg="add mod">
          <ac:chgData name="Toby Donaldson" userId="2e6e5431-bb17-4c41-9985-d39c50d83c73" providerId="ADAL" clId="{F56B8EF3-5C90-42FD-AD3E-B2A337B95298}" dt="2024-01-17T18:54:13.996" v="18821" actId="20577"/>
          <ac:spMkLst>
            <pc:docMk/>
            <pc:sldMk cId="289417061" sldId="293"/>
            <ac:spMk id="5" creationId="{C78AFE39-5F73-FE57-CD46-1AFB15907D07}"/>
          </ac:spMkLst>
        </pc:spChg>
        <pc:spChg chg="add mod">
          <ac:chgData name="Toby Donaldson" userId="2e6e5431-bb17-4c41-9985-d39c50d83c73" providerId="ADAL" clId="{F56B8EF3-5C90-42FD-AD3E-B2A337B95298}" dt="2024-01-15T22:26:02.595" v="12972"/>
          <ac:spMkLst>
            <pc:docMk/>
            <pc:sldMk cId="289417061" sldId="293"/>
            <ac:spMk id="6" creationId="{67467A87-92EA-C693-D1D7-86E605E28EA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947225" sldId="29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145247869" sldId="294"/>
        </pc:sldMkLst>
      </pc:sldChg>
      <pc:sldChg chg="addSp delSp modSp add mod">
        <pc:chgData name="Toby Donaldson" userId="2e6e5431-bb17-4c41-9985-d39c50d83c73" providerId="ADAL" clId="{F56B8EF3-5C90-42FD-AD3E-B2A337B95298}" dt="2024-01-17T18:54:21.373" v="18826" actId="20577"/>
        <pc:sldMkLst>
          <pc:docMk/>
          <pc:sldMk cId="4253127751" sldId="294"/>
        </pc:sldMkLst>
        <pc:spChg chg="mod">
          <ac:chgData name="Toby Donaldson" userId="2e6e5431-bb17-4c41-9985-d39c50d83c73" providerId="ADAL" clId="{F56B8EF3-5C90-42FD-AD3E-B2A337B95298}" dt="2024-01-15T22:27:48.225" v="13119" actId="20577"/>
          <ac:spMkLst>
            <pc:docMk/>
            <pc:sldMk cId="4253127751" sldId="294"/>
            <ac:spMk id="2" creationId="{2A384A86-AB16-E0AA-4B9C-65D4D1259773}"/>
          </ac:spMkLst>
        </pc:spChg>
        <pc:spChg chg="del">
          <ac:chgData name="Toby Donaldson" userId="2e6e5431-bb17-4c41-9985-d39c50d83c73" providerId="ADAL" clId="{F56B8EF3-5C90-42FD-AD3E-B2A337B95298}" dt="2024-01-15T22:27:37.911" v="13103" actId="21"/>
          <ac:spMkLst>
            <pc:docMk/>
            <pc:sldMk cId="4253127751" sldId="294"/>
            <ac:spMk id="3" creationId="{E05C4C02-43C4-7DBC-528B-969783A8D03A}"/>
          </ac:spMkLst>
        </pc:spChg>
        <pc:spChg chg="mod">
          <ac:chgData name="Toby Donaldson" userId="2e6e5431-bb17-4c41-9985-d39c50d83c73" providerId="ADAL" clId="{F56B8EF3-5C90-42FD-AD3E-B2A337B95298}" dt="2024-01-17T18:54:21.373" v="18826" actId="20577"/>
          <ac:spMkLst>
            <pc:docMk/>
            <pc:sldMk cId="4253127751" sldId="294"/>
            <ac:spMk id="5" creationId="{C78AFE39-5F73-FE57-CD46-1AFB15907D07}"/>
          </ac:spMkLst>
        </pc:spChg>
        <pc:spChg chg="add del mod">
          <ac:chgData name="Toby Donaldson" userId="2e6e5431-bb17-4c41-9985-d39c50d83c73" providerId="ADAL" clId="{F56B8EF3-5C90-42FD-AD3E-B2A337B95298}" dt="2024-01-15T22:27:40.457" v="13104" actId="21"/>
          <ac:spMkLst>
            <pc:docMk/>
            <pc:sldMk cId="4253127751" sldId="294"/>
            <ac:spMk id="7" creationId="{F36B1AA1-C691-2E79-5CAA-CC6F8C2FB8CB}"/>
          </ac:spMkLst>
        </pc:spChg>
        <pc:spChg chg="add mod">
          <ac:chgData name="Toby Donaldson" userId="2e6e5431-bb17-4c41-9985-d39c50d83c73" providerId="ADAL" clId="{F56B8EF3-5C90-42FD-AD3E-B2A337B95298}" dt="2024-01-15T22:31:47.012" v="13235" actId="20577"/>
          <ac:spMkLst>
            <pc:docMk/>
            <pc:sldMk cId="4253127751" sldId="294"/>
            <ac:spMk id="8" creationId="{E377F478-547A-D5AB-A10E-8890C05B1EC2}"/>
          </ac:spMkLst>
        </pc:spChg>
        <pc:spChg chg="add mod">
          <ac:chgData name="Toby Donaldson" userId="2e6e5431-bb17-4c41-9985-d39c50d83c73" providerId="ADAL" clId="{F56B8EF3-5C90-42FD-AD3E-B2A337B95298}" dt="2024-01-15T22:34:17.584" v="13283" actId="20577"/>
          <ac:spMkLst>
            <pc:docMk/>
            <pc:sldMk cId="4253127751" sldId="294"/>
            <ac:spMk id="9" creationId="{91FBED7F-2317-CC9E-6B88-1225A1E3F769}"/>
          </ac:spMkLst>
        </pc:spChg>
        <pc:spChg chg="add mod">
          <ac:chgData name="Toby Donaldson" userId="2e6e5431-bb17-4c41-9985-d39c50d83c73" providerId="ADAL" clId="{F56B8EF3-5C90-42FD-AD3E-B2A337B95298}" dt="2024-01-15T22:32:18.694" v="13239" actId="14100"/>
          <ac:spMkLst>
            <pc:docMk/>
            <pc:sldMk cId="4253127751" sldId="294"/>
            <ac:spMk id="10" creationId="{A265B95F-8757-4670-ADE7-2BC0D152BE89}"/>
          </ac:spMkLst>
        </pc:spChg>
        <pc:spChg chg="add mod">
          <ac:chgData name="Toby Donaldson" userId="2e6e5431-bb17-4c41-9985-d39c50d83c73" providerId="ADAL" clId="{F56B8EF3-5C90-42FD-AD3E-B2A337B95298}" dt="2024-01-17T18:53:37.476" v="18816" actId="20577"/>
          <ac:spMkLst>
            <pc:docMk/>
            <pc:sldMk cId="4253127751" sldId="294"/>
            <ac:spMk id="11" creationId="{72692590-F960-D714-BE7F-B26EDF683A08}"/>
          </ac:spMkLst>
        </pc:spChg>
        <pc:spChg chg="add mod">
          <ac:chgData name="Toby Donaldson" userId="2e6e5431-bb17-4c41-9985-d39c50d83c73" providerId="ADAL" clId="{F56B8EF3-5C90-42FD-AD3E-B2A337B95298}" dt="2024-01-15T22:33:45.313" v="13246" actId="208"/>
          <ac:spMkLst>
            <pc:docMk/>
            <pc:sldMk cId="4253127751" sldId="294"/>
            <ac:spMk id="16" creationId="{74F9D5FC-E686-93DB-DFE9-E55355B26510}"/>
          </ac:spMkLst>
        </pc:spChg>
        <pc:spChg chg="add mod">
          <ac:chgData name="Toby Donaldson" userId="2e6e5431-bb17-4c41-9985-d39c50d83c73" providerId="ADAL" clId="{F56B8EF3-5C90-42FD-AD3E-B2A337B95298}" dt="2024-01-15T22:33:06.433" v="13242"/>
          <ac:spMkLst>
            <pc:docMk/>
            <pc:sldMk cId="4253127751" sldId="294"/>
            <ac:spMk id="17" creationId="{97B87D8C-3729-6C5C-9FCD-A38410903F82}"/>
          </ac:spMkLst>
        </pc:spChg>
        <pc:cxnChg chg="add mod">
          <ac:chgData name="Toby Donaldson" userId="2e6e5431-bb17-4c41-9985-d39c50d83c73" providerId="ADAL" clId="{F56B8EF3-5C90-42FD-AD3E-B2A337B95298}" dt="2024-01-15T22:31:55.742" v="13236" actId="14100"/>
          <ac:cxnSpMkLst>
            <pc:docMk/>
            <pc:sldMk cId="4253127751" sldId="294"/>
            <ac:cxnSpMk id="13" creationId="{FFFE90A6-E6F5-2C04-9DC8-28CD93BB390B}"/>
          </ac:cxnSpMkLst>
        </pc:cxnChg>
      </pc:sldChg>
      <pc:sldChg chg="modSp new mod">
        <pc:chgData name="Toby Donaldson" userId="2e6e5431-bb17-4c41-9985-d39c50d83c73" providerId="ADAL" clId="{F56B8EF3-5C90-42FD-AD3E-B2A337B95298}" dt="2024-01-15T23:48:49.178" v="14482" actId="20577"/>
        <pc:sldMkLst>
          <pc:docMk/>
          <pc:sldMk cId="1840618605" sldId="295"/>
        </pc:sldMkLst>
        <pc:spChg chg="mod">
          <ac:chgData name="Toby Donaldson" userId="2e6e5431-bb17-4c41-9985-d39c50d83c73" providerId="ADAL" clId="{F56B8EF3-5C90-42FD-AD3E-B2A337B95298}" dt="2024-01-15T23:45:05.509" v="13758" actId="20577"/>
          <ac:spMkLst>
            <pc:docMk/>
            <pc:sldMk cId="1840618605" sldId="295"/>
            <ac:spMk id="2" creationId="{54AB4E2D-5CD6-1176-E31E-32E24930D22D}"/>
          </ac:spMkLst>
        </pc:spChg>
        <pc:spChg chg="mod">
          <ac:chgData name="Toby Donaldson" userId="2e6e5431-bb17-4c41-9985-d39c50d83c73" providerId="ADAL" clId="{F56B8EF3-5C90-42FD-AD3E-B2A337B95298}" dt="2024-01-15T23:48:49.178" v="14482" actId="20577"/>
          <ac:spMkLst>
            <pc:docMk/>
            <pc:sldMk cId="1840618605" sldId="295"/>
            <ac:spMk id="3" creationId="{40B721B6-8B02-0123-2B53-573B1CA3B184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484088" sldId="29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714443057" sldId="296"/>
        </pc:sldMkLst>
      </pc:sldChg>
      <pc:sldChg chg="modSp new del mod">
        <pc:chgData name="Toby Donaldson" userId="2e6e5431-bb17-4c41-9985-d39c50d83c73" providerId="ADAL" clId="{F56B8EF3-5C90-42FD-AD3E-B2A337B95298}" dt="2024-01-15T23:46:12.498" v="14005" actId="2696"/>
        <pc:sldMkLst>
          <pc:docMk/>
          <pc:sldMk cId="1990708333" sldId="296"/>
        </pc:sldMkLst>
        <pc:spChg chg="mod">
          <ac:chgData name="Toby Donaldson" userId="2e6e5431-bb17-4c41-9985-d39c50d83c73" providerId="ADAL" clId="{F56B8EF3-5C90-42FD-AD3E-B2A337B95298}" dt="2024-01-15T23:46:07.208" v="14004" actId="20577"/>
          <ac:spMkLst>
            <pc:docMk/>
            <pc:sldMk cId="1990708333" sldId="296"/>
            <ac:spMk id="2" creationId="{6CCD6C51-2297-1161-74C8-7CA59B3491AD}"/>
          </ac:spMkLst>
        </pc:spChg>
      </pc:sldChg>
      <pc:sldChg chg="new del">
        <pc:chgData name="Toby Donaldson" userId="2e6e5431-bb17-4c41-9985-d39c50d83c73" providerId="ADAL" clId="{F56B8EF3-5C90-42FD-AD3E-B2A337B95298}" dt="2024-01-15T23:56:36.498" v="14814" actId="2696"/>
        <pc:sldMkLst>
          <pc:docMk/>
          <pc:sldMk cId="4024884451" sldId="296"/>
        </pc:sldMkLst>
      </pc:sldChg>
      <pc:sldChg chg="addSp delSp modSp new mod ord">
        <pc:chgData name="Toby Donaldson" userId="2e6e5431-bb17-4c41-9985-d39c50d83c73" providerId="ADAL" clId="{F56B8EF3-5C90-42FD-AD3E-B2A337B95298}" dt="2024-01-16T00:01:19.794" v="15337" actId="11529"/>
        <pc:sldMkLst>
          <pc:docMk/>
          <pc:sldMk cId="3286675529" sldId="297"/>
        </pc:sldMkLst>
        <pc:spChg chg="mod">
          <ac:chgData name="Toby Donaldson" userId="2e6e5431-bb17-4c41-9985-d39c50d83c73" providerId="ADAL" clId="{F56B8EF3-5C90-42FD-AD3E-B2A337B95298}" dt="2024-01-15T23:49:54.549" v="14530" actId="20577"/>
          <ac:spMkLst>
            <pc:docMk/>
            <pc:sldMk cId="3286675529" sldId="297"/>
            <ac:spMk id="2" creationId="{6E27C467-0D4B-5398-59B5-024CE8B55934}"/>
          </ac:spMkLst>
        </pc:spChg>
        <pc:spChg chg="del">
          <ac:chgData name="Toby Donaldson" userId="2e6e5431-bb17-4c41-9985-d39c50d83c73" providerId="ADAL" clId="{F56B8EF3-5C90-42FD-AD3E-B2A337B95298}" dt="2024-01-15T23:49:57.967" v="14531" actId="21"/>
          <ac:spMkLst>
            <pc:docMk/>
            <pc:sldMk cId="3286675529" sldId="297"/>
            <ac:spMk id="3" creationId="{E0923258-BD17-56FC-3203-1C18CFBC7867}"/>
          </ac:spMkLst>
        </pc:spChg>
        <pc:spChg chg="add mod">
          <ac:chgData name="Toby Donaldson" userId="2e6e5431-bb17-4c41-9985-d39c50d83c73" providerId="ADAL" clId="{F56B8EF3-5C90-42FD-AD3E-B2A337B95298}" dt="2024-01-15T23:50:18.130" v="14534" actId="122"/>
          <ac:spMkLst>
            <pc:docMk/>
            <pc:sldMk cId="3286675529" sldId="297"/>
            <ac:spMk id="5" creationId="{63620396-E9C4-3F62-E3A6-982B88D20ED3}"/>
          </ac:spMkLst>
        </pc:spChg>
        <pc:spChg chg="add mod">
          <ac:chgData name="Toby Donaldson" userId="2e6e5431-bb17-4c41-9985-d39c50d83c73" providerId="ADAL" clId="{F56B8EF3-5C90-42FD-AD3E-B2A337B95298}" dt="2024-01-15T23:50:46.814" v="14541" actId="255"/>
          <ac:spMkLst>
            <pc:docMk/>
            <pc:sldMk cId="3286675529" sldId="297"/>
            <ac:spMk id="6" creationId="{62CACBED-B31B-20E9-2047-0713E1B895E4}"/>
          </ac:spMkLst>
        </pc:spChg>
        <pc:spChg chg="add del mod">
          <ac:chgData name="Toby Donaldson" userId="2e6e5431-bb17-4c41-9985-d39c50d83c73" providerId="ADAL" clId="{F56B8EF3-5C90-42FD-AD3E-B2A337B95298}" dt="2024-01-15T23:58:41.574" v="14905" actId="20577"/>
          <ac:spMkLst>
            <pc:docMk/>
            <pc:sldMk cId="3286675529" sldId="297"/>
            <ac:spMk id="7" creationId="{204F554E-E05B-3CCE-6566-62D27C643B58}"/>
          </ac:spMkLst>
        </pc:spChg>
        <pc:spChg chg="add mod">
          <ac:chgData name="Toby Donaldson" userId="2e6e5431-bb17-4c41-9985-d39c50d83c73" providerId="ADAL" clId="{F56B8EF3-5C90-42FD-AD3E-B2A337B95298}" dt="2024-01-15T23:52:18.874" v="14579" actId="20577"/>
          <ac:spMkLst>
            <pc:docMk/>
            <pc:sldMk cId="3286675529" sldId="297"/>
            <ac:spMk id="8" creationId="{2F62D660-1846-2F07-5F56-0D2680D71CB4}"/>
          </ac:spMkLst>
        </pc:spChg>
        <pc:spChg chg="add mod">
          <ac:chgData name="Toby Donaldson" userId="2e6e5431-bb17-4c41-9985-d39c50d83c73" providerId="ADAL" clId="{F56B8EF3-5C90-42FD-AD3E-B2A337B95298}" dt="2024-01-15T23:51:01.370" v="14545" actId="1076"/>
          <ac:spMkLst>
            <pc:docMk/>
            <pc:sldMk cId="3286675529" sldId="297"/>
            <ac:spMk id="9" creationId="{2089ED6A-5722-F5A6-588B-E11EF2D9FBCD}"/>
          </ac:spMkLst>
        </pc:spChg>
        <pc:spChg chg="add mod">
          <ac:chgData name="Toby Donaldson" userId="2e6e5431-bb17-4c41-9985-d39c50d83c73" providerId="ADAL" clId="{F56B8EF3-5C90-42FD-AD3E-B2A337B95298}" dt="2024-01-15T23:52:21.952" v="14581" actId="20577"/>
          <ac:spMkLst>
            <pc:docMk/>
            <pc:sldMk cId="3286675529" sldId="297"/>
            <ac:spMk id="10" creationId="{189568D6-EFE1-80E7-C225-26D4D906ED1D}"/>
          </ac:spMkLst>
        </pc:spChg>
        <pc:spChg chg="add mod">
          <ac:chgData name="Toby Donaldson" userId="2e6e5431-bb17-4c41-9985-d39c50d83c73" providerId="ADAL" clId="{F56B8EF3-5C90-42FD-AD3E-B2A337B95298}" dt="2024-01-15T23:51:05.210" v="14547" actId="1076"/>
          <ac:spMkLst>
            <pc:docMk/>
            <pc:sldMk cId="3286675529" sldId="297"/>
            <ac:spMk id="11" creationId="{FC3588D3-B396-C710-B469-CE020BE40935}"/>
          </ac:spMkLst>
        </pc:spChg>
        <pc:spChg chg="add mod">
          <ac:chgData name="Toby Donaldson" userId="2e6e5431-bb17-4c41-9985-d39c50d83c73" providerId="ADAL" clId="{F56B8EF3-5C90-42FD-AD3E-B2A337B95298}" dt="2024-01-15T23:52:25.259" v="14583" actId="20577"/>
          <ac:spMkLst>
            <pc:docMk/>
            <pc:sldMk cId="3286675529" sldId="297"/>
            <ac:spMk id="12" creationId="{F06BC40E-1F5B-9172-AF88-409A0F64E4D5}"/>
          </ac:spMkLst>
        </pc:spChg>
        <pc:spChg chg="add mod">
          <ac:chgData name="Toby Donaldson" userId="2e6e5431-bb17-4c41-9985-d39c50d83c73" providerId="ADAL" clId="{F56B8EF3-5C90-42FD-AD3E-B2A337B95298}" dt="2024-01-15T23:51:09.545" v="14549" actId="1076"/>
          <ac:spMkLst>
            <pc:docMk/>
            <pc:sldMk cId="3286675529" sldId="297"/>
            <ac:spMk id="13" creationId="{29D1FED8-4E60-71D5-6995-499F364647D3}"/>
          </ac:spMkLst>
        </pc:spChg>
        <pc:spChg chg="add mod">
          <ac:chgData name="Toby Donaldson" userId="2e6e5431-bb17-4c41-9985-d39c50d83c73" providerId="ADAL" clId="{F56B8EF3-5C90-42FD-AD3E-B2A337B95298}" dt="2024-01-15T23:52:29.370" v="14586" actId="20577"/>
          <ac:spMkLst>
            <pc:docMk/>
            <pc:sldMk cId="3286675529" sldId="297"/>
            <ac:spMk id="14" creationId="{E8E10DD0-75C8-E596-88D6-E66E4FAA8130}"/>
          </ac:spMkLst>
        </pc:spChg>
        <pc:spChg chg="add mod">
          <ac:chgData name="Toby Donaldson" userId="2e6e5431-bb17-4c41-9985-d39c50d83c73" providerId="ADAL" clId="{F56B8EF3-5C90-42FD-AD3E-B2A337B95298}" dt="2024-01-15T23:51:14.321" v="14551" actId="1076"/>
          <ac:spMkLst>
            <pc:docMk/>
            <pc:sldMk cId="3286675529" sldId="297"/>
            <ac:spMk id="15" creationId="{0E03BB88-F3D1-EFD7-6CAE-48B5A86628C9}"/>
          </ac:spMkLst>
        </pc:spChg>
        <pc:spChg chg="add mod">
          <ac:chgData name="Toby Donaldson" userId="2e6e5431-bb17-4c41-9985-d39c50d83c73" providerId="ADAL" clId="{F56B8EF3-5C90-42FD-AD3E-B2A337B95298}" dt="2024-01-15T23:52:47.297" v="14590" actId="20577"/>
          <ac:spMkLst>
            <pc:docMk/>
            <pc:sldMk cId="3286675529" sldId="297"/>
            <ac:spMk id="16" creationId="{14A991EE-6188-AFFA-5161-1C84AE88791D}"/>
          </ac:spMkLst>
        </pc:spChg>
        <pc:spChg chg="add mod">
          <ac:chgData name="Toby Donaldson" userId="2e6e5431-bb17-4c41-9985-d39c50d83c73" providerId="ADAL" clId="{F56B8EF3-5C90-42FD-AD3E-B2A337B95298}" dt="2024-01-15T23:51:17.930" v="14553" actId="1076"/>
          <ac:spMkLst>
            <pc:docMk/>
            <pc:sldMk cId="3286675529" sldId="297"/>
            <ac:spMk id="17" creationId="{EF106CEC-1AF0-3786-6C94-1BC7C3AEE08A}"/>
          </ac:spMkLst>
        </pc:spChg>
        <pc:spChg chg="add mod">
          <ac:chgData name="Toby Donaldson" userId="2e6e5431-bb17-4c41-9985-d39c50d83c73" providerId="ADAL" clId="{F56B8EF3-5C90-42FD-AD3E-B2A337B95298}" dt="2024-01-15T23:52:50.837" v="14594" actId="20577"/>
          <ac:spMkLst>
            <pc:docMk/>
            <pc:sldMk cId="3286675529" sldId="297"/>
            <ac:spMk id="18" creationId="{CBF32584-3852-850E-92D8-B95929C6C163}"/>
          </ac:spMkLst>
        </pc:spChg>
        <pc:spChg chg="add mod">
          <ac:chgData name="Toby Donaldson" userId="2e6e5431-bb17-4c41-9985-d39c50d83c73" providerId="ADAL" clId="{F56B8EF3-5C90-42FD-AD3E-B2A337B95298}" dt="2024-01-15T23:51:23.649" v="14555" actId="1076"/>
          <ac:spMkLst>
            <pc:docMk/>
            <pc:sldMk cId="3286675529" sldId="297"/>
            <ac:spMk id="19" creationId="{DED1CED1-618C-BE51-BCE5-F8ED5B4D4949}"/>
          </ac:spMkLst>
        </pc:spChg>
        <pc:spChg chg="add mod">
          <ac:chgData name="Toby Donaldson" userId="2e6e5431-bb17-4c41-9985-d39c50d83c73" providerId="ADAL" clId="{F56B8EF3-5C90-42FD-AD3E-B2A337B95298}" dt="2024-01-15T23:52:53.719" v="14598" actId="20577"/>
          <ac:spMkLst>
            <pc:docMk/>
            <pc:sldMk cId="3286675529" sldId="297"/>
            <ac:spMk id="20" creationId="{8EF11E35-DAB6-2B6D-9E5A-AE406256EA55}"/>
          </ac:spMkLst>
        </pc:spChg>
        <pc:spChg chg="add mod">
          <ac:chgData name="Toby Donaldson" userId="2e6e5431-bb17-4c41-9985-d39c50d83c73" providerId="ADAL" clId="{F56B8EF3-5C90-42FD-AD3E-B2A337B95298}" dt="2024-01-15T23:51:27.650" v="14557" actId="1076"/>
          <ac:spMkLst>
            <pc:docMk/>
            <pc:sldMk cId="3286675529" sldId="297"/>
            <ac:spMk id="21" creationId="{E0D47DAA-DC5F-2375-F8B4-6DCF1E19C6CE}"/>
          </ac:spMkLst>
        </pc:spChg>
        <pc:spChg chg="add mod">
          <ac:chgData name="Toby Donaldson" userId="2e6e5431-bb17-4c41-9985-d39c50d83c73" providerId="ADAL" clId="{F56B8EF3-5C90-42FD-AD3E-B2A337B95298}" dt="2024-01-15T23:52:57.292" v="14602" actId="20577"/>
          <ac:spMkLst>
            <pc:docMk/>
            <pc:sldMk cId="3286675529" sldId="297"/>
            <ac:spMk id="22" creationId="{94A3146E-F542-2FFD-8A5A-641F3D6606C2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3" creationId="{E1A554AA-AF9B-8DC7-F685-8EE6D3BFA830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4" creationId="{EB5EF798-761F-9B8A-C51A-4042C999F771}"/>
          </ac:spMkLst>
        </pc:spChg>
        <pc:spChg chg="add mod">
          <ac:chgData name="Toby Donaldson" userId="2e6e5431-bb17-4c41-9985-d39c50d83c73" providerId="ADAL" clId="{F56B8EF3-5C90-42FD-AD3E-B2A337B95298}" dt="2024-01-15T23:52:14.376" v="14577" actId="1076"/>
          <ac:spMkLst>
            <pc:docMk/>
            <pc:sldMk cId="3286675529" sldId="297"/>
            <ac:spMk id="25" creationId="{9BC64F22-4742-F4B0-9F2F-DE1B0620ED57}"/>
          </ac:spMkLst>
        </pc:spChg>
        <pc:spChg chg="add del mod">
          <ac:chgData name="Toby Donaldson" userId="2e6e5431-bb17-4c41-9985-d39c50d83c73" providerId="ADAL" clId="{F56B8EF3-5C90-42FD-AD3E-B2A337B95298}" dt="2024-01-15T23:58:31.684" v="14900" actId="21"/>
          <ac:spMkLst>
            <pc:docMk/>
            <pc:sldMk cId="3286675529" sldId="297"/>
            <ac:spMk id="26" creationId="{C3165043-9098-9CC0-5659-4015745C629B}"/>
          </ac:spMkLst>
        </pc:spChg>
        <pc:spChg chg="add del mod">
          <ac:chgData name="Toby Donaldson" userId="2e6e5431-bb17-4c41-9985-d39c50d83c73" providerId="ADAL" clId="{F56B8EF3-5C90-42FD-AD3E-B2A337B95298}" dt="2024-01-15T23:58:44.682" v="14906" actId="21"/>
          <ac:spMkLst>
            <pc:docMk/>
            <pc:sldMk cId="3286675529" sldId="297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00:15.184" v="15143" actId="1076"/>
          <ac:spMkLst>
            <pc:docMk/>
            <pc:sldMk cId="3286675529" sldId="297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1:12.369" v="15336" actId="1076"/>
          <ac:spMkLst>
            <pc:docMk/>
            <pc:sldMk cId="3286675529" sldId="297"/>
            <ac:spMk id="33" creationId="{6AD7B03F-F7F3-65A1-66F2-CBEFC795DFCE}"/>
          </ac:spMkLst>
        </pc:spChg>
        <pc:cxnChg chg="add del mod">
          <ac:chgData name="Toby Donaldson" userId="2e6e5431-bb17-4c41-9985-d39c50d83c73" providerId="ADAL" clId="{F56B8EF3-5C90-42FD-AD3E-B2A337B95298}" dt="2024-01-15T23:58:47.662" v="14907" actId="21"/>
          <ac:cxnSpMkLst>
            <pc:docMk/>
            <pc:sldMk cId="3286675529" sldId="297"/>
            <ac:cxnSpMk id="30" creationId="{83230E54-0E1B-AECD-CEC2-8178B31E8465}"/>
          </ac:cxnSpMkLst>
        </pc:cxnChg>
        <pc:cxnChg chg="add">
          <ac:chgData name="Toby Donaldson" userId="2e6e5431-bb17-4c41-9985-d39c50d83c73" providerId="ADAL" clId="{F56B8EF3-5C90-42FD-AD3E-B2A337B95298}" dt="2024-01-16T00:01:19.794" v="15337" actId="11529"/>
          <ac:cxnSpMkLst>
            <pc:docMk/>
            <pc:sldMk cId="3286675529" sldId="297"/>
            <ac:cxnSpMk id="35" creationId="{E0E34A7B-8280-C236-FA1B-DBE9D0B2ADC0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0:07.177" v="15597" actId="14100"/>
        <pc:sldMkLst>
          <pc:docMk/>
          <pc:sldMk cId="1874304550" sldId="298"/>
        </pc:sldMkLst>
        <pc:spChg chg="add mod">
          <ac:chgData name="Toby Donaldson" userId="2e6e5431-bb17-4c41-9985-d39c50d83c73" providerId="ADAL" clId="{F56B8EF3-5C90-42FD-AD3E-B2A337B95298}" dt="2024-01-16T00:07:35.329" v="15360" actId="1076"/>
          <ac:spMkLst>
            <pc:docMk/>
            <pc:sldMk cId="1874304550" sldId="298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8:04.898" v="15445" actId="14100"/>
          <ac:spMkLst>
            <pc:docMk/>
            <pc:sldMk cId="1874304550" sldId="298"/>
            <ac:spMk id="29" creationId="{DF07A032-A714-1043-62FC-B0CEF2B6E1B8}"/>
          </ac:spMkLst>
        </pc:spChg>
        <pc:spChg chg="add mod">
          <ac:chgData name="Toby Donaldson" userId="2e6e5431-bb17-4c41-9985-d39c50d83c73" providerId="ADAL" clId="{F56B8EF3-5C90-42FD-AD3E-B2A337B95298}" dt="2024-01-16T00:09:46.043" v="15595" actId="14100"/>
          <ac:spMkLst>
            <pc:docMk/>
            <pc:sldMk cId="1874304550" sldId="298"/>
            <ac:spMk id="31" creationId="{E19E8508-BCDD-7075-94E4-5020F3D8093A}"/>
          </ac:spMkLst>
        </pc:spChg>
        <pc:cxnChg chg="mod">
          <ac:chgData name="Toby Donaldson" userId="2e6e5431-bb17-4c41-9985-d39c50d83c73" providerId="ADAL" clId="{F56B8EF3-5C90-42FD-AD3E-B2A337B95298}" dt="2024-01-16T00:06:59.889" v="15343" actId="1076"/>
          <ac:cxnSpMkLst>
            <pc:docMk/>
            <pc:sldMk cId="1874304550" sldId="298"/>
            <ac:cxnSpMk id="30" creationId="{83230E54-0E1B-AECD-CEC2-8178B31E8465}"/>
          </ac:cxnSpMkLst>
        </pc:cxnChg>
        <pc:cxnChg chg="add mod">
          <ac:chgData name="Toby Donaldson" userId="2e6e5431-bb17-4c41-9985-d39c50d83c73" providerId="ADAL" clId="{F56B8EF3-5C90-42FD-AD3E-B2A337B95298}" dt="2024-01-16T00:10:07.177" v="15597" actId="14100"/>
          <ac:cxnSpMkLst>
            <pc:docMk/>
            <pc:sldMk cId="1874304550" sldId="298"/>
            <ac:cxnSpMk id="33" creationId="{EED48B81-20F3-0E06-79C3-8FD6ABC3ED38}"/>
          </ac:cxnSpMkLst>
        </pc:cxnChg>
      </pc:sldChg>
      <pc:sldChg chg="delSp modSp add mod">
        <pc:chgData name="Toby Donaldson" userId="2e6e5431-bb17-4c41-9985-d39c50d83c73" providerId="ADAL" clId="{F56B8EF3-5C90-42FD-AD3E-B2A337B95298}" dt="2024-01-16T00:12:26.170" v="15775" actId="207"/>
        <pc:sldMkLst>
          <pc:docMk/>
          <pc:sldMk cId="2305269286" sldId="299"/>
        </pc:sldMkLst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12:26.170" v="15775" actId="207"/>
          <ac:spMkLst>
            <pc:docMk/>
            <pc:sldMk cId="2305269286" sldId="299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12:19.305" v="15772" actId="1076"/>
          <ac:spMkLst>
            <pc:docMk/>
            <pc:sldMk cId="2305269286" sldId="299"/>
            <ac:spMk id="28" creationId="{D59C76F1-6F1B-B12E-49A6-325207807D05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29" creationId="{DF07A032-A714-1043-62FC-B0CEF2B6E1B8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1" creationId="{E19E8508-BCDD-7075-94E4-5020F3D8093A}"/>
          </ac:spMkLst>
        </pc:spChg>
        <pc:cxnChg chg="del mod">
          <ac:chgData name="Toby Donaldson" userId="2e6e5431-bb17-4c41-9985-d39c50d83c73" providerId="ADAL" clId="{F56B8EF3-5C90-42FD-AD3E-B2A337B95298}" dt="2024-01-16T00:12:21.380" v="15773" actId="21"/>
          <ac:cxnSpMkLst>
            <pc:docMk/>
            <pc:sldMk cId="2305269286" sldId="299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56B8EF3-5C90-42FD-AD3E-B2A337B95298}" dt="2024-01-16T00:10:47.564" v="15599" actId="21"/>
          <ac:cxnSpMkLst>
            <pc:docMk/>
            <pc:sldMk cId="2305269286" sldId="299"/>
            <ac:cxnSpMk id="33" creationId="{EED48B81-20F3-0E06-79C3-8FD6ABC3ED38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4:41.829" v="15791" actId="20577"/>
        <pc:sldMkLst>
          <pc:docMk/>
          <pc:sldMk cId="1405615600" sldId="300"/>
        </pc:sldMkLst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13:11.142" v="15781" actId="20577"/>
          <ac:spMkLst>
            <pc:docMk/>
            <pc:sldMk cId="1405615600" sldId="300"/>
            <ac:spMk id="13" creationId="{29D1FED8-4E60-71D5-6995-499F364647D3}"/>
          </ac:spMkLst>
        </pc:spChg>
        <pc:spChg chg="mod">
          <ac:chgData name="Toby Donaldson" userId="2e6e5431-bb17-4c41-9985-d39c50d83c73" providerId="ADAL" clId="{F56B8EF3-5C90-42FD-AD3E-B2A337B95298}" dt="2024-01-16T00:14:41.829" v="15791" actId="20577"/>
          <ac:spMkLst>
            <pc:docMk/>
            <pc:sldMk cId="1405615600" sldId="300"/>
            <ac:spMk id="19" creationId="{DED1CED1-618C-BE51-BCE5-F8ED5B4D4949}"/>
          </ac:spMkLst>
        </pc:spChg>
        <pc:spChg chg="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9" creationId="{2BA208A7-34E9-EE4A-D424-A25341D84E88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23:07.611" v="16174" actId="20577"/>
        <pc:sldMkLst>
          <pc:docMk/>
          <pc:sldMk cId="2935856168" sldId="301"/>
        </pc:sldMkLst>
        <pc:spChg chg="mod">
          <ac:chgData name="Toby Donaldson" userId="2e6e5431-bb17-4c41-9985-d39c50d83c73" providerId="ADAL" clId="{F56B8EF3-5C90-42FD-AD3E-B2A337B95298}" dt="2024-01-16T00:21:30.674" v="16158" actId="14100"/>
          <ac:spMkLst>
            <pc:docMk/>
            <pc:sldMk cId="2935856168" sldId="301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23:07.611" v="16174" actId="20577"/>
          <ac:spMkLst>
            <pc:docMk/>
            <pc:sldMk cId="2935856168" sldId="301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23:03.592" v="16173" actId="1076"/>
          <ac:spMkLst>
            <pc:docMk/>
            <pc:sldMk cId="2935856168" sldId="301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0" creationId="{4ADC1F41-8764-A2C5-DCC3-5350D02A51A3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1" creationId="{7C170112-F222-29CF-B576-CBCF1F06D23A}"/>
          </ac:spMkLst>
        </pc:spChg>
        <pc:spChg chg="add mod">
          <ac:chgData name="Toby Donaldson" userId="2e6e5431-bb17-4c41-9985-d39c50d83c73" providerId="ADAL" clId="{F56B8EF3-5C90-42FD-AD3E-B2A337B95298}" dt="2024-01-16T00:20:04.251" v="16103" actId="14100"/>
          <ac:spMkLst>
            <pc:docMk/>
            <pc:sldMk cId="2935856168" sldId="301"/>
            <ac:spMk id="32" creationId="{31B36C3F-8B02-B946-7F29-BCEE5FDD6010}"/>
          </ac:spMkLst>
        </pc:spChg>
        <pc:spChg chg="add mod">
          <ac:chgData name="Toby Donaldson" userId="2e6e5431-bb17-4c41-9985-d39c50d83c73" providerId="ADAL" clId="{F56B8EF3-5C90-42FD-AD3E-B2A337B95298}" dt="2024-01-16T00:21:03.505" v="16149" actId="1076"/>
          <ac:spMkLst>
            <pc:docMk/>
            <pc:sldMk cId="2935856168" sldId="301"/>
            <ac:spMk id="37" creationId="{868F10BE-038C-6609-B850-7C90977ABAC4}"/>
          </ac:spMkLst>
        </pc:spChg>
        <pc:spChg chg="add mod">
          <ac:chgData name="Toby Donaldson" userId="2e6e5431-bb17-4c41-9985-d39c50d83c73" providerId="ADAL" clId="{F56B8EF3-5C90-42FD-AD3E-B2A337B95298}" dt="2024-01-16T00:21:35.741" v="16159" actId="207"/>
          <ac:spMkLst>
            <pc:docMk/>
            <pc:sldMk cId="2935856168" sldId="301"/>
            <ac:spMk id="38" creationId="{E44A0036-6493-2E6C-4889-D39B311AE714}"/>
          </ac:spMkLst>
        </pc:spChg>
        <pc:spChg chg="add del">
          <ac:chgData name="Toby Donaldson" userId="2e6e5431-bb17-4c41-9985-d39c50d83c73" providerId="ADAL" clId="{F56B8EF3-5C90-42FD-AD3E-B2A337B95298}" dt="2024-01-16T00:21:59.167" v="16161" actId="11529"/>
          <ac:spMkLst>
            <pc:docMk/>
            <pc:sldMk cId="2935856168" sldId="301"/>
            <ac:spMk id="39" creationId="{1E61F8E1-506F-85B8-D5EE-DA4EEF9A033B}"/>
          </ac:spMkLst>
        </pc:spChg>
        <pc:spChg chg="add mod">
          <ac:chgData name="Toby Donaldson" userId="2e6e5431-bb17-4c41-9985-d39c50d83c73" providerId="ADAL" clId="{F56B8EF3-5C90-42FD-AD3E-B2A337B95298}" dt="2024-01-16T00:22:29.780" v="16164" actId="692"/>
          <ac:spMkLst>
            <pc:docMk/>
            <pc:sldMk cId="2935856168" sldId="301"/>
            <ac:spMk id="40" creationId="{D99475FF-7CC5-2279-6590-BEB69AB3AF9C}"/>
          </ac:spMkLst>
        </pc:spChg>
        <pc:cxnChg chg="add mod">
          <ac:chgData name="Toby Donaldson" userId="2e6e5431-bb17-4c41-9985-d39c50d83c73" providerId="ADAL" clId="{F56B8EF3-5C90-42FD-AD3E-B2A337B95298}" dt="2024-01-16T00:20:04.251" v="16103" actId="14100"/>
          <ac:cxnSpMkLst>
            <pc:docMk/>
            <pc:sldMk cId="2935856168" sldId="301"/>
            <ac:cxnSpMk id="34" creationId="{EFEAA3A9-5077-878C-34A0-1C13F3D00B34}"/>
          </ac:cxnSpMkLst>
        </pc:cxnChg>
      </pc:sldChg>
      <pc:sldChg chg="addSp delSp modSp add mod modTransition">
        <pc:chgData name="Toby Donaldson" userId="2e6e5431-bb17-4c41-9985-d39c50d83c73" providerId="ADAL" clId="{F56B8EF3-5C90-42FD-AD3E-B2A337B95298}" dt="2024-01-16T00:25:45.061" v="16274"/>
        <pc:sldMkLst>
          <pc:docMk/>
          <pc:sldMk cId="2340181464" sldId="302"/>
        </pc:sldMkLst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5" creationId="{63620396-E9C4-3F62-E3A6-982B88D20ED3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6" creationId="{62CACBED-B31B-20E9-2047-0713E1B895E4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9" creationId="{2089ED6A-5722-F5A6-588B-E11EF2D9FBC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0" creationId="{189568D6-EFE1-80E7-C225-26D4D906ED1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1" creationId="{FC3588D3-B396-C710-B469-CE020BE40935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2" creationId="{F06BC40E-1F5B-9172-AF88-409A0F64E4D5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5" creationId="{0E03BB88-F3D1-EFD7-6CAE-48B5A86628C9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6" creationId="{14A991EE-6188-AFFA-5161-1C84AE88791D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7" creationId="{EF106CEC-1AF0-3786-6C94-1BC7C3AEE08A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8" creationId="{CBF32584-3852-850E-92D8-B95929C6C163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1" creationId="{E0D47DAA-DC5F-2375-F8B4-6DCF1E19C6CE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2" creationId="{94A3146E-F542-2FFD-8A5A-641F3D6606C2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23" creationId="{E1A554AA-AF9B-8DC7-F685-8EE6D3BFA830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4" creationId="{EB5EF798-761F-9B8A-C51A-4042C999F771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25" creationId="{9BC64F22-4742-F4B0-9F2F-DE1B0620ED57}"/>
          </ac:spMkLst>
        </pc:spChg>
        <pc:spChg chg="add mod">
          <ac:chgData name="Toby Donaldson" userId="2e6e5431-bb17-4c41-9985-d39c50d83c73" providerId="ADAL" clId="{F56B8EF3-5C90-42FD-AD3E-B2A337B95298}" dt="2024-01-16T00:25:00.154" v="16268" actId="1076"/>
          <ac:spMkLst>
            <pc:docMk/>
            <pc:sldMk cId="2340181464" sldId="302"/>
            <ac:spMk id="33" creationId="{5962AAFD-0241-0381-4060-F280160841ED}"/>
          </ac:spMkLst>
        </pc:spChg>
      </pc:sldChg>
      <pc:sldChg chg="delSp modSp add mod modTransition">
        <pc:chgData name="Toby Donaldson" userId="2e6e5431-bb17-4c41-9985-d39c50d83c73" providerId="ADAL" clId="{F56B8EF3-5C90-42FD-AD3E-B2A337B95298}" dt="2024-01-16T00:25:56.497" v="16275"/>
        <pc:sldMkLst>
          <pc:docMk/>
          <pc:sldMk cId="3049437629" sldId="303"/>
        </pc:sldMkLst>
        <pc:spChg chg="del">
          <ac:chgData name="Toby Donaldson" userId="2e6e5431-bb17-4c41-9985-d39c50d83c73" providerId="ADAL" clId="{F56B8EF3-5C90-42FD-AD3E-B2A337B95298}" dt="2024-01-16T00:25:11.359" v="16270" actId="21"/>
          <ac:spMkLst>
            <pc:docMk/>
            <pc:sldMk cId="3049437629" sldId="303"/>
            <ac:spMk id="8" creationId="{2F62D660-1846-2F07-5F56-0D2680D71CB4}"/>
          </ac:spMkLst>
        </pc:spChg>
        <pc:spChg chg="del">
          <ac:chgData name="Toby Donaldson" userId="2e6e5431-bb17-4c41-9985-d39c50d83c73" providerId="ADAL" clId="{F56B8EF3-5C90-42FD-AD3E-B2A337B95298}" dt="2024-01-16T00:25:18.631" v="16271" actId="21"/>
          <ac:spMkLst>
            <pc:docMk/>
            <pc:sldMk cId="3049437629" sldId="303"/>
            <ac:spMk id="14" creationId="{E8E10DD0-75C8-E596-88D6-E66E4FAA8130}"/>
          </ac:spMkLst>
        </pc:spChg>
        <pc:spChg chg="mod">
          <ac:chgData name="Toby Donaldson" userId="2e6e5431-bb17-4c41-9985-d39c50d83c73" providerId="ADAL" clId="{F56B8EF3-5C90-42FD-AD3E-B2A337B95298}" dt="2024-01-16T00:25:26.939" v="16273" actId="20577"/>
          <ac:spMkLst>
            <pc:docMk/>
            <pc:sldMk cId="3049437629" sldId="303"/>
            <ac:spMk id="19" creationId="{DED1CED1-618C-BE51-BCE5-F8ED5B4D4949}"/>
          </ac:spMkLst>
        </pc:spChg>
        <pc:spChg chg="del">
          <ac:chgData name="Toby Donaldson" userId="2e6e5431-bb17-4c41-9985-d39c50d83c73" providerId="ADAL" clId="{F56B8EF3-5C90-42FD-AD3E-B2A337B95298}" dt="2024-01-16T00:25:23.708" v="16272" actId="21"/>
          <ac:spMkLst>
            <pc:docMk/>
            <pc:sldMk cId="3049437629" sldId="303"/>
            <ac:spMk id="20" creationId="{8EF11E35-DAB6-2B6D-9E5A-AE406256EA55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40:03.305" v="16475" actId="1076"/>
        <pc:sldMkLst>
          <pc:docMk/>
          <pc:sldMk cId="3287968718" sldId="304"/>
        </pc:sldMkLst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" creationId="{73999486-2BBD-5DA3-168D-9C2B0A724DF7}"/>
          </ac:spMkLst>
        </pc:spChg>
        <pc:spChg chg="add mod">
          <ac:chgData name="Toby Donaldson" userId="2e6e5431-bb17-4c41-9985-d39c50d83c73" providerId="ADAL" clId="{F56B8EF3-5C90-42FD-AD3E-B2A337B95298}" dt="2024-01-16T00:40:03.305" v="16475" actId="1076"/>
          <ac:spMkLst>
            <pc:docMk/>
            <pc:sldMk cId="3287968718" sldId="304"/>
            <ac:spMk id="5" creationId="{31ABD533-D71F-0F21-069F-3CFC5CD4F88E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6" creationId="{168D2E27-BB21-7B8F-7E65-B347CDD6EDA9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7" creationId="{204F554E-E05B-3CCE-6566-62D27C643B58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8" creationId="{D71DFB13-1632-9B19-171C-463EA85D40F6}"/>
          </ac:spMkLst>
        </pc:spChg>
        <pc:spChg chg="add mod">
          <ac:chgData name="Toby Donaldson" userId="2e6e5431-bb17-4c41-9985-d39c50d83c73" providerId="ADAL" clId="{F56B8EF3-5C90-42FD-AD3E-B2A337B95298}" dt="2024-01-16T00:34:12.202" v="16399" actId="1076"/>
          <ac:spMkLst>
            <pc:docMk/>
            <pc:sldMk cId="3287968718" sldId="304"/>
            <ac:spMk id="11" creationId="{77A3C9D1-48FA-A884-8B10-2AA1F471DB63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3" creationId="{29D1FED8-4E60-71D5-6995-499F364647D3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4" creationId="{2A672F88-35B0-FB21-C072-D95069CAF72C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5" creationId="{218E370C-39B3-DA00-7EBF-0EF17AA01661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9" creationId="{DED1CED1-618C-BE51-BCE5-F8ED5B4D4949}"/>
          </ac:spMkLst>
        </pc:spChg>
        <pc:spChg chg="mod topLvl">
          <ac:chgData name="Toby Donaldson" userId="2e6e5431-bb17-4c41-9985-d39c50d83c73" providerId="ADAL" clId="{F56B8EF3-5C90-42FD-AD3E-B2A337B95298}" dt="2024-01-16T00:37:32.489" v="16433" actId="20577"/>
          <ac:spMkLst>
            <pc:docMk/>
            <pc:sldMk cId="3287968718" sldId="304"/>
            <ac:spMk id="21" creationId="{7D11AF93-5BA7-821D-92C1-258279300DC6}"/>
          </ac:spMkLst>
        </pc:spChg>
        <pc:spChg chg="mod topLvl">
          <ac:chgData name="Toby Donaldson" userId="2e6e5431-bb17-4c41-9985-d39c50d83c73" providerId="ADAL" clId="{F56B8EF3-5C90-42FD-AD3E-B2A337B95298}" dt="2024-01-16T00:36:30.997" v="16428" actId="12789"/>
          <ac:spMkLst>
            <pc:docMk/>
            <pc:sldMk cId="3287968718" sldId="304"/>
            <ac:spMk id="22" creationId="{CA562C16-DFFF-0C56-9645-CB700C090ADC}"/>
          </ac:spMkLst>
        </pc:spChg>
        <pc:spChg chg="del">
          <ac:chgData name="Toby Donaldson" userId="2e6e5431-bb17-4c41-9985-d39c50d83c73" providerId="ADAL" clId="{F56B8EF3-5C90-42FD-AD3E-B2A337B95298}" dt="2024-01-16T00:27:25.711" v="16283" actId="21"/>
          <ac:spMkLst>
            <pc:docMk/>
            <pc:sldMk cId="3287968718" sldId="304"/>
            <ac:spMk id="26" creationId="{C3165043-9098-9CC0-5659-4015745C629B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27" creationId="{E39F9407-4EA8-9CD1-336F-08D889C0518A}"/>
          </ac:spMkLst>
        </pc:spChg>
        <pc:spChg chg="del">
          <ac:chgData name="Toby Donaldson" userId="2e6e5431-bb17-4c41-9985-d39c50d83c73" providerId="ADAL" clId="{F56B8EF3-5C90-42FD-AD3E-B2A337B95298}" dt="2024-01-16T00:27:27.874" v="16284" actId="21"/>
          <ac:spMkLst>
            <pc:docMk/>
            <pc:sldMk cId="3287968718" sldId="304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29" creationId="{2BA208A7-34E9-EE4A-D424-A25341D84E88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0" creationId="{4ADC1F41-8764-A2C5-DCC3-5350D02A51A3}"/>
          </ac:spMkLst>
        </pc:spChg>
        <pc:spChg chg="del">
          <ac:chgData name="Toby Donaldson" userId="2e6e5431-bb17-4c41-9985-d39c50d83c73" providerId="ADAL" clId="{F56B8EF3-5C90-42FD-AD3E-B2A337B95298}" dt="2024-01-16T00:27:22.843" v="16282" actId="21"/>
          <ac:spMkLst>
            <pc:docMk/>
            <pc:sldMk cId="3287968718" sldId="304"/>
            <ac:spMk id="31" creationId="{7C170112-F222-29CF-B576-CBCF1F06D23A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2" creationId="{31B36C3F-8B02-B946-7F29-BCEE5FDD6010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3" creationId="{5962AAFD-0241-0381-4060-F280160841ED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7" creationId="{868F10BE-038C-6609-B850-7C90977ABAC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8" creationId="{E44A0036-6493-2E6C-4889-D39B311AE71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40" creationId="{D99475FF-7CC5-2279-6590-BEB69AB3AF9C}"/>
          </ac:spMkLst>
        </pc:spChg>
        <pc:spChg chg="add mod">
          <ac:chgData name="Toby Donaldson" userId="2e6e5431-bb17-4c41-9985-d39c50d83c73" providerId="ADAL" clId="{F56B8EF3-5C90-42FD-AD3E-B2A337B95298}" dt="2024-01-16T00:38:00.994" v="16441" actId="14100"/>
          <ac:spMkLst>
            <pc:docMk/>
            <pc:sldMk cId="3287968718" sldId="304"/>
            <ac:spMk id="41" creationId="{8C5A4327-6F36-6C1C-37BD-DDC5C234955D}"/>
          </ac:spMkLst>
        </pc:spChg>
        <pc:spChg chg="add del mod">
          <ac:chgData name="Toby Donaldson" userId="2e6e5431-bb17-4c41-9985-d39c50d83c73" providerId="ADAL" clId="{F56B8EF3-5C90-42FD-AD3E-B2A337B95298}" dt="2024-01-16T00:39:50.997" v="16473" actId="21"/>
          <ac:spMkLst>
            <pc:docMk/>
            <pc:sldMk cId="3287968718" sldId="304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34:56.511" v="16409" actId="165"/>
          <ac:grpSpMkLst>
            <pc:docMk/>
            <pc:sldMk cId="3287968718" sldId="304"/>
            <ac:grpSpMk id="9" creationId="{7AD8B83A-220D-AA25-7828-B59675571E67}"/>
          </ac:grpSpMkLst>
        </pc:grpChg>
        <pc:grpChg chg="add del mod">
          <ac:chgData name="Toby Donaldson" userId="2e6e5431-bb17-4c41-9985-d39c50d83c73" providerId="ADAL" clId="{F56B8EF3-5C90-42FD-AD3E-B2A337B95298}" dt="2024-01-16T00:35:03.133" v="16410" actId="165"/>
          <ac:grpSpMkLst>
            <pc:docMk/>
            <pc:sldMk cId="3287968718" sldId="304"/>
            <ac:grpSpMk id="10" creationId="{6BA8DD3A-9198-12B3-74FD-075730B8A241}"/>
          </ac:grpSpMkLst>
        </pc:grpChg>
        <pc:grpChg chg="add del mod">
          <ac:chgData name="Toby Donaldson" userId="2e6e5431-bb17-4c41-9985-d39c50d83c73" providerId="ADAL" clId="{F56B8EF3-5C90-42FD-AD3E-B2A337B95298}" dt="2024-01-16T00:35:09.853" v="16411" actId="165"/>
          <ac:grpSpMkLst>
            <pc:docMk/>
            <pc:sldMk cId="3287968718" sldId="304"/>
            <ac:grpSpMk id="12" creationId="{F286FD83-E295-D54E-D8CB-27BECC81C215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6" creationId="{C6DCC449-9A7C-0472-151A-4BA786E641BE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7" creationId="{6488B148-70B7-BD41-FA3D-7961539776BA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36:18.493" v="16425" actId="165"/>
          <ac:grpSpMkLst>
            <pc:docMk/>
            <pc:sldMk cId="3287968718" sldId="304"/>
            <ac:grpSpMk id="20" creationId="{B1674463-CF2C-F191-BF9F-25381B84F894}"/>
          </ac:grpSpMkLst>
        </pc:grpChg>
        <pc:cxnChg chg="add">
          <ac:chgData name="Toby Donaldson" userId="2e6e5431-bb17-4c41-9985-d39c50d83c73" providerId="ADAL" clId="{F56B8EF3-5C90-42FD-AD3E-B2A337B95298}" dt="2024-01-16T00:36:56.611" v="16430" actId="11529"/>
          <ac:cxnSpMkLst>
            <pc:docMk/>
            <pc:sldMk cId="3287968718" sldId="304"/>
            <ac:cxnSpMk id="24" creationId="{7541A6A2-D99E-70AA-906B-B671ACFEC36C}"/>
          </ac:cxnSpMkLst>
        </pc:cxnChg>
        <pc:cxnChg chg="del mod">
          <ac:chgData name="Toby Donaldson" userId="2e6e5431-bb17-4c41-9985-d39c50d83c73" providerId="ADAL" clId="{F56B8EF3-5C90-42FD-AD3E-B2A337B95298}" dt="2024-01-16T00:27:22.843" v="16282" actId="21"/>
          <ac:cxnSpMkLst>
            <pc:docMk/>
            <pc:sldMk cId="3287968718" sldId="304"/>
            <ac:cxnSpMk id="34" creationId="{EFEAA3A9-5077-878C-34A0-1C13F3D00B34}"/>
          </ac:cxnSpMkLst>
        </pc:cxnChg>
        <pc:cxnChg chg="add">
          <ac:chgData name="Toby Donaldson" userId="2e6e5431-bb17-4c41-9985-d39c50d83c73" providerId="ADAL" clId="{F56B8EF3-5C90-42FD-AD3E-B2A337B95298}" dt="2024-01-16T00:37:03.298" v="16431" actId="11529"/>
          <ac:cxnSpMkLst>
            <pc:docMk/>
            <pc:sldMk cId="3287968718" sldId="304"/>
            <ac:cxnSpMk id="35" creationId="{6C05D242-57C7-4B38-1958-A6A9384E2D6D}"/>
          </ac:cxnSpMkLst>
        </pc:cxnChg>
        <pc:cxnChg chg="add">
          <ac:chgData name="Toby Donaldson" userId="2e6e5431-bb17-4c41-9985-d39c50d83c73" providerId="ADAL" clId="{F56B8EF3-5C90-42FD-AD3E-B2A337B95298}" dt="2024-01-16T00:37:15.259" v="16432" actId="11529"/>
          <ac:cxnSpMkLst>
            <pc:docMk/>
            <pc:sldMk cId="3287968718" sldId="304"/>
            <ac:cxnSpMk id="39" creationId="{2D329A85-5ADF-AD8D-AF66-2B45D4C7C28B}"/>
          </ac:cxnSpMkLst>
        </pc:cxnChg>
      </pc:sldChg>
      <pc:sldChg chg="add">
        <pc:chgData name="Toby Donaldson" userId="2e6e5431-bb17-4c41-9985-d39c50d83c73" providerId="ADAL" clId="{F56B8EF3-5C90-42FD-AD3E-B2A337B95298}" dt="2024-01-16T00:39:47.845" v="16472" actId="2890"/>
        <pc:sldMkLst>
          <pc:docMk/>
          <pc:sldMk cId="3604971064" sldId="305"/>
        </pc:sldMkLst>
      </pc:sldChg>
      <pc:sldChg chg="addSp delSp modSp add mod">
        <pc:chgData name="Toby Donaldson" userId="2e6e5431-bb17-4c41-9985-d39c50d83c73" providerId="ADAL" clId="{F56B8EF3-5C90-42FD-AD3E-B2A337B95298}" dt="2024-01-16T00:48:37.551" v="16581" actId="20577"/>
        <pc:sldMkLst>
          <pc:docMk/>
          <pc:sldMk cId="468453318" sldId="306"/>
        </pc:sldMkLst>
        <pc:spChg chg="mod">
          <ac:chgData name="Toby Donaldson" userId="2e6e5431-bb17-4c41-9985-d39c50d83c73" providerId="ADAL" clId="{F56B8EF3-5C90-42FD-AD3E-B2A337B95298}" dt="2024-01-16T00:47:38.299" v="16571" actId="1076"/>
          <ac:spMkLst>
            <pc:docMk/>
            <pc:sldMk cId="468453318" sldId="306"/>
            <ac:spMk id="5" creationId="{31ABD533-D71F-0F21-069F-3CFC5CD4F88E}"/>
          </ac:spMkLst>
        </pc:spChg>
        <pc:spChg chg="mod topLvl">
          <ac:chgData name="Toby Donaldson" userId="2e6e5431-bb17-4c41-9985-d39c50d83c73" providerId="ADAL" clId="{F56B8EF3-5C90-42FD-AD3E-B2A337B95298}" dt="2024-01-16T00:46:51.478" v="16566" actId="165"/>
          <ac:spMkLst>
            <pc:docMk/>
            <pc:sldMk cId="468453318" sldId="306"/>
            <ac:spMk id="9" creationId="{510AB857-A4E1-52DE-C81D-B42DAEFBD066}"/>
          </ac:spMkLst>
        </pc:spChg>
        <pc:spChg chg="mod topLvl">
          <ac:chgData name="Toby Donaldson" userId="2e6e5431-bb17-4c41-9985-d39c50d83c73" providerId="ADAL" clId="{F56B8EF3-5C90-42FD-AD3E-B2A337B95298}" dt="2024-01-16T00:47:01.586" v="16567" actId="1076"/>
          <ac:spMkLst>
            <pc:docMk/>
            <pc:sldMk cId="468453318" sldId="306"/>
            <ac:spMk id="10" creationId="{BA9632FA-7FAB-F6CE-5FFA-CBE83AFE1C92}"/>
          </ac:spMkLst>
        </pc:spChg>
        <pc:spChg chg="add del mod">
          <ac:chgData name="Toby Donaldson" userId="2e6e5431-bb17-4c41-9985-d39c50d83c73" providerId="ADAL" clId="{F56B8EF3-5C90-42FD-AD3E-B2A337B95298}" dt="2024-01-16T00:48:33.029" v="16573" actId="21"/>
          <ac:spMkLst>
            <pc:docMk/>
            <pc:sldMk cId="468453318" sldId="306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46:08.817" v="16558"/>
          <ac:spMkLst>
            <pc:docMk/>
            <pc:sldMk cId="468453318" sldId="306"/>
            <ac:spMk id="26" creationId="{28B25DC8-F23E-8A97-3D72-35F83E038EFC}"/>
          </ac:spMkLst>
        </pc:spChg>
        <pc:spChg chg="mod">
          <ac:chgData name="Toby Donaldson" userId="2e6e5431-bb17-4c41-9985-d39c50d83c73" providerId="ADAL" clId="{F56B8EF3-5C90-42FD-AD3E-B2A337B95298}" dt="2024-01-16T00:46:19.393" v="16561" actId="20577"/>
          <ac:spMkLst>
            <pc:docMk/>
            <pc:sldMk cId="468453318" sldId="306"/>
            <ac:spMk id="28" creationId="{E26A20D3-D2AD-79A5-F74A-B671C842B32D}"/>
          </ac:spMkLst>
        </pc:spChg>
        <pc:spChg chg="mod">
          <ac:chgData name="Toby Donaldson" userId="2e6e5431-bb17-4c41-9985-d39c50d83c73" providerId="ADAL" clId="{F56B8EF3-5C90-42FD-AD3E-B2A337B95298}" dt="2024-01-16T00:48:37.551" v="16581" actId="20577"/>
          <ac:spMkLst>
            <pc:docMk/>
            <pc:sldMk cId="468453318" sldId="306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40:49.213" v="16536" actId="165"/>
          <ac:grpSpMkLst>
            <pc:docMk/>
            <pc:sldMk cId="468453318" sldId="306"/>
            <ac:grpSpMk id="3" creationId="{66E28C84-A110-3BAD-AC31-E4BB19C55025}"/>
          </ac:grpSpMkLst>
        </pc:grpChg>
        <pc:grpChg chg="add del mod">
          <ac:chgData name="Toby Donaldson" userId="2e6e5431-bb17-4c41-9985-d39c50d83c73" providerId="ADAL" clId="{F56B8EF3-5C90-42FD-AD3E-B2A337B95298}" dt="2024-01-16T00:46:51.478" v="16566" actId="165"/>
          <ac:grpSpMkLst>
            <pc:docMk/>
            <pc:sldMk cId="468453318" sldId="306"/>
            <ac:grpSpMk id="11" creationId="{85598937-056E-343C-D20D-3C35AE58EA66}"/>
          </ac:grpSpMkLst>
        </pc:grpChg>
        <pc:grpChg chg="mod">
          <ac:chgData name="Toby Donaldson" userId="2e6e5431-bb17-4c41-9985-d39c50d83c73" providerId="ADAL" clId="{F56B8EF3-5C90-42FD-AD3E-B2A337B95298}" dt="2024-01-16T00:42:03.765" v="16547" actId="12789"/>
          <ac:grpSpMkLst>
            <pc:docMk/>
            <pc:sldMk cId="468453318" sldId="306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47:30.752" v="16570" actId="21"/>
          <ac:grpSpMkLst>
            <pc:docMk/>
            <pc:sldMk cId="468453318" sldId="306"/>
            <ac:grpSpMk id="25" creationId="{342DC0ED-D78E-9CD7-C28C-2848C2E7E663}"/>
          </ac:grpSpMkLst>
        </pc:grpChg>
        <pc:cxnChg chg="add mod">
          <ac:chgData name="Toby Donaldson" userId="2e6e5431-bb17-4c41-9985-d39c50d83c73" providerId="ADAL" clId="{F56B8EF3-5C90-42FD-AD3E-B2A337B95298}" dt="2024-01-16T00:42:09.890" v="16548" actId="14100"/>
          <ac:cxnSpMkLst>
            <pc:docMk/>
            <pc:sldMk cId="468453318" sldId="306"/>
            <ac:cxnSpMk id="12" creationId="{10768126-3B04-0132-1800-A84FD1833B41}"/>
          </ac:cxnSpMkLst>
        </pc:cxnChg>
        <pc:cxnChg chg="add del mod">
          <ac:chgData name="Toby Donaldson" userId="2e6e5431-bb17-4c41-9985-d39c50d83c73" providerId="ADAL" clId="{F56B8EF3-5C90-42FD-AD3E-B2A337B95298}" dt="2024-01-16T00:47:30.752" v="16570" actId="21"/>
          <ac:cxnSpMkLst>
            <pc:docMk/>
            <pc:sldMk cId="468453318" sldId="306"/>
            <ac:cxnSpMk id="29" creationId="{A5A63758-0B75-C2CE-361C-31AAA9B5C38D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6T00:53:18.839" v="16673" actId="20577"/>
        <pc:sldMkLst>
          <pc:docMk/>
          <pc:sldMk cId="84991612" sldId="307"/>
        </pc:sldMkLst>
        <pc:spChg chg="add mod">
          <ac:chgData name="Toby Donaldson" userId="2e6e5431-bb17-4c41-9985-d39c50d83c73" providerId="ADAL" clId="{F56B8EF3-5C90-42FD-AD3E-B2A337B95298}" dt="2024-01-16T00:49:41.994" v="16589" actId="14100"/>
          <ac:spMkLst>
            <pc:docMk/>
            <pc:sldMk cId="84991612" sldId="307"/>
            <ac:spMk id="3" creationId="{9F156946-344B-A238-F02D-25B32E89B1CF}"/>
          </ac:spMkLst>
        </pc:spChg>
        <pc:spChg chg="add mod">
          <ac:chgData name="Toby Donaldson" userId="2e6e5431-bb17-4c41-9985-d39c50d83c73" providerId="ADAL" clId="{F56B8EF3-5C90-42FD-AD3E-B2A337B95298}" dt="2024-01-16T00:53:18.839" v="16673" actId="20577"/>
          <ac:spMkLst>
            <pc:docMk/>
            <pc:sldMk cId="84991612" sldId="307"/>
            <ac:spMk id="11" creationId="{058F842A-66E1-EB7B-6EC2-1342782EDF18}"/>
          </ac:spMkLst>
        </pc:spChg>
        <pc:spChg chg="del">
          <ac:chgData name="Toby Donaldson" userId="2e6e5431-bb17-4c41-9985-d39c50d83c73" providerId="ADAL" clId="{F56B8EF3-5C90-42FD-AD3E-B2A337B95298}" dt="2024-01-16T00:48:54.039" v="16582" actId="21"/>
          <ac:spMkLst>
            <pc:docMk/>
            <pc:sldMk cId="84991612" sldId="307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50:02.339" v="16593" actId="20577"/>
          <ac:spMkLst>
            <pc:docMk/>
            <pc:sldMk cId="84991612" sldId="307"/>
            <ac:spMk id="42" creationId="{81A0D830-CE25-C1CE-8DA0-61CCCAE5D472}"/>
          </ac:spMkLst>
        </pc:spChg>
      </pc:sldChg>
      <pc:sldChg chg="add">
        <pc:chgData name="Toby Donaldson" userId="2e6e5431-bb17-4c41-9985-d39c50d83c73" providerId="ADAL" clId="{F56B8EF3-5C90-42FD-AD3E-B2A337B95298}" dt="2024-01-16T00:48:27.655" v="16572" actId="2890"/>
        <pc:sldMkLst>
          <pc:docMk/>
          <pc:sldMk cId="2642181235" sldId="308"/>
        </pc:sldMkLst>
      </pc:sldChg>
      <pc:sldChg chg="addSp modSp new mod">
        <pc:chgData name="Toby Donaldson" userId="2e6e5431-bb17-4c41-9985-d39c50d83c73" providerId="ADAL" clId="{F56B8EF3-5C90-42FD-AD3E-B2A337B95298}" dt="2024-01-16T21:40:39.150" v="17831" actId="20577"/>
        <pc:sldMkLst>
          <pc:docMk/>
          <pc:sldMk cId="1156014449" sldId="309"/>
        </pc:sldMkLst>
        <pc:spChg chg="mod">
          <ac:chgData name="Toby Donaldson" userId="2e6e5431-bb17-4c41-9985-d39c50d83c73" providerId="ADAL" clId="{F56B8EF3-5C90-42FD-AD3E-B2A337B95298}" dt="2024-01-16T00:53:30.629" v="16688" actId="20577"/>
          <ac:spMkLst>
            <pc:docMk/>
            <pc:sldMk cId="1156014449" sldId="309"/>
            <ac:spMk id="2" creationId="{B2E0EC4B-8A0E-1BCF-888B-26E96DB43052}"/>
          </ac:spMkLst>
        </pc:spChg>
        <pc:spChg chg="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3" creationId="{BF3F0BF9-3D1B-BF89-E0FD-C32FB4D1F3AA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5" creationId="{BF070B2B-4C03-7D7C-7855-25E98EBF186B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6" creationId="{64234A26-B563-3A45-185F-D8234742E92C}"/>
          </ac:spMkLst>
        </pc:spChg>
        <pc:spChg chg="add mod">
          <ac:chgData name="Toby Donaldson" userId="2e6e5431-bb17-4c41-9985-d39c50d83c73" providerId="ADAL" clId="{F56B8EF3-5C90-42FD-AD3E-B2A337B95298}" dt="2024-01-16T21:40:39.150" v="17831" actId="20577"/>
          <ac:spMkLst>
            <pc:docMk/>
            <pc:sldMk cId="1156014449" sldId="309"/>
            <ac:spMk id="7" creationId="{A2B6C373-BE7D-D29B-489E-F9BC8386A05A}"/>
          </ac:spMkLst>
        </pc:spChg>
      </pc:sldChg>
      <pc:sldChg chg="addSp delSp modSp new mod">
        <pc:chgData name="Toby Donaldson" userId="2e6e5431-bb17-4c41-9985-d39c50d83c73" providerId="ADAL" clId="{F56B8EF3-5C90-42FD-AD3E-B2A337B95298}" dt="2024-01-16T01:06:49.379" v="17725" actId="1076"/>
        <pc:sldMkLst>
          <pc:docMk/>
          <pc:sldMk cId="1120572146" sldId="310"/>
        </pc:sldMkLst>
        <pc:spChg chg="mod">
          <ac:chgData name="Toby Donaldson" userId="2e6e5431-bb17-4c41-9985-d39c50d83c73" providerId="ADAL" clId="{F56B8EF3-5C90-42FD-AD3E-B2A337B95298}" dt="2024-01-16T00:56:38.850" v="16998" actId="20577"/>
          <ac:spMkLst>
            <pc:docMk/>
            <pc:sldMk cId="1120572146" sldId="310"/>
            <ac:spMk id="2" creationId="{E77DC31F-89DB-A02C-778A-28B1DC6CA580}"/>
          </ac:spMkLst>
        </pc:spChg>
        <pc:spChg chg="del">
          <ac:chgData name="Toby Donaldson" userId="2e6e5431-bb17-4c41-9985-d39c50d83c73" providerId="ADAL" clId="{F56B8EF3-5C90-42FD-AD3E-B2A337B95298}" dt="2024-01-16T00:57:39.544" v="16999" actId="21"/>
          <ac:spMkLst>
            <pc:docMk/>
            <pc:sldMk cId="1120572146" sldId="310"/>
            <ac:spMk id="3" creationId="{565E1E8C-0106-58E0-E04A-83F71A718380}"/>
          </ac:spMkLst>
        </pc:spChg>
        <pc:spChg chg="add mod">
          <ac:chgData name="Toby Donaldson" userId="2e6e5431-bb17-4c41-9985-d39c50d83c73" providerId="ADAL" clId="{F56B8EF3-5C90-42FD-AD3E-B2A337B95298}" dt="2024-01-16T00:59:00.011" v="17082" actId="14100"/>
          <ac:spMkLst>
            <pc:docMk/>
            <pc:sldMk cId="1120572146" sldId="310"/>
            <ac:spMk id="5" creationId="{B1A0FD6B-380D-E580-0964-146D6F0EFE75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6" creationId="{700FD141-FA69-9052-6839-18AD5D3B702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7" creationId="{ED6D229E-AF1C-9D0C-E82C-12A2056A2817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8" creationId="{4CF7B4B6-F4CD-DF56-FE35-08C2BFC9D64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9" creationId="{0BB01BE4-60EA-4A3B-9831-E8F4ECD7A035}"/>
          </ac:spMkLst>
        </pc:spChg>
        <pc:spChg chg="add mod">
          <ac:chgData name="Toby Donaldson" userId="2e6e5431-bb17-4c41-9985-d39c50d83c73" providerId="ADAL" clId="{F56B8EF3-5C90-42FD-AD3E-B2A337B95298}" dt="2024-01-16T01:05:20.051" v="17625" actId="164"/>
          <ac:spMkLst>
            <pc:docMk/>
            <pc:sldMk cId="1120572146" sldId="310"/>
            <ac:spMk id="21" creationId="{2A2CFE7A-D165-D3FA-7A91-A693CF27DCEA}"/>
          </ac:spMkLst>
        </pc:spChg>
        <pc:spChg chg="add mod">
          <ac:chgData name="Toby Donaldson" userId="2e6e5431-bb17-4c41-9985-d39c50d83c73" providerId="ADAL" clId="{F56B8EF3-5C90-42FD-AD3E-B2A337B95298}" dt="2024-01-16T01:05:23.589" v="17626" actId="164"/>
          <ac:spMkLst>
            <pc:docMk/>
            <pc:sldMk cId="1120572146" sldId="310"/>
            <ac:spMk id="27" creationId="{3E729DA4-5842-C056-0ADC-C2CB52391DD0}"/>
          </ac:spMkLst>
        </pc:spChg>
        <pc:spChg chg="add mod">
          <ac:chgData name="Toby Donaldson" userId="2e6e5431-bb17-4c41-9985-d39c50d83c73" providerId="ADAL" clId="{F56B8EF3-5C90-42FD-AD3E-B2A337B95298}" dt="2024-01-16T01:05:25.685" v="17627" actId="164"/>
          <ac:spMkLst>
            <pc:docMk/>
            <pc:sldMk cId="1120572146" sldId="310"/>
            <ac:spMk id="32" creationId="{E009B827-F627-607F-8B28-C83FC315EF98}"/>
          </ac:spMkLst>
        </pc:spChg>
        <pc:spChg chg="add mod">
          <ac:chgData name="Toby Donaldson" userId="2e6e5431-bb17-4c41-9985-d39c50d83c73" providerId="ADAL" clId="{F56B8EF3-5C90-42FD-AD3E-B2A337B95298}" dt="2024-01-16T01:06:49.379" v="17725" actId="1076"/>
          <ac:spMkLst>
            <pc:docMk/>
            <pc:sldMk cId="1120572146" sldId="310"/>
            <ac:spMk id="38" creationId="{6FEB1BB0-6EC8-DFF9-C4B2-DB94F88CB28E}"/>
          </ac:spMkLst>
        </pc:spChg>
        <pc:grpChg chg="add del mod">
          <ac:chgData name="Toby Donaldson" userId="2e6e5431-bb17-4c41-9985-d39c50d83c73" providerId="ADAL" clId="{F56B8EF3-5C90-42FD-AD3E-B2A337B95298}" dt="2024-01-16T01:04:30.079" v="17611" actId="165"/>
          <ac:grpSpMkLst>
            <pc:docMk/>
            <pc:sldMk cId="1120572146" sldId="310"/>
            <ac:grpSpMk id="20" creationId="{80B3A800-1D01-38F2-3963-034731AB3DBB}"/>
          </ac:grpSpMkLst>
        </pc:grpChg>
        <pc:grpChg chg="add mod">
          <ac:chgData name="Toby Donaldson" userId="2e6e5431-bb17-4c41-9985-d39c50d83c73" providerId="ADAL" clId="{F56B8EF3-5C90-42FD-AD3E-B2A337B95298}" dt="2024-01-16T01:05:25.685" v="17627" actId="164"/>
          <ac:grpSpMkLst>
            <pc:docMk/>
            <pc:sldMk cId="1120572146" sldId="310"/>
            <ac:grpSpMk id="33" creationId="{30A6EAA7-A9C5-CC2A-593D-D7C3FD747F4D}"/>
          </ac:grpSpMkLst>
        </pc:grpChg>
        <pc:grpChg chg="add mod">
          <ac:chgData name="Toby Donaldson" userId="2e6e5431-bb17-4c41-9985-d39c50d83c73" providerId="ADAL" clId="{F56B8EF3-5C90-42FD-AD3E-B2A337B95298}" dt="2024-01-16T01:05:23.589" v="17626" actId="164"/>
          <ac:grpSpMkLst>
            <pc:docMk/>
            <pc:sldMk cId="1120572146" sldId="310"/>
            <ac:grpSpMk id="34" creationId="{00469444-43F8-671B-619B-051636A15A1A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5" creationId="{C6B1C680-BC53-BE6E-4A1C-92C38BCA46D9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6" creationId="{EA8366B4-C3F5-04D6-40EC-ED16638348EB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7" creationId="{AFAB2F68-2E53-1E3D-F067-30113631DEE2}"/>
          </ac:grpSpMkLst>
        </pc:grp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1" creationId="{9B0B78CF-CE04-DD66-F991-16A596345BC4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2" creationId="{2BC2EDFF-3072-CA8D-76C5-3F6BD904B0BF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4" creationId="{135225EA-AE93-251B-0BC6-EA9C3D1FC1B5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7" creationId="{37C93F46-891B-0950-7EA0-8FC084E85A0A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3" creationId="{854E3FD2-5E20-8357-685F-583A6775F8D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4" creationId="{56D1A282-6738-B1EA-C6A9-6FEAF9A40624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5" creationId="{1575BC6D-9896-9E74-C393-B85BE8AA100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6" creationId="{A9FD9A66-19EF-EDC6-12B4-304183DA170F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8" creationId="{9BA19FFF-0D23-91CA-5A1C-26D69440C0F9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9" creationId="{DFB908E3-5546-23A3-7F3A-DEE7C5755A16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0" creationId="{C4714C99-C492-E7F3-A33B-AE2A5858BBFC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1" creationId="{A373B14D-7E33-AE61-912A-5B7125B146A5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7T18:39:53.702" v="17955" actId="1076"/>
        <pc:sldMkLst>
          <pc:docMk/>
          <pc:sldMk cId="1542201987" sldId="311"/>
        </pc:sldMkLst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7T18:37:43.879" v="17845" actId="20577"/>
          <ac:spMkLst>
            <pc:docMk/>
            <pc:sldMk cId="1542201987" sldId="311"/>
            <ac:spMk id="6" creationId="{75A28670-B9E5-D26B-F58D-E88A3716765B}"/>
          </ac:spMkLst>
        </pc:spChg>
        <pc:spChg chg="add mod">
          <ac:chgData name="Toby Donaldson" userId="2e6e5431-bb17-4c41-9985-d39c50d83c73" providerId="ADAL" clId="{F56B8EF3-5C90-42FD-AD3E-B2A337B95298}" dt="2024-01-17T18:39:13.734" v="17863" actId="1076"/>
          <ac:spMkLst>
            <pc:docMk/>
            <pc:sldMk cId="1542201987" sldId="311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35:34.854" v="17835" actId="14100"/>
          <ac:spMkLst>
            <pc:docMk/>
            <pc:sldMk cId="1542201987" sldId="31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7T18:37:57.458" v="17847"/>
          <ac:spMkLst>
            <pc:docMk/>
            <pc:sldMk cId="1542201987" sldId="311"/>
            <ac:spMk id="10" creationId="{7FF694CA-CBC8-6058-3FB8-3A581B60C9C8}"/>
          </ac:spMkLst>
        </pc:spChg>
        <pc:spChg chg="add mod">
          <ac:chgData name="Toby Donaldson" userId="2e6e5431-bb17-4c41-9985-d39c50d83c73" providerId="ADAL" clId="{F56B8EF3-5C90-42FD-AD3E-B2A337B95298}" dt="2024-01-17T18:38:00.045" v="17848"/>
          <ac:spMkLst>
            <pc:docMk/>
            <pc:sldMk cId="1542201987" sldId="311"/>
            <ac:spMk id="11" creationId="{B7CCA678-93BC-D6CA-E765-4AD0BF5AB27B}"/>
          </ac:spMkLst>
        </pc:spChg>
        <pc:spChg chg="add mod">
          <ac:chgData name="Toby Donaldson" userId="2e6e5431-bb17-4c41-9985-d39c50d83c73" providerId="ADAL" clId="{F56B8EF3-5C90-42FD-AD3E-B2A337B95298}" dt="2024-01-17T18:39:53.702" v="17955" actId="1076"/>
          <ac:spMkLst>
            <pc:docMk/>
            <pc:sldMk cId="1542201987" sldId="311"/>
            <ac:spMk id="12" creationId="{48ABF86D-F49F-85E8-15A5-46E8D90368B9}"/>
          </ac:spMkLst>
        </pc:spChg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7T18:35:28.060" v="17833" actId="21"/>
          <ac:spMkLst>
            <pc:docMk/>
            <pc:sldMk cId="1542201987" sldId="311"/>
            <ac:spMk id="23" creationId="{D1CE7C05-1C4A-EDD1-869D-ED526B0F63BC}"/>
          </ac:spMkLst>
        </pc:spChg>
        <pc:cxnChg chg="del mod">
          <ac:chgData name="Toby Donaldson" userId="2e6e5431-bb17-4c41-9985-d39c50d83c73" providerId="ADAL" clId="{F56B8EF3-5C90-42FD-AD3E-B2A337B95298}" dt="2024-01-17T18:35:28.060" v="17833" actId="21"/>
          <ac:cxnSpMkLst>
            <pc:docMk/>
            <pc:sldMk cId="1542201987" sldId="311"/>
            <ac:cxnSpMk id="9" creationId="{A1ABB453-3DF3-7D6E-9938-BFE569C26BD5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7T18:43:23.390" v="18197" actId="1076"/>
        <pc:sldMkLst>
          <pc:docMk/>
          <pc:sldMk cId="2619607218" sldId="312"/>
        </pc:sldMkLst>
        <pc:spChg chg="add">
          <ac:chgData name="Toby Donaldson" userId="2e6e5431-bb17-4c41-9985-d39c50d83c73" providerId="ADAL" clId="{F56B8EF3-5C90-42FD-AD3E-B2A337B95298}" dt="2024-01-17T18:42:35.062" v="18039" actId="11529"/>
          <ac:spMkLst>
            <pc:docMk/>
            <pc:sldMk cId="2619607218" sldId="312"/>
            <ac:spMk id="5" creationId="{1A7B4E40-E4E9-2261-67F8-F3318B921015}"/>
          </ac:spMkLst>
        </pc:spChg>
        <pc:spChg chg="add mod">
          <ac:chgData name="Toby Donaldson" userId="2e6e5431-bb17-4c41-9985-d39c50d83c73" providerId="ADAL" clId="{F56B8EF3-5C90-42FD-AD3E-B2A337B95298}" dt="2024-01-17T18:43:23.390" v="18197" actId="1076"/>
          <ac:spMkLst>
            <pc:docMk/>
            <pc:sldMk cId="2619607218" sldId="312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1:42.550" v="17959" actId="1076"/>
          <ac:spMkLst>
            <pc:docMk/>
            <pc:sldMk cId="2619607218" sldId="312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42:15.934" v="18038" actId="1076"/>
          <ac:spMkLst>
            <pc:docMk/>
            <pc:sldMk cId="2619607218" sldId="312"/>
            <ac:spMk id="12" creationId="{48ABF86D-F49F-85E8-15A5-46E8D90368B9}"/>
          </ac:spMkLst>
        </pc:spChg>
      </pc:sldChg>
      <pc:sldChg chg="addSp delSp modSp add mod ord">
        <pc:chgData name="Toby Donaldson" userId="2e6e5431-bb17-4c41-9985-d39c50d83c73" providerId="ADAL" clId="{F56B8EF3-5C90-42FD-AD3E-B2A337B95298}" dt="2024-01-17T18:49:17.966" v="18590" actId="5793"/>
        <pc:sldMkLst>
          <pc:docMk/>
          <pc:sldMk cId="4115869788" sldId="313"/>
        </pc:sldMkLst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5" creationId="{1A7B4E40-E4E9-2261-67F8-F3318B921015}"/>
          </ac:spMkLst>
        </pc:spChg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8:21.934" v="18495" actId="1076"/>
          <ac:spMkLst>
            <pc:docMk/>
            <pc:sldMk cId="4115869788" sldId="313"/>
            <ac:spMk id="7" creationId="{0D7D57C9-27D7-E80A-DF43-97F70899C081}"/>
          </ac:spMkLst>
        </pc:spChg>
        <pc:spChg chg="add mod">
          <ac:chgData name="Toby Donaldson" userId="2e6e5431-bb17-4c41-9985-d39c50d83c73" providerId="ADAL" clId="{F56B8EF3-5C90-42FD-AD3E-B2A337B95298}" dt="2024-01-17T18:49:17.966" v="18590" actId="5793"/>
          <ac:spMkLst>
            <pc:docMk/>
            <pc:sldMk cId="4115869788" sldId="313"/>
            <ac:spMk id="9" creationId="{80668905-60AD-C93B-9B3D-DB761D57A1D2}"/>
          </ac:spMkLst>
        </pc:spChg>
        <pc:spChg chg="mod">
          <ac:chgData name="Toby Donaldson" userId="2e6e5431-bb17-4c41-9985-d39c50d83c73" providerId="ADAL" clId="{F56B8EF3-5C90-42FD-AD3E-B2A337B95298}" dt="2024-01-17T18:46:03.041" v="18357" actId="5793"/>
          <ac:spMkLst>
            <pc:docMk/>
            <pc:sldMk cId="4115869788" sldId="313"/>
            <ac:spMk id="12" creationId="{48ABF86D-F49F-85E8-15A5-46E8D90368B9}"/>
          </ac:spMkLst>
        </pc:spChg>
      </pc:sldChg>
      <pc:sldChg chg="modSp add mod">
        <pc:chgData name="Toby Donaldson" userId="2e6e5431-bb17-4c41-9985-d39c50d83c73" providerId="ADAL" clId="{F56B8EF3-5C90-42FD-AD3E-B2A337B95298}" dt="2024-01-17T18:47:11.400" v="18429" actId="20577"/>
        <pc:sldMkLst>
          <pc:docMk/>
          <pc:sldMk cId="1241887878" sldId="314"/>
        </pc:sldMkLst>
        <pc:spChg chg="mod">
          <ac:chgData name="Toby Donaldson" userId="2e6e5431-bb17-4c41-9985-d39c50d83c73" providerId="ADAL" clId="{F56B8EF3-5C90-42FD-AD3E-B2A337B95298}" dt="2024-01-17T18:47:11.400" v="18429" actId="20577"/>
          <ac:spMkLst>
            <pc:docMk/>
            <pc:sldMk cId="1241887878" sldId="314"/>
            <ac:spMk id="7" creationId="{0D7D57C9-27D7-E80A-DF43-97F70899C081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7T18:51:46.262" v="18792" actId="27309"/>
        <pc:sldMkLst>
          <pc:docMk/>
          <pc:sldMk cId="3908220886" sldId="315"/>
        </pc:sldMkLst>
        <pc:spChg chg="mod">
          <ac:chgData name="Toby Donaldson" userId="2e6e5431-bb17-4c41-9985-d39c50d83c73" providerId="ADAL" clId="{F56B8EF3-5C90-42FD-AD3E-B2A337B95298}" dt="2024-01-17T18:51:29.266" v="18790" actId="20577"/>
          <ac:spMkLst>
            <pc:docMk/>
            <pc:sldMk cId="3908220886" sldId="315"/>
            <ac:spMk id="9" creationId="{80668905-60AD-C93B-9B3D-DB761D57A1D2}"/>
          </ac:spMkLst>
        </pc:spChg>
        <pc:graphicFrameChg chg="add del modGraphic">
          <ac:chgData name="Toby Donaldson" userId="2e6e5431-bb17-4c41-9985-d39c50d83c73" providerId="ADAL" clId="{F56B8EF3-5C90-42FD-AD3E-B2A337B95298}" dt="2024-01-17T18:51:46.262" v="18792" actId="27309"/>
          <ac:graphicFrameMkLst>
            <pc:docMk/>
            <pc:sldMk cId="3908220886" sldId="315"/>
            <ac:graphicFrameMk id="6" creationId="{2D2098CF-E250-FAF0-8B23-340E458B0BCC}"/>
          </ac:graphicFrameMkLst>
        </pc:graphicFrameChg>
      </pc:sldChg>
    </pc:docChg>
  </pc:docChgLst>
  <pc:docChgLst>
    <pc:chgData name="Toby Donaldson" userId="2e6e5431-bb17-4c41-9985-d39c50d83c73" providerId="ADAL" clId="{85CE029C-1CD8-4E1B-BE91-7246B726DC32}"/>
    <pc:docChg chg="undo custSel addSld modSld modSection">
      <pc:chgData name="Toby Donaldson" userId="2e6e5431-bb17-4c41-9985-d39c50d83c73" providerId="ADAL" clId="{85CE029C-1CD8-4E1B-BE91-7246B726DC32}" dt="2024-02-09T19:12:28.725" v="205" actId="21"/>
      <pc:docMkLst>
        <pc:docMk/>
      </pc:docMkLst>
      <pc:sldChg chg="addSp delSp modSp mod">
        <pc:chgData name="Toby Donaldson" userId="2e6e5431-bb17-4c41-9985-d39c50d83c73" providerId="ADAL" clId="{85CE029C-1CD8-4E1B-BE91-7246B726DC32}" dt="2024-02-08T23:32:32.584" v="5" actId="21"/>
        <pc:sldMkLst>
          <pc:docMk/>
          <pc:sldMk cId="1990534629" sldId="256"/>
        </pc:sldMkLst>
        <pc:inkChg chg="add del">
          <ac:chgData name="Toby Donaldson" userId="2e6e5431-bb17-4c41-9985-d39c50d83c73" providerId="ADAL" clId="{85CE029C-1CD8-4E1B-BE91-7246B726DC32}" dt="2024-02-08T23:28:37.824" v="1" actId="21"/>
          <ac:inkMkLst>
            <pc:docMk/>
            <pc:sldMk cId="1990534629" sldId="256"/>
            <ac:inkMk id="6" creationId="{759F523F-902A-4CCD-36F1-5CDDB8A7C158}"/>
          </ac:inkMkLst>
        </pc:inkChg>
        <pc:inkChg chg="add del">
          <ac:chgData name="Toby Donaldson" userId="2e6e5431-bb17-4c41-9985-d39c50d83c73" providerId="ADAL" clId="{85CE029C-1CD8-4E1B-BE91-7246B726DC32}" dt="2024-02-08T23:32:32.584" v="5" actId="21"/>
          <ac:inkMkLst>
            <pc:docMk/>
            <pc:sldMk cId="1990534629" sldId="256"/>
            <ac:inkMk id="7" creationId="{D13F080A-6257-BBE9-9901-3ABD92162328}"/>
          </ac:inkMkLst>
        </pc:inkChg>
        <pc:inkChg chg="add del mod">
          <ac:chgData name="Toby Donaldson" userId="2e6e5431-bb17-4c41-9985-d39c50d83c73" providerId="ADAL" clId="{85CE029C-1CD8-4E1B-BE91-7246B726DC32}" dt="2024-02-08T23:32:30.154" v="4" actId="21"/>
          <ac:inkMkLst>
            <pc:docMk/>
            <pc:sldMk cId="1990534629" sldId="256"/>
            <ac:inkMk id="8" creationId="{BACBD8DD-5A59-7737-8161-FB46EB38621E}"/>
          </ac:inkMkLst>
        </pc:inkChg>
      </pc:sldChg>
      <pc:sldChg chg="addSp delSp modSp mod">
        <pc:chgData name="Toby Donaldson" userId="2e6e5431-bb17-4c41-9985-d39c50d83c73" providerId="ADAL" clId="{85CE029C-1CD8-4E1B-BE91-7246B726DC32}" dt="2024-02-09T19:12:21.485" v="204" actId="21"/>
        <pc:sldMkLst>
          <pc:docMk/>
          <pc:sldMk cId="1731394609" sldId="449"/>
        </pc:sldMkLst>
        <pc:grpChg chg="mod">
          <ac:chgData name="Toby Donaldson" userId="2e6e5431-bb17-4c41-9985-d39c50d83c73" providerId="ADAL" clId="{85CE029C-1CD8-4E1B-BE91-7246B726DC32}" dt="2024-02-09T19:02:11.094" v="12"/>
          <ac:grpSpMkLst>
            <pc:docMk/>
            <pc:sldMk cId="1731394609" sldId="449"/>
            <ac:grpSpMk id="7" creationId="{404E1DA4-8AA4-3930-AB64-DBC0DDFFCF51}"/>
          </ac:grpSpMkLst>
        </pc:grpChg>
        <pc:grpChg chg="del mod">
          <ac:chgData name="Toby Donaldson" userId="2e6e5431-bb17-4c41-9985-d39c50d83c73" providerId="ADAL" clId="{85CE029C-1CD8-4E1B-BE91-7246B726DC32}" dt="2024-02-09T19:12:21.485" v="204" actId="21"/>
          <ac:grpSpMkLst>
            <pc:docMk/>
            <pc:sldMk cId="1731394609" sldId="449"/>
            <ac:grpSpMk id="14" creationId="{EC52097D-2B7D-63E2-B27C-8AC7775BB267}"/>
          </ac:grpSpMkLst>
        </pc:grpChg>
        <pc:inkChg chg="add mod">
          <ac:chgData name="Toby Donaldson" userId="2e6e5431-bb17-4c41-9985-d39c50d83c73" providerId="ADAL" clId="{85CE029C-1CD8-4E1B-BE91-7246B726DC32}" dt="2024-02-09T19:02:11.094" v="12"/>
          <ac:inkMkLst>
            <pc:docMk/>
            <pc:sldMk cId="1731394609" sldId="449"/>
            <ac:inkMk id="5" creationId="{DC53241D-7EE4-ACB9-451F-E85D69C366BC}"/>
          </ac:inkMkLst>
        </pc:inkChg>
        <pc:inkChg chg="add del mod">
          <ac:chgData name="Toby Donaldson" userId="2e6e5431-bb17-4c41-9985-d39c50d83c73" providerId="ADAL" clId="{85CE029C-1CD8-4E1B-BE91-7246B726DC32}" dt="2024-02-09T19:02:11.094" v="12"/>
          <ac:inkMkLst>
            <pc:docMk/>
            <pc:sldMk cId="1731394609" sldId="449"/>
            <ac:inkMk id="6" creationId="{40E29005-2B20-EB77-CCFC-D1100EDC54AC}"/>
          </ac:inkMkLst>
        </pc:inkChg>
        <pc:inkChg chg="add del">
          <ac:chgData name="Toby Donaldson" userId="2e6e5431-bb17-4c41-9985-d39c50d83c73" providerId="ADAL" clId="{85CE029C-1CD8-4E1B-BE91-7246B726DC32}" dt="2024-02-09T19:02:16.325" v="14" actId="9405"/>
          <ac:inkMkLst>
            <pc:docMk/>
            <pc:sldMk cId="1731394609" sldId="449"/>
            <ac:inkMk id="8" creationId="{E9DF4091-9348-F4E4-BE62-EA7908B5C79C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9" creationId="{1B0B783F-38FF-2A49-45AA-FDB7B145204E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10" creationId="{AD04B53E-DCD7-2719-12F5-B6B477D174AB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11" creationId="{77DF4889-EEF2-4837-204E-459EC1DDA81E}"/>
          </ac:inkMkLst>
        </pc:inkChg>
        <pc:inkChg chg="add mod">
          <ac:chgData name="Toby Donaldson" userId="2e6e5431-bb17-4c41-9985-d39c50d83c73" providerId="ADAL" clId="{85CE029C-1CD8-4E1B-BE91-7246B726DC32}" dt="2024-02-09T19:04:13.639" v="20"/>
          <ac:inkMkLst>
            <pc:docMk/>
            <pc:sldMk cId="1731394609" sldId="449"/>
            <ac:inkMk id="12" creationId="{42F623D5-810D-9AB4-7F33-7FAEAB839EB5}"/>
          </ac:inkMkLst>
        </pc:inkChg>
        <pc:inkChg chg="add mod">
          <ac:chgData name="Toby Donaldson" userId="2e6e5431-bb17-4c41-9985-d39c50d83c73" providerId="ADAL" clId="{85CE029C-1CD8-4E1B-BE91-7246B726DC32}" dt="2024-02-09T19:04:13.639" v="20"/>
          <ac:inkMkLst>
            <pc:docMk/>
            <pc:sldMk cId="1731394609" sldId="449"/>
            <ac:inkMk id="13" creationId="{2814C24F-AE9F-83AB-8508-A0F9BA79B866}"/>
          </ac:inkMkLst>
        </pc:inkChg>
      </pc:sldChg>
      <pc:sldChg chg="addSp delSp modSp mod">
        <pc:chgData name="Toby Donaldson" userId="2e6e5431-bb17-4c41-9985-d39c50d83c73" providerId="ADAL" clId="{85CE029C-1CD8-4E1B-BE91-7246B726DC32}" dt="2024-02-09T19:12:28.725" v="205" actId="21"/>
        <pc:sldMkLst>
          <pc:docMk/>
          <pc:sldMk cId="3080304898" sldId="450"/>
        </pc:sldMkLst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6" creationId="{721A86D2-228D-D28A-89DE-7EF7439D655C}"/>
          </ac:grpSpMkLst>
        </pc:grpChg>
        <pc:grpChg chg="del mod">
          <ac:chgData name="Toby Donaldson" userId="2e6e5431-bb17-4c41-9985-d39c50d83c73" providerId="ADAL" clId="{85CE029C-1CD8-4E1B-BE91-7246B726DC32}" dt="2024-02-09T19:04:53.963" v="35"/>
          <ac:grpSpMkLst>
            <pc:docMk/>
            <pc:sldMk cId="3080304898" sldId="450"/>
            <ac:grpSpMk id="29" creationId="{CDEE7569-5819-24E1-470B-A306154ABF80}"/>
          </ac:grpSpMkLst>
        </pc:grpChg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31" creationId="{62234850-4B4C-2DF0-AA23-DDEB9B9DA887}"/>
          </ac:grpSpMkLst>
        </pc:grpChg>
        <pc:grpChg chg="del mod">
          <ac:chgData name="Toby Donaldson" userId="2e6e5431-bb17-4c41-9985-d39c50d83c73" providerId="ADAL" clId="{85CE029C-1CD8-4E1B-BE91-7246B726DC32}" dt="2024-02-09T19:05:01.454" v="47"/>
          <ac:grpSpMkLst>
            <pc:docMk/>
            <pc:sldMk cId="3080304898" sldId="450"/>
            <ac:grpSpMk id="36" creationId="{489ABDEF-2FAD-2021-EE6D-95E325CA52D6}"/>
          </ac:grpSpMkLst>
        </pc:grpChg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43" creationId="{EAF33AC6-01BF-0E7B-B995-11AB746501DB}"/>
          </ac:grpSpMkLst>
        </pc:grpChg>
        <pc:grpChg chg="del mod">
          <ac:chgData name="Toby Donaldson" userId="2e6e5431-bb17-4c41-9985-d39c50d83c73" providerId="ADAL" clId="{85CE029C-1CD8-4E1B-BE91-7246B726DC32}" dt="2024-02-09T19:05:06.219" v="54"/>
          <ac:grpSpMkLst>
            <pc:docMk/>
            <pc:sldMk cId="3080304898" sldId="450"/>
            <ac:grpSpMk id="48" creationId="{E76617F9-E304-FF97-4301-228F4E5D1324}"/>
          </ac:grpSpMkLst>
        </pc:grpChg>
        <pc:grpChg chg="del mod">
          <ac:chgData name="Toby Donaldson" userId="2e6e5431-bb17-4c41-9985-d39c50d83c73" providerId="ADAL" clId="{85CE029C-1CD8-4E1B-BE91-7246B726DC32}" dt="2024-02-09T19:12:28.725" v="205" actId="21"/>
          <ac:grpSpMkLst>
            <pc:docMk/>
            <pc:sldMk cId="3080304898" sldId="450"/>
            <ac:grpSpMk id="50" creationId="{8405FB62-A5CE-A292-89C1-67CAF10F1D2D}"/>
          </ac:grpSpMkLst>
        </pc:grpChg>
        <pc:grpChg chg="del mod">
          <ac:chgData name="Toby Donaldson" userId="2e6e5431-bb17-4c41-9985-d39c50d83c73" providerId="ADAL" clId="{85CE029C-1CD8-4E1B-BE91-7246B726DC32}" dt="2024-02-09T19:12:28.725" v="205" actId="21"/>
          <ac:grpSpMkLst>
            <pc:docMk/>
            <pc:sldMk cId="3080304898" sldId="450"/>
            <ac:grpSpMk id="61" creationId="{85D64C80-5432-3900-2D2A-0FCC41B06955}"/>
          </ac:grpSpMkLst>
        </pc:grp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" creationId="{40108EC4-1873-E91F-81D3-3E46DF2A9BC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" creationId="{4FDAEAFE-E15B-B2ED-D51D-F08CCE304F44}"/>
          </ac:inkMkLst>
        </pc:inkChg>
        <pc:inkChg chg="add del mod">
          <ac:chgData name="Toby Donaldson" userId="2e6e5431-bb17-4c41-9985-d39c50d83c73" providerId="ADAL" clId="{85CE029C-1CD8-4E1B-BE91-7246B726DC32}" dt="2024-02-09T19:05:14.228" v="61"/>
          <ac:inkMkLst>
            <pc:docMk/>
            <pc:sldMk cId="3080304898" sldId="450"/>
            <ac:inkMk id="20" creationId="{69D3C849-A0C7-2138-B64D-70CD91B00DFC}"/>
          </ac:inkMkLst>
        </pc:inkChg>
        <pc:inkChg chg="add del mod">
          <ac:chgData name="Toby Donaldson" userId="2e6e5431-bb17-4c41-9985-d39c50d83c73" providerId="ADAL" clId="{85CE029C-1CD8-4E1B-BE91-7246B726DC32}" dt="2024-02-09T19:05:14.226" v="55"/>
          <ac:inkMkLst>
            <pc:docMk/>
            <pc:sldMk cId="3080304898" sldId="450"/>
            <ac:inkMk id="21" creationId="{0D6049EC-F5FF-95DF-1728-221DFEDCDB5F}"/>
          </ac:inkMkLst>
        </pc:inkChg>
        <pc:inkChg chg="add del mod">
          <ac:chgData name="Toby Donaldson" userId="2e6e5431-bb17-4c41-9985-d39c50d83c73" providerId="ADAL" clId="{85CE029C-1CD8-4E1B-BE91-7246B726DC32}" dt="2024-02-09T19:05:14.227" v="58"/>
          <ac:inkMkLst>
            <pc:docMk/>
            <pc:sldMk cId="3080304898" sldId="450"/>
            <ac:inkMk id="22" creationId="{393EF7CC-4AD2-3D0C-8C36-45BD7F41CA66}"/>
          </ac:inkMkLst>
        </pc:inkChg>
        <pc:inkChg chg="add del mod">
          <ac:chgData name="Toby Donaldson" userId="2e6e5431-bb17-4c41-9985-d39c50d83c73" providerId="ADAL" clId="{85CE029C-1CD8-4E1B-BE91-7246B726DC32}" dt="2024-02-09T19:05:14.226" v="56"/>
          <ac:inkMkLst>
            <pc:docMk/>
            <pc:sldMk cId="3080304898" sldId="450"/>
            <ac:inkMk id="23" creationId="{E3494688-C0B6-554D-D945-D5076484FB11}"/>
          </ac:inkMkLst>
        </pc:inkChg>
        <pc:inkChg chg="add del mod">
          <ac:chgData name="Toby Donaldson" userId="2e6e5431-bb17-4c41-9985-d39c50d83c73" providerId="ADAL" clId="{85CE029C-1CD8-4E1B-BE91-7246B726DC32}" dt="2024-02-09T19:05:14.227" v="59"/>
          <ac:inkMkLst>
            <pc:docMk/>
            <pc:sldMk cId="3080304898" sldId="450"/>
            <ac:inkMk id="24" creationId="{14CF44E6-4B6A-55BA-F54A-B88409A6C838}"/>
          </ac:inkMkLst>
        </pc:inkChg>
        <pc:inkChg chg="add del mod">
          <ac:chgData name="Toby Donaldson" userId="2e6e5431-bb17-4c41-9985-d39c50d83c73" providerId="ADAL" clId="{85CE029C-1CD8-4E1B-BE91-7246B726DC32}" dt="2024-02-09T19:05:14.228" v="62"/>
          <ac:inkMkLst>
            <pc:docMk/>
            <pc:sldMk cId="3080304898" sldId="450"/>
            <ac:inkMk id="25" creationId="{BED4F7F7-5461-51BE-73AC-7AEA3DB98DB8}"/>
          </ac:inkMkLst>
        </pc:inkChg>
        <pc:inkChg chg="add del mod">
          <ac:chgData name="Toby Donaldson" userId="2e6e5431-bb17-4c41-9985-d39c50d83c73" providerId="ADAL" clId="{85CE029C-1CD8-4E1B-BE91-7246B726DC32}" dt="2024-02-09T19:05:14.227" v="60"/>
          <ac:inkMkLst>
            <pc:docMk/>
            <pc:sldMk cId="3080304898" sldId="450"/>
            <ac:inkMk id="26" creationId="{30E4FA0D-3DD3-9755-AD83-AD71F487DB1C}"/>
          </ac:inkMkLst>
        </pc:inkChg>
        <pc:inkChg chg="add del mod">
          <ac:chgData name="Toby Donaldson" userId="2e6e5431-bb17-4c41-9985-d39c50d83c73" providerId="ADAL" clId="{85CE029C-1CD8-4E1B-BE91-7246B726DC32}" dt="2024-02-09T19:05:14.227" v="57"/>
          <ac:inkMkLst>
            <pc:docMk/>
            <pc:sldMk cId="3080304898" sldId="450"/>
            <ac:inkMk id="27" creationId="{EC69DCA1-4CC1-BB71-4259-D02CAB3ABB7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28" creationId="{3084BCCF-BF5F-9D2D-5401-B560F7177DD5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0" creationId="{437D6BC0-5590-88AE-EE73-268CD5FBE10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2" creationId="{6EDA798F-5ED1-EEC1-597D-17A0A972E660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3" creationId="{53C8A4EB-0F8B-F318-DB53-0B0E154ACA0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4" creationId="{9A73E031-3C56-03A5-9B04-BBD5B04E33A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5" creationId="{AC64E292-7EFA-B61A-B53A-882D1C13B07C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7" creationId="{87129D0F-D919-21BA-27E4-90643801B57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8" creationId="{1CA7F10A-40F2-BAF9-6F87-745567CE67AD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9" creationId="{F302BBD4-3E68-F9DE-98AB-26498FA5B50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0" creationId="{D05F9044-6A32-C5C6-6EE7-389562913AE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1" creationId="{E3CDFB77-1D7F-EF6D-5DAC-9B1AB3516AE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2" creationId="{2B8F53FD-BBA9-ACBC-B894-14F2769A9E12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4" creationId="{4FE1945B-AAE2-48EE-07DA-1A79D33D3703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5" creationId="{9858D891-049C-6226-AB7E-28710F7662A6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6" creationId="{9E075289-D2E9-4F1C-B194-B8C03A11FB52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7" creationId="{5BF63D4B-C134-6C7A-BE9E-86D29B0102FF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9" creationId="{75014FF1-5883-4B79-5DAD-1BCA4FA4E2DA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1" creationId="{70145771-63DE-9EAA-67E7-0A215A61CB31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2" creationId="{34637874-86A3-5524-1E8D-6A579357C69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3" creationId="{35B5CE3F-154F-C4BC-52D1-4D69D6F8CEB9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4" creationId="{376A58E9-58DD-CE15-E4C3-6130BF1689D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5" creationId="{A027A941-75EA-543D-43CC-D0348EFA572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6" creationId="{D0CEA4C0-2DC1-1DBF-72AD-9DAD8410C46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7" creationId="{B5FA5794-9AE9-A9EF-F78C-F0A6F82D7DAB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8" creationId="{45EABC9A-7E75-7D1F-1CA7-DD5D6D20236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9" creationId="{BF74E20F-95B4-1BCE-689E-2EC3995DA8C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60" creationId="{22FDF75C-988D-C311-077B-BE500D3C68D7}"/>
          </ac:inkMkLst>
        </pc:inkChg>
      </pc:sldChg>
      <pc:sldChg chg="modSp mod">
        <pc:chgData name="Toby Donaldson" userId="2e6e5431-bb17-4c41-9985-d39c50d83c73" providerId="ADAL" clId="{85CE029C-1CD8-4E1B-BE91-7246B726DC32}" dt="2024-02-09T19:06:40.863" v="122" actId="20577"/>
        <pc:sldMkLst>
          <pc:docMk/>
          <pc:sldMk cId="2440537417" sldId="452"/>
        </pc:sldMkLst>
        <pc:spChg chg="mod">
          <ac:chgData name="Toby Donaldson" userId="2e6e5431-bb17-4c41-9985-d39c50d83c73" providerId="ADAL" clId="{85CE029C-1CD8-4E1B-BE91-7246B726DC32}" dt="2024-02-09T19:06:40.863" v="122" actId="20577"/>
          <ac:spMkLst>
            <pc:docMk/>
            <pc:sldMk cId="2440537417" sldId="452"/>
            <ac:spMk id="12" creationId="{43D962D1-3610-6E73-A48D-387116A033DD}"/>
          </ac:spMkLst>
        </pc:spChg>
      </pc:sldChg>
      <pc:sldChg chg="modSp mod">
        <pc:chgData name="Toby Donaldson" userId="2e6e5431-bb17-4c41-9985-d39c50d83c73" providerId="ADAL" clId="{85CE029C-1CD8-4E1B-BE91-7246B726DC32}" dt="2024-02-08T23:33:26.315" v="6" actId="207"/>
        <pc:sldMkLst>
          <pc:docMk/>
          <pc:sldMk cId="870577980" sldId="456"/>
        </pc:sldMkLst>
        <pc:spChg chg="mod">
          <ac:chgData name="Toby Donaldson" userId="2e6e5431-bb17-4c41-9985-d39c50d83c73" providerId="ADAL" clId="{85CE029C-1CD8-4E1B-BE91-7246B726DC32}" dt="2024-02-08T23:33:26.315" v="6" actId="207"/>
          <ac:spMkLst>
            <pc:docMk/>
            <pc:sldMk cId="870577980" sldId="456"/>
            <ac:spMk id="3" creationId="{C37B9E15-4A72-AFE3-3376-B11C9CCF5D99}"/>
          </ac:spMkLst>
        </pc:spChg>
      </pc:sldChg>
      <pc:sldChg chg="modSp mod">
        <pc:chgData name="Toby Donaldson" userId="2e6e5431-bb17-4c41-9985-d39c50d83c73" providerId="ADAL" clId="{85CE029C-1CD8-4E1B-BE91-7246B726DC32}" dt="2024-02-08T23:33:32.901" v="7" actId="207"/>
        <pc:sldMkLst>
          <pc:docMk/>
          <pc:sldMk cId="37110891" sldId="457"/>
        </pc:sldMkLst>
        <pc:spChg chg="mod">
          <ac:chgData name="Toby Donaldson" userId="2e6e5431-bb17-4c41-9985-d39c50d83c73" providerId="ADAL" clId="{85CE029C-1CD8-4E1B-BE91-7246B726DC32}" dt="2024-02-08T23:33:32.901" v="7" actId="207"/>
          <ac:spMkLst>
            <pc:docMk/>
            <pc:sldMk cId="37110891" sldId="457"/>
            <ac:spMk id="3" creationId="{C37B9E15-4A72-AFE3-3376-B11C9CCF5D99}"/>
          </ac:spMkLst>
        </pc:spChg>
      </pc:sldChg>
      <pc:sldChg chg="addSp modSp add mod">
        <pc:chgData name="Toby Donaldson" userId="2e6e5431-bb17-4c41-9985-d39c50d83c73" providerId="ADAL" clId="{85CE029C-1CD8-4E1B-BE91-7246B726DC32}" dt="2024-02-09T19:09:32.704" v="203" actId="14100"/>
        <pc:sldMkLst>
          <pc:docMk/>
          <pc:sldMk cId="982129422" sldId="459"/>
        </pc:sldMkLst>
        <pc:spChg chg="add mod">
          <ac:chgData name="Toby Donaldson" userId="2e6e5431-bb17-4c41-9985-d39c50d83c73" providerId="ADAL" clId="{85CE029C-1CD8-4E1B-BE91-7246B726DC32}" dt="2024-02-09T19:08:03.282" v="126" actId="208"/>
          <ac:spMkLst>
            <pc:docMk/>
            <pc:sldMk cId="982129422" sldId="459"/>
            <ac:spMk id="7" creationId="{D43765FF-0618-E358-71F8-E2968AD9914B}"/>
          </ac:spMkLst>
        </pc:spChg>
        <pc:spChg chg="add mod">
          <ac:chgData name="Toby Donaldson" userId="2e6e5431-bb17-4c41-9985-d39c50d83c73" providerId="ADAL" clId="{85CE029C-1CD8-4E1B-BE91-7246B726DC32}" dt="2024-02-09T19:09:32.704" v="203" actId="14100"/>
          <ac:spMkLst>
            <pc:docMk/>
            <pc:sldMk cId="982129422" sldId="459"/>
            <ac:spMk id="10" creationId="{5C036064-3862-2845-3D22-EB05D56BB4B0}"/>
          </ac:spMkLst>
        </pc:spChg>
      </pc:sldChg>
    </pc:docChg>
  </pc:docChgLst>
  <pc:docChgLst>
    <pc:chgData name="Toby Donaldson" userId="2e6e5431-bb17-4c41-9985-d39c50d83c73" providerId="ADAL" clId="{F0E40FE0-2E57-4922-A8AA-5AFA101CC44A}"/>
    <pc:docChg chg="undo redo custSel addSld delSld modSld sldOrd addSection delSection modSection">
      <pc:chgData name="Toby Donaldson" userId="2e6e5431-bb17-4c41-9985-d39c50d83c73" providerId="ADAL" clId="{F0E40FE0-2E57-4922-A8AA-5AFA101CC44A}" dt="2024-01-25T00:09:49.084" v="10029" actId="20577"/>
      <pc:docMkLst>
        <pc:docMk/>
      </pc:docMkLst>
      <pc:sldChg chg="modSp mod ord">
        <pc:chgData name="Toby Donaldson" userId="2e6e5431-bb17-4c41-9985-d39c50d83c73" providerId="ADAL" clId="{F0E40FE0-2E57-4922-A8AA-5AFA101CC44A}" dt="2024-01-18T00:50:42.871" v="1556" actId="20578"/>
        <pc:sldMkLst>
          <pc:docMk/>
          <pc:sldMk cId="1990534629" sldId="256"/>
        </pc:sldMkLst>
        <pc:spChg chg="mod">
          <ac:chgData name="Toby Donaldson" userId="2e6e5431-bb17-4c41-9985-d39c50d83c73" providerId="ADAL" clId="{F0E40FE0-2E57-4922-A8AA-5AFA101CC44A}" dt="2024-01-18T00:20:47.358" v="6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Sp modSp mod ord">
        <pc:chgData name="Toby Donaldson" userId="2e6e5431-bb17-4c41-9985-d39c50d83c73" providerId="ADAL" clId="{F0E40FE0-2E57-4922-A8AA-5AFA101CC44A}" dt="2024-01-22T19:25:07.098" v="9020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0E40FE0-2E57-4922-A8AA-5AFA101CC44A}" dt="2024-01-22T19:25:07.098" v="9020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0E40FE0-2E57-4922-A8AA-5AFA101CC44A}" dt="2024-01-18T00:21:35.450" v="14" actId="21"/>
          <ac:spMkLst>
            <pc:docMk/>
            <pc:sldMk cId="3457032960" sldId="25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6570974" sldId="25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069557335" sldId="26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1357516" sldId="26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5501190" sldId="26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1885463" sldId="26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00110765" sldId="26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609365" sldId="26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00499661" sldId="26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349829518" sldId="26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77031596" sldId="27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5023636" sldId="27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471775431" sldId="27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866962288" sldId="27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15519779" sldId="27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9780921" sldId="27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6012569" sldId="27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5158963" sldId="27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926493247" sldId="27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975362785" sldId="27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5575249" sldId="28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32478819" sldId="28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51489469" sldId="28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91270767" sldId="28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385497189" sldId="28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150923053" sldId="28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295768457" sldId="28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36112539" sldId="28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771185702" sldId="29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36226977" sldId="29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89034745" sldId="29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89417061" sldId="29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53127751" sldId="29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40618605" sldId="29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86675529" sldId="29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874304550" sldId="29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05269286" sldId="29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405615600" sldId="300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935856168" sldId="301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40181464" sldId="302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049437629" sldId="303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287968718" sldId="304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604971064" sldId="305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468453318" sldId="306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84991612" sldId="30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642181235" sldId="30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56014449" sldId="30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20572146" sldId="31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42201987" sldId="311"/>
        </pc:sldMkLst>
      </pc:sldChg>
      <pc:sldChg chg="addSp delSp modSp add mod ord">
        <pc:chgData name="Toby Donaldson" userId="2e6e5431-bb17-4c41-9985-d39c50d83c73" providerId="ADAL" clId="{F0E40FE0-2E57-4922-A8AA-5AFA101CC44A}" dt="2024-01-22T19:47:16.561" v="9030" actId="167"/>
        <pc:sldMkLst>
          <pc:docMk/>
          <pc:sldMk cId="2965922608" sldId="311"/>
        </pc:sldMkLst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" creationId="{DEBD0DA8-0DBC-41DC-8020-9A60A10F8EC1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6" creationId="{C3165043-9098-9CC0-5659-4015745C629B}"/>
          </ac:spMkLst>
        </pc:spChg>
        <pc:spChg chg="mod">
          <ac:chgData name="Toby Donaldson" userId="2e6e5431-bb17-4c41-9985-d39c50d83c73" providerId="ADAL" clId="{F0E40FE0-2E57-4922-A8AA-5AFA101CC44A}" dt="2024-01-18T00:29:43.908" v="200" actId="1076"/>
          <ac:spMkLst>
            <pc:docMk/>
            <pc:sldMk cId="2965922608" sldId="311"/>
            <ac:spMk id="28" creationId="{D59C76F1-6F1B-B12E-49A6-325207807D05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9" creationId="{DF07A032-A714-1043-62FC-B0CEF2B6E1B8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1" creationId="{E19E8508-BCDD-7075-94E4-5020F3D8093A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2" creationId="{8B008C71-343D-A274-8192-91F484462CDD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4" creationId="{4F0631C6-2065-A251-3B83-8A8631436290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5" creationId="{65D6C437-551B-1D66-D75F-D169991351E3}"/>
          </ac:spMkLst>
        </pc:spChg>
        <pc:spChg chg="add mod">
          <ac:chgData name="Toby Donaldson" userId="2e6e5431-bb17-4c41-9985-d39c50d83c73" providerId="ADAL" clId="{F0E40FE0-2E57-4922-A8AA-5AFA101CC44A}" dt="2024-01-18T00:30:01.914" v="205" actId="1076"/>
          <ac:spMkLst>
            <pc:docMk/>
            <pc:sldMk cId="2965922608" sldId="311"/>
            <ac:spMk id="37" creationId="{8652DB3F-ECAB-2A6B-B4E9-02BE35D28CEE}"/>
          </ac:spMkLst>
        </pc:spChg>
        <pc:spChg chg="add mod ord">
          <ac:chgData name="Toby Donaldson" userId="2e6e5431-bb17-4c41-9985-d39c50d83c73" providerId="ADAL" clId="{F0E40FE0-2E57-4922-A8AA-5AFA101CC44A}" dt="2024-01-22T19:47:16.561" v="9030" actId="167"/>
          <ac:spMkLst>
            <pc:docMk/>
            <pc:sldMk cId="2965922608" sldId="311"/>
            <ac:spMk id="38" creationId="{2172DE9D-A631-53CA-A439-0E91FDC990A2}"/>
          </ac:spMkLst>
        </pc:spChg>
        <pc:spChg chg="add mod">
          <ac:chgData name="Toby Donaldson" userId="2e6e5431-bb17-4c41-9985-d39c50d83c73" providerId="ADAL" clId="{F0E40FE0-2E57-4922-A8AA-5AFA101CC44A}" dt="2024-01-22T19:47:04.554" v="9029" actId="14100"/>
          <ac:spMkLst>
            <pc:docMk/>
            <pc:sldMk cId="2965922608" sldId="311"/>
            <ac:spMk id="39" creationId="{46CB46CB-9A09-C044-6676-91E3E3620A8A}"/>
          </ac:spMkLst>
        </pc:spChg>
        <pc:grpChg chg="add mod">
          <ac:chgData name="Toby Donaldson" userId="2e6e5431-bb17-4c41-9985-d39c50d83c73" providerId="ADAL" clId="{F0E40FE0-2E57-4922-A8AA-5AFA101CC44A}" dt="2024-01-18T00:29:21.891" v="193" actId="1076"/>
          <ac:grpSpMkLst>
            <pc:docMk/>
            <pc:sldMk cId="2965922608" sldId="311"/>
            <ac:grpSpMk id="36" creationId="{A7934470-36D5-7BF2-720F-638ABF5BA58C}"/>
          </ac:grpSpMkLst>
        </pc:grp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3" creationId="{EED48B81-20F3-0E06-79C3-8FD6ABC3ED38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619607218" sldId="312"/>
        </pc:sldMkLst>
      </pc:sldChg>
      <pc:sldChg chg="add del">
        <pc:chgData name="Toby Donaldson" userId="2e6e5431-bb17-4c41-9985-d39c50d83c73" providerId="ADAL" clId="{F0E40FE0-2E57-4922-A8AA-5AFA101CC44A}" dt="2024-01-18T00:30:15.416" v="207" actId="2696"/>
        <pc:sldMkLst>
          <pc:docMk/>
          <pc:sldMk cId="2625441596" sldId="312"/>
        </pc:sldMkLst>
      </pc:sldChg>
      <pc:sldChg chg="addSp delSp modSp add mod">
        <pc:chgData name="Toby Donaldson" userId="2e6e5431-bb17-4c41-9985-d39c50d83c73" providerId="ADAL" clId="{F0E40FE0-2E57-4922-A8AA-5AFA101CC44A}" dt="2024-01-22T19:47:27.941" v="9031"/>
        <pc:sldMkLst>
          <pc:docMk/>
          <pc:sldMk cId="1813859" sldId="313"/>
        </pc:sldMkLst>
        <pc:spChg chg="add mod">
          <ac:chgData name="Toby Donaldson" userId="2e6e5431-bb17-4c41-9985-d39c50d83c73" providerId="ADAL" clId="{F0E40FE0-2E57-4922-A8AA-5AFA101CC44A}" dt="2024-01-18T00:30:58.292" v="303" actId="1076"/>
          <ac:spMkLst>
            <pc:docMk/>
            <pc:sldMk cId="1813859" sldId="313"/>
            <ac:spMk id="3" creationId="{B9C83A3F-4CE7-5EC0-D228-19DA7D4AADEF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6" creationId="{B532977E-C358-A53D-5ED2-7045AB1094FC}"/>
          </ac:spMkLst>
        </pc:spChg>
        <pc:spChg chg="mod">
          <ac:chgData name="Toby Donaldson" userId="2e6e5431-bb17-4c41-9985-d39c50d83c73" providerId="ADAL" clId="{F0E40FE0-2E57-4922-A8AA-5AFA101CC44A}" dt="2024-01-18T00:30:45.920" v="299" actId="20577"/>
          <ac:spMkLst>
            <pc:docMk/>
            <pc:sldMk cId="1813859" sldId="313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9" creationId="{E52991E6-587F-C253-6406-0E63858C950E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30" creationId="{1B9933CA-C2C2-F012-B981-1811F0DBAEFF}"/>
          </ac:spMkLst>
        </pc:spChg>
        <pc:spChg chg="del mod">
          <ac:chgData name="Toby Donaldson" userId="2e6e5431-bb17-4c41-9985-d39c50d83c73" providerId="ADAL" clId="{F0E40FE0-2E57-4922-A8AA-5AFA101CC44A}" dt="2024-01-18T00:31:00.862" v="304" actId="21"/>
          <ac:spMkLst>
            <pc:docMk/>
            <pc:sldMk cId="1813859" sldId="313"/>
            <ac:spMk id="37" creationId="{8652DB3F-ECAB-2A6B-B4E9-02BE35D28CEE}"/>
          </ac:spMkLst>
        </pc:spChg>
        <pc:spChg chg="add mod">
          <ac:chgData name="Toby Donaldson" userId="2e6e5431-bb17-4c41-9985-d39c50d83c73" providerId="ADAL" clId="{F0E40FE0-2E57-4922-A8AA-5AFA101CC44A}" dt="2024-01-20T05:06:50.745" v="8496"/>
          <ac:spMkLst>
            <pc:docMk/>
            <pc:sldMk cId="1813859" sldId="313"/>
            <ac:spMk id="42" creationId="{319DEDDC-C227-3E38-8832-5522C60C51AE}"/>
          </ac:spMkLst>
        </pc:spChg>
        <pc:spChg chg="add mod">
          <ac:chgData name="Toby Donaldson" userId="2e6e5431-bb17-4c41-9985-d39c50d83c73" providerId="ADAL" clId="{F0E40FE0-2E57-4922-A8AA-5AFA101CC44A}" dt="2024-01-22T19:47:27.941" v="9031"/>
          <ac:spMkLst>
            <pc:docMk/>
            <pc:sldMk cId="1813859" sldId="313"/>
            <ac:spMk id="43" creationId="{1201BC55-8FA4-9EB5-39D3-B541DCCCD13B}"/>
          </ac:spMkLst>
        </pc:spChg>
        <pc:cxnChg chg="add">
          <ac:chgData name="Toby Donaldson" userId="2e6e5431-bb17-4c41-9985-d39c50d83c73" providerId="ADAL" clId="{F0E40FE0-2E57-4922-A8AA-5AFA101CC44A}" dt="2024-01-18T00:33:45.982" v="624" actId="11529"/>
          <ac:cxnSpMkLst>
            <pc:docMk/>
            <pc:sldMk cId="1813859" sldId="313"/>
            <ac:cxnSpMk id="33" creationId="{74C1B4F2-6BE0-C9D3-9108-97FB97B9792A}"/>
          </ac:cxnSpMkLst>
        </pc:cxnChg>
        <pc:cxnChg chg="add">
          <ac:chgData name="Toby Donaldson" userId="2e6e5431-bb17-4c41-9985-d39c50d83c73" providerId="ADAL" clId="{F0E40FE0-2E57-4922-A8AA-5AFA101CC44A}" dt="2024-01-18T00:33:52.197" v="625" actId="11529"/>
          <ac:cxnSpMkLst>
            <pc:docMk/>
            <pc:sldMk cId="1813859" sldId="313"/>
            <ac:cxnSpMk id="39" creationId="{B2DAB61C-CDDC-663E-5130-37C78C09F046}"/>
          </ac:cxnSpMkLst>
        </pc:cxnChg>
        <pc:cxnChg chg="add">
          <ac:chgData name="Toby Donaldson" userId="2e6e5431-bb17-4c41-9985-d39c50d83c73" providerId="ADAL" clId="{F0E40FE0-2E57-4922-A8AA-5AFA101CC44A}" dt="2024-01-18T00:33:58.029" v="626" actId="11529"/>
          <ac:cxnSpMkLst>
            <pc:docMk/>
            <pc:sldMk cId="1813859" sldId="313"/>
            <ac:cxnSpMk id="41" creationId="{216355E7-0F41-65C4-1D46-95D0030CBD95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115869788" sldId="31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241887878" sldId="314"/>
        </pc:sldMkLst>
      </pc:sldChg>
      <pc:sldChg chg="addSp modSp add mod">
        <pc:chgData name="Toby Donaldson" userId="2e6e5431-bb17-4c41-9985-d39c50d83c73" providerId="ADAL" clId="{F0E40FE0-2E57-4922-A8AA-5AFA101CC44A}" dt="2024-01-22T19:47:36.593" v="9032"/>
        <pc:sldMkLst>
          <pc:docMk/>
          <pc:sldMk cId="3576889345" sldId="314"/>
        </pc:sldMkLst>
        <pc:spChg chg="mod">
          <ac:chgData name="Toby Donaldson" userId="2e6e5431-bb17-4c41-9985-d39c50d83c73" providerId="ADAL" clId="{F0E40FE0-2E57-4922-A8AA-5AFA101CC44A}" dt="2024-01-18T00:36:45.837" v="1010" actId="1076"/>
          <ac:spMkLst>
            <pc:docMk/>
            <pc:sldMk cId="3576889345" sldId="314"/>
            <ac:spMk id="4" creationId="{600631E4-52B7-B7DB-E129-DC961E8DDD93}"/>
          </ac:spMkLst>
        </pc:spChg>
        <pc:spChg chg="mod">
          <ac:chgData name="Toby Donaldson" userId="2e6e5431-bb17-4c41-9985-d39c50d83c73" providerId="ADAL" clId="{F0E40FE0-2E57-4922-A8AA-5AFA101CC44A}" dt="2024-01-20T05:05:18.641" v="8485" actId="2711"/>
          <ac:spMkLst>
            <pc:docMk/>
            <pc:sldMk cId="3576889345" sldId="314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1" creationId="{E42882E3-2BBA-34D7-D6CD-C94091DC9466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7" creationId="{D7263B06-DC4A-C74E-4757-693C141FCC3E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8" creationId="{4BFA7690-5D78-8785-2F75-36D88B0727A5}"/>
          </ac:spMkLst>
        </pc:spChg>
        <pc:spChg chg="add mod">
          <ac:chgData name="Toby Donaldson" userId="2e6e5431-bb17-4c41-9985-d39c50d83c73" providerId="ADAL" clId="{F0E40FE0-2E57-4922-A8AA-5AFA101CC44A}" dt="2024-01-20T05:06:24.820" v="8493" actId="1076"/>
          <ac:spMkLst>
            <pc:docMk/>
            <pc:sldMk cId="3576889345" sldId="314"/>
            <ac:spMk id="40" creationId="{E69C2200-FCD9-94CE-0AF9-CD1545277AAB}"/>
          </ac:spMkLst>
        </pc:spChg>
        <pc:spChg chg="add mod">
          <ac:chgData name="Toby Donaldson" userId="2e6e5431-bb17-4c41-9985-d39c50d83c73" providerId="ADAL" clId="{F0E40FE0-2E57-4922-A8AA-5AFA101CC44A}" dt="2024-01-22T19:47:36.593" v="9032"/>
          <ac:spMkLst>
            <pc:docMk/>
            <pc:sldMk cId="3576889345" sldId="314"/>
            <ac:spMk id="42" creationId="{9C776AB4-E7A0-A73E-EEE8-35DFD31A7B87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908220886" sldId="315"/>
        </pc:sldMkLst>
      </pc:sldChg>
      <pc:sldChg chg="addSp delSp modSp add mod ord">
        <pc:chgData name="Toby Donaldson" userId="2e6e5431-bb17-4c41-9985-d39c50d83c73" providerId="ADAL" clId="{F0E40FE0-2E57-4922-A8AA-5AFA101CC44A}" dt="2024-01-18T00:50:36.751" v="1554"/>
        <pc:sldMkLst>
          <pc:docMk/>
          <pc:sldMk cId="4179787368" sldId="315"/>
        </pc:sldMkLst>
        <pc:spChg chg="mod">
          <ac:chgData name="Toby Donaldson" userId="2e6e5431-bb17-4c41-9985-d39c50d83c73" providerId="ADAL" clId="{F0E40FE0-2E57-4922-A8AA-5AFA101CC44A}" dt="2024-01-18T00:38:19.353" v="1060" actId="20577"/>
          <ac:spMkLst>
            <pc:docMk/>
            <pc:sldMk cId="4179787368" sldId="31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0:38:30.934" v="1062" actId="21"/>
          <ac:spMkLst>
            <pc:docMk/>
            <pc:sldMk cId="4179787368" sldId="315"/>
            <ac:spMk id="3" creationId="{B9C83A3F-4CE7-5EC0-D228-19DA7D4AADEF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5" creationId="{63620396-E9C4-3F62-E3A6-982B88D20E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6" creationId="{62CACBED-B31B-20E9-2047-0713E1B895E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7" creationId="{204F554E-E05B-3CCE-6566-62D27C643B58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8" creationId="{2F62D660-1846-2F07-5F56-0D2680D71CB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9" creationId="{2089ED6A-5722-F5A6-588B-E11EF2D9FBC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0" creationId="{189568D6-EFE1-80E7-C225-26D4D906ED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1" creationId="{FC3588D3-B396-C710-B469-CE020BE4093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2" creationId="{F06BC40E-1F5B-9172-AF88-409A0F64E4D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3" creationId="{29D1FED8-4E60-71D5-6995-499F364647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4" creationId="{E8E10DD0-75C8-E596-88D6-E66E4FAA81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5" creationId="{0E03BB88-F3D1-EFD7-6CAE-48B5A86628C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6" creationId="{14A991EE-6188-AFFA-5161-1C84AE8879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7" creationId="{EF106CEC-1AF0-3786-6C94-1BC7C3AEE0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8" creationId="{CBF32584-3852-850E-92D8-B95929C6C16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9" creationId="{DED1CED1-618C-BE51-BCE5-F8ED5B4D494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0" creationId="{8EF11E35-DAB6-2B6D-9E5A-AE406256EA5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1" creationId="{E0D47DAA-DC5F-2375-F8B4-6DCF1E19C6CE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2" creationId="{94A3146E-F542-2FFD-8A5A-641F3D6606C2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3" creationId="{E1A554AA-AF9B-8DC7-F685-8EE6D3BFA8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4" creationId="{EB5EF798-761F-9B8A-C51A-4042C999F771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5" creationId="{9BC64F22-4742-F4B0-9F2F-DE1B0620ED57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6" creationId="{B532977E-C358-A53D-5ED2-7045AB1094FC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7" creationId="{E39F9407-4EA8-9CD1-336F-08D889C051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9" creationId="{E52991E6-587F-C253-6406-0E63858C950E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18T00:41:39.039" v="1140" actId="5793"/>
          <ac:spMkLst>
            <pc:docMk/>
            <pc:sldMk cId="4179787368" sldId="315"/>
            <ac:spMk id="31" creationId="{274F93CB-76C9-8B5A-3119-013C7F38BED5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7" creationId="{8473B9C8-9F67-4FB0-83BC-956BB3A43B6E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8" creationId="{38485682-D996-FE30-6382-F20875D7CADD}"/>
          </ac:spMkLst>
        </pc:spChg>
        <pc:spChg chg="mod topLvl">
          <ac:chgData name="Toby Donaldson" userId="2e6e5431-bb17-4c41-9985-d39c50d83c73" providerId="ADAL" clId="{F0E40FE0-2E57-4922-A8AA-5AFA101CC44A}" dt="2024-01-18T00:42:46.763" v="1168" actId="14100"/>
          <ac:spMkLst>
            <pc:docMk/>
            <pc:sldMk cId="4179787368" sldId="315"/>
            <ac:spMk id="43" creationId="{46500514-5C84-49C1-3975-1746539409C2}"/>
          </ac:spMkLst>
        </pc:spChg>
        <pc:spChg chg="mod topLvl">
          <ac:chgData name="Toby Donaldson" userId="2e6e5431-bb17-4c41-9985-d39c50d83c73" providerId="ADAL" clId="{F0E40FE0-2E57-4922-A8AA-5AFA101CC44A}" dt="2024-01-18T00:42:42.932" v="1167" actId="1076"/>
          <ac:spMkLst>
            <pc:docMk/>
            <pc:sldMk cId="4179787368" sldId="315"/>
            <ac:spMk id="44" creationId="{E57BDBD3-C74F-4A98-C4B8-04E729F8E0FF}"/>
          </ac:spMkLst>
        </pc:spChg>
        <pc:spChg chg="add mod">
          <ac:chgData name="Toby Donaldson" userId="2e6e5431-bb17-4c41-9985-d39c50d83c73" providerId="ADAL" clId="{F0E40FE0-2E57-4922-A8AA-5AFA101CC44A}" dt="2024-01-18T00:43:06.148" v="1190" actId="1076"/>
          <ac:spMkLst>
            <pc:docMk/>
            <pc:sldMk cId="4179787368" sldId="315"/>
            <ac:spMk id="45" creationId="{E070ED32-850E-4103-31E1-22AF6FFA313B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7" creationId="{7BF340C9-7070-566F-D75F-147AECE82F94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8" creationId="{16B1B566-6855-7D45-FF97-17C136907851}"/>
          </ac:spMkLst>
        </pc:spChg>
        <pc:spChg chg="add mod">
          <ac:chgData name="Toby Donaldson" userId="2e6e5431-bb17-4c41-9985-d39c50d83c73" providerId="ADAL" clId="{F0E40FE0-2E57-4922-A8AA-5AFA101CC44A}" dt="2024-01-18T00:44:12.724" v="1219" actId="208"/>
          <ac:spMkLst>
            <pc:docMk/>
            <pc:sldMk cId="4179787368" sldId="315"/>
            <ac:spMk id="49" creationId="{ABB620B3-F455-4530-87D2-D4FA744618AC}"/>
          </ac:spMkLst>
        </pc:spChg>
        <pc:spChg chg="add mod">
          <ac:chgData name="Toby Donaldson" userId="2e6e5431-bb17-4c41-9985-d39c50d83c73" providerId="ADAL" clId="{F0E40FE0-2E57-4922-A8AA-5AFA101CC44A}" dt="2024-01-18T00:44:01.572" v="1218" actId="208"/>
          <ac:spMkLst>
            <pc:docMk/>
            <pc:sldMk cId="4179787368" sldId="315"/>
            <ac:spMk id="50" creationId="{C954D949-5E8D-8855-29D2-63192BE0136C}"/>
          </ac:spMkLst>
        </pc:spChg>
        <pc:spChg chg="add mod">
          <ac:chgData name="Toby Donaldson" userId="2e6e5431-bb17-4c41-9985-d39c50d83c73" providerId="ADAL" clId="{F0E40FE0-2E57-4922-A8AA-5AFA101CC44A}" dt="2024-01-18T00:44:57.637" v="1233" actId="20577"/>
          <ac:spMkLst>
            <pc:docMk/>
            <pc:sldMk cId="4179787368" sldId="315"/>
            <ac:spMk id="51" creationId="{C3651377-47E7-68ED-0B4B-011C49E5ADB1}"/>
          </ac:spMkLst>
        </pc:spChg>
        <pc:spChg chg="add mod">
          <ac:chgData name="Toby Donaldson" userId="2e6e5431-bb17-4c41-9985-d39c50d83c73" providerId="ADAL" clId="{F0E40FE0-2E57-4922-A8AA-5AFA101CC44A}" dt="2024-01-18T00:45:19.964" v="1240" actId="1076"/>
          <ac:spMkLst>
            <pc:docMk/>
            <pc:sldMk cId="4179787368" sldId="315"/>
            <ac:spMk id="52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18T00:47:22.991" v="1392" actId="1076"/>
          <ac:spMkLst>
            <pc:docMk/>
            <pc:sldMk cId="4179787368" sldId="315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8T00:48:02.587" v="1425" actId="255"/>
          <ac:spMkLst>
            <pc:docMk/>
            <pc:sldMk cId="4179787368" sldId="315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8T00:49:05.683" v="1542" actId="1076"/>
          <ac:spMkLst>
            <pc:docMk/>
            <pc:sldMk cId="4179787368" sldId="315"/>
            <ac:spMk id="58" creationId="{DE3B3182-2404-651C-F273-914F894FBFFD}"/>
          </ac:spMkLst>
        </pc:spChg>
        <pc:spChg chg="add mod">
          <ac:chgData name="Toby Donaldson" userId="2e6e5431-bb17-4c41-9985-d39c50d83c73" providerId="ADAL" clId="{F0E40FE0-2E57-4922-A8AA-5AFA101CC44A}" dt="2024-01-18T00:49:03.435" v="1541" actId="1076"/>
          <ac:spMkLst>
            <pc:docMk/>
            <pc:sldMk cId="4179787368" sldId="315"/>
            <ac:spMk id="59" creationId="{8C484A60-B0B8-EEDC-119A-A344F1B0262C}"/>
          </ac:spMkLst>
        </pc:spChg>
        <pc:grpChg chg="del mod">
          <ac:chgData name="Toby Donaldson" userId="2e6e5431-bb17-4c41-9985-d39c50d83c73" providerId="ADAL" clId="{F0E40FE0-2E57-4922-A8AA-5AFA101CC44A}" dt="2024-01-18T00:40:21.060" v="1082" actId="21"/>
          <ac:grpSpMkLst>
            <pc:docMk/>
            <pc:sldMk cId="4179787368" sldId="315"/>
            <ac:grpSpMk id="36" creationId="{A7934470-36D5-7BF2-720F-638ABF5BA58C}"/>
          </ac:grpSpMkLst>
        </pc:grpChg>
        <pc:grpChg chg="add mod">
          <ac:chgData name="Toby Donaldson" userId="2e6e5431-bb17-4c41-9985-d39c50d83c73" providerId="ADAL" clId="{F0E40FE0-2E57-4922-A8AA-5AFA101CC44A}" dt="2024-01-18T00:41:53.452" v="1142" actId="14100"/>
          <ac:grpSpMkLst>
            <pc:docMk/>
            <pc:sldMk cId="4179787368" sldId="315"/>
            <ac:grpSpMk id="40" creationId="{27816222-667C-E288-90B5-5F911AB80FD2}"/>
          </ac:grpSpMkLst>
        </pc:grpChg>
        <pc:grpChg chg="add del mod">
          <ac:chgData name="Toby Donaldson" userId="2e6e5431-bb17-4c41-9985-d39c50d83c73" providerId="ADAL" clId="{F0E40FE0-2E57-4922-A8AA-5AFA101CC44A}" dt="2024-01-18T00:42:08.810" v="1146" actId="165"/>
          <ac:grpSpMkLst>
            <pc:docMk/>
            <pc:sldMk cId="4179787368" sldId="315"/>
            <ac:grpSpMk id="42" creationId="{FA3D1A6A-CE7D-3803-2237-81E2E65A9244}"/>
          </ac:grpSpMkLst>
        </pc:grpChg>
        <pc:grpChg chg="add mod">
          <ac:chgData name="Toby Donaldson" userId="2e6e5431-bb17-4c41-9985-d39c50d83c73" providerId="ADAL" clId="{F0E40FE0-2E57-4922-A8AA-5AFA101CC44A}" dt="2024-01-18T00:43:10.917" v="1191"/>
          <ac:grpSpMkLst>
            <pc:docMk/>
            <pc:sldMk cId="4179787368" sldId="315"/>
            <ac:grpSpMk id="46" creationId="{F3B93827-1468-DE00-D266-7F52E7F0D9C9}"/>
          </ac:grpSpMkLst>
        </pc:grpChg>
        <pc:cxnChg chg="del mod">
          <ac:chgData name="Toby Donaldson" userId="2e6e5431-bb17-4c41-9985-d39c50d83c73" providerId="ADAL" clId="{F0E40FE0-2E57-4922-A8AA-5AFA101CC44A}" dt="2024-01-18T00:38:45.903" v="1064" actId="21"/>
          <ac:cxnSpMkLst>
            <pc:docMk/>
            <pc:sldMk cId="4179787368" sldId="315"/>
            <ac:cxnSpMk id="33" creationId="{74C1B4F2-6BE0-C9D3-9108-97FB97B9792A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39" creationId="{B2DAB61C-CDDC-663E-5130-37C78C09F046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41" creationId="{216355E7-0F41-65C4-1D46-95D0030CBD95}"/>
          </ac:cxnSpMkLst>
        </pc:cxnChg>
        <pc:cxnChg chg="add mod">
          <ac:chgData name="Toby Donaldson" userId="2e6e5431-bb17-4c41-9985-d39c50d83c73" providerId="ADAL" clId="{F0E40FE0-2E57-4922-A8AA-5AFA101CC44A}" dt="2024-01-18T00:49:16.284" v="1543" actId="14100"/>
          <ac:cxnSpMkLst>
            <pc:docMk/>
            <pc:sldMk cId="4179787368" sldId="315"/>
            <ac:cxnSpMk id="55" creationId="{BE85951F-5800-8290-4F29-BAB304AF5520}"/>
          </ac:cxnSpMkLst>
        </pc:cxnChg>
        <pc:cxnChg chg="add mod">
          <ac:chgData name="Toby Donaldson" userId="2e6e5431-bb17-4c41-9985-d39c50d83c73" providerId="ADAL" clId="{F0E40FE0-2E57-4922-A8AA-5AFA101CC44A}" dt="2024-01-18T00:49:27.461" v="1546" actId="14100"/>
          <ac:cxnSpMkLst>
            <pc:docMk/>
            <pc:sldMk cId="4179787368" sldId="315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5:07:28.324" v="8497" actId="20577"/>
        <pc:sldMkLst>
          <pc:docMk/>
          <pc:sldMk cId="4155515468" sldId="316"/>
        </pc:sldMkLst>
        <pc:spChg chg="add mod">
          <ac:chgData name="Toby Donaldson" userId="2e6e5431-bb17-4c41-9985-d39c50d83c73" providerId="ADAL" clId="{F0E40FE0-2E57-4922-A8AA-5AFA101CC44A}" dt="2024-01-18T00:51:27.915" v="1566"/>
          <ac:spMkLst>
            <pc:docMk/>
            <pc:sldMk cId="4155515468" sldId="316"/>
            <ac:spMk id="6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20T05:07:28.324" v="8497" actId="20577"/>
          <ac:spMkLst>
            <pc:docMk/>
            <pc:sldMk cId="4155515468" sldId="316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18T00:51:10.820" v="1561" actId="1076"/>
          <ac:spMkLst>
            <pc:docMk/>
            <pc:sldMk cId="4155515468" sldId="316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8T00:51:19.007" v="1563" actId="21"/>
          <ac:spMkLst>
            <pc:docMk/>
            <pc:sldMk cId="4155515468" sldId="316"/>
            <ac:spMk id="52" creationId="{0E25BC90-BDC2-B221-2645-335D7176D17C}"/>
          </ac:spMkLst>
        </pc:spChg>
        <pc:spChg chg="mod">
          <ac:chgData name="Toby Donaldson" userId="2e6e5431-bb17-4c41-9985-d39c50d83c73" providerId="ADAL" clId="{F0E40FE0-2E57-4922-A8AA-5AFA101CC44A}" dt="2024-01-18T00:52:20.141" v="1713" actId="2711"/>
          <ac:spMkLst>
            <pc:docMk/>
            <pc:sldMk cId="4155515468" sldId="316"/>
            <ac:spMk id="53" creationId="{B9A707E8-29B6-8341-B4BC-DBCD6EA790EB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8" creationId="{DE3B3182-2404-651C-F273-914F894FBFFD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9" creationId="{8C484A60-B0B8-EEDC-119A-A344F1B0262C}"/>
          </ac:spMkLst>
        </pc:spChg>
        <pc:cxnChg chg="mod">
          <ac:chgData name="Toby Donaldson" userId="2e6e5431-bb17-4c41-9985-d39c50d83c73" providerId="ADAL" clId="{F0E40FE0-2E57-4922-A8AA-5AFA101CC44A}" dt="2024-01-18T00:51:25.004" v="1565" actId="14100"/>
          <ac:cxnSpMkLst>
            <pc:docMk/>
            <pc:sldMk cId="4155515468" sldId="316"/>
            <ac:cxnSpMk id="55" creationId="{BE85951F-5800-8290-4F29-BAB304AF5520}"/>
          </ac:cxnSpMkLst>
        </pc:cxnChg>
        <pc:cxnChg chg="del">
          <ac:chgData name="Toby Donaldson" userId="2e6e5431-bb17-4c41-9985-d39c50d83c73" providerId="ADAL" clId="{F0E40FE0-2E57-4922-A8AA-5AFA101CC44A}" dt="2024-01-18T00:51:15.576" v="1562" actId="21"/>
          <ac:cxnSpMkLst>
            <pc:docMk/>
            <pc:sldMk cId="4155515468" sldId="316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8:38.580" v="9053" actId="14100"/>
        <pc:sldMkLst>
          <pc:docMk/>
          <pc:sldMk cId="4256021755" sldId="317"/>
        </pc:sldMkLst>
        <pc:spChg chg="del">
          <ac:chgData name="Toby Donaldson" userId="2e6e5431-bb17-4c41-9985-d39c50d83c73" providerId="ADAL" clId="{F0E40FE0-2E57-4922-A8AA-5AFA101CC44A}" dt="2024-01-18T00:55:10.413" v="1916" actId="21"/>
          <ac:spMkLst>
            <pc:docMk/>
            <pc:sldMk cId="4256021755" sldId="317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22T19:48:38.580" v="9053" actId="14100"/>
          <ac:spMkLst>
            <pc:docMk/>
            <pc:sldMk cId="4256021755" sldId="317"/>
            <ac:spMk id="53" creationId="{B9A707E8-29B6-8341-B4BC-DBCD6EA790EB}"/>
          </ac:spMkLst>
        </pc:spChg>
        <pc:cxnChg chg="add del">
          <ac:chgData name="Toby Donaldson" userId="2e6e5431-bb17-4c41-9985-d39c50d83c73" providerId="ADAL" clId="{F0E40FE0-2E57-4922-A8AA-5AFA101CC44A}" dt="2024-01-18T00:56:02.089" v="1918" actId="21"/>
          <ac:cxnSpMkLst>
            <pc:docMk/>
            <pc:sldMk cId="4256021755" sldId="317"/>
            <ac:cxnSpMk id="5" creationId="{341D8F8E-1342-2BF8-1B59-A2B196EADBB2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9:20.673" v="9056" actId="20577"/>
        <pc:sldMkLst>
          <pc:docMk/>
          <pc:sldMk cId="649268456" sldId="318"/>
        </pc:sldMkLst>
        <pc:spChg chg="add mod">
          <ac:chgData name="Toby Donaldson" userId="2e6e5431-bb17-4c41-9985-d39c50d83c73" providerId="ADAL" clId="{F0E40FE0-2E57-4922-A8AA-5AFA101CC44A}" dt="2024-01-18T01:00:02.237" v="2450" actId="1076"/>
          <ac:spMkLst>
            <pc:docMk/>
            <pc:sldMk cId="649268456" sldId="318"/>
            <ac:spMk id="3" creationId="{DCAA995F-BEFA-C104-824B-6C99B3D0761A}"/>
          </ac:spMkLst>
        </pc:spChg>
        <pc:spChg chg="add mod">
          <ac:chgData name="Toby Donaldson" userId="2e6e5431-bb17-4c41-9985-d39c50d83c73" providerId="ADAL" clId="{F0E40FE0-2E57-4922-A8AA-5AFA101CC44A}" dt="2024-01-18T01:01:05.627" v="2468" actId="20577"/>
          <ac:spMkLst>
            <pc:docMk/>
            <pc:sldMk cId="649268456" sldId="318"/>
            <ac:spMk id="5" creationId="{9DCC4AEB-6B46-6381-BE83-9871393E13EF}"/>
          </ac:spMkLst>
        </pc:spChg>
        <pc:spChg chg="add mod">
          <ac:chgData name="Toby Donaldson" userId="2e6e5431-bb17-4c41-9985-d39c50d83c73" providerId="ADAL" clId="{F0E40FE0-2E57-4922-A8AA-5AFA101CC44A}" dt="2024-01-22T19:49:20.673" v="9056" actId="20577"/>
          <ac:spMkLst>
            <pc:docMk/>
            <pc:sldMk cId="649268456" sldId="318"/>
            <ac:spMk id="6" creationId="{E3C9C8BE-6A33-2DB6-C31C-636FB91F47B1}"/>
          </ac:spMkLst>
        </pc:spChg>
        <pc:spChg chg="add mod">
          <ac:chgData name="Toby Donaldson" userId="2e6e5431-bb17-4c41-9985-d39c50d83c73" providerId="ADAL" clId="{F0E40FE0-2E57-4922-A8AA-5AFA101CC44A}" dt="2024-01-18T01:00:17.628" v="2454" actId="1076"/>
          <ac:spMkLst>
            <pc:docMk/>
            <pc:sldMk cId="649268456" sldId="318"/>
            <ac:spMk id="7" creationId="{7BD21565-6726-BC5C-9069-CC9894E9FF32}"/>
          </ac:spMkLst>
        </pc:spChg>
        <pc:spChg chg="add mod">
          <ac:chgData name="Toby Donaldson" userId="2e6e5431-bb17-4c41-9985-d39c50d83c73" providerId="ADAL" clId="{F0E40FE0-2E57-4922-A8AA-5AFA101CC44A}" dt="2024-01-18T01:00:26.612" v="2458" actId="1076"/>
          <ac:spMkLst>
            <pc:docMk/>
            <pc:sldMk cId="649268456" sldId="318"/>
            <ac:spMk id="8" creationId="{AA9017C8-0006-70E6-55DF-DC29C44B090B}"/>
          </ac:spMkLst>
        </pc:spChg>
        <pc:spChg chg="add mod">
          <ac:chgData name="Toby Donaldson" userId="2e6e5431-bb17-4c41-9985-d39c50d83c73" providerId="ADAL" clId="{F0E40FE0-2E57-4922-A8AA-5AFA101CC44A}" dt="2024-01-18T01:00:37.338" v="2462" actId="1076"/>
          <ac:spMkLst>
            <pc:docMk/>
            <pc:sldMk cId="649268456" sldId="318"/>
            <ac:spMk id="9" creationId="{A793CF0A-8281-6B44-A54E-4DB87329FBF6}"/>
          </ac:spMkLst>
        </pc:spChg>
        <pc:spChg chg="add mod">
          <ac:chgData name="Toby Donaldson" userId="2e6e5431-bb17-4c41-9985-d39c50d83c73" providerId="ADAL" clId="{F0E40FE0-2E57-4922-A8AA-5AFA101CC44A}" dt="2024-01-18T01:01:49.270" v="2553" actId="14100"/>
          <ac:spMkLst>
            <pc:docMk/>
            <pc:sldMk cId="649268456" sldId="318"/>
            <ac:spMk id="10" creationId="{DF4A784F-9349-E3AD-DC09-DAA1F80FBB48}"/>
          </ac:spMkLst>
        </pc:spChg>
        <pc:spChg chg="del">
          <ac:chgData name="Toby Donaldson" userId="2e6e5431-bb17-4c41-9985-d39c50d83c73" providerId="ADAL" clId="{F0E40FE0-2E57-4922-A8AA-5AFA101CC44A}" dt="2024-01-18T00:56:15.872" v="1920" actId="21"/>
          <ac:spMkLst>
            <pc:docMk/>
            <pc:sldMk cId="649268456" sldId="318"/>
            <ac:spMk id="50" creationId="{C954D949-5E8D-8855-29D2-63192BE0136C}"/>
          </ac:spMkLst>
        </pc:spChg>
        <pc:cxnChg chg="del mod">
          <ac:chgData name="Toby Donaldson" userId="2e6e5431-bb17-4c41-9985-d39c50d83c73" providerId="ADAL" clId="{F0E40FE0-2E57-4922-A8AA-5AFA101CC44A}" dt="2024-01-18T00:56:15.872" v="1920" actId="21"/>
          <ac:cxnSpMkLst>
            <pc:docMk/>
            <pc:sldMk cId="649268456" sldId="318"/>
            <ac:cxnSpMk id="55" creationId="{BE85951F-5800-8290-4F29-BAB304AF5520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18T01:20:26.415" v="3821" actId="1076"/>
        <pc:sldMkLst>
          <pc:docMk/>
          <pc:sldMk cId="463326632" sldId="319"/>
        </pc:sldMkLst>
        <pc:spChg chg="add mod">
          <ac:chgData name="Toby Donaldson" userId="2e6e5431-bb17-4c41-9985-d39c50d83c73" providerId="ADAL" clId="{F0E40FE0-2E57-4922-A8AA-5AFA101CC44A}" dt="2024-01-18T01:03:19.907" v="2693" actId="20577"/>
          <ac:spMkLst>
            <pc:docMk/>
            <pc:sldMk cId="463326632" sldId="319"/>
            <ac:spMk id="3" creationId="{01F5FE4F-9B1A-BE2A-B74C-7D7486CF2153}"/>
          </ac:spMkLst>
        </pc:spChg>
        <pc:spChg chg="add mod">
          <ac:chgData name="Toby Donaldson" userId="2e6e5431-bb17-4c41-9985-d39c50d83c73" providerId="ADAL" clId="{F0E40FE0-2E57-4922-A8AA-5AFA101CC44A}" dt="2024-01-18T01:20:26.415" v="3821" actId="1076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02:22.401" v="2587" actId="20577"/>
          <ac:spMkLst>
            <pc:docMk/>
            <pc:sldMk cId="463326632" sldId="319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0:22.684" v="3820" actId="1076"/>
          <ac:spMkLst>
            <pc:docMk/>
            <pc:sldMk cId="463326632" sldId="319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3:31.542" v="2696" actId="14100"/>
          <ac:cxnSpMkLst>
            <pc:docMk/>
            <pc:sldMk cId="463326632" sldId="319"/>
            <ac:cxnSpMk id="5" creationId="{3C18C4EF-BFE0-0F24-9422-FD63DE45E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2T19:50:09.625" v="9058" actId="20577"/>
        <pc:sldMkLst>
          <pc:docMk/>
          <pc:sldMk cId="612081632" sldId="320"/>
        </pc:sldMkLst>
        <pc:spChg chg="add mod">
          <ac:chgData name="Toby Donaldson" userId="2e6e5431-bb17-4c41-9985-d39c50d83c73" providerId="ADAL" clId="{F0E40FE0-2E57-4922-A8AA-5AFA101CC44A}" dt="2024-01-18T01:06:00.749" v="3002" actId="1076"/>
          <ac:spMkLst>
            <pc:docMk/>
            <pc:sldMk cId="612081632" sldId="320"/>
            <ac:spMk id="3" creationId="{FAAE8BE6-D160-892E-4CBD-F67BFA8086B7}"/>
          </ac:spMkLst>
        </pc:spChg>
        <pc:spChg chg="add mod">
          <ac:chgData name="Toby Donaldson" userId="2e6e5431-bb17-4c41-9985-d39c50d83c73" providerId="ADAL" clId="{F0E40FE0-2E57-4922-A8AA-5AFA101CC44A}" dt="2024-01-18T01:06:24.708" v="3005" actId="1076"/>
          <ac:spMkLst>
            <pc:docMk/>
            <pc:sldMk cId="612081632" sldId="320"/>
            <ac:spMk id="7" creationId="{9C27BCC9-D280-36E2-9DA0-82989A3F96CB}"/>
          </ac:spMkLst>
        </pc:spChg>
        <pc:spChg chg="mod">
          <ac:chgData name="Toby Donaldson" userId="2e6e5431-bb17-4c41-9985-d39c50d83c73" providerId="ADAL" clId="{F0E40FE0-2E57-4922-A8AA-5AFA101CC44A}" dt="2024-01-18T01:04:35.232" v="2855" actId="20577"/>
          <ac:spMkLst>
            <pc:docMk/>
            <pc:sldMk cId="612081632" sldId="320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0:09.625" v="9058" actId="20577"/>
          <ac:spMkLst>
            <pc:docMk/>
            <pc:sldMk cId="612081632" sldId="320"/>
            <ac:spMk id="53" creationId="{B9A707E8-29B6-8341-B4BC-DBCD6EA790EB}"/>
          </ac:spMkLst>
        </pc:spChg>
        <pc:cxnChg chg="add">
          <ac:chgData name="Toby Donaldson" userId="2e6e5431-bb17-4c41-9985-d39c50d83c73" providerId="ADAL" clId="{F0E40FE0-2E57-4922-A8AA-5AFA101CC44A}" dt="2024-01-18T01:06:06.757" v="3003" actId="11529"/>
          <ac:cxnSpMkLst>
            <pc:docMk/>
            <pc:sldMk cId="612081632" sldId="320"/>
            <ac:cxnSpMk id="6" creationId="{55B4D29C-3155-7D7B-9041-EF4DB62D8914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50:33.698" v="9061" actId="113"/>
        <pc:sldMkLst>
          <pc:docMk/>
          <pc:sldMk cId="2781667002" sldId="321"/>
        </pc:sldMkLst>
        <pc:spChg chg="add mod">
          <ac:chgData name="Toby Donaldson" userId="2e6e5431-bb17-4c41-9985-d39c50d83c73" providerId="ADAL" clId="{F0E40FE0-2E57-4922-A8AA-5AFA101CC44A}" dt="2024-01-18T01:09:25.828" v="3172" actId="1076"/>
          <ac:spMkLst>
            <pc:docMk/>
            <pc:sldMk cId="2781667002" sldId="321"/>
            <ac:spMk id="8" creationId="{A3D84E93-AF13-9C18-7F6D-869DBEDEAA2D}"/>
          </ac:spMkLst>
        </pc:spChg>
        <pc:spChg chg="add mod">
          <ac:chgData name="Toby Donaldson" userId="2e6e5431-bb17-4c41-9985-d39c50d83c73" providerId="ADAL" clId="{F0E40FE0-2E57-4922-A8AA-5AFA101CC44A}" dt="2024-01-18T01:11:22.942" v="3439" actId="14100"/>
          <ac:spMkLst>
            <pc:docMk/>
            <pc:sldMk cId="2781667002" sldId="321"/>
            <ac:spMk id="14" creationId="{9D231893-CB11-E18C-F06B-48274E1FAFBA}"/>
          </ac:spMkLst>
        </pc:spChg>
        <pc:spChg chg="add mod">
          <ac:chgData name="Toby Donaldson" userId="2e6e5431-bb17-4c41-9985-d39c50d83c73" providerId="ADAL" clId="{F0E40FE0-2E57-4922-A8AA-5AFA101CC44A}" dt="2024-01-18T01:08:37.391" v="3149"/>
          <ac:spMkLst>
            <pc:docMk/>
            <pc:sldMk cId="2781667002" sldId="321"/>
            <ac:spMk id="15" creationId="{24E9FD2C-70E2-7C2E-A1A5-174E2D73F2BE}"/>
          </ac:spMkLst>
        </pc:spChg>
        <pc:spChg chg="add mod">
          <ac:chgData name="Toby Donaldson" userId="2e6e5431-bb17-4c41-9985-d39c50d83c73" providerId="ADAL" clId="{F0E40FE0-2E57-4922-A8AA-5AFA101CC44A}" dt="2024-01-18T01:10:24.260" v="3336" actId="1076"/>
          <ac:spMkLst>
            <pc:docMk/>
            <pc:sldMk cId="2781667002" sldId="321"/>
            <ac:spMk id="18" creationId="{5DE9FB9A-27ED-FF4D-1D86-239A498DE240}"/>
          </ac:spMkLst>
        </pc:spChg>
        <pc:spChg chg="add mod">
          <ac:chgData name="Toby Donaldson" userId="2e6e5431-bb17-4c41-9985-d39c50d83c73" providerId="ADAL" clId="{F0E40FE0-2E57-4922-A8AA-5AFA101CC44A}" dt="2024-01-22T19:50:33.698" v="9061" actId="113"/>
          <ac:spMkLst>
            <pc:docMk/>
            <pc:sldMk cId="2781667002" sldId="321"/>
            <ac:spMk id="19" creationId="{C0B12B41-0D04-CB61-4B69-EAECDA69AF69}"/>
          </ac:spMkLst>
        </pc:spChg>
        <pc:spChg chg="mod">
          <ac:chgData name="Toby Donaldson" userId="2e6e5431-bb17-4c41-9985-d39c50d83c73" providerId="ADAL" clId="{F0E40FE0-2E57-4922-A8AA-5AFA101CC44A}" dt="2024-01-18T01:12:00.389" v="3480" actId="113"/>
          <ac:spMkLst>
            <pc:docMk/>
            <pc:sldMk cId="2781667002" sldId="321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09:21.100" v="3171" actId="1076"/>
          <ac:spMkLst>
            <pc:docMk/>
            <pc:sldMk cId="2781667002" sldId="321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22T19:50:17.373" v="9060" actId="20577"/>
          <ac:spMkLst>
            <pc:docMk/>
            <pc:sldMk cId="2781667002" sldId="321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7:36.599" v="3016" actId="13822"/>
          <ac:cxnSpMkLst>
            <pc:docMk/>
            <pc:sldMk cId="2781667002" sldId="321"/>
            <ac:cxnSpMk id="10" creationId="{DD9A0E6D-96E5-595A-5E5D-00CC5D24DBD2}"/>
          </ac:cxnSpMkLst>
        </pc:cxnChg>
        <pc:cxnChg chg="add mod">
          <ac:chgData name="Toby Donaldson" userId="2e6e5431-bb17-4c41-9985-d39c50d83c73" providerId="ADAL" clId="{F0E40FE0-2E57-4922-A8AA-5AFA101CC44A}" dt="2024-01-18T01:07:46.028" v="3019" actId="14100"/>
          <ac:cxnSpMkLst>
            <pc:docMk/>
            <pc:sldMk cId="2781667002" sldId="321"/>
            <ac:cxnSpMk id="11" creationId="{C4609834-3ED2-77E8-13B3-3484E940CDFF}"/>
          </ac:cxnSpMkLst>
        </pc:cxnChg>
        <pc:cxnChg chg="mod">
          <ac:chgData name="Toby Donaldson" userId="2e6e5431-bb17-4c41-9985-d39c50d83c73" providerId="ADAL" clId="{F0E40FE0-2E57-4922-A8AA-5AFA101CC44A}" dt="2024-01-18T01:09:33.148" v="3174" actId="14100"/>
          <ac:cxnSpMkLst>
            <pc:docMk/>
            <pc:sldMk cId="2781667002" sldId="321"/>
            <ac:cxnSpMk id="55" creationId="{BE85951F-5800-8290-4F29-BAB304AF5520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51:29.753" v="9064" actId="1076"/>
        <pc:sldMkLst>
          <pc:docMk/>
          <pc:sldMk cId="2310174443" sldId="322"/>
        </pc:sldMkLst>
        <pc:spChg chg="mod">
          <ac:chgData name="Toby Donaldson" userId="2e6e5431-bb17-4c41-9985-d39c50d83c73" providerId="ADAL" clId="{F0E40FE0-2E57-4922-A8AA-5AFA101CC44A}" dt="2024-01-18T01:12:55.003" v="3520" actId="20577"/>
          <ac:spMkLst>
            <pc:docMk/>
            <pc:sldMk cId="2310174443" sldId="322"/>
            <ac:spMk id="2" creationId="{37E304AF-BC2C-01DA-8E7E-AA8744F7440E}"/>
          </ac:spMkLst>
        </pc:spChg>
        <pc:spChg chg="del">
          <ac:chgData name="Toby Donaldson" userId="2e6e5431-bb17-4c41-9985-d39c50d83c73" providerId="ADAL" clId="{F0E40FE0-2E57-4922-A8AA-5AFA101CC44A}" dt="2024-01-18T01:12:58.707" v="3521" actId="21"/>
          <ac:spMkLst>
            <pc:docMk/>
            <pc:sldMk cId="2310174443" sldId="322"/>
            <ac:spMk id="3" creationId="{0593C1DE-CF81-A1ED-250F-2B3488301E52}"/>
          </ac:spMkLst>
        </pc:spChg>
        <pc:spChg chg="add mod">
          <ac:chgData name="Toby Donaldson" userId="2e6e5431-bb17-4c41-9985-d39c50d83c73" providerId="ADAL" clId="{F0E40FE0-2E57-4922-A8AA-5AFA101CC44A}" dt="2024-01-22T19:51:07.881" v="9062" actId="1076"/>
          <ac:spMkLst>
            <pc:docMk/>
            <pc:sldMk cId="2310174443" sldId="322"/>
            <ac:spMk id="5" creationId="{E64260D7-3843-2DD4-6165-2D7F733337FA}"/>
          </ac:spMkLst>
        </pc:spChg>
        <pc:spChg chg="add mod">
          <ac:chgData name="Toby Donaldson" userId="2e6e5431-bb17-4c41-9985-d39c50d83c73" providerId="ADAL" clId="{F0E40FE0-2E57-4922-A8AA-5AFA101CC44A}" dt="2024-01-22T19:51:13.057" v="9063" actId="1076"/>
          <ac:spMkLst>
            <pc:docMk/>
            <pc:sldMk cId="2310174443" sldId="322"/>
            <ac:spMk id="6" creationId="{F7FE9428-D263-FCCC-9AA4-98CDDD1CD154}"/>
          </ac:spMkLst>
        </pc:spChg>
        <pc:spChg chg="add mod">
          <ac:chgData name="Toby Donaldson" userId="2e6e5431-bb17-4c41-9985-d39c50d83c73" providerId="ADAL" clId="{F0E40FE0-2E57-4922-A8AA-5AFA101CC44A}" dt="2024-01-18T01:13:45.789" v="3556" actId="255"/>
          <ac:spMkLst>
            <pc:docMk/>
            <pc:sldMk cId="2310174443" sldId="322"/>
            <ac:spMk id="7" creationId="{3BDD7F30-844E-0823-E92F-F01DFC96F756}"/>
          </ac:spMkLst>
        </pc:spChg>
        <pc:spChg chg="add mod">
          <ac:chgData name="Toby Donaldson" userId="2e6e5431-bb17-4c41-9985-d39c50d83c73" providerId="ADAL" clId="{F0E40FE0-2E57-4922-A8AA-5AFA101CC44A}" dt="2024-01-18T01:16:12.981" v="3605" actId="208"/>
          <ac:spMkLst>
            <pc:docMk/>
            <pc:sldMk cId="2310174443" sldId="322"/>
            <ac:spMk id="8" creationId="{1AFDB4FC-3CB7-D6FC-A361-D0227C5952CA}"/>
          </ac:spMkLst>
        </pc:spChg>
        <pc:spChg chg="add del mod">
          <ac:chgData name="Toby Donaldson" userId="2e6e5431-bb17-4c41-9985-d39c50d83c73" providerId="ADAL" clId="{F0E40FE0-2E57-4922-A8AA-5AFA101CC44A}" dt="2024-01-18T01:16:33.178" v="3609" actId="21"/>
          <ac:spMkLst>
            <pc:docMk/>
            <pc:sldMk cId="2310174443" sldId="322"/>
            <ac:spMk id="11" creationId="{F1BB8F30-1BAB-1330-6B6A-FCEBE620157B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2" creationId="{A0553C6C-2B6F-8035-C547-1585B4A2E226}"/>
          </ac:spMkLst>
        </pc:spChg>
        <pc:spChg chg="add mod">
          <ac:chgData name="Toby Donaldson" userId="2e6e5431-bb17-4c41-9985-d39c50d83c73" providerId="ADAL" clId="{F0E40FE0-2E57-4922-A8AA-5AFA101CC44A}" dt="2024-01-18T01:19:13.318" v="3750" actId="1076"/>
          <ac:spMkLst>
            <pc:docMk/>
            <pc:sldMk cId="2310174443" sldId="322"/>
            <ac:spMk id="14" creationId="{6B18A9B8-5103-FF5D-E636-8EE3F65FAC8D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5" creationId="{F319B473-11C3-A18F-AB45-26887A6819F1}"/>
          </ac:spMkLst>
        </pc:spChg>
        <pc:spChg chg="add mod">
          <ac:chgData name="Toby Donaldson" userId="2e6e5431-bb17-4c41-9985-d39c50d83c73" providerId="ADAL" clId="{F0E40FE0-2E57-4922-A8AA-5AFA101CC44A}" dt="2024-01-18T01:16:20.316" v="3606" actId="208"/>
          <ac:spMkLst>
            <pc:docMk/>
            <pc:sldMk cId="2310174443" sldId="322"/>
            <ac:spMk id="17" creationId="{25FFD776-3DEB-33FA-6198-E27F2724EBA4}"/>
          </ac:spMkLst>
        </pc:spChg>
        <pc:spChg chg="add mod">
          <ac:chgData name="Toby Donaldson" userId="2e6e5431-bb17-4c41-9985-d39c50d83c73" providerId="ADAL" clId="{F0E40FE0-2E57-4922-A8AA-5AFA101CC44A}" dt="2024-01-18T01:17:42.797" v="3685" actId="2085"/>
          <ac:spMkLst>
            <pc:docMk/>
            <pc:sldMk cId="2310174443" sldId="322"/>
            <ac:spMk id="18" creationId="{CA364FFB-9AA8-30C1-CD87-164EFEADCF61}"/>
          </ac:spMkLst>
        </pc:spChg>
        <pc:spChg chg="add mod">
          <ac:chgData name="Toby Donaldson" userId="2e6e5431-bb17-4c41-9985-d39c50d83c73" providerId="ADAL" clId="{F0E40FE0-2E57-4922-A8AA-5AFA101CC44A}" dt="2024-01-18T01:17:21.141" v="3681" actId="1076"/>
          <ac:spMkLst>
            <pc:docMk/>
            <pc:sldMk cId="2310174443" sldId="322"/>
            <ac:spMk id="19" creationId="{FEA2BA98-A31E-6019-D3E1-E38E26609F54}"/>
          </ac:spMkLst>
        </pc:spChg>
        <pc:spChg chg="add mod">
          <ac:chgData name="Toby Donaldson" userId="2e6e5431-bb17-4c41-9985-d39c50d83c73" providerId="ADAL" clId="{F0E40FE0-2E57-4922-A8AA-5AFA101CC44A}" dt="2024-01-22T19:51:29.753" v="9064" actId="1076"/>
          <ac:spMkLst>
            <pc:docMk/>
            <pc:sldMk cId="2310174443" sldId="322"/>
            <ac:spMk id="20" creationId="{32B04036-732A-7116-FAFD-AC58D20F6EAC}"/>
          </ac:spMkLst>
        </pc:spChg>
        <pc:spChg chg="add mod">
          <ac:chgData name="Toby Donaldson" userId="2e6e5431-bb17-4c41-9985-d39c50d83c73" providerId="ADAL" clId="{F0E40FE0-2E57-4922-A8AA-5AFA101CC44A}" dt="2024-01-18T01:18:35.852" v="3746" actId="208"/>
          <ac:spMkLst>
            <pc:docMk/>
            <pc:sldMk cId="2310174443" sldId="322"/>
            <ac:spMk id="21" creationId="{74C5304A-1B29-136C-6101-BBD7BE3210FF}"/>
          </ac:spMkLst>
        </pc:spChg>
        <pc:spChg chg="add mod">
          <ac:chgData name="Toby Donaldson" userId="2e6e5431-bb17-4c41-9985-d39c50d83c73" providerId="ADAL" clId="{F0E40FE0-2E57-4922-A8AA-5AFA101CC44A}" dt="2024-01-18T01:18:48.284" v="3749" actId="14100"/>
          <ac:spMkLst>
            <pc:docMk/>
            <pc:sldMk cId="2310174443" sldId="322"/>
            <ac:spMk id="22" creationId="{3B374D68-839A-527C-A7D3-E4E45F81845C}"/>
          </ac:spMkLst>
        </pc:spChg>
        <pc:cxnChg chg="add mod">
          <ac:chgData name="Toby Donaldson" userId="2e6e5431-bb17-4c41-9985-d39c50d83c73" providerId="ADAL" clId="{F0E40FE0-2E57-4922-A8AA-5AFA101CC44A}" dt="2024-01-18T01:15:40.397" v="3599" actId="255"/>
          <ac:cxnSpMkLst>
            <pc:docMk/>
            <pc:sldMk cId="2310174443" sldId="322"/>
            <ac:cxnSpMk id="10" creationId="{EA10DEEB-F702-D597-68F0-CFAF280EA655}"/>
          </ac:cxnSpMkLst>
        </pc:cxnChg>
        <pc:cxnChg chg="add del mod">
          <ac:chgData name="Toby Donaldson" userId="2e6e5431-bb17-4c41-9985-d39c50d83c73" providerId="ADAL" clId="{F0E40FE0-2E57-4922-A8AA-5AFA101CC44A}" dt="2024-01-18T01:16:33.178" v="3609" actId="21"/>
          <ac:cxnSpMkLst>
            <pc:docMk/>
            <pc:sldMk cId="2310174443" sldId="322"/>
            <ac:cxnSpMk id="13" creationId="{E81D8990-CC84-F416-AF85-07BCD810EE09}"/>
          </ac:cxnSpMkLst>
        </pc:cxnChg>
        <pc:cxnChg chg="add mod">
          <ac:chgData name="Toby Donaldson" userId="2e6e5431-bb17-4c41-9985-d39c50d83c73" providerId="ADAL" clId="{F0E40FE0-2E57-4922-A8AA-5AFA101CC44A}" dt="2024-01-18T01:19:13.318" v="3750" actId="1076"/>
          <ac:cxnSpMkLst>
            <pc:docMk/>
            <pc:sldMk cId="2310174443" sldId="322"/>
            <ac:cxnSpMk id="16" creationId="{B105A0F0-6606-A57D-5911-311A6558988C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24:21.510" v="4118" actId="21"/>
        <pc:sldMkLst>
          <pc:docMk/>
          <pc:sldMk cId="3629129632" sldId="323"/>
        </pc:sldMkLst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6" creationId="{ED6BC591-6859-0A17-F093-D8971AA9C345}"/>
          </ac:spMkLst>
        </pc:spChg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7" creationId="{846DB889-BB86-13ED-891D-B82FC6F06A3C}"/>
          </ac:spMkLst>
        </pc:spChg>
        <pc:spChg chg="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20:45.627" v="3848" actId="20577"/>
          <ac:spMkLst>
            <pc:docMk/>
            <pc:sldMk cId="3629129632" sldId="323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1:12.781" v="3859" actId="1076"/>
          <ac:spMkLst>
            <pc:docMk/>
            <pc:sldMk cId="3629129632" sldId="323"/>
            <ac:spMk id="53" creationId="{B9A707E8-29B6-8341-B4BC-DBCD6EA790EB}"/>
          </ac:spMkLst>
        </pc:spChg>
      </pc:sldChg>
      <pc:sldChg chg="addSp modSp add mod">
        <pc:chgData name="Toby Donaldson" userId="2e6e5431-bb17-4c41-9985-d39c50d83c73" providerId="ADAL" clId="{F0E40FE0-2E57-4922-A8AA-5AFA101CC44A}" dt="2024-01-22T19:52:44.705" v="9082" actId="20577"/>
        <pc:sldMkLst>
          <pc:docMk/>
          <pc:sldMk cId="2339437373" sldId="324"/>
        </pc:sldMkLst>
        <pc:spChg chg="mod">
          <ac:chgData name="Toby Donaldson" userId="2e6e5431-bb17-4c41-9985-d39c50d83c73" providerId="ADAL" clId="{F0E40FE0-2E57-4922-A8AA-5AFA101CC44A}" dt="2024-01-22T19:52:44.705" v="9082" actId="20577"/>
          <ac:spMkLst>
            <pc:docMk/>
            <pc:sldMk cId="2339437373" sldId="324"/>
            <ac:spMk id="6" creationId="{ED6BC591-6859-0A17-F093-D8971AA9C345}"/>
          </ac:spMkLst>
        </pc:spChg>
        <pc:spChg chg="mod">
          <ac:chgData name="Toby Donaldson" userId="2e6e5431-bb17-4c41-9985-d39c50d83c73" providerId="ADAL" clId="{F0E40FE0-2E57-4922-A8AA-5AFA101CC44A}" dt="2024-01-22T19:52:20.375" v="9075" actId="20577"/>
          <ac:spMkLst>
            <pc:docMk/>
            <pc:sldMk cId="2339437373" sldId="324"/>
            <ac:spMk id="8" creationId="{D25F15D3-1E9B-89B3-6768-86CB1A80026E}"/>
          </ac:spMkLst>
        </pc:spChg>
        <pc:spChg chg="add mod">
          <ac:chgData name="Toby Donaldson" userId="2e6e5431-bb17-4c41-9985-d39c50d83c73" providerId="ADAL" clId="{F0E40FE0-2E57-4922-A8AA-5AFA101CC44A}" dt="2024-01-18T01:24:44.733" v="4124" actId="1076"/>
          <ac:spMkLst>
            <pc:docMk/>
            <pc:sldMk cId="2339437373" sldId="324"/>
            <ac:spMk id="10" creationId="{C5021554-02F5-D473-45BE-8832DFA73968}"/>
          </ac:spMkLst>
        </pc:spChg>
        <pc:spChg chg="add mod">
          <ac:chgData name="Toby Donaldson" userId="2e6e5431-bb17-4c41-9985-d39c50d83c73" providerId="ADAL" clId="{F0E40FE0-2E57-4922-A8AA-5AFA101CC44A}" dt="2024-01-18T01:26:29.478" v="4198" actId="1076"/>
          <ac:spMkLst>
            <pc:docMk/>
            <pc:sldMk cId="2339437373" sldId="324"/>
            <ac:spMk id="13" creationId="{D589AB2A-E58A-4813-7E7B-0D4B00850020}"/>
          </ac:spMkLst>
        </pc:spChg>
        <pc:spChg chg="add mod">
          <ac:chgData name="Toby Donaldson" userId="2e6e5431-bb17-4c41-9985-d39c50d83c73" providerId="ADAL" clId="{F0E40FE0-2E57-4922-A8AA-5AFA101CC44A}" dt="2024-01-18T01:26:46.022" v="4201" actId="1076"/>
          <ac:spMkLst>
            <pc:docMk/>
            <pc:sldMk cId="2339437373" sldId="324"/>
            <ac:spMk id="15" creationId="{23CF9C21-3F54-0EC3-575C-C316F8F1FA0A}"/>
          </ac:spMkLst>
        </pc:spChg>
        <pc:cxnChg chg="mod">
          <ac:chgData name="Toby Donaldson" userId="2e6e5431-bb17-4c41-9985-d39c50d83c73" providerId="ADAL" clId="{F0E40FE0-2E57-4922-A8AA-5AFA101CC44A}" dt="2024-01-18T01:26:34.709" v="4199" actId="14100"/>
          <ac:cxnSpMkLst>
            <pc:docMk/>
            <pc:sldMk cId="2339437373" sldId="324"/>
            <ac:cxnSpMk id="5" creationId="{3C18C4EF-BFE0-0F24-9422-FD63DE45EE6A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1" creationId="{7890110C-D74C-040A-C0B9-3304F21C1BB5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2" creationId="{01DDB73E-9384-6BDC-496F-7F8BA38D10A3}"/>
          </ac:cxnSpMkLst>
        </pc:cxnChg>
        <pc:cxnChg chg="mod">
          <ac:chgData name="Toby Donaldson" userId="2e6e5431-bb17-4c41-9985-d39c50d83c73" providerId="ADAL" clId="{F0E40FE0-2E57-4922-A8AA-5AFA101CC44A}" dt="2024-01-18T01:24:34.340" v="4119" actId="14100"/>
          <ac:cxnSpMkLst>
            <pc:docMk/>
            <pc:sldMk cId="2339437373" sldId="324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37:05.681" v="5017" actId="2711"/>
        <pc:sldMkLst>
          <pc:docMk/>
          <pc:sldMk cId="66382602" sldId="325"/>
        </pc:sldMkLst>
        <pc:spChg chg="mod">
          <ac:chgData name="Toby Donaldson" userId="2e6e5431-bb17-4c41-9985-d39c50d83c73" providerId="ADAL" clId="{F0E40FE0-2E57-4922-A8AA-5AFA101CC44A}" dt="2024-01-18T01:32:07.548" v="4706" actId="20577"/>
          <ac:spMkLst>
            <pc:docMk/>
            <pc:sldMk cId="66382602" sldId="32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3" creationId="{01F5FE4F-9B1A-BE2A-B74C-7D7486CF2153}"/>
          </ac:spMkLst>
        </pc:spChg>
        <pc:spChg chg="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6" creationId="{ED6BC591-6859-0A17-F093-D8971AA9C345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7" creationId="{846DB889-BB86-13ED-891D-B82FC6F06A3C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8" creationId="{D25F15D3-1E9B-89B3-6768-86CB1A80026E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0" creationId="{C5021554-02F5-D473-45BE-8832DFA73968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3" creationId="{D589AB2A-E58A-4813-7E7B-0D4B00850020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5" creationId="{23CF9C21-3F54-0EC3-575C-C316F8F1FA0A}"/>
          </ac:spMkLst>
        </pc:spChg>
        <pc:spChg chg="add 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16" creationId="{2298C701-6B85-1EE7-3680-2B21B0B02A9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1" creationId="{739F59C4-0AB9-47D3-B754-6BE3D76DB48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2" creationId="{1C087E89-743B-010F-0DE8-50E793C6C079}"/>
          </ac:spMkLst>
        </pc:spChg>
        <pc:spChg chg="add mod">
          <ac:chgData name="Toby Donaldson" userId="2e6e5431-bb17-4c41-9985-d39c50d83c73" providerId="ADAL" clId="{F0E40FE0-2E57-4922-A8AA-5AFA101CC44A}" dt="2024-01-18T01:35:53.751" v="4912" actId="2711"/>
          <ac:spMkLst>
            <pc:docMk/>
            <pc:sldMk cId="66382602" sldId="325"/>
            <ac:spMk id="26" creationId="{090226F4-89D8-2118-58C0-94DEE645EE83}"/>
          </ac:spMkLst>
        </pc:spChg>
        <pc:spChg chg="add mod">
          <ac:chgData name="Toby Donaldson" userId="2e6e5431-bb17-4c41-9985-d39c50d83c73" providerId="ADAL" clId="{F0E40FE0-2E57-4922-A8AA-5AFA101CC44A}" dt="2024-01-18T01:37:05.681" v="5017" actId="2711"/>
          <ac:spMkLst>
            <pc:docMk/>
            <pc:sldMk cId="66382602" sldId="325"/>
            <ac:spMk id="27" creationId="{8C4F32D6-CA76-17BC-DE58-626825827F96}"/>
          </ac:spMkLst>
        </pc:spChg>
        <pc:spChg chg="mod">
          <ac:chgData name="Toby Donaldson" userId="2e6e5431-bb17-4c41-9985-d39c50d83c73" providerId="ADAL" clId="{F0E40FE0-2E57-4922-A8AA-5AFA101CC44A}" dt="2024-01-18T01:32:44.134" v="4730" actId="20577"/>
          <ac:spMkLst>
            <pc:docMk/>
            <pc:sldMk cId="66382602" sldId="325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34:00.660" v="4826" actId="20577"/>
          <ac:spMkLst>
            <pc:docMk/>
            <pc:sldMk cId="66382602" sldId="325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8T01:34:03.493" v="4827" actId="1076"/>
          <ac:spMkLst>
            <pc:docMk/>
            <pc:sldMk cId="66382602" sldId="325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51" creationId="{C3651377-47E7-68ED-0B4B-011C49E5ADB1}"/>
          </ac:spMkLst>
        </pc:spChg>
        <pc:spChg chg="mod">
          <ac:chgData name="Toby Donaldson" userId="2e6e5431-bb17-4c41-9985-d39c50d83c73" providerId="ADAL" clId="{F0E40FE0-2E57-4922-A8AA-5AFA101CC44A}" dt="2024-01-18T01:33:31.629" v="4819" actId="1076"/>
          <ac:spMkLst>
            <pc:docMk/>
            <pc:sldMk cId="66382602" sldId="325"/>
            <ac:spMk id="53" creationId="{B9A707E8-29B6-8341-B4BC-DBCD6EA790EB}"/>
          </ac:spMkLst>
        </pc:spChg>
        <pc:grpChg chg="add mod">
          <ac:chgData name="Toby Donaldson" userId="2e6e5431-bb17-4c41-9985-d39c50d83c73" providerId="ADAL" clId="{F0E40FE0-2E57-4922-A8AA-5AFA101CC44A}" dt="2024-01-18T01:34:48.558" v="4839" actId="1076"/>
          <ac:grpSpMkLst>
            <pc:docMk/>
            <pc:sldMk cId="66382602" sldId="325"/>
            <ac:grpSpMk id="23" creationId="{060F5995-9922-A04E-692A-B22CE5FDCB9A}"/>
          </ac:grpSpMkLst>
        </pc:grpChg>
        <pc:cxnChg chg="del mod">
          <ac:chgData name="Toby Donaldson" userId="2e6e5431-bb17-4c41-9985-d39c50d83c73" providerId="ADAL" clId="{F0E40FE0-2E57-4922-A8AA-5AFA101CC44A}" dt="2024-01-18T01:33:54.833" v="4822" actId="21"/>
          <ac:cxnSpMkLst>
            <pc:docMk/>
            <pc:sldMk cId="66382602" sldId="325"/>
            <ac:cxnSpMk id="5" creationId="{3C18C4EF-BFE0-0F24-9422-FD63DE45EE6A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1" creationId="{7890110C-D74C-040A-C0B9-3304F21C1BB5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2" creationId="{01DDB73E-9384-6BDC-496F-7F8BA38D10A3}"/>
          </ac:cxnSpMkLst>
        </pc:cxnChg>
        <pc:cxnChg chg="add del mod">
          <ac:chgData name="Toby Donaldson" userId="2e6e5431-bb17-4c41-9985-d39c50d83c73" providerId="ADAL" clId="{F0E40FE0-2E57-4922-A8AA-5AFA101CC44A}" dt="2024-01-18T01:32:31.248" v="4724" actId="21"/>
          <ac:cxnSpMkLst>
            <pc:docMk/>
            <pc:sldMk cId="66382602" sldId="325"/>
            <ac:cxnSpMk id="14" creationId="{A1430E41-9206-E47D-D990-8AA23AFA25C3}"/>
          </ac:cxnSpMkLst>
        </pc:cxnChg>
        <pc:cxnChg chg="add">
          <ac:chgData name="Toby Donaldson" userId="2e6e5431-bb17-4c41-9985-d39c50d83c73" providerId="ADAL" clId="{F0E40FE0-2E57-4922-A8AA-5AFA101CC44A}" dt="2024-01-18T01:33:38.447" v="4820" actId="11529"/>
          <ac:cxnSpMkLst>
            <pc:docMk/>
            <pc:sldMk cId="66382602" sldId="325"/>
            <ac:cxnSpMk id="18" creationId="{5A253370-C115-CCF7-7E13-704F3015E5F6}"/>
          </ac:cxnSpMkLst>
        </pc:cxnChg>
        <pc:cxnChg chg="add">
          <ac:chgData name="Toby Donaldson" userId="2e6e5431-bb17-4c41-9985-d39c50d83c73" providerId="ADAL" clId="{F0E40FE0-2E57-4922-A8AA-5AFA101CC44A}" dt="2024-01-18T01:33:46.158" v="4821" actId="11529"/>
          <ac:cxnSpMkLst>
            <pc:docMk/>
            <pc:sldMk cId="66382602" sldId="325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01:34:56.485" v="4841" actId="14100"/>
          <ac:cxnSpMkLst>
            <pc:docMk/>
            <pc:sldMk cId="66382602" sldId="325"/>
            <ac:cxnSpMk id="55" creationId="{BE85951F-5800-8290-4F29-BAB304AF5520}"/>
          </ac:cxnSpMkLst>
        </pc:cxnChg>
      </pc:sldChg>
      <pc:sldChg chg="new del">
        <pc:chgData name="Toby Donaldson" userId="2e6e5431-bb17-4c41-9985-d39c50d83c73" providerId="ADAL" clId="{F0E40FE0-2E57-4922-A8AA-5AFA101CC44A}" dt="2024-01-18T01:31:56.507" v="4664" actId="2696"/>
        <pc:sldMkLst>
          <pc:docMk/>
          <pc:sldMk cId="335361789" sldId="326"/>
        </pc:sldMkLst>
      </pc:sldChg>
      <pc:sldChg chg="add">
        <pc:chgData name="Toby Donaldson" userId="2e6e5431-bb17-4c41-9985-d39c50d83c73" providerId="ADAL" clId="{F0E40FE0-2E57-4922-A8AA-5AFA101CC44A}" dt="2024-01-18T01:31:47.590" v="4663" actId="2890"/>
        <pc:sldMkLst>
          <pc:docMk/>
          <pc:sldMk cId="1250959513" sldId="327"/>
        </pc:sldMkLst>
      </pc:sldChg>
      <pc:sldChg chg="addSp delSp modSp add mod">
        <pc:chgData name="Toby Donaldson" userId="2e6e5431-bb17-4c41-9985-d39c50d83c73" providerId="ADAL" clId="{F0E40FE0-2E57-4922-A8AA-5AFA101CC44A}" dt="2024-01-22T19:53:26.625" v="9084" actId="20577"/>
        <pc:sldMkLst>
          <pc:docMk/>
          <pc:sldMk cId="1311729858" sldId="328"/>
        </pc:sldMkLst>
        <pc:spChg chg="add mod">
          <ac:chgData name="Toby Donaldson" userId="2e6e5431-bb17-4c41-9985-d39c50d83c73" providerId="ADAL" clId="{F0E40FE0-2E57-4922-A8AA-5AFA101CC44A}" dt="2024-01-18T01:38:34.515" v="5091" actId="208"/>
          <ac:spMkLst>
            <pc:docMk/>
            <pc:sldMk cId="1311729858" sldId="328"/>
            <ac:spMk id="3" creationId="{E0512B33-B3D3-46EE-F3C0-38A97F93B967}"/>
          </ac:spMkLst>
        </pc:spChg>
        <pc:spChg chg="mod">
          <ac:chgData name="Toby Donaldson" userId="2e6e5431-bb17-4c41-9985-d39c50d83c73" providerId="ADAL" clId="{F0E40FE0-2E57-4922-A8AA-5AFA101CC44A}" dt="2024-01-18T01:37:46.137" v="5039" actId="20577"/>
          <ac:spMkLst>
            <pc:docMk/>
            <pc:sldMk cId="1311729858" sldId="328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3:26.625" v="9084" actId="20577"/>
          <ac:spMkLst>
            <pc:docMk/>
            <pc:sldMk cId="1311729858" sldId="328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9T06:20:12.627" v="5171" actId="20577"/>
          <ac:cxnSpMkLst>
            <pc:docMk/>
            <pc:sldMk cId="1311729858" sldId="328"/>
            <ac:cxnSpMk id="6" creationId="{534A0B71-8BCE-A261-D3AC-DC2F2774E095}"/>
          </ac:cxnSpMkLst>
        </pc:cxnChg>
        <pc:cxnChg chg="del mod">
          <ac:chgData name="Toby Donaldson" userId="2e6e5431-bb17-4c41-9985-d39c50d83c73" providerId="ADAL" clId="{F0E40FE0-2E57-4922-A8AA-5AFA101CC44A}" dt="2024-01-18T01:37:38.574" v="5021" actId="21"/>
          <ac:cxnSpMkLst>
            <pc:docMk/>
            <pc:sldMk cId="1311729858" sldId="328"/>
            <ac:cxnSpMk id="18" creationId="{5A253370-C115-CCF7-7E13-704F3015E5F6}"/>
          </ac:cxnSpMkLst>
        </pc:cxnChg>
        <pc:cxnChg chg="del">
          <ac:chgData name="Toby Donaldson" userId="2e6e5431-bb17-4c41-9985-d39c50d83c73" providerId="ADAL" clId="{F0E40FE0-2E57-4922-A8AA-5AFA101CC44A}" dt="2024-01-18T01:37:36.571" v="5020" actId="21"/>
          <ac:cxnSpMkLst>
            <pc:docMk/>
            <pc:sldMk cId="1311729858" sldId="328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19:45:48.333" v="5093" actId="14100"/>
          <ac:cxnSpMkLst>
            <pc:docMk/>
            <pc:sldMk cId="1311729858" sldId="328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57:37.041" v="9103" actId="1076"/>
        <pc:sldMkLst>
          <pc:docMk/>
          <pc:sldMk cId="3152571178" sldId="329"/>
        </pc:sldMkLst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3" creationId="{E0512B33-B3D3-46EE-F3C0-38A97F93B967}"/>
          </ac:spMkLst>
        </pc:spChg>
        <pc:spChg chg="add mod">
          <ac:chgData name="Toby Donaldson" userId="2e6e5431-bb17-4c41-9985-d39c50d83c73" providerId="ADAL" clId="{F0E40FE0-2E57-4922-A8AA-5AFA101CC44A}" dt="2024-01-19T06:30:40.862" v="5436" actId="20577"/>
          <ac:spMkLst>
            <pc:docMk/>
            <pc:sldMk cId="3152571178" sldId="329"/>
            <ac:spMk id="5" creationId="{85498E63-7722-32F5-9D6C-A22CA2191480}"/>
          </ac:spMkLst>
        </pc:spChg>
        <pc:spChg chg="add mod">
          <ac:chgData name="Toby Donaldson" userId="2e6e5431-bb17-4c41-9985-d39c50d83c73" providerId="ADAL" clId="{F0E40FE0-2E57-4922-A8AA-5AFA101CC44A}" dt="2024-01-19T06:30:05.315" v="5420" actId="20577"/>
          <ac:spMkLst>
            <pc:docMk/>
            <pc:sldMk cId="3152571178" sldId="329"/>
            <ac:spMk id="7" creationId="{4C95837B-89E1-C908-9ECE-72B010BDB772}"/>
          </ac:spMkLst>
        </pc:spChg>
        <pc:spChg chg="add mod">
          <ac:chgData name="Toby Donaldson" userId="2e6e5431-bb17-4c41-9985-d39c50d83c73" providerId="ADAL" clId="{F0E40FE0-2E57-4922-A8AA-5AFA101CC44A}" dt="2024-01-19T06:30:47.308" v="5437" actId="20577"/>
          <ac:spMkLst>
            <pc:docMk/>
            <pc:sldMk cId="3152571178" sldId="329"/>
            <ac:spMk id="8" creationId="{25CB915E-19C8-ED80-FE62-04EFC5129F2F}"/>
          </ac:spMkLst>
        </pc:spChg>
        <pc:spChg chg="add mod">
          <ac:chgData name="Toby Donaldson" userId="2e6e5431-bb17-4c41-9985-d39c50d83c73" providerId="ADAL" clId="{F0E40FE0-2E57-4922-A8AA-5AFA101CC44A}" dt="2024-01-19T06:30:50.478" v="5439" actId="20577"/>
          <ac:spMkLst>
            <pc:docMk/>
            <pc:sldMk cId="3152571178" sldId="329"/>
            <ac:spMk id="9" creationId="{A5972C75-A591-9847-0EFA-946D14F4A39D}"/>
          </ac:spMkLst>
        </pc:spChg>
        <pc:spChg chg="add mod">
          <ac:chgData name="Toby Donaldson" userId="2e6e5431-bb17-4c41-9985-d39c50d83c73" providerId="ADAL" clId="{F0E40FE0-2E57-4922-A8AA-5AFA101CC44A}" dt="2024-01-19T06:23:59.584" v="5237" actId="1076"/>
          <ac:spMkLst>
            <pc:docMk/>
            <pc:sldMk cId="3152571178" sldId="329"/>
            <ac:spMk id="11" creationId="{933C9C3A-D374-AB00-F70F-D8309B726EFC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2" creationId="{ECE3AB46-7F62-F40E-CA97-6F4F20AA904E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3" creationId="{AB56A1E4-8CA3-541F-5A4A-9BDA4AFB03B2}"/>
          </ac:spMkLst>
        </pc:spChg>
        <pc:spChg chg="add mod">
          <ac:chgData name="Toby Donaldson" userId="2e6e5431-bb17-4c41-9985-d39c50d83c73" providerId="ADAL" clId="{F0E40FE0-2E57-4922-A8AA-5AFA101CC44A}" dt="2024-01-19T06:24:10.603" v="5243" actId="20577"/>
          <ac:spMkLst>
            <pc:docMk/>
            <pc:sldMk cId="3152571178" sldId="329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7" creationId="{85FF1771-D104-DF34-122C-D02109887E96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8" creationId="{93C85BB4-5547-F36F-709A-38BB94CD162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9" creationId="{6458E6F0-15F5-1848-6B4D-C06368BFBB9C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21:08.456" v="5179" actId="21"/>
          <ac:spMkLst>
            <pc:docMk/>
            <pc:sldMk cId="3152571178" sldId="329"/>
            <ac:spMk id="26" creationId="{090226F4-89D8-2118-58C0-94DEE645EE83}"/>
          </ac:spMkLst>
        </pc:spChg>
        <pc:spChg chg="mod">
          <ac:chgData name="Toby Donaldson" userId="2e6e5431-bb17-4c41-9985-d39c50d83c73" providerId="ADAL" clId="{F0E40FE0-2E57-4922-A8AA-5AFA101CC44A}" dt="2024-01-22T19:57:37.041" v="9103" actId="1076"/>
          <ac:spMkLst>
            <pc:docMk/>
            <pc:sldMk cId="3152571178" sldId="329"/>
            <ac:spMk id="27" creationId="{8C4F32D6-CA76-17BC-DE58-626825827F96}"/>
          </ac:spMkLst>
        </pc:spChg>
        <pc:spChg chg="del">
          <ac:chgData name="Toby Donaldson" userId="2e6e5431-bb17-4c41-9985-d39c50d83c73" providerId="ADAL" clId="{F0E40FE0-2E57-4922-A8AA-5AFA101CC44A}" dt="2024-01-19T06:20:45.455" v="5174" actId="21"/>
          <ac:spMkLst>
            <pc:docMk/>
            <pc:sldMk cId="3152571178" sldId="329"/>
            <ac:spMk id="31" creationId="{274F93CB-76C9-8B5A-3119-013C7F38BED5}"/>
          </ac:spMkLst>
        </pc:spChg>
        <pc:spChg chg="del">
          <ac:chgData name="Toby Donaldson" userId="2e6e5431-bb17-4c41-9985-d39c50d83c73" providerId="ADAL" clId="{F0E40FE0-2E57-4922-A8AA-5AFA101CC44A}" dt="2024-01-19T06:21:09.815" v="5180" actId="21"/>
          <ac:spMkLst>
            <pc:docMk/>
            <pc:sldMk cId="3152571178" sldId="329"/>
            <ac:spMk id="43" creationId="{46500514-5C84-49C1-3975-1746539409C2}"/>
          </ac:spMkLst>
        </pc:spChg>
        <pc:spChg chg="del mod">
          <ac:chgData name="Toby Donaldson" userId="2e6e5431-bb17-4c41-9985-d39c50d83c73" providerId="ADAL" clId="{F0E40FE0-2E57-4922-A8AA-5AFA101CC44A}" dt="2024-01-19T06:21:03.478" v="5178" actId="21"/>
          <ac:spMkLst>
            <pc:docMk/>
            <pc:sldMk cId="3152571178" sldId="329"/>
            <ac:spMk id="44" creationId="{E57BDBD3-C74F-4A98-C4B8-04E729F8E0FF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45" creationId="{E070ED32-850E-4103-31E1-22AF6FFA313B}"/>
          </ac:spMkLst>
        </pc:spChg>
        <pc:spChg chg="del">
          <ac:chgData name="Toby Donaldson" userId="2e6e5431-bb17-4c41-9985-d39c50d83c73" providerId="ADAL" clId="{F0E40FE0-2E57-4922-A8AA-5AFA101CC44A}" dt="2024-01-19T06:21:14.894" v="5182" actId="21"/>
          <ac:spMkLst>
            <pc:docMk/>
            <pc:sldMk cId="3152571178" sldId="329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9T06:24:30.371" v="5248" actId="20577"/>
          <ac:spMkLst>
            <pc:docMk/>
            <pc:sldMk cId="3152571178" sldId="329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8" creationId="{081552A6-DE80-6E15-F0B3-400400A9835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9" creationId="{39FBEB59-28B8-384C-B263-64B2D98F3E9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60" creationId="{DAAFA588-5709-65DA-7B48-C66404A298D1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2" creationId="{7988AB7F-48C4-E1E5-BAB7-44CCEAA3F73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3" creationId="{DEDDF44A-286B-0AEF-8595-3AA18A00A5EF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4" creationId="{208620A4-B600-362E-1E96-D47F66E30D5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5" creationId="{3378F7F2-E53F-714A-2E40-090227934C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6" creationId="{24ACDE68-46EC-5F7D-1A4F-AD96202AA335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7" creationId="{774DF239-AC59-C277-5B63-0860135835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8" creationId="{850138E6-92FC-0B9B-6312-08D375EA3AA0}"/>
          </ac:spMkLst>
        </pc:spChg>
        <pc:spChg chg="add del mod">
          <ac:chgData name="Toby Donaldson" userId="2e6e5431-bb17-4c41-9985-d39c50d83c73" providerId="ADAL" clId="{F0E40FE0-2E57-4922-A8AA-5AFA101CC44A}" dt="2024-01-19T06:50:31.037" v="5876" actId="21"/>
          <ac:spMkLst>
            <pc:docMk/>
            <pc:sldMk cId="3152571178" sldId="329"/>
            <ac:spMk id="69" creationId="{4C4C6CF2-586E-328C-2070-E61F808BF9F0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70" creationId="{E5C0609A-8B6E-0AE8-31B0-3B20F7EB6CC1}"/>
          </ac:spMkLst>
        </pc:spChg>
        <pc:spChg chg="add del mod">
          <ac:chgData name="Toby Donaldson" userId="2e6e5431-bb17-4c41-9985-d39c50d83c73" providerId="ADAL" clId="{F0E40FE0-2E57-4922-A8AA-5AFA101CC44A}" dt="2024-01-19T06:52:07.380" v="5879" actId="21"/>
          <ac:spMkLst>
            <pc:docMk/>
            <pc:sldMk cId="3152571178" sldId="329"/>
            <ac:spMk id="71" creationId="{48D28C9B-4C7F-B4F6-0D78-CD0D33A9A6CD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2" creationId="{A725E9F2-9BFE-C589-74EC-C5048C562B92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3" creationId="{49611193-E4D3-E81F-7441-4D30887907EB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4" creationId="{703504F4-CBB9-F9FA-770C-35B70BF78DC1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5" creationId="{DFBAC11D-DA6D-CE83-DDE7-B9CFC6D32975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6" creationId="{3FE3E341-0F29-1B10-3C98-C94DECD0F23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7" creationId="{42EA2CF9-6032-BB85-0693-7A57F77FF2DF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8" creationId="{B28AC80D-C3C2-A2C8-2B24-617B74D442BA}"/>
          </ac:spMkLst>
        </pc:spChg>
        <pc:spChg chg="add mod">
          <ac:chgData name="Toby Donaldson" userId="2e6e5431-bb17-4c41-9985-d39c50d83c73" providerId="ADAL" clId="{F0E40FE0-2E57-4922-A8AA-5AFA101CC44A}" dt="2024-01-19T06:50:42.541" v="5877"/>
          <ac:spMkLst>
            <pc:docMk/>
            <pc:sldMk cId="3152571178" sldId="329"/>
            <ac:spMk id="79" creationId="{36C9C5DB-64C9-C4B0-E1F9-75EDE624CA48}"/>
          </ac:spMkLst>
        </pc:spChg>
        <pc:grpChg chg="add mod">
          <ac:chgData name="Toby Donaldson" userId="2e6e5431-bb17-4c41-9985-d39c50d83c73" providerId="ADAL" clId="{F0E40FE0-2E57-4922-A8AA-5AFA101CC44A}" dt="2024-01-19T06:22:31.452" v="5208" actId="164"/>
          <ac:grpSpMkLst>
            <pc:docMk/>
            <pc:sldMk cId="3152571178" sldId="329"/>
            <ac:grpSpMk id="10" creationId="{32FB3CF3-1803-40DE-1C13-24CED8B634B6}"/>
          </ac:grpSpMkLst>
        </pc:grpChg>
        <pc:grpChg chg="del mod">
          <ac:chgData name="Toby Donaldson" userId="2e6e5431-bb17-4c41-9985-d39c50d83c73" providerId="ADAL" clId="{F0E40FE0-2E57-4922-A8AA-5AFA101CC44A}" dt="2024-01-19T06:21:33.059" v="5188" actId="21"/>
          <ac:grpSpMkLst>
            <pc:docMk/>
            <pc:sldMk cId="3152571178" sldId="329"/>
            <ac:grpSpMk id="23" creationId="{060F5995-9922-A04E-692A-B22CE5FDCB9A}"/>
          </ac:grpSpMkLst>
        </pc:grpChg>
        <pc:grpChg chg="del mod">
          <ac:chgData name="Toby Donaldson" userId="2e6e5431-bb17-4c41-9985-d39c50d83c73" providerId="ADAL" clId="{F0E40FE0-2E57-4922-A8AA-5AFA101CC44A}" dt="2024-01-19T06:21:03.478" v="5178" actId="21"/>
          <ac:grpSpMkLst>
            <pc:docMk/>
            <pc:sldMk cId="3152571178" sldId="329"/>
            <ac:grpSpMk id="40" creationId="{27816222-667C-E288-90B5-5F911AB80FD2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5" creationId="{A424C7FD-B495-9E3C-DBF2-A8FE5E1FC7E6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6" creationId="{9BAE61D4-0D26-3DB2-8119-A141B67F6311}"/>
          </ac:grpSpMkLst>
        </pc:grpChg>
        <pc:cxnChg chg="del mod">
          <ac:chgData name="Toby Donaldson" userId="2e6e5431-bb17-4c41-9985-d39c50d83c73" providerId="ADAL" clId="{F0E40FE0-2E57-4922-A8AA-5AFA101CC44A}" dt="2024-01-19T06:20:47.716" v="5175" actId="21"/>
          <ac:cxnSpMkLst>
            <pc:docMk/>
            <pc:sldMk cId="3152571178" sldId="329"/>
            <ac:cxnSpMk id="6" creationId="{534A0B71-8BCE-A261-D3AC-DC2F2774E095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5" creationId="{4F740665-FAB4-A18F-CFF3-91DCC7A7A771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8" creationId="{0E7558B0-18AC-848C-37BF-3E6D290ECF49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9" creationId="{0C3F35AC-7963-5915-2113-BF80960EA5FD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24:39.559" v="5250" actId="14100"/>
          <ac:cxnSpMkLst>
            <pc:docMk/>
            <pc:sldMk cId="3152571178" sldId="329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5:58.262" v="5907"/>
        <pc:sldMkLst>
          <pc:docMk/>
          <pc:sldMk cId="4132158236" sldId="330"/>
        </pc:sldMkLst>
        <pc:spChg chg="add mod">
          <ac:chgData name="Toby Donaldson" userId="2e6e5431-bb17-4c41-9985-d39c50d83c73" providerId="ADAL" clId="{F0E40FE0-2E57-4922-A8AA-5AFA101CC44A}" dt="2024-01-19T06:37:07.914" v="5688" actId="207"/>
          <ac:spMkLst>
            <pc:docMk/>
            <pc:sldMk cId="4132158236" sldId="330"/>
            <ac:spMk id="3" creationId="{DA1542AB-C88D-04DB-641E-A4E37938F430}"/>
          </ac:spMkLst>
        </pc:spChg>
        <pc:spChg chg="add mod">
          <ac:chgData name="Toby Donaldson" userId="2e6e5431-bb17-4c41-9985-d39c50d83c73" providerId="ADAL" clId="{F0E40FE0-2E57-4922-A8AA-5AFA101CC44A}" dt="2024-01-19T06:37:11.441" v="5689" actId="207"/>
          <ac:spMkLst>
            <pc:docMk/>
            <pc:sldMk cId="4132158236" sldId="330"/>
            <ac:spMk id="6" creationId="{56B0BB7D-7BCE-EF06-B046-904AE09EE064}"/>
          </ac:spMkLst>
        </pc:spChg>
        <pc:spChg chg="mod">
          <ac:chgData name="Toby Donaldson" userId="2e6e5431-bb17-4c41-9985-d39c50d83c73" providerId="ADAL" clId="{F0E40FE0-2E57-4922-A8AA-5AFA101CC44A}" dt="2024-01-19T06:38:56.814" v="5764" actId="400"/>
          <ac:spMkLst>
            <pc:docMk/>
            <pc:sldMk cId="4132158236" sldId="330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37:14.403" v="5690" actId="207"/>
          <ac:spMkLst>
            <pc:docMk/>
            <pc:sldMk cId="4132158236" sldId="330"/>
            <ac:spMk id="15" creationId="{C08228E4-1FFE-2BA0-56D6-E6CE5A5B7F33}"/>
          </ac:spMkLst>
        </pc:spChg>
        <pc:spChg chg="add mod">
          <ac:chgData name="Toby Donaldson" userId="2e6e5431-bb17-4c41-9985-d39c50d83c73" providerId="ADAL" clId="{F0E40FE0-2E57-4922-A8AA-5AFA101CC44A}" dt="2024-01-19T06:37:18.089" v="5691" actId="207"/>
          <ac:spMkLst>
            <pc:docMk/>
            <pc:sldMk cId="4132158236" sldId="330"/>
            <ac:spMk id="16" creationId="{5FC7297A-347F-7F8B-BD14-218C67C60AA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0" creationId="{9B5830B5-D6CD-ABBF-D525-9093E337A02D}"/>
          </ac:spMkLst>
        </pc:spChg>
        <pc:spChg chg="add del mod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2" creationId="{35C1BA95-D3BC-B3F1-AF81-6C908ADF6131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3" creationId="{27DD1D68-EDC5-A537-9F4C-C3E4577E1A3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4" creationId="{0FE96E22-84D3-6267-FA91-9714E2828F2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6" creationId="{5999721D-E313-2CAE-9EA9-C67F6ECA5354}"/>
          </ac:spMkLst>
        </pc:spChg>
        <pc:spChg chg="mod">
          <ac:chgData name="Toby Donaldson" userId="2e6e5431-bb17-4c41-9985-d39c50d83c73" providerId="ADAL" clId="{F0E40FE0-2E57-4922-A8AA-5AFA101CC44A}" dt="2024-01-19T06:36:01.160" v="5675" actId="1076"/>
          <ac:spMkLst>
            <pc:docMk/>
            <pc:sldMk cId="4132158236" sldId="330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5:41.393" v="5840"/>
          <ac:spMkLst>
            <pc:docMk/>
            <pc:sldMk cId="4132158236" sldId="330"/>
            <ac:spMk id="31" creationId="{9B68F7D7-E72D-9EB3-A47E-E9ED7CA1EA7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8" creationId="{E5F9EE65-6391-AD72-1ABE-918FD62A0EEA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9" creationId="{24569743-F5B4-2352-F97C-C24DCD1690D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0" creationId="{958FDCAA-E197-0B9C-7506-5C206D3C8F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1" creationId="{62091ED8-6E1E-C38A-E935-46C3D7680BB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2" creationId="{8FE4A7A4-C5A0-0E89-7271-7BD82D067BC9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3" creationId="{2A6463BA-CEAF-8FD1-4FFD-955102F4D7A2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4" creationId="{BEF6C743-5C2E-CBBD-42CE-567711A1BE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5" creationId="{385E9855-6D76-D7DE-8103-9B90C469143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6" creationId="{FA1389C3-729E-472A-0961-DA2B8CE8A5E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7" creationId="{87203538-BE87-8A1A-53D2-12D161B47E93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8" creationId="{905C1E54-D938-EF56-7721-EBDF238F70C4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9" creationId="{347F377B-2FDB-26F0-C136-F6EF8FBE00AD}"/>
          </ac:spMkLst>
        </pc:spChg>
        <pc:spChg chg="mod">
          <ac:chgData name="Toby Donaldson" userId="2e6e5431-bb17-4c41-9985-d39c50d83c73" providerId="ADAL" clId="{F0E40FE0-2E57-4922-A8AA-5AFA101CC44A}" dt="2024-01-19T06:37:25.183" v="5693" actId="20577"/>
          <ac:spMkLst>
            <pc:docMk/>
            <pc:sldMk cId="4132158236" sldId="330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2" creationId="{7988AB7F-48C4-E1E5-BAB7-44CCEAA3F73A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3" creationId="{DEDDF44A-286B-0AEF-8595-3AA18A00A5EF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27.326" v="5838" actId="21"/>
          <ac:spMkLst>
            <pc:docMk/>
            <pc:sldMk cId="4132158236" sldId="330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2" creationId="{1420EC9C-8DF0-D3D5-9FC0-690F56E3470F}"/>
          </ac:grpSpMkLst>
        </pc:grpChg>
        <pc:grpChg chg="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7" creationId="{EA61FB85-0D3D-17DC-231B-58482A0EDE56}"/>
          </ac:grpSpMkLst>
        </pc:grp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3" creationId="{DDE40CC1-65AA-392D-55D1-7BF086E5491C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4" creationId="{94EB88A1-82FC-4399-F761-9FAC08EF4130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5" creationId="{B43D02F7-7C9B-8CAA-71AE-CB5F1A38C827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6" creationId="{8AA15653-F900-A325-0CF1-292E32FFE9AC}"/>
          </ac:cxnSpMkLst>
        </pc:cxnChg>
        <pc:cxnChg chg="mod">
          <ac:chgData name="Toby Donaldson" userId="2e6e5431-bb17-4c41-9985-d39c50d83c73" providerId="ADAL" clId="{F0E40FE0-2E57-4922-A8AA-5AFA101CC44A}" dt="2024-01-19T06:37:25.183" v="5693" actId="20577"/>
          <ac:cxnSpMkLst>
            <pc:docMk/>
            <pc:sldMk cId="4132158236" sldId="330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6:18.722" v="5910"/>
        <pc:sldMkLst>
          <pc:docMk/>
          <pc:sldMk cId="607061232" sldId="331"/>
        </pc:sldMkLst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2" creationId="{7C6ED994-62E9-29F4-62C8-01DF894C7797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3" creationId="{E9CD7783-D96D-BAC5-ADA7-C96EC2097EA4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4" creationId="{AA2360F8-6A06-2D2A-1071-AA552F2BDC1F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6" creationId="{68640F4C-2530-544F-DB87-141AF3D20EE4}"/>
          </ac:spMkLst>
        </pc:spChg>
        <pc:spChg chg="add mod">
          <ac:chgData name="Toby Donaldson" userId="2e6e5431-bb17-4c41-9985-d39c50d83c73" providerId="ADAL" clId="{F0E40FE0-2E57-4922-A8AA-5AFA101CC44A}" dt="2024-01-19T06:45:38.869" v="5839"/>
          <ac:spMkLst>
            <pc:docMk/>
            <pc:sldMk cId="607061232" sldId="331"/>
            <ac:spMk id="31" creationId="{7AE909D4-EDD8-5110-985C-C23A4453CFDB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2" creationId="{B927D8C8-96D5-56D6-60F1-2EE70626654D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3" creationId="{50A9A301-093B-0B25-8863-7BD3B05F7CDC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4" creationId="{7EE31747-7C9F-2ED4-612F-EFA4C5756BB0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5" creationId="{03BC288F-6EFB-E9E2-E642-C3F5576782C3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2" creationId="{C836E2D7-4E9B-C9D0-1B31-A7027F8DAF0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3" creationId="{7C8A4EA1-F809-2021-77D2-86A316CB91A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4" creationId="{23DACB7B-9AD4-3862-1675-0EFAF34EE1E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5" creationId="{99DABBC6-E5B5-0D3E-D8E9-BE6D53055CEA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6" creationId="{C5C03D93-3032-88C1-0288-88E1CD3F8ED1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7" creationId="{6B222030-6E43-7943-55D7-5422375014AD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8" creationId="{49717CCD-AD01-B65B-AD6A-6C5DDAAAD09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9" creationId="{9DF04F5C-C1A5-13C4-14CD-1A25A0577CB2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1" creationId="{3DE1E878-C082-8075-9FAF-37A3886CFB1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2" creationId="{04088B39-0E35-220C-0087-222CD91D8C4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3" creationId="{65CAD697-CACD-3C1E-6D7B-955A7A6ADC04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4" creationId="{05ADC6FF-F560-D68E-9821-749FDAA6BD6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18.679" v="5836" actId="21"/>
          <ac:spMkLst>
            <pc:docMk/>
            <pc:sldMk cId="607061232" sldId="331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36" creationId="{8D5C1530-5935-7D3B-4ACF-4032C25057F0}"/>
          </ac:grpSpMkLst>
        </pc:grpChg>
        <pc:grpChg chg="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41" creationId="{5EDB0E30-C54C-4E6F-8EF9-79C6CEA56895}"/>
          </ac:grpSpMkLst>
        </pc:grp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7" creationId="{3203C827-E49B-CD0F-CC42-3CEF67B95E1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8" creationId="{6C95B493-C95A-679F-0D34-848E1999739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9" creationId="{0F28F5A4-35B8-3BB2-CBA7-70A010772C16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40" creationId="{FC495980-4319-2D29-AC49-748D4E37DB29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7:09:26.352" v="6518" actId="1076"/>
        <pc:sldMkLst>
          <pc:docMk/>
          <pc:sldMk cId="1130488737" sldId="332"/>
        </pc:sldMkLst>
        <pc:spChg chg="mod">
          <ac:chgData name="Toby Donaldson" userId="2e6e5431-bb17-4c41-9985-d39c50d83c73" providerId="ADAL" clId="{F0E40FE0-2E57-4922-A8AA-5AFA101CC44A}" dt="2024-01-19T06:59:59.520" v="5984" actId="1076"/>
          <ac:spMkLst>
            <pc:docMk/>
            <pc:sldMk cId="1130488737" sldId="332"/>
            <ac:spMk id="2" creationId="{6E27C467-0D4B-5398-59B5-024CE8B55934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5" creationId="{85498E63-7722-32F5-9D6C-A22CA2191480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7" creationId="{4C95837B-89E1-C908-9ECE-72B010BDB772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8" creationId="{25CB915E-19C8-ED80-FE62-04EFC5129F2F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9" creationId="{A5972C75-A591-9847-0EFA-946D14F4A39D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4" creationId="{EEDD0197-EE3A-ADF9-AC36-8540675AED8A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20" creationId="{9B5830B5-D6CD-ABBF-D525-9093E337A02D}"/>
          </ac:spMkLst>
        </pc:spChg>
        <pc:spChg chg="mod">
          <ac:chgData name="Toby Donaldson" userId="2e6e5431-bb17-4c41-9985-d39c50d83c73" providerId="ADAL" clId="{F0E40FE0-2E57-4922-A8AA-5AFA101CC44A}" dt="2024-01-19T06:45:10.416" v="5834" actId="1076"/>
          <ac:spMkLst>
            <pc:docMk/>
            <pc:sldMk cId="1130488737" sldId="332"/>
            <ac:spMk id="21" creationId="{1023F993-0FA9-F11A-D8AE-7EA6DADED899}"/>
          </ac:spMkLst>
        </pc:spChg>
        <pc:spChg chg="add mod">
          <ac:chgData name="Toby Donaldson" userId="2e6e5431-bb17-4c41-9985-d39c50d83c73" providerId="ADAL" clId="{F0E40FE0-2E57-4922-A8AA-5AFA101CC44A}" dt="2024-01-19T06:41:02.934" v="5781" actId="20577"/>
          <ac:spMkLst>
            <pc:docMk/>
            <pc:sldMk cId="1130488737" sldId="332"/>
            <ac:spMk id="22" creationId="{88C7850D-7777-A300-136C-48ABB2988B24}"/>
          </ac:spMkLst>
        </pc:spChg>
        <pc:spChg chg="add mod">
          <ac:chgData name="Toby Donaldson" userId="2e6e5431-bb17-4c41-9985-d39c50d83c73" providerId="ADAL" clId="{F0E40FE0-2E57-4922-A8AA-5AFA101CC44A}" dt="2024-01-19T06:41:07.506" v="5782" actId="20577"/>
          <ac:spMkLst>
            <pc:docMk/>
            <pc:sldMk cId="1130488737" sldId="332"/>
            <ac:spMk id="23" creationId="{EE1DD3C8-325D-9363-437F-34BD54D42D89}"/>
          </ac:spMkLst>
        </pc:spChg>
        <pc:spChg chg="add mod">
          <ac:chgData name="Toby Donaldson" userId="2e6e5431-bb17-4c41-9985-d39c50d83c73" providerId="ADAL" clId="{F0E40FE0-2E57-4922-A8AA-5AFA101CC44A}" dt="2024-01-19T06:42:25.940" v="5797" actId="12788"/>
          <ac:spMkLst>
            <pc:docMk/>
            <pc:sldMk cId="1130488737" sldId="332"/>
            <ac:spMk id="26" creationId="{1F2ABA4E-3354-A49C-2098-430F655AB720}"/>
          </ac:spMkLst>
        </pc:spChg>
        <pc:spChg chg="del mod">
          <ac:chgData name="Toby Donaldson" userId="2e6e5431-bb17-4c41-9985-d39c50d83c73" providerId="ADAL" clId="{F0E40FE0-2E57-4922-A8AA-5AFA101CC44A}" dt="2024-01-19T06:42:31.132" v="5799" actId="21"/>
          <ac:spMkLst>
            <pc:docMk/>
            <pc:sldMk cId="1130488737" sldId="332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7:31.181" v="5859" actId="207"/>
          <ac:spMkLst>
            <pc:docMk/>
            <pc:sldMk cId="1130488737" sldId="332"/>
            <ac:spMk id="35" creationId="{3952E65A-51E5-5DE8-CE3B-24740AC5E096}"/>
          </ac:spMkLst>
        </pc:spChg>
        <pc:spChg chg="add mod">
          <ac:chgData name="Toby Donaldson" userId="2e6e5431-bb17-4c41-9985-d39c50d83c73" providerId="ADAL" clId="{F0E40FE0-2E57-4922-A8AA-5AFA101CC44A}" dt="2024-01-19T06:43:50.335" v="5817" actId="1076"/>
          <ac:spMkLst>
            <pc:docMk/>
            <pc:sldMk cId="1130488737" sldId="332"/>
            <ac:spMk id="45" creationId="{9AE06929-935A-9DB8-9838-9693C8F5CF58}"/>
          </ac:spMkLst>
        </pc:spChg>
        <pc:spChg chg="add mod">
          <ac:chgData name="Toby Donaldson" userId="2e6e5431-bb17-4c41-9985-d39c50d83c73" providerId="ADAL" clId="{F0E40FE0-2E57-4922-A8AA-5AFA101CC44A}" dt="2024-01-19T06:47:39.684" v="5862" actId="207"/>
          <ac:spMkLst>
            <pc:docMk/>
            <pc:sldMk cId="1130488737" sldId="332"/>
            <ac:spMk id="46" creationId="{DF6F17DE-C04F-B33B-45F7-0E53FC00F32F}"/>
          </ac:spMkLst>
        </pc:spChg>
        <pc:spChg chg="add 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47" creationId="{627DE99A-A99F-B0D2-C2C8-5481E715AD78}"/>
          </ac:spMkLst>
        </pc:spChg>
        <pc:spChg chg="add mod">
          <ac:chgData name="Toby Donaldson" userId="2e6e5431-bb17-4c41-9985-d39c50d83c73" providerId="ADAL" clId="{F0E40FE0-2E57-4922-A8AA-5AFA101CC44A}" dt="2024-01-19T06:49:18.469" v="5871" actId="12789"/>
          <ac:spMkLst>
            <pc:docMk/>
            <pc:sldMk cId="1130488737" sldId="332"/>
            <ac:spMk id="48" creationId="{08EBB6BD-E0D3-6BE0-F662-611A344D0F01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49" creationId="{9CAE02CC-5900-8D79-B212-B87AE8486D1D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1" creationId="{69F111A5-6614-11CD-BADB-691B89F2AE07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2" creationId="{13FFBE37-7584-99CD-CFE1-D19B03D82719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3" creationId="{4C05DD76-DC33-A827-8C1E-9F8745E9B1AE}"/>
          </ac:spMkLst>
        </pc:spChg>
        <pc:spChg chg="add mod">
          <ac:chgData name="Toby Donaldson" userId="2e6e5431-bb17-4c41-9985-d39c50d83c73" providerId="ADAL" clId="{F0E40FE0-2E57-4922-A8AA-5AFA101CC44A}" dt="2024-01-19T06:47:23.706" v="5857" actId="207"/>
          <ac:spMkLst>
            <pc:docMk/>
            <pc:sldMk cId="1130488737" sldId="332"/>
            <ac:spMk id="54" creationId="{1F4271FD-96B5-349C-9B45-6BD920294261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6" creationId="{A3C1A387-C6E1-94AD-2DE5-5EC42DCC62AE}"/>
          </ac:spMkLst>
        </pc:spChg>
        <pc:spChg chg="add mod">
          <ac:chgData name="Toby Donaldson" userId="2e6e5431-bb17-4c41-9985-d39c50d83c73" providerId="ADAL" clId="{F0E40FE0-2E57-4922-A8AA-5AFA101CC44A}" dt="2024-01-19T06:47:26.427" v="5858" actId="207"/>
          <ac:spMkLst>
            <pc:docMk/>
            <pc:sldMk cId="1130488737" sldId="332"/>
            <ac:spMk id="57" creationId="{E229E7E4-90BF-CF2D-FA95-D1AECAB762A3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0" creationId="{DAAFA588-5709-65DA-7B48-C66404A298D1}"/>
          </ac:spMkLst>
        </pc:spChg>
        <pc:spChg chg="add mod">
          <ac:chgData name="Toby Donaldson" userId="2e6e5431-bb17-4c41-9985-d39c50d83c73" providerId="ADAL" clId="{F0E40FE0-2E57-4922-A8AA-5AFA101CC44A}" dt="2024-01-19T06:49:32.897" v="5873" actId="20577"/>
          <ac:spMkLst>
            <pc:docMk/>
            <pc:sldMk cId="1130488737" sldId="332"/>
            <ac:spMk id="61" creationId="{175240A6-E366-3A43-6105-21119E1B1020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5" creationId="{3378F7F2-E53F-714A-2E40-090227934C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6" creationId="{24ACDE68-46EC-5F7D-1A4F-AD96202AA335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7" creationId="{774DF239-AC59-C277-5B63-0860135835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8" creationId="{850138E6-92FC-0B9B-6312-08D375EA3AA0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9" creationId="{4C4C6CF2-586E-328C-2070-E61F808BF9F0}"/>
          </ac:spMkLst>
        </pc:spChg>
        <pc:spChg chg="add mod">
          <ac:chgData name="Toby Donaldson" userId="2e6e5431-bb17-4c41-9985-d39c50d83c73" providerId="ADAL" clId="{F0E40FE0-2E57-4922-A8AA-5AFA101CC44A}" dt="2024-01-19T06:49:36.711" v="5874" actId="20577"/>
          <ac:spMkLst>
            <pc:docMk/>
            <pc:sldMk cId="1130488737" sldId="332"/>
            <ac:spMk id="70" creationId="{1E1BE640-F274-662A-7343-D6C4CC83816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7" creationId="{9B2A5132-9F53-2285-8082-0B38CA34BD2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8" creationId="{8B101F08-A4C2-21E8-CEF3-B0D604AAD9E4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9" creationId="{E4A07BB3-056F-4CF5-5BF2-76F1E1231FD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0" creationId="{7B0EB8C0-9C1B-8E43-BE0B-A635DC64CC2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1" creationId="{4191ADCD-02C9-BDEA-F5EC-E2A888E569C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2" creationId="{AAAC9F66-E55B-F623-5E55-0C4406982822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3" creationId="{F662D629-C90D-612C-7895-865A42868F77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4" creationId="{F32FC38D-D8A2-44AA-95E2-4CD3BECCC2C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5" creationId="{EC5CC9BF-F546-F94C-7D8F-C75EE3D8B69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6" creationId="{6B59C95B-8A13-746A-BEBB-76E982D1564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7" creationId="{00B382F8-EBF3-13F2-28AB-C362A95587E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8" creationId="{149D797F-8AC4-3491-3D8D-2EEDEC9F18B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89" creationId="{9D816C32-4C16-A9F1-9C51-74D47AD38076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2" creationId="{67ED4E49-990E-3B9A-9D2E-23729B7A04A0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6" creationId="{88D0B4CD-21C6-059B-C9A3-21382145B9BA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7" creationId="{880DCEBD-A975-75CD-550E-9619DB510D43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2" creationId="{D57B66A2-6776-7722-7041-FACCCB93215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5" creationId="{144B5EC2-94E1-63F0-0164-2905BA53223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6" creationId="{C8766CB5-DE97-8331-6638-E5B1BE20ABF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7" creationId="{CD955B5E-F8A7-E2CD-CC3E-5E781F236B03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8" creationId="{2634E251-F48C-A942-4816-40E9387D9337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9" creationId="{0957A6BE-AA79-DE61-2D85-7918B3A5F65F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10" creationId="{473FDE1E-C9ED-FA8B-9E7A-E765549ADDDC}"/>
          </ac:spMkLst>
        </pc:spChg>
        <pc:spChg chg="add mod">
          <ac:chgData name="Toby Donaldson" userId="2e6e5431-bb17-4c41-9985-d39c50d83c73" providerId="ADAL" clId="{F0E40FE0-2E57-4922-A8AA-5AFA101CC44A}" dt="2024-01-19T07:09:26.352" v="6518" actId="1076"/>
          <ac:spMkLst>
            <pc:docMk/>
            <pc:sldMk cId="1130488737" sldId="332"/>
            <ac:spMk id="111" creationId="{FB445307-9AE1-56DE-D30E-6A65DA4A3D3B}"/>
          </ac:spMkLst>
        </pc:spChg>
        <pc:grpChg chg="del">
          <ac:chgData name="Toby Donaldson" userId="2e6e5431-bb17-4c41-9985-d39c50d83c73" providerId="ADAL" clId="{F0E40FE0-2E57-4922-A8AA-5AFA101CC44A}" dt="2024-01-19T06:39:27.905" v="5767" actId="165"/>
          <ac:grpSpMkLst>
            <pc:docMk/>
            <pc:sldMk cId="1130488737" sldId="332"/>
            <ac:grpSpMk id="10" creationId="{32FB3CF3-1803-40DE-1C13-24CED8B634B6}"/>
          </ac:grpSpMkLst>
        </pc:grpChg>
        <pc:grpChg chg="add 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1" creationId="{94412830-E577-26A0-AE1C-E8E2D9E9FB8C}"/>
          </ac:grpSpMkLst>
        </pc:grpChg>
        <pc:grpChg chg="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6" creationId="{97DEA16D-9C03-1C7B-95DD-281111CE6742}"/>
          </ac:grpSpMkLst>
        </pc:grp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30" creationId="{5F34029D-B2B9-9DBC-1FC6-72467FC354FB}"/>
          </ac:cxnSpMkLst>
        </pc:cxnChg>
        <pc:cxnChg chg="add del mod">
          <ac:chgData name="Toby Donaldson" userId="2e6e5431-bb17-4c41-9985-d39c50d83c73" providerId="ADAL" clId="{F0E40FE0-2E57-4922-A8AA-5AFA101CC44A}" dt="2024-01-19T06:43:14.095" v="5811" actId="14100"/>
          <ac:cxnSpMkLst>
            <pc:docMk/>
            <pc:sldMk cId="1130488737" sldId="332"/>
            <ac:cxnSpMk id="55" creationId="{BE85951F-5800-8290-4F29-BAB304AF5520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2" creationId="{1B5A908B-DBB6-9359-E9A9-3BE2425D73AF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3" creationId="{9ECE4F28-B4F1-CDA6-297C-F7139AFBBF54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4" creationId="{82B58704-A1B3-12A9-FFC2-D74FEAA005E7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5" creationId="{CD5A1586-B7EF-34EF-3C50-2FE2DFCA6648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1" creationId="{E5FD240B-AEF8-5A75-3B33-9F4F2E37FDBD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3" creationId="{885A6BDD-1E88-BF4C-CEB9-E3C4D80C6C11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9" creationId="{C520DE2B-2976-C2B3-0BB6-E5CF0D34797D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101" creationId="{B4C424AA-6BC1-F8B0-5EEA-A88B0F7AE957}"/>
          </ac:cxnSpMkLst>
        </pc:cxnChg>
      </pc:sldChg>
      <pc:sldChg chg="add">
        <pc:chgData name="Toby Donaldson" userId="2e6e5431-bb17-4c41-9985-d39c50d83c73" providerId="ADAL" clId="{F0E40FE0-2E57-4922-A8AA-5AFA101CC44A}" dt="2024-01-19T07:07:57.326" v="6423" actId="2890"/>
        <pc:sldMkLst>
          <pc:docMk/>
          <pc:sldMk cId="2663050159" sldId="333"/>
        </pc:sldMkLst>
      </pc:sldChg>
      <pc:sldChg chg="addSp modSp add mod">
        <pc:chgData name="Toby Donaldson" userId="2e6e5431-bb17-4c41-9985-d39c50d83c73" providerId="ADAL" clId="{F0E40FE0-2E57-4922-A8AA-5AFA101CC44A}" dt="2024-01-19T07:10:56.656" v="6636" actId="1076"/>
        <pc:sldMkLst>
          <pc:docMk/>
          <pc:sldMk cId="13614666" sldId="334"/>
        </pc:sldMkLst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0" creationId="{FAC0A168-570B-8553-19F8-BE0F7F79DA4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8" creationId="{626FCACA-0470-BC20-1BA2-EF0E34D29401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0" creationId="{A410E2EB-1101-1D4A-949D-6F7CBCB4326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4" creationId="{B9884D55-ECA8-6FE6-25FA-9D657418F4C5}"/>
          </ac:spMkLst>
        </pc:spChg>
        <pc:spChg chg="mod">
          <ac:chgData name="Toby Donaldson" userId="2e6e5431-bb17-4c41-9985-d39c50d83c73" providerId="ADAL" clId="{F0E40FE0-2E57-4922-A8AA-5AFA101CC44A}" dt="2024-01-19T07:10:56.656" v="6636" actId="1076"/>
          <ac:spMkLst>
            <pc:docMk/>
            <pc:sldMk cId="13614666" sldId="334"/>
            <ac:spMk id="111" creationId="{FB445307-9AE1-56DE-D30E-6A65DA4A3D3B}"/>
          </ac:spMkLst>
        </pc:sp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7" creationId="{2BE5C272-1516-0D3D-F15B-FDB463B31557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9" creationId="{C1C97355-5880-5F86-9677-68600DDCA7D0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5" creationId="{023984F2-0B0A-42FC-27A5-98E60EA53063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7" creationId="{D2965FC4-FDBE-73AF-27A2-825B2D5099EA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19T07:13:39.287" v="6994" actId="1076"/>
        <pc:sldMkLst>
          <pc:docMk/>
          <pc:sldMk cId="987462323" sldId="335"/>
        </pc:sldMkLst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8" creationId="{C1E990FC-52D0-4431-191C-282A19A8F3AE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9" creationId="{F9BCF253-7D51-85C5-6E85-8A4125398FA8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0" creationId="{8A34584B-CF81-708A-66ED-370DF37D51A2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1" creationId="{67D32B00-48C2-9B9E-F63E-8ADB4ADD3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2" creationId="{35846D60-075C-AECA-4893-D16C0F6C20D2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3" creationId="{01596475-6C7E-F345-B5CA-3B89FE69975D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4" creationId="{BFAF6E06-BB8A-1D7F-9078-E6CD1401C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6" creationId="{CE889145-9E84-5072-7144-B93613FCA9B3}"/>
          </ac:spMkLst>
        </pc:spChg>
        <pc:spChg chg="add mod">
          <ac:chgData name="Toby Donaldson" userId="2e6e5431-bb17-4c41-9985-d39c50d83c73" providerId="ADAL" clId="{F0E40FE0-2E57-4922-A8AA-5AFA101CC44A}" dt="2024-01-19T07:13:39.287" v="6994" actId="1076"/>
          <ac:spMkLst>
            <pc:docMk/>
            <pc:sldMk cId="987462323" sldId="335"/>
            <ac:spMk id="37" creationId="{2413CCF9-D625-C624-8822-EC785AE57484}"/>
          </ac:spMkLst>
        </pc:spChg>
        <pc:spChg chg="mod">
          <ac:chgData name="Toby Donaldson" userId="2e6e5431-bb17-4c41-9985-d39c50d83c73" providerId="ADAL" clId="{F0E40FE0-2E57-4922-A8AA-5AFA101CC44A}" dt="2024-01-19T07:12:36.834" v="6819" actId="20577"/>
          <ac:spMkLst>
            <pc:docMk/>
            <pc:sldMk cId="987462323" sldId="335"/>
            <ac:spMk id="111" creationId="{FB445307-9AE1-56DE-D30E-6A65DA4A3D3B}"/>
          </ac:spMkLst>
        </pc:spChg>
      </pc:sldChg>
      <pc:sldChg chg="addSp delSp modSp new mod">
        <pc:chgData name="Toby Donaldson" userId="2e6e5431-bb17-4c41-9985-d39c50d83c73" providerId="ADAL" clId="{F0E40FE0-2E57-4922-A8AA-5AFA101CC44A}" dt="2024-01-20T04:50:53.777" v="7963" actId="1076"/>
        <pc:sldMkLst>
          <pc:docMk/>
          <pc:sldMk cId="460310742" sldId="336"/>
        </pc:sldMkLst>
        <pc:spChg chg="mod">
          <ac:chgData name="Toby Donaldson" userId="2e6e5431-bb17-4c41-9985-d39c50d83c73" providerId="ADAL" clId="{F0E40FE0-2E57-4922-A8AA-5AFA101CC44A}" dt="2024-01-20T04:31:02.502" v="7026" actId="20577"/>
          <ac:spMkLst>
            <pc:docMk/>
            <pc:sldMk cId="460310742" sldId="336"/>
            <ac:spMk id="2" creationId="{32B403EA-434E-EF9D-8BEF-30F0AA8A99C2}"/>
          </ac:spMkLst>
        </pc:spChg>
        <pc:spChg chg="del">
          <ac:chgData name="Toby Donaldson" userId="2e6e5431-bb17-4c41-9985-d39c50d83c73" providerId="ADAL" clId="{F0E40FE0-2E57-4922-A8AA-5AFA101CC44A}" dt="2024-01-20T04:31:09.456" v="7027" actId="21"/>
          <ac:spMkLst>
            <pc:docMk/>
            <pc:sldMk cId="460310742" sldId="336"/>
            <ac:spMk id="3" creationId="{5F5895DB-E3D7-2B99-3EF2-D3D4F5D63A43}"/>
          </ac:spMkLst>
        </pc:spChg>
        <pc:spChg chg="add mod">
          <ac:chgData name="Toby Donaldson" userId="2e6e5431-bb17-4c41-9985-d39c50d83c73" providerId="ADAL" clId="{F0E40FE0-2E57-4922-A8AA-5AFA101CC44A}" dt="2024-01-20T04:40:38.714" v="7526" actId="1076"/>
          <ac:spMkLst>
            <pc:docMk/>
            <pc:sldMk cId="460310742" sldId="336"/>
            <ac:spMk id="5" creationId="{B91E594E-E478-1EB7-7FA7-6B90DB85E1C7}"/>
          </ac:spMkLst>
        </pc:spChg>
        <pc:spChg chg="add mod">
          <ac:chgData name="Toby Donaldson" userId="2e6e5431-bb17-4c41-9985-d39c50d83c73" providerId="ADAL" clId="{F0E40FE0-2E57-4922-A8AA-5AFA101CC44A}" dt="2024-01-20T04:48:55.214" v="7811" actId="20577"/>
          <ac:spMkLst>
            <pc:docMk/>
            <pc:sldMk cId="460310742" sldId="336"/>
            <ac:spMk id="6" creationId="{79628F64-1275-6517-EDA6-5AF37D4D4C59}"/>
          </ac:spMkLst>
        </pc:spChg>
        <pc:spChg chg="add mod">
          <ac:chgData name="Toby Donaldson" userId="2e6e5431-bb17-4c41-9985-d39c50d83c73" providerId="ADAL" clId="{F0E40FE0-2E57-4922-A8AA-5AFA101CC44A}" dt="2024-01-20T04:48:39.947" v="7807" actId="14100"/>
          <ac:spMkLst>
            <pc:docMk/>
            <pc:sldMk cId="460310742" sldId="336"/>
            <ac:spMk id="7" creationId="{AD503AF9-37AD-90EA-5D4F-E5C0E8F536C0}"/>
          </ac:spMkLst>
        </pc:spChg>
        <pc:spChg chg="add mod">
          <ac:chgData name="Toby Donaldson" userId="2e6e5431-bb17-4c41-9985-d39c50d83c73" providerId="ADAL" clId="{F0E40FE0-2E57-4922-A8AA-5AFA101CC44A}" dt="2024-01-20T04:46:01.088" v="7745" actId="255"/>
          <ac:spMkLst>
            <pc:docMk/>
            <pc:sldMk cId="460310742" sldId="336"/>
            <ac:spMk id="8" creationId="{F60EB777-2A3D-625F-2473-821E05D10053}"/>
          </ac:spMkLst>
        </pc:spChg>
        <pc:spChg chg="add mod">
          <ac:chgData name="Toby Donaldson" userId="2e6e5431-bb17-4c41-9985-d39c50d83c73" providerId="ADAL" clId="{F0E40FE0-2E57-4922-A8AA-5AFA101CC44A}" dt="2024-01-20T04:47:58.861" v="7788" actId="12788"/>
          <ac:spMkLst>
            <pc:docMk/>
            <pc:sldMk cId="460310742" sldId="336"/>
            <ac:spMk id="12" creationId="{6AEB61FE-BD3E-B218-6615-EF2112E4473F}"/>
          </ac:spMkLst>
        </pc:spChg>
        <pc:spChg chg="add mod">
          <ac:chgData name="Toby Donaldson" userId="2e6e5431-bb17-4c41-9985-d39c50d83c73" providerId="ADAL" clId="{F0E40FE0-2E57-4922-A8AA-5AFA101CC44A}" dt="2024-01-20T04:49:11.346" v="7817" actId="1076"/>
          <ac:spMkLst>
            <pc:docMk/>
            <pc:sldMk cId="460310742" sldId="336"/>
            <ac:spMk id="14" creationId="{40CF7398-4987-F6E9-909B-4CA321FD037E}"/>
          </ac:spMkLst>
        </pc:spChg>
        <pc:spChg chg="add mod">
          <ac:chgData name="Toby Donaldson" userId="2e6e5431-bb17-4c41-9985-d39c50d83c73" providerId="ADAL" clId="{F0E40FE0-2E57-4922-A8AA-5AFA101CC44A}" dt="2024-01-20T04:50:53.777" v="7963" actId="1076"/>
          <ac:spMkLst>
            <pc:docMk/>
            <pc:sldMk cId="460310742" sldId="336"/>
            <ac:spMk id="18" creationId="{3435F265-0A10-CFA2-2DA9-B270218CE138}"/>
          </ac:spMkLst>
        </pc:spChg>
        <pc:cxnChg chg="add mod">
          <ac:chgData name="Toby Donaldson" userId="2e6e5431-bb17-4c41-9985-d39c50d83c73" providerId="ADAL" clId="{F0E40FE0-2E57-4922-A8AA-5AFA101CC44A}" dt="2024-01-20T04:48:39.947" v="7807" actId="14100"/>
          <ac:cxnSpMkLst>
            <pc:docMk/>
            <pc:sldMk cId="460310742" sldId="336"/>
            <ac:cxnSpMk id="10" creationId="{7ADEC847-FE6A-0ED5-0CDD-9C2CBE461A36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4:39:35.786" v="7502" actId="1076"/>
        <pc:sldMkLst>
          <pc:docMk/>
          <pc:sldMk cId="2543430043" sldId="337"/>
        </pc:sldMkLst>
        <pc:spChg chg="mod">
          <ac:chgData name="Toby Donaldson" userId="2e6e5431-bb17-4c41-9985-d39c50d83c73" providerId="ADAL" clId="{F0E40FE0-2E57-4922-A8AA-5AFA101CC44A}" dt="2024-01-20T04:32:47.980" v="7076" actId="1076"/>
          <ac:spMkLst>
            <pc:docMk/>
            <pc:sldMk cId="2543430043" sldId="337"/>
            <ac:spMk id="2" creationId="{B2E0EC4B-8A0E-1BCF-888B-26E96DB43052}"/>
          </ac:spMkLst>
        </pc:spChg>
        <pc:spChg chg="add del">
          <ac:chgData name="Toby Donaldson" userId="2e6e5431-bb17-4c41-9985-d39c50d83c73" providerId="ADAL" clId="{F0E40FE0-2E57-4922-A8AA-5AFA101CC44A}" dt="2024-01-20T04:32:01.758" v="7031" actId="21"/>
          <ac:spMkLst>
            <pc:docMk/>
            <pc:sldMk cId="2543430043" sldId="337"/>
            <ac:spMk id="3" creationId="{BF3F0BF9-3D1B-BF89-E0FD-C32FB4D1F3AA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5" creationId="{BF070B2B-4C03-7D7C-7855-25E98EBF186B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6" creationId="{64234A26-B563-3A45-185F-D8234742E92C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7" creationId="{A2B6C373-BE7D-D29B-489E-F9BC8386A05A}"/>
          </ac:spMkLst>
        </pc:spChg>
        <pc:spChg chg="add del mod">
          <ac:chgData name="Toby Donaldson" userId="2e6e5431-bb17-4c41-9985-d39c50d83c73" providerId="ADAL" clId="{F0E40FE0-2E57-4922-A8AA-5AFA101CC44A}" dt="2024-01-20T04:31:59.730" v="7030" actId="21"/>
          <ac:spMkLst>
            <pc:docMk/>
            <pc:sldMk cId="2543430043" sldId="337"/>
            <ac:spMk id="9" creationId="{A3BC4C29-03BA-4F1E-F308-2EF31755C27C}"/>
          </ac:spMkLst>
        </pc:spChg>
        <pc:spChg chg="add del mod">
          <ac:chgData name="Toby Donaldson" userId="2e6e5431-bb17-4c41-9985-d39c50d83c73" providerId="ADAL" clId="{F0E40FE0-2E57-4922-A8AA-5AFA101CC44A}" dt="2024-01-20T04:32:04.492" v="7032" actId="21"/>
          <ac:spMkLst>
            <pc:docMk/>
            <pc:sldMk cId="2543430043" sldId="337"/>
            <ac:spMk id="13" creationId="{15614AF2-B14A-2A98-1C37-3EF93B1D4994}"/>
          </ac:spMkLst>
        </pc:spChg>
        <pc:spChg chg="add mod">
          <ac:chgData name="Toby Donaldson" userId="2e6e5431-bb17-4c41-9985-d39c50d83c73" providerId="ADAL" clId="{F0E40FE0-2E57-4922-A8AA-5AFA101CC44A}" dt="2024-01-20T04:33:36.090" v="7119" actId="1076"/>
          <ac:spMkLst>
            <pc:docMk/>
            <pc:sldMk cId="2543430043" sldId="337"/>
            <ac:spMk id="16" creationId="{51358AC6-8FA0-4414-DB97-D73C19B27239}"/>
          </ac:spMkLst>
        </pc:spChg>
        <pc:spChg chg="add mod">
          <ac:chgData name="Toby Donaldson" userId="2e6e5431-bb17-4c41-9985-d39c50d83c73" providerId="ADAL" clId="{F0E40FE0-2E57-4922-A8AA-5AFA101CC44A}" dt="2024-01-20T04:35:08.410" v="7198" actId="1076"/>
          <ac:spMkLst>
            <pc:docMk/>
            <pc:sldMk cId="2543430043" sldId="337"/>
            <ac:spMk id="17" creationId="{D3C0C399-3CBF-9D2C-AC15-735211714EA2}"/>
          </ac:spMkLst>
        </pc:spChg>
        <pc:spChg chg="add mod">
          <ac:chgData name="Toby Donaldson" userId="2e6e5431-bb17-4c41-9985-d39c50d83c73" providerId="ADAL" clId="{F0E40FE0-2E57-4922-A8AA-5AFA101CC44A}" dt="2024-01-20T04:39:35.786" v="7502" actId="1076"/>
          <ac:spMkLst>
            <pc:docMk/>
            <pc:sldMk cId="2543430043" sldId="337"/>
            <ac:spMk id="18" creationId="{2043498D-9554-87A3-FE02-60D8DD6B9FFD}"/>
          </ac:spMkLst>
        </pc:spChg>
        <pc:spChg chg="add mod">
          <ac:chgData name="Toby Donaldson" userId="2e6e5431-bb17-4c41-9985-d39c50d83c73" providerId="ADAL" clId="{F0E40FE0-2E57-4922-A8AA-5AFA101CC44A}" dt="2024-01-20T04:39:30.433" v="7501" actId="1076"/>
          <ac:spMkLst>
            <pc:docMk/>
            <pc:sldMk cId="2543430043" sldId="337"/>
            <ac:spMk id="19" creationId="{995B00BA-D37B-789D-3548-50B94E8A4BFD}"/>
          </ac:spMkLst>
        </pc:spChg>
        <pc:spChg chg="add mod">
          <ac:chgData name="Toby Donaldson" userId="2e6e5431-bb17-4c41-9985-d39c50d83c73" providerId="ADAL" clId="{F0E40FE0-2E57-4922-A8AA-5AFA101CC44A}" dt="2024-01-20T04:39:22.514" v="7499" actId="1076"/>
          <ac:spMkLst>
            <pc:docMk/>
            <pc:sldMk cId="2543430043" sldId="337"/>
            <ac:spMk id="20" creationId="{9978E60D-CF27-863C-59E8-8D2DE97C4FFE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1" creationId="{8754718F-D58F-55DF-8236-661FD7EB2710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2" creationId="{8D0A6E93-AF5C-3175-B3AB-58D6683ED6E9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27" creationId="{A8298232-FC18-B750-8C11-E00DB995F660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32" creationId="{C016DE5F-D4FE-F37D-B074-1DE4D0751283}"/>
          </ac:spMkLst>
        </pc:spChg>
        <pc:spChg chg="mod">
          <ac:chgData name="Toby Donaldson" userId="2e6e5431-bb17-4c41-9985-d39c50d83c73" providerId="ADAL" clId="{F0E40FE0-2E57-4922-A8AA-5AFA101CC44A}" dt="2024-01-20T04:34:13.473" v="7133" actId="1076"/>
          <ac:spMkLst>
            <pc:docMk/>
            <pc:sldMk cId="2543430043" sldId="337"/>
            <ac:spMk id="38" creationId="{AA17A092-2130-614C-A983-B187BBAFF10C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39" creationId="{43E6C251-BE0B-F84D-B6B2-D2A52B5B8BCA}"/>
          </ac:spMkLst>
        </pc:spChg>
        <pc:spChg chg="mod">
          <ac:chgData name="Toby Donaldson" userId="2e6e5431-bb17-4c41-9985-d39c50d83c73" providerId="ADAL" clId="{F0E40FE0-2E57-4922-A8AA-5AFA101CC44A}" dt="2024-01-20T04:34:32.714" v="7147" actId="14100"/>
          <ac:spMkLst>
            <pc:docMk/>
            <pc:sldMk cId="2543430043" sldId="337"/>
            <ac:spMk id="41" creationId="{050C3F0D-E9A9-3BC3-2E63-2B2DCDC62DF6}"/>
          </ac:spMkLst>
        </pc:spChg>
        <pc:spChg chg="mod">
          <ac:chgData name="Toby Donaldson" userId="2e6e5431-bb17-4c41-9985-d39c50d83c73" providerId="ADAL" clId="{F0E40FE0-2E57-4922-A8AA-5AFA101CC44A}" dt="2024-01-20T04:33:42.889" v="7120" actId="1076"/>
          <ac:spMkLst>
            <pc:docMk/>
            <pc:sldMk cId="2543430043" sldId="337"/>
            <ac:spMk id="42" creationId="{70166610-F060-C847-09F8-C16D9B2B9CAA}"/>
          </ac:spMkLst>
        </pc:spChg>
        <pc:spChg chg="mod">
          <ac:chgData name="Toby Donaldson" userId="2e6e5431-bb17-4c41-9985-d39c50d83c73" providerId="ADAL" clId="{F0E40FE0-2E57-4922-A8AA-5AFA101CC44A}" dt="2024-01-20T04:34:36.626" v="7148" actId="1076"/>
          <ac:spMkLst>
            <pc:docMk/>
            <pc:sldMk cId="2543430043" sldId="337"/>
            <ac:spMk id="43" creationId="{F1F74C01-26F9-3958-F228-68A5D666BDFE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44" creationId="{ED869240-2DA3-00B7-DF82-FD7CF94A190A}"/>
          </ac:spMkLst>
        </pc:spChg>
        <pc:spChg chg="mod">
          <ac:chgData name="Toby Donaldson" userId="2e6e5431-bb17-4c41-9985-d39c50d83c73" providerId="ADAL" clId="{F0E40FE0-2E57-4922-A8AA-5AFA101CC44A}" dt="2024-01-20T04:33:01.785" v="7079" actId="1076"/>
          <ac:spMkLst>
            <pc:docMk/>
            <pc:sldMk cId="2543430043" sldId="337"/>
            <ac:spMk id="62" creationId="{47B21CEC-92D0-2EE6-1362-C7C85DC2FE02}"/>
          </ac:spMkLst>
        </pc:s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3" creationId="{72DC2841-E131-F519-AD48-1532B6783D95}"/>
          </ac:grpSpMkLst>
        </pc:gr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8" creationId="{4D561E4E-2140-30D6-787C-4D6EF90198D8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35" creationId="{B9BEB8FB-6B81-B10D-84E7-C56E3E95EDB9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40" creationId="{37C4E2ED-0400-0150-8E15-59DF824193EB}"/>
          </ac:grpSpMkLst>
        </pc:grpChg>
        <pc:grpChg chg="del">
          <ac:chgData name="Toby Donaldson" userId="2e6e5431-bb17-4c41-9985-d39c50d83c73" providerId="ADAL" clId="{F0E40FE0-2E57-4922-A8AA-5AFA101CC44A}" dt="2024-01-20T04:32:13.694" v="7034" actId="21"/>
          <ac:grpSpMkLst>
            <pc:docMk/>
            <pc:sldMk cId="2543430043" sldId="337"/>
            <ac:grpSpMk id="55" creationId="{0B9AC7AF-2B96-33DD-0DCC-36D210119118}"/>
          </ac:grpSpMkLst>
        </pc:grpChg>
        <pc:grpChg chg="mod">
          <ac:chgData name="Toby Donaldson" userId="2e6e5431-bb17-4c41-9985-d39c50d83c73" providerId="ADAL" clId="{F0E40FE0-2E57-4922-A8AA-5AFA101CC44A}" dt="2024-01-20T04:33:01.785" v="7079" actId="1076"/>
          <ac:grpSpMkLst>
            <pc:docMk/>
            <pc:sldMk cId="2543430043" sldId="337"/>
            <ac:grpSpMk id="56" creationId="{0B7FBC77-F8A9-1842-8CDB-F3572E3ADBA2}"/>
          </ac:grpSpMkLst>
        </pc:grpChg>
        <pc:inkChg chg="add del">
          <ac:chgData name="Toby Donaldson" userId="2e6e5431-bb17-4c41-9985-d39c50d83c73" providerId="ADAL" clId="{F0E40FE0-2E57-4922-A8AA-5AFA101CC44A}" dt="2024-01-20T04:32:01.758" v="7031" actId="21"/>
          <ac:inkMkLst>
            <pc:docMk/>
            <pc:sldMk cId="2543430043" sldId="337"/>
            <ac:inkMk id="64" creationId="{D6ACDBC3-691D-F6FC-D2AF-37FF4E2FD7D3}"/>
          </ac:inkMkLst>
        </pc:inkChg>
        <pc:cxnChg chg="del">
          <ac:chgData name="Toby Donaldson" userId="2e6e5431-bb17-4c41-9985-d39c50d83c73" providerId="ADAL" clId="{F0E40FE0-2E57-4922-A8AA-5AFA101CC44A}" dt="2024-01-20T04:32:17.707" v="7035" actId="21"/>
          <ac:cxnSpMkLst>
            <pc:docMk/>
            <pc:sldMk cId="2543430043" sldId="337"/>
            <ac:cxnSpMk id="34" creationId="{98228C85-6DA5-D229-028F-ED78A2B41E62}"/>
          </ac:cxnSpMkLst>
        </pc:cxnChg>
        <pc:cxnChg chg="mod">
          <ac:chgData name="Toby Donaldson" userId="2e6e5431-bb17-4c41-9985-d39c50d83c73" providerId="ADAL" clId="{F0E40FE0-2E57-4922-A8AA-5AFA101CC44A}" dt="2024-01-20T04:35:04.682" v="7197" actId="1076"/>
          <ac:cxnSpMkLst>
            <pc:docMk/>
            <pc:sldMk cId="2543430043" sldId="337"/>
            <ac:cxnSpMk id="45" creationId="{08983F94-FA65-E800-61F0-A5CD3FB27F6A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46:28.629" v="9021" actId="20577"/>
        <pc:sldMkLst>
          <pc:docMk/>
          <pc:sldMk cId="669734175" sldId="338"/>
        </pc:sldMkLst>
        <pc:spChg chg="mod">
          <ac:chgData name="Toby Donaldson" userId="2e6e5431-bb17-4c41-9985-d39c50d83c73" providerId="ADAL" clId="{F0E40FE0-2E57-4922-A8AA-5AFA101CC44A}" dt="2024-01-20T04:56:36.221" v="8096" actId="20577"/>
          <ac:spMkLst>
            <pc:docMk/>
            <pc:sldMk cId="669734175" sldId="338"/>
            <ac:spMk id="2" creationId="{B0BBC5AE-7280-0D17-458A-5C0F3712F614}"/>
          </ac:spMkLst>
        </pc:spChg>
        <pc:spChg chg="del">
          <ac:chgData name="Toby Donaldson" userId="2e6e5431-bb17-4c41-9985-d39c50d83c73" providerId="ADAL" clId="{F0E40FE0-2E57-4922-A8AA-5AFA101CC44A}" dt="2024-01-20T04:52:33.897" v="8007" actId="21"/>
          <ac:spMkLst>
            <pc:docMk/>
            <pc:sldMk cId="669734175" sldId="338"/>
            <ac:spMk id="3" creationId="{EEAD7DB2-F835-ACC4-FA77-D45726D522FE}"/>
          </ac:spMkLst>
        </pc:spChg>
        <pc:spChg chg="add del mod">
          <ac:chgData name="Toby Donaldson" userId="2e6e5431-bb17-4c41-9985-d39c50d83c73" providerId="ADAL" clId="{F0E40FE0-2E57-4922-A8AA-5AFA101CC44A}" dt="2024-01-20T04:57:57.906" v="8120" actId="21"/>
          <ac:spMkLst>
            <pc:docMk/>
            <pc:sldMk cId="669734175" sldId="338"/>
            <ac:spMk id="5" creationId="{743918CB-9AB2-ABE1-8D8F-8EA537310535}"/>
          </ac:spMkLst>
        </pc:spChg>
        <pc:spChg chg="add mod">
          <ac:chgData name="Toby Donaldson" userId="2e6e5431-bb17-4c41-9985-d39c50d83c73" providerId="ADAL" clId="{F0E40FE0-2E57-4922-A8AA-5AFA101CC44A}" dt="2024-01-20T04:54:18.130" v="8048" actId="1076"/>
          <ac:spMkLst>
            <pc:docMk/>
            <pc:sldMk cId="669734175" sldId="338"/>
            <ac:spMk id="6" creationId="{70D78B62-37B0-2A04-EAC4-9078B791036B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7" creationId="{B4975049-12AF-095B-1785-9C54CC7BDA22}"/>
          </ac:spMkLst>
        </pc:spChg>
        <pc:spChg chg="add mod">
          <ac:chgData name="Toby Donaldson" userId="2e6e5431-bb17-4c41-9985-d39c50d83c73" providerId="ADAL" clId="{F0E40FE0-2E57-4922-A8AA-5AFA101CC44A}" dt="2024-01-20T04:56:51.913" v="8101" actId="20577"/>
          <ac:spMkLst>
            <pc:docMk/>
            <pc:sldMk cId="669734175" sldId="338"/>
            <ac:spMk id="8" creationId="{251C21CB-64CE-2BA0-646A-F51A06D87AED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9" creationId="{E09DB307-316F-1646-EA50-3EDD1FA521F2}"/>
          </ac:spMkLst>
        </pc:spChg>
        <pc:spChg chg="add mod">
          <ac:chgData name="Toby Donaldson" userId="2e6e5431-bb17-4c41-9985-d39c50d83c73" providerId="ADAL" clId="{F0E40FE0-2E57-4922-A8AA-5AFA101CC44A}" dt="2024-01-22T19:46:28.629" v="9021" actId="20577"/>
          <ac:spMkLst>
            <pc:docMk/>
            <pc:sldMk cId="669734175" sldId="338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0:19.953" v="8331" actId="113"/>
          <ac:spMkLst>
            <pc:docMk/>
            <pc:sldMk cId="669734175" sldId="338"/>
            <ac:spMk id="11" creationId="{0F3036DB-CFEC-FC14-AD9A-D4E82A4EB597}"/>
          </ac:spMkLst>
        </pc:spChg>
        <pc:cxnChg chg="add mod">
          <ac:chgData name="Toby Donaldson" userId="2e6e5431-bb17-4c41-9985-d39c50d83c73" providerId="ADAL" clId="{F0E40FE0-2E57-4922-A8AA-5AFA101CC44A}" dt="2024-01-20T05:01:47.789" v="8351" actId="12788"/>
          <ac:cxnSpMkLst>
            <pc:docMk/>
            <pc:sldMk cId="669734175" sldId="338"/>
            <ac:cxnSpMk id="13" creationId="{2890E6F5-E056-297D-F146-163A09333283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4" creationId="{E1786B19-FB92-9B64-CB82-40E173F1DC86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5" creationId="{E6BCF492-E5DA-EC94-3C4A-24A159D10968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46:43.608" v="9026" actId="20577"/>
        <pc:sldMkLst>
          <pc:docMk/>
          <pc:sldMk cId="2360878608" sldId="339"/>
        </pc:sldMkLst>
        <pc:spChg chg="add mod">
          <ac:chgData name="Toby Donaldson" userId="2e6e5431-bb17-4c41-9985-d39c50d83c73" providerId="ADAL" clId="{F0E40FE0-2E57-4922-A8AA-5AFA101CC44A}" dt="2024-01-20T05:03:49.759" v="8372"/>
          <ac:spMkLst>
            <pc:docMk/>
            <pc:sldMk cId="2360878608" sldId="339"/>
            <ac:spMk id="3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3.608" v="9026" actId="20577"/>
          <ac:spMkLst>
            <pc:docMk/>
            <pc:sldMk cId="2360878608" sldId="339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1.463" v="9025" actId="20577"/>
          <ac:spMkLst>
            <pc:docMk/>
            <pc:sldMk cId="2360878608" sldId="339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9.122" v="9024" actId="20577"/>
          <ac:spMkLst>
            <pc:docMk/>
            <pc:sldMk cId="2360878608" sldId="339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4:29.122" v="8484" actId="1076"/>
          <ac:spMkLst>
            <pc:docMk/>
            <pc:sldMk cId="2360878608" sldId="339"/>
            <ac:spMk id="12" creationId="{CD360968-75D1-51BF-B3F3-013064786E1A}"/>
          </ac:spMkLst>
        </pc:sp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5" creationId="{E1786B19-FB92-9B64-CB82-40E173F1DC86}"/>
          </ac:cxnSpMkLst>
        </pc:cxn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8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0T05:03:06.831" v="8367" actId="21"/>
        <pc:sldMkLst>
          <pc:docMk/>
          <pc:sldMk cId="4286439486" sldId="340"/>
        </pc:sldMkLst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7" creationId="{B4975049-12AF-095B-1785-9C54CC7BDA2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9" creationId="{E09DB307-316F-1646-EA50-3EDD1FA521F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3" creationId="{2890E6F5-E056-297D-F146-163A09333283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5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2T19:46:34.244" v="9023" actId="20577"/>
        <pc:sldMkLst>
          <pc:docMk/>
          <pc:sldMk cId="4020752692" sldId="341"/>
        </pc:sldMkLst>
        <pc:spChg chg="del">
          <ac:chgData name="Toby Donaldson" userId="2e6e5431-bb17-4c41-9985-d39c50d83c73" providerId="ADAL" clId="{F0E40FE0-2E57-4922-A8AA-5AFA101CC44A}" dt="2024-01-20T05:03:19.980" v="8371" actId="21"/>
          <ac:spMkLst>
            <pc:docMk/>
            <pc:sldMk cId="4020752692" sldId="341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34.244" v="9023" actId="20577"/>
          <ac:spMkLst>
            <pc:docMk/>
            <pc:sldMk cId="4020752692" sldId="341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2.164" v="9022" actId="20577"/>
          <ac:spMkLst>
            <pc:docMk/>
            <pc:sldMk cId="4020752692" sldId="341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5" creationId="{E6BCF492-E5DA-EC94-3C4A-24A159D10968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5T00:05:10.172" v="9924" actId="27636"/>
        <pc:sldMkLst>
          <pc:docMk/>
          <pc:sldMk cId="3273602738" sldId="342"/>
        </pc:sldMkLst>
        <pc:spChg chg="mod">
          <ac:chgData name="Toby Donaldson" userId="2e6e5431-bb17-4c41-9985-d39c50d83c73" providerId="ADAL" clId="{F0E40FE0-2E57-4922-A8AA-5AFA101CC44A}" dt="2024-01-25T00:05:10.172" v="9924" actId="27636"/>
          <ac:spMkLst>
            <pc:docMk/>
            <pc:sldMk cId="3273602738" sldId="342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3T06:31:06.142" v="9625" actId="1076"/>
          <ac:spMkLst>
            <pc:docMk/>
            <pc:sldMk cId="3273602738" sldId="342"/>
            <ac:spMk id="3" creationId="{3CA38683-B551-7BCB-3407-268CA915A4E7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5" creationId="{21FDD319-23CF-98BF-C0DA-6563F5F7B37B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6" creationId="{DC1387B2-7C47-C83B-61D9-BF5D8636A088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7" creationId="{693EC7FE-9461-8D8D-9AB7-29FE9E084864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8" creationId="{24A94FE0-C424-DB1C-7090-553CA6AFADAF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9" creationId="{AE0E4B45-B26E-D819-AC44-D3D0DF87F2F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0" creationId="{2614EEEE-8F38-4CF0-E1C7-693C6000663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1" creationId="{6C667ED2-5E78-BEAF-1876-F8D75E3507BA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2" creationId="{AF50CF91-C31E-6DBB-7A49-50B02F9351D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3" creationId="{70EBB102-E777-BCF4-DB23-28E74265FD1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4" creationId="{A0AE708D-6D34-9593-39A5-C0BC6486FBEC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5" creationId="{8BBE82A3-6043-935B-B7FA-7E579359B34C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16" creationId="{7D2E39F9-D2E2-FD81-94E6-EE0A99C916C7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7" creationId="{85B00676-0804-92FC-D0C7-04217F739975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8" creationId="{42EADEF2-F234-66E7-355D-B53B9E820574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9" creationId="{CE9692F7-166F-99DE-6D39-FD43DA471514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20" creationId="{23FC6EF2-5A1C-247C-6663-430D934CB217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4" creationId="{534DDF85-A023-2D23-8C0E-D3E6A2A04C23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5" creationId="{BB65F753-F230-E263-A56D-ED5F25879662}"/>
          </ac:spMkLst>
        </pc:spChg>
        <pc:spChg chg="add del mod">
          <ac:chgData name="Toby Donaldson" userId="2e6e5431-bb17-4c41-9985-d39c50d83c73" providerId="ADAL" clId="{F0E40FE0-2E57-4922-A8AA-5AFA101CC44A}" dt="2024-01-23T06:33:28.109" v="9679" actId="21"/>
          <ac:spMkLst>
            <pc:docMk/>
            <pc:sldMk cId="3273602738" sldId="342"/>
            <ac:spMk id="30" creationId="{07EB8617-CA8C-6C04-52BA-C47D435372C1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1" creationId="{16792C5B-22BA-7E11-844C-363F9417C925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2" creationId="{8BD7FE08-8DF3-4F6E-DD08-C702D450E264}"/>
          </ac:spMkLst>
        </pc:spChg>
        <pc:grpChg chg="add mod">
          <ac:chgData name="Toby Donaldson" userId="2e6e5431-bb17-4c41-9985-d39c50d83c73" providerId="ADAL" clId="{F0E40FE0-2E57-4922-A8AA-5AFA101CC44A}" dt="2024-01-23T06:25:32.373" v="9450" actId="164"/>
          <ac:grpSpMkLst>
            <pc:docMk/>
            <pc:sldMk cId="3273602738" sldId="342"/>
            <ac:grpSpMk id="21" creationId="{F28F313C-1639-0003-0C83-DC2A5EBCD5DE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2" creationId="{38FB7B12-264B-BDC6-EA63-586F1EAE7B0A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3" creationId="{41AB1B07-4508-B9DA-4E7A-818D0297EF20}"/>
          </ac:grpSpMkLst>
        </pc:grp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7" creationId="{5C921344-A048-2368-5058-B9E68ECB40A2}"/>
          </ac:cxnSpMkLst>
        </pc:cxn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9" creationId="{7D2858FE-70C1-2831-61B5-F4676516A1CC}"/>
          </ac:cxnSpMkLst>
        </pc:cxnChg>
      </pc:sldChg>
      <pc:sldChg chg="add del">
        <pc:chgData name="Toby Donaldson" userId="2e6e5431-bb17-4c41-9985-d39c50d83c73" providerId="ADAL" clId="{F0E40FE0-2E57-4922-A8AA-5AFA101CC44A}" dt="2024-01-23T06:29:17.852" v="9616" actId="2890"/>
        <pc:sldMkLst>
          <pc:docMk/>
          <pc:sldMk cId="1919214787" sldId="343"/>
        </pc:sldMkLst>
      </pc:sldChg>
      <pc:sldChg chg="addSp delSp modSp add mod">
        <pc:chgData name="Toby Donaldson" userId="2e6e5431-bb17-4c41-9985-d39c50d83c73" providerId="ADAL" clId="{F0E40FE0-2E57-4922-A8AA-5AFA101CC44A}" dt="2024-01-25T00:04:59.859" v="9915" actId="27636"/>
        <pc:sldMkLst>
          <pc:docMk/>
          <pc:sldMk cId="2420018828" sldId="343"/>
        </pc:sldMkLst>
        <pc:spChg chg="mod">
          <ac:chgData name="Toby Donaldson" userId="2e6e5431-bb17-4c41-9985-d39c50d83c73" providerId="ADAL" clId="{F0E40FE0-2E57-4922-A8AA-5AFA101CC44A}" dt="2024-01-25T00:04:59.859" v="9915" actId="27636"/>
          <ac:spMkLst>
            <pc:docMk/>
            <pc:sldMk cId="2420018828" sldId="343"/>
            <ac:spMk id="2" creationId="{D78FCB30-57C7-CC2F-6F10-EDAE7305CA8E}"/>
          </ac:spMkLst>
        </pc:spChg>
        <pc:spChg chg="add mod">
          <ac:chgData name="Toby Donaldson" userId="2e6e5431-bb17-4c41-9985-d39c50d83c73" providerId="ADAL" clId="{F0E40FE0-2E57-4922-A8AA-5AFA101CC44A}" dt="2024-01-23T06:35:26.373" v="9689"/>
          <ac:spMkLst>
            <pc:docMk/>
            <pc:sldMk cId="2420018828" sldId="343"/>
            <ac:spMk id="16" creationId="{753C0D97-55DE-46E1-42D6-DA188079B6B5}"/>
          </ac:spMkLst>
        </pc:spChg>
        <pc:spChg chg="del">
          <ac:chgData name="Toby Donaldson" userId="2e6e5431-bb17-4c41-9985-d39c50d83c73" providerId="ADAL" clId="{F0E40FE0-2E57-4922-A8AA-5AFA101CC44A}" dt="2024-01-23T06:33:40.968" v="9681" actId="21"/>
          <ac:spMkLst>
            <pc:docMk/>
            <pc:sldMk cId="2420018828" sldId="343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45.062" v="9682" actId="21"/>
          <ac:spMkLst>
            <pc:docMk/>
            <pc:sldMk cId="2420018828" sldId="343"/>
            <ac:spMk id="32" creationId="{8BD7FE08-8DF3-4F6E-DD08-C702D450E264}"/>
          </ac:spMkLst>
        </pc:spChg>
      </pc:sldChg>
      <pc:sldChg chg="delSp modSp add mod ord">
        <pc:chgData name="Toby Donaldson" userId="2e6e5431-bb17-4c41-9985-d39c50d83c73" providerId="ADAL" clId="{F0E40FE0-2E57-4922-A8AA-5AFA101CC44A}" dt="2024-01-25T00:05:06.748" v="9921" actId="27636"/>
        <pc:sldMkLst>
          <pc:docMk/>
          <pc:sldMk cId="4198584431" sldId="344"/>
        </pc:sldMkLst>
        <pc:spChg chg="mod">
          <ac:chgData name="Toby Donaldson" userId="2e6e5431-bb17-4c41-9985-d39c50d83c73" providerId="ADAL" clId="{F0E40FE0-2E57-4922-A8AA-5AFA101CC44A}" dt="2024-01-25T00:05:06.748" v="9921" actId="27636"/>
          <ac:spMkLst>
            <pc:docMk/>
            <pc:sldMk cId="4198584431" sldId="344"/>
            <ac:spMk id="2" creationId="{D78FCB30-57C7-CC2F-6F10-EDAE7305CA8E}"/>
          </ac:spMkLst>
        </pc:spChg>
        <pc:spChg chg="del">
          <ac:chgData name="Toby Donaldson" userId="2e6e5431-bb17-4c41-9985-d39c50d83c73" providerId="ADAL" clId="{F0E40FE0-2E57-4922-A8AA-5AFA101CC44A}" dt="2024-01-23T06:34:11.192" v="9686" actId="21"/>
          <ac:spMkLst>
            <pc:docMk/>
            <pc:sldMk cId="4198584431" sldId="344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1" creationId="{16792C5B-22BA-7E11-844C-363F9417C925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2" creationId="{8BD7FE08-8DF3-4F6E-DD08-C702D450E264}"/>
          </ac:spMkLst>
        </pc:spChg>
      </pc:sldChg>
      <pc:sldChg chg="modSp add mod">
        <pc:chgData name="Toby Donaldson" userId="2e6e5431-bb17-4c41-9985-d39c50d83c73" providerId="ADAL" clId="{F0E40FE0-2E57-4922-A8AA-5AFA101CC44A}" dt="2024-01-25T00:04:56.074" v="9912" actId="27636"/>
        <pc:sldMkLst>
          <pc:docMk/>
          <pc:sldMk cId="2301461008" sldId="345"/>
        </pc:sldMkLst>
        <pc:spChg chg="mod">
          <ac:chgData name="Toby Donaldson" userId="2e6e5431-bb17-4c41-9985-d39c50d83c73" providerId="ADAL" clId="{F0E40FE0-2E57-4922-A8AA-5AFA101CC44A}" dt="2024-01-25T00:04:56.074" v="9912" actId="27636"/>
          <ac:spMkLst>
            <pc:docMk/>
            <pc:sldMk cId="2301461008" sldId="345"/>
            <ac:spMk id="2" creationId="{D78FCB30-57C7-CC2F-6F10-EDAE7305CA8E}"/>
          </ac:spMkLst>
        </pc:spChg>
      </pc:sldChg>
      <pc:sldChg chg="addSp delSp modSp add mod">
        <pc:chgData name="Toby Donaldson" userId="2e6e5431-bb17-4c41-9985-d39c50d83c73" providerId="ADAL" clId="{F0E40FE0-2E57-4922-A8AA-5AFA101CC44A}" dt="2024-01-25T00:05:03.483" v="9918" actId="27636"/>
        <pc:sldMkLst>
          <pc:docMk/>
          <pc:sldMk cId="1131807659" sldId="346"/>
        </pc:sldMkLst>
        <pc:spChg chg="mod">
          <ac:chgData name="Toby Donaldson" userId="2e6e5431-bb17-4c41-9985-d39c50d83c73" providerId="ADAL" clId="{F0E40FE0-2E57-4922-A8AA-5AFA101CC44A}" dt="2024-01-25T00:05:03.483" v="9918" actId="27636"/>
          <ac:spMkLst>
            <pc:docMk/>
            <pc:sldMk cId="1131807659" sldId="346"/>
            <ac:spMk id="2" creationId="{D78FCB30-57C7-CC2F-6F10-EDAE7305CA8E}"/>
          </ac:spMkLst>
        </pc:spChg>
        <pc:spChg chg="add del">
          <ac:chgData name="Toby Donaldson" userId="2e6e5431-bb17-4c41-9985-d39c50d83c73" providerId="ADAL" clId="{F0E40FE0-2E57-4922-A8AA-5AFA101CC44A}" dt="2024-01-23T06:35:23.979" v="9688" actId="21"/>
          <ac:spMkLst>
            <pc:docMk/>
            <pc:sldMk cId="1131807659" sldId="346"/>
            <ac:spMk id="30" creationId="{07EB8617-CA8C-6C04-52BA-C47D435372C1}"/>
          </ac:spMkLst>
        </pc:spChg>
      </pc:sldChg>
      <pc:sldChg chg="addSp delSp modSp new mod modClrScheme chgLayout">
        <pc:chgData name="Toby Donaldson" userId="2e6e5431-bb17-4c41-9985-d39c50d83c73" providerId="ADAL" clId="{F0E40FE0-2E57-4922-A8AA-5AFA101CC44A}" dt="2024-01-25T00:03:43.896" v="9909" actId="113"/>
        <pc:sldMkLst>
          <pc:docMk/>
          <pc:sldMk cId="3892298949" sldId="347"/>
        </pc:sldMkLst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2" creationId="{79818E87-C161-72B6-A4B7-B04924DE3962}"/>
          </ac:spMkLst>
        </pc:spChg>
        <pc:spChg chg="del 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3" creationId="{8727F0BE-91DE-B4F5-8F0C-533CBBFEB56A}"/>
          </ac:spMkLst>
        </pc:spChg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4" creationId="{0DF960CF-BFFB-DF38-4108-88225A722418}"/>
          </ac:spMkLst>
        </pc:spChg>
        <pc:spChg chg="add mod ord">
          <ac:chgData name="Toby Donaldson" userId="2e6e5431-bb17-4c41-9985-d39c50d83c73" providerId="ADAL" clId="{F0E40FE0-2E57-4922-A8AA-5AFA101CC44A}" dt="2024-01-25T00:03:36.204" v="9907" actId="113"/>
          <ac:spMkLst>
            <pc:docMk/>
            <pc:sldMk cId="3892298949" sldId="347"/>
            <ac:spMk id="5" creationId="{B4C153F9-44E5-0AAC-A6F5-C3787E5C69E0}"/>
          </ac:spMkLst>
        </pc:spChg>
        <pc:spChg chg="add mod ord">
          <ac:chgData name="Toby Donaldson" userId="2e6e5431-bb17-4c41-9985-d39c50d83c73" providerId="ADAL" clId="{F0E40FE0-2E57-4922-A8AA-5AFA101CC44A}" dt="2024-01-25T00:02:23.587" v="9894" actId="207"/>
          <ac:spMkLst>
            <pc:docMk/>
            <pc:sldMk cId="3892298949" sldId="347"/>
            <ac:spMk id="6" creationId="{0C2C7623-775B-BAC2-12E1-0CA3F3DAC31A}"/>
          </ac:spMkLst>
        </pc:spChg>
        <pc:spChg chg="add mod ord">
          <ac:chgData name="Toby Donaldson" userId="2e6e5431-bb17-4c41-9985-d39c50d83c73" providerId="ADAL" clId="{F0E40FE0-2E57-4922-A8AA-5AFA101CC44A}" dt="2024-01-25T00:03:43.896" v="9909" actId="113"/>
          <ac:spMkLst>
            <pc:docMk/>
            <pc:sldMk cId="3892298949" sldId="347"/>
            <ac:spMk id="7" creationId="{161BA3C3-521A-EE5F-9C2F-1B9F274EFC6F}"/>
          </ac:spMkLst>
        </pc:spChg>
        <pc:spChg chg="add mod ord">
          <ac:chgData name="Toby Donaldson" userId="2e6e5431-bb17-4c41-9985-d39c50d83c73" providerId="ADAL" clId="{F0E40FE0-2E57-4922-A8AA-5AFA101CC44A}" dt="2024-01-25T00:02:14.843" v="9892" actId="207"/>
          <ac:spMkLst>
            <pc:docMk/>
            <pc:sldMk cId="3892298949" sldId="347"/>
            <ac:spMk id="8" creationId="{2603570E-08F9-ADF4-59BA-EF4AA2C49C8C}"/>
          </ac:spMkLst>
        </pc:spChg>
        <pc:spChg chg="add mod">
          <ac:chgData name="Toby Donaldson" userId="2e6e5431-bb17-4c41-9985-d39c50d83c73" providerId="ADAL" clId="{F0E40FE0-2E57-4922-A8AA-5AFA101CC44A}" dt="2024-01-25T00:02:47.783" v="9896" actId="1076"/>
          <ac:spMkLst>
            <pc:docMk/>
            <pc:sldMk cId="3892298949" sldId="347"/>
            <ac:spMk id="9" creationId="{A9EB5ED4-6BFA-0EA3-9697-FC56788EA474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2" creationId="{61F3F570-D903-C105-D66F-B7DEA7E57C41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3" creationId="{AB275976-B368-1C6E-E823-633DED2E3E60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4" creationId="{0835A2A3-FF59-2C93-4A15-C8E856B1029F}"/>
          </ac:spMkLst>
        </pc:spChg>
        <pc:spChg chg="add mod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18" creationId="{4545672F-0862-0600-A546-9F92D2F57BDC}"/>
          </ac:spMkLst>
        </pc:spChg>
        <pc:spChg chg="mod topLvl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21" creationId="{F12FD948-C029-AE37-A84C-69D084579081}"/>
          </ac:spMkLst>
        </pc:spChg>
        <pc:spChg chg="del mod topLvl">
          <ac:chgData name="Toby Donaldson" userId="2e6e5431-bb17-4c41-9985-d39c50d83c73" providerId="ADAL" clId="{F0E40FE0-2E57-4922-A8AA-5AFA101CC44A}" dt="2024-01-25T00:03:13.521" v="9903" actId="21"/>
          <ac:spMkLst>
            <pc:docMk/>
            <pc:sldMk cId="3892298949" sldId="347"/>
            <ac:spMk id="22" creationId="{01A67BC9-55FF-9C69-073D-58F620063649}"/>
          </ac:spMkLst>
        </pc:spChg>
        <pc:spChg chg="del mod">
          <ac:chgData name="Toby Donaldson" userId="2e6e5431-bb17-4c41-9985-d39c50d83c73" providerId="ADAL" clId="{F0E40FE0-2E57-4922-A8AA-5AFA101CC44A}" dt="2024-01-25T00:03:06.936" v="9900" actId="21"/>
          <ac:spMkLst>
            <pc:docMk/>
            <pc:sldMk cId="3892298949" sldId="347"/>
            <ac:spMk id="23" creationId="{7C46B24A-CA97-FA5B-0710-329F5AA52CAD}"/>
          </ac:spMkLst>
        </pc:spChg>
        <pc:grpChg chg="add mod">
          <ac:chgData name="Toby Donaldson" userId="2e6e5431-bb17-4c41-9985-d39c50d83c73" providerId="ADAL" clId="{F0E40FE0-2E57-4922-A8AA-5AFA101CC44A}" dt="2024-01-25T00:02:47.783" v="9896" actId="1076"/>
          <ac:grpSpMkLst>
            <pc:docMk/>
            <pc:sldMk cId="3892298949" sldId="347"/>
            <ac:grpSpMk id="11" creationId="{FFD99982-241B-E7FA-47A8-72BA8EC777F6}"/>
          </ac:grpSpMkLst>
        </pc:grpChg>
        <pc:grpChg chg="add del mod">
          <ac:chgData name="Toby Donaldson" userId="2e6e5431-bb17-4c41-9985-d39c50d83c73" providerId="ADAL" clId="{F0E40FE0-2E57-4922-A8AA-5AFA101CC44A}" dt="2024-01-25T00:03:13.521" v="9903" actId="21"/>
          <ac:grpSpMkLst>
            <pc:docMk/>
            <pc:sldMk cId="3892298949" sldId="347"/>
            <ac:grpSpMk id="20" creationId="{314C9DC4-B9A2-D4F1-1226-AC4FCB2120A5}"/>
          </ac:grpSpMkLst>
        </pc:grpChg>
        <pc:cxnChg chg="add mod">
          <ac:chgData name="Toby Donaldson" userId="2e6e5431-bb17-4c41-9985-d39c50d83c73" providerId="ADAL" clId="{F0E40FE0-2E57-4922-A8AA-5AFA101CC44A}" dt="2024-01-25T00:02:47.783" v="9896" actId="1076"/>
          <ac:cxnSpMkLst>
            <pc:docMk/>
            <pc:sldMk cId="3892298949" sldId="347"/>
            <ac:cxnSpMk id="10" creationId="{6AAF1842-C4FF-2637-EC3F-580189D2055D}"/>
          </ac:cxnSpMkLst>
        </pc:cxnChg>
        <pc:cxnChg chg="add mod">
          <ac:chgData name="Toby Donaldson" userId="2e6e5431-bb17-4c41-9985-d39c50d83c73" providerId="ADAL" clId="{F0E40FE0-2E57-4922-A8AA-5AFA101CC44A}" dt="2024-01-25T00:03:27.560" v="9905" actId="1076"/>
          <ac:cxnSpMkLst>
            <pc:docMk/>
            <pc:sldMk cId="3892298949" sldId="347"/>
            <ac:cxnSpMk id="19" creationId="{E8D52A6D-A445-ACE4-2FD6-FFF268F56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5T00:09:49.084" v="10029" actId="20577"/>
        <pc:sldMkLst>
          <pc:docMk/>
          <pc:sldMk cId="1438007289" sldId="348"/>
        </pc:sldMkLst>
        <pc:spChg chg="mod">
          <ac:chgData name="Toby Donaldson" userId="2e6e5431-bb17-4c41-9985-d39c50d83c73" providerId="ADAL" clId="{F0E40FE0-2E57-4922-A8AA-5AFA101CC44A}" dt="2024-01-25T00:05:27.201" v="9932" actId="20577"/>
          <ac:spMkLst>
            <pc:docMk/>
            <pc:sldMk cId="1438007289" sldId="348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5T00:08:48.939" v="9997" actId="207"/>
          <ac:spMkLst>
            <pc:docMk/>
            <pc:sldMk cId="1438007289" sldId="348"/>
            <ac:spMk id="3" creationId="{3CA38683-B551-7BCB-3407-268CA915A4E7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6" creationId="{F1926B98-820A-9886-95D4-756A66AB60C4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7" creationId="{005EDCAB-5521-F70C-5208-F7F6F1C8E37F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8" creationId="{F6941486-C73B-C1C9-CF6B-D14E1630D53A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9" creationId="{3C6990F0-E038-B020-0BFC-99E7A3614BC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0" creationId="{F22A7395-D957-4013-469D-922E3104066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1" creationId="{A8FDB6CA-B0A6-176B-714E-3A2EA31E96F0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2" creationId="{BEFB328B-B5BD-E11A-5A88-9BFBC2948372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3" creationId="{65978EFA-A9AA-6D22-8D95-1C1602F9F982}"/>
          </ac:spMkLst>
        </pc:spChg>
        <pc:spChg chg="add mod">
          <ac:chgData name="Toby Donaldson" userId="2e6e5431-bb17-4c41-9985-d39c50d83c73" providerId="ADAL" clId="{F0E40FE0-2E57-4922-A8AA-5AFA101CC44A}" dt="2024-01-25T00:06:22.298" v="9988" actId="1076"/>
          <ac:spMkLst>
            <pc:docMk/>
            <pc:sldMk cId="1438007289" sldId="348"/>
            <ac:spMk id="14" creationId="{DF060421-CD51-4859-A85F-ABE20C8DDDF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7" creationId="{2E1CB76C-393F-1C75-E5F3-A4F16C59CE00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8" creationId="{B5A94E8F-5ADF-F9EA-C58F-E549AF09DC3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9" creationId="{09527E49-E9FD-2F0B-356A-6C821D6B7E6F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0" creationId="{4CD4CCC0-D0BC-0291-F585-824BCE52C8D4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1" creationId="{E88B6DD1-66AC-A080-B982-C4D0B058C9E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2" creationId="{1278D447-1E5E-BE19-43AF-EBD3DC0037D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3" creationId="{8165CAC2-719E-AC08-7146-134DB7C2CB19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4" creationId="{376AF2F8-5739-3D40-CC99-0A663A93FC1D}"/>
          </ac:spMkLst>
        </pc:spChg>
        <pc:spChg chg="add mod">
          <ac:chgData name="Toby Donaldson" userId="2e6e5431-bb17-4c41-9985-d39c50d83c73" providerId="ADAL" clId="{F0E40FE0-2E57-4922-A8AA-5AFA101CC44A}" dt="2024-01-25T00:06:40.598" v="9992" actId="20577"/>
          <ac:spMkLst>
            <pc:docMk/>
            <pc:sldMk cId="1438007289" sldId="348"/>
            <ac:spMk id="25" creationId="{4714962B-38DB-C45B-A2AF-967A46EF7B19}"/>
          </ac:spMkLst>
        </pc:spChg>
        <pc:spChg chg="add mod">
          <ac:chgData name="Toby Donaldson" userId="2e6e5431-bb17-4c41-9985-d39c50d83c73" providerId="ADAL" clId="{F0E40FE0-2E57-4922-A8AA-5AFA101CC44A}" dt="2024-01-25T00:09:49.084" v="10029" actId="20577"/>
          <ac:spMkLst>
            <pc:docMk/>
            <pc:sldMk cId="1438007289" sldId="348"/>
            <ac:spMk id="27" creationId="{CC1DE640-F114-1AC7-3053-0118DF158C68}"/>
          </ac:spMkLst>
        </pc:spChg>
        <pc:grpChg chg="add mod">
          <ac:chgData name="Toby Donaldson" userId="2e6e5431-bb17-4c41-9985-d39c50d83c73" providerId="ADAL" clId="{F0E40FE0-2E57-4922-A8AA-5AFA101CC44A}" dt="2024-01-25T00:06:22.298" v="9988" actId="1076"/>
          <ac:grpSpMkLst>
            <pc:docMk/>
            <pc:sldMk cId="1438007289" sldId="348"/>
            <ac:grpSpMk id="5" creationId="{E0920C37-E13E-B342-E2F6-4BF23AE8A5FC}"/>
          </ac:grpSpMkLst>
        </pc:grpChg>
        <pc:grpChg chg="add mod">
          <ac:chgData name="Toby Donaldson" userId="2e6e5431-bb17-4c41-9985-d39c50d83c73" providerId="ADAL" clId="{F0E40FE0-2E57-4922-A8AA-5AFA101CC44A}" dt="2024-01-25T00:06:38.034" v="9991" actId="1076"/>
          <ac:grpSpMkLst>
            <pc:docMk/>
            <pc:sldMk cId="1438007289" sldId="348"/>
            <ac:grpSpMk id="16" creationId="{970CD681-0921-40B0-3CB1-CFAFFE1C10BA}"/>
          </ac:grpSpMkLst>
        </pc:grpChg>
        <pc:cxnChg chg="add mod">
          <ac:chgData name="Toby Donaldson" userId="2e6e5431-bb17-4c41-9985-d39c50d83c73" providerId="ADAL" clId="{F0E40FE0-2E57-4922-A8AA-5AFA101CC44A}" dt="2024-01-25T00:06:22.298" v="9988" actId="1076"/>
          <ac:cxnSpMkLst>
            <pc:docMk/>
            <pc:sldMk cId="1438007289" sldId="348"/>
            <ac:cxnSpMk id="15" creationId="{995314B8-CF10-F0A4-5095-3D995B5EC944}"/>
          </ac:cxnSpMkLst>
        </pc:cxnChg>
        <pc:cxnChg chg="add mod">
          <ac:chgData name="Toby Donaldson" userId="2e6e5431-bb17-4c41-9985-d39c50d83c73" providerId="ADAL" clId="{F0E40FE0-2E57-4922-A8AA-5AFA101CC44A}" dt="2024-01-25T00:06:38.034" v="9991" actId="1076"/>
          <ac:cxnSpMkLst>
            <pc:docMk/>
            <pc:sldMk cId="1438007289" sldId="348"/>
            <ac:cxnSpMk id="26" creationId="{78F5FE66-FCA2-0F05-B6DB-9359F903548A}"/>
          </ac:cxnSpMkLst>
        </pc:cxnChg>
        <pc:cxnChg chg="add mod">
          <ac:chgData name="Toby Donaldson" userId="2e6e5431-bb17-4c41-9985-d39c50d83c73" providerId="ADAL" clId="{F0E40FE0-2E57-4922-A8AA-5AFA101CC44A}" dt="2024-01-25T00:09:27.320" v="10026" actId="14100"/>
          <ac:cxnSpMkLst>
            <pc:docMk/>
            <pc:sldMk cId="1438007289" sldId="348"/>
            <ac:cxnSpMk id="28" creationId="{4AAFE294-8047-61DD-1FC6-359044F70CF0}"/>
          </ac:cxnSpMkLst>
        </pc:cxnChg>
      </pc:sldChg>
    </pc:docChg>
  </pc:docChgLst>
  <pc:docChgLst>
    <pc:chgData name="Toby Donaldson" userId="2e6e5431-bb17-4c41-9985-d39c50d83c73" providerId="ADAL" clId="{A96DF0CC-E8B0-4304-9663-FE5241FC3812}"/>
    <pc:docChg chg="undo redo custSel addSld delSld modSld sldOrd addSection delSection modSection">
      <pc:chgData name="Toby Donaldson" userId="2e6e5431-bb17-4c41-9985-d39c50d83c73" providerId="ADAL" clId="{A96DF0CC-E8B0-4304-9663-FE5241FC3812}" dt="2024-02-02T22:52:33.893" v="18044" actId="20577"/>
      <pc:docMkLst>
        <pc:docMk/>
      </pc:docMkLst>
      <pc:sldChg chg="modSp mod">
        <pc:chgData name="Toby Donaldson" userId="2e6e5431-bb17-4c41-9985-d39c50d83c73" providerId="ADAL" clId="{A96DF0CC-E8B0-4304-9663-FE5241FC3812}" dt="2024-01-25T00:25:11.207" v="60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A96DF0CC-E8B0-4304-9663-FE5241FC3812}" dt="2024-01-25T00:25:11.207" v="60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modSp mod">
        <pc:chgData name="Toby Donaldson" userId="2e6e5431-bb17-4c41-9985-d39c50d83c73" providerId="ADAL" clId="{A96DF0CC-E8B0-4304-9663-FE5241FC3812}" dt="2024-01-25T00:25:53.158" v="131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A96DF0CC-E8B0-4304-9663-FE5241FC3812}" dt="2024-01-25T00:25:53.158" v="131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965922608" sldId="31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813859" sldId="31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576889345" sldId="31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79787368" sldId="31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55515468" sldId="31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56021755" sldId="31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49268456" sldId="31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3326632" sldId="31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12081632" sldId="32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781667002" sldId="32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10174443" sldId="32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629129632" sldId="32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39437373" sldId="32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382602" sldId="32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250959513" sldId="32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11729858" sldId="32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152571178" sldId="32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32158236" sldId="33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0488737" sldId="33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663050159" sldId="33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614666" sldId="33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987462323" sldId="33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0310742" sldId="33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543430043" sldId="33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9734175" sldId="33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60878608" sldId="33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86439486" sldId="34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020752692" sldId="34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273602738" sldId="34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420018828" sldId="34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98584431" sldId="34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01461008" sldId="34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1807659" sldId="34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892298949" sldId="34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438007289" sldId="348"/>
        </pc:sldMkLst>
      </pc:sldChg>
      <pc:sldChg chg="modSp new mod">
        <pc:chgData name="Toby Donaldson" userId="2e6e5431-bb17-4c41-9985-d39c50d83c73" providerId="ADAL" clId="{A96DF0CC-E8B0-4304-9663-FE5241FC3812}" dt="2024-01-25T00:29:46.119" v="353" actId="1076"/>
        <pc:sldMkLst>
          <pc:docMk/>
          <pc:sldMk cId="3599321998" sldId="349"/>
        </pc:sldMkLst>
        <pc:spChg chg="mod">
          <ac:chgData name="Toby Donaldson" userId="2e6e5431-bb17-4c41-9985-d39c50d83c73" providerId="ADAL" clId="{A96DF0CC-E8B0-4304-9663-FE5241FC3812}" dt="2024-01-25T00:27:45.010" v="169" actId="20577"/>
          <ac:spMkLst>
            <pc:docMk/>
            <pc:sldMk cId="3599321998" sldId="349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0:29:46.119" v="353" actId="1076"/>
          <ac:spMkLst>
            <pc:docMk/>
            <pc:sldMk cId="3599321998" sldId="349"/>
            <ac:spMk id="3" creationId="{2EE592D2-69A9-291D-B371-BC37BEF26538}"/>
          </ac:spMkLst>
        </pc:spChg>
      </pc:sldChg>
      <pc:sldChg chg="addSp modSp add mod">
        <pc:chgData name="Toby Donaldson" userId="2e6e5431-bb17-4c41-9985-d39c50d83c73" providerId="ADAL" clId="{A96DF0CC-E8B0-4304-9663-FE5241FC3812}" dt="2024-01-28T22:44:08.601" v="7321" actId="20577"/>
        <pc:sldMkLst>
          <pc:docMk/>
          <pc:sldMk cId="2755035059" sldId="350"/>
        </pc:sldMkLst>
        <pc:spChg chg="add mod">
          <ac:chgData name="Toby Donaldson" userId="2e6e5431-bb17-4c41-9985-d39c50d83c73" providerId="ADAL" clId="{A96DF0CC-E8B0-4304-9663-FE5241FC3812}" dt="2024-01-25T00:30:06.869" v="357" actId="208"/>
          <ac:spMkLst>
            <pc:docMk/>
            <pc:sldMk cId="2755035059" sldId="35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0:30:50.434" v="364" actId="1076"/>
          <ac:spMkLst>
            <pc:docMk/>
            <pc:sldMk cId="2755035059" sldId="350"/>
            <ac:spMk id="6" creationId="{C2E851FD-875D-81EC-7FA5-E31AB6CB7CA9}"/>
          </ac:spMkLst>
        </pc:spChg>
        <pc:spChg chg="add mod">
          <ac:chgData name="Toby Donaldson" userId="2e6e5431-bb17-4c41-9985-d39c50d83c73" providerId="ADAL" clId="{A96DF0CC-E8B0-4304-9663-FE5241FC3812}" dt="2024-01-25T00:35:27.642" v="556" actId="313"/>
          <ac:spMkLst>
            <pc:docMk/>
            <pc:sldMk cId="2755035059" sldId="35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0:31:05.579" v="367"/>
          <ac:spMkLst>
            <pc:docMk/>
            <pc:sldMk cId="2755035059" sldId="350"/>
            <ac:spMk id="8" creationId="{1D2B59D7-D03F-9CCD-A609-1E95D1D3FD92}"/>
          </ac:spMkLst>
        </pc:spChg>
        <pc:spChg chg="add mod">
          <ac:chgData name="Toby Donaldson" userId="2e6e5431-bb17-4c41-9985-d39c50d83c73" providerId="ADAL" clId="{A96DF0CC-E8B0-4304-9663-FE5241FC3812}" dt="2024-01-25T00:33:32.904" v="392" actId="208"/>
          <ac:spMkLst>
            <pc:docMk/>
            <pc:sldMk cId="2755035059" sldId="350"/>
            <ac:spMk id="9" creationId="{6F80A605-AF62-C0FE-EE5D-EA909BF25571}"/>
          </ac:spMkLst>
        </pc:spChg>
        <pc:spChg chg="add mod">
          <ac:chgData name="Toby Donaldson" userId="2e6e5431-bb17-4c41-9985-d39c50d83c73" providerId="ADAL" clId="{A96DF0CC-E8B0-4304-9663-FE5241FC3812}" dt="2024-01-28T22:44:08.601" v="7321" actId="20577"/>
          <ac:spMkLst>
            <pc:docMk/>
            <pc:sldMk cId="2755035059" sldId="350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5:46.119" v="6848" actId="2711"/>
        <pc:sldMkLst>
          <pc:docMk/>
          <pc:sldMk cId="3058507303" sldId="351"/>
        </pc:sldMkLst>
        <pc:spChg chg="add mod">
          <ac:chgData name="Toby Donaldson" userId="2e6e5431-bb17-4c41-9985-d39c50d83c73" providerId="ADAL" clId="{A96DF0CC-E8B0-4304-9663-FE5241FC3812}" dt="2024-01-25T00:36:18.128" v="582" actId="20577"/>
          <ac:spMkLst>
            <pc:docMk/>
            <pc:sldMk cId="3058507303" sldId="351"/>
            <ac:spMk id="6" creationId="{DFF0D4AA-7459-7680-28EB-5622DB2C3E11}"/>
          </ac:spMkLst>
        </pc:spChg>
        <pc:spChg chg="mod">
          <ac:chgData name="Toby Donaldson" userId="2e6e5431-bb17-4c41-9985-d39c50d83c73" providerId="ADAL" clId="{A96DF0CC-E8B0-4304-9663-FE5241FC3812}" dt="2024-01-25T00:35:59.655" v="561" actId="14100"/>
          <ac:spMkLst>
            <pc:docMk/>
            <pc:sldMk cId="3058507303" sldId="351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7T05:35:46.119" v="6848" actId="2711"/>
          <ac:spMkLst>
            <pc:docMk/>
            <pc:sldMk cId="3058507303" sldId="351"/>
            <ac:spMk id="8" creationId="{F9365890-D20F-7150-1EF0-D51FA5B97916}"/>
          </ac:spMkLst>
        </pc:spChg>
        <pc:spChg chg="del">
          <ac:chgData name="Toby Donaldson" userId="2e6e5431-bb17-4c41-9985-d39c50d83c73" providerId="ADAL" clId="{A96DF0CC-E8B0-4304-9663-FE5241FC3812}" dt="2024-01-25T00:35:55.669" v="560" actId="21"/>
          <ac:spMkLst>
            <pc:docMk/>
            <pc:sldMk cId="3058507303" sldId="351"/>
            <ac:spMk id="9" creationId="{6F80A605-AF62-C0FE-EE5D-EA909BF25571}"/>
          </ac:spMkLst>
        </pc:spChg>
        <pc:spChg chg="del">
          <ac:chgData name="Toby Donaldson" userId="2e6e5431-bb17-4c41-9985-d39c50d83c73" providerId="ADAL" clId="{A96DF0CC-E8B0-4304-9663-FE5241FC3812}" dt="2024-01-25T00:35:48.135" v="559" actId="21"/>
          <ac:spMkLst>
            <pc:docMk/>
            <pc:sldMk cId="3058507303" sldId="351"/>
            <ac:spMk id="10" creationId="{27910B02-5A46-A5DA-C510-6580880B2746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1" creationId="{069A20A8-E2FF-10ED-5BFB-0BD29AD9413F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2" creationId="{DB335C39-7865-BDFC-0AC1-16302DB11221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6:32.374" v="6851" actId="2711"/>
        <pc:sldMkLst>
          <pc:docMk/>
          <pc:sldMk cId="3731398061" sldId="352"/>
        </pc:sldMkLst>
        <pc:spChg chg="del">
          <ac:chgData name="Toby Donaldson" userId="2e6e5431-bb17-4c41-9985-d39c50d83c73" providerId="ADAL" clId="{A96DF0CC-E8B0-4304-9663-FE5241FC3812}" dt="2024-01-27T05:35:57.088" v="6849" actId="21"/>
          <ac:spMkLst>
            <pc:docMk/>
            <pc:sldMk cId="3731398061" sldId="352"/>
            <ac:spMk id="8" creationId="{F9365890-D20F-7150-1EF0-D51FA5B97916}"/>
          </ac:spMkLst>
        </pc:spChg>
        <pc:spChg chg="add mod">
          <ac:chgData name="Toby Donaldson" userId="2e6e5431-bb17-4c41-9985-d39c50d83c73" providerId="ADAL" clId="{A96DF0CC-E8B0-4304-9663-FE5241FC3812}" dt="2024-01-27T05:36:11.594" v="6850"/>
          <ac:spMkLst>
            <pc:docMk/>
            <pc:sldMk cId="3731398061" sldId="352"/>
            <ac:spMk id="9" creationId="{79F0530D-9CE6-3BC1-B40C-AE701C50F4D5}"/>
          </ac:spMkLst>
        </pc:spChg>
        <pc:spChg chg="mod">
          <ac:chgData name="Toby Donaldson" userId="2e6e5431-bb17-4c41-9985-d39c50d83c73" providerId="ADAL" clId="{A96DF0CC-E8B0-4304-9663-FE5241FC3812}" dt="2024-01-27T05:36:32.374" v="6851" actId="2711"/>
          <ac:spMkLst>
            <pc:docMk/>
            <pc:sldMk cId="3731398061" sldId="352"/>
            <ac:spMk id="11" creationId="{069A20A8-E2FF-10ED-5BFB-0BD29AD9413F}"/>
          </ac:spMkLst>
        </pc:spChg>
      </pc:sldChg>
      <pc:sldChg chg="addSp delSp modSp add mod ord">
        <pc:chgData name="Toby Donaldson" userId="2e6e5431-bb17-4c41-9985-d39c50d83c73" providerId="ADAL" clId="{A96DF0CC-E8B0-4304-9663-FE5241FC3812}" dt="2024-01-25T00:47:32.971" v="1155" actId="21"/>
        <pc:sldMkLst>
          <pc:docMk/>
          <pc:sldMk cId="997635775" sldId="353"/>
        </pc:sldMkLst>
        <pc:spChg chg="mod">
          <ac:chgData name="Toby Donaldson" userId="2e6e5431-bb17-4c41-9985-d39c50d83c73" providerId="ADAL" clId="{A96DF0CC-E8B0-4304-9663-FE5241FC3812}" dt="2024-01-25T00:40:55.359" v="855" actId="14100"/>
          <ac:spMkLst>
            <pc:docMk/>
            <pc:sldMk cId="997635775" sldId="353"/>
            <ac:spMk id="5" creationId="{9AB1FA5A-5B0D-1FD9-362E-8021449D16CA}"/>
          </ac:spMkLst>
        </pc:spChg>
        <pc:spChg chg="add 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6" creationId="{7A5C7BBC-80DA-DA6F-054E-6106B6EF1B15}"/>
          </ac:spMkLst>
        </pc:spChg>
        <pc:spChg chg="mod">
          <ac:chgData name="Toby Donaldson" userId="2e6e5431-bb17-4c41-9985-d39c50d83c73" providerId="ADAL" clId="{A96DF0CC-E8B0-4304-9663-FE5241FC3812}" dt="2024-01-25T00:45:14.870" v="952" actId="20577"/>
          <ac:spMkLst>
            <pc:docMk/>
            <pc:sldMk cId="997635775" sldId="353"/>
            <ac:spMk id="7" creationId="{795CE44B-E26F-2BF5-6673-CAB819043595}"/>
          </ac:spMkLst>
        </pc:spChg>
        <pc:spChg chg="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9" creationId="{6F80A605-AF62-C0FE-EE5D-EA909BF25571}"/>
          </ac:spMkLst>
        </pc:spChg>
        <pc:spChg chg="mod">
          <ac:chgData name="Toby Donaldson" userId="2e6e5431-bb17-4c41-9985-d39c50d83c73" providerId="ADAL" clId="{A96DF0CC-E8B0-4304-9663-FE5241FC3812}" dt="2024-01-25T00:41:32.992" v="936" actId="1076"/>
          <ac:spMkLst>
            <pc:docMk/>
            <pc:sldMk cId="997635775" sldId="353"/>
            <ac:spMk id="10" creationId="{27910B02-5A46-A5DA-C510-6580880B2746}"/>
          </ac:spMkLst>
        </pc:spChg>
      </pc:sldChg>
      <pc:sldChg chg="add">
        <pc:chgData name="Toby Donaldson" userId="2e6e5431-bb17-4c41-9985-d39c50d83c73" providerId="ADAL" clId="{A96DF0CC-E8B0-4304-9663-FE5241FC3812}" dt="2024-01-25T00:47:24.671" v="1154" actId="2890"/>
        <pc:sldMkLst>
          <pc:docMk/>
          <pc:sldMk cId="258546971" sldId="354"/>
        </pc:sldMkLst>
      </pc:sldChg>
      <pc:sldChg chg="addSp modSp add mod ord">
        <pc:chgData name="Toby Donaldson" userId="2e6e5431-bb17-4c41-9985-d39c50d83c73" providerId="ADAL" clId="{A96DF0CC-E8B0-4304-9663-FE5241FC3812}" dt="2024-01-28T22:45:32.886" v="7327" actId="14100"/>
        <pc:sldMkLst>
          <pc:docMk/>
          <pc:sldMk cId="1988390374" sldId="355"/>
        </pc:sldMkLst>
        <pc:spChg chg="mod">
          <ac:chgData name="Toby Donaldson" userId="2e6e5431-bb17-4c41-9985-d39c50d83c73" providerId="ADAL" clId="{A96DF0CC-E8B0-4304-9663-FE5241FC3812}" dt="2024-01-25T00:47:50.473" v="1159" actId="1076"/>
          <ac:spMkLst>
            <pc:docMk/>
            <pc:sldMk cId="1988390374" sldId="355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8T22:45:32.886" v="7327" actId="14100"/>
          <ac:spMkLst>
            <pc:docMk/>
            <pc:sldMk cId="1988390374" sldId="355"/>
            <ac:spMk id="6" creationId="{2FEBCBE1-0AE2-8865-09D6-63ADEFADAD1A}"/>
          </ac:spMkLst>
        </pc:spChg>
        <pc:spChg chg="mod">
          <ac:chgData name="Toby Donaldson" userId="2e6e5431-bb17-4c41-9985-d39c50d83c73" providerId="ADAL" clId="{A96DF0CC-E8B0-4304-9663-FE5241FC3812}" dt="2024-01-25T00:50:35.700" v="1178" actId="20577"/>
          <ac:spMkLst>
            <pc:docMk/>
            <pc:sldMk cId="1988390374" sldId="355"/>
            <ac:spMk id="7" creationId="{795CE44B-E26F-2BF5-6673-CAB819043595}"/>
          </ac:spMkLst>
        </pc:spChg>
        <pc:cxnChg chg="add mod">
          <ac:chgData name="Toby Donaldson" userId="2e6e5431-bb17-4c41-9985-d39c50d83c73" providerId="ADAL" clId="{A96DF0CC-E8B0-4304-9663-FE5241FC3812}" dt="2024-01-28T22:45:32.886" v="7327" actId="14100"/>
          <ac:cxnSpMkLst>
            <pc:docMk/>
            <pc:sldMk cId="1988390374" sldId="355"/>
            <ac:cxnSpMk id="9" creationId="{9CE4CE8C-4EFA-16ED-C0F6-D4D650E81BFB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7T05:38:12.333" v="6878" actId="20577"/>
        <pc:sldMkLst>
          <pc:docMk/>
          <pc:sldMk cId="3506941026" sldId="356"/>
        </pc:sldMkLst>
        <pc:spChg chg="mod">
          <ac:chgData name="Toby Donaldson" userId="2e6e5431-bb17-4c41-9985-d39c50d83c73" providerId="ADAL" clId="{A96DF0CC-E8B0-4304-9663-FE5241FC3812}" dt="2024-01-25T00:55:42.680" v="1548" actId="1076"/>
          <ac:spMkLst>
            <pc:docMk/>
            <pc:sldMk cId="3506941026" sldId="356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7T05:38:12.333" v="6878" actId="20577"/>
          <ac:spMkLst>
            <pc:docMk/>
            <pc:sldMk cId="3506941026" sldId="356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0:56:18.497" v="1567" actId="20577"/>
          <ac:spMkLst>
            <pc:docMk/>
            <pc:sldMk cId="3506941026" sldId="356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3:42:01.406" v="2040" actId="113"/>
          <ac:spMkLst>
            <pc:docMk/>
            <pc:sldMk cId="3506941026" sldId="356"/>
            <ac:spMk id="8" creationId="{33268D29-F3C1-D3BD-AE44-866517622520}"/>
          </ac:spMkLst>
        </pc:spChg>
        <pc:spChg chg="mod">
          <ac:chgData name="Toby Donaldson" userId="2e6e5431-bb17-4c41-9985-d39c50d83c73" providerId="ADAL" clId="{A96DF0CC-E8B0-4304-9663-FE5241FC3812}" dt="2024-01-25T00:55:38.376" v="1547" actId="1076"/>
          <ac:spMkLst>
            <pc:docMk/>
            <pc:sldMk cId="3506941026" sldId="356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3:48:00.453" v="2415" actId="20577"/>
        <pc:sldMkLst>
          <pc:docMk/>
          <pc:sldMk cId="3228357853" sldId="357"/>
        </pc:sldMkLst>
        <pc:spChg chg="mod">
          <ac:chgData name="Toby Donaldson" userId="2e6e5431-bb17-4c41-9985-d39c50d83c73" providerId="ADAL" clId="{A96DF0CC-E8B0-4304-9663-FE5241FC3812}" dt="2024-01-25T03:42:16.457" v="2042" actId="1076"/>
          <ac:spMkLst>
            <pc:docMk/>
            <pc:sldMk cId="3228357853" sldId="357"/>
            <ac:spMk id="5" creationId="{9AB1FA5A-5B0D-1FD9-362E-8021449D16CA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3:48:00.453" v="2415" actId="20577"/>
          <ac:spMkLst>
            <pc:docMk/>
            <pc:sldMk cId="3228357853" sldId="357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8" creationId="{33268D29-F3C1-D3BD-AE44-866517622520}"/>
          </ac:spMkLst>
        </pc:spChg>
        <pc:spChg chg="add del mod">
          <ac:chgData name="Toby Donaldson" userId="2e6e5431-bb17-4c41-9985-d39c50d83c73" providerId="ADAL" clId="{A96DF0CC-E8B0-4304-9663-FE5241FC3812}" dt="2024-01-25T03:47:42.825" v="2397" actId="21"/>
          <ac:spMkLst>
            <pc:docMk/>
            <pc:sldMk cId="3228357853" sldId="357"/>
            <ac:spMk id="9" creationId="{9A80B606-DA42-6A4A-B91A-BF2F6171E8B5}"/>
          </ac:spMkLst>
        </pc:spChg>
        <pc:spChg chg="mod">
          <ac:chgData name="Toby Donaldson" userId="2e6e5431-bb17-4c41-9985-d39c50d83c73" providerId="ADAL" clId="{A96DF0CC-E8B0-4304-9663-FE5241FC3812}" dt="2024-01-25T03:43:30.265" v="2228" actId="1076"/>
          <ac:spMkLst>
            <pc:docMk/>
            <pc:sldMk cId="3228357853" sldId="357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8T23:47:52.286" v="7341" actId="20577"/>
        <pc:sldMkLst>
          <pc:docMk/>
          <pc:sldMk cId="2952900749" sldId="358"/>
        </pc:sldMkLst>
        <pc:spChg chg="add mod ord">
          <ac:chgData name="Toby Donaldson" userId="2e6e5431-bb17-4c41-9985-d39c50d83c73" providerId="ADAL" clId="{A96DF0CC-E8B0-4304-9663-FE5241FC3812}" dt="2024-01-27T05:39:15.153" v="6885" actId="167"/>
          <ac:spMkLst>
            <pc:docMk/>
            <pc:sldMk cId="2952900749" sldId="358"/>
            <ac:spMk id="6" creationId="{62F3009C-4EBF-7744-803D-180D034E6567}"/>
          </ac:spMkLst>
        </pc:spChg>
        <pc:spChg chg="del">
          <ac:chgData name="Toby Donaldson" userId="2e6e5431-bb17-4c41-9985-d39c50d83c73" providerId="ADAL" clId="{A96DF0CC-E8B0-4304-9663-FE5241FC3812}" dt="2024-01-25T03:48:07.522" v="2416" actId="21"/>
          <ac:spMkLst>
            <pc:docMk/>
            <pc:sldMk cId="2952900749" sldId="358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8T23:47:52.286" v="7341" actId="20577"/>
          <ac:spMkLst>
            <pc:docMk/>
            <pc:sldMk cId="2952900749" sldId="358"/>
            <ac:spMk id="9" creationId="{9A80B606-DA42-6A4A-B91A-BF2F6171E8B5}"/>
          </ac:spMkLst>
        </pc:spChg>
      </pc:sldChg>
      <pc:sldChg chg="modSp add mod ord">
        <pc:chgData name="Toby Donaldson" userId="2e6e5431-bb17-4c41-9985-d39c50d83c73" providerId="ADAL" clId="{A96DF0CC-E8B0-4304-9663-FE5241FC3812}" dt="2024-01-25T03:52:14.953" v="2451" actId="20577"/>
        <pc:sldMkLst>
          <pc:docMk/>
          <pc:sldMk cId="3865773873" sldId="359"/>
        </pc:sldMkLst>
        <pc:spChg chg="mod">
          <ac:chgData name="Toby Donaldson" userId="2e6e5431-bb17-4c41-9985-d39c50d83c73" providerId="ADAL" clId="{A96DF0CC-E8B0-4304-9663-FE5241FC3812}" dt="2024-01-25T03:51:47.121" v="2423" actId="1076"/>
          <ac:spMkLst>
            <pc:docMk/>
            <pc:sldMk cId="3865773873" sldId="359"/>
            <ac:spMk id="5" creationId="{9AB1FA5A-5B0D-1FD9-362E-8021449D16CA}"/>
          </ac:spMkLst>
        </pc:spChg>
        <pc:spChg chg="mod">
          <ac:chgData name="Toby Donaldson" userId="2e6e5431-bb17-4c41-9985-d39c50d83c73" providerId="ADAL" clId="{A96DF0CC-E8B0-4304-9663-FE5241FC3812}" dt="2024-01-25T03:52:14.953" v="2451" actId="20577"/>
          <ac:spMkLst>
            <pc:docMk/>
            <pc:sldMk cId="3865773873" sldId="359"/>
            <ac:spMk id="7" creationId="{795CE44B-E26F-2BF5-6673-CAB81904359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44:46.289" v="7012" actId="1076"/>
        <pc:sldMkLst>
          <pc:docMk/>
          <pc:sldMk cId="161823644" sldId="360"/>
        </pc:sldMkLst>
        <pc:spChg chg="mod">
          <ac:chgData name="Toby Donaldson" userId="2e6e5431-bb17-4c41-9985-d39c50d83c73" providerId="ADAL" clId="{A96DF0CC-E8B0-4304-9663-FE5241FC3812}" dt="2024-01-25T04:02:00.369" v="3043" actId="14100"/>
          <ac:spMkLst>
            <pc:docMk/>
            <pc:sldMk cId="161823644" sldId="360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3:52:48.089" v="2454" actId="14100"/>
          <ac:spMkLst>
            <pc:docMk/>
            <pc:sldMk cId="161823644" sldId="36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6" creationId="{D510CE5F-B758-1204-B26F-8CEE65469A4A}"/>
          </ac:spMkLst>
        </pc:spChg>
        <pc:spChg chg="mod">
          <ac:chgData name="Toby Donaldson" userId="2e6e5431-bb17-4c41-9985-d39c50d83c73" providerId="ADAL" clId="{A96DF0CC-E8B0-4304-9663-FE5241FC3812}" dt="2024-01-25T03:58:36.028" v="2834" actId="20577"/>
          <ac:spMkLst>
            <pc:docMk/>
            <pc:sldMk cId="161823644" sldId="36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8" creationId="{F6F3CFBA-1D7C-DF98-887B-762BF4E6C45D}"/>
          </ac:spMkLst>
        </pc:spChg>
        <pc:spChg chg="add del mod">
          <ac:chgData name="Toby Donaldson" userId="2e6e5431-bb17-4c41-9985-d39c50d83c73" providerId="ADAL" clId="{A96DF0CC-E8B0-4304-9663-FE5241FC3812}" dt="2024-01-25T03:59:13.456" v="2854" actId="21"/>
          <ac:spMkLst>
            <pc:docMk/>
            <pc:sldMk cId="161823644" sldId="360"/>
            <ac:spMk id="9" creationId="{7FBF335D-D79F-8B63-6782-0609E3C5DD48}"/>
          </ac:spMkLst>
        </pc:spChg>
        <pc:spChg chg="add mod">
          <ac:chgData name="Toby Donaldson" userId="2e6e5431-bb17-4c41-9985-d39c50d83c73" providerId="ADAL" clId="{A96DF0CC-E8B0-4304-9663-FE5241FC3812}" dt="2024-01-27T05:44:46.289" v="7012" actId="1076"/>
          <ac:spMkLst>
            <pc:docMk/>
            <pc:sldMk cId="161823644" sldId="360"/>
            <ac:spMk id="9" creationId="{C39B0B2C-3464-76D7-160B-BCF46C9095DE}"/>
          </ac:spMkLst>
        </pc:spChg>
        <pc:spChg chg="mod">
          <ac:chgData name="Toby Donaldson" userId="2e6e5431-bb17-4c41-9985-d39c50d83c73" providerId="ADAL" clId="{A96DF0CC-E8B0-4304-9663-FE5241FC3812}" dt="2024-01-25T03:53:33.305" v="2551" actId="1076"/>
          <ac:spMkLst>
            <pc:docMk/>
            <pc:sldMk cId="161823644" sldId="360"/>
            <ac:spMk id="10" creationId="{27910B02-5A46-A5DA-C510-6580880B2746}"/>
          </ac:spMkLst>
        </pc:spChg>
        <pc:spChg chg="add mod">
          <ac:chgData name="Toby Donaldson" userId="2e6e5431-bb17-4c41-9985-d39c50d83c73" providerId="ADAL" clId="{A96DF0CC-E8B0-4304-9663-FE5241FC3812}" dt="2024-01-27T05:44:37.093" v="7009" actId="113"/>
          <ac:spMkLst>
            <pc:docMk/>
            <pc:sldMk cId="161823644" sldId="360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1:59.555" v="3042" actId="1076"/>
          <ac:spMkLst>
            <pc:docMk/>
            <pc:sldMk cId="161823644" sldId="360"/>
            <ac:spMk id="12" creationId="{1DFB5574-F018-A8AC-D5CF-FE06933D4FE4}"/>
          </ac:spMkLst>
        </pc:spChg>
        <pc:spChg chg="add mod">
          <ac:chgData name="Toby Donaldson" userId="2e6e5431-bb17-4c41-9985-d39c50d83c73" providerId="ADAL" clId="{A96DF0CC-E8B0-4304-9663-FE5241FC3812}" dt="2024-01-27T05:42:34.496" v="6890"/>
          <ac:spMkLst>
            <pc:docMk/>
            <pc:sldMk cId="161823644" sldId="360"/>
            <ac:spMk id="12" creationId="{E972E419-D343-2447-0E4C-049CFA007929}"/>
          </ac:spMkLst>
        </pc:spChg>
        <pc:spChg chg="add mod">
          <ac:chgData name="Toby Donaldson" userId="2e6e5431-bb17-4c41-9985-d39c50d83c73" providerId="ADAL" clId="{A96DF0CC-E8B0-4304-9663-FE5241FC3812}" dt="2024-01-27T05:42:15.352" v="6887" actId="1076"/>
          <ac:spMkLst>
            <pc:docMk/>
            <pc:sldMk cId="161823644" sldId="360"/>
            <ac:spMk id="13" creationId="{5BBE9349-8EF4-27B9-E763-756F6790643E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4:09:12.183" v="3438" actId="21"/>
        <pc:sldMkLst>
          <pc:docMk/>
          <pc:sldMk cId="1518291825" sldId="361"/>
        </pc:sldMkLst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6" creationId="{D510CE5F-B758-1204-B26F-8CEE65469A4A}"/>
          </ac:spMkLst>
        </pc:spChg>
        <pc:spChg chg="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8" creationId="{F6F3CFBA-1D7C-DF98-887B-762BF4E6C45D}"/>
          </ac:spMkLst>
        </pc:spChg>
        <pc:spChg chg="add mod">
          <ac:chgData name="Toby Donaldson" userId="2e6e5431-bb17-4c41-9985-d39c50d83c73" providerId="ADAL" clId="{A96DF0CC-E8B0-4304-9663-FE5241FC3812}" dt="2024-01-25T04:08:28.011" v="3434" actId="208"/>
          <ac:spMkLst>
            <pc:docMk/>
            <pc:sldMk cId="1518291825" sldId="361"/>
            <ac:spMk id="9" creationId="{5B37DF52-0F40-C441-85AB-5368C05A7A12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7:13.522" v="3319" actId="1076"/>
          <ac:spMkLst>
            <pc:docMk/>
            <pc:sldMk cId="1518291825" sldId="361"/>
            <ac:spMk id="12" creationId="{AE1047A2-1224-BE37-914A-ED935C68EAE6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3" creationId="{5BBE9349-8EF4-27B9-E763-756F6790643E}"/>
          </ac:spMkLst>
        </pc:spChg>
        <pc:spChg chg="add 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14" creationId="{EDAE630A-B1CA-7D60-6AF9-464A6280EF8D}"/>
          </ac:spMkLst>
        </pc:spChg>
        <pc:cxnChg chg="add del mod">
          <ac:chgData name="Toby Donaldson" userId="2e6e5431-bb17-4c41-9985-d39c50d83c73" providerId="ADAL" clId="{A96DF0CC-E8B0-4304-9663-FE5241FC3812}" dt="2024-01-25T04:09:12.183" v="3438" actId="21"/>
          <ac:cxnSpMkLst>
            <pc:docMk/>
            <pc:sldMk cId="1518291825" sldId="361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9T23:07:27.261" v="7355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A96DF0CC-E8B0-4304-9663-FE5241FC3812}" dt="2024-01-29T23:07:27.261" v="7355" actId="20577"/>
          <ac:spMkLst>
            <pc:docMk/>
            <pc:sldMk cId="2995457733" sldId="362"/>
            <ac:spMk id="9" creationId="{5B37DF52-0F40-C441-85AB-5368C05A7A12}"/>
          </ac:spMkLst>
        </pc:spChg>
        <pc:spChg chg="mod">
          <ac:chgData name="Toby Donaldson" userId="2e6e5431-bb17-4c41-9985-d39c50d83c73" providerId="ADAL" clId="{A96DF0CC-E8B0-4304-9663-FE5241FC3812}" dt="2024-01-27T05:45:20.633" v="7039" actId="20577"/>
          <ac:spMkLst>
            <pc:docMk/>
            <pc:sldMk cId="2995457733" sldId="362"/>
            <ac:spMk id="14" creationId="{EDAE630A-B1CA-7D60-6AF9-464A6280EF8D}"/>
          </ac:spMkLst>
        </pc:spChg>
        <pc:cxnChg chg="mod">
          <ac:chgData name="Toby Donaldson" userId="2e6e5431-bb17-4c41-9985-d39c50d83c73" providerId="ADAL" clId="{A96DF0CC-E8B0-4304-9663-FE5241FC3812}" dt="2024-01-27T05:45:15.680" v="7021" actId="20577"/>
          <ac:cxnSpMkLst>
            <pc:docMk/>
            <pc:sldMk cId="2995457733" sldId="362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9T23:09:00.946" v="7362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A96DF0CC-E8B0-4304-9663-FE5241FC3812}" dt="2024-01-25T04:10:12.492" v="3448" actId="207"/>
          <ac:spMkLst>
            <pc:docMk/>
            <pc:sldMk cId="2512992697" sldId="363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6:32.234" v="7348" actId="20577"/>
          <ac:spMkLst>
            <pc:docMk/>
            <pc:sldMk cId="2512992697" sldId="363"/>
            <ac:spMk id="9" creationId="{5B37DF52-0F40-C441-85AB-5368C05A7A12}"/>
          </ac:spMkLst>
        </pc:spChg>
        <pc:spChg chg="mod">
          <ac:chgData name="Toby Donaldson" userId="2e6e5431-bb17-4c41-9985-d39c50d83c73" providerId="ADAL" clId="{A96DF0CC-E8B0-4304-9663-FE5241FC3812}" dt="2024-01-29T23:09:00.946" v="7362" actId="20577"/>
          <ac:spMkLst>
            <pc:docMk/>
            <pc:sldMk cId="2512992697" sldId="363"/>
            <ac:spMk id="14" creationId="{EDAE630A-B1CA-7D60-6AF9-464A6280EF8D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9T23:09:25.030" v="7366" actId="21"/>
        <pc:sldMkLst>
          <pc:docMk/>
          <pc:sldMk cId="3897277287" sldId="364"/>
        </pc:sldMkLst>
        <pc:spChg chg="add mod">
          <ac:chgData name="Toby Donaldson" userId="2e6e5431-bb17-4c41-9985-d39c50d83c73" providerId="ADAL" clId="{A96DF0CC-E8B0-4304-9663-FE5241FC3812}" dt="2024-01-25T04:12:53.460" v="3585" actId="14100"/>
          <ac:spMkLst>
            <pc:docMk/>
            <pc:sldMk cId="3897277287" sldId="364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5:54.052" v="7047" actId="207"/>
          <ac:spMkLst>
            <pc:docMk/>
            <pc:sldMk cId="3897277287" sldId="364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6:38.174" v="7349" actId="20577"/>
          <ac:spMkLst>
            <pc:docMk/>
            <pc:sldMk cId="3897277287" sldId="364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09:18.237" v="7364"/>
          <ac:spMkLst>
            <pc:docMk/>
            <pc:sldMk cId="3897277287" sldId="364"/>
            <ac:spMk id="13" creationId="{3FDC71FF-8D1E-A3EE-6C9F-5072B697A91A}"/>
          </ac:spMkLst>
        </pc:spChg>
        <pc:spChg chg="del mod">
          <ac:chgData name="Toby Donaldson" userId="2e6e5431-bb17-4c41-9985-d39c50d83c73" providerId="ADAL" clId="{A96DF0CC-E8B0-4304-9663-FE5241FC3812}" dt="2024-01-29T23:09:25.030" v="7366" actId="21"/>
          <ac:spMkLst>
            <pc:docMk/>
            <pc:sldMk cId="3897277287" sldId="364"/>
            <ac:spMk id="14" creationId="{EDAE630A-B1CA-7D60-6AF9-464A6280EF8D}"/>
          </ac:spMkLst>
        </pc:spChg>
        <pc:cxnChg chg="add">
          <ac:chgData name="Toby Donaldson" userId="2e6e5431-bb17-4c41-9985-d39c50d83c73" providerId="ADAL" clId="{A96DF0CC-E8B0-4304-9663-FE5241FC3812}" dt="2024-01-25T04:13:01.044" v="3586" actId="11529"/>
          <ac:cxnSpMkLst>
            <pc:docMk/>
            <pc:sldMk cId="3897277287" sldId="364"/>
            <ac:cxnSpMk id="11" creationId="{42D34CF6-E13B-4413-2F8A-1E46BF5D25F2}"/>
          </ac:cxnSpMkLst>
        </pc:cxnChg>
        <pc:cxnChg chg="mod">
          <ac:chgData name="Toby Donaldson" userId="2e6e5431-bb17-4c41-9985-d39c50d83c73" providerId="ADAL" clId="{A96DF0CC-E8B0-4304-9663-FE5241FC3812}" dt="2024-01-29T23:09:22.459" v="7365" actId="14100"/>
          <ac:cxnSpMkLst>
            <pc:docMk/>
            <pc:sldMk cId="3897277287" sldId="364"/>
            <ac:cxnSpMk id="16" creationId="{35C016AE-6EB1-AE9F-3309-7FA9E3888878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9T23:10:01.222" v="7372" actId="21"/>
        <pc:sldMkLst>
          <pc:docMk/>
          <pc:sldMk cId="4163302408" sldId="365"/>
        </pc:sldMkLst>
        <pc:spChg chg="del">
          <ac:chgData name="Toby Donaldson" userId="2e6e5431-bb17-4c41-9985-d39c50d83c73" providerId="ADAL" clId="{A96DF0CC-E8B0-4304-9663-FE5241FC3812}" dt="2024-01-25T04:13:57.947" v="3591" actId="21"/>
          <ac:spMkLst>
            <pc:docMk/>
            <pc:sldMk cId="4163302408" sldId="365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6:11.123" v="7049" actId="207"/>
          <ac:spMkLst>
            <pc:docMk/>
            <pc:sldMk cId="4163302408" sldId="365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9T23:09:46.146" v="7370" actId="1076"/>
          <ac:spMkLst>
            <pc:docMk/>
            <pc:sldMk cId="4163302408" sldId="365"/>
            <ac:spMk id="8" creationId="{EDAE630A-B1CA-7D60-6AF9-464A6280EF8D}"/>
          </ac:spMkLst>
        </pc:spChg>
        <pc:spChg chg="mod">
          <ac:chgData name="Toby Donaldson" userId="2e6e5431-bb17-4c41-9985-d39c50d83c73" providerId="ADAL" clId="{A96DF0CC-E8B0-4304-9663-FE5241FC3812}" dt="2024-01-27T05:46:15.317" v="7050" actId="207"/>
          <ac:spMkLst>
            <pc:docMk/>
            <pc:sldMk cId="4163302408" sldId="365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09:57.635" v="7371"/>
          <ac:spMkLst>
            <pc:docMk/>
            <pc:sldMk cId="4163302408" sldId="365"/>
            <ac:spMk id="13" creationId="{EFD8F96D-57AE-2A68-748B-984E306BBDA1}"/>
          </ac:spMkLst>
        </pc:spChg>
        <pc:spChg chg="del mod">
          <ac:chgData name="Toby Donaldson" userId="2e6e5431-bb17-4c41-9985-d39c50d83c73" providerId="ADAL" clId="{A96DF0CC-E8B0-4304-9663-FE5241FC3812}" dt="2024-01-29T23:10:01.222" v="7372" actId="21"/>
          <ac:spMkLst>
            <pc:docMk/>
            <pc:sldMk cId="4163302408" sldId="365"/>
            <ac:spMk id="14" creationId="{EDAE630A-B1CA-7D60-6AF9-464A6280EF8D}"/>
          </ac:spMkLst>
        </pc:spChg>
        <pc:cxnChg chg="del mod">
          <ac:chgData name="Toby Donaldson" userId="2e6e5431-bb17-4c41-9985-d39c50d83c73" providerId="ADAL" clId="{A96DF0CC-E8B0-4304-9663-FE5241FC3812}" dt="2024-01-25T04:13:57.947" v="3591" actId="21"/>
          <ac:cxnSpMkLst>
            <pc:docMk/>
            <pc:sldMk cId="4163302408" sldId="365"/>
            <ac:cxnSpMk id="11" creationId="{42D34CF6-E13B-4413-2F8A-1E46BF5D25F2}"/>
          </ac:cxnSpMkLst>
        </pc:cxnChg>
        <pc:cxnChg chg="add mod">
          <ac:chgData name="Toby Donaldson" userId="2e6e5431-bb17-4c41-9985-d39c50d83c73" providerId="ADAL" clId="{A96DF0CC-E8B0-4304-9663-FE5241FC3812}" dt="2024-01-29T23:09:57.635" v="7371"/>
          <ac:cxnSpMkLst>
            <pc:docMk/>
            <pc:sldMk cId="4163302408" sldId="365"/>
            <ac:cxnSpMk id="11" creationId="{EBC3D6E7-D6A3-A195-4E9C-E86AABE85832}"/>
          </ac:cxnSpMkLst>
        </pc:cxnChg>
        <pc:cxnChg chg="del mod">
          <ac:chgData name="Toby Donaldson" userId="2e6e5431-bb17-4c41-9985-d39c50d83c73" providerId="ADAL" clId="{A96DF0CC-E8B0-4304-9663-FE5241FC3812}" dt="2024-01-29T23:10:01.222" v="7372" actId="21"/>
          <ac:cxnSpMkLst>
            <pc:docMk/>
            <pc:sldMk cId="4163302408" sldId="365"/>
            <ac:cxnSpMk id="16" creationId="{35C016AE-6EB1-AE9F-3309-7FA9E3888878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9T23:10:12.493" v="7374"/>
        <pc:sldMkLst>
          <pc:docMk/>
          <pc:sldMk cId="2023942161" sldId="366"/>
        </pc:sldMkLst>
        <pc:spChg chg="add mod">
          <ac:chgData name="Toby Donaldson" userId="2e6e5431-bb17-4c41-9985-d39c50d83c73" providerId="ADAL" clId="{A96DF0CC-E8B0-4304-9663-FE5241FC3812}" dt="2024-01-25T04:28:08.277" v="3692" actId="2711"/>
          <ac:spMkLst>
            <pc:docMk/>
            <pc:sldMk cId="2023942161" sldId="366"/>
            <ac:spMk id="6" creationId="{F5B4504F-CC5B-071E-BFC6-F6A2A6ED74A5}"/>
          </ac:spMkLst>
        </pc:spChg>
        <pc:spChg chg="mod">
          <ac:chgData name="Toby Donaldson" userId="2e6e5431-bb17-4c41-9985-d39c50d83c73" providerId="ADAL" clId="{A96DF0CC-E8B0-4304-9663-FE5241FC3812}" dt="2024-01-27T05:46:27.900" v="7052" actId="207"/>
          <ac:spMkLst>
            <pc:docMk/>
            <pc:sldMk cId="2023942161" sldId="366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7:03.311" v="7350" actId="20577"/>
          <ac:spMkLst>
            <pc:docMk/>
            <pc:sldMk cId="2023942161" sldId="366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10:12.493" v="7374"/>
          <ac:spMkLst>
            <pc:docMk/>
            <pc:sldMk cId="2023942161" sldId="366"/>
            <ac:spMk id="11" creationId="{8FDE9E8F-1C1F-B459-87FC-A77D80343897}"/>
          </ac:spMkLst>
        </pc:spChg>
        <pc:spChg chg="del">
          <ac:chgData name="Toby Donaldson" userId="2e6e5431-bb17-4c41-9985-d39c50d83c73" providerId="ADAL" clId="{A96DF0CC-E8B0-4304-9663-FE5241FC3812}" dt="2024-01-29T23:10:07.915" v="7373" actId="21"/>
          <ac:spMkLst>
            <pc:docMk/>
            <pc:sldMk cId="2023942161" sldId="366"/>
            <ac:spMk id="14" creationId="{EDAE630A-B1CA-7D60-6AF9-464A6280EF8D}"/>
          </ac:spMkLst>
        </pc:spChg>
        <pc:cxnChg chg="add mod">
          <ac:chgData name="Toby Donaldson" userId="2e6e5431-bb17-4c41-9985-d39c50d83c73" providerId="ADAL" clId="{A96DF0CC-E8B0-4304-9663-FE5241FC3812}" dt="2024-01-29T23:10:12.493" v="7374"/>
          <ac:cxnSpMkLst>
            <pc:docMk/>
            <pc:sldMk cId="2023942161" sldId="366"/>
            <ac:cxnSpMk id="8" creationId="{63CDAC11-F150-0491-67D5-68AF94AB2C06}"/>
          </ac:cxnSpMkLst>
        </pc:cxnChg>
        <pc:cxnChg chg="del mod">
          <ac:chgData name="Toby Donaldson" userId="2e6e5431-bb17-4c41-9985-d39c50d83c73" providerId="ADAL" clId="{A96DF0CC-E8B0-4304-9663-FE5241FC3812}" dt="2024-01-29T23:10:07.915" v="7373" actId="21"/>
          <ac:cxnSpMkLst>
            <pc:docMk/>
            <pc:sldMk cId="2023942161" sldId="366"/>
            <ac:cxnSpMk id="16" creationId="{35C016AE-6EB1-AE9F-3309-7FA9E3888878}"/>
          </ac:cxnSpMkLst>
        </pc:cxnChg>
      </pc:sldChg>
      <pc:sldChg chg="modSp new mod">
        <pc:chgData name="Toby Donaldson" userId="2e6e5431-bb17-4c41-9985-d39c50d83c73" providerId="ADAL" clId="{A96DF0CC-E8B0-4304-9663-FE5241FC3812}" dt="2024-01-25T04:31:52.631" v="4053" actId="5793"/>
        <pc:sldMkLst>
          <pc:docMk/>
          <pc:sldMk cId="1876620749" sldId="367"/>
        </pc:sldMkLst>
        <pc:spChg chg="mod">
          <ac:chgData name="Toby Donaldson" userId="2e6e5431-bb17-4c41-9985-d39c50d83c73" providerId="ADAL" clId="{A96DF0CC-E8B0-4304-9663-FE5241FC3812}" dt="2024-01-25T04:29:43.430" v="3736" actId="20577"/>
          <ac:spMkLst>
            <pc:docMk/>
            <pc:sldMk cId="1876620749" sldId="367"/>
            <ac:spMk id="2" creationId="{75E81FB0-FE5E-73F5-2422-72E0EDEFE837}"/>
          </ac:spMkLst>
        </pc:spChg>
        <pc:spChg chg="mod">
          <ac:chgData name="Toby Donaldson" userId="2e6e5431-bb17-4c41-9985-d39c50d83c73" providerId="ADAL" clId="{A96DF0CC-E8B0-4304-9663-FE5241FC3812}" dt="2024-01-25T04:31:52.631" v="4053" actId="5793"/>
          <ac:spMkLst>
            <pc:docMk/>
            <pc:sldMk cId="1876620749" sldId="367"/>
            <ac:spMk id="3" creationId="{7CD55DEB-120A-D8DA-C7F0-BF76129176A6}"/>
          </ac:spMkLst>
        </pc:spChg>
      </pc:sldChg>
      <pc:sldChg chg="addSp delSp modSp add mod modClrScheme chgLayout">
        <pc:chgData name="Toby Donaldson" userId="2e6e5431-bb17-4c41-9985-d39c50d83c73" providerId="ADAL" clId="{A96DF0CC-E8B0-4304-9663-FE5241FC3812}" dt="2024-01-27T05:47:55.453" v="7059" actId="27636"/>
        <pc:sldMkLst>
          <pc:docMk/>
          <pc:sldMk cId="2645018095" sldId="368"/>
        </pc:sldMkLst>
        <pc:spChg chg="mod ord">
          <ac:chgData name="Toby Donaldson" userId="2e6e5431-bb17-4c41-9985-d39c50d83c73" providerId="ADAL" clId="{A96DF0CC-E8B0-4304-9663-FE5241FC3812}" dt="2024-01-25T04:37:09.713" v="4642" actId="14100"/>
          <ac:spMkLst>
            <pc:docMk/>
            <pc:sldMk cId="2645018095" sldId="368"/>
            <ac:spMk id="2" creationId="{75E81FB0-FE5E-73F5-2422-72E0EDEFE837}"/>
          </ac:spMkLst>
        </pc:spChg>
        <pc:spChg chg="del 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3" creationId="{7CD55DEB-120A-D8DA-C7F0-BF76129176A6}"/>
          </ac:spMkLst>
        </pc:spChg>
        <pc:spChg chg="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4" creationId="{BD4D67E6-5117-5AB7-6D32-4971AFC58B38}"/>
          </ac:spMkLst>
        </pc:spChg>
        <pc:spChg chg="add mod ord">
          <ac:chgData name="Toby Donaldson" userId="2e6e5431-bb17-4c41-9985-d39c50d83c73" providerId="ADAL" clId="{A96DF0CC-E8B0-4304-9663-FE5241FC3812}" dt="2024-01-27T05:47:14.522" v="7053" actId="255"/>
          <ac:spMkLst>
            <pc:docMk/>
            <pc:sldMk cId="2645018095" sldId="368"/>
            <ac:spMk id="5" creationId="{6F73CECB-1D98-FC38-7E78-C8F2E5734E22}"/>
          </ac:spMkLst>
        </pc:spChg>
        <pc:spChg chg="add mod ord">
          <ac:chgData name="Toby Donaldson" userId="2e6e5431-bb17-4c41-9985-d39c50d83c73" providerId="ADAL" clId="{A96DF0CC-E8B0-4304-9663-FE5241FC3812}" dt="2024-01-27T05:47:55.452" v="7058" actId="27636"/>
          <ac:spMkLst>
            <pc:docMk/>
            <pc:sldMk cId="2645018095" sldId="368"/>
            <ac:spMk id="6" creationId="{7E3A98AB-00EC-6E69-85FE-846838B0327A}"/>
          </ac:spMkLst>
        </pc:spChg>
        <pc:spChg chg="add mod ord">
          <ac:chgData name="Toby Donaldson" userId="2e6e5431-bb17-4c41-9985-d39c50d83c73" providerId="ADAL" clId="{A96DF0CC-E8B0-4304-9663-FE5241FC3812}" dt="2024-01-27T05:47:23.749" v="7054" actId="255"/>
          <ac:spMkLst>
            <pc:docMk/>
            <pc:sldMk cId="2645018095" sldId="368"/>
            <ac:spMk id="7" creationId="{226FE82F-8074-909C-2E48-1051F8FC43E0}"/>
          </ac:spMkLst>
        </pc:spChg>
        <pc:spChg chg="add mod ord">
          <ac:chgData name="Toby Donaldson" userId="2e6e5431-bb17-4c41-9985-d39c50d83c73" providerId="ADAL" clId="{A96DF0CC-E8B0-4304-9663-FE5241FC3812}" dt="2024-01-27T05:47:55.453" v="7059" actId="27636"/>
          <ac:spMkLst>
            <pc:docMk/>
            <pc:sldMk cId="2645018095" sldId="368"/>
            <ac:spMk id="8" creationId="{1C39A997-3A67-E6E3-D2E8-ABFAE39D19F6}"/>
          </ac:spMkLst>
        </pc:spChg>
      </pc:sldChg>
      <pc:sldChg chg="addSp delSp modSp new mod">
        <pc:chgData name="Toby Donaldson" userId="2e6e5431-bb17-4c41-9985-d39c50d83c73" providerId="ADAL" clId="{A96DF0CC-E8B0-4304-9663-FE5241FC3812}" dt="2024-01-27T05:50:25.787" v="7133" actId="21"/>
        <pc:sldMkLst>
          <pc:docMk/>
          <pc:sldMk cId="3105053930" sldId="369"/>
        </pc:sldMkLst>
        <pc:spChg chg="add mod">
          <ac:chgData name="Toby Donaldson" userId="2e6e5431-bb17-4c41-9985-d39c50d83c73" providerId="ADAL" clId="{A96DF0CC-E8B0-4304-9663-FE5241FC3812}" dt="2024-01-27T05:50:02.088" v="7124" actId="1076"/>
          <ac:spMkLst>
            <pc:docMk/>
            <pc:sldMk cId="3105053930" sldId="369"/>
            <ac:spMk id="2" creationId="{2778A7D0-3E06-9E59-4F3A-6B0D6FA1D7E4}"/>
          </ac:spMkLst>
        </pc:spChg>
        <pc:spChg chg="del">
          <ac:chgData name="Toby Donaldson" userId="2e6e5431-bb17-4c41-9985-d39c50d83c73" providerId="ADAL" clId="{A96DF0CC-E8B0-4304-9663-FE5241FC3812}" dt="2024-01-25T04:37:37.684" v="4649" actId="21"/>
          <ac:spMkLst>
            <pc:docMk/>
            <pc:sldMk cId="3105053930" sldId="369"/>
            <ac:spMk id="2" creationId="{FC6F98B7-A73B-6AAC-BA43-8D40ABDCE382}"/>
          </ac:spMkLst>
        </pc:spChg>
        <pc:spChg chg="del">
          <ac:chgData name="Toby Donaldson" userId="2e6e5431-bb17-4c41-9985-d39c50d83c73" providerId="ADAL" clId="{A96DF0CC-E8B0-4304-9663-FE5241FC3812}" dt="2024-01-25T04:37:23.450" v="4644" actId="21"/>
          <ac:spMkLst>
            <pc:docMk/>
            <pc:sldMk cId="3105053930" sldId="369"/>
            <ac:spMk id="3" creationId="{08F724E2-535D-A56C-4D7D-5152A47A7CFE}"/>
          </ac:spMkLst>
        </pc:spChg>
        <pc:spChg chg="add del mod">
          <ac:chgData name="Toby Donaldson" userId="2e6e5431-bb17-4c41-9985-d39c50d83c73" providerId="ADAL" clId="{A96DF0CC-E8B0-4304-9663-FE5241FC3812}" dt="2024-01-27T05:50:25.787" v="7133" actId="21"/>
          <ac:spMkLst>
            <pc:docMk/>
            <pc:sldMk cId="3105053930" sldId="369"/>
            <ac:spMk id="3" creationId="{C3B1AA5E-6BEF-3E88-6B74-B36EF8BCF00B}"/>
          </ac:spMkLst>
        </pc:spChg>
        <pc:spChg chg="del mod">
          <ac:chgData name="Toby Donaldson" userId="2e6e5431-bb17-4c41-9985-d39c50d83c73" providerId="ADAL" clId="{A96DF0CC-E8B0-4304-9663-FE5241FC3812}" dt="2024-01-25T04:37:25.461" v="4646" actId="21"/>
          <ac:spMkLst>
            <pc:docMk/>
            <pc:sldMk cId="3105053930" sldId="369"/>
            <ac:spMk id="4" creationId="{456A05F9-7511-D80E-409D-6E1CED79CFE6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5" creationId="{BF89DFAB-6412-464B-635B-BC2B7D891409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6" creationId="{5CB47007-995B-FEAB-4C2E-467E8D4901A1}"/>
          </ac:spMkLst>
        </pc:spChg>
        <pc:spChg chg="mod">
          <ac:chgData name="Toby Donaldson" userId="2e6e5431-bb17-4c41-9985-d39c50d83c73" providerId="ADAL" clId="{A96DF0CC-E8B0-4304-9663-FE5241FC3812}" dt="2024-01-25T04:43:46.938" v="4823" actId="1076"/>
          <ac:spMkLst>
            <pc:docMk/>
            <pc:sldMk cId="3105053930" sldId="369"/>
            <ac:spMk id="7" creationId="{423EF0B7-9AA0-EC5E-D5B3-61D1FFA9EE9A}"/>
          </ac:spMkLst>
        </pc:spChg>
        <pc:spChg chg="add del mod">
          <ac:chgData name="Toby Donaldson" userId="2e6e5431-bb17-4c41-9985-d39c50d83c73" providerId="ADAL" clId="{A96DF0CC-E8B0-4304-9663-FE5241FC3812}" dt="2024-01-25T04:37:31.165" v="4647" actId="21"/>
          <ac:spMkLst>
            <pc:docMk/>
            <pc:sldMk cId="3105053930" sldId="369"/>
            <ac:spMk id="9" creationId="{B8E0EDAE-EE6C-3A68-9493-546AB6BA01F0}"/>
          </ac:spMkLst>
        </pc:spChg>
        <pc:spChg chg="add mod">
          <ac:chgData name="Toby Donaldson" userId="2e6e5431-bb17-4c41-9985-d39c50d83c73" providerId="ADAL" clId="{A96DF0CC-E8B0-4304-9663-FE5241FC3812}" dt="2024-01-25T04:43:50.034" v="4825" actId="1076"/>
          <ac:spMkLst>
            <pc:docMk/>
            <pc:sldMk cId="3105053930" sldId="369"/>
            <ac:spMk id="10" creationId="{5513517E-2FDF-79EC-702D-65F34380140C}"/>
          </ac:spMkLst>
        </pc:spChg>
        <pc:spChg chg="mod">
          <ac:chgData name="Toby Donaldson" userId="2e6e5431-bb17-4c41-9985-d39c50d83c73" providerId="ADAL" clId="{A96DF0CC-E8B0-4304-9663-FE5241FC3812}" dt="2024-01-25T04:39:21.650" v="4660" actId="20577"/>
          <ac:spMkLst>
            <pc:docMk/>
            <pc:sldMk cId="3105053930" sldId="369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4:39:08.035" v="4658" actId="20577"/>
          <ac:spMkLst>
            <pc:docMk/>
            <pc:sldMk cId="3105053930" sldId="369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4:39:22.911" v="4661" actId="20577"/>
          <ac:spMkLst>
            <pc:docMk/>
            <pc:sldMk cId="3105053930" sldId="369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4:39:10.697" v="4659" actId="20577"/>
          <ac:spMkLst>
            <pc:docMk/>
            <pc:sldMk cId="3105053930" sldId="369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9" creationId="{16F7576A-DACC-0D16-FC51-E3BC0CB90E35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20" creationId="{7667BAB1-8241-C481-F3D2-E6D94EB86024}"/>
          </ac:spMkLst>
        </pc:spChg>
        <pc:spChg chg="add del mod">
          <ac:chgData name="Toby Donaldson" userId="2e6e5431-bb17-4c41-9985-d39c50d83c73" providerId="ADAL" clId="{A96DF0CC-E8B0-4304-9663-FE5241FC3812}" dt="2024-01-25T04:41:01.978" v="4690" actId="21"/>
          <ac:spMkLst>
            <pc:docMk/>
            <pc:sldMk cId="3105053930" sldId="369"/>
            <ac:spMk id="25" creationId="{78D56C67-A325-EF44-564D-87D8E970415F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6" creationId="{E4226C2C-76FD-6169-A0E8-C98D99B4A5F6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29" creationId="{F88B6152-FACA-E397-45C7-785249432863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30" creationId="{D6CB73BA-C3DA-F338-B1C4-053E28DC2E58}"/>
          </ac:spMkLst>
        </pc:spChg>
        <pc:spChg chg="add mod">
          <ac:chgData name="Toby Donaldson" userId="2e6e5431-bb17-4c41-9985-d39c50d83c73" providerId="ADAL" clId="{A96DF0CC-E8B0-4304-9663-FE5241FC3812}" dt="2024-01-27T05:48:23.492" v="7064" actId="113"/>
          <ac:spMkLst>
            <pc:docMk/>
            <pc:sldMk cId="3105053930" sldId="369"/>
            <ac:spMk id="31" creationId="{9D7FBF4C-2AD0-5622-9F0D-988626331A37}"/>
          </ac:spMkLst>
        </pc:spChg>
        <pc:spChg chg="add del mod">
          <ac:chgData name="Toby Donaldson" userId="2e6e5431-bb17-4c41-9985-d39c50d83c73" providerId="ADAL" clId="{A96DF0CC-E8B0-4304-9663-FE5241FC3812}" dt="2024-01-25T05:10:36.719" v="4848" actId="21"/>
          <ac:spMkLst>
            <pc:docMk/>
            <pc:sldMk cId="3105053930" sldId="369"/>
            <ac:spMk id="32" creationId="{915E2A17-39D2-4E29-1A2A-67F6B39ACCAB}"/>
          </ac:spMkLst>
        </pc:spChg>
        <pc:spChg chg="add mod">
          <ac:chgData name="Toby Donaldson" userId="2e6e5431-bb17-4c41-9985-d39c50d83c73" providerId="ADAL" clId="{A96DF0CC-E8B0-4304-9663-FE5241FC3812}" dt="2024-01-25T05:21:36.843" v="5283" actId="20577"/>
          <ac:spMkLst>
            <pc:docMk/>
            <pc:sldMk cId="3105053930" sldId="369"/>
            <ac:spMk id="33" creationId="{18C67D92-158E-3F09-77A2-A5210E27D1E1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34" creationId="{D3E6C35D-3945-F880-8EB5-AA08C82C20E5}"/>
          </ac:spMkLst>
        </pc:spChg>
        <pc:spChg chg="add del mod">
          <ac:chgData name="Toby Donaldson" userId="2e6e5431-bb17-4c41-9985-d39c50d83c73" providerId="ADAL" clId="{A96DF0CC-E8B0-4304-9663-FE5241FC3812}" dt="2024-01-25T05:11:15.747" v="4855" actId="21"/>
          <ac:spMkLst>
            <pc:docMk/>
            <pc:sldMk cId="3105053930" sldId="369"/>
            <ac:spMk id="35" creationId="{4ADD47C6-38C1-EFDF-D5ED-0BF4FECF228C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7" creationId="{ACE72FC2-C398-5625-E097-982E63A6917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8" creationId="{E0407870-D8D1-802F-39E7-854E44A1B78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9" creationId="{B2B8D7D0-8E3D-A7DD-29DF-8755347C9E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0" creationId="{036FD2DB-08AB-E06F-C922-C79CFEBCEF62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1" creationId="{33EFA757-E3CD-ADF8-25A8-D6EC5A53CA5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2" creationId="{BD71E428-C88C-FF2C-85EB-AD97E6E1B94F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3" creationId="{A6BA97F7-F70E-2D93-F81D-F3C24E382BF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4" creationId="{02745A31-0E4E-F62C-F56C-5CBB2311CF02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5" creationId="{E00A73EA-73FA-05D0-3E11-9FB6D468BBF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8" creationId="{A0BB8853-A982-0F02-D720-05C6791234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9" creationId="{FCD169A1-E750-F419-E469-5EB9CB98B9AF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50" creationId="{F6203A1E-95DA-978A-CE16-4A41BBB43B32}"/>
          </ac:spMkLst>
        </pc:s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11" creationId="{0620AFCF-980F-52E5-9A96-07A064FE063C}"/>
          </ac:grpSpMkLst>
        </pc:gr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36" creationId="{47D1A6A7-FB5B-B174-0081-F76F4703AC0D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47" creationId="{81426642-D7C8-E332-1EE6-5BB580A921A9}"/>
          </ac:grpSpMkLst>
        </pc:grpChg>
        <pc:cxnChg chg="add del mod">
          <ac:chgData name="Toby Donaldson" userId="2e6e5431-bb17-4c41-9985-d39c50d83c73" providerId="ADAL" clId="{A96DF0CC-E8B0-4304-9663-FE5241FC3812}" dt="2024-01-25T05:38:38.434" v="5818" actId="21"/>
          <ac:cxnSpMkLst>
            <pc:docMk/>
            <pc:sldMk cId="3105053930" sldId="369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6.178" v="5823"/>
          <ac:cxnSpMkLst>
            <pc:docMk/>
            <pc:sldMk cId="3105053930" sldId="369"/>
            <ac:cxnSpMk id="46" creationId="{BCC25C55-17FE-CCB2-AFEE-7E5F1B28D72B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3:54.193" v="7201" actId="14100"/>
        <pc:sldMkLst>
          <pc:docMk/>
          <pc:sldMk cId="2887589525" sldId="370"/>
        </pc:sldMkLst>
        <pc:spChg chg="add mod">
          <ac:chgData name="Toby Donaldson" userId="2e6e5431-bb17-4c41-9985-d39c50d83c73" providerId="ADAL" clId="{A96DF0CC-E8B0-4304-9663-FE5241FC3812}" dt="2024-01-25T05:18:27.628" v="5089" actId="207"/>
          <ac:spMkLst>
            <pc:docMk/>
            <pc:sldMk cId="2887589525" sldId="370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7T05:53:39.385" v="7199" actId="14100"/>
          <ac:spMkLst>
            <pc:docMk/>
            <pc:sldMk cId="2887589525" sldId="370"/>
            <ac:spMk id="3" creationId="{09CB0145-6555-DDDB-47AE-47E3A80B5A33}"/>
          </ac:spMkLst>
        </pc:spChg>
        <pc:spChg chg="add mod">
          <ac:chgData name="Toby Donaldson" userId="2e6e5431-bb17-4c41-9985-d39c50d83c73" providerId="ADAL" clId="{A96DF0CC-E8B0-4304-9663-FE5241FC3812}" dt="2024-01-25T05:14:51.478" v="4877"/>
          <ac:spMkLst>
            <pc:docMk/>
            <pc:sldMk cId="2887589525" sldId="370"/>
            <ac:spMk id="3" creationId="{B3E4F5EA-306E-0FCB-9EC4-35910256B24B}"/>
          </ac:spMkLst>
        </pc:spChg>
        <pc:spChg chg="add mod">
          <ac:chgData name="Toby Donaldson" userId="2e6e5431-bb17-4c41-9985-d39c50d83c73" providerId="ADAL" clId="{A96DF0CC-E8B0-4304-9663-FE5241FC3812}" dt="2024-01-27T05:50:58.128" v="7136" actId="14100"/>
          <ac:spMkLst>
            <pc:docMk/>
            <pc:sldMk cId="2887589525" sldId="370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6" creationId="{5F57BEA3-D6F3-4583-CCF1-B628DF4D8B72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8" creationId="{FBFB6439-7321-48CE-49C4-3F489E1AFB98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9" creationId="{86063FCF-D9E0-CA2C-38D9-4A2596A6034E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2" creationId="{8C725775-5E51-C181-D271-0B3FA8BBF930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3" creationId="{DE604974-75AE-8499-3227-E6E221DABF2D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4" creationId="{19DFA165-7E42-4708-B7DE-5F0889BF5DDB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5" creationId="{AF1986A0-AE0A-281E-1B61-ADC7097DBB5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9" creationId="{74F5152D-9B42-B486-80D3-F0EA53039AC7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0" creationId="{CFDCD976-2F2C-C3B3-8ABC-35F88596D3C6}"/>
          </ac:spMkLst>
        </pc:spChg>
        <pc:spChg chg="del mod">
          <ac:chgData name="Toby Donaldson" userId="2e6e5431-bb17-4c41-9985-d39c50d83c73" providerId="ADAL" clId="{A96DF0CC-E8B0-4304-9663-FE5241FC3812}" dt="2024-01-25T05:14:40.056" v="4875" actId="21"/>
          <ac:spMkLst>
            <pc:docMk/>
            <pc:sldMk cId="2887589525" sldId="370"/>
            <ac:spMk id="31" creationId="{9D7FBF4C-2AD0-5622-9F0D-988626331A37}"/>
          </ac:spMkLst>
        </pc:spChg>
        <pc:spChg chg="mod">
          <ac:chgData name="Toby Donaldson" userId="2e6e5431-bb17-4c41-9985-d39c50d83c73" providerId="ADAL" clId="{A96DF0CC-E8B0-4304-9663-FE5241FC3812}" dt="2024-01-25T05:21:30.823" v="5282" actId="20577"/>
          <ac:spMkLst>
            <pc:docMk/>
            <pc:sldMk cId="2887589525" sldId="370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6" creationId="{A22BD044-4296-AB0F-9316-BBA2848A7B83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7" creationId="{72A9A156-2ADD-D4C5-5238-F652CF7DE58C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8" creationId="{13250F46-AC57-BDC9-52AE-6286B36C7A94}"/>
          </ac:spMkLst>
        </pc:s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5" creationId="{D93EAED2-E207-E9ED-5290-973E368EA17E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35" creationId="{AFA64AB1-2A6F-5950-7B46-2480E42B2543}"/>
          </ac:grpSpMkLst>
        </pc:grpChg>
        <pc:cxnChg chg="add mod">
          <ac:chgData name="Toby Donaldson" userId="2e6e5431-bb17-4c41-9985-d39c50d83c73" providerId="ADAL" clId="{A96DF0CC-E8B0-4304-9663-FE5241FC3812}" dt="2024-01-27T05:53:54.193" v="7201" actId="14100"/>
          <ac:cxnSpMkLst>
            <pc:docMk/>
            <pc:sldMk cId="2887589525" sldId="370"/>
            <ac:cxnSpMk id="12" creationId="{EE33EB65-9477-7026-E8C2-6C306B358C18}"/>
          </ac:cxnSpMkLst>
        </pc:cxnChg>
        <pc:cxnChg chg="del mod">
          <ac:chgData name="Toby Donaldson" userId="2e6e5431-bb17-4c41-9985-d39c50d83c73" providerId="ADAL" clId="{A96DF0CC-E8B0-4304-9663-FE5241FC3812}" dt="2024-01-25T05:38:33.555" v="5817" actId="21"/>
          <ac:cxnSpMkLst>
            <pc:docMk/>
            <pc:sldMk cId="2887589525" sldId="370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4.482" v="5822"/>
          <ac:cxnSpMkLst>
            <pc:docMk/>
            <pc:sldMk cId="2887589525" sldId="370"/>
            <ac:cxnSpMk id="32" creationId="{1EDB645A-E664-15C5-C861-3A5CABAC900A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2:34.285" v="7165" actId="255"/>
        <pc:sldMkLst>
          <pc:docMk/>
          <pc:sldMk cId="2752253849" sldId="371"/>
        </pc:sldMkLst>
        <pc:spChg chg="mod">
          <ac:chgData name="Toby Donaldson" userId="2e6e5431-bb17-4c41-9985-d39c50d83c73" providerId="ADAL" clId="{A96DF0CC-E8B0-4304-9663-FE5241FC3812}" dt="2024-01-25T05:21:08.502" v="5280" actId="207"/>
          <ac:spMkLst>
            <pc:docMk/>
            <pc:sldMk cId="2752253849" sldId="371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2:04.071" v="5286" actId="20577"/>
          <ac:spMkLst>
            <pc:docMk/>
            <pc:sldMk cId="2752253849" sldId="371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5" creationId="{1223C06F-A034-CB4A-24D4-3104D22D5A8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6" creationId="{FB485803-E202-C02D-0D09-7ED049111A4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8" creationId="{C53F54CD-1C93-633D-3F33-C7837C6FBD29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9" creationId="{DBF5C111-978F-2DC9-E854-4A4B24AAD687}"/>
          </ac:spMkLst>
        </pc:spChg>
        <pc:spChg chg="add mod">
          <ac:chgData name="Toby Donaldson" userId="2e6e5431-bb17-4c41-9985-d39c50d83c73" providerId="ADAL" clId="{A96DF0CC-E8B0-4304-9663-FE5241FC3812}" dt="2024-01-27T05:52:34.285" v="7165" actId="255"/>
          <ac:spMkLst>
            <pc:docMk/>
            <pc:sldMk cId="2752253849" sldId="371"/>
            <ac:spMk id="11" creationId="{2250B087-22F7-C60D-4654-3F4834866500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2" creationId="{72C1A382-C606-2B4A-05E8-D5C11AC4A67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3" creationId="{C8B7EA18-1585-1C07-4991-5512410C4ED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4" creationId="{7233E7AC-FA6C-8799-7722-62F9C8791F1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5" creationId="{DE826C79-D6B8-6F12-7D0D-C5632B9F63DE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9" creationId="{27D53FC9-410C-CA03-59D8-DD03F0231E6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2" creationId="{EABB4D7A-3B70-B29B-1BA9-DB5CD850E2E4}"/>
          </ac:spMkLst>
        </pc:spChg>
        <pc:spChg chg="mod">
          <ac:chgData name="Toby Donaldson" userId="2e6e5431-bb17-4c41-9985-d39c50d83c73" providerId="ADAL" clId="{A96DF0CC-E8B0-4304-9663-FE5241FC3812}" dt="2024-01-25T05:21:25.049" v="5281" actId="20577"/>
          <ac:spMkLst>
            <pc:docMk/>
            <pc:sldMk cId="2752253849" sldId="371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5" creationId="{D3F6D274-CCB9-50DF-4333-9E300FE251D9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6" creationId="{890F2BAD-A817-D428-C451-037EB855C29F}"/>
          </ac:spMkLst>
        </pc:s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" creationId="{621F68D9-F7C4-4EF1-D6A5-B252DFE48BAF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1" creationId="{01FCBF55-0B5F-8610-8FEC-ABFED6388434}"/>
          </ac:grpSpMkLst>
        </pc:grpChg>
        <pc:cxnChg chg="del mod">
          <ac:chgData name="Toby Donaldson" userId="2e6e5431-bb17-4c41-9985-d39c50d83c73" providerId="ADAL" clId="{A96DF0CC-E8B0-4304-9663-FE5241FC3812}" dt="2024-01-25T05:38:27.360" v="5816" actId="21"/>
          <ac:cxnSpMkLst>
            <pc:docMk/>
            <pc:sldMk cId="2752253849" sldId="371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1.860" v="5820"/>
          <ac:cxnSpMkLst>
            <pc:docMk/>
            <pc:sldMk cId="2752253849" sldId="371"/>
            <ac:cxnSpMk id="30" creationId="{19CA2414-64B7-48AC-C33A-8732E370F1B0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4:28.365" v="7202" actId="21"/>
        <pc:sldMkLst>
          <pc:docMk/>
          <pc:sldMk cId="3227526285" sldId="372"/>
        </pc:sldMkLst>
        <pc:spChg chg="mod">
          <ac:chgData name="Toby Donaldson" userId="2e6e5431-bb17-4c41-9985-d39c50d83c73" providerId="ADAL" clId="{A96DF0CC-E8B0-4304-9663-FE5241FC3812}" dt="2024-01-25T05:23:37.675" v="5293" actId="207"/>
          <ac:spMkLst>
            <pc:docMk/>
            <pc:sldMk cId="3227526285" sldId="372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5T05:28:50.066" v="5442" actId="1076"/>
          <ac:spMkLst>
            <pc:docMk/>
            <pc:sldMk cId="3227526285" sldId="372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7T05:54:28.365" v="7202" actId="21"/>
          <ac:spMkLst>
            <pc:docMk/>
            <pc:sldMk cId="3227526285" sldId="372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6" creationId="{2A8BE462-630A-1343-B1AD-D8616E39B29B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8" creationId="{5DA81CF0-C7AD-7DB2-3856-318AAD90685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9" creationId="{F4F442E4-A5B9-79CB-9335-A423A08EA0A2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2" creationId="{F8F0E9D0-95F3-7109-24FB-BE8E3B0A0CD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3" creationId="{27549324-DF23-4757-E7DB-DEFF381086E6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4" creationId="{A0BE2CB7-BAA4-9CBB-D7DA-F0732E3C0DD3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5" creationId="{2B4EA29D-5067-39F6-BB66-02BCD7980BB7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9" creationId="{2DF754F4-29DF-25CF-A0E4-09373BE446DB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0" creationId="{4107C622-DFBB-1007-C9C3-62D2851076A5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5" creationId="{121D4CD0-347E-B0D1-ADD8-17F82BF60428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6" creationId="{E4CE483A-6185-BB79-03F5-057241833481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7" creationId="{D30CC2F7-079B-4775-EEFE-FC9DFC049D9F}"/>
          </ac:spMkLst>
        </pc:s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5" creationId="{8A8B4D85-9BFE-B877-5EDF-B1B2C0163756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32" creationId="{548276AC-DEB2-E183-123E-1ECFBE9F01AA}"/>
          </ac:grpSpMkLst>
        </pc:grpChg>
        <pc:cxnChg chg="del mod">
          <ac:chgData name="Toby Donaldson" userId="2e6e5431-bb17-4c41-9985-d39c50d83c73" providerId="ADAL" clId="{A96DF0CC-E8B0-4304-9663-FE5241FC3812}" dt="2024-01-25T05:38:23.410" v="5815" actId="21"/>
          <ac:cxnSpMkLst>
            <pc:docMk/>
            <pc:sldMk cId="3227526285" sldId="372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3.310" v="5821"/>
          <ac:cxnSpMkLst>
            <pc:docMk/>
            <pc:sldMk cId="3227526285" sldId="372"/>
            <ac:cxnSpMk id="31" creationId="{03311EF5-40DD-3864-9A73-C72EF46AA03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5T05:38:49.530" v="5819"/>
        <pc:sldMkLst>
          <pc:docMk/>
          <pc:sldMk cId="2708408151" sldId="373"/>
        </pc:sldMkLst>
        <pc:spChg chg="del">
          <ac:chgData name="Toby Donaldson" userId="2e6e5431-bb17-4c41-9985-d39c50d83c73" providerId="ADAL" clId="{A96DF0CC-E8B0-4304-9663-FE5241FC3812}" dt="2024-01-25T05:29:26.142" v="5444" actId="21"/>
          <ac:spMkLst>
            <pc:docMk/>
            <pc:sldMk cId="2708408151" sldId="373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9:28.698" v="5445" actId="1076"/>
          <ac:spMkLst>
            <pc:docMk/>
            <pc:sldMk cId="2708408151" sldId="373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9.086" v="5728" actId="21"/>
          <ac:spMkLst>
            <pc:docMk/>
            <pc:sldMk cId="2708408151" sldId="373"/>
            <ac:spMk id="4" creationId="{69A7449D-8A84-46C9-372C-6F2AD556972C}"/>
          </ac:spMkLst>
        </pc:spChg>
        <pc:spChg chg="add mod">
          <ac:chgData name="Toby Donaldson" userId="2e6e5431-bb17-4c41-9985-d39c50d83c73" providerId="ADAL" clId="{A96DF0CC-E8B0-4304-9663-FE5241FC3812}" dt="2024-01-25T05:31:01.447" v="5559" actId="20577"/>
          <ac:spMkLst>
            <pc:docMk/>
            <pc:sldMk cId="2708408151" sldId="373"/>
            <ac:spMk id="5" creationId="{7CE3EBC7-BF55-28DD-92E7-CE697496E1E3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8" creationId="{31ABC2B2-E412-9D2D-D0B1-6A938D71D4EA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9" creationId="{3E3285BF-CF57-E4D8-3395-979DC34CDA42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2" creationId="{BFB18A55-BDAC-983B-83F9-EF56F9F718A9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3" creationId="{8B7F2035-36F8-5123-27FA-01BEBD8ADE5C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4" creationId="{28CA5B4E-E9E9-C09E-B442-2BF0598546AB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5" creationId="{1FB1260D-3BD5-9FCD-DB26-277F1B70985F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9" creationId="{8F115731-4FCB-B9C9-3860-2F7C5545896D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0" creationId="{8276DFBA-F6CD-15CD-E7B5-133880C5A5D8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1" creationId="{DA5E3FA3-7F37-E010-993B-078301982691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6" creationId="{3D988C2A-8D3F-B3BD-B8D2-9E48F1D021C8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7" creationId="{29D74963-5241-21AC-B31C-FAFF08207B6F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8" creationId="{4E88E7AF-C7D7-A4F3-869D-E6EA608ACF62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0" creationId="{CD99B5C9-281A-5463-84A1-259445071B4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1" creationId="{91250881-5BD8-D9C3-AD84-F3583E93FCF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2" creationId="{7E7D4F37-12FF-9FBC-F96D-E62117DE35A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3" creationId="{1B949EA7-ECC9-1448-30A5-3B1A54C5644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4" creationId="{BCED7973-6F61-C855-453B-F9A7D44C66C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5" creationId="{303CD1A9-9C3F-E434-583F-29A7553F1FAF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6" creationId="{DE52534B-A18C-2A8F-3DFE-5C5D1D20DB76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7" creationId="{2841A950-5746-0D0D-F044-58D7C70AAFBD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8" creationId="{DFCCBE0C-9384-937C-1C95-19112209143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1" creationId="{3C1605B0-AE97-8639-7461-BEF30DDE1B1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2" creationId="{4AE6DB8F-A976-5C89-078B-77ACDB45B7CC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3" creationId="{9A168184-9654-8F6F-E380-091900ACC162}"/>
          </ac:spMkLst>
        </pc:s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6" creationId="{72CF7066-A808-BEB7-F725-DAC9ED470A9A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35" creationId="{181B9CE5-B88D-0331-E89A-30189AEBEFE1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39" creationId="{09A8C9B2-0A25-5E8F-81E7-D2D0AF2BD443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50" creationId="{04A881E1-4474-11E0-88F6-8E4BD67A8807}"/>
          </ac:grpSpMkLst>
        </pc:grpChg>
        <pc:cxnChg chg="del mod">
          <ac:chgData name="Toby Donaldson" userId="2e6e5431-bb17-4c41-9985-d39c50d83c73" providerId="ADAL" clId="{A96DF0CC-E8B0-4304-9663-FE5241FC3812}" dt="2024-01-25T05:38:18.396" v="5814" actId="21"/>
          <ac:cxnSpMkLst>
            <pc:docMk/>
            <pc:sldMk cId="2708408151" sldId="373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10.602" v="5813"/>
          <ac:cxnSpMkLst>
            <pc:docMk/>
            <pc:sldMk cId="2708408151" sldId="373"/>
            <ac:cxnSpMk id="32" creationId="{D32C4C01-4B90-23EB-3F54-28D7B0760E56}"/>
          </ac:cxnSpMkLst>
        </pc:cxnChg>
        <pc:cxnChg chg="add mod">
          <ac:chgData name="Toby Donaldson" userId="2e6e5431-bb17-4c41-9985-d39c50d83c73" providerId="ADAL" clId="{A96DF0CC-E8B0-4304-9663-FE5241FC3812}" dt="2024-01-25T05:38:49.530" v="5819"/>
          <ac:cxnSpMkLst>
            <pc:docMk/>
            <pc:sldMk cId="2708408151" sldId="373"/>
            <ac:cxnSpMk id="49" creationId="{25138C39-36F2-2146-F10E-C160B77F6F5E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5:22.819" v="7204" actId="2711"/>
        <pc:sldMkLst>
          <pc:docMk/>
          <pc:sldMk cId="62932926" sldId="374"/>
        </pc:sldMkLst>
        <pc:spChg chg="add mod">
          <ac:chgData name="Toby Donaldson" userId="2e6e5431-bb17-4c41-9985-d39c50d83c73" providerId="ADAL" clId="{A96DF0CC-E8B0-4304-9663-FE5241FC3812}" dt="2024-01-27T05:55:22.819" v="7204" actId="2711"/>
          <ac:spMkLst>
            <pc:docMk/>
            <pc:sldMk cId="62932926" sldId="374"/>
            <ac:spMk id="2" creationId="{5AA97366-FFF4-6798-4579-A5085C05C5D6}"/>
          </ac:spMkLst>
        </pc:spChg>
        <pc:spChg chg="mod">
          <ac:chgData name="Toby Donaldson" userId="2e6e5431-bb17-4c41-9985-d39c50d83c73" providerId="ADAL" clId="{A96DF0CC-E8B0-4304-9663-FE5241FC3812}" dt="2024-01-27T05:55:13.147" v="7203" actId="2711"/>
          <ac:spMkLst>
            <pc:docMk/>
            <pc:sldMk cId="62932926" sldId="374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3.653" v="5727" actId="21"/>
          <ac:spMkLst>
            <pc:docMk/>
            <pc:sldMk cId="62932926" sldId="374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7:53.307" v="5812" actId="14100"/>
          <ac:spMkLst>
            <pc:docMk/>
            <pc:sldMk cId="62932926" sldId="374"/>
            <ac:spMk id="34" creationId="{D3E6C35D-3945-F880-8EB5-AA08C82C20E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55:57.376" v="7205" actId="14100"/>
        <pc:sldMkLst>
          <pc:docMk/>
          <pc:sldMk cId="30333298" sldId="375"/>
        </pc:sldMkLst>
        <pc:spChg chg="del">
          <ac:chgData name="Toby Donaldson" userId="2e6e5431-bb17-4c41-9985-d39c50d83c73" providerId="ADAL" clId="{A96DF0CC-E8B0-4304-9663-FE5241FC3812}" dt="2024-01-25T05:35:41.144" v="5767" actId="21"/>
          <ac:spMkLst>
            <pc:docMk/>
            <pc:sldMk cId="30333298" sldId="375"/>
            <ac:spMk id="2" creationId="{5AA97366-FFF4-6798-4579-A5085C05C5D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3:39.739" v="5740" actId="1076"/>
          <ac:spMkLst>
            <pc:docMk/>
            <pc:sldMk cId="30333298" sldId="375"/>
            <ac:spMk id="5" creationId="{7CE3EBC7-BF55-28DD-92E7-CE697496E1E3}"/>
          </ac:spMkLst>
        </pc:spChg>
        <pc:spChg chg="add mod">
          <ac:chgData name="Toby Donaldson" userId="2e6e5431-bb17-4c41-9985-d39c50d83c73" providerId="ADAL" clId="{A96DF0CC-E8B0-4304-9663-FE5241FC3812}" dt="2024-01-25T05:39:38.779" v="5835" actId="1076"/>
          <ac:spMkLst>
            <pc:docMk/>
            <pc:sldMk cId="30333298" sldId="375"/>
            <ac:spMk id="8" creationId="{1A3B83C6-32C8-CA88-7EAD-08BFD743076B}"/>
          </ac:spMkLst>
        </pc:spChg>
        <pc:spChg chg="add mod">
          <ac:chgData name="Toby Donaldson" userId="2e6e5431-bb17-4c41-9985-d39c50d83c73" providerId="ADAL" clId="{A96DF0CC-E8B0-4304-9663-FE5241FC3812}" dt="2024-01-27T05:55:57.376" v="7205" actId="14100"/>
          <ac:spMkLst>
            <pc:docMk/>
            <pc:sldMk cId="30333298" sldId="375"/>
            <ac:spMk id="9" creationId="{6A5E3BA8-CF56-2B80-096B-773240F642B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9" creationId="{16F7576A-DACC-0D16-FC51-E3BC0CB90E35}"/>
          </ac:spMkLst>
        </pc:spChg>
        <pc:spChg chg="mod topLvl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0" creationId="{7667BAB1-8241-C481-F3D2-E6D94EB86024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2" creationId="{EFE22131-76EC-AC42-6045-56A5761CE59D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4" creationId="{4E001D7D-9D1C-10EE-C502-0D5B24D8EBA7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5" creationId="{BBB67D98-C8DE-6C3B-11A5-7BD83042948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6" creationId="{E4226C2C-76FD-6169-A0E8-C98D99B4A5F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29" creationId="{69B64822-D729-9795-6AF2-BF709077D88A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2" creationId="{667F5A2A-F34E-3D00-7481-6F0D9BDD12A9}"/>
          </ac:spMkLst>
        </pc:spChg>
        <pc:spChg chg="mod topLvl">
          <ac:chgData name="Toby Donaldson" userId="2e6e5431-bb17-4c41-9985-d39c50d83c73" providerId="ADAL" clId="{A96DF0CC-E8B0-4304-9663-FE5241FC3812}" dt="2024-01-25T05:37:32.011" v="5809" actId="14100"/>
          <ac:spMkLst>
            <pc:docMk/>
            <pc:sldMk cId="30333298" sldId="375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5" creationId="{F8388310-69A3-DA51-76F9-1F2B1F133094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6" creationId="{9285B243-4B50-3371-3330-748CE365CDF1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7" creationId="{1D277D99-5595-8AF0-795F-552F704E7C01}"/>
          </ac:spMkLst>
        </pc:spChg>
        <pc:spChg chg="add mod">
          <ac:chgData name="Toby Donaldson" userId="2e6e5431-bb17-4c41-9985-d39c50d83c73" providerId="ADAL" clId="{A96DF0CC-E8B0-4304-9663-FE5241FC3812}" dt="2024-01-25T05:41:21.310" v="5973" actId="2711"/>
          <ac:spMkLst>
            <pc:docMk/>
            <pc:sldMk cId="30333298" sldId="375"/>
            <ac:spMk id="41" creationId="{44428CAE-E23D-4D5D-C575-4845CA68CB94}"/>
          </ac:spMkLst>
        </pc:spChg>
        <pc:spChg chg="add mod">
          <ac:chgData name="Toby Donaldson" userId="2e6e5431-bb17-4c41-9985-d39c50d83c73" providerId="ADAL" clId="{A96DF0CC-E8B0-4304-9663-FE5241FC3812}" dt="2024-01-25T05:42:36.708" v="6061" actId="1076"/>
          <ac:spMkLst>
            <pc:docMk/>
            <pc:sldMk cId="30333298" sldId="375"/>
            <ac:spMk id="42" creationId="{57838560-1FF0-08AB-BB02-84B7C6AB4761}"/>
          </ac:spMkLst>
        </pc:spChg>
        <pc:spChg chg="add mod">
          <ac:chgData name="Toby Donaldson" userId="2e6e5431-bb17-4c41-9985-d39c50d83c73" providerId="ADAL" clId="{A96DF0CC-E8B0-4304-9663-FE5241FC3812}" dt="2024-01-25T05:42:34.828" v="6060" actId="1076"/>
          <ac:spMkLst>
            <pc:docMk/>
            <pc:sldMk cId="30333298" sldId="375"/>
            <ac:spMk id="43" creationId="{FA8C2FCF-6097-76E8-CE4B-9DD2807883ED}"/>
          </ac:spMkLst>
        </pc:spChg>
        <pc:spChg chg="add del mod">
          <ac:chgData name="Toby Donaldson" userId="2e6e5431-bb17-4c41-9985-d39c50d83c73" providerId="ADAL" clId="{A96DF0CC-E8B0-4304-9663-FE5241FC3812}" dt="2024-01-25T05:42:59.531" v="6064" actId="21"/>
          <ac:spMkLst>
            <pc:docMk/>
            <pc:sldMk cId="30333298" sldId="375"/>
            <ac:spMk id="44" creationId="{03C10C3E-61C5-3B91-2BFC-B77028466562}"/>
          </ac:spMkLst>
        </pc:spChg>
        <pc:grpChg chg="add del mod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6" creationId="{7B891C86-4375-7631-C823-35E790FB2725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11" creationId="{0620AFCF-980F-52E5-9A96-07A064FE063C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9:46.517" v="5836" actId="164"/>
          <ac:grpSpMkLst>
            <pc:docMk/>
            <pc:sldMk cId="30333298" sldId="375"/>
            <ac:grpSpMk id="31" creationId="{75400DCE-1520-8E48-36FC-027816C3AFA1}"/>
          </ac:grpSpMkLst>
        </pc:grpChg>
        <pc:grpChg chg="add mod">
          <ac:chgData name="Toby Donaldson" userId="2e6e5431-bb17-4c41-9985-d39c50d83c73" providerId="ADAL" clId="{A96DF0CC-E8B0-4304-9663-FE5241FC3812}" dt="2024-01-25T05:39:48.627" v="5837" actId="1076"/>
          <ac:grpSpMkLst>
            <pc:docMk/>
            <pc:sldMk cId="30333298" sldId="375"/>
            <ac:grpSpMk id="40" creationId="{F57BB9C8-B464-C19A-0F74-72D6322C1D8D}"/>
          </ac:grpSpMkLst>
        </pc:grpChg>
        <pc:cxnChg chg="mod topLvl">
          <ac:chgData name="Toby Donaldson" userId="2e6e5431-bb17-4c41-9985-d39c50d83c73" providerId="ADAL" clId="{A96DF0CC-E8B0-4304-9663-FE5241FC3812}" dt="2024-01-25T05:37:25.632" v="5808" actId="165"/>
          <ac:cxnSpMkLst>
            <pc:docMk/>
            <pc:sldMk cId="30333298" sldId="375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9:15.262" v="5826" actId="1076"/>
          <ac:cxnSpMkLst>
            <pc:docMk/>
            <pc:sldMk cId="30333298" sldId="375"/>
            <ac:cxnSpMk id="23" creationId="{7D15DD17-637E-84C8-6A6C-9A469863A241}"/>
          </ac:cxnSpMkLst>
        </pc:cxnChg>
        <pc:cxnChg chg="add mod">
          <ac:chgData name="Toby Donaldson" userId="2e6e5431-bb17-4c41-9985-d39c50d83c73" providerId="ADAL" clId="{A96DF0CC-E8B0-4304-9663-FE5241FC3812}" dt="2024-01-25T05:39:48.627" v="5837" actId="1076"/>
          <ac:cxnSpMkLst>
            <pc:docMk/>
            <pc:sldMk cId="30333298" sldId="375"/>
            <ac:cxnSpMk id="30" creationId="{9F23B2AA-3319-DBD5-9CE8-5570CB2507A4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5T05:51:06.138" v="6807" actId="208"/>
        <pc:sldMkLst>
          <pc:docMk/>
          <pc:sldMk cId="855810382" sldId="376"/>
        </pc:sldMkLst>
        <pc:spChg chg="add mod">
          <ac:chgData name="Toby Donaldson" userId="2e6e5431-bb17-4c41-9985-d39c50d83c73" providerId="ADAL" clId="{A96DF0CC-E8B0-4304-9663-FE5241FC3812}" dt="2024-01-25T05:49:00.294" v="6678" actId="20577"/>
          <ac:spMkLst>
            <pc:docMk/>
            <pc:sldMk cId="855810382" sldId="376"/>
            <ac:spMk id="2" creationId="{38A7E8B7-58D1-40CB-23C8-164D76BFEA7B}"/>
          </ac:spMkLst>
        </pc:spChg>
        <pc:spChg chg="add mod">
          <ac:chgData name="Toby Donaldson" userId="2e6e5431-bb17-4c41-9985-d39c50d83c73" providerId="ADAL" clId="{A96DF0CC-E8B0-4304-9663-FE5241FC3812}" dt="2024-01-25T05:49:40.048" v="6696" actId="113"/>
          <ac:spMkLst>
            <pc:docMk/>
            <pc:sldMk cId="855810382" sldId="376"/>
            <ac:spMk id="3" creationId="{B865F47F-4F91-85F4-F7B6-7B772AD508AF}"/>
          </ac:spMkLst>
        </pc:spChg>
        <pc:spChg chg="add mod">
          <ac:chgData name="Toby Donaldson" userId="2e6e5431-bb17-4c41-9985-d39c50d83c73" providerId="ADAL" clId="{A96DF0CC-E8B0-4304-9663-FE5241FC3812}" dt="2024-01-25T05:51:06.138" v="6807" actId="208"/>
          <ac:spMkLst>
            <pc:docMk/>
            <pc:sldMk cId="855810382" sldId="376"/>
            <ac:spMk id="4" creationId="{EC3A43F1-173C-61DE-C0B9-F107BD7E2952}"/>
          </ac:spMkLst>
        </pc:spChg>
        <pc:spChg chg="mod">
          <ac:chgData name="Toby Donaldson" userId="2e6e5431-bb17-4c41-9985-d39c50d83c73" providerId="ADAL" clId="{A96DF0CC-E8B0-4304-9663-FE5241FC3812}" dt="2024-01-25T05:46:11.467" v="6292" actId="1076"/>
          <ac:spMkLst>
            <pc:docMk/>
            <pc:sldMk cId="855810382" sldId="376"/>
            <ac:spMk id="31" creationId="{9D7FBF4C-2AD0-5622-9F0D-988626331A37}"/>
          </ac:spMkLst>
        </pc:spChg>
      </pc:sldChg>
      <pc:sldChg chg="addSp modSp add mod">
        <pc:chgData name="Toby Donaldson" userId="2e6e5431-bb17-4c41-9985-d39c50d83c73" providerId="ADAL" clId="{A96DF0CC-E8B0-4304-9663-FE5241FC3812}" dt="2024-01-25T05:51:13.704" v="6808"/>
        <pc:sldMkLst>
          <pc:docMk/>
          <pc:sldMk cId="651224588" sldId="377"/>
        </pc:sldMkLst>
        <pc:spChg chg="add mod">
          <ac:chgData name="Toby Donaldson" userId="2e6e5431-bb17-4c41-9985-d39c50d83c73" providerId="ADAL" clId="{A96DF0CC-E8B0-4304-9663-FE5241FC3812}" dt="2024-01-25T05:51:13.704" v="6808"/>
          <ac:spMkLst>
            <pc:docMk/>
            <pc:sldMk cId="651224588" sldId="377"/>
            <ac:spMk id="4" creationId="{7B3BD492-9D53-165C-284B-439B806CD495}"/>
          </ac:spMkLst>
        </pc:spChg>
        <pc:spChg chg="mod">
          <ac:chgData name="Toby Donaldson" userId="2e6e5431-bb17-4c41-9985-d39c50d83c73" providerId="ADAL" clId="{A96DF0CC-E8B0-4304-9663-FE5241FC3812}" dt="2024-01-25T05:50:39.097" v="6804" actId="2711"/>
          <ac:spMkLst>
            <pc:docMk/>
            <pc:sldMk cId="651224588" sldId="377"/>
            <ac:spMk id="31" creationId="{9D7FBF4C-2AD0-5622-9F0D-988626331A37}"/>
          </ac:spMkLst>
        </pc:spChg>
      </pc:sldChg>
      <pc:sldChg chg="addSp delSp modSp mod">
        <pc:chgData name="Toby Donaldson" userId="2e6e5431-bb17-4c41-9985-d39c50d83c73" providerId="ADAL" clId="{A96DF0CC-E8B0-4304-9663-FE5241FC3812}" dt="2024-01-28T22:41:03.338" v="7211" actId="21"/>
        <pc:sldMkLst>
          <pc:docMk/>
          <pc:sldMk cId="462733382" sldId="379"/>
        </pc:sldMkLst>
        <pc:spChg chg="add del mod">
          <ac:chgData name="Toby Donaldson" userId="2e6e5431-bb17-4c41-9985-d39c50d83c73" providerId="ADAL" clId="{A96DF0CC-E8B0-4304-9663-FE5241FC3812}" dt="2024-01-28T22:41:03.338" v="7211" actId="21"/>
          <ac:spMkLst>
            <pc:docMk/>
            <pc:sldMk cId="462733382" sldId="379"/>
            <ac:spMk id="22" creationId="{7EB81191-77F6-53EF-32A2-928954406AAA}"/>
          </ac:spMkLst>
        </pc:spChg>
      </pc:sldChg>
      <pc:sldChg chg="addSp modSp mod">
        <pc:chgData name="Toby Donaldson" userId="2e6e5431-bb17-4c41-9985-d39c50d83c73" providerId="ADAL" clId="{A96DF0CC-E8B0-4304-9663-FE5241FC3812}" dt="2024-01-28T22:41:53.452" v="7287" actId="1076"/>
        <pc:sldMkLst>
          <pc:docMk/>
          <pc:sldMk cId="1954948670" sldId="380"/>
        </pc:sldMkLst>
        <pc:spChg chg="add mod">
          <ac:chgData name="Toby Donaldson" userId="2e6e5431-bb17-4c41-9985-d39c50d83c73" providerId="ADAL" clId="{A96DF0CC-E8B0-4304-9663-FE5241FC3812}" dt="2024-01-28T22:40:55.963" v="7210"/>
          <ac:spMkLst>
            <pc:docMk/>
            <pc:sldMk cId="1954948670" sldId="380"/>
            <ac:spMk id="23" creationId="{E325FA19-21E3-00A9-4890-7240C4496313}"/>
          </ac:spMkLst>
        </pc:spChg>
        <pc:spChg chg="add mod">
          <ac:chgData name="Toby Donaldson" userId="2e6e5431-bb17-4c41-9985-d39c50d83c73" providerId="ADAL" clId="{A96DF0CC-E8B0-4304-9663-FE5241FC3812}" dt="2024-01-28T22:41:53.452" v="7287" actId="1076"/>
          <ac:spMkLst>
            <pc:docMk/>
            <pc:sldMk cId="1954948670" sldId="380"/>
            <ac:spMk id="24" creationId="{CFA53467-F02E-9290-D477-F43450462261}"/>
          </ac:spMkLst>
        </pc:spChg>
      </pc:sldChg>
      <pc:sldChg chg="delSp mod">
        <pc:chgData name="Toby Donaldson" userId="2e6e5431-bb17-4c41-9985-d39c50d83c73" providerId="ADAL" clId="{A96DF0CC-E8B0-4304-9663-FE5241FC3812}" dt="2024-01-28T22:42:18.711" v="7288" actId="21"/>
        <pc:sldMkLst>
          <pc:docMk/>
          <pc:sldMk cId="3161029524" sldId="381"/>
        </pc:sldMkLst>
        <pc:spChg chg="del">
          <ac:chgData name="Toby Donaldson" userId="2e6e5431-bb17-4c41-9985-d39c50d83c73" providerId="ADAL" clId="{A96DF0CC-E8B0-4304-9663-FE5241FC3812}" dt="2024-01-28T22:42:18.711" v="7288" actId="21"/>
          <ac:spMkLst>
            <pc:docMk/>
            <pc:sldMk cId="3161029524" sldId="381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A96DF0CC-E8B0-4304-9663-FE5241FC3812}" dt="2024-01-28T22:42:25.849" v="7290" actId="20577"/>
        <pc:sldMkLst>
          <pc:docMk/>
          <pc:sldMk cId="1579403835" sldId="382"/>
        </pc:sldMkLst>
        <pc:spChg chg="mod">
          <ac:chgData name="Toby Donaldson" userId="2e6e5431-bb17-4c41-9985-d39c50d83c73" providerId="ADAL" clId="{A96DF0CC-E8B0-4304-9663-FE5241FC3812}" dt="2024-01-28T22:42:25.849" v="7290" actId="20577"/>
          <ac:spMkLst>
            <pc:docMk/>
            <pc:sldMk cId="1579403835" sldId="382"/>
            <ac:spMk id="31" creationId="{16792C5B-22BA-7E11-844C-363F9417C925}"/>
          </ac:spMkLst>
        </pc:spChg>
      </pc:sldChg>
      <pc:sldChg chg="modSp add mod">
        <pc:chgData name="Toby Donaldson" userId="2e6e5431-bb17-4c41-9985-d39c50d83c73" providerId="ADAL" clId="{A96DF0CC-E8B0-4304-9663-FE5241FC3812}" dt="2024-01-29T04:01:14.617" v="7342" actId="20577"/>
        <pc:sldMkLst>
          <pc:docMk/>
          <pc:sldMk cId="1095751735" sldId="383"/>
        </pc:sldMkLst>
        <pc:spChg chg="mod">
          <ac:chgData name="Toby Donaldson" userId="2e6e5431-bb17-4c41-9985-d39c50d83c73" providerId="ADAL" clId="{A96DF0CC-E8B0-4304-9663-FE5241FC3812}" dt="2024-01-29T04:01:14.617" v="7342" actId="20577"/>
          <ac:spMkLst>
            <pc:docMk/>
            <pc:sldMk cId="1095751735" sldId="383"/>
            <ac:spMk id="6" creationId="{7E3A98AB-00EC-6E69-85FE-846838B0327A}"/>
          </ac:spMkLst>
        </pc:spChg>
        <pc:spChg chg="mod">
          <ac:chgData name="Toby Donaldson" userId="2e6e5431-bb17-4c41-9985-d39c50d83c73" providerId="ADAL" clId="{A96DF0CC-E8B0-4304-9663-FE5241FC3812}" dt="2024-01-27T05:48:09.701" v="7063" actId="27636"/>
          <ac:spMkLst>
            <pc:docMk/>
            <pc:sldMk cId="1095751735" sldId="383"/>
            <ac:spMk id="8" creationId="{1C39A997-3A67-E6E3-D2E8-ABFAE39D19F6}"/>
          </ac:spMkLst>
        </pc:spChg>
      </pc:sldChg>
      <pc:sldChg chg="add">
        <pc:chgData name="Toby Donaldson" userId="2e6e5431-bb17-4c41-9985-d39c50d83c73" providerId="ADAL" clId="{A96DF0CC-E8B0-4304-9663-FE5241FC3812}" dt="2024-01-27T05:48:04.081" v="7060" actId="2890"/>
        <pc:sldMkLst>
          <pc:docMk/>
          <pc:sldMk cId="358553731" sldId="384"/>
        </pc:sldMkLst>
      </pc:sldChg>
      <pc:sldChg chg="addSp delSp modSp new mod modClrScheme chgLayout">
        <pc:chgData name="Toby Donaldson" userId="2e6e5431-bb17-4c41-9985-d39c50d83c73" providerId="ADAL" clId="{A96DF0CC-E8B0-4304-9663-FE5241FC3812}" dt="2024-01-30T00:35:45.241" v="8187" actId="20577"/>
        <pc:sldMkLst>
          <pc:docMk/>
          <pc:sldMk cId="2479419398" sldId="385"/>
        </pc:sldMkLst>
        <pc:spChg chg="del 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2" creationId="{D2A11B49-18B5-A628-7220-A350FE500854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3" creationId="{79821932-AF46-622B-4704-338D8C19D444}"/>
          </ac:spMkLst>
        </pc:spChg>
        <pc:spChg chg="del 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4" creationId="{FB00A89C-0476-A49F-BEC4-1773E12C624F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5" creationId="{EDA19074-AED7-EE8A-31C6-A102889FE497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6" creationId="{FF943ADA-50BD-ED3F-D636-FE97E8DC97E2}"/>
          </ac:spMkLst>
        </pc:spChg>
        <pc:spChg chg="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7" creationId="{ED92D891-A89E-EE7B-2A43-1EC138AF30A7}"/>
          </ac:spMkLst>
        </pc:spChg>
        <pc:spChg chg="add mod ord">
          <ac:chgData name="Toby Donaldson" userId="2e6e5431-bb17-4c41-9985-d39c50d83c73" providerId="ADAL" clId="{A96DF0CC-E8B0-4304-9663-FE5241FC3812}" dt="2024-01-29T23:21:30.311" v="7418" actId="20577"/>
          <ac:spMkLst>
            <pc:docMk/>
            <pc:sldMk cId="2479419398" sldId="385"/>
            <ac:spMk id="8" creationId="{7C1EC7FB-14B6-DD80-8AA5-89F0E2FF57E9}"/>
          </ac:spMkLst>
        </pc:spChg>
        <pc:spChg chg="add mod ord">
          <ac:chgData name="Toby Donaldson" userId="2e6e5431-bb17-4c41-9985-d39c50d83c73" providerId="ADAL" clId="{A96DF0CC-E8B0-4304-9663-FE5241FC3812}" dt="2024-01-30T00:35:45.241" v="8187" actId="20577"/>
          <ac:spMkLst>
            <pc:docMk/>
            <pc:sldMk cId="2479419398" sldId="385"/>
            <ac:spMk id="9" creationId="{2F53DC27-4ED8-18EE-86C4-32BD4AD2F4F8}"/>
          </ac:spMkLst>
        </pc:spChg>
      </pc:sldChg>
      <pc:sldChg chg="addSp delSp modSp new mod modClrScheme chgLayout">
        <pc:chgData name="Toby Donaldson" userId="2e6e5431-bb17-4c41-9985-d39c50d83c73" providerId="ADAL" clId="{A96DF0CC-E8B0-4304-9663-FE5241FC3812}" dt="2024-01-30T00:39:32.180" v="8790" actId="20577"/>
        <pc:sldMkLst>
          <pc:docMk/>
          <pc:sldMk cId="1469128912" sldId="386"/>
        </pc:sldMkLst>
        <pc:spChg chg="mod ord">
          <ac:chgData name="Toby Donaldson" userId="2e6e5431-bb17-4c41-9985-d39c50d83c73" providerId="ADAL" clId="{A96DF0CC-E8B0-4304-9663-FE5241FC3812}" dt="2024-01-30T00:36:43.575" v="8281" actId="20577"/>
          <ac:spMkLst>
            <pc:docMk/>
            <pc:sldMk cId="1469128912" sldId="386"/>
            <ac:spMk id="2" creationId="{2BCAF865-7A80-BECA-2073-084585B8DF91}"/>
          </ac:spMkLst>
        </pc:spChg>
        <pc:spChg chg="del mod ord">
          <ac:chgData name="Toby Donaldson" userId="2e6e5431-bb17-4c41-9985-d39c50d83c73" providerId="ADAL" clId="{A96DF0CC-E8B0-4304-9663-FE5241FC3812}" dt="2024-01-30T00:36:29.394" v="8251" actId="700"/>
          <ac:spMkLst>
            <pc:docMk/>
            <pc:sldMk cId="1469128912" sldId="386"/>
            <ac:spMk id="3" creationId="{30FDFDC7-0C94-5490-B6E2-DCB795437AD3}"/>
          </ac:spMkLst>
        </pc:spChg>
        <pc:spChg chg="mod ord">
          <ac:chgData name="Toby Donaldson" userId="2e6e5431-bb17-4c41-9985-d39c50d83c73" providerId="ADAL" clId="{A96DF0CC-E8B0-4304-9663-FE5241FC3812}" dt="2024-01-30T00:36:29.394" v="8251" actId="700"/>
          <ac:spMkLst>
            <pc:docMk/>
            <pc:sldMk cId="1469128912" sldId="386"/>
            <ac:spMk id="4" creationId="{DFDB283C-BD1A-0159-1239-52D5EA3D7BEA}"/>
          </ac:spMkLst>
        </pc:spChg>
        <pc:spChg chg="add mod ord">
          <ac:chgData name="Toby Donaldson" userId="2e6e5431-bb17-4c41-9985-d39c50d83c73" providerId="ADAL" clId="{A96DF0CC-E8B0-4304-9663-FE5241FC3812}" dt="2024-01-30T00:36:47.444" v="8288" actId="20577"/>
          <ac:spMkLst>
            <pc:docMk/>
            <pc:sldMk cId="1469128912" sldId="386"/>
            <ac:spMk id="5" creationId="{A6C765DD-B293-2986-FBE0-702D81144A7D}"/>
          </ac:spMkLst>
        </pc:spChg>
        <pc:spChg chg="add mod ord">
          <ac:chgData name="Toby Donaldson" userId="2e6e5431-bb17-4c41-9985-d39c50d83c73" providerId="ADAL" clId="{A96DF0CC-E8B0-4304-9663-FE5241FC3812}" dt="2024-01-30T00:39:04.070" v="8730" actId="113"/>
          <ac:spMkLst>
            <pc:docMk/>
            <pc:sldMk cId="1469128912" sldId="386"/>
            <ac:spMk id="6" creationId="{05E10AD6-7C5D-C87B-EA30-57DE3BE2E9BF}"/>
          </ac:spMkLst>
        </pc:spChg>
        <pc:spChg chg="add mod ord">
          <ac:chgData name="Toby Donaldson" userId="2e6e5431-bb17-4c41-9985-d39c50d83c73" providerId="ADAL" clId="{A96DF0CC-E8B0-4304-9663-FE5241FC3812}" dt="2024-01-30T00:36:53.151" v="8309" actId="20577"/>
          <ac:spMkLst>
            <pc:docMk/>
            <pc:sldMk cId="1469128912" sldId="386"/>
            <ac:spMk id="7" creationId="{BD12BD6E-1CA2-2E4E-A879-47B183E1C9A1}"/>
          </ac:spMkLst>
        </pc:spChg>
        <pc:spChg chg="add mod ord">
          <ac:chgData name="Toby Donaldson" userId="2e6e5431-bb17-4c41-9985-d39c50d83c73" providerId="ADAL" clId="{A96DF0CC-E8B0-4304-9663-FE5241FC3812}" dt="2024-01-30T00:39:32.180" v="8790" actId="20577"/>
          <ac:spMkLst>
            <pc:docMk/>
            <pc:sldMk cId="1469128912" sldId="386"/>
            <ac:spMk id="8" creationId="{A6612252-5CB9-C390-E238-F7EA740E561B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0:51:18.009" v="9666" actId="208"/>
        <pc:sldMkLst>
          <pc:docMk/>
          <pc:sldMk cId="3329248977" sldId="387"/>
        </pc:sldMkLst>
        <pc:spChg chg="add mod">
          <ac:chgData name="Toby Donaldson" userId="2e6e5431-bb17-4c41-9985-d39c50d83c73" providerId="ADAL" clId="{A96DF0CC-E8B0-4304-9663-FE5241FC3812}" dt="2024-01-30T00:45:37.517" v="9381" actId="2711"/>
          <ac:spMkLst>
            <pc:docMk/>
            <pc:sldMk cId="3329248977" sldId="387"/>
            <ac:spMk id="3" creationId="{6D55963E-F358-4191-C9C1-C5033960B686}"/>
          </ac:spMkLst>
        </pc:spChg>
        <pc:spChg chg="mod">
          <ac:chgData name="Toby Donaldson" userId="2e6e5431-bb17-4c41-9985-d39c50d83c73" providerId="ADAL" clId="{A96DF0CC-E8B0-4304-9663-FE5241FC3812}" dt="2024-01-30T00:41:24.880" v="9001" actId="20577"/>
          <ac:spMkLst>
            <pc:docMk/>
            <pc:sldMk cId="3329248977" sldId="387"/>
            <ac:spMk id="5" creationId="{A6C765DD-B293-2986-FBE0-702D81144A7D}"/>
          </ac:spMkLst>
        </pc:spChg>
        <pc:spChg chg="mod">
          <ac:chgData name="Toby Donaldson" userId="2e6e5431-bb17-4c41-9985-d39c50d83c73" providerId="ADAL" clId="{A96DF0CC-E8B0-4304-9663-FE5241FC3812}" dt="2024-01-30T00:45:57.175" v="9384" actId="27636"/>
          <ac:spMkLst>
            <pc:docMk/>
            <pc:sldMk cId="3329248977" sldId="387"/>
            <ac:spMk id="6" creationId="{05E10AD6-7C5D-C87B-EA30-57DE3BE2E9BF}"/>
          </ac:spMkLst>
        </pc:spChg>
        <pc:spChg chg="mod">
          <ac:chgData name="Toby Donaldson" userId="2e6e5431-bb17-4c41-9985-d39c50d83c73" providerId="ADAL" clId="{A96DF0CC-E8B0-4304-9663-FE5241FC3812}" dt="2024-01-30T00:41:16.443" v="8973" actId="20577"/>
          <ac:spMkLst>
            <pc:docMk/>
            <pc:sldMk cId="3329248977" sldId="387"/>
            <ac:spMk id="7" creationId="{BD12BD6E-1CA2-2E4E-A879-47B183E1C9A1}"/>
          </ac:spMkLst>
        </pc:spChg>
        <pc:spChg chg="mod">
          <ac:chgData name="Toby Donaldson" userId="2e6e5431-bb17-4c41-9985-d39c50d83c73" providerId="ADAL" clId="{A96DF0CC-E8B0-4304-9663-FE5241FC3812}" dt="2024-01-30T00:47:38.574" v="9415" actId="20577"/>
          <ac:spMkLst>
            <pc:docMk/>
            <pc:sldMk cId="3329248977" sldId="387"/>
            <ac:spMk id="8" creationId="{A6612252-5CB9-C390-E238-F7EA740E561B}"/>
          </ac:spMkLst>
        </pc:spChg>
        <pc:spChg chg="add mod">
          <ac:chgData name="Toby Donaldson" userId="2e6e5431-bb17-4c41-9985-d39c50d83c73" providerId="ADAL" clId="{A96DF0CC-E8B0-4304-9663-FE5241FC3812}" dt="2024-01-30T00:48:19.568" v="9416" actId="1076"/>
          <ac:spMkLst>
            <pc:docMk/>
            <pc:sldMk cId="3329248977" sldId="387"/>
            <ac:spMk id="9" creationId="{5C3C2DA4-8310-86B4-3ECF-A4C79B0876F5}"/>
          </ac:spMkLst>
        </pc:spChg>
        <pc:spChg chg="add mod">
          <ac:chgData name="Toby Donaldson" userId="2e6e5431-bb17-4c41-9985-d39c50d83c73" providerId="ADAL" clId="{A96DF0CC-E8B0-4304-9663-FE5241FC3812}" dt="2024-01-30T00:50:50.250" v="9663" actId="1076"/>
          <ac:spMkLst>
            <pc:docMk/>
            <pc:sldMk cId="3329248977" sldId="387"/>
            <ac:spMk id="10" creationId="{62BB0D8D-A40A-18E1-BC31-891A1F18688D}"/>
          </ac:spMkLst>
        </pc:spChg>
        <pc:spChg chg="add mod">
          <ac:chgData name="Toby Donaldson" userId="2e6e5431-bb17-4c41-9985-d39c50d83c73" providerId="ADAL" clId="{A96DF0CC-E8B0-4304-9663-FE5241FC3812}" dt="2024-01-30T00:50:41.813" v="9661" actId="113"/>
          <ac:spMkLst>
            <pc:docMk/>
            <pc:sldMk cId="3329248977" sldId="387"/>
            <ac:spMk id="15" creationId="{BBFC2537-FFF7-E1A6-AEDA-57F8D1AE04D5}"/>
          </ac:spMkLst>
        </pc:spChg>
        <pc:spChg chg="add mod">
          <ac:chgData name="Toby Donaldson" userId="2e6e5431-bb17-4c41-9985-d39c50d83c73" providerId="ADAL" clId="{A96DF0CC-E8B0-4304-9663-FE5241FC3812}" dt="2024-01-30T00:51:18.009" v="9666" actId="208"/>
          <ac:spMkLst>
            <pc:docMk/>
            <pc:sldMk cId="3329248977" sldId="387"/>
            <ac:spMk id="16" creationId="{D20E75BD-1499-FC3A-1F10-59F0FC0AB615}"/>
          </ac:spMkLst>
        </pc:spChg>
        <pc:cxnChg chg="add mod">
          <ac:chgData name="Toby Donaldson" userId="2e6e5431-bb17-4c41-9985-d39c50d83c73" providerId="ADAL" clId="{A96DF0CC-E8B0-4304-9663-FE5241FC3812}" dt="2024-01-30T00:50:50.250" v="9663" actId="1076"/>
          <ac:cxnSpMkLst>
            <pc:docMk/>
            <pc:sldMk cId="3329248977" sldId="387"/>
            <ac:cxnSpMk id="12" creationId="{00754D41-6559-2EA9-706D-EA336C979C3A}"/>
          </ac:cxnSpMkLst>
        </pc:cxnChg>
        <pc:cxnChg chg="add mod">
          <ac:chgData name="Toby Donaldson" userId="2e6e5431-bb17-4c41-9985-d39c50d83c73" providerId="ADAL" clId="{A96DF0CC-E8B0-4304-9663-FE5241FC3812}" dt="2024-01-30T00:50:50.250" v="9663" actId="1076"/>
          <ac:cxnSpMkLst>
            <pc:docMk/>
            <pc:sldMk cId="3329248977" sldId="387"/>
            <ac:cxnSpMk id="14" creationId="{2FEE5361-224D-1866-C75E-13B650EB9061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30T00:52:40.557" v="9879" actId="113"/>
        <pc:sldMkLst>
          <pc:docMk/>
          <pc:sldMk cId="1386135243" sldId="388"/>
        </pc:sldMkLst>
        <pc:spChg chg="del">
          <ac:chgData name="Toby Donaldson" userId="2e6e5431-bb17-4c41-9985-d39c50d83c73" providerId="ADAL" clId="{A96DF0CC-E8B0-4304-9663-FE5241FC3812}" dt="2024-01-30T00:51:33.282" v="9668" actId="21"/>
          <ac:spMkLst>
            <pc:docMk/>
            <pc:sldMk cId="1386135243" sldId="388"/>
            <ac:spMk id="10" creationId="{62BB0D8D-A40A-18E1-BC31-891A1F18688D}"/>
          </ac:spMkLst>
        </pc:spChg>
        <pc:spChg chg="mod">
          <ac:chgData name="Toby Donaldson" userId="2e6e5431-bb17-4c41-9985-d39c50d83c73" providerId="ADAL" clId="{A96DF0CC-E8B0-4304-9663-FE5241FC3812}" dt="2024-01-30T00:52:40.557" v="9879" actId="113"/>
          <ac:spMkLst>
            <pc:docMk/>
            <pc:sldMk cId="1386135243" sldId="388"/>
            <ac:spMk id="15" creationId="{BBFC2537-FFF7-E1A6-AEDA-57F8D1AE04D5}"/>
          </ac:spMkLst>
        </pc:spChg>
        <pc:cxnChg chg="del mod">
          <ac:chgData name="Toby Donaldson" userId="2e6e5431-bb17-4c41-9985-d39c50d83c73" providerId="ADAL" clId="{A96DF0CC-E8B0-4304-9663-FE5241FC3812}" dt="2024-01-30T00:51:33.282" v="9668" actId="21"/>
          <ac:cxnSpMkLst>
            <pc:docMk/>
            <pc:sldMk cId="1386135243" sldId="388"/>
            <ac:cxnSpMk id="12" creationId="{00754D41-6559-2EA9-706D-EA336C979C3A}"/>
          </ac:cxnSpMkLst>
        </pc:cxnChg>
        <pc:cxnChg chg="del mod">
          <ac:chgData name="Toby Donaldson" userId="2e6e5431-bb17-4c41-9985-d39c50d83c73" providerId="ADAL" clId="{A96DF0CC-E8B0-4304-9663-FE5241FC3812}" dt="2024-01-30T00:51:33.282" v="9668" actId="21"/>
          <ac:cxnSpMkLst>
            <pc:docMk/>
            <pc:sldMk cId="1386135243" sldId="388"/>
            <ac:cxnSpMk id="14" creationId="{2FEE5361-224D-1866-C75E-13B650EB9061}"/>
          </ac:cxnSpMkLst>
        </pc:cxnChg>
      </pc:sldChg>
      <pc:sldChg chg="addSp delSp modSp new mod modClrScheme chgLayout">
        <pc:chgData name="Toby Donaldson" userId="2e6e5431-bb17-4c41-9985-d39c50d83c73" providerId="ADAL" clId="{A96DF0CC-E8B0-4304-9663-FE5241FC3812}" dt="2024-01-30T01:05:01.290" v="10526" actId="20577"/>
        <pc:sldMkLst>
          <pc:docMk/>
          <pc:sldMk cId="2984200387" sldId="389"/>
        </pc:sldMkLst>
        <pc:spChg chg="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2" creationId="{B22B9518-79CC-0522-F36A-0116B63150F8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3" creationId="{A6FF45BC-C02C-32C5-D401-97035806487B}"/>
          </ac:spMkLst>
        </pc:spChg>
        <pc:spChg chg="del 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4" creationId="{40EABDA6-CBD3-C6E3-FC72-84FA4ACA0DA3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5" creationId="{8B3EB714-0B17-57A3-A788-0562BDB9D4CA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6" creationId="{60B016F2-7662-D2DA-F5CF-11CAAF60C4E7}"/>
          </ac:spMkLst>
        </pc:spChg>
        <pc:spChg chg="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7" creationId="{63165DAA-5137-C859-F519-33A154FB5BCA}"/>
          </ac:spMkLst>
        </pc:spChg>
        <pc:spChg chg="add del mod ord">
          <ac:chgData name="Toby Donaldson" userId="2e6e5431-bb17-4c41-9985-d39c50d83c73" providerId="ADAL" clId="{A96DF0CC-E8B0-4304-9663-FE5241FC3812}" dt="2024-01-30T00:53:52.672" v="9985" actId="21"/>
          <ac:spMkLst>
            <pc:docMk/>
            <pc:sldMk cId="2984200387" sldId="389"/>
            <ac:spMk id="8" creationId="{101E36FE-E36D-8AAD-0BB6-C259E3F13904}"/>
          </ac:spMkLst>
        </pc:spChg>
        <pc:spChg chg="add mod">
          <ac:chgData name="Toby Donaldson" userId="2e6e5431-bb17-4c41-9985-d39c50d83c73" providerId="ADAL" clId="{A96DF0CC-E8B0-4304-9663-FE5241FC3812}" dt="2024-01-30T01:03:34.737" v="10445" actId="1076"/>
          <ac:spMkLst>
            <pc:docMk/>
            <pc:sldMk cId="2984200387" sldId="389"/>
            <ac:spMk id="9" creationId="{46BECD7D-8189-7C44-84E2-7B4A008B98E8}"/>
          </ac:spMkLst>
        </pc:spChg>
        <pc:spChg chg="add mod">
          <ac:chgData name="Toby Donaldson" userId="2e6e5431-bb17-4c41-9985-d39c50d83c73" providerId="ADAL" clId="{A96DF0CC-E8B0-4304-9663-FE5241FC3812}" dt="2024-01-30T00:53:58.416" v="9987"/>
          <ac:spMkLst>
            <pc:docMk/>
            <pc:sldMk cId="2984200387" sldId="389"/>
            <ac:spMk id="10" creationId="{101E36FE-E36D-8AAD-0BB6-C259E3F13904}"/>
          </ac:spMkLst>
        </pc:spChg>
        <pc:spChg chg="add mod">
          <ac:chgData name="Toby Donaldson" userId="2e6e5431-bb17-4c41-9985-d39c50d83c73" providerId="ADAL" clId="{A96DF0CC-E8B0-4304-9663-FE5241FC3812}" dt="2024-01-30T00:57:28.928" v="10210" actId="1076"/>
          <ac:spMkLst>
            <pc:docMk/>
            <pc:sldMk cId="2984200387" sldId="389"/>
            <ac:spMk id="11" creationId="{B8640366-C0B9-2DCB-8EAD-E2A26F16D915}"/>
          </ac:spMkLst>
        </pc:spChg>
        <pc:spChg chg="add mod">
          <ac:chgData name="Toby Donaldson" userId="2e6e5431-bb17-4c41-9985-d39c50d83c73" providerId="ADAL" clId="{A96DF0CC-E8B0-4304-9663-FE5241FC3812}" dt="2024-01-30T00:57:48.560" v="10211"/>
          <ac:spMkLst>
            <pc:docMk/>
            <pc:sldMk cId="2984200387" sldId="389"/>
            <ac:spMk id="12" creationId="{9B1EB90B-CF8B-19C0-A192-5212AD9F3AB4}"/>
          </ac:spMkLst>
        </pc:spChg>
        <pc:spChg chg="add mod">
          <ac:chgData name="Toby Donaldson" userId="2e6e5431-bb17-4c41-9985-d39c50d83c73" providerId="ADAL" clId="{A96DF0CC-E8B0-4304-9663-FE5241FC3812}" dt="2024-01-30T01:05:01.290" v="10526" actId="20577"/>
          <ac:spMkLst>
            <pc:docMk/>
            <pc:sldMk cId="2984200387" sldId="389"/>
            <ac:spMk id="13" creationId="{9FBD9E16-50F0-E125-9570-D2B40FDDAB2D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4" creationId="{B7334C34-D5BB-CDA6-D6D1-0F77828CA0E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5" creationId="{442E31FC-EE31-0C7B-AC64-EB3FD8EAF2B6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6" creationId="{3F3540E1-A7EF-D7C7-6632-32DEF8D9C040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7" creationId="{080247B3-7BC1-D73C-02B3-B7531F051169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8" creationId="{638CB671-D73E-DB68-F8AF-05AFCB8E352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9" creationId="{F26D001E-010A-D212-E6F3-89C581559E9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20" creationId="{7A771B9B-8092-DE0D-08F1-E0EEDD8CF621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1:13:12.396" v="11137" actId="113"/>
        <pc:sldMkLst>
          <pc:docMk/>
          <pc:sldMk cId="1109177711" sldId="390"/>
        </pc:sldMkLst>
        <pc:spChg chg="add mod">
          <ac:chgData name="Toby Donaldson" userId="2e6e5431-bb17-4c41-9985-d39c50d83c73" providerId="ADAL" clId="{A96DF0CC-E8B0-4304-9663-FE5241FC3812}" dt="2024-01-30T01:08:51.001" v="10887" actId="1076"/>
          <ac:spMkLst>
            <pc:docMk/>
            <pc:sldMk cId="1109177711" sldId="390"/>
            <ac:spMk id="3" creationId="{F2BEF0C3-FBD4-9514-07A3-21C5AFA241C1}"/>
          </ac:spMkLst>
        </pc:spChg>
        <pc:spChg chg="add mod">
          <ac:chgData name="Toby Donaldson" userId="2e6e5431-bb17-4c41-9985-d39c50d83c73" providerId="ADAL" clId="{A96DF0CC-E8B0-4304-9663-FE5241FC3812}" dt="2024-01-30T01:09:07.008" v="10890" actId="1076"/>
          <ac:spMkLst>
            <pc:docMk/>
            <pc:sldMk cId="1109177711" sldId="390"/>
            <ac:spMk id="4" creationId="{BC12C09D-6FDF-1BB5-7CF4-988715CA6578}"/>
          </ac:spMkLst>
        </pc:spChg>
        <pc:spChg chg="add mod">
          <ac:chgData name="Toby Donaldson" userId="2e6e5431-bb17-4c41-9985-d39c50d83c73" providerId="ADAL" clId="{A96DF0CC-E8B0-4304-9663-FE5241FC3812}" dt="2024-01-30T01:10:55.093" v="10985" actId="2711"/>
          <ac:spMkLst>
            <pc:docMk/>
            <pc:sldMk cId="1109177711" sldId="390"/>
            <ac:spMk id="8" creationId="{F3198410-C021-0FEC-8082-C44363AEA069}"/>
          </ac:spMkLst>
        </pc:spChg>
        <pc:spChg chg="mod">
          <ac:chgData name="Toby Donaldson" userId="2e6e5431-bb17-4c41-9985-d39c50d83c73" providerId="ADAL" clId="{A96DF0CC-E8B0-4304-9663-FE5241FC3812}" dt="2024-01-30T01:09:28.873" v="10892" actId="20577"/>
          <ac:spMkLst>
            <pc:docMk/>
            <pc:sldMk cId="1109177711" sldId="390"/>
            <ac:spMk id="9" creationId="{46BECD7D-8189-7C44-84E2-7B4A008B98E8}"/>
          </ac:spMkLst>
        </pc:spChg>
        <pc:spChg chg="mod">
          <ac:chgData name="Toby Donaldson" userId="2e6e5431-bb17-4c41-9985-d39c50d83c73" providerId="ADAL" clId="{A96DF0CC-E8B0-4304-9663-FE5241FC3812}" dt="2024-01-30T01:13:12.396" v="11137" actId="113"/>
          <ac:spMkLst>
            <pc:docMk/>
            <pc:sldMk cId="1109177711" sldId="390"/>
            <ac:spMk id="11" creationId="{B8640366-C0B9-2DCB-8EAD-E2A26F16D915}"/>
          </ac:spMkLst>
        </pc:spChg>
        <pc:cxnChg chg="add">
          <ac:chgData name="Toby Donaldson" userId="2e6e5431-bb17-4c41-9985-d39c50d83c73" providerId="ADAL" clId="{A96DF0CC-E8B0-4304-9663-FE5241FC3812}" dt="2024-01-30T01:10:04.211" v="10901" actId="11529"/>
          <ac:cxnSpMkLst>
            <pc:docMk/>
            <pc:sldMk cId="1109177711" sldId="390"/>
            <ac:cxnSpMk id="6" creationId="{03CC43B4-1C0B-D372-D536-A8A4D2E12E1C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3:44:22.711" v="11243" actId="20577"/>
        <pc:sldMkLst>
          <pc:docMk/>
          <pc:sldMk cId="3086549521" sldId="391"/>
        </pc:sldMkLst>
        <pc:spChg chg="mod">
          <ac:chgData name="Toby Donaldson" userId="2e6e5431-bb17-4c41-9985-d39c50d83c73" providerId="ADAL" clId="{A96DF0CC-E8B0-4304-9663-FE5241FC3812}" dt="2024-01-30T03:44:22.711" v="11243" actId="20577"/>
          <ac:spMkLst>
            <pc:docMk/>
            <pc:sldMk cId="3086549521" sldId="391"/>
            <ac:spMk id="3" creationId="{F2BEF0C3-FBD4-9514-07A3-21C5AFA241C1}"/>
          </ac:spMkLst>
        </pc:spChg>
        <pc:spChg chg="del">
          <ac:chgData name="Toby Donaldson" userId="2e6e5431-bb17-4c41-9985-d39c50d83c73" providerId="ADAL" clId="{A96DF0CC-E8B0-4304-9663-FE5241FC3812}" dt="2024-01-30T01:11:23.795" v="10988" actId="21"/>
          <ac:spMkLst>
            <pc:docMk/>
            <pc:sldMk cId="3086549521" sldId="391"/>
            <ac:spMk id="4" creationId="{BC12C09D-6FDF-1BB5-7CF4-988715CA6578}"/>
          </ac:spMkLst>
        </pc:spChg>
        <pc:spChg chg="add mod ord">
          <ac:chgData name="Toby Donaldson" userId="2e6e5431-bb17-4c41-9985-d39c50d83c73" providerId="ADAL" clId="{A96DF0CC-E8B0-4304-9663-FE5241FC3812}" dt="2024-01-30T01:12:42.967" v="11136" actId="167"/>
          <ac:spMkLst>
            <pc:docMk/>
            <pc:sldMk cId="3086549521" sldId="391"/>
            <ac:spMk id="5" creationId="{2CCF2F1E-0334-139B-835D-614A5D228EE6}"/>
          </ac:spMkLst>
        </pc:spChg>
        <pc:spChg chg="del">
          <ac:chgData name="Toby Donaldson" userId="2e6e5431-bb17-4c41-9985-d39c50d83c73" providerId="ADAL" clId="{A96DF0CC-E8B0-4304-9663-FE5241FC3812}" dt="2024-01-30T01:11:18.372" v="10987" actId="21"/>
          <ac:spMkLst>
            <pc:docMk/>
            <pc:sldMk cId="3086549521" sldId="391"/>
            <ac:spMk id="8" creationId="{F3198410-C021-0FEC-8082-C44363AEA069}"/>
          </ac:spMkLst>
        </pc:spChg>
        <pc:spChg chg="mod">
          <ac:chgData name="Toby Donaldson" userId="2e6e5431-bb17-4c41-9985-d39c50d83c73" providerId="ADAL" clId="{A96DF0CC-E8B0-4304-9663-FE5241FC3812}" dt="2024-01-30T01:11:32.323" v="10990" actId="255"/>
          <ac:spMkLst>
            <pc:docMk/>
            <pc:sldMk cId="3086549521" sldId="391"/>
            <ac:spMk id="9" creationId="{46BECD7D-8189-7C44-84E2-7B4A008B98E8}"/>
          </ac:spMkLst>
        </pc:spChg>
        <pc:spChg chg="add mod">
          <ac:chgData name="Toby Donaldson" userId="2e6e5431-bb17-4c41-9985-d39c50d83c73" providerId="ADAL" clId="{A96DF0CC-E8B0-4304-9663-FE5241FC3812}" dt="2024-01-30T01:14:03.920" v="11242" actId="1076"/>
          <ac:spMkLst>
            <pc:docMk/>
            <pc:sldMk cId="3086549521" sldId="391"/>
            <ac:spMk id="10" creationId="{53269E8A-80CB-4A30-41DB-D9C41C242861}"/>
          </ac:spMkLst>
        </pc:spChg>
        <pc:spChg chg="del">
          <ac:chgData name="Toby Donaldson" userId="2e6e5431-bb17-4c41-9985-d39c50d83c73" providerId="ADAL" clId="{A96DF0CC-E8B0-4304-9663-FE5241FC3812}" dt="2024-01-30T01:11:18.372" v="10987" actId="21"/>
          <ac:spMkLst>
            <pc:docMk/>
            <pc:sldMk cId="3086549521" sldId="391"/>
            <ac:spMk id="11" creationId="{B8640366-C0B9-2DCB-8EAD-E2A26F16D915}"/>
          </ac:spMkLst>
        </pc:spChg>
        <pc:cxnChg chg="del mod">
          <ac:chgData name="Toby Donaldson" userId="2e6e5431-bb17-4c41-9985-d39c50d83c73" providerId="ADAL" clId="{A96DF0CC-E8B0-4304-9663-FE5241FC3812}" dt="2024-01-30T01:11:18.372" v="10987" actId="21"/>
          <ac:cxnSpMkLst>
            <pc:docMk/>
            <pc:sldMk cId="3086549521" sldId="391"/>
            <ac:cxnSpMk id="6" creationId="{03CC43B4-1C0B-D372-D536-A8A4D2E12E1C}"/>
          </ac:cxnSpMkLst>
        </pc:cxnChg>
      </pc:sldChg>
      <pc:sldChg chg="addSp delSp modSp new mod ord modClrScheme chgLayout">
        <pc:chgData name="Toby Donaldson" userId="2e6e5431-bb17-4c41-9985-d39c50d83c73" providerId="ADAL" clId="{A96DF0CC-E8B0-4304-9663-FE5241FC3812}" dt="2024-01-30T04:01:52.395" v="11707" actId="1076"/>
        <pc:sldMkLst>
          <pc:docMk/>
          <pc:sldMk cId="1145854150" sldId="392"/>
        </pc:sldMkLst>
        <pc:spChg chg="del 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2" creationId="{8F444FCC-1E44-36FE-0684-82E91BF895B8}"/>
          </ac:spMkLst>
        </pc:spChg>
        <pc:spChg chg="del 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3" creationId="{4F7B9702-9020-EB6E-1526-745269167D6B}"/>
          </ac:spMkLst>
        </pc:spChg>
        <pc:spChg chg="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4" creationId="{60CFAB0A-629D-CB86-A94E-6C139FFEA363}"/>
          </ac:spMkLst>
        </pc:spChg>
        <pc:spChg chg="add mod ord">
          <ac:chgData name="Toby Donaldson" userId="2e6e5431-bb17-4c41-9985-d39c50d83c73" providerId="ADAL" clId="{A96DF0CC-E8B0-4304-9663-FE5241FC3812}" dt="2024-01-30T03:45:34.923" v="11352" actId="20577"/>
          <ac:spMkLst>
            <pc:docMk/>
            <pc:sldMk cId="1145854150" sldId="392"/>
            <ac:spMk id="5" creationId="{37240834-3EA2-FA9E-D7E6-B967BEBE08DF}"/>
          </ac:spMkLst>
        </pc:spChg>
        <pc:spChg chg="add mod ord">
          <ac:chgData name="Toby Donaldson" userId="2e6e5431-bb17-4c41-9985-d39c50d83c73" providerId="ADAL" clId="{A96DF0CC-E8B0-4304-9663-FE5241FC3812}" dt="2024-01-30T04:01:51.507" v="11706" actId="1076"/>
          <ac:spMkLst>
            <pc:docMk/>
            <pc:sldMk cId="1145854150" sldId="392"/>
            <ac:spMk id="6" creationId="{82FA8468-3390-1FD0-DA91-EE5A9FC9305A}"/>
          </ac:spMkLst>
        </pc:spChg>
        <pc:spChg chg="add mod ord">
          <ac:chgData name="Toby Donaldson" userId="2e6e5431-bb17-4c41-9985-d39c50d83c73" providerId="ADAL" clId="{A96DF0CC-E8B0-4304-9663-FE5241FC3812}" dt="2024-01-30T04:01:51.507" v="11706" actId="1076"/>
          <ac:spMkLst>
            <pc:docMk/>
            <pc:sldMk cId="1145854150" sldId="392"/>
            <ac:spMk id="7" creationId="{7F7865BD-9D2F-EDF4-65A3-0ECAB9936A44}"/>
          </ac:spMkLst>
        </pc:spChg>
        <pc:spChg chg="add mod ord">
          <ac:chgData name="Toby Donaldson" userId="2e6e5431-bb17-4c41-9985-d39c50d83c73" providerId="ADAL" clId="{A96DF0CC-E8B0-4304-9663-FE5241FC3812}" dt="2024-01-30T03:50:41.732" v="11686" actId="1076"/>
          <ac:spMkLst>
            <pc:docMk/>
            <pc:sldMk cId="1145854150" sldId="392"/>
            <ac:spMk id="8" creationId="{D0A87680-E875-C40A-20CC-0446C4935870}"/>
          </ac:spMkLst>
        </pc:spChg>
        <pc:spChg chg="add mod ord">
          <ac:chgData name="Toby Donaldson" userId="2e6e5431-bb17-4c41-9985-d39c50d83c73" providerId="ADAL" clId="{A96DF0CC-E8B0-4304-9663-FE5241FC3812}" dt="2024-01-30T03:50:41.732" v="11686" actId="1076"/>
          <ac:spMkLst>
            <pc:docMk/>
            <pc:sldMk cId="1145854150" sldId="392"/>
            <ac:spMk id="9" creationId="{1FE75C6E-F3D7-5BA3-F556-CA20ED99EFE8}"/>
          </ac:spMkLst>
        </pc:spChg>
        <pc:spChg chg="add mod">
          <ac:chgData name="Toby Donaldson" userId="2e6e5431-bb17-4c41-9985-d39c50d83c73" providerId="ADAL" clId="{A96DF0CC-E8B0-4304-9663-FE5241FC3812}" dt="2024-01-30T04:01:52.395" v="11707" actId="1076"/>
          <ac:spMkLst>
            <pc:docMk/>
            <pc:sldMk cId="1145854150" sldId="392"/>
            <ac:spMk id="10" creationId="{878A001D-AB4D-7C81-06A9-E808392E1CA9}"/>
          </ac:spMkLst>
        </pc:spChg>
        <pc:spChg chg="add del mod">
          <ac:chgData name="Toby Donaldson" userId="2e6e5431-bb17-4c41-9985-d39c50d83c73" providerId="ADAL" clId="{A96DF0CC-E8B0-4304-9663-FE5241FC3812}" dt="2024-01-30T03:49:48.033" v="11684" actId="21"/>
          <ac:spMkLst>
            <pc:docMk/>
            <pc:sldMk cId="1145854150" sldId="392"/>
            <ac:spMk id="11" creationId="{C1708ADD-538A-7135-409F-FDADA5B91E24}"/>
          </ac:spMkLst>
        </pc:spChg>
      </pc:sldChg>
      <pc:sldChg chg="add del ord">
        <pc:chgData name="Toby Donaldson" userId="2e6e5431-bb17-4c41-9985-d39c50d83c73" providerId="ADAL" clId="{A96DF0CC-E8B0-4304-9663-FE5241FC3812}" dt="2024-01-30T04:01:31.651" v="11699" actId="2890"/>
        <pc:sldMkLst>
          <pc:docMk/>
          <pc:sldMk cId="41409033" sldId="393"/>
        </pc:sldMkLst>
      </pc:sldChg>
      <pc:sldChg chg="add del">
        <pc:chgData name="Toby Donaldson" userId="2e6e5431-bb17-4c41-9985-d39c50d83c73" providerId="ADAL" clId="{A96DF0CC-E8B0-4304-9663-FE5241FC3812}" dt="2024-01-30T04:01:53.985" v="11708" actId="2890"/>
        <pc:sldMkLst>
          <pc:docMk/>
          <pc:sldMk cId="2872140675" sldId="393"/>
        </pc:sldMkLst>
      </pc:sldChg>
      <pc:sldChg chg="addSp delSp modSp add mod ord">
        <pc:chgData name="Toby Donaldson" userId="2e6e5431-bb17-4c41-9985-d39c50d83c73" providerId="ADAL" clId="{A96DF0CC-E8B0-4304-9663-FE5241FC3812}" dt="2024-01-30T04:04:24.552" v="11793" actId="207"/>
        <pc:sldMkLst>
          <pc:docMk/>
          <pc:sldMk cId="318261000" sldId="394"/>
        </pc:sldMkLst>
        <pc:spChg chg="mod">
          <ac:chgData name="Toby Donaldson" userId="2e6e5431-bb17-4c41-9985-d39c50d83c73" providerId="ADAL" clId="{A96DF0CC-E8B0-4304-9663-FE5241FC3812}" dt="2024-01-30T04:02:14.593" v="11729" actId="20577"/>
          <ac:spMkLst>
            <pc:docMk/>
            <pc:sldMk cId="318261000" sldId="394"/>
            <ac:spMk id="2" creationId="{B22B9518-79CC-0522-F36A-0116B63150F8}"/>
          </ac:spMkLst>
        </pc:spChg>
        <pc:spChg chg="del">
          <ac:chgData name="Toby Donaldson" userId="2e6e5431-bb17-4c41-9985-d39c50d83c73" providerId="ADAL" clId="{A96DF0CC-E8B0-4304-9663-FE5241FC3812}" dt="2024-01-30T04:02:58.970" v="11730" actId="21"/>
          <ac:spMkLst>
            <pc:docMk/>
            <pc:sldMk cId="318261000" sldId="394"/>
            <ac:spMk id="3" creationId="{F2BEF0C3-FBD4-9514-07A3-21C5AFA241C1}"/>
          </ac:spMkLst>
        </pc:spChg>
        <pc:spChg chg="add mod">
          <ac:chgData name="Toby Donaldson" userId="2e6e5431-bb17-4c41-9985-d39c50d83c73" providerId="ADAL" clId="{A96DF0CC-E8B0-4304-9663-FE5241FC3812}" dt="2024-01-30T04:04:01.639" v="11783" actId="255"/>
          <ac:spMkLst>
            <pc:docMk/>
            <pc:sldMk cId="318261000" sldId="394"/>
            <ac:spMk id="4" creationId="{F05D1AF7-6CA1-D237-1DD7-714213AFA193}"/>
          </ac:spMkLst>
        </pc:spChg>
        <pc:spChg chg="mod">
          <ac:chgData name="Toby Donaldson" userId="2e6e5431-bb17-4c41-9985-d39c50d83c73" providerId="ADAL" clId="{A96DF0CC-E8B0-4304-9663-FE5241FC3812}" dt="2024-01-30T04:03:10.894" v="11733" actId="1076"/>
          <ac:spMkLst>
            <pc:docMk/>
            <pc:sldMk cId="318261000" sldId="394"/>
            <ac:spMk id="5" creationId="{2CCF2F1E-0334-139B-835D-614A5D228EE6}"/>
          </ac:spMkLst>
        </pc:spChg>
        <pc:spChg chg="add mod">
          <ac:chgData name="Toby Donaldson" userId="2e6e5431-bb17-4c41-9985-d39c50d83c73" providerId="ADAL" clId="{A96DF0CC-E8B0-4304-9663-FE5241FC3812}" dt="2024-01-30T04:04:24.552" v="11793" actId="207"/>
          <ac:spMkLst>
            <pc:docMk/>
            <pc:sldMk cId="318261000" sldId="394"/>
            <ac:spMk id="6" creationId="{CA4E75F8-B436-833B-1646-34097332125E}"/>
          </ac:spMkLst>
        </pc:spChg>
        <pc:spChg chg="mod">
          <ac:chgData name="Toby Donaldson" userId="2e6e5431-bb17-4c41-9985-d39c50d83c73" providerId="ADAL" clId="{A96DF0CC-E8B0-4304-9663-FE5241FC3812}" dt="2024-01-30T04:03:10.894" v="11733" actId="1076"/>
          <ac:spMkLst>
            <pc:docMk/>
            <pc:sldMk cId="318261000" sldId="394"/>
            <ac:spMk id="9" creationId="{46BECD7D-8189-7C44-84E2-7B4A008B98E8}"/>
          </ac:spMkLst>
        </pc:spChg>
        <pc:spChg chg="del">
          <ac:chgData name="Toby Donaldson" userId="2e6e5431-bb17-4c41-9985-d39c50d83c73" providerId="ADAL" clId="{A96DF0CC-E8B0-4304-9663-FE5241FC3812}" dt="2024-01-30T04:02:58.970" v="11730" actId="21"/>
          <ac:spMkLst>
            <pc:docMk/>
            <pc:sldMk cId="318261000" sldId="394"/>
            <ac:spMk id="10" creationId="{53269E8A-80CB-4A30-41DB-D9C41C242861}"/>
          </ac:spMkLst>
        </pc:spChg>
      </pc:sldChg>
      <pc:sldChg chg="modSp new del mod">
        <pc:chgData name="Toby Donaldson" userId="2e6e5431-bb17-4c41-9985-d39c50d83c73" providerId="ADAL" clId="{A96DF0CC-E8B0-4304-9663-FE5241FC3812}" dt="2024-01-30T04:20:49.656" v="12884" actId="2696"/>
        <pc:sldMkLst>
          <pc:docMk/>
          <pc:sldMk cId="446925797" sldId="395"/>
        </pc:sldMkLst>
        <pc:spChg chg="mod">
          <ac:chgData name="Toby Donaldson" userId="2e6e5431-bb17-4c41-9985-d39c50d83c73" providerId="ADAL" clId="{A96DF0CC-E8B0-4304-9663-FE5241FC3812}" dt="2024-01-30T04:05:16.906" v="11834" actId="20577"/>
          <ac:spMkLst>
            <pc:docMk/>
            <pc:sldMk cId="446925797" sldId="395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4:08:58.848" v="12140" actId="20577"/>
          <ac:spMkLst>
            <pc:docMk/>
            <pc:sldMk cId="446925797" sldId="395"/>
            <ac:spMk id="3" creationId="{1BD4FFB3-129F-8468-E73B-1E6DA086065B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4:12:20.204" v="12401" actId="1076"/>
        <pc:sldMkLst>
          <pc:docMk/>
          <pc:sldMk cId="2287764959" sldId="396"/>
        </pc:sldMkLst>
        <pc:spChg chg="mod">
          <ac:chgData name="Toby Donaldson" userId="2e6e5431-bb17-4c41-9985-d39c50d83c73" providerId="ADAL" clId="{A96DF0CC-E8B0-4304-9663-FE5241FC3812}" dt="2024-01-30T04:09:23.672" v="12144" actId="20577"/>
          <ac:spMkLst>
            <pc:docMk/>
            <pc:sldMk cId="2287764959" sldId="396"/>
            <ac:spMk id="3" creationId="{1BD4FFB3-129F-8468-E73B-1E6DA086065B}"/>
          </ac:spMkLst>
        </pc:spChg>
        <pc:spChg chg="add mod">
          <ac:chgData name="Toby Donaldson" userId="2e6e5431-bb17-4c41-9985-d39c50d83c73" providerId="ADAL" clId="{A96DF0CC-E8B0-4304-9663-FE5241FC3812}" dt="2024-01-30T04:10:31.541" v="12177" actId="20577"/>
          <ac:spMkLst>
            <pc:docMk/>
            <pc:sldMk cId="2287764959" sldId="396"/>
            <ac:spMk id="5" creationId="{00875744-F50D-0EB4-32BD-18E1FE5F2ED3}"/>
          </ac:spMkLst>
        </pc:spChg>
        <pc:spChg chg="add del mod">
          <ac:chgData name="Toby Donaldson" userId="2e6e5431-bb17-4c41-9985-d39c50d83c73" providerId="ADAL" clId="{A96DF0CC-E8B0-4304-9663-FE5241FC3812}" dt="2024-01-30T04:12:20.204" v="12401" actId="1076"/>
          <ac:spMkLst>
            <pc:docMk/>
            <pc:sldMk cId="2287764959" sldId="396"/>
            <ac:spMk id="6" creationId="{156323D4-8733-86DD-A58F-69D8799A121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7:20:59.379" v="17371" actId="20577"/>
        <pc:sldMkLst>
          <pc:docMk/>
          <pc:sldMk cId="663618084" sldId="397"/>
        </pc:sldMkLst>
        <pc:spChg chg="mod">
          <ac:chgData name="Toby Donaldson" userId="2e6e5431-bb17-4c41-9985-d39c50d83c73" providerId="ADAL" clId="{A96DF0CC-E8B0-4304-9663-FE5241FC3812}" dt="2024-01-30T04:43:20.822" v="14721" actId="20577"/>
          <ac:spMkLst>
            <pc:docMk/>
            <pc:sldMk cId="663618084" sldId="397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9.379" v="17371" actId="20577"/>
          <ac:spMkLst>
            <pc:docMk/>
            <pc:sldMk cId="663618084" sldId="397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15:02.436" v="12488" actId="20577"/>
          <ac:spMkLst>
            <pc:docMk/>
            <pc:sldMk cId="663618084" sldId="397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4:13:19.309" v="12407" actId="21"/>
          <ac:spMkLst>
            <pc:docMk/>
            <pc:sldMk cId="663618084" sldId="397"/>
            <ac:spMk id="6" creationId="{156323D4-8733-86DD-A58F-69D8799A1216}"/>
          </ac:spMkLst>
        </pc:spChg>
        <pc:spChg chg="add mod">
          <ac:chgData name="Toby Donaldson" userId="2e6e5431-bb17-4c41-9985-d39c50d83c73" providerId="ADAL" clId="{A96DF0CC-E8B0-4304-9663-FE5241FC3812}" dt="2024-01-30T04:16:42.338" v="12546" actId="113"/>
          <ac:spMkLst>
            <pc:docMk/>
            <pc:sldMk cId="663618084" sldId="397"/>
            <ac:spMk id="7" creationId="{0EBEA454-A455-6177-3ADB-F18344428A1D}"/>
          </ac:spMkLst>
        </pc:spChg>
        <pc:spChg chg="add mod">
          <ac:chgData name="Toby Donaldson" userId="2e6e5431-bb17-4c41-9985-d39c50d83c73" providerId="ADAL" clId="{A96DF0CC-E8B0-4304-9663-FE5241FC3812}" dt="2024-01-30T04:16:46.092" v="12547" actId="1076"/>
          <ac:spMkLst>
            <pc:docMk/>
            <pc:sldMk cId="663618084" sldId="397"/>
            <ac:spMk id="8" creationId="{91B47311-6541-0144-6AD6-DE0F6F0A3598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7:20:52.857" v="17369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A96DF0CC-E8B0-4304-9663-FE5241FC3812}" dt="2024-01-30T04:43:38.968" v="14747" actId="20577"/>
          <ac:spMkLst>
            <pc:docMk/>
            <pc:sldMk cId="2354844912" sldId="398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2.857" v="17369" actId="20577"/>
          <ac:spMkLst>
            <pc:docMk/>
            <pc:sldMk cId="2354844912" sldId="398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18:34.664" v="12682" actId="21"/>
          <ac:spMkLst>
            <pc:docMk/>
            <pc:sldMk cId="2354844912" sldId="398"/>
            <ac:spMk id="6" creationId="{F96DCCBC-31B8-6E46-242F-3AB3562A982A}"/>
          </ac:spMkLst>
        </pc:spChg>
        <pc:spChg chg="mod">
          <ac:chgData name="Toby Donaldson" userId="2e6e5431-bb17-4c41-9985-d39c50d83c73" providerId="ADAL" clId="{A96DF0CC-E8B0-4304-9663-FE5241FC3812}" dt="2024-01-30T04:21:16.769" v="12887" actId="20577"/>
          <ac:spMkLst>
            <pc:docMk/>
            <pc:sldMk cId="2354844912" sldId="398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17:07.611" v="12549" actId="21"/>
          <ac:spMkLst>
            <pc:docMk/>
            <pc:sldMk cId="2354844912" sldId="398"/>
            <ac:spMk id="8" creationId="{91B47311-6541-0144-6AD6-DE0F6F0A3598}"/>
          </ac:spMkLst>
        </pc:spChg>
        <pc:spChg chg="add mod">
          <ac:chgData name="Toby Donaldson" userId="2e6e5431-bb17-4c41-9985-d39c50d83c73" providerId="ADAL" clId="{A96DF0CC-E8B0-4304-9663-FE5241FC3812}" dt="2024-01-30T04:20:09.319" v="12882" actId="113"/>
          <ac:spMkLst>
            <pc:docMk/>
            <pc:sldMk cId="2354844912" sldId="398"/>
            <ac:spMk id="9" creationId="{A6CBD429-0B4B-EE8F-CB9C-07554C584239}"/>
          </ac:spMkLst>
        </pc:spChg>
      </pc:sldChg>
      <pc:sldChg chg="modSp add mod">
        <pc:chgData name="Toby Donaldson" userId="2e6e5431-bb17-4c41-9985-d39c50d83c73" providerId="ADAL" clId="{A96DF0CC-E8B0-4304-9663-FE5241FC3812}" dt="2024-01-30T07:20:55.690" v="17370" actId="20577"/>
        <pc:sldMkLst>
          <pc:docMk/>
          <pc:sldMk cId="2753011666" sldId="399"/>
        </pc:sldMkLst>
        <pc:spChg chg="mod">
          <ac:chgData name="Toby Donaldson" userId="2e6e5431-bb17-4c41-9985-d39c50d83c73" providerId="ADAL" clId="{A96DF0CC-E8B0-4304-9663-FE5241FC3812}" dt="2024-01-30T04:43:32.830" v="14734" actId="20577"/>
          <ac:spMkLst>
            <pc:docMk/>
            <pc:sldMk cId="2753011666" sldId="399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5.690" v="17370" actId="20577"/>
          <ac:spMkLst>
            <pc:docMk/>
            <pc:sldMk cId="2753011666" sldId="399"/>
            <ac:spMk id="3" creationId="{1BD4FFB3-129F-8468-E73B-1E6DA086065B}"/>
          </ac:spMkLst>
        </pc:spChg>
      </pc:sldChg>
      <pc:sldChg chg="delSp modSp add mod">
        <pc:chgData name="Toby Donaldson" userId="2e6e5431-bb17-4c41-9985-d39c50d83c73" providerId="ADAL" clId="{A96DF0CC-E8B0-4304-9663-FE5241FC3812}" dt="2024-01-30T07:20:46.649" v="17367" actId="20577"/>
        <pc:sldMkLst>
          <pc:docMk/>
          <pc:sldMk cId="1827292657" sldId="400"/>
        </pc:sldMkLst>
        <pc:spChg chg="mod">
          <ac:chgData name="Toby Donaldson" userId="2e6e5431-bb17-4c41-9985-d39c50d83c73" providerId="ADAL" clId="{A96DF0CC-E8B0-4304-9663-FE5241FC3812}" dt="2024-01-30T04:43:56.775" v="14781" actId="20577"/>
          <ac:spMkLst>
            <pc:docMk/>
            <pc:sldMk cId="1827292657" sldId="400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46.649" v="17367" actId="20577"/>
          <ac:spMkLst>
            <pc:docMk/>
            <pc:sldMk cId="1827292657" sldId="400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2:05.599" v="12909" actId="20577"/>
          <ac:spMkLst>
            <pc:docMk/>
            <pc:sldMk cId="1827292657" sldId="400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4:23:21.892" v="13083" actId="1076"/>
          <ac:spMkLst>
            <pc:docMk/>
            <pc:sldMk cId="1827292657" sldId="400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21:22.262" v="12888" actId="21"/>
          <ac:spMkLst>
            <pc:docMk/>
            <pc:sldMk cId="1827292657" sldId="400"/>
            <ac:spMk id="9" creationId="{A6CBD429-0B4B-EE8F-CB9C-07554C584239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7:20:39.144" v="17364" actId="20577"/>
        <pc:sldMkLst>
          <pc:docMk/>
          <pc:sldMk cId="98727621" sldId="401"/>
        </pc:sldMkLst>
        <pc:spChg chg="mod">
          <ac:chgData name="Toby Donaldson" userId="2e6e5431-bb17-4c41-9985-d39c50d83c73" providerId="ADAL" clId="{A96DF0CC-E8B0-4304-9663-FE5241FC3812}" dt="2024-01-30T04:44:05.157" v="14793" actId="20577"/>
          <ac:spMkLst>
            <pc:docMk/>
            <pc:sldMk cId="98727621" sldId="401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9.144" v="17364" actId="20577"/>
          <ac:spMkLst>
            <pc:docMk/>
            <pc:sldMk cId="98727621" sldId="401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4:26.861" v="13091" actId="20577"/>
          <ac:spMkLst>
            <pc:docMk/>
            <pc:sldMk cId="98727621" sldId="401"/>
            <ac:spMk id="5" creationId="{00875744-F50D-0EB4-32BD-18E1FE5F2ED3}"/>
          </ac:spMkLst>
        </pc:spChg>
        <pc:spChg chg="add mod">
          <ac:chgData name="Toby Donaldson" userId="2e6e5431-bb17-4c41-9985-d39c50d83c73" providerId="ADAL" clId="{A96DF0CC-E8B0-4304-9663-FE5241FC3812}" dt="2024-01-30T04:25:31.413" v="13200" actId="14100"/>
          <ac:spMkLst>
            <pc:docMk/>
            <pc:sldMk cId="98727621" sldId="401"/>
            <ac:spMk id="6" creationId="{68946D8A-8D71-C17D-0650-6E44942A8145}"/>
          </ac:spMkLst>
        </pc:spChg>
        <pc:spChg chg="mod">
          <ac:chgData name="Toby Donaldson" userId="2e6e5431-bb17-4c41-9985-d39c50d83c73" providerId="ADAL" clId="{A96DF0CC-E8B0-4304-9663-FE5241FC3812}" dt="2024-01-30T04:25:12.517" v="13196" actId="1076"/>
          <ac:spMkLst>
            <pc:docMk/>
            <pc:sldMk cId="98727621" sldId="401"/>
            <ac:spMk id="7" creationId="{0EBEA454-A455-6177-3ADB-F18344428A1D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7:20:35.509" v="17363" actId="20577"/>
        <pc:sldMkLst>
          <pc:docMk/>
          <pc:sldMk cId="2098127497" sldId="402"/>
        </pc:sldMkLst>
        <pc:spChg chg="mod">
          <ac:chgData name="Toby Donaldson" userId="2e6e5431-bb17-4c41-9985-d39c50d83c73" providerId="ADAL" clId="{A96DF0CC-E8B0-4304-9663-FE5241FC3812}" dt="2024-01-30T04:44:16.385" v="14794"/>
          <ac:spMkLst>
            <pc:docMk/>
            <pc:sldMk cId="2098127497" sldId="402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5.509" v="17363" actId="20577"/>
          <ac:spMkLst>
            <pc:docMk/>
            <pc:sldMk cId="2098127497" sldId="402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6:06.125" v="13227" actId="1076"/>
          <ac:spMkLst>
            <pc:docMk/>
            <pc:sldMk cId="2098127497" sldId="402"/>
            <ac:spMk id="7" creationId="{0EBEA454-A455-6177-3ADB-F18344428A1D}"/>
          </ac:spMkLst>
        </pc:spChg>
        <pc:spChg chg="add mod">
          <ac:chgData name="Toby Donaldson" userId="2e6e5431-bb17-4c41-9985-d39c50d83c73" providerId="ADAL" clId="{A96DF0CC-E8B0-4304-9663-FE5241FC3812}" dt="2024-01-30T04:26:26.990" v="13254" actId="1076"/>
          <ac:spMkLst>
            <pc:docMk/>
            <pc:sldMk cId="2098127497" sldId="402"/>
            <ac:spMk id="10" creationId="{77D8EF34-7434-8E40-0857-05A0AF558D11}"/>
          </ac:spMkLst>
        </pc:spChg>
        <pc:spChg chg="add mod">
          <ac:chgData name="Toby Donaldson" userId="2e6e5431-bb17-4c41-9985-d39c50d83c73" providerId="ADAL" clId="{A96DF0CC-E8B0-4304-9663-FE5241FC3812}" dt="2024-01-30T04:27:02.461" v="13337" actId="1076"/>
          <ac:spMkLst>
            <pc:docMk/>
            <pc:sldMk cId="2098127497" sldId="402"/>
            <ac:spMk id="13" creationId="{9C76A361-1852-3CE8-9103-92B277620487}"/>
          </ac:spMkLst>
        </pc:spChg>
        <pc:cxnChg chg="add">
          <ac:chgData name="Toby Donaldson" userId="2e6e5431-bb17-4c41-9985-d39c50d83c73" providerId="ADAL" clId="{A96DF0CC-E8B0-4304-9663-FE5241FC3812}" dt="2024-01-30T04:26:12.456" v="13228" actId="11529"/>
          <ac:cxnSpMkLst>
            <pc:docMk/>
            <pc:sldMk cId="2098127497" sldId="402"/>
            <ac:cxnSpMk id="9" creationId="{844A7834-F9B0-F2FA-D512-6C4DBBBFDC7A}"/>
          </ac:cxnSpMkLst>
        </pc:cxnChg>
        <pc:cxnChg chg="add">
          <ac:chgData name="Toby Donaldson" userId="2e6e5431-bb17-4c41-9985-d39c50d83c73" providerId="ADAL" clId="{A96DF0CC-E8B0-4304-9663-FE5241FC3812}" dt="2024-01-30T04:26:32.669" v="13255" actId="11529"/>
          <ac:cxnSpMkLst>
            <pc:docMk/>
            <pc:sldMk cId="2098127497" sldId="402"/>
            <ac:cxnSpMk id="12" creationId="{0E4656AE-8D13-744F-F5FD-77089CCDF1D5}"/>
          </ac:cxnSpMkLst>
        </pc:cxnChg>
        <pc:cxnChg chg="add">
          <ac:chgData name="Toby Donaldson" userId="2e6e5431-bb17-4c41-9985-d39c50d83c73" providerId="ADAL" clId="{A96DF0CC-E8B0-4304-9663-FE5241FC3812}" dt="2024-01-30T04:27:10.349" v="13338" actId="11529"/>
          <ac:cxnSpMkLst>
            <pc:docMk/>
            <pc:sldMk cId="2098127497" sldId="402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33.097" v="17362" actId="20577"/>
        <pc:sldMkLst>
          <pc:docMk/>
          <pc:sldMk cId="940628499" sldId="403"/>
        </pc:sldMkLst>
        <pc:spChg chg="mod">
          <ac:chgData name="Toby Donaldson" userId="2e6e5431-bb17-4c41-9985-d39c50d83c73" providerId="ADAL" clId="{A96DF0CC-E8B0-4304-9663-FE5241FC3812}" dt="2024-01-30T04:44:19.561" v="14795"/>
          <ac:spMkLst>
            <pc:docMk/>
            <pc:sldMk cId="940628499" sldId="403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3.097" v="17362" actId="20577"/>
          <ac:spMkLst>
            <pc:docMk/>
            <pc:sldMk cId="940628499" sldId="403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7:49.252" v="13343" actId="14100"/>
          <ac:spMkLst>
            <pc:docMk/>
            <pc:sldMk cId="940628499" sldId="403"/>
            <ac:spMk id="6" creationId="{68946D8A-8D71-C17D-0650-6E44942A8145}"/>
          </ac:spMkLst>
        </pc:spChg>
        <pc:spChg chg="del">
          <ac:chgData name="Toby Donaldson" userId="2e6e5431-bb17-4c41-9985-d39c50d83c73" providerId="ADAL" clId="{A96DF0CC-E8B0-4304-9663-FE5241FC3812}" dt="2024-01-30T04:27:38.243" v="13340" actId="21"/>
          <ac:spMkLst>
            <pc:docMk/>
            <pc:sldMk cId="940628499" sldId="403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27:38.243" v="13340" actId="21"/>
          <ac:spMkLst>
            <pc:docMk/>
            <pc:sldMk cId="940628499" sldId="403"/>
            <ac:spMk id="10" creationId="{77D8EF34-7434-8E40-0857-05A0AF558D11}"/>
          </ac:spMkLst>
        </pc:spChg>
        <pc:spChg chg="mod">
          <ac:chgData name="Toby Donaldson" userId="2e6e5431-bb17-4c41-9985-d39c50d83c73" providerId="ADAL" clId="{A96DF0CC-E8B0-4304-9663-FE5241FC3812}" dt="2024-01-30T04:28:36.921" v="13447" actId="6549"/>
          <ac:spMkLst>
            <pc:docMk/>
            <pc:sldMk cId="940628499" sldId="403"/>
            <ac:spMk id="13" creationId="{9C76A361-1852-3CE8-9103-92B277620487}"/>
          </ac:spMkLst>
        </pc:spChg>
        <pc:spChg chg="add mod">
          <ac:chgData name="Toby Donaldson" userId="2e6e5431-bb17-4c41-9985-d39c50d83c73" providerId="ADAL" clId="{A96DF0CC-E8B0-4304-9663-FE5241FC3812}" dt="2024-01-30T04:29:26.823" v="13482" actId="20577"/>
          <ac:spMkLst>
            <pc:docMk/>
            <pc:sldMk cId="940628499" sldId="403"/>
            <ac:spMk id="16" creationId="{A9E85C41-FCDB-48E9-060C-029E60331A4A}"/>
          </ac:spMkLst>
        </pc:spChg>
        <pc:spChg chg="add mod">
          <ac:chgData name="Toby Donaldson" userId="2e6e5431-bb17-4c41-9985-d39c50d83c73" providerId="ADAL" clId="{A96DF0CC-E8B0-4304-9663-FE5241FC3812}" dt="2024-01-30T04:30:45.129" v="13567" actId="1076"/>
          <ac:spMkLst>
            <pc:docMk/>
            <pc:sldMk cId="940628499" sldId="403"/>
            <ac:spMk id="19" creationId="{3698194D-0417-C118-3E17-BE0DC870105D}"/>
          </ac:spMkLst>
        </pc:spChg>
        <pc:spChg chg="add mod">
          <ac:chgData name="Toby Donaldson" userId="2e6e5431-bb17-4c41-9985-d39c50d83c73" providerId="ADAL" clId="{A96DF0CC-E8B0-4304-9663-FE5241FC3812}" dt="2024-01-30T04:33:43.009" v="13858" actId="12789"/>
          <ac:spMkLst>
            <pc:docMk/>
            <pc:sldMk cId="940628499" sldId="403"/>
            <ac:spMk id="30" creationId="{CC895206-4CA7-46A0-40BB-9E7C65E3EF10}"/>
          </ac:spMkLst>
        </pc:spChg>
        <pc:spChg chg="add mod">
          <ac:chgData name="Toby Donaldson" userId="2e6e5431-bb17-4c41-9985-d39c50d83c73" providerId="ADAL" clId="{A96DF0CC-E8B0-4304-9663-FE5241FC3812}" dt="2024-01-30T04:33:47.559" v="13859" actId="408"/>
          <ac:spMkLst>
            <pc:docMk/>
            <pc:sldMk cId="940628499" sldId="403"/>
            <ac:spMk id="31" creationId="{69DCA523-698E-22DF-DC8E-C86499ED9E60}"/>
          </ac:spMkLst>
        </pc:spChg>
        <pc:spChg chg="add mod">
          <ac:chgData name="Toby Donaldson" userId="2e6e5431-bb17-4c41-9985-d39c50d83c73" providerId="ADAL" clId="{A96DF0CC-E8B0-4304-9663-FE5241FC3812}" dt="2024-01-30T04:33:43.009" v="13858" actId="12789"/>
          <ac:spMkLst>
            <pc:docMk/>
            <pc:sldMk cId="940628499" sldId="403"/>
            <ac:spMk id="32" creationId="{08588664-4734-8021-8BD9-9E4D0CC05685}"/>
          </ac:spMkLst>
        </pc:spChg>
        <pc:spChg chg="add">
          <ac:chgData name="Toby Donaldson" userId="2e6e5431-bb17-4c41-9985-d39c50d83c73" providerId="ADAL" clId="{A96DF0CC-E8B0-4304-9663-FE5241FC3812}" dt="2024-01-30T04:33:54.654" v="13860" actId="11529"/>
          <ac:spMkLst>
            <pc:docMk/>
            <pc:sldMk cId="940628499" sldId="403"/>
            <ac:spMk id="33" creationId="{560A8268-0E7A-E251-C3ED-96795798A4C8}"/>
          </ac:spMkLst>
        </pc:spChg>
        <pc:spChg chg="add mod">
          <ac:chgData name="Toby Donaldson" userId="2e6e5431-bb17-4c41-9985-d39c50d83c73" providerId="ADAL" clId="{A96DF0CC-E8B0-4304-9663-FE5241FC3812}" dt="2024-01-30T04:34:02.006" v="13862" actId="1076"/>
          <ac:spMkLst>
            <pc:docMk/>
            <pc:sldMk cId="940628499" sldId="403"/>
            <ac:spMk id="34" creationId="{8CE80599-3135-AEB0-8FB3-B3CA9DA47C73}"/>
          </ac:spMkLst>
        </pc:spChg>
        <pc:cxnChg chg="del mod">
          <ac:chgData name="Toby Donaldson" userId="2e6e5431-bb17-4c41-9985-d39c50d83c73" providerId="ADAL" clId="{A96DF0CC-E8B0-4304-9663-FE5241FC3812}" dt="2024-01-30T04:27:41.159" v="13341" actId="21"/>
          <ac:cxnSpMkLst>
            <pc:docMk/>
            <pc:sldMk cId="940628499" sldId="403"/>
            <ac:cxnSpMk id="9" creationId="{844A7834-F9B0-F2FA-D512-6C4DBBBFDC7A}"/>
          </ac:cxnSpMkLst>
        </pc:cxnChg>
        <pc:cxnChg chg="del mod">
          <ac:chgData name="Toby Donaldson" userId="2e6e5431-bb17-4c41-9985-d39c50d83c73" providerId="ADAL" clId="{A96DF0CC-E8B0-4304-9663-FE5241FC3812}" dt="2024-01-30T04:27:38.243" v="13340" actId="21"/>
          <ac:cxnSpMkLst>
            <pc:docMk/>
            <pc:sldMk cId="940628499" sldId="403"/>
            <ac:cxnSpMk id="12" creationId="{0E4656AE-8D13-744F-F5FD-77089CCDF1D5}"/>
          </ac:cxnSpMkLst>
        </pc:cxnChg>
        <pc:cxnChg chg="mod">
          <ac:chgData name="Toby Donaldson" userId="2e6e5431-bb17-4c41-9985-d39c50d83c73" providerId="ADAL" clId="{A96DF0CC-E8B0-4304-9663-FE5241FC3812}" dt="2024-01-30T04:28:30.381" v="13446" actId="14100"/>
          <ac:cxnSpMkLst>
            <pc:docMk/>
            <pc:sldMk cId="940628499" sldId="403"/>
            <ac:cxnSpMk id="15" creationId="{AC4E5084-F922-E3FF-AB17-4F4A7B0F5B54}"/>
          </ac:cxnSpMkLst>
        </pc:cxnChg>
        <pc:cxnChg chg="add">
          <ac:chgData name="Toby Donaldson" userId="2e6e5431-bb17-4c41-9985-d39c50d83c73" providerId="ADAL" clId="{A96DF0CC-E8B0-4304-9663-FE5241FC3812}" dt="2024-01-30T04:29:14.773" v="13481" actId="11529"/>
          <ac:cxnSpMkLst>
            <pc:docMk/>
            <pc:sldMk cId="940628499" sldId="403"/>
            <ac:cxnSpMk id="18" creationId="{FB5B74B9-6747-A090-8E0B-18159636F113}"/>
          </ac:cxnSpMkLst>
        </pc:cxnChg>
        <pc:cxnChg chg="add">
          <ac:chgData name="Toby Donaldson" userId="2e6e5431-bb17-4c41-9985-d39c50d83c73" providerId="ADAL" clId="{A96DF0CC-E8B0-4304-9663-FE5241FC3812}" dt="2024-01-30T04:30:02.263" v="13557" actId="11529"/>
          <ac:cxnSpMkLst>
            <pc:docMk/>
            <pc:sldMk cId="940628499" sldId="403"/>
            <ac:cxnSpMk id="21" creationId="{C45906A4-9E83-1D7D-AB99-676FD5F745E5}"/>
          </ac:cxnSpMkLst>
        </pc:cxnChg>
        <pc:cxnChg chg="add mod">
          <ac:chgData name="Toby Donaldson" userId="2e6e5431-bb17-4c41-9985-d39c50d83c73" providerId="ADAL" clId="{A96DF0CC-E8B0-4304-9663-FE5241FC3812}" dt="2024-01-30T04:30:16.149" v="13562" actId="14100"/>
          <ac:cxnSpMkLst>
            <pc:docMk/>
            <pc:sldMk cId="940628499" sldId="403"/>
            <ac:cxnSpMk id="22" creationId="{1D2AC73D-60B5-8271-50E5-6B2E5BE204E6}"/>
          </ac:cxnSpMkLst>
        </pc:cxnChg>
        <pc:cxnChg chg="add mod">
          <ac:chgData name="Toby Donaldson" userId="2e6e5431-bb17-4c41-9985-d39c50d83c73" providerId="ADAL" clId="{A96DF0CC-E8B0-4304-9663-FE5241FC3812}" dt="2024-01-30T04:30:22.765" v="13564" actId="14100"/>
          <ac:cxnSpMkLst>
            <pc:docMk/>
            <pc:sldMk cId="940628499" sldId="403"/>
            <ac:cxnSpMk id="25" creationId="{BDE57B66-5C5A-C842-842C-CCB70040F175}"/>
          </ac:cxnSpMkLst>
        </pc:cxnChg>
        <pc:cxnChg chg="add mod">
          <ac:chgData name="Toby Donaldson" userId="2e6e5431-bb17-4c41-9985-d39c50d83c73" providerId="ADAL" clId="{A96DF0CC-E8B0-4304-9663-FE5241FC3812}" dt="2024-01-30T04:30:43.062" v="13565"/>
          <ac:cxnSpMkLst>
            <pc:docMk/>
            <pc:sldMk cId="940628499" sldId="403"/>
            <ac:cxnSpMk id="29" creationId="{5B6553AE-E543-9B69-C7C5-CB4E6A39A577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29.430" v="17361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A96DF0CC-E8B0-4304-9663-FE5241FC3812}" dt="2024-01-30T04:44:22.234" v="14796"/>
          <ac:spMkLst>
            <pc:docMk/>
            <pc:sldMk cId="2059484835" sldId="404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9.430" v="17361" actId="20577"/>
          <ac:spMkLst>
            <pc:docMk/>
            <pc:sldMk cId="2059484835" sldId="404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44:51.252" v="14823" actId="1076"/>
          <ac:spMkLst>
            <pc:docMk/>
            <pc:sldMk cId="2059484835" sldId="404"/>
            <ac:spMk id="4" creationId="{A557F966-BE47-C9EF-1C82-C8DFBA148BA8}"/>
          </ac:spMkLst>
        </pc:spChg>
        <pc:spChg chg="del">
          <ac:chgData name="Toby Donaldson" userId="2e6e5431-bb17-4c41-9985-d39c50d83c73" providerId="ADAL" clId="{A96DF0CC-E8B0-4304-9663-FE5241FC3812}" dt="2024-01-30T04:40:07.291" v="14492" actId="21"/>
          <ac:spMkLst>
            <pc:docMk/>
            <pc:sldMk cId="2059484835" sldId="404"/>
            <ac:spMk id="6" creationId="{68946D8A-8D71-C17D-0650-6E44942A8145}"/>
          </ac:spMkLst>
        </pc:spChg>
        <pc:spChg chg="add mod">
          <ac:chgData name="Toby Donaldson" userId="2e6e5431-bb17-4c41-9985-d39c50d83c73" providerId="ADAL" clId="{A96DF0CC-E8B0-4304-9663-FE5241FC3812}" dt="2024-01-30T04:34:55.316" v="13872" actId="208"/>
          <ac:spMkLst>
            <pc:docMk/>
            <pc:sldMk cId="2059484835" sldId="404"/>
            <ac:spMk id="7" creationId="{02F7C1BD-749B-1BB5-A38F-FED623E3CF08}"/>
          </ac:spMkLst>
        </pc:spChg>
        <pc:spChg chg="add mod">
          <ac:chgData name="Toby Donaldson" userId="2e6e5431-bb17-4c41-9985-d39c50d83c73" providerId="ADAL" clId="{A96DF0CC-E8B0-4304-9663-FE5241FC3812}" dt="2024-01-30T04:44:50.509" v="14822" actId="1076"/>
          <ac:spMkLst>
            <pc:docMk/>
            <pc:sldMk cId="2059484835" sldId="404"/>
            <ac:spMk id="8" creationId="{C105D0BF-D89D-A499-06C3-E6D8A100F61C}"/>
          </ac:spMkLst>
        </pc:spChg>
        <pc:spChg chg="del">
          <ac:chgData name="Toby Donaldson" userId="2e6e5431-bb17-4c41-9985-d39c50d83c73" providerId="ADAL" clId="{A96DF0CC-E8B0-4304-9663-FE5241FC3812}" dt="2024-01-30T04:40:04.192" v="14491" actId="21"/>
          <ac:spMkLst>
            <pc:docMk/>
            <pc:sldMk cId="2059484835" sldId="404"/>
            <ac:spMk id="13" creationId="{9C76A361-1852-3CE8-9103-92B277620487}"/>
          </ac:spMkLst>
        </pc:spChg>
        <pc:spChg chg="del">
          <ac:chgData name="Toby Donaldson" userId="2e6e5431-bb17-4c41-9985-d39c50d83c73" providerId="ADAL" clId="{A96DF0CC-E8B0-4304-9663-FE5241FC3812}" dt="2024-01-30T04:34:38.119" v="13869" actId="21"/>
          <ac:spMkLst>
            <pc:docMk/>
            <pc:sldMk cId="2059484835" sldId="404"/>
            <ac:spMk id="16" creationId="{A9E85C41-FCDB-48E9-060C-029E60331A4A}"/>
          </ac:spMkLst>
        </pc:spChg>
        <pc:spChg chg="del">
          <ac:chgData name="Toby Donaldson" userId="2e6e5431-bb17-4c41-9985-d39c50d83c73" providerId="ADAL" clId="{A96DF0CC-E8B0-4304-9663-FE5241FC3812}" dt="2024-01-30T04:34:25.175" v="13864" actId="21"/>
          <ac:spMkLst>
            <pc:docMk/>
            <pc:sldMk cId="2059484835" sldId="404"/>
            <ac:spMk id="19" creationId="{3698194D-0417-C118-3E17-BE0DC870105D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0" creationId="{CC895206-4CA7-46A0-40BB-9E7C65E3EF10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1" creationId="{69DCA523-698E-22DF-DC8E-C86499ED9E60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2" creationId="{08588664-4734-8021-8BD9-9E4D0CC05685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3" creationId="{560A8268-0E7A-E251-C3ED-96795798A4C8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4" creationId="{8CE80599-3135-AEB0-8FB3-B3CA9DA47C73}"/>
          </ac:spMkLst>
        </pc:spChg>
        <pc:cxnChg chg="add mod">
          <ac:chgData name="Toby Donaldson" userId="2e6e5431-bb17-4c41-9985-d39c50d83c73" providerId="ADAL" clId="{A96DF0CC-E8B0-4304-9663-FE5241FC3812}" dt="2024-01-30T04:44:50.509" v="14822" actId="1076"/>
          <ac:cxnSpMkLst>
            <pc:docMk/>
            <pc:sldMk cId="2059484835" sldId="404"/>
            <ac:cxnSpMk id="10" creationId="{1ADCD553-CDA8-5DF4-0163-3DE7CE257393}"/>
          </ac:cxnSpMkLst>
        </pc:cxnChg>
        <pc:cxnChg chg="del mod">
          <ac:chgData name="Toby Donaldson" userId="2e6e5431-bb17-4c41-9985-d39c50d83c73" providerId="ADAL" clId="{A96DF0CC-E8B0-4304-9663-FE5241FC3812}" dt="2024-01-30T04:40:04.192" v="14491" actId="21"/>
          <ac:cxnSpMkLst>
            <pc:docMk/>
            <pc:sldMk cId="2059484835" sldId="404"/>
            <ac:cxnSpMk id="15" creationId="{AC4E5084-F922-E3FF-AB17-4F4A7B0F5B54}"/>
          </ac:cxnSpMkLst>
        </pc:cxnChg>
        <pc:cxnChg chg="del mod">
          <ac:chgData name="Toby Donaldson" userId="2e6e5431-bb17-4c41-9985-d39c50d83c73" providerId="ADAL" clId="{A96DF0CC-E8B0-4304-9663-FE5241FC3812}" dt="2024-01-30T04:34:38.119" v="13869" actId="21"/>
          <ac:cxnSpMkLst>
            <pc:docMk/>
            <pc:sldMk cId="2059484835" sldId="404"/>
            <ac:cxnSpMk id="18" creationId="{FB5B74B9-6747-A090-8E0B-18159636F113}"/>
          </ac:cxnSpMkLst>
        </pc:cxnChg>
        <pc:cxnChg chg="del">
          <ac:chgData name="Toby Donaldson" userId="2e6e5431-bb17-4c41-9985-d39c50d83c73" providerId="ADAL" clId="{A96DF0CC-E8B0-4304-9663-FE5241FC3812}" dt="2024-01-30T04:34:27.245" v="13865" actId="21"/>
          <ac:cxnSpMkLst>
            <pc:docMk/>
            <pc:sldMk cId="2059484835" sldId="404"/>
            <ac:cxnSpMk id="21" creationId="{C45906A4-9E83-1D7D-AB99-676FD5F745E5}"/>
          </ac:cxnSpMkLst>
        </pc:cxnChg>
        <pc:cxnChg chg="del">
          <ac:chgData name="Toby Donaldson" userId="2e6e5431-bb17-4c41-9985-d39c50d83c73" providerId="ADAL" clId="{A96DF0CC-E8B0-4304-9663-FE5241FC3812}" dt="2024-01-30T04:34:32.161" v="13868" actId="21"/>
          <ac:cxnSpMkLst>
            <pc:docMk/>
            <pc:sldMk cId="2059484835" sldId="404"/>
            <ac:cxnSpMk id="22" creationId="{1D2AC73D-60B5-8271-50E5-6B2E5BE204E6}"/>
          </ac:cxnSpMkLst>
        </pc:cxnChg>
        <pc:cxnChg chg="del">
          <ac:chgData name="Toby Donaldson" userId="2e6e5431-bb17-4c41-9985-d39c50d83c73" providerId="ADAL" clId="{A96DF0CC-E8B0-4304-9663-FE5241FC3812}" dt="2024-01-30T04:34:30.960" v="13867" actId="21"/>
          <ac:cxnSpMkLst>
            <pc:docMk/>
            <pc:sldMk cId="2059484835" sldId="404"/>
            <ac:cxnSpMk id="25" creationId="{BDE57B66-5C5A-C842-842C-CCB70040F175}"/>
          </ac:cxnSpMkLst>
        </pc:cxnChg>
        <pc:cxnChg chg="del">
          <ac:chgData name="Toby Donaldson" userId="2e6e5431-bb17-4c41-9985-d39c50d83c73" providerId="ADAL" clId="{A96DF0CC-E8B0-4304-9663-FE5241FC3812}" dt="2024-01-30T04:34:28.976" v="13866" actId="21"/>
          <ac:cxnSpMkLst>
            <pc:docMk/>
            <pc:sldMk cId="2059484835" sldId="404"/>
            <ac:cxnSpMk id="29" creationId="{5B6553AE-E543-9B69-C7C5-CB4E6A39A577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26.116" v="17360" actId="20577"/>
        <pc:sldMkLst>
          <pc:docMk/>
          <pc:sldMk cId="660001074" sldId="405"/>
        </pc:sldMkLst>
        <pc:spChg chg="mod">
          <ac:chgData name="Toby Donaldson" userId="2e6e5431-bb17-4c41-9985-d39c50d83c73" providerId="ADAL" clId="{A96DF0CC-E8B0-4304-9663-FE5241FC3812}" dt="2024-01-30T04:44:25.494" v="14797"/>
          <ac:spMkLst>
            <pc:docMk/>
            <pc:sldMk cId="660001074" sldId="405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6.116" v="17360" actId="20577"/>
          <ac:spMkLst>
            <pc:docMk/>
            <pc:sldMk cId="660001074" sldId="405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38:10.669" v="14236" actId="20577"/>
          <ac:spMkLst>
            <pc:docMk/>
            <pc:sldMk cId="660001074" sldId="405"/>
            <ac:spMk id="5" creationId="{00875744-F50D-0EB4-32BD-18E1FE5F2ED3}"/>
          </ac:spMkLst>
        </pc:spChg>
        <pc:spChg chg="del mod">
          <ac:chgData name="Toby Donaldson" userId="2e6e5431-bb17-4c41-9985-d39c50d83c73" providerId="ADAL" clId="{A96DF0CC-E8B0-4304-9663-FE5241FC3812}" dt="2024-01-30T04:38:16.212" v="14237" actId="21"/>
          <ac:spMkLst>
            <pc:docMk/>
            <pc:sldMk cId="660001074" sldId="405"/>
            <ac:spMk id="6" creationId="{68946D8A-8D71-C17D-0650-6E44942A8145}"/>
          </ac:spMkLst>
        </pc:spChg>
        <pc:spChg chg="add del">
          <ac:chgData name="Toby Donaldson" userId="2e6e5431-bb17-4c41-9985-d39c50d83c73" providerId="ADAL" clId="{A96DF0CC-E8B0-4304-9663-FE5241FC3812}" dt="2024-01-30T04:37:52.239" v="14203" actId="21"/>
          <ac:spMkLst>
            <pc:docMk/>
            <pc:sldMk cId="660001074" sldId="405"/>
            <ac:spMk id="7" creationId="{02F7C1BD-749B-1BB5-A38F-FED623E3CF08}"/>
          </ac:spMkLst>
        </pc:spChg>
        <pc:spChg chg="add del">
          <ac:chgData name="Toby Donaldson" userId="2e6e5431-bb17-4c41-9985-d39c50d83c73" providerId="ADAL" clId="{A96DF0CC-E8B0-4304-9663-FE5241FC3812}" dt="2024-01-30T04:37:42.971" v="14202" actId="21"/>
          <ac:spMkLst>
            <pc:docMk/>
            <pc:sldMk cId="660001074" sldId="405"/>
            <ac:spMk id="8" creationId="{C105D0BF-D89D-A499-06C3-E6D8A100F61C}"/>
          </ac:spMkLst>
        </pc:spChg>
        <pc:spChg chg="add del mod">
          <ac:chgData name="Toby Donaldson" userId="2e6e5431-bb17-4c41-9985-d39c50d83c73" providerId="ADAL" clId="{A96DF0CC-E8B0-4304-9663-FE5241FC3812}" dt="2024-01-30T06:51:44.001" v="14890" actId="14100"/>
          <ac:spMkLst>
            <pc:docMk/>
            <pc:sldMk cId="660001074" sldId="405"/>
            <ac:spMk id="13" creationId="{9C76A361-1852-3CE8-9103-92B277620487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0" creationId="{CC895206-4CA7-46A0-40BB-9E7C65E3EF10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1" creationId="{69DCA523-698E-22DF-DC8E-C86499ED9E60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2" creationId="{08588664-4734-8021-8BD9-9E4D0CC05685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3" creationId="{560A8268-0E7A-E251-C3ED-96795798A4C8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4" creationId="{8CE80599-3135-AEB0-8FB3-B3CA9DA47C73}"/>
          </ac:spMkLst>
        </pc:spChg>
        <pc:cxnChg chg="add del mod">
          <ac:chgData name="Toby Donaldson" userId="2e6e5431-bb17-4c41-9985-d39c50d83c73" providerId="ADAL" clId="{A96DF0CC-E8B0-4304-9663-FE5241FC3812}" dt="2024-01-30T04:37:52.239" v="14203" actId="21"/>
          <ac:cxnSpMkLst>
            <pc:docMk/>
            <pc:sldMk cId="660001074" sldId="405"/>
            <ac:cxnSpMk id="10" creationId="{1ADCD553-CDA8-5DF4-0163-3DE7CE257393}"/>
          </ac:cxnSpMkLst>
        </pc:cxnChg>
        <pc:cxnChg chg="add del mod">
          <ac:chgData name="Toby Donaldson" userId="2e6e5431-bb17-4c41-9985-d39c50d83c73" providerId="ADAL" clId="{A96DF0CC-E8B0-4304-9663-FE5241FC3812}" dt="2024-01-30T06:51:44.001" v="14890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50.152" v="17368" actId="20577"/>
        <pc:sldMkLst>
          <pc:docMk/>
          <pc:sldMk cId="1115259671" sldId="406"/>
        </pc:sldMkLst>
        <pc:spChg chg="mod">
          <ac:chgData name="Toby Donaldson" userId="2e6e5431-bb17-4c41-9985-d39c50d83c73" providerId="ADAL" clId="{A96DF0CC-E8B0-4304-9663-FE5241FC3812}" dt="2024-01-30T04:43:47.631" v="14764" actId="20577"/>
          <ac:spMkLst>
            <pc:docMk/>
            <pc:sldMk cId="1115259671" sldId="406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0.152" v="17368" actId="20577"/>
          <ac:spMkLst>
            <pc:docMk/>
            <pc:sldMk cId="1115259671" sldId="406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43:10.675" v="14714" actId="21"/>
          <ac:spMkLst>
            <pc:docMk/>
            <pc:sldMk cId="1115259671" sldId="406"/>
            <ac:spMk id="6" creationId="{5ECE6DB5-F756-E39F-32FA-ED528F7CB436}"/>
          </ac:spMkLst>
        </pc:spChg>
        <pc:spChg chg="mod">
          <ac:chgData name="Toby Donaldson" userId="2e6e5431-bb17-4c41-9985-d39c50d83c73" providerId="ADAL" clId="{A96DF0CC-E8B0-4304-9663-FE5241FC3812}" dt="2024-01-30T04:43:01.126" v="14711" actId="1076"/>
          <ac:spMkLst>
            <pc:docMk/>
            <pc:sldMk cId="1115259671" sldId="406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42:57.247" v="14710" actId="21"/>
          <ac:spMkLst>
            <pc:docMk/>
            <pc:sldMk cId="1115259671" sldId="406"/>
            <ac:spMk id="9" creationId="{A6CBD429-0B4B-EE8F-CB9C-07554C584239}"/>
          </ac:spMkLst>
        </pc:spChg>
      </pc:sldChg>
      <pc:sldChg chg="modSp new mod">
        <pc:chgData name="Toby Donaldson" userId="2e6e5431-bb17-4c41-9985-d39c50d83c73" providerId="ADAL" clId="{A96DF0CC-E8B0-4304-9663-FE5241FC3812}" dt="2024-01-30T06:59:35.892" v="15948" actId="2711"/>
        <pc:sldMkLst>
          <pc:docMk/>
          <pc:sldMk cId="119016610" sldId="407"/>
        </pc:sldMkLst>
        <pc:spChg chg="mod">
          <ac:chgData name="Toby Donaldson" userId="2e6e5431-bb17-4c41-9985-d39c50d83c73" providerId="ADAL" clId="{A96DF0CC-E8B0-4304-9663-FE5241FC3812}" dt="2024-01-30T06:52:31.274" v="14963" actId="20577"/>
          <ac:spMkLst>
            <pc:docMk/>
            <pc:sldMk cId="119016610" sldId="407"/>
            <ac:spMk id="2" creationId="{432EE7A4-AA84-08CE-379A-96217DDD1C3C}"/>
          </ac:spMkLst>
        </pc:spChg>
        <pc:spChg chg="mod">
          <ac:chgData name="Toby Donaldson" userId="2e6e5431-bb17-4c41-9985-d39c50d83c73" providerId="ADAL" clId="{A96DF0CC-E8B0-4304-9663-FE5241FC3812}" dt="2024-01-30T06:59:35.892" v="15948" actId="2711"/>
          <ac:spMkLst>
            <pc:docMk/>
            <pc:sldMk cId="119016610" sldId="407"/>
            <ac:spMk id="3" creationId="{4E6D41F9-D672-06B9-1E23-75EB2C8A0482}"/>
          </ac:spMkLst>
        </pc:spChg>
      </pc:sldChg>
      <pc:sldChg chg="addSp delSp modSp add mod ord">
        <pc:chgData name="Toby Donaldson" userId="2e6e5431-bb17-4c41-9985-d39c50d83c73" providerId="ADAL" clId="{A96DF0CC-E8B0-4304-9663-FE5241FC3812}" dt="2024-01-30T07:20:22.034" v="17359" actId="20577"/>
        <pc:sldMkLst>
          <pc:docMk/>
          <pc:sldMk cId="2683748588" sldId="408"/>
        </pc:sldMkLst>
        <pc:spChg chg="mod">
          <ac:chgData name="Toby Donaldson" userId="2e6e5431-bb17-4c41-9985-d39c50d83c73" providerId="ADAL" clId="{A96DF0CC-E8B0-4304-9663-FE5241FC3812}" dt="2024-01-30T07:04:03.237" v="16237" actId="20577"/>
          <ac:spMkLst>
            <pc:docMk/>
            <pc:sldMk cId="2683748588" sldId="408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2.034" v="17359" actId="20577"/>
          <ac:spMkLst>
            <pc:docMk/>
            <pc:sldMk cId="2683748588" sldId="408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00:12.089" v="15969" actId="207"/>
          <ac:spMkLst>
            <pc:docMk/>
            <pc:sldMk cId="2683748588" sldId="408"/>
            <ac:spMk id="5" creationId="{00875744-F50D-0EB4-32BD-18E1FE5F2ED3}"/>
          </ac:spMkLst>
        </pc:spChg>
        <pc:spChg chg="add">
          <ac:chgData name="Toby Donaldson" userId="2e6e5431-bb17-4c41-9985-d39c50d83c73" providerId="ADAL" clId="{A96DF0CC-E8B0-4304-9663-FE5241FC3812}" dt="2024-01-30T07:01:10" v="16148" actId="11529"/>
          <ac:spMkLst>
            <pc:docMk/>
            <pc:sldMk cId="2683748588" sldId="408"/>
            <ac:spMk id="8" creationId="{B657290E-8EBC-847E-7A2F-81663F66EA08}"/>
          </ac:spMkLst>
        </pc:spChg>
        <pc:spChg chg="add mod">
          <ac:chgData name="Toby Donaldson" userId="2e6e5431-bb17-4c41-9985-d39c50d83c73" providerId="ADAL" clId="{A96DF0CC-E8B0-4304-9663-FE5241FC3812}" dt="2024-01-30T07:15:26.969" v="16978" actId="20577"/>
          <ac:spMkLst>
            <pc:docMk/>
            <pc:sldMk cId="2683748588" sldId="408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07:07.290" v="16409" actId="20577"/>
          <ac:spMkLst>
            <pc:docMk/>
            <pc:sldMk cId="2683748588" sldId="408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01:02.797" v="16146" actId="21"/>
          <ac:cxnSpMkLst>
            <pc:docMk/>
            <pc:sldMk cId="2683748588" sldId="408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19.258" v="17358" actId="20577"/>
        <pc:sldMkLst>
          <pc:docMk/>
          <pc:sldMk cId="3080840747" sldId="409"/>
        </pc:sldMkLst>
        <pc:spChg chg="mod">
          <ac:chgData name="Toby Donaldson" userId="2e6e5431-bb17-4c41-9985-d39c50d83c73" providerId="ADAL" clId="{A96DF0CC-E8B0-4304-9663-FE5241FC3812}" dt="2024-01-30T07:20:19.258" v="17358" actId="20577"/>
          <ac:spMkLst>
            <pc:docMk/>
            <pc:sldMk cId="3080840747" sldId="409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2:55.305" v="16855" actId="14100"/>
          <ac:spMkLst>
            <pc:docMk/>
            <pc:sldMk cId="3080840747" sldId="409"/>
            <ac:spMk id="5" creationId="{00875744-F50D-0EB4-32BD-18E1FE5F2ED3}"/>
          </ac:spMkLst>
        </pc:spChg>
        <pc:spChg chg="add mod">
          <ac:chgData name="Toby Donaldson" userId="2e6e5431-bb17-4c41-9985-d39c50d83c73" providerId="ADAL" clId="{A96DF0CC-E8B0-4304-9663-FE5241FC3812}" dt="2024-01-30T07:08:11.039" v="16527" actId="1076"/>
          <ac:spMkLst>
            <pc:docMk/>
            <pc:sldMk cId="3080840747" sldId="409"/>
            <ac:spMk id="6" creationId="{0C902F19-D220-16D2-D542-A46DBB54DDF4}"/>
          </ac:spMkLst>
        </pc:spChg>
        <pc:spChg chg="del mod">
          <ac:chgData name="Toby Donaldson" userId="2e6e5431-bb17-4c41-9985-d39c50d83c73" providerId="ADAL" clId="{A96DF0CC-E8B0-4304-9663-FE5241FC3812}" dt="2024-01-30T07:06:38.591" v="16388" actId="21"/>
          <ac:spMkLst>
            <pc:docMk/>
            <pc:sldMk cId="3080840747" sldId="409"/>
            <ac:spMk id="8" creationId="{B657290E-8EBC-847E-7A2F-81663F66EA08}"/>
          </ac:spMkLst>
        </pc:spChg>
        <pc:spChg chg="mod">
          <ac:chgData name="Toby Donaldson" userId="2e6e5431-bb17-4c41-9985-d39c50d83c73" providerId="ADAL" clId="{A96DF0CC-E8B0-4304-9663-FE5241FC3812}" dt="2024-01-30T07:15:17.154" v="16969" actId="20577"/>
          <ac:spMkLst>
            <pc:docMk/>
            <pc:sldMk cId="3080840747" sldId="409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08:49.893" v="16600" actId="20577"/>
          <ac:spMkLst>
            <pc:docMk/>
            <pc:sldMk cId="3080840747" sldId="409"/>
            <ac:spMk id="13" creationId="{9C76A361-1852-3CE8-9103-92B277620487}"/>
          </ac:spMkLst>
        </pc:spChg>
        <pc:cxnChg chg="add mod">
          <ac:chgData name="Toby Donaldson" userId="2e6e5431-bb17-4c41-9985-d39c50d83c73" providerId="ADAL" clId="{A96DF0CC-E8B0-4304-9663-FE5241FC3812}" dt="2024-01-30T07:08:45.273" v="16572" actId="20577"/>
          <ac:cxnSpMkLst>
            <pc:docMk/>
            <pc:sldMk cId="3080840747" sldId="409"/>
            <ac:cxnSpMk id="10" creationId="{6924679F-C42B-3A1F-8CCB-C4D6C8B24B70}"/>
          </ac:cxnSpMkLst>
        </pc:cxnChg>
      </pc:sldChg>
      <pc:sldChg chg="add del">
        <pc:chgData name="Toby Donaldson" userId="2e6e5431-bb17-4c41-9985-d39c50d83c73" providerId="ADAL" clId="{A96DF0CC-E8B0-4304-9663-FE5241FC3812}" dt="2024-01-30T07:04:45.595" v="16276" actId="2696"/>
        <pc:sldMkLst>
          <pc:docMk/>
          <pc:sldMk cId="3601546282" sldId="409"/>
        </pc:sldMkLst>
      </pc:sldChg>
      <pc:sldChg chg="modSp add mod">
        <pc:chgData name="Toby Donaldson" userId="2e6e5431-bb17-4c41-9985-d39c50d83c73" providerId="ADAL" clId="{A96DF0CC-E8B0-4304-9663-FE5241FC3812}" dt="2024-01-30T07:20:16.061" v="17357" actId="20577"/>
        <pc:sldMkLst>
          <pc:docMk/>
          <pc:sldMk cId="2637678866" sldId="410"/>
        </pc:sldMkLst>
        <pc:spChg chg="mod">
          <ac:chgData name="Toby Donaldson" userId="2e6e5431-bb17-4c41-9985-d39c50d83c73" providerId="ADAL" clId="{A96DF0CC-E8B0-4304-9663-FE5241FC3812}" dt="2024-01-30T07:20:16.061" v="17357" actId="20577"/>
          <ac:spMkLst>
            <pc:docMk/>
            <pc:sldMk cId="2637678866" sldId="410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3:36.600" v="16883" actId="14100"/>
          <ac:spMkLst>
            <pc:docMk/>
            <pc:sldMk cId="2637678866" sldId="410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7:15:09.514" v="16963" actId="20577"/>
          <ac:spMkLst>
            <pc:docMk/>
            <pc:sldMk cId="2637678866" sldId="410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0:45.057" v="16762" actId="14100"/>
          <ac:spMkLst>
            <pc:docMk/>
            <pc:sldMk cId="2637678866" sldId="410"/>
            <ac:spMk id="13" creationId="{9C76A361-1852-3CE8-9103-92B277620487}"/>
          </ac:spMkLst>
        </pc:spChg>
        <pc:cxnChg chg="mod">
          <ac:chgData name="Toby Donaldson" userId="2e6e5431-bb17-4c41-9985-d39c50d83c73" providerId="ADAL" clId="{A96DF0CC-E8B0-4304-9663-FE5241FC3812}" dt="2024-01-30T07:10:45.057" v="16762" actId="14100"/>
          <ac:cxnSpMkLst>
            <pc:docMk/>
            <pc:sldMk cId="2637678866" sldId="410"/>
            <ac:cxnSpMk id="10" creationId="{6924679F-C42B-3A1F-8CCB-C4D6C8B24B70}"/>
          </ac:cxnSpMkLst>
        </pc:cxnChg>
      </pc:sldChg>
      <pc:sldChg chg="modSp add mod ord">
        <pc:chgData name="Toby Donaldson" userId="2e6e5431-bb17-4c41-9985-d39c50d83c73" providerId="ADAL" clId="{A96DF0CC-E8B0-4304-9663-FE5241FC3812}" dt="2024-01-30T07:20:13.237" v="17356" actId="20577"/>
        <pc:sldMkLst>
          <pc:docMk/>
          <pc:sldMk cId="3276145943" sldId="411"/>
        </pc:sldMkLst>
        <pc:spChg chg="mod">
          <ac:chgData name="Toby Donaldson" userId="2e6e5431-bb17-4c41-9985-d39c50d83c73" providerId="ADAL" clId="{A96DF0CC-E8B0-4304-9663-FE5241FC3812}" dt="2024-01-30T07:20:13.237" v="17356" actId="20577"/>
          <ac:spMkLst>
            <pc:docMk/>
            <pc:sldMk cId="3276145943" sldId="411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4:51.864" v="16957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7:16:12.824" v="17030" actId="20577"/>
          <ac:spMkLst>
            <pc:docMk/>
            <pc:sldMk cId="3276145943" sldId="411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1:42.803" v="16819" actId="113"/>
          <ac:spMkLst>
            <pc:docMk/>
            <pc:sldMk cId="3276145943" sldId="411"/>
            <ac:spMk id="13" creationId="{9C76A361-1852-3CE8-9103-92B277620487}"/>
          </ac:spMkLst>
        </pc:spChg>
        <pc:cxnChg chg="mod">
          <ac:chgData name="Toby Donaldson" userId="2e6e5431-bb17-4c41-9985-d39c50d83c73" providerId="ADAL" clId="{A96DF0CC-E8B0-4304-9663-FE5241FC3812}" dt="2024-01-30T07:11:36.785" v="16818" actId="20577"/>
          <ac:cxnSpMkLst>
            <pc:docMk/>
            <pc:sldMk cId="3276145943" sldId="411"/>
            <ac:cxnSpMk id="10" creationId="{6924679F-C42B-3A1F-8CCB-C4D6C8B24B70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30T07:20:10.709" v="17355" actId="20577"/>
        <pc:sldMkLst>
          <pc:docMk/>
          <pc:sldMk cId="557759141" sldId="412"/>
        </pc:sldMkLst>
        <pc:spChg chg="mod">
          <ac:chgData name="Toby Donaldson" userId="2e6e5431-bb17-4c41-9985-d39c50d83c73" providerId="ADAL" clId="{A96DF0CC-E8B0-4304-9663-FE5241FC3812}" dt="2024-01-30T07:18:55.929" v="17324" actId="20577"/>
          <ac:spMkLst>
            <pc:docMk/>
            <pc:sldMk cId="557759141" sldId="412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10.709" v="17355" actId="20577"/>
          <ac:spMkLst>
            <pc:docMk/>
            <pc:sldMk cId="557759141" sldId="412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9:14.378" v="17327" actId="14100"/>
          <ac:spMkLst>
            <pc:docMk/>
            <pc:sldMk cId="557759141" sldId="412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7:17:31.575" v="17204" actId="21"/>
          <ac:spMkLst>
            <pc:docMk/>
            <pc:sldMk cId="557759141" sldId="412"/>
            <ac:spMk id="6" creationId="{0C902F19-D220-16D2-D542-A46DBB54DDF4}"/>
          </ac:spMkLst>
        </pc:spChg>
        <pc:spChg chg="mod">
          <ac:chgData name="Toby Donaldson" userId="2e6e5431-bb17-4c41-9985-d39c50d83c73" providerId="ADAL" clId="{A96DF0CC-E8B0-4304-9663-FE5241FC3812}" dt="2024-01-30T07:19:48.579" v="17354" actId="20577"/>
          <ac:spMkLst>
            <pc:docMk/>
            <pc:sldMk cId="557759141" sldId="412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9:18.231" v="17328" actId="1076"/>
          <ac:spMkLst>
            <pc:docMk/>
            <pc:sldMk cId="557759141" sldId="412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17:41.427" v="17206" actId="21"/>
          <ac:cxnSpMkLst>
            <pc:docMk/>
            <pc:sldMk cId="557759141" sldId="412"/>
            <ac:cxnSpMk id="10" creationId="{6924679F-C42B-3A1F-8CCB-C4D6C8B24B70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30T07:26:10.221" v="17863" actId="20577"/>
        <pc:sldMkLst>
          <pc:docMk/>
          <pc:sldMk cId="4052424333" sldId="413"/>
        </pc:sldMkLst>
        <pc:spChg chg="mod">
          <ac:chgData name="Toby Donaldson" userId="2e6e5431-bb17-4c41-9985-d39c50d83c73" providerId="ADAL" clId="{A96DF0CC-E8B0-4304-9663-FE5241FC3812}" dt="2024-01-30T07:21:37.341" v="17392" actId="20577"/>
          <ac:spMkLst>
            <pc:docMk/>
            <pc:sldMk cId="4052424333" sldId="413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6:10.221" v="17863" actId="20577"/>
          <ac:spMkLst>
            <pc:docMk/>
            <pc:sldMk cId="4052424333" sldId="413"/>
            <ac:spMk id="5" creationId="{00875744-F50D-0EB4-32BD-18E1FE5F2ED3}"/>
          </ac:spMkLst>
        </pc:spChg>
        <pc:spChg chg="add del mod">
          <ac:chgData name="Toby Donaldson" userId="2e6e5431-bb17-4c41-9985-d39c50d83c73" providerId="ADAL" clId="{A96DF0CC-E8B0-4304-9663-FE5241FC3812}" dt="2024-01-30T07:24:43.715" v="17828" actId="21"/>
          <ac:spMkLst>
            <pc:docMk/>
            <pc:sldMk cId="4052424333" sldId="413"/>
            <ac:spMk id="7" creationId="{438C3FB7-BF83-78B0-0289-2AC57A0E2741}"/>
          </ac:spMkLst>
        </pc:spChg>
        <pc:spChg chg="del">
          <ac:chgData name="Toby Donaldson" userId="2e6e5431-bb17-4c41-9985-d39c50d83c73" providerId="ADAL" clId="{A96DF0CC-E8B0-4304-9663-FE5241FC3812}" dt="2024-01-30T07:23:51.872" v="17726" actId="21"/>
          <ac:spMkLst>
            <pc:docMk/>
            <pc:sldMk cId="4052424333" sldId="413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23:17.911" v="17684" actId="1076"/>
          <ac:spMkLst>
            <pc:docMk/>
            <pc:sldMk cId="4052424333" sldId="413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22:44.043" v="17615" actId="21"/>
          <ac:cxnSpMkLst>
            <pc:docMk/>
            <pc:sldMk cId="4052424333" sldId="413"/>
            <ac:cxnSpMk id="10" creationId="{6924679F-C42B-3A1F-8CCB-C4D6C8B24B7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8:22.950" v="18018" actId="14100"/>
        <pc:sldMkLst>
          <pc:docMk/>
          <pc:sldMk cId="22547546" sldId="414"/>
        </pc:sldMkLst>
        <pc:spChg chg="mod">
          <ac:chgData name="Toby Donaldson" userId="2e6e5431-bb17-4c41-9985-d39c50d83c73" providerId="ADAL" clId="{A96DF0CC-E8B0-4304-9663-FE5241FC3812}" dt="2024-01-30T07:26:05.147" v="17861" actId="20577"/>
          <ac:spMkLst>
            <pc:docMk/>
            <pc:sldMk cId="22547546" sldId="414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7:26:24.966" v="17864" actId="21"/>
          <ac:spMkLst>
            <pc:docMk/>
            <pc:sldMk cId="22547546" sldId="414"/>
            <ac:spMk id="6" creationId="{0C902F19-D220-16D2-D542-A46DBB54DDF4}"/>
          </ac:spMkLst>
        </pc:spChg>
        <pc:spChg chg="add mod">
          <ac:chgData name="Toby Donaldson" userId="2e6e5431-bb17-4c41-9985-d39c50d83c73" providerId="ADAL" clId="{A96DF0CC-E8B0-4304-9663-FE5241FC3812}" dt="2024-01-30T07:28:22.950" v="18018" actId="14100"/>
          <ac:spMkLst>
            <pc:docMk/>
            <pc:sldMk cId="22547546" sldId="414"/>
            <ac:spMk id="9" creationId="{617109EC-6021-F00E-B692-DC55A2D9D19D}"/>
          </ac:spMkLst>
        </pc:spChg>
        <pc:spChg chg="mod">
          <ac:chgData name="Toby Donaldson" userId="2e6e5431-bb17-4c41-9985-d39c50d83c73" providerId="ADAL" clId="{A96DF0CC-E8B0-4304-9663-FE5241FC3812}" dt="2024-01-30T07:27:49.935" v="18014" actId="1076"/>
          <ac:spMkLst>
            <pc:docMk/>
            <pc:sldMk cId="22547546" sldId="414"/>
            <ac:spMk id="13" creationId="{9C76A361-1852-3CE8-9103-92B277620487}"/>
          </ac:spMkLst>
        </pc:spChg>
        <pc:cxnChg chg="add">
          <ac:chgData name="Toby Donaldson" userId="2e6e5431-bb17-4c41-9985-d39c50d83c73" providerId="ADAL" clId="{A96DF0CC-E8B0-4304-9663-FE5241FC3812}" dt="2024-01-30T07:27:56.714" v="18015" actId="11529"/>
          <ac:cxnSpMkLst>
            <pc:docMk/>
            <pc:sldMk cId="22547546" sldId="414"/>
            <ac:cxnSpMk id="8" creationId="{66AA5EC5-7D8F-B83B-57DC-3907713618ED}"/>
          </ac:cxnSpMkLst>
        </pc:cxnChg>
      </pc:sldChg>
      <pc:sldChg chg="modSp mod">
        <pc:chgData name="Toby Donaldson" userId="2e6e5431-bb17-4c41-9985-d39c50d83c73" providerId="ADAL" clId="{A96DF0CC-E8B0-4304-9663-FE5241FC3812}" dt="2024-02-02T22:52:33.893" v="18044" actId="20577"/>
        <pc:sldMkLst>
          <pc:docMk/>
          <pc:sldMk cId="3702841320" sldId="421"/>
        </pc:sldMkLst>
        <pc:spChg chg="mod">
          <ac:chgData name="Toby Donaldson" userId="2e6e5431-bb17-4c41-9985-d39c50d83c73" providerId="ADAL" clId="{A96DF0CC-E8B0-4304-9663-FE5241FC3812}" dt="2024-02-02T22:52:33.893" v="18044" actId="20577"/>
          <ac:spMkLst>
            <pc:docMk/>
            <pc:sldMk cId="3702841320" sldId="421"/>
            <ac:spMk id="2" creationId="{BE2742BB-0079-F550-3E47-5456D0A4167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6B06BE-B613-402A-A392-73A2760B21F0}" type="datetimeFigureOut">
              <a:rPr lang="en-AU" smtClean="0"/>
              <a:t>12/02/2024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AD0B7A-E52E-40EF-BE27-14FB7BAF36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6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3E1F-454C-E022-F5D1-4C6ABF45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0F80D-9518-FCA4-D9ED-06B1B93C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D9B2-8C5C-8BAC-592B-1A78F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98-EEF3-47A3-B8AA-256C4C6EFD5A}" type="datetime1">
              <a:rPr lang="en-AU" smtClean="0"/>
              <a:t>12/02/2024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D9E4-A6BA-0427-4E6B-26FCC77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F9FA-4C9A-C0A6-383D-D45A8C7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8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DAB8-3E7C-81A9-7746-1CDF8E4B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9C0D-5B0B-3D8B-08AC-4499AB30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ED10-0462-6C21-C1A5-E29245D5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393-BCE0-422C-BA1B-A73D9EB22E6B}" type="datetime1">
              <a:rPr lang="en-AU" smtClean="0"/>
              <a:t>12/02/2024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95F-AF29-1A7A-3963-08D7E374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9C0B-BA44-1C2E-5C8D-25A67596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9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7787-6E85-EDC5-F442-3ABCE8FB6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493D-2593-5F64-5ED6-76A5ACE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E194-BED9-837A-66F1-CFCBB598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CC4D-D08B-40F3-9BFB-AC61838CE563}" type="datetime1">
              <a:rPr lang="en-AU" smtClean="0"/>
              <a:t>12/02/2024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B64D-A807-52B4-7336-2719FB5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2230-1F4F-F1B0-7BCD-79D3011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1B7E-6C74-118C-8DEB-2B725EEF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8D72-81C2-5355-475D-53685254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3184-9A65-C262-A4CF-397BF7B5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874D-8F60-4CF2-A2CC-F249D0641CBE}" type="datetime1">
              <a:rPr lang="en-AU" smtClean="0"/>
              <a:t>12/02/2024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C255-3740-00C3-FA23-4BB6014E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4A6E-CD65-E42A-E93D-B4BCE0F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8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F76D-16D9-E18F-1722-69A33F75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9373-3A2B-D13F-781E-13F984E4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617F-CE7B-A000-790C-280062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9C6-B5B5-4513-BC5A-6FEF38F8A172}" type="datetime1">
              <a:rPr lang="en-AU" smtClean="0"/>
              <a:t>12/02/2024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DFB2-8EB2-9066-B140-155EABB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FBFB-1914-1F12-23BF-6C7E3C3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17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763-2BFE-D7A0-D4E0-29379CE6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EF43-1171-FE07-73F5-6DDCC04D4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9004-7EFC-8C73-865E-51AA2142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B564-E7C1-09DC-B249-E8F1EF2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0A5-59C9-4B66-8A1B-AD6B20D8D0F9}" type="datetime1">
              <a:rPr lang="en-AU" smtClean="0"/>
              <a:t>12/02/2024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53C86-80E6-A5FE-E54E-BE8B909E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56BE5-21AF-9FA6-3054-A3B94820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43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C1D0-9F40-CC71-D86A-F3BB3C1D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4A67-CBED-6B28-F4FC-A21EFB72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1E1-EB35-387C-8DB2-3AEC7B50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891EA-4E86-1B16-C750-4C16026B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17B65-0325-4BE6-541C-00A792319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3BB8-B7BC-2EF1-7D94-39709657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93A0-5CE6-4A20-B8C1-31AE5E432521}" type="datetime1">
              <a:rPr lang="en-AU" smtClean="0"/>
              <a:t>12/02/2024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45DA2-9408-7C5A-5B48-07AA1360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3340F-0EFE-9664-C77B-28E92EA4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3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2E8F-FD65-CA72-9A6B-8E44B98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515A8-AFD9-3027-9C67-F168FB41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BCEC-4D7A-48FF-8022-1AC70EA89FAC}" type="datetime1">
              <a:rPr lang="en-AU" smtClean="0"/>
              <a:t>12/02/2024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AF9FA-CA96-5E7F-6992-0A24A54C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009E4-02F9-D8EC-6B90-EDC64A0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2539-3585-96EE-D308-6B257499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A8A6-9C6B-4516-B49B-E1617FDF5A31}" type="datetime1">
              <a:rPr lang="en-AU" smtClean="0"/>
              <a:t>12/02/2024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BAFD0-4741-BE72-B979-0E476E0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6B22-9B41-6B82-FC57-3374CD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8F2-8585-08EE-D4A6-65F5258A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71CF-50FE-CA44-65BA-C609D82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6EB8-B446-DBE6-1E8D-968493AC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537D-6AFA-4E4F-1945-C64E549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5490-05EA-48B4-B9FD-0D901D2F9519}" type="datetime1">
              <a:rPr lang="en-AU" smtClean="0"/>
              <a:t>12/02/2024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DF33-4806-10A1-808A-17EE796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1D1E-7794-06AE-7DAB-3B3A049B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1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A728-4463-2732-508F-B1985861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99388-107A-10D8-1BB2-705AAE40B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9AF4-2469-0F10-C003-4AD227BD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F885-4CED-2676-DCEA-DE966CDD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CC0-EFEE-4A62-BE96-1986F08CB86D}" type="datetime1">
              <a:rPr lang="en-AU" smtClean="0"/>
              <a:t>12/02/2024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08BF-6371-075C-9FE5-B28382E0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588E-0271-F4B4-9CB3-32D7203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9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19159-8453-7DC5-6FC3-1D6EFFF3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44E5-72B9-53C6-DA2E-7D16B2FF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CFB7-190D-6401-1FD6-5E8163ADB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6E6E-3B4C-478A-AEA8-AE1656F48933}" type="datetime1">
              <a:rPr lang="en-AU" smtClean="0"/>
              <a:t>12/02/2024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BEC1-D4F8-C1F2-4030-A0260FF9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11EF-1A80-B1BF-F55E-A61DD2A06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9E92-1C9B-5FBA-0481-9DC54B06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374" y="1041400"/>
            <a:ext cx="9144000" cy="2387600"/>
          </a:xfrm>
        </p:spPr>
        <p:txBody>
          <a:bodyPr/>
          <a:lstStyle/>
          <a:p>
            <a:r>
              <a:rPr lang="en-CA" dirty="0"/>
              <a:t>CMPT 135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63FE-859C-2249-86C9-6A3558EFA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3832" y="3521075"/>
            <a:ext cx="7101084" cy="1655762"/>
          </a:xfrm>
        </p:spPr>
        <p:txBody>
          <a:bodyPr/>
          <a:lstStyle/>
          <a:p>
            <a:r>
              <a:rPr lang="en-CA" dirty="0"/>
              <a:t>Week 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Inheritance and Polymorphism</a:t>
            </a:r>
            <a:endParaRPr lang="en-AU" dirty="0"/>
          </a:p>
        </p:txBody>
      </p:sp>
      <p:pic>
        <p:nvPicPr>
          <p:cNvPr id="5" name="Picture 4" descr="A graphic design with various shapes and symbols&#10;&#10;Description automatically generated">
            <a:extLst>
              <a:ext uri="{FF2B5EF4-FFF2-40B4-BE49-F238E27FC236}">
                <a16:creationId xmlns:a16="http://schemas.microsoft.com/office/drawing/2014/main" id="{B434BB09-C858-2ADD-9F90-9BD78E79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5" y="60455"/>
            <a:ext cx="3600329" cy="3736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AFE60C-6CF9-81EA-958C-8B9C232B748D}"/>
              </a:ext>
            </a:extLst>
          </p:cNvPr>
          <p:cNvSpPr txBox="1"/>
          <p:nvPr/>
        </p:nvSpPr>
        <p:spPr>
          <a:xfrm>
            <a:off x="6215429" y="195942"/>
            <a:ext cx="5812681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Remember to finish the weekly quiz!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Assignment 2 is due on Wednesday!</a:t>
            </a:r>
          </a:p>
        </p:txBody>
      </p:sp>
    </p:spTree>
    <p:extLst>
      <p:ext uri="{BB962C8B-B14F-4D97-AF65-F5344CB8AC3E}">
        <p14:creationId xmlns:p14="http://schemas.microsoft.com/office/powerpoint/2010/main" val="199053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433502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int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int result = 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for(int n : *this) {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result += n;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}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E5FD9B-9E91-0CDA-7E07-1432DAEE0E4C}"/>
              </a:ext>
            </a:extLst>
          </p:cNvPr>
          <p:cNvSpPr/>
          <p:nvPr/>
        </p:nvSpPr>
        <p:spPr>
          <a:xfrm>
            <a:off x="8385742" y="1251929"/>
            <a:ext cx="712916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BEEF28-71A8-0C80-94EF-E32550972FE0}"/>
              </a:ext>
            </a:extLst>
          </p:cNvPr>
          <p:cNvSpPr/>
          <p:nvPr/>
        </p:nvSpPr>
        <p:spPr>
          <a:xfrm>
            <a:off x="9487084" y="3581721"/>
            <a:ext cx="1073099" cy="1077217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3FBBF-1923-A01F-CD11-606B9001BF52}"/>
              </a:ext>
            </a:extLst>
          </p:cNvPr>
          <p:cNvSpPr txBox="1"/>
          <p:nvPr/>
        </p:nvSpPr>
        <p:spPr>
          <a:xfrm>
            <a:off x="9829466" y="4112473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…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42C67-0BCE-07E3-5B7E-41E0317839BA}"/>
              </a:ext>
            </a:extLst>
          </p:cNvPr>
          <p:cNvSpPr txBox="1"/>
          <p:nvPr/>
        </p:nvSpPr>
        <p:spPr>
          <a:xfrm>
            <a:off x="9738094" y="372448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this</a:t>
            </a:r>
            <a:endParaRPr lang="en-A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F35A1BE-FAE9-F003-43E4-3E9E741617E6}"/>
              </a:ext>
            </a:extLst>
          </p:cNvPr>
          <p:cNvSpPr/>
          <p:nvPr/>
        </p:nvSpPr>
        <p:spPr>
          <a:xfrm>
            <a:off x="10242788" y="3734791"/>
            <a:ext cx="860325" cy="397877"/>
          </a:xfrm>
          <a:custGeom>
            <a:avLst/>
            <a:gdLst>
              <a:gd name="connsiteX0" fmla="*/ 0 w 860325"/>
              <a:gd name="connsiteY0" fmla="*/ 148496 h 397877"/>
              <a:gd name="connsiteX1" fmla="*/ 642347 w 860325"/>
              <a:gd name="connsiteY1" fmla="*/ 4912 h 397877"/>
              <a:gd name="connsiteX2" fmla="*/ 846387 w 860325"/>
              <a:gd name="connsiteY2" fmla="*/ 307193 h 397877"/>
              <a:gd name="connsiteX3" fmla="*/ 309838 w 860325"/>
              <a:gd name="connsiteY3" fmla="*/ 397877 h 397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325" h="397877">
                <a:moveTo>
                  <a:pt x="0" y="148496"/>
                </a:moveTo>
                <a:cubicBezTo>
                  <a:pt x="250641" y="63479"/>
                  <a:pt x="501282" y="-21538"/>
                  <a:pt x="642347" y="4912"/>
                </a:cubicBezTo>
                <a:cubicBezTo>
                  <a:pt x="783412" y="31362"/>
                  <a:pt x="901805" y="241699"/>
                  <a:pt x="846387" y="307193"/>
                </a:cubicBezTo>
                <a:cubicBezTo>
                  <a:pt x="790969" y="372687"/>
                  <a:pt x="550403" y="385282"/>
                  <a:pt x="309838" y="397877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AE19A9-6AA1-B74B-4DC9-A14AB3CC1748}"/>
              </a:ext>
            </a:extLst>
          </p:cNvPr>
          <p:cNvSpPr txBox="1"/>
          <p:nvPr/>
        </p:nvSpPr>
        <p:spPr>
          <a:xfrm>
            <a:off x="9269822" y="38368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</a:t>
            </a:r>
            <a:endParaRPr lang="en-AU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94DCAB-2B50-365E-E179-5C050899E8B8}"/>
              </a:ext>
            </a:extLst>
          </p:cNvPr>
          <p:cNvSpPr txBox="1"/>
          <p:nvPr/>
        </p:nvSpPr>
        <p:spPr>
          <a:xfrm>
            <a:off x="9562292" y="1287629"/>
            <a:ext cx="1995781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Using a for-each loop.</a:t>
            </a:r>
          </a:p>
        </p:txBody>
      </p:sp>
    </p:spTree>
    <p:extLst>
      <p:ext uri="{BB962C8B-B14F-4D97-AF65-F5344CB8AC3E}">
        <p14:creationId xmlns:p14="http://schemas.microsoft.com/office/powerpoint/2010/main" val="106443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0" y="136525"/>
            <a:ext cx="5884403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   string name;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(const string &amp;name) : name(name) {</a:t>
            </a:r>
          </a:p>
          <a:p>
            <a:r>
              <a:rPr lang="en-US" dirty="0">
                <a:latin typeface="Consolas" panose="020B0609020204030204" pitchFamily="49" charset="0"/>
              </a:rPr>
              <a:t>      assert(</a:t>
            </a:r>
            <a:r>
              <a:rPr lang="en-US" dirty="0" err="1">
                <a:latin typeface="Consolas" panose="020B0609020204030204" pitchFamily="49" charset="0"/>
              </a:rPr>
              <a:t>name.size</a:t>
            </a:r>
            <a:r>
              <a:rPr lang="en-US" dirty="0">
                <a:latin typeface="Consolas" panose="020B0609020204030204" pitchFamily="49" charset="0"/>
              </a:rPr>
              <a:t>() &gt; 0);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string </a:t>
            </a:r>
            <a:r>
              <a:rPr lang="en-US" dirty="0" err="1">
                <a:latin typeface="Consolas" panose="020B0609020204030204" pitchFamily="49" charset="0"/>
              </a:rPr>
              <a:t>get_name</a:t>
            </a:r>
            <a:r>
              <a:rPr lang="en-US" dirty="0">
                <a:latin typeface="Consolas" panose="020B0609020204030204" pitchFamily="49" charset="0"/>
              </a:rPr>
              <a:t>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"&lt;</a:t>
            </a:r>
            <a:r>
              <a:rPr lang="en-US" dirty="0" err="1">
                <a:latin typeface="Consolas" panose="020B0609020204030204" pitchFamily="49" charset="0"/>
              </a:rPr>
              <a:t>intvec</a:t>
            </a:r>
            <a:r>
              <a:rPr lang="en-US" dirty="0">
                <a:latin typeface="Consolas" panose="020B0609020204030204" pitchFamily="49" charset="0"/>
              </a:rPr>
              <a:t>:" + name + "&gt;";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void </a:t>
            </a:r>
            <a:r>
              <a:rPr lang="en-US" dirty="0" err="1">
                <a:latin typeface="Consolas" panose="020B0609020204030204" pitchFamily="49" charset="0"/>
              </a:rPr>
              <a:t>set_name</a:t>
            </a:r>
            <a:r>
              <a:rPr lang="en-US" dirty="0">
                <a:latin typeface="Consolas" panose="020B0609020204030204" pitchFamily="49" charset="0"/>
              </a:rPr>
              <a:t>(const string &amp;name)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assert(</a:t>
            </a:r>
            <a:r>
              <a:rPr lang="en-US" dirty="0" err="1">
                <a:latin typeface="Consolas" panose="020B0609020204030204" pitchFamily="49" charset="0"/>
              </a:rPr>
              <a:t>name.size</a:t>
            </a:r>
            <a:r>
              <a:rPr lang="en-US" dirty="0">
                <a:latin typeface="Consolas" panose="020B0609020204030204" pitchFamily="49" charset="0"/>
              </a:rPr>
              <a:t>() &gt; 0);</a:t>
            </a:r>
          </a:p>
          <a:p>
            <a:r>
              <a:rPr lang="en-US" dirty="0">
                <a:latin typeface="Consolas" panose="020B0609020204030204" pitchFamily="49" charset="0"/>
              </a:rPr>
              <a:t>      this-&gt;name = name;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  // ...</a:t>
            </a:r>
          </a:p>
          <a:p>
            <a:r>
              <a:rPr lang="en-US" dirty="0">
                <a:latin typeface="Consolas" panose="020B0609020204030204" pitchFamily="49" charset="0"/>
              </a:rPr>
              <a:t>};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0" y="5207456"/>
            <a:ext cx="5433502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 //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compiler error: no name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w("temps");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w.get_name</a:t>
            </a:r>
            <a:r>
              <a:rPr lang="en-US" sz="1600" dirty="0">
                <a:latin typeface="Consolas" panose="020B0609020204030204" pitchFamily="49" charset="0"/>
              </a:rPr>
              <a:t>(); // &lt;</a:t>
            </a:r>
            <a:r>
              <a:rPr lang="en-US" sz="1600" dirty="0" err="1">
                <a:latin typeface="Consolas" panose="020B0609020204030204" pitchFamily="49" charset="0"/>
              </a:rPr>
              <a:t>intvec:temps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w.set_name</a:t>
            </a:r>
            <a:r>
              <a:rPr lang="en-US" sz="1600" dirty="0">
                <a:latin typeface="Consolas" panose="020B0609020204030204" pitchFamily="49" charset="0"/>
              </a:rPr>
              <a:t>(""); //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run-time error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E5FD9B-9E91-0CDA-7E07-1432DAEE0E4C}"/>
              </a:ext>
            </a:extLst>
          </p:cNvPr>
          <p:cNvSpPr/>
          <p:nvPr/>
        </p:nvSpPr>
        <p:spPr>
          <a:xfrm>
            <a:off x="6451143" y="440892"/>
            <a:ext cx="1710443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a member variable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We can also add member variables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that don’t appear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en-CA" dirty="0"/>
              <a:t>For example, suppose we want to give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a name …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94DCAB-2B50-365E-E179-5C050899E8B8}"/>
              </a:ext>
            </a:extLst>
          </p:cNvPr>
          <p:cNvSpPr txBox="1"/>
          <p:nvPr/>
        </p:nvSpPr>
        <p:spPr>
          <a:xfrm>
            <a:off x="4738522" y="1352134"/>
            <a:ext cx="1496024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constructor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220147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Polymorphism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0" y="136525"/>
            <a:ext cx="588440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summarize(const vector&lt;int&gt;&amp; v) {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v.size(); i++)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"v[" &lt;&lt; i &lt;&lt; "] = " &lt;&lt; v[i]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"size: " &lt;&lt; v.size()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200538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summarize(v);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Wherever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be used, we can replace it with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That’s because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can do everything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do (plus more).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5C27B8-EC95-1D17-2268-76017B0318ED}"/>
              </a:ext>
            </a:extLst>
          </p:cNvPr>
          <p:cNvSpPr/>
          <p:nvPr/>
        </p:nvSpPr>
        <p:spPr>
          <a:xfrm>
            <a:off x="8045675" y="133424"/>
            <a:ext cx="2556831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BAD5B-FDDD-8842-D1AF-C019A7EE1AC8}"/>
              </a:ext>
            </a:extLst>
          </p:cNvPr>
          <p:cNvSpPr txBox="1"/>
          <p:nvPr/>
        </p:nvSpPr>
        <p:spPr>
          <a:xfrm>
            <a:off x="9324090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int_vec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w("test");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summarize(w);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2858F-E4AA-533E-ACA4-5BAC0C5F086D}"/>
              </a:ext>
            </a:extLst>
          </p:cNvPr>
          <p:cNvSpPr txBox="1"/>
          <p:nvPr/>
        </p:nvSpPr>
        <p:spPr>
          <a:xfrm>
            <a:off x="8045675" y="3909526"/>
            <a:ext cx="1791528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Which code works with </a:t>
            </a:r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55385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AF2B2-E9E2-7E37-B52B-E7C869D8B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5931-C9F1-9437-E66A-E5766276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Polymorphism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C47AC-2F8A-69DF-8876-36128A6E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5FF796-6216-D639-26DC-E470671EDE48}"/>
              </a:ext>
            </a:extLst>
          </p:cNvPr>
          <p:cNvSpPr txBox="1"/>
          <p:nvPr/>
        </p:nvSpPr>
        <p:spPr>
          <a:xfrm>
            <a:off x="6093480" y="136525"/>
            <a:ext cx="588440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summarize(const vector&lt;int&gt;&amp; v) {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v.size(); i++)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"v[" &lt;&lt; i &lt;&lt; "] = " &lt;&lt; v[i]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"size: " &lt;&lt; v.size()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944642-F76D-3F3A-BB85-972AD4235484}"/>
              </a:ext>
            </a:extLst>
          </p:cNvPr>
          <p:cNvSpPr txBox="1"/>
          <p:nvPr/>
        </p:nvSpPr>
        <p:spPr>
          <a:xfrm>
            <a:off x="6200538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summarize(v);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62FC613-18A6-3D40-74FD-9167CA4DD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Wherever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be used, we can replace it with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That’s because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can do everything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do (plus more).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278EE2-4E9B-8DCE-CD52-08813BEBDD92}"/>
              </a:ext>
            </a:extLst>
          </p:cNvPr>
          <p:cNvSpPr/>
          <p:nvPr/>
        </p:nvSpPr>
        <p:spPr>
          <a:xfrm>
            <a:off x="8045675" y="133424"/>
            <a:ext cx="2556831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A0741-6B6A-CA57-243E-582A23AB5DA9}"/>
              </a:ext>
            </a:extLst>
          </p:cNvPr>
          <p:cNvSpPr txBox="1"/>
          <p:nvPr/>
        </p:nvSpPr>
        <p:spPr>
          <a:xfrm>
            <a:off x="9324090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int_vec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w("test");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summarize(w);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B0B912-8C2A-7830-7528-1C11192A100A}"/>
              </a:ext>
            </a:extLst>
          </p:cNvPr>
          <p:cNvSpPr txBox="1"/>
          <p:nvPr/>
        </p:nvSpPr>
        <p:spPr>
          <a:xfrm>
            <a:off x="6466667" y="3821593"/>
            <a:ext cx="179152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takes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as input, so this code works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432281-D070-6C53-D06F-C97591BCFECE}"/>
              </a:ext>
            </a:extLst>
          </p:cNvPr>
          <p:cNvSpPr txBox="1"/>
          <p:nvPr/>
        </p:nvSpPr>
        <p:spPr>
          <a:xfrm>
            <a:off x="6200538" y="5279132"/>
            <a:ext cx="2323786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</p:spTree>
    <p:extLst>
      <p:ext uri="{BB962C8B-B14F-4D97-AF65-F5344CB8AC3E}">
        <p14:creationId xmlns:p14="http://schemas.microsoft.com/office/powerpoint/2010/main" val="4291526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22419-BEBF-0ABD-B841-279E303B0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33E5-306A-50BB-8A87-93A3F7FF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Polymorphism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8070B-FDD8-9924-0E3B-AC1605ED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49207-E7F0-4D77-5138-54517E8329DD}"/>
              </a:ext>
            </a:extLst>
          </p:cNvPr>
          <p:cNvSpPr txBox="1"/>
          <p:nvPr/>
        </p:nvSpPr>
        <p:spPr>
          <a:xfrm>
            <a:off x="6093480" y="136525"/>
            <a:ext cx="588440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summarize(const vector&lt;int&gt;&amp; v) {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v.size(); i++)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"v[" &lt;&lt; i &lt;&lt; "] = " &lt;&lt; v[i]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"size: " &lt;&lt; v.size()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EA8FB-41DC-7155-B3E8-9312685966C4}"/>
              </a:ext>
            </a:extLst>
          </p:cNvPr>
          <p:cNvSpPr txBox="1"/>
          <p:nvPr/>
        </p:nvSpPr>
        <p:spPr>
          <a:xfrm>
            <a:off x="6200538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summarize(v);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9FAF6E3-B3ED-5C9A-61DE-6EC27177E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Wherever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be used, we can replace it with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That’s because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can do everything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do (plus more).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C83BC75-A8CC-B8DF-47E9-7FFF7A9C3526}"/>
              </a:ext>
            </a:extLst>
          </p:cNvPr>
          <p:cNvSpPr/>
          <p:nvPr/>
        </p:nvSpPr>
        <p:spPr>
          <a:xfrm>
            <a:off x="8045675" y="133424"/>
            <a:ext cx="2556831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FCC01-33E2-B418-F48A-17ABFADD664D}"/>
              </a:ext>
            </a:extLst>
          </p:cNvPr>
          <p:cNvSpPr txBox="1"/>
          <p:nvPr/>
        </p:nvSpPr>
        <p:spPr>
          <a:xfrm>
            <a:off x="9324090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int_vec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w("test");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summarize(w);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73B6E-D10A-20F4-5F79-8153C5E3E300}"/>
              </a:ext>
            </a:extLst>
          </p:cNvPr>
          <p:cNvSpPr txBox="1"/>
          <p:nvPr/>
        </p:nvSpPr>
        <p:spPr>
          <a:xfrm>
            <a:off x="6466667" y="3821593"/>
            <a:ext cx="179152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takes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as input, so this code 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D707E-7B06-451B-E925-78FBC0169240}"/>
              </a:ext>
            </a:extLst>
          </p:cNvPr>
          <p:cNvSpPr txBox="1"/>
          <p:nvPr/>
        </p:nvSpPr>
        <p:spPr>
          <a:xfrm>
            <a:off x="9324090" y="3821593"/>
            <a:ext cx="232378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also works if you pass it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, because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can do everything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does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CFF4D6-A02A-074D-DB00-A64D2FD615D4}"/>
              </a:ext>
            </a:extLst>
          </p:cNvPr>
          <p:cNvSpPr txBox="1"/>
          <p:nvPr/>
        </p:nvSpPr>
        <p:spPr>
          <a:xfrm>
            <a:off x="6200538" y="5279132"/>
            <a:ext cx="2323786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1CFBFA-7E87-076B-95D4-44CCD205BC8B}"/>
              </a:ext>
            </a:extLst>
          </p:cNvPr>
          <p:cNvSpPr txBox="1"/>
          <p:nvPr/>
        </p:nvSpPr>
        <p:spPr>
          <a:xfrm>
            <a:off x="9324090" y="5243134"/>
            <a:ext cx="2323786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</p:spTree>
    <p:extLst>
      <p:ext uri="{BB962C8B-B14F-4D97-AF65-F5344CB8AC3E}">
        <p14:creationId xmlns:p14="http://schemas.microsoft.com/office/powerpoint/2010/main" val="256240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Polymorphism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0" y="136525"/>
            <a:ext cx="588440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summarize(const vector&lt;int&gt;&amp; v) {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v.size(); i++)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"v[" &lt;&lt; i &lt;&lt; "] = " &lt;&lt; v[i]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"size: " &lt;&lt; v.size()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200538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summarize(v);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Wherever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be used, we can replace it with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That’s because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can do everything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do (plus more).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5C27B8-EC95-1D17-2268-76017B0318ED}"/>
              </a:ext>
            </a:extLst>
          </p:cNvPr>
          <p:cNvSpPr/>
          <p:nvPr/>
        </p:nvSpPr>
        <p:spPr>
          <a:xfrm>
            <a:off x="8045675" y="133424"/>
            <a:ext cx="2556831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BAD5B-FDDD-8842-D1AF-C019A7EE1AC8}"/>
              </a:ext>
            </a:extLst>
          </p:cNvPr>
          <p:cNvSpPr txBox="1"/>
          <p:nvPr/>
        </p:nvSpPr>
        <p:spPr>
          <a:xfrm>
            <a:off x="9324090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int_vec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w("test");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summarize(w);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2858F-E4AA-533E-ACA4-5BAC0C5F086D}"/>
              </a:ext>
            </a:extLst>
          </p:cNvPr>
          <p:cNvSpPr txBox="1"/>
          <p:nvPr/>
        </p:nvSpPr>
        <p:spPr>
          <a:xfrm>
            <a:off x="6466667" y="3821593"/>
            <a:ext cx="179152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takes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as input, so this code 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DA23A0-BE75-444E-808F-74390191C94C}"/>
              </a:ext>
            </a:extLst>
          </p:cNvPr>
          <p:cNvSpPr txBox="1"/>
          <p:nvPr/>
        </p:nvSpPr>
        <p:spPr>
          <a:xfrm>
            <a:off x="9324090" y="3821593"/>
            <a:ext cx="232378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also works if you pass it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, because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can do everything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does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E018F-DB3B-4EB7-4408-1489C0A1291A}"/>
              </a:ext>
            </a:extLst>
          </p:cNvPr>
          <p:cNvSpPr txBox="1"/>
          <p:nvPr/>
        </p:nvSpPr>
        <p:spPr>
          <a:xfrm>
            <a:off x="6200538" y="5279132"/>
            <a:ext cx="2323786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DD9F8F-572C-6DC5-6090-EB949A91DB2B}"/>
              </a:ext>
            </a:extLst>
          </p:cNvPr>
          <p:cNvSpPr txBox="1"/>
          <p:nvPr/>
        </p:nvSpPr>
        <p:spPr>
          <a:xfrm>
            <a:off x="9324090" y="5243134"/>
            <a:ext cx="2323786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7132A2-C359-70C6-6081-6F596039AE44}"/>
              </a:ext>
            </a:extLst>
          </p:cNvPr>
          <p:cNvSpPr/>
          <p:nvPr/>
        </p:nvSpPr>
        <p:spPr>
          <a:xfrm>
            <a:off x="6200538" y="5243134"/>
            <a:ext cx="266129" cy="61356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107BFA-B92E-C1A4-F689-757B50C27EBF}"/>
              </a:ext>
            </a:extLst>
          </p:cNvPr>
          <p:cNvSpPr/>
          <p:nvPr/>
        </p:nvSpPr>
        <p:spPr>
          <a:xfrm>
            <a:off x="9287023" y="5243134"/>
            <a:ext cx="266129" cy="61356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D8A054-18FD-4F8E-FC1F-FD8FEFFF7B25}"/>
              </a:ext>
            </a:extLst>
          </p:cNvPr>
          <p:cNvSpPr txBox="1"/>
          <p:nvPr/>
        </p:nvSpPr>
        <p:spPr>
          <a:xfrm>
            <a:off x="539149" y="5156021"/>
            <a:ext cx="232378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Summarize always prints the name </a:t>
            </a:r>
            <a:r>
              <a:rPr lang="en-CA" sz="1600" dirty="0">
                <a:latin typeface="Consolas" panose="020B0609020204030204" pitchFamily="49" charset="0"/>
              </a:rPr>
              <a:t>v</a:t>
            </a:r>
            <a:r>
              <a:rPr lang="en-CA" sz="1600" dirty="0"/>
              <a:t>. This is because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does </a:t>
            </a:r>
            <a:r>
              <a:rPr lang="en-CA" sz="1600" b="1" dirty="0"/>
              <a:t>not</a:t>
            </a:r>
            <a:r>
              <a:rPr lang="en-CA" sz="1600" dirty="0"/>
              <a:t> have a name.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54C2F3-E313-F7AC-F7C4-3BF2E1C552B3}"/>
              </a:ext>
            </a:extLst>
          </p:cNvPr>
          <p:cNvSpPr txBox="1"/>
          <p:nvPr/>
        </p:nvSpPr>
        <p:spPr>
          <a:xfrm>
            <a:off x="2987077" y="5012327"/>
            <a:ext cx="2450761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instead you called </a:t>
            </a:r>
            <a:r>
              <a:rPr lang="en-CA" sz="1600" dirty="0" err="1">
                <a:latin typeface="Consolas" panose="020B0609020204030204" pitchFamily="49" charset="0"/>
              </a:rPr>
              <a:t>v.get_name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 here you’d get a compiler error saying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doesn’t have a </a:t>
            </a:r>
            <a:r>
              <a:rPr lang="en-CA" sz="1600" dirty="0" err="1">
                <a:latin typeface="Consolas" panose="020B0609020204030204" pitchFamily="49" charset="0"/>
              </a:rPr>
              <a:t>get_name</a:t>
            </a:r>
            <a:r>
              <a:rPr lang="en-CA" sz="1600" dirty="0"/>
              <a:t> method.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2AF881-3B32-681D-7615-725821FD7526}"/>
              </a:ext>
            </a:extLst>
          </p:cNvPr>
          <p:cNvCxnSpPr>
            <a:stCxn id="15" idx="0"/>
          </p:cNvCxnSpPr>
          <p:nvPr/>
        </p:nvCxnSpPr>
        <p:spPr>
          <a:xfrm flipV="1">
            <a:off x="4212458" y="929514"/>
            <a:ext cx="4100269" cy="4082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252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Polymorphism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16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0" y="136525"/>
            <a:ext cx="588440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summarize(const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&amp; v) {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v.size(); i++)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</a:t>
            </a:r>
            <a:r>
              <a:rPr lang="en-US" dirty="0" err="1">
                <a:latin typeface="Consolas" panose="020B0609020204030204" pitchFamily="49" charset="0"/>
              </a:rPr>
              <a:t>v.get_name</a:t>
            </a:r>
            <a:r>
              <a:rPr lang="en-US" dirty="0">
                <a:latin typeface="Consolas" panose="020B0609020204030204" pitchFamily="49" charset="0"/>
              </a:rPr>
              <a:t>() &lt;&lt; "[" &lt;&lt; i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&lt;&lt; "] = " &lt;&lt; v[i]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"size: " &lt;&lt; v.size()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5708819" y="2646273"/>
            <a:ext cx="3480523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Wherever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be used, we can replace it with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That’s because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can do everything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do (plus more).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5C27B8-EC95-1D17-2268-76017B0318ED}"/>
              </a:ext>
            </a:extLst>
          </p:cNvPr>
          <p:cNvSpPr/>
          <p:nvPr/>
        </p:nvSpPr>
        <p:spPr>
          <a:xfrm>
            <a:off x="8045675" y="133424"/>
            <a:ext cx="2148751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BAD5B-FDDD-8842-D1AF-C019A7EE1AC8}"/>
              </a:ext>
            </a:extLst>
          </p:cNvPr>
          <p:cNvSpPr txBox="1"/>
          <p:nvPr/>
        </p:nvSpPr>
        <p:spPr>
          <a:xfrm>
            <a:off x="9324090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int_vec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w("test");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w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D8A054-18FD-4F8E-FC1F-FD8FEFFF7B25}"/>
              </a:ext>
            </a:extLst>
          </p:cNvPr>
          <p:cNvSpPr txBox="1"/>
          <p:nvPr/>
        </p:nvSpPr>
        <p:spPr>
          <a:xfrm>
            <a:off x="3769694" y="4393136"/>
            <a:ext cx="232378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Idea</a:t>
            </a:r>
            <a:r>
              <a:rPr lang="en-CA" sz="1600" dirty="0"/>
              <a:t>: Change the type of </a:t>
            </a:r>
            <a:r>
              <a:rPr lang="en-CA" sz="1600" dirty="0">
                <a:latin typeface="Consolas" panose="020B0609020204030204" pitchFamily="49" charset="0"/>
              </a:rPr>
              <a:t>v</a:t>
            </a:r>
            <a:r>
              <a:rPr lang="en-CA" sz="1600" dirty="0"/>
              <a:t> to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 so we can call </a:t>
            </a:r>
            <a:r>
              <a:rPr lang="en-CA" sz="1600" dirty="0" err="1">
                <a:latin typeface="Consolas" panose="020B0609020204030204" pitchFamily="49" charset="0"/>
              </a:rPr>
              <a:t>get_name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D48CBED-3580-B643-5479-9069E6451A29}"/>
              </a:ext>
            </a:extLst>
          </p:cNvPr>
          <p:cNvSpPr/>
          <p:nvPr/>
        </p:nvSpPr>
        <p:spPr>
          <a:xfrm>
            <a:off x="8138285" y="700737"/>
            <a:ext cx="1580049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4CF3A9-B0D6-0B52-E2FA-0213F327CD66}"/>
              </a:ext>
            </a:extLst>
          </p:cNvPr>
          <p:cNvSpPr txBox="1"/>
          <p:nvPr/>
        </p:nvSpPr>
        <p:spPr>
          <a:xfrm>
            <a:off x="8162197" y="3846601"/>
            <a:ext cx="232378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Do these code fragments work with the above version of </a:t>
            </a:r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?</a:t>
            </a:r>
            <a:endParaRPr lang="en-CA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837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0C868-9287-A674-9BA0-127ACD978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1815-9F15-EFFF-77C7-8CEB04E4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Polymorphism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C6CEB-DF1B-94C0-B70C-39117C1D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17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5C19C-FAC1-2DF6-32DD-92768626FB21}"/>
              </a:ext>
            </a:extLst>
          </p:cNvPr>
          <p:cNvSpPr txBox="1"/>
          <p:nvPr/>
        </p:nvSpPr>
        <p:spPr>
          <a:xfrm>
            <a:off x="6093480" y="136525"/>
            <a:ext cx="588440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summarize(const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&amp; v) {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v.size(); i++)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</a:t>
            </a:r>
            <a:r>
              <a:rPr lang="en-US" dirty="0" err="1">
                <a:latin typeface="Consolas" panose="020B0609020204030204" pitchFamily="49" charset="0"/>
              </a:rPr>
              <a:t>v.get_name</a:t>
            </a:r>
            <a:r>
              <a:rPr lang="en-US" dirty="0">
                <a:latin typeface="Consolas" panose="020B0609020204030204" pitchFamily="49" charset="0"/>
              </a:rPr>
              <a:t>() &lt;&lt; "[" &lt;&lt; i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&lt;&lt; "] = " &lt;&lt; v[i]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"size: " &lt;&lt; v.size()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B31A8-73A1-BC8B-179C-66453B61F93F}"/>
              </a:ext>
            </a:extLst>
          </p:cNvPr>
          <p:cNvSpPr txBox="1"/>
          <p:nvPr/>
        </p:nvSpPr>
        <p:spPr>
          <a:xfrm>
            <a:off x="5708819" y="2646273"/>
            <a:ext cx="3480523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96D910B-9FD6-AB91-5357-8DB77E89B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Wherever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be used, we can replace it with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That’s because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can do everything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do (plus more).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CF68B8-8993-F48C-605B-A468FF88110C}"/>
              </a:ext>
            </a:extLst>
          </p:cNvPr>
          <p:cNvSpPr/>
          <p:nvPr/>
        </p:nvSpPr>
        <p:spPr>
          <a:xfrm>
            <a:off x="8045675" y="133424"/>
            <a:ext cx="2148751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7C8B20-66E4-DAA8-0F0D-60F0EF69BF30}"/>
              </a:ext>
            </a:extLst>
          </p:cNvPr>
          <p:cNvSpPr txBox="1"/>
          <p:nvPr/>
        </p:nvSpPr>
        <p:spPr>
          <a:xfrm>
            <a:off x="9324090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int_vec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w("test");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w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23F128-A673-9E8C-E062-11FF1AAC94ED}"/>
              </a:ext>
            </a:extLst>
          </p:cNvPr>
          <p:cNvSpPr txBox="1"/>
          <p:nvPr/>
        </p:nvSpPr>
        <p:spPr>
          <a:xfrm>
            <a:off x="9324090" y="3821593"/>
            <a:ext cx="232378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works with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77D95-BA1F-1C3A-6567-D69781FE09A9}"/>
              </a:ext>
            </a:extLst>
          </p:cNvPr>
          <p:cNvSpPr txBox="1"/>
          <p:nvPr/>
        </p:nvSpPr>
        <p:spPr>
          <a:xfrm>
            <a:off x="9212661" y="4550361"/>
            <a:ext cx="2564332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intvec:test</a:t>
            </a:r>
            <a:r>
              <a:rPr lang="en-US" sz="1600" dirty="0">
                <a:latin typeface="Consolas" panose="020B0609020204030204" pitchFamily="49" charset="0"/>
              </a:rPr>
              <a:t>&gt;[0]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intvec:test</a:t>
            </a:r>
            <a:r>
              <a:rPr lang="en-US" sz="1600" dirty="0">
                <a:latin typeface="Consolas" panose="020B0609020204030204" pitchFamily="49" charset="0"/>
              </a:rPr>
              <a:t>&gt;[1]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3DDE0D5-A561-CFE1-34A3-C18066A2EE37}"/>
              </a:ext>
            </a:extLst>
          </p:cNvPr>
          <p:cNvSpPr/>
          <p:nvPr/>
        </p:nvSpPr>
        <p:spPr>
          <a:xfrm>
            <a:off x="8138285" y="700737"/>
            <a:ext cx="1580049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5070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C1BC3-1310-9B37-AFAF-D80A50AC8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6A43-FEA5-6344-ADAB-0A5C1324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Polymorphism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1EC93-0227-FB94-D519-F1744FFD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3646A5-23B2-1665-3361-3713BA073CD9}"/>
              </a:ext>
            </a:extLst>
          </p:cNvPr>
          <p:cNvSpPr txBox="1"/>
          <p:nvPr/>
        </p:nvSpPr>
        <p:spPr>
          <a:xfrm>
            <a:off x="6093480" y="136525"/>
            <a:ext cx="588440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summarize(const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&amp; v) {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v.size(); i++)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</a:t>
            </a:r>
            <a:r>
              <a:rPr lang="en-US" dirty="0" err="1">
                <a:latin typeface="Consolas" panose="020B0609020204030204" pitchFamily="49" charset="0"/>
              </a:rPr>
              <a:t>v.get_name</a:t>
            </a:r>
            <a:r>
              <a:rPr lang="en-US" dirty="0">
                <a:latin typeface="Consolas" panose="020B0609020204030204" pitchFamily="49" charset="0"/>
              </a:rPr>
              <a:t>() &lt;&lt; "[" &lt;&lt; i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&lt;&lt; "] = " &lt;&lt; v[i]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"size: " &lt;&lt; v.size()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60CE1A-1D16-2C81-F7CF-81B70A918A99}"/>
              </a:ext>
            </a:extLst>
          </p:cNvPr>
          <p:cNvSpPr txBox="1"/>
          <p:nvPr/>
        </p:nvSpPr>
        <p:spPr>
          <a:xfrm>
            <a:off x="5708819" y="2646273"/>
            <a:ext cx="3480523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latin typeface="Consolas" panose="020B0609020204030204" pitchFamily="49" charset="0"/>
              </a:rPr>
              <a:t>); //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compile-time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    //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error: v is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    //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wrong type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BAC1320-EEA4-BF1F-8CF9-ACA3719CE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Wherever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be used, we can replace it with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That’s because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can do everything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do (plus more).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927994-D517-99FD-23AB-E959B5F7DFCD}"/>
              </a:ext>
            </a:extLst>
          </p:cNvPr>
          <p:cNvSpPr/>
          <p:nvPr/>
        </p:nvSpPr>
        <p:spPr>
          <a:xfrm>
            <a:off x="8045675" y="133424"/>
            <a:ext cx="2148751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EA01E-922F-0495-A308-7C79F4353F80}"/>
              </a:ext>
            </a:extLst>
          </p:cNvPr>
          <p:cNvSpPr txBox="1"/>
          <p:nvPr/>
        </p:nvSpPr>
        <p:spPr>
          <a:xfrm>
            <a:off x="9324090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int_vec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w("test");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w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45D4E5-0A4B-1312-52FE-841D5E0A3A09}"/>
              </a:ext>
            </a:extLst>
          </p:cNvPr>
          <p:cNvSpPr txBox="1"/>
          <p:nvPr/>
        </p:nvSpPr>
        <p:spPr>
          <a:xfrm>
            <a:off x="5726078" y="4472696"/>
            <a:ext cx="242202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Cannot</a:t>
            </a:r>
            <a:r>
              <a:rPr lang="en-CA" sz="1600" dirty="0"/>
              <a:t> call </a:t>
            </a:r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with an object of type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, since it has no </a:t>
            </a:r>
            <a:r>
              <a:rPr lang="en-CA" sz="1600" dirty="0" err="1">
                <a:latin typeface="Consolas" panose="020B0609020204030204" pitchFamily="49" charset="0"/>
              </a:rPr>
              <a:t>get_name</a:t>
            </a:r>
            <a:r>
              <a:rPr lang="en-CA" sz="1600" dirty="0"/>
              <a:t>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714B63-2508-D851-EFC2-029656324613}"/>
              </a:ext>
            </a:extLst>
          </p:cNvPr>
          <p:cNvSpPr txBox="1"/>
          <p:nvPr/>
        </p:nvSpPr>
        <p:spPr>
          <a:xfrm>
            <a:off x="9324090" y="3821593"/>
            <a:ext cx="232378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works with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8C6462-2DC2-1424-0884-F784785BEC77}"/>
              </a:ext>
            </a:extLst>
          </p:cNvPr>
          <p:cNvSpPr txBox="1"/>
          <p:nvPr/>
        </p:nvSpPr>
        <p:spPr>
          <a:xfrm>
            <a:off x="9212661" y="4550361"/>
            <a:ext cx="2564332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intvec:test</a:t>
            </a:r>
            <a:r>
              <a:rPr lang="en-US" sz="1600" dirty="0">
                <a:latin typeface="Consolas" panose="020B0609020204030204" pitchFamily="49" charset="0"/>
              </a:rPr>
              <a:t>&gt;[0]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intvec:test</a:t>
            </a:r>
            <a:r>
              <a:rPr lang="en-US" sz="1600" dirty="0">
                <a:latin typeface="Consolas" panose="020B0609020204030204" pitchFamily="49" charset="0"/>
              </a:rPr>
              <a:t>&gt;[1]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39F7AF6-A7A1-38C8-0417-02CBE56F0751}"/>
              </a:ext>
            </a:extLst>
          </p:cNvPr>
          <p:cNvSpPr/>
          <p:nvPr/>
        </p:nvSpPr>
        <p:spPr>
          <a:xfrm>
            <a:off x="8138285" y="700737"/>
            <a:ext cx="1580049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0961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Class Diagrams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19</a:t>
            </a:fld>
            <a:endParaRPr lang="en-AU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In object-oriented programs with many classes and a lot of inheritance, class diagrams can help clarify how classes are related.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Remember</a:t>
            </a:r>
            <a:r>
              <a:rPr lang="en-CA" dirty="0"/>
              <a:t>: in a class diagram, a child class always points to its parent class</a:t>
            </a:r>
            <a:endParaRPr lang="en-AU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B7666A7-01A4-315C-FE3E-FEAF875A4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4127" y="365125"/>
            <a:ext cx="2189805" cy="57043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5F8BA6-B80F-4CEC-C02C-09E39B983CA2}"/>
              </a:ext>
            </a:extLst>
          </p:cNvPr>
          <p:cNvSpPr txBox="1"/>
          <p:nvPr/>
        </p:nvSpPr>
        <p:spPr>
          <a:xfrm>
            <a:off x="9179736" y="3497013"/>
            <a:ext cx="2422026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child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sub-class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inheriting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extended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derived class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6EDB8A-7448-6D72-E636-D57805D93EEA}"/>
              </a:ext>
            </a:extLst>
          </p:cNvPr>
          <p:cNvSpPr txBox="1"/>
          <p:nvPr/>
        </p:nvSpPr>
        <p:spPr>
          <a:xfrm>
            <a:off x="9179736" y="367249"/>
            <a:ext cx="24220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parent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super-class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being inherited from</a:t>
            </a:r>
          </a:p>
        </p:txBody>
      </p:sp>
    </p:spTree>
    <p:extLst>
      <p:ext uri="{BB962C8B-B14F-4D97-AF65-F5344CB8AC3E}">
        <p14:creationId xmlns:p14="http://schemas.microsoft.com/office/powerpoint/2010/main" val="135326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5483" cy="4351338"/>
          </a:xfrm>
        </p:spPr>
        <p:txBody>
          <a:bodyPr/>
          <a:lstStyle/>
          <a:p>
            <a:r>
              <a:rPr lang="en-CA" dirty="0"/>
              <a:t>We can think of </a:t>
            </a:r>
            <a:r>
              <a:rPr lang="en-CA" b="1" dirty="0"/>
              <a:t>inheritance</a:t>
            </a:r>
            <a:r>
              <a:rPr lang="en-CA" dirty="0"/>
              <a:t> as a neat trick for creating new classes</a:t>
            </a:r>
          </a:p>
          <a:p>
            <a:r>
              <a:rPr lang="en-CA" dirty="0"/>
              <a:t>For example, suppose you like the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class, but you want it to have a method called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that will put its elements into ascending sorted order</a:t>
            </a:r>
          </a:p>
          <a:p>
            <a:pPr lvl="1"/>
            <a:r>
              <a:rPr lang="en-CA" dirty="0"/>
              <a:t>You can already do that with </a:t>
            </a:r>
            <a:r>
              <a:rPr lang="en-CA" dirty="0">
                <a:latin typeface="Consolas" panose="020B0609020204030204" pitchFamily="49" charset="0"/>
              </a:rPr>
              <a:t>std::sort(</a:t>
            </a:r>
            <a:r>
              <a:rPr lang="en-CA" dirty="0" err="1">
                <a:latin typeface="Consolas" panose="020B0609020204030204" pitchFamily="49" charset="0"/>
              </a:rPr>
              <a:t>v.begin</a:t>
            </a:r>
            <a:r>
              <a:rPr lang="en-CA" dirty="0">
                <a:latin typeface="Consolas" panose="020B0609020204030204" pitchFamily="49" charset="0"/>
              </a:rPr>
              <a:t>(), </a:t>
            </a:r>
            <a:r>
              <a:rPr lang="en-CA" dirty="0" err="1">
                <a:latin typeface="Consolas" panose="020B0609020204030204" pitchFamily="49" charset="0"/>
              </a:rPr>
              <a:t>v.end</a:t>
            </a:r>
            <a:r>
              <a:rPr lang="en-CA" dirty="0">
                <a:latin typeface="Consolas" panose="020B0609020204030204" pitchFamily="49" charset="0"/>
              </a:rPr>
              <a:t>())</a:t>
            </a:r>
          </a:p>
          <a:p>
            <a:pPr lvl="1"/>
            <a:r>
              <a:rPr lang="en-CA" dirty="0"/>
              <a:t>But suppose you don’t like all that typing and prefer </a:t>
            </a:r>
            <a:r>
              <a:rPr lang="en-CA" dirty="0" err="1">
                <a:latin typeface="Consolas" panose="020B0609020204030204" pitchFamily="49" charset="0"/>
              </a:rPr>
              <a:t>v.sort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  <a:p>
            <a:r>
              <a:rPr lang="en-CA" dirty="0"/>
              <a:t>With inheritance, we can easily create such a class</a:t>
            </a:r>
            <a:r>
              <a:rPr lang="en-AU" dirty="0"/>
              <a:t> …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1341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Class Diagrams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20</a:t>
            </a:fld>
            <a:endParaRPr lang="en-AU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In object-oriented programs with many classes and a lot of inheritance, class diagrams can help clarify things.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Remember</a:t>
            </a:r>
            <a:r>
              <a:rPr lang="en-CA" dirty="0"/>
              <a:t>: in a class diagram, a child class always points to its parent class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6EDB8A-7448-6D72-E636-D57805D93EEA}"/>
              </a:ext>
            </a:extLst>
          </p:cNvPr>
          <p:cNvSpPr txBox="1"/>
          <p:nvPr/>
        </p:nvSpPr>
        <p:spPr>
          <a:xfrm>
            <a:off x="9026326" y="658544"/>
            <a:ext cx="2422026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Terminology</a:t>
            </a:r>
          </a:p>
          <a:p>
            <a:pPr algn="ctr"/>
            <a:r>
              <a:rPr lang="en-CA" sz="1600" dirty="0"/>
              <a:t>This is a </a:t>
            </a:r>
            <a:r>
              <a:rPr lang="en-CA" sz="1600" b="1" dirty="0"/>
              <a:t>class hierarchy</a:t>
            </a:r>
            <a:r>
              <a:rPr lang="en-CA" sz="1600" dirty="0"/>
              <a:t>.</a:t>
            </a:r>
          </a:p>
          <a:p>
            <a:pPr algn="ctr"/>
            <a:r>
              <a:rPr lang="en-CA" sz="1600" dirty="0"/>
              <a:t>Arrows show when a class is inheriting from another.</a:t>
            </a:r>
          </a:p>
          <a:p>
            <a:pPr algn="ctr"/>
            <a:r>
              <a:rPr lang="en-CA" sz="1600" dirty="0">
                <a:latin typeface="Consolas" panose="020B0609020204030204" pitchFamily="49" charset="0"/>
              </a:rPr>
              <a:t>Parent</a:t>
            </a:r>
            <a:r>
              <a:rPr lang="en-CA" sz="1600" dirty="0"/>
              <a:t> is called the </a:t>
            </a:r>
            <a:r>
              <a:rPr lang="en-CA" sz="1600" b="1" dirty="0"/>
              <a:t>base class</a:t>
            </a:r>
            <a:r>
              <a:rPr lang="en-CA" sz="1600" dirty="0"/>
              <a:t> of the hierarchy.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AD90B1-7321-39FB-348E-FA97898DB77F}"/>
              </a:ext>
            </a:extLst>
          </p:cNvPr>
          <p:cNvSpPr txBox="1"/>
          <p:nvPr/>
        </p:nvSpPr>
        <p:spPr>
          <a:xfrm>
            <a:off x="7277415" y="1561129"/>
            <a:ext cx="8510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Parent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0AD50D-DB6F-C13E-9CAC-1E7D6D8000D2}"/>
              </a:ext>
            </a:extLst>
          </p:cNvPr>
          <p:cNvSpPr txBox="1"/>
          <p:nvPr/>
        </p:nvSpPr>
        <p:spPr>
          <a:xfrm>
            <a:off x="6647326" y="2850682"/>
            <a:ext cx="317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7C3F0-A53B-E9D3-BB2E-3E62F6B17D3F}"/>
              </a:ext>
            </a:extLst>
          </p:cNvPr>
          <p:cNvSpPr txBox="1"/>
          <p:nvPr/>
        </p:nvSpPr>
        <p:spPr>
          <a:xfrm>
            <a:off x="7735653" y="2850682"/>
            <a:ext cx="309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B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27099B-5F13-DD7D-525C-8C83BC91A7B4}"/>
              </a:ext>
            </a:extLst>
          </p:cNvPr>
          <p:cNvSpPr txBox="1"/>
          <p:nvPr/>
        </p:nvSpPr>
        <p:spPr>
          <a:xfrm>
            <a:off x="8815964" y="2850682"/>
            <a:ext cx="3080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C5FD42-2974-FA2C-B68F-3E559B9CD661}"/>
              </a:ext>
            </a:extLst>
          </p:cNvPr>
          <p:cNvSpPr txBox="1"/>
          <p:nvPr/>
        </p:nvSpPr>
        <p:spPr>
          <a:xfrm>
            <a:off x="7149991" y="3789400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D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F7ABD0-84A4-D646-C76A-4AC001B80C4B}"/>
              </a:ext>
            </a:extLst>
          </p:cNvPr>
          <p:cNvSpPr txBox="1"/>
          <p:nvPr/>
        </p:nvSpPr>
        <p:spPr>
          <a:xfrm>
            <a:off x="8180092" y="3789400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E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125146-C533-78E0-C64E-27F791A72002}"/>
              </a:ext>
            </a:extLst>
          </p:cNvPr>
          <p:cNvSpPr txBox="1"/>
          <p:nvPr/>
        </p:nvSpPr>
        <p:spPr>
          <a:xfrm>
            <a:off x="8183483" y="4820452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F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8CCEBC-3A5A-7C11-FA02-B05ACA1C3933}"/>
              </a:ext>
            </a:extLst>
          </p:cNvPr>
          <p:cNvCxnSpPr>
            <a:stCxn id="6" idx="0"/>
          </p:cNvCxnSpPr>
          <p:nvPr/>
        </p:nvCxnSpPr>
        <p:spPr>
          <a:xfrm flipV="1">
            <a:off x="6806184" y="1930461"/>
            <a:ext cx="707580" cy="92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7F865E-FDAA-DF53-2530-44CB15BC2D07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H="1" flipV="1">
            <a:off x="7702948" y="1930461"/>
            <a:ext cx="187555" cy="92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410037-918A-742F-2225-9575959D6158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7946816" y="1930461"/>
            <a:ext cx="1023197" cy="92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7A4EFD-435D-B0BE-CFC4-B32CF74547AE}"/>
              </a:ext>
            </a:extLst>
          </p:cNvPr>
          <p:cNvCxnSpPr>
            <a:stCxn id="9" idx="0"/>
          </p:cNvCxnSpPr>
          <p:nvPr/>
        </p:nvCxnSpPr>
        <p:spPr>
          <a:xfrm flipV="1">
            <a:off x="7313658" y="3220014"/>
            <a:ext cx="449350" cy="56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A9898E-C656-7CDC-011B-0F2EC84C8B6B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8042948" y="3220014"/>
            <a:ext cx="285582" cy="56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8689F3-4CEB-7991-7541-95114F79BEA8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H="1" flipV="1">
            <a:off x="8328530" y="4158732"/>
            <a:ext cx="3391" cy="661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4E6238D-0278-3C75-A54E-D30FBDC72A44}"/>
              </a:ext>
            </a:extLst>
          </p:cNvPr>
          <p:cNvSpPr txBox="1"/>
          <p:nvPr/>
        </p:nvSpPr>
        <p:spPr>
          <a:xfrm>
            <a:off x="9179735" y="3429000"/>
            <a:ext cx="2422026" cy="30469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</a:t>
            </a:r>
            <a:r>
              <a:rPr lang="en-CA" sz="1600" dirty="0">
                <a:latin typeface="Consolas" panose="020B0609020204030204" pitchFamily="49" charset="0"/>
              </a:rPr>
              <a:t>B</a:t>
            </a:r>
            <a:r>
              <a:rPr lang="en-CA" sz="1600" dirty="0"/>
              <a:t> is a </a:t>
            </a:r>
            <a:r>
              <a:rPr lang="en-CA" sz="1600" b="1" dirty="0"/>
              <a:t>child</a:t>
            </a:r>
            <a:r>
              <a:rPr lang="en-CA" sz="1600" dirty="0"/>
              <a:t> of class </a:t>
            </a:r>
            <a:r>
              <a:rPr lang="en-CA" sz="1600" dirty="0">
                <a:latin typeface="Consolas" panose="020B0609020204030204" pitchFamily="49" charset="0"/>
              </a:rPr>
              <a:t>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</a:t>
            </a:r>
            <a:r>
              <a:rPr lang="en-CA" sz="1600" dirty="0">
                <a:latin typeface="Consolas" panose="020B0609020204030204" pitchFamily="49" charset="0"/>
              </a:rPr>
              <a:t>E</a:t>
            </a:r>
            <a:r>
              <a:rPr lang="en-CA" sz="1600" dirty="0"/>
              <a:t> is a </a:t>
            </a:r>
            <a:r>
              <a:rPr lang="en-CA" sz="1600" b="1" dirty="0"/>
              <a:t>child</a:t>
            </a:r>
            <a:r>
              <a:rPr lang="en-CA" sz="1600" dirty="0"/>
              <a:t> of class </a:t>
            </a:r>
            <a:r>
              <a:rPr lang="en-CA" sz="1600" dirty="0">
                <a:latin typeface="Consolas" panose="020B0609020204030204" pitchFamily="49" charset="0"/>
              </a:rPr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</a:t>
            </a:r>
            <a:r>
              <a:rPr lang="en-CA" sz="1600" dirty="0">
                <a:latin typeface="Consolas" panose="020B0609020204030204" pitchFamily="49" charset="0"/>
              </a:rPr>
              <a:t>B</a:t>
            </a:r>
            <a:r>
              <a:rPr lang="en-CA" sz="1600" dirty="0"/>
              <a:t> is the </a:t>
            </a:r>
            <a:r>
              <a:rPr lang="en-CA" sz="1600" b="1" dirty="0"/>
              <a:t>parent</a:t>
            </a:r>
            <a:r>
              <a:rPr lang="en-CA" sz="1600" dirty="0"/>
              <a:t> of class </a:t>
            </a:r>
            <a:r>
              <a:rPr lang="en-CA" sz="1600" dirty="0">
                <a:latin typeface="Consolas" panose="020B0609020204030204" pitchFamily="49" charset="0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</a:t>
            </a:r>
            <a:r>
              <a:rPr lang="en-CA" sz="1600" dirty="0">
                <a:latin typeface="Consolas" panose="020B0609020204030204" pitchFamily="49" charset="0"/>
              </a:rPr>
              <a:t>E</a:t>
            </a:r>
            <a:r>
              <a:rPr lang="en-CA" sz="1600" dirty="0"/>
              <a:t> is a </a:t>
            </a:r>
            <a:r>
              <a:rPr lang="en-CA" sz="1600" b="1" dirty="0"/>
              <a:t>grandchild</a:t>
            </a:r>
            <a:r>
              <a:rPr lang="en-CA" sz="1600" dirty="0"/>
              <a:t> of </a:t>
            </a:r>
            <a:r>
              <a:rPr lang="en-CA" sz="1600" dirty="0">
                <a:latin typeface="Consolas" panose="020B0609020204030204" pitchFamily="49" charset="0"/>
              </a:rPr>
              <a:t>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</a:t>
            </a:r>
            <a:r>
              <a:rPr lang="en-CA" sz="1600" dirty="0">
                <a:latin typeface="Consolas" panose="020B0609020204030204" pitchFamily="49" charset="0"/>
              </a:rPr>
              <a:t>D</a:t>
            </a:r>
            <a:r>
              <a:rPr lang="en-CA" sz="1600" dirty="0"/>
              <a:t> and </a:t>
            </a:r>
            <a:r>
              <a:rPr lang="en-CA" sz="1600" dirty="0">
                <a:latin typeface="Consolas" panose="020B0609020204030204" pitchFamily="49" charset="0"/>
              </a:rPr>
              <a:t>E</a:t>
            </a:r>
            <a:r>
              <a:rPr lang="en-CA" sz="1600" dirty="0"/>
              <a:t> are </a:t>
            </a:r>
            <a:r>
              <a:rPr lang="en-CA" sz="1600" b="1" dirty="0"/>
              <a:t>siblings</a:t>
            </a:r>
          </a:p>
          <a:p>
            <a:r>
              <a:rPr lang="en-CA" sz="16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999689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Class Diagrams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21</a:t>
            </a:fld>
            <a:endParaRPr lang="en-AU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In object-oriented programs with many classes and a lot of inheritance, class diagrams can help clarify things.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Remember</a:t>
            </a:r>
            <a:r>
              <a:rPr lang="en-CA" dirty="0"/>
              <a:t>: in a class diagram, a child class always points to its parent class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6EDB8A-7448-6D72-E636-D57805D93EEA}"/>
              </a:ext>
            </a:extLst>
          </p:cNvPr>
          <p:cNvSpPr txBox="1"/>
          <p:nvPr/>
        </p:nvSpPr>
        <p:spPr>
          <a:xfrm>
            <a:off x="7095417" y="4577172"/>
            <a:ext cx="393375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object-oriented programs, designing a class hierarchy is an important step that affects the entire life of the program.</a:t>
            </a:r>
          </a:p>
          <a:p>
            <a:pPr algn="ctr"/>
            <a:r>
              <a:rPr lang="en-CA" sz="1600" b="1" dirty="0"/>
              <a:t>Object-oriented design (OOD) </a:t>
            </a:r>
            <a:r>
              <a:rPr lang="en-CA" sz="1600" dirty="0"/>
              <a:t>is it’s own topic that we will only get into a little bit …</a:t>
            </a:r>
          </a:p>
        </p:txBody>
      </p:sp>
      <p:pic>
        <p:nvPicPr>
          <p:cNvPr id="1026" name="Picture 2" descr="An Example Class Hierarchy ">
            <a:extLst>
              <a:ext uri="{FF2B5EF4-FFF2-40B4-BE49-F238E27FC236}">
                <a16:creationId xmlns:a16="http://schemas.microsoft.com/office/drawing/2014/main" id="{208B9903-50D7-8596-59F7-FBE8A350E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181" y="136525"/>
            <a:ext cx="620077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020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22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C876C-3CE9-1C71-0D83-1CB4C4A3F900}"/>
              </a:ext>
            </a:extLst>
          </p:cNvPr>
          <p:cNvSpPr txBox="1"/>
          <p:nvPr/>
        </p:nvSpPr>
        <p:spPr>
          <a:xfrm>
            <a:off x="60458" y="1551563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95922-396F-50D6-4834-F9545C41CAB1}"/>
              </a:ext>
            </a:extLst>
          </p:cNvPr>
          <p:cNvSpPr txBox="1"/>
          <p:nvPr/>
        </p:nvSpPr>
        <p:spPr>
          <a:xfrm>
            <a:off x="4047108" y="1536947"/>
            <a:ext cx="3952951" cy="4401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name;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int age;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Person(const string&amp; n, int a)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name{n}, age{a} </a:t>
            </a:r>
            <a:r>
              <a:rPr lang="en-US" sz="1400">
                <a:latin typeface="Consolas" panose="020B0609020204030204" pitchFamily="49" charset="0"/>
              </a:rPr>
              <a:t>{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</a:t>
            </a:r>
            <a:r>
              <a:rPr lang="en-US" sz="1400" dirty="0" err="1">
                <a:latin typeface="Consolas" panose="020B0609020204030204" pitchFamily="49" charset="0"/>
              </a:rPr>
              <a:t>get_name</a:t>
            </a:r>
            <a:r>
              <a:rPr lang="en-US" sz="1400" dirty="0">
                <a:latin typeface="Consolas" panose="020B0609020204030204" pitchFamily="49" charset="0"/>
              </a:rPr>
              <a:t>() const {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return name;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int </a:t>
            </a:r>
            <a:r>
              <a:rPr lang="en-US" sz="1400" dirty="0" err="1">
                <a:latin typeface="Consolas" panose="020B0609020204030204" pitchFamily="49" charset="0"/>
              </a:rPr>
              <a:t>get_age</a:t>
            </a:r>
            <a:r>
              <a:rPr lang="en-US" sz="1400" dirty="0">
                <a:latin typeface="Consolas" panose="020B0609020204030204" pitchFamily="49" charset="0"/>
              </a:rPr>
              <a:t>() const { return age;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"Name: '" &lt;&lt; name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", Age: " &lt;&lt; age;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9DA87-EFC6-2F5A-A3FD-58A66DC6D24F}"/>
              </a:ext>
            </a:extLst>
          </p:cNvPr>
          <p:cNvSpPr txBox="1"/>
          <p:nvPr/>
        </p:nvSpPr>
        <p:spPr>
          <a:xfrm>
            <a:off x="8178591" y="1529888"/>
            <a:ext cx="3952951" cy="4616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Reading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loc;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temp;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Reading(const string&amp; l, double t)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loc{l}, temp{t} {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</a:t>
            </a:r>
            <a:r>
              <a:rPr lang="en-US" sz="1400" dirty="0" err="1">
                <a:latin typeface="Consolas" panose="020B0609020204030204" pitchFamily="49" charset="0"/>
              </a:rPr>
              <a:t>get_loc</a:t>
            </a:r>
            <a:r>
              <a:rPr lang="en-US" sz="1400" dirty="0">
                <a:latin typeface="Consolas" panose="020B0609020204030204" pitchFamily="49" charset="0"/>
              </a:rPr>
              <a:t>() const {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return loc;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get_temp</a:t>
            </a:r>
            <a:r>
              <a:rPr lang="en-US" sz="1400" dirty="0">
                <a:latin typeface="Consolas" panose="020B0609020204030204" pitchFamily="49" charset="0"/>
              </a:rPr>
              <a:t>() const {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return temp;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temp &lt;&lt; " degrees at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loc;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2E17F2-6EA8-93D0-248E-E01FB60A21AD}"/>
              </a:ext>
            </a:extLst>
          </p:cNvPr>
          <p:cNvSpPr txBox="1"/>
          <p:nvPr/>
        </p:nvSpPr>
        <p:spPr>
          <a:xfrm>
            <a:off x="7776179" y="136525"/>
            <a:ext cx="414880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These three classes are </a:t>
            </a:r>
            <a:r>
              <a:rPr lang="en-CA" sz="1600" b="1" dirty="0"/>
              <a:t>not</a:t>
            </a:r>
            <a:r>
              <a:rPr lang="en-CA" sz="1600" dirty="0"/>
              <a:t> closely related, so there is </a:t>
            </a:r>
            <a:r>
              <a:rPr lang="en-CA" sz="1600" b="1" dirty="0"/>
              <a:t>no</a:t>
            </a:r>
            <a:r>
              <a:rPr lang="en-CA" sz="1600" dirty="0"/>
              <a:t> obvious class hierarchy for them.</a:t>
            </a:r>
            <a:br>
              <a:rPr lang="en-CA" sz="1600" dirty="0"/>
            </a:br>
            <a:r>
              <a:rPr lang="en-CA" sz="1600" dirty="0"/>
              <a:t>But they do have similarities: they all have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and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, and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 is identical in all of them.</a:t>
            </a:r>
          </a:p>
        </p:txBody>
      </p:sp>
    </p:spTree>
    <p:extLst>
      <p:ext uri="{BB962C8B-B14F-4D97-AF65-F5344CB8AC3E}">
        <p14:creationId xmlns:p14="http://schemas.microsoft.com/office/powerpoint/2010/main" val="2676116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23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C876C-3CE9-1C71-0D83-1CB4C4A3F900}"/>
              </a:ext>
            </a:extLst>
          </p:cNvPr>
          <p:cNvSpPr txBox="1"/>
          <p:nvPr/>
        </p:nvSpPr>
        <p:spPr>
          <a:xfrm>
            <a:off x="60458" y="1551563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95922-396F-50D6-4834-F9545C41CAB1}"/>
              </a:ext>
            </a:extLst>
          </p:cNvPr>
          <p:cNvSpPr txBox="1"/>
          <p:nvPr/>
        </p:nvSpPr>
        <p:spPr>
          <a:xfrm>
            <a:off x="4047108" y="1536947"/>
            <a:ext cx="3952951" cy="4401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name;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int age;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Person(const string&amp; n, int a)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name{n}, age{a} {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</a:t>
            </a:r>
            <a:r>
              <a:rPr lang="en-US" sz="1400" dirty="0" err="1">
                <a:latin typeface="Consolas" panose="020B0609020204030204" pitchFamily="49" charset="0"/>
              </a:rPr>
              <a:t>get_name</a:t>
            </a:r>
            <a:r>
              <a:rPr lang="en-US" sz="1400" dirty="0">
                <a:latin typeface="Consolas" panose="020B0609020204030204" pitchFamily="49" charset="0"/>
              </a:rPr>
              <a:t>() const {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return name;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int </a:t>
            </a:r>
            <a:r>
              <a:rPr lang="en-US" sz="1400" dirty="0" err="1">
                <a:latin typeface="Consolas" panose="020B0609020204030204" pitchFamily="49" charset="0"/>
              </a:rPr>
              <a:t>get_age</a:t>
            </a:r>
            <a:r>
              <a:rPr lang="en-US" sz="1400" dirty="0">
                <a:latin typeface="Consolas" panose="020B0609020204030204" pitchFamily="49" charset="0"/>
              </a:rPr>
              <a:t>() const { return age;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"Name: '" &lt;&lt; name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", Age: " &lt;&lt; age;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9DA87-EFC6-2F5A-A3FD-58A66DC6D24F}"/>
              </a:ext>
            </a:extLst>
          </p:cNvPr>
          <p:cNvSpPr txBox="1"/>
          <p:nvPr/>
        </p:nvSpPr>
        <p:spPr>
          <a:xfrm>
            <a:off x="8178591" y="1529888"/>
            <a:ext cx="3952951" cy="4616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Reading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loc;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temp;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Reading(const string&amp; l, double t)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loc{l}, temp{t} {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</a:t>
            </a:r>
            <a:r>
              <a:rPr lang="en-US" sz="1400" dirty="0" err="1">
                <a:latin typeface="Consolas" panose="020B0609020204030204" pitchFamily="49" charset="0"/>
              </a:rPr>
              <a:t>get_loc</a:t>
            </a:r>
            <a:r>
              <a:rPr lang="en-US" sz="1400" dirty="0">
                <a:latin typeface="Consolas" panose="020B0609020204030204" pitchFamily="49" charset="0"/>
              </a:rPr>
              <a:t>() const {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return loc;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get_temp</a:t>
            </a:r>
            <a:r>
              <a:rPr lang="en-US" sz="1400" dirty="0">
                <a:latin typeface="Consolas" panose="020B0609020204030204" pitchFamily="49" charset="0"/>
              </a:rPr>
              <a:t>() const {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return temp;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temp &lt;&lt; " degrees at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loc;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A9B578-87D8-D9FF-E668-B92494EDCA4B}"/>
              </a:ext>
            </a:extLst>
          </p:cNvPr>
          <p:cNvSpPr txBox="1"/>
          <p:nvPr/>
        </p:nvSpPr>
        <p:spPr>
          <a:xfrm>
            <a:off x="7776179" y="136525"/>
            <a:ext cx="414880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These three classes are </a:t>
            </a:r>
            <a:r>
              <a:rPr lang="en-CA" sz="1600" b="1" dirty="0"/>
              <a:t>not</a:t>
            </a:r>
            <a:r>
              <a:rPr lang="en-CA" sz="1600" dirty="0"/>
              <a:t> closely related, so there is </a:t>
            </a:r>
            <a:r>
              <a:rPr lang="en-CA" sz="1600" b="1" dirty="0"/>
              <a:t>no</a:t>
            </a:r>
            <a:r>
              <a:rPr lang="en-CA" sz="1600" dirty="0"/>
              <a:t> obvious class hierarchy for them.</a:t>
            </a:r>
            <a:br>
              <a:rPr lang="en-CA" sz="1600" dirty="0"/>
            </a:br>
            <a:r>
              <a:rPr lang="en-CA" sz="1600" dirty="0"/>
              <a:t>But they do have similarities: they all have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and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, and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 is identical in all of them.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719221-4BA5-4EB5-9DE7-6AB5778D2DE8}"/>
              </a:ext>
            </a:extLst>
          </p:cNvPr>
          <p:cNvSpPr/>
          <p:nvPr/>
        </p:nvSpPr>
        <p:spPr>
          <a:xfrm>
            <a:off x="302281" y="3226849"/>
            <a:ext cx="2848998" cy="186658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535065-E8B2-6CCF-8D48-3A52FFF91C3C}"/>
              </a:ext>
            </a:extLst>
          </p:cNvPr>
          <p:cNvSpPr/>
          <p:nvPr/>
        </p:nvSpPr>
        <p:spPr>
          <a:xfrm>
            <a:off x="4284833" y="3898668"/>
            <a:ext cx="2969911" cy="179177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98B884-9F7F-8117-4B4E-9190252CAFE1}"/>
              </a:ext>
            </a:extLst>
          </p:cNvPr>
          <p:cNvSpPr/>
          <p:nvPr/>
        </p:nvSpPr>
        <p:spPr>
          <a:xfrm>
            <a:off x="8383889" y="4139327"/>
            <a:ext cx="3505830" cy="179177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49583-CD06-05A5-239E-4953FB7C0BB9}"/>
              </a:ext>
            </a:extLst>
          </p:cNvPr>
          <p:cNvSpPr txBox="1"/>
          <p:nvPr/>
        </p:nvSpPr>
        <p:spPr>
          <a:xfrm>
            <a:off x="642348" y="5515599"/>
            <a:ext cx="269785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Idea</a:t>
            </a:r>
            <a:r>
              <a:rPr lang="en-CA" sz="1600" dirty="0"/>
              <a:t>: put the common method(s) in a base class that all the classes inherit from.</a:t>
            </a:r>
          </a:p>
        </p:txBody>
      </p:sp>
    </p:spTree>
    <p:extLst>
      <p:ext uri="{BB962C8B-B14F-4D97-AF65-F5344CB8AC3E}">
        <p14:creationId xmlns:p14="http://schemas.microsoft.com/office/powerpoint/2010/main" val="1512875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24</a:t>
            </a:fld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A9B578-87D8-D9FF-E668-B92494EDCA4B}"/>
              </a:ext>
            </a:extLst>
          </p:cNvPr>
          <p:cNvSpPr txBox="1"/>
          <p:nvPr/>
        </p:nvSpPr>
        <p:spPr>
          <a:xfrm>
            <a:off x="4367961" y="2128666"/>
            <a:ext cx="28414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We’ll create a new class called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 where we’ll define the common methods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and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79986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4904155" y="2973895"/>
              <a:ext cx="913581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1024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25</a:t>
            </a:fld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A9B578-87D8-D9FF-E668-B92494EDCA4B}"/>
              </a:ext>
            </a:extLst>
          </p:cNvPr>
          <p:cNvSpPr txBox="1"/>
          <p:nvPr/>
        </p:nvSpPr>
        <p:spPr>
          <a:xfrm>
            <a:off x="4144962" y="1377029"/>
            <a:ext cx="245603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We’ll create a new class called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 where we’ll define the common method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454031"/>
            <a:ext cx="3861638" cy="160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9F4C3-8141-FDC4-5512-226F8494D6CA}"/>
              </a:ext>
            </a:extLst>
          </p:cNvPr>
          <p:cNvSpPr txBox="1"/>
          <p:nvPr/>
        </p:nvSpPr>
        <p:spPr>
          <a:xfrm>
            <a:off x="4914628" y="5147431"/>
            <a:ext cx="236274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No need to write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: it’s inherited from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</a:p>
        </p:txBody>
      </p:sp>
    </p:spTree>
    <p:extLst>
      <p:ext uri="{BB962C8B-B14F-4D97-AF65-F5344CB8AC3E}">
        <p14:creationId xmlns:p14="http://schemas.microsoft.com/office/powerpoint/2010/main" val="777491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26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454031"/>
            <a:ext cx="3861638" cy="160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9F4C3-8141-FDC4-5512-226F8494D6CA}"/>
              </a:ext>
            </a:extLst>
          </p:cNvPr>
          <p:cNvSpPr txBox="1"/>
          <p:nvPr/>
        </p:nvSpPr>
        <p:spPr>
          <a:xfrm>
            <a:off x="4914628" y="5147431"/>
            <a:ext cx="236274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No need to write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: it’s inherited from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CC6F4-11DF-92C9-8571-3F9FE4298D1D}"/>
              </a:ext>
            </a:extLst>
          </p:cNvPr>
          <p:cNvSpPr txBox="1"/>
          <p:nvPr/>
        </p:nvSpPr>
        <p:spPr>
          <a:xfrm>
            <a:off x="5113765" y="3254466"/>
            <a:ext cx="188534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Problem</a:t>
            </a:r>
            <a:br>
              <a:rPr lang="en-CA" sz="1600" dirty="0"/>
            </a:br>
            <a:r>
              <a:rPr lang="en-CA" sz="1600" dirty="0"/>
              <a:t>This doesn’t work! Can you find the problem?</a:t>
            </a:r>
            <a:endParaRPr lang="en-CA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51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27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454031"/>
            <a:ext cx="3861638" cy="160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9F4C3-8141-FDC4-5512-226F8494D6CA}"/>
              </a:ext>
            </a:extLst>
          </p:cNvPr>
          <p:cNvSpPr txBox="1"/>
          <p:nvPr/>
        </p:nvSpPr>
        <p:spPr>
          <a:xfrm>
            <a:off x="4914628" y="5147431"/>
            <a:ext cx="236274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No need to write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: it’s inherited from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CC6F4-11DF-92C9-8571-3F9FE4298D1D}"/>
              </a:ext>
            </a:extLst>
          </p:cNvPr>
          <p:cNvSpPr txBox="1"/>
          <p:nvPr/>
        </p:nvSpPr>
        <p:spPr>
          <a:xfrm>
            <a:off x="5113765" y="3254466"/>
            <a:ext cx="188534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Problem</a:t>
            </a:r>
            <a:br>
              <a:rPr lang="en-CA" sz="1600" dirty="0"/>
            </a:br>
            <a:r>
              <a:rPr lang="en-CA" sz="1600" dirty="0"/>
              <a:t>This doesn’t work! Can you find the problem?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01955D-1918-3BF1-5A8A-8E5BF7F30668}"/>
              </a:ext>
            </a:extLst>
          </p:cNvPr>
          <p:cNvSpPr/>
          <p:nvPr/>
        </p:nvSpPr>
        <p:spPr>
          <a:xfrm>
            <a:off x="7897091" y="1110883"/>
            <a:ext cx="1042869" cy="264496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5062598" y="1526067"/>
            <a:ext cx="20668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Here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is undefined and causes a compiler error</a:t>
            </a:r>
            <a:endParaRPr lang="en-CA" sz="1600" dirty="0"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BB6F82-4EAE-D1E3-8424-13BF0DE2E896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129402" y="1254615"/>
            <a:ext cx="767689" cy="686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7175951-EF64-D78B-5F1E-32FC7E46EB28}"/>
              </a:ext>
            </a:extLst>
          </p:cNvPr>
          <p:cNvSpPr/>
          <p:nvPr/>
        </p:nvSpPr>
        <p:spPr>
          <a:xfrm rot="10800000">
            <a:off x="5833507" y="2418248"/>
            <a:ext cx="445864" cy="7703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268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28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// ???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9F4C3-8141-FDC4-5512-226F8494D6CA}"/>
              </a:ext>
            </a:extLst>
          </p:cNvPr>
          <p:cNvSpPr txBox="1"/>
          <p:nvPr/>
        </p:nvSpPr>
        <p:spPr>
          <a:xfrm>
            <a:off x="4914628" y="5147431"/>
            <a:ext cx="236274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No need to write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: it’s inherited from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CC6F4-11DF-92C9-8571-3F9FE4298D1D}"/>
              </a:ext>
            </a:extLst>
          </p:cNvPr>
          <p:cNvSpPr txBox="1"/>
          <p:nvPr/>
        </p:nvSpPr>
        <p:spPr>
          <a:xfrm>
            <a:off x="5113765" y="3254466"/>
            <a:ext cx="188534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Problem</a:t>
            </a:r>
            <a:br>
              <a:rPr lang="en-CA" sz="1600" dirty="0"/>
            </a:br>
            <a:r>
              <a:rPr lang="en-CA" sz="1600" dirty="0"/>
              <a:t>This doesn’t work! Can you see what the problem is?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5062598" y="1526067"/>
            <a:ext cx="206680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So let’s add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. </a:t>
            </a:r>
            <a:r>
              <a:rPr lang="en-CA" sz="1600" b="1" dirty="0">
                <a:solidFill>
                  <a:srgbClr val="FF0000"/>
                </a:solidFill>
              </a:rPr>
              <a:t>Problem</a:t>
            </a:r>
            <a:r>
              <a:rPr lang="en-CA" sz="1600" dirty="0"/>
              <a:t>: what is the implementation of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?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7175951-EF64-D78B-5F1E-32FC7E46EB28}"/>
              </a:ext>
            </a:extLst>
          </p:cNvPr>
          <p:cNvSpPr/>
          <p:nvPr/>
        </p:nvSpPr>
        <p:spPr>
          <a:xfrm rot="10800000">
            <a:off x="5833507" y="2667629"/>
            <a:ext cx="445864" cy="5209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F75899-0D98-E778-3773-F4FD63960A5A}"/>
              </a:ext>
            </a:extLst>
          </p:cNvPr>
          <p:cNvSpPr/>
          <p:nvPr/>
        </p:nvSpPr>
        <p:spPr>
          <a:xfrm>
            <a:off x="7715722" y="574334"/>
            <a:ext cx="2138638" cy="68768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56DFAB-4C8A-F5C8-B260-2F74699EC518}"/>
              </a:ext>
            </a:extLst>
          </p:cNvPr>
          <p:cNvCxnSpPr>
            <a:stCxn id="10" idx="3"/>
          </p:cNvCxnSpPr>
          <p:nvPr/>
        </p:nvCxnSpPr>
        <p:spPr>
          <a:xfrm flipV="1">
            <a:off x="7129402" y="1209124"/>
            <a:ext cx="586320" cy="85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DABFF3-4C46-AC68-EE3B-B8DC8EB928A2}"/>
              </a:ext>
            </a:extLst>
          </p:cNvPr>
          <p:cNvSpPr txBox="1"/>
          <p:nvPr/>
        </p:nvSpPr>
        <p:spPr>
          <a:xfrm>
            <a:off x="2699854" y="1656517"/>
            <a:ext cx="221477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All classes have a unique implementation of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3315575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" y="304464"/>
            <a:ext cx="4670871" cy="1325563"/>
          </a:xfrm>
        </p:spPr>
        <p:txBody>
          <a:bodyPr/>
          <a:lstStyle/>
          <a:p>
            <a:r>
              <a:rPr lang="en-CA" dirty="0"/>
              <a:t>Example: Printable </a:t>
            </a:r>
            <a:br>
              <a:rPr lang="en-CA" dirty="0"/>
            </a:br>
            <a:r>
              <a:rPr lang="en-CA" dirty="0"/>
              <a:t>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29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3884311" y="1526067"/>
            <a:ext cx="3245091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Solution</a:t>
            </a:r>
            <a:br>
              <a:rPr lang="en-CA" sz="1600" dirty="0"/>
            </a:br>
            <a:r>
              <a:rPr lang="en-CA" sz="1600" dirty="0"/>
              <a:t>We’ll declare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to be a </a:t>
            </a:r>
            <a:r>
              <a:rPr lang="en-CA" sz="1600" b="1" dirty="0"/>
              <a:t>virtual</a:t>
            </a:r>
            <a:r>
              <a:rPr lang="en-CA" sz="1600" dirty="0"/>
              <a:t> and </a:t>
            </a:r>
            <a:r>
              <a:rPr lang="en-CA" sz="1600" b="1" dirty="0"/>
              <a:t>abstract method</a:t>
            </a:r>
            <a:r>
              <a:rPr lang="en-CA" sz="1600" dirty="0"/>
              <a:t>, i.e. a method with no implementation that can be implemented by inheriting classes.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F75899-0D98-E778-3773-F4FD63960A5A}"/>
              </a:ext>
            </a:extLst>
          </p:cNvPr>
          <p:cNvSpPr/>
          <p:nvPr/>
        </p:nvSpPr>
        <p:spPr>
          <a:xfrm>
            <a:off x="7715722" y="574334"/>
            <a:ext cx="3272192" cy="32216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56DFAB-4C8A-F5C8-B260-2F74699EC51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129402" y="801045"/>
            <a:ext cx="3310607" cy="1509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DAAE36-C572-4478-F81D-D3328AF7A3D1}"/>
              </a:ext>
            </a:extLst>
          </p:cNvPr>
          <p:cNvSpPr txBox="1"/>
          <p:nvPr/>
        </p:nvSpPr>
        <p:spPr>
          <a:xfrm>
            <a:off x="4015803" y="4920930"/>
            <a:ext cx="298059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is both </a:t>
            </a:r>
            <a:r>
              <a:rPr lang="en-CA" sz="1600" dirty="0">
                <a:latin typeface="Consolas" panose="020B0609020204030204" pitchFamily="49" charset="0"/>
              </a:rPr>
              <a:t>virtual</a:t>
            </a:r>
            <a:r>
              <a:rPr lang="en-CA" sz="1600" dirty="0"/>
              <a:t> and </a:t>
            </a:r>
            <a:r>
              <a:rPr lang="en-CA" sz="1600" dirty="0">
                <a:latin typeface="Consolas" panose="020B0609020204030204" pitchFamily="49" charset="0"/>
              </a:rPr>
              <a:t>abstract</a:t>
            </a:r>
            <a:r>
              <a:rPr lang="en-CA" sz="1600" dirty="0"/>
              <a:t> in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, and inheriting classes must provide their own implementation of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35B6AE-F2F3-77C7-CAAF-209FF35A108C}"/>
              </a:ext>
            </a:extLst>
          </p:cNvPr>
          <p:cNvSpPr txBox="1"/>
          <p:nvPr/>
        </p:nvSpPr>
        <p:spPr>
          <a:xfrm>
            <a:off x="3962595" y="3346609"/>
            <a:ext cx="308701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 class with one or more abstract methods is called an </a:t>
            </a:r>
            <a:r>
              <a:rPr lang="en-CA" sz="1600" b="1" dirty="0"/>
              <a:t>abstract class</a:t>
            </a:r>
            <a:r>
              <a:rPr lang="en-CA" sz="1600" dirty="0"/>
              <a:t>. So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 is an abstract class.</a:t>
            </a:r>
            <a:br>
              <a:rPr lang="en-CA" sz="1600" dirty="0"/>
            </a:br>
            <a:r>
              <a:rPr lang="en-CA" sz="1600" dirty="0"/>
              <a:t>Abstract classes are often the base class for a class hierarchy.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EA352D-4A25-6E1B-A26F-77E1589B914D}"/>
              </a:ext>
            </a:extLst>
          </p:cNvPr>
          <p:cNvSpPr txBox="1"/>
          <p:nvPr/>
        </p:nvSpPr>
        <p:spPr>
          <a:xfrm>
            <a:off x="4329583" y="103474"/>
            <a:ext cx="2980595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Consolas" panose="020B0609020204030204" pitchFamily="49" charset="0"/>
              </a:rPr>
              <a:t>virtual</a:t>
            </a:r>
            <a:r>
              <a:rPr lang="en-CA" sz="1600" dirty="0"/>
              <a:t> means that inheriting classes can, if they like, provide their own implementation of this methods.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F645AB-E49A-15E2-8A95-150EE60472B0}"/>
              </a:ext>
            </a:extLst>
          </p:cNvPr>
          <p:cNvCxnSpPr>
            <a:stCxn id="28" idx="3"/>
          </p:cNvCxnSpPr>
          <p:nvPr/>
        </p:nvCxnSpPr>
        <p:spPr>
          <a:xfrm>
            <a:off x="7310178" y="642083"/>
            <a:ext cx="473558" cy="1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190365-E477-8F43-82A0-52C91425EAC9}"/>
              </a:ext>
            </a:extLst>
          </p:cNvPr>
          <p:cNvCxnSpPr>
            <a:stCxn id="16" idx="3"/>
          </p:cNvCxnSpPr>
          <p:nvPr/>
        </p:nvCxnSpPr>
        <p:spPr>
          <a:xfrm flipV="1">
            <a:off x="6996398" y="4670048"/>
            <a:ext cx="882473" cy="91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72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Create a class called </a:t>
            </a:r>
            <a:r>
              <a:rPr lang="en-CA" dirty="0" err="1"/>
              <a:t>int_vec</a:t>
            </a:r>
            <a:r>
              <a:rPr lang="en-CA" dirty="0"/>
              <a:t> that works just like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, but also has a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so we can write </a:t>
            </a:r>
            <a:r>
              <a:rPr lang="en-CA" dirty="0" err="1">
                <a:latin typeface="Consolas" panose="020B0609020204030204" pitchFamily="49" charset="0"/>
              </a:rPr>
              <a:t>v.sort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easily create such a class: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Make a new class called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inherits from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add the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6000" y="574703"/>
            <a:ext cx="5433502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6000" y="4040626"/>
            <a:ext cx="5433502" cy="20621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for (int n : v)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cout &lt;&lt; n &lt;&lt; " 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1863A9-2379-50C1-E337-164CA22B2201}"/>
              </a:ext>
            </a:extLst>
          </p:cNvPr>
          <p:cNvSpPr txBox="1"/>
          <p:nvPr/>
        </p:nvSpPr>
        <p:spPr>
          <a:xfrm>
            <a:off x="8463867" y="1430612"/>
            <a:ext cx="224191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makes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inherit all the members of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881977" y="574703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AB0C4C-FC89-E505-EEED-0DCDFFCCFBDC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H="1" flipV="1">
            <a:off x="9190676" y="967362"/>
            <a:ext cx="394151" cy="46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66BF73-D841-7155-DA2D-949DA515AD38}"/>
              </a:ext>
            </a:extLst>
          </p:cNvPr>
          <p:cNvSpPr txBox="1"/>
          <p:nvPr/>
        </p:nvSpPr>
        <p:spPr>
          <a:xfrm>
            <a:off x="9038201" y="4336315"/>
            <a:ext cx="2241919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 now works like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70280C-CC25-E797-707C-1B14FBABB1F6}"/>
              </a:ext>
            </a:extLst>
          </p:cNvPr>
          <p:cNvSpPr txBox="1"/>
          <p:nvPr/>
        </p:nvSpPr>
        <p:spPr>
          <a:xfrm>
            <a:off x="8463867" y="2422155"/>
            <a:ext cx="224191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With the exception of constructors and assignment operator: those are </a:t>
            </a:r>
            <a:r>
              <a:rPr lang="en-CA" sz="1600" b="1" dirty="0"/>
              <a:t>not</a:t>
            </a:r>
            <a:r>
              <a:rPr lang="en-CA" sz="1600" dirty="0"/>
              <a:t> inherited.</a:t>
            </a:r>
          </a:p>
        </p:txBody>
      </p:sp>
    </p:spTree>
    <p:extLst>
      <p:ext uri="{BB962C8B-B14F-4D97-AF65-F5344CB8AC3E}">
        <p14:creationId xmlns:p14="http://schemas.microsoft.com/office/powerpoint/2010/main" val="333022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30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4148807" y="1526067"/>
            <a:ext cx="2980595" cy="30469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raises a question. When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is called here, what code is actually called?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It is not known until </a:t>
            </a:r>
            <a:r>
              <a:rPr lang="en-CA" sz="1600" i="1" dirty="0"/>
              <a:t>run-time </a:t>
            </a:r>
            <a:r>
              <a:rPr lang="en-CA" sz="1600" dirty="0"/>
              <a:t>what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code is actually called, e.g. the code from </a:t>
            </a:r>
            <a:r>
              <a:rPr lang="en-CA" sz="1600" dirty="0">
                <a:latin typeface="Consolas" panose="020B0609020204030204" pitchFamily="49" charset="0"/>
              </a:rPr>
              <a:t>Point</a:t>
            </a:r>
            <a:r>
              <a:rPr lang="en-CA" sz="1600" dirty="0"/>
              <a:t>, </a:t>
            </a:r>
            <a:r>
              <a:rPr lang="en-CA" sz="1600" dirty="0">
                <a:latin typeface="Consolas" panose="020B0609020204030204" pitchFamily="49" charset="0"/>
              </a:rPr>
              <a:t>Person</a:t>
            </a:r>
            <a:r>
              <a:rPr lang="en-CA" sz="1600" dirty="0"/>
              <a:t>, or </a:t>
            </a:r>
            <a:r>
              <a:rPr lang="en-CA" sz="1600" dirty="0">
                <a:latin typeface="Consolas" panose="020B0609020204030204" pitchFamily="49" charset="0"/>
              </a:rPr>
              <a:t>Reading</a:t>
            </a:r>
            <a:r>
              <a:rPr lang="en-CA" sz="1600" dirty="0"/>
              <a:t>.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But at </a:t>
            </a:r>
            <a:r>
              <a:rPr lang="en-CA" sz="1600" i="1" dirty="0"/>
              <a:t>compile-time</a:t>
            </a:r>
            <a:r>
              <a:rPr lang="en-CA" sz="1600" dirty="0"/>
              <a:t>, C++ can check that the code is used correctly.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F75899-0D98-E778-3773-F4FD63960A5A}"/>
              </a:ext>
            </a:extLst>
          </p:cNvPr>
          <p:cNvSpPr/>
          <p:nvPr/>
        </p:nvSpPr>
        <p:spPr>
          <a:xfrm>
            <a:off x="7715722" y="574334"/>
            <a:ext cx="3272192" cy="32216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56DFAB-4C8A-F5C8-B260-2F74699EC51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129402" y="1435835"/>
            <a:ext cx="865930" cy="161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DAAE36-C572-4478-F81D-D3328AF7A3D1}"/>
              </a:ext>
            </a:extLst>
          </p:cNvPr>
          <p:cNvSpPr txBox="1"/>
          <p:nvPr/>
        </p:nvSpPr>
        <p:spPr>
          <a:xfrm>
            <a:off x="4055891" y="5215473"/>
            <a:ext cx="298059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is both </a:t>
            </a:r>
            <a:r>
              <a:rPr lang="en-CA" sz="1600" dirty="0">
                <a:latin typeface="Consolas" panose="020B0609020204030204" pitchFamily="49" charset="0"/>
              </a:rPr>
              <a:t>virtual</a:t>
            </a:r>
            <a:r>
              <a:rPr lang="en-CA" sz="1600" dirty="0"/>
              <a:t> and </a:t>
            </a:r>
            <a:r>
              <a:rPr lang="en-CA" sz="1600" dirty="0">
                <a:latin typeface="Consolas" panose="020B0609020204030204" pitchFamily="49" charset="0"/>
              </a:rPr>
              <a:t>abstract</a:t>
            </a:r>
            <a:r>
              <a:rPr lang="en-CA" sz="1600" dirty="0"/>
              <a:t> in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, and inheriting classes must provide their own implementation of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1437062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31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4148807" y="1526067"/>
            <a:ext cx="2980595" cy="25545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There’s still a C++-specific problem with this class: to work correctly, you must also declare the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 destructor to be virtual.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Otherwise, if </a:t>
            </a:r>
            <a:r>
              <a:rPr lang="en-CA" sz="1600" dirty="0">
                <a:latin typeface="Consolas" panose="020B0609020204030204" pitchFamily="49" charset="0"/>
              </a:rPr>
              <a:t>~Printable()</a:t>
            </a:r>
            <a:r>
              <a:rPr lang="en-CA" sz="1600" dirty="0"/>
              <a:t> is not virtual, inheriting classes won’t be able to create their own customized destructors.</a:t>
            </a:r>
          </a:p>
        </p:txBody>
      </p:sp>
    </p:spTree>
    <p:extLst>
      <p:ext uri="{BB962C8B-B14F-4D97-AF65-F5344CB8AC3E}">
        <p14:creationId xmlns:p14="http://schemas.microsoft.com/office/powerpoint/2010/main" val="498897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32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virtual ~Printable() { }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4148807" y="1526067"/>
            <a:ext cx="2980595" cy="25545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There’s a C++-specific problem with this class: to work correctly, you must also declare the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 destructor to be virtual.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Otherwise, if </a:t>
            </a:r>
            <a:r>
              <a:rPr lang="en-CA" sz="1600" dirty="0">
                <a:latin typeface="Consolas" panose="020B0609020204030204" pitchFamily="49" charset="0"/>
              </a:rPr>
              <a:t>~Printable()</a:t>
            </a:r>
            <a:r>
              <a:rPr lang="en-CA" sz="1600" dirty="0"/>
              <a:t> is not virtual, inheriting classes won’t be able to create their own customized destructors.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F75899-0D98-E778-3773-F4FD63960A5A}"/>
              </a:ext>
            </a:extLst>
          </p:cNvPr>
          <p:cNvSpPr/>
          <p:nvPr/>
        </p:nvSpPr>
        <p:spPr>
          <a:xfrm>
            <a:off x="7703735" y="1846079"/>
            <a:ext cx="2558705" cy="32216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56DFAB-4C8A-F5C8-B260-2F74699EC51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129402" y="2168242"/>
            <a:ext cx="631662" cy="63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E18D33E-6062-F1B6-85C8-6C061DB1B58D}"/>
              </a:ext>
            </a:extLst>
          </p:cNvPr>
          <p:cNvSpPr txBox="1"/>
          <p:nvPr/>
        </p:nvSpPr>
        <p:spPr>
          <a:xfrm>
            <a:off x="4148806" y="4144892"/>
            <a:ext cx="2980595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Rule of Thumb</a:t>
            </a:r>
          </a:p>
          <a:p>
            <a:pPr algn="ctr"/>
            <a:r>
              <a:rPr lang="en-CA" sz="1600" dirty="0"/>
              <a:t>All classes that you inherit from in C++ should have a </a:t>
            </a:r>
            <a:r>
              <a:rPr lang="en-CA" sz="1600" b="1" dirty="0"/>
              <a:t>virtual destructor</a:t>
            </a:r>
            <a:r>
              <a:rPr lang="en-CA" sz="1600" dirty="0"/>
              <a:t>. g++ has a flag to check for this (we’ve used it since the start of the course).</a:t>
            </a:r>
          </a:p>
        </p:txBody>
      </p:sp>
    </p:spTree>
    <p:extLst>
      <p:ext uri="{BB962C8B-B14F-4D97-AF65-F5344CB8AC3E}">
        <p14:creationId xmlns:p14="http://schemas.microsoft.com/office/powerpoint/2010/main" val="2531237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33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virtual ~Printable() { }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3869197" y="1875854"/>
            <a:ext cx="200261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class diagram for the final classes.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4DA978B-AB2F-7DF2-7260-DE676204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661" y="1739390"/>
            <a:ext cx="49625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61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34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virtual ~Printable() { }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3869197" y="1875854"/>
            <a:ext cx="200261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class diagram for the final classes.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4DA978B-AB2F-7DF2-7260-DE676204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661" y="1739390"/>
            <a:ext cx="4962525" cy="259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01FB8D-063F-4F0E-9B31-785D044F9819}"/>
              </a:ext>
            </a:extLst>
          </p:cNvPr>
          <p:cNvSpPr txBox="1"/>
          <p:nvPr/>
        </p:nvSpPr>
        <p:spPr>
          <a:xfrm>
            <a:off x="597005" y="4501516"/>
            <a:ext cx="6514155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vector&lt;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Printable*</a:t>
            </a:r>
            <a:r>
              <a:rPr lang="en-US" sz="1400" dirty="0">
                <a:latin typeface="Consolas" panose="020B0609020204030204" pitchFamily="49" charset="0"/>
              </a:rPr>
              <a:t>&gt; v = { new Point{1, 2},                 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     new Person{"Max", 2},                 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     new Reading{"Black Rock", 41.5}                                   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   };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for(Printable* p : v)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p-&gt;print();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E0F5E-A2D5-9AE5-0F3D-2FC1930BCBC9}"/>
              </a:ext>
            </a:extLst>
          </p:cNvPr>
          <p:cNvSpPr txBox="1"/>
          <p:nvPr/>
        </p:nvSpPr>
        <p:spPr>
          <a:xfrm>
            <a:off x="3129876" y="5670512"/>
            <a:ext cx="202496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exact version of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that’s called here isn’t known until run-time.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06C297-5A67-9BAF-B98D-2AB1B23BAE84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229322" y="5977607"/>
            <a:ext cx="900554" cy="23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F40A437-9EC8-1CD5-36F8-E64FF7E83807}"/>
              </a:ext>
            </a:extLst>
          </p:cNvPr>
          <p:cNvSpPr txBox="1"/>
          <p:nvPr/>
        </p:nvSpPr>
        <p:spPr>
          <a:xfrm>
            <a:off x="5536793" y="4000355"/>
            <a:ext cx="174062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Different types of objects in the same vector!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9B0269-9BEE-BC59-6A54-91B307EDFD68}"/>
              </a:ext>
            </a:extLst>
          </p:cNvPr>
          <p:cNvCxnSpPr>
            <a:stCxn id="16" idx="1"/>
          </p:cNvCxnSpPr>
          <p:nvPr/>
        </p:nvCxnSpPr>
        <p:spPr>
          <a:xfrm flipH="1">
            <a:off x="5025421" y="4415854"/>
            <a:ext cx="511372" cy="26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920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35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virtual ~Printable() { }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3869197" y="1875854"/>
            <a:ext cx="200261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class diagram for the final classes.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4DA978B-AB2F-7DF2-7260-DE676204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661" y="1739390"/>
            <a:ext cx="4962525" cy="259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01FB8D-063F-4F0E-9B31-785D044F9819}"/>
              </a:ext>
            </a:extLst>
          </p:cNvPr>
          <p:cNvSpPr txBox="1"/>
          <p:nvPr/>
        </p:nvSpPr>
        <p:spPr>
          <a:xfrm>
            <a:off x="597005" y="4501516"/>
            <a:ext cx="6514155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Point</a:t>
            </a:r>
            <a:r>
              <a:rPr lang="en-US" sz="1400" dirty="0">
                <a:latin typeface="Consolas" panose="020B0609020204030204" pitchFamily="49" charset="0"/>
              </a:rPr>
              <a:t>* r = new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Point</a:t>
            </a:r>
            <a:r>
              <a:rPr lang="en-US" sz="1400" dirty="0">
                <a:latin typeface="Consolas" panose="020B0609020204030204" pitchFamily="49" charset="0"/>
              </a:rPr>
              <a:t>{-5, 12};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r-&gt;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();           // okay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cout &lt;&lt; r-&gt;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     // okay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&lt;&lt; "\n";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* p = r;       // okay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p-&gt;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();           // okay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cout &lt;&lt; p-&gt;</a:t>
            </a:r>
            <a:r>
              <a:rPr lang="en-US" sz="1400" dirty="0" err="1">
                <a:latin typeface="Consolas" panose="020B0609020204030204" pitchFamily="49" charset="0"/>
              </a:rPr>
              <a:t>get_z</a:t>
            </a:r>
            <a:r>
              <a:rPr lang="en-US" sz="1400" dirty="0">
                <a:latin typeface="Consolas" panose="020B0609020204030204" pitchFamily="49" charset="0"/>
              </a:rPr>
              <a:t>();     //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compile-time error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E0F5E-A2D5-9AE5-0F3D-2FC1930BCBC9}"/>
              </a:ext>
            </a:extLst>
          </p:cNvPr>
          <p:cNvSpPr txBox="1"/>
          <p:nvPr/>
        </p:nvSpPr>
        <p:spPr>
          <a:xfrm>
            <a:off x="5618334" y="5424266"/>
            <a:ext cx="175669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p</a:t>
            </a:r>
            <a:r>
              <a:rPr lang="en-CA" sz="1600" dirty="0"/>
              <a:t> is of type </a:t>
            </a:r>
            <a:r>
              <a:rPr lang="en-CA" sz="1600" dirty="0">
                <a:latin typeface="Consolas" panose="020B0609020204030204" pitchFamily="49" charset="0"/>
              </a:rPr>
              <a:t>Printable*</a:t>
            </a:r>
            <a:r>
              <a:rPr lang="en-CA" sz="1600" dirty="0"/>
              <a:t> and so can only access members of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06C297-5A67-9BAF-B98D-2AB1B23BAE84}"/>
              </a:ext>
            </a:extLst>
          </p:cNvPr>
          <p:cNvCxnSpPr>
            <a:stCxn id="6" idx="1"/>
          </p:cNvCxnSpPr>
          <p:nvPr/>
        </p:nvCxnSpPr>
        <p:spPr>
          <a:xfrm flipH="1">
            <a:off x="5138777" y="6085986"/>
            <a:ext cx="479557" cy="5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859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36</a:t>
            </a:fld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F7E9EA-3FE8-FA20-528B-2663A05D0070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72AB09-9E62-3C0C-D7F1-FCA5AB36C7B6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B05C37-6B89-6044-D13F-993BDEC605CE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4F2F8A20-D0BC-BDC4-1AAE-86CCB2D57B5F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30C44BC4-E610-FA65-FEE5-F35AADFDF435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6C3A95E-844C-731D-FEE1-E3F124E96F1D}"/>
                      </a:ext>
                    </a:extLst>
                  </p:cNvPr>
                  <p:cNvCxnSpPr>
                    <a:cxnSpLocks/>
                    <a:endCxn id="18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B7EF6FEB-C70C-4CFA-9B08-9D36A2519C17}"/>
                      </a:ext>
                    </a:extLst>
                  </p:cNvPr>
                  <p:cNvCxnSpPr>
                    <a:cxnSpLocks/>
                    <a:stCxn id="18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52EA695-E57B-366B-2791-FF2CB4B9C3AA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CF5D0DF-68D2-9EA7-F460-6EB16732E284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3915A8-EC5A-6805-5271-68DE00FA377B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309CBBD-9E41-8D06-0F64-2AA7C26D9A5E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CE8D89F-21BF-299A-C9D4-2BCD23284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E7FB694-6CDB-D3A9-9837-08DA256905E5}"/>
                    </a:ext>
                  </a:extLst>
                </p:cNvPr>
                <p:cNvCxnSpPr>
                  <a:cxnSpLocks/>
                  <a:endCxn id="10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BBDA430-AA97-A7CF-91B1-B73253D83A55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85400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37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CB56C-0360-E05B-9C13-C2DB1DC7797E}"/>
              </a:ext>
            </a:extLst>
          </p:cNvPr>
          <p:cNvSpPr txBox="1"/>
          <p:nvPr/>
        </p:nvSpPr>
        <p:spPr>
          <a:xfrm>
            <a:off x="7897091" y="1396214"/>
            <a:ext cx="10711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Ellipse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85AC8-DD2C-DE29-4E08-7F13D4B84F7C}"/>
              </a:ext>
            </a:extLst>
          </p:cNvPr>
          <p:cNvSpPr txBox="1"/>
          <p:nvPr/>
        </p:nvSpPr>
        <p:spPr>
          <a:xfrm>
            <a:off x="7935883" y="2447900"/>
            <a:ext cx="944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Circle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A27C40-82B0-609D-DDA4-29C6A7BDEB1C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8408128" y="1765546"/>
            <a:ext cx="24527" cy="68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E9083F-400F-9557-0B7C-3221EA985E85}"/>
              </a:ext>
            </a:extLst>
          </p:cNvPr>
          <p:cNvSpPr txBox="1"/>
          <p:nvPr/>
        </p:nvSpPr>
        <p:spPr>
          <a:xfrm>
            <a:off x="5014086" y="1398300"/>
            <a:ext cx="200261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Possibility</a:t>
            </a:r>
            <a:r>
              <a:rPr lang="en-CA" sz="1600" dirty="0"/>
              <a:t>: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4F92AE-2EB7-AFAB-3C69-6C346C60BB46}"/>
              </a:ext>
            </a:extLst>
          </p:cNvPr>
          <p:cNvSpPr txBox="1"/>
          <p:nvPr/>
        </p:nvSpPr>
        <p:spPr>
          <a:xfrm>
            <a:off x="5180218" y="2598003"/>
            <a:ext cx="167034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Makes sense: every circle is also an ellipse.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629068-67BC-C6E1-CEC2-61152B8F062A}"/>
              </a:ext>
            </a:extLst>
          </p:cNvPr>
          <p:cNvSpPr txBox="1"/>
          <p:nvPr/>
        </p:nvSpPr>
        <p:spPr>
          <a:xfrm>
            <a:off x="8680503" y="3263351"/>
            <a:ext cx="1670345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What could go wrong?</a:t>
            </a:r>
            <a:endParaRPr lang="en-CA" sz="1600" b="1" dirty="0">
              <a:latin typeface="Consolas" panose="020B0609020204030204" pitchFamily="49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32B553-17A3-A883-D37E-2F3873027783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8570479-69B8-8DD8-D1AB-0F425875F945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56D76FB-43E2-5A60-E839-8DA4AF6E7DAA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09B11DD4-A20E-DF59-DFF5-C083857FF956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DB5978BF-63A1-109F-5D3D-0654A630709E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DC06E9CF-39DB-BA0C-E3DB-B580D010D9C1}"/>
                      </a:ext>
                    </a:extLst>
                  </p:cNvPr>
                  <p:cNvCxnSpPr>
                    <a:cxnSpLocks/>
                    <a:endCxn id="13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877922C9-F5C9-0F99-D3B6-1B35A362C4D4}"/>
                      </a:ext>
                    </a:extLst>
                  </p:cNvPr>
                  <p:cNvCxnSpPr>
                    <a:cxnSpLocks/>
                    <a:stCxn id="13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851FACE-FACD-61C8-CBB7-2F5D0F390604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82C8C67-259A-63CF-041A-ECC7D2E6474F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9A492C9-ED34-C8C5-4357-33AFB2D1A495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9A492C9-ED34-C8C5-4357-33AFB2D1A4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A2C95EF-BC44-BFFA-FE1D-84B38CEC688F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74B6770-1C97-4AF2-A916-6CBC5863E7A7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D5362AA-C211-685D-5847-22E916296B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20760F0-AF80-AD57-B0C0-07B8FEA101C9}"/>
                    </a:ext>
                  </a:extLst>
                </p:cNvPr>
                <p:cNvCxnSpPr>
                  <a:cxnSpLocks/>
                  <a:endCxn id="24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1138610-AB4D-501A-F1FD-7FA62A642EBF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ECF89C4-6080-FCE7-6E12-4DE088D5C026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ECF89C4-6080-FCE7-6E12-4DE088D5C0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17739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323002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CB56C-0360-E05B-9C13-C2DB1DC7797E}"/>
              </a:ext>
            </a:extLst>
          </p:cNvPr>
          <p:cNvSpPr txBox="1"/>
          <p:nvPr/>
        </p:nvSpPr>
        <p:spPr>
          <a:xfrm>
            <a:off x="7592457" y="1396214"/>
            <a:ext cx="23374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latin typeface="Consolas" panose="020B0609020204030204" pitchFamily="49" charset="0"/>
              </a:rPr>
              <a:t>Ellipse</a:t>
            </a:r>
            <a:br>
              <a:rPr lang="en-CA" dirty="0"/>
            </a:br>
            <a:r>
              <a:rPr lang="en-CA" dirty="0" err="1">
                <a:latin typeface="Consolas" panose="020B0609020204030204" pitchFamily="49" charset="0"/>
              </a:rPr>
              <a:t>set_width</a:t>
            </a:r>
            <a:r>
              <a:rPr lang="en-CA" dirty="0">
                <a:latin typeface="Consolas" panose="020B0609020204030204" pitchFamily="49" charset="0"/>
              </a:rPr>
              <a:t>(int w)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set_height</a:t>
            </a:r>
            <a:r>
              <a:rPr lang="en-CA" dirty="0">
                <a:latin typeface="Consolas" panose="020B0609020204030204" pitchFamily="49" charset="0"/>
              </a:rPr>
              <a:t>(int h)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85AC8-DD2C-DE29-4E08-7F13D4B84F7C}"/>
              </a:ext>
            </a:extLst>
          </p:cNvPr>
          <p:cNvSpPr txBox="1"/>
          <p:nvPr/>
        </p:nvSpPr>
        <p:spPr>
          <a:xfrm>
            <a:off x="7592456" y="3275111"/>
            <a:ext cx="23374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latin typeface="Consolas" panose="020B0609020204030204" pitchFamily="49" charset="0"/>
              </a:rPr>
              <a:t>Circle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set_width</a:t>
            </a:r>
            <a:r>
              <a:rPr lang="en-CA" dirty="0">
                <a:latin typeface="Consolas" panose="020B0609020204030204" pitchFamily="49" charset="0"/>
              </a:rPr>
              <a:t>(int w)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set_height</a:t>
            </a:r>
            <a:r>
              <a:rPr lang="en-CA" dirty="0">
                <a:latin typeface="Consolas" panose="020B0609020204030204" pitchFamily="49" charset="0"/>
              </a:rPr>
              <a:t>(int h)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A27C40-82B0-609D-DDA4-29C6A7BDEB1C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8761206" y="2319544"/>
            <a:ext cx="1" cy="95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E9083F-400F-9557-0B7C-3221EA985E85}"/>
              </a:ext>
            </a:extLst>
          </p:cNvPr>
          <p:cNvSpPr txBox="1"/>
          <p:nvPr/>
        </p:nvSpPr>
        <p:spPr>
          <a:xfrm>
            <a:off x="5014086" y="1398300"/>
            <a:ext cx="200261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Possibility</a:t>
            </a:r>
            <a:r>
              <a:rPr lang="en-CA" sz="1600" dirty="0"/>
              <a:t>: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4F92AE-2EB7-AFAB-3C69-6C346C60BB46}"/>
              </a:ext>
            </a:extLst>
          </p:cNvPr>
          <p:cNvSpPr txBox="1"/>
          <p:nvPr/>
        </p:nvSpPr>
        <p:spPr>
          <a:xfrm>
            <a:off x="5180218" y="2598003"/>
            <a:ext cx="167034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Makes sense: every circle is also an ellipse.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27875C-5FF7-BD33-6DC2-8EE546CCEADD}"/>
              </a:ext>
            </a:extLst>
          </p:cNvPr>
          <p:cNvSpPr txBox="1"/>
          <p:nvPr/>
        </p:nvSpPr>
        <p:spPr>
          <a:xfrm>
            <a:off x="10275610" y="1345977"/>
            <a:ext cx="1670345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But suppose you can change the width and height of an Ellipse.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AA6054-E8EF-D120-8FC7-C52925E08295}"/>
              </a:ext>
            </a:extLst>
          </p:cNvPr>
          <p:cNvSpPr txBox="1"/>
          <p:nvPr/>
        </p:nvSpPr>
        <p:spPr>
          <a:xfrm>
            <a:off x="10275610" y="3075057"/>
            <a:ext cx="16703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Since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, you </a:t>
            </a:r>
            <a:r>
              <a:rPr lang="en-CA" sz="1600" dirty="0" err="1">
                <a:latin typeface="Consolas" panose="020B0609020204030204" pitchFamily="49" charset="0"/>
              </a:rPr>
              <a:t>set_width</a:t>
            </a:r>
            <a:r>
              <a:rPr lang="en-CA" sz="1600" dirty="0"/>
              <a:t> and </a:t>
            </a:r>
            <a:r>
              <a:rPr lang="en-CA" sz="1600" dirty="0" err="1">
                <a:latin typeface="Consolas" panose="020B0609020204030204" pitchFamily="49" charset="0"/>
              </a:rPr>
              <a:t>set_height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301C6B-0995-6507-905C-D939BA9AAAEA}"/>
              </a:ext>
            </a:extLst>
          </p:cNvPr>
          <p:cNvSpPr txBox="1"/>
          <p:nvPr/>
        </p:nvSpPr>
        <p:spPr>
          <a:xfrm>
            <a:off x="5470120" y="4879022"/>
            <a:ext cx="6582169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Circle c(10);      // a circle of radius 10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c.set_width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(5);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c.set_height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(15);</a:t>
            </a:r>
            <a:r>
              <a:rPr lang="en-US" dirty="0">
                <a:latin typeface="Consolas" panose="020B0609020204030204" pitchFamily="49" charset="0"/>
              </a:rPr>
              <a:t>  // ???: a circle's width and        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      // height can't be different!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EF3AC9-6A47-C9C6-DBC9-B44286B560D7}"/>
              </a:ext>
            </a:extLst>
          </p:cNvPr>
          <p:cNvSpPr txBox="1"/>
          <p:nvPr/>
        </p:nvSpPr>
        <p:spPr>
          <a:xfrm>
            <a:off x="4725269" y="3631537"/>
            <a:ext cx="260309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lets us set the width and height of a circle to be </a:t>
            </a:r>
            <a:r>
              <a:rPr lang="en-CA" sz="1600" b="1" dirty="0"/>
              <a:t>different values</a:t>
            </a:r>
            <a:r>
              <a:rPr lang="en-CA" sz="1600" dirty="0"/>
              <a:t>, which makes no sense for a circle.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3D3492-63F9-20BF-5F21-21B270E4202E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13107D-2846-5545-2A5D-79B0D8EFDCBC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651F48E-307B-6983-6460-F383AC2C7A2F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9C80B7FB-FBD3-5797-918D-C7E1F4170E69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1C67E2F1-9C53-EF94-5310-D12A13EF212A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4E1D02D7-E836-5BF0-1DDA-1A0E8010D0FC}"/>
                      </a:ext>
                    </a:extLst>
                  </p:cNvPr>
                  <p:cNvCxnSpPr>
                    <a:cxnSpLocks/>
                    <a:endCxn id="30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98573F29-4A4F-C7C0-1E7D-A22AE646D409}"/>
                      </a:ext>
                    </a:extLst>
                  </p:cNvPr>
                  <p:cNvCxnSpPr>
                    <a:cxnSpLocks/>
                    <a:stCxn id="30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4D2B9FA-2648-7BC1-8DFD-9E9AC63B5836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3447146-07C9-F7CF-E884-90B8AC26BD72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1E65025-D7C1-0322-3A91-D0E984734143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1E65025-D7C1-0322-3A91-D0E9847341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D98A3E4-D9A7-B33F-4315-71567E850E39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8D84D64-35D7-807F-D57D-F4089EA69204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4968C590-BE53-8E4D-AD94-55BE3C1802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05B9314-3CE6-87A9-AEEB-FFC4D703219E}"/>
                    </a:ext>
                  </a:extLst>
                </p:cNvPr>
                <p:cNvCxnSpPr>
                  <a:cxnSpLocks/>
                  <a:endCxn id="22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8738306-5554-0AC3-5D6D-FA27185220C9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D288D09-E20D-2C5B-39B5-17BE36BDB3F8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D288D09-E20D-2C5B-39B5-17BE36BDB3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976757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323002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CB56C-0360-E05B-9C13-C2DB1DC7797E}"/>
              </a:ext>
            </a:extLst>
          </p:cNvPr>
          <p:cNvSpPr txBox="1"/>
          <p:nvPr/>
        </p:nvSpPr>
        <p:spPr>
          <a:xfrm>
            <a:off x="7592457" y="1396214"/>
            <a:ext cx="23374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latin typeface="Consolas" panose="020B0609020204030204" pitchFamily="49" charset="0"/>
              </a:rPr>
              <a:t>Ellipse</a:t>
            </a:r>
            <a:br>
              <a:rPr lang="en-CA" dirty="0"/>
            </a:br>
            <a:r>
              <a:rPr lang="en-CA" dirty="0" err="1">
                <a:latin typeface="Consolas" panose="020B0609020204030204" pitchFamily="49" charset="0"/>
              </a:rPr>
              <a:t>set_width</a:t>
            </a:r>
            <a:r>
              <a:rPr lang="en-CA" dirty="0">
                <a:latin typeface="Consolas" panose="020B0609020204030204" pitchFamily="49" charset="0"/>
              </a:rPr>
              <a:t>(int w)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set_height</a:t>
            </a:r>
            <a:r>
              <a:rPr lang="en-CA" dirty="0">
                <a:latin typeface="Consolas" panose="020B0609020204030204" pitchFamily="49" charset="0"/>
              </a:rPr>
              <a:t>(int h)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85AC8-DD2C-DE29-4E08-7F13D4B84F7C}"/>
              </a:ext>
            </a:extLst>
          </p:cNvPr>
          <p:cNvSpPr txBox="1"/>
          <p:nvPr/>
        </p:nvSpPr>
        <p:spPr>
          <a:xfrm>
            <a:off x="7592456" y="3275111"/>
            <a:ext cx="23374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latin typeface="Consolas" panose="020B0609020204030204" pitchFamily="49" charset="0"/>
              </a:rPr>
              <a:t>Circle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set_width</a:t>
            </a:r>
            <a:r>
              <a:rPr lang="en-CA" dirty="0">
                <a:latin typeface="Consolas" panose="020B0609020204030204" pitchFamily="49" charset="0"/>
              </a:rPr>
              <a:t>(int w)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set_height</a:t>
            </a:r>
            <a:r>
              <a:rPr lang="en-CA" dirty="0">
                <a:latin typeface="Consolas" panose="020B0609020204030204" pitchFamily="49" charset="0"/>
              </a:rPr>
              <a:t>(int h)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A27C40-82B0-609D-DDA4-29C6A7BDEB1C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8761206" y="2319544"/>
            <a:ext cx="1" cy="95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E9083F-400F-9557-0B7C-3221EA985E85}"/>
              </a:ext>
            </a:extLst>
          </p:cNvPr>
          <p:cNvSpPr txBox="1"/>
          <p:nvPr/>
        </p:nvSpPr>
        <p:spPr>
          <a:xfrm>
            <a:off x="5014086" y="1398300"/>
            <a:ext cx="200261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Possibility</a:t>
            </a:r>
            <a:r>
              <a:rPr lang="en-CA" sz="1600" dirty="0"/>
              <a:t>: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4F92AE-2EB7-AFAB-3C69-6C346C60BB46}"/>
              </a:ext>
            </a:extLst>
          </p:cNvPr>
          <p:cNvSpPr txBox="1"/>
          <p:nvPr/>
        </p:nvSpPr>
        <p:spPr>
          <a:xfrm>
            <a:off x="5180218" y="2598003"/>
            <a:ext cx="167034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Makes sense: every circle is also an ellipse.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27875C-5FF7-BD33-6DC2-8EE546CCEADD}"/>
              </a:ext>
            </a:extLst>
          </p:cNvPr>
          <p:cNvSpPr txBox="1"/>
          <p:nvPr/>
        </p:nvSpPr>
        <p:spPr>
          <a:xfrm>
            <a:off x="10275610" y="1345977"/>
            <a:ext cx="1670345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But suppose you can change the width and height of an Ellipse.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AA6054-E8EF-D120-8FC7-C52925E08295}"/>
              </a:ext>
            </a:extLst>
          </p:cNvPr>
          <p:cNvSpPr txBox="1"/>
          <p:nvPr/>
        </p:nvSpPr>
        <p:spPr>
          <a:xfrm>
            <a:off x="10275610" y="3075057"/>
            <a:ext cx="16703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Since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, you </a:t>
            </a:r>
            <a:r>
              <a:rPr lang="en-CA" sz="1600" dirty="0" err="1">
                <a:latin typeface="Consolas" panose="020B0609020204030204" pitchFamily="49" charset="0"/>
              </a:rPr>
              <a:t>set_width</a:t>
            </a:r>
            <a:r>
              <a:rPr lang="en-CA" sz="1600" dirty="0"/>
              <a:t> and </a:t>
            </a:r>
            <a:r>
              <a:rPr lang="en-CA" sz="1600" dirty="0" err="1">
                <a:latin typeface="Consolas" panose="020B0609020204030204" pitchFamily="49" charset="0"/>
              </a:rPr>
              <a:t>set_height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301C6B-0995-6507-905C-D939BA9AAAEA}"/>
              </a:ext>
            </a:extLst>
          </p:cNvPr>
          <p:cNvSpPr txBox="1"/>
          <p:nvPr/>
        </p:nvSpPr>
        <p:spPr>
          <a:xfrm>
            <a:off x="5470120" y="4879022"/>
            <a:ext cx="6582169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Circle c(10);      // a circle of radius 10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c.set_width</a:t>
            </a:r>
            <a:r>
              <a:rPr lang="en-US" dirty="0">
                <a:latin typeface="Consolas" panose="020B0609020204030204" pitchFamily="49" charset="0"/>
              </a:rPr>
              <a:t>(5);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c.set_height</a:t>
            </a:r>
            <a:r>
              <a:rPr lang="en-US" dirty="0">
                <a:latin typeface="Consolas" panose="020B0609020204030204" pitchFamily="49" charset="0"/>
              </a:rPr>
              <a:t>(15);  // ???: a circle's width and        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      // height can't be different!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FF3D70-9319-7323-30D6-DE5777C65053}"/>
              </a:ext>
            </a:extLst>
          </p:cNvPr>
          <p:cNvCxnSpPr/>
          <p:nvPr/>
        </p:nvCxnSpPr>
        <p:spPr>
          <a:xfrm>
            <a:off x="7262301" y="1209124"/>
            <a:ext cx="3013309" cy="298931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806A58-940F-500B-ECD2-EB79756A931E}"/>
              </a:ext>
            </a:extLst>
          </p:cNvPr>
          <p:cNvCxnSpPr>
            <a:cxnSpLocks/>
          </p:cNvCxnSpPr>
          <p:nvPr/>
        </p:nvCxnSpPr>
        <p:spPr>
          <a:xfrm flipH="1">
            <a:off x="7322757" y="1209124"/>
            <a:ext cx="2607198" cy="322568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01AC313-09C5-5EF9-47B0-31B94A955997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0E3E827-DD6D-112F-7DC7-30D559A17DF0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40C8F30-9FA2-D4CE-34E9-DCDC46137E40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A47B161A-6931-D72D-9A99-E9B003EE6AC7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2D467359-E87C-EA47-5BC4-476F5242040D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3955D43C-9701-A8DE-DD1F-E90875A4C69A}"/>
                      </a:ext>
                    </a:extLst>
                  </p:cNvPr>
                  <p:cNvCxnSpPr>
                    <a:cxnSpLocks/>
                    <a:endCxn id="32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D3D06F7C-A3F0-289D-DEC8-FF44BFEA6EC8}"/>
                      </a:ext>
                    </a:extLst>
                  </p:cNvPr>
                  <p:cNvCxnSpPr>
                    <a:cxnSpLocks/>
                    <a:stCxn id="32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1BB6BE7-C5ED-8E69-51F2-908A1E357A59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3FC00E2-5EF4-7D83-4DE3-7910E0017737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8A1B37A6-74AD-20FB-FCEC-8E838C8F6232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8A1B37A6-74AD-20FB-FCEC-8E838C8F62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E11BF7F-415D-57DD-579A-9A2CC4866C47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1987BD6-4718-A740-BA59-51FC38F667BC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EA306BC-0F3A-4DE7-0EBF-410EA266EF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11F6E34C-F44D-3F1A-7AF6-122AEA2935BC}"/>
                    </a:ext>
                  </a:extLst>
                </p:cNvPr>
                <p:cNvCxnSpPr>
                  <a:cxnSpLocks/>
                  <a:endCxn id="24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E80DE47-964E-BB4A-7961-5DC8BB57FE28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E677B0B-0392-52D3-E68C-033A032DEE8A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E677B0B-0392-52D3-E68C-033A032DEE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0BFFE25-5801-3606-3AB5-AE294CC37A92}"/>
              </a:ext>
            </a:extLst>
          </p:cNvPr>
          <p:cNvSpPr txBox="1"/>
          <p:nvPr/>
        </p:nvSpPr>
        <p:spPr>
          <a:xfrm>
            <a:off x="4725269" y="3631537"/>
            <a:ext cx="260309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lets us set the width and height of a circle to be </a:t>
            </a:r>
            <a:r>
              <a:rPr lang="en-CA" sz="1600" b="1" dirty="0"/>
              <a:t>different values</a:t>
            </a:r>
            <a:r>
              <a:rPr lang="en-CA" sz="1600" dirty="0"/>
              <a:t>, which makes no sense for a circle.</a:t>
            </a:r>
          </a:p>
        </p:txBody>
      </p:sp>
    </p:spTree>
    <p:extLst>
      <p:ext uri="{BB962C8B-B14F-4D97-AF65-F5344CB8AC3E}">
        <p14:creationId xmlns:p14="http://schemas.microsoft.com/office/powerpoint/2010/main" val="406989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Create a class called </a:t>
            </a:r>
            <a:r>
              <a:rPr lang="en-CA" dirty="0" err="1"/>
              <a:t>int_vec</a:t>
            </a:r>
            <a:r>
              <a:rPr lang="en-CA" dirty="0"/>
              <a:t> that works just like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, but also has a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so we can write </a:t>
            </a:r>
            <a:r>
              <a:rPr lang="en-CA" dirty="0" err="1">
                <a:latin typeface="Consolas" panose="020B0609020204030204" pitchFamily="49" charset="0"/>
              </a:rPr>
              <a:t>v.sort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easily create such a class: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Make a new class called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inherits from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add the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433502" cy="3139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sort()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std::sort(begin(), end());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3856069"/>
            <a:ext cx="5433502" cy="25545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v.sort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for (int n : v)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cout &lt;&lt; n &lt;&lt; " 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29657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66BF73-D841-7155-DA2D-949DA515AD38}"/>
              </a:ext>
            </a:extLst>
          </p:cNvPr>
          <p:cNvSpPr txBox="1"/>
          <p:nvPr/>
        </p:nvSpPr>
        <p:spPr>
          <a:xfrm>
            <a:off x="8678613" y="2024973"/>
            <a:ext cx="205299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begin()</a:t>
            </a:r>
            <a:r>
              <a:rPr lang="en-CA" sz="1600" dirty="0"/>
              <a:t> and </a:t>
            </a:r>
            <a:r>
              <a:rPr lang="en-CA" sz="1600" dirty="0">
                <a:latin typeface="Consolas" panose="020B0609020204030204" pitchFamily="49" charset="0"/>
              </a:rPr>
              <a:t>end()</a:t>
            </a:r>
            <a:r>
              <a:rPr lang="en-CA" sz="1600" dirty="0"/>
              <a:t> are inherited from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55BF55-CD31-3CAE-3485-F14C779AE98A}"/>
              </a:ext>
            </a:extLst>
          </p:cNvPr>
          <p:cNvCxnSpPr/>
          <p:nvPr/>
        </p:nvCxnSpPr>
        <p:spPr>
          <a:xfrm flipH="1" flipV="1">
            <a:off x="8610600" y="1587354"/>
            <a:ext cx="1095768" cy="43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479724-783E-8A2F-E14E-7566ECAB338B}"/>
              </a:ext>
            </a:extLst>
          </p:cNvPr>
          <p:cNvCxnSpPr>
            <a:cxnSpLocks/>
          </p:cNvCxnSpPr>
          <p:nvPr/>
        </p:nvCxnSpPr>
        <p:spPr>
          <a:xfrm flipH="1" flipV="1">
            <a:off x="9532557" y="1561129"/>
            <a:ext cx="172552" cy="45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6133639" y="5079985"/>
            <a:ext cx="1121105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1953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40</a:t>
            </a:fld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A97E2C-45C1-5558-EBDA-ED7B45680F21}"/>
              </a:ext>
            </a:extLst>
          </p:cNvPr>
          <p:cNvGrpSpPr/>
          <p:nvPr/>
        </p:nvGrpSpPr>
        <p:grpSpPr>
          <a:xfrm>
            <a:off x="7916487" y="1396214"/>
            <a:ext cx="1071127" cy="1421018"/>
            <a:chOff x="7916487" y="1396214"/>
            <a:chExt cx="1071127" cy="14210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ECB56C-0360-E05B-9C13-C2DB1DC7797E}"/>
                </a:ext>
              </a:extLst>
            </p:cNvPr>
            <p:cNvSpPr txBox="1"/>
            <p:nvPr/>
          </p:nvSpPr>
          <p:spPr>
            <a:xfrm>
              <a:off x="7979806" y="1396214"/>
              <a:ext cx="9444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Circle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E85AC8-DD2C-DE29-4E08-7F13D4B84F7C}"/>
                </a:ext>
              </a:extLst>
            </p:cNvPr>
            <p:cNvSpPr txBox="1"/>
            <p:nvPr/>
          </p:nvSpPr>
          <p:spPr>
            <a:xfrm>
              <a:off x="7916487" y="2447900"/>
              <a:ext cx="10711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Ellipse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BA27C40-82B0-609D-DDA4-29C6A7BDEB1C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V="1">
              <a:off x="8452051" y="1765546"/>
              <a:ext cx="0" cy="68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3E9083F-400F-9557-0B7C-3221EA985E85}"/>
              </a:ext>
            </a:extLst>
          </p:cNvPr>
          <p:cNvSpPr txBox="1"/>
          <p:nvPr/>
        </p:nvSpPr>
        <p:spPr>
          <a:xfrm>
            <a:off x="5014086" y="1398300"/>
            <a:ext cx="200261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Possibility</a:t>
            </a:r>
            <a:r>
              <a:rPr lang="en-CA" sz="1600" dirty="0"/>
              <a:t>: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3E2D80-283A-F589-0250-358808D34F5F}"/>
              </a:ext>
            </a:extLst>
          </p:cNvPr>
          <p:cNvSpPr txBox="1"/>
          <p:nvPr/>
        </p:nvSpPr>
        <p:spPr>
          <a:xfrm>
            <a:off x="5014086" y="2308364"/>
            <a:ext cx="16703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Makes sense: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stores one radius,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 will add another one.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12C379-F80F-8679-346F-C569134547DD}"/>
              </a:ext>
            </a:extLst>
          </p:cNvPr>
          <p:cNvSpPr txBox="1"/>
          <p:nvPr/>
        </p:nvSpPr>
        <p:spPr>
          <a:xfrm>
            <a:off x="8680503" y="3263351"/>
            <a:ext cx="1670345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What could go wrong?</a:t>
            </a:r>
            <a:endParaRPr lang="en-CA" sz="1600" b="1" dirty="0"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B5FA832-977B-DFCD-772B-5A29061F5FAF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944F9E-0272-7099-D337-80DBBD717A94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63DD292-725B-D61A-15A1-291F5190C4A9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A54F90BC-3148-BAAE-0B9A-7EE08A662850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E89492CE-53C6-ED15-4DD4-B8C65736060B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719A4883-FD8C-5698-0050-55C3ADF8C552}"/>
                      </a:ext>
                    </a:extLst>
                  </p:cNvPr>
                  <p:cNvCxnSpPr>
                    <a:cxnSpLocks/>
                    <a:endCxn id="28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C133B69B-7424-6BFC-363A-5855AFD13407}"/>
                      </a:ext>
                    </a:extLst>
                  </p:cNvPr>
                  <p:cNvCxnSpPr>
                    <a:cxnSpLocks/>
                    <a:stCxn id="28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7D06FC9-3743-C997-8475-9AC6FF3BDDED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672121E-8558-C878-FF81-BBB732EBF835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58FAE80A-F9BB-D917-D7A1-36D1F4A848E6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58FAE80A-F9BB-D917-D7A1-36D1F4A848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CF83C3E-0C0F-524A-58CC-EA3217E81E48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457DA7A-CF0B-9F30-C5A7-4F9CCAF78099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A588D79A-C2B0-078B-AA3E-106B6DE087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42630CC-94E1-D65B-EB42-4AA2449ED283}"/>
                    </a:ext>
                  </a:extLst>
                </p:cNvPr>
                <p:cNvCxnSpPr>
                  <a:cxnSpLocks/>
                  <a:endCxn id="20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FBAF034-9CEC-9F5C-E3C5-D56B34B85F68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29B03AB-80F4-D8FE-94C4-E65FAD9E386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29B03AB-80F4-D8FE-94C4-E65FAD9E38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105225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41</a:t>
            </a:fld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A97E2C-45C1-5558-EBDA-ED7B45680F21}"/>
              </a:ext>
            </a:extLst>
          </p:cNvPr>
          <p:cNvGrpSpPr/>
          <p:nvPr/>
        </p:nvGrpSpPr>
        <p:grpSpPr>
          <a:xfrm>
            <a:off x="7916487" y="1396214"/>
            <a:ext cx="1071127" cy="1421018"/>
            <a:chOff x="7916487" y="1396214"/>
            <a:chExt cx="1071127" cy="14210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ECB56C-0360-E05B-9C13-C2DB1DC7797E}"/>
                </a:ext>
              </a:extLst>
            </p:cNvPr>
            <p:cNvSpPr txBox="1"/>
            <p:nvPr/>
          </p:nvSpPr>
          <p:spPr>
            <a:xfrm>
              <a:off x="7979806" y="1396214"/>
              <a:ext cx="9444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Circle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E85AC8-DD2C-DE29-4E08-7F13D4B84F7C}"/>
                </a:ext>
              </a:extLst>
            </p:cNvPr>
            <p:cNvSpPr txBox="1"/>
            <p:nvPr/>
          </p:nvSpPr>
          <p:spPr>
            <a:xfrm>
              <a:off x="7916487" y="2447900"/>
              <a:ext cx="10711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Ellipse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BA27C40-82B0-609D-DDA4-29C6A7BDEB1C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V="1">
              <a:off x="8452051" y="1765546"/>
              <a:ext cx="0" cy="68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3E9083F-400F-9557-0B7C-3221EA985E85}"/>
              </a:ext>
            </a:extLst>
          </p:cNvPr>
          <p:cNvSpPr txBox="1"/>
          <p:nvPr/>
        </p:nvSpPr>
        <p:spPr>
          <a:xfrm>
            <a:off x="5014086" y="1398300"/>
            <a:ext cx="200261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Possibility</a:t>
            </a:r>
            <a:r>
              <a:rPr lang="en-CA" sz="1600" dirty="0"/>
              <a:t>: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3E2D80-283A-F589-0250-358808D34F5F}"/>
              </a:ext>
            </a:extLst>
          </p:cNvPr>
          <p:cNvSpPr txBox="1"/>
          <p:nvPr/>
        </p:nvSpPr>
        <p:spPr>
          <a:xfrm>
            <a:off x="5014086" y="2308364"/>
            <a:ext cx="16703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Makes sense: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stores one radius,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 will add another one.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5CCF9D-E8D2-A926-3E3E-8F024805371C}"/>
              </a:ext>
            </a:extLst>
          </p:cNvPr>
          <p:cNvSpPr txBox="1"/>
          <p:nvPr/>
        </p:nvSpPr>
        <p:spPr>
          <a:xfrm>
            <a:off x="5014086" y="3927350"/>
            <a:ext cx="658216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area(Circle c) {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return 3.14 * </a:t>
            </a:r>
            <a:r>
              <a:rPr lang="en-US" dirty="0" err="1">
                <a:latin typeface="Consolas" panose="020B0609020204030204" pitchFamily="49" charset="0"/>
              </a:rPr>
              <a:t>c.radius</a:t>
            </a:r>
            <a:r>
              <a:rPr lang="en-US" dirty="0">
                <a:latin typeface="Consolas" panose="020B0609020204030204" pitchFamily="49" charset="0"/>
              </a:rPr>
              <a:t>() * </a:t>
            </a:r>
            <a:r>
              <a:rPr lang="en-US" dirty="0" err="1">
                <a:latin typeface="Consolas" panose="020B0609020204030204" pitchFamily="49" charset="0"/>
              </a:rPr>
              <a:t>c.radius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34692-BD3D-9C24-0979-877F4F6C1083}"/>
              </a:ext>
            </a:extLst>
          </p:cNvPr>
          <p:cNvSpPr txBox="1"/>
          <p:nvPr/>
        </p:nvSpPr>
        <p:spPr>
          <a:xfrm>
            <a:off x="4549329" y="5222134"/>
            <a:ext cx="7405884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Ellipse e(5, 10);  // an ellipse 5 wide, 10 high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area(e);   //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this can't return the correct area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because area only calls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c.radius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0C802B-9CF2-D6A9-A7DF-1262C07CAEA7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8FA715F-C03D-535C-DB46-5666BB9626D2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1E56DB9-BC02-CB55-770C-6F55ABECCAC2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320B752F-A981-7A52-AB08-2FAF3C2D98E0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FA849E24-8528-873A-0A0D-A4CEAC038BBF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12860F4A-6AD3-C1DC-30D4-3F8E07B23C8E}"/>
                      </a:ext>
                    </a:extLst>
                  </p:cNvPr>
                  <p:cNvCxnSpPr>
                    <a:cxnSpLocks/>
                    <a:endCxn id="27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3E2A4151-5664-18C4-A53D-32A4AA858024}"/>
                      </a:ext>
                    </a:extLst>
                  </p:cNvPr>
                  <p:cNvCxnSpPr>
                    <a:cxnSpLocks/>
                    <a:stCxn id="27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86EE51B-00C7-44E6-9887-AAE5B0626D31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DC00865-0222-A975-EB43-02B90DF2BEE0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8979D68-B3A9-3C17-FB2B-DB8ED26917FC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8979D68-B3A9-3C17-FB2B-DB8ED26917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1F9F366-D696-A494-258B-4D12091EBFAA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8CB1CA0-865E-8398-429E-7A9D78B498B5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A0989F25-FBD1-8D89-7398-469865F1F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2085A258-11B6-B9DE-CD2F-9E8506497EF8}"/>
                    </a:ext>
                  </a:extLst>
                </p:cNvPr>
                <p:cNvCxnSpPr>
                  <a:cxnSpLocks/>
                  <a:endCxn id="19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DD8E7DF-B47D-1F86-D9E7-98FD24045F79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A797426A-814F-DE00-C246-76233BEB5B0F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A797426A-814F-DE00-C246-76233BEB5B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119632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5A392-2C8D-B5B4-D546-C6CCFF34C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79D5-2452-4342-7B22-B7568324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D94F9-75B3-C8A0-CF8D-9B398B36A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11F8F-C16F-7242-9068-A74E3594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42</a:t>
            </a:fld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07081F-60B6-EE92-E79A-EE22CC1A4FFD}"/>
              </a:ext>
            </a:extLst>
          </p:cNvPr>
          <p:cNvGrpSpPr/>
          <p:nvPr/>
        </p:nvGrpSpPr>
        <p:grpSpPr>
          <a:xfrm>
            <a:off x="7916487" y="1396214"/>
            <a:ext cx="1071127" cy="1421018"/>
            <a:chOff x="7916487" y="1396214"/>
            <a:chExt cx="1071127" cy="14210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E7CD54-4275-345E-F4FB-965A24CC1D4E}"/>
                </a:ext>
              </a:extLst>
            </p:cNvPr>
            <p:cNvSpPr txBox="1"/>
            <p:nvPr/>
          </p:nvSpPr>
          <p:spPr>
            <a:xfrm>
              <a:off x="7979806" y="1396214"/>
              <a:ext cx="9444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Circle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D8F054-94A0-7035-85DA-6E1A0D50A227}"/>
                </a:ext>
              </a:extLst>
            </p:cNvPr>
            <p:cNvSpPr txBox="1"/>
            <p:nvPr/>
          </p:nvSpPr>
          <p:spPr>
            <a:xfrm>
              <a:off x="7916487" y="2447900"/>
              <a:ext cx="10711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Ellipse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14DDC00-F287-3E4A-5595-9CB98F8C09D7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V="1">
              <a:off x="8452051" y="1765546"/>
              <a:ext cx="0" cy="68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61800BA-4537-8F3A-84B4-2B360F8D8CF5}"/>
              </a:ext>
            </a:extLst>
          </p:cNvPr>
          <p:cNvSpPr txBox="1"/>
          <p:nvPr/>
        </p:nvSpPr>
        <p:spPr>
          <a:xfrm>
            <a:off x="5014086" y="1398300"/>
            <a:ext cx="200261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Possibility</a:t>
            </a:r>
            <a:r>
              <a:rPr lang="en-CA" sz="1600" dirty="0"/>
              <a:t>: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85433D-B4C4-FDCB-A537-63B2E497DD5F}"/>
              </a:ext>
            </a:extLst>
          </p:cNvPr>
          <p:cNvSpPr txBox="1"/>
          <p:nvPr/>
        </p:nvSpPr>
        <p:spPr>
          <a:xfrm>
            <a:off x="5014086" y="2308364"/>
            <a:ext cx="16703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Makes sense: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stores one radius,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 will add another one.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41491F-6ED8-0299-8709-8C62C2E0D242}"/>
              </a:ext>
            </a:extLst>
          </p:cNvPr>
          <p:cNvSpPr txBox="1"/>
          <p:nvPr/>
        </p:nvSpPr>
        <p:spPr>
          <a:xfrm>
            <a:off x="5014086" y="3927350"/>
            <a:ext cx="658216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area(Circle c) {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return 3.14 * </a:t>
            </a:r>
            <a:r>
              <a:rPr lang="en-US" dirty="0" err="1">
                <a:latin typeface="Consolas" panose="020B0609020204030204" pitchFamily="49" charset="0"/>
              </a:rPr>
              <a:t>c.radius</a:t>
            </a:r>
            <a:r>
              <a:rPr lang="en-US" dirty="0">
                <a:latin typeface="Consolas" panose="020B0609020204030204" pitchFamily="49" charset="0"/>
              </a:rPr>
              <a:t>() * </a:t>
            </a:r>
            <a:r>
              <a:rPr lang="en-US" dirty="0" err="1">
                <a:latin typeface="Consolas" panose="020B0609020204030204" pitchFamily="49" charset="0"/>
              </a:rPr>
              <a:t>c.radius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0E541E-4B12-B14A-3F7C-ED14978E9ECF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9058F6E-9D05-E3E0-EE63-956C56D6D6C5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2A9BF53-2FD5-E218-1308-1FEB275BB0EB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B9E708CE-2C80-FA92-ABBB-B4E6D75F8467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265770DD-EB86-8FA4-9B6A-A67DD75AD0D5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64385E66-4B63-31E8-08A5-BB4164B50BBA}"/>
                      </a:ext>
                    </a:extLst>
                  </p:cNvPr>
                  <p:cNvCxnSpPr>
                    <a:cxnSpLocks/>
                    <a:endCxn id="27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128B5DF1-C281-1D5F-3342-AA0FDC3D4CB7}"/>
                      </a:ext>
                    </a:extLst>
                  </p:cNvPr>
                  <p:cNvCxnSpPr>
                    <a:cxnSpLocks/>
                    <a:stCxn id="27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3EDABAC-FF0D-5930-AD27-05C76A363F1B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BA1F8C4-57A7-1E84-2941-DDEB320C9646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613D957-84B7-960A-ECE6-C58895FE4567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613D957-84B7-960A-ECE6-C58895FE45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0228D2E-10B6-86ED-D6FE-9A4B25E719B2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E1DDFCB-E7C0-DF17-600B-190CCAFCABA4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4C579D8-5257-218D-8415-09F8989FC8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E143BB2-D15B-90DE-227F-BF9389C84866}"/>
                    </a:ext>
                  </a:extLst>
                </p:cNvPr>
                <p:cNvCxnSpPr>
                  <a:cxnSpLocks/>
                  <a:endCxn id="19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4613045-6743-E4DC-639D-ECFDD002B777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13A8D1D-4F58-2EB2-5C87-9233E35DD098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13A8D1D-4F58-2EB2-5C87-9233E35DD0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BF8A945-7876-A9CC-2EC1-E9138B623DFB}"/>
              </a:ext>
            </a:extLst>
          </p:cNvPr>
          <p:cNvCxnSpPr/>
          <p:nvPr/>
        </p:nvCxnSpPr>
        <p:spPr>
          <a:xfrm>
            <a:off x="7103945" y="1342372"/>
            <a:ext cx="3013309" cy="298931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F02297-E76F-2474-62B3-766BC675D541}"/>
              </a:ext>
            </a:extLst>
          </p:cNvPr>
          <p:cNvCxnSpPr>
            <a:cxnSpLocks/>
          </p:cNvCxnSpPr>
          <p:nvPr/>
        </p:nvCxnSpPr>
        <p:spPr>
          <a:xfrm flipH="1">
            <a:off x="7164401" y="1342372"/>
            <a:ext cx="2607198" cy="322568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ABBEDD-695A-4F2A-36CB-85279C3A2923}"/>
              </a:ext>
            </a:extLst>
          </p:cNvPr>
          <p:cNvSpPr txBox="1"/>
          <p:nvPr/>
        </p:nvSpPr>
        <p:spPr>
          <a:xfrm>
            <a:off x="4549329" y="5222134"/>
            <a:ext cx="7405884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Ellipse e(5, 10);  // an ellipse 5 wide, 10 high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area(e);   //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this can't return the correct area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because area only calls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c.radius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986227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43</a:t>
            </a:fld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F7E9EA-3FE8-FA20-528B-2663A05D0070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72AB09-9E62-3C0C-D7F1-FCA5AB36C7B6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B05C37-6B89-6044-D13F-993BDEC605CE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4F2F8A20-D0BC-BDC4-1AAE-86CCB2D57B5F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30C44BC4-E610-FA65-FEE5-F35AADFDF435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6C3A95E-844C-731D-FEE1-E3F124E96F1D}"/>
                      </a:ext>
                    </a:extLst>
                  </p:cNvPr>
                  <p:cNvCxnSpPr>
                    <a:cxnSpLocks/>
                    <a:endCxn id="18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B7EF6FEB-C70C-4CFA-9B08-9D36A2519C17}"/>
                      </a:ext>
                    </a:extLst>
                  </p:cNvPr>
                  <p:cNvCxnSpPr>
                    <a:cxnSpLocks/>
                    <a:stCxn id="18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52EA695-E57B-366B-2791-FF2CB4B9C3AA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CF5D0DF-68D2-9EA7-F460-6EB16732E284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3915A8-EC5A-6805-5271-68DE00FA377B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309CBBD-9E41-8D06-0F64-2AA7C26D9A5E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CE8D89F-21BF-299A-C9D4-2BCD23284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E7FB694-6CDB-D3A9-9837-08DA256905E5}"/>
                    </a:ext>
                  </a:extLst>
                </p:cNvPr>
                <p:cNvCxnSpPr>
                  <a:cxnSpLocks/>
                  <a:endCxn id="10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BBDA430-AA97-A7CF-91B1-B73253D83A55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C2F3C0-8EF6-5E1D-7539-AE54DA86A12B}"/>
              </a:ext>
            </a:extLst>
          </p:cNvPr>
          <p:cNvSpPr txBox="1"/>
          <p:nvPr/>
        </p:nvSpPr>
        <p:spPr>
          <a:xfrm>
            <a:off x="6096000" y="1690688"/>
            <a:ext cx="10711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Ellipse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D7A169-E949-A482-9B04-1B072A94CA5A}"/>
              </a:ext>
            </a:extLst>
          </p:cNvPr>
          <p:cNvSpPr txBox="1"/>
          <p:nvPr/>
        </p:nvSpPr>
        <p:spPr>
          <a:xfrm>
            <a:off x="6134792" y="2742374"/>
            <a:ext cx="944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Circle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FB3764-2D4D-E740-3F65-90BF7BF23D6E}"/>
              </a:ext>
            </a:extLst>
          </p:cNvPr>
          <p:cNvCxnSpPr>
            <a:stCxn id="22" idx="0"/>
            <a:endCxn id="21" idx="2"/>
          </p:cNvCxnSpPr>
          <p:nvPr/>
        </p:nvCxnSpPr>
        <p:spPr>
          <a:xfrm flipV="1">
            <a:off x="6607037" y="2060020"/>
            <a:ext cx="24527" cy="68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21CBD9-60A8-6039-C71F-AF8571A4175E}"/>
              </a:ext>
            </a:extLst>
          </p:cNvPr>
          <p:cNvGrpSpPr/>
          <p:nvPr/>
        </p:nvGrpSpPr>
        <p:grpSpPr>
          <a:xfrm>
            <a:off x="8382271" y="1690688"/>
            <a:ext cx="1071127" cy="1421018"/>
            <a:chOff x="7916487" y="1396214"/>
            <a:chExt cx="1071127" cy="142101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C0C48F-AC12-0286-805D-7CAF75FF6431}"/>
                </a:ext>
              </a:extLst>
            </p:cNvPr>
            <p:cNvSpPr txBox="1"/>
            <p:nvPr/>
          </p:nvSpPr>
          <p:spPr>
            <a:xfrm>
              <a:off x="7979806" y="1396214"/>
              <a:ext cx="9444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Circle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BF15CF6-8E23-4CE0-81C9-A0C4BDACF01E}"/>
                </a:ext>
              </a:extLst>
            </p:cNvPr>
            <p:cNvSpPr txBox="1"/>
            <p:nvPr/>
          </p:nvSpPr>
          <p:spPr>
            <a:xfrm>
              <a:off x="7916487" y="2447900"/>
              <a:ext cx="10711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Ellipse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91E39AF-2E63-978E-B95F-E4A176675A1F}"/>
                </a:ext>
              </a:extLst>
            </p:cNvPr>
            <p:cNvCxnSpPr>
              <a:stCxn id="26" idx="0"/>
              <a:endCxn id="25" idx="2"/>
            </p:cNvCxnSpPr>
            <p:nvPr/>
          </p:nvCxnSpPr>
          <p:spPr>
            <a:xfrm flipV="1">
              <a:off x="8452051" y="1765546"/>
              <a:ext cx="0" cy="68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3F4D3A-C705-5FD9-7147-6F217AAC8648}"/>
              </a:ext>
            </a:extLst>
          </p:cNvPr>
          <p:cNvCxnSpPr/>
          <p:nvPr/>
        </p:nvCxnSpPr>
        <p:spPr>
          <a:xfrm>
            <a:off x="5917150" y="1690688"/>
            <a:ext cx="1466063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4599C5-1D34-505A-279A-2C119F07CAC9}"/>
              </a:ext>
            </a:extLst>
          </p:cNvPr>
          <p:cNvCxnSpPr>
            <a:cxnSpLocks/>
          </p:cNvCxnSpPr>
          <p:nvPr/>
        </p:nvCxnSpPr>
        <p:spPr>
          <a:xfrm flipV="1">
            <a:off x="5992721" y="1690688"/>
            <a:ext cx="1452056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1A6F37-89BC-86DB-513A-BD434E878DB3}"/>
              </a:ext>
            </a:extLst>
          </p:cNvPr>
          <p:cNvCxnSpPr/>
          <p:nvPr/>
        </p:nvCxnSpPr>
        <p:spPr>
          <a:xfrm>
            <a:off x="8116236" y="1690688"/>
            <a:ext cx="1466063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CB6AD4-FFA3-7793-7200-AE76B674F79A}"/>
              </a:ext>
            </a:extLst>
          </p:cNvPr>
          <p:cNvCxnSpPr>
            <a:cxnSpLocks/>
          </p:cNvCxnSpPr>
          <p:nvPr/>
        </p:nvCxnSpPr>
        <p:spPr>
          <a:xfrm flipV="1">
            <a:off x="8191807" y="1690688"/>
            <a:ext cx="1452056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0560B4-9FC0-7CB7-3C97-52E99C74343D}"/>
              </a:ext>
            </a:extLst>
          </p:cNvPr>
          <p:cNvSpPr txBox="1"/>
          <p:nvPr/>
        </p:nvSpPr>
        <p:spPr>
          <a:xfrm>
            <a:off x="6219189" y="3585795"/>
            <a:ext cx="31137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example code shows that it </a:t>
            </a:r>
            <a:r>
              <a:rPr lang="en-CA" sz="1600" b="1" dirty="0"/>
              <a:t>neither of these ways of inheriting work </a:t>
            </a:r>
            <a:r>
              <a:rPr lang="en-CA" sz="1600" b="1"/>
              <a:t>sensibly in every case</a:t>
            </a:r>
            <a:r>
              <a:rPr lang="en-CA" sz="1600"/>
              <a:t>!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1BCEAE-6E26-585A-117F-173DCAA87507}"/>
              </a:ext>
            </a:extLst>
          </p:cNvPr>
          <p:cNvSpPr txBox="1"/>
          <p:nvPr/>
        </p:nvSpPr>
        <p:spPr>
          <a:xfrm>
            <a:off x="6499419" y="4913009"/>
            <a:ext cx="2418415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 do you know when inheritance is okay to use?</a:t>
            </a:r>
            <a:endParaRPr lang="en-CA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427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44</a:t>
            </a:fld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F7E9EA-3FE8-FA20-528B-2663A05D0070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72AB09-9E62-3C0C-D7F1-FCA5AB36C7B6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B05C37-6B89-6044-D13F-993BDEC605CE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4F2F8A20-D0BC-BDC4-1AAE-86CCB2D57B5F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30C44BC4-E610-FA65-FEE5-F35AADFDF435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6C3A95E-844C-731D-FEE1-E3F124E96F1D}"/>
                      </a:ext>
                    </a:extLst>
                  </p:cNvPr>
                  <p:cNvCxnSpPr>
                    <a:cxnSpLocks/>
                    <a:endCxn id="18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B7EF6FEB-C70C-4CFA-9B08-9D36A2519C17}"/>
                      </a:ext>
                    </a:extLst>
                  </p:cNvPr>
                  <p:cNvCxnSpPr>
                    <a:cxnSpLocks/>
                    <a:stCxn id="18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52EA695-E57B-366B-2791-FF2CB4B9C3AA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CF5D0DF-68D2-9EA7-F460-6EB16732E284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3915A8-EC5A-6805-5271-68DE00FA377B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309CBBD-9E41-8D06-0F64-2AA7C26D9A5E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CE8D89F-21BF-299A-C9D4-2BCD23284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E7FB694-6CDB-D3A9-9837-08DA256905E5}"/>
                    </a:ext>
                  </a:extLst>
                </p:cNvPr>
                <p:cNvCxnSpPr>
                  <a:cxnSpLocks/>
                  <a:endCxn id="10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BBDA430-AA97-A7CF-91B1-B73253D83A55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C2F3C0-8EF6-5E1D-7539-AE54DA86A12B}"/>
              </a:ext>
            </a:extLst>
          </p:cNvPr>
          <p:cNvSpPr txBox="1"/>
          <p:nvPr/>
        </p:nvSpPr>
        <p:spPr>
          <a:xfrm>
            <a:off x="6096000" y="1690688"/>
            <a:ext cx="10711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Ellipse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D7A169-E949-A482-9B04-1B072A94CA5A}"/>
              </a:ext>
            </a:extLst>
          </p:cNvPr>
          <p:cNvSpPr txBox="1"/>
          <p:nvPr/>
        </p:nvSpPr>
        <p:spPr>
          <a:xfrm>
            <a:off x="6134792" y="2742374"/>
            <a:ext cx="944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Circle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FB3764-2D4D-E740-3F65-90BF7BF23D6E}"/>
              </a:ext>
            </a:extLst>
          </p:cNvPr>
          <p:cNvCxnSpPr>
            <a:stCxn id="22" idx="0"/>
            <a:endCxn id="21" idx="2"/>
          </p:cNvCxnSpPr>
          <p:nvPr/>
        </p:nvCxnSpPr>
        <p:spPr>
          <a:xfrm flipV="1">
            <a:off x="6607037" y="2060020"/>
            <a:ext cx="24527" cy="68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21CBD9-60A8-6039-C71F-AF8571A4175E}"/>
              </a:ext>
            </a:extLst>
          </p:cNvPr>
          <p:cNvGrpSpPr/>
          <p:nvPr/>
        </p:nvGrpSpPr>
        <p:grpSpPr>
          <a:xfrm>
            <a:off x="8382271" y="1690688"/>
            <a:ext cx="1071127" cy="1421018"/>
            <a:chOff x="7916487" y="1396214"/>
            <a:chExt cx="1071127" cy="142101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C0C48F-AC12-0286-805D-7CAF75FF6431}"/>
                </a:ext>
              </a:extLst>
            </p:cNvPr>
            <p:cNvSpPr txBox="1"/>
            <p:nvPr/>
          </p:nvSpPr>
          <p:spPr>
            <a:xfrm>
              <a:off x="7979806" y="1396214"/>
              <a:ext cx="9444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Circle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BF15CF6-8E23-4CE0-81C9-A0C4BDACF01E}"/>
                </a:ext>
              </a:extLst>
            </p:cNvPr>
            <p:cNvSpPr txBox="1"/>
            <p:nvPr/>
          </p:nvSpPr>
          <p:spPr>
            <a:xfrm>
              <a:off x="7916487" y="2447900"/>
              <a:ext cx="10711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Ellipse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91E39AF-2E63-978E-B95F-E4A176675A1F}"/>
                </a:ext>
              </a:extLst>
            </p:cNvPr>
            <p:cNvCxnSpPr>
              <a:stCxn id="26" idx="0"/>
              <a:endCxn id="25" idx="2"/>
            </p:cNvCxnSpPr>
            <p:nvPr/>
          </p:nvCxnSpPr>
          <p:spPr>
            <a:xfrm flipV="1">
              <a:off x="8452051" y="1765546"/>
              <a:ext cx="0" cy="68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3F4D3A-C705-5FD9-7147-6F217AAC8648}"/>
              </a:ext>
            </a:extLst>
          </p:cNvPr>
          <p:cNvCxnSpPr/>
          <p:nvPr/>
        </p:nvCxnSpPr>
        <p:spPr>
          <a:xfrm>
            <a:off x="5917150" y="1690688"/>
            <a:ext cx="1466063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4599C5-1D34-505A-279A-2C119F07CAC9}"/>
              </a:ext>
            </a:extLst>
          </p:cNvPr>
          <p:cNvCxnSpPr>
            <a:cxnSpLocks/>
          </p:cNvCxnSpPr>
          <p:nvPr/>
        </p:nvCxnSpPr>
        <p:spPr>
          <a:xfrm flipV="1">
            <a:off x="5992721" y="1690688"/>
            <a:ext cx="1452056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1A6F37-89BC-86DB-513A-BD434E878DB3}"/>
              </a:ext>
            </a:extLst>
          </p:cNvPr>
          <p:cNvCxnSpPr/>
          <p:nvPr/>
        </p:nvCxnSpPr>
        <p:spPr>
          <a:xfrm>
            <a:off x="8116236" y="1690688"/>
            <a:ext cx="1466063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CB6AD4-FFA3-7793-7200-AE76B674F79A}"/>
              </a:ext>
            </a:extLst>
          </p:cNvPr>
          <p:cNvCxnSpPr>
            <a:cxnSpLocks/>
          </p:cNvCxnSpPr>
          <p:nvPr/>
        </p:nvCxnSpPr>
        <p:spPr>
          <a:xfrm flipV="1">
            <a:off x="8191807" y="1690688"/>
            <a:ext cx="1452056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0560B4-9FC0-7CB7-3C97-52E99C74343D}"/>
              </a:ext>
            </a:extLst>
          </p:cNvPr>
          <p:cNvSpPr txBox="1"/>
          <p:nvPr/>
        </p:nvSpPr>
        <p:spPr>
          <a:xfrm>
            <a:off x="6219190" y="3585795"/>
            <a:ext cx="2988584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err="1"/>
              <a:t>Liskov</a:t>
            </a:r>
            <a:r>
              <a:rPr lang="en-CA" sz="1600" b="1" dirty="0"/>
              <a:t> Substitution Principle</a:t>
            </a:r>
          </a:p>
          <a:p>
            <a:pPr algn="ctr"/>
            <a:r>
              <a:rPr lang="en-US" sz="1600" dirty="0"/>
              <a:t>It’s okay for class B to inherit from class A if objects of type A in a program may be replaced with objects of type B without altering any of the desirable properties of that program.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E3ED74-9123-AB16-0A07-4232BC12153F}"/>
              </a:ext>
            </a:extLst>
          </p:cNvPr>
          <p:cNvSpPr txBox="1"/>
          <p:nvPr/>
        </p:nvSpPr>
        <p:spPr>
          <a:xfrm>
            <a:off x="5714531" y="3786733"/>
            <a:ext cx="3113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33B839-6FAC-DF0F-A1F7-302F3B53C350}"/>
              </a:ext>
            </a:extLst>
          </p:cNvPr>
          <p:cNvSpPr txBox="1"/>
          <p:nvPr/>
        </p:nvSpPr>
        <p:spPr>
          <a:xfrm>
            <a:off x="5714531" y="4838419"/>
            <a:ext cx="3113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B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1C7D09-3D92-B34C-6073-D650EDA3657A}"/>
              </a:ext>
            </a:extLst>
          </p:cNvPr>
          <p:cNvCxnSpPr>
            <a:stCxn id="38" idx="0"/>
            <a:endCxn id="37" idx="2"/>
          </p:cNvCxnSpPr>
          <p:nvPr/>
        </p:nvCxnSpPr>
        <p:spPr>
          <a:xfrm flipV="1">
            <a:off x="5870183" y="4156065"/>
            <a:ext cx="0" cy="68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B8AA652-E096-62EC-54CF-C28F84B1A903}"/>
              </a:ext>
            </a:extLst>
          </p:cNvPr>
          <p:cNvGrpSpPr/>
          <p:nvPr/>
        </p:nvGrpSpPr>
        <p:grpSpPr>
          <a:xfrm>
            <a:off x="10043120" y="3590753"/>
            <a:ext cx="1609811" cy="1991475"/>
            <a:chOff x="10043120" y="3590753"/>
            <a:chExt cx="1609811" cy="1991475"/>
          </a:xfrm>
        </p:grpSpPr>
        <p:pic>
          <p:nvPicPr>
            <p:cNvPr id="2050" name="Picture 2" descr="Barbara Liskov | Biography, A.M. Turing Award, &amp; Facts ...">
              <a:extLst>
                <a:ext uri="{FF2B5EF4-FFF2-40B4-BE49-F238E27FC236}">
                  <a16:creationId xmlns:a16="http://schemas.microsoft.com/office/drawing/2014/main" id="{15CDDA62-6BD3-CFE8-7D49-C87E4B40B4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3120" y="3590753"/>
              <a:ext cx="1609811" cy="1616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F93552F-EAD8-7988-6E08-33AF55D17151}"/>
                </a:ext>
              </a:extLst>
            </p:cNvPr>
            <p:cNvSpPr txBox="1"/>
            <p:nvPr/>
          </p:nvSpPr>
          <p:spPr>
            <a:xfrm>
              <a:off x="10043120" y="5212896"/>
              <a:ext cx="1609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Barbara </a:t>
              </a:r>
              <a:r>
                <a:rPr lang="en-CA" dirty="0" err="1"/>
                <a:t>Liskov</a:t>
              </a:r>
              <a:endParaRPr lang="en-AU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C807A7B-72A5-CB5B-BE5A-EA510C0E565B}"/>
              </a:ext>
            </a:extLst>
          </p:cNvPr>
          <p:cNvSpPr txBox="1"/>
          <p:nvPr/>
        </p:nvSpPr>
        <p:spPr>
          <a:xfrm>
            <a:off x="5847185" y="5843867"/>
            <a:ext cx="36062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Inheritance should </a:t>
            </a:r>
            <a:r>
              <a:rPr lang="en-CA" sz="1600" b="1" dirty="0"/>
              <a:t>always follow this principle! </a:t>
            </a:r>
            <a:r>
              <a:rPr lang="en-CA" sz="1600" dirty="0"/>
              <a:t>Otherwise, you could wind up in logically inconsistent situations.</a:t>
            </a:r>
            <a:endParaRPr lang="en-CA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68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433502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int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// ...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66BF73-D841-7155-DA2D-949DA515AD38}"/>
              </a:ext>
            </a:extLst>
          </p:cNvPr>
          <p:cNvSpPr txBox="1"/>
          <p:nvPr/>
        </p:nvSpPr>
        <p:spPr>
          <a:xfrm>
            <a:off x="8911778" y="1112057"/>
            <a:ext cx="205299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You can add any other methods you’d like to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. Let’s add a </a:t>
            </a:r>
            <a:r>
              <a:rPr lang="en-CA" sz="1600" dirty="0">
                <a:latin typeface="Consolas" panose="020B0609020204030204" pitchFamily="49" charset="0"/>
              </a:rPr>
              <a:t>sum()</a:t>
            </a:r>
            <a:r>
              <a:rPr lang="en-CA" sz="1600" dirty="0"/>
              <a:t> method …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72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1324E-BB4C-8FE9-0485-AB70EB3F7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1BE1-9C79-6E0A-15E1-18DE7B13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0A16-99D5-9A4F-73F3-7C0C113CD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10CA8-71B1-AF5B-9D70-4DBEF387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6D36B5-A3F9-BFA5-D957-E6CE1B534490}"/>
              </a:ext>
            </a:extLst>
          </p:cNvPr>
          <p:cNvSpPr txBox="1"/>
          <p:nvPr/>
        </p:nvSpPr>
        <p:spPr>
          <a:xfrm>
            <a:off x="6093481" y="136525"/>
            <a:ext cx="5433502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int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std::accumulate(begin(),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end(),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0);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7AC12C-0C9E-527E-BC58-F02344DEEE22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0C6802-A0E2-1A41-50F7-125EF444FA3C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419CCBE-193F-DD3F-CF6E-4B919EB5A0F1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4A787-E0F7-4AF9-2A1D-B6DBAB747127}"/>
              </a:ext>
            </a:extLst>
          </p:cNvPr>
          <p:cNvSpPr txBox="1"/>
          <p:nvPr/>
        </p:nvSpPr>
        <p:spPr>
          <a:xfrm>
            <a:off x="6870526" y="2082604"/>
            <a:ext cx="2205462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accumulate is in</a:t>
            </a:r>
            <a:r>
              <a:rPr lang="en-CA" sz="1600" dirty="0"/>
              <a:t> </a:t>
            </a:r>
            <a:r>
              <a:rPr lang="en-CA" sz="1600" dirty="0">
                <a:latin typeface="Consolas" panose="020B0609020204030204" pitchFamily="49" charset="0"/>
              </a:rPr>
              <a:t>#include &lt;numeric&gt;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CA180A-4049-9599-E08C-E650ADD3ECD1}"/>
              </a:ext>
            </a:extLst>
          </p:cNvPr>
          <p:cNvCxnSpPr>
            <a:cxnSpLocks/>
          </p:cNvCxnSpPr>
          <p:nvPr/>
        </p:nvCxnSpPr>
        <p:spPr>
          <a:xfrm flipV="1">
            <a:off x="8073025" y="1277309"/>
            <a:ext cx="428628" cy="80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022653-AB37-45AF-7278-48B8A76665D8}"/>
              </a:ext>
            </a:extLst>
          </p:cNvPr>
          <p:cNvSpPr txBox="1"/>
          <p:nvPr/>
        </p:nvSpPr>
        <p:spPr>
          <a:xfrm>
            <a:off x="9541299" y="2374991"/>
            <a:ext cx="164309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0 is the initial value of the sum</a:t>
            </a:r>
            <a:endParaRPr lang="en-CA" sz="1600" dirty="0"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1A96BC-FF5E-C54B-C924-AB1729213028}"/>
              </a:ext>
            </a:extLst>
          </p:cNvPr>
          <p:cNvCxnSpPr/>
          <p:nvPr/>
        </p:nvCxnSpPr>
        <p:spPr>
          <a:xfrm flipH="1" flipV="1">
            <a:off x="9892145" y="1813686"/>
            <a:ext cx="476093" cy="56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70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433502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int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int result = 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for(int i = 0; i &lt; size(); i++) {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result +=           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}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E5FD9B-9E91-0CDA-7E07-1432DAEE0E4C}"/>
              </a:ext>
            </a:extLst>
          </p:cNvPr>
          <p:cNvSpPr/>
          <p:nvPr/>
        </p:nvSpPr>
        <p:spPr>
          <a:xfrm>
            <a:off x="8610600" y="1523479"/>
            <a:ext cx="1311774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752FC-19DA-4C86-1FA9-6647ECBDDCD0}"/>
              </a:ext>
            </a:extLst>
          </p:cNvPr>
          <p:cNvSpPr txBox="1"/>
          <p:nvPr/>
        </p:nvSpPr>
        <p:spPr>
          <a:xfrm>
            <a:off x="8958780" y="2313582"/>
            <a:ext cx="2138639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What goes in here?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1B7141-EEF4-1306-0C62-C37285099311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9266487" y="1916138"/>
            <a:ext cx="715713" cy="41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54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433502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int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int result = 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for(int i = 0; i &lt; size(); i++) {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result += (*this)[i];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}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E5FD9B-9E91-0CDA-7E07-1432DAEE0E4C}"/>
              </a:ext>
            </a:extLst>
          </p:cNvPr>
          <p:cNvSpPr/>
          <p:nvPr/>
        </p:nvSpPr>
        <p:spPr>
          <a:xfrm>
            <a:off x="8958780" y="1494358"/>
            <a:ext cx="495058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752FC-19DA-4C86-1FA9-6647ECBDDCD0}"/>
              </a:ext>
            </a:extLst>
          </p:cNvPr>
          <p:cNvSpPr txBox="1"/>
          <p:nvPr/>
        </p:nvSpPr>
        <p:spPr>
          <a:xfrm>
            <a:off x="8958780" y="2313582"/>
            <a:ext cx="213863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Every C++ object has a special pointer called </a:t>
            </a:r>
            <a:r>
              <a:rPr lang="en-CA" sz="1600" b="1" dirty="0">
                <a:latin typeface="Consolas" panose="020B0609020204030204" pitchFamily="49" charset="0"/>
              </a:rPr>
              <a:t>this</a:t>
            </a:r>
            <a:r>
              <a:rPr lang="en-CA" sz="1600" dirty="0"/>
              <a:t> that points to the object itself.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1B7141-EEF4-1306-0C62-C37285099311}"/>
              </a:ext>
            </a:extLst>
          </p:cNvPr>
          <p:cNvCxnSpPr>
            <a:endCxn id="8" idx="2"/>
          </p:cNvCxnSpPr>
          <p:nvPr/>
        </p:nvCxnSpPr>
        <p:spPr>
          <a:xfrm flipH="1" flipV="1">
            <a:off x="9206309" y="1887017"/>
            <a:ext cx="775891" cy="41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CBEEF28-71A8-0C80-94EF-E32550972FE0}"/>
              </a:ext>
            </a:extLst>
          </p:cNvPr>
          <p:cNvSpPr/>
          <p:nvPr/>
        </p:nvSpPr>
        <p:spPr>
          <a:xfrm>
            <a:off x="9487084" y="3581721"/>
            <a:ext cx="1073099" cy="1077217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3FBBF-1923-A01F-CD11-606B9001BF52}"/>
              </a:ext>
            </a:extLst>
          </p:cNvPr>
          <p:cNvSpPr txBox="1"/>
          <p:nvPr/>
        </p:nvSpPr>
        <p:spPr>
          <a:xfrm>
            <a:off x="9829466" y="4112473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…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42C67-0BCE-07E3-5B7E-41E0317839BA}"/>
              </a:ext>
            </a:extLst>
          </p:cNvPr>
          <p:cNvSpPr txBox="1"/>
          <p:nvPr/>
        </p:nvSpPr>
        <p:spPr>
          <a:xfrm>
            <a:off x="9738094" y="372448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this</a:t>
            </a:r>
            <a:endParaRPr lang="en-A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F35A1BE-FAE9-F003-43E4-3E9E741617E6}"/>
              </a:ext>
            </a:extLst>
          </p:cNvPr>
          <p:cNvSpPr/>
          <p:nvPr/>
        </p:nvSpPr>
        <p:spPr>
          <a:xfrm>
            <a:off x="10242788" y="3734791"/>
            <a:ext cx="860325" cy="397877"/>
          </a:xfrm>
          <a:custGeom>
            <a:avLst/>
            <a:gdLst>
              <a:gd name="connsiteX0" fmla="*/ 0 w 860325"/>
              <a:gd name="connsiteY0" fmla="*/ 148496 h 397877"/>
              <a:gd name="connsiteX1" fmla="*/ 642347 w 860325"/>
              <a:gd name="connsiteY1" fmla="*/ 4912 h 397877"/>
              <a:gd name="connsiteX2" fmla="*/ 846387 w 860325"/>
              <a:gd name="connsiteY2" fmla="*/ 307193 h 397877"/>
              <a:gd name="connsiteX3" fmla="*/ 309838 w 860325"/>
              <a:gd name="connsiteY3" fmla="*/ 397877 h 397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325" h="397877">
                <a:moveTo>
                  <a:pt x="0" y="148496"/>
                </a:moveTo>
                <a:cubicBezTo>
                  <a:pt x="250641" y="63479"/>
                  <a:pt x="501282" y="-21538"/>
                  <a:pt x="642347" y="4912"/>
                </a:cubicBezTo>
                <a:cubicBezTo>
                  <a:pt x="783412" y="31362"/>
                  <a:pt x="901805" y="241699"/>
                  <a:pt x="846387" y="307193"/>
                </a:cubicBezTo>
                <a:cubicBezTo>
                  <a:pt x="790969" y="372687"/>
                  <a:pt x="550403" y="385282"/>
                  <a:pt x="309838" y="397877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AE19A9-6AA1-B74B-4DC9-A14AB3CC1748}"/>
              </a:ext>
            </a:extLst>
          </p:cNvPr>
          <p:cNvSpPr txBox="1"/>
          <p:nvPr/>
        </p:nvSpPr>
        <p:spPr>
          <a:xfrm>
            <a:off x="9269822" y="38368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</a:t>
            </a:r>
            <a:endParaRPr lang="en-AU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1BE8F2D-C63A-599C-89DD-050A84A3D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892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907074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int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int result = 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for(int i = 0; i &lt; this-&gt;size(); i++) {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result += (*this)[i];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}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E5FD9B-9E91-0CDA-7E07-1432DAEE0E4C}"/>
              </a:ext>
            </a:extLst>
          </p:cNvPr>
          <p:cNvSpPr/>
          <p:nvPr/>
        </p:nvSpPr>
        <p:spPr>
          <a:xfrm>
            <a:off x="9269822" y="1239352"/>
            <a:ext cx="1551838" cy="32177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BEEF28-71A8-0C80-94EF-E32550972FE0}"/>
              </a:ext>
            </a:extLst>
          </p:cNvPr>
          <p:cNvSpPr/>
          <p:nvPr/>
        </p:nvSpPr>
        <p:spPr>
          <a:xfrm>
            <a:off x="9487084" y="3581721"/>
            <a:ext cx="1073099" cy="1077217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3FBBF-1923-A01F-CD11-606B9001BF52}"/>
              </a:ext>
            </a:extLst>
          </p:cNvPr>
          <p:cNvSpPr txBox="1"/>
          <p:nvPr/>
        </p:nvSpPr>
        <p:spPr>
          <a:xfrm>
            <a:off x="9829466" y="4112473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…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42C67-0BCE-07E3-5B7E-41E0317839BA}"/>
              </a:ext>
            </a:extLst>
          </p:cNvPr>
          <p:cNvSpPr txBox="1"/>
          <p:nvPr/>
        </p:nvSpPr>
        <p:spPr>
          <a:xfrm>
            <a:off x="9738094" y="372448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this</a:t>
            </a:r>
            <a:endParaRPr lang="en-A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F35A1BE-FAE9-F003-43E4-3E9E741617E6}"/>
              </a:ext>
            </a:extLst>
          </p:cNvPr>
          <p:cNvSpPr/>
          <p:nvPr/>
        </p:nvSpPr>
        <p:spPr>
          <a:xfrm>
            <a:off x="10242788" y="3734791"/>
            <a:ext cx="860325" cy="397877"/>
          </a:xfrm>
          <a:custGeom>
            <a:avLst/>
            <a:gdLst>
              <a:gd name="connsiteX0" fmla="*/ 0 w 860325"/>
              <a:gd name="connsiteY0" fmla="*/ 148496 h 397877"/>
              <a:gd name="connsiteX1" fmla="*/ 642347 w 860325"/>
              <a:gd name="connsiteY1" fmla="*/ 4912 h 397877"/>
              <a:gd name="connsiteX2" fmla="*/ 846387 w 860325"/>
              <a:gd name="connsiteY2" fmla="*/ 307193 h 397877"/>
              <a:gd name="connsiteX3" fmla="*/ 309838 w 860325"/>
              <a:gd name="connsiteY3" fmla="*/ 397877 h 397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325" h="397877">
                <a:moveTo>
                  <a:pt x="0" y="148496"/>
                </a:moveTo>
                <a:cubicBezTo>
                  <a:pt x="250641" y="63479"/>
                  <a:pt x="501282" y="-21538"/>
                  <a:pt x="642347" y="4912"/>
                </a:cubicBezTo>
                <a:cubicBezTo>
                  <a:pt x="783412" y="31362"/>
                  <a:pt x="901805" y="241699"/>
                  <a:pt x="846387" y="307193"/>
                </a:cubicBezTo>
                <a:cubicBezTo>
                  <a:pt x="790969" y="372687"/>
                  <a:pt x="550403" y="385282"/>
                  <a:pt x="309838" y="397877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AE19A9-6AA1-B74B-4DC9-A14AB3CC1748}"/>
              </a:ext>
            </a:extLst>
          </p:cNvPr>
          <p:cNvSpPr txBox="1"/>
          <p:nvPr/>
        </p:nvSpPr>
        <p:spPr>
          <a:xfrm>
            <a:off x="9269822" y="38368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</a:t>
            </a:r>
            <a:endParaRPr lang="en-AU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1BE8F2D-C63A-599C-89DD-050A84A3D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94118-2224-931A-08EE-FE82F25A2604}"/>
              </a:ext>
            </a:extLst>
          </p:cNvPr>
          <p:cNvSpPr txBox="1"/>
          <p:nvPr/>
        </p:nvSpPr>
        <p:spPr>
          <a:xfrm>
            <a:off x="8743478" y="2163396"/>
            <a:ext cx="318421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Sometimes it might be useful to use </a:t>
            </a:r>
            <a:r>
              <a:rPr lang="en-CA" sz="1600" b="1" dirty="0">
                <a:latin typeface="Consolas" panose="020B0609020204030204" pitchFamily="49" charset="0"/>
              </a:rPr>
              <a:t>this</a:t>
            </a:r>
            <a:r>
              <a:rPr lang="en-CA" sz="1600" dirty="0"/>
              <a:t> even when it is not strictly needed. Here it makes clear that </a:t>
            </a:r>
            <a:r>
              <a:rPr lang="en-CA" sz="1600" dirty="0">
                <a:latin typeface="Consolas" panose="020B0609020204030204" pitchFamily="49" charset="0"/>
              </a:rPr>
              <a:t>size()</a:t>
            </a:r>
            <a:r>
              <a:rPr lang="en-CA" sz="1600" dirty="0"/>
              <a:t> is from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D73BDB-9986-CC1A-F6B0-2282670203D3}"/>
              </a:ext>
            </a:extLst>
          </p:cNvPr>
          <p:cNvCxnSpPr>
            <a:cxnSpLocks/>
            <a:stCxn id="22" idx="0"/>
            <a:endCxn id="8" idx="2"/>
          </p:cNvCxnSpPr>
          <p:nvPr/>
        </p:nvCxnSpPr>
        <p:spPr>
          <a:xfrm flipH="1" flipV="1">
            <a:off x="10045741" y="1561129"/>
            <a:ext cx="289843" cy="60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35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7484</Words>
  <Application>Microsoft Office PowerPoint</Application>
  <PresentationFormat>Widescreen</PresentationFormat>
  <Paragraphs>694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Consolas</vt:lpstr>
      <vt:lpstr>Office Theme</vt:lpstr>
      <vt:lpstr>CMPT 135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</vt:lpstr>
      <vt:lpstr>Class Diagrams</vt:lpstr>
      <vt:lpstr>Class Diagrams</vt:lpstr>
      <vt:lpstr>Class Diagrams</vt:lpstr>
      <vt:lpstr>Example: Printable Objects</vt:lpstr>
      <vt:lpstr>Example: Printable Objects</vt:lpstr>
      <vt:lpstr>Example: Printable Objects</vt:lpstr>
      <vt:lpstr>Example: Printable Objects</vt:lpstr>
      <vt:lpstr>Example: Printable Objects</vt:lpstr>
      <vt:lpstr>Example: Printable Objects</vt:lpstr>
      <vt:lpstr>Example: Printable Objects</vt:lpstr>
      <vt:lpstr>Example: Printable  Objects</vt:lpstr>
      <vt:lpstr>Example: Printable Objects</vt:lpstr>
      <vt:lpstr>Example: Printable Objects</vt:lpstr>
      <vt:lpstr>Example: Printable Objects</vt:lpstr>
      <vt:lpstr>Example: Printable Objects</vt:lpstr>
      <vt:lpstr>Example: Printable Objects</vt:lpstr>
      <vt:lpstr>Example: Printable Objects</vt:lpstr>
      <vt:lpstr>Designing Class Hierarchies</vt:lpstr>
      <vt:lpstr>Designing Class Hierarchies</vt:lpstr>
      <vt:lpstr>Designing Class Hierarchies</vt:lpstr>
      <vt:lpstr>Designing Class Hierarchies</vt:lpstr>
      <vt:lpstr>Designing Class Hierarchies</vt:lpstr>
      <vt:lpstr>Designing Class Hierarchies</vt:lpstr>
      <vt:lpstr>Designing Class Hierarchies</vt:lpstr>
      <vt:lpstr>Designing Class Hierarchies</vt:lpstr>
      <vt:lpstr>Designing Class Hierarchies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135</dc:title>
  <dc:creator>Toby Donaldson</dc:creator>
  <cp:lastModifiedBy>Toby Donaldson</cp:lastModifiedBy>
  <cp:revision>1</cp:revision>
  <cp:lastPrinted>2024-02-05T20:00:10Z</cp:lastPrinted>
  <dcterms:created xsi:type="dcterms:W3CDTF">2024-01-07T06:08:43Z</dcterms:created>
  <dcterms:modified xsi:type="dcterms:W3CDTF">2024-02-13T03:24:09Z</dcterms:modified>
</cp:coreProperties>
</file>