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0"/>
  </p:notesMasterIdLst>
  <p:sldIdLst>
    <p:sldId id="256" r:id="rId2"/>
    <p:sldId id="396" r:id="rId3"/>
    <p:sldId id="397" r:id="rId4"/>
    <p:sldId id="399" r:id="rId5"/>
    <p:sldId id="398" r:id="rId6"/>
    <p:sldId id="406" r:id="rId7"/>
    <p:sldId id="421" r:id="rId8"/>
    <p:sldId id="426" r:id="rId9"/>
    <p:sldId id="400" r:id="rId10"/>
    <p:sldId id="401" r:id="rId11"/>
    <p:sldId id="402" r:id="rId12"/>
    <p:sldId id="403" r:id="rId13"/>
    <p:sldId id="404" r:id="rId14"/>
    <p:sldId id="405" r:id="rId15"/>
    <p:sldId id="427" r:id="rId16"/>
    <p:sldId id="422" r:id="rId17"/>
    <p:sldId id="407" r:id="rId18"/>
    <p:sldId id="423" r:id="rId19"/>
    <p:sldId id="408" r:id="rId20"/>
    <p:sldId id="409" r:id="rId21"/>
    <p:sldId id="410" r:id="rId22"/>
    <p:sldId id="424" r:id="rId23"/>
    <p:sldId id="425" r:id="rId24"/>
    <p:sldId id="411" r:id="rId25"/>
    <p:sldId id="412" r:id="rId26"/>
    <p:sldId id="413" r:id="rId27"/>
    <p:sldId id="414" r:id="rId28"/>
    <p:sldId id="428" r:id="rId29"/>
    <p:sldId id="429" r:id="rId30"/>
    <p:sldId id="430" r:id="rId31"/>
    <p:sldId id="432" r:id="rId32"/>
    <p:sldId id="431" r:id="rId33"/>
    <p:sldId id="434" r:id="rId34"/>
    <p:sldId id="433" r:id="rId35"/>
    <p:sldId id="435" r:id="rId36"/>
    <p:sldId id="436" r:id="rId37"/>
    <p:sldId id="437" r:id="rId38"/>
    <p:sldId id="438" r:id="rId39"/>
    <p:sldId id="439" r:id="rId40"/>
    <p:sldId id="440" r:id="rId41"/>
    <p:sldId id="441" r:id="rId42"/>
    <p:sldId id="442" r:id="rId43"/>
    <p:sldId id="443" r:id="rId44"/>
    <p:sldId id="444" r:id="rId45"/>
    <p:sldId id="445" r:id="rId46"/>
    <p:sldId id="446" r:id="rId47"/>
    <p:sldId id="447" r:id="rId48"/>
    <p:sldId id="448" r:id="rId49"/>
    <p:sldId id="449" r:id="rId50"/>
    <p:sldId id="450" r:id="rId51"/>
    <p:sldId id="451" r:id="rId52"/>
    <p:sldId id="452" r:id="rId53"/>
    <p:sldId id="453" r:id="rId54"/>
    <p:sldId id="454" r:id="rId55"/>
    <p:sldId id="455" r:id="rId56"/>
    <p:sldId id="456" r:id="rId57"/>
    <p:sldId id="457" r:id="rId58"/>
    <p:sldId id="458" r:id="rId5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28EB511-7E72-47CC-A56E-6B5976085065}">
          <p14:sldIdLst>
            <p14:sldId id="256"/>
          </p14:sldIdLst>
        </p14:section>
        <p14:section name="Lecture 13" id="{80941037-17B4-4B9B-A365-1458655C7185}">
          <p14:sldIdLst>
            <p14:sldId id="396"/>
            <p14:sldId id="397"/>
            <p14:sldId id="399"/>
            <p14:sldId id="398"/>
            <p14:sldId id="406"/>
            <p14:sldId id="421"/>
            <p14:sldId id="426"/>
            <p14:sldId id="400"/>
            <p14:sldId id="401"/>
            <p14:sldId id="402"/>
            <p14:sldId id="403"/>
            <p14:sldId id="404"/>
            <p14:sldId id="405"/>
            <p14:sldId id="427"/>
            <p14:sldId id="422"/>
            <p14:sldId id="407"/>
            <p14:sldId id="423"/>
            <p14:sldId id="408"/>
            <p14:sldId id="409"/>
            <p14:sldId id="410"/>
            <p14:sldId id="424"/>
            <p14:sldId id="425"/>
            <p14:sldId id="411"/>
            <p14:sldId id="412"/>
            <p14:sldId id="413"/>
            <p14:sldId id="414"/>
          </p14:sldIdLst>
        </p14:section>
        <p14:section name="Lecture 14" id="{889F49A2-C8D5-435C-A733-EB0E07293446}">
          <p14:sldIdLst>
            <p14:sldId id="428"/>
            <p14:sldId id="429"/>
            <p14:sldId id="430"/>
            <p14:sldId id="432"/>
            <p14:sldId id="431"/>
            <p14:sldId id="434"/>
            <p14:sldId id="433"/>
            <p14:sldId id="435"/>
            <p14:sldId id="436"/>
            <p14:sldId id="437"/>
            <p14:sldId id="438"/>
            <p14:sldId id="439"/>
            <p14:sldId id="440"/>
            <p14:sldId id="441"/>
            <p14:sldId id="442"/>
            <p14:sldId id="443"/>
            <p14:sldId id="444"/>
            <p14:sldId id="445"/>
            <p14:sldId id="446"/>
            <p14:sldId id="447"/>
            <p14:sldId id="448"/>
            <p14:sldId id="449"/>
            <p14:sldId id="450"/>
            <p14:sldId id="451"/>
            <p14:sldId id="452"/>
            <p14:sldId id="453"/>
            <p14:sldId id="454"/>
            <p14:sldId id="455"/>
            <p14:sldId id="456"/>
            <p14:sldId id="457"/>
            <p14:sldId id="4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CE029C-1CD8-4E1B-BE91-7246B726DC32}" v="8" dt="2024-02-08T23:33:32.901"/>
    <p1510:client id="{A18961DC-80AD-4D20-835D-A373141178AD}" v="14" dt="2024-02-07T21:21:27.8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y Donaldson" userId="2e6e5431-bb17-4c41-9985-d39c50d83c73" providerId="ADAL" clId="{F0E40FE0-2E57-4922-A8AA-5AFA101CC44A}"/>
    <pc:docChg chg="undo redo custSel addSld delSld modSld sldOrd addSection delSection modSection">
      <pc:chgData name="Toby Donaldson" userId="2e6e5431-bb17-4c41-9985-d39c50d83c73" providerId="ADAL" clId="{F0E40FE0-2E57-4922-A8AA-5AFA101CC44A}" dt="2024-01-25T00:09:49.084" v="10029" actId="20577"/>
      <pc:docMkLst>
        <pc:docMk/>
      </pc:docMkLst>
      <pc:sldChg chg="modSp mod ord">
        <pc:chgData name="Toby Donaldson" userId="2e6e5431-bb17-4c41-9985-d39c50d83c73" providerId="ADAL" clId="{F0E40FE0-2E57-4922-A8AA-5AFA101CC44A}" dt="2024-01-18T00:50:42.871" v="1556" actId="20578"/>
        <pc:sldMkLst>
          <pc:docMk/>
          <pc:sldMk cId="1990534629" sldId="256"/>
        </pc:sldMkLst>
        <pc:spChg chg="mod">
          <ac:chgData name="Toby Donaldson" userId="2e6e5431-bb17-4c41-9985-d39c50d83c73" providerId="ADAL" clId="{F0E40FE0-2E57-4922-A8AA-5AFA101CC44A}" dt="2024-01-18T00:20:47.358" v="6" actId="20577"/>
          <ac:spMkLst>
            <pc:docMk/>
            <pc:sldMk cId="1990534629" sldId="256"/>
            <ac:spMk id="3" creationId="{69A063FE-859C-2249-86C9-6A3558EFA8C4}"/>
          </ac:spMkLst>
        </pc:spChg>
      </pc:sldChg>
      <pc:sldChg chg="delSp modSp mod ord">
        <pc:chgData name="Toby Donaldson" userId="2e6e5431-bb17-4c41-9985-d39c50d83c73" providerId="ADAL" clId="{F0E40FE0-2E57-4922-A8AA-5AFA101CC44A}" dt="2024-01-22T19:25:07.098" v="9020" actId="20577"/>
        <pc:sldMkLst>
          <pc:docMk/>
          <pc:sldMk cId="3457032960" sldId="258"/>
        </pc:sldMkLst>
        <pc:spChg chg="mod">
          <ac:chgData name="Toby Donaldson" userId="2e6e5431-bb17-4c41-9985-d39c50d83c73" providerId="ADAL" clId="{F0E40FE0-2E57-4922-A8AA-5AFA101CC44A}" dt="2024-01-22T19:25:07.098" v="9020" actId="20577"/>
          <ac:spMkLst>
            <pc:docMk/>
            <pc:sldMk cId="3457032960" sldId="258"/>
            <ac:spMk id="3" creationId="{1FECA53D-FC0F-2C1A-B9F0-8F6C988044AA}"/>
          </ac:spMkLst>
        </pc:spChg>
        <pc:spChg chg="del">
          <ac:chgData name="Toby Donaldson" userId="2e6e5431-bb17-4c41-9985-d39c50d83c73" providerId="ADAL" clId="{F0E40FE0-2E57-4922-A8AA-5AFA101CC44A}" dt="2024-01-18T00:21:35.450" v="14" actId="21"/>
          <ac:spMkLst>
            <pc:docMk/>
            <pc:sldMk cId="3457032960" sldId="258"/>
            <ac:spMk id="6" creationId="{0F35BD56-BF03-A0FF-4EDB-53A2083BD8D8}"/>
          </ac:spMkLst>
        </pc:spChg>
      </pc:sldChg>
      <pc:sldChg chg="del">
        <pc:chgData name="Toby Donaldson" userId="2e6e5431-bb17-4c41-9985-d39c50d83c73" providerId="ADAL" clId="{F0E40FE0-2E57-4922-A8AA-5AFA101CC44A}" dt="2024-01-18T00:21:18.757" v="7" actId="2696"/>
        <pc:sldMkLst>
          <pc:docMk/>
          <pc:sldMk cId="3516570974" sldId="259"/>
        </pc:sldMkLst>
      </pc:sldChg>
      <pc:sldChg chg="del">
        <pc:chgData name="Toby Donaldson" userId="2e6e5431-bb17-4c41-9985-d39c50d83c73" providerId="ADAL" clId="{F0E40FE0-2E57-4922-A8AA-5AFA101CC44A}" dt="2024-01-18T00:21:18.757" v="7" actId="2696"/>
        <pc:sldMkLst>
          <pc:docMk/>
          <pc:sldMk cId="4069557335" sldId="260"/>
        </pc:sldMkLst>
      </pc:sldChg>
      <pc:sldChg chg="del">
        <pc:chgData name="Toby Donaldson" userId="2e6e5431-bb17-4c41-9985-d39c50d83c73" providerId="ADAL" clId="{F0E40FE0-2E57-4922-A8AA-5AFA101CC44A}" dt="2024-01-18T00:21:18.757" v="7" actId="2696"/>
        <pc:sldMkLst>
          <pc:docMk/>
          <pc:sldMk cId="3511357516" sldId="261"/>
        </pc:sldMkLst>
      </pc:sldChg>
      <pc:sldChg chg="del">
        <pc:chgData name="Toby Donaldson" userId="2e6e5431-bb17-4c41-9985-d39c50d83c73" providerId="ADAL" clId="{F0E40FE0-2E57-4922-A8AA-5AFA101CC44A}" dt="2024-01-18T00:21:18.757" v="7" actId="2696"/>
        <pc:sldMkLst>
          <pc:docMk/>
          <pc:sldMk cId="1605501190" sldId="262"/>
        </pc:sldMkLst>
      </pc:sldChg>
      <pc:sldChg chg="del">
        <pc:chgData name="Toby Donaldson" userId="2e6e5431-bb17-4c41-9985-d39c50d83c73" providerId="ADAL" clId="{F0E40FE0-2E57-4922-A8AA-5AFA101CC44A}" dt="2024-01-18T00:21:18.757" v="7" actId="2696"/>
        <pc:sldMkLst>
          <pc:docMk/>
          <pc:sldMk cId="1601885463" sldId="263"/>
        </pc:sldMkLst>
      </pc:sldChg>
      <pc:sldChg chg="del">
        <pc:chgData name="Toby Donaldson" userId="2e6e5431-bb17-4c41-9985-d39c50d83c73" providerId="ADAL" clId="{F0E40FE0-2E57-4922-A8AA-5AFA101CC44A}" dt="2024-01-18T00:21:18.757" v="7" actId="2696"/>
        <pc:sldMkLst>
          <pc:docMk/>
          <pc:sldMk cId="3800110765" sldId="266"/>
        </pc:sldMkLst>
      </pc:sldChg>
      <pc:sldChg chg="del">
        <pc:chgData name="Toby Donaldson" userId="2e6e5431-bb17-4c41-9985-d39c50d83c73" providerId="ADAL" clId="{F0E40FE0-2E57-4922-A8AA-5AFA101CC44A}" dt="2024-01-18T00:21:18.757" v="7" actId="2696"/>
        <pc:sldMkLst>
          <pc:docMk/>
          <pc:sldMk cId="75609365" sldId="267"/>
        </pc:sldMkLst>
      </pc:sldChg>
      <pc:sldChg chg="del">
        <pc:chgData name="Toby Donaldson" userId="2e6e5431-bb17-4c41-9985-d39c50d83c73" providerId="ADAL" clId="{F0E40FE0-2E57-4922-A8AA-5AFA101CC44A}" dt="2024-01-18T00:21:18.757" v="7" actId="2696"/>
        <pc:sldMkLst>
          <pc:docMk/>
          <pc:sldMk cId="3700499661" sldId="268"/>
        </pc:sldMkLst>
      </pc:sldChg>
      <pc:sldChg chg="del">
        <pc:chgData name="Toby Donaldson" userId="2e6e5431-bb17-4c41-9985-d39c50d83c73" providerId="ADAL" clId="{F0E40FE0-2E57-4922-A8AA-5AFA101CC44A}" dt="2024-01-18T00:21:18.757" v="7" actId="2696"/>
        <pc:sldMkLst>
          <pc:docMk/>
          <pc:sldMk cId="3349829518" sldId="269"/>
        </pc:sldMkLst>
      </pc:sldChg>
      <pc:sldChg chg="del">
        <pc:chgData name="Toby Donaldson" userId="2e6e5431-bb17-4c41-9985-d39c50d83c73" providerId="ADAL" clId="{F0E40FE0-2E57-4922-A8AA-5AFA101CC44A}" dt="2024-01-18T00:21:18.757" v="7" actId="2696"/>
        <pc:sldMkLst>
          <pc:docMk/>
          <pc:sldMk cId="3877031596" sldId="270"/>
        </pc:sldMkLst>
      </pc:sldChg>
      <pc:sldChg chg="del">
        <pc:chgData name="Toby Donaldson" userId="2e6e5431-bb17-4c41-9985-d39c50d83c73" providerId="ADAL" clId="{F0E40FE0-2E57-4922-A8AA-5AFA101CC44A}" dt="2024-01-18T00:21:18.757" v="7" actId="2696"/>
        <pc:sldMkLst>
          <pc:docMk/>
          <pc:sldMk cId="155023636" sldId="271"/>
        </pc:sldMkLst>
      </pc:sldChg>
      <pc:sldChg chg="del">
        <pc:chgData name="Toby Donaldson" userId="2e6e5431-bb17-4c41-9985-d39c50d83c73" providerId="ADAL" clId="{F0E40FE0-2E57-4922-A8AA-5AFA101CC44A}" dt="2024-01-18T00:21:18.757" v="7" actId="2696"/>
        <pc:sldMkLst>
          <pc:docMk/>
          <pc:sldMk cId="1471775431" sldId="272"/>
        </pc:sldMkLst>
      </pc:sldChg>
      <pc:sldChg chg="del">
        <pc:chgData name="Toby Donaldson" userId="2e6e5431-bb17-4c41-9985-d39c50d83c73" providerId="ADAL" clId="{F0E40FE0-2E57-4922-A8AA-5AFA101CC44A}" dt="2024-01-18T00:21:18.757" v="7" actId="2696"/>
        <pc:sldMkLst>
          <pc:docMk/>
          <pc:sldMk cId="866962288" sldId="273"/>
        </pc:sldMkLst>
      </pc:sldChg>
      <pc:sldChg chg="del">
        <pc:chgData name="Toby Donaldson" userId="2e6e5431-bb17-4c41-9985-d39c50d83c73" providerId="ADAL" clId="{F0E40FE0-2E57-4922-A8AA-5AFA101CC44A}" dt="2024-01-18T00:21:18.757" v="7" actId="2696"/>
        <pc:sldMkLst>
          <pc:docMk/>
          <pc:sldMk cId="3215519779" sldId="274"/>
        </pc:sldMkLst>
      </pc:sldChg>
      <pc:sldChg chg="del">
        <pc:chgData name="Toby Donaldson" userId="2e6e5431-bb17-4c41-9985-d39c50d83c73" providerId="ADAL" clId="{F0E40FE0-2E57-4922-A8AA-5AFA101CC44A}" dt="2024-01-18T00:21:18.757" v="7" actId="2696"/>
        <pc:sldMkLst>
          <pc:docMk/>
          <pc:sldMk cId="759780921" sldId="275"/>
        </pc:sldMkLst>
      </pc:sldChg>
      <pc:sldChg chg="del">
        <pc:chgData name="Toby Donaldson" userId="2e6e5431-bb17-4c41-9985-d39c50d83c73" providerId="ADAL" clId="{F0E40FE0-2E57-4922-A8AA-5AFA101CC44A}" dt="2024-01-18T00:21:18.757" v="7" actId="2696"/>
        <pc:sldMkLst>
          <pc:docMk/>
          <pc:sldMk cId="2396012569" sldId="276"/>
        </pc:sldMkLst>
      </pc:sldChg>
      <pc:sldChg chg="del">
        <pc:chgData name="Toby Donaldson" userId="2e6e5431-bb17-4c41-9985-d39c50d83c73" providerId="ADAL" clId="{F0E40FE0-2E57-4922-A8AA-5AFA101CC44A}" dt="2024-01-18T00:21:18.757" v="7" actId="2696"/>
        <pc:sldMkLst>
          <pc:docMk/>
          <pc:sldMk cId="2395158963" sldId="277"/>
        </pc:sldMkLst>
      </pc:sldChg>
      <pc:sldChg chg="del">
        <pc:chgData name="Toby Donaldson" userId="2e6e5431-bb17-4c41-9985-d39c50d83c73" providerId="ADAL" clId="{F0E40FE0-2E57-4922-A8AA-5AFA101CC44A}" dt="2024-01-18T00:21:18.757" v="7" actId="2696"/>
        <pc:sldMkLst>
          <pc:docMk/>
          <pc:sldMk cId="926493247" sldId="278"/>
        </pc:sldMkLst>
      </pc:sldChg>
      <pc:sldChg chg="del">
        <pc:chgData name="Toby Donaldson" userId="2e6e5431-bb17-4c41-9985-d39c50d83c73" providerId="ADAL" clId="{F0E40FE0-2E57-4922-A8AA-5AFA101CC44A}" dt="2024-01-18T00:21:18.757" v="7" actId="2696"/>
        <pc:sldMkLst>
          <pc:docMk/>
          <pc:sldMk cId="2975362785" sldId="279"/>
        </pc:sldMkLst>
      </pc:sldChg>
      <pc:sldChg chg="del">
        <pc:chgData name="Toby Donaldson" userId="2e6e5431-bb17-4c41-9985-d39c50d83c73" providerId="ADAL" clId="{F0E40FE0-2E57-4922-A8AA-5AFA101CC44A}" dt="2024-01-18T00:21:18.757" v="7" actId="2696"/>
        <pc:sldMkLst>
          <pc:docMk/>
          <pc:sldMk cId="185575249" sldId="281"/>
        </pc:sldMkLst>
      </pc:sldChg>
      <pc:sldChg chg="del">
        <pc:chgData name="Toby Donaldson" userId="2e6e5431-bb17-4c41-9985-d39c50d83c73" providerId="ADAL" clId="{F0E40FE0-2E57-4922-A8AA-5AFA101CC44A}" dt="2024-01-18T00:21:18.757" v="7" actId="2696"/>
        <pc:sldMkLst>
          <pc:docMk/>
          <pc:sldMk cId="3732478819" sldId="282"/>
        </pc:sldMkLst>
      </pc:sldChg>
      <pc:sldChg chg="del">
        <pc:chgData name="Toby Donaldson" userId="2e6e5431-bb17-4c41-9985-d39c50d83c73" providerId="ADAL" clId="{F0E40FE0-2E57-4922-A8AA-5AFA101CC44A}" dt="2024-01-18T00:21:18.757" v="7" actId="2696"/>
        <pc:sldMkLst>
          <pc:docMk/>
          <pc:sldMk cId="3551489469" sldId="283"/>
        </pc:sldMkLst>
      </pc:sldChg>
      <pc:sldChg chg="del">
        <pc:chgData name="Toby Donaldson" userId="2e6e5431-bb17-4c41-9985-d39c50d83c73" providerId="ADAL" clId="{F0E40FE0-2E57-4922-A8AA-5AFA101CC44A}" dt="2024-01-18T00:21:18.757" v="7" actId="2696"/>
        <pc:sldMkLst>
          <pc:docMk/>
          <pc:sldMk cId="4291270767" sldId="284"/>
        </pc:sldMkLst>
      </pc:sldChg>
      <pc:sldChg chg="del">
        <pc:chgData name="Toby Donaldson" userId="2e6e5431-bb17-4c41-9985-d39c50d83c73" providerId="ADAL" clId="{F0E40FE0-2E57-4922-A8AA-5AFA101CC44A}" dt="2024-01-18T00:21:18.757" v="7" actId="2696"/>
        <pc:sldMkLst>
          <pc:docMk/>
          <pc:sldMk cId="1385497189" sldId="285"/>
        </pc:sldMkLst>
      </pc:sldChg>
      <pc:sldChg chg="del">
        <pc:chgData name="Toby Donaldson" userId="2e6e5431-bb17-4c41-9985-d39c50d83c73" providerId="ADAL" clId="{F0E40FE0-2E57-4922-A8AA-5AFA101CC44A}" dt="2024-01-18T00:21:18.757" v="7" actId="2696"/>
        <pc:sldMkLst>
          <pc:docMk/>
          <pc:sldMk cId="1150923053" sldId="286"/>
        </pc:sldMkLst>
      </pc:sldChg>
      <pc:sldChg chg="del">
        <pc:chgData name="Toby Donaldson" userId="2e6e5431-bb17-4c41-9985-d39c50d83c73" providerId="ADAL" clId="{F0E40FE0-2E57-4922-A8AA-5AFA101CC44A}" dt="2024-01-18T00:21:18.757" v="7" actId="2696"/>
        <pc:sldMkLst>
          <pc:docMk/>
          <pc:sldMk cId="2295768457" sldId="287"/>
        </pc:sldMkLst>
      </pc:sldChg>
      <pc:sldChg chg="del">
        <pc:chgData name="Toby Donaldson" userId="2e6e5431-bb17-4c41-9985-d39c50d83c73" providerId="ADAL" clId="{F0E40FE0-2E57-4922-A8AA-5AFA101CC44A}" dt="2024-01-18T00:21:18.757" v="7" actId="2696"/>
        <pc:sldMkLst>
          <pc:docMk/>
          <pc:sldMk cId="1785032729" sldId="288"/>
        </pc:sldMkLst>
      </pc:sldChg>
      <pc:sldChg chg="del">
        <pc:chgData name="Toby Donaldson" userId="2e6e5431-bb17-4c41-9985-d39c50d83c73" providerId="ADAL" clId="{F0E40FE0-2E57-4922-A8AA-5AFA101CC44A}" dt="2024-01-18T00:21:18.757" v="7" actId="2696"/>
        <pc:sldMkLst>
          <pc:docMk/>
          <pc:sldMk cId="3036112539" sldId="289"/>
        </pc:sldMkLst>
      </pc:sldChg>
      <pc:sldChg chg="del">
        <pc:chgData name="Toby Donaldson" userId="2e6e5431-bb17-4c41-9985-d39c50d83c73" providerId="ADAL" clId="{F0E40FE0-2E57-4922-A8AA-5AFA101CC44A}" dt="2024-01-18T00:21:18.757" v="7" actId="2696"/>
        <pc:sldMkLst>
          <pc:docMk/>
          <pc:sldMk cId="2771185702" sldId="290"/>
        </pc:sldMkLst>
      </pc:sldChg>
      <pc:sldChg chg="del">
        <pc:chgData name="Toby Donaldson" userId="2e6e5431-bb17-4c41-9985-d39c50d83c73" providerId="ADAL" clId="{F0E40FE0-2E57-4922-A8AA-5AFA101CC44A}" dt="2024-01-18T00:21:18.757" v="7" actId="2696"/>
        <pc:sldMkLst>
          <pc:docMk/>
          <pc:sldMk cId="1736226977" sldId="291"/>
        </pc:sldMkLst>
      </pc:sldChg>
      <pc:sldChg chg="del">
        <pc:chgData name="Toby Donaldson" userId="2e6e5431-bb17-4c41-9985-d39c50d83c73" providerId="ADAL" clId="{F0E40FE0-2E57-4922-A8AA-5AFA101CC44A}" dt="2024-01-18T00:21:18.757" v="7" actId="2696"/>
        <pc:sldMkLst>
          <pc:docMk/>
          <pc:sldMk cId="3089034745" sldId="292"/>
        </pc:sldMkLst>
      </pc:sldChg>
      <pc:sldChg chg="del">
        <pc:chgData name="Toby Donaldson" userId="2e6e5431-bb17-4c41-9985-d39c50d83c73" providerId="ADAL" clId="{F0E40FE0-2E57-4922-A8AA-5AFA101CC44A}" dt="2024-01-18T00:21:18.757" v="7" actId="2696"/>
        <pc:sldMkLst>
          <pc:docMk/>
          <pc:sldMk cId="289417061" sldId="293"/>
        </pc:sldMkLst>
      </pc:sldChg>
      <pc:sldChg chg="del">
        <pc:chgData name="Toby Donaldson" userId="2e6e5431-bb17-4c41-9985-d39c50d83c73" providerId="ADAL" clId="{F0E40FE0-2E57-4922-A8AA-5AFA101CC44A}" dt="2024-01-18T00:21:18.757" v="7" actId="2696"/>
        <pc:sldMkLst>
          <pc:docMk/>
          <pc:sldMk cId="4253127751" sldId="294"/>
        </pc:sldMkLst>
      </pc:sldChg>
      <pc:sldChg chg="del">
        <pc:chgData name="Toby Donaldson" userId="2e6e5431-bb17-4c41-9985-d39c50d83c73" providerId="ADAL" clId="{F0E40FE0-2E57-4922-A8AA-5AFA101CC44A}" dt="2024-01-18T00:21:18.757" v="7" actId="2696"/>
        <pc:sldMkLst>
          <pc:docMk/>
          <pc:sldMk cId="1840618605" sldId="295"/>
        </pc:sldMkLst>
      </pc:sldChg>
      <pc:sldChg chg="del">
        <pc:chgData name="Toby Donaldson" userId="2e6e5431-bb17-4c41-9985-d39c50d83c73" providerId="ADAL" clId="{F0E40FE0-2E57-4922-A8AA-5AFA101CC44A}" dt="2024-01-18T00:21:18.757" v="7" actId="2696"/>
        <pc:sldMkLst>
          <pc:docMk/>
          <pc:sldMk cId="3286675529" sldId="297"/>
        </pc:sldMkLst>
      </pc:sldChg>
      <pc:sldChg chg="del">
        <pc:chgData name="Toby Donaldson" userId="2e6e5431-bb17-4c41-9985-d39c50d83c73" providerId="ADAL" clId="{F0E40FE0-2E57-4922-A8AA-5AFA101CC44A}" dt="2024-01-18T00:49:56.783" v="1547" actId="18676"/>
        <pc:sldMkLst>
          <pc:docMk/>
          <pc:sldMk cId="1874304550" sldId="298"/>
        </pc:sldMkLst>
      </pc:sldChg>
      <pc:sldChg chg="del">
        <pc:chgData name="Toby Donaldson" userId="2e6e5431-bb17-4c41-9985-d39c50d83c73" providerId="ADAL" clId="{F0E40FE0-2E57-4922-A8AA-5AFA101CC44A}" dt="2024-01-18T00:49:56.783" v="1547" actId="18676"/>
        <pc:sldMkLst>
          <pc:docMk/>
          <pc:sldMk cId="2305269286" sldId="299"/>
        </pc:sldMkLst>
      </pc:sldChg>
      <pc:sldChg chg="del">
        <pc:chgData name="Toby Donaldson" userId="2e6e5431-bb17-4c41-9985-d39c50d83c73" providerId="ADAL" clId="{F0E40FE0-2E57-4922-A8AA-5AFA101CC44A}" dt="2024-01-18T00:49:56.783" v="1547" actId="18676"/>
        <pc:sldMkLst>
          <pc:docMk/>
          <pc:sldMk cId="1405615600" sldId="300"/>
        </pc:sldMkLst>
      </pc:sldChg>
      <pc:sldChg chg="del">
        <pc:chgData name="Toby Donaldson" userId="2e6e5431-bb17-4c41-9985-d39c50d83c73" providerId="ADAL" clId="{F0E40FE0-2E57-4922-A8AA-5AFA101CC44A}" dt="2024-01-18T00:49:56.783" v="1547" actId="18676"/>
        <pc:sldMkLst>
          <pc:docMk/>
          <pc:sldMk cId="2935856168" sldId="301"/>
        </pc:sldMkLst>
      </pc:sldChg>
      <pc:sldChg chg="del">
        <pc:chgData name="Toby Donaldson" userId="2e6e5431-bb17-4c41-9985-d39c50d83c73" providerId="ADAL" clId="{F0E40FE0-2E57-4922-A8AA-5AFA101CC44A}" dt="2024-01-18T00:49:56.783" v="1547" actId="18676"/>
        <pc:sldMkLst>
          <pc:docMk/>
          <pc:sldMk cId="2340181464" sldId="302"/>
        </pc:sldMkLst>
      </pc:sldChg>
      <pc:sldChg chg="del">
        <pc:chgData name="Toby Donaldson" userId="2e6e5431-bb17-4c41-9985-d39c50d83c73" providerId="ADAL" clId="{F0E40FE0-2E57-4922-A8AA-5AFA101CC44A}" dt="2024-01-18T00:49:56.783" v="1547" actId="18676"/>
        <pc:sldMkLst>
          <pc:docMk/>
          <pc:sldMk cId="3049437629" sldId="303"/>
        </pc:sldMkLst>
      </pc:sldChg>
      <pc:sldChg chg="del">
        <pc:chgData name="Toby Donaldson" userId="2e6e5431-bb17-4c41-9985-d39c50d83c73" providerId="ADAL" clId="{F0E40FE0-2E57-4922-A8AA-5AFA101CC44A}" dt="2024-01-18T00:49:56.783" v="1547" actId="18676"/>
        <pc:sldMkLst>
          <pc:docMk/>
          <pc:sldMk cId="3287968718" sldId="304"/>
        </pc:sldMkLst>
      </pc:sldChg>
      <pc:sldChg chg="del">
        <pc:chgData name="Toby Donaldson" userId="2e6e5431-bb17-4c41-9985-d39c50d83c73" providerId="ADAL" clId="{F0E40FE0-2E57-4922-A8AA-5AFA101CC44A}" dt="2024-01-18T00:49:56.783" v="1547" actId="18676"/>
        <pc:sldMkLst>
          <pc:docMk/>
          <pc:sldMk cId="3604971064" sldId="305"/>
        </pc:sldMkLst>
      </pc:sldChg>
      <pc:sldChg chg="del">
        <pc:chgData name="Toby Donaldson" userId="2e6e5431-bb17-4c41-9985-d39c50d83c73" providerId="ADAL" clId="{F0E40FE0-2E57-4922-A8AA-5AFA101CC44A}" dt="2024-01-18T00:49:56.783" v="1547" actId="18676"/>
        <pc:sldMkLst>
          <pc:docMk/>
          <pc:sldMk cId="468453318" sldId="306"/>
        </pc:sldMkLst>
      </pc:sldChg>
      <pc:sldChg chg="del">
        <pc:chgData name="Toby Donaldson" userId="2e6e5431-bb17-4c41-9985-d39c50d83c73" providerId="ADAL" clId="{F0E40FE0-2E57-4922-A8AA-5AFA101CC44A}" dt="2024-01-18T00:49:56.783" v="1547" actId="18676"/>
        <pc:sldMkLst>
          <pc:docMk/>
          <pc:sldMk cId="84991612" sldId="307"/>
        </pc:sldMkLst>
      </pc:sldChg>
      <pc:sldChg chg="del">
        <pc:chgData name="Toby Donaldson" userId="2e6e5431-bb17-4c41-9985-d39c50d83c73" providerId="ADAL" clId="{F0E40FE0-2E57-4922-A8AA-5AFA101CC44A}" dt="2024-01-18T00:49:56.783" v="1547" actId="18676"/>
        <pc:sldMkLst>
          <pc:docMk/>
          <pc:sldMk cId="2642181235" sldId="308"/>
        </pc:sldMkLst>
      </pc:sldChg>
      <pc:sldChg chg="del">
        <pc:chgData name="Toby Donaldson" userId="2e6e5431-bb17-4c41-9985-d39c50d83c73" providerId="ADAL" clId="{F0E40FE0-2E57-4922-A8AA-5AFA101CC44A}" dt="2024-01-18T00:49:56.783" v="1547" actId="18676"/>
        <pc:sldMkLst>
          <pc:docMk/>
          <pc:sldMk cId="1156014449" sldId="309"/>
        </pc:sldMkLst>
      </pc:sldChg>
      <pc:sldChg chg="del">
        <pc:chgData name="Toby Donaldson" userId="2e6e5431-bb17-4c41-9985-d39c50d83c73" providerId="ADAL" clId="{F0E40FE0-2E57-4922-A8AA-5AFA101CC44A}" dt="2024-01-18T00:49:56.783" v="1547" actId="18676"/>
        <pc:sldMkLst>
          <pc:docMk/>
          <pc:sldMk cId="1120572146" sldId="310"/>
        </pc:sldMkLst>
      </pc:sldChg>
      <pc:sldChg chg="del">
        <pc:chgData name="Toby Donaldson" userId="2e6e5431-bb17-4c41-9985-d39c50d83c73" providerId="ADAL" clId="{F0E40FE0-2E57-4922-A8AA-5AFA101CC44A}" dt="2024-01-18T00:21:18.757" v="7" actId="2696"/>
        <pc:sldMkLst>
          <pc:docMk/>
          <pc:sldMk cId="1542201987" sldId="311"/>
        </pc:sldMkLst>
      </pc:sldChg>
      <pc:sldChg chg="addSp delSp modSp add mod ord">
        <pc:chgData name="Toby Donaldson" userId="2e6e5431-bb17-4c41-9985-d39c50d83c73" providerId="ADAL" clId="{F0E40FE0-2E57-4922-A8AA-5AFA101CC44A}" dt="2024-01-22T19:47:16.561" v="9030" actId="167"/>
        <pc:sldMkLst>
          <pc:docMk/>
          <pc:sldMk cId="2965922608" sldId="311"/>
        </pc:sldMkLst>
        <pc:spChg chg="del">
          <ac:chgData name="Toby Donaldson" userId="2e6e5431-bb17-4c41-9985-d39c50d83c73" providerId="ADAL" clId="{F0E40FE0-2E57-4922-A8AA-5AFA101CC44A}" dt="2024-01-18T00:26:48.568" v="21" actId="21"/>
          <ac:spMkLst>
            <pc:docMk/>
            <pc:sldMk cId="2965922608" sldId="311"/>
            <ac:spMk id="3" creationId="{DEBD0DA8-0DBC-41DC-8020-9A60A10F8EC1}"/>
          </ac:spMkLst>
        </pc:spChg>
        <pc:spChg chg="del">
          <ac:chgData name="Toby Donaldson" userId="2e6e5431-bb17-4c41-9985-d39c50d83c73" providerId="ADAL" clId="{F0E40FE0-2E57-4922-A8AA-5AFA101CC44A}" dt="2024-01-18T00:26:48.568" v="21" actId="21"/>
          <ac:spMkLst>
            <pc:docMk/>
            <pc:sldMk cId="2965922608" sldId="311"/>
            <ac:spMk id="26" creationId="{C3165043-9098-9CC0-5659-4015745C629B}"/>
          </ac:spMkLst>
        </pc:spChg>
        <pc:spChg chg="mod">
          <ac:chgData name="Toby Donaldson" userId="2e6e5431-bb17-4c41-9985-d39c50d83c73" providerId="ADAL" clId="{F0E40FE0-2E57-4922-A8AA-5AFA101CC44A}" dt="2024-01-18T00:29:43.908" v="200" actId="1076"/>
          <ac:spMkLst>
            <pc:docMk/>
            <pc:sldMk cId="2965922608" sldId="311"/>
            <ac:spMk id="28" creationId="{D59C76F1-6F1B-B12E-49A6-325207807D05}"/>
          </ac:spMkLst>
        </pc:spChg>
        <pc:spChg chg="del">
          <ac:chgData name="Toby Donaldson" userId="2e6e5431-bb17-4c41-9985-d39c50d83c73" providerId="ADAL" clId="{F0E40FE0-2E57-4922-A8AA-5AFA101CC44A}" dt="2024-01-18T00:26:48.568" v="21" actId="21"/>
          <ac:spMkLst>
            <pc:docMk/>
            <pc:sldMk cId="2965922608" sldId="311"/>
            <ac:spMk id="29" creationId="{DF07A032-A714-1043-62FC-B0CEF2B6E1B8}"/>
          </ac:spMkLst>
        </pc:spChg>
        <pc:spChg chg="del">
          <ac:chgData name="Toby Donaldson" userId="2e6e5431-bb17-4c41-9985-d39c50d83c73" providerId="ADAL" clId="{F0E40FE0-2E57-4922-A8AA-5AFA101CC44A}" dt="2024-01-18T00:26:48.568" v="21" actId="21"/>
          <ac:spMkLst>
            <pc:docMk/>
            <pc:sldMk cId="2965922608" sldId="311"/>
            <ac:spMk id="31" creationId="{E19E8508-BCDD-7075-94E4-5020F3D8093A}"/>
          </ac:spMkLst>
        </pc:spChg>
        <pc:spChg chg="add mod">
          <ac:chgData name="Toby Donaldson" userId="2e6e5431-bb17-4c41-9985-d39c50d83c73" providerId="ADAL" clId="{F0E40FE0-2E57-4922-A8AA-5AFA101CC44A}" dt="2024-01-18T00:29:15.104" v="192" actId="164"/>
          <ac:spMkLst>
            <pc:docMk/>
            <pc:sldMk cId="2965922608" sldId="311"/>
            <ac:spMk id="32" creationId="{8B008C71-343D-A274-8192-91F484462CDD}"/>
          </ac:spMkLst>
        </pc:spChg>
        <pc:spChg chg="add mod">
          <ac:chgData name="Toby Donaldson" userId="2e6e5431-bb17-4c41-9985-d39c50d83c73" providerId="ADAL" clId="{F0E40FE0-2E57-4922-A8AA-5AFA101CC44A}" dt="2024-01-18T00:29:15.104" v="192" actId="164"/>
          <ac:spMkLst>
            <pc:docMk/>
            <pc:sldMk cId="2965922608" sldId="311"/>
            <ac:spMk id="34" creationId="{4F0631C6-2065-A251-3B83-8A8631436290}"/>
          </ac:spMkLst>
        </pc:spChg>
        <pc:spChg chg="add mod">
          <ac:chgData name="Toby Donaldson" userId="2e6e5431-bb17-4c41-9985-d39c50d83c73" providerId="ADAL" clId="{F0E40FE0-2E57-4922-A8AA-5AFA101CC44A}" dt="2024-01-18T00:29:15.104" v="192" actId="164"/>
          <ac:spMkLst>
            <pc:docMk/>
            <pc:sldMk cId="2965922608" sldId="311"/>
            <ac:spMk id="35" creationId="{65D6C437-551B-1D66-D75F-D169991351E3}"/>
          </ac:spMkLst>
        </pc:spChg>
        <pc:spChg chg="add mod">
          <ac:chgData name="Toby Donaldson" userId="2e6e5431-bb17-4c41-9985-d39c50d83c73" providerId="ADAL" clId="{F0E40FE0-2E57-4922-A8AA-5AFA101CC44A}" dt="2024-01-18T00:30:01.914" v="205" actId="1076"/>
          <ac:spMkLst>
            <pc:docMk/>
            <pc:sldMk cId="2965922608" sldId="311"/>
            <ac:spMk id="37" creationId="{8652DB3F-ECAB-2A6B-B4E9-02BE35D28CEE}"/>
          </ac:spMkLst>
        </pc:spChg>
        <pc:spChg chg="add mod ord">
          <ac:chgData name="Toby Donaldson" userId="2e6e5431-bb17-4c41-9985-d39c50d83c73" providerId="ADAL" clId="{F0E40FE0-2E57-4922-A8AA-5AFA101CC44A}" dt="2024-01-22T19:47:16.561" v="9030" actId="167"/>
          <ac:spMkLst>
            <pc:docMk/>
            <pc:sldMk cId="2965922608" sldId="311"/>
            <ac:spMk id="38" creationId="{2172DE9D-A631-53CA-A439-0E91FDC990A2}"/>
          </ac:spMkLst>
        </pc:spChg>
        <pc:spChg chg="add mod">
          <ac:chgData name="Toby Donaldson" userId="2e6e5431-bb17-4c41-9985-d39c50d83c73" providerId="ADAL" clId="{F0E40FE0-2E57-4922-A8AA-5AFA101CC44A}" dt="2024-01-22T19:47:04.554" v="9029" actId="14100"/>
          <ac:spMkLst>
            <pc:docMk/>
            <pc:sldMk cId="2965922608" sldId="311"/>
            <ac:spMk id="39" creationId="{46CB46CB-9A09-C044-6676-91E3E3620A8A}"/>
          </ac:spMkLst>
        </pc:spChg>
        <pc:grpChg chg="add mod">
          <ac:chgData name="Toby Donaldson" userId="2e6e5431-bb17-4c41-9985-d39c50d83c73" providerId="ADAL" clId="{F0E40FE0-2E57-4922-A8AA-5AFA101CC44A}" dt="2024-01-18T00:29:21.891" v="193" actId="1076"/>
          <ac:grpSpMkLst>
            <pc:docMk/>
            <pc:sldMk cId="2965922608" sldId="311"/>
            <ac:grpSpMk id="36" creationId="{A7934470-36D5-7BF2-720F-638ABF5BA58C}"/>
          </ac:grpSpMkLst>
        </pc:grpChg>
        <pc:cxnChg chg="del mod">
          <ac:chgData name="Toby Donaldson" userId="2e6e5431-bb17-4c41-9985-d39c50d83c73" providerId="ADAL" clId="{F0E40FE0-2E57-4922-A8AA-5AFA101CC44A}" dt="2024-01-18T00:26:48.568" v="21" actId="21"/>
          <ac:cxnSpMkLst>
            <pc:docMk/>
            <pc:sldMk cId="2965922608" sldId="311"/>
            <ac:cxnSpMk id="30" creationId="{83230E54-0E1B-AECD-CEC2-8178B31E8465}"/>
          </ac:cxnSpMkLst>
        </pc:cxnChg>
        <pc:cxnChg chg="del mod">
          <ac:chgData name="Toby Donaldson" userId="2e6e5431-bb17-4c41-9985-d39c50d83c73" providerId="ADAL" clId="{F0E40FE0-2E57-4922-A8AA-5AFA101CC44A}" dt="2024-01-18T00:26:48.568" v="21" actId="21"/>
          <ac:cxnSpMkLst>
            <pc:docMk/>
            <pc:sldMk cId="2965922608" sldId="311"/>
            <ac:cxnSpMk id="33" creationId="{EED48B81-20F3-0E06-79C3-8FD6ABC3ED38}"/>
          </ac:cxnSpMkLst>
        </pc:cxnChg>
      </pc:sldChg>
      <pc:sldChg chg="del">
        <pc:chgData name="Toby Donaldson" userId="2e6e5431-bb17-4c41-9985-d39c50d83c73" providerId="ADAL" clId="{F0E40FE0-2E57-4922-A8AA-5AFA101CC44A}" dt="2024-01-18T00:21:18.757" v="7" actId="2696"/>
        <pc:sldMkLst>
          <pc:docMk/>
          <pc:sldMk cId="2619607218" sldId="312"/>
        </pc:sldMkLst>
      </pc:sldChg>
      <pc:sldChg chg="add del">
        <pc:chgData name="Toby Donaldson" userId="2e6e5431-bb17-4c41-9985-d39c50d83c73" providerId="ADAL" clId="{F0E40FE0-2E57-4922-A8AA-5AFA101CC44A}" dt="2024-01-18T00:30:15.416" v="207" actId="2696"/>
        <pc:sldMkLst>
          <pc:docMk/>
          <pc:sldMk cId="2625441596" sldId="312"/>
        </pc:sldMkLst>
      </pc:sldChg>
      <pc:sldChg chg="addSp delSp modSp add mod">
        <pc:chgData name="Toby Donaldson" userId="2e6e5431-bb17-4c41-9985-d39c50d83c73" providerId="ADAL" clId="{F0E40FE0-2E57-4922-A8AA-5AFA101CC44A}" dt="2024-01-22T19:47:27.941" v="9031"/>
        <pc:sldMkLst>
          <pc:docMk/>
          <pc:sldMk cId="1813859" sldId="313"/>
        </pc:sldMkLst>
        <pc:spChg chg="add mod">
          <ac:chgData name="Toby Donaldson" userId="2e6e5431-bb17-4c41-9985-d39c50d83c73" providerId="ADAL" clId="{F0E40FE0-2E57-4922-A8AA-5AFA101CC44A}" dt="2024-01-18T00:30:58.292" v="303" actId="1076"/>
          <ac:spMkLst>
            <pc:docMk/>
            <pc:sldMk cId="1813859" sldId="313"/>
            <ac:spMk id="3" creationId="{B9C83A3F-4CE7-5EC0-D228-19DA7D4AADEF}"/>
          </ac:spMkLst>
        </pc:spChg>
        <pc:spChg chg="add mod">
          <ac:chgData name="Toby Donaldson" userId="2e6e5431-bb17-4c41-9985-d39c50d83c73" providerId="ADAL" clId="{F0E40FE0-2E57-4922-A8AA-5AFA101CC44A}" dt="2024-01-18T00:33:40.075" v="623" actId="1076"/>
          <ac:spMkLst>
            <pc:docMk/>
            <pc:sldMk cId="1813859" sldId="313"/>
            <ac:spMk id="26" creationId="{B532977E-C358-A53D-5ED2-7045AB1094FC}"/>
          </ac:spMkLst>
        </pc:spChg>
        <pc:spChg chg="mod">
          <ac:chgData name="Toby Donaldson" userId="2e6e5431-bb17-4c41-9985-d39c50d83c73" providerId="ADAL" clId="{F0E40FE0-2E57-4922-A8AA-5AFA101CC44A}" dt="2024-01-18T00:30:45.920" v="299" actId="20577"/>
          <ac:spMkLst>
            <pc:docMk/>
            <pc:sldMk cId="1813859" sldId="313"/>
            <ac:spMk id="28" creationId="{D59C76F1-6F1B-B12E-49A6-325207807D05}"/>
          </ac:spMkLst>
        </pc:spChg>
        <pc:spChg chg="add mod">
          <ac:chgData name="Toby Donaldson" userId="2e6e5431-bb17-4c41-9985-d39c50d83c73" providerId="ADAL" clId="{F0E40FE0-2E57-4922-A8AA-5AFA101CC44A}" dt="2024-01-18T00:33:40.075" v="623" actId="1076"/>
          <ac:spMkLst>
            <pc:docMk/>
            <pc:sldMk cId="1813859" sldId="313"/>
            <ac:spMk id="29" creationId="{E52991E6-587F-C253-6406-0E63858C950E}"/>
          </ac:spMkLst>
        </pc:spChg>
        <pc:spChg chg="add mod">
          <ac:chgData name="Toby Donaldson" userId="2e6e5431-bb17-4c41-9985-d39c50d83c73" providerId="ADAL" clId="{F0E40FE0-2E57-4922-A8AA-5AFA101CC44A}" dt="2024-01-18T00:33:40.075" v="623" actId="1076"/>
          <ac:spMkLst>
            <pc:docMk/>
            <pc:sldMk cId="1813859" sldId="313"/>
            <ac:spMk id="30" creationId="{1B9933CA-C2C2-F012-B981-1811F0DBAEFF}"/>
          </ac:spMkLst>
        </pc:spChg>
        <pc:spChg chg="del mod">
          <ac:chgData name="Toby Donaldson" userId="2e6e5431-bb17-4c41-9985-d39c50d83c73" providerId="ADAL" clId="{F0E40FE0-2E57-4922-A8AA-5AFA101CC44A}" dt="2024-01-18T00:31:00.862" v="304" actId="21"/>
          <ac:spMkLst>
            <pc:docMk/>
            <pc:sldMk cId="1813859" sldId="313"/>
            <ac:spMk id="37" creationId="{8652DB3F-ECAB-2A6B-B4E9-02BE35D28CEE}"/>
          </ac:spMkLst>
        </pc:spChg>
        <pc:spChg chg="add mod">
          <ac:chgData name="Toby Donaldson" userId="2e6e5431-bb17-4c41-9985-d39c50d83c73" providerId="ADAL" clId="{F0E40FE0-2E57-4922-A8AA-5AFA101CC44A}" dt="2024-01-20T05:06:50.745" v="8496"/>
          <ac:spMkLst>
            <pc:docMk/>
            <pc:sldMk cId="1813859" sldId="313"/>
            <ac:spMk id="42" creationId="{319DEDDC-C227-3E38-8832-5522C60C51AE}"/>
          </ac:spMkLst>
        </pc:spChg>
        <pc:spChg chg="add mod">
          <ac:chgData name="Toby Donaldson" userId="2e6e5431-bb17-4c41-9985-d39c50d83c73" providerId="ADAL" clId="{F0E40FE0-2E57-4922-A8AA-5AFA101CC44A}" dt="2024-01-22T19:47:27.941" v="9031"/>
          <ac:spMkLst>
            <pc:docMk/>
            <pc:sldMk cId="1813859" sldId="313"/>
            <ac:spMk id="43" creationId="{1201BC55-8FA4-9EB5-39D3-B541DCCCD13B}"/>
          </ac:spMkLst>
        </pc:spChg>
        <pc:cxnChg chg="add">
          <ac:chgData name="Toby Donaldson" userId="2e6e5431-bb17-4c41-9985-d39c50d83c73" providerId="ADAL" clId="{F0E40FE0-2E57-4922-A8AA-5AFA101CC44A}" dt="2024-01-18T00:33:45.982" v="624" actId="11529"/>
          <ac:cxnSpMkLst>
            <pc:docMk/>
            <pc:sldMk cId="1813859" sldId="313"/>
            <ac:cxnSpMk id="33" creationId="{74C1B4F2-6BE0-C9D3-9108-97FB97B9792A}"/>
          </ac:cxnSpMkLst>
        </pc:cxnChg>
        <pc:cxnChg chg="add">
          <ac:chgData name="Toby Donaldson" userId="2e6e5431-bb17-4c41-9985-d39c50d83c73" providerId="ADAL" clId="{F0E40FE0-2E57-4922-A8AA-5AFA101CC44A}" dt="2024-01-18T00:33:52.197" v="625" actId="11529"/>
          <ac:cxnSpMkLst>
            <pc:docMk/>
            <pc:sldMk cId="1813859" sldId="313"/>
            <ac:cxnSpMk id="39" creationId="{B2DAB61C-CDDC-663E-5130-37C78C09F046}"/>
          </ac:cxnSpMkLst>
        </pc:cxnChg>
        <pc:cxnChg chg="add">
          <ac:chgData name="Toby Donaldson" userId="2e6e5431-bb17-4c41-9985-d39c50d83c73" providerId="ADAL" clId="{F0E40FE0-2E57-4922-A8AA-5AFA101CC44A}" dt="2024-01-18T00:33:58.029" v="626" actId="11529"/>
          <ac:cxnSpMkLst>
            <pc:docMk/>
            <pc:sldMk cId="1813859" sldId="313"/>
            <ac:cxnSpMk id="41" creationId="{216355E7-0F41-65C4-1D46-95D0030CBD95}"/>
          </ac:cxnSpMkLst>
        </pc:cxnChg>
      </pc:sldChg>
      <pc:sldChg chg="del">
        <pc:chgData name="Toby Donaldson" userId="2e6e5431-bb17-4c41-9985-d39c50d83c73" providerId="ADAL" clId="{F0E40FE0-2E57-4922-A8AA-5AFA101CC44A}" dt="2024-01-18T00:21:18.757" v="7" actId="2696"/>
        <pc:sldMkLst>
          <pc:docMk/>
          <pc:sldMk cId="4115869788" sldId="313"/>
        </pc:sldMkLst>
      </pc:sldChg>
      <pc:sldChg chg="del">
        <pc:chgData name="Toby Donaldson" userId="2e6e5431-bb17-4c41-9985-d39c50d83c73" providerId="ADAL" clId="{F0E40FE0-2E57-4922-A8AA-5AFA101CC44A}" dt="2024-01-18T00:21:18.757" v="7" actId="2696"/>
        <pc:sldMkLst>
          <pc:docMk/>
          <pc:sldMk cId="1241887878" sldId="314"/>
        </pc:sldMkLst>
      </pc:sldChg>
      <pc:sldChg chg="addSp modSp add mod">
        <pc:chgData name="Toby Donaldson" userId="2e6e5431-bb17-4c41-9985-d39c50d83c73" providerId="ADAL" clId="{F0E40FE0-2E57-4922-A8AA-5AFA101CC44A}" dt="2024-01-22T19:47:36.593" v="9032"/>
        <pc:sldMkLst>
          <pc:docMk/>
          <pc:sldMk cId="3576889345" sldId="314"/>
        </pc:sldMkLst>
        <pc:spChg chg="mod">
          <ac:chgData name="Toby Donaldson" userId="2e6e5431-bb17-4c41-9985-d39c50d83c73" providerId="ADAL" clId="{F0E40FE0-2E57-4922-A8AA-5AFA101CC44A}" dt="2024-01-18T00:36:45.837" v="1010" actId="1076"/>
          <ac:spMkLst>
            <pc:docMk/>
            <pc:sldMk cId="3576889345" sldId="314"/>
            <ac:spMk id="4" creationId="{600631E4-52B7-B7DB-E129-DC961E8DDD93}"/>
          </ac:spMkLst>
        </pc:spChg>
        <pc:spChg chg="mod">
          <ac:chgData name="Toby Donaldson" userId="2e6e5431-bb17-4c41-9985-d39c50d83c73" providerId="ADAL" clId="{F0E40FE0-2E57-4922-A8AA-5AFA101CC44A}" dt="2024-01-20T05:05:18.641" v="8485" actId="2711"/>
          <ac:spMkLst>
            <pc:docMk/>
            <pc:sldMk cId="3576889345" sldId="314"/>
            <ac:spMk id="30" creationId="{1B9933CA-C2C2-F012-B981-1811F0DBAEFF}"/>
          </ac:spMkLst>
        </pc:spChg>
        <pc:spChg chg="add mod">
          <ac:chgData name="Toby Donaldson" userId="2e6e5431-bb17-4c41-9985-d39c50d83c73" providerId="ADAL" clId="{F0E40FE0-2E57-4922-A8AA-5AFA101CC44A}" dt="2024-01-20T05:06:32.585" v="8494" actId="1076"/>
          <ac:spMkLst>
            <pc:docMk/>
            <pc:sldMk cId="3576889345" sldId="314"/>
            <ac:spMk id="31" creationId="{E42882E3-2BBA-34D7-D6CD-C94091DC9466}"/>
          </ac:spMkLst>
        </pc:spChg>
        <pc:spChg chg="add mod">
          <ac:chgData name="Toby Donaldson" userId="2e6e5431-bb17-4c41-9985-d39c50d83c73" providerId="ADAL" clId="{F0E40FE0-2E57-4922-A8AA-5AFA101CC44A}" dt="2024-01-20T05:06:32.585" v="8494" actId="1076"/>
          <ac:spMkLst>
            <pc:docMk/>
            <pc:sldMk cId="3576889345" sldId="314"/>
            <ac:spMk id="37" creationId="{D7263B06-DC4A-C74E-4757-693C141FCC3E}"/>
          </ac:spMkLst>
        </pc:spChg>
        <pc:spChg chg="add mod">
          <ac:chgData name="Toby Donaldson" userId="2e6e5431-bb17-4c41-9985-d39c50d83c73" providerId="ADAL" clId="{F0E40FE0-2E57-4922-A8AA-5AFA101CC44A}" dt="2024-01-20T05:06:32.585" v="8494" actId="1076"/>
          <ac:spMkLst>
            <pc:docMk/>
            <pc:sldMk cId="3576889345" sldId="314"/>
            <ac:spMk id="38" creationId="{4BFA7690-5D78-8785-2F75-36D88B0727A5}"/>
          </ac:spMkLst>
        </pc:spChg>
        <pc:spChg chg="add mod">
          <ac:chgData name="Toby Donaldson" userId="2e6e5431-bb17-4c41-9985-d39c50d83c73" providerId="ADAL" clId="{F0E40FE0-2E57-4922-A8AA-5AFA101CC44A}" dt="2024-01-20T05:06:24.820" v="8493" actId="1076"/>
          <ac:spMkLst>
            <pc:docMk/>
            <pc:sldMk cId="3576889345" sldId="314"/>
            <ac:spMk id="40" creationId="{E69C2200-FCD9-94CE-0AF9-CD1545277AAB}"/>
          </ac:spMkLst>
        </pc:spChg>
        <pc:spChg chg="add mod">
          <ac:chgData name="Toby Donaldson" userId="2e6e5431-bb17-4c41-9985-d39c50d83c73" providerId="ADAL" clId="{F0E40FE0-2E57-4922-A8AA-5AFA101CC44A}" dt="2024-01-22T19:47:36.593" v="9032"/>
          <ac:spMkLst>
            <pc:docMk/>
            <pc:sldMk cId="3576889345" sldId="314"/>
            <ac:spMk id="42" creationId="{9C776AB4-E7A0-A73E-EEE8-35DFD31A7B87}"/>
          </ac:spMkLst>
        </pc:spChg>
      </pc:sldChg>
      <pc:sldChg chg="del">
        <pc:chgData name="Toby Donaldson" userId="2e6e5431-bb17-4c41-9985-d39c50d83c73" providerId="ADAL" clId="{F0E40FE0-2E57-4922-A8AA-5AFA101CC44A}" dt="2024-01-18T00:21:18.757" v="7" actId="2696"/>
        <pc:sldMkLst>
          <pc:docMk/>
          <pc:sldMk cId="3908220886" sldId="315"/>
        </pc:sldMkLst>
      </pc:sldChg>
      <pc:sldChg chg="addSp delSp modSp add mod ord">
        <pc:chgData name="Toby Donaldson" userId="2e6e5431-bb17-4c41-9985-d39c50d83c73" providerId="ADAL" clId="{F0E40FE0-2E57-4922-A8AA-5AFA101CC44A}" dt="2024-01-18T00:50:36.751" v="1554"/>
        <pc:sldMkLst>
          <pc:docMk/>
          <pc:sldMk cId="4179787368" sldId="315"/>
        </pc:sldMkLst>
        <pc:spChg chg="mod">
          <ac:chgData name="Toby Donaldson" userId="2e6e5431-bb17-4c41-9985-d39c50d83c73" providerId="ADAL" clId="{F0E40FE0-2E57-4922-A8AA-5AFA101CC44A}" dt="2024-01-18T00:38:19.353" v="1060" actId="20577"/>
          <ac:spMkLst>
            <pc:docMk/>
            <pc:sldMk cId="4179787368" sldId="315"/>
            <ac:spMk id="2" creationId="{6E27C467-0D4B-5398-59B5-024CE8B55934}"/>
          </ac:spMkLst>
        </pc:spChg>
        <pc:spChg chg="del">
          <ac:chgData name="Toby Donaldson" userId="2e6e5431-bb17-4c41-9985-d39c50d83c73" providerId="ADAL" clId="{F0E40FE0-2E57-4922-A8AA-5AFA101CC44A}" dt="2024-01-18T00:38:30.934" v="1062" actId="21"/>
          <ac:spMkLst>
            <pc:docMk/>
            <pc:sldMk cId="4179787368" sldId="315"/>
            <ac:spMk id="3" creationId="{B9C83A3F-4CE7-5EC0-D228-19DA7D4AADEF}"/>
          </ac:spMkLst>
        </pc:spChg>
        <pc:spChg chg="del">
          <ac:chgData name="Toby Donaldson" userId="2e6e5431-bb17-4c41-9985-d39c50d83c73" providerId="ADAL" clId="{F0E40FE0-2E57-4922-A8AA-5AFA101CC44A}" dt="2024-01-18T00:38:28.591" v="1061" actId="21"/>
          <ac:spMkLst>
            <pc:docMk/>
            <pc:sldMk cId="4179787368" sldId="315"/>
            <ac:spMk id="5" creationId="{63620396-E9C4-3F62-E3A6-982B88D20ED3}"/>
          </ac:spMkLst>
        </pc:spChg>
        <pc:spChg chg="del">
          <ac:chgData name="Toby Donaldson" userId="2e6e5431-bb17-4c41-9985-d39c50d83c73" providerId="ADAL" clId="{F0E40FE0-2E57-4922-A8AA-5AFA101CC44A}" dt="2024-01-18T00:38:28.591" v="1061" actId="21"/>
          <ac:spMkLst>
            <pc:docMk/>
            <pc:sldMk cId="4179787368" sldId="315"/>
            <ac:spMk id="6" creationId="{62CACBED-B31B-20E9-2047-0713E1B895E4}"/>
          </ac:spMkLst>
        </pc:spChg>
        <pc:spChg chg="del">
          <ac:chgData name="Toby Donaldson" userId="2e6e5431-bb17-4c41-9985-d39c50d83c73" providerId="ADAL" clId="{F0E40FE0-2E57-4922-A8AA-5AFA101CC44A}" dt="2024-01-18T00:38:28.591" v="1061" actId="21"/>
          <ac:spMkLst>
            <pc:docMk/>
            <pc:sldMk cId="4179787368" sldId="315"/>
            <ac:spMk id="7" creationId="{204F554E-E05B-3CCE-6566-62D27C643B58}"/>
          </ac:spMkLst>
        </pc:spChg>
        <pc:spChg chg="del">
          <ac:chgData name="Toby Donaldson" userId="2e6e5431-bb17-4c41-9985-d39c50d83c73" providerId="ADAL" clId="{F0E40FE0-2E57-4922-A8AA-5AFA101CC44A}" dt="2024-01-18T00:38:28.591" v="1061" actId="21"/>
          <ac:spMkLst>
            <pc:docMk/>
            <pc:sldMk cId="4179787368" sldId="315"/>
            <ac:spMk id="8" creationId="{2F62D660-1846-2F07-5F56-0D2680D71CB4}"/>
          </ac:spMkLst>
        </pc:spChg>
        <pc:spChg chg="del">
          <ac:chgData name="Toby Donaldson" userId="2e6e5431-bb17-4c41-9985-d39c50d83c73" providerId="ADAL" clId="{F0E40FE0-2E57-4922-A8AA-5AFA101CC44A}" dt="2024-01-18T00:38:28.591" v="1061" actId="21"/>
          <ac:spMkLst>
            <pc:docMk/>
            <pc:sldMk cId="4179787368" sldId="315"/>
            <ac:spMk id="9" creationId="{2089ED6A-5722-F5A6-588B-E11EF2D9FBCD}"/>
          </ac:spMkLst>
        </pc:spChg>
        <pc:spChg chg="del">
          <ac:chgData name="Toby Donaldson" userId="2e6e5431-bb17-4c41-9985-d39c50d83c73" providerId="ADAL" clId="{F0E40FE0-2E57-4922-A8AA-5AFA101CC44A}" dt="2024-01-18T00:38:28.591" v="1061" actId="21"/>
          <ac:spMkLst>
            <pc:docMk/>
            <pc:sldMk cId="4179787368" sldId="315"/>
            <ac:spMk id="10" creationId="{189568D6-EFE1-80E7-C225-26D4D906ED1D}"/>
          </ac:spMkLst>
        </pc:spChg>
        <pc:spChg chg="del">
          <ac:chgData name="Toby Donaldson" userId="2e6e5431-bb17-4c41-9985-d39c50d83c73" providerId="ADAL" clId="{F0E40FE0-2E57-4922-A8AA-5AFA101CC44A}" dt="2024-01-18T00:38:28.591" v="1061" actId="21"/>
          <ac:spMkLst>
            <pc:docMk/>
            <pc:sldMk cId="4179787368" sldId="315"/>
            <ac:spMk id="11" creationId="{FC3588D3-B396-C710-B469-CE020BE40935}"/>
          </ac:spMkLst>
        </pc:spChg>
        <pc:spChg chg="del">
          <ac:chgData name="Toby Donaldson" userId="2e6e5431-bb17-4c41-9985-d39c50d83c73" providerId="ADAL" clId="{F0E40FE0-2E57-4922-A8AA-5AFA101CC44A}" dt="2024-01-18T00:38:28.591" v="1061" actId="21"/>
          <ac:spMkLst>
            <pc:docMk/>
            <pc:sldMk cId="4179787368" sldId="315"/>
            <ac:spMk id="12" creationId="{F06BC40E-1F5B-9172-AF88-409A0F64E4D5}"/>
          </ac:spMkLst>
        </pc:spChg>
        <pc:spChg chg="del">
          <ac:chgData name="Toby Donaldson" userId="2e6e5431-bb17-4c41-9985-d39c50d83c73" providerId="ADAL" clId="{F0E40FE0-2E57-4922-A8AA-5AFA101CC44A}" dt="2024-01-18T00:38:28.591" v="1061" actId="21"/>
          <ac:spMkLst>
            <pc:docMk/>
            <pc:sldMk cId="4179787368" sldId="315"/>
            <ac:spMk id="13" creationId="{29D1FED8-4E60-71D5-6995-499F364647D3}"/>
          </ac:spMkLst>
        </pc:spChg>
        <pc:spChg chg="del">
          <ac:chgData name="Toby Donaldson" userId="2e6e5431-bb17-4c41-9985-d39c50d83c73" providerId="ADAL" clId="{F0E40FE0-2E57-4922-A8AA-5AFA101CC44A}" dt="2024-01-18T00:38:28.591" v="1061" actId="21"/>
          <ac:spMkLst>
            <pc:docMk/>
            <pc:sldMk cId="4179787368" sldId="315"/>
            <ac:spMk id="14" creationId="{E8E10DD0-75C8-E596-88D6-E66E4FAA8130}"/>
          </ac:spMkLst>
        </pc:spChg>
        <pc:spChg chg="del">
          <ac:chgData name="Toby Donaldson" userId="2e6e5431-bb17-4c41-9985-d39c50d83c73" providerId="ADAL" clId="{F0E40FE0-2E57-4922-A8AA-5AFA101CC44A}" dt="2024-01-18T00:38:28.591" v="1061" actId="21"/>
          <ac:spMkLst>
            <pc:docMk/>
            <pc:sldMk cId="4179787368" sldId="315"/>
            <ac:spMk id="15" creationId="{0E03BB88-F3D1-EFD7-6CAE-48B5A86628C9}"/>
          </ac:spMkLst>
        </pc:spChg>
        <pc:spChg chg="del">
          <ac:chgData name="Toby Donaldson" userId="2e6e5431-bb17-4c41-9985-d39c50d83c73" providerId="ADAL" clId="{F0E40FE0-2E57-4922-A8AA-5AFA101CC44A}" dt="2024-01-18T00:38:28.591" v="1061" actId="21"/>
          <ac:spMkLst>
            <pc:docMk/>
            <pc:sldMk cId="4179787368" sldId="315"/>
            <ac:spMk id="16" creationId="{14A991EE-6188-AFFA-5161-1C84AE88791D}"/>
          </ac:spMkLst>
        </pc:spChg>
        <pc:spChg chg="del">
          <ac:chgData name="Toby Donaldson" userId="2e6e5431-bb17-4c41-9985-d39c50d83c73" providerId="ADAL" clId="{F0E40FE0-2E57-4922-A8AA-5AFA101CC44A}" dt="2024-01-18T00:38:28.591" v="1061" actId="21"/>
          <ac:spMkLst>
            <pc:docMk/>
            <pc:sldMk cId="4179787368" sldId="315"/>
            <ac:spMk id="17" creationId="{EF106CEC-1AF0-3786-6C94-1BC7C3AEE08A}"/>
          </ac:spMkLst>
        </pc:spChg>
        <pc:spChg chg="del">
          <ac:chgData name="Toby Donaldson" userId="2e6e5431-bb17-4c41-9985-d39c50d83c73" providerId="ADAL" clId="{F0E40FE0-2E57-4922-A8AA-5AFA101CC44A}" dt="2024-01-18T00:38:28.591" v="1061" actId="21"/>
          <ac:spMkLst>
            <pc:docMk/>
            <pc:sldMk cId="4179787368" sldId="315"/>
            <ac:spMk id="18" creationId="{CBF32584-3852-850E-92D8-B95929C6C163}"/>
          </ac:spMkLst>
        </pc:spChg>
        <pc:spChg chg="del">
          <ac:chgData name="Toby Donaldson" userId="2e6e5431-bb17-4c41-9985-d39c50d83c73" providerId="ADAL" clId="{F0E40FE0-2E57-4922-A8AA-5AFA101CC44A}" dt="2024-01-18T00:38:28.591" v="1061" actId="21"/>
          <ac:spMkLst>
            <pc:docMk/>
            <pc:sldMk cId="4179787368" sldId="315"/>
            <ac:spMk id="19" creationId="{DED1CED1-618C-BE51-BCE5-F8ED5B4D4949}"/>
          </ac:spMkLst>
        </pc:spChg>
        <pc:spChg chg="del">
          <ac:chgData name="Toby Donaldson" userId="2e6e5431-bb17-4c41-9985-d39c50d83c73" providerId="ADAL" clId="{F0E40FE0-2E57-4922-A8AA-5AFA101CC44A}" dt="2024-01-18T00:38:28.591" v="1061" actId="21"/>
          <ac:spMkLst>
            <pc:docMk/>
            <pc:sldMk cId="4179787368" sldId="315"/>
            <ac:spMk id="20" creationId="{8EF11E35-DAB6-2B6D-9E5A-AE406256EA55}"/>
          </ac:spMkLst>
        </pc:spChg>
        <pc:spChg chg="del">
          <ac:chgData name="Toby Donaldson" userId="2e6e5431-bb17-4c41-9985-d39c50d83c73" providerId="ADAL" clId="{F0E40FE0-2E57-4922-A8AA-5AFA101CC44A}" dt="2024-01-18T00:38:28.591" v="1061" actId="21"/>
          <ac:spMkLst>
            <pc:docMk/>
            <pc:sldMk cId="4179787368" sldId="315"/>
            <ac:spMk id="21" creationId="{E0D47DAA-DC5F-2375-F8B4-6DCF1E19C6CE}"/>
          </ac:spMkLst>
        </pc:spChg>
        <pc:spChg chg="del">
          <ac:chgData name="Toby Donaldson" userId="2e6e5431-bb17-4c41-9985-d39c50d83c73" providerId="ADAL" clId="{F0E40FE0-2E57-4922-A8AA-5AFA101CC44A}" dt="2024-01-18T00:38:28.591" v="1061" actId="21"/>
          <ac:spMkLst>
            <pc:docMk/>
            <pc:sldMk cId="4179787368" sldId="315"/>
            <ac:spMk id="22" creationId="{94A3146E-F542-2FFD-8A5A-641F3D6606C2}"/>
          </ac:spMkLst>
        </pc:spChg>
        <pc:spChg chg="del">
          <ac:chgData name="Toby Donaldson" userId="2e6e5431-bb17-4c41-9985-d39c50d83c73" providerId="ADAL" clId="{F0E40FE0-2E57-4922-A8AA-5AFA101CC44A}" dt="2024-01-18T00:38:28.591" v="1061" actId="21"/>
          <ac:spMkLst>
            <pc:docMk/>
            <pc:sldMk cId="4179787368" sldId="315"/>
            <ac:spMk id="23" creationId="{E1A554AA-AF9B-8DC7-F685-8EE6D3BFA830}"/>
          </ac:spMkLst>
        </pc:spChg>
        <pc:spChg chg="del">
          <ac:chgData name="Toby Donaldson" userId="2e6e5431-bb17-4c41-9985-d39c50d83c73" providerId="ADAL" clId="{F0E40FE0-2E57-4922-A8AA-5AFA101CC44A}" dt="2024-01-18T00:38:28.591" v="1061" actId="21"/>
          <ac:spMkLst>
            <pc:docMk/>
            <pc:sldMk cId="4179787368" sldId="315"/>
            <ac:spMk id="24" creationId="{EB5EF798-761F-9B8A-C51A-4042C999F771}"/>
          </ac:spMkLst>
        </pc:spChg>
        <pc:spChg chg="del">
          <ac:chgData name="Toby Donaldson" userId="2e6e5431-bb17-4c41-9985-d39c50d83c73" providerId="ADAL" clId="{F0E40FE0-2E57-4922-A8AA-5AFA101CC44A}" dt="2024-01-18T00:38:28.591" v="1061" actId="21"/>
          <ac:spMkLst>
            <pc:docMk/>
            <pc:sldMk cId="4179787368" sldId="315"/>
            <ac:spMk id="25" creationId="{9BC64F22-4742-F4B0-9F2F-DE1B0620ED57}"/>
          </ac:spMkLst>
        </pc:spChg>
        <pc:spChg chg="del mod">
          <ac:chgData name="Toby Donaldson" userId="2e6e5431-bb17-4c41-9985-d39c50d83c73" providerId="ADAL" clId="{F0E40FE0-2E57-4922-A8AA-5AFA101CC44A}" dt="2024-01-18T00:38:45.903" v="1064" actId="21"/>
          <ac:spMkLst>
            <pc:docMk/>
            <pc:sldMk cId="4179787368" sldId="315"/>
            <ac:spMk id="26" creationId="{B532977E-C358-A53D-5ED2-7045AB1094FC}"/>
          </ac:spMkLst>
        </pc:spChg>
        <pc:spChg chg="del">
          <ac:chgData name="Toby Donaldson" userId="2e6e5431-bb17-4c41-9985-d39c50d83c73" providerId="ADAL" clId="{F0E40FE0-2E57-4922-A8AA-5AFA101CC44A}" dt="2024-01-18T00:38:28.591" v="1061" actId="21"/>
          <ac:spMkLst>
            <pc:docMk/>
            <pc:sldMk cId="4179787368" sldId="315"/>
            <ac:spMk id="27" creationId="{E39F9407-4EA8-9CD1-336F-08D889C0518A}"/>
          </ac:spMkLst>
        </pc:spChg>
        <pc:spChg chg="del">
          <ac:chgData name="Toby Donaldson" userId="2e6e5431-bb17-4c41-9985-d39c50d83c73" providerId="ADAL" clId="{F0E40FE0-2E57-4922-A8AA-5AFA101CC44A}" dt="2024-01-18T00:38:28.591" v="1061" actId="21"/>
          <ac:spMkLst>
            <pc:docMk/>
            <pc:sldMk cId="4179787368" sldId="315"/>
            <ac:spMk id="28" creationId="{D59C76F1-6F1B-B12E-49A6-325207807D05}"/>
          </ac:spMkLst>
        </pc:spChg>
        <pc:spChg chg="del mod">
          <ac:chgData name="Toby Donaldson" userId="2e6e5431-bb17-4c41-9985-d39c50d83c73" providerId="ADAL" clId="{F0E40FE0-2E57-4922-A8AA-5AFA101CC44A}" dt="2024-01-18T00:38:45.903" v="1064" actId="21"/>
          <ac:spMkLst>
            <pc:docMk/>
            <pc:sldMk cId="4179787368" sldId="315"/>
            <ac:spMk id="29" creationId="{E52991E6-587F-C253-6406-0E63858C950E}"/>
          </ac:spMkLst>
        </pc:spChg>
        <pc:spChg chg="del mod">
          <ac:chgData name="Toby Donaldson" userId="2e6e5431-bb17-4c41-9985-d39c50d83c73" providerId="ADAL" clId="{F0E40FE0-2E57-4922-A8AA-5AFA101CC44A}" dt="2024-01-18T00:38:45.903" v="1064" actId="21"/>
          <ac:spMkLst>
            <pc:docMk/>
            <pc:sldMk cId="4179787368" sldId="315"/>
            <ac:spMk id="30" creationId="{1B9933CA-C2C2-F012-B981-1811F0DBAEFF}"/>
          </ac:spMkLst>
        </pc:spChg>
        <pc:spChg chg="add mod">
          <ac:chgData name="Toby Donaldson" userId="2e6e5431-bb17-4c41-9985-d39c50d83c73" providerId="ADAL" clId="{F0E40FE0-2E57-4922-A8AA-5AFA101CC44A}" dt="2024-01-18T00:41:39.039" v="1140" actId="5793"/>
          <ac:spMkLst>
            <pc:docMk/>
            <pc:sldMk cId="4179787368" sldId="315"/>
            <ac:spMk id="31" creationId="{274F93CB-76C9-8B5A-3119-013C7F38BED5}"/>
          </ac:spMkLst>
        </pc:spChg>
        <pc:spChg chg="add mod">
          <ac:chgData name="Toby Donaldson" userId="2e6e5431-bb17-4c41-9985-d39c50d83c73" providerId="ADAL" clId="{F0E40FE0-2E57-4922-A8AA-5AFA101CC44A}" dt="2024-01-18T00:41:50.654" v="1141" actId="164"/>
          <ac:spMkLst>
            <pc:docMk/>
            <pc:sldMk cId="4179787368" sldId="315"/>
            <ac:spMk id="37" creationId="{8473B9C8-9F67-4FB0-83BC-956BB3A43B6E}"/>
          </ac:spMkLst>
        </pc:spChg>
        <pc:spChg chg="add mod">
          <ac:chgData name="Toby Donaldson" userId="2e6e5431-bb17-4c41-9985-d39c50d83c73" providerId="ADAL" clId="{F0E40FE0-2E57-4922-A8AA-5AFA101CC44A}" dt="2024-01-18T00:41:50.654" v="1141" actId="164"/>
          <ac:spMkLst>
            <pc:docMk/>
            <pc:sldMk cId="4179787368" sldId="315"/>
            <ac:spMk id="38" creationId="{38485682-D996-FE30-6382-F20875D7CADD}"/>
          </ac:spMkLst>
        </pc:spChg>
        <pc:spChg chg="mod topLvl">
          <ac:chgData name="Toby Donaldson" userId="2e6e5431-bb17-4c41-9985-d39c50d83c73" providerId="ADAL" clId="{F0E40FE0-2E57-4922-A8AA-5AFA101CC44A}" dt="2024-01-18T00:42:46.763" v="1168" actId="14100"/>
          <ac:spMkLst>
            <pc:docMk/>
            <pc:sldMk cId="4179787368" sldId="315"/>
            <ac:spMk id="43" creationId="{46500514-5C84-49C1-3975-1746539409C2}"/>
          </ac:spMkLst>
        </pc:spChg>
        <pc:spChg chg="mod topLvl">
          <ac:chgData name="Toby Donaldson" userId="2e6e5431-bb17-4c41-9985-d39c50d83c73" providerId="ADAL" clId="{F0E40FE0-2E57-4922-A8AA-5AFA101CC44A}" dt="2024-01-18T00:42:42.932" v="1167" actId="1076"/>
          <ac:spMkLst>
            <pc:docMk/>
            <pc:sldMk cId="4179787368" sldId="315"/>
            <ac:spMk id="44" creationId="{E57BDBD3-C74F-4A98-C4B8-04E729F8E0FF}"/>
          </ac:spMkLst>
        </pc:spChg>
        <pc:spChg chg="add mod">
          <ac:chgData name="Toby Donaldson" userId="2e6e5431-bb17-4c41-9985-d39c50d83c73" providerId="ADAL" clId="{F0E40FE0-2E57-4922-A8AA-5AFA101CC44A}" dt="2024-01-18T00:43:06.148" v="1190" actId="1076"/>
          <ac:spMkLst>
            <pc:docMk/>
            <pc:sldMk cId="4179787368" sldId="315"/>
            <ac:spMk id="45" creationId="{E070ED32-850E-4103-31E1-22AF6FFA313B}"/>
          </ac:spMkLst>
        </pc:spChg>
        <pc:spChg chg="mod">
          <ac:chgData name="Toby Donaldson" userId="2e6e5431-bb17-4c41-9985-d39c50d83c73" providerId="ADAL" clId="{F0E40FE0-2E57-4922-A8AA-5AFA101CC44A}" dt="2024-01-18T00:43:10.917" v="1191"/>
          <ac:spMkLst>
            <pc:docMk/>
            <pc:sldMk cId="4179787368" sldId="315"/>
            <ac:spMk id="47" creationId="{7BF340C9-7070-566F-D75F-147AECE82F94}"/>
          </ac:spMkLst>
        </pc:spChg>
        <pc:spChg chg="mod">
          <ac:chgData name="Toby Donaldson" userId="2e6e5431-bb17-4c41-9985-d39c50d83c73" providerId="ADAL" clId="{F0E40FE0-2E57-4922-A8AA-5AFA101CC44A}" dt="2024-01-18T00:43:10.917" v="1191"/>
          <ac:spMkLst>
            <pc:docMk/>
            <pc:sldMk cId="4179787368" sldId="315"/>
            <ac:spMk id="48" creationId="{16B1B566-6855-7D45-FF97-17C136907851}"/>
          </ac:spMkLst>
        </pc:spChg>
        <pc:spChg chg="add mod">
          <ac:chgData name="Toby Donaldson" userId="2e6e5431-bb17-4c41-9985-d39c50d83c73" providerId="ADAL" clId="{F0E40FE0-2E57-4922-A8AA-5AFA101CC44A}" dt="2024-01-18T00:44:12.724" v="1219" actId="208"/>
          <ac:spMkLst>
            <pc:docMk/>
            <pc:sldMk cId="4179787368" sldId="315"/>
            <ac:spMk id="49" creationId="{ABB620B3-F455-4530-87D2-D4FA744618AC}"/>
          </ac:spMkLst>
        </pc:spChg>
        <pc:spChg chg="add mod">
          <ac:chgData name="Toby Donaldson" userId="2e6e5431-bb17-4c41-9985-d39c50d83c73" providerId="ADAL" clId="{F0E40FE0-2E57-4922-A8AA-5AFA101CC44A}" dt="2024-01-18T00:44:01.572" v="1218" actId="208"/>
          <ac:spMkLst>
            <pc:docMk/>
            <pc:sldMk cId="4179787368" sldId="315"/>
            <ac:spMk id="50" creationId="{C954D949-5E8D-8855-29D2-63192BE0136C}"/>
          </ac:spMkLst>
        </pc:spChg>
        <pc:spChg chg="add mod">
          <ac:chgData name="Toby Donaldson" userId="2e6e5431-bb17-4c41-9985-d39c50d83c73" providerId="ADAL" clId="{F0E40FE0-2E57-4922-A8AA-5AFA101CC44A}" dt="2024-01-18T00:44:57.637" v="1233" actId="20577"/>
          <ac:spMkLst>
            <pc:docMk/>
            <pc:sldMk cId="4179787368" sldId="315"/>
            <ac:spMk id="51" creationId="{C3651377-47E7-68ED-0B4B-011C49E5ADB1}"/>
          </ac:spMkLst>
        </pc:spChg>
        <pc:spChg chg="add mod">
          <ac:chgData name="Toby Donaldson" userId="2e6e5431-bb17-4c41-9985-d39c50d83c73" providerId="ADAL" clId="{F0E40FE0-2E57-4922-A8AA-5AFA101CC44A}" dt="2024-01-18T00:45:19.964" v="1240" actId="1076"/>
          <ac:spMkLst>
            <pc:docMk/>
            <pc:sldMk cId="4179787368" sldId="315"/>
            <ac:spMk id="52" creationId="{0E25BC90-BDC2-B221-2645-335D7176D17C}"/>
          </ac:spMkLst>
        </pc:spChg>
        <pc:spChg chg="add mod">
          <ac:chgData name="Toby Donaldson" userId="2e6e5431-bb17-4c41-9985-d39c50d83c73" providerId="ADAL" clId="{F0E40FE0-2E57-4922-A8AA-5AFA101CC44A}" dt="2024-01-18T00:47:22.991" v="1392" actId="1076"/>
          <ac:spMkLst>
            <pc:docMk/>
            <pc:sldMk cId="4179787368" sldId="315"/>
            <ac:spMk id="53" creationId="{B9A707E8-29B6-8341-B4BC-DBCD6EA790EB}"/>
          </ac:spMkLst>
        </pc:spChg>
        <pc:spChg chg="add mod">
          <ac:chgData name="Toby Donaldson" userId="2e6e5431-bb17-4c41-9985-d39c50d83c73" providerId="ADAL" clId="{F0E40FE0-2E57-4922-A8AA-5AFA101CC44A}" dt="2024-01-18T00:48:02.587" v="1425" actId="255"/>
          <ac:spMkLst>
            <pc:docMk/>
            <pc:sldMk cId="4179787368" sldId="315"/>
            <ac:spMk id="57" creationId="{C0FFB058-288A-2DAF-86E1-F59EA186BD37}"/>
          </ac:spMkLst>
        </pc:spChg>
        <pc:spChg chg="add mod">
          <ac:chgData name="Toby Donaldson" userId="2e6e5431-bb17-4c41-9985-d39c50d83c73" providerId="ADAL" clId="{F0E40FE0-2E57-4922-A8AA-5AFA101CC44A}" dt="2024-01-18T00:49:05.683" v="1542" actId="1076"/>
          <ac:spMkLst>
            <pc:docMk/>
            <pc:sldMk cId="4179787368" sldId="315"/>
            <ac:spMk id="58" creationId="{DE3B3182-2404-651C-F273-914F894FBFFD}"/>
          </ac:spMkLst>
        </pc:spChg>
        <pc:spChg chg="add mod">
          <ac:chgData name="Toby Donaldson" userId="2e6e5431-bb17-4c41-9985-d39c50d83c73" providerId="ADAL" clId="{F0E40FE0-2E57-4922-A8AA-5AFA101CC44A}" dt="2024-01-18T00:49:03.435" v="1541" actId="1076"/>
          <ac:spMkLst>
            <pc:docMk/>
            <pc:sldMk cId="4179787368" sldId="315"/>
            <ac:spMk id="59" creationId="{8C484A60-B0B8-EEDC-119A-A344F1B0262C}"/>
          </ac:spMkLst>
        </pc:spChg>
        <pc:grpChg chg="del mod">
          <ac:chgData name="Toby Donaldson" userId="2e6e5431-bb17-4c41-9985-d39c50d83c73" providerId="ADAL" clId="{F0E40FE0-2E57-4922-A8AA-5AFA101CC44A}" dt="2024-01-18T00:40:21.060" v="1082" actId="21"/>
          <ac:grpSpMkLst>
            <pc:docMk/>
            <pc:sldMk cId="4179787368" sldId="315"/>
            <ac:grpSpMk id="36" creationId="{A7934470-36D5-7BF2-720F-638ABF5BA58C}"/>
          </ac:grpSpMkLst>
        </pc:grpChg>
        <pc:grpChg chg="add mod">
          <ac:chgData name="Toby Donaldson" userId="2e6e5431-bb17-4c41-9985-d39c50d83c73" providerId="ADAL" clId="{F0E40FE0-2E57-4922-A8AA-5AFA101CC44A}" dt="2024-01-18T00:41:53.452" v="1142" actId="14100"/>
          <ac:grpSpMkLst>
            <pc:docMk/>
            <pc:sldMk cId="4179787368" sldId="315"/>
            <ac:grpSpMk id="40" creationId="{27816222-667C-E288-90B5-5F911AB80FD2}"/>
          </ac:grpSpMkLst>
        </pc:grpChg>
        <pc:grpChg chg="add del mod">
          <ac:chgData name="Toby Donaldson" userId="2e6e5431-bb17-4c41-9985-d39c50d83c73" providerId="ADAL" clId="{F0E40FE0-2E57-4922-A8AA-5AFA101CC44A}" dt="2024-01-18T00:42:08.810" v="1146" actId="165"/>
          <ac:grpSpMkLst>
            <pc:docMk/>
            <pc:sldMk cId="4179787368" sldId="315"/>
            <ac:grpSpMk id="42" creationId="{FA3D1A6A-CE7D-3803-2237-81E2E65A9244}"/>
          </ac:grpSpMkLst>
        </pc:grpChg>
        <pc:grpChg chg="add mod">
          <ac:chgData name="Toby Donaldson" userId="2e6e5431-bb17-4c41-9985-d39c50d83c73" providerId="ADAL" clId="{F0E40FE0-2E57-4922-A8AA-5AFA101CC44A}" dt="2024-01-18T00:43:10.917" v="1191"/>
          <ac:grpSpMkLst>
            <pc:docMk/>
            <pc:sldMk cId="4179787368" sldId="315"/>
            <ac:grpSpMk id="46" creationId="{F3B93827-1468-DE00-D266-7F52E7F0D9C9}"/>
          </ac:grpSpMkLst>
        </pc:grpChg>
        <pc:cxnChg chg="del mod">
          <ac:chgData name="Toby Donaldson" userId="2e6e5431-bb17-4c41-9985-d39c50d83c73" providerId="ADAL" clId="{F0E40FE0-2E57-4922-A8AA-5AFA101CC44A}" dt="2024-01-18T00:38:45.903" v="1064" actId="21"/>
          <ac:cxnSpMkLst>
            <pc:docMk/>
            <pc:sldMk cId="4179787368" sldId="315"/>
            <ac:cxnSpMk id="33" creationId="{74C1B4F2-6BE0-C9D3-9108-97FB97B9792A}"/>
          </ac:cxnSpMkLst>
        </pc:cxnChg>
        <pc:cxnChg chg="del mod">
          <ac:chgData name="Toby Donaldson" userId="2e6e5431-bb17-4c41-9985-d39c50d83c73" providerId="ADAL" clId="{F0E40FE0-2E57-4922-A8AA-5AFA101CC44A}" dt="2024-01-18T00:38:48.724" v="1065" actId="21"/>
          <ac:cxnSpMkLst>
            <pc:docMk/>
            <pc:sldMk cId="4179787368" sldId="315"/>
            <ac:cxnSpMk id="39" creationId="{B2DAB61C-CDDC-663E-5130-37C78C09F046}"/>
          </ac:cxnSpMkLst>
        </pc:cxnChg>
        <pc:cxnChg chg="del mod">
          <ac:chgData name="Toby Donaldson" userId="2e6e5431-bb17-4c41-9985-d39c50d83c73" providerId="ADAL" clId="{F0E40FE0-2E57-4922-A8AA-5AFA101CC44A}" dt="2024-01-18T00:38:48.724" v="1065" actId="21"/>
          <ac:cxnSpMkLst>
            <pc:docMk/>
            <pc:sldMk cId="4179787368" sldId="315"/>
            <ac:cxnSpMk id="41" creationId="{216355E7-0F41-65C4-1D46-95D0030CBD95}"/>
          </ac:cxnSpMkLst>
        </pc:cxnChg>
        <pc:cxnChg chg="add mod">
          <ac:chgData name="Toby Donaldson" userId="2e6e5431-bb17-4c41-9985-d39c50d83c73" providerId="ADAL" clId="{F0E40FE0-2E57-4922-A8AA-5AFA101CC44A}" dt="2024-01-18T00:49:16.284" v="1543" actId="14100"/>
          <ac:cxnSpMkLst>
            <pc:docMk/>
            <pc:sldMk cId="4179787368" sldId="315"/>
            <ac:cxnSpMk id="55" creationId="{BE85951F-5800-8290-4F29-BAB304AF5520}"/>
          </ac:cxnSpMkLst>
        </pc:cxnChg>
        <pc:cxnChg chg="add mod">
          <ac:chgData name="Toby Donaldson" userId="2e6e5431-bb17-4c41-9985-d39c50d83c73" providerId="ADAL" clId="{F0E40FE0-2E57-4922-A8AA-5AFA101CC44A}" dt="2024-01-18T00:49:27.461" v="1546" actId="14100"/>
          <ac:cxnSpMkLst>
            <pc:docMk/>
            <pc:sldMk cId="4179787368" sldId="315"/>
            <ac:cxnSpMk id="61" creationId="{996F7434-6CF1-A595-2718-DBBAB2E6B32B}"/>
          </ac:cxnSpMkLst>
        </pc:cxnChg>
      </pc:sldChg>
      <pc:sldChg chg="addSp delSp modSp add mod">
        <pc:chgData name="Toby Donaldson" userId="2e6e5431-bb17-4c41-9985-d39c50d83c73" providerId="ADAL" clId="{F0E40FE0-2E57-4922-A8AA-5AFA101CC44A}" dt="2024-01-20T05:07:28.324" v="8497" actId="20577"/>
        <pc:sldMkLst>
          <pc:docMk/>
          <pc:sldMk cId="4155515468" sldId="316"/>
        </pc:sldMkLst>
        <pc:spChg chg="add mod">
          <ac:chgData name="Toby Donaldson" userId="2e6e5431-bb17-4c41-9985-d39c50d83c73" providerId="ADAL" clId="{F0E40FE0-2E57-4922-A8AA-5AFA101CC44A}" dt="2024-01-18T00:51:27.915" v="1566"/>
          <ac:spMkLst>
            <pc:docMk/>
            <pc:sldMk cId="4155515468" sldId="316"/>
            <ac:spMk id="6" creationId="{0E25BC90-BDC2-B221-2645-335D7176D17C}"/>
          </ac:spMkLst>
        </pc:spChg>
        <pc:spChg chg="add mod">
          <ac:chgData name="Toby Donaldson" userId="2e6e5431-bb17-4c41-9985-d39c50d83c73" providerId="ADAL" clId="{F0E40FE0-2E57-4922-A8AA-5AFA101CC44A}" dt="2024-01-20T05:07:28.324" v="8497" actId="20577"/>
          <ac:spMkLst>
            <pc:docMk/>
            <pc:sldMk cId="4155515468" sldId="316"/>
            <ac:spMk id="7" creationId="{99595A86-804B-D91C-0A5D-C46444DD2B16}"/>
          </ac:spMkLst>
        </pc:spChg>
        <pc:spChg chg="mod">
          <ac:chgData name="Toby Donaldson" userId="2e6e5431-bb17-4c41-9985-d39c50d83c73" providerId="ADAL" clId="{F0E40FE0-2E57-4922-A8AA-5AFA101CC44A}" dt="2024-01-18T00:51:10.820" v="1561" actId="1076"/>
          <ac:spMkLst>
            <pc:docMk/>
            <pc:sldMk cId="4155515468" sldId="316"/>
            <ac:spMk id="50" creationId="{C954D949-5E8D-8855-29D2-63192BE0136C}"/>
          </ac:spMkLst>
        </pc:spChg>
        <pc:spChg chg="del">
          <ac:chgData name="Toby Donaldson" userId="2e6e5431-bb17-4c41-9985-d39c50d83c73" providerId="ADAL" clId="{F0E40FE0-2E57-4922-A8AA-5AFA101CC44A}" dt="2024-01-18T00:51:19.007" v="1563" actId="21"/>
          <ac:spMkLst>
            <pc:docMk/>
            <pc:sldMk cId="4155515468" sldId="316"/>
            <ac:spMk id="52" creationId="{0E25BC90-BDC2-B221-2645-335D7176D17C}"/>
          </ac:spMkLst>
        </pc:spChg>
        <pc:spChg chg="mod">
          <ac:chgData name="Toby Donaldson" userId="2e6e5431-bb17-4c41-9985-d39c50d83c73" providerId="ADAL" clId="{F0E40FE0-2E57-4922-A8AA-5AFA101CC44A}" dt="2024-01-18T00:52:20.141" v="1713" actId="2711"/>
          <ac:spMkLst>
            <pc:docMk/>
            <pc:sldMk cId="4155515468" sldId="316"/>
            <ac:spMk id="53" creationId="{B9A707E8-29B6-8341-B4BC-DBCD6EA790EB}"/>
          </ac:spMkLst>
        </pc:spChg>
        <pc:spChg chg="del">
          <ac:chgData name="Toby Donaldson" userId="2e6e5431-bb17-4c41-9985-d39c50d83c73" providerId="ADAL" clId="{F0E40FE0-2E57-4922-A8AA-5AFA101CC44A}" dt="2024-01-18T00:51:37.483" v="1568" actId="21"/>
          <ac:spMkLst>
            <pc:docMk/>
            <pc:sldMk cId="4155515468" sldId="316"/>
            <ac:spMk id="58" creationId="{DE3B3182-2404-651C-F273-914F894FBFFD}"/>
          </ac:spMkLst>
        </pc:spChg>
        <pc:spChg chg="del">
          <ac:chgData name="Toby Donaldson" userId="2e6e5431-bb17-4c41-9985-d39c50d83c73" providerId="ADAL" clId="{F0E40FE0-2E57-4922-A8AA-5AFA101CC44A}" dt="2024-01-18T00:51:37.483" v="1568" actId="21"/>
          <ac:spMkLst>
            <pc:docMk/>
            <pc:sldMk cId="4155515468" sldId="316"/>
            <ac:spMk id="59" creationId="{8C484A60-B0B8-EEDC-119A-A344F1B0262C}"/>
          </ac:spMkLst>
        </pc:spChg>
        <pc:cxnChg chg="mod">
          <ac:chgData name="Toby Donaldson" userId="2e6e5431-bb17-4c41-9985-d39c50d83c73" providerId="ADAL" clId="{F0E40FE0-2E57-4922-A8AA-5AFA101CC44A}" dt="2024-01-18T00:51:25.004" v="1565" actId="14100"/>
          <ac:cxnSpMkLst>
            <pc:docMk/>
            <pc:sldMk cId="4155515468" sldId="316"/>
            <ac:cxnSpMk id="55" creationId="{BE85951F-5800-8290-4F29-BAB304AF5520}"/>
          </ac:cxnSpMkLst>
        </pc:cxnChg>
        <pc:cxnChg chg="del">
          <ac:chgData name="Toby Donaldson" userId="2e6e5431-bb17-4c41-9985-d39c50d83c73" providerId="ADAL" clId="{F0E40FE0-2E57-4922-A8AA-5AFA101CC44A}" dt="2024-01-18T00:51:15.576" v="1562" actId="21"/>
          <ac:cxnSpMkLst>
            <pc:docMk/>
            <pc:sldMk cId="4155515468" sldId="316"/>
            <ac:cxnSpMk id="61" creationId="{996F7434-6CF1-A595-2718-DBBAB2E6B32B}"/>
          </ac:cxnSpMkLst>
        </pc:cxnChg>
      </pc:sldChg>
      <pc:sldChg chg="addSp delSp modSp add mod">
        <pc:chgData name="Toby Donaldson" userId="2e6e5431-bb17-4c41-9985-d39c50d83c73" providerId="ADAL" clId="{F0E40FE0-2E57-4922-A8AA-5AFA101CC44A}" dt="2024-01-22T19:48:38.580" v="9053" actId="14100"/>
        <pc:sldMkLst>
          <pc:docMk/>
          <pc:sldMk cId="4256021755" sldId="317"/>
        </pc:sldMkLst>
        <pc:spChg chg="del">
          <ac:chgData name="Toby Donaldson" userId="2e6e5431-bb17-4c41-9985-d39c50d83c73" providerId="ADAL" clId="{F0E40FE0-2E57-4922-A8AA-5AFA101CC44A}" dt="2024-01-18T00:55:10.413" v="1916" actId="21"/>
          <ac:spMkLst>
            <pc:docMk/>
            <pc:sldMk cId="4256021755" sldId="317"/>
            <ac:spMk id="7" creationId="{99595A86-804B-D91C-0A5D-C46444DD2B16}"/>
          </ac:spMkLst>
        </pc:spChg>
        <pc:spChg chg="mod">
          <ac:chgData name="Toby Donaldson" userId="2e6e5431-bb17-4c41-9985-d39c50d83c73" providerId="ADAL" clId="{F0E40FE0-2E57-4922-A8AA-5AFA101CC44A}" dt="2024-01-22T19:48:38.580" v="9053" actId="14100"/>
          <ac:spMkLst>
            <pc:docMk/>
            <pc:sldMk cId="4256021755" sldId="317"/>
            <ac:spMk id="53" creationId="{B9A707E8-29B6-8341-B4BC-DBCD6EA790EB}"/>
          </ac:spMkLst>
        </pc:spChg>
        <pc:cxnChg chg="add del">
          <ac:chgData name="Toby Donaldson" userId="2e6e5431-bb17-4c41-9985-d39c50d83c73" providerId="ADAL" clId="{F0E40FE0-2E57-4922-A8AA-5AFA101CC44A}" dt="2024-01-18T00:56:02.089" v="1918" actId="21"/>
          <ac:cxnSpMkLst>
            <pc:docMk/>
            <pc:sldMk cId="4256021755" sldId="317"/>
            <ac:cxnSpMk id="5" creationId="{341D8F8E-1342-2BF8-1B59-A2B196EADBB2}"/>
          </ac:cxnSpMkLst>
        </pc:cxnChg>
      </pc:sldChg>
      <pc:sldChg chg="addSp delSp modSp add mod">
        <pc:chgData name="Toby Donaldson" userId="2e6e5431-bb17-4c41-9985-d39c50d83c73" providerId="ADAL" clId="{F0E40FE0-2E57-4922-A8AA-5AFA101CC44A}" dt="2024-01-22T19:49:20.673" v="9056" actId="20577"/>
        <pc:sldMkLst>
          <pc:docMk/>
          <pc:sldMk cId="649268456" sldId="318"/>
        </pc:sldMkLst>
        <pc:spChg chg="add mod">
          <ac:chgData name="Toby Donaldson" userId="2e6e5431-bb17-4c41-9985-d39c50d83c73" providerId="ADAL" clId="{F0E40FE0-2E57-4922-A8AA-5AFA101CC44A}" dt="2024-01-18T01:00:02.237" v="2450" actId="1076"/>
          <ac:spMkLst>
            <pc:docMk/>
            <pc:sldMk cId="649268456" sldId="318"/>
            <ac:spMk id="3" creationId="{DCAA995F-BEFA-C104-824B-6C99B3D0761A}"/>
          </ac:spMkLst>
        </pc:spChg>
        <pc:spChg chg="add mod">
          <ac:chgData name="Toby Donaldson" userId="2e6e5431-bb17-4c41-9985-d39c50d83c73" providerId="ADAL" clId="{F0E40FE0-2E57-4922-A8AA-5AFA101CC44A}" dt="2024-01-18T01:01:05.627" v="2468" actId="20577"/>
          <ac:spMkLst>
            <pc:docMk/>
            <pc:sldMk cId="649268456" sldId="318"/>
            <ac:spMk id="5" creationId="{9DCC4AEB-6B46-6381-BE83-9871393E13EF}"/>
          </ac:spMkLst>
        </pc:spChg>
        <pc:spChg chg="add mod">
          <ac:chgData name="Toby Donaldson" userId="2e6e5431-bb17-4c41-9985-d39c50d83c73" providerId="ADAL" clId="{F0E40FE0-2E57-4922-A8AA-5AFA101CC44A}" dt="2024-01-22T19:49:20.673" v="9056" actId="20577"/>
          <ac:spMkLst>
            <pc:docMk/>
            <pc:sldMk cId="649268456" sldId="318"/>
            <ac:spMk id="6" creationId="{E3C9C8BE-6A33-2DB6-C31C-636FB91F47B1}"/>
          </ac:spMkLst>
        </pc:spChg>
        <pc:spChg chg="add mod">
          <ac:chgData name="Toby Donaldson" userId="2e6e5431-bb17-4c41-9985-d39c50d83c73" providerId="ADAL" clId="{F0E40FE0-2E57-4922-A8AA-5AFA101CC44A}" dt="2024-01-18T01:00:17.628" v="2454" actId="1076"/>
          <ac:spMkLst>
            <pc:docMk/>
            <pc:sldMk cId="649268456" sldId="318"/>
            <ac:spMk id="7" creationId="{7BD21565-6726-BC5C-9069-CC9894E9FF32}"/>
          </ac:spMkLst>
        </pc:spChg>
        <pc:spChg chg="add mod">
          <ac:chgData name="Toby Donaldson" userId="2e6e5431-bb17-4c41-9985-d39c50d83c73" providerId="ADAL" clId="{F0E40FE0-2E57-4922-A8AA-5AFA101CC44A}" dt="2024-01-18T01:00:26.612" v="2458" actId="1076"/>
          <ac:spMkLst>
            <pc:docMk/>
            <pc:sldMk cId="649268456" sldId="318"/>
            <ac:spMk id="8" creationId="{AA9017C8-0006-70E6-55DF-DC29C44B090B}"/>
          </ac:spMkLst>
        </pc:spChg>
        <pc:spChg chg="add mod">
          <ac:chgData name="Toby Donaldson" userId="2e6e5431-bb17-4c41-9985-d39c50d83c73" providerId="ADAL" clId="{F0E40FE0-2E57-4922-A8AA-5AFA101CC44A}" dt="2024-01-18T01:00:37.338" v="2462" actId="1076"/>
          <ac:spMkLst>
            <pc:docMk/>
            <pc:sldMk cId="649268456" sldId="318"/>
            <ac:spMk id="9" creationId="{A793CF0A-8281-6B44-A54E-4DB87329FBF6}"/>
          </ac:spMkLst>
        </pc:spChg>
        <pc:spChg chg="add mod">
          <ac:chgData name="Toby Donaldson" userId="2e6e5431-bb17-4c41-9985-d39c50d83c73" providerId="ADAL" clId="{F0E40FE0-2E57-4922-A8AA-5AFA101CC44A}" dt="2024-01-18T01:01:49.270" v="2553" actId="14100"/>
          <ac:spMkLst>
            <pc:docMk/>
            <pc:sldMk cId="649268456" sldId="318"/>
            <ac:spMk id="10" creationId="{DF4A784F-9349-E3AD-DC09-DAA1F80FBB48}"/>
          </ac:spMkLst>
        </pc:spChg>
        <pc:spChg chg="del">
          <ac:chgData name="Toby Donaldson" userId="2e6e5431-bb17-4c41-9985-d39c50d83c73" providerId="ADAL" clId="{F0E40FE0-2E57-4922-A8AA-5AFA101CC44A}" dt="2024-01-18T00:56:15.872" v="1920" actId="21"/>
          <ac:spMkLst>
            <pc:docMk/>
            <pc:sldMk cId="649268456" sldId="318"/>
            <ac:spMk id="50" creationId="{C954D949-5E8D-8855-29D2-63192BE0136C}"/>
          </ac:spMkLst>
        </pc:spChg>
        <pc:cxnChg chg="del mod">
          <ac:chgData name="Toby Donaldson" userId="2e6e5431-bb17-4c41-9985-d39c50d83c73" providerId="ADAL" clId="{F0E40FE0-2E57-4922-A8AA-5AFA101CC44A}" dt="2024-01-18T00:56:15.872" v="1920" actId="21"/>
          <ac:cxnSpMkLst>
            <pc:docMk/>
            <pc:sldMk cId="649268456" sldId="318"/>
            <ac:cxnSpMk id="55" creationId="{BE85951F-5800-8290-4F29-BAB304AF5520}"/>
          </ac:cxnSpMkLst>
        </pc:cxnChg>
      </pc:sldChg>
      <pc:sldChg chg="addSp modSp add mod ord">
        <pc:chgData name="Toby Donaldson" userId="2e6e5431-bb17-4c41-9985-d39c50d83c73" providerId="ADAL" clId="{F0E40FE0-2E57-4922-A8AA-5AFA101CC44A}" dt="2024-01-18T01:20:26.415" v="3821" actId="1076"/>
        <pc:sldMkLst>
          <pc:docMk/>
          <pc:sldMk cId="463326632" sldId="319"/>
        </pc:sldMkLst>
        <pc:spChg chg="add mod">
          <ac:chgData name="Toby Donaldson" userId="2e6e5431-bb17-4c41-9985-d39c50d83c73" providerId="ADAL" clId="{F0E40FE0-2E57-4922-A8AA-5AFA101CC44A}" dt="2024-01-18T01:03:19.907" v="2693" actId="20577"/>
          <ac:spMkLst>
            <pc:docMk/>
            <pc:sldMk cId="463326632" sldId="319"/>
            <ac:spMk id="3" creationId="{01F5FE4F-9B1A-BE2A-B74C-7D7486CF2153}"/>
          </ac:spMkLst>
        </pc:spChg>
        <pc:spChg chg="add mod">
          <ac:chgData name="Toby Donaldson" userId="2e6e5431-bb17-4c41-9985-d39c50d83c73" providerId="ADAL" clId="{F0E40FE0-2E57-4922-A8AA-5AFA101CC44A}" dt="2024-01-18T01:20:26.415" v="3821" actId="1076"/>
          <ac:spMkLst>
            <pc:docMk/>
            <pc:sldMk cId="463326632" sldId="319"/>
            <ac:spMk id="8" creationId="{D25F15D3-1E9B-89B3-6768-86CB1A80026E}"/>
          </ac:spMkLst>
        </pc:spChg>
        <pc:spChg chg="mod">
          <ac:chgData name="Toby Donaldson" userId="2e6e5431-bb17-4c41-9985-d39c50d83c73" providerId="ADAL" clId="{F0E40FE0-2E57-4922-A8AA-5AFA101CC44A}" dt="2024-01-18T01:02:22.401" v="2587" actId="20577"/>
          <ac:spMkLst>
            <pc:docMk/>
            <pc:sldMk cId="463326632" sldId="319"/>
            <ac:spMk id="31" creationId="{274F93CB-76C9-8B5A-3119-013C7F38BED5}"/>
          </ac:spMkLst>
        </pc:spChg>
        <pc:spChg chg="mod">
          <ac:chgData name="Toby Donaldson" userId="2e6e5431-bb17-4c41-9985-d39c50d83c73" providerId="ADAL" clId="{F0E40FE0-2E57-4922-A8AA-5AFA101CC44A}" dt="2024-01-18T01:20:22.684" v="3820" actId="1076"/>
          <ac:spMkLst>
            <pc:docMk/>
            <pc:sldMk cId="463326632" sldId="319"/>
            <ac:spMk id="53" creationId="{B9A707E8-29B6-8341-B4BC-DBCD6EA790EB}"/>
          </ac:spMkLst>
        </pc:spChg>
        <pc:cxnChg chg="add mod">
          <ac:chgData name="Toby Donaldson" userId="2e6e5431-bb17-4c41-9985-d39c50d83c73" providerId="ADAL" clId="{F0E40FE0-2E57-4922-A8AA-5AFA101CC44A}" dt="2024-01-18T01:03:31.542" v="2696" actId="14100"/>
          <ac:cxnSpMkLst>
            <pc:docMk/>
            <pc:sldMk cId="463326632" sldId="319"/>
            <ac:cxnSpMk id="5" creationId="{3C18C4EF-BFE0-0F24-9422-FD63DE45EE6A}"/>
          </ac:cxnSpMkLst>
        </pc:cxnChg>
      </pc:sldChg>
      <pc:sldChg chg="addSp modSp add mod ord">
        <pc:chgData name="Toby Donaldson" userId="2e6e5431-bb17-4c41-9985-d39c50d83c73" providerId="ADAL" clId="{F0E40FE0-2E57-4922-A8AA-5AFA101CC44A}" dt="2024-01-22T19:50:09.625" v="9058" actId="20577"/>
        <pc:sldMkLst>
          <pc:docMk/>
          <pc:sldMk cId="612081632" sldId="320"/>
        </pc:sldMkLst>
        <pc:spChg chg="add mod">
          <ac:chgData name="Toby Donaldson" userId="2e6e5431-bb17-4c41-9985-d39c50d83c73" providerId="ADAL" clId="{F0E40FE0-2E57-4922-A8AA-5AFA101CC44A}" dt="2024-01-18T01:06:00.749" v="3002" actId="1076"/>
          <ac:spMkLst>
            <pc:docMk/>
            <pc:sldMk cId="612081632" sldId="320"/>
            <ac:spMk id="3" creationId="{FAAE8BE6-D160-892E-4CBD-F67BFA8086B7}"/>
          </ac:spMkLst>
        </pc:spChg>
        <pc:spChg chg="add mod">
          <ac:chgData name="Toby Donaldson" userId="2e6e5431-bb17-4c41-9985-d39c50d83c73" providerId="ADAL" clId="{F0E40FE0-2E57-4922-A8AA-5AFA101CC44A}" dt="2024-01-18T01:06:24.708" v="3005" actId="1076"/>
          <ac:spMkLst>
            <pc:docMk/>
            <pc:sldMk cId="612081632" sldId="320"/>
            <ac:spMk id="7" creationId="{9C27BCC9-D280-36E2-9DA0-82989A3F96CB}"/>
          </ac:spMkLst>
        </pc:spChg>
        <pc:spChg chg="mod">
          <ac:chgData name="Toby Donaldson" userId="2e6e5431-bb17-4c41-9985-d39c50d83c73" providerId="ADAL" clId="{F0E40FE0-2E57-4922-A8AA-5AFA101CC44A}" dt="2024-01-18T01:04:35.232" v="2855" actId="20577"/>
          <ac:spMkLst>
            <pc:docMk/>
            <pc:sldMk cId="612081632" sldId="320"/>
            <ac:spMk id="31" creationId="{274F93CB-76C9-8B5A-3119-013C7F38BED5}"/>
          </ac:spMkLst>
        </pc:spChg>
        <pc:spChg chg="mod">
          <ac:chgData name="Toby Donaldson" userId="2e6e5431-bb17-4c41-9985-d39c50d83c73" providerId="ADAL" clId="{F0E40FE0-2E57-4922-A8AA-5AFA101CC44A}" dt="2024-01-22T19:50:09.625" v="9058" actId="20577"/>
          <ac:spMkLst>
            <pc:docMk/>
            <pc:sldMk cId="612081632" sldId="320"/>
            <ac:spMk id="53" creationId="{B9A707E8-29B6-8341-B4BC-DBCD6EA790EB}"/>
          </ac:spMkLst>
        </pc:spChg>
        <pc:cxnChg chg="add">
          <ac:chgData name="Toby Donaldson" userId="2e6e5431-bb17-4c41-9985-d39c50d83c73" providerId="ADAL" clId="{F0E40FE0-2E57-4922-A8AA-5AFA101CC44A}" dt="2024-01-18T01:06:06.757" v="3003" actId="11529"/>
          <ac:cxnSpMkLst>
            <pc:docMk/>
            <pc:sldMk cId="612081632" sldId="320"/>
            <ac:cxnSpMk id="6" creationId="{55B4D29C-3155-7D7B-9041-EF4DB62D8914}"/>
          </ac:cxnSpMkLst>
        </pc:cxnChg>
      </pc:sldChg>
      <pc:sldChg chg="addSp modSp add mod">
        <pc:chgData name="Toby Donaldson" userId="2e6e5431-bb17-4c41-9985-d39c50d83c73" providerId="ADAL" clId="{F0E40FE0-2E57-4922-A8AA-5AFA101CC44A}" dt="2024-01-22T19:50:33.698" v="9061" actId="113"/>
        <pc:sldMkLst>
          <pc:docMk/>
          <pc:sldMk cId="2781667002" sldId="321"/>
        </pc:sldMkLst>
        <pc:spChg chg="add mod">
          <ac:chgData name="Toby Donaldson" userId="2e6e5431-bb17-4c41-9985-d39c50d83c73" providerId="ADAL" clId="{F0E40FE0-2E57-4922-A8AA-5AFA101CC44A}" dt="2024-01-18T01:09:25.828" v="3172" actId="1076"/>
          <ac:spMkLst>
            <pc:docMk/>
            <pc:sldMk cId="2781667002" sldId="321"/>
            <ac:spMk id="8" creationId="{A3D84E93-AF13-9C18-7F6D-869DBEDEAA2D}"/>
          </ac:spMkLst>
        </pc:spChg>
        <pc:spChg chg="add mod">
          <ac:chgData name="Toby Donaldson" userId="2e6e5431-bb17-4c41-9985-d39c50d83c73" providerId="ADAL" clId="{F0E40FE0-2E57-4922-A8AA-5AFA101CC44A}" dt="2024-01-18T01:11:22.942" v="3439" actId="14100"/>
          <ac:spMkLst>
            <pc:docMk/>
            <pc:sldMk cId="2781667002" sldId="321"/>
            <ac:spMk id="14" creationId="{9D231893-CB11-E18C-F06B-48274E1FAFBA}"/>
          </ac:spMkLst>
        </pc:spChg>
        <pc:spChg chg="add mod">
          <ac:chgData name="Toby Donaldson" userId="2e6e5431-bb17-4c41-9985-d39c50d83c73" providerId="ADAL" clId="{F0E40FE0-2E57-4922-A8AA-5AFA101CC44A}" dt="2024-01-18T01:08:37.391" v="3149"/>
          <ac:spMkLst>
            <pc:docMk/>
            <pc:sldMk cId="2781667002" sldId="321"/>
            <ac:spMk id="15" creationId="{24E9FD2C-70E2-7C2E-A1A5-174E2D73F2BE}"/>
          </ac:spMkLst>
        </pc:spChg>
        <pc:spChg chg="add mod">
          <ac:chgData name="Toby Donaldson" userId="2e6e5431-bb17-4c41-9985-d39c50d83c73" providerId="ADAL" clId="{F0E40FE0-2E57-4922-A8AA-5AFA101CC44A}" dt="2024-01-18T01:10:24.260" v="3336" actId="1076"/>
          <ac:spMkLst>
            <pc:docMk/>
            <pc:sldMk cId="2781667002" sldId="321"/>
            <ac:spMk id="18" creationId="{5DE9FB9A-27ED-FF4D-1D86-239A498DE240}"/>
          </ac:spMkLst>
        </pc:spChg>
        <pc:spChg chg="add mod">
          <ac:chgData name="Toby Donaldson" userId="2e6e5431-bb17-4c41-9985-d39c50d83c73" providerId="ADAL" clId="{F0E40FE0-2E57-4922-A8AA-5AFA101CC44A}" dt="2024-01-22T19:50:33.698" v="9061" actId="113"/>
          <ac:spMkLst>
            <pc:docMk/>
            <pc:sldMk cId="2781667002" sldId="321"/>
            <ac:spMk id="19" creationId="{C0B12B41-0D04-CB61-4B69-EAECDA69AF69}"/>
          </ac:spMkLst>
        </pc:spChg>
        <pc:spChg chg="mod">
          <ac:chgData name="Toby Donaldson" userId="2e6e5431-bb17-4c41-9985-d39c50d83c73" providerId="ADAL" clId="{F0E40FE0-2E57-4922-A8AA-5AFA101CC44A}" dt="2024-01-18T01:12:00.389" v="3480" actId="113"/>
          <ac:spMkLst>
            <pc:docMk/>
            <pc:sldMk cId="2781667002" sldId="321"/>
            <ac:spMk id="31" creationId="{274F93CB-76C9-8B5A-3119-013C7F38BED5}"/>
          </ac:spMkLst>
        </pc:spChg>
        <pc:spChg chg="mod">
          <ac:chgData name="Toby Donaldson" userId="2e6e5431-bb17-4c41-9985-d39c50d83c73" providerId="ADAL" clId="{F0E40FE0-2E57-4922-A8AA-5AFA101CC44A}" dt="2024-01-18T01:09:21.100" v="3171" actId="1076"/>
          <ac:spMkLst>
            <pc:docMk/>
            <pc:sldMk cId="2781667002" sldId="321"/>
            <ac:spMk id="50" creationId="{C954D949-5E8D-8855-29D2-63192BE0136C}"/>
          </ac:spMkLst>
        </pc:spChg>
        <pc:spChg chg="mod">
          <ac:chgData name="Toby Donaldson" userId="2e6e5431-bb17-4c41-9985-d39c50d83c73" providerId="ADAL" clId="{F0E40FE0-2E57-4922-A8AA-5AFA101CC44A}" dt="2024-01-22T19:50:17.373" v="9060" actId="20577"/>
          <ac:spMkLst>
            <pc:docMk/>
            <pc:sldMk cId="2781667002" sldId="321"/>
            <ac:spMk id="53" creationId="{B9A707E8-29B6-8341-B4BC-DBCD6EA790EB}"/>
          </ac:spMkLst>
        </pc:spChg>
        <pc:cxnChg chg="add mod">
          <ac:chgData name="Toby Donaldson" userId="2e6e5431-bb17-4c41-9985-d39c50d83c73" providerId="ADAL" clId="{F0E40FE0-2E57-4922-A8AA-5AFA101CC44A}" dt="2024-01-18T01:07:36.599" v="3016" actId="13822"/>
          <ac:cxnSpMkLst>
            <pc:docMk/>
            <pc:sldMk cId="2781667002" sldId="321"/>
            <ac:cxnSpMk id="10" creationId="{DD9A0E6D-96E5-595A-5E5D-00CC5D24DBD2}"/>
          </ac:cxnSpMkLst>
        </pc:cxnChg>
        <pc:cxnChg chg="add mod">
          <ac:chgData name="Toby Donaldson" userId="2e6e5431-bb17-4c41-9985-d39c50d83c73" providerId="ADAL" clId="{F0E40FE0-2E57-4922-A8AA-5AFA101CC44A}" dt="2024-01-18T01:07:46.028" v="3019" actId="14100"/>
          <ac:cxnSpMkLst>
            <pc:docMk/>
            <pc:sldMk cId="2781667002" sldId="321"/>
            <ac:cxnSpMk id="11" creationId="{C4609834-3ED2-77E8-13B3-3484E940CDFF}"/>
          </ac:cxnSpMkLst>
        </pc:cxnChg>
        <pc:cxnChg chg="mod">
          <ac:chgData name="Toby Donaldson" userId="2e6e5431-bb17-4c41-9985-d39c50d83c73" providerId="ADAL" clId="{F0E40FE0-2E57-4922-A8AA-5AFA101CC44A}" dt="2024-01-18T01:09:33.148" v="3174" actId="14100"/>
          <ac:cxnSpMkLst>
            <pc:docMk/>
            <pc:sldMk cId="2781667002" sldId="321"/>
            <ac:cxnSpMk id="55" creationId="{BE85951F-5800-8290-4F29-BAB304AF5520}"/>
          </ac:cxnSpMkLst>
        </pc:cxnChg>
      </pc:sldChg>
      <pc:sldChg chg="addSp delSp modSp new mod">
        <pc:chgData name="Toby Donaldson" userId="2e6e5431-bb17-4c41-9985-d39c50d83c73" providerId="ADAL" clId="{F0E40FE0-2E57-4922-A8AA-5AFA101CC44A}" dt="2024-01-22T19:51:29.753" v="9064" actId="1076"/>
        <pc:sldMkLst>
          <pc:docMk/>
          <pc:sldMk cId="2310174443" sldId="322"/>
        </pc:sldMkLst>
        <pc:spChg chg="mod">
          <ac:chgData name="Toby Donaldson" userId="2e6e5431-bb17-4c41-9985-d39c50d83c73" providerId="ADAL" clId="{F0E40FE0-2E57-4922-A8AA-5AFA101CC44A}" dt="2024-01-18T01:12:55.003" v="3520" actId="20577"/>
          <ac:spMkLst>
            <pc:docMk/>
            <pc:sldMk cId="2310174443" sldId="322"/>
            <ac:spMk id="2" creationId="{37E304AF-BC2C-01DA-8E7E-AA8744F7440E}"/>
          </ac:spMkLst>
        </pc:spChg>
        <pc:spChg chg="del">
          <ac:chgData name="Toby Donaldson" userId="2e6e5431-bb17-4c41-9985-d39c50d83c73" providerId="ADAL" clId="{F0E40FE0-2E57-4922-A8AA-5AFA101CC44A}" dt="2024-01-18T01:12:58.707" v="3521" actId="21"/>
          <ac:spMkLst>
            <pc:docMk/>
            <pc:sldMk cId="2310174443" sldId="322"/>
            <ac:spMk id="3" creationId="{0593C1DE-CF81-A1ED-250F-2B3488301E52}"/>
          </ac:spMkLst>
        </pc:spChg>
        <pc:spChg chg="add mod">
          <ac:chgData name="Toby Donaldson" userId="2e6e5431-bb17-4c41-9985-d39c50d83c73" providerId="ADAL" clId="{F0E40FE0-2E57-4922-A8AA-5AFA101CC44A}" dt="2024-01-22T19:51:07.881" v="9062" actId="1076"/>
          <ac:spMkLst>
            <pc:docMk/>
            <pc:sldMk cId="2310174443" sldId="322"/>
            <ac:spMk id="5" creationId="{E64260D7-3843-2DD4-6165-2D7F733337FA}"/>
          </ac:spMkLst>
        </pc:spChg>
        <pc:spChg chg="add mod">
          <ac:chgData name="Toby Donaldson" userId="2e6e5431-bb17-4c41-9985-d39c50d83c73" providerId="ADAL" clId="{F0E40FE0-2E57-4922-A8AA-5AFA101CC44A}" dt="2024-01-22T19:51:13.057" v="9063" actId="1076"/>
          <ac:spMkLst>
            <pc:docMk/>
            <pc:sldMk cId="2310174443" sldId="322"/>
            <ac:spMk id="6" creationId="{F7FE9428-D263-FCCC-9AA4-98CDDD1CD154}"/>
          </ac:spMkLst>
        </pc:spChg>
        <pc:spChg chg="add mod">
          <ac:chgData name="Toby Donaldson" userId="2e6e5431-bb17-4c41-9985-d39c50d83c73" providerId="ADAL" clId="{F0E40FE0-2E57-4922-A8AA-5AFA101CC44A}" dt="2024-01-18T01:13:45.789" v="3556" actId="255"/>
          <ac:spMkLst>
            <pc:docMk/>
            <pc:sldMk cId="2310174443" sldId="322"/>
            <ac:spMk id="7" creationId="{3BDD7F30-844E-0823-E92F-F01DFC96F756}"/>
          </ac:spMkLst>
        </pc:spChg>
        <pc:spChg chg="add mod">
          <ac:chgData name="Toby Donaldson" userId="2e6e5431-bb17-4c41-9985-d39c50d83c73" providerId="ADAL" clId="{F0E40FE0-2E57-4922-A8AA-5AFA101CC44A}" dt="2024-01-18T01:16:12.981" v="3605" actId="208"/>
          <ac:spMkLst>
            <pc:docMk/>
            <pc:sldMk cId="2310174443" sldId="322"/>
            <ac:spMk id="8" creationId="{1AFDB4FC-3CB7-D6FC-A361-D0227C5952CA}"/>
          </ac:spMkLst>
        </pc:spChg>
        <pc:spChg chg="add del mod">
          <ac:chgData name="Toby Donaldson" userId="2e6e5431-bb17-4c41-9985-d39c50d83c73" providerId="ADAL" clId="{F0E40FE0-2E57-4922-A8AA-5AFA101CC44A}" dt="2024-01-18T01:16:33.178" v="3609" actId="21"/>
          <ac:spMkLst>
            <pc:docMk/>
            <pc:sldMk cId="2310174443" sldId="322"/>
            <ac:spMk id="11" creationId="{F1BB8F30-1BAB-1330-6B6A-FCEBE620157B}"/>
          </ac:spMkLst>
        </pc:spChg>
        <pc:spChg chg="add del mod">
          <ac:chgData name="Toby Donaldson" userId="2e6e5431-bb17-4c41-9985-d39c50d83c73" providerId="ADAL" clId="{F0E40FE0-2E57-4922-A8AA-5AFA101CC44A}" dt="2024-01-18T01:15:56.683" v="3603" actId="21"/>
          <ac:spMkLst>
            <pc:docMk/>
            <pc:sldMk cId="2310174443" sldId="322"/>
            <ac:spMk id="12" creationId="{A0553C6C-2B6F-8035-C547-1585B4A2E226}"/>
          </ac:spMkLst>
        </pc:spChg>
        <pc:spChg chg="add mod">
          <ac:chgData name="Toby Donaldson" userId="2e6e5431-bb17-4c41-9985-d39c50d83c73" providerId="ADAL" clId="{F0E40FE0-2E57-4922-A8AA-5AFA101CC44A}" dt="2024-01-18T01:19:13.318" v="3750" actId="1076"/>
          <ac:spMkLst>
            <pc:docMk/>
            <pc:sldMk cId="2310174443" sldId="322"/>
            <ac:spMk id="14" creationId="{6B18A9B8-5103-FF5D-E636-8EE3F65FAC8D}"/>
          </ac:spMkLst>
        </pc:spChg>
        <pc:spChg chg="add del mod">
          <ac:chgData name="Toby Donaldson" userId="2e6e5431-bb17-4c41-9985-d39c50d83c73" providerId="ADAL" clId="{F0E40FE0-2E57-4922-A8AA-5AFA101CC44A}" dt="2024-01-18T01:15:56.683" v="3603" actId="21"/>
          <ac:spMkLst>
            <pc:docMk/>
            <pc:sldMk cId="2310174443" sldId="322"/>
            <ac:spMk id="15" creationId="{F319B473-11C3-A18F-AB45-26887A6819F1}"/>
          </ac:spMkLst>
        </pc:spChg>
        <pc:spChg chg="add mod">
          <ac:chgData name="Toby Donaldson" userId="2e6e5431-bb17-4c41-9985-d39c50d83c73" providerId="ADAL" clId="{F0E40FE0-2E57-4922-A8AA-5AFA101CC44A}" dt="2024-01-18T01:16:20.316" v="3606" actId="208"/>
          <ac:spMkLst>
            <pc:docMk/>
            <pc:sldMk cId="2310174443" sldId="322"/>
            <ac:spMk id="17" creationId="{25FFD776-3DEB-33FA-6198-E27F2724EBA4}"/>
          </ac:spMkLst>
        </pc:spChg>
        <pc:spChg chg="add mod">
          <ac:chgData name="Toby Donaldson" userId="2e6e5431-bb17-4c41-9985-d39c50d83c73" providerId="ADAL" clId="{F0E40FE0-2E57-4922-A8AA-5AFA101CC44A}" dt="2024-01-18T01:17:42.797" v="3685" actId="2085"/>
          <ac:spMkLst>
            <pc:docMk/>
            <pc:sldMk cId="2310174443" sldId="322"/>
            <ac:spMk id="18" creationId="{CA364FFB-9AA8-30C1-CD87-164EFEADCF61}"/>
          </ac:spMkLst>
        </pc:spChg>
        <pc:spChg chg="add mod">
          <ac:chgData name="Toby Donaldson" userId="2e6e5431-bb17-4c41-9985-d39c50d83c73" providerId="ADAL" clId="{F0E40FE0-2E57-4922-A8AA-5AFA101CC44A}" dt="2024-01-18T01:17:21.141" v="3681" actId="1076"/>
          <ac:spMkLst>
            <pc:docMk/>
            <pc:sldMk cId="2310174443" sldId="322"/>
            <ac:spMk id="19" creationId="{FEA2BA98-A31E-6019-D3E1-E38E26609F54}"/>
          </ac:spMkLst>
        </pc:spChg>
        <pc:spChg chg="add mod">
          <ac:chgData name="Toby Donaldson" userId="2e6e5431-bb17-4c41-9985-d39c50d83c73" providerId="ADAL" clId="{F0E40FE0-2E57-4922-A8AA-5AFA101CC44A}" dt="2024-01-22T19:51:29.753" v="9064" actId="1076"/>
          <ac:spMkLst>
            <pc:docMk/>
            <pc:sldMk cId="2310174443" sldId="322"/>
            <ac:spMk id="20" creationId="{32B04036-732A-7116-FAFD-AC58D20F6EAC}"/>
          </ac:spMkLst>
        </pc:spChg>
        <pc:spChg chg="add mod">
          <ac:chgData name="Toby Donaldson" userId="2e6e5431-bb17-4c41-9985-d39c50d83c73" providerId="ADAL" clId="{F0E40FE0-2E57-4922-A8AA-5AFA101CC44A}" dt="2024-01-18T01:18:35.852" v="3746" actId="208"/>
          <ac:spMkLst>
            <pc:docMk/>
            <pc:sldMk cId="2310174443" sldId="322"/>
            <ac:spMk id="21" creationId="{74C5304A-1B29-136C-6101-BBD7BE3210FF}"/>
          </ac:spMkLst>
        </pc:spChg>
        <pc:spChg chg="add mod">
          <ac:chgData name="Toby Donaldson" userId="2e6e5431-bb17-4c41-9985-d39c50d83c73" providerId="ADAL" clId="{F0E40FE0-2E57-4922-A8AA-5AFA101CC44A}" dt="2024-01-18T01:18:48.284" v="3749" actId="14100"/>
          <ac:spMkLst>
            <pc:docMk/>
            <pc:sldMk cId="2310174443" sldId="322"/>
            <ac:spMk id="22" creationId="{3B374D68-839A-527C-A7D3-E4E45F81845C}"/>
          </ac:spMkLst>
        </pc:spChg>
        <pc:cxnChg chg="add mod">
          <ac:chgData name="Toby Donaldson" userId="2e6e5431-bb17-4c41-9985-d39c50d83c73" providerId="ADAL" clId="{F0E40FE0-2E57-4922-A8AA-5AFA101CC44A}" dt="2024-01-18T01:15:40.397" v="3599" actId="255"/>
          <ac:cxnSpMkLst>
            <pc:docMk/>
            <pc:sldMk cId="2310174443" sldId="322"/>
            <ac:cxnSpMk id="10" creationId="{EA10DEEB-F702-D597-68F0-CFAF280EA655}"/>
          </ac:cxnSpMkLst>
        </pc:cxnChg>
        <pc:cxnChg chg="add del mod">
          <ac:chgData name="Toby Donaldson" userId="2e6e5431-bb17-4c41-9985-d39c50d83c73" providerId="ADAL" clId="{F0E40FE0-2E57-4922-A8AA-5AFA101CC44A}" dt="2024-01-18T01:16:33.178" v="3609" actId="21"/>
          <ac:cxnSpMkLst>
            <pc:docMk/>
            <pc:sldMk cId="2310174443" sldId="322"/>
            <ac:cxnSpMk id="13" creationId="{E81D8990-CC84-F416-AF85-07BCD810EE09}"/>
          </ac:cxnSpMkLst>
        </pc:cxnChg>
        <pc:cxnChg chg="add mod">
          <ac:chgData name="Toby Donaldson" userId="2e6e5431-bb17-4c41-9985-d39c50d83c73" providerId="ADAL" clId="{F0E40FE0-2E57-4922-A8AA-5AFA101CC44A}" dt="2024-01-18T01:19:13.318" v="3750" actId="1076"/>
          <ac:cxnSpMkLst>
            <pc:docMk/>
            <pc:sldMk cId="2310174443" sldId="322"/>
            <ac:cxnSpMk id="16" creationId="{B105A0F0-6606-A57D-5911-311A6558988C}"/>
          </ac:cxnSpMkLst>
        </pc:cxnChg>
      </pc:sldChg>
      <pc:sldChg chg="addSp delSp modSp add mod">
        <pc:chgData name="Toby Donaldson" userId="2e6e5431-bb17-4c41-9985-d39c50d83c73" providerId="ADAL" clId="{F0E40FE0-2E57-4922-A8AA-5AFA101CC44A}" dt="2024-01-18T01:24:21.510" v="4118" actId="21"/>
        <pc:sldMkLst>
          <pc:docMk/>
          <pc:sldMk cId="3629129632" sldId="323"/>
        </pc:sldMkLst>
        <pc:spChg chg="add del mod">
          <ac:chgData name="Toby Donaldson" userId="2e6e5431-bb17-4c41-9985-d39c50d83c73" providerId="ADAL" clId="{F0E40FE0-2E57-4922-A8AA-5AFA101CC44A}" dt="2024-01-18T01:24:21.510" v="4118" actId="21"/>
          <ac:spMkLst>
            <pc:docMk/>
            <pc:sldMk cId="3629129632" sldId="323"/>
            <ac:spMk id="6" creationId="{ED6BC591-6859-0A17-F093-D8971AA9C345}"/>
          </ac:spMkLst>
        </pc:spChg>
        <pc:spChg chg="add del mod">
          <ac:chgData name="Toby Donaldson" userId="2e6e5431-bb17-4c41-9985-d39c50d83c73" providerId="ADAL" clId="{F0E40FE0-2E57-4922-A8AA-5AFA101CC44A}" dt="2024-01-18T01:24:21.510" v="4118" actId="21"/>
          <ac:spMkLst>
            <pc:docMk/>
            <pc:sldMk cId="3629129632" sldId="323"/>
            <ac:spMk id="7" creationId="{846DB889-BB86-13ED-891D-B82FC6F06A3C}"/>
          </ac:spMkLst>
        </pc:spChg>
        <pc:spChg chg="del mod">
          <ac:chgData name="Toby Donaldson" userId="2e6e5431-bb17-4c41-9985-d39c50d83c73" providerId="ADAL" clId="{F0E40FE0-2E57-4922-A8AA-5AFA101CC44A}" dt="2024-01-18T01:24:21.510" v="4118" actId="21"/>
          <ac:spMkLst>
            <pc:docMk/>
            <pc:sldMk cId="3629129632" sldId="323"/>
            <ac:spMk id="8" creationId="{D25F15D3-1E9B-89B3-6768-86CB1A80026E}"/>
          </ac:spMkLst>
        </pc:spChg>
        <pc:spChg chg="mod">
          <ac:chgData name="Toby Donaldson" userId="2e6e5431-bb17-4c41-9985-d39c50d83c73" providerId="ADAL" clId="{F0E40FE0-2E57-4922-A8AA-5AFA101CC44A}" dt="2024-01-18T01:20:45.627" v="3848" actId="20577"/>
          <ac:spMkLst>
            <pc:docMk/>
            <pc:sldMk cId="3629129632" sldId="323"/>
            <ac:spMk id="31" creationId="{274F93CB-76C9-8B5A-3119-013C7F38BED5}"/>
          </ac:spMkLst>
        </pc:spChg>
        <pc:spChg chg="mod">
          <ac:chgData name="Toby Donaldson" userId="2e6e5431-bb17-4c41-9985-d39c50d83c73" providerId="ADAL" clId="{F0E40FE0-2E57-4922-A8AA-5AFA101CC44A}" dt="2024-01-18T01:21:12.781" v="3859" actId="1076"/>
          <ac:spMkLst>
            <pc:docMk/>
            <pc:sldMk cId="3629129632" sldId="323"/>
            <ac:spMk id="53" creationId="{B9A707E8-29B6-8341-B4BC-DBCD6EA790EB}"/>
          </ac:spMkLst>
        </pc:spChg>
      </pc:sldChg>
      <pc:sldChg chg="addSp modSp add mod">
        <pc:chgData name="Toby Donaldson" userId="2e6e5431-bb17-4c41-9985-d39c50d83c73" providerId="ADAL" clId="{F0E40FE0-2E57-4922-A8AA-5AFA101CC44A}" dt="2024-01-22T19:52:44.705" v="9082" actId="20577"/>
        <pc:sldMkLst>
          <pc:docMk/>
          <pc:sldMk cId="2339437373" sldId="324"/>
        </pc:sldMkLst>
        <pc:spChg chg="mod">
          <ac:chgData name="Toby Donaldson" userId="2e6e5431-bb17-4c41-9985-d39c50d83c73" providerId="ADAL" clId="{F0E40FE0-2E57-4922-A8AA-5AFA101CC44A}" dt="2024-01-22T19:52:44.705" v="9082" actId="20577"/>
          <ac:spMkLst>
            <pc:docMk/>
            <pc:sldMk cId="2339437373" sldId="324"/>
            <ac:spMk id="6" creationId="{ED6BC591-6859-0A17-F093-D8971AA9C345}"/>
          </ac:spMkLst>
        </pc:spChg>
        <pc:spChg chg="mod">
          <ac:chgData name="Toby Donaldson" userId="2e6e5431-bb17-4c41-9985-d39c50d83c73" providerId="ADAL" clId="{F0E40FE0-2E57-4922-A8AA-5AFA101CC44A}" dt="2024-01-22T19:52:20.375" v="9075" actId="20577"/>
          <ac:spMkLst>
            <pc:docMk/>
            <pc:sldMk cId="2339437373" sldId="324"/>
            <ac:spMk id="8" creationId="{D25F15D3-1E9B-89B3-6768-86CB1A80026E}"/>
          </ac:spMkLst>
        </pc:spChg>
        <pc:spChg chg="add mod">
          <ac:chgData name="Toby Donaldson" userId="2e6e5431-bb17-4c41-9985-d39c50d83c73" providerId="ADAL" clId="{F0E40FE0-2E57-4922-A8AA-5AFA101CC44A}" dt="2024-01-18T01:24:44.733" v="4124" actId="1076"/>
          <ac:spMkLst>
            <pc:docMk/>
            <pc:sldMk cId="2339437373" sldId="324"/>
            <ac:spMk id="10" creationId="{C5021554-02F5-D473-45BE-8832DFA73968}"/>
          </ac:spMkLst>
        </pc:spChg>
        <pc:spChg chg="add mod">
          <ac:chgData name="Toby Donaldson" userId="2e6e5431-bb17-4c41-9985-d39c50d83c73" providerId="ADAL" clId="{F0E40FE0-2E57-4922-A8AA-5AFA101CC44A}" dt="2024-01-18T01:26:29.478" v="4198" actId="1076"/>
          <ac:spMkLst>
            <pc:docMk/>
            <pc:sldMk cId="2339437373" sldId="324"/>
            <ac:spMk id="13" creationId="{D589AB2A-E58A-4813-7E7B-0D4B00850020}"/>
          </ac:spMkLst>
        </pc:spChg>
        <pc:spChg chg="add mod">
          <ac:chgData name="Toby Donaldson" userId="2e6e5431-bb17-4c41-9985-d39c50d83c73" providerId="ADAL" clId="{F0E40FE0-2E57-4922-A8AA-5AFA101CC44A}" dt="2024-01-18T01:26:46.022" v="4201" actId="1076"/>
          <ac:spMkLst>
            <pc:docMk/>
            <pc:sldMk cId="2339437373" sldId="324"/>
            <ac:spMk id="15" creationId="{23CF9C21-3F54-0EC3-575C-C316F8F1FA0A}"/>
          </ac:spMkLst>
        </pc:spChg>
        <pc:cxnChg chg="mod">
          <ac:chgData name="Toby Donaldson" userId="2e6e5431-bb17-4c41-9985-d39c50d83c73" providerId="ADAL" clId="{F0E40FE0-2E57-4922-A8AA-5AFA101CC44A}" dt="2024-01-18T01:26:34.709" v="4199" actId="14100"/>
          <ac:cxnSpMkLst>
            <pc:docMk/>
            <pc:sldMk cId="2339437373" sldId="324"/>
            <ac:cxnSpMk id="5" creationId="{3C18C4EF-BFE0-0F24-9422-FD63DE45EE6A}"/>
          </ac:cxnSpMkLst>
        </pc:cxnChg>
        <pc:cxnChg chg="add mod">
          <ac:chgData name="Toby Donaldson" userId="2e6e5431-bb17-4c41-9985-d39c50d83c73" providerId="ADAL" clId="{F0E40FE0-2E57-4922-A8AA-5AFA101CC44A}" dt="2024-01-18T01:24:59.437" v="4125"/>
          <ac:cxnSpMkLst>
            <pc:docMk/>
            <pc:sldMk cId="2339437373" sldId="324"/>
            <ac:cxnSpMk id="11" creationId="{7890110C-D74C-040A-C0B9-3304F21C1BB5}"/>
          </ac:cxnSpMkLst>
        </pc:cxnChg>
        <pc:cxnChg chg="add mod">
          <ac:chgData name="Toby Donaldson" userId="2e6e5431-bb17-4c41-9985-d39c50d83c73" providerId="ADAL" clId="{F0E40FE0-2E57-4922-A8AA-5AFA101CC44A}" dt="2024-01-18T01:24:59.437" v="4125"/>
          <ac:cxnSpMkLst>
            <pc:docMk/>
            <pc:sldMk cId="2339437373" sldId="324"/>
            <ac:cxnSpMk id="12" creationId="{01DDB73E-9384-6BDC-496F-7F8BA38D10A3}"/>
          </ac:cxnSpMkLst>
        </pc:cxnChg>
        <pc:cxnChg chg="mod">
          <ac:chgData name="Toby Donaldson" userId="2e6e5431-bb17-4c41-9985-d39c50d83c73" providerId="ADAL" clId="{F0E40FE0-2E57-4922-A8AA-5AFA101CC44A}" dt="2024-01-18T01:24:34.340" v="4119" actId="14100"/>
          <ac:cxnSpMkLst>
            <pc:docMk/>
            <pc:sldMk cId="2339437373" sldId="324"/>
            <ac:cxnSpMk id="55" creationId="{BE85951F-5800-8290-4F29-BAB304AF5520}"/>
          </ac:cxnSpMkLst>
        </pc:cxnChg>
      </pc:sldChg>
      <pc:sldChg chg="addSp delSp modSp add mod">
        <pc:chgData name="Toby Donaldson" userId="2e6e5431-bb17-4c41-9985-d39c50d83c73" providerId="ADAL" clId="{F0E40FE0-2E57-4922-A8AA-5AFA101CC44A}" dt="2024-01-18T01:37:05.681" v="5017" actId="2711"/>
        <pc:sldMkLst>
          <pc:docMk/>
          <pc:sldMk cId="66382602" sldId="325"/>
        </pc:sldMkLst>
        <pc:spChg chg="mod">
          <ac:chgData name="Toby Donaldson" userId="2e6e5431-bb17-4c41-9985-d39c50d83c73" providerId="ADAL" clId="{F0E40FE0-2E57-4922-A8AA-5AFA101CC44A}" dt="2024-01-18T01:32:07.548" v="4706" actId="20577"/>
          <ac:spMkLst>
            <pc:docMk/>
            <pc:sldMk cId="66382602" sldId="325"/>
            <ac:spMk id="2" creationId="{6E27C467-0D4B-5398-59B5-024CE8B55934}"/>
          </ac:spMkLst>
        </pc:spChg>
        <pc:spChg chg="del">
          <ac:chgData name="Toby Donaldson" userId="2e6e5431-bb17-4c41-9985-d39c50d83c73" providerId="ADAL" clId="{F0E40FE0-2E57-4922-A8AA-5AFA101CC44A}" dt="2024-01-18T01:33:54.833" v="4822" actId="21"/>
          <ac:spMkLst>
            <pc:docMk/>
            <pc:sldMk cId="66382602" sldId="325"/>
            <ac:spMk id="3" creationId="{01F5FE4F-9B1A-BE2A-B74C-7D7486CF2153}"/>
          </ac:spMkLst>
        </pc:spChg>
        <pc:spChg chg="del mod">
          <ac:chgData name="Toby Donaldson" userId="2e6e5431-bb17-4c41-9985-d39c50d83c73" providerId="ADAL" clId="{F0E40FE0-2E57-4922-A8AA-5AFA101CC44A}" dt="2024-01-18T01:33:15.277" v="4815" actId="21"/>
          <ac:spMkLst>
            <pc:docMk/>
            <pc:sldMk cId="66382602" sldId="325"/>
            <ac:spMk id="6" creationId="{ED6BC591-6859-0A17-F093-D8971AA9C345}"/>
          </ac:spMkLst>
        </pc:spChg>
        <pc:spChg chg="del">
          <ac:chgData name="Toby Donaldson" userId="2e6e5431-bb17-4c41-9985-d39c50d83c73" providerId="ADAL" clId="{F0E40FE0-2E57-4922-A8AA-5AFA101CC44A}" dt="2024-01-18T01:28:22.316" v="4240" actId="21"/>
          <ac:spMkLst>
            <pc:docMk/>
            <pc:sldMk cId="66382602" sldId="325"/>
            <ac:spMk id="7" creationId="{846DB889-BB86-13ED-891D-B82FC6F06A3C}"/>
          </ac:spMkLst>
        </pc:spChg>
        <pc:spChg chg="del">
          <ac:chgData name="Toby Donaldson" userId="2e6e5431-bb17-4c41-9985-d39c50d83c73" providerId="ADAL" clId="{F0E40FE0-2E57-4922-A8AA-5AFA101CC44A}" dt="2024-01-18T01:28:22.316" v="4240" actId="21"/>
          <ac:spMkLst>
            <pc:docMk/>
            <pc:sldMk cId="66382602" sldId="325"/>
            <ac:spMk id="8" creationId="{D25F15D3-1E9B-89B3-6768-86CB1A80026E}"/>
          </ac:spMkLst>
        </pc:spChg>
        <pc:spChg chg="del">
          <ac:chgData name="Toby Donaldson" userId="2e6e5431-bb17-4c41-9985-d39c50d83c73" providerId="ADAL" clId="{F0E40FE0-2E57-4922-A8AA-5AFA101CC44A}" dt="2024-01-18T01:33:54.833" v="4822" actId="21"/>
          <ac:spMkLst>
            <pc:docMk/>
            <pc:sldMk cId="66382602" sldId="325"/>
            <ac:spMk id="10" creationId="{C5021554-02F5-D473-45BE-8832DFA73968}"/>
          </ac:spMkLst>
        </pc:spChg>
        <pc:spChg chg="del">
          <ac:chgData name="Toby Donaldson" userId="2e6e5431-bb17-4c41-9985-d39c50d83c73" providerId="ADAL" clId="{F0E40FE0-2E57-4922-A8AA-5AFA101CC44A}" dt="2024-01-18T01:33:54.833" v="4822" actId="21"/>
          <ac:spMkLst>
            <pc:docMk/>
            <pc:sldMk cId="66382602" sldId="325"/>
            <ac:spMk id="13" creationId="{D589AB2A-E58A-4813-7E7B-0D4B00850020}"/>
          </ac:spMkLst>
        </pc:spChg>
        <pc:spChg chg="del">
          <ac:chgData name="Toby Donaldson" userId="2e6e5431-bb17-4c41-9985-d39c50d83c73" providerId="ADAL" clId="{F0E40FE0-2E57-4922-A8AA-5AFA101CC44A}" dt="2024-01-18T01:33:54.833" v="4822" actId="21"/>
          <ac:spMkLst>
            <pc:docMk/>
            <pc:sldMk cId="66382602" sldId="325"/>
            <ac:spMk id="15" creationId="{23CF9C21-3F54-0EC3-575C-C316F8F1FA0A}"/>
          </ac:spMkLst>
        </pc:spChg>
        <pc:spChg chg="add del mod">
          <ac:chgData name="Toby Donaldson" userId="2e6e5431-bb17-4c41-9985-d39c50d83c73" providerId="ADAL" clId="{F0E40FE0-2E57-4922-A8AA-5AFA101CC44A}" dt="2024-01-18T01:33:15.277" v="4815" actId="21"/>
          <ac:spMkLst>
            <pc:docMk/>
            <pc:sldMk cId="66382602" sldId="325"/>
            <ac:spMk id="16" creationId="{2298C701-6B85-1EE7-3680-2B21B0B02A9C}"/>
          </ac:spMkLst>
        </pc:spChg>
        <pc:spChg chg="add mod">
          <ac:chgData name="Toby Donaldson" userId="2e6e5431-bb17-4c41-9985-d39c50d83c73" providerId="ADAL" clId="{F0E40FE0-2E57-4922-A8AA-5AFA101CC44A}" dt="2024-01-18T01:34:44.457" v="4838" actId="164"/>
          <ac:spMkLst>
            <pc:docMk/>
            <pc:sldMk cId="66382602" sldId="325"/>
            <ac:spMk id="21" creationId="{739F59C4-0AB9-47D3-B754-6BE3D76DB48C}"/>
          </ac:spMkLst>
        </pc:spChg>
        <pc:spChg chg="add mod">
          <ac:chgData name="Toby Donaldson" userId="2e6e5431-bb17-4c41-9985-d39c50d83c73" providerId="ADAL" clId="{F0E40FE0-2E57-4922-A8AA-5AFA101CC44A}" dt="2024-01-18T01:34:44.457" v="4838" actId="164"/>
          <ac:spMkLst>
            <pc:docMk/>
            <pc:sldMk cId="66382602" sldId="325"/>
            <ac:spMk id="22" creationId="{1C087E89-743B-010F-0DE8-50E793C6C079}"/>
          </ac:spMkLst>
        </pc:spChg>
        <pc:spChg chg="add mod">
          <ac:chgData name="Toby Donaldson" userId="2e6e5431-bb17-4c41-9985-d39c50d83c73" providerId="ADAL" clId="{F0E40FE0-2E57-4922-A8AA-5AFA101CC44A}" dt="2024-01-18T01:35:53.751" v="4912" actId="2711"/>
          <ac:spMkLst>
            <pc:docMk/>
            <pc:sldMk cId="66382602" sldId="325"/>
            <ac:spMk id="26" creationId="{090226F4-89D8-2118-58C0-94DEE645EE83}"/>
          </ac:spMkLst>
        </pc:spChg>
        <pc:spChg chg="add mod">
          <ac:chgData name="Toby Donaldson" userId="2e6e5431-bb17-4c41-9985-d39c50d83c73" providerId="ADAL" clId="{F0E40FE0-2E57-4922-A8AA-5AFA101CC44A}" dt="2024-01-18T01:37:05.681" v="5017" actId="2711"/>
          <ac:spMkLst>
            <pc:docMk/>
            <pc:sldMk cId="66382602" sldId="325"/>
            <ac:spMk id="27" creationId="{8C4F32D6-CA76-17BC-DE58-626825827F96}"/>
          </ac:spMkLst>
        </pc:spChg>
        <pc:spChg chg="mod">
          <ac:chgData name="Toby Donaldson" userId="2e6e5431-bb17-4c41-9985-d39c50d83c73" providerId="ADAL" clId="{F0E40FE0-2E57-4922-A8AA-5AFA101CC44A}" dt="2024-01-18T01:32:44.134" v="4730" actId="20577"/>
          <ac:spMkLst>
            <pc:docMk/>
            <pc:sldMk cId="66382602" sldId="325"/>
            <ac:spMk id="31" creationId="{274F93CB-76C9-8B5A-3119-013C7F38BED5}"/>
          </ac:spMkLst>
        </pc:spChg>
        <pc:spChg chg="mod">
          <ac:chgData name="Toby Donaldson" userId="2e6e5431-bb17-4c41-9985-d39c50d83c73" providerId="ADAL" clId="{F0E40FE0-2E57-4922-A8AA-5AFA101CC44A}" dt="2024-01-18T01:34:00.660" v="4826" actId="20577"/>
          <ac:spMkLst>
            <pc:docMk/>
            <pc:sldMk cId="66382602" sldId="325"/>
            <ac:spMk id="49" creationId="{ABB620B3-F455-4530-87D2-D4FA744618AC}"/>
          </ac:spMkLst>
        </pc:spChg>
        <pc:spChg chg="mod">
          <ac:chgData name="Toby Donaldson" userId="2e6e5431-bb17-4c41-9985-d39c50d83c73" providerId="ADAL" clId="{F0E40FE0-2E57-4922-A8AA-5AFA101CC44A}" dt="2024-01-18T01:34:03.493" v="4827" actId="1076"/>
          <ac:spMkLst>
            <pc:docMk/>
            <pc:sldMk cId="66382602" sldId="325"/>
            <ac:spMk id="50" creationId="{C954D949-5E8D-8855-29D2-63192BE0136C}"/>
          </ac:spMkLst>
        </pc:spChg>
        <pc:spChg chg="mod">
          <ac:chgData name="Toby Donaldson" userId="2e6e5431-bb17-4c41-9985-d39c50d83c73" providerId="ADAL" clId="{F0E40FE0-2E57-4922-A8AA-5AFA101CC44A}" dt="2024-01-18T01:34:44.457" v="4838" actId="164"/>
          <ac:spMkLst>
            <pc:docMk/>
            <pc:sldMk cId="66382602" sldId="325"/>
            <ac:spMk id="51" creationId="{C3651377-47E7-68ED-0B4B-011C49E5ADB1}"/>
          </ac:spMkLst>
        </pc:spChg>
        <pc:spChg chg="mod">
          <ac:chgData name="Toby Donaldson" userId="2e6e5431-bb17-4c41-9985-d39c50d83c73" providerId="ADAL" clId="{F0E40FE0-2E57-4922-A8AA-5AFA101CC44A}" dt="2024-01-18T01:33:31.629" v="4819" actId="1076"/>
          <ac:spMkLst>
            <pc:docMk/>
            <pc:sldMk cId="66382602" sldId="325"/>
            <ac:spMk id="53" creationId="{B9A707E8-29B6-8341-B4BC-DBCD6EA790EB}"/>
          </ac:spMkLst>
        </pc:spChg>
        <pc:grpChg chg="add mod">
          <ac:chgData name="Toby Donaldson" userId="2e6e5431-bb17-4c41-9985-d39c50d83c73" providerId="ADAL" clId="{F0E40FE0-2E57-4922-A8AA-5AFA101CC44A}" dt="2024-01-18T01:34:48.558" v="4839" actId="1076"/>
          <ac:grpSpMkLst>
            <pc:docMk/>
            <pc:sldMk cId="66382602" sldId="325"/>
            <ac:grpSpMk id="23" creationId="{060F5995-9922-A04E-692A-B22CE5FDCB9A}"/>
          </ac:grpSpMkLst>
        </pc:grpChg>
        <pc:cxnChg chg="del mod">
          <ac:chgData name="Toby Donaldson" userId="2e6e5431-bb17-4c41-9985-d39c50d83c73" providerId="ADAL" clId="{F0E40FE0-2E57-4922-A8AA-5AFA101CC44A}" dt="2024-01-18T01:33:54.833" v="4822" actId="21"/>
          <ac:cxnSpMkLst>
            <pc:docMk/>
            <pc:sldMk cId="66382602" sldId="325"/>
            <ac:cxnSpMk id="5" creationId="{3C18C4EF-BFE0-0F24-9422-FD63DE45EE6A}"/>
          </ac:cxnSpMkLst>
        </pc:cxnChg>
        <pc:cxnChg chg="del">
          <ac:chgData name="Toby Donaldson" userId="2e6e5431-bb17-4c41-9985-d39c50d83c73" providerId="ADAL" clId="{F0E40FE0-2E57-4922-A8AA-5AFA101CC44A}" dt="2024-01-18T01:34:08.860" v="4828" actId="21"/>
          <ac:cxnSpMkLst>
            <pc:docMk/>
            <pc:sldMk cId="66382602" sldId="325"/>
            <ac:cxnSpMk id="11" creationId="{7890110C-D74C-040A-C0B9-3304F21C1BB5}"/>
          </ac:cxnSpMkLst>
        </pc:cxnChg>
        <pc:cxnChg chg="del">
          <ac:chgData name="Toby Donaldson" userId="2e6e5431-bb17-4c41-9985-d39c50d83c73" providerId="ADAL" clId="{F0E40FE0-2E57-4922-A8AA-5AFA101CC44A}" dt="2024-01-18T01:34:08.860" v="4828" actId="21"/>
          <ac:cxnSpMkLst>
            <pc:docMk/>
            <pc:sldMk cId="66382602" sldId="325"/>
            <ac:cxnSpMk id="12" creationId="{01DDB73E-9384-6BDC-496F-7F8BA38D10A3}"/>
          </ac:cxnSpMkLst>
        </pc:cxnChg>
        <pc:cxnChg chg="add del mod">
          <ac:chgData name="Toby Donaldson" userId="2e6e5431-bb17-4c41-9985-d39c50d83c73" providerId="ADAL" clId="{F0E40FE0-2E57-4922-A8AA-5AFA101CC44A}" dt="2024-01-18T01:32:31.248" v="4724" actId="21"/>
          <ac:cxnSpMkLst>
            <pc:docMk/>
            <pc:sldMk cId="66382602" sldId="325"/>
            <ac:cxnSpMk id="14" creationId="{A1430E41-9206-E47D-D990-8AA23AFA25C3}"/>
          </ac:cxnSpMkLst>
        </pc:cxnChg>
        <pc:cxnChg chg="add">
          <ac:chgData name="Toby Donaldson" userId="2e6e5431-bb17-4c41-9985-d39c50d83c73" providerId="ADAL" clId="{F0E40FE0-2E57-4922-A8AA-5AFA101CC44A}" dt="2024-01-18T01:33:38.447" v="4820" actId="11529"/>
          <ac:cxnSpMkLst>
            <pc:docMk/>
            <pc:sldMk cId="66382602" sldId="325"/>
            <ac:cxnSpMk id="18" creationId="{5A253370-C115-CCF7-7E13-704F3015E5F6}"/>
          </ac:cxnSpMkLst>
        </pc:cxnChg>
        <pc:cxnChg chg="add">
          <ac:chgData name="Toby Donaldson" userId="2e6e5431-bb17-4c41-9985-d39c50d83c73" providerId="ADAL" clId="{F0E40FE0-2E57-4922-A8AA-5AFA101CC44A}" dt="2024-01-18T01:33:46.158" v="4821" actId="11529"/>
          <ac:cxnSpMkLst>
            <pc:docMk/>
            <pc:sldMk cId="66382602" sldId="325"/>
            <ac:cxnSpMk id="20" creationId="{42F4CC74-5821-AD0D-1AF6-F0E5E6012F79}"/>
          </ac:cxnSpMkLst>
        </pc:cxnChg>
        <pc:cxnChg chg="mod">
          <ac:chgData name="Toby Donaldson" userId="2e6e5431-bb17-4c41-9985-d39c50d83c73" providerId="ADAL" clId="{F0E40FE0-2E57-4922-A8AA-5AFA101CC44A}" dt="2024-01-18T01:34:56.485" v="4841" actId="14100"/>
          <ac:cxnSpMkLst>
            <pc:docMk/>
            <pc:sldMk cId="66382602" sldId="325"/>
            <ac:cxnSpMk id="55" creationId="{BE85951F-5800-8290-4F29-BAB304AF5520}"/>
          </ac:cxnSpMkLst>
        </pc:cxnChg>
      </pc:sldChg>
      <pc:sldChg chg="new del">
        <pc:chgData name="Toby Donaldson" userId="2e6e5431-bb17-4c41-9985-d39c50d83c73" providerId="ADAL" clId="{F0E40FE0-2E57-4922-A8AA-5AFA101CC44A}" dt="2024-01-18T01:31:56.507" v="4664" actId="2696"/>
        <pc:sldMkLst>
          <pc:docMk/>
          <pc:sldMk cId="335361789" sldId="326"/>
        </pc:sldMkLst>
      </pc:sldChg>
      <pc:sldChg chg="add">
        <pc:chgData name="Toby Donaldson" userId="2e6e5431-bb17-4c41-9985-d39c50d83c73" providerId="ADAL" clId="{F0E40FE0-2E57-4922-A8AA-5AFA101CC44A}" dt="2024-01-18T01:31:47.590" v="4663" actId="2890"/>
        <pc:sldMkLst>
          <pc:docMk/>
          <pc:sldMk cId="1250959513" sldId="327"/>
        </pc:sldMkLst>
      </pc:sldChg>
      <pc:sldChg chg="addSp delSp modSp add mod">
        <pc:chgData name="Toby Donaldson" userId="2e6e5431-bb17-4c41-9985-d39c50d83c73" providerId="ADAL" clId="{F0E40FE0-2E57-4922-A8AA-5AFA101CC44A}" dt="2024-01-22T19:53:26.625" v="9084" actId="20577"/>
        <pc:sldMkLst>
          <pc:docMk/>
          <pc:sldMk cId="1311729858" sldId="328"/>
        </pc:sldMkLst>
        <pc:spChg chg="add mod">
          <ac:chgData name="Toby Donaldson" userId="2e6e5431-bb17-4c41-9985-d39c50d83c73" providerId="ADAL" clId="{F0E40FE0-2E57-4922-A8AA-5AFA101CC44A}" dt="2024-01-18T01:38:34.515" v="5091" actId="208"/>
          <ac:spMkLst>
            <pc:docMk/>
            <pc:sldMk cId="1311729858" sldId="328"/>
            <ac:spMk id="3" creationId="{E0512B33-B3D3-46EE-F3C0-38A97F93B967}"/>
          </ac:spMkLst>
        </pc:spChg>
        <pc:spChg chg="mod">
          <ac:chgData name="Toby Donaldson" userId="2e6e5431-bb17-4c41-9985-d39c50d83c73" providerId="ADAL" clId="{F0E40FE0-2E57-4922-A8AA-5AFA101CC44A}" dt="2024-01-18T01:37:46.137" v="5039" actId="20577"/>
          <ac:spMkLst>
            <pc:docMk/>
            <pc:sldMk cId="1311729858" sldId="328"/>
            <ac:spMk id="31" creationId="{274F93CB-76C9-8B5A-3119-013C7F38BED5}"/>
          </ac:spMkLst>
        </pc:spChg>
        <pc:spChg chg="mod">
          <ac:chgData name="Toby Donaldson" userId="2e6e5431-bb17-4c41-9985-d39c50d83c73" providerId="ADAL" clId="{F0E40FE0-2E57-4922-A8AA-5AFA101CC44A}" dt="2024-01-22T19:53:26.625" v="9084" actId="20577"/>
          <ac:spMkLst>
            <pc:docMk/>
            <pc:sldMk cId="1311729858" sldId="328"/>
            <ac:spMk id="53" creationId="{B9A707E8-29B6-8341-B4BC-DBCD6EA790EB}"/>
          </ac:spMkLst>
        </pc:spChg>
        <pc:cxnChg chg="add mod">
          <ac:chgData name="Toby Donaldson" userId="2e6e5431-bb17-4c41-9985-d39c50d83c73" providerId="ADAL" clId="{F0E40FE0-2E57-4922-A8AA-5AFA101CC44A}" dt="2024-01-19T06:20:12.627" v="5171" actId="20577"/>
          <ac:cxnSpMkLst>
            <pc:docMk/>
            <pc:sldMk cId="1311729858" sldId="328"/>
            <ac:cxnSpMk id="6" creationId="{534A0B71-8BCE-A261-D3AC-DC2F2774E095}"/>
          </ac:cxnSpMkLst>
        </pc:cxnChg>
        <pc:cxnChg chg="del mod">
          <ac:chgData name="Toby Donaldson" userId="2e6e5431-bb17-4c41-9985-d39c50d83c73" providerId="ADAL" clId="{F0E40FE0-2E57-4922-A8AA-5AFA101CC44A}" dt="2024-01-18T01:37:38.574" v="5021" actId="21"/>
          <ac:cxnSpMkLst>
            <pc:docMk/>
            <pc:sldMk cId="1311729858" sldId="328"/>
            <ac:cxnSpMk id="18" creationId="{5A253370-C115-CCF7-7E13-704F3015E5F6}"/>
          </ac:cxnSpMkLst>
        </pc:cxnChg>
        <pc:cxnChg chg="del">
          <ac:chgData name="Toby Donaldson" userId="2e6e5431-bb17-4c41-9985-d39c50d83c73" providerId="ADAL" clId="{F0E40FE0-2E57-4922-A8AA-5AFA101CC44A}" dt="2024-01-18T01:37:36.571" v="5020" actId="21"/>
          <ac:cxnSpMkLst>
            <pc:docMk/>
            <pc:sldMk cId="1311729858" sldId="328"/>
            <ac:cxnSpMk id="20" creationId="{42F4CC74-5821-AD0D-1AF6-F0E5E6012F79}"/>
          </ac:cxnSpMkLst>
        </pc:cxnChg>
        <pc:cxnChg chg="mod">
          <ac:chgData name="Toby Donaldson" userId="2e6e5431-bb17-4c41-9985-d39c50d83c73" providerId="ADAL" clId="{F0E40FE0-2E57-4922-A8AA-5AFA101CC44A}" dt="2024-01-18T19:45:48.333" v="5093" actId="14100"/>
          <ac:cxnSpMkLst>
            <pc:docMk/>
            <pc:sldMk cId="1311729858" sldId="328"/>
            <ac:cxnSpMk id="55" creationId="{BE85951F-5800-8290-4F29-BAB304AF5520}"/>
          </ac:cxnSpMkLst>
        </pc:cxnChg>
      </pc:sldChg>
      <pc:sldChg chg="addSp delSp modSp add mod">
        <pc:chgData name="Toby Donaldson" userId="2e6e5431-bb17-4c41-9985-d39c50d83c73" providerId="ADAL" clId="{F0E40FE0-2E57-4922-A8AA-5AFA101CC44A}" dt="2024-01-22T19:57:37.041" v="9103" actId="1076"/>
        <pc:sldMkLst>
          <pc:docMk/>
          <pc:sldMk cId="3152571178" sldId="329"/>
        </pc:sldMkLst>
        <pc:spChg chg="del">
          <ac:chgData name="Toby Donaldson" userId="2e6e5431-bb17-4c41-9985-d39c50d83c73" providerId="ADAL" clId="{F0E40FE0-2E57-4922-A8AA-5AFA101CC44A}" dt="2024-01-19T06:20:43.604" v="5173" actId="21"/>
          <ac:spMkLst>
            <pc:docMk/>
            <pc:sldMk cId="3152571178" sldId="329"/>
            <ac:spMk id="3" creationId="{E0512B33-B3D3-46EE-F3C0-38A97F93B967}"/>
          </ac:spMkLst>
        </pc:spChg>
        <pc:spChg chg="add mod">
          <ac:chgData name="Toby Donaldson" userId="2e6e5431-bb17-4c41-9985-d39c50d83c73" providerId="ADAL" clId="{F0E40FE0-2E57-4922-A8AA-5AFA101CC44A}" dt="2024-01-19T06:30:40.862" v="5436" actId="20577"/>
          <ac:spMkLst>
            <pc:docMk/>
            <pc:sldMk cId="3152571178" sldId="329"/>
            <ac:spMk id="5" creationId="{85498E63-7722-32F5-9D6C-A22CA2191480}"/>
          </ac:spMkLst>
        </pc:spChg>
        <pc:spChg chg="add mod">
          <ac:chgData name="Toby Donaldson" userId="2e6e5431-bb17-4c41-9985-d39c50d83c73" providerId="ADAL" clId="{F0E40FE0-2E57-4922-A8AA-5AFA101CC44A}" dt="2024-01-19T06:30:05.315" v="5420" actId="20577"/>
          <ac:spMkLst>
            <pc:docMk/>
            <pc:sldMk cId="3152571178" sldId="329"/>
            <ac:spMk id="7" creationId="{4C95837B-89E1-C908-9ECE-72B010BDB772}"/>
          </ac:spMkLst>
        </pc:spChg>
        <pc:spChg chg="add mod">
          <ac:chgData name="Toby Donaldson" userId="2e6e5431-bb17-4c41-9985-d39c50d83c73" providerId="ADAL" clId="{F0E40FE0-2E57-4922-A8AA-5AFA101CC44A}" dt="2024-01-19T06:30:47.308" v="5437" actId="20577"/>
          <ac:spMkLst>
            <pc:docMk/>
            <pc:sldMk cId="3152571178" sldId="329"/>
            <ac:spMk id="8" creationId="{25CB915E-19C8-ED80-FE62-04EFC5129F2F}"/>
          </ac:spMkLst>
        </pc:spChg>
        <pc:spChg chg="add mod">
          <ac:chgData name="Toby Donaldson" userId="2e6e5431-bb17-4c41-9985-d39c50d83c73" providerId="ADAL" clId="{F0E40FE0-2E57-4922-A8AA-5AFA101CC44A}" dt="2024-01-19T06:30:50.478" v="5439" actId="20577"/>
          <ac:spMkLst>
            <pc:docMk/>
            <pc:sldMk cId="3152571178" sldId="329"/>
            <ac:spMk id="9" creationId="{A5972C75-A591-9847-0EFA-946D14F4A39D}"/>
          </ac:spMkLst>
        </pc:spChg>
        <pc:spChg chg="add mod">
          <ac:chgData name="Toby Donaldson" userId="2e6e5431-bb17-4c41-9985-d39c50d83c73" providerId="ADAL" clId="{F0E40FE0-2E57-4922-A8AA-5AFA101CC44A}" dt="2024-01-19T06:23:59.584" v="5237" actId="1076"/>
          <ac:spMkLst>
            <pc:docMk/>
            <pc:sldMk cId="3152571178" sldId="329"/>
            <ac:spMk id="11" creationId="{933C9C3A-D374-AB00-F70F-D8309B726EFC}"/>
          </ac:spMkLst>
        </pc:spChg>
        <pc:spChg chg="add mod">
          <ac:chgData name="Toby Donaldson" userId="2e6e5431-bb17-4c41-9985-d39c50d83c73" providerId="ADAL" clId="{F0E40FE0-2E57-4922-A8AA-5AFA101CC44A}" dt="2024-01-19T06:24:20.774" v="5244" actId="408"/>
          <ac:spMkLst>
            <pc:docMk/>
            <pc:sldMk cId="3152571178" sldId="329"/>
            <ac:spMk id="12" creationId="{ECE3AB46-7F62-F40E-CA97-6F4F20AA904E}"/>
          </ac:spMkLst>
        </pc:spChg>
        <pc:spChg chg="add mod">
          <ac:chgData name="Toby Donaldson" userId="2e6e5431-bb17-4c41-9985-d39c50d83c73" providerId="ADAL" clId="{F0E40FE0-2E57-4922-A8AA-5AFA101CC44A}" dt="2024-01-19T06:24:20.774" v="5244" actId="408"/>
          <ac:spMkLst>
            <pc:docMk/>
            <pc:sldMk cId="3152571178" sldId="329"/>
            <ac:spMk id="13" creationId="{AB56A1E4-8CA3-541F-5A4A-9BDA4AFB03B2}"/>
          </ac:spMkLst>
        </pc:spChg>
        <pc:spChg chg="add mod">
          <ac:chgData name="Toby Donaldson" userId="2e6e5431-bb17-4c41-9985-d39c50d83c73" providerId="ADAL" clId="{F0E40FE0-2E57-4922-A8AA-5AFA101CC44A}" dt="2024-01-19T06:24:10.603" v="5243" actId="20577"/>
          <ac:spMkLst>
            <pc:docMk/>
            <pc:sldMk cId="3152571178" sldId="329"/>
            <ac:spMk id="14" creationId="{EEDD0197-EE3A-ADF9-AC36-8540675AED8A}"/>
          </ac:spMkLst>
        </pc:spChg>
        <pc:spChg chg="add mod">
          <ac:chgData name="Toby Donaldson" userId="2e6e5431-bb17-4c41-9985-d39c50d83c73" providerId="ADAL" clId="{F0E40FE0-2E57-4922-A8AA-5AFA101CC44A}" dt="2024-01-19T06:55:47.075" v="5905" actId="164"/>
          <ac:spMkLst>
            <pc:docMk/>
            <pc:sldMk cId="3152571178" sldId="329"/>
            <ac:spMk id="17" creationId="{85FF1771-D104-DF34-122C-D02109887E96}"/>
          </ac:spMkLst>
        </pc:spChg>
        <pc:spChg chg="add mod">
          <ac:chgData name="Toby Donaldson" userId="2e6e5431-bb17-4c41-9985-d39c50d83c73" providerId="ADAL" clId="{F0E40FE0-2E57-4922-A8AA-5AFA101CC44A}" dt="2024-01-19T06:55:47.075" v="5905" actId="164"/>
          <ac:spMkLst>
            <pc:docMk/>
            <pc:sldMk cId="3152571178" sldId="329"/>
            <ac:spMk id="18" creationId="{93C85BB4-5547-F36F-709A-38BB94CD1627}"/>
          </ac:spMkLst>
        </pc:spChg>
        <pc:spChg chg="add mod">
          <ac:chgData name="Toby Donaldson" userId="2e6e5431-bb17-4c41-9985-d39c50d83c73" providerId="ADAL" clId="{F0E40FE0-2E57-4922-A8AA-5AFA101CC44A}" dt="2024-01-19T06:55:47.075" v="5905" actId="164"/>
          <ac:spMkLst>
            <pc:docMk/>
            <pc:sldMk cId="3152571178" sldId="329"/>
            <ac:spMk id="19" creationId="{6458E6F0-15F5-1848-6B4D-C06368BFBB9C}"/>
          </ac:spMkLst>
        </pc:spChg>
        <pc:spChg chg="add mod">
          <ac:chgData name="Toby Donaldson" userId="2e6e5431-bb17-4c41-9985-d39c50d83c73" providerId="ADAL" clId="{F0E40FE0-2E57-4922-A8AA-5AFA101CC44A}" dt="2024-01-19T06:55:47.075" v="5905" actId="164"/>
          <ac:spMkLst>
            <pc:docMk/>
            <pc:sldMk cId="3152571178" sldId="329"/>
            <ac:spMk id="20" creationId="{9B5830B5-D6CD-ABBF-D525-9093E337A02D}"/>
          </ac:spMkLst>
        </pc:spChg>
        <pc:spChg chg="del">
          <ac:chgData name="Toby Donaldson" userId="2e6e5431-bb17-4c41-9985-d39c50d83c73" providerId="ADAL" clId="{F0E40FE0-2E57-4922-A8AA-5AFA101CC44A}" dt="2024-01-19T06:21:08.456" v="5179" actId="21"/>
          <ac:spMkLst>
            <pc:docMk/>
            <pc:sldMk cId="3152571178" sldId="329"/>
            <ac:spMk id="26" creationId="{090226F4-89D8-2118-58C0-94DEE645EE83}"/>
          </ac:spMkLst>
        </pc:spChg>
        <pc:spChg chg="mod">
          <ac:chgData name="Toby Donaldson" userId="2e6e5431-bb17-4c41-9985-d39c50d83c73" providerId="ADAL" clId="{F0E40FE0-2E57-4922-A8AA-5AFA101CC44A}" dt="2024-01-22T19:57:37.041" v="9103" actId="1076"/>
          <ac:spMkLst>
            <pc:docMk/>
            <pc:sldMk cId="3152571178" sldId="329"/>
            <ac:spMk id="27" creationId="{8C4F32D6-CA76-17BC-DE58-626825827F96}"/>
          </ac:spMkLst>
        </pc:spChg>
        <pc:spChg chg="del">
          <ac:chgData name="Toby Donaldson" userId="2e6e5431-bb17-4c41-9985-d39c50d83c73" providerId="ADAL" clId="{F0E40FE0-2E57-4922-A8AA-5AFA101CC44A}" dt="2024-01-19T06:20:45.455" v="5174" actId="21"/>
          <ac:spMkLst>
            <pc:docMk/>
            <pc:sldMk cId="3152571178" sldId="329"/>
            <ac:spMk id="31" creationId="{274F93CB-76C9-8B5A-3119-013C7F38BED5}"/>
          </ac:spMkLst>
        </pc:spChg>
        <pc:spChg chg="del">
          <ac:chgData name="Toby Donaldson" userId="2e6e5431-bb17-4c41-9985-d39c50d83c73" providerId="ADAL" clId="{F0E40FE0-2E57-4922-A8AA-5AFA101CC44A}" dt="2024-01-19T06:21:09.815" v="5180" actId="21"/>
          <ac:spMkLst>
            <pc:docMk/>
            <pc:sldMk cId="3152571178" sldId="329"/>
            <ac:spMk id="43" creationId="{46500514-5C84-49C1-3975-1746539409C2}"/>
          </ac:spMkLst>
        </pc:spChg>
        <pc:spChg chg="del mod">
          <ac:chgData name="Toby Donaldson" userId="2e6e5431-bb17-4c41-9985-d39c50d83c73" providerId="ADAL" clId="{F0E40FE0-2E57-4922-A8AA-5AFA101CC44A}" dt="2024-01-19T06:21:03.478" v="5178" actId="21"/>
          <ac:spMkLst>
            <pc:docMk/>
            <pc:sldMk cId="3152571178" sldId="329"/>
            <ac:spMk id="44" creationId="{E57BDBD3-C74F-4A98-C4B8-04E729F8E0FF}"/>
          </ac:spMkLst>
        </pc:spChg>
        <pc:spChg chg="del">
          <ac:chgData name="Toby Donaldson" userId="2e6e5431-bb17-4c41-9985-d39c50d83c73" providerId="ADAL" clId="{F0E40FE0-2E57-4922-A8AA-5AFA101CC44A}" dt="2024-01-19T06:21:12.847" v="5181" actId="21"/>
          <ac:spMkLst>
            <pc:docMk/>
            <pc:sldMk cId="3152571178" sldId="329"/>
            <ac:spMk id="45" creationId="{E070ED32-850E-4103-31E1-22AF6FFA313B}"/>
          </ac:spMkLst>
        </pc:spChg>
        <pc:spChg chg="del">
          <ac:chgData name="Toby Donaldson" userId="2e6e5431-bb17-4c41-9985-d39c50d83c73" providerId="ADAL" clId="{F0E40FE0-2E57-4922-A8AA-5AFA101CC44A}" dt="2024-01-19T06:21:14.894" v="5182" actId="21"/>
          <ac:spMkLst>
            <pc:docMk/>
            <pc:sldMk cId="3152571178" sldId="329"/>
            <ac:spMk id="49" creationId="{ABB620B3-F455-4530-87D2-D4FA744618AC}"/>
          </ac:spMkLst>
        </pc:spChg>
        <pc:spChg chg="mod">
          <ac:chgData name="Toby Donaldson" userId="2e6e5431-bb17-4c41-9985-d39c50d83c73" providerId="ADAL" clId="{F0E40FE0-2E57-4922-A8AA-5AFA101CC44A}" dt="2024-01-19T06:24:30.371" v="5248" actId="20577"/>
          <ac:spMkLst>
            <pc:docMk/>
            <pc:sldMk cId="3152571178" sldId="329"/>
            <ac:spMk id="50" creationId="{C954D949-5E8D-8855-29D2-63192BE0136C}"/>
          </ac:spMkLst>
        </pc:spChg>
        <pc:spChg chg="del">
          <ac:chgData name="Toby Donaldson" userId="2e6e5431-bb17-4c41-9985-d39c50d83c73" providerId="ADAL" clId="{F0E40FE0-2E57-4922-A8AA-5AFA101CC44A}" dt="2024-01-19T06:20:43.604" v="5173" actId="21"/>
          <ac:spMkLst>
            <pc:docMk/>
            <pc:sldMk cId="3152571178" sldId="329"/>
            <ac:spMk id="53" creationId="{B9A707E8-29B6-8341-B4BC-DBCD6EA790EB}"/>
          </ac:spMkLst>
        </pc:spChg>
        <pc:spChg chg="add mod">
          <ac:chgData name="Toby Donaldson" userId="2e6e5431-bb17-4c41-9985-d39c50d83c73" providerId="ADAL" clId="{F0E40FE0-2E57-4922-A8AA-5AFA101CC44A}" dt="2024-01-19T06:55:47.075" v="5905" actId="164"/>
          <ac:spMkLst>
            <pc:docMk/>
            <pc:sldMk cId="3152571178" sldId="329"/>
            <ac:spMk id="56" creationId="{A3C1A387-C6E1-94AD-2DE5-5EC42DCC62AE}"/>
          </ac:spMkLst>
        </pc:spChg>
        <pc:spChg chg="del">
          <ac:chgData name="Toby Donaldson" userId="2e6e5431-bb17-4c41-9985-d39c50d83c73" providerId="ADAL" clId="{F0E40FE0-2E57-4922-A8AA-5AFA101CC44A}" dt="2024-01-19T06:21:12.847" v="5181" actId="21"/>
          <ac:spMkLst>
            <pc:docMk/>
            <pc:sldMk cId="3152571178" sldId="329"/>
            <ac:spMk id="57" creationId="{C0FFB058-288A-2DAF-86E1-F59EA186BD37}"/>
          </ac:spMkLst>
        </pc:spChg>
        <pc:spChg chg="add mod">
          <ac:chgData name="Toby Donaldson" userId="2e6e5431-bb17-4c41-9985-d39c50d83c73" providerId="ADAL" clId="{F0E40FE0-2E57-4922-A8AA-5AFA101CC44A}" dt="2024-01-19T06:55:47.075" v="5905" actId="164"/>
          <ac:spMkLst>
            <pc:docMk/>
            <pc:sldMk cId="3152571178" sldId="329"/>
            <ac:spMk id="58" creationId="{081552A6-DE80-6E15-F0B3-400400A98358}"/>
          </ac:spMkLst>
        </pc:spChg>
        <pc:spChg chg="add mod">
          <ac:chgData name="Toby Donaldson" userId="2e6e5431-bb17-4c41-9985-d39c50d83c73" providerId="ADAL" clId="{F0E40FE0-2E57-4922-A8AA-5AFA101CC44A}" dt="2024-01-19T06:55:47.075" v="5905" actId="164"/>
          <ac:spMkLst>
            <pc:docMk/>
            <pc:sldMk cId="3152571178" sldId="329"/>
            <ac:spMk id="59" creationId="{39FBEB59-28B8-384C-B263-64B2D98F3E98}"/>
          </ac:spMkLst>
        </pc:spChg>
        <pc:spChg chg="add mod">
          <ac:chgData name="Toby Donaldson" userId="2e6e5431-bb17-4c41-9985-d39c50d83c73" providerId="ADAL" clId="{F0E40FE0-2E57-4922-A8AA-5AFA101CC44A}" dt="2024-01-19T06:55:47.075" v="5905" actId="164"/>
          <ac:spMkLst>
            <pc:docMk/>
            <pc:sldMk cId="3152571178" sldId="329"/>
            <ac:spMk id="60" creationId="{DAAFA588-5709-65DA-7B48-C66404A298D1}"/>
          </ac:spMkLst>
        </pc:spChg>
        <pc:spChg chg="add del mod">
          <ac:chgData name="Toby Donaldson" userId="2e6e5431-bb17-4c41-9985-d39c50d83c73" providerId="ADAL" clId="{F0E40FE0-2E57-4922-A8AA-5AFA101CC44A}" dt="2024-01-19T06:46:16.511" v="5844" actId="21"/>
          <ac:spMkLst>
            <pc:docMk/>
            <pc:sldMk cId="3152571178" sldId="329"/>
            <ac:spMk id="62" creationId="{7988AB7F-48C4-E1E5-BAB7-44CCEAA3F73A}"/>
          </ac:spMkLst>
        </pc:spChg>
        <pc:spChg chg="add del mod">
          <ac:chgData name="Toby Donaldson" userId="2e6e5431-bb17-4c41-9985-d39c50d83c73" providerId="ADAL" clId="{F0E40FE0-2E57-4922-A8AA-5AFA101CC44A}" dt="2024-01-19T06:46:16.511" v="5844" actId="21"/>
          <ac:spMkLst>
            <pc:docMk/>
            <pc:sldMk cId="3152571178" sldId="329"/>
            <ac:spMk id="63" creationId="{DEDDF44A-286B-0AEF-8595-3AA18A00A5EF}"/>
          </ac:spMkLst>
        </pc:spChg>
        <pc:spChg chg="add del mod">
          <ac:chgData name="Toby Donaldson" userId="2e6e5431-bb17-4c41-9985-d39c50d83c73" providerId="ADAL" clId="{F0E40FE0-2E57-4922-A8AA-5AFA101CC44A}" dt="2024-01-19T06:46:16.511" v="5844" actId="21"/>
          <ac:spMkLst>
            <pc:docMk/>
            <pc:sldMk cId="3152571178" sldId="329"/>
            <ac:spMk id="64" creationId="{208620A4-B600-362E-1E96-D47F66E30D5A}"/>
          </ac:spMkLst>
        </pc:spChg>
        <pc:spChg chg="add del mod">
          <ac:chgData name="Toby Donaldson" userId="2e6e5431-bb17-4c41-9985-d39c50d83c73" providerId="ADAL" clId="{F0E40FE0-2E57-4922-A8AA-5AFA101CC44A}" dt="2024-01-19T06:46:16.511" v="5844" actId="21"/>
          <ac:spMkLst>
            <pc:docMk/>
            <pc:sldMk cId="3152571178" sldId="329"/>
            <ac:spMk id="65" creationId="{3378F7F2-E53F-714A-2E40-090227934C69}"/>
          </ac:spMkLst>
        </pc:spChg>
        <pc:spChg chg="add del mod">
          <ac:chgData name="Toby Donaldson" userId="2e6e5431-bb17-4c41-9985-d39c50d83c73" providerId="ADAL" clId="{F0E40FE0-2E57-4922-A8AA-5AFA101CC44A}" dt="2024-01-19T06:50:28.660" v="5875" actId="21"/>
          <ac:spMkLst>
            <pc:docMk/>
            <pc:sldMk cId="3152571178" sldId="329"/>
            <ac:spMk id="66" creationId="{24ACDE68-46EC-5F7D-1A4F-AD96202AA335}"/>
          </ac:spMkLst>
        </pc:spChg>
        <pc:spChg chg="add del mod">
          <ac:chgData name="Toby Donaldson" userId="2e6e5431-bb17-4c41-9985-d39c50d83c73" providerId="ADAL" clId="{F0E40FE0-2E57-4922-A8AA-5AFA101CC44A}" dt="2024-01-19T06:50:28.660" v="5875" actId="21"/>
          <ac:spMkLst>
            <pc:docMk/>
            <pc:sldMk cId="3152571178" sldId="329"/>
            <ac:spMk id="67" creationId="{774DF239-AC59-C277-5B63-086013583569}"/>
          </ac:spMkLst>
        </pc:spChg>
        <pc:spChg chg="add del mod">
          <ac:chgData name="Toby Donaldson" userId="2e6e5431-bb17-4c41-9985-d39c50d83c73" providerId="ADAL" clId="{F0E40FE0-2E57-4922-A8AA-5AFA101CC44A}" dt="2024-01-19T06:50:28.660" v="5875" actId="21"/>
          <ac:spMkLst>
            <pc:docMk/>
            <pc:sldMk cId="3152571178" sldId="329"/>
            <ac:spMk id="68" creationId="{850138E6-92FC-0B9B-6312-08D375EA3AA0}"/>
          </ac:spMkLst>
        </pc:spChg>
        <pc:spChg chg="add del mod">
          <ac:chgData name="Toby Donaldson" userId="2e6e5431-bb17-4c41-9985-d39c50d83c73" providerId="ADAL" clId="{F0E40FE0-2E57-4922-A8AA-5AFA101CC44A}" dt="2024-01-19T06:50:31.037" v="5876" actId="21"/>
          <ac:spMkLst>
            <pc:docMk/>
            <pc:sldMk cId="3152571178" sldId="329"/>
            <ac:spMk id="69" creationId="{4C4C6CF2-586E-328C-2070-E61F808BF9F0}"/>
          </ac:spMkLst>
        </pc:spChg>
        <pc:spChg chg="add del mod">
          <ac:chgData name="Toby Donaldson" userId="2e6e5431-bb17-4c41-9985-d39c50d83c73" providerId="ADAL" clId="{F0E40FE0-2E57-4922-A8AA-5AFA101CC44A}" dt="2024-01-19T06:50:28.660" v="5875" actId="21"/>
          <ac:spMkLst>
            <pc:docMk/>
            <pc:sldMk cId="3152571178" sldId="329"/>
            <ac:spMk id="70" creationId="{E5C0609A-8B6E-0AE8-31B0-3B20F7EB6CC1}"/>
          </ac:spMkLst>
        </pc:spChg>
        <pc:spChg chg="add del mod">
          <ac:chgData name="Toby Donaldson" userId="2e6e5431-bb17-4c41-9985-d39c50d83c73" providerId="ADAL" clId="{F0E40FE0-2E57-4922-A8AA-5AFA101CC44A}" dt="2024-01-19T06:52:07.380" v="5879" actId="21"/>
          <ac:spMkLst>
            <pc:docMk/>
            <pc:sldMk cId="3152571178" sldId="329"/>
            <ac:spMk id="71" creationId="{48D28C9B-4C7F-B4F6-0D78-CD0D33A9A6CD}"/>
          </ac:spMkLst>
        </pc:spChg>
        <pc:spChg chg="add del mod">
          <ac:chgData name="Toby Donaldson" userId="2e6e5431-bb17-4c41-9985-d39c50d83c73" providerId="ADAL" clId="{F0E40FE0-2E57-4922-A8AA-5AFA101CC44A}" dt="2024-01-19T06:52:11.715" v="5880" actId="21"/>
          <ac:spMkLst>
            <pc:docMk/>
            <pc:sldMk cId="3152571178" sldId="329"/>
            <ac:spMk id="72" creationId="{A725E9F2-9BFE-C589-74EC-C5048C562B92}"/>
          </ac:spMkLst>
        </pc:spChg>
        <pc:spChg chg="add del mod">
          <ac:chgData name="Toby Donaldson" userId="2e6e5431-bb17-4c41-9985-d39c50d83c73" providerId="ADAL" clId="{F0E40FE0-2E57-4922-A8AA-5AFA101CC44A}" dt="2024-01-19T06:52:11.715" v="5880" actId="21"/>
          <ac:spMkLst>
            <pc:docMk/>
            <pc:sldMk cId="3152571178" sldId="329"/>
            <ac:spMk id="73" creationId="{49611193-E4D3-E81F-7441-4D30887907EB}"/>
          </ac:spMkLst>
        </pc:spChg>
        <pc:spChg chg="add del mod">
          <ac:chgData name="Toby Donaldson" userId="2e6e5431-bb17-4c41-9985-d39c50d83c73" providerId="ADAL" clId="{F0E40FE0-2E57-4922-A8AA-5AFA101CC44A}" dt="2024-01-19T06:52:11.715" v="5880" actId="21"/>
          <ac:spMkLst>
            <pc:docMk/>
            <pc:sldMk cId="3152571178" sldId="329"/>
            <ac:spMk id="74" creationId="{703504F4-CBB9-F9FA-770C-35B70BF78DC1}"/>
          </ac:spMkLst>
        </pc:spChg>
        <pc:spChg chg="add mod">
          <ac:chgData name="Toby Donaldson" userId="2e6e5431-bb17-4c41-9985-d39c50d83c73" providerId="ADAL" clId="{F0E40FE0-2E57-4922-A8AA-5AFA101CC44A}" dt="2024-01-19T06:55:47.075" v="5905" actId="164"/>
          <ac:spMkLst>
            <pc:docMk/>
            <pc:sldMk cId="3152571178" sldId="329"/>
            <ac:spMk id="75" creationId="{DFBAC11D-DA6D-CE83-DDE7-B9CFC6D32975}"/>
          </ac:spMkLst>
        </pc:spChg>
        <pc:spChg chg="add mod">
          <ac:chgData name="Toby Donaldson" userId="2e6e5431-bb17-4c41-9985-d39c50d83c73" providerId="ADAL" clId="{F0E40FE0-2E57-4922-A8AA-5AFA101CC44A}" dt="2024-01-19T06:55:47.075" v="5905" actId="164"/>
          <ac:spMkLst>
            <pc:docMk/>
            <pc:sldMk cId="3152571178" sldId="329"/>
            <ac:spMk id="76" creationId="{3FE3E341-0F29-1B10-3C98-C94DECD0F238}"/>
          </ac:spMkLst>
        </pc:spChg>
        <pc:spChg chg="add mod">
          <ac:chgData name="Toby Donaldson" userId="2e6e5431-bb17-4c41-9985-d39c50d83c73" providerId="ADAL" clId="{F0E40FE0-2E57-4922-A8AA-5AFA101CC44A}" dt="2024-01-19T06:55:47.075" v="5905" actId="164"/>
          <ac:spMkLst>
            <pc:docMk/>
            <pc:sldMk cId="3152571178" sldId="329"/>
            <ac:spMk id="77" creationId="{42EA2CF9-6032-BB85-0693-7A57F77FF2DF}"/>
          </ac:spMkLst>
        </pc:spChg>
        <pc:spChg chg="add mod">
          <ac:chgData name="Toby Donaldson" userId="2e6e5431-bb17-4c41-9985-d39c50d83c73" providerId="ADAL" clId="{F0E40FE0-2E57-4922-A8AA-5AFA101CC44A}" dt="2024-01-19T06:55:47.075" v="5905" actId="164"/>
          <ac:spMkLst>
            <pc:docMk/>
            <pc:sldMk cId="3152571178" sldId="329"/>
            <ac:spMk id="78" creationId="{B28AC80D-C3C2-A2C8-2B24-617B74D442BA}"/>
          </ac:spMkLst>
        </pc:spChg>
        <pc:spChg chg="add mod">
          <ac:chgData name="Toby Donaldson" userId="2e6e5431-bb17-4c41-9985-d39c50d83c73" providerId="ADAL" clId="{F0E40FE0-2E57-4922-A8AA-5AFA101CC44A}" dt="2024-01-19T06:50:42.541" v="5877"/>
          <ac:spMkLst>
            <pc:docMk/>
            <pc:sldMk cId="3152571178" sldId="329"/>
            <ac:spMk id="79" creationId="{36C9C5DB-64C9-C4B0-E1F9-75EDE624CA48}"/>
          </ac:spMkLst>
        </pc:spChg>
        <pc:grpChg chg="add mod">
          <ac:chgData name="Toby Donaldson" userId="2e6e5431-bb17-4c41-9985-d39c50d83c73" providerId="ADAL" clId="{F0E40FE0-2E57-4922-A8AA-5AFA101CC44A}" dt="2024-01-19T06:22:31.452" v="5208" actId="164"/>
          <ac:grpSpMkLst>
            <pc:docMk/>
            <pc:sldMk cId="3152571178" sldId="329"/>
            <ac:grpSpMk id="10" creationId="{32FB3CF3-1803-40DE-1C13-24CED8B634B6}"/>
          </ac:grpSpMkLst>
        </pc:grpChg>
        <pc:grpChg chg="del mod">
          <ac:chgData name="Toby Donaldson" userId="2e6e5431-bb17-4c41-9985-d39c50d83c73" providerId="ADAL" clId="{F0E40FE0-2E57-4922-A8AA-5AFA101CC44A}" dt="2024-01-19T06:21:33.059" v="5188" actId="21"/>
          <ac:grpSpMkLst>
            <pc:docMk/>
            <pc:sldMk cId="3152571178" sldId="329"/>
            <ac:grpSpMk id="23" creationId="{060F5995-9922-A04E-692A-B22CE5FDCB9A}"/>
          </ac:grpSpMkLst>
        </pc:grpChg>
        <pc:grpChg chg="del mod">
          <ac:chgData name="Toby Donaldson" userId="2e6e5431-bb17-4c41-9985-d39c50d83c73" providerId="ADAL" clId="{F0E40FE0-2E57-4922-A8AA-5AFA101CC44A}" dt="2024-01-19T06:21:03.478" v="5178" actId="21"/>
          <ac:grpSpMkLst>
            <pc:docMk/>
            <pc:sldMk cId="3152571178" sldId="329"/>
            <ac:grpSpMk id="40" creationId="{27816222-667C-E288-90B5-5F911AB80FD2}"/>
          </ac:grpSpMkLst>
        </pc:grpChg>
        <pc:grpChg chg="add mod">
          <ac:chgData name="Toby Donaldson" userId="2e6e5431-bb17-4c41-9985-d39c50d83c73" providerId="ADAL" clId="{F0E40FE0-2E57-4922-A8AA-5AFA101CC44A}" dt="2024-01-19T06:55:53.023" v="5906" actId="164"/>
          <ac:grpSpMkLst>
            <pc:docMk/>
            <pc:sldMk cId="3152571178" sldId="329"/>
            <ac:grpSpMk id="85" creationId="{A424C7FD-B495-9E3C-DBF2-A8FE5E1FC7E6}"/>
          </ac:grpSpMkLst>
        </pc:grpChg>
        <pc:grpChg chg="add mod">
          <ac:chgData name="Toby Donaldson" userId="2e6e5431-bb17-4c41-9985-d39c50d83c73" providerId="ADAL" clId="{F0E40FE0-2E57-4922-A8AA-5AFA101CC44A}" dt="2024-01-19T06:55:53.023" v="5906" actId="164"/>
          <ac:grpSpMkLst>
            <pc:docMk/>
            <pc:sldMk cId="3152571178" sldId="329"/>
            <ac:grpSpMk id="86" creationId="{9BAE61D4-0D26-3DB2-8119-A141B67F6311}"/>
          </ac:grpSpMkLst>
        </pc:grpChg>
        <pc:cxnChg chg="del mod">
          <ac:chgData name="Toby Donaldson" userId="2e6e5431-bb17-4c41-9985-d39c50d83c73" providerId="ADAL" clId="{F0E40FE0-2E57-4922-A8AA-5AFA101CC44A}" dt="2024-01-19T06:20:47.716" v="5175" actId="21"/>
          <ac:cxnSpMkLst>
            <pc:docMk/>
            <pc:sldMk cId="3152571178" sldId="329"/>
            <ac:cxnSpMk id="6" creationId="{534A0B71-8BCE-A261-D3AC-DC2F2774E095}"/>
          </ac:cxnSpMkLst>
        </pc:cxnChg>
        <pc:cxnChg chg="add mod">
          <ac:chgData name="Toby Donaldson" userId="2e6e5431-bb17-4c41-9985-d39c50d83c73" providerId="ADAL" clId="{F0E40FE0-2E57-4922-A8AA-5AFA101CC44A}" dt="2024-01-19T06:55:53.023" v="5906" actId="164"/>
          <ac:cxnSpMkLst>
            <pc:docMk/>
            <pc:sldMk cId="3152571178" sldId="329"/>
            <ac:cxnSpMk id="25" creationId="{4F740665-FAB4-A18F-CFF3-91DCC7A7A771}"/>
          </ac:cxnSpMkLst>
        </pc:cxnChg>
        <pc:cxnChg chg="add mod">
          <ac:chgData name="Toby Donaldson" userId="2e6e5431-bb17-4c41-9985-d39c50d83c73" providerId="ADAL" clId="{F0E40FE0-2E57-4922-A8AA-5AFA101CC44A}" dt="2024-01-19T06:55:53.023" v="5906" actId="164"/>
          <ac:cxnSpMkLst>
            <pc:docMk/>
            <pc:sldMk cId="3152571178" sldId="329"/>
            <ac:cxnSpMk id="28" creationId="{0E7558B0-18AC-848C-37BF-3E6D290ECF49}"/>
          </ac:cxnSpMkLst>
        </pc:cxnChg>
        <pc:cxnChg chg="add mod">
          <ac:chgData name="Toby Donaldson" userId="2e6e5431-bb17-4c41-9985-d39c50d83c73" providerId="ADAL" clId="{F0E40FE0-2E57-4922-A8AA-5AFA101CC44A}" dt="2024-01-19T06:55:53.023" v="5906" actId="164"/>
          <ac:cxnSpMkLst>
            <pc:docMk/>
            <pc:sldMk cId="3152571178" sldId="329"/>
            <ac:cxnSpMk id="29" creationId="{0C3F35AC-7963-5915-2113-BF80960EA5FD}"/>
          </ac:cxnSpMkLst>
        </pc:cxnChg>
        <pc:cxnChg chg="add mod">
          <ac:chgData name="Toby Donaldson" userId="2e6e5431-bb17-4c41-9985-d39c50d83c73" providerId="ADAL" clId="{F0E40FE0-2E57-4922-A8AA-5AFA101CC44A}" dt="2024-01-19T06:55:53.023" v="5906" actId="164"/>
          <ac:cxnSpMkLst>
            <pc:docMk/>
            <pc:sldMk cId="3152571178" sldId="329"/>
            <ac:cxnSpMk id="30" creationId="{5F34029D-B2B9-9DBC-1FC6-72467FC354FB}"/>
          </ac:cxnSpMkLst>
        </pc:cxnChg>
        <pc:cxnChg chg="mod">
          <ac:chgData name="Toby Donaldson" userId="2e6e5431-bb17-4c41-9985-d39c50d83c73" providerId="ADAL" clId="{F0E40FE0-2E57-4922-A8AA-5AFA101CC44A}" dt="2024-01-19T06:24:39.559" v="5250" actId="14100"/>
          <ac:cxnSpMkLst>
            <pc:docMk/>
            <pc:sldMk cId="3152571178" sldId="329"/>
            <ac:cxnSpMk id="55" creationId="{BE85951F-5800-8290-4F29-BAB304AF5520}"/>
          </ac:cxnSpMkLst>
        </pc:cxnChg>
      </pc:sldChg>
      <pc:sldChg chg="addSp delSp modSp add mod">
        <pc:chgData name="Toby Donaldson" userId="2e6e5431-bb17-4c41-9985-d39c50d83c73" providerId="ADAL" clId="{F0E40FE0-2E57-4922-A8AA-5AFA101CC44A}" dt="2024-01-19T06:55:58.262" v="5907"/>
        <pc:sldMkLst>
          <pc:docMk/>
          <pc:sldMk cId="4132158236" sldId="330"/>
        </pc:sldMkLst>
        <pc:spChg chg="add mod">
          <ac:chgData name="Toby Donaldson" userId="2e6e5431-bb17-4c41-9985-d39c50d83c73" providerId="ADAL" clId="{F0E40FE0-2E57-4922-A8AA-5AFA101CC44A}" dt="2024-01-19T06:37:07.914" v="5688" actId="207"/>
          <ac:spMkLst>
            <pc:docMk/>
            <pc:sldMk cId="4132158236" sldId="330"/>
            <ac:spMk id="3" creationId="{DA1542AB-C88D-04DB-641E-A4E37938F430}"/>
          </ac:spMkLst>
        </pc:spChg>
        <pc:spChg chg="add mod">
          <ac:chgData name="Toby Donaldson" userId="2e6e5431-bb17-4c41-9985-d39c50d83c73" providerId="ADAL" clId="{F0E40FE0-2E57-4922-A8AA-5AFA101CC44A}" dt="2024-01-19T06:37:11.441" v="5689" actId="207"/>
          <ac:spMkLst>
            <pc:docMk/>
            <pc:sldMk cId="4132158236" sldId="330"/>
            <ac:spMk id="6" creationId="{56B0BB7D-7BCE-EF06-B046-904AE09EE064}"/>
          </ac:spMkLst>
        </pc:spChg>
        <pc:spChg chg="mod">
          <ac:chgData name="Toby Donaldson" userId="2e6e5431-bb17-4c41-9985-d39c50d83c73" providerId="ADAL" clId="{F0E40FE0-2E57-4922-A8AA-5AFA101CC44A}" dt="2024-01-19T06:38:56.814" v="5764" actId="400"/>
          <ac:spMkLst>
            <pc:docMk/>
            <pc:sldMk cId="4132158236" sldId="330"/>
            <ac:spMk id="11" creationId="{933C9C3A-D374-AB00-F70F-D8309B726EFC}"/>
          </ac:spMkLst>
        </pc:spChg>
        <pc:spChg chg="mod">
          <ac:chgData name="Toby Donaldson" userId="2e6e5431-bb17-4c41-9985-d39c50d83c73" providerId="ADAL" clId="{F0E40FE0-2E57-4922-A8AA-5AFA101CC44A}" dt="2024-01-19T06:36:17.031" v="5676" actId="1076"/>
          <ac:spMkLst>
            <pc:docMk/>
            <pc:sldMk cId="4132158236" sldId="330"/>
            <ac:spMk id="12" creationId="{ECE3AB46-7F62-F40E-CA97-6F4F20AA904E}"/>
          </ac:spMkLst>
        </pc:spChg>
        <pc:spChg chg="mod">
          <ac:chgData name="Toby Donaldson" userId="2e6e5431-bb17-4c41-9985-d39c50d83c73" providerId="ADAL" clId="{F0E40FE0-2E57-4922-A8AA-5AFA101CC44A}" dt="2024-01-19T06:36:17.031" v="5676" actId="1076"/>
          <ac:spMkLst>
            <pc:docMk/>
            <pc:sldMk cId="4132158236" sldId="330"/>
            <ac:spMk id="13" creationId="{AB56A1E4-8CA3-541F-5A4A-9BDA4AFB03B2}"/>
          </ac:spMkLst>
        </pc:spChg>
        <pc:spChg chg="mod">
          <ac:chgData name="Toby Donaldson" userId="2e6e5431-bb17-4c41-9985-d39c50d83c73" providerId="ADAL" clId="{F0E40FE0-2E57-4922-A8AA-5AFA101CC44A}" dt="2024-01-19T06:36:17.031" v="5676" actId="1076"/>
          <ac:spMkLst>
            <pc:docMk/>
            <pc:sldMk cId="4132158236" sldId="330"/>
            <ac:spMk id="14" creationId="{EEDD0197-EE3A-ADF9-AC36-8540675AED8A}"/>
          </ac:spMkLst>
        </pc:spChg>
        <pc:spChg chg="add mod">
          <ac:chgData name="Toby Donaldson" userId="2e6e5431-bb17-4c41-9985-d39c50d83c73" providerId="ADAL" clId="{F0E40FE0-2E57-4922-A8AA-5AFA101CC44A}" dt="2024-01-19T06:37:14.403" v="5690" actId="207"/>
          <ac:spMkLst>
            <pc:docMk/>
            <pc:sldMk cId="4132158236" sldId="330"/>
            <ac:spMk id="15" creationId="{C08228E4-1FFE-2BA0-56D6-E6CE5A5B7F33}"/>
          </ac:spMkLst>
        </pc:spChg>
        <pc:spChg chg="add mod">
          <ac:chgData name="Toby Donaldson" userId="2e6e5431-bb17-4c41-9985-d39c50d83c73" providerId="ADAL" clId="{F0E40FE0-2E57-4922-A8AA-5AFA101CC44A}" dt="2024-01-19T06:37:18.089" v="5691" actId="207"/>
          <ac:spMkLst>
            <pc:docMk/>
            <pc:sldMk cId="4132158236" sldId="330"/>
            <ac:spMk id="16" creationId="{5FC7297A-347F-7F8B-BD14-218C67C60AAA}"/>
          </ac:spMkLst>
        </pc:spChg>
        <pc:spChg chg="del">
          <ac:chgData name="Toby Donaldson" userId="2e6e5431-bb17-4c41-9985-d39c50d83c73" providerId="ADAL" clId="{F0E40FE0-2E57-4922-A8AA-5AFA101CC44A}" dt="2024-01-19T06:55:29.822" v="5903" actId="21"/>
          <ac:spMkLst>
            <pc:docMk/>
            <pc:sldMk cId="4132158236" sldId="330"/>
            <ac:spMk id="17" creationId="{85FF1771-D104-DF34-122C-D02109887E96}"/>
          </ac:spMkLst>
        </pc:spChg>
        <pc:spChg chg="del">
          <ac:chgData name="Toby Donaldson" userId="2e6e5431-bb17-4c41-9985-d39c50d83c73" providerId="ADAL" clId="{F0E40FE0-2E57-4922-A8AA-5AFA101CC44A}" dt="2024-01-19T06:55:29.822" v="5903" actId="21"/>
          <ac:spMkLst>
            <pc:docMk/>
            <pc:sldMk cId="4132158236" sldId="330"/>
            <ac:spMk id="18" creationId="{93C85BB4-5547-F36F-709A-38BB94CD1627}"/>
          </ac:spMkLst>
        </pc:spChg>
        <pc:spChg chg="del">
          <ac:chgData name="Toby Donaldson" userId="2e6e5431-bb17-4c41-9985-d39c50d83c73" providerId="ADAL" clId="{F0E40FE0-2E57-4922-A8AA-5AFA101CC44A}" dt="2024-01-19T06:55:29.822" v="5903" actId="21"/>
          <ac:spMkLst>
            <pc:docMk/>
            <pc:sldMk cId="4132158236" sldId="330"/>
            <ac:spMk id="19" creationId="{6458E6F0-15F5-1848-6B4D-C06368BFBB9C}"/>
          </ac:spMkLst>
        </pc:spChg>
        <pc:spChg chg="del">
          <ac:chgData name="Toby Donaldson" userId="2e6e5431-bb17-4c41-9985-d39c50d83c73" providerId="ADAL" clId="{F0E40FE0-2E57-4922-A8AA-5AFA101CC44A}" dt="2024-01-19T06:55:29.822" v="5903" actId="21"/>
          <ac:spMkLst>
            <pc:docMk/>
            <pc:sldMk cId="4132158236" sldId="330"/>
            <ac:spMk id="20" creationId="{9B5830B5-D6CD-ABBF-D525-9093E337A02D}"/>
          </ac:spMkLst>
        </pc:spChg>
        <pc:spChg chg="add del mod">
          <ac:chgData name="Toby Donaldson" userId="2e6e5431-bb17-4c41-9985-d39c50d83c73" providerId="ADAL" clId="{F0E40FE0-2E57-4922-A8AA-5AFA101CC44A}" dt="2024-01-19T06:45:23.774" v="5837" actId="21"/>
          <ac:spMkLst>
            <pc:docMk/>
            <pc:sldMk cId="4132158236" sldId="330"/>
            <ac:spMk id="21" creationId="{1023F993-0FA9-F11A-D8AE-7EA6DADED899}"/>
          </ac:spMkLst>
        </pc:spChg>
        <pc:spChg chg="add del mod">
          <ac:chgData name="Toby Donaldson" userId="2e6e5431-bb17-4c41-9985-d39c50d83c73" providerId="ADAL" clId="{F0E40FE0-2E57-4922-A8AA-5AFA101CC44A}" dt="2024-01-19T06:55:29.822" v="5903" actId="21"/>
          <ac:spMkLst>
            <pc:docMk/>
            <pc:sldMk cId="4132158236" sldId="330"/>
            <ac:spMk id="22" creationId="{35C1BA95-D3BC-B3F1-AF81-6C908ADF6131}"/>
          </ac:spMkLst>
        </pc:spChg>
        <pc:spChg chg="add del mod">
          <ac:chgData name="Toby Donaldson" userId="2e6e5431-bb17-4c41-9985-d39c50d83c73" providerId="ADAL" clId="{F0E40FE0-2E57-4922-A8AA-5AFA101CC44A}" dt="2024-01-19T06:55:29.822" v="5903" actId="21"/>
          <ac:spMkLst>
            <pc:docMk/>
            <pc:sldMk cId="4132158236" sldId="330"/>
            <ac:spMk id="23" creationId="{27DD1D68-EDC5-A537-9F4C-C3E4577E1A3D}"/>
          </ac:spMkLst>
        </pc:spChg>
        <pc:spChg chg="add del mod">
          <ac:chgData name="Toby Donaldson" userId="2e6e5431-bb17-4c41-9985-d39c50d83c73" providerId="ADAL" clId="{F0E40FE0-2E57-4922-A8AA-5AFA101CC44A}" dt="2024-01-19T06:55:29.822" v="5903" actId="21"/>
          <ac:spMkLst>
            <pc:docMk/>
            <pc:sldMk cId="4132158236" sldId="330"/>
            <ac:spMk id="24" creationId="{0FE96E22-84D3-6267-FA91-9714E2828F2D}"/>
          </ac:spMkLst>
        </pc:spChg>
        <pc:spChg chg="add del mod">
          <ac:chgData name="Toby Donaldson" userId="2e6e5431-bb17-4c41-9985-d39c50d83c73" providerId="ADAL" clId="{F0E40FE0-2E57-4922-A8AA-5AFA101CC44A}" dt="2024-01-19T06:55:29.822" v="5903" actId="21"/>
          <ac:spMkLst>
            <pc:docMk/>
            <pc:sldMk cId="4132158236" sldId="330"/>
            <ac:spMk id="26" creationId="{5999721D-E313-2CAE-9EA9-C67F6ECA5354}"/>
          </ac:spMkLst>
        </pc:spChg>
        <pc:spChg chg="mod">
          <ac:chgData name="Toby Donaldson" userId="2e6e5431-bb17-4c41-9985-d39c50d83c73" providerId="ADAL" clId="{F0E40FE0-2E57-4922-A8AA-5AFA101CC44A}" dt="2024-01-19T06:36:01.160" v="5675" actId="1076"/>
          <ac:spMkLst>
            <pc:docMk/>
            <pc:sldMk cId="4132158236" sldId="330"/>
            <ac:spMk id="27" creationId="{8C4F32D6-CA76-17BC-DE58-626825827F96}"/>
          </ac:spMkLst>
        </pc:spChg>
        <pc:spChg chg="add mod">
          <ac:chgData name="Toby Donaldson" userId="2e6e5431-bb17-4c41-9985-d39c50d83c73" providerId="ADAL" clId="{F0E40FE0-2E57-4922-A8AA-5AFA101CC44A}" dt="2024-01-19T06:45:41.393" v="5840"/>
          <ac:spMkLst>
            <pc:docMk/>
            <pc:sldMk cId="4132158236" sldId="330"/>
            <ac:spMk id="31" creationId="{9B68F7D7-E72D-9EB3-A47E-E9ED7CA1EA7D}"/>
          </ac:spMkLst>
        </pc:spChg>
        <pc:spChg chg="mod">
          <ac:chgData name="Toby Donaldson" userId="2e6e5431-bb17-4c41-9985-d39c50d83c73" providerId="ADAL" clId="{F0E40FE0-2E57-4922-A8AA-5AFA101CC44A}" dt="2024-01-19T06:55:58.262" v="5907"/>
          <ac:spMkLst>
            <pc:docMk/>
            <pc:sldMk cId="4132158236" sldId="330"/>
            <ac:spMk id="38" creationId="{E5F9EE65-6391-AD72-1ABE-918FD62A0EEA}"/>
          </ac:spMkLst>
        </pc:spChg>
        <pc:spChg chg="mod">
          <ac:chgData name="Toby Donaldson" userId="2e6e5431-bb17-4c41-9985-d39c50d83c73" providerId="ADAL" clId="{F0E40FE0-2E57-4922-A8AA-5AFA101CC44A}" dt="2024-01-19T06:55:58.262" v="5907"/>
          <ac:spMkLst>
            <pc:docMk/>
            <pc:sldMk cId="4132158236" sldId="330"/>
            <ac:spMk id="39" creationId="{24569743-F5B4-2352-F97C-C24DCD1690DD}"/>
          </ac:spMkLst>
        </pc:spChg>
        <pc:spChg chg="mod">
          <ac:chgData name="Toby Donaldson" userId="2e6e5431-bb17-4c41-9985-d39c50d83c73" providerId="ADAL" clId="{F0E40FE0-2E57-4922-A8AA-5AFA101CC44A}" dt="2024-01-19T06:55:58.262" v="5907"/>
          <ac:spMkLst>
            <pc:docMk/>
            <pc:sldMk cId="4132158236" sldId="330"/>
            <ac:spMk id="40" creationId="{958FDCAA-E197-0B9C-7506-5C206D3C8F0E}"/>
          </ac:spMkLst>
        </pc:spChg>
        <pc:spChg chg="mod">
          <ac:chgData name="Toby Donaldson" userId="2e6e5431-bb17-4c41-9985-d39c50d83c73" providerId="ADAL" clId="{F0E40FE0-2E57-4922-A8AA-5AFA101CC44A}" dt="2024-01-19T06:55:58.262" v="5907"/>
          <ac:spMkLst>
            <pc:docMk/>
            <pc:sldMk cId="4132158236" sldId="330"/>
            <ac:spMk id="41" creationId="{62091ED8-6E1E-C38A-E935-46C3D7680BBB}"/>
          </ac:spMkLst>
        </pc:spChg>
        <pc:spChg chg="mod">
          <ac:chgData name="Toby Donaldson" userId="2e6e5431-bb17-4c41-9985-d39c50d83c73" providerId="ADAL" clId="{F0E40FE0-2E57-4922-A8AA-5AFA101CC44A}" dt="2024-01-19T06:55:58.262" v="5907"/>
          <ac:spMkLst>
            <pc:docMk/>
            <pc:sldMk cId="4132158236" sldId="330"/>
            <ac:spMk id="42" creationId="{8FE4A7A4-C5A0-0E89-7271-7BD82D067BC9}"/>
          </ac:spMkLst>
        </pc:spChg>
        <pc:spChg chg="mod">
          <ac:chgData name="Toby Donaldson" userId="2e6e5431-bb17-4c41-9985-d39c50d83c73" providerId="ADAL" clId="{F0E40FE0-2E57-4922-A8AA-5AFA101CC44A}" dt="2024-01-19T06:55:58.262" v="5907"/>
          <ac:spMkLst>
            <pc:docMk/>
            <pc:sldMk cId="4132158236" sldId="330"/>
            <ac:spMk id="43" creationId="{2A6463BA-CEAF-8FD1-4FFD-955102F4D7A2}"/>
          </ac:spMkLst>
        </pc:spChg>
        <pc:spChg chg="mod">
          <ac:chgData name="Toby Donaldson" userId="2e6e5431-bb17-4c41-9985-d39c50d83c73" providerId="ADAL" clId="{F0E40FE0-2E57-4922-A8AA-5AFA101CC44A}" dt="2024-01-19T06:55:58.262" v="5907"/>
          <ac:spMkLst>
            <pc:docMk/>
            <pc:sldMk cId="4132158236" sldId="330"/>
            <ac:spMk id="44" creationId="{BEF6C743-5C2E-CBBD-42CE-567711A1BE0E}"/>
          </ac:spMkLst>
        </pc:spChg>
        <pc:spChg chg="mod">
          <ac:chgData name="Toby Donaldson" userId="2e6e5431-bb17-4c41-9985-d39c50d83c73" providerId="ADAL" clId="{F0E40FE0-2E57-4922-A8AA-5AFA101CC44A}" dt="2024-01-19T06:55:58.262" v="5907"/>
          <ac:spMkLst>
            <pc:docMk/>
            <pc:sldMk cId="4132158236" sldId="330"/>
            <ac:spMk id="45" creationId="{385E9855-6D76-D7DE-8103-9B90C469143B}"/>
          </ac:spMkLst>
        </pc:spChg>
        <pc:spChg chg="mod">
          <ac:chgData name="Toby Donaldson" userId="2e6e5431-bb17-4c41-9985-d39c50d83c73" providerId="ADAL" clId="{F0E40FE0-2E57-4922-A8AA-5AFA101CC44A}" dt="2024-01-19T06:55:58.262" v="5907"/>
          <ac:spMkLst>
            <pc:docMk/>
            <pc:sldMk cId="4132158236" sldId="330"/>
            <ac:spMk id="46" creationId="{FA1389C3-729E-472A-0961-DA2B8CE8A5EE}"/>
          </ac:spMkLst>
        </pc:spChg>
        <pc:spChg chg="mod">
          <ac:chgData name="Toby Donaldson" userId="2e6e5431-bb17-4c41-9985-d39c50d83c73" providerId="ADAL" clId="{F0E40FE0-2E57-4922-A8AA-5AFA101CC44A}" dt="2024-01-19T06:55:58.262" v="5907"/>
          <ac:spMkLst>
            <pc:docMk/>
            <pc:sldMk cId="4132158236" sldId="330"/>
            <ac:spMk id="47" creationId="{87203538-BE87-8A1A-53D2-12D161B47E93}"/>
          </ac:spMkLst>
        </pc:spChg>
        <pc:spChg chg="mod">
          <ac:chgData name="Toby Donaldson" userId="2e6e5431-bb17-4c41-9985-d39c50d83c73" providerId="ADAL" clId="{F0E40FE0-2E57-4922-A8AA-5AFA101CC44A}" dt="2024-01-19T06:55:58.262" v="5907"/>
          <ac:spMkLst>
            <pc:docMk/>
            <pc:sldMk cId="4132158236" sldId="330"/>
            <ac:spMk id="48" creationId="{905C1E54-D938-EF56-7721-EBDF238F70C4}"/>
          </ac:spMkLst>
        </pc:spChg>
        <pc:spChg chg="mod">
          <ac:chgData name="Toby Donaldson" userId="2e6e5431-bb17-4c41-9985-d39c50d83c73" providerId="ADAL" clId="{F0E40FE0-2E57-4922-A8AA-5AFA101CC44A}" dt="2024-01-19T06:55:58.262" v="5907"/>
          <ac:spMkLst>
            <pc:docMk/>
            <pc:sldMk cId="4132158236" sldId="330"/>
            <ac:spMk id="49" creationId="{347F377B-2FDB-26F0-C136-F6EF8FBE00AD}"/>
          </ac:spMkLst>
        </pc:spChg>
        <pc:spChg chg="mod">
          <ac:chgData name="Toby Donaldson" userId="2e6e5431-bb17-4c41-9985-d39c50d83c73" providerId="ADAL" clId="{F0E40FE0-2E57-4922-A8AA-5AFA101CC44A}" dt="2024-01-19T06:37:25.183" v="5693" actId="20577"/>
          <ac:spMkLst>
            <pc:docMk/>
            <pc:sldMk cId="4132158236" sldId="330"/>
            <ac:spMk id="50" creationId="{C954D949-5E8D-8855-29D2-63192BE0136C}"/>
          </ac:spMkLst>
        </pc:spChg>
        <pc:spChg chg="del">
          <ac:chgData name="Toby Donaldson" userId="2e6e5431-bb17-4c41-9985-d39c50d83c73" providerId="ADAL" clId="{F0E40FE0-2E57-4922-A8AA-5AFA101CC44A}" dt="2024-01-19T06:55:29.822" v="5903" actId="21"/>
          <ac:spMkLst>
            <pc:docMk/>
            <pc:sldMk cId="4132158236" sldId="330"/>
            <ac:spMk id="56" creationId="{A3C1A387-C6E1-94AD-2DE5-5EC42DCC62AE}"/>
          </ac:spMkLst>
        </pc:spChg>
        <pc:spChg chg="del">
          <ac:chgData name="Toby Donaldson" userId="2e6e5431-bb17-4c41-9985-d39c50d83c73" providerId="ADAL" clId="{F0E40FE0-2E57-4922-A8AA-5AFA101CC44A}" dt="2024-01-19T06:55:29.822" v="5903" actId="21"/>
          <ac:spMkLst>
            <pc:docMk/>
            <pc:sldMk cId="4132158236" sldId="330"/>
            <ac:spMk id="58" creationId="{081552A6-DE80-6E15-F0B3-400400A98358}"/>
          </ac:spMkLst>
        </pc:spChg>
        <pc:spChg chg="del">
          <ac:chgData name="Toby Donaldson" userId="2e6e5431-bb17-4c41-9985-d39c50d83c73" providerId="ADAL" clId="{F0E40FE0-2E57-4922-A8AA-5AFA101CC44A}" dt="2024-01-19T06:55:29.822" v="5903" actId="21"/>
          <ac:spMkLst>
            <pc:docMk/>
            <pc:sldMk cId="4132158236" sldId="330"/>
            <ac:spMk id="59" creationId="{39FBEB59-28B8-384C-B263-64B2D98F3E98}"/>
          </ac:spMkLst>
        </pc:spChg>
        <pc:spChg chg="del">
          <ac:chgData name="Toby Donaldson" userId="2e6e5431-bb17-4c41-9985-d39c50d83c73" providerId="ADAL" clId="{F0E40FE0-2E57-4922-A8AA-5AFA101CC44A}" dt="2024-01-19T06:55:29.822" v="5903" actId="21"/>
          <ac:spMkLst>
            <pc:docMk/>
            <pc:sldMk cId="4132158236" sldId="330"/>
            <ac:spMk id="60" creationId="{DAAFA588-5709-65DA-7B48-C66404A298D1}"/>
          </ac:spMkLst>
        </pc:spChg>
        <pc:spChg chg="del">
          <ac:chgData name="Toby Donaldson" userId="2e6e5431-bb17-4c41-9985-d39c50d83c73" providerId="ADAL" clId="{F0E40FE0-2E57-4922-A8AA-5AFA101CC44A}" dt="2024-01-19T06:55:29.822" v="5903" actId="21"/>
          <ac:spMkLst>
            <pc:docMk/>
            <pc:sldMk cId="4132158236" sldId="330"/>
            <ac:spMk id="62" creationId="{7988AB7F-48C4-E1E5-BAB7-44CCEAA3F73A}"/>
          </ac:spMkLst>
        </pc:spChg>
        <pc:spChg chg="del mod">
          <ac:chgData name="Toby Donaldson" userId="2e6e5431-bb17-4c41-9985-d39c50d83c73" providerId="ADAL" clId="{F0E40FE0-2E57-4922-A8AA-5AFA101CC44A}" dt="2024-01-19T06:55:29.822" v="5903" actId="21"/>
          <ac:spMkLst>
            <pc:docMk/>
            <pc:sldMk cId="4132158236" sldId="330"/>
            <ac:spMk id="63" creationId="{DEDDF44A-286B-0AEF-8595-3AA18A00A5EF}"/>
          </ac:spMkLst>
        </pc:spChg>
        <pc:spChg chg="del mod">
          <ac:chgData name="Toby Donaldson" userId="2e6e5431-bb17-4c41-9985-d39c50d83c73" providerId="ADAL" clId="{F0E40FE0-2E57-4922-A8AA-5AFA101CC44A}" dt="2024-01-19T06:55:29.822" v="5903" actId="21"/>
          <ac:spMkLst>
            <pc:docMk/>
            <pc:sldMk cId="4132158236" sldId="330"/>
            <ac:spMk id="64" creationId="{208620A4-B600-362E-1E96-D47F66E30D5A}"/>
          </ac:spMkLst>
        </pc:spChg>
        <pc:spChg chg="del">
          <ac:chgData name="Toby Donaldson" userId="2e6e5431-bb17-4c41-9985-d39c50d83c73" providerId="ADAL" clId="{F0E40FE0-2E57-4922-A8AA-5AFA101CC44A}" dt="2024-01-19T06:55:29.822" v="5903" actId="21"/>
          <ac:spMkLst>
            <pc:docMk/>
            <pc:sldMk cId="4132158236" sldId="330"/>
            <ac:spMk id="65" creationId="{3378F7F2-E53F-714A-2E40-090227934C69}"/>
          </ac:spMkLst>
        </pc:spChg>
        <pc:spChg chg="del">
          <ac:chgData name="Toby Donaldson" userId="2e6e5431-bb17-4c41-9985-d39c50d83c73" providerId="ADAL" clId="{F0E40FE0-2E57-4922-A8AA-5AFA101CC44A}" dt="2024-01-19T06:45:23.774" v="5837" actId="21"/>
          <ac:spMkLst>
            <pc:docMk/>
            <pc:sldMk cId="4132158236" sldId="330"/>
            <ac:spMk id="66" creationId="{24ACDE68-46EC-5F7D-1A4F-AD96202AA335}"/>
          </ac:spMkLst>
        </pc:spChg>
        <pc:spChg chg="del">
          <ac:chgData name="Toby Donaldson" userId="2e6e5431-bb17-4c41-9985-d39c50d83c73" providerId="ADAL" clId="{F0E40FE0-2E57-4922-A8AA-5AFA101CC44A}" dt="2024-01-19T06:45:23.774" v="5837" actId="21"/>
          <ac:spMkLst>
            <pc:docMk/>
            <pc:sldMk cId="4132158236" sldId="330"/>
            <ac:spMk id="67" creationId="{774DF239-AC59-C277-5B63-086013583569}"/>
          </ac:spMkLst>
        </pc:spChg>
        <pc:spChg chg="del">
          <ac:chgData name="Toby Donaldson" userId="2e6e5431-bb17-4c41-9985-d39c50d83c73" providerId="ADAL" clId="{F0E40FE0-2E57-4922-A8AA-5AFA101CC44A}" dt="2024-01-19T06:45:23.774" v="5837" actId="21"/>
          <ac:spMkLst>
            <pc:docMk/>
            <pc:sldMk cId="4132158236" sldId="330"/>
            <ac:spMk id="68" creationId="{850138E6-92FC-0B9B-6312-08D375EA3AA0}"/>
          </ac:spMkLst>
        </pc:spChg>
        <pc:spChg chg="del">
          <ac:chgData name="Toby Donaldson" userId="2e6e5431-bb17-4c41-9985-d39c50d83c73" providerId="ADAL" clId="{F0E40FE0-2E57-4922-A8AA-5AFA101CC44A}" dt="2024-01-19T06:45:27.326" v="5838" actId="21"/>
          <ac:spMkLst>
            <pc:docMk/>
            <pc:sldMk cId="4132158236" sldId="330"/>
            <ac:spMk id="69" creationId="{4C4C6CF2-586E-328C-2070-E61F808BF9F0}"/>
          </ac:spMkLst>
        </pc:spChg>
        <pc:grpChg chg="add mod">
          <ac:chgData name="Toby Donaldson" userId="2e6e5431-bb17-4c41-9985-d39c50d83c73" providerId="ADAL" clId="{F0E40FE0-2E57-4922-A8AA-5AFA101CC44A}" dt="2024-01-19T06:55:58.262" v="5907"/>
          <ac:grpSpMkLst>
            <pc:docMk/>
            <pc:sldMk cId="4132158236" sldId="330"/>
            <ac:grpSpMk id="32" creationId="{1420EC9C-8DF0-D3D5-9FC0-690F56E3470F}"/>
          </ac:grpSpMkLst>
        </pc:grpChg>
        <pc:grpChg chg="mod">
          <ac:chgData name="Toby Donaldson" userId="2e6e5431-bb17-4c41-9985-d39c50d83c73" providerId="ADAL" clId="{F0E40FE0-2E57-4922-A8AA-5AFA101CC44A}" dt="2024-01-19T06:55:58.262" v="5907"/>
          <ac:grpSpMkLst>
            <pc:docMk/>
            <pc:sldMk cId="4132158236" sldId="330"/>
            <ac:grpSpMk id="37" creationId="{EA61FB85-0D3D-17DC-231B-58482A0EDE56}"/>
          </ac:grpSpMkLst>
        </pc:grpChg>
        <pc:cxnChg chg="del mod">
          <ac:chgData name="Toby Donaldson" userId="2e6e5431-bb17-4c41-9985-d39c50d83c73" providerId="ADAL" clId="{F0E40FE0-2E57-4922-A8AA-5AFA101CC44A}" dt="2024-01-19T06:55:35.080" v="5904" actId="21"/>
          <ac:cxnSpMkLst>
            <pc:docMk/>
            <pc:sldMk cId="4132158236" sldId="330"/>
            <ac:cxnSpMk id="25" creationId="{4F740665-FAB4-A18F-CFF3-91DCC7A7A771}"/>
          </ac:cxnSpMkLst>
        </pc:cxnChg>
        <pc:cxnChg chg="del mod">
          <ac:chgData name="Toby Donaldson" userId="2e6e5431-bb17-4c41-9985-d39c50d83c73" providerId="ADAL" clId="{F0E40FE0-2E57-4922-A8AA-5AFA101CC44A}" dt="2024-01-19T06:55:35.080" v="5904" actId="21"/>
          <ac:cxnSpMkLst>
            <pc:docMk/>
            <pc:sldMk cId="4132158236" sldId="330"/>
            <ac:cxnSpMk id="28" creationId="{0E7558B0-18AC-848C-37BF-3E6D290ECF49}"/>
          </ac:cxnSpMkLst>
        </pc:cxnChg>
        <pc:cxnChg chg="del mod">
          <ac:chgData name="Toby Donaldson" userId="2e6e5431-bb17-4c41-9985-d39c50d83c73" providerId="ADAL" clId="{F0E40FE0-2E57-4922-A8AA-5AFA101CC44A}" dt="2024-01-19T06:55:35.080" v="5904" actId="21"/>
          <ac:cxnSpMkLst>
            <pc:docMk/>
            <pc:sldMk cId="4132158236" sldId="330"/>
            <ac:cxnSpMk id="29" creationId="{0C3F35AC-7963-5915-2113-BF80960EA5FD}"/>
          </ac:cxnSpMkLst>
        </pc:cxnChg>
        <pc:cxnChg chg="del mod">
          <ac:chgData name="Toby Donaldson" userId="2e6e5431-bb17-4c41-9985-d39c50d83c73" providerId="ADAL" clId="{F0E40FE0-2E57-4922-A8AA-5AFA101CC44A}" dt="2024-01-19T06:55:35.080" v="5904" actId="21"/>
          <ac:cxnSpMkLst>
            <pc:docMk/>
            <pc:sldMk cId="4132158236" sldId="330"/>
            <ac:cxnSpMk id="30" creationId="{5F34029D-B2B9-9DBC-1FC6-72467FC354FB}"/>
          </ac:cxnSpMkLst>
        </pc:cxnChg>
        <pc:cxnChg chg="mod">
          <ac:chgData name="Toby Donaldson" userId="2e6e5431-bb17-4c41-9985-d39c50d83c73" providerId="ADAL" clId="{F0E40FE0-2E57-4922-A8AA-5AFA101CC44A}" dt="2024-01-19T06:55:58.262" v="5907"/>
          <ac:cxnSpMkLst>
            <pc:docMk/>
            <pc:sldMk cId="4132158236" sldId="330"/>
            <ac:cxnSpMk id="33" creationId="{DDE40CC1-65AA-392D-55D1-7BF086E5491C}"/>
          </ac:cxnSpMkLst>
        </pc:cxnChg>
        <pc:cxnChg chg="mod">
          <ac:chgData name="Toby Donaldson" userId="2e6e5431-bb17-4c41-9985-d39c50d83c73" providerId="ADAL" clId="{F0E40FE0-2E57-4922-A8AA-5AFA101CC44A}" dt="2024-01-19T06:55:58.262" v="5907"/>
          <ac:cxnSpMkLst>
            <pc:docMk/>
            <pc:sldMk cId="4132158236" sldId="330"/>
            <ac:cxnSpMk id="34" creationId="{94EB88A1-82FC-4399-F761-9FAC08EF4130}"/>
          </ac:cxnSpMkLst>
        </pc:cxnChg>
        <pc:cxnChg chg="mod">
          <ac:chgData name="Toby Donaldson" userId="2e6e5431-bb17-4c41-9985-d39c50d83c73" providerId="ADAL" clId="{F0E40FE0-2E57-4922-A8AA-5AFA101CC44A}" dt="2024-01-19T06:55:58.262" v="5907"/>
          <ac:cxnSpMkLst>
            <pc:docMk/>
            <pc:sldMk cId="4132158236" sldId="330"/>
            <ac:cxnSpMk id="35" creationId="{B43D02F7-7C9B-8CAA-71AE-CB5F1A38C827}"/>
          </ac:cxnSpMkLst>
        </pc:cxnChg>
        <pc:cxnChg chg="mod">
          <ac:chgData name="Toby Donaldson" userId="2e6e5431-bb17-4c41-9985-d39c50d83c73" providerId="ADAL" clId="{F0E40FE0-2E57-4922-A8AA-5AFA101CC44A}" dt="2024-01-19T06:55:58.262" v="5907"/>
          <ac:cxnSpMkLst>
            <pc:docMk/>
            <pc:sldMk cId="4132158236" sldId="330"/>
            <ac:cxnSpMk id="36" creationId="{8AA15653-F900-A325-0CF1-292E32FFE9AC}"/>
          </ac:cxnSpMkLst>
        </pc:cxnChg>
        <pc:cxnChg chg="mod">
          <ac:chgData name="Toby Donaldson" userId="2e6e5431-bb17-4c41-9985-d39c50d83c73" providerId="ADAL" clId="{F0E40FE0-2E57-4922-A8AA-5AFA101CC44A}" dt="2024-01-19T06:37:25.183" v="5693" actId="20577"/>
          <ac:cxnSpMkLst>
            <pc:docMk/>
            <pc:sldMk cId="4132158236" sldId="330"/>
            <ac:cxnSpMk id="55" creationId="{BE85951F-5800-8290-4F29-BAB304AF5520}"/>
          </ac:cxnSpMkLst>
        </pc:cxnChg>
      </pc:sldChg>
      <pc:sldChg chg="addSp delSp modSp add mod">
        <pc:chgData name="Toby Donaldson" userId="2e6e5431-bb17-4c41-9985-d39c50d83c73" providerId="ADAL" clId="{F0E40FE0-2E57-4922-A8AA-5AFA101CC44A}" dt="2024-01-19T06:56:18.722" v="5910"/>
        <pc:sldMkLst>
          <pc:docMk/>
          <pc:sldMk cId="607061232" sldId="331"/>
        </pc:sldMkLst>
        <pc:spChg chg="del">
          <ac:chgData name="Toby Donaldson" userId="2e6e5431-bb17-4c41-9985-d39c50d83c73" providerId="ADAL" clId="{F0E40FE0-2E57-4922-A8AA-5AFA101CC44A}" dt="2024-01-19T06:56:05.400" v="5908" actId="21"/>
          <ac:spMkLst>
            <pc:docMk/>
            <pc:sldMk cId="607061232" sldId="331"/>
            <ac:spMk id="17" creationId="{85FF1771-D104-DF34-122C-D02109887E96}"/>
          </ac:spMkLst>
        </pc:spChg>
        <pc:spChg chg="del">
          <ac:chgData name="Toby Donaldson" userId="2e6e5431-bb17-4c41-9985-d39c50d83c73" providerId="ADAL" clId="{F0E40FE0-2E57-4922-A8AA-5AFA101CC44A}" dt="2024-01-19T06:56:05.400" v="5908" actId="21"/>
          <ac:spMkLst>
            <pc:docMk/>
            <pc:sldMk cId="607061232" sldId="331"/>
            <ac:spMk id="18" creationId="{93C85BB4-5547-F36F-709A-38BB94CD1627}"/>
          </ac:spMkLst>
        </pc:spChg>
        <pc:spChg chg="del">
          <ac:chgData name="Toby Donaldson" userId="2e6e5431-bb17-4c41-9985-d39c50d83c73" providerId="ADAL" clId="{F0E40FE0-2E57-4922-A8AA-5AFA101CC44A}" dt="2024-01-19T06:56:05.400" v="5908" actId="21"/>
          <ac:spMkLst>
            <pc:docMk/>
            <pc:sldMk cId="607061232" sldId="331"/>
            <ac:spMk id="19" creationId="{6458E6F0-15F5-1848-6B4D-C06368BFBB9C}"/>
          </ac:spMkLst>
        </pc:spChg>
        <pc:spChg chg="del">
          <ac:chgData name="Toby Donaldson" userId="2e6e5431-bb17-4c41-9985-d39c50d83c73" providerId="ADAL" clId="{F0E40FE0-2E57-4922-A8AA-5AFA101CC44A}" dt="2024-01-19T06:56:05.400" v="5908" actId="21"/>
          <ac:spMkLst>
            <pc:docMk/>
            <pc:sldMk cId="607061232" sldId="331"/>
            <ac:spMk id="20" creationId="{9B5830B5-D6CD-ABBF-D525-9093E337A02D}"/>
          </ac:spMkLst>
        </pc:spChg>
        <pc:spChg chg="del">
          <ac:chgData name="Toby Donaldson" userId="2e6e5431-bb17-4c41-9985-d39c50d83c73" providerId="ADAL" clId="{F0E40FE0-2E57-4922-A8AA-5AFA101CC44A}" dt="2024-01-19T06:45:15.309" v="5835" actId="21"/>
          <ac:spMkLst>
            <pc:docMk/>
            <pc:sldMk cId="607061232" sldId="331"/>
            <ac:spMk id="21" creationId="{1023F993-0FA9-F11A-D8AE-7EA6DADED899}"/>
          </ac:spMkLst>
        </pc:spChg>
        <pc:spChg chg="add del mod">
          <ac:chgData name="Toby Donaldson" userId="2e6e5431-bb17-4c41-9985-d39c50d83c73" providerId="ADAL" clId="{F0E40FE0-2E57-4922-A8AA-5AFA101CC44A}" dt="2024-01-19T06:56:05.400" v="5908" actId="21"/>
          <ac:spMkLst>
            <pc:docMk/>
            <pc:sldMk cId="607061232" sldId="331"/>
            <ac:spMk id="22" creationId="{7C6ED994-62E9-29F4-62C8-01DF894C7797}"/>
          </ac:spMkLst>
        </pc:spChg>
        <pc:spChg chg="add del mod">
          <ac:chgData name="Toby Donaldson" userId="2e6e5431-bb17-4c41-9985-d39c50d83c73" providerId="ADAL" clId="{F0E40FE0-2E57-4922-A8AA-5AFA101CC44A}" dt="2024-01-19T06:56:05.400" v="5908" actId="21"/>
          <ac:spMkLst>
            <pc:docMk/>
            <pc:sldMk cId="607061232" sldId="331"/>
            <ac:spMk id="23" creationId="{E9CD7783-D96D-BAC5-ADA7-C96EC2097EA4}"/>
          </ac:spMkLst>
        </pc:spChg>
        <pc:spChg chg="add del mod">
          <ac:chgData name="Toby Donaldson" userId="2e6e5431-bb17-4c41-9985-d39c50d83c73" providerId="ADAL" clId="{F0E40FE0-2E57-4922-A8AA-5AFA101CC44A}" dt="2024-01-19T06:56:05.400" v="5908" actId="21"/>
          <ac:spMkLst>
            <pc:docMk/>
            <pc:sldMk cId="607061232" sldId="331"/>
            <ac:spMk id="24" creationId="{AA2360F8-6A06-2D2A-1071-AA552F2BDC1F}"/>
          </ac:spMkLst>
        </pc:spChg>
        <pc:spChg chg="add del mod">
          <ac:chgData name="Toby Donaldson" userId="2e6e5431-bb17-4c41-9985-d39c50d83c73" providerId="ADAL" clId="{F0E40FE0-2E57-4922-A8AA-5AFA101CC44A}" dt="2024-01-19T06:56:05.400" v="5908" actId="21"/>
          <ac:spMkLst>
            <pc:docMk/>
            <pc:sldMk cId="607061232" sldId="331"/>
            <ac:spMk id="26" creationId="{68640F4C-2530-544F-DB87-141AF3D20EE4}"/>
          </ac:spMkLst>
        </pc:spChg>
        <pc:spChg chg="add mod">
          <ac:chgData name="Toby Donaldson" userId="2e6e5431-bb17-4c41-9985-d39c50d83c73" providerId="ADAL" clId="{F0E40FE0-2E57-4922-A8AA-5AFA101CC44A}" dt="2024-01-19T06:45:38.869" v="5839"/>
          <ac:spMkLst>
            <pc:docMk/>
            <pc:sldMk cId="607061232" sldId="331"/>
            <ac:spMk id="31" creationId="{7AE909D4-EDD8-5110-985C-C23A4453CFDB}"/>
          </ac:spMkLst>
        </pc:spChg>
        <pc:spChg chg="add del mod">
          <ac:chgData name="Toby Donaldson" userId="2e6e5431-bb17-4c41-9985-d39c50d83c73" providerId="ADAL" clId="{F0E40FE0-2E57-4922-A8AA-5AFA101CC44A}" dt="2024-01-19T06:56:05.400" v="5908" actId="21"/>
          <ac:spMkLst>
            <pc:docMk/>
            <pc:sldMk cId="607061232" sldId="331"/>
            <ac:spMk id="32" creationId="{B927D8C8-96D5-56D6-60F1-2EE70626654D}"/>
          </ac:spMkLst>
        </pc:spChg>
        <pc:spChg chg="add del mod">
          <ac:chgData name="Toby Donaldson" userId="2e6e5431-bb17-4c41-9985-d39c50d83c73" providerId="ADAL" clId="{F0E40FE0-2E57-4922-A8AA-5AFA101CC44A}" dt="2024-01-19T06:56:05.400" v="5908" actId="21"/>
          <ac:spMkLst>
            <pc:docMk/>
            <pc:sldMk cId="607061232" sldId="331"/>
            <ac:spMk id="33" creationId="{50A9A301-093B-0B25-8863-7BD3B05F7CDC}"/>
          </ac:spMkLst>
        </pc:spChg>
        <pc:spChg chg="add del mod">
          <ac:chgData name="Toby Donaldson" userId="2e6e5431-bb17-4c41-9985-d39c50d83c73" providerId="ADAL" clId="{F0E40FE0-2E57-4922-A8AA-5AFA101CC44A}" dt="2024-01-19T06:56:05.400" v="5908" actId="21"/>
          <ac:spMkLst>
            <pc:docMk/>
            <pc:sldMk cId="607061232" sldId="331"/>
            <ac:spMk id="34" creationId="{7EE31747-7C9F-2ED4-612F-EFA4C5756BB0}"/>
          </ac:spMkLst>
        </pc:spChg>
        <pc:spChg chg="add del mod">
          <ac:chgData name="Toby Donaldson" userId="2e6e5431-bb17-4c41-9985-d39c50d83c73" providerId="ADAL" clId="{F0E40FE0-2E57-4922-A8AA-5AFA101CC44A}" dt="2024-01-19T06:56:05.400" v="5908" actId="21"/>
          <ac:spMkLst>
            <pc:docMk/>
            <pc:sldMk cId="607061232" sldId="331"/>
            <ac:spMk id="35" creationId="{03BC288F-6EFB-E9E2-E642-C3F5576782C3}"/>
          </ac:spMkLst>
        </pc:spChg>
        <pc:spChg chg="mod">
          <ac:chgData name="Toby Donaldson" userId="2e6e5431-bb17-4c41-9985-d39c50d83c73" providerId="ADAL" clId="{F0E40FE0-2E57-4922-A8AA-5AFA101CC44A}" dt="2024-01-19T06:56:18.722" v="5910"/>
          <ac:spMkLst>
            <pc:docMk/>
            <pc:sldMk cId="607061232" sldId="331"/>
            <ac:spMk id="42" creationId="{C836E2D7-4E9B-C9D0-1B31-A7027F8DAF07}"/>
          </ac:spMkLst>
        </pc:spChg>
        <pc:spChg chg="mod">
          <ac:chgData name="Toby Donaldson" userId="2e6e5431-bb17-4c41-9985-d39c50d83c73" providerId="ADAL" clId="{F0E40FE0-2E57-4922-A8AA-5AFA101CC44A}" dt="2024-01-19T06:56:18.722" v="5910"/>
          <ac:spMkLst>
            <pc:docMk/>
            <pc:sldMk cId="607061232" sldId="331"/>
            <ac:spMk id="43" creationId="{7C8A4EA1-F809-2021-77D2-86A316CB91AE}"/>
          </ac:spMkLst>
        </pc:spChg>
        <pc:spChg chg="mod">
          <ac:chgData name="Toby Donaldson" userId="2e6e5431-bb17-4c41-9985-d39c50d83c73" providerId="ADAL" clId="{F0E40FE0-2E57-4922-A8AA-5AFA101CC44A}" dt="2024-01-19T06:56:18.722" v="5910"/>
          <ac:spMkLst>
            <pc:docMk/>
            <pc:sldMk cId="607061232" sldId="331"/>
            <ac:spMk id="44" creationId="{23DACB7B-9AD4-3862-1675-0EFAF34EE1E0}"/>
          </ac:spMkLst>
        </pc:spChg>
        <pc:spChg chg="mod">
          <ac:chgData name="Toby Donaldson" userId="2e6e5431-bb17-4c41-9985-d39c50d83c73" providerId="ADAL" clId="{F0E40FE0-2E57-4922-A8AA-5AFA101CC44A}" dt="2024-01-19T06:56:18.722" v="5910"/>
          <ac:spMkLst>
            <pc:docMk/>
            <pc:sldMk cId="607061232" sldId="331"/>
            <ac:spMk id="45" creationId="{99DABBC6-E5B5-0D3E-D8E9-BE6D53055CEA}"/>
          </ac:spMkLst>
        </pc:spChg>
        <pc:spChg chg="mod">
          <ac:chgData name="Toby Donaldson" userId="2e6e5431-bb17-4c41-9985-d39c50d83c73" providerId="ADAL" clId="{F0E40FE0-2E57-4922-A8AA-5AFA101CC44A}" dt="2024-01-19T06:56:18.722" v="5910"/>
          <ac:spMkLst>
            <pc:docMk/>
            <pc:sldMk cId="607061232" sldId="331"/>
            <ac:spMk id="46" creationId="{C5C03D93-3032-88C1-0288-88E1CD3F8ED1}"/>
          </ac:spMkLst>
        </pc:spChg>
        <pc:spChg chg="mod">
          <ac:chgData name="Toby Donaldson" userId="2e6e5431-bb17-4c41-9985-d39c50d83c73" providerId="ADAL" clId="{F0E40FE0-2E57-4922-A8AA-5AFA101CC44A}" dt="2024-01-19T06:56:18.722" v="5910"/>
          <ac:spMkLst>
            <pc:docMk/>
            <pc:sldMk cId="607061232" sldId="331"/>
            <ac:spMk id="47" creationId="{6B222030-6E43-7943-55D7-5422375014AD}"/>
          </ac:spMkLst>
        </pc:spChg>
        <pc:spChg chg="mod">
          <ac:chgData name="Toby Donaldson" userId="2e6e5431-bb17-4c41-9985-d39c50d83c73" providerId="ADAL" clId="{F0E40FE0-2E57-4922-A8AA-5AFA101CC44A}" dt="2024-01-19T06:56:18.722" v="5910"/>
          <ac:spMkLst>
            <pc:docMk/>
            <pc:sldMk cId="607061232" sldId="331"/>
            <ac:spMk id="48" creationId="{49717CCD-AD01-B65B-AD6A-6C5DDAAAD090}"/>
          </ac:spMkLst>
        </pc:spChg>
        <pc:spChg chg="mod">
          <ac:chgData name="Toby Donaldson" userId="2e6e5431-bb17-4c41-9985-d39c50d83c73" providerId="ADAL" clId="{F0E40FE0-2E57-4922-A8AA-5AFA101CC44A}" dt="2024-01-19T06:56:18.722" v="5910"/>
          <ac:spMkLst>
            <pc:docMk/>
            <pc:sldMk cId="607061232" sldId="331"/>
            <ac:spMk id="49" creationId="{9DF04F5C-C1A5-13C4-14CD-1A25A0577CB2}"/>
          </ac:spMkLst>
        </pc:spChg>
        <pc:spChg chg="mod">
          <ac:chgData name="Toby Donaldson" userId="2e6e5431-bb17-4c41-9985-d39c50d83c73" providerId="ADAL" clId="{F0E40FE0-2E57-4922-A8AA-5AFA101CC44A}" dt="2024-01-19T06:56:18.722" v="5910"/>
          <ac:spMkLst>
            <pc:docMk/>
            <pc:sldMk cId="607061232" sldId="331"/>
            <ac:spMk id="51" creationId="{3DE1E878-C082-8075-9FAF-37A3886CFB1E}"/>
          </ac:spMkLst>
        </pc:spChg>
        <pc:spChg chg="mod">
          <ac:chgData name="Toby Donaldson" userId="2e6e5431-bb17-4c41-9985-d39c50d83c73" providerId="ADAL" clId="{F0E40FE0-2E57-4922-A8AA-5AFA101CC44A}" dt="2024-01-19T06:56:18.722" v="5910"/>
          <ac:spMkLst>
            <pc:docMk/>
            <pc:sldMk cId="607061232" sldId="331"/>
            <ac:spMk id="52" creationId="{04088B39-0E35-220C-0087-222CD91D8C47}"/>
          </ac:spMkLst>
        </pc:spChg>
        <pc:spChg chg="mod">
          <ac:chgData name="Toby Donaldson" userId="2e6e5431-bb17-4c41-9985-d39c50d83c73" providerId="ADAL" clId="{F0E40FE0-2E57-4922-A8AA-5AFA101CC44A}" dt="2024-01-19T06:56:18.722" v="5910"/>
          <ac:spMkLst>
            <pc:docMk/>
            <pc:sldMk cId="607061232" sldId="331"/>
            <ac:spMk id="53" creationId="{65CAD697-CACD-3C1E-6D7B-955A7A6ADC04}"/>
          </ac:spMkLst>
        </pc:spChg>
        <pc:spChg chg="mod">
          <ac:chgData name="Toby Donaldson" userId="2e6e5431-bb17-4c41-9985-d39c50d83c73" providerId="ADAL" clId="{F0E40FE0-2E57-4922-A8AA-5AFA101CC44A}" dt="2024-01-19T06:56:18.722" v="5910"/>
          <ac:spMkLst>
            <pc:docMk/>
            <pc:sldMk cId="607061232" sldId="331"/>
            <ac:spMk id="54" creationId="{05ADC6FF-F560-D68E-9821-749FDAA6BD68}"/>
          </ac:spMkLst>
        </pc:spChg>
        <pc:spChg chg="del">
          <ac:chgData name="Toby Donaldson" userId="2e6e5431-bb17-4c41-9985-d39c50d83c73" providerId="ADAL" clId="{F0E40FE0-2E57-4922-A8AA-5AFA101CC44A}" dt="2024-01-19T06:56:05.400" v="5908" actId="21"/>
          <ac:spMkLst>
            <pc:docMk/>
            <pc:sldMk cId="607061232" sldId="331"/>
            <ac:spMk id="56" creationId="{A3C1A387-C6E1-94AD-2DE5-5EC42DCC62AE}"/>
          </ac:spMkLst>
        </pc:spChg>
        <pc:spChg chg="del">
          <ac:chgData name="Toby Donaldson" userId="2e6e5431-bb17-4c41-9985-d39c50d83c73" providerId="ADAL" clId="{F0E40FE0-2E57-4922-A8AA-5AFA101CC44A}" dt="2024-01-19T06:56:05.400" v="5908" actId="21"/>
          <ac:spMkLst>
            <pc:docMk/>
            <pc:sldMk cId="607061232" sldId="331"/>
            <ac:spMk id="58" creationId="{081552A6-DE80-6E15-F0B3-400400A98358}"/>
          </ac:spMkLst>
        </pc:spChg>
        <pc:spChg chg="del">
          <ac:chgData name="Toby Donaldson" userId="2e6e5431-bb17-4c41-9985-d39c50d83c73" providerId="ADAL" clId="{F0E40FE0-2E57-4922-A8AA-5AFA101CC44A}" dt="2024-01-19T06:56:05.400" v="5908" actId="21"/>
          <ac:spMkLst>
            <pc:docMk/>
            <pc:sldMk cId="607061232" sldId="331"/>
            <ac:spMk id="59" creationId="{39FBEB59-28B8-384C-B263-64B2D98F3E98}"/>
          </ac:spMkLst>
        </pc:spChg>
        <pc:spChg chg="del">
          <ac:chgData name="Toby Donaldson" userId="2e6e5431-bb17-4c41-9985-d39c50d83c73" providerId="ADAL" clId="{F0E40FE0-2E57-4922-A8AA-5AFA101CC44A}" dt="2024-01-19T06:56:05.400" v="5908" actId="21"/>
          <ac:spMkLst>
            <pc:docMk/>
            <pc:sldMk cId="607061232" sldId="331"/>
            <ac:spMk id="60" creationId="{DAAFA588-5709-65DA-7B48-C66404A298D1}"/>
          </ac:spMkLst>
        </pc:spChg>
        <pc:spChg chg="del">
          <ac:chgData name="Toby Donaldson" userId="2e6e5431-bb17-4c41-9985-d39c50d83c73" providerId="ADAL" clId="{F0E40FE0-2E57-4922-A8AA-5AFA101CC44A}" dt="2024-01-19T06:46:32.661" v="5846" actId="21"/>
          <ac:spMkLst>
            <pc:docMk/>
            <pc:sldMk cId="607061232" sldId="331"/>
            <ac:spMk id="62" creationId="{7988AB7F-48C4-E1E5-BAB7-44CCEAA3F73A}"/>
          </ac:spMkLst>
        </pc:spChg>
        <pc:spChg chg="del">
          <ac:chgData name="Toby Donaldson" userId="2e6e5431-bb17-4c41-9985-d39c50d83c73" providerId="ADAL" clId="{F0E40FE0-2E57-4922-A8AA-5AFA101CC44A}" dt="2024-01-19T06:46:32.661" v="5846" actId="21"/>
          <ac:spMkLst>
            <pc:docMk/>
            <pc:sldMk cId="607061232" sldId="331"/>
            <ac:spMk id="63" creationId="{DEDDF44A-286B-0AEF-8595-3AA18A00A5EF}"/>
          </ac:spMkLst>
        </pc:spChg>
        <pc:spChg chg="del">
          <ac:chgData name="Toby Donaldson" userId="2e6e5431-bb17-4c41-9985-d39c50d83c73" providerId="ADAL" clId="{F0E40FE0-2E57-4922-A8AA-5AFA101CC44A}" dt="2024-01-19T06:46:32.661" v="5846" actId="21"/>
          <ac:spMkLst>
            <pc:docMk/>
            <pc:sldMk cId="607061232" sldId="331"/>
            <ac:spMk id="64" creationId="{208620A4-B600-362E-1E96-D47F66E30D5A}"/>
          </ac:spMkLst>
        </pc:spChg>
        <pc:spChg chg="del">
          <ac:chgData name="Toby Donaldson" userId="2e6e5431-bb17-4c41-9985-d39c50d83c73" providerId="ADAL" clId="{F0E40FE0-2E57-4922-A8AA-5AFA101CC44A}" dt="2024-01-19T06:46:32.661" v="5846" actId="21"/>
          <ac:spMkLst>
            <pc:docMk/>
            <pc:sldMk cId="607061232" sldId="331"/>
            <ac:spMk id="65" creationId="{3378F7F2-E53F-714A-2E40-090227934C69}"/>
          </ac:spMkLst>
        </pc:spChg>
        <pc:spChg chg="del">
          <ac:chgData name="Toby Donaldson" userId="2e6e5431-bb17-4c41-9985-d39c50d83c73" providerId="ADAL" clId="{F0E40FE0-2E57-4922-A8AA-5AFA101CC44A}" dt="2024-01-19T06:45:15.309" v="5835" actId="21"/>
          <ac:spMkLst>
            <pc:docMk/>
            <pc:sldMk cId="607061232" sldId="331"/>
            <ac:spMk id="66" creationId="{24ACDE68-46EC-5F7D-1A4F-AD96202AA335}"/>
          </ac:spMkLst>
        </pc:spChg>
        <pc:spChg chg="del">
          <ac:chgData name="Toby Donaldson" userId="2e6e5431-bb17-4c41-9985-d39c50d83c73" providerId="ADAL" clId="{F0E40FE0-2E57-4922-A8AA-5AFA101CC44A}" dt="2024-01-19T06:45:15.309" v="5835" actId="21"/>
          <ac:spMkLst>
            <pc:docMk/>
            <pc:sldMk cId="607061232" sldId="331"/>
            <ac:spMk id="67" creationId="{774DF239-AC59-C277-5B63-086013583569}"/>
          </ac:spMkLst>
        </pc:spChg>
        <pc:spChg chg="del">
          <ac:chgData name="Toby Donaldson" userId="2e6e5431-bb17-4c41-9985-d39c50d83c73" providerId="ADAL" clId="{F0E40FE0-2E57-4922-A8AA-5AFA101CC44A}" dt="2024-01-19T06:45:15.309" v="5835" actId="21"/>
          <ac:spMkLst>
            <pc:docMk/>
            <pc:sldMk cId="607061232" sldId="331"/>
            <ac:spMk id="68" creationId="{850138E6-92FC-0B9B-6312-08D375EA3AA0}"/>
          </ac:spMkLst>
        </pc:spChg>
        <pc:spChg chg="del">
          <ac:chgData name="Toby Donaldson" userId="2e6e5431-bb17-4c41-9985-d39c50d83c73" providerId="ADAL" clId="{F0E40FE0-2E57-4922-A8AA-5AFA101CC44A}" dt="2024-01-19T06:45:18.679" v="5836" actId="21"/>
          <ac:spMkLst>
            <pc:docMk/>
            <pc:sldMk cId="607061232" sldId="331"/>
            <ac:spMk id="69" creationId="{4C4C6CF2-586E-328C-2070-E61F808BF9F0}"/>
          </ac:spMkLst>
        </pc:spChg>
        <pc:grpChg chg="add mod">
          <ac:chgData name="Toby Donaldson" userId="2e6e5431-bb17-4c41-9985-d39c50d83c73" providerId="ADAL" clId="{F0E40FE0-2E57-4922-A8AA-5AFA101CC44A}" dt="2024-01-19T06:56:18.722" v="5910"/>
          <ac:grpSpMkLst>
            <pc:docMk/>
            <pc:sldMk cId="607061232" sldId="331"/>
            <ac:grpSpMk id="36" creationId="{8D5C1530-5935-7D3B-4ACF-4032C25057F0}"/>
          </ac:grpSpMkLst>
        </pc:grpChg>
        <pc:grpChg chg="mod">
          <ac:chgData name="Toby Donaldson" userId="2e6e5431-bb17-4c41-9985-d39c50d83c73" providerId="ADAL" clId="{F0E40FE0-2E57-4922-A8AA-5AFA101CC44A}" dt="2024-01-19T06:56:18.722" v="5910"/>
          <ac:grpSpMkLst>
            <pc:docMk/>
            <pc:sldMk cId="607061232" sldId="331"/>
            <ac:grpSpMk id="41" creationId="{5EDB0E30-C54C-4E6F-8EF9-79C6CEA56895}"/>
          </ac:grpSpMkLst>
        </pc:grpChg>
        <pc:cxnChg chg="del mod">
          <ac:chgData name="Toby Donaldson" userId="2e6e5431-bb17-4c41-9985-d39c50d83c73" providerId="ADAL" clId="{F0E40FE0-2E57-4922-A8AA-5AFA101CC44A}" dt="2024-01-19T06:56:11.106" v="5909" actId="21"/>
          <ac:cxnSpMkLst>
            <pc:docMk/>
            <pc:sldMk cId="607061232" sldId="331"/>
            <ac:cxnSpMk id="25" creationId="{4F740665-FAB4-A18F-CFF3-91DCC7A7A771}"/>
          </ac:cxnSpMkLst>
        </pc:cxnChg>
        <pc:cxnChg chg="del mod">
          <ac:chgData name="Toby Donaldson" userId="2e6e5431-bb17-4c41-9985-d39c50d83c73" providerId="ADAL" clId="{F0E40FE0-2E57-4922-A8AA-5AFA101CC44A}" dt="2024-01-19T06:56:11.106" v="5909" actId="21"/>
          <ac:cxnSpMkLst>
            <pc:docMk/>
            <pc:sldMk cId="607061232" sldId="331"/>
            <ac:cxnSpMk id="28" creationId="{0E7558B0-18AC-848C-37BF-3E6D290ECF49}"/>
          </ac:cxnSpMkLst>
        </pc:cxnChg>
        <pc:cxnChg chg="del mod">
          <ac:chgData name="Toby Donaldson" userId="2e6e5431-bb17-4c41-9985-d39c50d83c73" providerId="ADAL" clId="{F0E40FE0-2E57-4922-A8AA-5AFA101CC44A}" dt="2024-01-19T06:56:11.106" v="5909" actId="21"/>
          <ac:cxnSpMkLst>
            <pc:docMk/>
            <pc:sldMk cId="607061232" sldId="331"/>
            <ac:cxnSpMk id="29" creationId="{0C3F35AC-7963-5915-2113-BF80960EA5FD}"/>
          </ac:cxnSpMkLst>
        </pc:cxnChg>
        <pc:cxnChg chg="del mod">
          <ac:chgData name="Toby Donaldson" userId="2e6e5431-bb17-4c41-9985-d39c50d83c73" providerId="ADAL" clId="{F0E40FE0-2E57-4922-A8AA-5AFA101CC44A}" dt="2024-01-19T06:56:11.106" v="5909" actId="21"/>
          <ac:cxnSpMkLst>
            <pc:docMk/>
            <pc:sldMk cId="607061232" sldId="331"/>
            <ac:cxnSpMk id="30" creationId="{5F34029D-B2B9-9DBC-1FC6-72467FC354FB}"/>
          </ac:cxnSpMkLst>
        </pc:cxnChg>
        <pc:cxnChg chg="mod">
          <ac:chgData name="Toby Donaldson" userId="2e6e5431-bb17-4c41-9985-d39c50d83c73" providerId="ADAL" clId="{F0E40FE0-2E57-4922-A8AA-5AFA101CC44A}" dt="2024-01-19T06:56:18.722" v="5910"/>
          <ac:cxnSpMkLst>
            <pc:docMk/>
            <pc:sldMk cId="607061232" sldId="331"/>
            <ac:cxnSpMk id="37" creationId="{3203C827-E49B-CD0F-CC42-3CEF67B95E17}"/>
          </ac:cxnSpMkLst>
        </pc:cxnChg>
        <pc:cxnChg chg="mod">
          <ac:chgData name="Toby Donaldson" userId="2e6e5431-bb17-4c41-9985-d39c50d83c73" providerId="ADAL" clId="{F0E40FE0-2E57-4922-A8AA-5AFA101CC44A}" dt="2024-01-19T06:56:18.722" v="5910"/>
          <ac:cxnSpMkLst>
            <pc:docMk/>
            <pc:sldMk cId="607061232" sldId="331"/>
            <ac:cxnSpMk id="38" creationId="{6C95B493-C95A-679F-0D34-848E19997397}"/>
          </ac:cxnSpMkLst>
        </pc:cxnChg>
        <pc:cxnChg chg="mod">
          <ac:chgData name="Toby Donaldson" userId="2e6e5431-bb17-4c41-9985-d39c50d83c73" providerId="ADAL" clId="{F0E40FE0-2E57-4922-A8AA-5AFA101CC44A}" dt="2024-01-19T06:56:18.722" v="5910"/>
          <ac:cxnSpMkLst>
            <pc:docMk/>
            <pc:sldMk cId="607061232" sldId="331"/>
            <ac:cxnSpMk id="39" creationId="{0F28F5A4-35B8-3BB2-CBA7-70A010772C16}"/>
          </ac:cxnSpMkLst>
        </pc:cxnChg>
        <pc:cxnChg chg="mod">
          <ac:chgData name="Toby Donaldson" userId="2e6e5431-bb17-4c41-9985-d39c50d83c73" providerId="ADAL" clId="{F0E40FE0-2E57-4922-A8AA-5AFA101CC44A}" dt="2024-01-19T06:56:18.722" v="5910"/>
          <ac:cxnSpMkLst>
            <pc:docMk/>
            <pc:sldMk cId="607061232" sldId="331"/>
            <ac:cxnSpMk id="40" creationId="{FC495980-4319-2D29-AC49-748D4E37DB29}"/>
          </ac:cxnSpMkLst>
        </pc:cxnChg>
      </pc:sldChg>
      <pc:sldChg chg="addSp delSp modSp add mod">
        <pc:chgData name="Toby Donaldson" userId="2e6e5431-bb17-4c41-9985-d39c50d83c73" providerId="ADAL" clId="{F0E40FE0-2E57-4922-A8AA-5AFA101CC44A}" dt="2024-01-19T07:09:26.352" v="6518" actId="1076"/>
        <pc:sldMkLst>
          <pc:docMk/>
          <pc:sldMk cId="1130488737" sldId="332"/>
        </pc:sldMkLst>
        <pc:spChg chg="mod">
          <ac:chgData name="Toby Donaldson" userId="2e6e5431-bb17-4c41-9985-d39c50d83c73" providerId="ADAL" clId="{F0E40FE0-2E57-4922-A8AA-5AFA101CC44A}" dt="2024-01-19T06:59:59.520" v="5984" actId="1076"/>
          <ac:spMkLst>
            <pc:docMk/>
            <pc:sldMk cId="1130488737" sldId="332"/>
            <ac:spMk id="2" creationId="{6E27C467-0D4B-5398-59B5-024CE8B55934}"/>
          </ac:spMkLst>
        </pc:spChg>
        <pc:spChg chg="mod topLvl">
          <ac:chgData name="Toby Donaldson" userId="2e6e5431-bb17-4c41-9985-d39c50d83c73" providerId="ADAL" clId="{F0E40FE0-2E57-4922-A8AA-5AFA101CC44A}" dt="2024-01-19T06:39:27.905" v="5767" actId="165"/>
          <ac:spMkLst>
            <pc:docMk/>
            <pc:sldMk cId="1130488737" sldId="332"/>
            <ac:spMk id="5" creationId="{85498E63-7722-32F5-9D6C-A22CA2191480}"/>
          </ac:spMkLst>
        </pc:spChg>
        <pc:spChg chg="mod topLvl">
          <ac:chgData name="Toby Donaldson" userId="2e6e5431-bb17-4c41-9985-d39c50d83c73" providerId="ADAL" clId="{F0E40FE0-2E57-4922-A8AA-5AFA101CC44A}" dt="2024-01-19T06:39:27.905" v="5767" actId="165"/>
          <ac:spMkLst>
            <pc:docMk/>
            <pc:sldMk cId="1130488737" sldId="332"/>
            <ac:spMk id="7" creationId="{4C95837B-89E1-C908-9ECE-72B010BDB772}"/>
          </ac:spMkLst>
        </pc:spChg>
        <pc:spChg chg="mod topLvl">
          <ac:chgData name="Toby Donaldson" userId="2e6e5431-bb17-4c41-9985-d39c50d83c73" providerId="ADAL" clId="{F0E40FE0-2E57-4922-A8AA-5AFA101CC44A}" dt="2024-01-19T06:39:27.905" v="5767" actId="165"/>
          <ac:spMkLst>
            <pc:docMk/>
            <pc:sldMk cId="1130488737" sldId="332"/>
            <ac:spMk id="8" creationId="{25CB915E-19C8-ED80-FE62-04EFC5129F2F}"/>
          </ac:spMkLst>
        </pc:spChg>
        <pc:spChg chg="mod topLvl">
          <ac:chgData name="Toby Donaldson" userId="2e6e5431-bb17-4c41-9985-d39c50d83c73" providerId="ADAL" clId="{F0E40FE0-2E57-4922-A8AA-5AFA101CC44A}" dt="2024-01-19T06:39:27.905" v="5767" actId="165"/>
          <ac:spMkLst>
            <pc:docMk/>
            <pc:sldMk cId="1130488737" sldId="332"/>
            <ac:spMk id="9" creationId="{A5972C75-A591-9847-0EFA-946D14F4A39D}"/>
          </ac:spMkLst>
        </pc:spChg>
        <pc:spChg chg="mod">
          <ac:chgData name="Toby Donaldson" userId="2e6e5431-bb17-4c41-9985-d39c50d83c73" providerId="ADAL" clId="{F0E40FE0-2E57-4922-A8AA-5AFA101CC44A}" dt="2024-01-19T06:49:24.777" v="5872" actId="408"/>
          <ac:spMkLst>
            <pc:docMk/>
            <pc:sldMk cId="1130488737" sldId="332"/>
            <ac:spMk id="11" creationId="{933C9C3A-D374-AB00-F70F-D8309B726EFC}"/>
          </ac:spMkLst>
        </pc:spChg>
        <pc:spChg chg="mod">
          <ac:chgData name="Toby Donaldson" userId="2e6e5431-bb17-4c41-9985-d39c50d83c73" providerId="ADAL" clId="{F0E40FE0-2E57-4922-A8AA-5AFA101CC44A}" dt="2024-01-19T06:49:24.777" v="5872" actId="408"/>
          <ac:spMkLst>
            <pc:docMk/>
            <pc:sldMk cId="1130488737" sldId="332"/>
            <ac:spMk id="12" creationId="{ECE3AB46-7F62-F40E-CA97-6F4F20AA904E}"/>
          </ac:spMkLst>
        </pc:spChg>
        <pc:spChg chg="mod">
          <ac:chgData name="Toby Donaldson" userId="2e6e5431-bb17-4c41-9985-d39c50d83c73" providerId="ADAL" clId="{F0E40FE0-2E57-4922-A8AA-5AFA101CC44A}" dt="2024-01-19T06:49:24.777" v="5872" actId="408"/>
          <ac:spMkLst>
            <pc:docMk/>
            <pc:sldMk cId="1130488737" sldId="332"/>
            <ac:spMk id="13" creationId="{AB56A1E4-8CA3-541F-5A4A-9BDA4AFB03B2}"/>
          </ac:spMkLst>
        </pc:spChg>
        <pc:spChg chg="mod">
          <ac:chgData name="Toby Donaldson" userId="2e6e5431-bb17-4c41-9985-d39c50d83c73" providerId="ADAL" clId="{F0E40FE0-2E57-4922-A8AA-5AFA101CC44A}" dt="2024-01-19T06:49:24.777" v="5872" actId="408"/>
          <ac:spMkLst>
            <pc:docMk/>
            <pc:sldMk cId="1130488737" sldId="332"/>
            <ac:spMk id="14" creationId="{EEDD0197-EE3A-ADF9-AC36-8540675AED8A}"/>
          </ac:spMkLst>
        </pc:spChg>
        <pc:spChg chg="del">
          <ac:chgData name="Toby Donaldson" userId="2e6e5431-bb17-4c41-9985-d39c50d83c73" providerId="ADAL" clId="{F0E40FE0-2E57-4922-A8AA-5AFA101CC44A}" dt="2024-01-19T06:56:30.038" v="5911" actId="21"/>
          <ac:spMkLst>
            <pc:docMk/>
            <pc:sldMk cId="1130488737" sldId="332"/>
            <ac:spMk id="17" creationId="{85FF1771-D104-DF34-122C-D02109887E96}"/>
          </ac:spMkLst>
        </pc:spChg>
        <pc:spChg chg="del">
          <ac:chgData name="Toby Donaldson" userId="2e6e5431-bb17-4c41-9985-d39c50d83c73" providerId="ADAL" clId="{F0E40FE0-2E57-4922-A8AA-5AFA101CC44A}" dt="2024-01-19T06:56:30.038" v="5911" actId="21"/>
          <ac:spMkLst>
            <pc:docMk/>
            <pc:sldMk cId="1130488737" sldId="332"/>
            <ac:spMk id="18" creationId="{93C85BB4-5547-F36F-709A-38BB94CD1627}"/>
          </ac:spMkLst>
        </pc:spChg>
        <pc:spChg chg="del">
          <ac:chgData name="Toby Donaldson" userId="2e6e5431-bb17-4c41-9985-d39c50d83c73" providerId="ADAL" clId="{F0E40FE0-2E57-4922-A8AA-5AFA101CC44A}" dt="2024-01-19T06:56:30.038" v="5911" actId="21"/>
          <ac:spMkLst>
            <pc:docMk/>
            <pc:sldMk cId="1130488737" sldId="332"/>
            <ac:spMk id="19" creationId="{6458E6F0-15F5-1848-6B4D-C06368BFBB9C}"/>
          </ac:spMkLst>
        </pc:spChg>
        <pc:spChg chg="del">
          <ac:chgData name="Toby Donaldson" userId="2e6e5431-bb17-4c41-9985-d39c50d83c73" providerId="ADAL" clId="{F0E40FE0-2E57-4922-A8AA-5AFA101CC44A}" dt="2024-01-19T06:56:30.038" v="5911" actId="21"/>
          <ac:spMkLst>
            <pc:docMk/>
            <pc:sldMk cId="1130488737" sldId="332"/>
            <ac:spMk id="20" creationId="{9B5830B5-D6CD-ABBF-D525-9093E337A02D}"/>
          </ac:spMkLst>
        </pc:spChg>
        <pc:spChg chg="mod">
          <ac:chgData name="Toby Donaldson" userId="2e6e5431-bb17-4c41-9985-d39c50d83c73" providerId="ADAL" clId="{F0E40FE0-2E57-4922-A8AA-5AFA101CC44A}" dt="2024-01-19T06:45:10.416" v="5834" actId="1076"/>
          <ac:spMkLst>
            <pc:docMk/>
            <pc:sldMk cId="1130488737" sldId="332"/>
            <ac:spMk id="21" creationId="{1023F993-0FA9-F11A-D8AE-7EA6DADED899}"/>
          </ac:spMkLst>
        </pc:spChg>
        <pc:spChg chg="add mod">
          <ac:chgData name="Toby Donaldson" userId="2e6e5431-bb17-4c41-9985-d39c50d83c73" providerId="ADAL" clId="{F0E40FE0-2E57-4922-A8AA-5AFA101CC44A}" dt="2024-01-19T06:41:02.934" v="5781" actId="20577"/>
          <ac:spMkLst>
            <pc:docMk/>
            <pc:sldMk cId="1130488737" sldId="332"/>
            <ac:spMk id="22" creationId="{88C7850D-7777-A300-136C-48ABB2988B24}"/>
          </ac:spMkLst>
        </pc:spChg>
        <pc:spChg chg="add mod">
          <ac:chgData name="Toby Donaldson" userId="2e6e5431-bb17-4c41-9985-d39c50d83c73" providerId="ADAL" clId="{F0E40FE0-2E57-4922-A8AA-5AFA101CC44A}" dt="2024-01-19T06:41:07.506" v="5782" actId="20577"/>
          <ac:spMkLst>
            <pc:docMk/>
            <pc:sldMk cId="1130488737" sldId="332"/>
            <ac:spMk id="23" creationId="{EE1DD3C8-325D-9363-437F-34BD54D42D89}"/>
          </ac:spMkLst>
        </pc:spChg>
        <pc:spChg chg="add mod">
          <ac:chgData name="Toby Donaldson" userId="2e6e5431-bb17-4c41-9985-d39c50d83c73" providerId="ADAL" clId="{F0E40FE0-2E57-4922-A8AA-5AFA101CC44A}" dt="2024-01-19T06:42:25.940" v="5797" actId="12788"/>
          <ac:spMkLst>
            <pc:docMk/>
            <pc:sldMk cId="1130488737" sldId="332"/>
            <ac:spMk id="26" creationId="{1F2ABA4E-3354-A49C-2098-430F655AB720}"/>
          </ac:spMkLst>
        </pc:spChg>
        <pc:spChg chg="del mod">
          <ac:chgData name="Toby Donaldson" userId="2e6e5431-bb17-4c41-9985-d39c50d83c73" providerId="ADAL" clId="{F0E40FE0-2E57-4922-A8AA-5AFA101CC44A}" dt="2024-01-19T06:42:31.132" v="5799" actId="21"/>
          <ac:spMkLst>
            <pc:docMk/>
            <pc:sldMk cId="1130488737" sldId="332"/>
            <ac:spMk id="27" creationId="{8C4F32D6-CA76-17BC-DE58-626825827F96}"/>
          </ac:spMkLst>
        </pc:spChg>
        <pc:spChg chg="add mod">
          <ac:chgData name="Toby Donaldson" userId="2e6e5431-bb17-4c41-9985-d39c50d83c73" providerId="ADAL" clId="{F0E40FE0-2E57-4922-A8AA-5AFA101CC44A}" dt="2024-01-19T06:47:31.181" v="5859" actId="207"/>
          <ac:spMkLst>
            <pc:docMk/>
            <pc:sldMk cId="1130488737" sldId="332"/>
            <ac:spMk id="35" creationId="{3952E65A-51E5-5DE8-CE3B-24740AC5E096}"/>
          </ac:spMkLst>
        </pc:spChg>
        <pc:spChg chg="add mod">
          <ac:chgData name="Toby Donaldson" userId="2e6e5431-bb17-4c41-9985-d39c50d83c73" providerId="ADAL" clId="{F0E40FE0-2E57-4922-A8AA-5AFA101CC44A}" dt="2024-01-19T06:43:50.335" v="5817" actId="1076"/>
          <ac:spMkLst>
            <pc:docMk/>
            <pc:sldMk cId="1130488737" sldId="332"/>
            <ac:spMk id="45" creationId="{9AE06929-935A-9DB8-9838-9693C8F5CF58}"/>
          </ac:spMkLst>
        </pc:spChg>
        <pc:spChg chg="add mod">
          <ac:chgData name="Toby Donaldson" userId="2e6e5431-bb17-4c41-9985-d39c50d83c73" providerId="ADAL" clId="{F0E40FE0-2E57-4922-A8AA-5AFA101CC44A}" dt="2024-01-19T06:47:39.684" v="5862" actId="207"/>
          <ac:spMkLst>
            <pc:docMk/>
            <pc:sldMk cId="1130488737" sldId="332"/>
            <ac:spMk id="46" creationId="{DF6F17DE-C04F-B33B-45F7-0E53FC00F32F}"/>
          </ac:spMkLst>
        </pc:spChg>
        <pc:spChg chg="add mod">
          <ac:chgData name="Toby Donaldson" userId="2e6e5431-bb17-4c41-9985-d39c50d83c73" providerId="ADAL" clId="{F0E40FE0-2E57-4922-A8AA-5AFA101CC44A}" dt="2024-01-19T06:49:24.777" v="5872" actId="408"/>
          <ac:spMkLst>
            <pc:docMk/>
            <pc:sldMk cId="1130488737" sldId="332"/>
            <ac:spMk id="47" creationId="{627DE99A-A99F-B0D2-C2C8-5481E715AD78}"/>
          </ac:spMkLst>
        </pc:spChg>
        <pc:spChg chg="add mod">
          <ac:chgData name="Toby Donaldson" userId="2e6e5431-bb17-4c41-9985-d39c50d83c73" providerId="ADAL" clId="{F0E40FE0-2E57-4922-A8AA-5AFA101CC44A}" dt="2024-01-19T06:49:18.469" v="5871" actId="12789"/>
          <ac:spMkLst>
            <pc:docMk/>
            <pc:sldMk cId="1130488737" sldId="332"/>
            <ac:spMk id="48" creationId="{08EBB6BD-E0D3-6BE0-F662-611A344D0F01}"/>
          </ac:spMkLst>
        </pc:spChg>
        <pc:spChg chg="add del mod">
          <ac:chgData name="Toby Donaldson" userId="2e6e5431-bb17-4c41-9985-d39c50d83c73" providerId="ADAL" clId="{F0E40FE0-2E57-4922-A8AA-5AFA101CC44A}" dt="2024-01-19T06:56:30.038" v="5911" actId="21"/>
          <ac:spMkLst>
            <pc:docMk/>
            <pc:sldMk cId="1130488737" sldId="332"/>
            <ac:spMk id="49" creationId="{9CAE02CC-5900-8D79-B212-B87AE8486D1D}"/>
          </ac:spMkLst>
        </pc:spChg>
        <pc:spChg chg="add del mod">
          <ac:chgData name="Toby Donaldson" userId="2e6e5431-bb17-4c41-9985-d39c50d83c73" providerId="ADAL" clId="{F0E40FE0-2E57-4922-A8AA-5AFA101CC44A}" dt="2024-01-19T06:56:30.038" v="5911" actId="21"/>
          <ac:spMkLst>
            <pc:docMk/>
            <pc:sldMk cId="1130488737" sldId="332"/>
            <ac:spMk id="51" creationId="{69F111A5-6614-11CD-BADB-691B89F2AE07}"/>
          </ac:spMkLst>
        </pc:spChg>
        <pc:spChg chg="add del mod">
          <ac:chgData name="Toby Donaldson" userId="2e6e5431-bb17-4c41-9985-d39c50d83c73" providerId="ADAL" clId="{F0E40FE0-2E57-4922-A8AA-5AFA101CC44A}" dt="2024-01-19T06:56:30.038" v="5911" actId="21"/>
          <ac:spMkLst>
            <pc:docMk/>
            <pc:sldMk cId="1130488737" sldId="332"/>
            <ac:spMk id="52" creationId="{13FFBE37-7584-99CD-CFE1-D19B03D82719}"/>
          </ac:spMkLst>
        </pc:spChg>
        <pc:spChg chg="add del mod">
          <ac:chgData name="Toby Donaldson" userId="2e6e5431-bb17-4c41-9985-d39c50d83c73" providerId="ADAL" clId="{F0E40FE0-2E57-4922-A8AA-5AFA101CC44A}" dt="2024-01-19T06:56:30.038" v="5911" actId="21"/>
          <ac:spMkLst>
            <pc:docMk/>
            <pc:sldMk cId="1130488737" sldId="332"/>
            <ac:spMk id="53" creationId="{4C05DD76-DC33-A827-8C1E-9F8745E9B1AE}"/>
          </ac:spMkLst>
        </pc:spChg>
        <pc:spChg chg="add mod">
          <ac:chgData name="Toby Donaldson" userId="2e6e5431-bb17-4c41-9985-d39c50d83c73" providerId="ADAL" clId="{F0E40FE0-2E57-4922-A8AA-5AFA101CC44A}" dt="2024-01-19T06:47:23.706" v="5857" actId="207"/>
          <ac:spMkLst>
            <pc:docMk/>
            <pc:sldMk cId="1130488737" sldId="332"/>
            <ac:spMk id="54" creationId="{1F4271FD-96B5-349C-9B45-6BD920294261}"/>
          </ac:spMkLst>
        </pc:spChg>
        <pc:spChg chg="del">
          <ac:chgData name="Toby Donaldson" userId="2e6e5431-bb17-4c41-9985-d39c50d83c73" providerId="ADAL" clId="{F0E40FE0-2E57-4922-A8AA-5AFA101CC44A}" dt="2024-01-19T06:56:30.038" v="5911" actId="21"/>
          <ac:spMkLst>
            <pc:docMk/>
            <pc:sldMk cId="1130488737" sldId="332"/>
            <ac:spMk id="56" creationId="{A3C1A387-C6E1-94AD-2DE5-5EC42DCC62AE}"/>
          </ac:spMkLst>
        </pc:spChg>
        <pc:spChg chg="add mod">
          <ac:chgData name="Toby Donaldson" userId="2e6e5431-bb17-4c41-9985-d39c50d83c73" providerId="ADAL" clId="{F0E40FE0-2E57-4922-A8AA-5AFA101CC44A}" dt="2024-01-19T06:47:26.427" v="5858" actId="207"/>
          <ac:spMkLst>
            <pc:docMk/>
            <pc:sldMk cId="1130488737" sldId="332"/>
            <ac:spMk id="57" creationId="{E229E7E4-90BF-CF2D-FA95-D1AECAB762A3}"/>
          </ac:spMkLst>
        </pc:spChg>
        <pc:spChg chg="del">
          <ac:chgData name="Toby Donaldson" userId="2e6e5431-bb17-4c41-9985-d39c50d83c73" providerId="ADAL" clId="{F0E40FE0-2E57-4922-A8AA-5AFA101CC44A}" dt="2024-01-19T06:56:30.038" v="5911" actId="21"/>
          <ac:spMkLst>
            <pc:docMk/>
            <pc:sldMk cId="1130488737" sldId="332"/>
            <ac:spMk id="58" creationId="{081552A6-DE80-6E15-F0B3-400400A98358}"/>
          </ac:spMkLst>
        </pc:spChg>
        <pc:spChg chg="del">
          <ac:chgData name="Toby Donaldson" userId="2e6e5431-bb17-4c41-9985-d39c50d83c73" providerId="ADAL" clId="{F0E40FE0-2E57-4922-A8AA-5AFA101CC44A}" dt="2024-01-19T06:56:30.038" v="5911" actId="21"/>
          <ac:spMkLst>
            <pc:docMk/>
            <pc:sldMk cId="1130488737" sldId="332"/>
            <ac:spMk id="59" creationId="{39FBEB59-28B8-384C-B263-64B2D98F3E98}"/>
          </ac:spMkLst>
        </pc:spChg>
        <pc:spChg chg="del">
          <ac:chgData name="Toby Donaldson" userId="2e6e5431-bb17-4c41-9985-d39c50d83c73" providerId="ADAL" clId="{F0E40FE0-2E57-4922-A8AA-5AFA101CC44A}" dt="2024-01-19T06:56:30.038" v="5911" actId="21"/>
          <ac:spMkLst>
            <pc:docMk/>
            <pc:sldMk cId="1130488737" sldId="332"/>
            <ac:spMk id="60" creationId="{DAAFA588-5709-65DA-7B48-C66404A298D1}"/>
          </ac:spMkLst>
        </pc:spChg>
        <pc:spChg chg="add mod">
          <ac:chgData name="Toby Donaldson" userId="2e6e5431-bb17-4c41-9985-d39c50d83c73" providerId="ADAL" clId="{F0E40FE0-2E57-4922-A8AA-5AFA101CC44A}" dt="2024-01-19T06:49:32.897" v="5873" actId="20577"/>
          <ac:spMkLst>
            <pc:docMk/>
            <pc:sldMk cId="1130488737" sldId="332"/>
            <ac:spMk id="61" creationId="{175240A6-E366-3A43-6105-21119E1B1020}"/>
          </ac:spMkLst>
        </pc:spChg>
        <pc:spChg chg="del">
          <ac:chgData name="Toby Donaldson" userId="2e6e5431-bb17-4c41-9985-d39c50d83c73" providerId="ADAL" clId="{F0E40FE0-2E57-4922-A8AA-5AFA101CC44A}" dt="2024-01-19T06:46:38.624" v="5847" actId="21"/>
          <ac:spMkLst>
            <pc:docMk/>
            <pc:sldMk cId="1130488737" sldId="332"/>
            <ac:spMk id="62" creationId="{7988AB7F-48C4-E1E5-BAB7-44CCEAA3F73A}"/>
          </ac:spMkLst>
        </pc:spChg>
        <pc:spChg chg="del">
          <ac:chgData name="Toby Donaldson" userId="2e6e5431-bb17-4c41-9985-d39c50d83c73" providerId="ADAL" clId="{F0E40FE0-2E57-4922-A8AA-5AFA101CC44A}" dt="2024-01-19T06:46:38.624" v="5847" actId="21"/>
          <ac:spMkLst>
            <pc:docMk/>
            <pc:sldMk cId="1130488737" sldId="332"/>
            <ac:spMk id="63" creationId="{DEDDF44A-286B-0AEF-8595-3AA18A00A5EF}"/>
          </ac:spMkLst>
        </pc:spChg>
        <pc:spChg chg="del">
          <ac:chgData name="Toby Donaldson" userId="2e6e5431-bb17-4c41-9985-d39c50d83c73" providerId="ADAL" clId="{F0E40FE0-2E57-4922-A8AA-5AFA101CC44A}" dt="2024-01-19T06:46:38.624" v="5847" actId="21"/>
          <ac:spMkLst>
            <pc:docMk/>
            <pc:sldMk cId="1130488737" sldId="332"/>
            <ac:spMk id="64" creationId="{208620A4-B600-362E-1E96-D47F66E30D5A}"/>
          </ac:spMkLst>
        </pc:spChg>
        <pc:spChg chg="del">
          <ac:chgData name="Toby Donaldson" userId="2e6e5431-bb17-4c41-9985-d39c50d83c73" providerId="ADAL" clId="{F0E40FE0-2E57-4922-A8AA-5AFA101CC44A}" dt="2024-01-19T06:46:38.624" v="5847" actId="21"/>
          <ac:spMkLst>
            <pc:docMk/>
            <pc:sldMk cId="1130488737" sldId="332"/>
            <ac:spMk id="65" creationId="{3378F7F2-E53F-714A-2E40-090227934C69}"/>
          </ac:spMkLst>
        </pc:spChg>
        <pc:spChg chg="del mod">
          <ac:chgData name="Toby Donaldson" userId="2e6e5431-bb17-4c41-9985-d39c50d83c73" providerId="ADAL" clId="{F0E40FE0-2E57-4922-A8AA-5AFA101CC44A}" dt="2024-01-19T06:56:30.038" v="5911" actId="21"/>
          <ac:spMkLst>
            <pc:docMk/>
            <pc:sldMk cId="1130488737" sldId="332"/>
            <ac:spMk id="66" creationId="{24ACDE68-46EC-5F7D-1A4F-AD96202AA335}"/>
          </ac:spMkLst>
        </pc:spChg>
        <pc:spChg chg="del mod">
          <ac:chgData name="Toby Donaldson" userId="2e6e5431-bb17-4c41-9985-d39c50d83c73" providerId="ADAL" clId="{F0E40FE0-2E57-4922-A8AA-5AFA101CC44A}" dt="2024-01-19T06:56:30.038" v="5911" actId="21"/>
          <ac:spMkLst>
            <pc:docMk/>
            <pc:sldMk cId="1130488737" sldId="332"/>
            <ac:spMk id="67" creationId="{774DF239-AC59-C277-5B63-086013583569}"/>
          </ac:spMkLst>
        </pc:spChg>
        <pc:spChg chg="del mod">
          <ac:chgData name="Toby Donaldson" userId="2e6e5431-bb17-4c41-9985-d39c50d83c73" providerId="ADAL" clId="{F0E40FE0-2E57-4922-A8AA-5AFA101CC44A}" dt="2024-01-19T06:56:30.038" v="5911" actId="21"/>
          <ac:spMkLst>
            <pc:docMk/>
            <pc:sldMk cId="1130488737" sldId="332"/>
            <ac:spMk id="68" creationId="{850138E6-92FC-0B9B-6312-08D375EA3AA0}"/>
          </ac:spMkLst>
        </pc:spChg>
        <pc:spChg chg="del mod">
          <ac:chgData name="Toby Donaldson" userId="2e6e5431-bb17-4c41-9985-d39c50d83c73" providerId="ADAL" clId="{F0E40FE0-2E57-4922-A8AA-5AFA101CC44A}" dt="2024-01-19T06:56:30.038" v="5911" actId="21"/>
          <ac:spMkLst>
            <pc:docMk/>
            <pc:sldMk cId="1130488737" sldId="332"/>
            <ac:spMk id="69" creationId="{4C4C6CF2-586E-328C-2070-E61F808BF9F0}"/>
          </ac:spMkLst>
        </pc:spChg>
        <pc:spChg chg="add mod">
          <ac:chgData name="Toby Donaldson" userId="2e6e5431-bb17-4c41-9985-d39c50d83c73" providerId="ADAL" clId="{F0E40FE0-2E57-4922-A8AA-5AFA101CC44A}" dt="2024-01-19T06:49:36.711" v="5874" actId="20577"/>
          <ac:spMkLst>
            <pc:docMk/>
            <pc:sldMk cId="1130488737" sldId="332"/>
            <ac:spMk id="70" creationId="{1E1BE640-F274-662A-7343-D6C4CC838166}"/>
          </ac:spMkLst>
        </pc:spChg>
        <pc:spChg chg="mod">
          <ac:chgData name="Toby Donaldson" userId="2e6e5431-bb17-4c41-9985-d39c50d83c73" providerId="ADAL" clId="{F0E40FE0-2E57-4922-A8AA-5AFA101CC44A}" dt="2024-01-19T06:56:45.326" v="5913"/>
          <ac:spMkLst>
            <pc:docMk/>
            <pc:sldMk cId="1130488737" sldId="332"/>
            <ac:spMk id="77" creationId="{9B2A5132-9F53-2285-8082-0B38CA34BD20}"/>
          </ac:spMkLst>
        </pc:spChg>
        <pc:spChg chg="mod">
          <ac:chgData name="Toby Donaldson" userId="2e6e5431-bb17-4c41-9985-d39c50d83c73" providerId="ADAL" clId="{F0E40FE0-2E57-4922-A8AA-5AFA101CC44A}" dt="2024-01-19T06:56:45.326" v="5913"/>
          <ac:spMkLst>
            <pc:docMk/>
            <pc:sldMk cId="1130488737" sldId="332"/>
            <ac:spMk id="78" creationId="{8B101F08-A4C2-21E8-CEF3-B0D604AAD9E4}"/>
          </ac:spMkLst>
        </pc:spChg>
        <pc:spChg chg="mod">
          <ac:chgData name="Toby Donaldson" userId="2e6e5431-bb17-4c41-9985-d39c50d83c73" providerId="ADAL" clId="{F0E40FE0-2E57-4922-A8AA-5AFA101CC44A}" dt="2024-01-19T06:56:45.326" v="5913"/>
          <ac:spMkLst>
            <pc:docMk/>
            <pc:sldMk cId="1130488737" sldId="332"/>
            <ac:spMk id="79" creationId="{E4A07BB3-056F-4CF5-5BF2-76F1E1231FDA}"/>
          </ac:spMkLst>
        </pc:spChg>
        <pc:spChg chg="mod">
          <ac:chgData name="Toby Donaldson" userId="2e6e5431-bb17-4c41-9985-d39c50d83c73" providerId="ADAL" clId="{F0E40FE0-2E57-4922-A8AA-5AFA101CC44A}" dt="2024-01-19T06:56:45.326" v="5913"/>
          <ac:spMkLst>
            <pc:docMk/>
            <pc:sldMk cId="1130488737" sldId="332"/>
            <ac:spMk id="80" creationId="{7B0EB8C0-9C1B-8E43-BE0B-A635DC64CC2A}"/>
          </ac:spMkLst>
        </pc:spChg>
        <pc:spChg chg="mod">
          <ac:chgData name="Toby Donaldson" userId="2e6e5431-bb17-4c41-9985-d39c50d83c73" providerId="ADAL" clId="{F0E40FE0-2E57-4922-A8AA-5AFA101CC44A}" dt="2024-01-19T06:56:45.326" v="5913"/>
          <ac:spMkLst>
            <pc:docMk/>
            <pc:sldMk cId="1130488737" sldId="332"/>
            <ac:spMk id="81" creationId="{4191ADCD-02C9-BDEA-F5EC-E2A888E569C6}"/>
          </ac:spMkLst>
        </pc:spChg>
        <pc:spChg chg="mod">
          <ac:chgData name="Toby Donaldson" userId="2e6e5431-bb17-4c41-9985-d39c50d83c73" providerId="ADAL" clId="{F0E40FE0-2E57-4922-A8AA-5AFA101CC44A}" dt="2024-01-19T06:56:45.326" v="5913"/>
          <ac:spMkLst>
            <pc:docMk/>
            <pc:sldMk cId="1130488737" sldId="332"/>
            <ac:spMk id="82" creationId="{AAAC9F66-E55B-F623-5E55-0C4406982822}"/>
          </ac:spMkLst>
        </pc:spChg>
        <pc:spChg chg="mod">
          <ac:chgData name="Toby Donaldson" userId="2e6e5431-bb17-4c41-9985-d39c50d83c73" providerId="ADAL" clId="{F0E40FE0-2E57-4922-A8AA-5AFA101CC44A}" dt="2024-01-19T06:56:45.326" v="5913"/>
          <ac:spMkLst>
            <pc:docMk/>
            <pc:sldMk cId="1130488737" sldId="332"/>
            <ac:spMk id="83" creationId="{F662D629-C90D-612C-7895-865A42868F77}"/>
          </ac:spMkLst>
        </pc:spChg>
        <pc:spChg chg="mod">
          <ac:chgData name="Toby Donaldson" userId="2e6e5431-bb17-4c41-9985-d39c50d83c73" providerId="ADAL" clId="{F0E40FE0-2E57-4922-A8AA-5AFA101CC44A}" dt="2024-01-19T06:56:45.326" v="5913"/>
          <ac:spMkLst>
            <pc:docMk/>
            <pc:sldMk cId="1130488737" sldId="332"/>
            <ac:spMk id="84" creationId="{F32FC38D-D8A2-44AA-95E2-4CD3BECCC2CB}"/>
          </ac:spMkLst>
        </pc:spChg>
        <pc:spChg chg="mod">
          <ac:chgData name="Toby Donaldson" userId="2e6e5431-bb17-4c41-9985-d39c50d83c73" providerId="ADAL" clId="{F0E40FE0-2E57-4922-A8AA-5AFA101CC44A}" dt="2024-01-19T06:56:45.326" v="5913"/>
          <ac:spMkLst>
            <pc:docMk/>
            <pc:sldMk cId="1130488737" sldId="332"/>
            <ac:spMk id="85" creationId="{EC5CC9BF-F546-F94C-7D8F-C75EE3D8B69B}"/>
          </ac:spMkLst>
        </pc:spChg>
        <pc:spChg chg="mod">
          <ac:chgData name="Toby Donaldson" userId="2e6e5431-bb17-4c41-9985-d39c50d83c73" providerId="ADAL" clId="{F0E40FE0-2E57-4922-A8AA-5AFA101CC44A}" dt="2024-01-19T06:56:45.326" v="5913"/>
          <ac:spMkLst>
            <pc:docMk/>
            <pc:sldMk cId="1130488737" sldId="332"/>
            <ac:spMk id="86" creationId="{6B59C95B-8A13-746A-BEBB-76E982D15640}"/>
          </ac:spMkLst>
        </pc:spChg>
        <pc:spChg chg="mod">
          <ac:chgData name="Toby Donaldson" userId="2e6e5431-bb17-4c41-9985-d39c50d83c73" providerId="ADAL" clId="{F0E40FE0-2E57-4922-A8AA-5AFA101CC44A}" dt="2024-01-19T06:56:45.326" v="5913"/>
          <ac:spMkLst>
            <pc:docMk/>
            <pc:sldMk cId="1130488737" sldId="332"/>
            <ac:spMk id="87" creationId="{00B382F8-EBF3-13F2-28AB-C362A95587E6}"/>
          </ac:spMkLst>
        </pc:spChg>
        <pc:spChg chg="mod">
          <ac:chgData name="Toby Donaldson" userId="2e6e5431-bb17-4c41-9985-d39c50d83c73" providerId="ADAL" clId="{F0E40FE0-2E57-4922-A8AA-5AFA101CC44A}" dt="2024-01-19T06:56:45.326" v="5913"/>
          <ac:spMkLst>
            <pc:docMk/>
            <pc:sldMk cId="1130488737" sldId="332"/>
            <ac:spMk id="88" creationId="{149D797F-8AC4-3491-3D8D-2EEDEC9F18B1}"/>
          </ac:spMkLst>
        </pc:spChg>
        <pc:spChg chg="add del mod">
          <ac:chgData name="Toby Donaldson" userId="2e6e5431-bb17-4c41-9985-d39c50d83c73" providerId="ADAL" clId="{F0E40FE0-2E57-4922-A8AA-5AFA101CC44A}" dt="2024-01-19T07:08:23.252" v="6425" actId="21"/>
          <ac:spMkLst>
            <pc:docMk/>
            <pc:sldMk cId="1130488737" sldId="332"/>
            <ac:spMk id="89" creationId="{9D816C32-4C16-A9F1-9C51-74D47AD38076}"/>
          </ac:spMkLst>
        </pc:spChg>
        <pc:spChg chg="add del mod">
          <ac:chgData name="Toby Donaldson" userId="2e6e5431-bb17-4c41-9985-d39c50d83c73" providerId="ADAL" clId="{F0E40FE0-2E57-4922-A8AA-5AFA101CC44A}" dt="2024-01-19T07:08:23.252" v="6425" actId="21"/>
          <ac:spMkLst>
            <pc:docMk/>
            <pc:sldMk cId="1130488737" sldId="332"/>
            <ac:spMk id="92" creationId="{67ED4E49-990E-3B9A-9D2E-23729B7A04A0}"/>
          </ac:spMkLst>
        </pc:spChg>
        <pc:spChg chg="add del mod">
          <ac:chgData name="Toby Donaldson" userId="2e6e5431-bb17-4c41-9985-d39c50d83c73" providerId="ADAL" clId="{F0E40FE0-2E57-4922-A8AA-5AFA101CC44A}" dt="2024-01-19T07:08:23.252" v="6425" actId="21"/>
          <ac:spMkLst>
            <pc:docMk/>
            <pc:sldMk cId="1130488737" sldId="332"/>
            <ac:spMk id="96" creationId="{88D0B4CD-21C6-059B-C9A3-21382145B9BA}"/>
          </ac:spMkLst>
        </pc:spChg>
        <pc:spChg chg="add del mod">
          <ac:chgData name="Toby Donaldson" userId="2e6e5431-bb17-4c41-9985-d39c50d83c73" providerId="ADAL" clId="{F0E40FE0-2E57-4922-A8AA-5AFA101CC44A}" dt="2024-01-19T07:08:23.252" v="6425" actId="21"/>
          <ac:spMkLst>
            <pc:docMk/>
            <pc:sldMk cId="1130488737" sldId="332"/>
            <ac:spMk id="97" creationId="{880DCEBD-A975-75CD-550E-9619DB510D43}"/>
          </ac:spMkLst>
        </pc:spChg>
        <pc:spChg chg="add del mod">
          <ac:chgData name="Toby Donaldson" userId="2e6e5431-bb17-4c41-9985-d39c50d83c73" providerId="ADAL" clId="{F0E40FE0-2E57-4922-A8AA-5AFA101CC44A}" dt="2024-01-19T07:08:16.056" v="6424" actId="21"/>
          <ac:spMkLst>
            <pc:docMk/>
            <pc:sldMk cId="1130488737" sldId="332"/>
            <ac:spMk id="102" creationId="{D57B66A2-6776-7722-7041-FACCCB93215B}"/>
          </ac:spMkLst>
        </pc:spChg>
        <pc:spChg chg="add del mod">
          <ac:chgData name="Toby Donaldson" userId="2e6e5431-bb17-4c41-9985-d39c50d83c73" providerId="ADAL" clId="{F0E40FE0-2E57-4922-A8AA-5AFA101CC44A}" dt="2024-01-19T07:08:23.252" v="6425" actId="21"/>
          <ac:spMkLst>
            <pc:docMk/>
            <pc:sldMk cId="1130488737" sldId="332"/>
            <ac:spMk id="105" creationId="{144B5EC2-94E1-63F0-0164-2905BA532231}"/>
          </ac:spMkLst>
        </pc:spChg>
        <pc:spChg chg="add del mod">
          <ac:chgData name="Toby Donaldson" userId="2e6e5431-bb17-4c41-9985-d39c50d83c73" providerId="ADAL" clId="{F0E40FE0-2E57-4922-A8AA-5AFA101CC44A}" dt="2024-01-19T07:08:23.252" v="6425" actId="21"/>
          <ac:spMkLst>
            <pc:docMk/>
            <pc:sldMk cId="1130488737" sldId="332"/>
            <ac:spMk id="106" creationId="{C8766CB5-DE97-8331-6638-E5B1BE20ABFB}"/>
          </ac:spMkLst>
        </pc:spChg>
        <pc:spChg chg="add del mod">
          <ac:chgData name="Toby Donaldson" userId="2e6e5431-bb17-4c41-9985-d39c50d83c73" providerId="ADAL" clId="{F0E40FE0-2E57-4922-A8AA-5AFA101CC44A}" dt="2024-01-19T07:08:23.252" v="6425" actId="21"/>
          <ac:spMkLst>
            <pc:docMk/>
            <pc:sldMk cId="1130488737" sldId="332"/>
            <ac:spMk id="107" creationId="{CD955B5E-F8A7-E2CD-CC3E-5E781F236B03}"/>
          </ac:spMkLst>
        </pc:spChg>
        <pc:spChg chg="add del mod">
          <ac:chgData name="Toby Donaldson" userId="2e6e5431-bb17-4c41-9985-d39c50d83c73" providerId="ADAL" clId="{F0E40FE0-2E57-4922-A8AA-5AFA101CC44A}" dt="2024-01-19T07:08:23.252" v="6425" actId="21"/>
          <ac:spMkLst>
            <pc:docMk/>
            <pc:sldMk cId="1130488737" sldId="332"/>
            <ac:spMk id="108" creationId="{2634E251-F48C-A942-4816-40E9387D9337}"/>
          </ac:spMkLst>
        </pc:spChg>
        <pc:spChg chg="add del mod">
          <ac:chgData name="Toby Donaldson" userId="2e6e5431-bb17-4c41-9985-d39c50d83c73" providerId="ADAL" clId="{F0E40FE0-2E57-4922-A8AA-5AFA101CC44A}" dt="2024-01-19T07:08:16.056" v="6424" actId="21"/>
          <ac:spMkLst>
            <pc:docMk/>
            <pc:sldMk cId="1130488737" sldId="332"/>
            <ac:spMk id="109" creationId="{0957A6BE-AA79-DE61-2D85-7918B3A5F65F}"/>
          </ac:spMkLst>
        </pc:spChg>
        <pc:spChg chg="add del mod">
          <ac:chgData name="Toby Donaldson" userId="2e6e5431-bb17-4c41-9985-d39c50d83c73" providerId="ADAL" clId="{F0E40FE0-2E57-4922-A8AA-5AFA101CC44A}" dt="2024-01-19T07:08:16.056" v="6424" actId="21"/>
          <ac:spMkLst>
            <pc:docMk/>
            <pc:sldMk cId="1130488737" sldId="332"/>
            <ac:spMk id="110" creationId="{473FDE1E-C9ED-FA8B-9E7A-E765549ADDDC}"/>
          </ac:spMkLst>
        </pc:spChg>
        <pc:spChg chg="add mod">
          <ac:chgData name="Toby Donaldson" userId="2e6e5431-bb17-4c41-9985-d39c50d83c73" providerId="ADAL" clId="{F0E40FE0-2E57-4922-A8AA-5AFA101CC44A}" dt="2024-01-19T07:09:26.352" v="6518" actId="1076"/>
          <ac:spMkLst>
            <pc:docMk/>
            <pc:sldMk cId="1130488737" sldId="332"/>
            <ac:spMk id="111" creationId="{FB445307-9AE1-56DE-D30E-6A65DA4A3D3B}"/>
          </ac:spMkLst>
        </pc:spChg>
        <pc:grpChg chg="del">
          <ac:chgData name="Toby Donaldson" userId="2e6e5431-bb17-4c41-9985-d39c50d83c73" providerId="ADAL" clId="{F0E40FE0-2E57-4922-A8AA-5AFA101CC44A}" dt="2024-01-19T06:39:27.905" v="5767" actId="165"/>
          <ac:grpSpMkLst>
            <pc:docMk/>
            <pc:sldMk cId="1130488737" sldId="332"/>
            <ac:grpSpMk id="10" creationId="{32FB3CF3-1803-40DE-1C13-24CED8B634B6}"/>
          </ac:grpSpMkLst>
        </pc:grpChg>
        <pc:grpChg chg="add mod">
          <ac:chgData name="Toby Donaldson" userId="2e6e5431-bb17-4c41-9985-d39c50d83c73" providerId="ADAL" clId="{F0E40FE0-2E57-4922-A8AA-5AFA101CC44A}" dt="2024-01-19T06:56:45.326" v="5913"/>
          <ac:grpSpMkLst>
            <pc:docMk/>
            <pc:sldMk cId="1130488737" sldId="332"/>
            <ac:grpSpMk id="71" creationId="{94412830-E577-26A0-AE1C-E8E2D9E9FB8C}"/>
          </ac:grpSpMkLst>
        </pc:grpChg>
        <pc:grpChg chg="mod">
          <ac:chgData name="Toby Donaldson" userId="2e6e5431-bb17-4c41-9985-d39c50d83c73" providerId="ADAL" clId="{F0E40FE0-2E57-4922-A8AA-5AFA101CC44A}" dt="2024-01-19T06:56:45.326" v="5913"/>
          <ac:grpSpMkLst>
            <pc:docMk/>
            <pc:sldMk cId="1130488737" sldId="332"/>
            <ac:grpSpMk id="76" creationId="{97DEA16D-9C03-1C7B-95DD-281111CE6742}"/>
          </ac:grpSpMkLst>
        </pc:grpChg>
        <pc:cxnChg chg="del mod">
          <ac:chgData name="Toby Donaldson" userId="2e6e5431-bb17-4c41-9985-d39c50d83c73" providerId="ADAL" clId="{F0E40FE0-2E57-4922-A8AA-5AFA101CC44A}" dt="2024-01-19T06:56:35.579" v="5912" actId="21"/>
          <ac:cxnSpMkLst>
            <pc:docMk/>
            <pc:sldMk cId="1130488737" sldId="332"/>
            <ac:cxnSpMk id="25" creationId="{4F740665-FAB4-A18F-CFF3-91DCC7A7A771}"/>
          </ac:cxnSpMkLst>
        </pc:cxnChg>
        <pc:cxnChg chg="del mod">
          <ac:chgData name="Toby Donaldson" userId="2e6e5431-bb17-4c41-9985-d39c50d83c73" providerId="ADAL" clId="{F0E40FE0-2E57-4922-A8AA-5AFA101CC44A}" dt="2024-01-19T06:56:35.579" v="5912" actId="21"/>
          <ac:cxnSpMkLst>
            <pc:docMk/>
            <pc:sldMk cId="1130488737" sldId="332"/>
            <ac:cxnSpMk id="28" creationId="{0E7558B0-18AC-848C-37BF-3E6D290ECF49}"/>
          </ac:cxnSpMkLst>
        </pc:cxnChg>
        <pc:cxnChg chg="del mod">
          <ac:chgData name="Toby Donaldson" userId="2e6e5431-bb17-4c41-9985-d39c50d83c73" providerId="ADAL" clId="{F0E40FE0-2E57-4922-A8AA-5AFA101CC44A}" dt="2024-01-19T06:56:35.579" v="5912" actId="21"/>
          <ac:cxnSpMkLst>
            <pc:docMk/>
            <pc:sldMk cId="1130488737" sldId="332"/>
            <ac:cxnSpMk id="29" creationId="{0C3F35AC-7963-5915-2113-BF80960EA5FD}"/>
          </ac:cxnSpMkLst>
        </pc:cxnChg>
        <pc:cxnChg chg="del mod">
          <ac:chgData name="Toby Donaldson" userId="2e6e5431-bb17-4c41-9985-d39c50d83c73" providerId="ADAL" clId="{F0E40FE0-2E57-4922-A8AA-5AFA101CC44A}" dt="2024-01-19T06:56:35.579" v="5912" actId="21"/>
          <ac:cxnSpMkLst>
            <pc:docMk/>
            <pc:sldMk cId="1130488737" sldId="332"/>
            <ac:cxnSpMk id="30" creationId="{5F34029D-B2B9-9DBC-1FC6-72467FC354FB}"/>
          </ac:cxnSpMkLst>
        </pc:cxnChg>
        <pc:cxnChg chg="add del mod">
          <ac:chgData name="Toby Donaldson" userId="2e6e5431-bb17-4c41-9985-d39c50d83c73" providerId="ADAL" clId="{F0E40FE0-2E57-4922-A8AA-5AFA101CC44A}" dt="2024-01-19T06:43:14.095" v="5811" actId="14100"/>
          <ac:cxnSpMkLst>
            <pc:docMk/>
            <pc:sldMk cId="1130488737" sldId="332"/>
            <ac:cxnSpMk id="55" creationId="{BE85951F-5800-8290-4F29-BAB304AF5520}"/>
          </ac:cxnSpMkLst>
        </pc:cxnChg>
        <pc:cxnChg chg="mod">
          <ac:chgData name="Toby Donaldson" userId="2e6e5431-bb17-4c41-9985-d39c50d83c73" providerId="ADAL" clId="{F0E40FE0-2E57-4922-A8AA-5AFA101CC44A}" dt="2024-01-19T06:56:45.326" v="5913"/>
          <ac:cxnSpMkLst>
            <pc:docMk/>
            <pc:sldMk cId="1130488737" sldId="332"/>
            <ac:cxnSpMk id="72" creationId="{1B5A908B-DBB6-9359-E9A9-3BE2425D73AF}"/>
          </ac:cxnSpMkLst>
        </pc:cxnChg>
        <pc:cxnChg chg="mod">
          <ac:chgData name="Toby Donaldson" userId="2e6e5431-bb17-4c41-9985-d39c50d83c73" providerId="ADAL" clId="{F0E40FE0-2E57-4922-A8AA-5AFA101CC44A}" dt="2024-01-19T06:56:45.326" v="5913"/>
          <ac:cxnSpMkLst>
            <pc:docMk/>
            <pc:sldMk cId="1130488737" sldId="332"/>
            <ac:cxnSpMk id="73" creationId="{9ECE4F28-B4F1-CDA6-297C-F7139AFBBF54}"/>
          </ac:cxnSpMkLst>
        </pc:cxnChg>
        <pc:cxnChg chg="mod">
          <ac:chgData name="Toby Donaldson" userId="2e6e5431-bb17-4c41-9985-d39c50d83c73" providerId="ADAL" clId="{F0E40FE0-2E57-4922-A8AA-5AFA101CC44A}" dt="2024-01-19T06:56:45.326" v="5913"/>
          <ac:cxnSpMkLst>
            <pc:docMk/>
            <pc:sldMk cId="1130488737" sldId="332"/>
            <ac:cxnSpMk id="74" creationId="{82B58704-A1B3-12A9-FFC2-D74FEAA005E7}"/>
          </ac:cxnSpMkLst>
        </pc:cxnChg>
        <pc:cxnChg chg="mod">
          <ac:chgData name="Toby Donaldson" userId="2e6e5431-bb17-4c41-9985-d39c50d83c73" providerId="ADAL" clId="{F0E40FE0-2E57-4922-A8AA-5AFA101CC44A}" dt="2024-01-19T06:56:45.326" v="5913"/>
          <ac:cxnSpMkLst>
            <pc:docMk/>
            <pc:sldMk cId="1130488737" sldId="332"/>
            <ac:cxnSpMk id="75" creationId="{CD5A1586-B7EF-34EF-3C50-2FE2DFCA6648}"/>
          </ac:cxnSpMkLst>
        </pc:cxnChg>
        <pc:cxnChg chg="add del mod">
          <ac:chgData name="Toby Donaldson" userId="2e6e5431-bb17-4c41-9985-d39c50d83c73" providerId="ADAL" clId="{F0E40FE0-2E57-4922-A8AA-5AFA101CC44A}" dt="2024-01-19T07:08:30.293" v="6426" actId="21"/>
          <ac:cxnSpMkLst>
            <pc:docMk/>
            <pc:sldMk cId="1130488737" sldId="332"/>
            <ac:cxnSpMk id="91" creationId="{E5FD240B-AEF8-5A75-3B33-9F4F2E37FDBD}"/>
          </ac:cxnSpMkLst>
        </pc:cxnChg>
        <pc:cxnChg chg="add del mod">
          <ac:chgData name="Toby Donaldson" userId="2e6e5431-bb17-4c41-9985-d39c50d83c73" providerId="ADAL" clId="{F0E40FE0-2E57-4922-A8AA-5AFA101CC44A}" dt="2024-01-19T07:08:30.293" v="6426" actId="21"/>
          <ac:cxnSpMkLst>
            <pc:docMk/>
            <pc:sldMk cId="1130488737" sldId="332"/>
            <ac:cxnSpMk id="93" creationId="{885A6BDD-1E88-BF4C-CEB9-E3C4D80C6C11}"/>
          </ac:cxnSpMkLst>
        </pc:cxnChg>
        <pc:cxnChg chg="add del">
          <ac:chgData name="Toby Donaldson" userId="2e6e5431-bb17-4c41-9985-d39c50d83c73" providerId="ADAL" clId="{F0E40FE0-2E57-4922-A8AA-5AFA101CC44A}" dt="2024-01-19T07:08:30.293" v="6426" actId="21"/>
          <ac:cxnSpMkLst>
            <pc:docMk/>
            <pc:sldMk cId="1130488737" sldId="332"/>
            <ac:cxnSpMk id="99" creationId="{C520DE2B-2976-C2B3-0BB6-E5CF0D34797D}"/>
          </ac:cxnSpMkLst>
        </pc:cxnChg>
        <pc:cxnChg chg="add del">
          <ac:chgData name="Toby Donaldson" userId="2e6e5431-bb17-4c41-9985-d39c50d83c73" providerId="ADAL" clId="{F0E40FE0-2E57-4922-A8AA-5AFA101CC44A}" dt="2024-01-19T07:08:30.293" v="6426" actId="21"/>
          <ac:cxnSpMkLst>
            <pc:docMk/>
            <pc:sldMk cId="1130488737" sldId="332"/>
            <ac:cxnSpMk id="101" creationId="{B4C424AA-6BC1-F8B0-5EEA-A88B0F7AE957}"/>
          </ac:cxnSpMkLst>
        </pc:cxnChg>
      </pc:sldChg>
      <pc:sldChg chg="add">
        <pc:chgData name="Toby Donaldson" userId="2e6e5431-bb17-4c41-9985-d39c50d83c73" providerId="ADAL" clId="{F0E40FE0-2E57-4922-A8AA-5AFA101CC44A}" dt="2024-01-19T07:07:57.326" v="6423" actId="2890"/>
        <pc:sldMkLst>
          <pc:docMk/>
          <pc:sldMk cId="2663050159" sldId="333"/>
        </pc:sldMkLst>
      </pc:sldChg>
      <pc:sldChg chg="addSp modSp add mod">
        <pc:chgData name="Toby Donaldson" userId="2e6e5431-bb17-4c41-9985-d39c50d83c73" providerId="ADAL" clId="{F0E40FE0-2E57-4922-A8AA-5AFA101CC44A}" dt="2024-01-19T07:10:56.656" v="6636" actId="1076"/>
        <pc:sldMkLst>
          <pc:docMk/>
          <pc:sldMk cId="13614666" sldId="334"/>
        </pc:sldMkLst>
        <pc:spChg chg="add mod">
          <ac:chgData name="Toby Donaldson" userId="2e6e5431-bb17-4c41-9985-d39c50d83c73" providerId="ADAL" clId="{F0E40FE0-2E57-4922-A8AA-5AFA101CC44A}" dt="2024-01-19T07:10:04.560" v="6520"/>
          <ac:spMkLst>
            <pc:docMk/>
            <pc:sldMk cId="13614666" sldId="334"/>
            <ac:spMk id="10" creationId="{FAC0A168-570B-8553-19F8-BE0F7F79DA47}"/>
          </ac:spMkLst>
        </pc:spChg>
        <pc:spChg chg="add mod">
          <ac:chgData name="Toby Donaldson" userId="2e6e5431-bb17-4c41-9985-d39c50d83c73" providerId="ADAL" clId="{F0E40FE0-2E57-4922-A8AA-5AFA101CC44A}" dt="2024-01-19T07:10:04.560" v="6520"/>
          <ac:spMkLst>
            <pc:docMk/>
            <pc:sldMk cId="13614666" sldId="334"/>
            <ac:spMk id="18" creationId="{626FCACA-0470-BC20-1BA2-EF0E34D29401}"/>
          </ac:spMkLst>
        </pc:spChg>
        <pc:spChg chg="add mod">
          <ac:chgData name="Toby Donaldson" userId="2e6e5431-bb17-4c41-9985-d39c50d83c73" providerId="ADAL" clId="{F0E40FE0-2E57-4922-A8AA-5AFA101CC44A}" dt="2024-01-19T07:10:04.560" v="6520"/>
          <ac:spMkLst>
            <pc:docMk/>
            <pc:sldMk cId="13614666" sldId="334"/>
            <ac:spMk id="20" creationId="{A410E2EB-1101-1D4A-949D-6F7CBCB43267}"/>
          </ac:spMkLst>
        </pc:spChg>
        <pc:spChg chg="add mod">
          <ac:chgData name="Toby Donaldson" userId="2e6e5431-bb17-4c41-9985-d39c50d83c73" providerId="ADAL" clId="{F0E40FE0-2E57-4922-A8AA-5AFA101CC44A}" dt="2024-01-19T07:10:04.560" v="6520"/>
          <ac:spMkLst>
            <pc:docMk/>
            <pc:sldMk cId="13614666" sldId="334"/>
            <ac:spMk id="24" creationId="{B9884D55-ECA8-6FE6-25FA-9D657418F4C5}"/>
          </ac:spMkLst>
        </pc:spChg>
        <pc:spChg chg="mod">
          <ac:chgData name="Toby Donaldson" userId="2e6e5431-bb17-4c41-9985-d39c50d83c73" providerId="ADAL" clId="{F0E40FE0-2E57-4922-A8AA-5AFA101CC44A}" dt="2024-01-19T07:10:56.656" v="6636" actId="1076"/>
          <ac:spMkLst>
            <pc:docMk/>
            <pc:sldMk cId="13614666" sldId="334"/>
            <ac:spMk id="111" creationId="{FB445307-9AE1-56DE-D30E-6A65DA4A3D3B}"/>
          </ac:spMkLst>
        </pc:spChg>
        <pc:cxnChg chg="add mod">
          <ac:chgData name="Toby Donaldson" userId="2e6e5431-bb17-4c41-9985-d39c50d83c73" providerId="ADAL" clId="{F0E40FE0-2E57-4922-A8AA-5AFA101CC44A}" dt="2024-01-19T07:10:04.560" v="6520"/>
          <ac:cxnSpMkLst>
            <pc:docMk/>
            <pc:sldMk cId="13614666" sldId="334"/>
            <ac:cxnSpMk id="17" creationId="{2BE5C272-1516-0D3D-F15B-FDB463B31557}"/>
          </ac:cxnSpMkLst>
        </pc:cxnChg>
        <pc:cxnChg chg="add mod">
          <ac:chgData name="Toby Donaldson" userId="2e6e5431-bb17-4c41-9985-d39c50d83c73" providerId="ADAL" clId="{F0E40FE0-2E57-4922-A8AA-5AFA101CC44A}" dt="2024-01-19T07:10:04.560" v="6520"/>
          <ac:cxnSpMkLst>
            <pc:docMk/>
            <pc:sldMk cId="13614666" sldId="334"/>
            <ac:cxnSpMk id="19" creationId="{C1C97355-5880-5F86-9677-68600DDCA7D0}"/>
          </ac:cxnSpMkLst>
        </pc:cxnChg>
        <pc:cxnChg chg="add mod">
          <ac:chgData name="Toby Donaldson" userId="2e6e5431-bb17-4c41-9985-d39c50d83c73" providerId="ADAL" clId="{F0E40FE0-2E57-4922-A8AA-5AFA101CC44A}" dt="2024-01-19T07:10:04.560" v="6520"/>
          <ac:cxnSpMkLst>
            <pc:docMk/>
            <pc:sldMk cId="13614666" sldId="334"/>
            <ac:cxnSpMk id="25" creationId="{023984F2-0B0A-42FC-27A5-98E60EA53063}"/>
          </ac:cxnSpMkLst>
        </pc:cxnChg>
        <pc:cxnChg chg="add mod">
          <ac:chgData name="Toby Donaldson" userId="2e6e5431-bb17-4c41-9985-d39c50d83c73" providerId="ADAL" clId="{F0E40FE0-2E57-4922-A8AA-5AFA101CC44A}" dt="2024-01-19T07:10:04.560" v="6520"/>
          <ac:cxnSpMkLst>
            <pc:docMk/>
            <pc:sldMk cId="13614666" sldId="334"/>
            <ac:cxnSpMk id="27" creationId="{D2965FC4-FDBE-73AF-27A2-825B2D5099EA}"/>
          </ac:cxnSpMkLst>
        </pc:cxnChg>
      </pc:sldChg>
      <pc:sldChg chg="addSp modSp add mod">
        <pc:chgData name="Toby Donaldson" userId="2e6e5431-bb17-4c41-9985-d39c50d83c73" providerId="ADAL" clId="{F0E40FE0-2E57-4922-A8AA-5AFA101CC44A}" dt="2024-01-19T07:13:39.287" v="6994" actId="1076"/>
        <pc:sldMkLst>
          <pc:docMk/>
          <pc:sldMk cId="987462323" sldId="335"/>
        </pc:sldMkLst>
        <pc:spChg chg="add mod">
          <ac:chgData name="Toby Donaldson" userId="2e6e5431-bb17-4c41-9985-d39c50d83c73" providerId="ADAL" clId="{F0E40FE0-2E57-4922-A8AA-5AFA101CC44A}" dt="2024-01-19T07:11:40.544" v="6638"/>
          <ac:spMkLst>
            <pc:docMk/>
            <pc:sldMk cId="987462323" sldId="335"/>
            <ac:spMk id="28" creationId="{C1E990FC-52D0-4431-191C-282A19A8F3AE}"/>
          </ac:spMkLst>
        </pc:spChg>
        <pc:spChg chg="add mod">
          <ac:chgData name="Toby Donaldson" userId="2e6e5431-bb17-4c41-9985-d39c50d83c73" providerId="ADAL" clId="{F0E40FE0-2E57-4922-A8AA-5AFA101CC44A}" dt="2024-01-19T07:11:40.544" v="6638"/>
          <ac:spMkLst>
            <pc:docMk/>
            <pc:sldMk cId="987462323" sldId="335"/>
            <ac:spMk id="29" creationId="{F9BCF253-7D51-85C5-6E85-8A4125398FA8}"/>
          </ac:spMkLst>
        </pc:spChg>
        <pc:spChg chg="add mod">
          <ac:chgData name="Toby Donaldson" userId="2e6e5431-bb17-4c41-9985-d39c50d83c73" providerId="ADAL" clId="{F0E40FE0-2E57-4922-A8AA-5AFA101CC44A}" dt="2024-01-19T07:11:40.544" v="6638"/>
          <ac:spMkLst>
            <pc:docMk/>
            <pc:sldMk cId="987462323" sldId="335"/>
            <ac:spMk id="30" creationId="{8A34584B-CF81-708A-66ED-370DF37D51A2}"/>
          </ac:spMkLst>
        </pc:spChg>
        <pc:spChg chg="add mod">
          <ac:chgData name="Toby Donaldson" userId="2e6e5431-bb17-4c41-9985-d39c50d83c73" providerId="ADAL" clId="{F0E40FE0-2E57-4922-A8AA-5AFA101CC44A}" dt="2024-01-19T07:11:40.544" v="6638"/>
          <ac:spMkLst>
            <pc:docMk/>
            <pc:sldMk cId="987462323" sldId="335"/>
            <ac:spMk id="31" creationId="{67D32B00-48C2-9B9E-F63E-8ADB4ADD3B43}"/>
          </ac:spMkLst>
        </pc:spChg>
        <pc:spChg chg="add mod">
          <ac:chgData name="Toby Donaldson" userId="2e6e5431-bb17-4c41-9985-d39c50d83c73" providerId="ADAL" clId="{F0E40FE0-2E57-4922-A8AA-5AFA101CC44A}" dt="2024-01-19T07:12:43.605" v="6820"/>
          <ac:spMkLst>
            <pc:docMk/>
            <pc:sldMk cId="987462323" sldId="335"/>
            <ac:spMk id="32" creationId="{35846D60-075C-AECA-4893-D16C0F6C20D2}"/>
          </ac:spMkLst>
        </pc:spChg>
        <pc:spChg chg="add mod">
          <ac:chgData name="Toby Donaldson" userId="2e6e5431-bb17-4c41-9985-d39c50d83c73" providerId="ADAL" clId="{F0E40FE0-2E57-4922-A8AA-5AFA101CC44A}" dt="2024-01-19T07:12:43.605" v="6820"/>
          <ac:spMkLst>
            <pc:docMk/>
            <pc:sldMk cId="987462323" sldId="335"/>
            <ac:spMk id="33" creationId="{01596475-6C7E-F345-B5CA-3B89FE69975D}"/>
          </ac:spMkLst>
        </pc:spChg>
        <pc:spChg chg="add mod">
          <ac:chgData name="Toby Donaldson" userId="2e6e5431-bb17-4c41-9985-d39c50d83c73" providerId="ADAL" clId="{F0E40FE0-2E57-4922-A8AA-5AFA101CC44A}" dt="2024-01-19T07:12:43.605" v="6820"/>
          <ac:spMkLst>
            <pc:docMk/>
            <pc:sldMk cId="987462323" sldId="335"/>
            <ac:spMk id="34" creationId="{BFAF6E06-BB8A-1D7F-9078-E6CD1401CB43}"/>
          </ac:spMkLst>
        </pc:spChg>
        <pc:spChg chg="add mod">
          <ac:chgData name="Toby Donaldson" userId="2e6e5431-bb17-4c41-9985-d39c50d83c73" providerId="ADAL" clId="{F0E40FE0-2E57-4922-A8AA-5AFA101CC44A}" dt="2024-01-19T07:12:43.605" v="6820"/>
          <ac:spMkLst>
            <pc:docMk/>
            <pc:sldMk cId="987462323" sldId="335"/>
            <ac:spMk id="36" creationId="{CE889145-9E84-5072-7144-B93613FCA9B3}"/>
          </ac:spMkLst>
        </pc:spChg>
        <pc:spChg chg="add mod">
          <ac:chgData name="Toby Donaldson" userId="2e6e5431-bb17-4c41-9985-d39c50d83c73" providerId="ADAL" clId="{F0E40FE0-2E57-4922-A8AA-5AFA101CC44A}" dt="2024-01-19T07:13:39.287" v="6994" actId="1076"/>
          <ac:spMkLst>
            <pc:docMk/>
            <pc:sldMk cId="987462323" sldId="335"/>
            <ac:spMk id="37" creationId="{2413CCF9-D625-C624-8822-EC785AE57484}"/>
          </ac:spMkLst>
        </pc:spChg>
        <pc:spChg chg="mod">
          <ac:chgData name="Toby Donaldson" userId="2e6e5431-bb17-4c41-9985-d39c50d83c73" providerId="ADAL" clId="{F0E40FE0-2E57-4922-A8AA-5AFA101CC44A}" dt="2024-01-19T07:12:36.834" v="6819" actId="20577"/>
          <ac:spMkLst>
            <pc:docMk/>
            <pc:sldMk cId="987462323" sldId="335"/>
            <ac:spMk id="111" creationId="{FB445307-9AE1-56DE-D30E-6A65DA4A3D3B}"/>
          </ac:spMkLst>
        </pc:spChg>
      </pc:sldChg>
      <pc:sldChg chg="addSp delSp modSp new mod">
        <pc:chgData name="Toby Donaldson" userId="2e6e5431-bb17-4c41-9985-d39c50d83c73" providerId="ADAL" clId="{F0E40FE0-2E57-4922-A8AA-5AFA101CC44A}" dt="2024-01-20T04:50:53.777" v="7963" actId="1076"/>
        <pc:sldMkLst>
          <pc:docMk/>
          <pc:sldMk cId="460310742" sldId="336"/>
        </pc:sldMkLst>
        <pc:spChg chg="mod">
          <ac:chgData name="Toby Donaldson" userId="2e6e5431-bb17-4c41-9985-d39c50d83c73" providerId="ADAL" clId="{F0E40FE0-2E57-4922-A8AA-5AFA101CC44A}" dt="2024-01-20T04:31:02.502" v="7026" actId="20577"/>
          <ac:spMkLst>
            <pc:docMk/>
            <pc:sldMk cId="460310742" sldId="336"/>
            <ac:spMk id="2" creationId="{32B403EA-434E-EF9D-8BEF-30F0AA8A99C2}"/>
          </ac:spMkLst>
        </pc:spChg>
        <pc:spChg chg="del">
          <ac:chgData name="Toby Donaldson" userId="2e6e5431-bb17-4c41-9985-d39c50d83c73" providerId="ADAL" clId="{F0E40FE0-2E57-4922-A8AA-5AFA101CC44A}" dt="2024-01-20T04:31:09.456" v="7027" actId="21"/>
          <ac:spMkLst>
            <pc:docMk/>
            <pc:sldMk cId="460310742" sldId="336"/>
            <ac:spMk id="3" creationId="{5F5895DB-E3D7-2B99-3EF2-D3D4F5D63A43}"/>
          </ac:spMkLst>
        </pc:spChg>
        <pc:spChg chg="add mod">
          <ac:chgData name="Toby Donaldson" userId="2e6e5431-bb17-4c41-9985-d39c50d83c73" providerId="ADAL" clId="{F0E40FE0-2E57-4922-A8AA-5AFA101CC44A}" dt="2024-01-20T04:40:38.714" v="7526" actId="1076"/>
          <ac:spMkLst>
            <pc:docMk/>
            <pc:sldMk cId="460310742" sldId="336"/>
            <ac:spMk id="5" creationId="{B91E594E-E478-1EB7-7FA7-6B90DB85E1C7}"/>
          </ac:spMkLst>
        </pc:spChg>
        <pc:spChg chg="add mod">
          <ac:chgData name="Toby Donaldson" userId="2e6e5431-bb17-4c41-9985-d39c50d83c73" providerId="ADAL" clId="{F0E40FE0-2E57-4922-A8AA-5AFA101CC44A}" dt="2024-01-20T04:48:55.214" v="7811" actId="20577"/>
          <ac:spMkLst>
            <pc:docMk/>
            <pc:sldMk cId="460310742" sldId="336"/>
            <ac:spMk id="6" creationId="{79628F64-1275-6517-EDA6-5AF37D4D4C59}"/>
          </ac:spMkLst>
        </pc:spChg>
        <pc:spChg chg="add mod">
          <ac:chgData name="Toby Donaldson" userId="2e6e5431-bb17-4c41-9985-d39c50d83c73" providerId="ADAL" clId="{F0E40FE0-2E57-4922-A8AA-5AFA101CC44A}" dt="2024-01-20T04:48:39.947" v="7807" actId="14100"/>
          <ac:spMkLst>
            <pc:docMk/>
            <pc:sldMk cId="460310742" sldId="336"/>
            <ac:spMk id="7" creationId="{AD503AF9-37AD-90EA-5D4F-E5C0E8F536C0}"/>
          </ac:spMkLst>
        </pc:spChg>
        <pc:spChg chg="add mod">
          <ac:chgData name="Toby Donaldson" userId="2e6e5431-bb17-4c41-9985-d39c50d83c73" providerId="ADAL" clId="{F0E40FE0-2E57-4922-A8AA-5AFA101CC44A}" dt="2024-01-20T04:46:01.088" v="7745" actId="255"/>
          <ac:spMkLst>
            <pc:docMk/>
            <pc:sldMk cId="460310742" sldId="336"/>
            <ac:spMk id="8" creationId="{F60EB777-2A3D-625F-2473-821E05D10053}"/>
          </ac:spMkLst>
        </pc:spChg>
        <pc:spChg chg="add mod">
          <ac:chgData name="Toby Donaldson" userId="2e6e5431-bb17-4c41-9985-d39c50d83c73" providerId="ADAL" clId="{F0E40FE0-2E57-4922-A8AA-5AFA101CC44A}" dt="2024-01-20T04:47:58.861" v="7788" actId="12788"/>
          <ac:spMkLst>
            <pc:docMk/>
            <pc:sldMk cId="460310742" sldId="336"/>
            <ac:spMk id="12" creationId="{6AEB61FE-BD3E-B218-6615-EF2112E4473F}"/>
          </ac:spMkLst>
        </pc:spChg>
        <pc:spChg chg="add mod">
          <ac:chgData name="Toby Donaldson" userId="2e6e5431-bb17-4c41-9985-d39c50d83c73" providerId="ADAL" clId="{F0E40FE0-2E57-4922-A8AA-5AFA101CC44A}" dt="2024-01-20T04:49:11.346" v="7817" actId="1076"/>
          <ac:spMkLst>
            <pc:docMk/>
            <pc:sldMk cId="460310742" sldId="336"/>
            <ac:spMk id="14" creationId="{40CF7398-4987-F6E9-909B-4CA321FD037E}"/>
          </ac:spMkLst>
        </pc:spChg>
        <pc:spChg chg="add mod">
          <ac:chgData name="Toby Donaldson" userId="2e6e5431-bb17-4c41-9985-d39c50d83c73" providerId="ADAL" clId="{F0E40FE0-2E57-4922-A8AA-5AFA101CC44A}" dt="2024-01-20T04:50:53.777" v="7963" actId="1076"/>
          <ac:spMkLst>
            <pc:docMk/>
            <pc:sldMk cId="460310742" sldId="336"/>
            <ac:spMk id="18" creationId="{3435F265-0A10-CFA2-2DA9-B270218CE138}"/>
          </ac:spMkLst>
        </pc:spChg>
        <pc:cxnChg chg="add mod">
          <ac:chgData name="Toby Donaldson" userId="2e6e5431-bb17-4c41-9985-d39c50d83c73" providerId="ADAL" clId="{F0E40FE0-2E57-4922-A8AA-5AFA101CC44A}" dt="2024-01-20T04:48:39.947" v="7807" actId="14100"/>
          <ac:cxnSpMkLst>
            <pc:docMk/>
            <pc:sldMk cId="460310742" sldId="336"/>
            <ac:cxnSpMk id="10" creationId="{7ADEC847-FE6A-0ED5-0CDD-9C2CBE461A36}"/>
          </ac:cxnSpMkLst>
        </pc:cxnChg>
      </pc:sldChg>
      <pc:sldChg chg="addSp delSp modSp add mod">
        <pc:chgData name="Toby Donaldson" userId="2e6e5431-bb17-4c41-9985-d39c50d83c73" providerId="ADAL" clId="{F0E40FE0-2E57-4922-A8AA-5AFA101CC44A}" dt="2024-01-20T04:39:35.786" v="7502" actId="1076"/>
        <pc:sldMkLst>
          <pc:docMk/>
          <pc:sldMk cId="2543430043" sldId="337"/>
        </pc:sldMkLst>
        <pc:spChg chg="mod">
          <ac:chgData name="Toby Donaldson" userId="2e6e5431-bb17-4c41-9985-d39c50d83c73" providerId="ADAL" clId="{F0E40FE0-2E57-4922-A8AA-5AFA101CC44A}" dt="2024-01-20T04:32:47.980" v="7076" actId="1076"/>
          <ac:spMkLst>
            <pc:docMk/>
            <pc:sldMk cId="2543430043" sldId="337"/>
            <ac:spMk id="2" creationId="{B2E0EC4B-8A0E-1BCF-888B-26E96DB43052}"/>
          </ac:spMkLst>
        </pc:spChg>
        <pc:spChg chg="add del">
          <ac:chgData name="Toby Donaldson" userId="2e6e5431-bb17-4c41-9985-d39c50d83c73" providerId="ADAL" clId="{F0E40FE0-2E57-4922-A8AA-5AFA101CC44A}" dt="2024-01-20T04:32:01.758" v="7031" actId="21"/>
          <ac:spMkLst>
            <pc:docMk/>
            <pc:sldMk cId="2543430043" sldId="337"/>
            <ac:spMk id="3" creationId="{BF3F0BF9-3D1B-BF89-E0FD-C32FB4D1F3AA}"/>
          </ac:spMkLst>
        </pc:spChg>
        <pc:spChg chg="del">
          <ac:chgData name="Toby Donaldson" userId="2e6e5431-bb17-4c41-9985-d39c50d83c73" providerId="ADAL" clId="{F0E40FE0-2E57-4922-A8AA-5AFA101CC44A}" dt="2024-01-20T04:32:08.291" v="7033" actId="21"/>
          <ac:spMkLst>
            <pc:docMk/>
            <pc:sldMk cId="2543430043" sldId="337"/>
            <ac:spMk id="5" creationId="{BF070B2B-4C03-7D7C-7855-25E98EBF186B}"/>
          </ac:spMkLst>
        </pc:spChg>
        <pc:spChg chg="del">
          <ac:chgData name="Toby Donaldson" userId="2e6e5431-bb17-4c41-9985-d39c50d83c73" providerId="ADAL" clId="{F0E40FE0-2E57-4922-A8AA-5AFA101CC44A}" dt="2024-01-20T04:32:08.291" v="7033" actId="21"/>
          <ac:spMkLst>
            <pc:docMk/>
            <pc:sldMk cId="2543430043" sldId="337"/>
            <ac:spMk id="6" creationId="{64234A26-B563-3A45-185F-D8234742E92C}"/>
          </ac:spMkLst>
        </pc:spChg>
        <pc:spChg chg="del">
          <ac:chgData name="Toby Donaldson" userId="2e6e5431-bb17-4c41-9985-d39c50d83c73" providerId="ADAL" clId="{F0E40FE0-2E57-4922-A8AA-5AFA101CC44A}" dt="2024-01-20T04:32:08.291" v="7033" actId="21"/>
          <ac:spMkLst>
            <pc:docMk/>
            <pc:sldMk cId="2543430043" sldId="337"/>
            <ac:spMk id="7" creationId="{A2B6C373-BE7D-D29B-489E-F9BC8386A05A}"/>
          </ac:spMkLst>
        </pc:spChg>
        <pc:spChg chg="add del mod">
          <ac:chgData name="Toby Donaldson" userId="2e6e5431-bb17-4c41-9985-d39c50d83c73" providerId="ADAL" clId="{F0E40FE0-2E57-4922-A8AA-5AFA101CC44A}" dt="2024-01-20T04:31:59.730" v="7030" actId="21"/>
          <ac:spMkLst>
            <pc:docMk/>
            <pc:sldMk cId="2543430043" sldId="337"/>
            <ac:spMk id="9" creationId="{A3BC4C29-03BA-4F1E-F308-2EF31755C27C}"/>
          </ac:spMkLst>
        </pc:spChg>
        <pc:spChg chg="add del mod">
          <ac:chgData name="Toby Donaldson" userId="2e6e5431-bb17-4c41-9985-d39c50d83c73" providerId="ADAL" clId="{F0E40FE0-2E57-4922-A8AA-5AFA101CC44A}" dt="2024-01-20T04:32:04.492" v="7032" actId="21"/>
          <ac:spMkLst>
            <pc:docMk/>
            <pc:sldMk cId="2543430043" sldId="337"/>
            <ac:spMk id="13" creationId="{15614AF2-B14A-2A98-1C37-3EF93B1D4994}"/>
          </ac:spMkLst>
        </pc:spChg>
        <pc:spChg chg="add mod">
          <ac:chgData name="Toby Donaldson" userId="2e6e5431-bb17-4c41-9985-d39c50d83c73" providerId="ADAL" clId="{F0E40FE0-2E57-4922-A8AA-5AFA101CC44A}" dt="2024-01-20T04:33:36.090" v="7119" actId="1076"/>
          <ac:spMkLst>
            <pc:docMk/>
            <pc:sldMk cId="2543430043" sldId="337"/>
            <ac:spMk id="16" creationId="{51358AC6-8FA0-4414-DB97-D73C19B27239}"/>
          </ac:spMkLst>
        </pc:spChg>
        <pc:spChg chg="add mod">
          <ac:chgData name="Toby Donaldson" userId="2e6e5431-bb17-4c41-9985-d39c50d83c73" providerId="ADAL" clId="{F0E40FE0-2E57-4922-A8AA-5AFA101CC44A}" dt="2024-01-20T04:35:08.410" v="7198" actId="1076"/>
          <ac:spMkLst>
            <pc:docMk/>
            <pc:sldMk cId="2543430043" sldId="337"/>
            <ac:spMk id="17" creationId="{D3C0C399-3CBF-9D2C-AC15-735211714EA2}"/>
          </ac:spMkLst>
        </pc:spChg>
        <pc:spChg chg="add mod">
          <ac:chgData name="Toby Donaldson" userId="2e6e5431-bb17-4c41-9985-d39c50d83c73" providerId="ADAL" clId="{F0E40FE0-2E57-4922-A8AA-5AFA101CC44A}" dt="2024-01-20T04:39:35.786" v="7502" actId="1076"/>
          <ac:spMkLst>
            <pc:docMk/>
            <pc:sldMk cId="2543430043" sldId="337"/>
            <ac:spMk id="18" creationId="{2043498D-9554-87A3-FE02-60D8DD6B9FFD}"/>
          </ac:spMkLst>
        </pc:spChg>
        <pc:spChg chg="add mod">
          <ac:chgData name="Toby Donaldson" userId="2e6e5431-bb17-4c41-9985-d39c50d83c73" providerId="ADAL" clId="{F0E40FE0-2E57-4922-A8AA-5AFA101CC44A}" dt="2024-01-20T04:39:30.433" v="7501" actId="1076"/>
          <ac:spMkLst>
            <pc:docMk/>
            <pc:sldMk cId="2543430043" sldId="337"/>
            <ac:spMk id="19" creationId="{995B00BA-D37B-789D-3548-50B94E8A4BFD}"/>
          </ac:spMkLst>
        </pc:spChg>
        <pc:spChg chg="add mod">
          <ac:chgData name="Toby Donaldson" userId="2e6e5431-bb17-4c41-9985-d39c50d83c73" providerId="ADAL" clId="{F0E40FE0-2E57-4922-A8AA-5AFA101CC44A}" dt="2024-01-20T04:39:22.514" v="7499" actId="1076"/>
          <ac:spMkLst>
            <pc:docMk/>
            <pc:sldMk cId="2543430043" sldId="337"/>
            <ac:spMk id="20" creationId="{9978E60D-CF27-863C-59E8-8D2DE97C4FFE}"/>
          </ac:spMkLst>
        </pc:spChg>
        <pc:spChg chg="del">
          <ac:chgData name="Toby Donaldson" userId="2e6e5431-bb17-4c41-9985-d39c50d83c73" providerId="ADAL" clId="{F0E40FE0-2E57-4922-A8AA-5AFA101CC44A}" dt="2024-01-20T04:32:13.694" v="7034" actId="21"/>
          <ac:spMkLst>
            <pc:docMk/>
            <pc:sldMk cId="2543430043" sldId="337"/>
            <ac:spMk id="21" creationId="{8754718F-D58F-55DF-8236-661FD7EB2710}"/>
          </ac:spMkLst>
        </pc:spChg>
        <pc:spChg chg="del">
          <ac:chgData name="Toby Donaldson" userId="2e6e5431-bb17-4c41-9985-d39c50d83c73" providerId="ADAL" clId="{F0E40FE0-2E57-4922-A8AA-5AFA101CC44A}" dt="2024-01-20T04:32:13.694" v="7034" actId="21"/>
          <ac:spMkLst>
            <pc:docMk/>
            <pc:sldMk cId="2543430043" sldId="337"/>
            <ac:spMk id="22" creationId="{8D0A6E93-AF5C-3175-B3AB-58D6683ED6E9}"/>
          </ac:spMkLst>
        </pc:spChg>
        <pc:spChg chg="del">
          <ac:chgData name="Toby Donaldson" userId="2e6e5431-bb17-4c41-9985-d39c50d83c73" providerId="ADAL" clId="{F0E40FE0-2E57-4922-A8AA-5AFA101CC44A}" dt="2024-01-20T04:32:17.707" v="7035" actId="21"/>
          <ac:spMkLst>
            <pc:docMk/>
            <pc:sldMk cId="2543430043" sldId="337"/>
            <ac:spMk id="27" creationId="{A8298232-FC18-B750-8C11-E00DB995F660}"/>
          </ac:spMkLst>
        </pc:spChg>
        <pc:spChg chg="del">
          <ac:chgData name="Toby Donaldson" userId="2e6e5431-bb17-4c41-9985-d39c50d83c73" providerId="ADAL" clId="{F0E40FE0-2E57-4922-A8AA-5AFA101CC44A}" dt="2024-01-20T04:32:17.707" v="7035" actId="21"/>
          <ac:spMkLst>
            <pc:docMk/>
            <pc:sldMk cId="2543430043" sldId="337"/>
            <ac:spMk id="32" creationId="{C016DE5F-D4FE-F37D-B074-1DE4D0751283}"/>
          </ac:spMkLst>
        </pc:spChg>
        <pc:spChg chg="mod">
          <ac:chgData name="Toby Donaldson" userId="2e6e5431-bb17-4c41-9985-d39c50d83c73" providerId="ADAL" clId="{F0E40FE0-2E57-4922-A8AA-5AFA101CC44A}" dt="2024-01-20T04:34:13.473" v="7133" actId="1076"/>
          <ac:spMkLst>
            <pc:docMk/>
            <pc:sldMk cId="2543430043" sldId="337"/>
            <ac:spMk id="38" creationId="{AA17A092-2130-614C-A983-B187BBAFF10C}"/>
          </ac:spMkLst>
        </pc:spChg>
        <pc:spChg chg="mod">
          <ac:chgData name="Toby Donaldson" userId="2e6e5431-bb17-4c41-9985-d39c50d83c73" providerId="ADAL" clId="{F0E40FE0-2E57-4922-A8AA-5AFA101CC44A}" dt="2024-01-20T04:35:04.682" v="7197" actId="1076"/>
          <ac:spMkLst>
            <pc:docMk/>
            <pc:sldMk cId="2543430043" sldId="337"/>
            <ac:spMk id="39" creationId="{43E6C251-BE0B-F84D-B6B2-D2A52B5B8BCA}"/>
          </ac:spMkLst>
        </pc:spChg>
        <pc:spChg chg="mod">
          <ac:chgData name="Toby Donaldson" userId="2e6e5431-bb17-4c41-9985-d39c50d83c73" providerId="ADAL" clId="{F0E40FE0-2E57-4922-A8AA-5AFA101CC44A}" dt="2024-01-20T04:34:32.714" v="7147" actId="14100"/>
          <ac:spMkLst>
            <pc:docMk/>
            <pc:sldMk cId="2543430043" sldId="337"/>
            <ac:spMk id="41" creationId="{050C3F0D-E9A9-3BC3-2E63-2B2DCDC62DF6}"/>
          </ac:spMkLst>
        </pc:spChg>
        <pc:spChg chg="mod">
          <ac:chgData name="Toby Donaldson" userId="2e6e5431-bb17-4c41-9985-d39c50d83c73" providerId="ADAL" clId="{F0E40FE0-2E57-4922-A8AA-5AFA101CC44A}" dt="2024-01-20T04:33:42.889" v="7120" actId="1076"/>
          <ac:spMkLst>
            <pc:docMk/>
            <pc:sldMk cId="2543430043" sldId="337"/>
            <ac:spMk id="42" creationId="{70166610-F060-C847-09F8-C16D9B2B9CAA}"/>
          </ac:spMkLst>
        </pc:spChg>
        <pc:spChg chg="mod">
          <ac:chgData name="Toby Donaldson" userId="2e6e5431-bb17-4c41-9985-d39c50d83c73" providerId="ADAL" clId="{F0E40FE0-2E57-4922-A8AA-5AFA101CC44A}" dt="2024-01-20T04:34:36.626" v="7148" actId="1076"/>
          <ac:spMkLst>
            <pc:docMk/>
            <pc:sldMk cId="2543430043" sldId="337"/>
            <ac:spMk id="43" creationId="{F1F74C01-26F9-3958-F228-68A5D666BDFE}"/>
          </ac:spMkLst>
        </pc:spChg>
        <pc:spChg chg="mod">
          <ac:chgData name="Toby Donaldson" userId="2e6e5431-bb17-4c41-9985-d39c50d83c73" providerId="ADAL" clId="{F0E40FE0-2E57-4922-A8AA-5AFA101CC44A}" dt="2024-01-20T04:35:04.682" v="7197" actId="1076"/>
          <ac:spMkLst>
            <pc:docMk/>
            <pc:sldMk cId="2543430043" sldId="337"/>
            <ac:spMk id="44" creationId="{ED869240-2DA3-00B7-DF82-FD7CF94A190A}"/>
          </ac:spMkLst>
        </pc:spChg>
        <pc:spChg chg="mod">
          <ac:chgData name="Toby Donaldson" userId="2e6e5431-bb17-4c41-9985-d39c50d83c73" providerId="ADAL" clId="{F0E40FE0-2E57-4922-A8AA-5AFA101CC44A}" dt="2024-01-20T04:33:01.785" v="7079" actId="1076"/>
          <ac:spMkLst>
            <pc:docMk/>
            <pc:sldMk cId="2543430043" sldId="337"/>
            <ac:spMk id="62" creationId="{47B21CEC-92D0-2EE6-1362-C7C85DC2FE02}"/>
          </ac:spMkLst>
        </pc:spChg>
        <pc:grpChg chg="del">
          <ac:chgData name="Toby Donaldson" userId="2e6e5431-bb17-4c41-9985-d39c50d83c73" providerId="ADAL" clId="{F0E40FE0-2E57-4922-A8AA-5AFA101CC44A}" dt="2024-01-20T04:32:17.707" v="7035" actId="21"/>
          <ac:grpSpMkLst>
            <pc:docMk/>
            <pc:sldMk cId="2543430043" sldId="337"/>
            <ac:grpSpMk id="23" creationId="{72DC2841-E131-F519-AD48-1532B6783D95}"/>
          </ac:grpSpMkLst>
        </pc:grpChg>
        <pc:grpChg chg="del">
          <ac:chgData name="Toby Donaldson" userId="2e6e5431-bb17-4c41-9985-d39c50d83c73" providerId="ADAL" clId="{F0E40FE0-2E57-4922-A8AA-5AFA101CC44A}" dt="2024-01-20T04:32:17.707" v="7035" actId="21"/>
          <ac:grpSpMkLst>
            <pc:docMk/>
            <pc:sldMk cId="2543430043" sldId="337"/>
            <ac:grpSpMk id="28" creationId="{4D561E4E-2140-30D6-787C-4D6EF90198D8}"/>
          </ac:grpSpMkLst>
        </pc:grpChg>
        <pc:grpChg chg="mod">
          <ac:chgData name="Toby Donaldson" userId="2e6e5431-bb17-4c41-9985-d39c50d83c73" providerId="ADAL" clId="{F0E40FE0-2E57-4922-A8AA-5AFA101CC44A}" dt="2024-01-20T04:35:04.682" v="7197" actId="1076"/>
          <ac:grpSpMkLst>
            <pc:docMk/>
            <pc:sldMk cId="2543430043" sldId="337"/>
            <ac:grpSpMk id="35" creationId="{B9BEB8FB-6B81-B10D-84E7-C56E3E95EDB9}"/>
          </ac:grpSpMkLst>
        </pc:grpChg>
        <pc:grpChg chg="mod">
          <ac:chgData name="Toby Donaldson" userId="2e6e5431-bb17-4c41-9985-d39c50d83c73" providerId="ADAL" clId="{F0E40FE0-2E57-4922-A8AA-5AFA101CC44A}" dt="2024-01-20T04:35:04.682" v="7197" actId="1076"/>
          <ac:grpSpMkLst>
            <pc:docMk/>
            <pc:sldMk cId="2543430043" sldId="337"/>
            <ac:grpSpMk id="40" creationId="{37C4E2ED-0400-0150-8E15-59DF824193EB}"/>
          </ac:grpSpMkLst>
        </pc:grpChg>
        <pc:grpChg chg="del">
          <ac:chgData name="Toby Donaldson" userId="2e6e5431-bb17-4c41-9985-d39c50d83c73" providerId="ADAL" clId="{F0E40FE0-2E57-4922-A8AA-5AFA101CC44A}" dt="2024-01-20T04:32:13.694" v="7034" actId="21"/>
          <ac:grpSpMkLst>
            <pc:docMk/>
            <pc:sldMk cId="2543430043" sldId="337"/>
            <ac:grpSpMk id="55" creationId="{0B9AC7AF-2B96-33DD-0DCC-36D210119118}"/>
          </ac:grpSpMkLst>
        </pc:grpChg>
        <pc:grpChg chg="mod">
          <ac:chgData name="Toby Donaldson" userId="2e6e5431-bb17-4c41-9985-d39c50d83c73" providerId="ADAL" clId="{F0E40FE0-2E57-4922-A8AA-5AFA101CC44A}" dt="2024-01-20T04:33:01.785" v="7079" actId="1076"/>
          <ac:grpSpMkLst>
            <pc:docMk/>
            <pc:sldMk cId="2543430043" sldId="337"/>
            <ac:grpSpMk id="56" creationId="{0B7FBC77-F8A9-1842-8CDB-F3572E3ADBA2}"/>
          </ac:grpSpMkLst>
        </pc:grpChg>
        <pc:inkChg chg="add del">
          <ac:chgData name="Toby Donaldson" userId="2e6e5431-bb17-4c41-9985-d39c50d83c73" providerId="ADAL" clId="{F0E40FE0-2E57-4922-A8AA-5AFA101CC44A}" dt="2024-01-20T04:32:01.758" v="7031" actId="21"/>
          <ac:inkMkLst>
            <pc:docMk/>
            <pc:sldMk cId="2543430043" sldId="337"/>
            <ac:inkMk id="64" creationId="{D6ACDBC3-691D-F6FC-D2AF-37FF4E2FD7D3}"/>
          </ac:inkMkLst>
        </pc:inkChg>
        <pc:cxnChg chg="del">
          <ac:chgData name="Toby Donaldson" userId="2e6e5431-bb17-4c41-9985-d39c50d83c73" providerId="ADAL" clId="{F0E40FE0-2E57-4922-A8AA-5AFA101CC44A}" dt="2024-01-20T04:32:17.707" v="7035" actId="21"/>
          <ac:cxnSpMkLst>
            <pc:docMk/>
            <pc:sldMk cId="2543430043" sldId="337"/>
            <ac:cxnSpMk id="34" creationId="{98228C85-6DA5-D229-028F-ED78A2B41E62}"/>
          </ac:cxnSpMkLst>
        </pc:cxnChg>
        <pc:cxnChg chg="mod">
          <ac:chgData name="Toby Donaldson" userId="2e6e5431-bb17-4c41-9985-d39c50d83c73" providerId="ADAL" clId="{F0E40FE0-2E57-4922-A8AA-5AFA101CC44A}" dt="2024-01-20T04:35:04.682" v="7197" actId="1076"/>
          <ac:cxnSpMkLst>
            <pc:docMk/>
            <pc:sldMk cId="2543430043" sldId="337"/>
            <ac:cxnSpMk id="45" creationId="{08983F94-FA65-E800-61F0-A5CD3FB27F6A}"/>
          </ac:cxnSpMkLst>
        </pc:cxnChg>
      </pc:sldChg>
      <pc:sldChg chg="addSp delSp modSp new mod">
        <pc:chgData name="Toby Donaldson" userId="2e6e5431-bb17-4c41-9985-d39c50d83c73" providerId="ADAL" clId="{F0E40FE0-2E57-4922-A8AA-5AFA101CC44A}" dt="2024-01-22T19:46:28.629" v="9021" actId="20577"/>
        <pc:sldMkLst>
          <pc:docMk/>
          <pc:sldMk cId="669734175" sldId="338"/>
        </pc:sldMkLst>
        <pc:spChg chg="mod">
          <ac:chgData name="Toby Donaldson" userId="2e6e5431-bb17-4c41-9985-d39c50d83c73" providerId="ADAL" clId="{F0E40FE0-2E57-4922-A8AA-5AFA101CC44A}" dt="2024-01-20T04:56:36.221" v="8096" actId="20577"/>
          <ac:spMkLst>
            <pc:docMk/>
            <pc:sldMk cId="669734175" sldId="338"/>
            <ac:spMk id="2" creationId="{B0BBC5AE-7280-0D17-458A-5C0F3712F614}"/>
          </ac:spMkLst>
        </pc:spChg>
        <pc:spChg chg="del">
          <ac:chgData name="Toby Donaldson" userId="2e6e5431-bb17-4c41-9985-d39c50d83c73" providerId="ADAL" clId="{F0E40FE0-2E57-4922-A8AA-5AFA101CC44A}" dt="2024-01-20T04:52:33.897" v="8007" actId="21"/>
          <ac:spMkLst>
            <pc:docMk/>
            <pc:sldMk cId="669734175" sldId="338"/>
            <ac:spMk id="3" creationId="{EEAD7DB2-F835-ACC4-FA77-D45726D522FE}"/>
          </ac:spMkLst>
        </pc:spChg>
        <pc:spChg chg="add del mod">
          <ac:chgData name="Toby Donaldson" userId="2e6e5431-bb17-4c41-9985-d39c50d83c73" providerId="ADAL" clId="{F0E40FE0-2E57-4922-A8AA-5AFA101CC44A}" dt="2024-01-20T04:57:57.906" v="8120" actId="21"/>
          <ac:spMkLst>
            <pc:docMk/>
            <pc:sldMk cId="669734175" sldId="338"/>
            <ac:spMk id="5" creationId="{743918CB-9AB2-ABE1-8D8F-8EA537310535}"/>
          </ac:spMkLst>
        </pc:spChg>
        <pc:spChg chg="add mod">
          <ac:chgData name="Toby Donaldson" userId="2e6e5431-bb17-4c41-9985-d39c50d83c73" providerId="ADAL" clId="{F0E40FE0-2E57-4922-A8AA-5AFA101CC44A}" dt="2024-01-20T04:54:18.130" v="8048" actId="1076"/>
          <ac:spMkLst>
            <pc:docMk/>
            <pc:sldMk cId="669734175" sldId="338"/>
            <ac:spMk id="6" creationId="{70D78B62-37B0-2A04-EAC4-9078B791036B}"/>
          </ac:spMkLst>
        </pc:spChg>
        <pc:spChg chg="add del mod">
          <ac:chgData name="Toby Donaldson" userId="2e6e5431-bb17-4c41-9985-d39c50d83c73" providerId="ADAL" clId="{F0E40FE0-2E57-4922-A8AA-5AFA101CC44A}" dt="2024-01-20T05:02:41.823" v="8363" actId="21"/>
          <ac:spMkLst>
            <pc:docMk/>
            <pc:sldMk cId="669734175" sldId="338"/>
            <ac:spMk id="7" creationId="{B4975049-12AF-095B-1785-9C54CC7BDA22}"/>
          </ac:spMkLst>
        </pc:spChg>
        <pc:spChg chg="add mod">
          <ac:chgData name="Toby Donaldson" userId="2e6e5431-bb17-4c41-9985-d39c50d83c73" providerId="ADAL" clId="{F0E40FE0-2E57-4922-A8AA-5AFA101CC44A}" dt="2024-01-20T04:56:51.913" v="8101" actId="20577"/>
          <ac:spMkLst>
            <pc:docMk/>
            <pc:sldMk cId="669734175" sldId="338"/>
            <ac:spMk id="8" creationId="{251C21CB-64CE-2BA0-646A-F51A06D87AED}"/>
          </ac:spMkLst>
        </pc:spChg>
        <pc:spChg chg="add del mod">
          <ac:chgData name="Toby Donaldson" userId="2e6e5431-bb17-4c41-9985-d39c50d83c73" providerId="ADAL" clId="{F0E40FE0-2E57-4922-A8AA-5AFA101CC44A}" dt="2024-01-20T05:02:41.823" v="8363" actId="21"/>
          <ac:spMkLst>
            <pc:docMk/>
            <pc:sldMk cId="669734175" sldId="338"/>
            <ac:spMk id="9" creationId="{E09DB307-316F-1646-EA50-3EDD1FA521F2}"/>
          </ac:spMkLst>
        </pc:spChg>
        <pc:spChg chg="add mod">
          <ac:chgData name="Toby Donaldson" userId="2e6e5431-bb17-4c41-9985-d39c50d83c73" providerId="ADAL" clId="{F0E40FE0-2E57-4922-A8AA-5AFA101CC44A}" dt="2024-01-22T19:46:28.629" v="9021" actId="20577"/>
          <ac:spMkLst>
            <pc:docMk/>
            <pc:sldMk cId="669734175" sldId="338"/>
            <ac:spMk id="10" creationId="{F971EEB8-7E70-0D4D-D4E8-33A20503A493}"/>
          </ac:spMkLst>
        </pc:spChg>
        <pc:spChg chg="add mod">
          <ac:chgData name="Toby Donaldson" userId="2e6e5431-bb17-4c41-9985-d39c50d83c73" providerId="ADAL" clId="{F0E40FE0-2E57-4922-A8AA-5AFA101CC44A}" dt="2024-01-20T05:00:19.953" v="8331" actId="113"/>
          <ac:spMkLst>
            <pc:docMk/>
            <pc:sldMk cId="669734175" sldId="338"/>
            <ac:spMk id="11" creationId="{0F3036DB-CFEC-FC14-AD9A-D4E82A4EB597}"/>
          </ac:spMkLst>
        </pc:spChg>
        <pc:cxnChg chg="add mod">
          <ac:chgData name="Toby Donaldson" userId="2e6e5431-bb17-4c41-9985-d39c50d83c73" providerId="ADAL" clId="{F0E40FE0-2E57-4922-A8AA-5AFA101CC44A}" dt="2024-01-20T05:01:47.789" v="8351" actId="12788"/>
          <ac:cxnSpMkLst>
            <pc:docMk/>
            <pc:sldMk cId="669734175" sldId="338"/>
            <ac:cxnSpMk id="13" creationId="{2890E6F5-E056-297D-F146-163A09333283}"/>
          </ac:cxnSpMkLst>
        </pc:cxnChg>
        <pc:cxnChg chg="add del mod">
          <ac:chgData name="Toby Donaldson" userId="2e6e5431-bb17-4c41-9985-d39c50d83c73" providerId="ADAL" clId="{F0E40FE0-2E57-4922-A8AA-5AFA101CC44A}" dt="2024-01-20T05:02:41.823" v="8363" actId="21"/>
          <ac:cxnSpMkLst>
            <pc:docMk/>
            <pc:sldMk cId="669734175" sldId="338"/>
            <ac:cxnSpMk id="14" creationId="{E1786B19-FB92-9B64-CB82-40E173F1DC86}"/>
          </ac:cxnSpMkLst>
        </pc:cxnChg>
        <pc:cxnChg chg="add del mod">
          <ac:chgData name="Toby Donaldson" userId="2e6e5431-bb17-4c41-9985-d39c50d83c73" providerId="ADAL" clId="{F0E40FE0-2E57-4922-A8AA-5AFA101CC44A}" dt="2024-01-20T05:02:41.823" v="8363" actId="21"/>
          <ac:cxnSpMkLst>
            <pc:docMk/>
            <pc:sldMk cId="669734175" sldId="338"/>
            <ac:cxnSpMk id="15" creationId="{E6BCF492-E5DA-EC94-3C4A-24A159D10968}"/>
          </ac:cxnSpMkLst>
        </pc:cxnChg>
      </pc:sldChg>
      <pc:sldChg chg="addSp modSp add mod">
        <pc:chgData name="Toby Donaldson" userId="2e6e5431-bb17-4c41-9985-d39c50d83c73" providerId="ADAL" clId="{F0E40FE0-2E57-4922-A8AA-5AFA101CC44A}" dt="2024-01-22T19:46:43.608" v="9026" actId="20577"/>
        <pc:sldMkLst>
          <pc:docMk/>
          <pc:sldMk cId="2360878608" sldId="339"/>
        </pc:sldMkLst>
        <pc:spChg chg="add mod">
          <ac:chgData name="Toby Donaldson" userId="2e6e5431-bb17-4c41-9985-d39c50d83c73" providerId="ADAL" clId="{F0E40FE0-2E57-4922-A8AA-5AFA101CC44A}" dt="2024-01-20T05:03:49.759" v="8372"/>
          <ac:spMkLst>
            <pc:docMk/>
            <pc:sldMk cId="2360878608" sldId="339"/>
            <ac:spMk id="3" creationId="{B4975049-12AF-095B-1785-9C54CC7BDA22}"/>
          </ac:spMkLst>
        </pc:spChg>
        <pc:spChg chg="mod">
          <ac:chgData name="Toby Donaldson" userId="2e6e5431-bb17-4c41-9985-d39c50d83c73" providerId="ADAL" clId="{F0E40FE0-2E57-4922-A8AA-5AFA101CC44A}" dt="2024-01-22T19:46:43.608" v="9026" actId="20577"/>
          <ac:spMkLst>
            <pc:docMk/>
            <pc:sldMk cId="2360878608" sldId="339"/>
            <ac:spMk id="7" creationId="{B4975049-12AF-095B-1785-9C54CC7BDA22}"/>
          </ac:spMkLst>
        </pc:spChg>
        <pc:spChg chg="mod">
          <ac:chgData name="Toby Donaldson" userId="2e6e5431-bb17-4c41-9985-d39c50d83c73" providerId="ADAL" clId="{F0E40FE0-2E57-4922-A8AA-5AFA101CC44A}" dt="2024-01-22T19:46:41.463" v="9025" actId="20577"/>
          <ac:spMkLst>
            <pc:docMk/>
            <pc:sldMk cId="2360878608" sldId="339"/>
            <ac:spMk id="9" creationId="{E09DB307-316F-1646-EA50-3EDD1FA521F2}"/>
          </ac:spMkLst>
        </pc:spChg>
        <pc:spChg chg="mod">
          <ac:chgData name="Toby Donaldson" userId="2e6e5431-bb17-4c41-9985-d39c50d83c73" providerId="ADAL" clId="{F0E40FE0-2E57-4922-A8AA-5AFA101CC44A}" dt="2024-01-22T19:46:39.122" v="9024" actId="20577"/>
          <ac:spMkLst>
            <pc:docMk/>
            <pc:sldMk cId="2360878608" sldId="339"/>
            <ac:spMk id="10" creationId="{F971EEB8-7E70-0D4D-D4E8-33A20503A493}"/>
          </ac:spMkLst>
        </pc:spChg>
        <pc:spChg chg="add mod">
          <ac:chgData name="Toby Donaldson" userId="2e6e5431-bb17-4c41-9985-d39c50d83c73" providerId="ADAL" clId="{F0E40FE0-2E57-4922-A8AA-5AFA101CC44A}" dt="2024-01-20T05:04:29.122" v="8484" actId="1076"/>
          <ac:spMkLst>
            <pc:docMk/>
            <pc:sldMk cId="2360878608" sldId="339"/>
            <ac:spMk id="12" creationId="{CD360968-75D1-51BF-B3F3-013064786E1A}"/>
          </ac:spMkLst>
        </pc:spChg>
        <pc:cxnChg chg="add mod">
          <ac:chgData name="Toby Donaldson" userId="2e6e5431-bb17-4c41-9985-d39c50d83c73" providerId="ADAL" clId="{F0E40FE0-2E57-4922-A8AA-5AFA101CC44A}" dt="2024-01-20T05:03:49.759" v="8372"/>
          <ac:cxnSpMkLst>
            <pc:docMk/>
            <pc:sldMk cId="2360878608" sldId="339"/>
            <ac:cxnSpMk id="5" creationId="{E1786B19-FB92-9B64-CB82-40E173F1DC86}"/>
          </ac:cxnSpMkLst>
        </pc:cxnChg>
        <pc:cxnChg chg="add mod">
          <ac:chgData name="Toby Donaldson" userId="2e6e5431-bb17-4c41-9985-d39c50d83c73" providerId="ADAL" clId="{F0E40FE0-2E57-4922-A8AA-5AFA101CC44A}" dt="2024-01-20T05:03:49.759" v="8372"/>
          <ac:cxnSpMkLst>
            <pc:docMk/>
            <pc:sldMk cId="2360878608" sldId="339"/>
            <ac:cxnSpMk id="8" creationId="{E6BCF492-E5DA-EC94-3C4A-24A159D10968}"/>
          </ac:cxnSpMkLst>
        </pc:cxnChg>
      </pc:sldChg>
      <pc:sldChg chg="delSp modSp add mod ord">
        <pc:chgData name="Toby Donaldson" userId="2e6e5431-bb17-4c41-9985-d39c50d83c73" providerId="ADAL" clId="{F0E40FE0-2E57-4922-A8AA-5AFA101CC44A}" dt="2024-01-20T05:03:06.831" v="8367" actId="21"/>
        <pc:sldMkLst>
          <pc:docMk/>
          <pc:sldMk cId="4286439486" sldId="340"/>
        </pc:sldMkLst>
        <pc:spChg chg="del">
          <ac:chgData name="Toby Donaldson" userId="2e6e5431-bb17-4c41-9985-d39c50d83c73" providerId="ADAL" clId="{F0E40FE0-2E57-4922-A8AA-5AFA101CC44A}" dt="2024-01-20T05:03:06.831" v="8367" actId="21"/>
          <ac:spMkLst>
            <pc:docMk/>
            <pc:sldMk cId="4286439486" sldId="340"/>
            <ac:spMk id="7" creationId="{B4975049-12AF-095B-1785-9C54CC7BDA22}"/>
          </ac:spMkLst>
        </pc:spChg>
        <pc:spChg chg="del">
          <ac:chgData name="Toby Donaldson" userId="2e6e5431-bb17-4c41-9985-d39c50d83c73" providerId="ADAL" clId="{F0E40FE0-2E57-4922-A8AA-5AFA101CC44A}" dt="2024-01-20T05:03:06.831" v="8367" actId="21"/>
          <ac:spMkLst>
            <pc:docMk/>
            <pc:sldMk cId="4286439486" sldId="340"/>
            <ac:spMk id="9" creationId="{E09DB307-316F-1646-EA50-3EDD1FA521F2}"/>
          </ac:spMkLst>
        </pc:spChg>
        <pc:spChg chg="del">
          <ac:chgData name="Toby Donaldson" userId="2e6e5431-bb17-4c41-9985-d39c50d83c73" providerId="ADAL" clId="{F0E40FE0-2E57-4922-A8AA-5AFA101CC44A}" dt="2024-01-20T05:03:06.831" v="8367" actId="21"/>
          <ac:spMkLst>
            <pc:docMk/>
            <pc:sldMk cId="4286439486" sldId="340"/>
            <ac:spMk id="10" creationId="{F971EEB8-7E70-0D4D-D4E8-33A20503A493}"/>
          </ac:spMkLst>
        </pc:spChg>
        <pc:cxnChg chg="del mod">
          <ac:chgData name="Toby Donaldson" userId="2e6e5431-bb17-4c41-9985-d39c50d83c73" providerId="ADAL" clId="{F0E40FE0-2E57-4922-A8AA-5AFA101CC44A}" dt="2024-01-20T05:03:06.831" v="8367" actId="21"/>
          <ac:cxnSpMkLst>
            <pc:docMk/>
            <pc:sldMk cId="4286439486" sldId="340"/>
            <ac:cxnSpMk id="13" creationId="{2890E6F5-E056-297D-F146-163A09333283}"/>
          </ac:cxnSpMkLst>
        </pc:cxnChg>
        <pc:cxnChg chg="del mod">
          <ac:chgData name="Toby Donaldson" userId="2e6e5431-bb17-4c41-9985-d39c50d83c73" providerId="ADAL" clId="{F0E40FE0-2E57-4922-A8AA-5AFA101CC44A}" dt="2024-01-20T05:03:06.831" v="8367" actId="21"/>
          <ac:cxnSpMkLst>
            <pc:docMk/>
            <pc:sldMk cId="4286439486" sldId="340"/>
            <ac:cxnSpMk id="14" creationId="{E1786B19-FB92-9B64-CB82-40E173F1DC86}"/>
          </ac:cxnSpMkLst>
        </pc:cxnChg>
        <pc:cxnChg chg="del mod">
          <ac:chgData name="Toby Donaldson" userId="2e6e5431-bb17-4c41-9985-d39c50d83c73" providerId="ADAL" clId="{F0E40FE0-2E57-4922-A8AA-5AFA101CC44A}" dt="2024-01-20T05:03:06.831" v="8367" actId="21"/>
          <ac:cxnSpMkLst>
            <pc:docMk/>
            <pc:sldMk cId="4286439486" sldId="340"/>
            <ac:cxnSpMk id="15" creationId="{E6BCF492-E5DA-EC94-3C4A-24A159D10968}"/>
          </ac:cxnSpMkLst>
        </pc:cxnChg>
      </pc:sldChg>
      <pc:sldChg chg="delSp modSp add mod ord">
        <pc:chgData name="Toby Donaldson" userId="2e6e5431-bb17-4c41-9985-d39c50d83c73" providerId="ADAL" clId="{F0E40FE0-2E57-4922-A8AA-5AFA101CC44A}" dt="2024-01-22T19:46:34.244" v="9023" actId="20577"/>
        <pc:sldMkLst>
          <pc:docMk/>
          <pc:sldMk cId="4020752692" sldId="341"/>
        </pc:sldMkLst>
        <pc:spChg chg="del">
          <ac:chgData name="Toby Donaldson" userId="2e6e5431-bb17-4c41-9985-d39c50d83c73" providerId="ADAL" clId="{F0E40FE0-2E57-4922-A8AA-5AFA101CC44A}" dt="2024-01-20T05:03:19.980" v="8371" actId="21"/>
          <ac:spMkLst>
            <pc:docMk/>
            <pc:sldMk cId="4020752692" sldId="341"/>
            <ac:spMk id="7" creationId="{B4975049-12AF-095B-1785-9C54CC7BDA22}"/>
          </ac:spMkLst>
        </pc:spChg>
        <pc:spChg chg="mod">
          <ac:chgData name="Toby Donaldson" userId="2e6e5431-bb17-4c41-9985-d39c50d83c73" providerId="ADAL" clId="{F0E40FE0-2E57-4922-A8AA-5AFA101CC44A}" dt="2024-01-22T19:46:34.244" v="9023" actId="20577"/>
          <ac:spMkLst>
            <pc:docMk/>
            <pc:sldMk cId="4020752692" sldId="341"/>
            <ac:spMk id="9" creationId="{E09DB307-316F-1646-EA50-3EDD1FA521F2}"/>
          </ac:spMkLst>
        </pc:spChg>
        <pc:spChg chg="mod">
          <ac:chgData name="Toby Donaldson" userId="2e6e5431-bb17-4c41-9985-d39c50d83c73" providerId="ADAL" clId="{F0E40FE0-2E57-4922-A8AA-5AFA101CC44A}" dt="2024-01-22T19:46:32.164" v="9022" actId="20577"/>
          <ac:spMkLst>
            <pc:docMk/>
            <pc:sldMk cId="4020752692" sldId="341"/>
            <ac:spMk id="10" creationId="{F971EEB8-7E70-0D4D-D4E8-33A20503A493}"/>
          </ac:spMkLst>
        </pc:spChg>
        <pc:cxnChg chg="del mod">
          <ac:chgData name="Toby Donaldson" userId="2e6e5431-bb17-4c41-9985-d39c50d83c73" providerId="ADAL" clId="{F0E40FE0-2E57-4922-A8AA-5AFA101CC44A}" dt="2024-01-20T05:03:19.980" v="8371" actId="21"/>
          <ac:cxnSpMkLst>
            <pc:docMk/>
            <pc:sldMk cId="4020752692" sldId="341"/>
            <ac:cxnSpMk id="14" creationId="{E1786B19-FB92-9B64-CB82-40E173F1DC86}"/>
          </ac:cxnSpMkLst>
        </pc:cxnChg>
        <pc:cxnChg chg="del mod">
          <ac:chgData name="Toby Donaldson" userId="2e6e5431-bb17-4c41-9985-d39c50d83c73" providerId="ADAL" clId="{F0E40FE0-2E57-4922-A8AA-5AFA101CC44A}" dt="2024-01-20T05:03:19.980" v="8371" actId="21"/>
          <ac:cxnSpMkLst>
            <pc:docMk/>
            <pc:sldMk cId="4020752692" sldId="341"/>
            <ac:cxnSpMk id="15" creationId="{E6BCF492-E5DA-EC94-3C4A-24A159D10968}"/>
          </ac:cxnSpMkLst>
        </pc:cxnChg>
      </pc:sldChg>
      <pc:sldChg chg="addSp delSp modSp new mod">
        <pc:chgData name="Toby Donaldson" userId="2e6e5431-bb17-4c41-9985-d39c50d83c73" providerId="ADAL" clId="{F0E40FE0-2E57-4922-A8AA-5AFA101CC44A}" dt="2024-01-25T00:05:10.172" v="9924" actId="27636"/>
        <pc:sldMkLst>
          <pc:docMk/>
          <pc:sldMk cId="3273602738" sldId="342"/>
        </pc:sldMkLst>
        <pc:spChg chg="mod">
          <ac:chgData name="Toby Donaldson" userId="2e6e5431-bb17-4c41-9985-d39c50d83c73" providerId="ADAL" clId="{F0E40FE0-2E57-4922-A8AA-5AFA101CC44A}" dt="2024-01-25T00:05:10.172" v="9924" actId="27636"/>
          <ac:spMkLst>
            <pc:docMk/>
            <pc:sldMk cId="3273602738" sldId="342"/>
            <ac:spMk id="2" creationId="{D78FCB30-57C7-CC2F-6F10-EDAE7305CA8E}"/>
          </ac:spMkLst>
        </pc:spChg>
        <pc:spChg chg="mod">
          <ac:chgData name="Toby Donaldson" userId="2e6e5431-bb17-4c41-9985-d39c50d83c73" providerId="ADAL" clId="{F0E40FE0-2E57-4922-A8AA-5AFA101CC44A}" dt="2024-01-23T06:31:06.142" v="9625" actId="1076"/>
          <ac:spMkLst>
            <pc:docMk/>
            <pc:sldMk cId="3273602738" sldId="342"/>
            <ac:spMk id="3" creationId="{3CA38683-B551-7BCB-3407-268CA915A4E7}"/>
          </ac:spMkLst>
        </pc:spChg>
        <pc:spChg chg="add mod">
          <ac:chgData name="Toby Donaldson" userId="2e6e5431-bb17-4c41-9985-d39c50d83c73" providerId="ADAL" clId="{F0E40FE0-2E57-4922-A8AA-5AFA101CC44A}" dt="2024-01-23T06:25:16.727" v="9446" actId="164"/>
          <ac:spMkLst>
            <pc:docMk/>
            <pc:sldMk cId="3273602738" sldId="342"/>
            <ac:spMk id="5" creationId="{21FDD319-23CF-98BF-C0DA-6563F5F7B37B}"/>
          </ac:spMkLst>
        </pc:spChg>
        <pc:spChg chg="add mod">
          <ac:chgData name="Toby Donaldson" userId="2e6e5431-bb17-4c41-9985-d39c50d83c73" providerId="ADAL" clId="{F0E40FE0-2E57-4922-A8AA-5AFA101CC44A}" dt="2024-01-23T06:25:16.727" v="9446" actId="164"/>
          <ac:spMkLst>
            <pc:docMk/>
            <pc:sldMk cId="3273602738" sldId="342"/>
            <ac:spMk id="6" creationId="{DC1387B2-7C47-C83B-61D9-BF5D8636A088}"/>
          </ac:spMkLst>
        </pc:spChg>
        <pc:spChg chg="add mod">
          <ac:chgData name="Toby Donaldson" userId="2e6e5431-bb17-4c41-9985-d39c50d83c73" providerId="ADAL" clId="{F0E40FE0-2E57-4922-A8AA-5AFA101CC44A}" dt="2024-01-23T06:25:16.727" v="9446" actId="164"/>
          <ac:spMkLst>
            <pc:docMk/>
            <pc:sldMk cId="3273602738" sldId="342"/>
            <ac:spMk id="7" creationId="{693EC7FE-9461-8D8D-9AB7-29FE9E084864}"/>
          </ac:spMkLst>
        </pc:spChg>
        <pc:spChg chg="add mod">
          <ac:chgData name="Toby Donaldson" userId="2e6e5431-bb17-4c41-9985-d39c50d83c73" providerId="ADAL" clId="{F0E40FE0-2E57-4922-A8AA-5AFA101CC44A}" dt="2024-01-23T06:25:16.727" v="9446" actId="164"/>
          <ac:spMkLst>
            <pc:docMk/>
            <pc:sldMk cId="3273602738" sldId="342"/>
            <ac:spMk id="8" creationId="{24A94FE0-C424-DB1C-7090-553CA6AFADAF}"/>
          </ac:spMkLst>
        </pc:spChg>
        <pc:spChg chg="add mod">
          <ac:chgData name="Toby Donaldson" userId="2e6e5431-bb17-4c41-9985-d39c50d83c73" providerId="ADAL" clId="{F0E40FE0-2E57-4922-A8AA-5AFA101CC44A}" dt="2024-01-23T06:25:16.727" v="9446" actId="164"/>
          <ac:spMkLst>
            <pc:docMk/>
            <pc:sldMk cId="3273602738" sldId="342"/>
            <ac:spMk id="9" creationId="{AE0E4B45-B26E-D819-AC44-D3D0DF87F2FC}"/>
          </ac:spMkLst>
        </pc:spChg>
        <pc:spChg chg="add mod">
          <ac:chgData name="Toby Donaldson" userId="2e6e5431-bb17-4c41-9985-d39c50d83c73" providerId="ADAL" clId="{F0E40FE0-2E57-4922-A8AA-5AFA101CC44A}" dt="2024-01-23T06:25:16.727" v="9446" actId="164"/>
          <ac:spMkLst>
            <pc:docMk/>
            <pc:sldMk cId="3273602738" sldId="342"/>
            <ac:spMk id="10" creationId="{2614EEEE-8F38-4CF0-E1C7-693C6000663C}"/>
          </ac:spMkLst>
        </pc:spChg>
        <pc:spChg chg="add mod">
          <ac:chgData name="Toby Donaldson" userId="2e6e5431-bb17-4c41-9985-d39c50d83c73" providerId="ADAL" clId="{F0E40FE0-2E57-4922-A8AA-5AFA101CC44A}" dt="2024-01-23T06:25:16.727" v="9446" actId="164"/>
          <ac:spMkLst>
            <pc:docMk/>
            <pc:sldMk cId="3273602738" sldId="342"/>
            <ac:spMk id="11" creationId="{6C667ED2-5E78-BEAF-1876-F8D75E3507BA}"/>
          </ac:spMkLst>
        </pc:spChg>
        <pc:spChg chg="add mod">
          <ac:chgData name="Toby Donaldson" userId="2e6e5431-bb17-4c41-9985-d39c50d83c73" providerId="ADAL" clId="{F0E40FE0-2E57-4922-A8AA-5AFA101CC44A}" dt="2024-01-23T06:25:16.727" v="9446" actId="164"/>
          <ac:spMkLst>
            <pc:docMk/>
            <pc:sldMk cId="3273602738" sldId="342"/>
            <ac:spMk id="12" creationId="{AF50CF91-C31E-6DBB-7A49-50B02F9351D2}"/>
          </ac:spMkLst>
        </pc:spChg>
        <pc:spChg chg="add mod">
          <ac:chgData name="Toby Donaldson" userId="2e6e5431-bb17-4c41-9985-d39c50d83c73" providerId="ADAL" clId="{F0E40FE0-2E57-4922-A8AA-5AFA101CC44A}" dt="2024-01-23T06:25:13.632" v="9445" actId="164"/>
          <ac:spMkLst>
            <pc:docMk/>
            <pc:sldMk cId="3273602738" sldId="342"/>
            <ac:spMk id="13" creationId="{70EBB102-E777-BCF4-DB23-28E74265FD12}"/>
          </ac:spMkLst>
        </pc:spChg>
        <pc:spChg chg="add mod">
          <ac:chgData name="Toby Donaldson" userId="2e6e5431-bb17-4c41-9985-d39c50d83c73" providerId="ADAL" clId="{F0E40FE0-2E57-4922-A8AA-5AFA101CC44A}" dt="2024-01-23T06:25:13.632" v="9445" actId="164"/>
          <ac:spMkLst>
            <pc:docMk/>
            <pc:sldMk cId="3273602738" sldId="342"/>
            <ac:spMk id="14" creationId="{A0AE708D-6D34-9593-39A5-C0BC6486FBEC}"/>
          </ac:spMkLst>
        </pc:spChg>
        <pc:spChg chg="add mod">
          <ac:chgData name="Toby Donaldson" userId="2e6e5431-bb17-4c41-9985-d39c50d83c73" providerId="ADAL" clId="{F0E40FE0-2E57-4922-A8AA-5AFA101CC44A}" dt="2024-01-23T06:25:13.632" v="9445" actId="164"/>
          <ac:spMkLst>
            <pc:docMk/>
            <pc:sldMk cId="3273602738" sldId="342"/>
            <ac:spMk id="15" creationId="{8BBE82A3-6043-935B-B7FA-7E579359B34C}"/>
          </ac:spMkLst>
        </pc:spChg>
        <pc:spChg chg="add del mod">
          <ac:chgData name="Toby Donaldson" userId="2e6e5431-bb17-4c41-9985-d39c50d83c73" providerId="ADAL" clId="{F0E40FE0-2E57-4922-A8AA-5AFA101CC44A}" dt="2024-01-23T06:25:04.278" v="9440" actId="21"/>
          <ac:spMkLst>
            <pc:docMk/>
            <pc:sldMk cId="3273602738" sldId="342"/>
            <ac:spMk id="16" creationId="{7D2E39F9-D2E2-FD81-94E6-EE0A99C916C7}"/>
          </ac:spMkLst>
        </pc:spChg>
        <pc:spChg chg="add mod">
          <ac:chgData name="Toby Donaldson" userId="2e6e5431-bb17-4c41-9985-d39c50d83c73" providerId="ADAL" clId="{F0E40FE0-2E57-4922-A8AA-5AFA101CC44A}" dt="2024-01-23T06:25:32.373" v="9450" actId="164"/>
          <ac:spMkLst>
            <pc:docMk/>
            <pc:sldMk cId="3273602738" sldId="342"/>
            <ac:spMk id="17" creationId="{85B00676-0804-92FC-D0C7-04217F739975}"/>
          </ac:spMkLst>
        </pc:spChg>
        <pc:spChg chg="add mod">
          <ac:chgData name="Toby Donaldson" userId="2e6e5431-bb17-4c41-9985-d39c50d83c73" providerId="ADAL" clId="{F0E40FE0-2E57-4922-A8AA-5AFA101CC44A}" dt="2024-01-23T06:25:32.373" v="9450" actId="164"/>
          <ac:spMkLst>
            <pc:docMk/>
            <pc:sldMk cId="3273602738" sldId="342"/>
            <ac:spMk id="18" creationId="{42EADEF2-F234-66E7-355D-B53B9E820574}"/>
          </ac:spMkLst>
        </pc:spChg>
        <pc:spChg chg="add mod">
          <ac:chgData name="Toby Donaldson" userId="2e6e5431-bb17-4c41-9985-d39c50d83c73" providerId="ADAL" clId="{F0E40FE0-2E57-4922-A8AA-5AFA101CC44A}" dt="2024-01-23T06:25:32.373" v="9450" actId="164"/>
          <ac:spMkLst>
            <pc:docMk/>
            <pc:sldMk cId="3273602738" sldId="342"/>
            <ac:spMk id="19" creationId="{CE9692F7-166F-99DE-6D39-FD43DA471514}"/>
          </ac:spMkLst>
        </pc:spChg>
        <pc:spChg chg="add del mod">
          <ac:chgData name="Toby Donaldson" userId="2e6e5431-bb17-4c41-9985-d39c50d83c73" providerId="ADAL" clId="{F0E40FE0-2E57-4922-A8AA-5AFA101CC44A}" dt="2024-01-23T06:25:04.278" v="9440" actId="21"/>
          <ac:spMkLst>
            <pc:docMk/>
            <pc:sldMk cId="3273602738" sldId="342"/>
            <ac:spMk id="20" creationId="{23FC6EF2-5A1C-247C-6663-430D934CB217}"/>
          </ac:spMkLst>
        </pc:spChg>
        <pc:spChg chg="add del mod">
          <ac:chgData name="Toby Donaldson" userId="2e6e5431-bb17-4c41-9985-d39c50d83c73" providerId="ADAL" clId="{F0E40FE0-2E57-4922-A8AA-5AFA101CC44A}" dt="2024-01-23T06:33:08.562" v="9676" actId="21"/>
          <ac:spMkLst>
            <pc:docMk/>
            <pc:sldMk cId="3273602738" sldId="342"/>
            <ac:spMk id="24" creationId="{534DDF85-A023-2D23-8C0E-D3E6A2A04C23}"/>
          </ac:spMkLst>
        </pc:spChg>
        <pc:spChg chg="add del mod">
          <ac:chgData name="Toby Donaldson" userId="2e6e5431-bb17-4c41-9985-d39c50d83c73" providerId="ADAL" clId="{F0E40FE0-2E57-4922-A8AA-5AFA101CC44A}" dt="2024-01-23T06:33:08.562" v="9676" actId="21"/>
          <ac:spMkLst>
            <pc:docMk/>
            <pc:sldMk cId="3273602738" sldId="342"/>
            <ac:spMk id="25" creationId="{BB65F753-F230-E263-A56D-ED5F25879662}"/>
          </ac:spMkLst>
        </pc:spChg>
        <pc:spChg chg="add del mod">
          <ac:chgData name="Toby Donaldson" userId="2e6e5431-bb17-4c41-9985-d39c50d83c73" providerId="ADAL" clId="{F0E40FE0-2E57-4922-A8AA-5AFA101CC44A}" dt="2024-01-23T06:33:28.109" v="9679" actId="21"/>
          <ac:spMkLst>
            <pc:docMk/>
            <pc:sldMk cId="3273602738" sldId="342"/>
            <ac:spMk id="30" creationId="{07EB8617-CA8C-6C04-52BA-C47D435372C1}"/>
          </ac:spMkLst>
        </pc:spChg>
        <pc:spChg chg="add del mod">
          <ac:chgData name="Toby Donaldson" userId="2e6e5431-bb17-4c41-9985-d39c50d83c73" providerId="ADAL" clId="{F0E40FE0-2E57-4922-A8AA-5AFA101CC44A}" dt="2024-01-23T06:33:08.562" v="9676" actId="21"/>
          <ac:spMkLst>
            <pc:docMk/>
            <pc:sldMk cId="3273602738" sldId="342"/>
            <ac:spMk id="31" creationId="{16792C5B-22BA-7E11-844C-363F9417C925}"/>
          </ac:spMkLst>
        </pc:spChg>
        <pc:spChg chg="add del mod">
          <ac:chgData name="Toby Donaldson" userId="2e6e5431-bb17-4c41-9985-d39c50d83c73" providerId="ADAL" clId="{F0E40FE0-2E57-4922-A8AA-5AFA101CC44A}" dt="2024-01-23T06:33:08.562" v="9676" actId="21"/>
          <ac:spMkLst>
            <pc:docMk/>
            <pc:sldMk cId="3273602738" sldId="342"/>
            <ac:spMk id="32" creationId="{8BD7FE08-8DF3-4F6E-DD08-C702D450E264}"/>
          </ac:spMkLst>
        </pc:spChg>
        <pc:grpChg chg="add mod">
          <ac:chgData name="Toby Donaldson" userId="2e6e5431-bb17-4c41-9985-d39c50d83c73" providerId="ADAL" clId="{F0E40FE0-2E57-4922-A8AA-5AFA101CC44A}" dt="2024-01-23T06:25:32.373" v="9450" actId="164"/>
          <ac:grpSpMkLst>
            <pc:docMk/>
            <pc:sldMk cId="3273602738" sldId="342"/>
            <ac:grpSpMk id="21" creationId="{F28F313C-1639-0003-0C83-DC2A5EBCD5DE}"/>
          </ac:grpSpMkLst>
        </pc:grpChg>
        <pc:grpChg chg="add del mod">
          <ac:chgData name="Toby Donaldson" userId="2e6e5431-bb17-4c41-9985-d39c50d83c73" providerId="ADAL" clId="{F0E40FE0-2E57-4922-A8AA-5AFA101CC44A}" dt="2024-01-23T06:33:08.562" v="9676" actId="21"/>
          <ac:grpSpMkLst>
            <pc:docMk/>
            <pc:sldMk cId="3273602738" sldId="342"/>
            <ac:grpSpMk id="22" creationId="{38FB7B12-264B-BDC6-EA63-586F1EAE7B0A}"/>
          </ac:grpSpMkLst>
        </pc:grpChg>
        <pc:grpChg chg="add del mod">
          <ac:chgData name="Toby Donaldson" userId="2e6e5431-bb17-4c41-9985-d39c50d83c73" providerId="ADAL" clId="{F0E40FE0-2E57-4922-A8AA-5AFA101CC44A}" dt="2024-01-23T06:33:08.562" v="9676" actId="21"/>
          <ac:grpSpMkLst>
            <pc:docMk/>
            <pc:sldMk cId="3273602738" sldId="342"/>
            <ac:grpSpMk id="23" creationId="{41AB1B07-4508-B9DA-4E7A-818D0297EF20}"/>
          </ac:grpSpMkLst>
        </pc:grpChg>
        <pc:cxnChg chg="add del mod">
          <ac:chgData name="Toby Donaldson" userId="2e6e5431-bb17-4c41-9985-d39c50d83c73" providerId="ADAL" clId="{F0E40FE0-2E57-4922-A8AA-5AFA101CC44A}" dt="2024-01-23T06:33:08.562" v="9676" actId="21"/>
          <ac:cxnSpMkLst>
            <pc:docMk/>
            <pc:sldMk cId="3273602738" sldId="342"/>
            <ac:cxnSpMk id="27" creationId="{5C921344-A048-2368-5058-B9E68ECB40A2}"/>
          </ac:cxnSpMkLst>
        </pc:cxnChg>
        <pc:cxnChg chg="add del mod">
          <ac:chgData name="Toby Donaldson" userId="2e6e5431-bb17-4c41-9985-d39c50d83c73" providerId="ADAL" clId="{F0E40FE0-2E57-4922-A8AA-5AFA101CC44A}" dt="2024-01-23T06:33:08.562" v="9676" actId="21"/>
          <ac:cxnSpMkLst>
            <pc:docMk/>
            <pc:sldMk cId="3273602738" sldId="342"/>
            <ac:cxnSpMk id="29" creationId="{7D2858FE-70C1-2831-61B5-F4676516A1CC}"/>
          </ac:cxnSpMkLst>
        </pc:cxnChg>
      </pc:sldChg>
      <pc:sldChg chg="add del">
        <pc:chgData name="Toby Donaldson" userId="2e6e5431-bb17-4c41-9985-d39c50d83c73" providerId="ADAL" clId="{F0E40FE0-2E57-4922-A8AA-5AFA101CC44A}" dt="2024-01-23T06:29:17.852" v="9616" actId="2890"/>
        <pc:sldMkLst>
          <pc:docMk/>
          <pc:sldMk cId="1919214787" sldId="343"/>
        </pc:sldMkLst>
      </pc:sldChg>
      <pc:sldChg chg="addSp delSp modSp add mod">
        <pc:chgData name="Toby Donaldson" userId="2e6e5431-bb17-4c41-9985-d39c50d83c73" providerId="ADAL" clId="{F0E40FE0-2E57-4922-A8AA-5AFA101CC44A}" dt="2024-01-25T00:04:59.859" v="9915" actId="27636"/>
        <pc:sldMkLst>
          <pc:docMk/>
          <pc:sldMk cId="2420018828" sldId="343"/>
        </pc:sldMkLst>
        <pc:spChg chg="mod">
          <ac:chgData name="Toby Donaldson" userId="2e6e5431-bb17-4c41-9985-d39c50d83c73" providerId="ADAL" clId="{F0E40FE0-2E57-4922-A8AA-5AFA101CC44A}" dt="2024-01-25T00:04:59.859" v="9915" actId="27636"/>
          <ac:spMkLst>
            <pc:docMk/>
            <pc:sldMk cId="2420018828" sldId="343"/>
            <ac:spMk id="2" creationId="{D78FCB30-57C7-CC2F-6F10-EDAE7305CA8E}"/>
          </ac:spMkLst>
        </pc:spChg>
        <pc:spChg chg="add mod">
          <ac:chgData name="Toby Donaldson" userId="2e6e5431-bb17-4c41-9985-d39c50d83c73" providerId="ADAL" clId="{F0E40FE0-2E57-4922-A8AA-5AFA101CC44A}" dt="2024-01-23T06:35:26.373" v="9689"/>
          <ac:spMkLst>
            <pc:docMk/>
            <pc:sldMk cId="2420018828" sldId="343"/>
            <ac:spMk id="16" creationId="{753C0D97-55DE-46E1-42D6-DA188079B6B5}"/>
          </ac:spMkLst>
        </pc:spChg>
        <pc:spChg chg="del">
          <ac:chgData name="Toby Donaldson" userId="2e6e5431-bb17-4c41-9985-d39c50d83c73" providerId="ADAL" clId="{F0E40FE0-2E57-4922-A8AA-5AFA101CC44A}" dt="2024-01-23T06:33:40.968" v="9681" actId="21"/>
          <ac:spMkLst>
            <pc:docMk/>
            <pc:sldMk cId="2420018828" sldId="343"/>
            <ac:spMk id="30" creationId="{07EB8617-CA8C-6C04-52BA-C47D435372C1}"/>
          </ac:spMkLst>
        </pc:spChg>
        <pc:spChg chg="del">
          <ac:chgData name="Toby Donaldson" userId="2e6e5431-bb17-4c41-9985-d39c50d83c73" providerId="ADAL" clId="{F0E40FE0-2E57-4922-A8AA-5AFA101CC44A}" dt="2024-01-23T06:33:45.062" v="9682" actId="21"/>
          <ac:spMkLst>
            <pc:docMk/>
            <pc:sldMk cId="2420018828" sldId="343"/>
            <ac:spMk id="32" creationId="{8BD7FE08-8DF3-4F6E-DD08-C702D450E264}"/>
          </ac:spMkLst>
        </pc:spChg>
      </pc:sldChg>
      <pc:sldChg chg="delSp modSp add mod ord">
        <pc:chgData name="Toby Donaldson" userId="2e6e5431-bb17-4c41-9985-d39c50d83c73" providerId="ADAL" clId="{F0E40FE0-2E57-4922-A8AA-5AFA101CC44A}" dt="2024-01-25T00:05:06.748" v="9921" actId="27636"/>
        <pc:sldMkLst>
          <pc:docMk/>
          <pc:sldMk cId="4198584431" sldId="344"/>
        </pc:sldMkLst>
        <pc:spChg chg="mod">
          <ac:chgData name="Toby Donaldson" userId="2e6e5431-bb17-4c41-9985-d39c50d83c73" providerId="ADAL" clId="{F0E40FE0-2E57-4922-A8AA-5AFA101CC44A}" dt="2024-01-25T00:05:06.748" v="9921" actId="27636"/>
          <ac:spMkLst>
            <pc:docMk/>
            <pc:sldMk cId="4198584431" sldId="344"/>
            <ac:spMk id="2" creationId="{D78FCB30-57C7-CC2F-6F10-EDAE7305CA8E}"/>
          </ac:spMkLst>
        </pc:spChg>
        <pc:spChg chg="del">
          <ac:chgData name="Toby Donaldson" userId="2e6e5431-bb17-4c41-9985-d39c50d83c73" providerId="ADAL" clId="{F0E40FE0-2E57-4922-A8AA-5AFA101CC44A}" dt="2024-01-23T06:34:11.192" v="9686" actId="21"/>
          <ac:spMkLst>
            <pc:docMk/>
            <pc:sldMk cId="4198584431" sldId="344"/>
            <ac:spMk id="30" creationId="{07EB8617-CA8C-6C04-52BA-C47D435372C1}"/>
          </ac:spMkLst>
        </pc:spChg>
        <pc:spChg chg="del">
          <ac:chgData name="Toby Donaldson" userId="2e6e5431-bb17-4c41-9985-d39c50d83c73" providerId="ADAL" clId="{F0E40FE0-2E57-4922-A8AA-5AFA101CC44A}" dt="2024-01-23T06:33:17.850" v="9678" actId="21"/>
          <ac:spMkLst>
            <pc:docMk/>
            <pc:sldMk cId="4198584431" sldId="344"/>
            <ac:spMk id="31" creationId="{16792C5B-22BA-7E11-844C-363F9417C925}"/>
          </ac:spMkLst>
        </pc:spChg>
        <pc:spChg chg="del">
          <ac:chgData name="Toby Donaldson" userId="2e6e5431-bb17-4c41-9985-d39c50d83c73" providerId="ADAL" clId="{F0E40FE0-2E57-4922-A8AA-5AFA101CC44A}" dt="2024-01-23T06:33:17.850" v="9678" actId="21"/>
          <ac:spMkLst>
            <pc:docMk/>
            <pc:sldMk cId="4198584431" sldId="344"/>
            <ac:spMk id="32" creationId="{8BD7FE08-8DF3-4F6E-DD08-C702D450E264}"/>
          </ac:spMkLst>
        </pc:spChg>
      </pc:sldChg>
      <pc:sldChg chg="modSp add mod">
        <pc:chgData name="Toby Donaldson" userId="2e6e5431-bb17-4c41-9985-d39c50d83c73" providerId="ADAL" clId="{F0E40FE0-2E57-4922-A8AA-5AFA101CC44A}" dt="2024-01-25T00:04:56.074" v="9912" actId="27636"/>
        <pc:sldMkLst>
          <pc:docMk/>
          <pc:sldMk cId="2301461008" sldId="345"/>
        </pc:sldMkLst>
        <pc:spChg chg="mod">
          <ac:chgData name="Toby Donaldson" userId="2e6e5431-bb17-4c41-9985-d39c50d83c73" providerId="ADAL" clId="{F0E40FE0-2E57-4922-A8AA-5AFA101CC44A}" dt="2024-01-25T00:04:56.074" v="9912" actId="27636"/>
          <ac:spMkLst>
            <pc:docMk/>
            <pc:sldMk cId="2301461008" sldId="345"/>
            <ac:spMk id="2" creationId="{D78FCB30-57C7-CC2F-6F10-EDAE7305CA8E}"/>
          </ac:spMkLst>
        </pc:spChg>
      </pc:sldChg>
      <pc:sldChg chg="addSp delSp modSp add mod">
        <pc:chgData name="Toby Donaldson" userId="2e6e5431-bb17-4c41-9985-d39c50d83c73" providerId="ADAL" clId="{F0E40FE0-2E57-4922-A8AA-5AFA101CC44A}" dt="2024-01-25T00:05:03.483" v="9918" actId="27636"/>
        <pc:sldMkLst>
          <pc:docMk/>
          <pc:sldMk cId="1131807659" sldId="346"/>
        </pc:sldMkLst>
        <pc:spChg chg="mod">
          <ac:chgData name="Toby Donaldson" userId="2e6e5431-bb17-4c41-9985-d39c50d83c73" providerId="ADAL" clId="{F0E40FE0-2E57-4922-A8AA-5AFA101CC44A}" dt="2024-01-25T00:05:03.483" v="9918" actId="27636"/>
          <ac:spMkLst>
            <pc:docMk/>
            <pc:sldMk cId="1131807659" sldId="346"/>
            <ac:spMk id="2" creationId="{D78FCB30-57C7-CC2F-6F10-EDAE7305CA8E}"/>
          </ac:spMkLst>
        </pc:spChg>
        <pc:spChg chg="add del">
          <ac:chgData name="Toby Donaldson" userId="2e6e5431-bb17-4c41-9985-d39c50d83c73" providerId="ADAL" clId="{F0E40FE0-2E57-4922-A8AA-5AFA101CC44A}" dt="2024-01-23T06:35:23.979" v="9688" actId="21"/>
          <ac:spMkLst>
            <pc:docMk/>
            <pc:sldMk cId="1131807659" sldId="346"/>
            <ac:spMk id="30" creationId="{07EB8617-CA8C-6C04-52BA-C47D435372C1}"/>
          </ac:spMkLst>
        </pc:spChg>
      </pc:sldChg>
      <pc:sldChg chg="addSp delSp modSp new mod modClrScheme chgLayout">
        <pc:chgData name="Toby Donaldson" userId="2e6e5431-bb17-4c41-9985-d39c50d83c73" providerId="ADAL" clId="{F0E40FE0-2E57-4922-A8AA-5AFA101CC44A}" dt="2024-01-25T00:03:43.896" v="9909" actId="113"/>
        <pc:sldMkLst>
          <pc:docMk/>
          <pc:sldMk cId="3892298949" sldId="347"/>
        </pc:sldMkLst>
        <pc:spChg chg="mod ord">
          <ac:chgData name="Toby Donaldson" userId="2e6e5431-bb17-4c41-9985-d39c50d83c73" providerId="ADAL" clId="{F0E40FE0-2E57-4922-A8AA-5AFA101CC44A}" dt="2024-01-24T23:58:42.463" v="9731" actId="700"/>
          <ac:spMkLst>
            <pc:docMk/>
            <pc:sldMk cId="3892298949" sldId="347"/>
            <ac:spMk id="2" creationId="{79818E87-C161-72B6-A4B7-B04924DE3962}"/>
          </ac:spMkLst>
        </pc:spChg>
        <pc:spChg chg="del mod ord">
          <ac:chgData name="Toby Donaldson" userId="2e6e5431-bb17-4c41-9985-d39c50d83c73" providerId="ADAL" clId="{F0E40FE0-2E57-4922-A8AA-5AFA101CC44A}" dt="2024-01-24T23:58:42.463" v="9731" actId="700"/>
          <ac:spMkLst>
            <pc:docMk/>
            <pc:sldMk cId="3892298949" sldId="347"/>
            <ac:spMk id="3" creationId="{8727F0BE-91DE-B4F5-8F0C-533CBBFEB56A}"/>
          </ac:spMkLst>
        </pc:spChg>
        <pc:spChg chg="mod ord">
          <ac:chgData name="Toby Donaldson" userId="2e6e5431-bb17-4c41-9985-d39c50d83c73" providerId="ADAL" clId="{F0E40FE0-2E57-4922-A8AA-5AFA101CC44A}" dt="2024-01-24T23:58:42.463" v="9731" actId="700"/>
          <ac:spMkLst>
            <pc:docMk/>
            <pc:sldMk cId="3892298949" sldId="347"/>
            <ac:spMk id="4" creationId="{0DF960CF-BFFB-DF38-4108-88225A722418}"/>
          </ac:spMkLst>
        </pc:spChg>
        <pc:spChg chg="add mod ord">
          <ac:chgData name="Toby Donaldson" userId="2e6e5431-bb17-4c41-9985-d39c50d83c73" providerId="ADAL" clId="{F0E40FE0-2E57-4922-A8AA-5AFA101CC44A}" dt="2024-01-25T00:03:36.204" v="9907" actId="113"/>
          <ac:spMkLst>
            <pc:docMk/>
            <pc:sldMk cId="3892298949" sldId="347"/>
            <ac:spMk id="5" creationId="{B4C153F9-44E5-0AAC-A6F5-C3787E5C69E0}"/>
          </ac:spMkLst>
        </pc:spChg>
        <pc:spChg chg="add mod ord">
          <ac:chgData name="Toby Donaldson" userId="2e6e5431-bb17-4c41-9985-d39c50d83c73" providerId="ADAL" clId="{F0E40FE0-2E57-4922-A8AA-5AFA101CC44A}" dt="2024-01-25T00:02:23.587" v="9894" actId="207"/>
          <ac:spMkLst>
            <pc:docMk/>
            <pc:sldMk cId="3892298949" sldId="347"/>
            <ac:spMk id="6" creationId="{0C2C7623-775B-BAC2-12E1-0CA3F3DAC31A}"/>
          </ac:spMkLst>
        </pc:spChg>
        <pc:spChg chg="add mod ord">
          <ac:chgData name="Toby Donaldson" userId="2e6e5431-bb17-4c41-9985-d39c50d83c73" providerId="ADAL" clId="{F0E40FE0-2E57-4922-A8AA-5AFA101CC44A}" dt="2024-01-25T00:03:43.896" v="9909" actId="113"/>
          <ac:spMkLst>
            <pc:docMk/>
            <pc:sldMk cId="3892298949" sldId="347"/>
            <ac:spMk id="7" creationId="{161BA3C3-521A-EE5F-9C2F-1B9F274EFC6F}"/>
          </ac:spMkLst>
        </pc:spChg>
        <pc:spChg chg="add mod ord">
          <ac:chgData name="Toby Donaldson" userId="2e6e5431-bb17-4c41-9985-d39c50d83c73" providerId="ADAL" clId="{F0E40FE0-2E57-4922-A8AA-5AFA101CC44A}" dt="2024-01-25T00:02:14.843" v="9892" actId="207"/>
          <ac:spMkLst>
            <pc:docMk/>
            <pc:sldMk cId="3892298949" sldId="347"/>
            <ac:spMk id="8" creationId="{2603570E-08F9-ADF4-59BA-EF4AA2C49C8C}"/>
          </ac:spMkLst>
        </pc:spChg>
        <pc:spChg chg="add mod">
          <ac:chgData name="Toby Donaldson" userId="2e6e5431-bb17-4c41-9985-d39c50d83c73" providerId="ADAL" clId="{F0E40FE0-2E57-4922-A8AA-5AFA101CC44A}" dt="2024-01-25T00:02:47.783" v="9896" actId="1076"/>
          <ac:spMkLst>
            <pc:docMk/>
            <pc:sldMk cId="3892298949" sldId="347"/>
            <ac:spMk id="9" creationId="{A9EB5ED4-6BFA-0EA3-9697-FC56788EA474}"/>
          </ac:spMkLst>
        </pc:spChg>
        <pc:spChg chg="mod">
          <ac:chgData name="Toby Donaldson" userId="2e6e5431-bb17-4c41-9985-d39c50d83c73" providerId="ADAL" clId="{F0E40FE0-2E57-4922-A8AA-5AFA101CC44A}" dt="2024-01-25T00:01:14.541" v="9883"/>
          <ac:spMkLst>
            <pc:docMk/>
            <pc:sldMk cId="3892298949" sldId="347"/>
            <ac:spMk id="12" creationId="{61F3F570-D903-C105-D66F-B7DEA7E57C41}"/>
          </ac:spMkLst>
        </pc:spChg>
        <pc:spChg chg="mod">
          <ac:chgData name="Toby Donaldson" userId="2e6e5431-bb17-4c41-9985-d39c50d83c73" providerId="ADAL" clId="{F0E40FE0-2E57-4922-A8AA-5AFA101CC44A}" dt="2024-01-25T00:01:14.541" v="9883"/>
          <ac:spMkLst>
            <pc:docMk/>
            <pc:sldMk cId="3892298949" sldId="347"/>
            <ac:spMk id="13" creationId="{AB275976-B368-1C6E-E823-633DED2E3E60}"/>
          </ac:spMkLst>
        </pc:spChg>
        <pc:spChg chg="mod">
          <ac:chgData name="Toby Donaldson" userId="2e6e5431-bb17-4c41-9985-d39c50d83c73" providerId="ADAL" clId="{F0E40FE0-2E57-4922-A8AA-5AFA101CC44A}" dt="2024-01-25T00:01:14.541" v="9883"/>
          <ac:spMkLst>
            <pc:docMk/>
            <pc:sldMk cId="3892298949" sldId="347"/>
            <ac:spMk id="14" creationId="{0835A2A3-FF59-2C93-4A15-C8E856B1029F}"/>
          </ac:spMkLst>
        </pc:spChg>
        <pc:spChg chg="add mod">
          <ac:chgData name="Toby Donaldson" userId="2e6e5431-bb17-4c41-9985-d39c50d83c73" providerId="ADAL" clId="{F0E40FE0-2E57-4922-A8AA-5AFA101CC44A}" dt="2024-01-25T00:03:27.560" v="9905" actId="1076"/>
          <ac:spMkLst>
            <pc:docMk/>
            <pc:sldMk cId="3892298949" sldId="347"/>
            <ac:spMk id="18" creationId="{4545672F-0862-0600-A546-9F92D2F57BDC}"/>
          </ac:spMkLst>
        </pc:spChg>
        <pc:spChg chg="mod topLvl">
          <ac:chgData name="Toby Donaldson" userId="2e6e5431-bb17-4c41-9985-d39c50d83c73" providerId="ADAL" clId="{F0E40FE0-2E57-4922-A8AA-5AFA101CC44A}" dt="2024-01-25T00:03:27.560" v="9905" actId="1076"/>
          <ac:spMkLst>
            <pc:docMk/>
            <pc:sldMk cId="3892298949" sldId="347"/>
            <ac:spMk id="21" creationId="{F12FD948-C029-AE37-A84C-69D084579081}"/>
          </ac:spMkLst>
        </pc:spChg>
        <pc:spChg chg="del mod topLvl">
          <ac:chgData name="Toby Donaldson" userId="2e6e5431-bb17-4c41-9985-d39c50d83c73" providerId="ADAL" clId="{F0E40FE0-2E57-4922-A8AA-5AFA101CC44A}" dt="2024-01-25T00:03:13.521" v="9903" actId="21"/>
          <ac:spMkLst>
            <pc:docMk/>
            <pc:sldMk cId="3892298949" sldId="347"/>
            <ac:spMk id="22" creationId="{01A67BC9-55FF-9C69-073D-58F620063649}"/>
          </ac:spMkLst>
        </pc:spChg>
        <pc:spChg chg="del mod">
          <ac:chgData name="Toby Donaldson" userId="2e6e5431-bb17-4c41-9985-d39c50d83c73" providerId="ADAL" clId="{F0E40FE0-2E57-4922-A8AA-5AFA101CC44A}" dt="2024-01-25T00:03:06.936" v="9900" actId="21"/>
          <ac:spMkLst>
            <pc:docMk/>
            <pc:sldMk cId="3892298949" sldId="347"/>
            <ac:spMk id="23" creationId="{7C46B24A-CA97-FA5B-0710-329F5AA52CAD}"/>
          </ac:spMkLst>
        </pc:spChg>
        <pc:grpChg chg="add mod">
          <ac:chgData name="Toby Donaldson" userId="2e6e5431-bb17-4c41-9985-d39c50d83c73" providerId="ADAL" clId="{F0E40FE0-2E57-4922-A8AA-5AFA101CC44A}" dt="2024-01-25T00:02:47.783" v="9896" actId="1076"/>
          <ac:grpSpMkLst>
            <pc:docMk/>
            <pc:sldMk cId="3892298949" sldId="347"/>
            <ac:grpSpMk id="11" creationId="{FFD99982-241B-E7FA-47A8-72BA8EC777F6}"/>
          </ac:grpSpMkLst>
        </pc:grpChg>
        <pc:grpChg chg="add del mod">
          <ac:chgData name="Toby Donaldson" userId="2e6e5431-bb17-4c41-9985-d39c50d83c73" providerId="ADAL" clId="{F0E40FE0-2E57-4922-A8AA-5AFA101CC44A}" dt="2024-01-25T00:03:13.521" v="9903" actId="21"/>
          <ac:grpSpMkLst>
            <pc:docMk/>
            <pc:sldMk cId="3892298949" sldId="347"/>
            <ac:grpSpMk id="20" creationId="{314C9DC4-B9A2-D4F1-1226-AC4FCB2120A5}"/>
          </ac:grpSpMkLst>
        </pc:grpChg>
        <pc:cxnChg chg="add mod">
          <ac:chgData name="Toby Donaldson" userId="2e6e5431-bb17-4c41-9985-d39c50d83c73" providerId="ADAL" clId="{F0E40FE0-2E57-4922-A8AA-5AFA101CC44A}" dt="2024-01-25T00:02:47.783" v="9896" actId="1076"/>
          <ac:cxnSpMkLst>
            <pc:docMk/>
            <pc:sldMk cId="3892298949" sldId="347"/>
            <ac:cxnSpMk id="10" creationId="{6AAF1842-C4FF-2637-EC3F-580189D2055D}"/>
          </ac:cxnSpMkLst>
        </pc:cxnChg>
        <pc:cxnChg chg="add mod">
          <ac:chgData name="Toby Donaldson" userId="2e6e5431-bb17-4c41-9985-d39c50d83c73" providerId="ADAL" clId="{F0E40FE0-2E57-4922-A8AA-5AFA101CC44A}" dt="2024-01-25T00:03:27.560" v="9905" actId="1076"/>
          <ac:cxnSpMkLst>
            <pc:docMk/>
            <pc:sldMk cId="3892298949" sldId="347"/>
            <ac:cxnSpMk id="19" creationId="{E8D52A6D-A445-ACE4-2FD6-FFF268F56E6A}"/>
          </ac:cxnSpMkLst>
        </pc:cxnChg>
      </pc:sldChg>
      <pc:sldChg chg="addSp modSp add mod ord">
        <pc:chgData name="Toby Donaldson" userId="2e6e5431-bb17-4c41-9985-d39c50d83c73" providerId="ADAL" clId="{F0E40FE0-2E57-4922-A8AA-5AFA101CC44A}" dt="2024-01-25T00:09:49.084" v="10029" actId="20577"/>
        <pc:sldMkLst>
          <pc:docMk/>
          <pc:sldMk cId="1438007289" sldId="348"/>
        </pc:sldMkLst>
        <pc:spChg chg="mod">
          <ac:chgData name="Toby Donaldson" userId="2e6e5431-bb17-4c41-9985-d39c50d83c73" providerId="ADAL" clId="{F0E40FE0-2E57-4922-A8AA-5AFA101CC44A}" dt="2024-01-25T00:05:27.201" v="9932" actId="20577"/>
          <ac:spMkLst>
            <pc:docMk/>
            <pc:sldMk cId="1438007289" sldId="348"/>
            <ac:spMk id="2" creationId="{D78FCB30-57C7-CC2F-6F10-EDAE7305CA8E}"/>
          </ac:spMkLst>
        </pc:spChg>
        <pc:spChg chg="mod">
          <ac:chgData name="Toby Donaldson" userId="2e6e5431-bb17-4c41-9985-d39c50d83c73" providerId="ADAL" clId="{F0E40FE0-2E57-4922-A8AA-5AFA101CC44A}" dt="2024-01-25T00:08:48.939" v="9997" actId="207"/>
          <ac:spMkLst>
            <pc:docMk/>
            <pc:sldMk cId="1438007289" sldId="348"/>
            <ac:spMk id="3" creationId="{3CA38683-B551-7BCB-3407-268CA915A4E7}"/>
          </ac:spMkLst>
        </pc:spChg>
        <pc:spChg chg="mod">
          <ac:chgData name="Toby Donaldson" userId="2e6e5431-bb17-4c41-9985-d39c50d83c73" providerId="ADAL" clId="{F0E40FE0-2E57-4922-A8AA-5AFA101CC44A}" dt="2024-01-25T00:06:16.109" v="9987"/>
          <ac:spMkLst>
            <pc:docMk/>
            <pc:sldMk cId="1438007289" sldId="348"/>
            <ac:spMk id="6" creationId="{F1926B98-820A-9886-95D4-756A66AB60C4}"/>
          </ac:spMkLst>
        </pc:spChg>
        <pc:spChg chg="mod">
          <ac:chgData name="Toby Donaldson" userId="2e6e5431-bb17-4c41-9985-d39c50d83c73" providerId="ADAL" clId="{F0E40FE0-2E57-4922-A8AA-5AFA101CC44A}" dt="2024-01-25T00:06:16.109" v="9987"/>
          <ac:spMkLst>
            <pc:docMk/>
            <pc:sldMk cId="1438007289" sldId="348"/>
            <ac:spMk id="7" creationId="{005EDCAB-5521-F70C-5208-F7F6F1C8E37F}"/>
          </ac:spMkLst>
        </pc:spChg>
        <pc:spChg chg="mod">
          <ac:chgData name="Toby Donaldson" userId="2e6e5431-bb17-4c41-9985-d39c50d83c73" providerId="ADAL" clId="{F0E40FE0-2E57-4922-A8AA-5AFA101CC44A}" dt="2024-01-25T00:06:16.109" v="9987"/>
          <ac:spMkLst>
            <pc:docMk/>
            <pc:sldMk cId="1438007289" sldId="348"/>
            <ac:spMk id="8" creationId="{F6941486-C73B-C1C9-CF6B-D14E1630D53A}"/>
          </ac:spMkLst>
        </pc:spChg>
        <pc:spChg chg="mod">
          <ac:chgData name="Toby Donaldson" userId="2e6e5431-bb17-4c41-9985-d39c50d83c73" providerId="ADAL" clId="{F0E40FE0-2E57-4922-A8AA-5AFA101CC44A}" dt="2024-01-25T00:06:16.109" v="9987"/>
          <ac:spMkLst>
            <pc:docMk/>
            <pc:sldMk cId="1438007289" sldId="348"/>
            <ac:spMk id="9" creationId="{3C6990F0-E038-B020-0BFC-99E7A3614BC9}"/>
          </ac:spMkLst>
        </pc:spChg>
        <pc:spChg chg="mod">
          <ac:chgData name="Toby Donaldson" userId="2e6e5431-bb17-4c41-9985-d39c50d83c73" providerId="ADAL" clId="{F0E40FE0-2E57-4922-A8AA-5AFA101CC44A}" dt="2024-01-25T00:06:16.109" v="9987"/>
          <ac:spMkLst>
            <pc:docMk/>
            <pc:sldMk cId="1438007289" sldId="348"/>
            <ac:spMk id="10" creationId="{F22A7395-D957-4013-469D-922E31040669}"/>
          </ac:spMkLst>
        </pc:spChg>
        <pc:spChg chg="mod">
          <ac:chgData name="Toby Donaldson" userId="2e6e5431-bb17-4c41-9985-d39c50d83c73" providerId="ADAL" clId="{F0E40FE0-2E57-4922-A8AA-5AFA101CC44A}" dt="2024-01-25T00:06:16.109" v="9987"/>
          <ac:spMkLst>
            <pc:docMk/>
            <pc:sldMk cId="1438007289" sldId="348"/>
            <ac:spMk id="11" creationId="{A8FDB6CA-B0A6-176B-714E-3A2EA31E96F0}"/>
          </ac:spMkLst>
        </pc:spChg>
        <pc:spChg chg="mod">
          <ac:chgData name="Toby Donaldson" userId="2e6e5431-bb17-4c41-9985-d39c50d83c73" providerId="ADAL" clId="{F0E40FE0-2E57-4922-A8AA-5AFA101CC44A}" dt="2024-01-25T00:06:16.109" v="9987"/>
          <ac:spMkLst>
            <pc:docMk/>
            <pc:sldMk cId="1438007289" sldId="348"/>
            <ac:spMk id="12" creationId="{BEFB328B-B5BD-E11A-5A88-9BFBC2948372}"/>
          </ac:spMkLst>
        </pc:spChg>
        <pc:spChg chg="mod">
          <ac:chgData name="Toby Donaldson" userId="2e6e5431-bb17-4c41-9985-d39c50d83c73" providerId="ADAL" clId="{F0E40FE0-2E57-4922-A8AA-5AFA101CC44A}" dt="2024-01-25T00:06:16.109" v="9987"/>
          <ac:spMkLst>
            <pc:docMk/>
            <pc:sldMk cId="1438007289" sldId="348"/>
            <ac:spMk id="13" creationId="{65978EFA-A9AA-6D22-8D95-1C1602F9F982}"/>
          </ac:spMkLst>
        </pc:spChg>
        <pc:spChg chg="add mod">
          <ac:chgData name="Toby Donaldson" userId="2e6e5431-bb17-4c41-9985-d39c50d83c73" providerId="ADAL" clId="{F0E40FE0-2E57-4922-A8AA-5AFA101CC44A}" dt="2024-01-25T00:06:22.298" v="9988" actId="1076"/>
          <ac:spMkLst>
            <pc:docMk/>
            <pc:sldMk cId="1438007289" sldId="348"/>
            <ac:spMk id="14" creationId="{DF060421-CD51-4859-A85F-ABE20C8DDDFC}"/>
          </ac:spMkLst>
        </pc:spChg>
        <pc:spChg chg="mod">
          <ac:chgData name="Toby Donaldson" userId="2e6e5431-bb17-4c41-9985-d39c50d83c73" providerId="ADAL" clId="{F0E40FE0-2E57-4922-A8AA-5AFA101CC44A}" dt="2024-01-25T00:06:32.552" v="9990"/>
          <ac:spMkLst>
            <pc:docMk/>
            <pc:sldMk cId="1438007289" sldId="348"/>
            <ac:spMk id="17" creationId="{2E1CB76C-393F-1C75-E5F3-A4F16C59CE00}"/>
          </ac:spMkLst>
        </pc:spChg>
        <pc:spChg chg="mod">
          <ac:chgData name="Toby Donaldson" userId="2e6e5431-bb17-4c41-9985-d39c50d83c73" providerId="ADAL" clId="{F0E40FE0-2E57-4922-A8AA-5AFA101CC44A}" dt="2024-01-25T00:06:32.552" v="9990"/>
          <ac:spMkLst>
            <pc:docMk/>
            <pc:sldMk cId="1438007289" sldId="348"/>
            <ac:spMk id="18" creationId="{B5A94E8F-5ADF-F9EA-C58F-E549AF09DC3A}"/>
          </ac:spMkLst>
        </pc:spChg>
        <pc:spChg chg="mod">
          <ac:chgData name="Toby Donaldson" userId="2e6e5431-bb17-4c41-9985-d39c50d83c73" providerId="ADAL" clId="{F0E40FE0-2E57-4922-A8AA-5AFA101CC44A}" dt="2024-01-25T00:06:32.552" v="9990"/>
          <ac:spMkLst>
            <pc:docMk/>
            <pc:sldMk cId="1438007289" sldId="348"/>
            <ac:spMk id="19" creationId="{09527E49-E9FD-2F0B-356A-6C821D6B7E6F}"/>
          </ac:spMkLst>
        </pc:spChg>
        <pc:spChg chg="mod">
          <ac:chgData name="Toby Donaldson" userId="2e6e5431-bb17-4c41-9985-d39c50d83c73" providerId="ADAL" clId="{F0E40FE0-2E57-4922-A8AA-5AFA101CC44A}" dt="2024-01-25T00:06:32.552" v="9990"/>
          <ac:spMkLst>
            <pc:docMk/>
            <pc:sldMk cId="1438007289" sldId="348"/>
            <ac:spMk id="20" creationId="{4CD4CCC0-D0BC-0291-F585-824BCE52C8D4}"/>
          </ac:spMkLst>
        </pc:spChg>
        <pc:spChg chg="mod">
          <ac:chgData name="Toby Donaldson" userId="2e6e5431-bb17-4c41-9985-d39c50d83c73" providerId="ADAL" clId="{F0E40FE0-2E57-4922-A8AA-5AFA101CC44A}" dt="2024-01-25T00:06:32.552" v="9990"/>
          <ac:spMkLst>
            <pc:docMk/>
            <pc:sldMk cId="1438007289" sldId="348"/>
            <ac:spMk id="21" creationId="{E88B6DD1-66AC-A080-B982-C4D0B058C9EC}"/>
          </ac:spMkLst>
        </pc:spChg>
        <pc:spChg chg="mod">
          <ac:chgData name="Toby Donaldson" userId="2e6e5431-bb17-4c41-9985-d39c50d83c73" providerId="ADAL" clId="{F0E40FE0-2E57-4922-A8AA-5AFA101CC44A}" dt="2024-01-25T00:06:32.552" v="9990"/>
          <ac:spMkLst>
            <pc:docMk/>
            <pc:sldMk cId="1438007289" sldId="348"/>
            <ac:spMk id="22" creationId="{1278D447-1E5E-BE19-43AF-EBD3DC0037DA}"/>
          </ac:spMkLst>
        </pc:spChg>
        <pc:spChg chg="mod">
          <ac:chgData name="Toby Donaldson" userId="2e6e5431-bb17-4c41-9985-d39c50d83c73" providerId="ADAL" clId="{F0E40FE0-2E57-4922-A8AA-5AFA101CC44A}" dt="2024-01-25T00:06:32.552" v="9990"/>
          <ac:spMkLst>
            <pc:docMk/>
            <pc:sldMk cId="1438007289" sldId="348"/>
            <ac:spMk id="23" creationId="{8165CAC2-719E-AC08-7146-134DB7C2CB19}"/>
          </ac:spMkLst>
        </pc:spChg>
        <pc:spChg chg="mod">
          <ac:chgData name="Toby Donaldson" userId="2e6e5431-bb17-4c41-9985-d39c50d83c73" providerId="ADAL" clId="{F0E40FE0-2E57-4922-A8AA-5AFA101CC44A}" dt="2024-01-25T00:06:32.552" v="9990"/>
          <ac:spMkLst>
            <pc:docMk/>
            <pc:sldMk cId="1438007289" sldId="348"/>
            <ac:spMk id="24" creationId="{376AF2F8-5739-3D40-CC99-0A663A93FC1D}"/>
          </ac:spMkLst>
        </pc:spChg>
        <pc:spChg chg="add mod">
          <ac:chgData name="Toby Donaldson" userId="2e6e5431-bb17-4c41-9985-d39c50d83c73" providerId="ADAL" clId="{F0E40FE0-2E57-4922-A8AA-5AFA101CC44A}" dt="2024-01-25T00:06:40.598" v="9992" actId="20577"/>
          <ac:spMkLst>
            <pc:docMk/>
            <pc:sldMk cId="1438007289" sldId="348"/>
            <ac:spMk id="25" creationId="{4714962B-38DB-C45B-A2AF-967A46EF7B19}"/>
          </ac:spMkLst>
        </pc:spChg>
        <pc:spChg chg="add mod">
          <ac:chgData name="Toby Donaldson" userId="2e6e5431-bb17-4c41-9985-d39c50d83c73" providerId="ADAL" clId="{F0E40FE0-2E57-4922-A8AA-5AFA101CC44A}" dt="2024-01-25T00:09:49.084" v="10029" actId="20577"/>
          <ac:spMkLst>
            <pc:docMk/>
            <pc:sldMk cId="1438007289" sldId="348"/>
            <ac:spMk id="27" creationId="{CC1DE640-F114-1AC7-3053-0118DF158C68}"/>
          </ac:spMkLst>
        </pc:spChg>
        <pc:grpChg chg="add mod">
          <ac:chgData name="Toby Donaldson" userId="2e6e5431-bb17-4c41-9985-d39c50d83c73" providerId="ADAL" clId="{F0E40FE0-2E57-4922-A8AA-5AFA101CC44A}" dt="2024-01-25T00:06:22.298" v="9988" actId="1076"/>
          <ac:grpSpMkLst>
            <pc:docMk/>
            <pc:sldMk cId="1438007289" sldId="348"/>
            <ac:grpSpMk id="5" creationId="{E0920C37-E13E-B342-E2F6-4BF23AE8A5FC}"/>
          </ac:grpSpMkLst>
        </pc:grpChg>
        <pc:grpChg chg="add mod">
          <ac:chgData name="Toby Donaldson" userId="2e6e5431-bb17-4c41-9985-d39c50d83c73" providerId="ADAL" clId="{F0E40FE0-2E57-4922-A8AA-5AFA101CC44A}" dt="2024-01-25T00:06:38.034" v="9991" actId="1076"/>
          <ac:grpSpMkLst>
            <pc:docMk/>
            <pc:sldMk cId="1438007289" sldId="348"/>
            <ac:grpSpMk id="16" creationId="{970CD681-0921-40B0-3CB1-CFAFFE1C10BA}"/>
          </ac:grpSpMkLst>
        </pc:grpChg>
        <pc:cxnChg chg="add mod">
          <ac:chgData name="Toby Donaldson" userId="2e6e5431-bb17-4c41-9985-d39c50d83c73" providerId="ADAL" clId="{F0E40FE0-2E57-4922-A8AA-5AFA101CC44A}" dt="2024-01-25T00:06:22.298" v="9988" actId="1076"/>
          <ac:cxnSpMkLst>
            <pc:docMk/>
            <pc:sldMk cId="1438007289" sldId="348"/>
            <ac:cxnSpMk id="15" creationId="{995314B8-CF10-F0A4-5095-3D995B5EC944}"/>
          </ac:cxnSpMkLst>
        </pc:cxnChg>
        <pc:cxnChg chg="add mod">
          <ac:chgData name="Toby Donaldson" userId="2e6e5431-bb17-4c41-9985-d39c50d83c73" providerId="ADAL" clId="{F0E40FE0-2E57-4922-A8AA-5AFA101CC44A}" dt="2024-01-25T00:06:38.034" v="9991" actId="1076"/>
          <ac:cxnSpMkLst>
            <pc:docMk/>
            <pc:sldMk cId="1438007289" sldId="348"/>
            <ac:cxnSpMk id="26" creationId="{78F5FE66-FCA2-0F05-B6DB-9359F903548A}"/>
          </ac:cxnSpMkLst>
        </pc:cxnChg>
        <pc:cxnChg chg="add mod">
          <ac:chgData name="Toby Donaldson" userId="2e6e5431-bb17-4c41-9985-d39c50d83c73" providerId="ADAL" clId="{F0E40FE0-2E57-4922-A8AA-5AFA101CC44A}" dt="2024-01-25T00:09:27.320" v="10026" actId="14100"/>
          <ac:cxnSpMkLst>
            <pc:docMk/>
            <pc:sldMk cId="1438007289" sldId="348"/>
            <ac:cxnSpMk id="28" creationId="{4AAFE294-8047-61DD-1FC6-359044F70CF0}"/>
          </ac:cxnSpMkLst>
        </pc:cxnChg>
      </pc:sldChg>
    </pc:docChg>
  </pc:docChgLst>
  <pc:docChgLst>
    <pc:chgData name="Toby Donaldson" userId="2e6e5431-bb17-4c41-9985-d39c50d83c73" providerId="ADAL" clId="{A96DF0CC-E8B0-4304-9663-FE5241FC3812}"/>
    <pc:docChg chg="undo redo custSel addSld delSld modSld sldOrd addSection delSection modSection">
      <pc:chgData name="Toby Donaldson" userId="2e6e5431-bb17-4c41-9985-d39c50d83c73" providerId="ADAL" clId="{A96DF0CC-E8B0-4304-9663-FE5241FC3812}" dt="2024-02-02T22:52:33.893" v="18044" actId="20577"/>
      <pc:docMkLst>
        <pc:docMk/>
      </pc:docMkLst>
      <pc:sldChg chg="modSp mod">
        <pc:chgData name="Toby Donaldson" userId="2e6e5431-bb17-4c41-9985-d39c50d83c73" providerId="ADAL" clId="{A96DF0CC-E8B0-4304-9663-FE5241FC3812}" dt="2024-01-25T00:25:11.207" v="60" actId="20577"/>
        <pc:sldMkLst>
          <pc:docMk/>
          <pc:sldMk cId="1990534629" sldId="256"/>
        </pc:sldMkLst>
        <pc:spChg chg="mod">
          <ac:chgData name="Toby Donaldson" userId="2e6e5431-bb17-4c41-9985-d39c50d83c73" providerId="ADAL" clId="{A96DF0CC-E8B0-4304-9663-FE5241FC3812}" dt="2024-01-25T00:25:11.207" v="60" actId="20577"/>
          <ac:spMkLst>
            <pc:docMk/>
            <pc:sldMk cId="1990534629" sldId="256"/>
            <ac:spMk id="3" creationId="{69A063FE-859C-2249-86C9-6A3558EFA8C4}"/>
          </ac:spMkLst>
        </pc:spChg>
      </pc:sldChg>
      <pc:sldChg chg="modSp mod">
        <pc:chgData name="Toby Donaldson" userId="2e6e5431-bb17-4c41-9985-d39c50d83c73" providerId="ADAL" clId="{A96DF0CC-E8B0-4304-9663-FE5241FC3812}" dt="2024-01-25T00:25:53.158" v="131" actId="20577"/>
        <pc:sldMkLst>
          <pc:docMk/>
          <pc:sldMk cId="3457032960" sldId="258"/>
        </pc:sldMkLst>
        <pc:spChg chg="mod">
          <ac:chgData name="Toby Donaldson" userId="2e6e5431-bb17-4c41-9985-d39c50d83c73" providerId="ADAL" clId="{A96DF0CC-E8B0-4304-9663-FE5241FC3812}" dt="2024-01-25T00:25:53.158" v="131" actId="20577"/>
          <ac:spMkLst>
            <pc:docMk/>
            <pc:sldMk cId="3457032960" sldId="258"/>
            <ac:spMk id="3" creationId="{1FECA53D-FC0F-2C1A-B9F0-8F6C988044AA}"/>
          </ac:spMkLst>
        </pc:spChg>
      </pc:sldChg>
      <pc:sldChg chg="del">
        <pc:chgData name="Toby Donaldson" userId="2e6e5431-bb17-4c41-9985-d39c50d83c73" providerId="ADAL" clId="{A96DF0CC-E8B0-4304-9663-FE5241FC3812}" dt="2024-01-25T04:28:27.564" v="3693" actId="2696"/>
        <pc:sldMkLst>
          <pc:docMk/>
          <pc:sldMk cId="2965922608" sldId="311"/>
        </pc:sldMkLst>
      </pc:sldChg>
      <pc:sldChg chg="del">
        <pc:chgData name="Toby Donaldson" userId="2e6e5431-bb17-4c41-9985-d39c50d83c73" providerId="ADAL" clId="{A96DF0CC-E8B0-4304-9663-FE5241FC3812}" dt="2024-01-25T04:28:27.564" v="3693" actId="2696"/>
        <pc:sldMkLst>
          <pc:docMk/>
          <pc:sldMk cId="1813859" sldId="313"/>
        </pc:sldMkLst>
      </pc:sldChg>
      <pc:sldChg chg="del">
        <pc:chgData name="Toby Donaldson" userId="2e6e5431-bb17-4c41-9985-d39c50d83c73" providerId="ADAL" clId="{A96DF0CC-E8B0-4304-9663-FE5241FC3812}" dt="2024-01-25T04:28:27.564" v="3693" actId="2696"/>
        <pc:sldMkLst>
          <pc:docMk/>
          <pc:sldMk cId="3576889345" sldId="314"/>
        </pc:sldMkLst>
      </pc:sldChg>
      <pc:sldChg chg="del">
        <pc:chgData name="Toby Donaldson" userId="2e6e5431-bb17-4c41-9985-d39c50d83c73" providerId="ADAL" clId="{A96DF0CC-E8B0-4304-9663-FE5241FC3812}" dt="2024-01-25T04:28:27.564" v="3693" actId="2696"/>
        <pc:sldMkLst>
          <pc:docMk/>
          <pc:sldMk cId="4179787368" sldId="315"/>
        </pc:sldMkLst>
      </pc:sldChg>
      <pc:sldChg chg="del">
        <pc:chgData name="Toby Donaldson" userId="2e6e5431-bb17-4c41-9985-d39c50d83c73" providerId="ADAL" clId="{A96DF0CC-E8B0-4304-9663-FE5241FC3812}" dt="2024-01-25T04:28:27.564" v="3693" actId="2696"/>
        <pc:sldMkLst>
          <pc:docMk/>
          <pc:sldMk cId="4155515468" sldId="316"/>
        </pc:sldMkLst>
      </pc:sldChg>
      <pc:sldChg chg="del">
        <pc:chgData name="Toby Donaldson" userId="2e6e5431-bb17-4c41-9985-d39c50d83c73" providerId="ADAL" clId="{A96DF0CC-E8B0-4304-9663-FE5241FC3812}" dt="2024-01-25T04:28:27.564" v="3693" actId="2696"/>
        <pc:sldMkLst>
          <pc:docMk/>
          <pc:sldMk cId="4256021755" sldId="317"/>
        </pc:sldMkLst>
      </pc:sldChg>
      <pc:sldChg chg="del">
        <pc:chgData name="Toby Donaldson" userId="2e6e5431-bb17-4c41-9985-d39c50d83c73" providerId="ADAL" clId="{A96DF0CC-E8B0-4304-9663-FE5241FC3812}" dt="2024-01-25T04:28:27.564" v="3693" actId="2696"/>
        <pc:sldMkLst>
          <pc:docMk/>
          <pc:sldMk cId="649268456" sldId="318"/>
        </pc:sldMkLst>
      </pc:sldChg>
      <pc:sldChg chg="del">
        <pc:chgData name="Toby Donaldson" userId="2e6e5431-bb17-4c41-9985-d39c50d83c73" providerId="ADAL" clId="{A96DF0CC-E8B0-4304-9663-FE5241FC3812}" dt="2024-01-25T04:28:27.564" v="3693" actId="2696"/>
        <pc:sldMkLst>
          <pc:docMk/>
          <pc:sldMk cId="463326632" sldId="319"/>
        </pc:sldMkLst>
      </pc:sldChg>
      <pc:sldChg chg="del">
        <pc:chgData name="Toby Donaldson" userId="2e6e5431-bb17-4c41-9985-d39c50d83c73" providerId="ADAL" clId="{A96DF0CC-E8B0-4304-9663-FE5241FC3812}" dt="2024-01-25T04:28:27.564" v="3693" actId="2696"/>
        <pc:sldMkLst>
          <pc:docMk/>
          <pc:sldMk cId="612081632" sldId="320"/>
        </pc:sldMkLst>
      </pc:sldChg>
      <pc:sldChg chg="del">
        <pc:chgData name="Toby Donaldson" userId="2e6e5431-bb17-4c41-9985-d39c50d83c73" providerId="ADAL" clId="{A96DF0CC-E8B0-4304-9663-FE5241FC3812}" dt="2024-01-25T04:28:27.564" v="3693" actId="2696"/>
        <pc:sldMkLst>
          <pc:docMk/>
          <pc:sldMk cId="2781667002" sldId="321"/>
        </pc:sldMkLst>
      </pc:sldChg>
      <pc:sldChg chg="del">
        <pc:chgData name="Toby Donaldson" userId="2e6e5431-bb17-4c41-9985-d39c50d83c73" providerId="ADAL" clId="{A96DF0CC-E8B0-4304-9663-FE5241FC3812}" dt="2024-01-25T04:28:27.564" v="3693" actId="2696"/>
        <pc:sldMkLst>
          <pc:docMk/>
          <pc:sldMk cId="2310174443" sldId="322"/>
        </pc:sldMkLst>
      </pc:sldChg>
      <pc:sldChg chg="del">
        <pc:chgData name="Toby Donaldson" userId="2e6e5431-bb17-4c41-9985-d39c50d83c73" providerId="ADAL" clId="{A96DF0CC-E8B0-4304-9663-FE5241FC3812}" dt="2024-01-25T04:28:27.564" v="3693" actId="2696"/>
        <pc:sldMkLst>
          <pc:docMk/>
          <pc:sldMk cId="3629129632" sldId="323"/>
        </pc:sldMkLst>
      </pc:sldChg>
      <pc:sldChg chg="del">
        <pc:chgData name="Toby Donaldson" userId="2e6e5431-bb17-4c41-9985-d39c50d83c73" providerId="ADAL" clId="{A96DF0CC-E8B0-4304-9663-FE5241FC3812}" dt="2024-01-25T04:28:27.564" v="3693" actId="2696"/>
        <pc:sldMkLst>
          <pc:docMk/>
          <pc:sldMk cId="2339437373" sldId="324"/>
        </pc:sldMkLst>
      </pc:sldChg>
      <pc:sldChg chg="del">
        <pc:chgData name="Toby Donaldson" userId="2e6e5431-bb17-4c41-9985-d39c50d83c73" providerId="ADAL" clId="{A96DF0CC-E8B0-4304-9663-FE5241FC3812}" dt="2024-01-25T04:28:27.564" v="3693" actId="2696"/>
        <pc:sldMkLst>
          <pc:docMk/>
          <pc:sldMk cId="66382602" sldId="325"/>
        </pc:sldMkLst>
      </pc:sldChg>
      <pc:sldChg chg="del">
        <pc:chgData name="Toby Donaldson" userId="2e6e5431-bb17-4c41-9985-d39c50d83c73" providerId="ADAL" clId="{A96DF0CC-E8B0-4304-9663-FE5241FC3812}" dt="2024-01-25T04:28:27.564" v="3693" actId="2696"/>
        <pc:sldMkLst>
          <pc:docMk/>
          <pc:sldMk cId="1250959513" sldId="327"/>
        </pc:sldMkLst>
      </pc:sldChg>
      <pc:sldChg chg="del">
        <pc:chgData name="Toby Donaldson" userId="2e6e5431-bb17-4c41-9985-d39c50d83c73" providerId="ADAL" clId="{A96DF0CC-E8B0-4304-9663-FE5241FC3812}" dt="2024-01-25T04:28:27.564" v="3693" actId="2696"/>
        <pc:sldMkLst>
          <pc:docMk/>
          <pc:sldMk cId="1311729858" sldId="328"/>
        </pc:sldMkLst>
      </pc:sldChg>
      <pc:sldChg chg="del">
        <pc:chgData name="Toby Donaldson" userId="2e6e5431-bb17-4c41-9985-d39c50d83c73" providerId="ADAL" clId="{A96DF0CC-E8B0-4304-9663-FE5241FC3812}" dt="2024-01-25T04:28:27.564" v="3693" actId="2696"/>
        <pc:sldMkLst>
          <pc:docMk/>
          <pc:sldMk cId="3152571178" sldId="329"/>
        </pc:sldMkLst>
      </pc:sldChg>
      <pc:sldChg chg="del">
        <pc:chgData name="Toby Donaldson" userId="2e6e5431-bb17-4c41-9985-d39c50d83c73" providerId="ADAL" clId="{A96DF0CC-E8B0-4304-9663-FE5241FC3812}" dt="2024-01-25T04:28:27.564" v="3693" actId="2696"/>
        <pc:sldMkLst>
          <pc:docMk/>
          <pc:sldMk cId="4132158236" sldId="330"/>
        </pc:sldMkLst>
      </pc:sldChg>
      <pc:sldChg chg="del">
        <pc:chgData name="Toby Donaldson" userId="2e6e5431-bb17-4c41-9985-d39c50d83c73" providerId="ADAL" clId="{A96DF0CC-E8B0-4304-9663-FE5241FC3812}" dt="2024-01-25T04:28:27.564" v="3693" actId="2696"/>
        <pc:sldMkLst>
          <pc:docMk/>
          <pc:sldMk cId="1130488737" sldId="332"/>
        </pc:sldMkLst>
      </pc:sldChg>
      <pc:sldChg chg="del">
        <pc:chgData name="Toby Donaldson" userId="2e6e5431-bb17-4c41-9985-d39c50d83c73" providerId="ADAL" clId="{A96DF0CC-E8B0-4304-9663-FE5241FC3812}" dt="2024-01-25T04:28:27.564" v="3693" actId="2696"/>
        <pc:sldMkLst>
          <pc:docMk/>
          <pc:sldMk cId="2663050159" sldId="333"/>
        </pc:sldMkLst>
      </pc:sldChg>
      <pc:sldChg chg="del">
        <pc:chgData name="Toby Donaldson" userId="2e6e5431-bb17-4c41-9985-d39c50d83c73" providerId="ADAL" clId="{A96DF0CC-E8B0-4304-9663-FE5241FC3812}" dt="2024-01-25T04:28:27.564" v="3693" actId="2696"/>
        <pc:sldMkLst>
          <pc:docMk/>
          <pc:sldMk cId="13614666" sldId="334"/>
        </pc:sldMkLst>
      </pc:sldChg>
      <pc:sldChg chg="del">
        <pc:chgData name="Toby Donaldson" userId="2e6e5431-bb17-4c41-9985-d39c50d83c73" providerId="ADAL" clId="{A96DF0CC-E8B0-4304-9663-FE5241FC3812}" dt="2024-01-25T04:28:27.564" v="3693" actId="2696"/>
        <pc:sldMkLst>
          <pc:docMk/>
          <pc:sldMk cId="987462323" sldId="335"/>
        </pc:sldMkLst>
      </pc:sldChg>
      <pc:sldChg chg="del">
        <pc:chgData name="Toby Donaldson" userId="2e6e5431-bb17-4c41-9985-d39c50d83c73" providerId="ADAL" clId="{A96DF0CC-E8B0-4304-9663-FE5241FC3812}" dt="2024-01-25T04:28:27.564" v="3693" actId="2696"/>
        <pc:sldMkLst>
          <pc:docMk/>
          <pc:sldMk cId="460310742" sldId="336"/>
        </pc:sldMkLst>
      </pc:sldChg>
      <pc:sldChg chg="del">
        <pc:chgData name="Toby Donaldson" userId="2e6e5431-bb17-4c41-9985-d39c50d83c73" providerId="ADAL" clId="{A96DF0CC-E8B0-4304-9663-FE5241FC3812}" dt="2024-01-25T04:28:27.564" v="3693" actId="2696"/>
        <pc:sldMkLst>
          <pc:docMk/>
          <pc:sldMk cId="2543430043" sldId="337"/>
        </pc:sldMkLst>
      </pc:sldChg>
      <pc:sldChg chg="del">
        <pc:chgData name="Toby Donaldson" userId="2e6e5431-bb17-4c41-9985-d39c50d83c73" providerId="ADAL" clId="{A96DF0CC-E8B0-4304-9663-FE5241FC3812}" dt="2024-01-25T04:28:27.564" v="3693" actId="2696"/>
        <pc:sldMkLst>
          <pc:docMk/>
          <pc:sldMk cId="669734175" sldId="338"/>
        </pc:sldMkLst>
      </pc:sldChg>
      <pc:sldChg chg="del">
        <pc:chgData name="Toby Donaldson" userId="2e6e5431-bb17-4c41-9985-d39c50d83c73" providerId="ADAL" clId="{A96DF0CC-E8B0-4304-9663-FE5241FC3812}" dt="2024-01-25T04:28:27.564" v="3693" actId="2696"/>
        <pc:sldMkLst>
          <pc:docMk/>
          <pc:sldMk cId="2360878608" sldId="339"/>
        </pc:sldMkLst>
      </pc:sldChg>
      <pc:sldChg chg="del">
        <pc:chgData name="Toby Donaldson" userId="2e6e5431-bb17-4c41-9985-d39c50d83c73" providerId="ADAL" clId="{A96DF0CC-E8B0-4304-9663-FE5241FC3812}" dt="2024-01-25T04:28:27.564" v="3693" actId="2696"/>
        <pc:sldMkLst>
          <pc:docMk/>
          <pc:sldMk cId="4286439486" sldId="340"/>
        </pc:sldMkLst>
      </pc:sldChg>
      <pc:sldChg chg="del">
        <pc:chgData name="Toby Donaldson" userId="2e6e5431-bb17-4c41-9985-d39c50d83c73" providerId="ADAL" clId="{A96DF0CC-E8B0-4304-9663-FE5241FC3812}" dt="2024-01-25T04:28:27.564" v="3693" actId="2696"/>
        <pc:sldMkLst>
          <pc:docMk/>
          <pc:sldMk cId="4020752692" sldId="341"/>
        </pc:sldMkLst>
      </pc:sldChg>
      <pc:sldChg chg="del">
        <pc:chgData name="Toby Donaldson" userId="2e6e5431-bb17-4c41-9985-d39c50d83c73" providerId="ADAL" clId="{A96DF0CC-E8B0-4304-9663-FE5241FC3812}" dt="2024-01-25T04:28:27.564" v="3693" actId="2696"/>
        <pc:sldMkLst>
          <pc:docMk/>
          <pc:sldMk cId="3273602738" sldId="342"/>
        </pc:sldMkLst>
      </pc:sldChg>
      <pc:sldChg chg="del">
        <pc:chgData name="Toby Donaldson" userId="2e6e5431-bb17-4c41-9985-d39c50d83c73" providerId="ADAL" clId="{A96DF0CC-E8B0-4304-9663-FE5241FC3812}" dt="2024-01-25T04:28:27.564" v="3693" actId="2696"/>
        <pc:sldMkLst>
          <pc:docMk/>
          <pc:sldMk cId="2420018828" sldId="343"/>
        </pc:sldMkLst>
      </pc:sldChg>
      <pc:sldChg chg="del">
        <pc:chgData name="Toby Donaldson" userId="2e6e5431-bb17-4c41-9985-d39c50d83c73" providerId="ADAL" clId="{A96DF0CC-E8B0-4304-9663-FE5241FC3812}" dt="2024-01-25T04:28:27.564" v="3693" actId="2696"/>
        <pc:sldMkLst>
          <pc:docMk/>
          <pc:sldMk cId="4198584431" sldId="344"/>
        </pc:sldMkLst>
      </pc:sldChg>
      <pc:sldChg chg="del">
        <pc:chgData name="Toby Donaldson" userId="2e6e5431-bb17-4c41-9985-d39c50d83c73" providerId="ADAL" clId="{A96DF0CC-E8B0-4304-9663-FE5241FC3812}" dt="2024-01-25T04:28:27.564" v="3693" actId="2696"/>
        <pc:sldMkLst>
          <pc:docMk/>
          <pc:sldMk cId="2301461008" sldId="345"/>
        </pc:sldMkLst>
      </pc:sldChg>
      <pc:sldChg chg="del">
        <pc:chgData name="Toby Donaldson" userId="2e6e5431-bb17-4c41-9985-d39c50d83c73" providerId="ADAL" clId="{A96DF0CC-E8B0-4304-9663-FE5241FC3812}" dt="2024-01-25T04:28:27.564" v="3693" actId="2696"/>
        <pc:sldMkLst>
          <pc:docMk/>
          <pc:sldMk cId="1131807659" sldId="346"/>
        </pc:sldMkLst>
      </pc:sldChg>
      <pc:sldChg chg="del">
        <pc:chgData name="Toby Donaldson" userId="2e6e5431-bb17-4c41-9985-d39c50d83c73" providerId="ADAL" clId="{A96DF0CC-E8B0-4304-9663-FE5241FC3812}" dt="2024-01-25T04:28:27.564" v="3693" actId="2696"/>
        <pc:sldMkLst>
          <pc:docMk/>
          <pc:sldMk cId="3892298949" sldId="347"/>
        </pc:sldMkLst>
      </pc:sldChg>
      <pc:sldChg chg="del">
        <pc:chgData name="Toby Donaldson" userId="2e6e5431-bb17-4c41-9985-d39c50d83c73" providerId="ADAL" clId="{A96DF0CC-E8B0-4304-9663-FE5241FC3812}" dt="2024-01-25T04:28:27.564" v="3693" actId="2696"/>
        <pc:sldMkLst>
          <pc:docMk/>
          <pc:sldMk cId="1438007289" sldId="348"/>
        </pc:sldMkLst>
      </pc:sldChg>
      <pc:sldChg chg="modSp new mod">
        <pc:chgData name="Toby Donaldson" userId="2e6e5431-bb17-4c41-9985-d39c50d83c73" providerId="ADAL" clId="{A96DF0CC-E8B0-4304-9663-FE5241FC3812}" dt="2024-01-25T00:29:46.119" v="353" actId="1076"/>
        <pc:sldMkLst>
          <pc:docMk/>
          <pc:sldMk cId="3599321998" sldId="349"/>
        </pc:sldMkLst>
        <pc:spChg chg="mod">
          <ac:chgData name="Toby Donaldson" userId="2e6e5431-bb17-4c41-9985-d39c50d83c73" providerId="ADAL" clId="{A96DF0CC-E8B0-4304-9663-FE5241FC3812}" dt="2024-01-25T00:27:45.010" v="169" actId="20577"/>
          <ac:spMkLst>
            <pc:docMk/>
            <pc:sldMk cId="3599321998" sldId="349"/>
            <ac:spMk id="2" creationId="{742D9313-96FD-FB79-E1A8-2B75F408452E}"/>
          </ac:spMkLst>
        </pc:spChg>
        <pc:spChg chg="mod">
          <ac:chgData name="Toby Donaldson" userId="2e6e5431-bb17-4c41-9985-d39c50d83c73" providerId="ADAL" clId="{A96DF0CC-E8B0-4304-9663-FE5241FC3812}" dt="2024-01-25T00:29:46.119" v="353" actId="1076"/>
          <ac:spMkLst>
            <pc:docMk/>
            <pc:sldMk cId="3599321998" sldId="349"/>
            <ac:spMk id="3" creationId="{2EE592D2-69A9-291D-B371-BC37BEF26538}"/>
          </ac:spMkLst>
        </pc:spChg>
      </pc:sldChg>
      <pc:sldChg chg="addSp modSp add mod">
        <pc:chgData name="Toby Donaldson" userId="2e6e5431-bb17-4c41-9985-d39c50d83c73" providerId="ADAL" clId="{A96DF0CC-E8B0-4304-9663-FE5241FC3812}" dt="2024-01-28T22:44:08.601" v="7321" actId="20577"/>
        <pc:sldMkLst>
          <pc:docMk/>
          <pc:sldMk cId="2755035059" sldId="350"/>
        </pc:sldMkLst>
        <pc:spChg chg="add mod">
          <ac:chgData name="Toby Donaldson" userId="2e6e5431-bb17-4c41-9985-d39c50d83c73" providerId="ADAL" clId="{A96DF0CC-E8B0-4304-9663-FE5241FC3812}" dt="2024-01-25T00:30:06.869" v="357" actId="208"/>
          <ac:spMkLst>
            <pc:docMk/>
            <pc:sldMk cId="2755035059" sldId="350"/>
            <ac:spMk id="5" creationId="{9AB1FA5A-5B0D-1FD9-362E-8021449D16CA}"/>
          </ac:spMkLst>
        </pc:spChg>
        <pc:spChg chg="add mod">
          <ac:chgData name="Toby Donaldson" userId="2e6e5431-bb17-4c41-9985-d39c50d83c73" providerId="ADAL" clId="{A96DF0CC-E8B0-4304-9663-FE5241FC3812}" dt="2024-01-25T00:30:50.434" v="364" actId="1076"/>
          <ac:spMkLst>
            <pc:docMk/>
            <pc:sldMk cId="2755035059" sldId="350"/>
            <ac:spMk id="6" creationId="{C2E851FD-875D-81EC-7FA5-E31AB6CB7CA9}"/>
          </ac:spMkLst>
        </pc:spChg>
        <pc:spChg chg="add mod">
          <ac:chgData name="Toby Donaldson" userId="2e6e5431-bb17-4c41-9985-d39c50d83c73" providerId="ADAL" clId="{A96DF0CC-E8B0-4304-9663-FE5241FC3812}" dt="2024-01-25T00:35:27.642" v="556" actId="313"/>
          <ac:spMkLst>
            <pc:docMk/>
            <pc:sldMk cId="2755035059" sldId="350"/>
            <ac:spMk id="7" creationId="{795CE44B-E26F-2BF5-6673-CAB819043595}"/>
          </ac:spMkLst>
        </pc:spChg>
        <pc:spChg chg="add mod">
          <ac:chgData name="Toby Donaldson" userId="2e6e5431-bb17-4c41-9985-d39c50d83c73" providerId="ADAL" clId="{A96DF0CC-E8B0-4304-9663-FE5241FC3812}" dt="2024-01-25T00:31:05.579" v="367"/>
          <ac:spMkLst>
            <pc:docMk/>
            <pc:sldMk cId="2755035059" sldId="350"/>
            <ac:spMk id="8" creationId="{1D2B59D7-D03F-9CCD-A609-1E95D1D3FD92}"/>
          </ac:spMkLst>
        </pc:spChg>
        <pc:spChg chg="add mod">
          <ac:chgData name="Toby Donaldson" userId="2e6e5431-bb17-4c41-9985-d39c50d83c73" providerId="ADAL" clId="{A96DF0CC-E8B0-4304-9663-FE5241FC3812}" dt="2024-01-25T00:33:32.904" v="392" actId="208"/>
          <ac:spMkLst>
            <pc:docMk/>
            <pc:sldMk cId="2755035059" sldId="350"/>
            <ac:spMk id="9" creationId="{6F80A605-AF62-C0FE-EE5D-EA909BF25571}"/>
          </ac:spMkLst>
        </pc:spChg>
        <pc:spChg chg="add mod">
          <ac:chgData name="Toby Donaldson" userId="2e6e5431-bb17-4c41-9985-d39c50d83c73" providerId="ADAL" clId="{A96DF0CC-E8B0-4304-9663-FE5241FC3812}" dt="2024-01-28T22:44:08.601" v="7321" actId="20577"/>
          <ac:spMkLst>
            <pc:docMk/>
            <pc:sldMk cId="2755035059" sldId="350"/>
            <ac:spMk id="10" creationId="{27910B02-5A46-A5DA-C510-6580880B2746}"/>
          </ac:spMkLst>
        </pc:spChg>
      </pc:sldChg>
      <pc:sldChg chg="addSp delSp modSp add mod">
        <pc:chgData name="Toby Donaldson" userId="2e6e5431-bb17-4c41-9985-d39c50d83c73" providerId="ADAL" clId="{A96DF0CC-E8B0-4304-9663-FE5241FC3812}" dt="2024-01-27T05:35:46.119" v="6848" actId="2711"/>
        <pc:sldMkLst>
          <pc:docMk/>
          <pc:sldMk cId="3058507303" sldId="351"/>
        </pc:sldMkLst>
        <pc:spChg chg="add mod">
          <ac:chgData name="Toby Donaldson" userId="2e6e5431-bb17-4c41-9985-d39c50d83c73" providerId="ADAL" clId="{A96DF0CC-E8B0-4304-9663-FE5241FC3812}" dt="2024-01-25T00:36:18.128" v="582" actId="20577"/>
          <ac:spMkLst>
            <pc:docMk/>
            <pc:sldMk cId="3058507303" sldId="351"/>
            <ac:spMk id="6" creationId="{DFF0D4AA-7459-7680-28EB-5622DB2C3E11}"/>
          </ac:spMkLst>
        </pc:spChg>
        <pc:spChg chg="mod">
          <ac:chgData name="Toby Donaldson" userId="2e6e5431-bb17-4c41-9985-d39c50d83c73" providerId="ADAL" clId="{A96DF0CC-E8B0-4304-9663-FE5241FC3812}" dt="2024-01-25T00:35:59.655" v="561" actId="14100"/>
          <ac:spMkLst>
            <pc:docMk/>
            <pc:sldMk cId="3058507303" sldId="351"/>
            <ac:spMk id="7" creationId="{795CE44B-E26F-2BF5-6673-CAB819043595}"/>
          </ac:spMkLst>
        </pc:spChg>
        <pc:spChg chg="add mod">
          <ac:chgData name="Toby Donaldson" userId="2e6e5431-bb17-4c41-9985-d39c50d83c73" providerId="ADAL" clId="{A96DF0CC-E8B0-4304-9663-FE5241FC3812}" dt="2024-01-27T05:35:46.119" v="6848" actId="2711"/>
          <ac:spMkLst>
            <pc:docMk/>
            <pc:sldMk cId="3058507303" sldId="351"/>
            <ac:spMk id="8" creationId="{F9365890-D20F-7150-1EF0-D51FA5B97916}"/>
          </ac:spMkLst>
        </pc:spChg>
        <pc:spChg chg="del">
          <ac:chgData name="Toby Donaldson" userId="2e6e5431-bb17-4c41-9985-d39c50d83c73" providerId="ADAL" clId="{A96DF0CC-E8B0-4304-9663-FE5241FC3812}" dt="2024-01-25T00:35:55.669" v="560" actId="21"/>
          <ac:spMkLst>
            <pc:docMk/>
            <pc:sldMk cId="3058507303" sldId="351"/>
            <ac:spMk id="9" creationId="{6F80A605-AF62-C0FE-EE5D-EA909BF25571}"/>
          </ac:spMkLst>
        </pc:spChg>
        <pc:spChg chg="del">
          <ac:chgData name="Toby Donaldson" userId="2e6e5431-bb17-4c41-9985-d39c50d83c73" providerId="ADAL" clId="{A96DF0CC-E8B0-4304-9663-FE5241FC3812}" dt="2024-01-25T00:35:48.135" v="559" actId="21"/>
          <ac:spMkLst>
            <pc:docMk/>
            <pc:sldMk cId="3058507303" sldId="351"/>
            <ac:spMk id="10" creationId="{27910B02-5A46-A5DA-C510-6580880B2746}"/>
          </ac:spMkLst>
        </pc:spChg>
        <pc:spChg chg="add del mod">
          <ac:chgData name="Toby Donaldson" userId="2e6e5431-bb17-4c41-9985-d39c50d83c73" providerId="ADAL" clId="{A96DF0CC-E8B0-4304-9663-FE5241FC3812}" dt="2024-01-25T00:40:16.527" v="846" actId="21"/>
          <ac:spMkLst>
            <pc:docMk/>
            <pc:sldMk cId="3058507303" sldId="351"/>
            <ac:spMk id="11" creationId="{069A20A8-E2FF-10ED-5BFB-0BD29AD9413F}"/>
          </ac:spMkLst>
        </pc:spChg>
        <pc:spChg chg="add del mod">
          <ac:chgData name="Toby Donaldson" userId="2e6e5431-bb17-4c41-9985-d39c50d83c73" providerId="ADAL" clId="{A96DF0CC-E8B0-4304-9663-FE5241FC3812}" dt="2024-01-25T00:40:16.527" v="846" actId="21"/>
          <ac:spMkLst>
            <pc:docMk/>
            <pc:sldMk cId="3058507303" sldId="351"/>
            <ac:spMk id="12" creationId="{DB335C39-7865-BDFC-0AC1-16302DB11221}"/>
          </ac:spMkLst>
        </pc:spChg>
      </pc:sldChg>
      <pc:sldChg chg="addSp delSp modSp add mod">
        <pc:chgData name="Toby Donaldson" userId="2e6e5431-bb17-4c41-9985-d39c50d83c73" providerId="ADAL" clId="{A96DF0CC-E8B0-4304-9663-FE5241FC3812}" dt="2024-01-27T05:36:32.374" v="6851" actId="2711"/>
        <pc:sldMkLst>
          <pc:docMk/>
          <pc:sldMk cId="3731398061" sldId="352"/>
        </pc:sldMkLst>
        <pc:spChg chg="del">
          <ac:chgData name="Toby Donaldson" userId="2e6e5431-bb17-4c41-9985-d39c50d83c73" providerId="ADAL" clId="{A96DF0CC-E8B0-4304-9663-FE5241FC3812}" dt="2024-01-27T05:35:57.088" v="6849" actId="21"/>
          <ac:spMkLst>
            <pc:docMk/>
            <pc:sldMk cId="3731398061" sldId="352"/>
            <ac:spMk id="8" creationId="{F9365890-D20F-7150-1EF0-D51FA5B97916}"/>
          </ac:spMkLst>
        </pc:spChg>
        <pc:spChg chg="add mod">
          <ac:chgData name="Toby Donaldson" userId="2e6e5431-bb17-4c41-9985-d39c50d83c73" providerId="ADAL" clId="{A96DF0CC-E8B0-4304-9663-FE5241FC3812}" dt="2024-01-27T05:36:11.594" v="6850"/>
          <ac:spMkLst>
            <pc:docMk/>
            <pc:sldMk cId="3731398061" sldId="352"/>
            <ac:spMk id="9" creationId="{79F0530D-9CE6-3BC1-B40C-AE701C50F4D5}"/>
          </ac:spMkLst>
        </pc:spChg>
        <pc:spChg chg="mod">
          <ac:chgData name="Toby Donaldson" userId="2e6e5431-bb17-4c41-9985-d39c50d83c73" providerId="ADAL" clId="{A96DF0CC-E8B0-4304-9663-FE5241FC3812}" dt="2024-01-27T05:36:32.374" v="6851" actId="2711"/>
          <ac:spMkLst>
            <pc:docMk/>
            <pc:sldMk cId="3731398061" sldId="352"/>
            <ac:spMk id="11" creationId="{069A20A8-E2FF-10ED-5BFB-0BD29AD9413F}"/>
          </ac:spMkLst>
        </pc:spChg>
      </pc:sldChg>
      <pc:sldChg chg="addSp delSp modSp add mod ord">
        <pc:chgData name="Toby Donaldson" userId="2e6e5431-bb17-4c41-9985-d39c50d83c73" providerId="ADAL" clId="{A96DF0CC-E8B0-4304-9663-FE5241FC3812}" dt="2024-01-25T00:47:32.971" v="1155" actId="21"/>
        <pc:sldMkLst>
          <pc:docMk/>
          <pc:sldMk cId="997635775" sldId="353"/>
        </pc:sldMkLst>
        <pc:spChg chg="mod">
          <ac:chgData name="Toby Donaldson" userId="2e6e5431-bb17-4c41-9985-d39c50d83c73" providerId="ADAL" clId="{A96DF0CC-E8B0-4304-9663-FE5241FC3812}" dt="2024-01-25T00:40:55.359" v="855" actId="14100"/>
          <ac:spMkLst>
            <pc:docMk/>
            <pc:sldMk cId="997635775" sldId="353"/>
            <ac:spMk id="5" creationId="{9AB1FA5A-5B0D-1FD9-362E-8021449D16CA}"/>
          </ac:spMkLst>
        </pc:spChg>
        <pc:spChg chg="add del mod">
          <ac:chgData name="Toby Donaldson" userId="2e6e5431-bb17-4c41-9985-d39c50d83c73" providerId="ADAL" clId="{A96DF0CC-E8B0-4304-9663-FE5241FC3812}" dt="2024-01-25T00:47:32.971" v="1155" actId="21"/>
          <ac:spMkLst>
            <pc:docMk/>
            <pc:sldMk cId="997635775" sldId="353"/>
            <ac:spMk id="6" creationId="{7A5C7BBC-80DA-DA6F-054E-6106B6EF1B15}"/>
          </ac:spMkLst>
        </pc:spChg>
        <pc:spChg chg="mod">
          <ac:chgData name="Toby Donaldson" userId="2e6e5431-bb17-4c41-9985-d39c50d83c73" providerId="ADAL" clId="{A96DF0CC-E8B0-4304-9663-FE5241FC3812}" dt="2024-01-25T00:45:14.870" v="952" actId="20577"/>
          <ac:spMkLst>
            <pc:docMk/>
            <pc:sldMk cId="997635775" sldId="353"/>
            <ac:spMk id="7" creationId="{795CE44B-E26F-2BF5-6673-CAB819043595}"/>
          </ac:spMkLst>
        </pc:spChg>
        <pc:spChg chg="del mod">
          <ac:chgData name="Toby Donaldson" userId="2e6e5431-bb17-4c41-9985-d39c50d83c73" providerId="ADAL" clId="{A96DF0CC-E8B0-4304-9663-FE5241FC3812}" dt="2024-01-25T00:47:32.971" v="1155" actId="21"/>
          <ac:spMkLst>
            <pc:docMk/>
            <pc:sldMk cId="997635775" sldId="353"/>
            <ac:spMk id="9" creationId="{6F80A605-AF62-C0FE-EE5D-EA909BF25571}"/>
          </ac:spMkLst>
        </pc:spChg>
        <pc:spChg chg="mod">
          <ac:chgData name="Toby Donaldson" userId="2e6e5431-bb17-4c41-9985-d39c50d83c73" providerId="ADAL" clId="{A96DF0CC-E8B0-4304-9663-FE5241FC3812}" dt="2024-01-25T00:41:32.992" v="936" actId="1076"/>
          <ac:spMkLst>
            <pc:docMk/>
            <pc:sldMk cId="997635775" sldId="353"/>
            <ac:spMk id="10" creationId="{27910B02-5A46-A5DA-C510-6580880B2746}"/>
          </ac:spMkLst>
        </pc:spChg>
      </pc:sldChg>
      <pc:sldChg chg="add">
        <pc:chgData name="Toby Donaldson" userId="2e6e5431-bb17-4c41-9985-d39c50d83c73" providerId="ADAL" clId="{A96DF0CC-E8B0-4304-9663-FE5241FC3812}" dt="2024-01-25T00:47:24.671" v="1154" actId="2890"/>
        <pc:sldMkLst>
          <pc:docMk/>
          <pc:sldMk cId="258546971" sldId="354"/>
        </pc:sldMkLst>
      </pc:sldChg>
      <pc:sldChg chg="addSp modSp add mod ord">
        <pc:chgData name="Toby Donaldson" userId="2e6e5431-bb17-4c41-9985-d39c50d83c73" providerId="ADAL" clId="{A96DF0CC-E8B0-4304-9663-FE5241FC3812}" dt="2024-01-28T22:45:32.886" v="7327" actId="14100"/>
        <pc:sldMkLst>
          <pc:docMk/>
          <pc:sldMk cId="1988390374" sldId="355"/>
        </pc:sldMkLst>
        <pc:spChg chg="mod">
          <ac:chgData name="Toby Donaldson" userId="2e6e5431-bb17-4c41-9985-d39c50d83c73" providerId="ADAL" clId="{A96DF0CC-E8B0-4304-9663-FE5241FC3812}" dt="2024-01-25T00:47:50.473" v="1159" actId="1076"/>
          <ac:spMkLst>
            <pc:docMk/>
            <pc:sldMk cId="1988390374" sldId="355"/>
            <ac:spMk id="5" creationId="{9AB1FA5A-5B0D-1FD9-362E-8021449D16CA}"/>
          </ac:spMkLst>
        </pc:spChg>
        <pc:spChg chg="add mod">
          <ac:chgData name="Toby Donaldson" userId="2e6e5431-bb17-4c41-9985-d39c50d83c73" providerId="ADAL" clId="{A96DF0CC-E8B0-4304-9663-FE5241FC3812}" dt="2024-01-28T22:45:32.886" v="7327" actId="14100"/>
          <ac:spMkLst>
            <pc:docMk/>
            <pc:sldMk cId="1988390374" sldId="355"/>
            <ac:spMk id="6" creationId="{2FEBCBE1-0AE2-8865-09D6-63ADEFADAD1A}"/>
          </ac:spMkLst>
        </pc:spChg>
        <pc:spChg chg="mod">
          <ac:chgData name="Toby Donaldson" userId="2e6e5431-bb17-4c41-9985-d39c50d83c73" providerId="ADAL" clId="{A96DF0CC-E8B0-4304-9663-FE5241FC3812}" dt="2024-01-25T00:50:35.700" v="1178" actId="20577"/>
          <ac:spMkLst>
            <pc:docMk/>
            <pc:sldMk cId="1988390374" sldId="355"/>
            <ac:spMk id="7" creationId="{795CE44B-E26F-2BF5-6673-CAB819043595}"/>
          </ac:spMkLst>
        </pc:spChg>
        <pc:cxnChg chg="add mod">
          <ac:chgData name="Toby Donaldson" userId="2e6e5431-bb17-4c41-9985-d39c50d83c73" providerId="ADAL" clId="{A96DF0CC-E8B0-4304-9663-FE5241FC3812}" dt="2024-01-28T22:45:32.886" v="7327" actId="14100"/>
          <ac:cxnSpMkLst>
            <pc:docMk/>
            <pc:sldMk cId="1988390374" sldId="355"/>
            <ac:cxnSpMk id="9" creationId="{9CE4CE8C-4EFA-16ED-C0F6-D4D650E81BFB}"/>
          </ac:cxnSpMkLst>
        </pc:cxnChg>
      </pc:sldChg>
      <pc:sldChg chg="addSp modSp add mod ord">
        <pc:chgData name="Toby Donaldson" userId="2e6e5431-bb17-4c41-9985-d39c50d83c73" providerId="ADAL" clId="{A96DF0CC-E8B0-4304-9663-FE5241FC3812}" dt="2024-01-27T05:38:12.333" v="6878" actId="20577"/>
        <pc:sldMkLst>
          <pc:docMk/>
          <pc:sldMk cId="3506941026" sldId="356"/>
        </pc:sldMkLst>
        <pc:spChg chg="mod">
          <ac:chgData name="Toby Donaldson" userId="2e6e5431-bb17-4c41-9985-d39c50d83c73" providerId="ADAL" clId="{A96DF0CC-E8B0-4304-9663-FE5241FC3812}" dt="2024-01-25T00:55:42.680" v="1548" actId="1076"/>
          <ac:spMkLst>
            <pc:docMk/>
            <pc:sldMk cId="3506941026" sldId="356"/>
            <ac:spMk id="5" creationId="{9AB1FA5A-5B0D-1FD9-362E-8021449D16CA}"/>
          </ac:spMkLst>
        </pc:spChg>
        <pc:spChg chg="add mod">
          <ac:chgData name="Toby Donaldson" userId="2e6e5431-bb17-4c41-9985-d39c50d83c73" providerId="ADAL" clId="{A96DF0CC-E8B0-4304-9663-FE5241FC3812}" dt="2024-01-27T05:38:12.333" v="6878" actId="20577"/>
          <ac:spMkLst>
            <pc:docMk/>
            <pc:sldMk cId="3506941026" sldId="356"/>
            <ac:spMk id="6" creationId="{F7688609-7CF5-B5FB-3525-D38D7386388B}"/>
          </ac:spMkLst>
        </pc:spChg>
        <pc:spChg chg="mod">
          <ac:chgData name="Toby Donaldson" userId="2e6e5431-bb17-4c41-9985-d39c50d83c73" providerId="ADAL" clId="{A96DF0CC-E8B0-4304-9663-FE5241FC3812}" dt="2024-01-25T00:56:18.497" v="1567" actId="20577"/>
          <ac:spMkLst>
            <pc:docMk/>
            <pc:sldMk cId="3506941026" sldId="356"/>
            <ac:spMk id="7" creationId="{795CE44B-E26F-2BF5-6673-CAB819043595}"/>
          </ac:spMkLst>
        </pc:spChg>
        <pc:spChg chg="add mod">
          <ac:chgData name="Toby Donaldson" userId="2e6e5431-bb17-4c41-9985-d39c50d83c73" providerId="ADAL" clId="{A96DF0CC-E8B0-4304-9663-FE5241FC3812}" dt="2024-01-25T03:42:01.406" v="2040" actId="113"/>
          <ac:spMkLst>
            <pc:docMk/>
            <pc:sldMk cId="3506941026" sldId="356"/>
            <ac:spMk id="8" creationId="{33268D29-F3C1-D3BD-AE44-866517622520}"/>
          </ac:spMkLst>
        </pc:spChg>
        <pc:spChg chg="mod">
          <ac:chgData name="Toby Donaldson" userId="2e6e5431-bb17-4c41-9985-d39c50d83c73" providerId="ADAL" clId="{A96DF0CC-E8B0-4304-9663-FE5241FC3812}" dt="2024-01-25T00:55:38.376" v="1547" actId="1076"/>
          <ac:spMkLst>
            <pc:docMk/>
            <pc:sldMk cId="3506941026" sldId="356"/>
            <ac:spMk id="10" creationId="{27910B02-5A46-A5DA-C510-6580880B2746}"/>
          </ac:spMkLst>
        </pc:spChg>
      </pc:sldChg>
      <pc:sldChg chg="addSp delSp modSp add mod">
        <pc:chgData name="Toby Donaldson" userId="2e6e5431-bb17-4c41-9985-d39c50d83c73" providerId="ADAL" clId="{A96DF0CC-E8B0-4304-9663-FE5241FC3812}" dt="2024-01-25T03:48:00.453" v="2415" actId="20577"/>
        <pc:sldMkLst>
          <pc:docMk/>
          <pc:sldMk cId="3228357853" sldId="357"/>
        </pc:sldMkLst>
        <pc:spChg chg="mod">
          <ac:chgData name="Toby Donaldson" userId="2e6e5431-bb17-4c41-9985-d39c50d83c73" providerId="ADAL" clId="{A96DF0CC-E8B0-4304-9663-FE5241FC3812}" dt="2024-01-25T03:42:16.457" v="2042" actId="1076"/>
          <ac:spMkLst>
            <pc:docMk/>
            <pc:sldMk cId="3228357853" sldId="357"/>
            <ac:spMk id="5" creationId="{9AB1FA5A-5B0D-1FD9-362E-8021449D16CA}"/>
          </ac:spMkLst>
        </pc:spChg>
        <pc:spChg chg="del">
          <ac:chgData name="Toby Donaldson" userId="2e6e5431-bb17-4c41-9985-d39c50d83c73" providerId="ADAL" clId="{A96DF0CC-E8B0-4304-9663-FE5241FC3812}" dt="2024-01-25T03:42:21.821" v="2043" actId="21"/>
          <ac:spMkLst>
            <pc:docMk/>
            <pc:sldMk cId="3228357853" sldId="357"/>
            <ac:spMk id="6" creationId="{F7688609-7CF5-B5FB-3525-D38D7386388B}"/>
          </ac:spMkLst>
        </pc:spChg>
        <pc:spChg chg="mod">
          <ac:chgData name="Toby Donaldson" userId="2e6e5431-bb17-4c41-9985-d39c50d83c73" providerId="ADAL" clId="{A96DF0CC-E8B0-4304-9663-FE5241FC3812}" dt="2024-01-25T03:48:00.453" v="2415" actId="20577"/>
          <ac:spMkLst>
            <pc:docMk/>
            <pc:sldMk cId="3228357853" sldId="357"/>
            <ac:spMk id="7" creationId="{795CE44B-E26F-2BF5-6673-CAB819043595}"/>
          </ac:spMkLst>
        </pc:spChg>
        <pc:spChg chg="del">
          <ac:chgData name="Toby Donaldson" userId="2e6e5431-bb17-4c41-9985-d39c50d83c73" providerId="ADAL" clId="{A96DF0CC-E8B0-4304-9663-FE5241FC3812}" dt="2024-01-25T03:42:21.821" v="2043" actId="21"/>
          <ac:spMkLst>
            <pc:docMk/>
            <pc:sldMk cId="3228357853" sldId="357"/>
            <ac:spMk id="8" creationId="{33268D29-F3C1-D3BD-AE44-866517622520}"/>
          </ac:spMkLst>
        </pc:spChg>
        <pc:spChg chg="add del mod">
          <ac:chgData name="Toby Donaldson" userId="2e6e5431-bb17-4c41-9985-d39c50d83c73" providerId="ADAL" clId="{A96DF0CC-E8B0-4304-9663-FE5241FC3812}" dt="2024-01-25T03:47:42.825" v="2397" actId="21"/>
          <ac:spMkLst>
            <pc:docMk/>
            <pc:sldMk cId="3228357853" sldId="357"/>
            <ac:spMk id="9" creationId="{9A80B606-DA42-6A4A-B91A-BF2F6171E8B5}"/>
          </ac:spMkLst>
        </pc:spChg>
        <pc:spChg chg="mod">
          <ac:chgData name="Toby Donaldson" userId="2e6e5431-bb17-4c41-9985-d39c50d83c73" providerId="ADAL" clId="{A96DF0CC-E8B0-4304-9663-FE5241FC3812}" dt="2024-01-25T03:43:30.265" v="2228" actId="1076"/>
          <ac:spMkLst>
            <pc:docMk/>
            <pc:sldMk cId="3228357853" sldId="357"/>
            <ac:spMk id="10" creationId="{27910B02-5A46-A5DA-C510-6580880B2746}"/>
          </ac:spMkLst>
        </pc:spChg>
      </pc:sldChg>
      <pc:sldChg chg="addSp delSp modSp add mod">
        <pc:chgData name="Toby Donaldson" userId="2e6e5431-bb17-4c41-9985-d39c50d83c73" providerId="ADAL" clId="{A96DF0CC-E8B0-4304-9663-FE5241FC3812}" dt="2024-01-28T23:47:52.286" v="7341" actId="20577"/>
        <pc:sldMkLst>
          <pc:docMk/>
          <pc:sldMk cId="2952900749" sldId="358"/>
        </pc:sldMkLst>
        <pc:spChg chg="add mod ord">
          <ac:chgData name="Toby Donaldson" userId="2e6e5431-bb17-4c41-9985-d39c50d83c73" providerId="ADAL" clId="{A96DF0CC-E8B0-4304-9663-FE5241FC3812}" dt="2024-01-27T05:39:15.153" v="6885" actId="167"/>
          <ac:spMkLst>
            <pc:docMk/>
            <pc:sldMk cId="2952900749" sldId="358"/>
            <ac:spMk id="6" creationId="{62F3009C-4EBF-7744-803D-180D034E6567}"/>
          </ac:spMkLst>
        </pc:spChg>
        <pc:spChg chg="del">
          <ac:chgData name="Toby Donaldson" userId="2e6e5431-bb17-4c41-9985-d39c50d83c73" providerId="ADAL" clId="{A96DF0CC-E8B0-4304-9663-FE5241FC3812}" dt="2024-01-25T03:48:07.522" v="2416" actId="21"/>
          <ac:spMkLst>
            <pc:docMk/>
            <pc:sldMk cId="2952900749" sldId="358"/>
            <ac:spMk id="7" creationId="{795CE44B-E26F-2BF5-6673-CAB819043595}"/>
          </ac:spMkLst>
        </pc:spChg>
        <pc:spChg chg="mod">
          <ac:chgData name="Toby Donaldson" userId="2e6e5431-bb17-4c41-9985-d39c50d83c73" providerId="ADAL" clId="{A96DF0CC-E8B0-4304-9663-FE5241FC3812}" dt="2024-01-28T23:47:52.286" v="7341" actId="20577"/>
          <ac:spMkLst>
            <pc:docMk/>
            <pc:sldMk cId="2952900749" sldId="358"/>
            <ac:spMk id="9" creationId="{9A80B606-DA42-6A4A-B91A-BF2F6171E8B5}"/>
          </ac:spMkLst>
        </pc:spChg>
      </pc:sldChg>
      <pc:sldChg chg="modSp add mod ord">
        <pc:chgData name="Toby Donaldson" userId="2e6e5431-bb17-4c41-9985-d39c50d83c73" providerId="ADAL" clId="{A96DF0CC-E8B0-4304-9663-FE5241FC3812}" dt="2024-01-25T03:52:14.953" v="2451" actId="20577"/>
        <pc:sldMkLst>
          <pc:docMk/>
          <pc:sldMk cId="3865773873" sldId="359"/>
        </pc:sldMkLst>
        <pc:spChg chg="mod">
          <ac:chgData name="Toby Donaldson" userId="2e6e5431-bb17-4c41-9985-d39c50d83c73" providerId="ADAL" clId="{A96DF0CC-E8B0-4304-9663-FE5241FC3812}" dt="2024-01-25T03:51:47.121" v="2423" actId="1076"/>
          <ac:spMkLst>
            <pc:docMk/>
            <pc:sldMk cId="3865773873" sldId="359"/>
            <ac:spMk id="5" creationId="{9AB1FA5A-5B0D-1FD9-362E-8021449D16CA}"/>
          </ac:spMkLst>
        </pc:spChg>
        <pc:spChg chg="mod">
          <ac:chgData name="Toby Donaldson" userId="2e6e5431-bb17-4c41-9985-d39c50d83c73" providerId="ADAL" clId="{A96DF0CC-E8B0-4304-9663-FE5241FC3812}" dt="2024-01-25T03:52:14.953" v="2451" actId="20577"/>
          <ac:spMkLst>
            <pc:docMk/>
            <pc:sldMk cId="3865773873" sldId="359"/>
            <ac:spMk id="7" creationId="{795CE44B-E26F-2BF5-6673-CAB819043595}"/>
          </ac:spMkLst>
        </pc:spChg>
      </pc:sldChg>
      <pc:sldChg chg="addSp delSp modSp add mod">
        <pc:chgData name="Toby Donaldson" userId="2e6e5431-bb17-4c41-9985-d39c50d83c73" providerId="ADAL" clId="{A96DF0CC-E8B0-4304-9663-FE5241FC3812}" dt="2024-01-27T05:44:46.289" v="7012" actId="1076"/>
        <pc:sldMkLst>
          <pc:docMk/>
          <pc:sldMk cId="161823644" sldId="360"/>
        </pc:sldMkLst>
        <pc:spChg chg="mod">
          <ac:chgData name="Toby Donaldson" userId="2e6e5431-bb17-4c41-9985-d39c50d83c73" providerId="ADAL" clId="{A96DF0CC-E8B0-4304-9663-FE5241FC3812}" dt="2024-01-25T04:02:00.369" v="3043" actId="14100"/>
          <ac:spMkLst>
            <pc:docMk/>
            <pc:sldMk cId="161823644" sldId="360"/>
            <ac:spMk id="2" creationId="{742D9313-96FD-FB79-E1A8-2B75F408452E}"/>
          </ac:spMkLst>
        </pc:spChg>
        <pc:spChg chg="mod">
          <ac:chgData name="Toby Donaldson" userId="2e6e5431-bb17-4c41-9985-d39c50d83c73" providerId="ADAL" clId="{A96DF0CC-E8B0-4304-9663-FE5241FC3812}" dt="2024-01-25T03:52:48.089" v="2454" actId="14100"/>
          <ac:spMkLst>
            <pc:docMk/>
            <pc:sldMk cId="161823644" sldId="360"/>
            <ac:spMk id="5" creationId="{9AB1FA5A-5B0D-1FD9-362E-8021449D16CA}"/>
          </ac:spMkLst>
        </pc:spChg>
        <pc:spChg chg="add mod">
          <ac:chgData name="Toby Donaldson" userId="2e6e5431-bb17-4c41-9985-d39c50d83c73" providerId="ADAL" clId="{A96DF0CC-E8B0-4304-9663-FE5241FC3812}" dt="2024-01-25T04:03:27.552" v="3157" actId="12788"/>
          <ac:spMkLst>
            <pc:docMk/>
            <pc:sldMk cId="161823644" sldId="360"/>
            <ac:spMk id="6" creationId="{D510CE5F-B758-1204-B26F-8CEE65469A4A}"/>
          </ac:spMkLst>
        </pc:spChg>
        <pc:spChg chg="mod">
          <ac:chgData name="Toby Donaldson" userId="2e6e5431-bb17-4c41-9985-d39c50d83c73" providerId="ADAL" clId="{A96DF0CC-E8B0-4304-9663-FE5241FC3812}" dt="2024-01-25T03:58:36.028" v="2834" actId="20577"/>
          <ac:spMkLst>
            <pc:docMk/>
            <pc:sldMk cId="161823644" sldId="360"/>
            <ac:spMk id="7" creationId="{795CE44B-E26F-2BF5-6673-CAB819043595}"/>
          </ac:spMkLst>
        </pc:spChg>
        <pc:spChg chg="add mod">
          <ac:chgData name="Toby Donaldson" userId="2e6e5431-bb17-4c41-9985-d39c50d83c73" providerId="ADAL" clId="{A96DF0CC-E8B0-4304-9663-FE5241FC3812}" dt="2024-01-25T04:03:27.552" v="3157" actId="12788"/>
          <ac:spMkLst>
            <pc:docMk/>
            <pc:sldMk cId="161823644" sldId="360"/>
            <ac:spMk id="8" creationId="{F6F3CFBA-1D7C-DF98-887B-762BF4E6C45D}"/>
          </ac:spMkLst>
        </pc:spChg>
        <pc:spChg chg="add del mod">
          <ac:chgData name="Toby Donaldson" userId="2e6e5431-bb17-4c41-9985-d39c50d83c73" providerId="ADAL" clId="{A96DF0CC-E8B0-4304-9663-FE5241FC3812}" dt="2024-01-25T03:59:13.456" v="2854" actId="21"/>
          <ac:spMkLst>
            <pc:docMk/>
            <pc:sldMk cId="161823644" sldId="360"/>
            <ac:spMk id="9" creationId="{7FBF335D-D79F-8B63-6782-0609E3C5DD48}"/>
          </ac:spMkLst>
        </pc:spChg>
        <pc:spChg chg="add mod">
          <ac:chgData name="Toby Donaldson" userId="2e6e5431-bb17-4c41-9985-d39c50d83c73" providerId="ADAL" clId="{A96DF0CC-E8B0-4304-9663-FE5241FC3812}" dt="2024-01-27T05:44:46.289" v="7012" actId="1076"/>
          <ac:spMkLst>
            <pc:docMk/>
            <pc:sldMk cId="161823644" sldId="360"/>
            <ac:spMk id="9" creationId="{C39B0B2C-3464-76D7-160B-BCF46C9095DE}"/>
          </ac:spMkLst>
        </pc:spChg>
        <pc:spChg chg="mod">
          <ac:chgData name="Toby Donaldson" userId="2e6e5431-bb17-4c41-9985-d39c50d83c73" providerId="ADAL" clId="{A96DF0CC-E8B0-4304-9663-FE5241FC3812}" dt="2024-01-25T03:53:33.305" v="2551" actId="1076"/>
          <ac:spMkLst>
            <pc:docMk/>
            <pc:sldMk cId="161823644" sldId="360"/>
            <ac:spMk id="10" creationId="{27910B02-5A46-A5DA-C510-6580880B2746}"/>
          </ac:spMkLst>
        </pc:spChg>
        <pc:spChg chg="add mod">
          <ac:chgData name="Toby Donaldson" userId="2e6e5431-bb17-4c41-9985-d39c50d83c73" providerId="ADAL" clId="{A96DF0CC-E8B0-4304-9663-FE5241FC3812}" dt="2024-01-27T05:44:37.093" v="7009" actId="113"/>
          <ac:spMkLst>
            <pc:docMk/>
            <pc:sldMk cId="161823644" sldId="360"/>
            <ac:spMk id="11" creationId="{CEC24BEB-9EBE-4F29-B7FD-EA713E2E6EC3}"/>
          </ac:spMkLst>
        </pc:spChg>
        <pc:spChg chg="add mod">
          <ac:chgData name="Toby Donaldson" userId="2e6e5431-bb17-4c41-9985-d39c50d83c73" providerId="ADAL" clId="{A96DF0CC-E8B0-4304-9663-FE5241FC3812}" dt="2024-01-25T04:01:59.555" v="3042" actId="1076"/>
          <ac:spMkLst>
            <pc:docMk/>
            <pc:sldMk cId="161823644" sldId="360"/>
            <ac:spMk id="12" creationId="{1DFB5574-F018-A8AC-D5CF-FE06933D4FE4}"/>
          </ac:spMkLst>
        </pc:spChg>
        <pc:spChg chg="add mod">
          <ac:chgData name="Toby Donaldson" userId="2e6e5431-bb17-4c41-9985-d39c50d83c73" providerId="ADAL" clId="{A96DF0CC-E8B0-4304-9663-FE5241FC3812}" dt="2024-01-27T05:42:34.496" v="6890"/>
          <ac:spMkLst>
            <pc:docMk/>
            <pc:sldMk cId="161823644" sldId="360"/>
            <ac:spMk id="12" creationId="{E972E419-D343-2447-0E4C-049CFA007929}"/>
          </ac:spMkLst>
        </pc:spChg>
        <pc:spChg chg="add mod">
          <ac:chgData name="Toby Donaldson" userId="2e6e5431-bb17-4c41-9985-d39c50d83c73" providerId="ADAL" clId="{A96DF0CC-E8B0-4304-9663-FE5241FC3812}" dt="2024-01-27T05:42:15.352" v="6887" actId="1076"/>
          <ac:spMkLst>
            <pc:docMk/>
            <pc:sldMk cId="161823644" sldId="360"/>
            <ac:spMk id="13" creationId="{5BBE9349-8EF4-27B9-E763-756F6790643E}"/>
          </ac:spMkLst>
        </pc:spChg>
      </pc:sldChg>
      <pc:sldChg chg="addSp delSp modSp add mod">
        <pc:chgData name="Toby Donaldson" userId="2e6e5431-bb17-4c41-9985-d39c50d83c73" providerId="ADAL" clId="{A96DF0CC-E8B0-4304-9663-FE5241FC3812}" dt="2024-01-25T04:09:12.183" v="3438" actId="21"/>
        <pc:sldMkLst>
          <pc:docMk/>
          <pc:sldMk cId="1518291825" sldId="361"/>
        </pc:sldMkLst>
        <pc:spChg chg="del">
          <ac:chgData name="Toby Donaldson" userId="2e6e5431-bb17-4c41-9985-d39c50d83c73" providerId="ADAL" clId="{A96DF0CC-E8B0-4304-9663-FE5241FC3812}" dt="2024-01-25T04:04:22.881" v="3160" actId="21"/>
          <ac:spMkLst>
            <pc:docMk/>
            <pc:sldMk cId="1518291825" sldId="361"/>
            <ac:spMk id="6" creationId="{D510CE5F-B758-1204-B26F-8CEE65469A4A}"/>
          </ac:spMkLst>
        </pc:spChg>
        <pc:spChg chg="del mod">
          <ac:chgData name="Toby Donaldson" userId="2e6e5431-bb17-4c41-9985-d39c50d83c73" providerId="ADAL" clId="{A96DF0CC-E8B0-4304-9663-FE5241FC3812}" dt="2024-01-25T04:09:12.183" v="3438" actId="21"/>
          <ac:spMkLst>
            <pc:docMk/>
            <pc:sldMk cId="1518291825" sldId="361"/>
            <ac:spMk id="7" creationId="{795CE44B-E26F-2BF5-6673-CAB819043595}"/>
          </ac:spMkLst>
        </pc:spChg>
        <pc:spChg chg="del">
          <ac:chgData name="Toby Donaldson" userId="2e6e5431-bb17-4c41-9985-d39c50d83c73" providerId="ADAL" clId="{A96DF0CC-E8B0-4304-9663-FE5241FC3812}" dt="2024-01-25T04:04:22.881" v="3160" actId="21"/>
          <ac:spMkLst>
            <pc:docMk/>
            <pc:sldMk cId="1518291825" sldId="361"/>
            <ac:spMk id="8" creationId="{F6F3CFBA-1D7C-DF98-887B-762BF4E6C45D}"/>
          </ac:spMkLst>
        </pc:spChg>
        <pc:spChg chg="add mod">
          <ac:chgData name="Toby Donaldson" userId="2e6e5431-bb17-4c41-9985-d39c50d83c73" providerId="ADAL" clId="{A96DF0CC-E8B0-4304-9663-FE5241FC3812}" dt="2024-01-25T04:08:28.011" v="3434" actId="208"/>
          <ac:spMkLst>
            <pc:docMk/>
            <pc:sldMk cId="1518291825" sldId="361"/>
            <ac:spMk id="9" creationId="{5B37DF52-0F40-C441-85AB-5368C05A7A12}"/>
          </ac:spMkLst>
        </pc:spChg>
        <pc:spChg chg="del">
          <ac:chgData name="Toby Donaldson" userId="2e6e5431-bb17-4c41-9985-d39c50d83c73" providerId="ADAL" clId="{A96DF0CC-E8B0-4304-9663-FE5241FC3812}" dt="2024-01-25T04:04:22.881" v="3160" actId="21"/>
          <ac:spMkLst>
            <pc:docMk/>
            <pc:sldMk cId="1518291825" sldId="361"/>
            <ac:spMk id="11" creationId="{CEC24BEB-9EBE-4F29-B7FD-EA713E2E6EC3}"/>
          </ac:spMkLst>
        </pc:spChg>
        <pc:spChg chg="add mod">
          <ac:chgData name="Toby Donaldson" userId="2e6e5431-bb17-4c41-9985-d39c50d83c73" providerId="ADAL" clId="{A96DF0CC-E8B0-4304-9663-FE5241FC3812}" dt="2024-01-25T04:07:13.522" v="3319" actId="1076"/>
          <ac:spMkLst>
            <pc:docMk/>
            <pc:sldMk cId="1518291825" sldId="361"/>
            <ac:spMk id="12" creationId="{AE1047A2-1224-BE37-914A-ED935C68EAE6}"/>
          </ac:spMkLst>
        </pc:spChg>
        <pc:spChg chg="del">
          <ac:chgData name="Toby Donaldson" userId="2e6e5431-bb17-4c41-9985-d39c50d83c73" providerId="ADAL" clId="{A96DF0CC-E8B0-4304-9663-FE5241FC3812}" dt="2024-01-25T04:04:22.881" v="3160" actId="21"/>
          <ac:spMkLst>
            <pc:docMk/>
            <pc:sldMk cId="1518291825" sldId="361"/>
            <ac:spMk id="13" creationId="{5BBE9349-8EF4-27B9-E763-756F6790643E}"/>
          </ac:spMkLst>
        </pc:spChg>
        <pc:spChg chg="add del mod">
          <ac:chgData name="Toby Donaldson" userId="2e6e5431-bb17-4c41-9985-d39c50d83c73" providerId="ADAL" clId="{A96DF0CC-E8B0-4304-9663-FE5241FC3812}" dt="2024-01-25T04:09:12.183" v="3438" actId="21"/>
          <ac:spMkLst>
            <pc:docMk/>
            <pc:sldMk cId="1518291825" sldId="361"/>
            <ac:spMk id="14" creationId="{EDAE630A-B1CA-7D60-6AF9-464A6280EF8D}"/>
          </ac:spMkLst>
        </pc:spChg>
        <pc:cxnChg chg="add del mod">
          <ac:chgData name="Toby Donaldson" userId="2e6e5431-bb17-4c41-9985-d39c50d83c73" providerId="ADAL" clId="{A96DF0CC-E8B0-4304-9663-FE5241FC3812}" dt="2024-01-25T04:09:12.183" v="3438" actId="21"/>
          <ac:cxnSpMkLst>
            <pc:docMk/>
            <pc:sldMk cId="1518291825" sldId="361"/>
            <ac:cxnSpMk id="16" creationId="{35C016AE-6EB1-AE9F-3309-7FA9E3888878}"/>
          </ac:cxnSpMkLst>
        </pc:cxnChg>
      </pc:sldChg>
      <pc:sldChg chg="modSp add mod">
        <pc:chgData name="Toby Donaldson" userId="2e6e5431-bb17-4c41-9985-d39c50d83c73" providerId="ADAL" clId="{A96DF0CC-E8B0-4304-9663-FE5241FC3812}" dt="2024-01-29T23:07:27.261" v="7355" actId="20577"/>
        <pc:sldMkLst>
          <pc:docMk/>
          <pc:sldMk cId="2995457733" sldId="362"/>
        </pc:sldMkLst>
        <pc:spChg chg="mod">
          <ac:chgData name="Toby Donaldson" userId="2e6e5431-bb17-4c41-9985-d39c50d83c73" providerId="ADAL" clId="{A96DF0CC-E8B0-4304-9663-FE5241FC3812}" dt="2024-01-29T23:07:27.261" v="7355" actId="20577"/>
          <ac:spMkLst>
            <pc:docMk/>
            <pc:sldMk cId="2995457733" sldId="362"/>
            <ac:spMk id="9" creationId="{5B37DF52-0F40-C441-85AB-5368C05A7A12}"/>
          </ac:spMkLst>
        </pc:spChg>
        <pc:spChg chg="mod">
          <ac:chgData name="Toby Donaldson" userId="2e6e5431-bb17-4c41-9985-d39c50d83c73" providerId="ADAL" clId="{A96DF0CC-E8B0-4304-9663-FE5241FC3812}" dt="2024-01-27T05:45:20.633" v="7039" actId="20577"/>
          <ac:spMkLst>
            <pc:docMk/>
            <pc:sldMk cId="2995457733" sldId="362"/>
            <ac:spMk id="14" creationId="{EDAE630A-B1CA-7D60-6AF9-464A6280EF8D}"/>
          </ac:spMkLst>
        </pc:spChg>
        <pc:cxnChg chg="mod">
          <ac:chgData name="Toby Donaldson" userId="2e6e5431-bb17-4c41-9985-d39c50d83c73" providerId="ADAL" clId="{A96DF0CC-E8B0-4304-9663-FE5241FC3812}" dt="2024-01-27T05:45:15.680" v="7021" actId="20577"/>
          <ac:cxnSpMkLst>
            <pc:docMk/>
            <pc:sldMk cId="2995457733" sldId="362"/>
            <ac:cxnSpMk id="16" creationId="{35C016AE-6EB1-AE9F-3309-7FA9E3888878}"/>
          </ac:cxnSpMkLst>
        </pc:cxnChg>
      </pc:sldChg>
      <pc:sldChg chg="modSp add mod">
        <pc:chgData name="Toby Donaldson" userId="2e6e5431-bb17-4c41-9985-d39c50d83c73" providerId="ADAL" clId="{A96DF0CC-E8B0-4304-9663-FE5241FC3812}" dt="2024-01-29T23:09:00.946" v="7362" actId="20577"/>
        <pc:sldMkLst>
          <pc:docMk/>
          <pc:sldMk cId="2512992697" sldId="363"/>
        </pc:sldMkLst>
        <pc:spChg chg="mod">
          <ac:chgData name="Toby Donaldson" userId="2e6e5431-bb17-4c41-9985-d39c50d83c73" providerId="ADAL" clId="{A96DF0CC-E8B0-4304-9663-FE5241FC3812}" dt="2024-01-25T04:10:12.492" v="3448" actId="207"/>
          <ac:spMkLst>
            <pc:docMk/>
            <pc:sldMk cId="2512992697" sldId="363"/>
            <ac:spMk id="7" creationId="{795CE44B-E26F-2BF5-6673-CAB819043595}"/>
          </ac:spMkLst>
        </pc:spChg>
        <pc:spChg chg="mod">
          <ac:chgData name="Toby Donaldson" userId="2e6e5431-bb17-4c41-9985-d39c50d83c73" providerId="ADAL" clId="{A96DF0CC-E8B0-4304-9663-FE5241FC3812}" dt="2024-01-29T23:06:32.234" v="7348" actId="20577"/>
          <ac:spMkLst>
            <pc:docMk/>
            <pc:sldMk cId="2512992697" sldId="363"/>
            <ac:spMk id="9" creationId="{5B37DF52-0F40-C441-85AB-5368C05A7A12}"/>
          </ac:spMkLst>
        </pc:spChg>
        <pc:spChg chg="mod">
          <ac:chgData name="Toby Donaldson" userId="2e6e5431-bb17-4c41-9985-d39c50d83c73" providerId="ADAL" clId="{A96DF0CC-E8B0-4304-9663-FE5241FC3812}" dt="2024-01-29T23:09:00.946" v="7362" actId="20577"/>
          <ac:spMkLst>
            <pc:docMk/>
            <pc:sldMk cId="2512992697" sldId="363"/>
            <ac:spMk id="14" creationId="{EDAE630A-B1CA-7D60-6AF9-464A6280EF8D}"/>
          </ac:spMkLst>
        </pc:spChg>
      </pc:sldChg>
      <pc:sldChg chg="addSp delSp modSp add mod">
        <pc:chgData name="Toby Donaldson" userId="2e6e5431-bb17-4c41-9985-d39c50d83c73" providerId="ADAL" clId="{A96DF0CC-E8B0-4304-9663-FE5241FC3812}" dt="2024-01-29T23:09:25.030" v="7366" actId="21"/>
        <pc:sldMkLst>
          <pc:docMk/>
          <pc:sldMk cId="3897277287" sldId="364"/>
        </pc:sldMkLst>
        <pc:spChg chg="add mod">
          <ac:chgData name="Toby Donaldson" userId="2e6e5431-bb17-4c41-9985-d39c50d83c73" providerId="ADAL" clId="{A96DF0CC-E8B0-4304-9663-FE5241FC3812}" dt="2024-01-25T04:12:53.460" v="3585" actId="14100"/>
          <ac:spMkLst>
            <pc:docMk/>
            <pc:sldMk cId="3897277287" sldId="364"/>
            <ac:spMk id="6" creationId="{96391B9D-1C9C-08CC-527C-FF20FC9AC9F5}"/>
          </ac:spMkLst>
        </pc:spChg>
        <pc:spChg chg="mod">
          <ac:chgData name="Toby Donaldson" userId="2e6e5431-bb17-4c41-9985-d39c50d83c73" providerId="ADAL" clId="{A96DF0CC-E8B0-4304-9663-FE5241FC3812}" dt="2024-01-27T05:45:54.052" v="7047" actId="207"/>
          <ac:spMkLst>
            <pc:docMk/>
            <pc:sldMk cId="3897277287" sldId="364"/>
            <ac:spMk id="7" creationId="{795CE44B-E26F-2BF5-6673-CAB819043595}"/>
          </ac:spMkLst>
        </pc:spChg>
        <pc:spChg chg="mod">
          <ac:chgData name="Toby Donaldson" userId="2e6e5431-bb17-4c41-9985-d39c50d83c73" providerId="ADAL" clId="{A96DF0CC-E8B0-4304-9663-FE5241FC3812}" dt="2024-01-29T23:06:38.174" v="7349" actId="20577"/>
          <ac:spMkLst>
            <pc:docMk/>
            <pc:sldMk cId="3897277287" sldId="364"/>
            <ac:spMk id="9" creationId="{5B37DF52-0F40-C441-85AB-5368C05A7A12}"/>
          </ac:spMkLst>
        </pc:spChg>
        <pc:spChg chg="add mod">
          <ac:chgData name="Toby Donaldson" userId="2e6e5431-bb17-4c41-9985-d39c50d83c73" providerId="ADAL" clId="{A96DF0CC-E8B0-4304-9663-FE5241FC3812}" dt="2024-01-29T23:09:18.237" v="7364"/>
          <ac:spMkLst>
            <pc:docMk/>
            <pc:sldMk cId="3897277287" sldId="364"/>
            <ac:spMk id="13" creationId="{3FDC71FF-8D1E-A3EE-6C9F-5072B697A91A}"/>
          </ac:spMkLst>
        </pc:spChg>
        <pc:spChg chg="del mod">
          <ac:chgData name="Toby Donaldson" userId="2e6e5431-bb17-4c41-9985-d39c50d83c73" providerId="ADAL" clId="{A96DF0CC-E8B0-4304-9663-FE5241FC3812}" dt="2024-01-29T23:09:25.030" v="7366" actId="21"/>
          <ac:spMkLst>
            <pc:docMk/>
            <pc:sldMk cId="3897277287" sldId="364"/>
            <ac:spMk id="14" creationId="{EDAE630A-B1CA-7D60-6AF9-464A6280EF8D}"/>
          </ac:spMkLst>
        </pc:spChg>
        <pc:cxnChg chg="add">
          <ac:chgData name="Toby Donaldson" userId="2e6e5431-bb17-4c41-9985-d39c50d83c73" providerId="ADAL" clId="{A96DF0CC-E8B0-4304-9663-FE5241FC3812}" dt="2024-01-25T04:13:01.044" v="3586" actId="11529"/>
          <ac:cxnSpMkLst>
            <pc:docMk/>
            <pc:sldMk cId="3897277287" sldId="364"/>
            <ac:cxnSpMk id="11" creationId="{42D34CF6-E13B-4413-2F8A-1E46BF5D25F2}"/>
          </ac:cxnSpMkLst>
        </pc:cxnChg>
        <pc:cxnChg chg="mod">
          <ac:chgData name="Toby Donaldson" userId="2e6e5431-bb17-4c41-9985-d39c50d83c73" providerId="ADAL" clId="{A96DF0CC-E8B0-4304-9663-FE5241FC3812}" dt="2024-01-29T23:09:22.459" v="7365" actId="14100"/>
          <ac:cxnSpMkLst>
            <pc:docMk/>
            <pc:sldMk cId="3897277287" sldId="364"/>
            <ac:cxnSpMk id="16" creationId="{35C016AE-6EB1-AE9F-3309-7FA9E3888878}"/>
          </ac:cxnSpMkLst>
        </pc:cxnChg>
      </pc:sldChg>
      <pc:sldChg chg="addSp delSp modSp add mod ord">
        <pc:chgData name="Toby Donaldson" userId="2e6e5431-bb17-4c41-9985-d39c50d83c73" providerId="ADAL" clId="{A96DF0CC-E8B0-4304-9663-FE5241FC3812}" dt="2024-01-29T23:10:01.222" v="7372" actId="21"/>
        <pc:sldMkLst>
          <pc:docMk/>
          <pc:sldMk cId="4163302408" sldId="365"/>
        </pc:sldMkLst>
        <pc:spChg chg="del">
          <ac:chgData name="Toby Donaldson" userId="2e6e5431-bb17-4c41-9985-d39c50d83c73" providerId="ADAL" clId="{A96DF0CC-E8B0-4304-9663-FE5241FC3812}" dt="2024-01-25T04:13:57.947" v="3591" actId="21"/>
          <ac:spMkLst>
            <pc:docMk/>
            <pc:sldMk cId="4163302408" sldId="365"/>
            <ac:spMk id="6" creationId="{96391B9D-1C9C-08CC-527C-FF20FC9AC9F5}"/>
          </ac:spMkLst>
        </pc:spChg>
        <pc:spChg chg="mod">
          <ac:chgData name="Toby Donaldson" userId="2e6e5431-bb17-4c41-9985-d39c50d83c73" providerId="ADAL" clId="{A96DF0CC-E8B0-4304-9663-FE5241FC3812}" dt="2024-01-27T05:46:11.123" v="7049" actId="207"/>
          <ac:spMkLst>
            <pc:docMk/>
            <pc:sldMk cId="4163302408" sldId="365"/>
            <ac:spMk id="7" creationId="{795CE44B-E26F-2BF5-6673-CAB819043595}"/>
          </ac:spMkLst>
        </pc:spChg>
        <pc:spChg chg="add mod">
          <ac:chgData name="Toby Donaldson" userId="2e6e5431-bb17-4c41-9985-d39c50d83c73" providerId="ADAL" clId="{A96DF0CC-E8B0-4304-9663-FE5241FC3812}" dt="2024-01-29T23:09:46.146" v="7370" actId="1076"/>
          <ac:spMkLst>
            <pc:docMk/>
            <pc:sldMk cId="4163302408" sldId="365"/>
            <ac:spMk id="8" creationId="{EDAE630A-B1CA-7D60-6AF9-464A6280EF8D}"/>
          </ac:spMkLst>
        </pc:spChg>
        <pc:spChg chg="mod">
          <ac:chgData name="Toby Donaldson" userId="2e6e5431-bb17-4c41-9985-d39c50d83c73" providerId="ADAL" clId="{A96DF0CC-E8B0-4304-9663-FE5241FC3812}" dt="2024-01-27T05:46:15.317" v="7050" actId="207"/>
          <ac:spMkLst>
            <pc:docMk/>
            <pc:sldMk cId="4163302408" sldId="365"/>
            <ac:spMk id="9" creationId="{5B37DF52-0F40-C441-85AB-5368C05A7A12}"/>
          </ac:spMkLst>
        </pc:spChg>
        <pc:spChg chg="add mod">
          <ac:chgData name="Toby Donaldson" userId="2e6e5431-bb17-4c41-9985-d39c50d83c73" providerId="ADAL" clId="{A96DF0CC-E8B0-4304-9663-FE5241FC3812}" dt="2024-01-29T23:09:57.635" v="7371"/>
          <ac:spMkLst>
            <pc:docMk/>
            <pc:sldMk cId="4163302408" sldId="365"/>
            <ac:spMk id="13" creationId="{EFD8F96D-57AE-2A68-748B-984E306BBDA1}"/>
          </ac:spMkLst>
        </pc:spChg>
        <pc:spChg chg="del mod">
          <ac:chgData name="Toby Donaldson" userId="2e6e5431-bb17-4c41-9985-d39c50d83c73" providerId="ADAL" clId="{A96DF0CC-E8B0-4304-9663-FE5241FC3812}" dt="2024-01-29T23:10:01.222" v="7372" actId="21"/>
          <ac:spMkLst>
            <pc:docMk/>
            <pc:sldMk cId="4163302408" sldId="365"/>
            <ac:spMk id="14" creationId="{EDAE630A-B1CA-7D60-6AF9-464A6280EF8D}"/>
          </ac:spMkLst>
        </pc:spChg>
        <pc:cxnChg chg="del mod">
          <ac:chgData name="Toby Donaldson" userId="2e6e5431-bb17-4c41-9985-d39c50d83c73" providerId="ADAL" clId="{A96DF0CC-E8B0-4304-9663-FE5241FC3812}" dt="2024-01-25T04:13:57.947" v="3591" actId="21"/>
          <ac:cxnSpMkLst>
            <pc:docMk/>
            <pc:sldMk cId="4163302408" sldId="365"/>
            <ac:cxnSpMk id="11" creationId="{42D34CF6-E13B-4413-2F8A-1E46BF5D25F2}"/>
          </ac:cxnSpMkLst>
        </pc:cxnChg>
        <pc:cxnChg chg="add mod">
          <ac:chgData name="Toby Donaldson" userId="2e6e5431-bb17-4c41-9985-d39c50d83c73" providerId="ADAL" clId="{A96DF0CC-E8B0-4304-9663-FE5241FC3812}" dt="2024-01-29T23:09:57.635" v="7371"/>
          <ac:cxnSpMkLst>
            <pc:docMk/>
            <pc:sldMk cId="4163302408" sldId="365"/>
            <ac:cxnSpMk id="11" creationId="{EBC3D6E7-D6A3-A195-4E9C-E86AABE85832}"/>
          </ac:cxnSpMkLst>
        </pc:cxnChg>
        <pc:cxnChg chg="del mod">
          <ac:chgData name="Toby Donaldson" userId="2e6e5431-bb17-4c41-9985-d39c50d83c73" providerId="ADAL" clId="{A96DF0CC-E8B0-4304-9663-FE5241FC3812}" dt="2024-01-29T23:10:01.222" v="7372" actId="21"/>
          <ac:cxnSpMkLst>
            <pc:docMk/>
            <pc:sldMk cId="4163302408" sldId="365"/>
            <ac:cxnSpMk id="16" creationId="{35C016AE-6EB1-AE9F-3309-7FA9E3888878}"/>
          </ac:cxnSpMkLst>
        </pc:cxnChg>
      </pc:sldChg>
      <pc:sldChg chg="addSp delSp modSp add mod ord">
        <pc:chgData name="Toby Donaldson" userId="2e6e5431-bb17-4c41-9985-d39c50d83c73" providerId="ADAL" clId="{A96DF0CC-E8B0-4304-9663-FE5241FC3812}" dt="2024-01-29T23:10:12.493" v="7374"/>
        <pc:sldMkLst>
          <pc:docMk/>
          <pc:sldMk cId="2023942161" sldId="366"/>
        </pc:sldMkLst>
        <pc:spChg chg="add mod">
          <ac:chgData name="Toby Donaldson" userId="2e6e5431-bb17-4c41-9985-d39c50d83c73" providerId="ADAL" clId="{A96DF0CC-E8B0-4304-9663-FE5241FC3812}" dt="2024-01-25T04:28:08.277" v="3692" actId="2711"/>
          <ac:spMkLst>
            <pc:docMk/>
            <pc:sldMk cId="2023942161" sldId="366"/>
            <ac:spMk id="6" creationId="{F5B4504F-CC5B-071E-BFC6-F6A2A6ED74A5}"/>
          </ac:spMkLst>
        </pc:spChg>
        <pc:spChg chg="mod">
          <ac:chgData name="Toby Donaldson" userId="2e6e5431-bb17-4c41-9985-d39c50d83c73" providerId="ADAL" clId="{A96DF0CC-E8B0-4304-9663-FE5241FC3812}" dt="2024-01-27T05:46:27.900" v="7052" actId="207"/>
          <ac:spMkLst>
            <pc:docMk/>
            <pc:sldMk cId="2023942161" sldId="366"/>
            <ac:spMk id="7" creationId="{795CE44B-E26F-2BF5-6673-CAB819043595}"/>
          </ac:spMkLst>
        </pc:spChg>
        <pc:spChg chg="mod">
          <ac:chgData name="Toby Donaldson" userId="2e6e5431-bb17-4c41-9985-d39c50d83c73" providerId="ADAL" clId="{A96DF0CC-E8B0-4304-9663-FE5241FC3812}" dt="2024-01-29T23:07:03.311" v="7350" actId="20577"/>
          <ac:spMkLst>
            <pc:docMk/>
            <pc:sldMk cId="2023942161" sldId="366"/>
            <ac:spMk id="9" creationId="{5B37DF52-0F40-C441-85AB-5368C05A7A12}"/>
          </ac:spMkLst>
        </pc:spChg>
        <pc:spChg chg="add mod">
          <ac:chgData name="Toby Donaldson" userId="2e6e5431-bb17-4c41-9985-d39c50d83c73" providerId="ADAL" clId="{A96DF0CC-E8B0-4304-9663-FE5241FC3812}" dt="2024-01-29T23:10:12.493" v="7374"/>
          <ac:spMkLst>
            <pc:docMk/>
            <pc:sldMk cId="2023942161" sldId="366"/>
            <ac:spMk id="11" creationId="{8FDE9E8F-1C1F-B459-87FC-A77D80343897}"/>
          </ac:spMkLst>
        </pc:spChg>
        <pc:spChg chg="del">
          <ac:chgData name="Toby Donaldson" userId="2e6e5431-bb17-4c41-9985-d39c50d83c73" providerId="ADAL" clId="{A96DF0CC-E8B0-4304-9663-FE5241FC3812}" dt="2024-01-29T23:10:07.915" v="7373" actId="21"/>
          <ac:spMkLst>
            <pc:docMk/>
            <pc:sldMk cId="2023942161" sldId="366"/>
            <ac:spMk id="14" creationId="{EDAE630A-B1CA-7D60-6AF9-464A6280EF8D}"/>
          </ac:spMkLst>
        </pc:spChg>
        <pc:cxnChg chg="add mod">
          <ac:chgData name="Toby Donaldson" userId="2e6e5431-bb17-4c41-9985-d39c50d83c73" providerId="ADAL" clId="{A96DF0CC-E8B0-4304-9663-FE5241FC3812}" dt="2024-01-29T23:10:12.493" v="7374"/>
          <ac:cxnSpMkLst>
            <pc:docMk/>
            <pc:sldMk cId="2023942161" sldId="366"/>
            <ac:cxnSpMk id="8" creationId="{63CDAC11-F150-0491-67D5-68AF94AB2C06}"/>
          </ac:cxnSpMkLst>
        </pc:cxnChg>
        <pc:cxnChg chg="del mod">
          <ac:chgData name="Toby Donaldson" userId="2e6e5431-bb17-4c41-9985-d39c50d83c73" providerId="ADAL" clId="{A96DF0CC-E8B0-4304-9663-FE5241FC3812}" dt="2024-01-29T23:10:07.915" v="7373" actId="21"/>
          <ac:cxnSpMkLst>
            <pc:docMk/>
            <pc:sldMk cId="2023942161" sldId="366"/>
            <ac:cxnSpMk id="16" creationId="{35C016AE-6EB1-AE9F-3309-7FA9E3888878}"/>
          </ac:cxnSpMkLst>
        </pc:cxnChg>
      </pc:sldChg>
      <pc:sldChg chg="modSp new mod">
        <pc:chgData name="Toby Donaldson" userId="2e6e5431-bb17-4c41-9985-d39c50d83c73" providerId="ADAL" clId="{A96DF0CC-E8B0-4304-9663-FE5241FC3812}" dt="2024-01-25T04:31:52.631" v="4053" actId="5793"/>
        <pc:sldMkLst>
          <pc:docMk/>
          <pc:sldMk cId="1876620749" sldId="367"/>
        </pc:sldMkLst>
        <pc:spChg chg="mod">
          <ac:chgData name="Toby Donaldson" userId="2e6e5431-bb17-4c41-9985-d39c50d83c73" providerId="ADAL" clId="{A96DF0CC-E8B0-4304-9663-FE5241FC3812}" dt="2024-01-25T04:29:43.430" v="3736" actId="20577"/>
          <ac:spMkLst>
            <pc:docMk/>
            <pc:sldMk cId="1876620749" sldId="367"/>
            <ac:spMk id="2" creationId="{75E81FB0-FE5E-73F5-2422-72E0EDEFE837}"/>
          </ac:spMkLst>
        </pc:spChg>
        <pc:spChg chg="mod">
          <ac:chgData name="Toby Donaldson" userId="2e6e5431-bb17-4c41-9985-d39c50d83c73" providerId="ADAL" clId="{A96DF0CC-E8B0-4304-9663-FE5241FC3812}" dt="2024-01-25T04:31:52.631" v="4053" actId="5793"/>
          <ac:spMkLst>
            <pc:docMk/>
            <pc:sldMk cId="1876620749" sldId="367"/>
            <ac:spMk id="3" creationId="{7CD55DEB-120A-D8DA-C7F0-BF76129176A6}"/>
          </ac:spMkLst>
        </pc:spChg>
      </pc:sldChg>
      <pc:sldChg chg="addSp delSp modSp add mod modClrScheme chgLayout">
        <pc:chgData name="Toby Donaldson" userId="2e6e5431-bb17-4c41-9985-d39c50d83c73" providerId="ADAL" clId="{A96DF0CC-E8B0-4304-9663-FE5241FC3812}" dt="2024-01-27T05:47:55.453" v="7059" actId="27636"/>
        <pc:sldMkLst>
          <pc:docMk/>
          <pc:sldMk cId="2645018095" sldId="368"/>
        </pc:sldMkLst>
        <pc:spChg chg="mod ord">
          <ac:chgData name="Toby Donaldson" userId="2e6e5431-bb17-4c41-9985-d39c50d83c73" providerId="ADAL" clId="{A96DF0CC-E8B0-4304-9663-FE5241FC3812}" dt="2024-01-25T04:37:09.713" v="4642" actId="14100"/>
          <ac:spMkLst>
            <pc:docMk/>
            <pc:sldMk cId="2645018095" sldId="368"/>
            <ac:spMk id="2" creationId="{75E81FB0-FE5E-73F5-2422-72E0EDEFE837}"/>
          </ac:spMkLst>
        </pc:spChg>
        <pc:spChg chg="del mod ord">
          <ac:chgData name="Toby Donaldson" userId="2e6e5431-bb17-4c41-9985-d39c50d83c73" providerId="ADAL" clId="{A96DF0CC-E8B0-4304-9663-FE5241FC3812}" dt="2024-01-25T04:32:28.683" v="4057" actId="700"/>
          <ac:spMkLst>
            <pc:docMk/>
            <pc:sldMk cId="2645018095" sldId="368"/>
            <ac:spMk id="3" creationId="{7CD55DEB-120A-D8DA-C7F0-BF76129176A6}"/>
          </ac:spMkLst>
        </pc:spChg>
        <pc:spChg chg="mod ord">
          <ac:chgData name="Toby Donaldson" userId="2e6e5431-bb17-4c41-9985-d39c50d83c73" providerId="ADAL" clId="{A96DF0CC-E8B0-4304-9663-FE5241FC3812}" dt="2024-01-25T04:32:28.683" v="4057" actId="700"/>
          <ac:spMkLst>
            <pc:docMk/>
            <pc:sldMk cId="2645018095" sldId="368"/>
            <ac:spMk id="4" creationId="{BD4D67E6-5117-5AB7-6D32-4971AFC58B38}"/>
          </ac:spMkLst>
        </pc:spChg>
        <pc:spChg chg="add mod ord">
          <ac:chgData name="Toby Donaldson" userId="2e6e5431-bb17-4c41-9985-d39c50d83c73" providerId="ADAL" clId="{A96DF0CC-E8B0-4304-9663-FE5241FC3812}" dt="2024-01-27T05:47:14.522" v="7053" actId="255"/>
          <ac:spMkLst>
            <pc:docMk/>
            <pc:sldMk cId="2645018095" sldId="368"/>
            <ac:spMk id="5" creationId="{6F73CECB-1D98-FC38-7E78-C8F2E5734E22}"/>
          </ac:spMkLst>
        </pc:spChg>
        <pc:spChg chg="add mod ord">
          <ac:chgData name="Toby Donaldson" userId="2e6e5431-bb17-4c41-9985-d39c50d83c73" providerId="ADAL" clId="{A96DF0CC-E8B0-4304-9663-FE5241FC3812}" dt="2024-01-27T05:47:55.452" v="7058" actId="27636"/>
          <ac:spMkLst>
            <pc:docMk/>
            <pc:sldMk cId="2645018095" sldId="368"/>
            <ac:spMk id="6" creationId="{7E3A98AB-00EC-6E69-85FE-846838B0327A}"/>
          </ac:spMkLst>
        </pc:spChg>
        <pc:spChg chg="add mod ord">
          <ac:chgData name="Toby Donaldson" userId="2e6e5431-bb17-4c41-9985-d39c50d83c73" providerId="ADAL" clId="{A96DF0CC-E8B0-4304-9663-FE5241FC3812}" dt="2024-01-27T05:47:23.749" v="7054" actId="255"/>
          <ac:spMkLst>
            <pc:docMk/>
            <pc:sldMk cId="2645018095" sldId="368"/>
            <ac:spMk id="7" creationId="{226FE82F-8074-909C-2E48-1051F8FC43E0}"/>
          </ac:spMkLst>
        </pc:spChg>
        <pc:spChg chg="add mod ord">
          <ac:chgData name="Toby Donaldson" userId="2e6e5431-bb17-4c41-9985-d39c50d83c73" providerId="ADAL" clId="{A96DF0CC-E8B0-4304-9663-FE5241FC3812}" dt="2024-01-27T05:47:55.453" v="7059" actId="27636"/>
          <ac:spMkLst>
            <pc:docMk/>
            <pc:sldMk cId="2645018095" sldId="368"/>
            <ac:spMk id="8" creationId="{1C39A997-3A67-E6E3-D2E8-ABFAE39D19F6}"/>
          </ac:spMkLst>
        </pc:spChg>
      </pc:sldChg>
      <pc:sldChg chg="addSp delSp modSp new mod">
        <pc:chgData name="Toby Donaldson" userId="2e6e5431-bb17-4c41-9985-d39c50d83c73" providerId="ADAL" clId="{A96DF0CC-E8B0-4304-9663-FE5241FC3812}" dt="2024-01-27T05:50:25.787" v="7133" actId="21"/>
        <pc:sldMkLst>
          <pc:docMk/>
          <pc:sldMk cId="3105053930" sldId="369"/>
        </pc:sldMkLst>
        <pc:spChg chg="add mod">
          <ac:chgData name="Toby Donaldson" userId="2e6e5431-bb17-4c41-9985-d39c50d83c73" providerId="ADAL" clId="{A96DF0CC-E8B0-4304-9663-FE5241FC3812}" dt="2024-01-27T05:50:02.088" v="7124" actId="1076"/>
          <ac:spMkLst>
            <pc:docMk/>
            <pc:sldMk cId="3105053930" sldId="369"/>
            <ac:spMk id="2" creationId="{2778A7D0-3E06-9E59-4F3A-6B0D6FA1D7E4}"/>
          </ac:spMkLst>
        </pc:spChg>
        <pc:spChg chg="del">
          <ac:chgData name="Toby Donaldson" userId="2e6e5431-bb17-4c41-9985-d39c50d83c73" providerId="ADAL" clId="{A96DF0CC-E8B0-4304-9663-FE5241FC3812}" dt="2024-01-25T04:37:37.684" v="4649" actId="21"/>
          <ac:spMkLst>
            <pc:docMk/>
            <pc:sldMk cId="3105053930" sldId="369"/>
            <ac:spMk id="2" creationId="{FC6F98B7-A73B-6AAC-BA43-8D40ABDCE382}"/>
          </ac:spMkLst>
        </pc:spChg>
        <pc:spChg chg="del">
          <ac:chgData name="Toby Donaldson" userId="2e6e5431-bb17-4c41-9985-d39c50d83c73" providerId="ADAL" clId="{A96DF0CC-E8B0-4304-9663-FE5241FC3812}" dt="2024-01-25T04:37:23.450" v="4644" actId="21"/>
          <ac:spMkLst>
            <pc:docMk/>
            <pc:sldMk cId="3105053930" sldId="369"/>
            <ac:spMk id="3" creationId="{08F724E2-535D-A56C-4D7D-5152A47A7CFE}"/>
          </ac:spMkLst>
        </pc:spChg>
        <pc:spChg chg="add del mod">
          <ac:chgData name="Toby Donaldson" userId="2e6e5431-bb17-4c41-9985-d39c50d83c73" providerId="ADAL" clId="{A96DF0CC-E8B0-4304-9663-FE5241FC3812}" dt="2024-01-27T05:50:25.787" v="7133" actId="21"/>
          <ac:spMkLst>
            <pc:docMk/>
            <pc:sldMk cId="3105053930" sldId="369"/>
            <ac:spMk id="3" creationId="{C3B1AA5E-6BEF-3E88-6B74-B36EF8BCF00B}"/>
          </ac:spMkLst>
        </pc:spChg>
        <pc:spChg chg="del mod">
          <ac:chgData name="Toby Donaldson" userId="2e6e5431-bb17-4c41-9985-d39c50d83c73" providerId="ADAL" clId="{A96DF0CC-E8B0-4304-9663-FE5241FC3812}" dt="2024-01-25T04:37:25.461" v="4646" actId="21"/>
          <ac:spMkLst>
            <pc:docMk/>
            <pc:sldMk cId="3105053930" sldId="369"/>
            <ac:spMk id="4" creationId="{456A05F9-7511-D80E-409D-6E1CED79CFE6}"/>
          </ac:spMkLst>
        </pc:spChg>
        <pc:spChg chg="del">
          <ac:chgData name="Toby Donaldson" userId="2e6e5431-bb17-4c41-9985-d39c50d83c73" providerId="ADAL" clId="{A96DF0CC-E8B0-4304-9663-FE5241FC3812}" dt="2024-01-25T04:37:34.059" v="4648" actId="21"/>
          <ac:spMkLst>
            <pc:docMk/>
            <pc:sldMk cId="3105053930" sldId="369"/>
            <ac:spMk id="5" creationId="{BF89DFAB-6412-464B-635B-BC2B7D891409}"/>
          </ac:spMkLst>
        </pc:spChg>
        <pc:spChg chg="del">
          <ac:chgData name="Toby Donaldson" userId="2e6e5431-bb17-4c41-9985-d39c50d83c73" providerId="ADAL" clId="{A96DF0CC-E8B0-4304-9663-FE5241FC3812}" dt="2024-01-25T04:37:34.059" v="4648" actId="21"/>
          <ac:spMkLst>
            <pc:docMk/>
            <pc:sldMk cId="3105053930" sldId="369"/>
            <ac:spMk id="6" creationId="{5CB47007-995B-FEAB-4C2E-467E8D4901A1}"/>
          </ac:spMkLst>
        </pc:spChg>
        <pc:spChg chg="mod">
          <ac:chgData name="Toby Donaldson" userId="2e6e5431-bb17-4c41-9985-d39c50d83c73" providerId="ADAL" clId="{A96DF0CC-E8B0-4304-9663-FE5241FC3812}" dt="2024-01-25T04:43:46.938" v="4823" actId="1076"/>
          <ac:spMkLst>
            <pc:docMk/>
            <pc:sldMk cId="3105053930" sldId="369"/>
            <ac:spMk id="7" creationId="{423EF0B7-9AA0-EC5E-D5B3-61D1FFA9EE9A}"/>
          </ac:spMkLst>
        </pc:spChg>
        <pc:spChg chg="add del mod">
          <ac:chgData name="Toby Donaldson" userId="2e6e5431-bb17-4c41-9985-d39c50d83c73" providerId="ADAL" clId="{A96DF0CC-E8B0-4304-9663-FE5241FC3812}" dt="2024-01-25T04:37:31.165" v="4647" actId="21"/>
          <ac:spMkLst>
            <pc:docMk/>
            <pc:sldMk cId="3105053930" sldId="369"/>
            <ac:spMk id="9" creationId="{B8E0EDAE-EE6C-3A68-9493-546AB6BA01F0}"/>
          </ac:spMkLst>
        </pc:spChg>
        <pc:spChg chg="add mod">
          <ac:chgData name="Toby Donaldson" userId="2e6e5431-bb17-4c41-9985-d39c50d83c73" providerId="ADAL" clId="{A96DF0CC-E8B0-4304-9663-FE5241FC3812}" dt="2024-01-25T04:43:50.034" v="4825" actId="1076"/>
          <ac:spMkLst>
            <pc:docMk/>
            <pc:sldMk cId="3105053930" sldId="369"/>
            <ac:spMk id="10" creationId="{5513517E-2FDF-79EC-702D-65F34380140C}"/>
          </ac:spMkLst>
        </pc:spChg>
        <pc:spChg chg="mod">
          <ac:chgData name="Toby Donaldson" userId="2e6e5431-bb17-4c41-9985-d39c50d83c73" providerId="ADAL" clId="{A96DF0CC-E8B0-4304-9663-FE5241FC3812}" dt="2024-01-25T04:39:21.650" v="4660" actId="20577"/>
          <ac:spMkLst>
            <pc:docMk/>
            <pc:sldMk cId="3105053930" sldId="369"/>
            <ac:spMk id="12" creationId="{E035553C-3EF4-5009-03CF-14A74D6FC17E}"/>
          </ac:spMkLst>
        </pc:spChg>
        <pc:spChg chg="mod">
          <ac:chgData name="Toby Donaldson" userId="2e6e5431-bb17-4c41-9985-d39c50d83c73" providerId="ADAL" clId="{A96DF0CC-E8B0-4304-9663-FE5241FC3812}" dt="2024-01-25T04:39:08.035" v="4658" actId="20577"/>
          <ac:spMkLst>
            <pc:docMk/>
            <pc:sldMk cId="3105053930" sldId="369"/>
            <ac:spMk id="13" creationId="{80A63801-D57C-4627-9E5B-CF7B4467606B}"/>
          </ac:spMkLst>
        </pc:spChg>
        <pc:spChg chg="mod">
          <ac:chgData name="Toby Donaldson" userId="2e6e5431-bb17-4c41-9985-d39c50d83c73" providerId="ADAL" clId="{A96DF0CC-E8B0-4304-9663-FE5241FC3812}" dt="2024-01-25T04:39:22.911" v="4661" actId="20577"/>
          <ac:spMkLst>
            <pc:docMk/>
            <pc:sldMk cId="3105053930" sldId="369"/>
            <ac:spMk id="14" creationId="{2AEB6B8D-9DED-EB97-7F9A-5A118F63D6D3}"/>
          </ac:spMkLst>
        </pc:spChg>
        <pc:spChg chg="mod">
          <ac:chgData name="Toby Donaldson" userId="2e6e5431-bb17-4c41-9985-d39c50d83c73" providerId="ADAL" clId="{A96DF0CC-E8B0-4304-9663-FE5241FC3812}" dt="2024-01-25T04:39:10.697" v="4659" actId="20577"/>
          <ac:spMkLst>
            <pc:docMk/>
            <pc:sldMk cId="3105053930" sldId="369"/>
            <ac:spMk id="15" creationId="{3843FDD2-B01B-4E6C-F5F9-1331F458E4C1}"/>
          </ac:spMkLst>
        </pc:spChg>
        <pc:spChg chg="mod">
          <ac:chgData name="Toby Donaldson" userId="2e6e5431-bb17-4c41-9985-d39c50d83c73" providerId="ADAL" clId="{A96DF0CC-E8B0-4304-9663-FE5241FC3812}" dt="2024-01-25T04:38:44.237" v="4651"/>
          <ac:spMkLst>
            <pc:docMk/>
            <pc:sldMk cId="3105053930" sldId="369"/>
            <ac:spMk id="16" creationId="{985BCD54-CE7B-BB12-C838-09773F6B6C35}"/>
          </ac:spMkLst>
        </pc:spChg>
        <pc:spChg chg="mod">
          <ac:chgData name="Toby Donaldson" userId="2e6e5431-bb17-4c41-9985-d39c50d83c73" providerId="ADAL" clId="{A96DF0CC-E8B0-4304-9663-FE5241FC3812}" dt="2024-01-25T04:38:44.237" v="4651"/>
          <ac:spMkLst>
            <pc:docMk/>
            <pc:sldMk cId="3105053930" sldId="369"/>
            <ac:spMk id="17" creationId="{057748C4-F866-F56D-7BF7-19454019F974}"/>
          </ac:spMkLst>
        </pc:spChg>
        <pc:spChg chg="mod">
          <ac:chgData name="Toby Donaldson" userId="2e6e5431-bb17-4c41-9985-d39c50d83c73" providerId="ADAL" clId="{A96DF0CC-E8B0-4304-9663-FE5241FC3812}" dt="2024-01-25T04:38:44.237" v="4651"/>
          <ac:spMkLst>
            <pc:docMk/>
            <pc:sldMk cId="3105053930" sldId="369"/>
            <ac:spMk id="18" creationId="{D28FC36D-E49B-9011-68F8-AFFE651EEB54}"/>
          </ac:spMkLst>
        </pc:spChg>
        <pc:spChg chg="mod">
          <ac:chgData name="Toby Donaldson" userId="2e6e5431-bb17-4c41-9985-d39c50d83c73" providerId="ADAL" clId="{A96DF0CC-E8B0-4304-9663-FE5241FC3812}" dt="2024-01-25T04:38:44.237" v="4651"/>
          <ac:spMkLst>
            <pc:docMk/>
            <pc:sldMk cId="3105053930" sldId="369"/>
            <ac:spMk id="19" creationId="{16F7576A-DACC-0D16-FC51-E3BC0CB90E35}"/>
          </ac:spMkLst>
        </pc:spChg>
        <pc:spChg chg="add del mod">
          <ac:chgData name="Toby Donaldson" userId="2e6e5431-bb17-4c41-9985-d39c50d83c73" providerId="ADAL" clId="{A96DF0CC-E8B0-4304-9663-FE5241FC3812}" dt="2024-01-25T05:38:38.434" v="5818" actId="21"/>
          <ac:spMkLst>
            <pc:docMk/>
            <pc:sldMk cId="3105053930" sldId="369"/>
            <ac:spMk id="20" creationId="{7667BAB1-8241-C481-F3D2-E6D94EB86024}"/>
          </ac:spMkLst>
        </pc:spChg>
        <pc:spChg chg="add del mod">
          <ac:chgData name="Toby Donaldson" userId="2e6e5431-bb17-4c41-9985-d39c50d83c73" providerId="ADAL" clId="{A96DF0CC-E8B0-4304-9663-FE5241FC3812}" dt="2024-01-25T04:41:01.978" v="4690" actId="21"/>
          <ac:spMkLst>
            <pc:docMk/>
            <pc:sldMk cId="3105053930" sldId="369"/>
            <ac:spMk id="25" creationId="{78D56C67-A325-EF44-564D-87D8E970415F}"/>
          </ac:spMkLst>
        </pc:spChg>
        <pc:spChg chg="add mod">
          <ac:chgData name="Toby Donaldson" userId="2e6e5431-bb17-4c41-9985-d39c50d83c73" providerId="ADAL" clId="{A96DF0CC-E8B0-4304-9663-FE5241FC3812}" dt="2024-01-25T04:40:52.787" v="4688" actId="164"/>
          <ac:spMkLst>
            <pc:docMk/>
            <pc:sldMk cId="3105053930" sldId="369"/>
            <ac:spMk id="26" creationId="{E4226C2C-76FD-6169-A0E8-C98D99B4A5F6}"/>
          </ac:spMkLst>
        </pc:spChg>
        <pc:spChg chg="add mod">
          <ac:chgData name="Toby Donaldson" userId="2e6e5431-bb17-4c41-9985-d39c50d83c73" providerId="ADAL" clId="{A96DF0CC-E8B0-4304-9663-FE5241FC3812}" dt="2024-01-25T04:40:52.787" v="4688" actId="164"/>
          <ac:spMkLst>
            <pc:docMk/>
            <pc:sldMk cId="3105053930" sldId="369"/>
            <ac:spMk id="27" creationId="{C10A0DC8-A0A1-599C-23C0-AD6B44CF95AD}"/>
          </ac:spMkLst>
        </pc:spChg>
        <pc:spChg chg="add mod">
          <ac:chgData name="Toby Donaldson" userId="2e6e5431-bb17-4c41-9985-d39c50d83c73" providerId="ADAL" clId="{A96DF0CC-E8B0-4304-9663-FE5241FC3812}" dt="2024-01-25T04:40:58.061" v="4689"/>
          <ac:spMkLst>
            <pc:docMk/>
            <pc:sldMk cId="3105053930" sldId="369"/>
            <ac:spMk id="29" creationId="{F88B6152-FACA-E397-45C7-785249432863}"/>
          </ac:spMkLst>
        </pc:spChg>
        <pc:spChg chg="add mod">
          <ac:chgData name="Toby Donaldson" userId="2e6e5431-bb17-4c41-9985-d39c50d83c73" providerId="ADAL" clId="{A96DF0CC-E8B0-4304-9663-FE5241FC3812}" dt="2024-01-25T04:40:58.061" v="4689"/>
          <ac:spMkLst>
            <pc:docMk/>
            <pc:sldMk cId="3105053930" sldId="369"/>
            <ac:spMk id="30" creationId="{D6CB73BA-C3DA-F338-B1C4-053E28DC2E58}"/>
          </ac:spMkLst>
        </pc:spChg>
        <pc:spChg chg="add mod">
          <ac:chgData name="Toby Donaldson" userId="2e6e5431-bb17-4c41-9985-d39c50d83c73" providerId="ADAL" clId="{A96DF0CC-E8B0-4304-9663-FE5241FC3812}" dt="2024-01-27T05:48:23.492" v="7064" actId="113"/>
          <ac:spMkLst>
            <pc:docMk/>
            <pc:sldMk cId="3105053930" sldId="369"/>
            <ac:spMk id="31" creationId="{9D7FBF4C-2AD0-5622-9F0D-988626331A37}"/>
          </ac:spMkLst>
        </pc:spChg>
        <pc:spChg chg="add del mod">
          <ac:chgData name="Toby Donaldson" userId="2e6e5431-bb17-4c41-9985-d39c50d83c73" providerId="ADAL" clId="{A96DF0CC-E8B0-4304-9663-FE5241FC3812}" dt="2024-01-25T05:10:36.719" v="4848" actId="21"/>
          <ac:spMkLst>
            <pc:docMk/>
            <pc:sldMk cId="3105053930" sldId="369"/>
            <ac:spMk id="32" creationId="{915E2A17-39D2-4E29-1A2A-67F6B39ACCAB}"/>
          </ac:spMkLst>
        </pc:spChg>
        <pc:spChg chg="add mod">
          <ac:chgData name="Toby Donaldson" userId="2e6e5431-bb17-4c41-9985-d39c50d83c73" providerId="ADAL" clId="{A96DF0CC-E8B0-4304-9663-FE5241FC3812}" dt="2024-01-25T05:21:36.843" v="5283" actId="20577"/>
          <ac:spMkLst>
            <pc:docMk/>
            <pc:sldMk cId="3105053930" sldId="369"/>
            <ac:spMk id="33" creationId="{18C67D92-158E-3F09-77A2-A5210E27D1E1}"/>
          </ac:spMkLst>
        </pc:spChg>
        <pc:spChg chg="add del mod">
          <ac:chgData name="Toby Donaldson" userId="2e6e5431-bb17-4c41-9985-d39c50d83c73" providerId="ADAL" clId="{A96DF0CC-E8B0-4304-9663-FE5241FC3812}" dt="2024-01-25T05:38:38.434" v="5818" actId="21"/>
          <ac:spMkLst>
            <pc:docMk/>
            <pc:sldMk cId="3105053930" sldId="369"/>
            <ac:spMk id="34" creationId="{D3E6C35D-3945-F880-8EB5-AA08C82C20E5}"/>
          </ac:spMkLst>
        </pc:spChg>
        <pc:spChg chg="add del mod">
          <ac:chgData name="Toby Donaldson" userId="2e6e5431-bb17-4c41-9985-d39c50d83c73" providerId="ADAL" clId="{A96DF0CC-E8B0-4304-9663-FE5241FC3812}" dt="2024-01-25T05:11:15.747" v="4855" actId="21"/>
          <ac:spMkLst>
            <pc:docMk/>
            <pc:sldMk cId="3105053930" sldId="369"/>
            <ac:spMk id="35" creationId="{4ADD47C6-38C1-EFDF-D5ED-0BF4FECF228C}"/>
          </ac:spMkLst>
        </pc:spChg>
        <pc:spChg chg="mod">
          <ac:chgData name="Toby Donaldson" userId="2e6e5431-bb17-4c41-9985-d39c50d83c73" providerId="ADAL" clId="{A96DF0CC-E8B0-4304-9663-FE5241FC3812}" dt="2024-01-25T05:38:56.178" v="5823"/>
          <ac:spMkLst>
            <pc:docMk/>
            <pc:sldMk cId="3105053930" sldId="369"/>
            <ac:spMk id="37" creationId="{ACE72FC2-C398-5625-E097-982E63A6917E}"/>
          </ac:spMkLst>
        </pc:spChg>
        <pc:spChg chg="mod">
          <ac:chgData name="Toby Donaldson" userId="2e6e5431-bb17-4c41-9985-d39c50d83c73" providerId="ADAL" clId="{A96DF0CC-E8B0-4304-9663-FE5241FC3812}" dt="2024-01-25T05:38:56.178" v="5823"/>
          <ac:spMkLst>
            <pc:docMk/>
            <pc:sldMk cId="3105053930" sldId="369"/>
            <ac:spMk id="38" creationId="{E0407870-D8D1-802F-39E7-854E44A1B783}"/>
          </ac:spMkLst>
        </pc:spChg>
        <pc:spChg chg="mod">
          <ac:chgData name="Toby Donaldson" userId="2e6e5431-bb17-4c41-9985-d39c50d83c73" providerId="ADAL" clId="{A96DF0CC-E8B0-4304-9663-FE5241FC3812}" dt="2024-01-25T05:38:56.178" v="5823"/>
          <ac:spMkLst>
            <pc:docMk/>
            <pc:sldMk cId="3105053930" sldId="369"/>
            <ac:spMk id="39" creationId="{B2B8D7D0-8E3D-A7DD-29DF-8755347C9EA3}"/>
          </ac:spMkLst>
        </pc:spChg>
        <pc:spChg chg="mod">
          <ac:chgData name="Toby Donaldson" userId="2e6e5431-bb17-4c41-9985-d39c50d83c73" providerId="ADAL" clId="{A96DF0CC-E8B0-4304-9663-FE5241FC3812}" dt="2024-01-25T05:38:56.178" v="5823"/>
          <ac:spMkLst>
            <pc:docMk/>
            <pc:sldMk cId="3105053930" sldId="369"/>
            <ac:spMk id="40" creationId="{036FD2DB-08AB-E06F-C922-C79CFEBCEF62}"/>
          </ac:spMkLst>
        </pc:spChg>
        <pc:spChg chg="mod">
          <ac:chgData name="Toby Donaldson" userId="2e6e5431-bb17-4c41-9985-d39c50d83c73" providerId="ADAL" clId="{A96DF0CC-E8B0-4304-9663-FE5241FC3812}" dt="2024-01-25T05:38:56.178" v="5823"/>
          <ac:spMkLst>
            <pc:docMk/>
            <pc:sldMk cId="3105053930" sldId="369"/>
            <ac:spMk id="41" creationId="{33EFA757-E3CD-ADF8-25A8-D6EC5A53CA53}"/>
          </ac:spMkLst>
        </pc:spChg>
        <pc:spChg chg="mod">
          <ac:chgData name="Toby Donaldson" userId="2e6e5431-bb17-4c41-9985-d39c50d83c73" providerId="ADAL" clId="{A96DF0CC-E8B0-4304-9663-FE5241FC3812}" dt="2024-01-25T05:38:56.178" v="5823"/>
          <ac:spMkLst>
            <pc:docMk/>
            <pc:sldMk cId="3105053930" sldId="369"/>
            <ac:spMk id="42" creationId="{BD71E428-C88C-FF2C-85EB-AD97E6E1B94F}"/>
          </ac:spMkLst>
        </pc:spChg>
        <pc:spChg chg="mod">
          <ac:chgData name="Toby Donaldson" userId="2e6e5431-bb17-4c41-9985-d39c50d83c73" providerId="ADAL" clId="{A96DF0CC-E8B0-4304-9663-FE5241FC3812}" dt="2024-01-25T05:38:56.178" v="5823"/>
          <ac:spMkLst>
            <pc:docMk/>
            <pc:sldMk cId="3105053930" sldId="369"/>
            <ac:spMk id="43" creationId="{A6BA97F7-F70E-2D93-F81D-F3C24E382BFE}"/>
          </ac:spMkLst>
        </pc:spChg>
        <pc:spChg chg="mod">
          <ac:chgData name="Toby Donaldson" userId="2e6e5431-bb17-4c41-9985-d39c50d83c73" providerId="ADAL" clId="{A96DF0CC-E8B0-4304-9663-FE5241FC3812}" dt="2024-01-25T05:38:56.178" v="5823"/>
          <ac:spMkLst>
            <pc:docMk/>
            <pc:sldMk cId="3105053930" sldId="369"/>
            <ac:spMk id="44" creationId="{02745A31-0E4E-F62C-F56C-5CBB2311CF02}"/>
          </ac:spMkLst>
        </pc:spChg>
        <pc:spChg chg="add mod">
          <ac:chgData name="Toby Donaldson" userId="2e6e5431-bb17-4c41-9985-d39c50d83c73" providerId="ADAL" clId="{A96DF0CC-E8B0-4304-9663-FE5241FC3812}" dt="2024-01-25T05:38:56.178" v="5823"/>
          <ac:spMkLst>
            <pc:docMk/>
            <pc:sldMk cId="3105053930" sldId="369"/>
            <ac:spMk id="45" creationId="{E00A73EA-73FA-05D0-3E11-9FB6D468BBF3}"/>
          </ac:spMkLst>
        </pc:spChg>
        <pc:spChg chg="mod">
          <ac:chgData name="Toby Donaldson" userId="2e6e5431-bb17-4c41-9985-d39c50d83c73" providerId="ADAL" clId="{A96DF0CC-E8B0-4304-9663-FE5241FC3812}" dt="2024-01-25T05:38:56.178" v="5823"/>
          <ac:spMkLst>
            <pc:docMk/>
            <pc:sldMk cId="3105053930" sldId="369"/>
            <ac:spMk id="48" creationId="{A0BB8853-A982-0F02-D720-05C6791234A3}"/>
          </ac:spMkLst>
        </pc:spChg>
        <pc:spChg chg="mod">
          <ac:chgData name="Toby Donaldson" userId="2e6e5431-bb17-4c41-9985-d39c50d83c73" providerId="ADAL" clId="{A96DF0CC-E8B0-4304-9663-FE5241FC3812}" dt="2024-01-25T05:38:56.178" v="5823"/>
          <ac:spMkLst>
            <pc:docMk/>
            <pc:sldMk cId="3105053930" sldId="369"/>
            <ac:spMk id="49" creationId="{FCD169A1-E750-F419-E469-5EB9CB98B9AF}"/>
          </ac:spMkLst>
        </pc:spChg>
        <pc:spChg chg="add mod">
          <ac:chgData name="Toby Donaldson" userId="2e6e5431-bb17-4c41-9985-d39c50d83c73" providerId="ADAL" clId="{A96DF0CC-E8B0-4304-9663-FE5241FC3812}" dt="2024-01-25T05:38:56.178" v="5823"/>
          <ac:spMkLst>
            <pc:docMk/>
            <pc:sldMk cId="3105053930" sldId="369"/>
            <ac:spMk id="50" creationId="{F6203A1E-95DA-978A-CE16-4A41BBB43B32}"/>
          </ac:spMkLst>
        </pc:spChg>
        <pc:grpChg chg="add del mod">
          <ac:chgData name="Toby Donaldson" userId="2e6e5431-bb17-4c41-9985-d39c50d83c73" providerId="ADAL" clId="{A96DF0CC-E8B0-4304-9663-FE5241FC3812}" dt="2024-01-25T05:38:38.434" v="5818" actId="21"/>
          <ac:grpSpMkLst>
            <pc:docMk/>
            <pc:sldMk cId="3105053930" sldId="369"/>
            <ac:grpSpMk id="11" creationId="{0620AFCF-980F-52E5-9A96-07A064FE063C}"/>
          </ac:grpSpMkLst>
        </pc:grpChg>
        <pc:grpChg chg="add del mod">
          <ac:chgData name="Toby Donaldson" userId="2e6e5431-bb17-4c41-9985-d39c50d83c73" providerId="ADAL" clId="{A96DF0CC-E8B0-4304-9663-FE5241FC3812}" dt="2024-01-25T05:38:38.434" v="5818" actId="21"/>
          <ac:grpSpMkLst>
            <pc:docMk/>
            <pc:sldMk cId="3105053930" sldId="369"/>
            <ac:grpSpMk id="28" creationId="{133DD47A-8EF3-6029-97A0-BF02DC858DA2}"/>
          </ac:grpSpMkLst>
        </pc:grpChg>
        <pc:grpChg chg="add mod">
          <ac:chgData name="Toby Donaldson" userId="2e6e5431-bb17-4c41-9985-d39c50d83c73" providerId="ADAL" clId="{A96DF0CC-E8B0-4304-9663-FE5241FC3812}" dt="2024-01-25T05:38:56.178" v="5823"/>
          <ac:grpSpMkLst>
            <pc:docMk/>
            <pc:sldMk cId="3105053930" sldId="369"/>
            <ac:grpSpMk id="36" creationId="{47D1A6A7-FB5B-B174-0081-F76F4703AC0D}"/>
          </ac:grpSpMkLst>
        </pc:grpChg>
        <pc:grpChg chg="add mod">
          <ac:chgData name="Toby Donaldson" userId="2e6e5431-bb17-4c41-9985-d39c50d83c73" providerId="ADAL" clId="{A96DF0CC-E8B0-4304-9663-FE5241FC3812}" dt="2024-01-25T05:38:56.178" v="5823"/>
          <ac:grpSpMkLst>
            <pc:docMk/>
            <pc:sldMk cId="3105053930" sldId="369"/>
            <ac:grpSpMk id="47" creationId="{81426642-D7C8-E332-1EE6-5BB580A921A9}"/>
          </ac:grpSpMkLst>
        </pc:grpChg>
        <pc:cxnChg chg="add del mod">
          <ac:chgData name="Toby Donaldson" userId="2e6e5431-bb17-4c41-9985-d39c50d83c73" providerId="ADAL" clId="{A96DF0CC-E8B0-4304-9663-FE5241FC3812}" dt="2024-01-25T05:38:38.434" v="5818" actId="21"/>
          <ac:cxnSpMkLst>
            <pc:docMk/>
            <pc:sldMk cId="3105053930" sldId="369"/>
            <ac:cxnSpMk id="21" creationId="{129B0219-BFE9-653E-04C2-D114F14C575F}"/>
          </ac:cxnSpMkLst>
        </pc:cxnChg>
        <pc:cxnChg chg="add mod">
          <ac:chgData name="Toby Donaldson" userId="2e6e5431-bb17-4c41-9985-d39c50d83c73" providerId="ADAL" clId="{A96DF0CC-E8B0-4304-9663-FE5241FC3812}" dt="2024-01-25T05:38:56.178" v="5823"/>
          <ac:cxnSpMkLst>
            <pc:docMk/>
            <pc:sldMk cId="3105053930" sldId="369"/>
            <ac:cxnSpMk id="46" creationId="{BCC25C55-17FE-CCB2-AFEE-7E5F1B28D72B}"/>
          </ac:cxnSpMkLst>
        </pc:cxnChg>
      </pc:sldChg>
      <pc:sldChg chg="addSp delSp modSp add mod">
        <pc:chgData name="Toby Donaldson" userId="2e6e5431-bb17-4c41-9985-d39c50d83c73" providerId="ADAL" clId="{A96DF0CC-E8B0-4304-9663-FE5241FC3812}" dt="2024-01-27T05:53:54.193" v="7201" actId="14100"/>
        <pc:sldMkLst>
          <pc:docMk/>
          <pc:sldMk cId="2887589525" sldId="370"/>
        </pc:sldMkLst>
        <pc:spChg chg="add mod">
          <ac:chgData name="Toby Donaldson" userId="2e6e5431-bb17-4c41-9985-d39c50d83c73" providerId="ADAL" clId="{A96DF0CC-E8B0-4304-9663-FE5241FC3812}" dt="2024-01-25T05:18:27.628" v="5089" actId="207"/>
          <ac:spMkLst>
            <pc:docMk/>
            <pc:sldMk cId="2887589525" sldId="370"/>
            <ac:spMk id="2" creationId="{A1046807-B421-CBB8-44CE-47DDC71EA53C}"/>
          </ac:spMkLst>
        </pc:spChg>
        <pc:spChg chg="add mod">
          <ac:chgData name="Toby Donaldson" userId="2e6e5431-bb17-4c41-9985-d39c50d83c73" providerId="ADAL" clId="{A96DF0CC-E8B0-4304-9663-FE5241FC3812}" dt="2024-01-27T05:53:39.385" v="7199" actId="14100"/>
          <ac:spMkLst>
            <pc:docMk/>
            <pc:sldMk cId="2887589525" sldId="370"/>
            <ac:spMk id="3" creationId="{09CB0145-6555-DDDB-47AE-47E3A80B5A33}"/>
          </ac:spMkLst>
        </pc:spChg>
        <pc:spChg chg="add mod">
          <ac:chgData name="Toby Donaldson" userId="2e6e5431-bb17-4c41-9985-d39c50d83c73" providerId="ADAL" clId="{A96DF0CC-E8B0-4304-9663-FE5241FC3812}" dt="2024-01-25T05:14:51.478" v="4877"/>
          <ac:spMkLst>
            <pc:docMk/>
            <pc:sldMk cId="2887589525" sldId="370"/>
            <ac:spMk id="3" creationId="{B3E4F5EA-306E-0FCB-9EC4-35910256B24B}"/>
          </ac:spMkLst>
        </pc:spChg>
        <pc:spChg chg="add mod">
          <ac:chgData name="Toby Donaldson" userId="2e6e5431-bb17-4c41-9985-d39c50d83c73" providerId="ADAL" clId="{A96DF0CC-E8B0-4304-9663-FE5241FC3812}" dt="2024-01-27T05:50:58.128" v="7136" actId="14100"/>
          <ac:spMkLst>
            <pc:docMk/>
            <pc:sldMk cId="2887589525" sldId="370"/>
            <ac:spMk id="4" creationId="{69A7449D-8A84-46C9-372C-6F2AD556972C}"/>
          </ac:spMkLst>
        </pc:spChg>
        <pc:spChg chg="mod">
          <ac:chgData name="Toby Donaldson" userId="2e6e5431-bb17-4c41-9985-d39c50d83c73" providerId="ADAL" clId="{A96DF0CC-E8B0-4304-9663-FE5241FC3812}" dt="2024-01-25T05:38:54.482" v="5822"/>
          <ac:spMkLst>
            <pc:docMk/>
            <pc:sldMk cId="2887589525" sldId="370"/>
            <ac:spMk id="6" creationId="{5F57BEA3-D6F3-4583-CCF1-B628DF4D8B72}"/>
          </ac:spMkLst>
        </pc:spChg>
        <pc:spChg chg="mod">
          <ac:chgData name="Toby Donaldson" userId="2e6e5431-bb17-4c41-9985-d39c50d83c73" providerId="ADAL" clId="{A96DF0CC-E8B0-4304-9663-FE5241FC3812}" dt="2024-01-25T05:38:54.482" v="5822"/>
          <ac:spMkLst>
            <pc:docMk/>
            <pc:sldMk cId="2887589525" sldId="370"/>
            <ac:spMk id="8" creationId="{FBFB6439-7321-48CE-49C4-3F489E1AFB98}"/>
          </ac:spMkLst>
        </pc:spChg>
        <pc:spChg chg="mod">
          <ac:chgData name="Toby Donaldson" userId="2e6e5431-bb17-4c41-9985-d39c50d83c73" providerId="ADAL" clId="{A96DF0CC-E8B0-4304-9663-FE5241FC3812}" dt="2024-01-25T05:38:54.482" v="5822"/>
          <ac:spMkLst>
            <pc:docMk/>
            <pc:sldMk cId="2887589525" sldId="370"/>
            <ac:spMk id="9" creationId="{86063FCF-D9E0-CA2C-38D9-4A2596A6034E}"/>
          </ac:spMkLst>
        </pc:spChg>
        <pc:spChg chg="del">
          <ac:chgData name="Toby Donaldson" userId="2e6e5431-bb17-4c41-9985-d39c50d83c73" providerId="ADAL" clId="{A96DF0CC-E8B0-4304-9663-FE5241FC3812}" dt="2024-01-25T05:38:33.555" v="5817" actId="21"/>
          <ac:spMkLst>
            <pc:docMk/>
            <pc:sldMk cId="2887589525" sldId="370"/>
            <ac:spMk id="20" creationId="{7667BAB1-8241-C481-F3D2-E6D94EB86024}"/>
          </ac:spMkLst>
        </pc:spChg>
        <pc:spChg chg="mod">
          <ac:chgData name="Toby Donaldson" userId="2e6e5431-bb17-4c41-9985-d39c50d83c73" providerId="ADAL" clId="{A96DF0CC-E8B0-4304-9663-FE5241FC3812}" dt="2024-01-25T05:38:54.482" v="5822"/>
          <ac:spMkLst>
            <pc:docMk/>
            <pc:sldMk cId="2887589525" sldId="370"/>
            <ac:spMk id="22" creationId="{8C725775-5E51-C181-D271-0B3FA8BBF930}"/>
          </ac:spMkLst>
        </pc:spChg>
        <pc:spChg chg="mod">
          <ac:chgData name="Toby Donaldson" userId="2e6e5431-bb17-4c41-9985-d39c50d83c73" providerId="ADAL" clId="{A96DF0CC-E8B0-4304-9663-FE5241FC3812}" dt="2024-01-25T05:38:54.482" v="5822"/>
          <ac:spMkLst>
            <pc:docMk/>
            <pc:sldMk cId="2887589525" sldId="370"/>
            <ac:spMk id="23" creationId="{DE604974-75AE-8499-3227-E6E221DABF2D}"/>
          </ac:spMkLst>
        </pc:spChg>
        <pc:spChg chg="mod">
          <ac:chgData name="Toby Donaldson" userId="2e6e5431-bb17-4c41-9985-d39c50d83c73" providerId="ADAL" clId="{A96DF0CC-E8B0-4304-9663-FE5241FC3812}" dt="2024-01-25T05:38:54.482" v="5822"/>
          <ac:spMkLst>
            <pc:docMk/>
            <pc:sldMk cId="2887589525" sldId="370"/>
            <ac:spMk id="24" creationId="{19DFA165-7E42-4708-B7DE-5F0889BF5DDB}"/>
          </ac:spMkLst>
        </pc:spChg>
        <pc:spChg chg="mod">
          <ac:chgData name="Toby Donaldson" userId="2e6e5431-bb17-4c41-9985-d39c50d83c73" providerId="ADAL" clId="{A96DF0CC-E8B0-4304-9663-FE5241FC3812}" dt="2024-01-25T05:38:54.482" v="5822"/>
          <ac:spMkLst>
            <pc:docMk/>
            <pc:sldMk cId="2887589525" sldId="370"/>
            <ac:spMk id="25" creationId="{AF1986A0-AE0A-281E-1B61-ADC7097DBB54}"/>
          </ac:spMkLst>
        </pc:spChg>
        <pc:spChg chg="mod">
          <ac:chgData name="Toby Donaldson" userId="2e6e5431-bb17-4c41-9985-d39c50d83c73" providerId="ADAL" clId="{A96DF0CC-E8B0-4304-9663-FE5241FC3812}" dt="2024-01-25T05:38:54.482" v="5822"/>
          <ac:spMkLst>
            <pc:docMk/>
            <pc:sldMk cId="2887589525" sldId="370"/>
            <ac:spMk id="29" creationId="{74F5152D-9B42-B486-80D3-F0EA53039AC7}"/>
          </ac:spMkLst>
        </pc:spChg>
        <pc:spChg chg="add mod">
          <ac:chgData name="Toby Donaldson" userId="2e6e5431-bb17-4c41-9985-d39c50d83c73" providerId="ADAL" clId="{A96DF0CC-E8B0-4304-9663-FE5241FC3812}" dt="2024-01-25T05:38:54.482" v="5822"/>
          <ac:spMkLst>
            <pc:docMk/>
            <pc:sldMk cId="2887589525" sldId="370"/>
            <ac:spMk id="30" creationId="{CFDCD976-2F2C-C3B3-8ABC-35F88596D3C6}"/>
          </ac:spMkLst>
        </pc:spChg>
        <pc:spChg chg="del mod">
          <ac:chgData name="Toby Donaldson" userId="2e6e5431-bb17-4c41-9985-d39c50d83c73" providerId="ADAL" clId="{A96DF0CC-E8B0-4304-9663-FE5241FC3812}" dt="2024-01-25T05:14:40.056" v="4875" actId="21"/>
          <ac:spMkLst>
            <pc:docMk/>
            <pc:sldMk cId="2887589525" sldId="370"/>
            <ac:spMk id="31" creationId="{9D7FBF4C-2AD0-5622-9F0D-988626331A37}"/>
          </ac:spMkLst>
        </pc:spChg>
        <pc:spChg chg="mod">
          <ac:chgData name="Toby Donaldson" userId="2e6e5431-bb17-4c41-9985-d39c50d83c73" providerId="ADAL" clId="{A96DF0CC-E8B0-4304-9663-FE5241FC3812}" dt="2024-01-25T05:21:30.823" v="5282" actId="20577"/>
          <ac:spMkLst>
            <pc:docMk/>
            <pc:sldMk cId="2887589525" sldId="370"/>
            <ac:spMk id="33" creationId="{18C67D92-158E-3F09-77A2-A5210E27D1E1}"/>
          </ac:spMkLst>
        </pc:spChg>
        <pc:spChg chg="del">
          <ac:chgData name="Toby Donaldson" userId="2e6e5431-bb17-4c41-9985-d39c50d83c73" providerId="ADAL" clId="{A96DF0CC-E8B0-4304-9663-FE5241FC3812}" dt="2024-01-25T05:38:33.555" v="5817" actId="21"/>
          <ac:spMkLst>
            <pc:docMk/>
            <pc:sldMk cId="2887589525" sldId="370"/>
            <ac:spMk id="34" creationId="{D3E6C35D-3945-F880-8EB5-AA08C82C20E5}"/>
          </ac:spMkLst>
        </pc:spChg>
        <pc:spChg chg="mod">
          <ac:chgData name="Toby Donaldson" userId="2e6e5431-bb17-4c41-9985-d39c50d83c73" providerId="ADAL" clId="{A96DF0CC-E8B0-4304-9663-FE5241FC3812}" dt="2024-01-25T05:38:54.482" v="5822"/>
          <ac:spMkLst>
            <pc:docMk/>
            <pc:sldMk cId="2887589525" sldId="370"/>
            <ac:spMk id="36" creationId="{A22BD044-4296-AB0F-9316-BBA2848A7B83}"/>
          </ac:spMkLst>
        </pc:spChg>
        <pc:spChg chg="mod">
          <ac:chgData name="Toby Donaldson" userId="2e6e5431-bb17-4c41-9985-d39c50d83c73" providerId="ADAL" clId="{A96DF0CC-E8B0-4304-9663-FE5241FC3812}" dt="2024-01-25T05:38:54.482" v="5822"/>
          <ac:spMkLst>
            <pc:docMk/>
            <pc:sldMk cId="2887589525" sldId="370"/>
            <ac:spMk id="37" creationId="{72A9A156-2ADD-D4C5-5238-F652CF7DE58C}"/>
          </ac:spMkLst>
        </pc:spChg>
        <pc:spChg chg="add mod">
          <ac:chgData name="Toby Donaldson" userId="2e6e5431-bb17-4c41-9985-d39c50d83c73" providerId="ADAL" clId="{A96DF0CC-E8B0-4304-9663-FE5241FC3812}" dt="2024-01-25T05:38:54.482" v="5822"/>
          <ac:spMkLst>
            <pc:docMk/>
            <pc:sldMk cId="2887589525" sldId="370"/>
            <ac:spMk id="38" creationId="{13250F46-AC57-BDC9-52AE-6286B36C7A94}"/>
          </ac:spMkLst>
        </pc:spChg>
        <pc:grpChg chg="add mod">
          <ac:chgData name="Toby Donaldson" userId="2e6e5431-bb17-4c41-9985-d39c50d83c73" providerId="ADAL" clId="{A96DF0CC-E8B0-4304-9663-FE5241FC3812}" dt="2024-01-25T05:38:54.482" v="5822"/>
          <ac:grpSpMkLst>
            <pc:docMk/>
            <pc:sldMk cId="2887589525" sldId="370"/>
            <ac:grpSpMk id="5" creationId="{D93EAED2-E207-E9ED-5290-973E368EA17E}"/>
          </ac:grpSpMkLst>
        </pc:grpChg>
        <pc:grpChg chg="del">
          <ac:chgData name="Toby Donaldson" userId="2e6e5431-bb17-4c41-9985-d39c50d83c73" providerId="ADAL" clId="{A96DF0CC-E8B0-4304-9663-FE5241FC3812}" dt="2024-01-25T05:38:33.555" v="5817" actId="21"/>
          <ac:grpSpMkLst>
            <pc:docMk/>
            <pc:sldMk cId="2887589525" sldId="370"/>
            <ac:grpSpMk id="11" creationId="{0620AFCF-980F-52E5-9A96-07A064FE063C}"/>
          </ac:grpSpMkLst>
        </pc:grpChg>
        <pc:grpChg chg="del">
          <ac:chgData name="Toby Donaldson" userId="2e6e5431-bb17-4c41-9985-d39c50d83c73" providerId="ADAL" clId="{A96DF0CC-E8B0-4304-9663-FE5241FC3812}" dt="2024-01-25T05:38:33.555" v="5817" actId="21"/>
          <ac:grpSpMkLst>
            <pc:docMk/>
            <pc:sldMk cId="2887589525" sldId="370"/>
            <ac:grpSpMk id="28" creationId="{133DD47A-8EF3-6029-97A0-BF02DC858DA2}"/>
          </ac:grpSpMkLst>
        </pc:grpChg>
        <pc:grpChg chg="add mod">
          <ac:chgData name="Toby Donaldson" userId="2e6e5431-bb17-4c41-9985-d39c50d83c73" providerId="ADAL" clId="{A96DF0CC-E8B0-4304-9663-FE5241FC3812}" dt="2024-01-25T05:38:54.482" v="5822"/>
          <ac:grpSpMkLst>
            <pc:docMk/>
            <pc:sldMk cId="2887589525" sldId="370"/>
            <ac:grpSpMk id="35" creationId="{AFA64AB1-2A6F-5950-7B46-2480E42B2543}"/>
          </ac:grpSpMkLst>
        </pc:grpChg>
        <pc:cxnChg chg="add mod">
          <ac:chgData name="Toby Donaldson" userId="2e6e5431-bb17-4c41-9985-d39c50d83c73" providerId="ADAL" clId="{A96DF0CC-E8B0-4304-9663-FE5241FC3812}" dt="2024-01-27T05:53:54.193" v="7201" actId="14100"/>
          <ac:cxnSpMkLst>
            <pc:docMk/>
            <pc:sldMk cId="2887589525" sldId="370"/>
            <ac:cxnSpMk id="12" creationId="{EE33EB65-9477-7026-E8C2-6C306B358C18}"/>
          </ac:cxnSpMkLst>
        </pc:cxnChg>
        <pc:cxnChg chg="del mod">
          <ac:chgData name="Toby Donaldson" userId="2e6e5431-bb17-4c41-9985-d39c50d83c73" providerId="ADAL" clId="{A96DF0CC-E8B0-4304-9663-FE5241FC3812}" dt="2024-01-25T05:38:33.555" v="5817" actId="21"/>
          <ac:cxnSpMkLst>
            <pc:docMk/>
            <pc:sldMk cId="2887589525" sldId="370"/>
            <ac:cxnSpMk id="21" creationId="{129B0219-BFE9-653E-04C2-D114F14C575F}"/>
          </ac:cxnSpMkLst>
        </pc:cxnChg>
        <pc:cxnChg chg="add mod">
          <ac:chgData name="Toby Donaldson" userId="2e6e5431-bb17-4c41-9985-d39c50d83c73" providerId="ADAL" clId="{A96DF0CC-E8B0-4304-9663-FE5241FC3812}" dt="2024-01-25T05:38:54.482" v="5822"/>
          <ac:cxnSpMkLst>
            <pc:docMk/>
            <pc:sldMk cId="2887589525" sldId="370"/>
            <ac:cxnSpMk id="32" creationId="{1EDB645A-E664-15C5-C861-3A5CABAC900A}"/>
          </ac:cxnSpMkLst>
        </pc:cxnChg>
      </pc:sldChg>
      <pc:sldChg chg="addSp delSp modSp add mod ord">
        <pc:chgData name="Toby Donaldson" userId="2e6e5431-bb17-4c41-9985-d39c50d83c73" providerId="ADAL" clId="{A96DF0CC-E8B0-4304-9663-FE5241FC3812}" dt="2024-01-27T05:52:34.285" v="7165" actId="255"/>
        <pc:sldMkLst>
          <pc:docMk/>
          <pc:sldMk cId="2752253849" sldId="371"/>
        </pc:sldMkLst>
        <pc:spChg chg="mod">
          <ac:chgData name="Toby Donaldson" userId="2e6e5431-bb17-4c41-9985-d39c50d83c73" providerId="ADAL" clId="{A96DF0CC-E8B0-4304-9663-FE5241FC3812}" dt="2024-01-25T05:21:08.502" v="5280" actId="207"/>
          <ac:spMkLst>
            <pc:docMk/>
            <pc:sldMk cId="2752253849" sldId="371"/>
            <ac:spMk id="2" creationId="{A1046807-B421-CBB8-44CE-47DDC71EA53C}"/>
          </ac:spMkLst>
        </pc:spChg>
        <pc:spChg chg="mod">
          <ac:chgData name="Toby Donaldson" userId="2e6e5431-bb17-4c41-9985-d39c50d83c73" providerId="ADAL" clId="{A96DF0CC-E8B0-4304-9663-FE5241FC3812}" dt="2024-01-25T05:22:04.071" v="5286" actId="20577"/>
          <ac:spMkLst>
            <pc:docMk/>
            <pc:sldMk cId="2752253849" sldId="371"/>
            <ac:spMk id="4" creationId="{69A7449D-8A84-46C9-372C-6F2AD556972C}"/>
          </ac:spMkLst>
        </pc:spChg>
        <pc:spChg chg="mod">
          <ac:chgData name="Toby Donaldson" userId="2e6e5431-bb17-4c41-9985-d39c50d83c73" providerId="ADAL" clId="{A96DF0CC-E8B0-4304-9663-FE5241FC3812}" dt="2024-01-25T05:38:51.860" v="5820"/>
          <ac:spMkLst>
            <pc:docMk/>
            <pc:sldMk cId="2752253849" sldId="371"/>
            <ac:spMk id="5" creationId="{1223C06F-A034-CB4A-24D4-3104D22D5A8F}"/>
          </ac:spMkLst>
        </pc:spChg>
        <pc:spChg chg="mod">
          <ac:chgData name="Toby Donaldson" userId="2e6e5431-bb17-4c41-9985-d39c50d83c73" providerId="ADAL" clId="{A96DF0CC-E8B0-4304-9663-FE5241FC3812}" dt="2024-01-25T05:38:51.860" v="5820"/>
          <ac:spMkLst>
            <pc:docMk/>
            <pc:sldMk cId="2752253849" sldId="371"/>
            <ac:spMk id="6" creationId="{FB485803-E202-C02D-0D09-7ED049111A45}"/>
          </ac:spMkLst>
        </pc:spChg>
        <pc:spChg chg="mod">
          <ac:chgData name="Toby Donaldson" userId="2e6e5431-bb17-4c41-9985-d39c50d83c73" providerId="ADAL" clId="{A96DF0CC-E8B0-4304-9663-FE5241FC3812}" dt="2024-01-25T05:38:51.860" v="5820"/>
          <ac:spMkLst>
            <pc:docMk/>
            <pc:sldMk cId="2752253849" sldId="371"/>
            <ac:spMk id="8" creationId="{C53F54CD-1C93-633D-3F33-C7837C6FBD29}"/>
          </ac:spMkLst>
        </pc:spChg>
        <pc:spChg chg="mod">
          <ac:chgData name="Toby Donaldson" userId="2e6e5431-bb17-4c41-9985-d39c50d83c73" providerId="ADAL" clId="{A96DF0CC-E8B0-4304-9663-FE5241FC3812}" dt="2024-01-25T05:38:51.860" v="5820"/>
          <ac:spMkLst>
            <pc:docMk/>
            <pc:sldMk cId="2752253849" sldId="371"/>
            <ac:spMk id="9" creationId="{DBF5C111-978F-2DC9-E854-4A4B24AAD687}"/>
          </ac:spMkLst>
        </pc:spChg>
        <pc:spChg chg="add mod">
          <ac:chgData name="Toby Donaldson" userId="2e6e5431-bb17-4c41-9985-d39c50d83c73" providerId="ADAL" clId="{A96DF0CC-E8B0-4304-9663-FE5241FC3812}" dt="2024-01-27T05:52:34.285" v="7165" actId="255"/>
          <ac:spMkLst>
            <pc:docMk/>
            <pc:sldMk cId="2752253849" sldId="371"/>
            <ac:spMk id="11" creationId="{2250B087-22F7-C60D-4654-3F4834866500}"/>
          </ac:spMkLst>
        </pc:spChg>
        <pc:spChg chg="del">
          <ac:chgData name="Toby Donaldson" userId="2e6e5431-bb17-4c41-9985-d39c50d83c73" providerId="ADAL" clId="{A96DF0CC-E8B0-4304-9663-FE5241FC3812}" dt="2024-01-25T05:38:27.360" v="5816" actId="21"/>
          <ac:spMkLst>
            <pc:docMk/>
            <pc:sldMk cId="2752253849" sldId="371"/>
            <ac:spMk id="20" creationId="{7667BAB1-8241-C481-F3D2-E6D94EB86024}"/>
          </ac:spMkLst>
        </pc:spChg>
        <pc:spChg chg="mod">
          <ac:chgData name="Toby Donaldson" userId="2e6e5431-bb17-4c41-9985-d39c50d83c73" providerId="ADAL" clId="{A96DF0CC-E8B0-4304-9663-FE5241FC3812}" dt="2024-01-25T05:38:51.860" v="5820"/>
          <ac:spMkLst>
            <pc:docMk/>
            <pc:sldMk cId="2752253849" sldId="371"/>
            <ac:spMk id="22" creationId="{72C1A382-C606-2B4A-05E8-D5C11AC4A675}"/>
          </ac:spMkLst>
        </pc:spChg>
        <pc:spChg chg="mod">
          <ac:chgData name="Toby Donaldson" userId="2e6e5431-bb17-4c41-9985-d39c50d83c73" providerId="ADAL" clId="{A96DF0CC-E8B0-4304-9663-FE5241FC3812}" dt="2024-01-25T05:38:51.860" v="5820"/>
          <ac:spMkLst>
            <pc:docMk/>
            <pc:sldMk cId="2752253849" sldId="371"/>
            <ac:spMk id="23" creationId="{C8B7EA18-1585-1C07-4991-5512410C4EDF}"/>
          </ac:spMkLst>
        </pc:spChg>
        <pc:spChg chg="mod">
          <ac:chgData name="Toby Donaldson" userId="2e6e5431-bb17-4c41-9985-d39c50d83c73" providerId="ADAL" clId="{A96DF0CC-E8B0-4304-9663-FE5241FC3812}" dt="2024-01-25T05:38:51.860" v="5820"/>
          <ac:spMkLst>
            <pc:docMk/>
            <pc:sldMk cId="2752253849" sldId="371"/>
            <ac:spMk id="24" creationId="{7233E7AC-FA6C-8799-7722-62F9C8791F1A}"/>
          </ac:spMkLst>
        </pc:spChg>
        <pc:spChg chg="mod">
          <ac:chgData name="Toby Donaldson" userId="2e6e5431-bb17-4c41-9985-d39c50d83c73" providerId="ADAL" clId="{A96DF0CC-E8B0-4304-9663-FE5241FC3812}" dt="2024-01-25T05:38:51.860" v="5820"/>
          <ac:spMkLst>
            <pc:docMk/>
            <pc:sldMk cId="2752253849" sldId="371"/>
            <ac:spMk id="25" creationId="{DE826C79-D6B8-6F12-7D0D-C5632B9F63DE}"/>
          </ac:spMkLst>
        </pc:spChg>
        <pc:spChg chg="add mod">
          <ac:chgData name="Toby Donaldson" userId="2e6e5431-bb17-4c41-9985-d39c50d83c73" providerId="ADAL" clId="{A96DF0CC-E8B0-4304-9663-FE5241FC3812}" dt="2024-01-25T05:38:51.860" v="5820"/>
          <ac:spMkLst>
            <pc:docMk/>
            <pc:sldMk cId="2752253849" sldId="371"/>
            <ac:spMk id="29" creationId="{27D53FC9-410C-CA03-59D8-DD03F0231E6A}"/>
          </ac:spMkLst>
        </pc:spChg>
        <pc:spChg chg="mod">
          <ac:chgData name="Toby Donaldson" userId="2e6e5431-bb17-4c41-9985-d39c50d83c73" providerId="ADAL" clId="{A96DF0CC-E8B0-4304-9663-FE5241FC3812}" dt="2024-01-25T05:38:51.860" v="5820"/>
          <ac:spMkLst>
            <pc:docMk/>
            <pc:sldMk cId="2752253849" sldId="371"/>
            <ac:spMk id="32" creationId="{EABB4D7A-3B70-B29B-1BA9-DB5CD850E2E4}"/>
          </ac:spMkLst>
        </pc:spChg>
        <pc:spChg chg="mod">
          <ac:chgData name="Toby Donaldson" userId="2e6e5431-bb17-4c41-9985-d39c50d83c73" providerId="ADAL" clId="{A96DF0CC-E8B0-4304-9663-FE5241FC3812}" dt="2024-01-25T05:21:25.049" v="5281" actId="20577"/>
          <ac:spMkLst>
            <pc:docMk/>
            <pc:sldMk cId="2752253849" sldId="371"/>
            <ac:spMk id="33" creationId="{18C67D92-158E-3F09-77A2-A5210E27D1E1}"/>
          </ac:spMkLst>
        </pc:spChg>
        <pc:spChg chg="del">
          <ac:chgData name="Toby Donaldson" userId="2e6e5431-bb17-4c41-9985-d39c50d83c73" providerId="ADAL" clId="{A96DF0CC-E8B0-4304-9663-FE5241FC3812}" dt="2024-01-25T05:38:27.360" v="5816" actId="21"/>
          <ac:spMkLst>
            <pc:docMk/>
            <pc:sldMk cId="2752253849" sldId="371"/>
            <ac:spMk id="34" creationId="{D3E6C35D-3945-F880-8EB5-AA08C82C20E5}"/>
          </ac:spMkLst>
        </pc:spChg>
        <pc:spChg chg="mod">
          <ac:chgData name="Toby Donaldson" userId="2e6e5431-bb17-4c41-9985-d39c50d83c73" providerId="ADAL" clId="{A96DF0CC-E8B0-4304-9663-FE5241FC3812}" dt="2024-01-25T05:38:51.860" v="5820"/>
          <ac:spMkLst>
            <pc:docMk/>
            <pc:sldMk cId="2752253849" sldId="371"/>
            <ac:spMk id="35" creationId="{D3F6D274-CCB9-50DF-4333-9E300FE251D9}"/>
          </ac:spMkLst>
        </pc:spChg>
        <pc:spChg chg="add mod">
          <ac:chgData name="Toby Donaldson" userId="2e6e5431-bb17-4c41-9985-d39c50d83c73" providerId="ADAL" clId="{A96DF0CC-E8B0-4304-9663-FE5241FC3812}" dt="2024-01-25T05:38:51.860" v="5820"/>
          <ac:spMkLst>
            <pc:docMk/>
            <pc:sldMk cId="2752253849" sldId="371"/>
            <ac:spMk id="36" creationId="{890F2BAD-A817-D428-C451-037EB855C29F}"/>
          </ac:spMkLst>
        </pc:spChg>
        <pc:grpChg chg="add mod">
          <ac:chgData name="Toby Donaldson" userId="2e6e5431-bb17-4c41-9985-d39c50d83c73" providerId="ADAL" clId="{A96DF0CC-E8B0-4304-9663-FE5241FC3812}" dt="2024-01-25T05:38:51.860" v="5820"/>
          <ac:grpSpMkLst>
            <pc:docMk/>
            <pc:sldMk cId="2752253849" sldId="371"/>
            <ac:grpSpMk id="3" creationId="{621F68D9-F7C4-4EF1-D6A5-B252DFE48BAF}"/>
          </ac:grpSpMkLst>
        </pc:grpChg>
        <pc:grpChg chg="del">
          <ac:chgData name="Toby Donaldson" userId="2e6e5431-bb17-4c41-9985-d39c50d83c73" providerId="ADAL" clId="{A96DF0CC-E8B0-4304-9663-FE5241FC3812}" dt="2024-01-25T05:38:27.360" v="5816" actId="21"/>
          <ac:grpSpMkLst>
            <pc:docMk/>
            <pc:sldMk cId="2752253849" sldId="371"/>
            <ac:grpSpMk id="11" creationId="{0620AFCF-980F-52E5-9A96-07A064FE063C}"/>
          </ac:grpSpMkLst>
        </pc:grpChg>
        <pc:grpChg chg="del">
          <ac:chgData name="Toby Donaldson" userId="2e6e5431-bb17-4c41-9985-d39c50d83c73" providerId="ADAL" clId="{A96DF0CC-E8B0-4304-9663-FE5241FC3812}" dt="2024-01-25T05:38:27.360" v="5816" actId="21"/>
          <ac:grpSpMkLst>
            <pc:docMk/>
            <pc:sldMk cId="2752253849" sldId="371"/>
            <ac:grpSpMk id="28" creationId="{133DD47A-8EF3-6029-97A0-BF02DC858DA2}"/>
          </ac:grpSpMkLst>
        </pc:grpChg>
        <pc:grpChg chg="add mod">
          <ac:chgData name="Toby Donaldson" userId="2e6e5431-bb17-4c41-9985-d39c50d83c73" providerId="ADAL" clId="{A96DF0CC-E8B0-4304-9663-FE5241FC3812}" dt="2024-01-25T05:38:51.860" v="5820"/>
          <ac:grpSpMkLst>
            <pc:docMk/>
            <pc:sldMk cId="2752253849" sldId="371"/>
            <ac:grpSpMk id="31" creationId="{01FCBF55-0B5F-8610-8FEC-ABFED6388434}"/>
          </ac:grpSpMkLst>
        </pc:grpChg>
        <pc:cxnChg chg="del mod">
          <ac:chgData name="Toby Donaldson" userId="2e6e5431-bb17-4c41-9985-d39c50d83c73" providerId="ADAL" clId="{A96DF0CC-E8B0-4304-9663-FE5241FC3812}" dt="2024-01-25T05:38:27.360" v="5816" actId="21"/>
          <ac:cxnSpMkLst>
            <pc:docMk/>
            <pc:sldMk cId="2752253849" sldId="371"/>
            <ac:cxnSpMk id="21" creationId="{129B0219-BFE9-653E-04C2-D114F14C575F}"/>
          </ac:cxnSpMkLst>
        </pc:cxnChg>
        <pc:cxnChg chg="add mod">
          <ac:chgData name="Toby Donaldson" userId="2e6e5431-bb17-4c41-9985-d39c50d83c73" providerId="ADAL" clId="{A96DF0CC-E8B0-4304-9663-FE5241FC3812}" dt="2024-01-25T05:38:51.860" v="5820"/>
          <ac:cxnSpMkLst>
            <pc:docMk/>
            <pc:sldMk cId="2752253849" sldId="371"/>
            <ac:cxnSpMk id="30" creationId="{19CA2414-64B7-48AC-C33A-8732E370F1B0}"/>
          </ac:cxnSpMkLst>
        </pc:cxnChg>
      </pc:sldChg>
      <pc:sldChg chg="addSp delSp modSp add mod ord">
        <pc:chgData name="Toby Donaldson" userId="2e6e5431-bb17-4c41-9985-d39c50d83c73" providerId="ADAL" clId="{A96DF0CC-E8B0-4304-9663-FE5241FC3812}" dt="2024-01-27T05:54:28.365" v="7202" actId="21"/>
        <pc:sldMkLst>
          <pc:docMk/>
          <pc:sldMk cId="3227526285" sldId="372"/>
        </pc:sldMkLst>
        <pc:spChg chg="mod">
          <ac:chgData name="Toby Donaldson" userId="2e6e5431-bb17-4c41-9985-d39c50d83c73" providerId="ADAL" clId="{A96DF0CC-E8B0-4304-9663-FE5241FC3812}" dt="2024-01-25T05:23:37.675" v="5293" actId="207"/>
          <ac:spMkLst>
            <pc:docMk/>
            <pc:sldMk cId="3227526285" sldId="372"/>
            <ac:spMk id="2" creationId="{A1046807-B421-CBB8-44CE-47DDC71EA53C}"/>
          </ac:spMkLst>
        </pc:spChg>
        <pc:spChg chg="add mod">
          <ac:chgData name="Toby Donaldson" userId="2e6e5431-bb17-4c41-9985-d39c50d83c73" providerId="ADAL" clId="{A96DF0CC-E8B0-4304-9663-FE5241FC3812}" dt="2024-01-25T05:28:50.066" v="5442" actId="1076"/>
          <ac:spMkLst>
            <pc:docMk/>
            <pc:sldMk cId="3227526285" sldId="372"/>
            <ac:spMk id="3" creationId="{BFB57177-37B0-7E2E-C722-D13516C65566}"/>
          </ac:spMkLst>
        </pc:spChg>
        <pc:spChg chg="del">
          <ac:chgData name="Toby Donaldson" userId="2e6e5431-bb17-4c41-9985-d39c50d83c73" providerId="ADAL" clId="{A96DF0CC-E8B0-4304-9663-FE5241FC3812}" dt="2024-01-27T05:54:28.365" v="7202" actId="21"/>
          <ac:spMkLst>
            <pc:docMk/>
            <pc:sldMk cId="3227526285" sldId="372"/>
            <ac:spMk id="4" creationId="{69A7449D-8A84-46C9-372C-6F2AD556972C}"/>
          </ac:spMkLst>
        </pc:spChg>
        <pc:spChg chg="mod">
          <ac:chgData name="Toby Donaldson" userId="2e6e5431-bb17-4c41-9985-d39c50d83c73" providerId="ADAL" clId="{A96DF0CC-E8B0-4304-9663-FE5241FC3812}" dt="2024-01-25T05:38:53.310" v="5821"/>
          <ac:spMkLst>
            <pc:docMk/>
            <pc:sldMk cId="3227526285" sldId="372"/>
            <ac:spMk id="6" creationId="{2A8BE462-630A-1343-B1AD-D8616E39B29B}"/>
          </ac:spMkLst>
        </pc:spChg>
        <pc:spChg chg="mod">
          <ac:chgData name="Toby Donaldson" userId="2e6e5431-bb17-4c41-9985-d39c50d83c73" providerId="ADAL" clId="{A96DF0CC-E8B0-4304-9663-FE5241FC3812}" dt="2024-01-25T05:38:53.310" v="5821"/>
          <ac:spMkLst>
            <pc:docMk/>
            <pc:sldMk cId="3227526285" sldId="372"/>
            <ac:spMk id="8" creationId="{5DA81CF0-C7AD-7DB2-3856-318AAD90685C}"/>
          </ac:spMkLst>
        </pc:spChg>
        <pc:spChg chg="mod">
          <ac:chgData name="Toby Donaldson" userId="2e6e5431-bb17-4c41-9985-d39c50d83c73" providerId="ADAL" clId="{A96DF0CC-E8B0-4304-9663-FE5241FC3812}" dt="2024-01-25T05:38:53.310" v="5821"/>
          <ac:spMkLst>
            <pc:docMk/>
            <pc:sldMk cId="3227526285" sldId="372"/>
            <ac:spMk id="9" creationId="{F4F442E4-A5B9-79CB-9335-A423A08EA0A2}"/>
          </ac:spMkLst>
        </pc:spChg>
        <pc:spChg chg="del">
          <ac:chgData name="Toby Donaldson" userId="2e6e5431-bb17-4c41-9985-d39c50d83c73" providerId="ADAL" clId="{A96DF0CC-E8B0-4304-9663-FE5241FC3812}" dt="2024-01-25T05:38:23.410" v="5815" actId="21"/>
          <ac:spMkLst>
            <pc:docMk/>
            <pc:sldMk cId="3227526285" sldId="372"/>
            <ac:spMk id="20" creationId="{7667BAB1-8241-C481-F3D2-E6D94EB86024}"/>
          </ac:spMkLst>
        </pc:spChg>
        <pc:spChg chg="mod">
          <ac:chgData name="Toby Donaldson" userId="2e6e5431-bb17-4c41-9985-d39c50d83c73" providerId="ADAL" clId="{A96DF0CC-E8B0-4304-9663-FE5241FC3812}" dt="2024-01-25T05:38:53.310" v="5821"/>
          <ac:spMkLst>
            <pc:docMk/>
            <pc:sldMk cId="3227526285" sldId="372"/>
            <ac:spMk id="22" creationId="{F8F0E9D0-95F3-7109-24FB-BE8E3B0A0CD4}"/>
          </ac:spMkLst>
        </pc:spChg>
        <pc:spChg chg="mod">
          <ac:chgData name="Toby Donaldson" userId="2e6e5431-bb17-4c41-9985-d39c50d83c73" providerId="ADAL" clId="{A96DF0CC-E8B0-4304-9663-FE5241FC3812}" dt="2024-01-25T05:38:53.310" v="5821"/>
          <ac:spMkLst>
            <pc:docMk/>
            <pc:sldMk cId="3227526285" sldId="372"/>
            <ac:spMk id="23" creationId="{27549324-DF23-4757-E7DB-DEFF381086E6}"/>
          </ac:spMkLst>
        </pc:spChg>
        <pc:spChg chg="mod">
          <ac:chgData name="Toby Donaldson" userId="2e6e5431-bb17-4c41-9985-d39c50d83c73" providerId="ADAL" clId="{A96DF0CC-E8B0-4304-9663-FE5241FC3812}" dt="2024-01-25T05:38:53.310" v="5821"/>
          <ac:spMkLst>
            <pc:docMk/>
            <pc:sldMk cId="3227526285" sldId="372"/>
            <ac:spMk id="24" creationId="{A0BE2CB7-BAA4-9CBB-D7DA-F0732E3C0DD3}"/>
          </ac:spMkLst>
        </pc:spChg>
        <pc:spChg chg="mod">
          <ac:chgData name="Toby Donaldson" userId="2e6e5431-bb17-4c41-9985-d39c50d83c73" providerId="ADAL" clId="{A96DF0CC-E8B0-4304-9663-FE5241FC3812}" dt="2024-01-25T05:38:53.310" v="5821"/>
          <ac:spMkLst>
            <pc:docMk/>
            <pc:sldMk cId="3227526285" sldId="372"/>
            <ac:spMk id="25" creationId="{2B4EA29D-5067-39F6-BB66-02BCD7980BB7}"/>
          </ac:spMkLst>
        </pc:spChg>
        <pc:spChg chg="mod">
          <ac:chgData name="Toby Donaldson" userId="2e6e5431-bb17-4c41-9985-d39c50d83c73" providerId="ADAL" clId="{A96DF0CC-E8B0-4304-9663-FE5241FC3812}" dt="2024-01-25T05:38:53.310" v="5821"/>
          <ac:spMkLst>
            <pc:docMk/>
            <pc:sldMk cId="3227526285" sldId="372"/>
            <ac:spMk id="29" creationId="{2DF754F4-29DF-25CF-A0E4-09373BE446DB}"/>
          </ac:spMkLst>
        </pc:spChg>
        <pc:spChg chg="add mod">
          <ac:chgData name="Toby Donaldson" userId="2e6e5431-bb17-4c41-9985-d39c50d83c73" providerId="ADAL" clId="{A96DF0CC-E8B0-4304-9663-FE5241FC3812}" dt="2024-01-25T05:38:53.310" v="5821"/>
          <ac:spMkLst>
            <pc:docMk/>
            <pc:sldMk cId="3227526285" sldId="372"/>
            <ac:spMk id="30" creationId="{4107C622-DFBB-1007-C9C3-62D2851076A5}"/>
          </ac:spMkLst>
        </pc:spChg>
        <pc:spChg chg="del">
          <ac:chgData name="Toby Donaldson" userId="2e6e5431-bb17-4c41-9985-d39c50d83c73" providerId="ADAL" clId="{A96DF0CC-E8B0-4304-9663-FE5241FC3812}" dt="2024-01-25T05:38:23.410" v="5815" actId="21"/>
          <ac:spMkLst>
            <pc:docMk/>
            <pc:sldMk cId="3227526285" sldId="372"/>
            <ac:spMk id="34" creationId="{D3E6C35D-3945-F880-8EB5-AA08C82C20E5}"/>
          </ac:spMkLst>
        </pc:spChg>
        <pc:spChg chg="mod">
          <ac:chgData name="Toby Donaldson" userId="2e6e5431-bb17-4c41-9985-d39c50d83c73" providerId="ADAL" clId="{A96DF0CC-E8B0-4304-9663-FE5241FC3812}" dt="2024-01-25T05:38:53.310" v="5821"/>
          <ac:spMkLst>
            <pc:docMk/>
            <pc:sldMk cId="3227526285" sldId="372"/>
            <ac:spMk id="35" creationId="{121D4CD0-347E-B0D1-ADD8-17F82BF60428}"/>
          </ac:spMkLst>
        </pc:spChg>
        <pc:spChg chg="mod">
          <ac:chgData name="Toby Donaldson" userId="2e6e5431-bb17-4c41-9985-d39c50d83c73" providerId="ADAL" clId="{A96DF0CC-E8B0-4304-9663-FE5241FC3812}" dt="2024-01-25T05:38:53.310" v="5821"/>
          <ac:spMkLst>
            <pc:docMk/>
            <pc:sldMk cId="3227526285" sldId="372"/>
            <ac:spMk id="36" creationId="{E4CE483A-6185-BB79-03F5-057241833481}"/>
          </ac:spMkLst>
        </pc:spChg>
        <pc:spChg chg="add mod">
          <ac:chgData name="Toby Donaldson" userId="2e6e5431-bb17-4c41-9985-d39c50d83c73" providerId="ADAL" clId="{A96DF0CC-E8B0-4304-9663-FE5241FC3812}" dt="2024-01-25T05:38:53.310" v="5821"/>
          <ac:spMkLst>
            <pc:docMk/>
            <pc:sldMk cId="3227526285" sldId="372"/>
            <ac:spMk id="37" creationId="{D30CC2F7-079B-4775-EEFE-FC9DFC049D9F}"/>
          </ac:spMkLst>
        </pc:spChg>
        <pc:grpChg chg="add mod">
          <ac:chgData name="Toby Donaldson" userId="2e6e5431-bb17-4c41-9985-d39c50d83c73" providerId="ADAL" clId="{A96DF0CC-E8B0-4304-9663-FE5241FC3812}" dt="2024-01-25T05:38:53.310" v="5821"/>
          <ac:grpSpMkLst>
            <pc:docMk/>
            <pc:sldMk cId="3227526285" sldId="372"/>
            <ac:grpSpMk id="5" creationId="{8A8B4D85-9BFE-B877-5EDF-B1B2C0163756}"/>
          </ac:grpSpMkLst>
        </pc:grpChg>
        <pc:grpChg chg="del">
          <ac:chgData name="Toby Donaldson" userId="2e6e5431-bb17-4c41-9985-d39c50d83c73" providerId="ADAL" clId="{A96DF0CC-E8B0-4304-9663-FE5241FC3812}" dt="2024-01-25T05:38:23.410" v="5815" actId="21"/>
          <ac:grpSpMkLst>
            <pc:docMk/>
            <pc:sldMk cId="3227526285" sldId="372"/>
            <ac:grpSpMk id="11" creationId="{0620AFCF-980F-52E5-9A96-07A064FE063C}"/>
          </ac:grpSpMkLst>
        </pc:grpChg>
        <pc:grpChg chg="del">
          <ac:chgData name="Toby Donaldson" userId="2e6e5431-bb17-4c41-9985-d39c50d83c73" providerId="ADAL" clId="{A96DF0CC-E8B0-4304-9663-FE5241FC3812}" dt="2024-01-25T05:38:23.410" v="5815" actId="21"/>
          <ac:grpSpMkLst>
            <pc:docMk/>
            <pc:sldMk cId="3227526285" sldId="372"/>
            <ac:grpSpMk id="28" creationId="{133DD47A-8EF3-6029-97A0-BF02DC858DA2}"/>
          </ac:grpSpMkLst>
        </pc:grpChg>
        <pc:grpChg chg="add mod">
          <ac:chgData name="Toby Donaldson" userId="2e6e5431-bb17-4c41-9985-d39c50d83c73" providerId="ADAL" clId="{A96DF0CC-E8B0-4304-9663-FE5241FC3812}" dt="2024-01-25T05:38:53.310" v="5821"/>
          <ac:grpSpMkLst>
            <pc:docMk/>
            <pc:sldMk cId="3227526285" sldId="372"/>
            <ac:grpSpMk id="32" creationId="{548276AC-DEB2-E183-123E-1ECFBE9F01AA}"/>
          </ac:grpSpMkLst>
        </pc:grpChg>
        <pc:cxnChg chg="del mod">
          <ac:chgData name="Toby Donaldson" userId="2e6e5431-bb17-4c41-9985-d39c50d83c73" providerId="ADAL" clId="{A96DF0CC-E8B0-4304-9663-FE5241FC3812}" dt="2024-01-25T05:38:23.410" v="5815" actId="21"/>
          <ac:cxnSpMkLst>
            <pc:docMk/>
            <pc:sldMk cId="3227526285" sldId="372"/>
            <ac:cxnSpMk id="21" creationId="{129B0219-BFE9-653E-04C2-D114F14C575F}"/>
          </ac:cxnSpMkLst>
        </pc:cxnChg>
        <pc:cxnChg chg="add mod">
          <ac:chgData name="Toby Donaldson" userId="2e6e5431-bb17-4c41-9985-d39c50d83c73" providerId="ADAL" clId="{A96DF0CC-E8B0-4304-9663-FE5241FC3812}" dt="2024-01-25T05:38:53.310" v="5821"/>
          <ac:cxnSpMkLst>
            <pc:docMk/>
            <pc:sldMk cId="3227526285" sldId="372"/>
            <ac:cxnSpMk id="31" creationId="{03311EF5-40DD-3864-9A73-C72EF46AA030}"/>
          </ac:cxnSpMkLst>
        </pc:cxnChg>
      </pc:sldChg>
      <pc:sldChg chg="addSp delSp modSp add mod">
        <pc:chgData name="Toby Donaldson" userId="2e6e5431-bb17-4c41-9985-d39c50d83c73" providerId="ADAL" clId="{A96DF0CC-E8B0-4304-9663-FE5241FC3812}" dt="2024-01-25T05:38:49.530" v="5819"/>
        <pc:sldMkLst>
          <pc:docMk/>
          <pc:sldMk cId="2708408151" sldId="373"/>
        </pc:sldMkLst>
        <pc:spChg chg="del">
          <ac:chgData name="Toby Donaldson" userId="2e6e5431-bb17-4c41-9985-d39c50d83c73" providerId="ADAL" clId="{A96DF0CC-E8B0-4304-9663-FE5241FC3812}" dt="2024-01-25T05:29:26.142" v="5444" actId="21"/>
          <ac:spMkLst>
            <pc:docMk/>
            <pc:sldMk cId="2708408151" sldId="373"/>
            <ac:spMk id="2" creationId="{A1046807-B421-CBB8-44CE-47DDC71EA53C}"/>
          </ac:spMkLst>
        </pc:spChg>
        <pc:spChg chg="mod">
          <ac:chgData name="Toby Donaldson" userId="2e6e5431-bb17-4c41-9985-d39c50d83c73" providerId="ADAL" clId="{A96DF0CC-E8B0-4304-9663-FE5241FC3812}" dt="2024-01-25T05:29:28.698" v="5445" actId="1076"/>
          <ac:spMkLst>
            <pc:docMk/>
            <pc:sldMk cId="2708408151" sldId="373"/>
            <ac:spMk id="3" creationId="{BFB57177-37B0-7E2E-C722-D13516C65566}"/>
          </ac:spMkLst>
        </pc:spChg>
        <pc:spChg chg="del">
          <ac:chgData name="Toby Donaldson" userId="2e6e5431-bb17-4c41-9985-d39c50d83c73" providerId="ADAL" clId="{A96DF0CC-E8B0-4304-9663-FE5241FC3812}" dt="2024-01-25T05:32:49.086" v="5728" actId="21"/>
          <ac:spMkLst>
            <pc:docMk/>
            <pc:sldMk cId="2708408151" sldId="373"/>
            <ac:spMk id="4" creationId="{69A7449D-8A84-46C9-372C-6F2AD556972C}"/>
          </ac:spMkLst>
        </pc:spChg>
        <pc:spChg chg="add mod">
          <ac:chgData name="Toby Donaldson" userId="2e6e5431-bb17-4c41-9985-d39c50d83c73" providerId="ADAL" clId="{A96DF0CC-E8B0-4304-9663-FE5241FC3812}" dt="2024-01-25T05:31:01.447" v="5559" actId="20577"/>
          <ac:spMkLst>
            <pc:docMk/>
            <pc:sldMk cId="2708408151" sldId="373"/>
            <ac:spMk id="5" creationId="{7CE3EBC7-BF55-28DD-92E7-CE697496E1E3}"/>
          </ac:spMkLst>
        </pc:spChg>
        <pc:spChg chg="mod">
          <ac:chgData name="Toby Donaldson" userId="2e6e5431-bb17-4c41-9985-d39c50d83c73" providerId="ADAL" clId="{A96DF0CC-E8B0-4304-9663-FE5241FC3812}" dt="2024-01-25T05:38:10.602" v="5813"/>
          <ac:spMkLst>
            <pc:docMk/>
            <pc:sldMk cId="2708408151" sldId="373"/>
            <ac:spMk id="8" creationId="{31ABC2B2-E412-9D2D-D0B1-6A938D71D4EA}"/>
          </ac:spMkLst>
        </pc:spChg>
        <pc:spChg chg="mod">
          <ac:chgData name="Toby Donaldson" userId="2e6e5431-bb17-4c41-9985-d39c50d83c73" providerId="ADAL" clId="{A96DF0CC-E8B0-4304-9663-FE5241FC3812}" dt="2024-01-25T05:38:10.602" v="5813"/>
          <ac:spMkLst>
            <pc:docMk/>
            <pc:sldMk cId="2708408151" sldId="373"/>
            <ac:spMk id="9" creationId="{3E3285BF-CF57-E4D8-3395-979DC34CDA42}"/>
          </ac:spMkLst>
        </pc:spChg>
        <pc:spChg chg="del">
          <ac:chgData name="Toby Donaldson" userId="2e6e5431-bb17-4c41-9985-d39c50d83c73" providerId="ADAL" clId="{A96DF0CC-E8B0-4304-9663-FE5241FC3812}" dt="2024-01-25T05:38:18.396" v="5814" actId="21"/>
          <ac:spMkLst>
            <pc:docMk/>
            <pc:sldMk cId="2708408151" sldId="373"/>
            <ac:spMk id="20" creationId="{7667BAB1-8241-C481-F3D2-E6D94EB86024}"/>
          </ac:spMkLst>
        </pc:spChg>
        <pc:spChg chg="mod">
          <ac:chgData name="Toby Donaldson" userId="2e6e5431-bb17-4c41-9985-d39c50d83c73" providerId="ADAL" clId="{A96DF0CC-E8B0-4304-9663-FE5241FC3812}" dt="2024-01-25T05:38:10.602" v="5813"/>
          <ac:spMkLst>
            <pc:docMk/>
            <pc:sldMk cId="2708408151" sldId="373"/>
            <ac:spMk id="22" creationId="{BFB18A55-BDAC-983B-83F9-EF56F9F718A9}"/>
          </ac:spMkLst>
        </pc:spChg>
        <pc:spChg chg="mod">
          <ac:chgData name="Toby Donaldson" userId="2e6e5431-bb17-4c41-9985-d39c50d83c73" providerId="ADAL" clId="{A96DF0CC-E8B0-4304-9663-FE5241FC3812}" dt="2024-01-25T05:38:10.602" v="5813"/>
          <ac:spMkLst>
            <pc:docMk/>
            <pc:sldMk cId="2708408151" sldId="373"/>
            <ac:spMk id="23" creationId="{8B7F2035-36F8-5123-27FA-01BEBD8ADE5C}"/>
          </ac:spMkLst>
        </pc:spChg>
        <pc:spChg chg="mod">
          <ac:chgData name="Toby Donaldson" userId="2e6e5431-bb17-4c41-9985-d39c50d83c73" providerId="ADAL" clId="{A96DF0CC-E8B0-4304-9663-FE5241FC3812}" dt="2024-01-25T05:38:10.602" v="5813"/>
          <ac:spMkLst>
            <pc:docMk/>
            <pc:sldMk cId="2708408151" sldId="373"/>
            <ac:spMk id="24" creationId="{28CA5B4E-E9E9-C09E-B442-2BF0598546AB}"/>
          </ac:spMkLst>
        </pc:spChg>
        <pc:spChg chg="mod">
          <ac:chgData name="Toby Donaldson" userId="2e6e5431-bb17-4c41-9985-d39c50d83c73" providerId="ADAL" clId="{A96DF0CC-E8B0-4304-9663-FE5241FC3812}" dt="2024-01-25T05:38:10.602" v="5813"/>
          <ac:spMkLst>
            <pc:docMk/>
            <pc:sldMk cId="2708408151" sldId="373"/>
            <ac:spMk id="25" creationId="{1FB1260D-3BD5-9FCD-DB26-277F1B70985F}"/>
          </ac:spMkLst>
        </pc:spChg>
        <pc:spChg chg="mod">
          <ac:chgData name="Toby Donaldson" userId="2e6e5431-bb17-4c41-9985-d39c50d83c73" providerId="ADAL" clId="{A96DF0CC-E8B0-4304-9663-FE5241FC3812}" dt="2024-01-25T05:38:10.602" v="5813"/>
          <ac:spMkLst>
            <pc:docMk/>
            <pc:sldMk cId="2708408151" sldId="373"/>
            <ac:spMk id="29" creationId="{8F115731-4FCB-B9C9-3860-2F7C5545896D}"/>
          </ac:spMkLst>
        </pc:spChg>
        <pc:spChg chg="mod">
          <ac:chgData name="Toby Donaldson" userId="2e6e5431-bb17-4c41-9985-d39c50d83c73" providerId="ADAL" clId="{A96DF0CC-E8B0-4304-9663-FE5241FC3812}" dt="2024-01-25T05:38:10.602" v="5813"/>
          <ac:spMkLst>
            <pc:docMk/>
            <pc:sldMk cId="2708408151" sldId="373"/>
            <ac:spMk id="30" creationId="{8276DFBA-F6CD-15CD-E7B5-133880C5A5D8}"/>
          </ac:spMkLst>
        </pc:spChg>
        <pc:spChg chg="add mod">
          <ac:chgData name="Toby Donaldson" userId="2e6e5431-bb17-4c41-9985-d39c50d83c73" providerId="ADAL" clId="{A96DF0CC-E8B0-4304-9663-FE5241FC3812}" dt="2024-01-25T05:38:10.602" v="5813"/>
          <ac:spMkLst>
            <pc:docMk/>
            <pc:sldMk cId="2708408151" sldId="373"/>
            <ac:spMk id="31" creationId="{DA5E3FA3-7F37-E010-993B-078301982691}"/>
          </ac:spMkLst>
        </pc:spChg>
        <pc:spChg chg="del">
          <ac:chgData name="Toby Donaldson" userId="2e6e5431-bb17-4c41-9985-d39c50d83c73" providerId="ADAL" clId="{A96DF0CC-E8B0-4304-9663-FE5241FC3812}" dt="2024-01-25T05:38:18.396" v="5814" actId="21"/>
          <ac:spMkLst>
            <pc:docMk/>
            <pc:sldMk cId="2708408151" sldId="373"/>
            <ac:spMk id="34" creationId="{D3E6C35D-3945-F880-8EB5-AA08C82C20E5}"/>
          </ac:spMkLst>
        </pc:spChg>
        <pc:spChg chg="mod">
          <ac:chgData name="Toby Donaldson" userId="2e6e5431-bb17-4c41-9985-d39c50d83c73" providerId="ADAL" clId="{A96DF0CC-E8B0-4304-9663-FE5241FC3812}" dt="2024-01-25T05:38:10.602" v="5813"/>
          <ac:spMkLst>
            <pc:docMk/>
            <pc:sldMk cId="2708408151" sldId="373"/>
            <ac:spMk id="36" creationId="{3D988C2A-8D3F-B3BD-B8D2-9E48F1D021C8}"/>
          </ac:spMkLst>
        </pc:spChg>
        <pc:spChg chg="mod">
          <ac:chgData name="Toby Donaldson" userId="2e6e5431-bb17-4c41-9985-d39c50d83c73" providerId="ADAL" clId="{A96DF0CC-E8B0-4304-9663-FE5241FC3812}" dt="2024-01-25T05:38:10.602" v="5813"/>
          <ac:spMkLst>
            <pc:docMk/>
            <pc:sldMk cId="2708408151" sldId="373"/>
            <ac:spMk id="37" creationId="{29D74963-5241-21AC-B31C-FAFF08207B6F}"/>
          </ac:spMkLst>
        </pc:spChg>
        <pc:spChg chg="add mod">
          <ac:chgData name="Toby Donaldson" userId="2e6e5431-bb17-4c41-9985-d39c50d83c73" providerId="ADAL" clId="{A96DF0CC-E8B0-4304-9663-FE5241FC3812}" dt="2024-01-25T05:38:10.602" v="5813"/>
          <ac:spMkLst>
            <pc:docMk/>
            <pc:sldMk cId="2708408151" sldId="373"/>
            <ac:spMk id="38" creationId="{4E88E7AF-C7D7-A4F3-869D-E6EA608ACF62}"/>
          </ac:spMkLst>
        </pc:spChg>
        <pc:spChg chg="mod">
          <ac:chgData name="Toby Donaldson" userId="2e6e5431-bb17-4c41-9985-d39c50d83c73" providerId="ADAL" clId="{A96DF0CC-E8B0-4304-9663-FE5241FC3812}" dt="2024-01-25T05:38:49.530" v="5819"/>
          <ac:spMkLst>
            <pc:docMk/>
            <pc:sldMk cId="2708408151" sldId="373"/>
            <ac:spMk id="40" creationId="{CD99B5C9-281A-5463-84A1-259445071B40}"/>
          </ac:spMkLst>
        </pc:spChg>
        <pc:spChg chg="mod">
          <ac:chgData name="Toby Donaldson" userId="2e6e5431-bb17-4c41-9985-d39c50d83c73" providerId="ADAL" clId="{A96DF0CC-E8B0-4304-9663-FE5241FC3812}" dt="2024-01-25T05:38:49.530" v="5819"/>
          <ac:spMkLst>
            <pc:docMk/>
            <pc:sldMk cId="2708408151" sldId="373"/>
            <ac:spMk id="41" creationId="{91250881-5BD8-D9C3-AD84-F3583E93FCFD}"/>
          </ac:spMkLst>
        </pc:spChg>
        <pc:spChg chg="mod">
          <ac:chgData name="Toby Donaldson" userId="2e6e5431-bb17-4c41-9985-d39c50d83c73" providerId="ADAL" clId="{A96DF0CC-E8B0-4304-9663-FE5241FC3812}" dt="2024-01-25T05:38:49.530" v="5819"/>
          <ac:spMkLst>
            <pc:docMk/>
            <pc:sldMk cId="2708408151" sldId="373"/>
            <ac:spMk id="42" creationId="{7E7D4F37-12FF-9FBC-F96D-E62117DE35AD}"/>
          </ac:spMkLst>
        </pc:spChg>
        <pc:spChg chg="mod">
          <ac:chgData name="Toby Donaldson" userId="2e6e5431-bb17-4c41-9985-d39c50d83c73" providerId="ADAL" clId="{A96DF0CC-E8B0-4304-9663-FE5241FC3812}" dt="2024-01-25T05:38:49.530" v="5819"/>
          <ac:spMkLst>
            <pc:docMk/>
            <pc:sldMk cId="2708408151" sldId="373"/>
            <ac:spMk id="43" creationId="{1B949EA7-ECC9-1448-30A5-3B1A54C56441}"/>
          </ac:spMkLst>
        </pc:spChg>
        <pc:spChg chg="mod">
          <ac:chgData name="Toby Donaldson" userId="2e6e5431-bb17-4c41-9985-d39c50d83c73" providerId="ADAL" clId="{A96DF0CC-E8B0-4304-9663-FE5241FC3812}" dt="2024-01-25T05:38:49.530" v="5819"/>
          <ac:spMkLst>
            <pc:docMk/>
            <pc:sldMk cId="2708408151" sldId="373"/>
            <ac:spMk id="44" creationId="{BCED7973-6F61-C855-453B-F9A7D44C66C0}"/>
          </ac:spMkLst>
        </pc:spChg>
        <pc:spChg chg="mod">
          <ac:chgData name="Toby Donaldson" userId="2e6e5431-bb17-4c41-9985-d39c50d83c73" providerId="ADAL" clId="{A96DF0CC-E8B0-4304-9663-FE5241FC3812}" dt="2024-01-25T05:38:49.530" v="5819"/>
          <ac:spMkLst>
            <pc:docMk/>
            <pc:sldMk cId="2708408151" sldId="373"/>
            <ac:spMk id="45" creationId="{303CD1A9-9C3F-E434-583F-29A7553F1FAF}"/>
          </ac:spMkLst>
        </pc:spChg>
        <pc:spChg chg="mod">
          <ac:chgData name="Toby Donaldson" userId="2e6e5431-bb17-4c41-9985-d39c50d83c73" providerId="ADAL" clId="{A96DF0CC-E8B0-4304-9663-FE5241FC3812}" dt="2024-01-25T05:38:49.530" v="5819"/>
          <ac:spMkLst>
            <pc:docMk/>
            <pc:sldMk cId="2708408151" sldId="373"/>
            <ac:spMk id="46" creationId="{DE52534B-A18C-2A8F-3DFE-5C5D1D20DB76}"/>
          </ac:spMkLst>
        </pc:spChg>
        <pc:spChg chg="mod">
          <ac:chgData name="Toby Donaldson" userId="2e6e5431-bb17-4c41-9985-d39c50d83c73" providerId="ADAL" clId="{A96DF0CC-E8B0-4304-9663-FE5241FC3812}" dt="2024-01-25T05:38:49.530" v="5819"/>
          <ac:spMkLst>
            <pc:docMk/>
            <pc:sldMk cId="2708408151" sldId="373"/>
            <ac:spMk id="47" creationId="{2841A950-5746-0D0D-F044-58D7C70AAFBD}"/>
          </ac:spMkLst>
        </pc:spChg>
        <pc:spChg chg="add mod">
          <ac:chgData name="Toby Donaldson" userId="2e6e5431-bb17-4c41-9985-d39c50d83c73" providerId="ADAL" clId="{A96DF0CC-E8B0-4304-9663-FE5241FC3812}" dt="2024-01-25T05:38:49.530" v="5819"/>
          <ac:spMkLst>
            <pc:docMk/>
            <pc:sldMk cId="2708408151" sldId="373"/>
            <ac:spMk id="48" creationId="{DFCCBE0C-9384-937C-1C95-191122091431}"/>
          </ac:spMkLst>
        </pc:spChg>
        <pc:spChg chg="mod">
          <ac:chgData name="Toby Donaldson" userId="2e6e5431-bb17-4c41-9985-d39c50d83c73" providerId="ADAL" clId="{A96DF0CC-E8B0-4304-9663-FE5241FC3812}" dt="2024-01-25T05:38:49.530" v="5819"/>
          <ac:spMkLst>
            <pc:docMk/>
            <pc:sldMk cId="2708408151" sldId="373"/>
            <ac:spMk id="51" creationId="{3C1605B0-AE97-8639-7461-BEF30DDE1B10}"/>
          </ac:spMkLst>
        </pc:spChg>
        <pc:spChg chg="mod">
          <ac:chgData name="Toby Donaldson" userId="2e6e5431-bb17-4c41-9985-d39c50d83c73" providerId="ADAL" clId="{A96DF0CC-E8B0-4304-9663-FE5241FC3812}" dt="2024-01-25T05:38:49.530" v="5819"/>
          <ac:spMkLst>
            <pc:docMk/>
            <pc:sldMk cId="2708408151" sldId="373"/>
            <ac:spMk id="52" creationId="{4AE6DB8F-A976-5C89-078B-77ACDB45B7CC}"/>
          </ac:spMkLst>
        </pc:spChg>
        <pc:spChg chg="add mod">
          <ac:chgData name="Toby Donaldson" userId="2e6e5431-bb17-4c41-9985-d39c50d83c73" providerId="ADAL" clId="{A96DF0CC-E8B0-4304-9663-FE5241FC3812}" dt="2024-01-25T05:38:49.530" v="5819"/>
          <ac:spMkLst>
            <pc:docMk/>
            <pc:sldMk cId="2708408151" sldId="373"/>
            <ac:spMk id="53" creationId="{9A168184-9654-8F6F-E380-091900ACC162}"/>
          </ac:spMkLst>
        </pc:spChg>
        <pc:grpChg chg="add mod">
          <ac:chgData name="Toby Donaldson" userId="2e6e5431-bb17-4c41-9985-d39c50d83c73" providerId="ADAL" clId="{A96DF0CC-E8B0-4304-9663-FE5241FC3812}" dt="2024-01-25T05:38:10.602" v="5813"/>
          <ac:grpSpMkLst>
            <pc:docMk/>
            <pc:sldMk cId="2708408151" sldId="373"/>
            <ac:grpSpMk id="6" creationId="{72CF7066-A808-BEB7-F725-DAC9ED470A9A}"/>
          </ac:grpSpMkLst>
        </pc:grpChg>
        <pc:grpChg chg="del">
          <ac:chgData name="Toby Donaldson" userId="2e6e5431-bb17-4c41-9985-d39c50d83c73" providerId="ADAL" clId="{A96DF0CC-E8B0-4304-9663-FE5241FC3812}" dt="2024-01-25T05:38:18.396" v="5814" actId="21"/>
          <ac:grpSpMkLst>
            <pc:docMk/>
            <pc:sldMk cId="2708408151" sldId="373"/>
            <ac:grpSpMk id="11" creationId="{0620AFCF-980F-52E5-9A96-07A064FE063C}"/>
          </ac:grpSpMkLst>
        </pc:grpChg>
        <pc:grpChg chg="del">
          <ac:chgData name="Toby Donaldson" userId="2e6e5431-bb17-4c41-9985-d39c50d83c73" providerId="ADAL" clId="{A96DF0CC-E8B0-4304-9663-FE5241FC3812}" dt="2024-01-25T05:38:18.396" v="5814" actId="21"/>
          <ac:grpSpMkLst>
            <pc:docMk/>
            <pc:sldMk cId="2708408151" sldId="373"/>
            <ac:grpSpMk id="28" creationId="{133DD47A-8EF3-6029-97A0-BF02DC858DA2}"/>
          </ac:grpSpMkLst>
        </pc:grpChg>
        <pc:grpChg chg="add mod">
          <ac:chgData name="Toby Donaldson" userId="2e6e5431-bb17-4c41-9985-d39c50d83c73" providerId="ADAL" clId="{A96DF0CC-E8B0-4304-9663-FE5241FC3812}" dt="2024-01-25T05:38:10.602" v="5813"/>
          <ac:grpSpMkLst>
            <pc:docMk/>
            <pc:sldMk cId="2708408151" sldId="373"/>
            <ac:grpSpMk id="35" creationId="{181B9CE5-B88D-0331-E89A-30189AEBEFE1}"/>
          </ac:grpSpMkLst>
        </pc:grpChg>
        <pc:grpChg chg="add mod">
          <ac:chgData name="Toby Donaldson" userId="2e6e5431-bb17-4c41-9985-d39c50d83c73" providerId="ADAL" clId="{A96DF0CC-E8B0-4304-9663-FE5241FC3812}" dt="2024-01-25T05:38:49.530" v="5819"/>
          <ac:grpSpMkLst>
            <pc:docMk/>
            <pc:sldMk cId="2708408151" sldId="373"/>
            <ac:grpSpMk id="39" creationId="{09A8C9B2-0A25-5E8F-81E7-D2D0AF2BD443}"/>
          </ac:grpSpMkLst>
        </pc:grpChg>
        <pc:grpChg chg="add mod">
          <ac:chgData name="Toby Donaldson" userId="2e6e5431-bb17-4c41-9985-d39c50d83c73" providerId="ADAL" clId="{A96DF0CC-E8B0-4304-9663-FE5241FC3812}" dt="2024-01-25T05:38:49.530" v="5819"/>
          <ac:grpSpMkLst>
            <pc:docMk/>
            <pc:sldMk cId="2708408151" sldId="373"/>
            <ac:grpSpMk id="50" creationId="{04A881E1-4474-11E0-88F6-8E4BD67A8807}"/>
          </ac:grpSpMkLst>
        </pc:grpChg>
        <pc:cxnChg chg="del mod">
          <ac:chgData name="Toby Donaldson" userId="2e6e5431-bb17-4c41-9985-d39c50d83c73" providerId="ADAL" clId="{A96DF0CC-E8B0-4304-9663-FE5241FC3812}" dt="2024-01-25T05:38:18.396" v="5814" actId="21"/>
          <ac:cxnSpMkLst>
            <pc:docMk/>
            <pc:sldMk cId="2708408151" sldId="373"/>
            <ac:cxnSpMk id="21" creationId="{129B0219-BFE9-653E-04C2-D114F14C575F}"/>
          </ac:cxnSpMkLst>
        </pc:cxnChg>
        <pc:cxnChg chg="add mod">
          <ac:chgData name="Toby Donaldson" userId="2e6e5431-bb17-4c41-9985-d39c50d83c73" providerId="ADAL" clId="{A96DF0CC-E8B0-4304-9663-FE5241FC3812}" dt="2024-01-25T05:38:10.602" v="5813"/>
          <ac:cxnSpMkLst>
            <pc:docMk/>
            <pc:sldMk cId="2708408151" sldId="373"/>
            <ac:cxnSpMk id="32" creationId="{D32C4C01-4B90-23EB-3F54-28D7B0760E56}"/>
          </ac:cxnSpMkLst>
        </pc:cxnChg>
        <pc:cxnChg chg="add mod">
          <ac:chgData name="Toby Donaldson" userId="2e6e5431-bb17-4c41-9985-d39c50d83c73" providerId="ADAL" clId="{A96DF0CC-E8B0-4304-9663-FE5241FC3812}" dt="2024-01-25T05:38:49.530" v="5819"/>
          <ac:cxnSpMkLst>
            <pc:docMk/>
            <pc:sldMk cId="2708408151" sldId="373"/>
            <ac:cxnSpMk id="49" creationId="{25138C39-36F2-2146-F10E-C160B77F6F5E}"/>
          </ac:cxnSpMkLst>
        </pc:cxnChg>
      </pc:sldChg>
      <pc:sldChg chg="addSp delSp modSp add mod">
        <pc:chgData name="Toby Donaldson" userId="2e6e5431-bb17-4c41-9985-d39c50d83c73" providerId="ADAL" clId="{A96DF0CC-E8B0-4304-9663-FE5241FC3812}" dt="2024-01-27T05:55:22.819" v="7204" actId="2711"/>
        <pc:sldMkLst>
          <pc:docMk/>
          <pc:sldMk cId="62932926" sldId="374"/>
        </pc:sldMkLst>
        <pc:spChg chg="add mod">
          <ac:chgData name="Toby Donaldson" userId="2e6e5431-bb17-4c41-9985-d39c50d83c73" providerId="ADAL" clId="{A96DF0CC-E8B0-4304-9663-FE5241FC3812}" dt="2024-01-27T05:55:22.819" v="7204" actId="2711"/>
          <ac:spMkLst>
            <pc:docMk/>
            <pc:sldMk cId="62932926" sldId="374"/>
            <ac:spMk id="2" creationId="{5AA97366-FFF4-6798-4579-A5085C05C5D6}"/>
          </ac:spMkLst>
        </pc:spChg>
        <pc:spChg chg="mod">
          <ac:chgData name="Toby Donaldson" userId="2e6e5431-bb17-4c41-9985-d39c50d83c73" providerId="ADAL" clId="{A96DF0CC-E8B0-4304-9663-FE5241FC3812}" dt="2024-01-27T05:55:13.147" v="7203" actId="2711"/>
          <ac:spMkLst>
            <pc:docMk/>
            <pc:sldMk cId="62932926" sldId="374"/>
            <ac:spMk id="3" creationId="{BFB57177-37B0-7E2E-C722-D13516C65566}"/>
          </ac:spMkLst>
        </pc:spChg>
        <pc:spChg chg="del">
          <ac:chgData name="Toby Donaldson" userId="2e6e5431-bb17-4c41-9985-d39c50d83c73" providerId="ADAL" clId="{A96DF0CC-E8B0-4304-9663-FE5241FC3812}" dt="2024-01-25T05:32:43.653" v="5727" actId="21"/>
          <ac:spMkLst>
            <pc:docMk/>
            <pc:sldMk cId="62932926" sldId="374"/>
            <ac:spMk id="4" creationId="{69A7449D-8A84-46C9-372C-6F2AD556972C}"/>
          </ac:spMkLst>
        </pc:spChg>
        <pc:spChg chg="mod">
          <ac:chgData name="Toby Donaldson" userId="2e6e5431-bb17-4c41-9985-d39c50d83c73" providerId="ADAL" clId="{A96DF0CC-E8B0-4304-9663-FE5241FC3812}" dt="2024-01-25T05:37:53.307" v="5812" actId="14100"/>
          <ac:spMkLst>
            <pc:docMk/>
            <pc:sldMk cId="62932926" sldId="374"/>
            <ac:spMk id="34" creationId="{D3E6C35D-3945-F880-8EB5-AA08C82C20E5}"/>
          </ac:spMkLst>
        </pc:spChg>
      </pc:sldChg>
      <pc:sldChg chg="addSp delSp modSp add mod">
        <pc:chgData name="Toby Donaldson" userId="2e6e5431-bb17-4c41-9985-d39c50d83c73" providerId="ADAL" clId="{A96DF0CC-E8B0-4304-9663-FE5241FC3812}" dt="2024-01-27T05:55:57.376" v="7205" actId="14100"/>
        <pc:sldMkLst>
          <pc:docMk/>
          <pc:sldMk cId="30333298" sldId="375"/>
        </pc:sldMkLst>
        <pc:spChg chg="del">
          <ac:chgData name="Toby Donaldson" userId="2e6e5431-bb17-4c41-9985-d39c50d83c73" providerId="ADAL" clId="{A96DF0CC-E8B0-4304-9663-FE5241FC3812}" dt="2024-01-25T05:35:41.144" v="5767" actId="21"/>
          <ac:spMkLst>
            <pc:docMk/>
            <pc:sldMk cId="30333298" sldId="375"/>
            <ac:spMk id="2" creationId="{5AA97366-FFF4-6798-4579-A5085C05C5D6}"/>
          </ac:spMkLst>
        </pc:spChg>
        <pc:spChg chg="del">
          <ac:chgData name="Toby Donaldson" userId="2e6e5431-bb17-4c41-9985-d39c50d83c73" providerId="ADAL" clId="{A96DF0CC-E8B0-4304-9663-FE5241FC3812}" dt="2024-01-25T05:33:33.475" v="5739" actId="21"/>
          <ac:spMkLst>
            <pc:docMk/>
            <pc:sldMk cId="30333298" sldId="375"/>
            <ac:spMk id="3" creationId="{BFB57177-37B0-7E2E-C722-D13516C65566}"/>
          </ac:spMkLst>
        </pc:spChg>
        <pc:spChg chg="del">
          <ac:chgData name="Toby Donaldson" userId="2e6e5431-bb17-4c41-9985-d39c50d83c73" providerId="ADAL" clId="{A96DF0CC-E8B0-4304-9663-FE5241FC3812}" dt="2024-01-25T05:33:33.475" v="5739" actId="21"/>
          <ac:spMkLst>
            <pc:docMk/>
            <pc:sldMk cId="30333298" sldId="375"/>
            <ac:spMk id="4" creationId="{69A7449D-8A84-46C9-372C-6F2AD556972C}"/>
          </ac:spMkLst>
        </pc:spChg>
        <pc:spChg chg="mod">
          <ac:chgData name="Toby Donaldson" userId="2e6e5431-bb17-4c41-9985-d39c50d83c73" providerId="ADAL" clId="{A96DF0CC-E8B0-4304-9663-FE5241FC3812}" dt="2024-01-25T05:33:39.739" v="5740" actId="1076"/>
          <ac:spMkLst>
            <pc:docMk/>
            <pc:sldMk cId="30333298" sldId="375"/>
            <ac:spMk id="5" creationId="{7CE3EBC7-BF55-28DD-92E7-CE697496E1E3}"/>
          </ac:spMkLst>
        </pc:spChg>
        <pc:spChg chg="add mod">
          <ac:chgData name="Toby Donaldson" userId="2e6e5431-bb17-4c41-9985-d39c50d83c73" providerId="ADAL" clId="{A96DF0CC-E8B0-4304-9663-FE5241FC3812}" dt="2024-01-25T05:39:38.779" v="5835" actId="1076"/>
          <ac:spMkLst>
            <pc:docMk/>
            <pc:sldMk cId="30333298" sldId="375"/>
            <ac:spMk id="8" creationId="{1A3B83C6-32C8-CA88-7EAD-08BFD743076B}"/>
          </ac:spMkLst>
        </pc:spChg>
        <pc:spChg chg="add mod">
          <ac:chgData name="Toby Donaldson" userId="2e6e5431-bb17-4c41-9985-d39c50d83c73" providerId="ADAL" clId="{A96DF0CC-E8B0-4304-9663-FE5241FC3812}" dt="2024-01-27T05:55:57.376" v="7205" actId="14100"/>
          <ac:spMkLst>
            <pc:docMk/>
            <pc:sldMk cId="30333298" sldId="375"/>
            <ac:spMk id="9" creationId="{6A5E3BA8-CF56-2B80-096B-773240F642B6}"/>
          </ac:spMkLst>
        </pc:spChg>
        <pc:spChg chg="mod">
          <ac:chgData name="Toby Donaldson" userId="2e6e5431-bb17-4c41-9985-d39c50d83c73" providerId="ADAL" clId="{A96DF0CC-E8B0-4304-9663-FE5241FC3812}" dt="2024-01-25T05:37:25.632" v="5808" actId="165"/>
          <ac:spMkLst>
            <pc:docMk/>
            <pc:sldMk cId="30333298" sldId="375"/>
            <ac:spMk id="12" creationId="{E035553C-3EF4-5009-03CF-14A74D6FC17E}"/>
          </ac:spMkLst>
        </pc:spChg>
        <pc:spChg chg="mod">
          <ac:chgData name="Toby Donaldson" userId="2e6e5431-bb17-4c41-9985-d39c50d83c73" providerId="ADAL" clId="{A96DF0CC-E8B0-4304-9663-FE5241FC3812}" dt="2024-01-25T05:37:25.632" v="5808" actId="165"/>
          <ac:spMkLst>
            <pc:docMk/>
            <pc:sldMk cId="30333298" sldId="375"/>
            <ac:spMk id="13" creationId="{80A63801-D57C-4627-9E5B-CF7B4467606B}"/>
          </ac:spMkLst>
        </pc:spChg>
        <pc:spChg chg="mod">
          <ac:chgData name="Toby Donaldson" userId="2e6e5431-bb17-4c41-9985-d39c50d83c73" providerId="ADAL" clId="{A96DF0CC-E8B0-4304-9663-FE5241FC3812}" dt="2024-01-25T05:37:25.632" v="5808" actId="165"/>
          <ac:spMkLst>
            <pc:docMk/>
            <pc:sldMk cId="30333298" sldId="375"/>
            <ac:spMk id="14" creationId="{2AEB6B8D-9DED-EB97-7F9A-5A118F63D6D3}"/>
          </ac:spMkLst>
        </pc:spChg>
        <pc:spChg chg="mod">
          <ac:chgData name="Toby Donaldson" userId="2e6e5431-bb17-4c41-9985-d39c50d83c73" providerId="ADAL" clId="{A96DF0CC-E8B0-4304-9663-FE5241FC3812}" dt="2024-01-25T05:37:25.632" v="5808" actId="165"/>
          <ac:spMkLst>
            <pc:docMk/>
            <pc:sldMk cId="30333298" sldId="375"/>
            <ac:spMk id="15" creationId="{3843FDD2-B01B-4E6C-F5F9-1331F458E4C1}"/>
          </ac:spMkLst>
        </pc:spChg>
        <pc:spChg chg="mod">
          <ac:chgData name="Toby Donaldson" userId="2e6e5431-bb17-4c41-9985-d39c50d83c73" providerId="ADAL" clId="{A96DF0CC-E8B0-4304-9663-FE5241FC3812}" dt="2024-01-25T05:37:25.632" v="5808" actId="165"/>
          <ac:spMkLst>
            <pc:docMk/>
            <pc:sldMk cId="30333298" sldId="375"/>
            <ac:spMk id="16" creationId="{985BCD54-CE7B-BB12-C838-09773F6B6C35}"/>
          </ac:spMkLst>
        </pc:spChg>
        <pc:spChg chg="mod">
          <ac:chgData name="Toby Donaldson" userId="2e6e5431-bb17-4c41-9985-d39c50d83c73" providerId="ADAL" clId="{A96DF0CC-E8B0-4304-9663-FE5241FC3812}" dt="2024-01-25T05:37:25.632" v="5808" actId="165"/>
          <ac:spMkLst>
            <pc:docMk/>
            <pc:sldMk cId="30333298" sldId="375"/>
            <ac:spMk id="17" creationId="{057748C4-F866-F56D-7BF7-19454019F974}"/>
          </ac:spMkLst>
        </pc:spChg>
        <pc:spChg chg="mod">
          <ac:chgData name="Toby Donaldson" userId="2e6e5431-bb17-4c41-9985-d39c50d83c73" providerId="ADAL" clId="{A96DF0CC-E8B0-4304-9663-FE5241FC3812}" dt="2024-01-25T05:37:25.632" v="5808" actId="165"/>
          <ac:spMkLst>
            <pc:docMk/>
            <pc:sldMk cId="30333298" sldId="375"/>
            <ac:spMk id="18" creationId="{D28FC36D-E49B-9011-68F8-AFFE651EEB54}"/>
          </ac:spMkLst>
        </pc:spChg>
        <pc:spChg chg="mod">
          <ac:chgData name="Toby Donaldson" userId="2e6e5431-bb17-4c41-9985-d39c50d83c73" providerId="ADAL" clId="{A96DF0CC-E8B0-4304-9663-FE5241FC3812}" dt="2024-01-25T05:37:25.632" v="5808" actId="165"/>
          <ac:spMkLst>
            <pc:docMk/>
            <pc:sldMk cId="30333298" sldId="375"/>
            <ac:spMk id="19" creationId="{16F7576A-DACC-0D16-FC51-E3BC0CB90E35}"/>
          </ac:spMkLst>
        </pc:spChg>
        <pc:spChg chg="mod topLvl">
          <ac:chgData name="Toby Donaldson" userId="2e6e5431-bb17-4c41-9985-d39c50d83c73" providerId="ADAL" clId="{A96DF0CC-E8B0-4304-9663-FE5241FC3812}" dt="2024-01-25T05:37:25.632" v="5808" actId="165"/>
          <ac:spMkLst>
            <pc:docMk/>
            <pc:sldMk cId="30333298" sldId="375"/>
            <ac:spMk id="20" creationId="{7667BAB1-8241-C481-F3D2-E6D94EB86024}"/>
          </ac:spMkLst>
        </pc:spChg>
        <pc:spChg chg="add mod">
          <ac:chgData name="Toby Donaldson" userId="2e6e5431-bb17-4c41-9985-d39c50d83c73" providerId="ADAL" clId="{A96DF0CC-E8B0-4304-9663-FE5241FC3812}" dt="2024-01-25T05:39:15.262" v="5826" actId="1076"/>
          <ac:spMkLst>
            <pc:docMk/>
            <pc:sldMk cId="30333298" sldId="375"/>
            <ac:spMk id="22" creationId="{EFE22131-76EC-AC42-6045-56A5761CE59D}"/>
          </ac:spMkLst>
        </pc:spChg>
        <pc:spChg chg="add mod">
          <ac:chgData name="Toby Donaldson" userId="2e6e5431-bb17-4c41-9985-d39c50d83c73" providerId="ADAL" clId="{A96DF0CC-E8B0-4304-9663-FE5241FC3812}" dt="2024-01-25T05:39:15.262" v="5826" actId="1076"/>
          <ac:spMkLst>
            <pc:docMk/>
            <pc:sldMk cId="30333298" sldId="375"/>
            <ac:spMk id="24" creationId="{4E001D7D-9D1C-10EE-C502-0D5B24D8EBA7}"/>
          </ac:spMkLst>
        </pc:spChg>
        <pc:spChg chg="add mod">
          <ac:chgData name="Toby Donaldson" userId="2e6e5431-bb17-4c41-9985-d39c50d83c73" providerId="ADAL" clId="{A96DF0CC-E8B0-4304-9663-FE5241FC3812}" dt="2024-01-25T05:39:15.262" v="5826" actId="1076"/>
          <ac:spMkLst>
            <pc:docMk/>
            <pc:sldMk cId="30333298" sldId="375"/>
            <ac:spMk id="25" creationId="{BBB67D98-C8DE-6C3B-11A5-7BD830429484}"/>
          </ac:spMkLst>
        </pc:spChg>
        <pc:spChg chg="mod">
          <ac:chgData name="Toby Donaldson" userId="2e6e5431-bb17-4c41-9985-d39c50d83c73" providerId="ADAL" clId="{A96DF0CC-E8B0-4304-9663-FE5241FC3812}" dt="2024-01-25T05:37:25.632" v="5808" actId="165"/>
          <ac:spMkLst>
            <pc:docMk/>
            <pc:sldMk cId="30333298" sldId="375"/>
            <ac:spMk id="26" creationId="{E4226C2C-76FD-6169-A0E8-C98D99B4A5F6}"/>
          </ac:spMkLst>
        </pc:spChg>
        <pc:spChg chg="mod">
          <ac:chgData name="Toby Donaldson" userId="2e6e5431-bb17-4c41-9985-d39c50d83c73" providerId="ADAL" clId="{A96DF0CC-E8B0-4304-9663-FE5241FC3812}" dt="2024-01-25T05:37:25.632" v="5808" actId="165"/>
          <ac:spMkLst>
            <pc:docMk/>
            <pc:sldMk cId="30333298" sldId="375"/>
            <ac:spMk id="27" creationId="{C10A0DC8-A0A1-599C-23C0-AD6B44CF95AD}"/>
          </ac:spMkLst>
        </pc:spChg>
        <pc:spChg chg="add mod">
          <ac:chgData name="Toby Donaldson" userId="2e6e5431-bb17-4c41-9985-d39c50d83c73" providerId="ADAL" clId="{A96DF0CC-E8B0-4304-9663-FE5241FC3812}" dt="2024-01-25T05:39:46.517" v="5836" actId="164"/>
          <ac:spMkLst>
            <pc:docMk/>
            <pc:sldMk cId="30333298" sldId="375"/>
            <ac:spMk id="29" creationId="{69B64822-D729-9795-6AF2-BF709077D88A}"/>
          </ac:spMkLst>
        </pc:spChg>
        <pc:spChg chg="mod">
          <ac:chgData name="Toby Donaldson" userId="2e6e5431-bb17-4c41-9985-d39c50d83c73" providerId="ADAL" clId="{A96DF0CC-E8B0-4304-9663-FE5241FC3812}" dt="2024-01-25T05:39:18.861" v="5827"/>
          <ac:spMkLst>
            <pc:docMk/>
            <pc:sldMk cId="30333298" sldId="375"/>
            <ac:spMk id="32" creationId="{667F5A2A-F34E-3D00-7481-6F0D9BDD12A9}"/>
          </ac:spMkLst>
        </pc:spChg>
        <pc:spChg chg="mod topLvl">
          <ac:chgData name="Toby Donaldson" userId="2e6e5431-bb17-4c41-9985-d39c50d83c73" providerId="ADAL" clId="{A96DF0CC-E8B0-4304-9663-FE5241FC3812}" dt="2024-01-25T05:37:32.011" v="5809" actId="14100"/>
          <ac:spMkLst>
            <pc:docMk/>
            <pc:sldMk cId="30333298" sldId="375"/>
            <ac:spMk id="34" creationId="{D3E6C35D-3945-F880-8EB5-AA08C82C20E5}"/>
          </ac:spMkLst>
        </pc:spChg>
        <pc:spChg chg="mod">
          <ac:chgData name="Toby Donaldson" userId="2e6e5431-bb17-4c41-9985-d39c50d83c73" providerId="ADAL" clId="{A96DF0CC-E8B0-4304-9663-FE5241FC3812}" dt="2024-01-25T05:39:18.861" v="5827"/>
          <ac:spMkLst>
            <pc:docMk/>
            <pc:sldMk cId="30333298" sldId="375"/>
            <ac:spMk id="35" creationId="{F8388310-69A3-DA51-76F9-1F2B1F133094}"/>
          </ac:spMkLst>
        </pc:spChg>
        <pc:spChg chg="add mod">
          <ac:chgData name="Toby Donaldson" userId="2e6e5431-bb17-4c41-9985-d39c50d83c73" providerId="ADAL" clId="{A96DF0CC-E8B0-4304-9663-FE5241FC3812}" dt="2024-01-25T05:39:46.517" v="5836" actId="164"/>
          <ac:spMkLst>
            <pc:docMk/>
            <pc:sldMk cId="30333298" sldId="375"/>
            <ac:spMk id="36" creationId="{9285B243-4B50-3371-3330-748CE365CDF1}"/>
          </ac:spMkLst>
        </pc:spChg>
        <pc:spChg chg="add mod">
          <ac:chgData name="Toby Donaldson" userId="2e6e5431-bb17-4c41-9985-d39c50d83c73" providerId="ADAL" clId="{A96DF0CC-E8B0-4304-9663-FE5241FC3812}" dt="2024-01-25T05:39:46.517" v="5836" actId="164"/>
          <ac:spMkLst>
            <pc:docMk/>
            <pc:sldMk cId="30333298" sldId="375"/>
            <ac:spMk id="37" creationId="{1D277D99-5595-8AF0-795F-552F704E7C01}"/>
          </ac:spMkLst>
        </pc:spChg>
        <pc:spChg chg="add mod">
          <ac:chgData name="Toby Donaldson" userId="2e6e5431-bb17-4c41-9985-d39c50d83c73" providerId="ADAL" clId="{A96DF0CC-E8B0-4304-9663-FE5241FC3812}" dt="2024-01-25T05:41:21.310" v="5973" actId="2711"/>
          <ac:spMkLst>
            <pc:docMk/>
            <pc:sldMk cId="30333298" sldId="375"/>
            <ac:spMk id="41" creationId="{44428CAE-E23D-4D5D-C575-4845CA68CB94}"/>
          </ac:spMkLst>
        </pc:spChg>
        <pc:spChg chg="add mod">
          <ac:chgData name="Toby Donaldson" userId="2e6e5431-bb17-4c41-9985-d39c50d83c73" providerId="ADAL" clId="{A96DF0CC-E8B0-4304-9663-FE5241FC3812}" dt="2024-01-25T05:42:36.708" v="6061" actId="1076"/>
          <ac:spMkLst>
            <pc:docMk/>
            <pc:sldMk cId="30333298" sldId="375"/>
            <ac:spMk id="42" creationId="{57838560-1FF0-08AB-BB02-84B7C6AB4761}"/>
          </ac:spMkLst>
        </pc:spChg>
        <pc:spChg chg="add mod">
          <ac:chgData name="Toby Donaldson" userId="2e6e5431-bb17-4c41-9985-d39c50d83c73" providerId="ADAL" clId="{A96DF0CC-E8B0-4304-9663-FE5241FC3812}" dt="2024-01-25T05:42:34.828" v="6060" actId="1076"/>
          <ac:spMkLst>
            <pc:docMk/>
            <pc:sldMk cId="30333298" sldId="375"/>
            <ac:spMk id="43" creationId="{FA8C2FCF-6097-76E8-CE4B-9DD2807883ED}"/>
          </ac:spMkLst>
        </pc:spChg>
        <pc:spChg chg="add del mod">
          <ac:chgData name="Toby Donaldson" userId="2e6e5431-bb17-4c41-9985-d39c50d83c73" providerId="ADAL" clId="{A96DF0CC-E8B0-4304-9663-FE5241FC3812}" dt="2024-01-25T05:42:59.531" v="6064" actId="21"/>
          <ac:spMkLst>
            <pc:docMk/>
            <pc:sldMk cId="30333298" sldId="375"/>
            <ac:spMk id="44" creationId="{03C10C3E-61C5-3B91-2BFC-B77028466562}"/>
          </ac:spMkLst>
        </pc:spChg>
        <pc:grpChg chg="add del mod">
          <ac:chgData name="Toby Donaldson" userId="2e6e5431-bb17-4c41-9985-d39c50d83c73" providerId="ADAL" clId="{A96DF0CC-E8B0-4304-9663-FE5241FC3812}" dt="2024-01-25T05:37:25.632" v="5808" actId="165"/>
          <ac:grpSpMkLst>
            <pc:docMk/>
            <pc:sldMk cId="30333298" sldId="375"/>
            <ac:grpSpMk id="6" creationId="{7B891C86-4375-7631-C823-35E790FB2725}"/>
          </ac:grpSpMkLst>
        </pc:grpChg>
        <pc:grpChg chg="mod topLvl">
          <ac:chgData name="Toby Donaldson" userId="2e6e5431-bb17-4c41-9985-d39c50d83c73" providerId="ADAL" clId="{A96DF0CC-E8B0-4304-9663-FE5241FC3812}" dt="2024-01-25T05:37:25.632" v="5808" actId="165"/>
          <ac:grpSpMkLst>
            <pc:docMk/>
            <pc:sldMk cId="30333298" sldId="375"/>
            <ac:grpSpMk id="11" creationId="{0620AFCF-980F-52E5-9A96-07A064FE063C}"/>
          </ac:grpSpMkLst>
        </pc:grpChg>
        <pc:grpChg chg="mod topLvl">
          <ac:chgData name="Toby Donaldson" userId="2e6e5431-bb17-4c41-9985-d39c50d83c73" providerId="ADAL" clId="{A96DF0CC-E8B0-4304-9663-FE5241FC3812}" dt="2024-01-25T05:37:25.632" v="5808" actId="165"/>
          <ac:grpSpMkLst>
            <pc:docMk/>
            <pc:sldMk cId="30333298" sldId="375"/>
            <ac:grpSpMk id="28" creationId="{133DD47A-8EF3-6029-97A0-BF02DC858DA2}"/>
          </ac:grpSpMkLst>
        </pc:grpChg>
        <pc:grpChg chg="add mod">
          <ac:chgData name="Toby Donaldson" userId="2e6e5431-bb17-4c41-9985-d39c50d83c73" providerId="ADAL" clId="{A96DF0CC-E8B0-4304-9663-FE5241FC3812}" dt="2024-01-25T05:39:46.517" v="5836" actId="164"/>
          <ac:grpSpMkLst>
            <pc:docMk/>
            <pc:sldMk cId="30333298" sldId="375"/>
            <ac:grpSpMk id="31" creationId="{75400DCE-1520-8E48-36FC-027816C3AFA1}"/>
          </ac:grpSpMkLst>
        </pc:grpChg>
        <pc:grpChg chg="add mod">
          <ac:chgData name="Toby Donaldson" userId="2e6e5431-bb17-4c41-9985-d39c50d83c73" providerId="ADAL" clId="{A96DF0CC-E8B0-4304-9663-FE5241FC3812}" dt="2024-01-25T05:39:48.627" v="5837" actId="1076"/>
          <ac:grpSpMkLst>
            <pc:docMk/>
            <pc:sldMk cId="30333298" sldId="375"/>
            <ac:grpSpMk id="40" creationId="{F57BB9C8-B464-C19A-0F74-72D6322C1D8D}"/>
          </ac:grpSpMkLst>
        </pc:grpChg>
        <pc:cxnChg chg="mod topLvl">
          <ac:chgData name="Toby Donaldson" userId="2e6e5431-bb17-4c41-9985-d39c50d83c73" providerId="ADAL" clId="{A96DF0CC-E8B0-4304-9663-FE5241FC3812}" dt="2024-01-25T05:37:25.632" v="5808" actId="165"/>
          <ac:cxnSpMkLst>
            <pc:docMk/>
            <pc:sldMk cId="30333298" sldId="375"/>
            <ac:cxnSpMk id="21" creationId="{129B0219-BFE9-653E-04C2-D114F14C575F}"/>
          </ac:cxnSpMkLst>
        </pc:cxnChg>
        <pc:cxnChg chg="add mod">
          <ac:chgData name="Toby Donaldson" userId="2e6e5431-bb17-4c41-9985-d39c50d83c73" providerId="ADAL" clId="{A96DF0CC-E8B0-4304-9663-FE5241FC3812}" dt="2024-01-25T05:39:15.262" v="5826" actId="1076"/>
          <ac:cxnSpMkLst>
            <pc:docMk/>
            <pc:sldMk cId="30333298" sldId="375"/>
            <ac:cxnSpMk id="23" creationId="{7D15DD17-637E-84C8-6A6C-9A469863A241}"/>
          </ac:cxnSpMkLst>
        </pc:cxnChg>
        <pc:cxnChg chg="add mod">
          <ac:chgData name="Toby Donaldson" userId="2e6e5431-bb17-4c41-9985-d39c50d83c73" providerId="ADAL" clId="{A96DF0CC-E8B0-4304-9663-FE5241FC3812}" dt="2024-01-25T05:39:48.627" v="5837" actId="1076"/>
          <ac:cxnSpMkLst>
            <pc:docMk/>
            <pc:sldMk cId="30333298" sldId="375"/>
            <ac:cxnSpMk id="30" creationId="{9F23B2AA-3319-DBD5-9CE8-5570CB2507A4}"/>
          </ac:cxnSpMkLst>
        </pc:cxnChg>
      </pc:sldChg>
      <pc:sldChg chg="addSp modSp add mod ord">
        <pc:chgData name="Toby Donaldson" userId="2e6e5431-bb17-4c41-9985-d39c50d83c73" providerId="ADAL" clId="{A96DF0CC-E8B0-4304-9663-FE5241FC3812}" dt="2024-01-25T05:51:06.138" v="6807" actId="208"/>
        <pc:sldMkLst>
          <pc:docMk/>
          <pc:sldMk cId="855810382" sldId="376"/>
        </pc:sldMkLst>
        <pc:spChg chg="add mod">
          <ac:chgData name="Toby Donaldson" userId="2e6e5431-bb17-4c41-9985-d39c50d83c73" providerId="ADAL" clId="{A96DF0CC-E8B0-4304-9663-FE5241FC3812}" dt="2024-01-25T05:49:00.294" v="6678" actId="20577"/>
          <ac:spMkLst>
            <pc:docMk/>
            <pc:sldMk cId="855810382" sldId="376"/>
            <ac:spMk id="2" creationId="{38A7E8B7-58D1-40CB-23C8-164D76BFEA7B}"/>
          </ac:spMkLst>
        </pc:spChg>
        <pc:spChg chg="add mod">
          <ac:chgData name="Toby Donaldson" userId="2e6e5431-bb17-4c41-9985-d39c50d83c73" providerId="ADAL" clId="{A96DF0CC-E8B0-4304-9663-FE5241FC3812}" dt="2024-01-25T05:49:40.048" v="6696" actId="113"/>
          <ac:spMkLst>
            <pc:docMk/>
            <pc:sldMk cId="855810382" sldId="376"/>
            <ac:spMk id="3" creationId="{B865F47F-4F91-85F4-F7B6-7B772AD508AF}"/>
          </ac:spMkLst>
        </pc:spChg>
        <pc:spChg chg="add mod">
          <ac:chgData name="Toby Donaldson" userId="2e6e5431-bb17-4c41-9985-d39c50d83c73" providerId="ADAL" clId="{A96DF0CC-E8B0-4304-9663-FE5241FC3812}" dt="2024-01-25T05:51:06.138" v="6807" actId="208"/>
          <ac:spMkLst>
            <pc:docMk/>
            <pc:sldMk cId="855810382" sldId="376"/>
            <ac:spMk id="4" creationId="{EC3A43F1-173C-61DE-C0B9-F107BD7E2952}"/>
          </ac:spMkLst>
        </pc:spChg>
        <pc:spChg chg="mod">
          <ac:chgData name="Toby Donaldson" userId="2e6e5431-bb17-4c41-9985-d39c50d83c73" providerId="ADAL" clId="{A96DF0CC-E8B0-4304-9663-FE5241FC3812}" dt="2024-01-25T05:46:11.467" v="6292" actId="1076"/>
          <ac:spMkLst>
            <pc:docMk/>
            <pc:sldMk cId="855810382" sldId="376"/>
            <ac:spMk id="31" creationId="{9D7FBF4C-2AD0-5622-9F0D-988626331A37}"/>
          </ac:spMkLst>
        </pc:spChg>
      </pc:sldChg>
      <pc:sldChg chg="addSp modSp add mod">
        <pc:chgData name="Toby Donaldson" userId="2e6e5431-bb17-4c41-9985-d39c50d83c73" providerId="ADAL" clId="{A96DF0CC-E8B0-4304-9663-FE5241FC3812}" dt="2024-01-25T05:51:13.704" v="6808"/>
        <pc:sldMkLst>
          <pc:docMk/>
          <pc:sldMk cId="651224588" sldId="377"/>
        </pc:sldMkLst>
        <pc:spChg chg="add mod">
          <ac:chgData name="Toby Donaldson" userId="2e6e5431-bb17-4c41-9985-d39c50d83c73" providerId="ADAL" clId="{A96DF0CC-E8B0-4304-9663-FE5241FC3812}" dt="2024-01-25T05:51:13.704" v="6808"/>
          <ac:spMkLst>
            <pc:docMk/>
            <pc:sldMk cId="651224588" sldId="377"/>
            <ac:spMk id="4" creationId="{7B3BD492-9D53-165C-284B-439B806CD495}"/>
          </ac:spMkLst>
        </pc:spChg>
        <pc:spChg chg="mod">
          <ac:chgData name="Toby Donaldson" userId="2e6e5431-bb17-4c41-9985-d39c50d83c73" providerId="ADAL" clId="{A96DF0CC-E8B0-4304-9663-FE5241FC3812}" dt="2024-01-25T05:50:39.097" v="6804" actId="2711"/>
          <ac:spMkLst>
            <pc:docMk/>
            <pc:sldMk cId="651224588" sldId="377"/>
            <ac:spMk id="31" creationId="{9D7FBF4C-2AD0-5622-9F0D-988626331A37}"/>
          </ac:spMkLst>
        </pc:spChg>
      </pc:sldChg>
      <pc:sldChg chg="addSp delSp modSp mod">
        <pc:chgData name="Toby Donaldson" userId="2e6e5431-bb17-4c41-9985-d39c50d83c73" providerId="ADAL" clId="{A96DF0CC-E8B0-4304-9663-FE5241FC3812}" dt="2024-01-28T22:41:03.338" v="7211" actId="21"/>
        <pc:sldMkLst>
          <pc:docMk/>
          <pc:sldMk cId="462733382" sldId="379"/>
        </pc:sldMkLst>
        <pc:spChg chg="add del mod">
          <ac:chgData name="Toby Donaldson" userId="2e6e5431-bb17-4c41-9985-d39c50d83c73" providerId="ADAL" clId="{A96DF0CC-E8B0-4304-9663-FE5241FC3812}" dt="2024-01-28T22:41:03.338" v="7211" actId="21"/>
          <ac:spMkLst>
            <pc:docMk/>
            <pc:sldMk cId="462733382" sldId="379"/>
            <ac:spMk id="22" creationId="{7EB81191-77F6-53EF-32A2-928954406AAA}"/>
          </ac:spMkLst>
        </pc:spChg>
      </pc:sldChg>
      <pc:sldChg chg="addSp modSp mod">
        <pc:chgData name="Toby Donaldson" userId="2e6e5431-bb17-4c41-9985-d39c50d83c73" providerId="ADAL" clId="{A96DF0CC-E8B0-4304-9663-FE5241FC3812}" dt="2024-01-28T22:41:53.452" v="7287" actId="1076"/>
        <pc:sldMkLst>
          <pc:docMk/>
          <pc:sldMk cId="1954948670" sldId="380"/>
        </pc:sldMkLst>
        <pc:spChg chg="add mod">
          <ac:chgData name="Toby Donaldson" userId="2e6e5431-bb17-4c41-9985-d39c50d83c73" providerId="ADAL" clId="{A96DF0CC-E8B0-4304-9663-FE5241FC3812}" dt="2024-01-28T22:40:55.963" v="7210"/>
          <ac:spMkLst>
            <pc:docMk/>
            <pc:sldMk cId="1954948670" sldId="380"/>
            <ac:spMk id="23" creationId="{E325FA19-21E3-00A9-4890-7240C4496313}"/>
          </ac:spMkLst>
        </pc:spChg>
        <pc:spChg chg="add mod">
          <ac:chgData name="Toby Donaldson" userId="2e6e5431-bb17-4c41-9985-d39c50d83c73" providerId="ADAL" clId="{A96DF0CC-E8B0-4304-9663-FE5241FC3812}" dt="2024-01-28T22:41:53.452" v="7287" actId="1076"/>
          <ac:spMkLst>
            <pc:docMk/>
            <pc:sldMk cId="1954948670" sldId="380"/>
            <ac:spMk id="24" creationId="{CFA53467-F02E-9290-D477-F43450462261}"/>
          </ac:spMkLst>
        </pc:spChg>
      </pc:sldChg>
      <pc:sldChg chg="delSp mod">
        <pc:chgData name="Toby Donaldson" userId="2e6e5431-bb17-4c41-9985-d39c50d83c73" providerId="ADAL" clId="{A96DF0CC-E8B0-4304-9663-FE5241FC3812}" dt="2024-01-28T22:42:18.711" v="7288" actId="21"/>
        <pc:sldMkLst>
          <pc:docMk/>
          <pc:sldMk cId="3161029524" sldId="381"/>
        </pc:sldMkLst>
        <pc:spChg chg="del">
          <ac:chgData name="Toby Donaldson" userId="2e6e5431-bb17-4c41-9985-d39c50d83c73" providerId="ADAL" clId="{A96DF0CC-E8B0-4304-9663-FE5241FC3812}" dt="2024-01-28T22:42:18.711" v="7288" actId="21"/>
          <ac:spMkLst>
            <pc:docMk/>
            <pc:sldMk cId="3161029524" sldId="381"/>
            <ac:spMk id="31" creationId="{16792C5B-22BA-7E11-844C-363F9417C925}"/>
          </ac:spMkLst>
        </pc:spChg>
      </pc:sldChg>
      <pc:sldChg chg="modSp mod">
        <pc:chgData name="Toby Donaldson" userId="2e6e5431-bb17-4c41-9985-d39c50d83c73" providerId="ADAL" clId="{A96DF0CC-E8B0-4304-9663-FE5241FC3812}" dt="2024-01-28T22:42:25.849" v="7290" actId="20577"/>
        <pc:sldMkLst>
          <pc:docMk/>
          <pc:sldMk cId="1579403835" sldId="382"/>
        </pc:sldMkLst>
        <pc:spChg chg="mod">
          <ac:chgData name="Toby Donaldson" userId="2e6e5431-bb17-4c41-9985-d39c50d83c73" providerId="ADAL" clId="{A96DF0CC-E8B0-4304-9663-FE5241FC3812}" dt="2024-01-28T22:42:25.849" v="7290" actId="20577"/>
          <ac:spMkLst>
            <pc:docMk/>
            <pc:sldMk cId="1579403835" sldId="382"/>
            <ac:spMk id="31" creationId="{16792C5B-22BA-7E11-844C-363F9417C925}"/>
          </ac:spMkLst>
        </pc:spChg>
      </pc:sldChg>
      <pc:sldChg chg="modSp add mod">
        <pc:chgData name="Toby Donaldson" userId="2e6e5431-bb17-4c41-9985-d39c50d83c73" providerId="ADAL" clId="{A96DF0CC-E8B0-4304-9663-FE5241FC3812}" dt="2024-01-29T04:01:14.617" v="7342" actId="20577"/>
        <pc:sldMkLst>
          <pc:docMk/>
          <pc:sldMk cId="1095751735" sldId="383"/>
        </pc:sldMkLst>
        <pc:spChg chg="mod">
          <ac:chgData name="Toby Donaldson" userId="2e6e5431-bb17-4c41-9985-d39c50d83c73" providerId="ADAL" clId="{A96DF0CC-E8B0-4304-9663-FE5241FC3812}" dt="2024-01-29T04:01:14.617" v="7342" actId="20577"/>
          <ac:spMkLst>
            <pc:docMk/>
            <pc:sldMk cId="1095751735" sldId="383"/>
            <ac:spMk id="6" creationId="{7E3A98AB-00EC-6E69-85FE-846838B0327A}"/>
          </ac:spMkLst>
        </pc:spChg>
        <pc:spChg chg="mod">
          <ac:chgData name="Toby Donaldson" userId="2e6e5431-bb17-4c41-9985-d39c50d83c73" providerId="ADAL" clId="{A96DF0CC-E8B0-4304-9663-FE5241FC3812}" dt="2024-01-27T05:48:09.701" v="7063" actId="27636"/>
          <ac:spMkLst>
            <pc:docMk/>
            <pc:sldMk cId="1095751735" sldId="383"/>
            <ac:spMk id="8" creationId="{1C39A997-3A67-E6E3-D2E8-ABFAE39D19F6}"/>
          </ac:spMkLst>
        </pc:spChg>
      </pc:sldChg>
      <pc:sldChg chg="add">
        <pc:chgData name="Toby Donaldson" userId="2e6e5431-bb17-4c41-9985-d39c50d83c73" providerId="ADAL" clId="{A96DF0CC-E8B0-4304-9663-FE5241FC3812}" dt="2024-01-27T05:48:04.081" v="7060" actId="2890"/>
        <pc:sldMkLst>
          <pc:docMk/>
          <pc:sldMk cId="358553731" sldId="384"/>
        </pc:sldMkLst>
      </pc:sldChg>
      <pc:sldChg chg="addSp delSp modSp new mod modClrScheme chgLayout">
        <pc:chgData name="Toby Donaldson" userId="2e6e5431-bb17-4c41-9985-d39c50d83c73" providerId="ADAL" clId="{A96DF0CC-E8B0-4304-9663-FE5241FC3812}" dt="2024-01-30T00:35:45.241" v="8187" actId="20577"/>
        <pc:sldMkLst>
          <pc:docMk/>
          <pc:sldMk cId="2479419398" sldId="385"/>
        </pc:sldMkLst>
        <pc:spChg chg="del mod ord">
          <ac:chgData name="Toby Donaldson" userId="2e6e5431-bb17-4c41-9985-d39c50d83c73" providerId="ADAL" clId="{A96DF0CC-E8B0-4304-9663-FE5241FC3812}" dt="2024-01-29T23:21:20.331" v="7376" actId="700"/>
          <ac:spMkLst>
            <pc:docMk/>
            <pc:sldMk cId="2479419398" sldId="385"/>
            <ac:spMk id="2" creationId="{D2A11B49-18B5-A628-7220-A350FE500854}"/>
          </ac:spMkLst>
        </pc:spChg>
        <pc:spChg chg="del">
          <ac:chgData name="Toby Donaldson" userId="2e6e5431-bb17-4c41-9985-d39c50d83c73" providerId="ADAL" clId="{A96DF0CC-E8B0-4304-9663-FE5241FC3812}" dt="2024-01-29T23:21:20.331" v="7376" actId="700"/>
          <ac:spMkLst>
            <pc:docMk/>
            <pc:sldMk cId="2479419398" sldId="385"/>
            <ac:spMk id="3" creationId="{79821932-AF46-622B-4704-338D8C19D444}"/>
          </ac:spMkLst>
        </pc:spChg>
        <pc:spChg chg="del mod ord">
          <ac:chgData name="Toby Donaldson" userId="2e6e5431-bb17-4c41-9985-d39c50d83c73" providerId="ADAL" clId="{A96DF0CC-E8B0-4304-9663-FE5241FC3812}" dt="2024-01-29T23:21:20.331" v="7376" actId="700"/>
          <ac:spMkLst>
            <pc:docMk/>
            <pc:sldMk cId="2479419398" sldId="385"/>
            <ac:spMk id="4" creationId="{FB00A89C-0476-A49F-BEC4-1773E12C624F}"/>
          </ac:spMkLst>
        </pc:spChg>
        <pc:spChg chg="del">
          <ac:chgData name="Toby Donaldson" userId="2e6e5431-bb17-4c41-9985-d39c50d83c73" providerId="ADAL" clId="{A96DF0CC-E8B0-4304-9663-FE5241FC3812}" dt="2024-01-29T23:21:20.331" v="7376" actId="700"/>
          <ac:spMkLst>
            <pc:docMk/>
            <pc:sldMk cId="2479419398" sldId="385"/>
            <ac:spMk id="5" creationId="{EDA19074-AED7-EE8A-31C6-A102889FE497}"/>
          </ac:spMkLst>
        </pc:spChg>
        <pc:spChg chg="del">
          <ac:chgData name="Toby Donaldson" userId="2e6e5431-bb17-4c41-9985-d39c50d83c73" providerId="ADAL" clId="{A96DF0CC-E8B0-4304-9663-FE5241FC3812}" dt="2024-01-29T23:21:20.331" v="7376" actId="700"/>
          <ac:spMkLst>
            <pc:docMk/>
            <pc:sldMk cId="2479419398" sldId="385"/>
            <ac:spMk id="6" creationId="{FF943ADA-50BD-ED3F-D636-FE97E8DC97E2}"/>
          </ac:spMkLst>
        </pc:spChg>
        <pc:spChg chg="mod ord">
          <ac:chgData name="Toby Donaldson" userId="2e6e5431-bb17-4c41-9985-d39c50d83c73" providerId="ADAL" clId="{A96DF0CC-E8B0-4304-9663-FE5241FC3812}" dt="2024-01-29T23:21:20.331" v="7376" actId="700"/>
          <ac:spMkLst>
            <pc:docMk/>
            <pc:sldMk cId="2479419398" sldId="385"/>
            <ac:spMk id="7" creationId="{ED92D891-A89E-EE7B-2A43-1EC138AF30A7}"/>
          </ac:spMkLst>
        </pc:spChg>
        <pc:spChg chg="add mod ord">
          <ac:chgData name="Toby Donaldson" userId="2e6e5431-bb17-4c41-9985-d39c50d83c73" providerId="ADAL" clId="{A96DF0CC-E8B0-4304-9663-FE5241FC3812}" dt="2024-01-29T23:21:30.311" v="7418" actId="20577"/>
          <ac:spMkLst>
            <pc:docMk/>
            <pc:sldMk cId="2479419398" sldId="385"/>
            <ac:spMk id="8" creationId="{7C1EC7FB-14B6-DD80-8AA5-89F0E2FF57E9}"/>
          </ac:spMkLst>
        </pc:spChg>
        <pc:spChg chg="add mod ord">
          <ac:chgData name="Toby Donaldson" userId="2e6e5431-bb17-4c41-9985-d39c50d83c73" providerId="ADAL" clId="{A96DF0CC-E8B0-4304-9663-FE5241FC3812}" dt="2024-01-30T00:35:45.241" v="8187" actId="20577"/>
          <ac:spMkLst>
            <pc:docMk/>
            <pc:sldMk cId="2479419398" sldId="385"/>
            <ac:spMk id="9" creationId="{2F53DC27-4ED8-18EE-86C4-32BD4AD2F4F8}"/>
          </ac:spMkLst>
        </pc:spChg>
      </pc:sldChg>
      <pc:sldChg chg="addSp delSp modSp new mod modClrScheme chgLayout">
        <pc:chgData name="Toby Donaldson" userId="2e6e5431-bb17-4c41-9985-d39c50d83c73" providerId="ADAL" clId="{A96DF0CC-E8B0-4304-9663-FE5241FC3812}" dt="2024-01-30T00:39:32.180" v="8790" actId="20577"/>
        <pc:sldMkLst>
          <pc:docMk/>
          <pc:sldMk cId="1469128912" sldId="386"/>
        </pc:sldMkLst>
        <pc:spChg chg="mod ord">
          <ac:chgData name="Toby Donaldson" userId="2e6e5431-bb17-4c41-9985-d39c50d83c73" providerId="ADAL" clId="{A96DF0CC-E8B0-4304-9663-FE5241FC3812}" dt="2024-01-30T00:36:43.575" v="8281" actId="20577"/>
          <ac:spMkLst>
            <pc:docMk/>
            <pc:sldMk cId="1469128912" sldId="386"/>
            <ac:spMk id="2" creationId="{2BCAF865-7A80-BECA-2073-084585B8DF91}"/>
          </ac:spMkLst>
        </pc:spChg>
        <pc:spChg chg="del mod ord">
          <ac:chgData name="Toby Donaldson" userId="2e6e5431-bb17-4c41-9985-d39c50d83c73" providerId="ADAL" clId="{A96DF0CC-E8B0-4304-9663-FE5241FC3812}" dt="2024-01-30T00:36:29.394" v="8251" actId="700"/>
          <ac:spMkLst>
            <pc:docMk/>
            <pc:sldMk cId="1469128912" sldId="386"/>
            <ac:spMk id="3" creationId="{30FDFDC7-0C94-5490-B6E2-DCB795437AD3}"/>
          </ac:spMkLst>
        </pc:spChg>
        <pc:spChg chg="mod ord">
          <ac:chgData name="Toby Donaldson" userId="2e6e5431-bb17-4c41-9985-d39c50d83c73" providerId="ADAL" clId="{A96DF0CC-E8B0-4304-9663-FE5241FC3812}" dt="2024-01-30T00:36:29.394" v="8251" actId="700"/>
          <ac:spMkLst>
            <pc:docMk/>
            <pc:sldMk cId="1469128912" sldId="386"/>
            <ac:spMk id="4" creationId="{DFDB283C-BD1A-0159-1239-52D5EA3D7BEA}"/>
          </ac:spMkLst>
        </pc:spChg>
        <pc:spChg chg="add mod ord">
          <ac:chgData name="Toby Donaldson" userId="2e6e5431-bb17-4c41-9985-d39c50d83c73" providerId="ADAL" clId="{A96DF0CC-E8B0-4304-9663-FE5241FC3812}" dt="2024-01-30T00:36:47.444" v="8288" actId="20577"/>
          <ac:spMkLst>
            <pc:docMk/>
            <pc:sldMk cId="1469128912" sldId="386"/>
            <ac:spMk id="5" creationId="{A6C765DD-B293-2986-FBE0-702D81144A7D}"/>
          </ac:spMkLst>
        </pc:spChg>
        <pc:spChg chg="add mod ord">
          <ac:chgData name="Toby Donaldson" userId="2e6e5431-bb17-4c41-9985-d39c50d83c73" providerId="ADAL" clId="{A96DF0CC-E8B0-4304-9663-FE5241FC3812}" dt="2024-01-30T00:39:04.070" v="8730" actId="113"/>
          <ac:spMkLst>
            <pc:docMk/>
            <pc:sldMk cId="1469128912" sldId="386"/>
            <ac:spMk id="6" creationId="{05E10AD6-7C5D-C87B-EA30-57DE3BE2E9BF}"/>
          </ac:spMkLst>
        </pc:spChg>
        <pc:spChg chg="add mod ord">
          <ac:chgData name="Toby Donaldson" userId="2e6e5431-bb17-4c41-9985-d39c50d83c73" providerId="ADAL" clId="{A96DF0CC-E8B0-4304-9663-FE5241FC3812}" dt="2024-01-30T00:36:53.151" v="8309" actId="20577"/>
          <ac:spMkLst>
            <pc:docMk/>
            <pc:sldMk cId="1469128912" sldId="386"/>
            <ac:spMk id="7" creationId="{BD12BD6E-1CA2-2E4E-A879-47B183E1C9A1}"/>
          </ac:spMkLst>
        </pc:spChg>
        <pc:spChg chg="add mod ord">
          <ac:chgData name="Toby Donaldson" userId="2e6e5431-bb17-4c41-9985-d39c50d83c73" providerId="ADAL" clId="{A96DF0CC-E8B0-4304-9663-FE5241FC3812}" dt="2024-01-30T00:39:32.180" v="8790" actId="20577"/>
          <ac:spMkLst>
            <pc:docMk/>
            <pc:sldMk cId="1469128912" sldId="386"/>
            <ac:spMk id="8" creationId="{A6612252-5CB9-C390-E238-F7EA740E561B}"/>
          </ac:spMkLst>
        </pc:spChg>
      </pc:sldChg>
      <pc:sldChg chg="addSp modSp add mod">
        <pc:chgData name="Toby Donaldson" userId="2e6e5431-bb17-4c41-9985-d39c50d83c73" providerId="ADAL" clId="{A96DF0CC-E8B0-4304-9663-FE5241FC3812}" dt="2024-01-30T00:51:18.009" v="9666" actId="208"/>
        <pc:sldMkLst>
          <pc:docMk/>
          <pc:sldMk cId="3329248977" sldId="387"/>
        </pc:sldMkLst>
        <pc:spChg chg="add mod">
          <ac:chgData name="Toby Donaldson" userId="2e6e5431-bb17-4c41-9985-d39c50d83c73" providerId="ADAL" clId="{A96DF0CC-E8B0-4304-9663-FE5241FC3812}" dt="2024-01-30T00:45:37.517" v="9381" actId="2711"/>
          <ac:spMkLst>
            <pc:docMk/>
            <pc:sldMk cId="3329248977" sldId="387"/>
            <ac:spMk id="3" creationId="{6D55963E-F358-4191-C9C1-C5033960B686}"/>
          </ac:spMkLst>
        </pc:spChg>
        <pc:spChg chg="mod">
          <ac:chgData name="Toby Donaldson" userId="2e6e5431-bb17-4c41-9985-d39c50d83c73" providerId="ADAL" clId="{A96DF0CC-E8B0-4304-9663-FE5241FC3812}" dt="2024-01-30T00:41:24.880" v="9001" actId="20577"/>
          <ac:spMkLst>
            <pc:docMk/>
            <pc:sldMk cId="3329248977" sldId="387"/>
            <ac:spMk id="5" creationId="{A6C765DD-B293-2986-FBE0-702D81144A7D}"/>
          </ac:spMkLst>
        </pc:spChg>
        <pc:spChg chg="mod">
          <ac:chgData name="Toby Donaldson" userId="2e6e5431-bb17-4c41-9985-d39c50d83c73" providerId="ADAL" clId="{A96DF0CC-E8B0-4304-9663-FE5241FC3812}" dt="2024-01-30T00:45:57.175" v="9384" actId="27636"/>
          <ac:spMkLst>
            <pc:docMk/>
            <pc:sldMk cId="3329248977" sldId="387"/>
            <ac:spMk id="6" creationId="{05E10AD6-7C5D-C87B-EA30-57DE3BE2E9BF}"/>
          </ac:spMkLst>
        </pc:spChg>
        <pc:spChg chg="mod">
          <ac:chgData name="Toby Donaldson" userId="2e6e5431-bb17-4c41-9985-d39c50d83c73" providerId="ADAL" clId="{A96DF0CC-E8B0-4304-9663-FE5241FC3812}" dt="2024-01-30T00:41:16.443" v="8973" actId="20577"/>
          <ac:spMkLst>
            <pc:docMk/>
            <pc:sldMk cId="3329248977" sldId="387"/>
            <ac:spMk id="7" creationId="{BD12BD6E-1CA2-2E4E-A879-47B183E1C9A1}"/>
          </ac:spMkLst>
        </pc:spChg>
        <pc:spChg chg="mod">
          <ac:chgData name="Toby Donaldson" userId="2e6e5431-bb17-4c41-9985-d39c50d83c73" providerId="ADAL" clId="{A96DF0CC-E8B0-4304-9663-FE5241FC3812}" dt="2024-01-30T00:47:38.574" v="9415" actId="20577"/>
          <ac:spMkLst>
            <pc:docMk/>
            <pc:sldMk cId="3329248977" sldId="387"/>
            <ac:spMk id="8" creationId="{A6612252-5CB9-C390-E238-F7EA740E561B}"/>
          </ac:spMkLst>
        </pc:spChg>
        <pc:spChg chg="add mod">
          <ac:chgData name="Toby Donaldson" userId="2e6e5431-bb17-4c41-9985-d39c50d83c73" providerId="ADAL" clId="{A96DF0CC-E8B0-4304-9663-FE5241FC3812}" dt="2024-01-30T00:48:19.568" v="9416" actId="1076"/>
          <ac:spMkLst>
            <pc:docMk/>
            <pc:sldMk cId="3329248977" sldId="387"/>
            <ac:spMk id="9" creationId="{5C3C2DA4-8310-86B4-3ECF-A4C79B0876F5}"/>
          </ac:spMkLst>
        </pc:spChg>
        <pc:spChg chg="add mod">
          <ac:chgData name="Toby Donaldson" userId="2e6e5431-bb17-4c41-9985-d39c50d83c73" providerId="ADAL" clId="{A96DF0CC-E8B0-4304-9663-FE5241FC3812}" dt="2024-01-30T00:50:50.250" v="9663" actId="1076"/>
          <ac:spMkLst>
            <pc:docMk/>
            <pc:sldMk cId="3329248977" sldId="387"/>
            <ac:spMk id="10" creationId="{62BB0D8D-A40A-18E1-BC31-891A1F18688D}"/>
          </ac:spMkLst>
        </pc:spChg>
        <pc:spChg chg="add mod">
          <ac:chgData name="Toby Donaldson" userId="2e6e5431-bb17-4c41-9985-d39c50d83c73" providerId="ADAL" clId="{A96DF0CC-E8B0-4304-9663-FE5241FC3812}" dt="2024-01-30T00:50:41.813" v="9661" actId="113"/>
          <ac:spMkLst>
            <pc:docMk/>
            <pc:sldMk cId="3329248977" sldId="387"/>
            <ac:spMk id="15" creationId="{BBFC2537-FFF7-E1A6-AEDA-57F8D1AE04D5}"/>
          </ac:spMkLst>
        </pc:spChg>
        <pc:spChg chg="add mod">
          <ac:chgData name="Toby Donaldson" userId="2e6e5431-bb17-4c41-9985-d39c50d83c73" providerId="ADAL" clId="{A96DF0CC-E8B0-4304-9663-FE5241FC3812}" dt="2024-01-30T00:51:18.009" v="9666" actId="208"/>
          <ac:spMkLst>
            <pc:docMk/>
            <pc:sldMk cId="3329248977" sldId="387"/>
            <ac:spMk id="16" creationId="{D20E75BD-1499-FC3A-1F10-59F0FC0AB615}"/>
          </ac:spMkLst>
        </pc:spChg>
        <pc:cxnChg chg="add mod">
          <ac:chgData name="Toby Donaldson" userId="2e6e5431-bb17-4c41-9985-d39c50d83c73" providerId="ADAL" clId="{A96DF0CC-E8B0-4304-9663-FE5241FC3812}" dt="2024-01-30T00:50:50.250" v="9663" actId="1076"/>
          <ac:cxnSpMkLst>
            <pc:docMk/>
            <pc:sldMk cId="3329248977" sldId="387"/>
            <ac:cxnSpMk id="12" creationId="{00754D41-6559-2EA9-706D-EA336C979C3A}"/>
          </ac:cxnSpMkLst>
        </pc:cxnChg>
        <pc:cxnChg chg="add mod">
          <ac:chgData name="Toby Donaldson" userId="2e6e5431-bb17-4c41-9985-d39c50d83c73" providerId="ADAL" clId="{A96DF0CC-E8B0-4304-9663-FE5241FC3812}" dt="2024-01-30T00:50:50.250" v="9663" actId="1076"/>
          <ac:cxnSpMkLst>
            <pc:docMk/>
            <pc:sldMk cId="3329248977" sldId="387"/>
            <ac:cxnSpMk id="14" creationId="{2FEE5361-224D-1866-C75E-13B650EB9061}"/>
          </ac:cxnSpMkLst>
        </pc:cxnChg>
      </pc:sldChg>
      <pc:sldChg chg="delSp modSp add mod">
        <pc:chgData name="Toby Donaldson" userId="2e6e5431-bb17-4c41-9985-d39c50d83c73" providerId="ADAL" clId="{A96DF0CC-E8B0-4304-9663-FE5241FC3812}" dt="2024-01-30T00:52:40.557" v="9879" actId="113"/>
        <pc:sldMkLst>
          <pc:docMk/>
          <pc:sldMk cId="1386135243" sldId="388"/>
        </pc:sldMkLst>
        <pc:spChg chg="del">
          <ac:chgData name="Toby Donaldson" userId="2e6e5431-bb17-4c41-9985-d39c50d83c73" providerId="ADAL" clId="{A96DF0CC-E8B0-4304-9663-FE5241FC3812}" dt="2024-01-30T00:51:33.282" v="9668" actId="21"/>
          <ac:spMkLst>
            <pc:docMk/>
            <pc:sldMk cId="1386135243" sldId="388"/>
            <ac:spMk id="10" creationId="{62BB0D8D-A40A-18E1-BC31-891A1F18688D}"/>
          </ac:spMkLst>
        </pc:spChg>
        <pc:spChg chg="mod">
          <ac:chgData name="Toby Donaldson" userId="2e6e5431-bb17-4c41-9985-d39c50d83c73" providerId="ADAL" clId="{A96DF0CC-E8B0-4304-9663-FE5241FC3812}" dt="2024-01-30T00:52:40.557" v="9879" actId="113"/>
          <ac:spMkLst>
            <pc:docMk/>
            <pc:sldMk cId="1386135243" sldId="388"/>
            <ac:spMk id="15" creationId="{BBFC2537-FFF7-E1A6-AEDA-57F8D1AE04D5}"/>
          </ac:spMkLst>
        </pc:spChg>
        <pc:cxnChg chg="del mod">
          <ac:chgData name="Toby Donaldson" userId="2e6e5431-bb17-4c41-9985-d39c50d83c73" providerId="ADAL" clId="{A96DF0CC-E8B0-4304-9663-FE5241FC3812}" dt="2024-01-30T00:51:33.282" v="9668" actId="21"/>
          <ac:cxnSpMkLst>
            <pc:docMk/>
            <pc:sldMk cId="1386135243" sldId="388"/>
            <ac:cxnSpMk id="12" creationId="{00754D41-6559-2EA9-706D-EA336C979C3A}"/>
          </ac:cxnSpMkLst>
        </pc:cxnChg>
        <pc:cxnChg chg="del mod">
          <ac:chgData name="Toby Donaldson" userId="2e6e5431-bb17-4c41-9985-d39c50d83c73" providerId="ADAL" clId="{A96DF0CC-E8B0-4304-9663-FE5241FC3812}" dt="2024-01-30T00:51:33.282" v="9668" actId="21"/>
          <ac:cxnSpMkLst>
            <pc:docMk/>
            <pc:sldMk cId="1386135243" sldId="388"/>
            <ac:cxnSpMk id="14" creationId="{2FEE5361-224D-1866-C75E-13B650EB9061}"/>
          </ac:cxnSpMkLst>
        </pc:cxnChg>
      </pc:sldChg>
      <pc:sldChg chg="addSp delSp modSp new mod modClrScheme chgLayout">
        <pc:chgData name="Toby Donaldson" userId="2e6e5431-bb17-4c41-9985-d39c50d83c73" providerId="ADAL" clId="{A96DF0CC-E8B0-4304-9663-FE5241FC3812}" dt="2024-01-30T01:05:01.290" v="10526" actId="20577"/>
        <pc:sldMkLst>
          <pc:docMk/>
          <pc:sldMk cId="2984200387" sldId="389"/>
        </pc:sldMkLst>
        <pc:spChg chg="mod ord">
          <ac:chgData name="Toby Donaldson" userId="2e6e5431-bb17-4c41-9985-d39c50d83c73" providerId="ADAL" clId="{A96DF0CC-E8B0-4304-9663-FE5241FC3812}" dt="2024-01-30T00:53:37.394" v="9981" actId="700"/>
          <ac:spMkLst>
            <pc:docMk/>
            <pc:sldMk cId="2984200387" sldId="389"/>
            <ac:spMk id="2" creationId="{B22B9518-79CC-0522-F36A-0116B63150F8}"/>
          </ac:spMkLst>
        </pc:spChg>
        <pc:spChg chg="del">
          <ac:chgData name="Toby Donaldson" userId="2e6e5431-bb17-4c41-9985-d39c50d83c73" providerId="ADAL" clId="{A96DF0CC-E8B0-4304-9663-FE5241FC3812}" dt="2024-01-30T00:53:37.394" v="9981" actId="700"/>
          <ac:spMkLst>
            <pc:docMk/>
            <pc:sldMk cId="2984200387" sldId="389"/>
            <ac:spMk id="3" creationId="{A6FF45BC-C02C-32C5-D401-97035806487B}"/>
          </ac:spMkLst>
        </pc:spChg>
        <pc:spChg chg="del mod ord">
          <ac:chgData name="Toby Donaldson" userId="2e6e5431-bb17-4c41-9985-d39c50d83c73" providerId="ADAL" clId="{A96DF0CC-E8B0-4304-9663-FE5241FC3812}" dt="2024-01-30T00:53:37.394" v="9981" actId="700"/>
          <ac:spMkLst>
            <pc:docMk/>
            <pc:sldMk cId="2984200387" sldId="389"/>
            <ac:spMk id="4" creationId="{40EABDA6-CBD3-C6E3-FC72-84FA4ACA0DA3}"/>
          </ac:spMkLst>
        </pc:spChg>
        <pc:spChg chg="del">
          <ac:chgData name="Toby Donaldson" userId="2e6e5431-bb17-4c41-9985-d39c50d83c73" providerId="ADAL" clId="{A96DF0CC-E8B0-4304-9663-FE5241FC3812}" dt="2024-01-30T00:53:37.394" v="9981" actId="700"/>
          <ac:spMkLst>
            <pc:docMk/>
            <pc:sldMk cId="2984200387" sldId="389"/>
            <ac:spMk id="5" creationId="{8B3EB714-0B17-57A3-A788-0562BDB9D4CA}"/>
          </ac:spMkLst>
        </pc:spChg>
        <pc:spChg chg="del">
          <ac:chgData name="Toby Donaldson" userId="2e6e5431-bb17-4c41-9985-d39c50d83c73" providerId="ADAL" clId="{A96DF0CC-E8B0-4304-9663-FE5241FC3812}" dt="2024-01-30T00:53:37.394" v="9981" actId="700"/>
          <ac:spMkLst>
            <pc:docMk/>
            <pc:sldMk cId="2984200387" sldId="389"/>
            <ac:spMk id="6" creationId="{60B016F2-7662-D2DA-F5CF-11CAAF60C4E7}"/>
          </ac:spMkLst>
        </pc:spChg>
        <pc:spChg chg="mod ord">
          <ac:chgData name="Toby Donaldson" userId="2e6e5431-bb17-4c41-9985-d39c50d83c73" providerId="ADAL" clId="{A96DF0CC-E8B0-4304-9663-FE5241FC3812}" dt="2024-01-30T00:53:37.394" v="9981" actId="700"/>
          <ac:spMkLst>
            <pc:docMk/>
            <pc:sldMk cId="2984200387" sldId="389"/>
            <ac:spMk id="7" creationId="{63165DAA-5137-C859-F519-33A154FB5BCA}"/>
          </ac:spMkLst>
        </pc:spChg>
        <pc:spChg chg="add del mod ord">
          <ac:chgData name="Toby Donaldson" userId="2e6e5431-bb17-4c41-9985-d39c50d83c73" providerId="ADAL" clId="{A96DF0CC-E8B0-4304-9663-FE5241FC3812}" dt="2024-01-30T00:53:52.672" v="9985" actId="21"/>
          <ac:spMkLst>
            <pc:docMk/>
            <pc:sldMk cId="2984200387" sldId="389"/>
            <ac:spMk id="8" creationId="{101E36FE-E36D-8AAD-0BB6-C259E3F13904}"/>
          </ac:spMkLst>
        </pc:spChg>
        <pc:spChg chg="add mod">
          <ac:chgData name="Toby Donaldson" userId="2e6e5431-bb17-4c41-9985-d39c50d83c73" providerId="ADAL" clId="{A96DF0CC-E8B0-4304-9663-FE5241FC3812}" dt="2024-01-30T01:03:34.737" v="10445" actId="1076"/>
          <ac:spMkLst>
            <pc:docMk/>
            <pc:sldMk cId="2984200387" sldId="389"/>
            <ac:spMk id="9" creationId="{46BECD7D-8189-7C44-84E2-7B4A008B98E8}"/>
          </ac:spMkLst>
        </pc:spChg>
        <pc:spChg chg="add mod">
          <ac:chgData name="Toby Donaldson" userId="2e6e5431-bb17-4c41-9985-d39c50d83c73" providerId="ADAL" clId="{A96DF0CC-E8B0-4304-9663-FE5241FC3812}" dt="2024-01-30T00:53:58.416" v="9987"/>
          <ac:spMkLst>
            <pc:docMk/>
            <pc:sldMk cId="2984200387" sldId="389"/>
            <ac:spMk id="10" creationId="{101E36FE-E36D-8AAD-0BB6-C259E3F13904}"/>
          </ac:spMkLst>
        </pc:spChg>
        <pc:spChg chg="add mod">
          <ac:chgData name="Toby Donaldson" userId="2e6e5431-bb17-4c41-9985-d39c50d83c73" providerId="ADAL" clId="{A96DF0CC-E8B0-4304-9663-FE5241FC3812}" dt="2024-01-30T00:57:28.928" v="10210" actId="1076"/>
          <ac:spMkLst>
            <pc:docMk/>
            <pc:sldMk cId="2984200387" sldId="389"/>
            <ac:spMk id="11" creationId="{B8640366-C0B9-2DCB-8EAD-E2A26F16D915}"/>
          </ac:spMkLst>
        </pc:spChg>
        <pc:spChg chg="add mod">
          <ac:chgData name="Toby Donaldson" userId="2e6e5431-bb17-4c41-9985-d39c50d83c73" providerId="ADAL" clId="{A96DF0CC-E8B0-4304-9663-FE5241FC3812}" dt="2024-01-30T00:57:48.560" v="10211"/>
          <ac:spMkLst>
            <pc:docMk/>
            <pc:sldMk cId="2984200387" sldId="389"/>
            <ac:spMk id="12" creationId="{9B1EB90B-CF8B-19C0-A192-5212AD9F3AB4}"/>
          </ac:spMkLst>
        </pc:spChg>
        <pc:spChg chg="add mod">
          <ac:chgData name="Toby Donaldson" userId="2e6e5431-bb17-4c41-9985-d39c50d83c73" providerId="ADAL" clId="{A96DF0CC-E8B0-4304-9663-FE5241FC3812}" dt="2024-01-30T01:05:01.290" v="10526" actId="20577"/>
          <ac:spMkLst>
            <pc:docMk/>
            <pc:sldMk cId="2984200387" sldId="389"/>
            <ac:spMk id="13" creationId="{9FBD9E16-50F0-E125-9570-D2B40FDDAB2D}"/>
          </ac:spMkLst>
        </pc:spChg>
        <pc:spChg chg="add mod">
          <ac:chgData name="Toby Donaldson" userId="2e6e5431-bb17-4c41-9985-d39c50d83c73" providerId="ADAL" clId="{A96DF0CC-E8B0-4304-9663-FE5241FC3812}" dt="2024-01-30T01:04:49.370" v="10522" actId="1076"/>
          <ac:spMkLst>
            <pc:docMk/>
            <pc:sldMk cId="2984200387" sldId="389"/>
            <ac:spMk id="14" creationId="{B7334C34-D5BB-CDA6-D6D1-0F77828CA0EE}"/>
          </ac:spMkLst>
        </pc:spChg>
        <pc:spChg chg="add mod">
          <ac:chgData name="Toby Donaldson" userId="2e6e5431-bb17-4c41-9985-d39c50d83c73" providerId="ADAL" clId="{A96DF0CC-E8B0-4304-9663-FE5241FC3812}" dt="2024-01-30T01:04:49.370" v="10522" actId="1076"/>
          <ac:spMkLst>
            <pc:docMk/>
            <pc:sldMk cId="2984200387" sldId="389"/>
            <ac:spMk id="15" creationId="{442E31FC-EE31-0C7B-AC64-EB3FD8EAF2B6}"/>
          </ac:spMkLst>
        </pc:spChg>
        <pc:spChg chg="add mod">
          <ac:chgData name="Toby Donaldson" userId="2e6e5431-bb17-4c41-9985-d39c50d83c73" providerId="ADAL" clId="{A96DF0CC-E8B0-4304-9663-FE5241FC3812}" dt="2024-01-30T01:04:49.370" v="10522" actId="1076"/>
          <ac:spMkLst>
            <pc:docMk/>
            <pc:sldMk cId="2984200387" sldId="389"/>
            <ac:spMk id="16" creationId="{3F3540E1-A7EF-D7C7-6632-32DEF8D9C040}"/>
          </ac:spMkLst>
        </pc:spChg>
        <pc:spChg chg="add mod">
          <ac:chgData name="Toby Donaldson" userId="2e6e5431-bb17-4c41-9985-d39c50d83c73" providerId="ADAL" clId="{A96DF0CC-E8B0-4304-9663-FE5241FC3812}" dt="2024-01-30T01:04:49.370" v="10522" actId="1076"/>
          <ac:spMkLst>
            <pc:docMk/>
            <pc:sldMk cId="2984200387" sldId="389"/>
            <ac:spMk id="17" creationId="{080247B3-7BC1-D73C-02B3-B7531F051169}"/>
          </ac:spMkLst>
        </pc:spChg>
        <pc:spChg chg="add mod">
          <ac:chgData name="Toby Donaldson" userId="2e6e5431-bb17-4c41-9985-d39c50d83c73" providerId="ADAL" clId="{A96DF0CC-E8B0-4304-9663-FE5241FC3812}" dt="2024-01-30T01:04:49.370" v="10522" actId="1076"/>
          <ac:spMkLst>
            <pc:docMk/>
            <pc:sldMk cId="2984200387" sldId="389"/>
            <ac:spMk id="18" creationId="{638CB671-D73E-DB68-F8AF-05AFCB8E352E}"/>
          </ac:spMkLst>
        </pc:spChg>
        <pc:spChg chg="add mod">
          <ac:chgData name="Toby Donaldson" userId="2e6e5431-bb17-4c41-9985-d39c50d83c73" providerId="ADAL" clId="{A96DF0CC-E8B0-4304-9663-FE5241FC3812}" dt="2024-01-30T01:04:49.370" v="10522" actId="1076"/>
          <ac:spMkLst>
            <pc:docMk/>
            <pc:sldMk cId="2984200387" sldId="389"/>
            <ac:spMk id="19" creationId="{F26D001E-010A-D212-E6F3-89C581559E9E}"/>
          </ac:spMkLst>
        </pc:spChg>
        <pc:spChg chg="add mod">
          <ac:chgData name="Toby Donaldson" userId="2e6e5431-bb17-4c41-9985-d39c50d83c73" providerId="ADAL" clId="{A96DF0CC-E8B0-4304-9663-FE5241FC3812}" dt="2024-01-30T01:04:49.370" v="10522" actId="1076"/>
          <ac:spMkLst>
            <pc:docMk/>
            <pc:sldMk cId="2984200387" sldId="389"/>
            <ac:spMk id="20" creationId="{7A771B9B-8092-DE0D-08F1-E0EEDD8CF621}"/>
          </ac:spMkLst>
        </pc:spChg>
      </pc:sldChg>
      <pc:sldChg chg="addSp modSp add mod">
        <pc:chgData name="Toby Donaldson" userId="2e6e5431-bb17-4c41-9985-d39c50d83c73" providerId="ADAL" clId="{A96DF0CC-E8B0-4304-9663-FE5241FC3812}" dt="2024-01-30T01:13:12.396" v="11137" actId="113"/>
        <pc:sldMkLst>
          <pc:docMk/>
          <pc:sldMk cId="1109177711" sldId="390"/>
        </pc:sldMkLst>
        <pc:spChg chg="add mod">
          <ac:chgData name="Toby Donaldson" userId="2e6e5431-bb17-4c41-9985-d39c50d83c73" providerId="ADAL" clId="{A96DF0CC-E8B0-4304-9663-FE5241FC3812}" dt="2024-01-30T01:08:51.001" v="10887" actId="1076"/>
          <ac:spMkLst>
            <pc:docMk/>
            <pc:sldMk cId="1109177711" sldId="390"/>
            <ac:spMk id="3" creationId="{F2BEF0C3-FBD4-9514-07A3-21C5AFA241C1}"/>
          </ac:spMkLst>
        </pc:spChg>
        <pc:spChg chg="add mod">
          <ac:chgData name="Toby Donaldson" userId="2e6e5431-bb17-4c41-9985-d39c50d83c73" providerId="ADAL" clId="{A96DF0CC-E8B0-4304-9663-FE5241FC3812}" dt="2024-01-30T01:09:07.008" v="10890" actId="1076"/>
          <ac:spMkLst>
            <pc:docMk/>
            <pc:sldMk cId="1109177711" sldId="390"/>
            <ac:spMk id="4" creationId="{BC12C09D-6FDF-1BB5-7CF4-988715CA6578}"/>
          </ac:spMkLst>
        </pc:spChg>
        <pc:spChg chg="add mod">
          <ac:chgData name="Toby Donaldson" userId="2e6e5431-bb17-4c41-9985-d39c50d83c73" providerId="ADAL" clId="{A96DF0CC-E8B0-4304-9663-FE5241FC3812}" dt="2024-01-30T01:10:55.093" v="10985" actId="2711"/>
          <ac:spMkLst>
            <pc:docMk/>
            <pc:sldMk cId="1109177711" sldId="390"/>
            <ac:spMk id="8" creationId="{F3198410-C021-0FEC-8082-C44363AEA069}"/>
          </ac:spMkLst>
        </pc:spChg>
        <pc:spChg chg="mod">
          <ac:chgData name="Toby Donaldson" userId="2e6e5431-bb17-4c41-9985-d39c50d83c73" providerId="ADAL" clId="{A96DF0CC-E8B0-4304-9663-FE5241FC3812}" dt="2024-01-30T01:09:28.873" v="10892" actId="20577"/>
          <ac:spMkLst>
            <pc:docMk/>
            <pc:sldMk cId="1109177711" sldId="390"/>
            <ac:spMk id="9" creationId="{46BECD7D-8189-7C44-84E2-7B4A008B98E8}"/>
          </ac:spMkLst>
        </pc:spChg>
        <pc:spChg chg="mod">
          <ac:chgData name="Toby Donaldson" userId="2e6e5431-bb17-4c41-9985-d39c50d83c73" providerId="ADAL" clId="{A96DF0CC-E8B0-4304-9663-FE5241FC3812}" dt="2024-01-30T01:13:12.396" v="11137" actId="113"/>
          <ac:spMkLst>
            <pc:docMk/>
            <pc:sldMk cId="1109177711" sldId="390"/>
            <ac:spMk id="11" creationId="{B8640366-C0B9-2DCB-8EAD-E2A26F16D915}"/>
          </ac:spMkLst>
        </pc:spChg>
        <pc:cxnChg chg="add">
          <ac:chgData name="Toby Donaldson" userId="2e6e5431-bb17-4c41-9985-d39c50d83c73" providerId="ADAL" clId="{A96DF0CC-E8B0-4304-9663-FE5241FC3812}" dt="2024-01-30T01:10:04.211" v="10901" actId="11529"/>
          <ac:cxnSpMkLst>
            <pc:docMk/>
            <pc:sldMk cId="1109177711" sldId="390"/>
            <ac:cxnSpMk id="6" creationId="{03CC43B4-1C0B-D372-D536-A8A4D2E12E1C}"/>
          </ac:cxnSpMkLst>
        </pc:cxnChg>
      </pc:sldChg>
      <pc:sldChg chg="addSp delSp modSp add mod">
        <pc:chgData name="Toby Donaldson" userId="2e6e5431-bb17-4c41-9985-d39c50d83c73" providerId="ADAL" clId="{A96DF0CC-E8B0-4304-9663-FE5241FC3812}" dt="2024-01-30T03:44:22.711" v="11243" actId="20577"/>
        <pc:sldMkLst>
          <pc:docMk/>
          <pc:sldMk cId="3086549521" sldId="391"/>
        </pc:sldMkLst>
        <pc:spChg chg="mod">
          <ac:chgData name="Toby Donaldson" userId="2e6e5431-bb17-4c41-9985-d39c50d83c73" providerId="ADAL" clId="{A96DF0CC-E8B0-4304-9663-FE5241FC3812}" dt="2024-01-30T03:44:22.711" v="11243" actId="20577"/>
          <ac:spMkLst>
            <pc:docMk/>
            <pc:sldMk cId="3086549521" sldId="391"/>
            <ac:spMk id="3" creationId="{F2BEF0C3-FBD4-9514-07A3-21C5AFA241C1}"/>
          </ac:spMkLst>
        </pc:spChg>
        <pc:spChg chg="del">
          <ac:chgData name="Toby Donaldson" userId="2e6e5431-bb17-4c41-9985-d39c50d83c73" providerId="ADAL" clId="{A96DF0CC-E8B0-4304-9663-FE5241FC3812}" dt="2024-01-30T01:11:23.795" v="10988" actId="21"/>
          <ac:spMkLst>
            <pc:docMk/>
            <pc:sldMk cId="3086549521" sldId="391"/>
            <ac:spMk id="4" creationId="{BC12C09D-6FDF-1BB5-7CF4-988715CA6578}"/>
          </ac:spMkLst>
        </pc:spChg>
        <pc:spChg chg="add mod ord">
          <ac:chgData name="Toby Donaldson" userId="2e6e5431-bb17-4c41-9985-d39c50d83c73" providerId="ADAL" clId="{A96DF0CC-E8B0-4304-9663-FE5241FC3812}" dt="2024-01-30T01:12:42.967" v="11136" actId="167"/>
          <ac:spMkLst>
            <pc:docMk/>
            <pc:sldMk cId="3086549521" sldId="391"/>
            <ac:spMk id="5" creationId="{2CCF2F1E-0334-139B-835D-614A5D228EE6}"/>
          </ac:spMkLst>
        </pc:spChg>
        <pc:spChg chg="del">
          <ac:chgData name="Toby Donaldson" userId="2e6e5431-bb17-4c41-9985-d39c50d83c73" providerId="ADAL" clId="{A96DF0CC-E8B0-4304-9663-FE5241FC3812}" dt="2024-01-30T01:11:18.372" v="10987" actId="21"/>
          <ac:spMkLst>
            <pc:docMk/>
            <pc:sldMk cId="3086549521" sldId="391"/>
            <ac:spMk id="8" creationId="{F3198410-C021-0FEC-8082-C44363AEA069}"/>
          </ac:spMkLst>
        </pc:spChg>
        <pc:spChg chg="mod">
          <ac:chgData name="Toby Donaldson" userId="2e6e5431-bb17-4c41-9985-d39c50d83c73" providerId="ADAL" clId="{A96DF0CC-E8B0-4304-9663-FE5241FC3812}" dt="2024-01-30T01:11:32.323" v="10990" actId="255"/>
          <ac:spMkLst>
            <pc:docMk/>
            <pc:sldMk cId="3086549521" sldId="391"/>
            <ac:spMk id="9" creationId="{46BECD7D-8189-7C44-84E2-7B4A008B98E8}"/>
          </ac:spMkLst>
        </pc:spChg>
        <pc:spChg chg="add mod">
          <ac:chgData name="Toby Donaldson" userId="2e6e5431-bb17-4c41-9985-d39c50d83c73" providerId="ADAL" clId="{A96DF0CC-E8B0-4304-9663-FE5241FC3812}" dt="2024-01-30T01:14:03.920" v="11242" actId="1076"/>
          <ac:spMkLst>
            <pc:docMk/>
            <pc:sldMk cId="3086549521" sldId="391"/>
            <ac:spMk id="10" creationId="{53269E8A-80CB-4A30-41DB-D9C41C242861}"/>
          </ac:spMkLst>
        </pc:spChg>
        <pc:spChg chg="del">
          <ac:chgData name="Toby Donaldson" userId="2e6e5431-bb17-4c41-9985-d39c50d83c73" providerId="ADAL" clId="{A96DF0CC-E8B0-4304-9663-FE5241FC3812}" dt="2024-01-30T01:11:18.372" v="10987" actId="21"/>
          <ac:spMkLst>
            <pc:docMk/>
            <pc:sldMk cId="3086549521" sldId="391"/>
            <ac:spMk id="11" creationId="{B8640366-C0B9-2DCB-8EAD-E2A26F16D915}"/>
          </ac:spMkLst>
        </pc:spChg>
        <pc:cxnChg chg="del mod">
          <ac:chgData name="Toby Donaldson" userId="2e6e5431-bb17-4c41-9985-d39c50d83c73" providerId="ADAL" clId="{A96DF0CC-E8B0-4304-9663-FE5241FC3812}" dt="2024-01-30T01:11:18.372" v="10987" actId="21"/>
          <ac:cxnSpMkLst>
            <pc:docMk/>
            <pc:sldMk cId="3086549521" sldId="391"/>
            <ac:cxnSpMk id="6" creationId="{03CC43B4-1C0B-D372-D536-A8A4D2E12E1C}"/>
          </ac:cxnSpMkLst>
        </pc:cxnChg>
      </pc:sldChg>
      <pc:sldChg chg="addSp delSp modSp new mod ord modClrScheme chgLayout">
        <pc:chgData name="Toby Donaldson" userId="2e6e5431-bb17-4c41-9985-d39c50d83c73" providerId="ADAL" clId="{A96DF0CC-E8B0-4304-9663-FE5241FC3812}" dt="2024-01-30T04:01:52.395" v="11707" actId="1076"/>
        <pc:sldMkLst>
          <pc:docMk/>
          <pc:sldMk cId="1145854150" sldId="392"/>
        </pc:sldMkLst>
        <pc:spChg chg="del mod ord">
          <ac:chgData name="Toby Donaldson" userId="2e6e5431-bb17-4c41-9985-d39c50d83c73" providerId="ADAL" clId="{A96DF0CC-E8B0-4304-9663-FE5241FC3812}" dt="2024-01-30T03:44:57.093" v="11245" actId="700"/>
          <ac:spMkLst>
            <pc:docMk/>
            <pc:sldMk cId="1145854150" sldId="392"/>
            <ac:spMk id="2" creationId="{8F444FCC-1E44-36FE-0684-82E91BF895B8}"/>
          </ac:spMkLst>
        </pc:spChg>
        <pc:spChg chg="del mod ord">
          <ac:chgData name="Toby Donaldson" userId="2e6e5431-bb17-4c41-9985-d39c50d83c73" providerId="ADAL" clId="{A96DF0CC-E8B0-4304-9663-FE5241FC3812}" dt="2024-01-30T03:44:57.093" v="11245" actId="700"/>
          <ac:spMkLst>
            <pc:docMk/>
            <pc:sldMk cId="1145854150" sldId="392"/>
            <ac:spMk id="3" creationId="{4F7B9702-9020-EB6E-1526-745269167D6B}"/>
          </ac:spMkLst>
        </pc:spChg>
        <pc:spChg chg="mod ord">
          <ac:chgData name="Toby Donaldson" userId="2e6e5431-bb17-4c41-9985-d39c50d83c73" providerId="ADAL" clId="{A96DF0CC-E8B0-4304-9663-FE5241FC3812}" dt="2024-01-30T03:44:57.093" v="11245" actId="700"/>
          <ac:spMkLst>
            <pc:docMk/>
            <pc:sldMk cId="1145854150" sldId="392"/>
            <ac:spMk id="4" creationId="{60CFAB0A-629D-CB86-A94E-6C139FFEA363}"/>
          </ac:spMkLst>
        </pc:spChg>
        <pc:spChg chg="add mod ord">
          <ac:chgData name="Toby Donaldson" userId="2e6e5431-bb17-4c41-9985-d39c50d83c73" providerId="ADAL" clId="{A96DF0CC-E8B0-4304-9663-FE5241FC3812}" dt="2024-01-30T03:45:34.923" v="11352" actId="20577"/>
          <ac:spMkLst>
            <pc:docMk/>
            <pc:sldMk cId="1145854150" sldId="392"/>
            <ac:spMk id="5" creationId="{37240834-3EA2-FA9E-D7E6-B967BEBE08DF}"/>
          </ac:spMkLst>
        </pc:spChg>
        <pc:spChg chg="add mod ord">
          <ac:chgData name="Toby Donaldson" userId="2e6e5431-bb17-4c41-9985-d39c50d83c73" providerId="ADAL" clId="{A96DF0CC-E8B0-4304-9663-FE5241FC3812}" dt="2024-01-30T04:01:51.507" v="11706" actId="1076"/>
          <ac:spMkLst>
            <pc:docMk/>
            <pc:sldMk cId="1145854150" sldId="392"/>
            <ac:spMk id="6" creationId="{82FA8468-3390-1FD0-DA91-EE5A9FC9305A}"/>
          </ac:spMkLst>
        </pc:spChg>
        <pc:spChg chg="add mod ord">
          <ac:chgData name="Toby Donaldson" userId="2e6e5431-bb17-4c41-9985-d39c50d83c73" providerId="ADAL" clId="{A96DF0CC-E8B0-4304-9663-FE5241FC3812}" dt="2024-01-30T04:01:51.507" v="11706" actId="1076"/>
          <ac:spMkLst>
            <pc:docMk/>
            <pc:sldMk cId="1145854150" sldId="392"/>
            <ac:spMk id="7" creationId="{7F7865BD-9D2F-EDF4-65A3-0ECAB9936A44}"/>
          </ac:spMkLst>
        </pc:spChg>
        <pc:spChg chg="add mod ord">
          <ac:chgData name="Toby Donaldson" userId="2e6e5431-bb17-4c41-9985-d39c50d83c73" providerId="ADAL" clId="{A96DF0CC-E8B0-4304-9663-FE5241FC3812}" dt="2024-01-30T03:50:41.732" v="11686" actId="1076"/>
          <ac:spMkLst>
            <pc:docMk/>
            <pc:sldMk cId="1145854150" sldId="392"/>
            <ac:spMk id="8" creationId="{D0A87680-E875-C40A-20CC-0446C4935870}"/>
          </ac:spMkLst>
        </pc:spChg>
        <pc:spChg chg="add mod ord">
          <ac:chgData name="Toby Donaldson" userId="2e6e5431-bb17-4c41-9985-d39c50d83c73" providerId="ADAL" clId="{A96DF0CC-E8B0-4304-9663-FE5241FC3812}" dt="2024-01-30T03:50:41.732" v="11686" actId="1076"/>
          <ac:spMkLst>
            <pc:docMk/>
            <pc:sldMk cId="1145854150" sldId="392"/>
            <ac:spMk id="9" creationId="{1FE75C6E-F3D7-5BA3-F556-CA20ED99EFE8}"/>
          </ac:spMkLst>
        </pc:spChg>
        <pc:spChg chg="add mod">
          <ac:chgData name="Toby Donaldson" userId="2e6e5431-bb17-4c41-9985-d39c50d83c73" providerId="ADAL" clId="{A96DF0CC-E8B0-4304-9663-FE5241FC3812}" dt="2024-01-30T04:01:52.395" v="11707" actId="1076"/>
          <ac:spMkLst>
            <pc:docMk/>
            <pc:sldMk cId="1145854150" sldId="392"/>
            <ac:spMk id="10" creationId="{878A001D-AB4D-7C81-06A9-E808392E1CA9}"/>
          </ac:spMkLst>
        </pc:spChg>
        <pc:spChg chg="add del mod">
          <ac:chgData name="Toby Donaldson" userId="2e6e5431-bb17-4c41-9985-d39c50d83c73" providerId="ADAL" clId="{A96DF0CC-E8B0-4304-9663-FE5241FC3812}" dt="2024-01-30T03:49:48.033" v="11684" actId="21"/>
          <ac:spMkLst>
            <pc:docMk/>
            <pc:sldMk cId="1145854150" sldId="392"/>
            <ac:spMk id="11" creationId="{C1708ADD-538A-7135-409F-FDADA5B91E24}"/>
          </ac:spMkLst>
        </pc:spChg>
      </pc:sldChg>
      <pc:sldChg chg="add del ord">
        <pc:chgData name="Toby Donaldson" userId="2e6e5431-bb17-4c41-9985-d39c50d83c73" providerId="ADAL" clId="{A96DF0CC-E8B0-4304-9663-FE5241FC3812}" dt="2024-01-30T04:01:31.651" v="11699" actId="2890"/>
        <pc:sldMkLst>
          <pc:docMk/>
          <pc:sldMk cId="41409033" sldId="393"/>
        </pc:sldMkLst>
      </pc:sldChg>
      <pc:sldChg chg="add del">
        <pc:chgData name="Toby Donaldson" userId="2e6e5431-bb17-4c41-9985-d39c50d83c73" providerId="ADAL" clId="{A96DF0CC-E8B0-4304-9663-FE5241FC3812}" dt="2024-01-30T04:01:53.985" v="11708" actId="2890"/>
        <pc:sldMkLst>
          <pc:docMk/>
          <pc:sldMk cId="2872140675" sldId="393"/>
        </pc:sldMkLst>
      </pc:sldChg>
      <pc:sldChg chg="addSp delSp modSp add mod ord">
        <pc:chgData name="Toby Donaldson" userId="2e6e5431-bb17-4c41-9985-d39c50d83c73" providerId="ADAL" clId="{A96DF0CC-E8B0-4304-9663-FE5241FC3812}" dt="2024-01-30T04:04:24.552" v="11793" actId="207"/>
        <pc:sldMkLst>
          <pc:docMk/>
          <pc:sldMk cId="318261000" sldId="394"/>
        </pc:sldMkLst>
        <pc:spChg chg="mod">
          <ac:chgData name="Toby Donaldson" userId="2e6e5431-bb17-4c41-9985-d39c50d83c73" providerId="ADAL" clId="{A96DF0CC-E8B0-4304-9663-FE5241FC3812}" dt="2024-01-30T04:02:14.593" v="11729" actId="20577"/>
          <ac:spMkLst>
            <pc:docMk/>
            <pc:sldMk cId="318261000" sldId="394"/>
            <ac:spMk id="2" creationId="{B22B9518-79CC-0522-F36A-0116B63150F8}"/>
          </ac:spMkLst>
        </pc:spChg>
        <pc:spChg chg="del">
          <ac:chgData name="Toby Donaldson" userId="2e6e5431-bb17-4c41-9985-d39c50d83c73" providerId="ADAL" clId="{A96DF0CC-E8B0-4304-9663-FE5241FC3812}" dt="2024-01-30T04:02:58.970" v="11730" actId="21"/>
          <ac:spMkLst>
            <pc:docMk/>
            <pc:sldMk cId="318261000" sldId="394"/>
            <ac:spMk id="3" creationId="{F2BEF0C3-FBD4-9514-07A3-21C5AFA241C1}"/>
          </ac:spMkLst>
        </pc:spChg>
        <pc:spChg chg="add mod">
          <ac:chgData name="Toby Donaldson" userId="2e6e5431-bb17-4c41-9985-d39c50d83c73" providerId="ADAL" clId="{A96DF0CC-E8B0-4304-9663-FE5241FC3812}" dt="2024-01-30T04:04:01.639" v="11783" actId="255"/>
          <ac:spMkLst>
            <pc:docMk/>
            <pc:sldMk cId="318261000" sldId="394"/>
            <ac:spMk id="4" creationId="{F05D1AF7-6CA1-D237-1DD7-714213AFA193}"/>
          </ac:spMkLst>
        </pc:spChg>
        <pc:spChg chg="mod">
          <ac:chgData name="Toby Donaldson" userId="2e6e5431-bb17-4c41-9985-d39c50d83c73" providerId="ADAL" clId="{A96DF0CC-E8B0-4304-9663-FE5241FC3812}" dt="2024-01-30T04:03:10.894" v="11733" actId="1076"/>
          <ac:spMkLst>
            <pc:docMk/>
            <pc:sldMk cId="318261000" sldId="394"/>
            <ac:spMk id="5" creationId="{2CCF2F1E-0334-139B-835D-614A5D228EE6}"/>
          </ac:spMkLst>
        </pc:spChg>
        <pc:spChg chg="add mod">
          <ac:chgData name="Toby Donaldson" userId="2e6e5431-bb17-4c41-9985-d39c50d83c73" providerId="ADAL" clId="{A96DF0CC-E8B0-4304-9663-FE5241FC3812}" dt="2024-01-30T04:04:24.552" v="11793" actId="207"/>
          <ac:spMkLst>
            <pc:docMk/>
            <pc:sldMk cId="318261000" sldId="394"/>
            <ac:spMk id="6" creationId="{CA4E75F8-B436-833B-1646-34097332125E}"/>
          </ac:spMkLst>
        </pc:spChg>
        <pc:spChg chg="mod">
          <ac:chgData name="Toby Donaldson" userId="2e6e5431-bb17-4c41-9985-d39c50d83c73" providerId="ADAL" clId="{A96DF0CC-E8B0-4304-9663-FE5241FC3812}" dt="2024-01-30T04:03:10.894" v="11733" actId="1076"/>
          <ac:spMkLst>
            <pc:docMk/>
            <pc:sldMk cId="318261000" sldId="394"/>
            <ac:spMk id="9" creationId="{46BECD7D-8189-7C44-84E2-7B4A008B98E8}"/>
          </ac:spMkLst>
        </pc:spChg>
        <pc:spChg chg="del">
          <ac:chgData name="Toby Donaldson" userId="2e6e5431-bb17-4c41-9985-d39c50d83c73" providerId="ADAL" clId="{A96DF0CC-E8B0-4304-9663-FE5241FC3812}" dt="2024-01-30T04:02:58.970" v="11730" actId="21"/>
          <ac:spMkLst>
            <pc:docMk/>
            <pc:sldMk cId="318261000" sldId="394"/>
            <ac:spMk id="10" creationId="{53269E8A-80CB-4A30-41DB-D9C41C242861}"/>
          </ac:spMkLst>
        </pc:spChg>
      </pc:sldChg>
      <pc:sldChg chg="modSp new del mod">
        <pc:chgData name="Toby Donaldson" userId="2e6e5431-bb17-4c41-9985-d39c50d83c73" providerId="ADAL" clId="{A96DF0CC-E8B0-4304-9663-FE5241FC3812}" dt="2024-01-30T04:20:49.656" v="12884" actId="2696"/>
        <pc:sldMkLst>
          <pc:docMk/>
          <pc:sldMk cId="446925797" sldId="395"/>
        </pc:sldMkLst>
        <pc:spChg chg="mod">
          <ac:chgData name="Toby Donaldson" userId="2e6e5431-bb17-4c41-9985-d39c50d83c73" providerId="ADAL" clId="{A96DF0CC-E8B0-4304-9663-FE5241FC3812}" dt="2024-01-30T04:05:16.906" v="11834" actId="20577"/>
          <ac:spMkLst>
            <pc:docMk/>
            <pc:sldMk cId="446925797" sldId="395"/>
            <ac:spMk id="2" creationId="{FAC06C1F-07FB-3DB7-CA35-0270FCF432E7}"/>
          </ac:spMkLst>
        </pc:spChg>
        <pc:spChg chg="mod">
          <ac:chgData name="Toby Donaldson" userId="2e6e5431-bb17-4c41-9985-d39c50d83c73" providerId="ADAL" clId="{A96DF0CC-E8B0-4304-9663-FE5241FC3812}" dt="2024-01-30T04:08:58.848" v="12140" actId="20577"/>
          <ac:spMkLst>
            <pc:docMk/>
            <pc:sldMk cId="446925797" sldId="395"/>
            <ac:spMk id="3" creationId="{1BD4FFB3-129F-8468-E73B-1E6DA086065B}"/>
          </ac:spMkLst>
        </pc:spChg>
      </pc:sldChg>
      <pc:sldChg chg="addSp delSp modSp add mod">
        <pc:chgData name="Toby Donaldson" userId="2e6e5431-bb17-4c41-9985-d39c50d83c73" providerId="ADAL" clId="{A96DF0CC-E8B0-4304-9663-FE5241FC3812}" dt="2024-01-30T04:12:20.204" v="12401" actId="1076"/>
        <pc:sldMkLst>
          <pc:docMk/>
          <pc:sldMk cId="2287764959" sldId="396"/>
        </pc:sldMkLst>
        <pc:spChg chg="mod">
          <ac:chgData name="Toby Donaldson" userId="2e6e5431-bb17-4c41-9985-d39c50d83c73" providerId="ADAL" clId="{A96DF0CC-E8B0-4304-9663-FE5241FC3812}" dt="2024-01-30T04:09:23.672" v="12144" actId="20577"/>
          <ac:spMkLst>
            <pc:docMk/>
            <pc:sldMk cId="2287764959" sldId="396"/>
            <ac:spMk id="3" creationId="{1BD4FFB3-129F-8468-E73B-1E6DA086065B}"/>
          </ac:spMkLst>
        </pc:spChg>
        <pc:spChg chg="add mod">
          <ac:chgData name="Toby Donaldson" userId="2e6e5431-bb17-4c41-9985-d39c50d83c73" providerId="ADAL" clId="{A96DF0CC-E8B0-4304-9663-FE5241FC3812}" dt="2024-01-30T04:10:31.541" v="12177" actId="20577"/>
          <ac:spMkLst>
            <pc:docMk/>
            <pc:sldMk cId="2287764959" sldId="396"/>
            <ac:spMk id="5" creationId="{00875744-F50D-0EB4-32BD-18E1FE5F2ED3}"/>
          </ac:spMkLst>
        </pc:spChg>
        <pc:spChg chg="add del mod">
          <ac:chgData name="Toby Donaldson" userId="2e6e5431-bb17-4c41-9985-d39c50d83c73" providerId="ADAL" clId="{A96DF0CC-E8B0-4304-9663-FE5241FC3812}" dt="2024-01-30T04:12:20.204" v="12401" actId="1076"/>
          <ac:spMkLst>
            <pc:docMk/>
            <pc:sldMk cId="2287764959" sldId="396"/>
            <ac:spMk id="6" creationId="{156323D4-8733-86DD-A58F-69D8799A1216}"/>
          </ac:spMkLst>
        </pc:spChg>
      </pc:sldChg>
      <pc:sldChg chg="addSp delSp modSp add mod">
        <pc:chgData name="Toby Donaldson" userId="2e6e5431-bb17-4c41-9985-d39c50d83c73" providerId="ADAL" clId="{A96DF0CC-E8B0-4304-9663-FE5241FC3812}" dt="2024-01-30T07:20:59.379" v="17371" actId="20577"/>
        <pc:sldMkLst>
          <pc:docMk/>
          <pc:sldMk cId="663618084" sldId="397"/>
        </pc:sldMkLst>
        <pc:spChg chg="mod">
          <ac:chgData name="Toby Donaldson" userId="2e6e5431-bb17-4c41-9985-d39c50d83c73" providerId="ADAL" clId="{A96DF0CC-E8B0-4304-9663-FE5241FC3812}" dt="2024-01-30T04:43:20.822" v="14721" actId="20577"/>
          <ac:spMkLst>
            <pc:docMk/>
            <pc:sldMk cId="663618084" sldId="397"/>
            <ac:spMk id="2" creationId="{FAC06C1F-07FB-3DB7-CA35-0270FCF432E7}"/>
          </ac:spMkLst>
        </pc:spChg>
        <pc:spChg chg="mod">
          <ac:chgData name="Toby Donaldson" userId="2e6e5431-bb17-4c41-9985-d39c50d83c73" providerId="ADAL" clId="{A96DF0CC-E8B0-4304-9663-FE5241FC3812}" dt="2024-01-30T07:20:59.379" v="17371" actId="20577"/>
          <ac:spMkLst>
            <pc:docMk/>
            <pc:sldMk cId="663618084" sldId="397"/>
            <ac:spMk id="3" creationId="{1BD4FFB3-129F-8468-E73B-1E6DA086065B}"/>
          </ac:spMkLst>
        </pc:spChg>
        <pc:spChg chg="mod">
          <ac:chgData name="Toby Donaldson" userId="2e6e5431-bb17-4c41-9985-d39c50d83c73" providerId="ADAL" clId="{A96DF0CC-E8B0-4304-9663-FE5241FC3812}" dt="2024-01-30T04:15:02.436" v="12488" actId="20577"/>
          <ac:spMkLst>
            <pc:docMk/>
            <pc:sldMk cId="663618084" sldId="397"/>
            <ac:spMk id="5" creationId="{00875744-F50D-0EB4-32BD-18E1FE5F2ED3}"/>
          </ac:spMkLst>
        </pc:spChg>
        <pc:spChg chg="del">
          <ac:chgData name="Toby Donaldson" userId="2e6e5431-bb17-4c41-9985-d39c50d83c73" providerId="ADAL" clId="{A96DF0CC-E8B0-4304-9663-FE5241FC3812}" dt="2024-01-30T04:13:19.309" v="12407" actId="21"/>
          <ac:spMkLst>
            <pc:docMk/>
            <pc:sldMk cId="663618084" sldId="397"/>
            <ac:spMk id="6" creationId="{156323D4-8733-86DD-A58F-69D8799A1216}"/>
          </ac:spMkLst>
        </pc:spChg>
        <pc:spChg chg="add mod">
          <ac:chgData name="Toby Donaldson" userId="2e6e5431-bb17-4c41-9985-d39c50d83c73" providerId="ADAL" clId="{A96DF0CC-E8B0-4304-9663-FE5241FC3812}" dt="2024-01-30T04:16:42.338" v="12546" actId="113"/>
          <ac:spMkLst>
            <pc:docMk/>
            <pc:sldMk cId="663618084" sldId="397"/>
            <ac:spMk id="7" creationId="{0EBEA454-A455-6177-3ADB-F18344428A1D}"/>
          </ac:spMkLst>
        </pc:spChg>
        <pc:spChg chg="add mod">
          <ac:chgData name="Toby Donaldson" userId="2e6e5431-bb17-4c41-9985-d39c50d83c73" providerId="ADAL" clId="{A96DF0CC-E8B0-4304-9663-FE5241FC3812}" dt="2024-01-30T04:16:46.092" v="12547" actId="1076"/>
          <ac:spMkLst>
            <pc:docMk/>
            <pc:sldMk cId="663618084" sldId="397"/>
            <ac:spMk id="8" creationId="{91B47311-6541-0144-6AD6-DE0F6F0A3598}"/>
          </ac:spMkLst>
        </pc:spChg>
      </pc:sldChg>
      <pc:sldChg chg="addSp delSp modSp add mod">
        <pc:chgData name="Toby Donaldson" userId="2e6e5431-bb17-4c41-9985-d39c50d83c73" providerId="ADAL" clId="{A96DF0CC-E8B0-4304-9663-FE5241FC3812}" dt="2024-01-30T07:20:52.857" v="17369" actId="20577"/>
        <pc:sldMkLst>
          <pc:docMk/>
          <pc:sldMk cId="2354844912" sldId="398"/>
        </pc:sldMkLst>
        <pc:spChg chg="mod">
          <ac:chgData name="Toby Donaldson" userId="2e6e5431-bb17-4c41-9985-d39c50d83c73" providerId="ADAL" clId="{A96DF0CC-E8B0-4304-9663-FE5241FC3812}" dt="2024-01-30T04:43:38.968" v="14747" actId="20577"/>
          <ac:spMkLst>
            <pc:docMk/>
            <pc:sldMk cId="2354844912" sldId="398"/>
            <ac:spMk id="2" creationId="{FAC06C1F-07FB-3DB7-CA35-0270FCF432E7}"/>
          </ac:spMkLst>
        </pc:spChg>
        <pc:spChg chg="mod">
          <ac:chgData name="Toby Donaldson" userId="2e6e5431-bb17-4c41-9985-d39c50d83c73" providerId="ADAL" clId="{A96DF0CC-E8B0-4304-9663-FE5241FC3812}" dt="2024-01-30T07:20:52.857" v="17369" actId="20577"/>
          <ac:spMkLst>
            <pc:docMk/>
            <pc:sldMk cId="2354844912" sldId="398"/>
            <ac:spMk id="3" creationId="{1BD4FFB3-129F-8468-E73B-1E6DA086065B}"/>
          </ac:spMkLst>
        </pc:spChg>
        <pc:spChg chg="add del mod">
          <ac:chgData name="Toby Donaldson" userId="2e6e5431-bb17-4c41-9985-d39c50d83c73" providerId="ADAL" clId="{A96DF0CC-E8B0-4304-9663-FE5241FC3812}" dt="2024-01-30T04:18:34.664" v="12682" actId="21"/>
          <ac:spMkLst>
            <pc:docMk/>
            <pc:sldMk cId="2354844912" sldId="398"/>
            <ac:spMk id="6" creationId="{F96DCCBC-31B8-6E46-242F-3AB3562A982A}"/>
          </ac:spMkLst>
        </pc:spChg>
        <pc:spChg chg="mod">
          <ac:chgData name="Toby Donaldson" userId="2e6e5431-bb17-4c41-9985-d39c50d83c73" providerId="ADAL" clId="{A96DF0CC-E8B0-4304-9663-FE5241FC3812}" dt="2024-01-30T04:21:16.769" v="12887" actId="20577"/>
          <ac:spMkLst>
            <pc:docMk/>
            <pc:sldMk cId="2354844912" sldId="398"/>
            <ac:spMk id="7" creationId="{0EBEA454-A455-6177-3ADB-F18344428A1D}"/>
          </ac:spMkLst>
        </pc:spChg>
        <pc:spChg chg="del">
          <ac:chgData name="Toby Donaldson" userId="2e6e5431-bb17-4c41-9985-d39c50d83c73" providerId="ADAL" clId="{A96DF0CC-E8B0-4304-9663-FE5241FC3812}" dt="2024-01-30T04:17:07.611" v="12549" actId="21"/>
          <ac:spMkLst>
            <pc:docMk/>
            <pc:sldMk cId="2354844912" sldId="398"/>
            <ac:spMk id="8" creationId="{91B47311-6541-0144-6AD6-DE0F6F0A3598}"/>
          </ac:spMkLst>
        </pc:spChg>
        <pc:spChg chg="add mod">
          <ac:chgData name="Toby Donaldson" userId="2e6e5431-bb17-4c41-9985-d39c50d83c73" providerId="ADAL" clId="{A96DF0CC-E8B0-4304-9663-FE5241FC3812}" dt="2024-01-30T04:20:09.319" v="12882" actId="113"/>
          <ac:spMkLst>
            <pc:docMk/>
            <pc:sldMk cId="2354844912" sldId="398"/>
            <ac:spMk id="9" creationId="{A6CBD429-0B4B-EE8F-CB9C-07554C584239}"/>
          </ac:spMkLst>
        </pc:spChg>
      </pc:sldChg>
      <pc:sldChg chg="modSp add mod">
        <pc:chgData name="Toby Donaldson" userId="2e6e5431-bb17-4c41-9985-d39c50d83c73" providerId="ADAL" clId="{A96DF0CC-E8B0-4304-9663-FE5241FC3812}" dt="2024-01-30T07:20:55.690" v="17370" actId="20577"/>
        <pc:sldMkLst>
          <pc:docMk/>
          <pc:sldMk cId="2753011666" sldId="399"/>
        </pc:sldMkLst>
        <pc:spChg chg="mod">
          <ac:chgData name="Toby Donaldson" userId="2e6e5431-bb17-4c41-9985-d39c50d83c73" providerId="ADAL" clId="{A96DF0CC-E8B0-4304-9663-FE5241FC3812}" dt="2024-01-30T04:43:32.830" v="14734" actId="20577"/>
          <ac:spMkLst>
            <pc:docMk/>
            <pc:sldMk cId="2753011666" sldId="399"/>
            <ac:spMk id="2" creationId="{FAC06C1F-07FB-3DB7-CA35-0270FCF432E7}"/>
          </ac:spMkLst>
        </pc:spChg>
        <pc:spChg chg="mod">
          <ac:chgData name="Toby Donaldson" userId="2e6e5431-bb17-4c41-9985-d39c50d83c73" providerId="ADAL" clId="{A96DF0CC-E8B0-4304-9663-FE5241FC3812}" dt="2024-01-30T07:20:55.690" v="17370" actId="20577"/>
          <ac:spMkLst>
            <pc:docMk/>
            <pc:sldMk cId="2753011666" sldId="399"/>
            <ac:spMk id="3" creationId="{1BD4FFB3-129F-8468-E73B-1E6DA086065B}"/>
          </ac:spMkLst>
        </pc:spChg>
      </pc:sldChg>
      <pc:sldChg chg="delSp modSp add mod">
        <pc:chgData name="Toby Donaldson" userId="2e6e5431-bb17-4c41-9985-d39c50d83c73" providerId="ADAL" clId="{A96DF0CC-E8B0-4304-9663-FE5241FC3812}" dt="2024-01-30T07:20:46.649" v="17367" actId="20577"/>
        <pc:sldMkLst>
          <pc:docMk/>
          <pc:sldMk cId="1827292657" sldId="400"/>
        </pc:sldMkLst>
        <pc:spChg chg="mod">
          <ac:chgData name="Toby Donaldson" userId="2e6e5431-bb17-4c41-9985-d39c50d83c73" providerId="ADAL" clId="{A96DF0CC-E8B0-4304-9663-FE5241FC3812}" dt="2024-01-30T04:43:56.775" v="14781" actId="20577"/>
          <ac:spMkLst>
            <pc:docMk/>
            <pc:sldMk cId="1827292657" sldId="400"/>
            <ac:spMk id="2" creationId="{FAC06C1F-07FB-3DB7-CA35-0270FCF432E7}"/>
          </ac:spMkLst>
        </pc:spChg>
        <pc:spChg chg="mod">
          <ac:chgData name="Toby Donaldson" userId="2e6e5431-bb17-4c41-9985-d39c50d83c73" providerId="ADAL" clId="{A96DF0CC-E8B0-4304-9663-FE5241FC3812}" dt="2024-01-30T07:20:46.649" v="17367" actId="20577"/>
          <ac:spMkLst>
            <pc:docMk/>
            <pc:sldMk cId="1827292657" sldId="400"/>
            <ac:spMk id="3" creationId="{1BD4FFB3-129F-8468-E73B-1E6DA086065B}"/>
          </ac:spMkLst>
        </pc:spChg>
        <pc:spChg chg="mod">
          <ac:chgData name="Toby Donaldson" userId="2e6e5431-bb17-4c41-9985-d39c50d83c73" providerId="ADAL" clId="{A96DF0CC-E8B0-4304-9663-FE5241FC3812}" dt="2024-01-30T04:22:05.599" v="12909" actId="20577"/>
          <ac:spMkLst>
            <pc:docMk/>
            <pc:sldMk cId="1827292657" sldId="400"/>
            <ac:spMk id="5" creationId="{00875744-F50D-0EB4-32BD-18E1FE5F2ED3}"/>
          </ac:spMkLst>
        </pc:spChg>
        <pc:spChg chg="mod">
          <ac:chgData name="Toby Donaldson" userId="2e6e5431-bb17-4c41-9985-d39c50d83c73" providerId="ADAL" clId="{A96DF0CC-E8B0-4304-9663-FE5241FC3812}" dt="2024-01-30T04:23:21.892" v="13083" actId="1076"/>
          <ac:spMkLst>
            <pc:docMk/>
            <pc:sldMk cId="1827292657" sldId="400"/>
            <ac:spMk id="7" creationId="{0EBEA454-A455-6177-3ADB-F18344428A1D}"/>
          </ac:spMkLst>
        </pc:spChg>
        <pc:spChg chg="del">
          <ac:chgData name="Toby Donaldson" userId="2e6e5431-bb17-4c41-9985-d39c50d83c73" providerId="ADAL" clId="{A96DF0CC-E8B0-4304-9663-FE5241FC3812}" dt="2024-01-30T04:21:22.262" v="12888" actId="21"/>
          <ac:spMkLst>
            <pc:docMk/>
            <pc:sldMk cId="1827292657" sldId="400"/>
            <ac:spMk id="9" creationId="{A6CBD429-0B4B-EE8F-CB9C-07554C584239}"/>
          </ac:spMkLst>
        </pc:spChg>
      </pc:sldChg>
      <pc:sldChg chg="addSp modSp add mod">
        <pc:chgData name="Toby Donaldson" userId="2e6e5431-bb17-4c41-9985-d39c50d83c73" providerId="ADAL" clId="{A96DF0CC-E8B0-4304-9663-FE5241FC3812}" dt="2024-01-30T07:20:39.144" v="17364" actId="20577"/>
        <pc:sldMkLst>
          <pc:docMk/>
          <pc:sldMk cId="98727621" sldId="401"/>
        </pc:sldMkLst>
        <pc:spChg chg="mod">
          <ac:chgData name="Toby Donaldson" userId="2e6e5431-bb17-4c41-9985-d39c50d83c73" providerId="ADAL" clId="{A96DF0CC-E8B0-4304-9663-FE5241FC3812}" dt="2024-01-30T04:44:05.157" v="14793" actId="20577"/>
          <ac:spMkLst>
            <pc:docMk/>
            <pc:sldMk cId="98727621" sldId="401"/>
            <ac:spMk id="2" creationId="{FAC06C1F-07FB-3DB7-CA35-0270FCF432E7}"/>
          </ac:spMkLst>
        </pc:spChg>
        <pc:spChg chg="mod">
          <ac:chgData name="Toby Donaldson" userId="2e6e5431-bb17-4c41-9985-d39c50d83c73" providerId="ADAL" clId="{A96DF0CC-E8B0-4304-9663-FE5241FC3812}" dt="2024-01-30T07:20:39.144" v="17364" actId="20577"/>
          <ac:spMkLst>
            <pc:docMk/>
            <pc:sldMk cId="98727621" sldId="401"/>
            <ac:spMk id="3" creationId="{1BD4FFB3-129F-8468-E73B-1E6DA086065B}"/>
          </ac:spMkLst>
        </pc:spChg>
        <pc:spChg chg="mod">
          <ac:chgData name="Toby Donaldson" userId="2e6e5431-bb17-4c41-9985-d39c50d83c73" providerId="ADAL" clId="{A96DF0CC-E8B0-4304-9663-FE5241FC3812}" dt="2024-01-30T04:24:26.861" v="13091" actId="20577"/>
          <ac:spMkLst>
            <pc:docMk/>
            <pc:sldMk cId="98727621" sldId="401"/>
            <ac:spMk id="5" creationId="{00875744-F50D-0EB4-32BD-18E1FE5F2ED3}"/>
          </ac:spMkLst>
        </pc:spChg>
        <pc:spChg chg="add mod">
          <ac:chgData name="Toby Donaldson" userId="2e6e5431-bb17-4c41-9985-d39c50d83c73" providerId="ADAL" clId="{A96DF0CC-E8B0-4304-9663-FE5241FC3812}" dt="2024-01-30T04:25:31.413" v="13200" actId="14100"/>
          <ac:spMkLst>
            <pc:docMk/>
            <pc:sldMk cId="98727621" sldId="401"/>
            <ac:spMk id="6" creationId="{68946D8A-8D71-C17D-0650-6E44942A8145}"/>
          </ac:spMkLst>
        </pc:spChg>
        <pc:spChg chg="mod">
          <ac:chgData name="Toby Donaldson" userId="2e6e5431-bb17-4c41-9985-d39c50d83c73" providerId="ADAL" clId="{A96DF0CC-E8B0-4304-9663-FE5241FC3812}" dt="2024-01-30T04:25:12.517" v="13196" actId="1076"/>
          <ac:spMkLst>
            <pc:docMk/>
            <pc:sldMk cId="98727621" sldId="401"/>
            <ac:spMk id="7" creationId="{0EBEA454-A455-6177-3ADB-F18344428A1D}"/>
          </ac:spMkLst>
        </pc:spChg>
      </pc:sldChg>
      <pc:sldChg chg="addSp modSp add mod">
        <pc:chgData name="Toby Donaldson" userId="2e6e5431-bb17-4c41-9985-d39c50d83c73" providerId="ADAL" clId="{A96DF0CC-E8B0-4304-9663-FE5241FC3812}" dt="2024-01-30T07:20:35.509" v="17363" actId="20577"/>
        <pc:sldMkLst>
          <pc:docMk/>
          <pc:sldMk cId="2098127497" sldId="402"/>
        </pc:sldMkLst>
        <pc:spChg chg="mod">
          <ac:chgData name="Toby Donaldson" userId="2e6e5431-bb17-4c41-9985-d39c50d83c73" providerId="ADAL" clId="{A96DF0CC-E8B0-4304-9663-FE5241FC3812}" dt="2024-01-30T04:44:16.385" v="14794"/>
          <ac:spMkLst>
            <pc:docMk/>
            <pc:sldMk cId="2098127497" sldId="402"/>
            <ac:spMk id="2" creationId="{FAC06C1F-07FB-3DB7-CA35-0270FCF432E7}"/>
          </ac:spMkLst>
        </pc:spChg>
        <pc:spChg chg="mod">
          <ac:chgData name="Toby Donaldson" userId="2e6e5431-bb17-4c41-9985-d39c50d83c73" providerId="ADAL" clId="{A96DF0CC-E8B0-4304-9663-FE5241FC3812}" dt="2024-01-30T07:20:35.509" v="17363" actId="20577"/>
          <ac:spMkLst>
            <pc:docMk/>
            <pc:sldMk cId="2098127497" sldId="402"/>
            <ac:spMk id="3" creationId="{1BD4FFB3-129F-8468-E73B-1E6DA086065B}"/>
          </ac:spMkLst>
        </pc:spChg>
        <pc:spChg chg="mod">
          <ac:chgData name="Toby Donaldson" userId="2e6e5431-bb17-4c41-9985-d39c50d83c73" providerId="ADAL" clId="{A96DF0CC-E8B0-4304-9663-FE5241FC3812}" dt="2024-01-30T04:26:06.125" v="13227" actId="1076"/>
          <ac:spMkLst>
            <pc:docMk/>
            <pc:sldMk cId="2098127497" sldId="402"/>
            <ac:spMk id="7" creationId="{0EBEA454-A455-6177-3ADB-F18344428A1D}"/>
          </ac:spMkLst>
        </pc:spChg>
        <pc:spChg chg="add mod">
          <ac:chgData name="Toby Donaldson" userId="2e6e5431-bb17-4c41-9985-d39c50d83c73" providerId="ADAL" clId="{A96DF0CC-E8B0-4304-9663-FE5241FC3812}" dt="2024-01-30T04:26:26.990" v="13254" actId="1076"/>
          <ac:spMkLst>
            <pc:docMk/>
            <pc:sldMk cId="2098127497" sldId="402"/>
            <ac:spMk id="10" creationId="{77D8EF34-7434-8E40-0857-05A0AF558D11}"/>
          </ac:spMkLst>
        </pc:spChg>
        <pc:spChg chg="add mod">
          <ac:chgData name="Toby Donaldson" userId="2e6e5431-bb17-4c41-9985-d39c50d83c73" providerId="ADAL" clId="{A96DF0CC-E8B0-4304-9663-FE5241FC3812}" dt="2024-01-30T04:27:02.461" v="13337" actId="1076"/>
          <ac:spMkLst>
            <pc:docMk/>
            <pc:sldMk cId="2098127497" sldId="402"/>
            <ac:spMk id="13" creationId="{9C76A361-1852-3CE8-9103-92B277620487}"/>
          </ac:spMkLst>
        </pc:spChg>
        <pc:cxnChg chg="add">
          <ac:chgData name="Toby Donaldson" userId="2e6e5431-bb17-4c41-9985-d39c50d83c73" providerId="ADAL" clId="{A96DF0CC-E8B0-4304-9663-FE5241FC3812}" dt="2024-01-30T04:26:12.456" v="13228" actId="11529"/>
          <ac:cxnSpMkLst>
            <pc:docMk/>
            <pc:sldMk cId="2098127497" sldId="402"/>
            <ac:cxnSpMk id="9" creationId="{844A7834-F9B0-F2FA-D512-6C4DBBBFDC7A}"/>
          </ac:cxnSpMkLst>
        </pc:cxnChg>
        <pc:cxnChg chg="add">
          <ac:chgData name="Toby Donaldson" userId="2e6e5431-bb17-4c41-9985-d39c50d83c73" providerId="ADAL" clId="{A96DF0CC-E8B0-4304-9663-FE5241FC3812}" dt="2024-01-30T04:26:32.669" v="13255" actId="11529"/>
          <ac:cxnSpMkLst>
            <pc:docMk/>
            <pc:sldMk cId="2098127497" sldId="402"/>
            <ac:cxnSpMk id="12" creationId="{0E4656AE-8D13-744F-F5FD-77089CCDF1D5}"/>
          </ac:cxnSpMkLst>
        </pc:cxnChg>
        <pc:cxnChg chg="add">
          <ac:chgData name="Toby Donaldson" userId="2e6e5431-bb17-4c41-9985-d39c50d83c73" providerId="ADAL" clId="{A96DF0CC-E8B0-4304-9663-FE5241FC3812}" dt="2024-01-30T04:27:10.349" v="13338" actId="11529"/>
          <ac:cxnSpMkLst>
            <pc:docMk/>
            <pc:sldMk cId="2098127497" sldId="402"/>
            <ac:cxnSpMk id="15" creationId="{AC4E5084-F922-E3FF-AB17-4F4A7B0F5B54}"/>
          </ac:cxnSpMkLst>
        </pc:cxnChg>
      </pc:sldChg>
      <pc:sldChg chg="addSp delSp modSp add mod">
        <pc:chgData name="Toby Donaldson" userId="2e6e5431-bb17-4c41-9985-d39c50d83c73" providerId="ADAL" clId="{A96DF0CC-E8B0-4304-9663-FE5241FC3812}" dt="2024-01-30T07:20:33.097" v="17362" actId="20577"/>
        <pc:sldMkLst>
          <pc:docMk/>
          <pc:sldMk cId="940628499" sldId="403"/>
        </pc:sldMkLst>
        <pc:spChg chg="mod">
          <ac:chgData name="Toby Donaldson" userId="2e6e5431-bb17-4c41-9985-d39c50d83c73" providerId="ADAL" clId="{A96DF0CC-E8B0-4304-9663-FE5241FC3812}" dt="2024-01-30T04:44:19.561" v="14795"/>
          <ac:spMkLst>
            <pc:docMk/>
            <pc:sldMk cId="940628499" sldId="403"/>
            <ac:spMk id="2" creationId="{FAC06C1F-07FB-3DB7-CA35-0270FCF432E7}"/>
          </ac:spMkLst>
        </pc:spChg>
        <pc:spChg chg="mod">
          <ac:chgData name="Toby Donaldson" userId="2e6e5431-bb17-4c41-9985-d39c50d83c73" providerId="ADAL" clId="{A96DF0CC-E8B0-4304-9663-FE5241FC3812}" dt="2024-01-30T07:20:33.097" v="17362" actId="20577"/>
          <ac:spMkLst>
            <pc:docMk/>
            <pc:sldMk cId="940628499" sldId="403"/>
            <ac:spMk id="3" creationId="{1BD4FFB3-129F-8468-E73B-1E6DA086065B}"/>
          </ac:spMkLst>
        </pc:spChg>
        <pc:spChg chg="mod">
          <ac:chgData name="Toby Donaldson" userId="2e6e5431-bb17-4c41-9985-d39c50d83c73" providerId="ADAL" clId="{A96DF0CC-E8B0-4304-9663-FE5241FC3812}" dt="2024-01-30T04:27:49.252" v="13343" actId="14100"/>
          <ac:spMkLst>
            <pc:docMk/>
            <pc:sldMk cId="940628499" sldId="403"/>
            <ac:spMk id="6" creationId="{68946D8A-8D71-C17D-0650-6E44942A8145}"/>
          </ac:spMkLst>
        </pc:spChg>
        <pc:spChg chg="del">
          <ac:chgData name="Toby Donaldson" userId="2e6e5431-bb17-4c41-9985-d39c50d83c73" providerId="ADAL" clId="{A96DF0CC-E8B0-4304-9663-FE5241FC3812}" dt="2024-01-30T04:27:38.243" v="13340" actId="21"/>
          <ac:spMkLst>
            <pc:docMk/>
            <pc:sldMk cId="940628499" sldId="403"/>
            <ac:spMk id="7" creationId="{0EBEA454-A455-6177-3ADB-F18344428A1D}"/>
          </ac:spMkLst>
        </pc:spChg>
        <pc:spChg chg="del">
          <ac:chgData name="Toby Donaldson" userId="2e6e5431-bb17-4c41-9985-d39c50d83c73" providerId="ADAL" clId="{A96DF0CC-E8B0-4304-9663-FE5241FC3812}" dt="2024-01-30T04:27:38.243" v="13340" actId="21"/>
          <ac:spMkLst>
            <pc:docMk/>
            <pc:sldMk cId="940628499" sldId="403"/>
            <ac:spMk id="10" creationId="{77D8EF34-7434-8E40-0857-05A0AF558D11}"/>
          </ac:spMkLst>
        </pc:spChg>
        <pc:spChg chg="mod">
          <ac:chgData name="Toby Donaldson" userId="2e6e5431-bb17-4c41-9985-d39c50d83c73" providerId="ADAL" clId="{A96DF0CC-E8B0-4304-9663-FE5241FC3812}" dt="2024-01-30T04:28:36.921" v="13447" actId="6549"/>
          <ac:spMkLst>
            <pc:docMk/>
            <pc:sldMk cId="940628499" sldId="403"/>
            <ac:spMk id="13" creationId="{9C76A361-1852-3CE8-9103-92B277620487}"/>
          </ac:spMkLst>
        </pc:spChg>
        <pc:spChg chg="add mod">
          <ac:chgData name="Toby Donaldson" userId="2e6e5431-bb17-4c41-9985-d39c50d83c73" providerId="ADAL" clId="{A96DF0CC-E8B0-4304-9663-FE5241FC3812}" dt="2024-01-30T04:29:26.823" v="13482" actId="20577"/>
          <ac:spMkLst>
            <pc:docMk/>
            <pc:sldMk cId="940628499" sldId="403"/>
            <ac:spMk id="16" creationId="{A9E85C41-FCDB-48E9-060C-029E60331A4A}"/>
          </ac:spMkLst>
        </pc:spChg>
        <pc:spChg chg="add mod">
          <ac:chgData name="Toby Donaldson" userId="2e6e5431-bb17-4c41-9985-d39c50d83c73" providerId="ADAL" clId="{A96DF0CC-E8B0-4304-9663-FE5241FC3812}" dt="2024-01-30T04:30:45.129" v="13567" actId="1076"/>
          <ac:spMkLst>
            <pc:docMk/>
            <pc:sldMk cId="940628499" sldId="403"/>
            <ac:spMk id="19" creationId="{3698194D-0417-C118-3E17-BE0DC870105D}"/>
          </ac:spMkLst>
        </pc:spChg>
        <pc:spChg chg="add mod">
          <ac:chgData name="Toby Donaldson" userId="2e6e5431-bb17-4c41-9985-d39c50d83c73" providerId="ADAL" clId="{A96DF0CC-E8B0-4304-9663-FE5241FC3812}" dt="2024-01-30T04:33:43.009" v="13858" actId="12789"/>
          <ac:spMkLst>
            <pc:docMk/>
            <pc:sldMk cId="940628499" sldId="403"/>
            <ac:spMk id="30" creationId="{CC895206-4CA7-46A0-40BB-9E7C65E3EF10}"/>
          </ac:spMkLst>
        </pc:spChg>
        <pc:spChg chg="add mod">
          <ac:chgData name="Toby Donaldson" userId="2e6e5431-bb17-4c41-9985-d39c50d83c73" providerId="ADAL" clId="{A96DF0CC-E8B0-4304-9663-FE5241FC3812}" dt="2024-01-30T04:33:47.559" v="13859" actId="408"/>
          <ac:spMkLst>
            <pc:docMk/>
            <pc:sldMk cId="940628499" sldId="403"/>
            <ac:spMk id="31" creationId="{69DCA523-698E-22DF-DC8E-C86499ED9E60}"/>
          </ac:spMkLst>
        </pc:spChg>
        <pc:spChg chg="add mod">
          <ac:chgData name="Toby Donaldson" userId="2e6e5431-bb17-4c41-9985-d39c50d83c73" providerId="ADAL" clId="{A96DF0CC-E8B0-4304-9663-FE5241FC3812}" dt="2024-01-30T04:33:43.009" v="13858" actId="12789"/>
          <ac:spMkLst>
            <pc:docMk/>
            <pc:sldMk cId="940628499" sldId="403"/>
            <ac:spMk id="32" creationId="{08588664-4734-8021-8BD9-9E4D0CC05685}"/>
          </ac:spMkLst>
        </pc:spChg>
        <pc:spChg chg="add">
          <ac:chgData name="Toby Donaldson" userId="2e6e5431-bb17-4c41-9985-d39c50d83c73" providerId="ADAL" clId="{A96DF0CC-E8B0-4304-9663-FE5241FC3812}" dt="2024-01-30T04:33:54.654" v="13860" actId="11529"/>
          <ac:spMkLst>
            <pc:docMk/>
            <pc:sldMk cId="940628499" sldId="403"/>
            <ac:spMk id="33" creationId="{560A8268-0E7A-E251-C3ED-96795798A4C8}"/>
          </ac:spMkLst>
        </pc:spChg>
        <pc:spChg chg="add mod">
          <ac:chgData name="Toby Donaldson" userId="2e6e5431-bb17-4c41-9985-d39c50d83c73" providerId="ADAL" clId="{A96DF0CC-E8B0-4304-9663-FE5241FC3812}" dt="2024-01-30T04:34:02.006" v="13862" actId="1076"/>
          <ac:spMkLst>
            <pc:docMk/>
            <pc:sldMk cId="940628499" sldId="403"/>
            <ac:spMk id="34" creationId="{8CE80599-3135-AEB0-8FB3-B3CA9DA47C73}"/>
          </ac:spMkLst>
        </pc:spChg>
        <pc:cxnChg chg="del mod">
          <ac:chgData name="Toby Donaldson" userId="2e6e5431-bb17-4c41-9985-d39c50d83c73" providerId="ADAL" clId="{A96DF0CC-E8B0-4304-9663-FE5241FC3812}" dt="2024-01-30T04:27:41.159" v="13341" actId="21"/>
          <ac:cxnSpMkLst>
            <pc:docMk/>
            <pc:sldMk cId="940628499" sldId="403"/>
            <ac:cxnSpMk id="9" creationId="{844A7834-F9B0-F2FA-D512-6C4DBBBFDC7A}"/>
          </ac:cxnSpMkLst>
        </pc:cxnChg>
        <pc:cxnChg chg="del mod">
          <ac:chgData name="Toby Donaldson" userId="2e6e5431-bb17-4c41-9985-d39c50d83c73" providerId="ADAL" clId="{A96DF0CC-E8B0-4304-9663-FE5241FC3812}" dt="2024-01-30T04:27:38.243" v="13340" actId="21"/>
          <ac:cxnSpMkLst>
            <pc:docMk/>
            <pc:sldMk cId="940628499" sldId="403"/>
            <ac:cxnSpMk id="12" creationId="{0E4656AE-8D13-744F-F5FD-77089CCDF1D5}"/>
          </ac:cxnSpMkLst>
        </pc:cxnChg>
        <pc:cxnChg chg="mod">
          <ac:chgData name="Toby Donaldson" userId="2e6e5431-bb17-4c41-9985-d39c50d83c73" providerId="ADAL" clId="{A96DF0CC-E8B0-4304-9663-FE5241FC3812}" dt="2024-01-30T04:28:30.381" v="13446" actId="14100"/>
          <ac:cxnSpMkLst>
            <pc:docMk/>
            <pc:sldMk cId="940628499" sldId="403"/>
            <ac:cxnSpMk id="15" creationId="{AC4E5084-F922-E3FF-AB17-4F4A7B0F5B54}"/>
          </ac:cxnSpMkLst>
        </pc:cxnChg>
        <pc:cxnChg chg="add">
          <ac:chgData name="Toby Donaldson" userId="2e6e5431-bb17-4c41-9985-d39c50d83c73" providerId="ADAL" clId="{A96DF0CC-E8B0-4304-9663-FE5241FC3812}" dt="2024-01-30T04:29:14.773" v="13481" actId="11529"/>
          <ac:cxnSpMkLst>
            <pc:docMk/>
            <pc:sldMk cId="940628499" sldId="403"/>
            <ac:cxnSpMk id="18" creationId="{FB5B74B9-6747-A090-8E0B-18159636F113}"/>
          </ac:cxnSpMkLst>
        </pc:cxnChg>
        <pc:cxnChg chg="add">
          <ac:chgData name="Toby Donaldson" userId="2e6e5431-bb17-4c41-9985-d39c50d83c73" providerId="ADAL" clId="{A96DF0CC-E8B0-4304-9663-FE5241FC3812}" dt="2024-01-30T04:30:02.263" v="13557" actId="11529"/>
          <ac:cxnSpMkLst>
            <pc:docMk/>
            <pc:sldMk cId="940628499" sldId="403"/>
            <ac:cxnSpMk id="21" creationId="{C45906A4-9E83-1D7D-AB99-676FD5F745E5}"/>
          </ac:cxnSpMkLst>
        </pc:cxnChg>
        <pc:cxnChg chg="add mod">
          <ac:chgData name="Toby Donaldson" userId="2e6e5431-bb17-4c41-9985-d39c50d83c73" providerId="ADAL" clId="{A96DF0CC-E8B0-4304-9663-FE5241FC3812}" dt="2024-01-30T04:30:16.149" v="13562" actId="14100"/>
          <ac:cxnSpMkLst>
            <pc:docMk/>
            <pc:sldMk cId="940628499" sldId="403"/>
            <ac:cxnSpMk id="22" creationId="{1D2AC73D-60B5-8271-50E5-6B2E5BE204E6}"/>
          </ac:cxnSpMkLst>
        </pc:cxnChg>
        <pc:cxnChg chg="add mod">
          <ac:chgData name="Toby Donaldson" userId="2e6e5431-bb17-4c41-9985-d39c50d83c73" providerId="ADAL" clId="{A96DF0CC-E8B0-4304-9663-FE5241FC3812}" dt="2024-01-30T04:30:22.765" v="13564" actId="14100"/>
          <ac:cxnSpMkLst>
            <pc:docMk/>
            <pc:sldMk cId="940628499" sldId="403"/>
            <ac:cxnSpMk id="25" creationId="{BDE57B66-5C5A-C842-842C-CCB70040F175}"/>
          </ac:cxnSpMkLst>
        </pc:cxnChg>
        <pc:cxnChg chg="add mod">
          <ac:chgData name="Toby Donaldson" userId="2e6e5431-bb17-4c41-9985-d39c50d83c73" providerId="ADAL" clId="{A96DF0CC-E8B0-4304-9663-FE5241FC3812}" dt="2024-01-30T04:30:43.062" v="13565"/>
          <ac:cxnSpMkLst>
            <pc:docMk/>
            <pc:sldMk cId="940628499" sldId="403"/>
            <ac:cxnSpMk id="29" creationId="{5B6553AE-E543-9B69-C7C5-CB4E6A39A577}"/>
          </ac:cxnSpMkLst>
        </pc:cxnChg>
      </pc:sldChg>
      <pc:sldChg chg="addSp delSp modSp add mod">
        <pc:chgData name="Toby Donaldson" userId="2e6e5431-bb17-4c41-9985-d39c50d83c73" providerId="ADAL" clId="{A96DF0CC-E8B0-4304-9663-FE5241FC3812}" dt="2024-01-30T07:20:29.430" v="17361" actId="20577"/>
        <pc:sldMkLst>
          <pc:docMk/>
          <pc:sldMk cId="2059484835" sldId="404"/>
        </pc:sldMkLst>
        <pc:spChg chg="mod">
          <ac:chgData name="Toby Donaldson" userId="2e6e5431-bb17-4c41-9985-d39c50d83c73" providerId="ADAL" clId="{A96DF0CC-E8B0-4304-9663-FE5241FC3812}" dt="2024-01-30T04:44:22.234" v="14796"/>
          <ac:spMkLst>
            <pc:docMk/>
            <pc:sldMk cId="2059484835" sldId="404"/>
            <ac:spMk id="2" creationId="{FAC06C1F-07FB-3DB7-CA35-0270FCF432E7}"/>
          </ac:spMkLst>
        </pc:spChg>
        <pc:spChg chg="mod">
          <ac:chgData name="Toby Donaldson" userId="2e6e5431-bb17-4c41-9985-d39c50d83c73" providerId="ADAL" clId="{A96DF0CC-E8B0-4304-9663-FE5241FC3812}" dt="2024-01-30T07:20:29.430" v="17361" actId="20577"/>
          <ac:spMkLst>
            <pc:docMk/>
            <pc:sldMk cId="2059484835" sldId="404"/>
            <ac:spMk id="3" creationId="{1BD4FFB3-129F-8468-E73B-1E6DA086065B}"/>
          </ac:spMkLst>
        </pc:spChg>
        <pc:spChg chg="mod">
          <ac:chgData name="Toby Donaldson" userId="2e6e5431-bb17-4c41-9985-d39c50d83c73" providerId="ADAL" clId="{A96DF0CC-E8B0-4304-9663-FE5241FC3812}" dt="2024-01-30T04:44:51.252" v="14823" actId="1076"/>
          <ac:spMkLst>
            <pc:docMk/>
            <pc:sldMk cId="2059484835" sldId="404"/>
            <ac:spMk id="4" creationId="{A557F966-BE47-C9EF-1C82-C8DFBA148BA8}"/>
          </ac:spMkLst>
        </pc:spChg>
        <pc:spChg chg="del">
          <ac:chgData name="Toby Donaldson" userId="2e6e5431-bb17-4c41-9985-d39c50d83c73" providerId="ADAL" clId="{A96DF0CC-E8B0-4304-9663-FE5241FC3812}" dt="2024-01-30T04:40:07.291" v="14492" actId="21"/>
          <ac:spMkLst>
            <pc:docMk/>
            <pc:sldMk cId="2059484835" sldId="404"/>
            <ac:spMk id="6" creationId="{68946D8A-8D71-C17D-0650-6E44942A8145}"/>
          </ac:spMkLst>
        </pc:spChg>
        <pc:spChg chg="add mod">
          <ac:chgData name="Toby Donaldson" userId="2e6e5431-bb17-4c41-9985-d39c50d83c73" providerId="ADAL" clId="{A96DF0CC-E8B0-4304-9663-FE5241FC3812}" dt="2024-01-30T04:34:55.316" v="13872" actId="208"/>
          <ac:spMkLst>
            <pc:docMk/>
            <pc:sldMk cId="2059484835" sldId="404"/>
            <ac:spMk id="7" creationId="{02F7C1BD-749B-1BB5-A38F-FED623E3CF08}"/>
          </ac:spMkLst>
        </pc:spChg>
        <pc:spChg chg="add mod">
          <ac:chgData name="Toby Donaldson" userId="2e6e5431-bb17-4c41-9985-d39c50d83c73" providerId="ADAL" clId="{A96DF0CC-E8B0-4304-9663-FE5241FC3812}" dt="2024-01-30T04:44:50.509" v="14822" actId="1076"/>
          <ac:spMkLst>
            <pc:docMk/>
            <pc:sldMk cId="2059484835" sldId="404"/>
            <ac:spMk id="8" creationId="{C105D0BF-D89D-A499-06C3-E6D8A100F61C}"/>
          </ac:spMkLst>
        </pc:spChg>
        <pc:spChg chg="del">
          <ac:chgData name="Toby Donaldson" userId="2e6e5431-bb17-4c41-9985-d39c50d83c73" providerId="ADAL" clId="{A96DF0CC-E8B0-4304-9663-FE5241FC3812}" dt="2024-01-30T04:40:04.192" v="14491" actId="21"/>
          <ac:spMkLst>
            <pc:docMk/>
            <pc:sldMk cId="2059484835" sldId="404"/>
            <ac:spMk id="13" creationId="{9C76A361-1852-3CE8-9103-92B277620487}"/>
          </ac:spMkLst>
        </pc:spChg>
        <pc:spChg chg="del">
          <ac:chgData name="Toby Donaldson" userId="2e6e5431-bb17-4c41-9985-d39c50d83c73" providerId="ADAL" clId="{A96DF0CC-E8B0-4304-9663-FE5241FC3812}" dt="2024-01-30T04:34:38.119" v="13869" actId="21"/>
          <ac:spMkLst>
            <pc:docMk/>
            <pc:sldMk cId="2059484835" sldId="404"/>
            <ac:spMk id="16" creationId="{A9E85C41-FCDB-48E9-060C-029E60331A4A}"/>
          </ac:spMkLst>
        </pc:spChg>
        <pc:spChg chg="del">
          <ac:chgData name="Toby Donaldson" userId="2e6e5431-bb17-4c41-9985-d39c50d83c73" providerId="ADAL" clId="{A96DF0CC-E8B0-4304-9663-FE5241FC3812}" dt="2024-01-30T04:34:25.175" v="13864" actId="21"/>
          <ac:spMkLst>
            <pc:docMk/>
            <pc:sldMk cId="2059484835" sldId="404"/>
            <ac:spMk id="19" creationId="{3698194D-0417-C118-3E17-BE0DC870105D}"/>
          </ac:spMkLst>
        </pc:spChg>
        <pc:spChg chg="del">
          <ac:chgData name="Toby Donaldson" userId="2e6e5431-bb17-4c41-9985-d39c50d83c73" providerId="ADAL" clId="{A96DF0CC-E8B0-4304-9663-FE5241FC3812}" dt="2024-01-30T04:40:13.621" v="14493" actId="21"/>
          <ac:spMkLst>
            <pc:docMk/>
            <pc:sldMk cId="2059484835" sldId="404"/>
            <ac:spMk id="30" creationId="{CC895206-4CA7-46A0-40BB-9E7C65E3EF10}"/>
          </ac:spMkLst>
        </pc:spChg>
        <pc:spChg chg="del">
          <ac:chgData name="Toby Donaldson" userId="2e6e5431-bb17-4c41-9985-d39c50d83c73" providerId="ADAL" clId="{A96DF0CC-E8B0-4304-9663-FE5241FC3812}" dt="2024-01-30T04:40:13.621" v="14493" actId="21"/>
          <ac:spMkLst>
            <pc:docMk/>
            <pc:sldMk cId="2059484835" sldId="404"/>
            <ac:spMk id="31" creationId="{69DCA523-698E-22DF-DC8E-C86499ED9E60}"/>
          </ac:spMkLst>
        </pc:spChg>
        <pc:spChg chg="del">
          <ac:chgData name="Toby Donaldson" userId="2e6e5431-bb17-4c41-9985-d39c50d83c73" providerId="ADAL" clId="{A96DF0CC-E8B0-4304-9663-FE5241FC3812}" dt="2024-01-30T04:40:13.621" v="14493" actId="21"/>
          <ac:spMkLst>
            <pc:docMk/>
            <pc:sldMk cId="2059484835" sldId="404"/>
            <ac:spMk id="32" creationId="{08588664-4734-8021-8BD9-9E4D0CC05685}"/>
          </ac:spMkLst>
        </pc:spChg>
        <pc:spChg chg="del">
          <ac:chgData name="Toby Donaldson" userId="2e6e5431-bb17-4c41-9985-d39c50d83c73" providerId="ADAL" clId="{A96DF0CC-E8B0-4304-9663-FE5241FC3812}" dt="2024-01-30T04:40:13.621" v="14493" actId="21"/>
          <ac:spMkLst>
            <pc:docMk/>
            <pc:sldMk cId="2059484835" sldId="404"/>
            <ac:spMk id="33" creationId="{560A8268-0E7A-E251-C3ED-96795798A4C8}"/>
          </ac:spMkLst>
        </pc:spChg>
        <pc:spChg chg="del">
          <ac:chgData name="Toby Donaldson" userId="2e6e5431-bb17-4c41-9985-d39c50d83c73" providerId="ADAL" clId="{A96DF0CC-E8B0-4304-9663-FE5241FC3812}" dt="2024-01-30T04:40:13.621" v="14493" actId="21"/>
          <ac:spMkLst>
            <pc:docMk/>
            <pc:sldMk cId="2059484835" sldId="404"/>
            <ac:spMk id="34" creationId="{8CE80599-3135-AEB0-8FB3-B3CA9DA47C73}"/>
          </ac:spMkLst>
        </pc:spChg>
        <pc:cxnChg chg="add mod">
          <ac:chgData name="Toby Donaldson" userId="2e6e5431-bb17-4c41-9985-d39c50d83c73" providerId="ADAL" clId="{A96DF0CC-E8B0-4304-9663-FE5241FC3812}" dt="2024-01-30T04:44:50.509" v="14822" actId="1076"/>
          <ac:cxnSpMkLst>
            <pc:docMk/>
            <pc:sldMk cId="2059484835" sldId="404"/>
            <ac:cxnSpMk id="10" creationId="{1ADCD553-CDA8-5DF4-0163-3DE7CE257393}"/>
          </ac:cxnSpMkLst>
        </pc:cxnChg>
        <pc:cxnChg chg="del mod">
          <ac:chgData name="Toby Donaldson" userId="2e6e5431-bb17-4c41-9985-d39c50d83c73" providerId="ADAL" clId="{A96DF0CC-E8B0-4304-9663-FE5241FC3812}" dt="2024-01-30T04:40:04.192" v="14491" actId="21"/>
          <ac:cxnSpMkLst>
            <pc:docMk/>
            <pc:sldMk cId="2059484835" sldId="404"/>
            <ac:cxnSpMk id="15" creationId="{AC4E5084-F922-E3FF-AB17-4F4A7B0F5B54}"/>
          </ac:cxnSpMkLst>
        </pc:cxnChg>
        <pc:cxnChg chg="del mod">
          <ac:chgData name="Toby Donaldson" userId="2e6e5431-bb17-4c41-9985-d39c50d83c73" providerId="ADAL" clId="{A96DF0CC-E8B0-4304-9663-FE5241FC3812}" dt="2024-01-30T04:34:38.119" v="13869" actId="21"/>
          <ac:cxnSpMkLst>
            <pc:docMk/>
            <pc:sldMk cId="2059484835" sldId="404"/>
            <ac:cxnSpMk id="18" creationId="{FB5B74B9-6747-A090-8E0B-18159636F113}"/>
          </ac:cxnSpMkLst>
        </pc:cxnChg>
        <pc:cxnChg chg="del">
          <ac:chgData name="Toby Donaldson" userId="2e6e5431-bb17-4c41-9985-d39c50d83c73" providerId="ADAL" clId="{A96DF0CC-E8B0-4304-9663-FE5241FC3812}" dt="2024-01-30T04:34:27.245" v="13865" actId="21"/>
          <ac:cxnSpMkLst>
            <pc:docMk/>
            <pc:sldMk cId="2059484835" sldId="404"/>
            <ac:cxnSpMk id="21" creationId="{C45906A4-9E83-1D7D-AB99-676FD5F745E5}"/>
          </ac:cxnSpMkLst>
        </pc:cxnChg>
        <pc:cxnChg chg="del">
          <ac:chgData name="Toby Donaldson" userId="2e6e5431-bb17-4c41-9985-d39c50d83c73" providerId="ADAL" clId="{A96DF0CC-E8B0-4304-9663-FE5241FC3812}" dt="2024-01-30T04:34:32.161" v="13868" actId="21"/>
          <ac:cxnSpMkLst>
            <pc:docMk/>
            <pc:sldMk cId="2059484835" sldId="404"/>
            <ac:cxnSpMk id="22" creationId="{1D2AC73D-60B5-8271-50E5-6B2E5BE204E6}"/>
          </ac:cxnSpMkLst>
        </pc:cxnChg>
        <pc:cxnChg chg="del">
          <ac:chgData name="Toby Donaldson" userId="2e6e5431-bb17-4c41-9985-d39c50d83c73" providerId="ADAL" clId="{A96DF0CC-E8B0-4304-9663-FE5241FC3812}" dt="2024-01-30T04:34:30.960" v="13867" actId="21"/>
          <ac:cxnSpMkLst>
            <pc:docMk/>
            <pc:sldMk cId="2059484835" sldId="404"/>
            <ac:cxnSpMk id="25" creationId="{BDE57B66-5C5A-C842-842C-CCB70040F175}"/>
          </ac:cxnSpMkLst>
        </pc:cxnChg>
        <pc:cxnChg chg="del">
          <ac:chgData name="Toby Donaldson" userId="2e6e5431-bb17-4c41-9985-d39c50d83c73" providerId="ADAL" clId="{A96DF0CC-E8B0-4304-9663-FE5241FC3812}" dt="2024-01-30T04:34:28.976" v="13866" actId="21"/>
          <ac:cxnSpMkLst>
            <pc:docMk/>
            <pc:sldMk cId="2059484835" sldId="404"/>
            <ac:cxnSpMk id="29" creationId="{5B6553AE-E543-9B69-C7C5-CB4E6A39A577}"/>
          </ac:cxnSpMkLst>
        </pc:cxnChg>
      </pc:sldChg>
      <pc:sldChg chg="addSp delSp modSp add mod">
        <pc:chgData name="Toby Donaldson" userId="2e6e5431-bb17-4c41-9985-d39c50d83c73" providerId="ADAL" clId="{A96DF0CC-E8B0-4304-9663-FE5241FC3812}" dt="2024-01-30T07:20:26.116" v="17360" actId="20577"/>
        <pc:sldMkLst>
          <pc:docMk/>
          <pc:sldMk cId="660001074" sldId="405"/>
        </pc:sldMkLst>
        <pc:spChg chg="mod">
          <ac:chgData name="Toby Donaldson" userId="2e6e5431-bb17-4c41-9985-d39c50d83c73" providerId="ADAL" clId="{A96DF0CC-E8B0-4304-9663-FE5241FC3812}" dt="2024-01-30T04:44:25.494" v="14797"/>
          <ac:spMkLst>
            <pc:docMk/>
            <pc:sldMk cId="660001074" sldId="405"/>
            <ac:spMk id="2" creationId="{FAC06C1F-07FB-3DB7-CA35-0270FCF432E7}"/>
          </ac:spMkLst>
        </pc:spChg>
        <pc:spChg chg="mod">
          <ac:chgData name="Toby Donaldson" userId="2e6e5431-bb17-4c41-9985-d39c50d83c73" providerId="ADAL" clId="{A96DF0CC-E8B0-4304-9663-FE5241FC3812}" dt="2024-01-30T07:20:26.116" v="17360" actId="20577"/>
          <ac:spMkLst>
            <pc:docMk/>
            <pc:sldMk cId="660001074" sldId="405"/>
            <ac:spMk id="3" creationId="{1BD4FFB3-129F-8468-E73B-1E6DA086065B}"/>
          </ac:spMkLst>
        </pc:spChg>
        <pc:spChg chg="add del mod">
          <ac:chgData name="Toby Donaldson" userId="2e6e5431-bb17-4c41-9985-d39c50d83c73" providerId="ADAL" clId="{A96DF0CC-E8B0-4304-9663-FE5241FC3812}" dt="2024-01-30T04:38:10.669" v="14236" actId="20577"/>
          <ac:spMkLst>
            <pc:docMk/>
            <pc:sldMk cId="660001074" sldId="405"/>
            <ac:spMk id="5" creationId="{00875744-F50D-0EB4-32BD-18E1FE5F2ED3}"/>
          </ac:spMkLst>
        </pc:spChg>
        <pc:spChg chg="del mod">
          <ac:chgData name="Toby Donaldson" userId="2e6e5431-bb17-4c41-9985-d39c50d83c73" providerId="ADAL" clId="{A96DF0CC-E8B0-4304-9663-FE5241FC3812}" dt="2024-01-30T04:38:16.212" v="14237" actId="21"/>
          <ac:spMkLst>
            <pc:docMk/>
            <pc:sldMk cId="660001074" sldId="405"/>
            <ac:spMk id="6" creationId="{68946D8A-8D71-C17D-0650-6E44942A8145}"/>
          </ac:spMkLst>
        </pc:spChg>
        <pc:spChg chg="add del">
          <ac:chgData name="Toby Donaldson" userId="2e6e5431-bb17-4c41-9985-d39c50d83c73" providerId="ADAL" clId="{A96DF0CC-E8B0-4304-9663-FE5241FC3812}" dt="2024-01-30T04:37:52.239" v="14203" actId="21"/>
          <ac:spMkLst>
            <pc:docMk/>
            <pc:sldMk cId="660001074" sldId="405"/>
            <ac:spMk id="7" creationId="{02F7C1BD-749B-1BB5-A38F-FED623E3CF08}"/>
          </ac:spMkLst>
        </pc:spChg>
        <pc:spChg chg="add del">
          <ac:chgData name="Toby Donaldson" userId="2e6e5431-bb17-4c41-9985-d39c50d83c73" providerId="ADAL" clId="{A96DF0CC-E8B0-4304-9663-FE5241FC3812}" dt="2024-01-30T04:37:42.971" v="14202" actId="21"/>
          <ac:spMkLst>
            <pc:docMk/>
            <pc:sldMk cId="660001074" sldId="405"/>
            <ac:spMk id="8" creationId="{C105D0BF-D89D-A499-06C3-E6D8A100F61C}"/>
          </ac:spMkLst>
        </pc:spChg>
        <pc:spChg chg="add del mod">
          <ac:chgData name="Toby Donaldson" userId="2e6e5431-bb17-4c41-9985-d39c50d83c73" providerId="ADAL" clId="{A96DF0CC-E8B0-4304-9663-FE5241FC3812}" dt="2024-01-30T06:51:44.001" v="14890" actId="14100"/>
          <ac:spMkLst>
            <pc:docMk/>
            <pc:sldMk cId="660001074" sldId="405"/>
            <ac:spMk id="13" creationId="{9C76A361-1852-3CE8-9103-92B277620487}"/>
          </ac:spMkLst>
        </pc:spChg>
        <pc:spChg chg="add del">
          <ac:chgData name="Toby Donaldson" userId="2e6e5431-bb17-4c41-9985-d39c50d83c73" providerId="ADAL" clId="{A96DF0CC-E8B0-4304-9663-FE5241FC3812}" dt="2024-01-30T04:37:30.536" v="14199" actId="21"/>
          <ac:spMkLst>
            <pc:docMk/>
            <pc:sldMk cId="660001074" sldId="405"/>
            <ac:spMk id="30" creationId="{CC895206-4CA7-46A0-40BB-9E7C65E3EF10}"/>
          </ac:spMkLst>
        </pc:spChg>
        <pc:spChg chg="add del">
          <ac:chgData name="Toby Donaldson" userId="2e6e5431-bb17-4c41-9985-d39c50d83c73" providerId="ADAL" clId="{A96DF0CC-E8B0-4304-9663-FE5241FC3812}" dt="2024-01-30T04:37:30.536" v="14199" actId="21"/>
          <ac:spMkLst>
            <pc:docMk/>
            <pc:sldMk cId="660001074" sldId="405"/>
            <ac:spMk id="31" creationId="{69DCA523-698E-22DF-DC8E-C86499ED9E60}"/>
          </ac:spMkLst>
        </pc:spChg>
        <pc:spChg chg="add del">
          <ac:chgData name="Toby Donaldson" userId="2e6e5431-bb17-4c41-9985-d39c50d83c73" providerId="ADAL" clId="{A96DF0CC-E8B0-4304-9663-FE5241FC3812}" dt="2024-01-30T04:37:30.536" v="14199" actId="21"/>
          <ac:spMkLst>
            <pc:docMk/>
            <pc:sldMk cId="660001074" sldId="405"/>
            <ac:spMk id="32" creationId="{08588664-4734-8021-8BD9-9E4D0CC05685}"/>
          </ac:spMkLst>
        </pc:spChg>
        <pc:spChg chg="add del">
          <ac:chgData name="Toby Donaldson" userId="2e6e5431-bb17-4c41-9985-d39c50d83c73" providerId="ADAL" clId="{A96DF0CC-E8B0-4304-9663-FE5241FC3812}" dt="2024-01-30T04:37:30.536" v="14199" actId="21"/>
          <ac:spMkLst>
            <pc:docMk/>
            <pc:sldMk cId="660001074" sldId="405"/>
            <ac:spMk id="33" creationId="{560A8268-0E7A-E251-C3ED-96795798A4C8}"/>
          </ac:spMkLst>
        </pc:spChg>
        <pc:spChg chg="add del">
          <ac:chgData name="Toby Donaldson" userId="2e6e5431-bb17-4c41-9985-d39c50d83c73" providerId="ADAL" clId="{A96DF0CC-E8B0-4304-9663-FE5241FC3812}" dt="2024-01-30T04:37:30.536" v="14199" actId="21"/>
          <ac:spMkLst>
            <pc:docMk/>
            <pc:sldMk cId="660001074" sldId="405"/>
            <ac:spMk id="34" creationId="{8CE80599-3135-AEB0-8FB3-B3CA9DA47C73}"/>
          </ac:spMkLst>
        </pc:spChg>
        <pc:cxnChg chg="add del mod">
          <ac:chgData name="Toby Donaldson" userId="2e6e5431-bb17-4c41-9985-d39c50d83c73" providerId="ADAL" clId="{A96DF0CC-E8B0-4304-9663-FE5241FC3812}" dt="2024-01-30T04:37:52.239" v="14203" actId="21"/>
          <ac:cxnSpMkLst>
            <pc:docMk/>
            <pc:sldMk cId="660001074" sldId="405"/>
            <ac:cxnSpMk id="10" creationId="{1ADCD553-CDA8-5DF4-0163-3DE7CE257393}"/>
          </ac:cxnSpMkLst>
        </pc:cxnChg>
        <pc:cxnChg chg="add del mod">
          <ac:chgData name="Toby Donaldson" userId="2e6e5431-bb17-4c41-9985-d39c50d83c73" providerId="ADAL" clId="{A96DF0CC-E8B0-4304-9663-FE5241FC3812}" dt="2024-01-30T06:51:44.001" v="14890" actId="14100"/>
          <ac:cxnSpMkLst>
            <pc:docMk/>
            <pc:sldMk cId="660001074" sldId="405"/>
            <ac:cxnSpMk id="15" creationId="{AC4E5084-F922-E3FF-AB17-4F4A7B0F5B54}"/>
          </ac:cxnSpMkLst>
        </pc:cxnChg>
      </pc:sldChg>
      <pc:sldChg chg="addSp delSp modSp add mod">
        <pc:chgData name="Toby Donaldson" userId="2e6e5431-bb17-4c41-9985-d39c50d83c73" providerId="ADAL" clId="{A96DF0CC-E8B0-4304-9663-FE5241FC3812}" dt="2024-01-30T07:20:50.152" v="17368" actId="20577"/>
        <pc:sldMkLst>
          <pc:docMk/>
          <pc:sldMk cId="1115259671" sldId="406"/>
        </pc:sldMkLst>
        <pc:spChg chg="mod">
          <ac:chgData name="Toby Donaldson" userId="2e6e5431-bb17-4c41-9985-d39c50d83c73" providerId="ADAL" clId="{A96DF0CC-E8B0-4304-9663-FE5241FC3812}" dt="2024-01-30T04:43:47.631" v="14764" actId="20577"/>
          <ac:spMkLst>
            <pc:docMk/>
            <pc:sldMk cId="1115259671" sldId="406"/>
            <ac:spMk id="2" creationId="{FAC06C1F-07FB-3DB7-CA35-0270FCF432E7}"/>
          </ac:spMkLst>
        </pc:spChg>
        <pc:spChg chg="mod">
          <ac:chgData name="Toby Donaldson" userId="2e6e5431-bb17-4c41-9985-d39c50d83c73" providerId="ADAL" clId="{A96DF0CC-E8B0-4304-9663-FE5241FC3812}" dt="2024-01-30T07:20:50.152" v="17368" actId="20577"/>
          <ac:spMkLst>
            <pc:docMk/>
            <pc:sldMk cId="1115259671" sldId="406"/>
            <ac:spMk id="3" creationId="{1BD4FFB3-129F-8468-E73B-1E6DA086065B}"/>
          </ac:spMkLst>
        </pc:spChg>
        <pc:spChg chg="add del mod">
          <ac:chgData name="Toby Donaldson" userId="2e6e5431-bb17-4c41-9985-d39c50d83c73" providerId="ADAL" clId="{A96DF0CC-E8B0-4304-9663-FE5241FC3812}" dt="2024-01-30T04:43:10.675" v="14714" actId="21"/>
          <ac:spMkLst>
            <pc:docMk/>
            <pc:sldMk cId="1115259671" sldId="406"/>
            <ac:spMk id="6" creationId="{5ECE6DB5-F756-E39F-32FA-ED528F7CB436}"/>
          </ac:spMkLst>
        </pc:spChg>
        <pc:spChg chg="mod">
          <ac:chgData name="Toby Donaldson" userId="2e6e5431-bb17-4c41-9985-d39c50d83c73" providerId="ADAL" clId="{A96DF0CC-E8B0-4304-9663-FE5241FC3812}" dt="2024-01-30T04:43:01.126" v="14711" actId="1076"/>
          <ac:spMkLst>
            <pc:docMk/>
            <pc:sldMk cId="1115259671" sldId="406"/>
            <ac:spMk id="7" creationId="{0EBEA454-A455-6177-3ADB-F18344428A1D}"/>
          </ac:spMkLst>
        </pc:spChg>
        <pc:spChg chg="del">
          <ac:chgData name="Toby Donaldson" userId="2e6e5431-bb17-4c41-9985-d39c50d83c73" providerId="ADAL" clId="{A96DF0CC-E8B0-4304-9663-FE5241FC3812}" dt="2024-01-30T04:42:57.247" v="14710" actId="21"/>
          <ac:spMkLst>
            <pc:docMk/>
            <pc:sldMk cId="1115259671" sldId="406"/>
            <ac:spMk id="9" creationId="{A6CBD429-0B4B-EE8F-CB9C-07554C584239}"/>
          </ac:spMkLst>
        </pc:spChg>
      </pc:sldChg>
      <pc:sldChg chg="modSp new mod">
        <pc:chgData name="Toby Donaldson" userId="2e6e5431-bb17-4c41-9985-d39c50d83c73" providerId="ADAL" clId="{A96DF0CC-E8B0-4304-9663-FE5241FC3812}" dt="2024-01-30T06:59:35.892" v="15948" actId="2711"/>
        <pc:sldMkLst>
          <pc:docMk/>
          <pc:sldMk cId="119016610" sldId="407"/>
        </pc:sldMkLst>
        <pc:spChg chg="mod">
          <ac:chgData name="Toby Donaldson" userId="2e6e5431-bb17-4c41-9985-d39c50d83c73" providerId="ADAL" clId="{A96DF0CC-E8B0-4304-9663-FE5241FC3812}" dt="2024-01-30T06:52:31.274" v="14963" actId="20577"/>
          <ac:spMkLst>
            <pc:docMk/>
            <pc:sldMk cId="119016610" sldId="407"/>
            <ac:spMk id="2" creationId="{432EE7A4-AA84-08CE-379A-96217DDD1C3C}"/>
          </ac:spMkLst>
        </pc:spChg>
        <pc:spChg chg="mod">
          <ac:chgData name="Toby Donaldson" userId="2e6e5431-bb17-4c41-9985-d39c50d83c73" providerId="ADAL" clId="{A96DF0CC-E8B0-4304-9663-FE5241FC3812}" dt="2024-01-30T06:59:35.892" v="15948" actId="2711"/>
          <ac:spMkLst>
            <pc:docMk/>
            <pc:sldMk cId="119016610" sldId="407"/>
            <ac:spMk id="3" creationId="{4E6D41F9-D672-06B9-1E23-75EB2C8A0482}"/>
          </ac:spMkLst>
        </pc:spChg>
      </pc:sldChg>
      <pc:sldChg chg="addSp delSp modSp add mod ord">
        <pc:chgData name="Toby Donaldson" userId="2e6e5431-bb17-4c41-9985-d39c50d83c73" providerId="ADAL" clId="{A96DF0CC-E8B0-4304-9663-FE5241FC3812}" dt="2024-01-30T07:20:22.034" v="17359" actId="20577"/>
        <pc:sldMkLst>
          <pc:docMk/>
          <pc:sldMk cId="2683748588" sldId="408"/>
        </pc:sldMkLst>
        <pc:spChg chg="mod">
          <ac:chgData name="Toby Donaldson" userId="2e6e5431-bb17-4c41-9985-d39c50d83c73" providerId="ADAL" clId="{A96DF0CC-E8B0-4304-9663-FE5241FC3812}" dt="2024-01-30T07:04:03.237" v="16237" actId="20577"/>
          <ac:spMkLst>
            <pc:docMk/>
            <pc:sldMk cId="2683748588" sldId="408"/>
            <ac:spMk id="2" creationId="{FAC06C1F-07FB-3DB7-CA35-0270FCF432E7}"/>
          </ac:spMkLst>
        </pc:spChg>
        <pc:spChg chg="mod">
          <ac:chgData name="Toby Donaldson" userId="2e6e5431-bb17-4c41-9985-d39c50d83c73" providerId="ADAL" clId="{A96DF0CC-E8B0-4304-9663-FE5241FC3812}" dt="2024-01-30T07:20:22.034" v="17359" actId="20577"/>
          <ac:spMkLst>
            <pc:docMk/>
            <pc:sldMk cId="2683748588" sldId="408"/>
            <ac:spMk id="3" creationId="{1BD4FFB3-129F-8468-E73B-1E6DA086065B}"/>
          </ac:spMkLst>
        </pc:spChg>
        <pc:spChg chg="mod">
          <ac:chgData name="Toby Donaldson" userId="2e6e5431-bb17-4c41-9985-d39c50d83c73" providerId="ADAL" clId="{A96DF0CC-E8B0-4304-9663-FE5241FC3812}" dt="2024-01-30T07:00:12.089" v="15969" actId="207"/>
          <ac:spMkLst>
            <pc:docMk/>
            <pc:sldMk cId="2683748588" sldId="408"/>
            <ac:spMk id="5" creationId="{00875744-F50D-0EB4-32BD-18E1FE5F2ED3}"/>
          </ac:spMkLst>
        </pc:spChg>
        <pc:spChg chg="add">
          <ac:chgData name="Toby Donaldson" userId="2e6e5431-bb17-4c41-9985-d39c50d83c73" providerId="ADAL" clId="{A96DF0CC-E8B0-4304-9663-FE5241FC3812}" dt="2024-01-30T07:01:10" v="16148" actId="11529"/>
          <ac:spMkLst>
            <pc:docMk/>
            <pc:sldMk cId="2683748588" sldId="408"/>
            <ac:spMk id="8" creationId="{B657290E-8EBC-847E-7A2F-81663F66EA08}"/>
          </ac:spMkLst>
        </pc:spChg>
        <pc:spChg chg="add mod">
          <ac:chgData name="Toby Donaldson" userId="2e6e5431-bb17-4c41-9985-d39c50d83c73" providerId="ADAL" clId="{A96DF0CC-E8B0-4304-9663-FE5241FC3812}" dt="2024-01-30T07:15:26.969" v="16978" actId="20577"/>
          <ac:spMkLst>
            <pc:docMk/>
            <pc:sldMk cId="2683748588" sldId="408"/>
            <ac:spMk id="9" creationId="{6F6F9509-2304-4DF5-E5E4-647F33FB837C}"/>
          </ac:spMkLst>
        </pc:spChg>
        <pc:spChg chg="mod">
          <ac:chgData name="Toby Donaldson" userId="2e6e5431-bb17-4c41-9985-d39c50d83c73" providerId="ADAL" clId="{A96DF0CC-E8B0-4304-9663-FE5241FC3812}" dt="2024-01-30T07:07:07.290" v="16409" actId="20577"/>
          <ac:spMkLst>
            <pc:docMk/>
            <pc:sldMk cId="2683748588" sldId="408"/>
            <ac:spMk id="13" creationId="{9C76A361-1852-3CE8-9103-92B277620487}"/>
          </ac:spMkLst>
        </pc:spChg>
        <pc:cxnChg chg="del mod">
          <ac:chgData name="Toby Donaldson" userId="2e6e5431-bb17-4c41-9985-d39c50d83c73" providerId="ADAL" clId="{A96DF0CC-E8B0-4304-9663-FE5241FC3812}" dt="2024-01-30T07:01:02.797" v="16146" actId="21"/>
          <ac:cxnSpMkLst>
            <pc:docMk/>
            <pc:sldMk cId="2683748588" sldId="408"/>
            <ac:cxnSpMk id="15" creationId="{AC4E5084-F922-E3FF-AB17-4F4A7B0F5B54}"/>
          </ac:cxnSpMkLst>
        </pc:cxnChg>
      </pc:sldChg>
      <pc:sldChg chg="addSp delSp modSp add mod">
        <pc:chgData name="Toby Donaldson" userId="2e6e5431-bb17-4c41-9985-d39c50d83c73" providerId="ADAL" clId="{A96DF0CC-E8B0-4304-9663-FE5241FC3812}" dt="2024-01-30T07:20:19.258" v="17358" actId="20577"/>
        <pc:sldMkLst>
          <pc:docMk/>
          <pc:sldMk cId="3080840747" sldId="409"/>
        </pc:sldMkLst>
        <pc:spChg chg="mod">
          <ac:chgData name="Toby Donaldson" userId="2e6e5431-bb17-4c41-9985-d39c50d83c73" providerId="ADAL" clId="{A96DF0CC-E8B0-4304-9663-FE5241FC3812}" dt="2024-01-30T07:20:19.258" v="17358" actId="20577"/>
          <ac:spMkLst>
            <pc:docMk/>
            <pc:sldMk cId="3080840747" sldId="409"/>
            <ac:spMk id="3" creationId="{1BD4FFB3-129F-8468-E73B-1E6DA086065B}"/>
          </ac:spMkLst>
        </pc:spChg>
        <pc:spChg chg="mod">
          <ac:chgData name="Toby Donaldson" userId="2e6e5431-bb17-4c41-9985-d39c50d83c73" providerId="ADAL" clId="{A96DF0CC-E8B0-4304-9663-FE5241FC3812}" dt="2024-01-30T07:12:55.305" v="16855" actId="14100"/>
          <ac:spMkLst>
            <pc:docMk/>
            <pc:sldMk cId="3080840747" sldId="409"/>
            <ac:spMk id="5" creationId="{00875744-F50D-0EB4-32BD-18E1FE5F2ED3}"/>
          </ac:spMkLst>
        </pc:spChg>
        <pc:spChg chg="add mod">
          <ac:chgData name="Toby Donaldson" userId="2e6e5431-bb17-4c41-9985-d39c50d83c73" providerId="ADAL" clId="{A96DF0CC-E8B0-4304-9663-FE5241FC3812}" dt="2024-01-30T07:08:11.039" v="16527" actId="1076"/>
          <ac:spMkLst>
            <pc:docMk/>
            <pc:sldMk cId="3080840747" sldId="409"/>
            <ac:spMk id="6" creationId="{0C902F19-D220-16D2-D542-A46DBB54DDF4}"/>
          </ac:spMkLst>
        </pc:spChg>
        <pc:spChg chg="del mod">
          <ac:chgData name="Toby Donaldson" userId="2e6e5431-bb17-4c41-9985-d39c50d83c73" providerId="ADAL" clId="{A96DF0CC-E8B0-4304-9663-FE5241FC3812}" dt="2024-01-30T07:06:38.591" v="16388" actId="21"/>
          <ac:spMkLst>
            <pc:docMk/>
            <pc:sldMk cId="3080840747" sldId="409"/>
            <ac:spMk id="8" creationId="{B657290E-8EBC-847E-7A2F-81663F66EA08}"/>
          </ac:spMkLst>
        </pc:spChg>
        <pc:spChg chg="mod">
          <ac:chgData name="Toby Donaldson" userId="2e6e5431-bb17-4c41-9985-d39c50d83c73" providerId="ADAL" clId="{A96DF0CC-E8B0-4304-9663-FE5241FC3812}" dt="2024-01-30T07:15:17.154" v="16969" actId="20577"/>
          <ac:spMkLst>
            <pc:docMk/>
            <pc:sldMk cId="3080840747" sldId="409"/>
            <ac:spMk id="9" creationId="{6F6F9509-2304-4DF5-E5E4-647F33FB837C}"/>
          </ac:spMkLst>
        </pc:spChg>
        <pc:spChg chg="mod">
          <ac:chgData name="Toby Donaldson" userId="2e6e5431-bb17-4c41-9985-d39c50d83c73" providerId="ADAL" clId="{A96DF0CC-E8B0-4304-9663-FE5241FC3812}" dt="2024-01-30T07:08:49.893" v="16600" actId="20577"/>
          <ac:spMkLst>
            <pc:docMk/>
            <pc:sldMk cId="3080840747" sldId="409"/>
            <ac:spMk id="13" creationId="{9C76A361-1852-3CE8-9103-92B277620487}"/>
          </ac:spMkLst>
        </pc:spChg>
        <pc:cxnChg chg="add mod">
          <ac:chgData name="Toby Donaldson" userId="2e6e5431-bb17-4c41-9985-d39c50d83c73" providerId="ADAL" clId="{A96DF0CC-E8B0-4304-9663-FE5241FC3812}" dt="2024-01-30T07:08:45.273" v="16572" actId="20577"/>
          <ac:cxnSpMkLst>
            <pc:docMk/>
            <pc:sldMk cId="3080840747" sldId="409"/>
            <ac:cxnSpMk id="10" creationId="{6924679F-C42B-3A1F-8CCB-C4D6C8B24B70}"/>
          </ac:cxnSpMkLst>
        </pc:cxnChg>
      </pc:sldChg>
      <pc:sldChg chg="add del">
        <pc:chgData name="Toby Donaldson" userId="2e6e5431-bb17-4c41-9985-d39c50d83c73" providerId="ADAL" clId="{A96DF0CC-E8B0-4304-9663-FE5241FC3812}" dt="2024-01-30T07:04:45.595" v="16276" actId="2696"/>
        <pc:sldMkLst>
          <pc:docMk/>
          <pc:sldMk cId="3601546282" sldId="409"/>
        </pc:sldMkLst>
      </pc:sldChg>
      <pc:sldChg chg="modSp add mod">
        <pc:chgData name="Toby Donaldson" userId="2e6e5431-bb17-4c41-9985-d39c50d83c73" providerId="ADAL" clId="{A96DF0CC-E8B0-4304-9663-FE5241FC3812}" dt="2024-01-30T07:20:16.061" v="17357" actId="20577"/>
        <pc:sldMkLst>
          <pc:docMk/>
          <pc:sldMk cId="2637678866" sldId="410"/>
        </pc:sldMkLst>
        <pc:spChg chg="mod">
          <ac:chgData name="Toby Donaldson" userId="2e6e5431-bb17-4c41-9985-d39c50d83c73" providerId="ADAL" clId="{A96DF0CC-E8B0-4304-9663-FE5241FC3812}" dt="2024-01-30T07:20:16.061" v="17357" actId="20577"/>
          <ac:spMkLst>
            <pc:docMk/>
            <pc:sldMk cId="2637678866" sldId="410"/>
            <ac:spMk id="3" creationId="{1BD4FFB3-129F-8468-E73B-1E6DA086065B}"/>
          </ac:spMkLst>
        </pc:spChg>
        <pc:spChg chg="mod">
          <ac:chgData name="Toby Donaldson" userId="2e6e5431-bb17-4c41-9985-d39c50d83c73" providerId="ADAL" clId="{A96DF0CC-E8B0-4304-9663-FE5241FC3812}" dt="2024-01-30T07:13:36.600" v="16883" actId="14100"/>
          <ac:spMkLst>
            <pc:docMk/>
            <pc:sldMk cId="2637678866" sldId="410"/>
            <ac:spMk id="5" creationId="{00875744-F50D-0EB4-32BD-18E1FE5F2ED3}"/>
          </ac:spMkLst>
        </pc:spChg>
        <pc:spChg chg="mod">
          <ac:chgData name="Toby Donaldson" userId="2e6e5431-bb17-4c41-9985-d39c50d83c73" providerId="ADAL" clId="{A96DF0CC-E8B0-4304-9663-FE5241FC3812}" dt="2024-01-30T07:15:09.514" v="16963" actId="20577"/>
          <ac:spMkLst>
            <pc:docMk/>
            <pc:sldMk cId="2637678866" sldId="410"/>
            <ac:spMk id="9" creationId="{6F6F9509-2304-4DF5-E5E4-647F33FB837C}"/>
          </ac:spMkLst>
        </pc:spChg>
        <pc:spChg chg="mod">
          <ac:chgData name="Toby Donaldson" userId="2e6e5431-bb17-4c41-9985-d39c50d83c73" providerId="ADAL" clId="{A96DF0CC-E8B0-4304-9663-FE5241FC3812}" dt="2024-01-30T07:10:45.057" v="16762" actId="14100"/>
          <ac:spMkLst>
            <pc:docMk/>
            <pc:sldMk cId="2637678866" sldId="410"/>
            <ac:spMk id="13" creationId="{9C76A361-1852-3CE8-9103-92B277620487}"/>
          </ac:spMkLst>
        </pc:spChg>
        <pc:cxnChg chg="mod">
          <ac:chgData name="Toby Donaldson" userId="2e6e5431-bb17-4c41-9985-d39c50d83c73" providerId="ADAL" clId="{A96DF0CC-E8B0-4304-9663-FE5241FC3812}" dt="2024-01-30T07:10:45.057" v="16762" actId="14100"/>
          <ac:cxnSpMkLst>
            <pc:docMk/>
            <pc:sldMk cId="2637678866" sldId="410"/>
            <ac:cxnSpMk id="10" creationId="{6924679F-C42B-3A1F-8CCB-C4D6C8B24B70}"/>
          </ac:cxnSpMkLst>
        </pc:cxnChg>
      </pc:sldChg>
      <pc:sldChg chg="modSp add mod ord">
        <pc:chgData name="Toby Donaldson" userId="2e6e5431-bb17-4c41-9985-d39c50d83c73" providerId="ADAL" clId="{A96DF0CC-E8B0-4304-9663-FE5241FC3812}" dt="2024-01-30T07:20:13.237" v="17356" actId="20577"/>
        <pc:sldMkLst>
          <pc:docMk/>
          <pc:sldMk cId="3276145943" sldId="411"/>
        </pc:sldMkLst>
        <pc:spChg chg="mod">
          <ac:chgData name="Toby Donaldson" userId="2e6e5431-bb17-4c41-9985-d39c50d83c73" providerId="ADAL" clId="{A96DF0CC-E8B0-4304-9663-FE5241FC3812}" dt="2024-01-30T07:20:13.237" v="17356" actId="20577"/>
          <ac:spMkLst>
            <pc:docMk/>
            <pc:sldMk cId="3276145943" sldId="411"/>
            <ac:spMk id="3" creationId="{1BD4FFB3-129F-8468-E73B-1E6DA086065B}"/>
          </ac:spMkLst>
        </pc:spChg>
        <pc:spChg chg="mod">
          <ac:chgData name="Toby Donaldson" userId="2e6e5431-bb17-4c41-9985-d39c50d83c73" providerId="ADAL" clId="{A96DF0CC-E8B0-4304-9663-FE5241FC3812}" dt="2024-01-30T07:14:51.864" v="16957" actId="20577"/>
          <ac:spMkLst>
            <pc:docMk/>
            <pc:sldMk cId="3276145943" sldId="411"/>
            <ac:spMk id="5" creationId="{00875744-F50D-0EB4-32BD-18E1FE5F2ED3}"/>
          </ac:spMkLst>
        </pc:spChg>
        <pc:spChg chg="mod">
          <ac:chgData name="Toby Donaldson" userId="2e6e5431-bb17-4c41-9985-d39c50d83c73" providerId="ADAL" clId="{A96DF0CC-E8B0-4304-9663-FE5241FC3812}" dt="2024-01-30T07:16:12.824" v="17030" actId="20577"/>
          <ac:spMkLst>
            <pc:docMk/>
            <pc:sldMk cId="3276145943" sldId="411"/>
            <ac:spMk id="9" creationId="{6F6F9509-2304-4DF5-E5E4-647F33FB837C}"/>
          </ac:spMkLst>
        </pc:spChg>
        <pc:spChg chg="mod">
          <ac:chgData name="Toby Donaldson" userId="2e6e5431-bb17-4c41-9985-d39c50d83c73" providerId="ADAL" clId="{A96DF0CC-E8B0-4304-9663-FE5241FC3812}" dt="2024-01-30T07:11:42.803" v="16819" actId="113"/>
          <ac:spMkLst>
            <pc:docMk/>
            <pc:sldMk cId="3276145943" sldId="411"/>
            <ac:spMk id="13" creationId="{9C76A361-1852-3CE8-9103-92B277620487}"/>
          </ac:spMkLst>
        </pc:spChg>
        <pc:cxnChg chg="mod">
          <ac:chgData name="Toby Donaldson" userId="2e6e5431-bb17-4c41-9985-d39c50d83c73" providerId="ADAL" clId="{A96DF0CC-E8B0-4304-9663-FE5241FC3812}" dt="2024-01-30T07:11:36.785" v="16818" actId="20577"/>
          <ac:cxnSpMkLst>
            <pc:docMk/>
            <pc:sldMk cId="3276145943" sldId="411"/>
            <ac:cxnSpMk id="10" creationId="{6924679F-C42B-3A1F-8CCB-C4D6C8B24B70}"/>
          </ac:cxnSpMkLst>
        </pc:cxnChg>
      </pc:sldChg>
      <pc:sldChg chg="delSp modSp add mod">
        <pc:chgData name="Toby Donaldson" userId="2e6e5431-bb17-4c41-9985-d39c50d83c73" providerId="ADAL" clId="{A96DF0CC-E8B0-4304-9663-FE5241FC3812}" dt="2024-01-30T07:20:10.709" v="17355" actId="20577"/>
        <pc:sldMkLst>
          <pc:docMk/>
          <pc:sldMk cId="557759141" sldId="412"/>
        </pc:sldMkLst>
        <pc:spChg chg="mod">
          <ac:chgData name="Toby Donaldson" userId="2e6e5431-bb17-4c41-9985-d39c50d83c73" providerId="ADAL" clId="{A96DF0CC-E8B0-4304-9663-FE5241FC3812}" dt="2024-01-30T07:18:55.929" v="17324" actId="20577"/>
          <ac:spMkLst>
            <pc:docMk/>
            <pc:sldMk cId="557759141" sldId="412"/>
            <ac:spMk id="2" creationId="{FAC06C1F-07FB-3DB7-CA35-0270FCF432E7}"/>
          </ac:spMkLst>
        </pc:spChg>
        <pc:spChg chg="mod">
          <ac:chgData name="Toby Donaldson" userId="2e6e5431-bb17-4c41-9985-d39c50d83c73" providerId="ADAL" clId="{A96DF0CC-E8B0-4304-9663-FE5241FC3812}" dt="2024-01-30T07:20:10.709" v="17355" actId="20577"/>
          <ac:spMkLst>
            <pc:docMk/>
            <pc:sldMk cId="557759141" sldId="412"/>
            <ac:spMk id="3" creationId="{1BD4FFB3-129F-8468-E73B-1E6DA086065B}"/>
          </ac:spMkLst>
        </pc:spChg>
        <pc:spChg chg="mod">
          <ac:chgData name="Toby Donaldson" userId="2e6e5431-bb17-4c41-9985-d39c50d83c73" providerId="ADAL" clId="{A96DF0CC-E8B0-4304-9663-FE5241FC3812}" dt="2024-01-30T07:19:14.378" v="17327" actId="14100"/>
          <ac:spMkLst>
            <pc:docMk/>
            <pc:sldMk cId="557759141" sldId="412"/>
            <ac:spMk id="5" creationId="{00875744-F50D-0EB4-32BD-18E1FE5F2ED3}"/>
          </ac:spMkLst>
        </pc:spChg>
        <pc:spChg chg="del">
          <ac:chgData name="Toby Donaldson" userId="2e6e5431-bb17-4c41-9985-d39c50d83c73" providerId="ADAL" clId="{A96DF0CC-E8B0-4304-9663-FE5241FC3812}" dt="2024-01-30T07:17:31.575" v="17204" actId="21"/>
          <ac:spMkLst>
            <pc:docMk/>
            <pc:sldMk cId="557759141" sldId="412"/>
            <ac:spMk id="6" creationId="{0C902F19-D220-16D2-D542-A46DBB54DDF4}"/>
          </ac:spMkLst>
        </pc:spChg>
        <pc:spChg chg="mod">
          <ac:chgData name="Toby Donaldson" userId="2e6e5431-bb17-4c41-9985-d39c50d83c73" providerId="ADAL" clId="{A96DF0CC-E8B0-4304-9663-FE5241FC3812}" dt="2024-01-30T07:19:48.579" v="17354" actId="20577"/>
          <ac:spMkLst>
            <pc:docMk/>
            <pc:sldMk cId="557759141" sldId="412"/>
            <ac:spMk id="9" creationId="{6F6F9509-2304-4DF5-E5E4-647F33FB837C}"/>
          </ac:spMkLst>
        </pc:spChg>
        <pc:spChg chg="mod">
          <ac:chgData name="Toby Donaldson" userId="2e6e5431-bb17-4c41-9985-d39c50d83c73" providerId="ADAL" clId="{A96DF0CC-E8B0-4304-9663-FE5241FC3812}" dt="2024-01-30T07:19:18.231" v="17328" actId="1076"/>
          <ac:spMkLst>
            <pc:docMk/>
            <pc:sldMk cId="557759141" sldId="412"/>
            <ac:spMk id="13" creationId="{9C76A361-1852-3CE8-9103-92B277620487}"/>
          </ac:spMkLst>
        </pc:spChg>
        <pc:cxnChg chg="del mod">
          <ac:chgData name="Toby Donaldson" userId="2e6e5431-bb17-4c41-9985-d39c50d83c73" providerId="ADAL" clId="{A96DF0CC-E8B0-4304-9663-FE5241FC3812}" dt="2024-01-30T07:17:41.427" v="17206" actId="21"/>
          <ac:cxnSpMkLst>
            <pc:docMk/>
            <pc:sldMk cId="557759141" sldId="412"/>
            <ac:cxnSpMk id="10" creationId="{6924679F-C42B-3A1F-8CCB-C4D6C8B24B70}"/>
          </ac:cxnSpMkLst>
        </pc:cxnChg>
      </pc:sldChg>
      <pc:sldChg chg="addSp delSp modSp add mod ord">
        <pc:chgData name="Toby Donaldson" userId="2e6e5431-bb17-4c41-9985-d39c50d83c73" providerId="ADAL" clId="{A96DF0CC-E8B0-4304-9663-FE5241FC3812}" dt="2024-01-30T07:26:10.221" v="17863" actId="20577"/>
        <pc:sldMkLst>
          <pc:docMk/>
          <pc:sldMk cId="4052424333" sldId="413"/>
        </pc:sldMkLst>
        <pc:spChg chg="mod">
          <ac:chgData name="Toby Donaldson" userId="2e6e5431-bb17-4c41-9985-d39c50d83c73" providerId="ADAL" clId="{A96DF0CC-E8B0-4304-9663-FE5241FC3812}" dt="2024-01-30T07:21:37.341" v="17392" actId="20577"/>
          <ac:spMkLst>
            <pc:docMk/>
            <pc:sldMk cId="4052424333" sldId="413"/>
            <ac:spMk id="2" creationId="{FAC06C1F-07FB-3DB7-CA35-0270FCF432E7}"/>
          </ac:spMkLst>
        </pc:spChg>
        <pc:spChg chg="mod">
          <ac:chgData name="Toby Donaldson" userId="2e6e5431-bb17-4c41-9985-d39c50d83c73" providerId="ADAL" clId="{A96DF0CC-E8B0-4304-9663-FE5241FC3812}" dt="2024-01-30T07:26:10.221" v="17863" actId="20577"/>
          <ac:spMkLst>
            <pc:docMk/>
            <pc:sldMk cId="4052424333" sldId="413"/>
            <ac:spMk id="5" creationId="{00875744-F50D-0EB4-32BD-18E1FE5F2ED3}"/>
          </ac:spMkLst>
        </pc:spChg>
        <pc:spChg chg="add del mod">
          <ac:chgData name="Toby Donaldson" userId="2e6e5431-bb17-4c41-9985-d39c50d83c73" providerId="ADAL" clId="{A96DF0CC-E8B0-4304-9663-FE5241FC3812}" dt="2024-01-30T07:24:43.715" v="17828" actId="21"/>
          <ac:spMkLst>
            <pc:docMk/>
            <pc:sldMk cId="4052424333" sldId="413"/>
            <ac:spMk id="7" creationId="{438C3FB7-BF83-78B0-0289-2AC57A0E2741}"/>
          </ac:spMkLst>
        </pc:spChg>
        <pc:spChg chg="del">
          <ac:chgData name="Toby Donaldson" userId="2e6e5431-bb17-4c41-9985-d39c50d83c73" providerId="ADAL" clId="{A96DF0CC-E8B0-4304-9663-FE5241FC3812}" dt="2024-01-30T07:23:51.872" v="17726" actId="21"/>
          <ac:spMkLst>
            <pc:docMk/>
            <pc:sldMk cId="4052424333" sldId="413"/>
            <ac:spMk id="9" creationId="{6F6F9509-2304-4DF5-E5E4-647F33FB837C}"/>
          </ac:spMkLst>
        </pc:spChg>
        <pc:spChg chg="mod">
          <ac:chgData name="Toby Donaldson" userId="2e6e5431-bb17-4c41-9985-d39c50d83c73" providerId="ADAL" clId="{A96DF0CC-E8B0-4304-9663-FE5241FC3812}" dt="2024-01-30T07:23:17.911" v="17684" actId="1076"/>
          <ac:spMkLst>
            <pc:docMk/>
            <pc:sldMk cId="4052424333" sldId="413"/>
            <ac:spMk id="13" creationId="{9C76A361-1852-3CE8-9103-92B277620487}"/>
          </ac:spMkLst>
        </pc:spChg>
        <pc:cxnChg chg="del mod">
          <ac:chgData name="Toby Donaldson" userId="2e6e5431-bb17-4c41-9985-d39c50d83c73" providerId="ADAL" clId="{A96DF0CC-E8B0-4304-9663-FE5241FC3812}" dt="2024-01-30T07:22:44.043" v="17615" actId="21"/>
          <ac:cxnSpMkLst>
            <pc:docMk/>
            <pc:sldMk cId="4052424333" sldId="413"/>
            <ac:cxnSpMk id="10" creationId="{6924679F-C42B-3A1F-8CCB-C4D6C8B24B70}"/>
          </ac:cxnSpMkLst>
        </pc:cxnChg>
      </pc:sldChg>
      <pc:sldChg chg="addSp delSp modSp add mod">
        <pc:chgData name="Toby Donaldson" userId="2e6e5431-bb17-4c41-9985-d39c50d83c73" providerId="ADAL" clId="{A96DF0CC-E8B0-4304-9663-FE5241FC3812}" dt="2024-01-30T07:28:22.950" v="18018" actId="14100"/>
        <pc:sldMkLst>
          <pc:docMk/>
          <pc:sldMk cId="22547546" sldId="414"/>
        </pc:sldMkLst>
        <pc:spChg chg="mod">
          <ac:chgData name="Toby Donaldson" userId="2e6e5431-bb17-4c41-9985-d39c50d83c73" providerId="ADAL" clId="{A96DF0CC-E8B0-4304-9663-FE5241FC3812}" dt="2024-01-30T07:26:05.147" v="17861" actId="20577"/>
          <ac:spMkLst>
            <pc:docMk/>
            <pc:sldMk cId="22547546" sldId="414"/>
            <ac:spMk id="5" creationId="{00875744-F50D-0EB4-32BD-18E1FE5F2ED3}"/>
          </ac:spMkLst>
        </pc:spChg>
        <pc:spChg chg="del">
          <ac:chgData name="Toby Donaldson" userId="2e6e5431-bb17-4c41-9985-d39c50d83c73" providerId="ADAL" clId="{A96DF0CC-E8B0-4304-9663-FE5241FC3812}" dt="2024-01-30T07:26:24.966" v="17864" actId="21"/>
          <ac:spMkLst>
            <pc:docMk/>
            <pc:sldMk cId="22547546" sldId="414"/>
            <ac:spMk id="6" creationId="{0C902F19-D220-16D2-D542-A46DBB54DDF4}"/>
          </ac:spMkLst>
        </pc:spChg>
        <pc:spChg chg="add mod">
          <ac:chgData name="Toby Donaldson" userId="2e6e5431-bb17-4c41-9985-d39c50d83c73" providerId="ADAL" clId="{A96DF0CC-E8B0-4304-9663-FE5241FC3812}" dt="2024-01-30T07:28:22.950" v="18018" actId="14100"/>
          <ac:spMkLst>
            <pc:docMk/>
            <pc:sldMk cId="22547546" sldId="414"/>
            <ac:spMk id="9" creationId="{617109EC-6021-F00E-B692-DC55A2D9D19D}"/>
          </ac:spMkLst>
        </pc:spChg>
        <pc:spChg chg="mod">
          <ac:chgData name="Toby Donaldson" userId="2e6e5431-bb17-4c41-9985-d39c50d83c73" providerId="ADAL" clId="{A96DF0CC-E8B0-4304-9663-FE5241FC3812}" dt="2024-01-30T07:27:49.935" v="18014" actId="1076"/>
          <ac:spMkLst>
            <pc:docMk/>
            <pc:sldMk cId="22547546" sldId="414"/>
            <ac:spMk id="13" creationId="{9C76A361-1852-3CE8-9103-92B277620487}"/>
          </ac:spMkLst>
        </pc:spChg>
        <pc:cxnChg chg="add">
          <ac:chgData name="Toby Donaldson" userId="2e6e5431-bb17-4c41-9985-d39c50d83c73" providerId="ADAL" clId="{A96DF0CC-E8B0-4304-9663-FE5241FC3812}" dt="2024-01-30T07:27:56.714" v="18015" actId="11529"/>
          <ac:cxnSpMkLst>
            <pc:docMk/>
            <pc:sldMk cId="22547546" sldId="414"/>
            <ac:cxnSpMk id="8" creationId="{66AA5EC5-7D8F-B83B-57DC-3907713618ED}"/>
          </ac:cxnSpMkLst>
        </pc:cxnChg>
      </pc:sldChg>
      <pc:sldChg chg="modSp mod">
        <pc:chgData name="Toby Donaldson" userId="2e6e5431-bb17-4c41-9985-d39c50d83c73" providerId="ADAL" clId="{A96DF0CC-E8B0-4304-9663-FE5241FC3812}" dt="2024-02-02T22:52:33.893" v="18044" actId="20577"/>
        <pc:sldMkLst>
          <pc:docMk/>
          <pc:sldMk cId="3702841320" sldId="421"/>
        </pc:sldMkLst>
        <pc:spChg chg="mod">
          <ac:chgData name="Toby Donaldson" userId="2e6e5431-bb17-4c41-9985-d39c50d83c73" providerId="ADAL" clId="{A96DF0CC-E8B0-4304-9663-FE5241FC3812}" dt="2024-02-02T22:52:33.893" v="18044" actId="20577"/>
          <ac:spMkLst>
            <pc:docMk/>
            <pc:sldMk cId="3702841320" sldId="421"/>
            <ac:spMk id="2" creationId="{BE2742BB-0079-F550-3E47-5456D0A41677}"/>
          </ac:spMkLst>
        </pc:spChg>
      </pc:sldChg>
    </pc:docChg>
  </pc:docChgLst>
  <pc:docChgLst>
    <pc:chgData name="Toby Donaldson" userId="2e6e5431-bb17-4c41-9985-d39c50d83c73" providerId="ADAL" clId="{3520225A-7FAC-4461-9FDF-E7DA7C7B989D}"/>
    <pc:docChg chg="undo redo custSel addSld modSld sldOrd modNotesMaster">
      <pc:chgData name="Toby Donaldson" userId="2e6e5431-bb17-4c41-9985-d39c50d83c73" providerId="ADAL" clId="{3520225A-7FAC-4461-9FDF-E7DA7C7B989D}" dt="2024-01-12T21:24:29.785" v="1361"/>
      <pc:docMkLst>
        <pc:docMk/>
      </pc:docMkLst>
      <pc:sldChg chg="modSp mod">
        <pc:chgData name="Toby Donaldson" userId="2e6e5431-bb17-4c41-9985-d39c50d83c73" providerId="ADAL" clId="{3520225A-7FAC-4461-9FDF-E7DA7C7B989D}" dt="2024-01-08T19:15:48.888" v="10" actId="20577"/>
        <pc:sldMkLst>
          <pc:docMk/>
          <pc:sldMk cId="1541010405" sldId="261"/>
        </pc:sldMkLst>
        <pc:spChg chg="mod">
          <ac:chgData name="Toby Donaldson" userId="2e6e5431-bb17-4c41-9985-d39c50d83c73" providerId="ADAL" clId="{3520225A-7FAC-4461-9FDF-E7DA7C7B989D}" dt="2024-01-08T19:15:48.888" v="10" actId="20577"/>
          <ac:spMkLst>
            <pc:docMk/>
            <pc:sldMk cId="1541010405" sldId="261"/>
            <ac:spMk id="3" creationId="{1FECA53D-FC0F-2C1A-B9F0-8F6C988044AA}"/>
          </ac:spMkLst>
        </pc:spChg>
      </pc:sldChg>
      <pc:sldChg chg="modSp mod">
        <pc:chgData name="Toby Donaldson" userId="2e6e5431-bb17-4c41-9985-d39c50d83c73" providerId="ADAL" clId="{3520225A-7FAC-4461-9FDF-E7DA7C7B989D}" dt="2024-01-10T19:49:46.084" v="1345" actId="5793"/>
        <pc:sldMkLst>
          <pc:docMk/>
          <pc:sldMk cId="2436281766" sldId="265"/>
        </pc:sldMkLst>
        <pc:spChg chg="mod">
          <ac:chgData name="Toby Donaldson" userId="2e6e5431-bb17-4c41-9985-d39c50d83c73" providerId="ADAL" clId="{3520225A-7FAC-4461-9FDF-E7DA7C7B989D}" dt="2024-01-10T19:49:46.084" v="1345" actId="5793"/>
          <ac:spMkLst>
            <pc:docMk/>
            <pc:sldMk cId="2436281766" sldId="265"/>
            <ac:spMk id="3" creationId="{1FECA53D-FC0F-2C1A-B9F0-8F6C988044AA}"/>
          </ac:spMkLst>
        </pc:spChg>
      </pc:sldChg>
      <pc:sldChg chg="addSp delSp modSp new mod">
        <pc:chgData name="Toby Donaldson" userId="2e6e5431-bb17-4c41-9985-d39c50d83c73" providerId="ADAL" clId="{3520225A-7FAC-4461-9FDF-E7DA7C7B989D}" dt="2024-01-08T21:21:00.321" v="1034"/>
        <pc:sldMkLst>
          <pc:docMk/>
          <pc:sldMk cId="3636921181" sldId="266"/>
        </pc:sldMkLst>
        <pc:spChg chg="del">
          <ac:chgData name="Toby Donaldson" userId="2e6e5431-bb17-4c41-9985-d39c50d83c73" providerId="ADAL" clId="{3520225A-7FAC-4461-9FDF-E7DA7C7B989D}" dt="2024-01-08T19:16:47.527" v="16" actId="21"/>
          <ac:spMkLst>
            <pc:docMk/>
            <pc:sldMk cId="3636921181" sldId="266"/>
            <ac:spMk id="2" creationId="{A3CE1CE7-2100-F9CE-FDBA-A5A7475E90CC}"/>
          </ac:spMkLst>
        </pc:spChg>
        <pc:spChg chg="del">
          <ac:chgData name="Toby Donaldson" userId="2e6e5431-bb17-4c41-9985-d39c50d83c73" providerId="ADAL" clId="{3520225A-7FAC-4461-9FDF-E7DA7C7B989D}" dt="2024-01-08T19:16:45.552" v="15" actId="21"/>
          <ac:spMkLst>
            <pc:docMk/>
            <pc:sldMk cId="3636921181" sldId="266"/>
            <ac:spMk id="3" creationId="{88833EA7-CFC9-9409-7C8E-3373BE0CD7CA}"/>
          </ac:spMkLst>
        </pc:spChg>
        <pc:spChg chg="add del">
          <ac:chgData name="Toby Donaldson" userId="2e6e5431-bb17-4c41-9985-d39c50d83c73" providerId="ADAL" clId="{3520225A-7FAC-4461-9FDF-E7DA7C7B989D}" dt="2024-01-08T19:16:40.565" v="13" actId="22"/>
          <ac:spMkLst>
            <pc:docMk/>
            <pc:sldMk cId="3636921181" sldId="266"/>
            <ac:spMk id="5" creationId="{82667313-8DCE-A9FA-91A0-204DAAA5841C}"/>
          </ac:spMkLst>
        </pc:spChg>
        <pc:spChg chg="add mod">
          <ac:chgData name="Toby Donaldson" userId="2e6e5431-bb17-4c41-9985-d39c50d83c73" providerId="ADAL" clId="{3520225A-7FAC-4461-9FDF-E7DA7C7B989D}" dt="2024-01-08T19:34:01.390" v="33" actId="108"/>
          <ac:spMkLst>
            <pc:docMk/>
            <pc:sldMk cId="3636921181" sldId="266"/>
            <ac:spMk id="7" creationId="{7DFC4003-7388-3EED-D126-02544346128E}"/>
          </ac:spMkLst>
        </pc:spChg>
        <pc:inkChg chg="add">
          <ac:chgData name="Toby Donaldson" userId="2e6e5431-bb17-4c41-9985-d39c50d83c73" providerId="ADAL" clId="{3520225A-7FAC-4461-9FDF-E7DA7C7B989D}" dt="2024-01-08T21:21:00.321" v="1034"/>
          <ac:inkMkLst>
            <pc:docMk/>
            <pc:sldMk cId="3636921181" sldId="266"/>
            <ac:inkMk id="8" creationId="{F56F3015-72FB-5932-60FB-54EF339CA16D}"/>
          </ac:inkMkLst>
        </pc:inkChg>
      </pc:sldChg>
      <pc:sldChg chg="addSp delSp modSp add mod">
        <pc:chgData name="Toby Donaldson" userId="2e6e5431-bb17-4c41-9985-d39c50d83c73" providerId="ADAL" clId="{3520225A-7FAC-4461-9FDF-E7DA7C7B989D}" dt="2024-01-08T21:21:00.321" v="1034"/>
        <pc:sldMkLst>
          <pc:docMk/>
          <pc:sldMk cId="3517402658" sldId="267"/>
        </pc:sldMkLst>
        <pc:spChg chg="add mod">
          <ac:chgData name="Toby Donaldson" userId="2e6e5431-bb17-4c41-9985-d39c50d83c73" providerId="ADAL" clId="{3520225A-7FAC-4461-9FDF-E7DA7C7B989D}" dt="2024-01-08T19:37:00.430" v="126" actId="20577"/>
          <ac:spMkLst>
            <pc:docMk/>
            <pc:sldMk cId="3517402658" sldId="267"/>
            <ac:spMk id="2" creationId="{9DE27F44-F97A-4C08-E56C-AF7030716265}"/>
          </ac:spMkLst>
        </pc:spChg>
        <pc:spChg chg="add mod">
          <ac:chgData name="Toby Donaldson" userId="2e6e5431-bb17-4c41-9985-d39c50d83c73" providerId="ADAL" clId="{3520225A-7FAC-4461-9FDF-E7DA7C7B989D}" dt="2024-01-08T19:42:12.361" v="183" actId="1076"/>
          <ac:spMkLst>
            <pc:docMk/>
            <pc:sldMk cId="3517402658" sldId="267"/>
            <ac:spMk id="3" creationId="{948F21E7-2171-A8DA-B2E0-86457790EC9C}"/>
          </ac:spMkLst>
        </pc:spChg>
        <pc:spChg chg="add del">
          <ac:chgData name="Toby Donaldson" userId="2e6e5431-bb17-4c41-9985-d39c50d83c73" providerId="ADAL" clId="{3520225A-7FAC-4461-9FDF-E7DA7C7B989D}" dt="2024-01-08T19:46:39.126" v="188" actId="22"/>
          <ac:spMkLst>
            <pc:docMk/>
            <pc:sldMk cId="3517402658" sldId="267"/>
            <ac:spMk id="5" creationId="{791E1B3A-9DDD-52F9-CA8D-BCFE27466EBE}"/>
          </ac:spMkLst>
        </pc:spChg>
        <pc:spChg chg="mod">
          <ac:chgData name="Toby Donaldson" userId="2e6e5431-bb17-4c41-9985-d39c50d83c73" providerId="ADAL" clId="{3520225A-7FAC-4461-9FDF-E7DA7C7B989D}" dt="2024-01-08T19:47:18.937" v="224" actId="1076"/>
          <ac:spMkLst>
            <pc:docMk/>
            <pc:sldMk cId="3517402658" sldId="267"/>
            <ac:spMk id="7" creationId="{7DFC4003-7388-3EED-D126-02544346128E}"/>
          </ac:spMkLst>
        </pc:spChg>
        <pc:spChg chg="add del mod">
          <ac:chgData name="Toby Donaldson" userId="2e6e5431-bb17-4c41-9985-d39c50d83c73" providerId="ADAL" clId="{3520225A-7FAC-4461-9FDF-E7DA7C7B989D}" dt="2024-01-08T19:47:05.250" v="222" actId="21"/>
          <ac:spMkLst>
            <pc:docMk/>
            <pc:sldMk cId="3517402658" sldId="267"/>
            <ac:spMk id="8" creationId="{C72E2202-A3E5-BA68-AF9E-6598A73E68AD}"/>
          </ac:spMkLst>
        </pc:spChg>
        <pc:inkChg chg="add">
          <ac:chgData name="Toby Donaldson" userId="2e6e5431-bb17-4c41-9985-d39c50d83c73" providerId="ADAL" clId="{3520225A-7FAC-4461-9FDF-E7DA7C7B989D}" dt="2024-01-08T21:21:00.321" v="1034"/>
          <ac:inkMkLst>
            <pc:docMk/>
            <pc:sldMk cId="3517402658" sldId="267"/>
            <ac:inkMk id="9" creationId="{4AD46066-A55D-19E5-04A5-D626A0820F89}"/>
          </ac:inkMkLst>
        </pc:inkChg>
      </pc:sldChg>
      <pc:sldChg chg="addSp modSp add mod">
        <pc:chgData name="Toby Donaldson" userId="2e6e5431-bb17-4c41-9985-d39c50d83c73" providerId="ADAL" clId="{3520225A-7FAC-4461-9FDF-E7DA7C7B989D}" dt="2024-01-08T21:21:00.321" v="1034"/>
        <pc:sldMkLst>
          <pc:docMk/>
          <pc:sldMk cId="3375718809" sldId="268"/>
        </pc:sldMkLst>
        <pc:spChg chg="mod">
          <ac:chgData name="Toby Donaldson" userId="2e6e5431-bb17-4c41-9985-d39c50d83c73" providerId="ADAL" clId="{3520225A-7FAC-4461-9FDF-E7DA7C7B989D}" dt="2024-01-08T19:37:11.162" v="146" actId="20577"/>
          <ac:spMkLst>
            <pc:docMk/>
            <pc:sldMk cId="3375718809" sldId="268"/>
            <ac:spMk id="2" creationId="{9DE27F44-F97A-4C08-E56C-AF7030716265}"/>
          </ac:spMkLst>
        </pc:spChg>
        <pc:spChg chg="mod">
          <ac:chgData name="Toby Donaldson" userId="2e6e5431-bb17-4c41-9985-d39c50d83c73" providerId="ADAL" clId="{3520225A-7FAC-4461-9FDF-E7DA7C7B989D}" dt="2024-01-08T19:48:14.224" v="272" actId="20577"/>
          <ac:spMkLst>
            <pc:docMk/>
            <pc:sldMk cId="3375718809" sldId="268"/>
            <ac:spMk id="7" creationId="{7DFC4003-7388-3EED-D126-02544346128E}"/>
          </ac:spMkLst>
        </pc:spChg>
        <pc:inkChg chg="add">
          <ac:chgData name="Toby Donaldson" userId="2e6e5431-bb17-4c41-9985-d39c50d83c73" providerId="ADAL" clId="{3520225A-7FAC-4461-9FDF-E7DA7C7B989D}" dt="2024-01-08T21:21:00.321" v="1034"/>
          <ac:inkMkLst>
            <pc:docMk/>
            <pc:sldMk cId="3375718809" sldId="268"/>
            <ac:inkMk id="3" creationId="{F80642E4-756D-BD90-DDE3-E262B62E1337}"/>
          </ac:inkMkLst>
        </pc:inkChg>
      </pc:sldChg>
      <pc:sldChg chg="addSp modSp add mod">
        <pc:chgData name="Toby Donaldson" userId="2e6e5431-bb17-4c41-9985-d39c50d83c73" providerId="ADAL" clId="{3520225A-7FAC-4461-9FDF-E7DA7C7B989D}" dt="2024-01-08T21:21:00.321" v="1034"/>
        <pc:sldMkLst>
          <pc:docMk/>
          <pc:sldMk cId="2011753331" sldId="269"/>
        </pc:sldMkLst>
        <pc:spChg chg="mod">
          <ac:chgData name="Toby Donaldson" userId="2e6e5431-bb17-4c41-9985-d39c50d83c73" providerId="ADAL" clId="{3520225A-7FAC-4461-9FDF-E7DA7C7B989D}" dt="2024-01-08T19:55:39.091" v="441" actId="20577"/>
          <ac:spMkLst>
            <pc:docMk/>
            <pc:sldMk cId="2011753331" sldId="269"/>
            <ac:spMk id="2" creationId="{9DE27F44-F97A-4C08-E56C-AF7030716265}"/>
          </ac:spMkLst>
        </pc:spChg>
        <pc:spChg chg="mod">
          <ac:chgData name="Toby Donaldson" userId="2e6e5431-bb17-4c41-9985-d39c50d83c73" providerId="ADAL" clId="{3520225A-7FAC-4461-9FDF-E7DA7C7B989D}" dt="2024-01-08T19:55:10.887" v="421" actId="20577"/>
          <ac:spMkLst>
            <pc:docMk/>
            <pc:sldMk cId="2011753331" sldId="269"/>
            <ac:spMk id="7" creationId="{7DFC4003-7388-3EED-D126-02544346128E}"/>
          </ac:spMkLst>
        </pc:spChg>
        <pc:inkChg chg="add">
          <ac:chgData name="Toby Donaldson" userId="2e6e5431-bb17-4c41-9985-d39c50d83c73" providerId="ADAL" clId="{3520225A-7FAC-4461-9FDF-E7DA7C7B989D}" dt="2024-01-08T21:21:00.321" v="1034"/>
          <ac:inkMkLst>
            <pc:docMk/>
            <pc:sldMk cId="2011753331" sldId="269"/>
            <ac:inkMk id="3" creationId="{7636F037-2CAA-E8CC-5826-CF518C6368E1}"/>
          </ac:inkMkLst>
        </pc:inkChg>
      </pc:sldChg>
      <pc:sldChg chg="addSp modSp add mod">
        <pc:chgData name="Toby Donaldson" userId="2e6e5431-bb17-4c41-9985-d39c50d83c73" providerId="ADAL" clId="{3520225A-7FAC-4461-9FDF-E7DA7C7B989D}" dt="2024-01-08T21:21:00.321" v="1034"/>
        <pc:sldMkLst>
          <pc:docMk/>
          <pc:sldMk cId="396683559" sldId="270"/>
        </pc:sldMkLst>
        <pc:spChg chg="mod">
          <ac:chgData name="Toby Donaldson" userId="2e6e5431-bb17-4c41-9985-d39c50d83c73" providerId="ADAL" clId="{3520225A-7FAC-4461-9FDF-E7DA7C7B989D}" dt="2024-01-08T19:59:05.901" v="577" actId="20577"/>
          <ac:spMkLst>
            <pc:docMk/>
            <pc:sldMk cId="396683559" sldId="270"/>
            <ac:spMk id="2" creationId="{9DE27F44-F97A-4C08-E56C-AF7030716265}"/>
          </ac:spMkLst>
        </pc:spChg>
        <pc:spChg chg="add mod">
          <ac:chgData name="Toby Donaldson" userId="2e6e5431-bb17-4c41-9985-d39c50d83c73" providerId="ADAL" clId="{3520225A-7FAC-4461-9FDF-E7DA7C7B989D}" dt="2024-01-08T19:58:51.714" v="554" actId="20577"/>
          <ac:spMkLst>
            <pc:docMk/>
            <pc:sldMk cId="396683559" sldId="270"/>
            <ac:spMk id="3" creationId="{D2700EDD-5E98-F7F1-BBBF-7750125F5386}"/>
          </ac:spMkLst>
        </pc:spChg>
        <pc:spChg chg="mod">
          <ac:chgData name="Toby Donaldson" userId="2e6e5431-bb17-4c41-9985-d39c50d83c73" providerId="ADAL" clId="{3520225A-7FAC-4461-9FDF-E7DA7C7B989D}" dt="2024-01-08T19:59:22.145" v="580" actId="20577"/>
          <ac:spMkLst>
            <pc:docMk/>
            <pc:sldMk cId="396683559" sldId="270"/>
            <ac:spMk id="7" creationId="{7DFC4003-7388-3EED-D126-02544346128E}"/>
          </ac:spMkLst>
        </pc:spChg>
        <pc:inkChg chg="add">
          <ac:chgData name="Toby Donaldson" userId="2e6e5431-bb17-4c41-9985-d39c50d83c73" providerId="ADAL" clId="{3520225A-7FAC-4461-9FDF-E7DA7C7B989D}" dt="2024-01-08T21:21:00.321" v="1034"/>
          <ac:inkMkLst>
            <pc:docMk/>
            <pc:sldMk cId="396683559" sldId="270"/>
            <ac:inkMk id="4" creationId="{D39EACDE-9595-D7A8-F764-2F6878BA6352}"/>
          </ac:inkMkLst>
        </pc:inkChg>
      </pc:sldChg>
      <pc:sldChg chg="delSp modSp add mod">
        <pc:chgData name="Toby Donaldson" userId="2e6e5431-bb17-4c41-9985-d39c50d83c73" providerId="ADAL" clId="{3520225A-7FAC-4461-9FDF-E7DA7C7B989D}" dt="2024-01-08T20:00:30.049" v="599" actId="21"/>
        <pc:sldMkLst>
          <pc:docMk/>
          <pc:sldMk cId="1463498382" sldId="271"/>
        </pc:sldMkLst>
        <pc:spChg chg="del">
          <ac:chgData name="Toby Donaldson" userId="2e6e5431-bb17-4c41-9985-d39c50d83c73" providerId="ADAL" clId="{3520225A-7FAC-4461-9FDF-E7DA7C7B989D}" dt="2024-01-08T20:00:30.049" v="599" actId="21"/>
          <ac:spMkLst>
            <pc:docMk/>
            <pc:sldMk cId="1463498382" sldId="271"/>
            <ac:spMk id="3" creationId="{D2700EDD-5E98-F7F1-BBBF-7750125F5386}"/>
          </ac:spMkLst>
        </pc:spChg>
        <pc:spChg chg="mod">
          <ac:chgData name="Toby Donaldson" userId="2e6e5431-bb17-4c41-9985-d39c50d83c73" providerId="ADAL" clId="{3520225A-7FAC-4461-9FDF-E7DA7C7B989D}" dt="2024-01-08T20:00:24.809" v="598" actId="20577"/>
          <ac:spMkLst>
            <pc:docMk/>
            <pc:sldMk cId="1463498382" sldId="271"/>
            <ac:spMk id="7" creationId="{7DFC4003-7388-3EED-D126-02544346128E}"/>
          </ac:spMkLst>
        </pc:spChg>
      </pc:sldChg>
      <pc:sldChg chg="addSp modSp add mod">
        <pc:chgData name="Toby Donaldson" userId="2e6e5431-bb17-4c41-9985-d39c50d83c73" providerId="ADAL" clId="{3520225A-7FAC-4461-9FDF-E7DA7C7B989D}" dt="2024-01-10T21:12:18.138" v="1346"/>
        <pc:sldMkLst>
          <pc:docMk/>
          <pc:sldMk cId="3133643840" sldId="272"/>
        </pc:sldMkLst>
        <pc:spChg chg="mod">
          <ac:chgData name="Toby Donaldson" userId="2e6e5431-bb17-4c41-9985-d39c50d83c73" providerId="ADAL" clId="{3520225A-7FAC-4461-9FDF-E7DA7C7B989D}" dt="2024-01-08T20:02:18.717" v="673" actId="20577"/>
          <ac:spMkLst>
            <pc:docMk/>
            <pc:sldMk cId="3133643840" sldId="272"/>
            <ac:spMk id="2" creationId="{9DE27F44-F97A-4C08-E56C-AF7030716265}"/>
          </ac:spMkLst>
        </pc:spChg>
        <pc:spChg chg="add mod">
          <ac:chgData name="Toby Donaldson" userId="2e6e5431-bb17-4c41-9985-d39c50d83c73" providerId="ADAL" clId="{3520225A-7FAC-4461-9FDF-E7DA7C7B989D}" dt="2024-01-08T20:04:22.683" v="1033" actId="122"/>
          <ac:spMkLst>
            <pc:docMk/>
            <pc:sldMk cId="3133643840" sldId="272"/>
            <ac:spMk id="3" creationId="{DFB14369-568D-AEE6-4EE7-5CE49B6A8A92}"/>
          </ac:spMkLst>
        </pc:spChg>
        <pc:spChg chg="mod">
          <ac:chgData name="Toby Donaldson" userId="2e6e5431-bb17-4c41-9985-d39c50d83c73" providerId="ADAL" clId="{3520225A-7FAC-4461-9FDF-E7DA7C7B989D}" dt="2024-01-08T20:02:33.183" v="674" actId="1076"/>
          <ac:spMkLst>
            <pc:docMk/>
            <pc:sldMk cId="3133643840" sldId="272"/>
            <ac:spMk id="7" creationId="{7DFC4003-7388-3EED-D126-02544346128E}"/>
          </ac:spMkLst>
        </pc:spChg>
        <pc:inkChg chg="add">
          <ac:chgData name="Toby Donaldson" userId="2e6e5431-bb17-4c41-9985-d39c50d83c73" providerId="ADAL" clId="{3520225A-7FAC-4461-9FDF-E7DA7C7B989D}" dt="2024-01-10T21:12:18.138" v="1346"/>
          <ac:inkMkLst>
            <pc:docMk/>
            <pc:sldMk cId="3133643840" sldId="272"/>
            <ac:inkMk id="5" creationId="{A5AD7993-BA1C-9AE4-E1EC-3E241530E601}"/>
          </ac:inkMkLst>
        </pc:inkChg>
      </pc:sldChg>
      <pc:sldChg chg="addSp">
        <pc:chgData name="Toby Donaldson" userId="2e6e5431-bb17-4c41-9985-d39c50d83c73" providerId="ADAL" clId="{3520225A-7FAC-4461-9FDF-E7DA7C7B989D}" dt="2024-01-10T21:12:18.138" v="1346"/>
        <pc:sldMkLst>
          <pc:docMk/>
          <pc:sldMk cId="1284412257" sldId="273"/>
        </pc:sldMkLst>
        <pc:inkChg chg="add">
          <ac:chgData name="Toby Donaldson" userId="2e6e5431-bb17-4c41-9985-d39c50d83c73" providerId="ADAL" clId="{3520225A-7FAC-4461-9FDF-E7DA7C7B989D}" dt="2024-01-10T21:12:18.138" v="1346"/>
          <ac:inkMkLst>
            <pc:docMk/>
            <pc:sldMk cId="1284412257" sldId="273"/>
            <ac:inkMk id="6" creationId="{A30654B5-A093-C2AC-A7BA-926318FAF67F}"/>
          </ac:inkMkLst>
        </pc:inkChg>
      </pc:sldChg>
      <pc:sldChg chg="addSp delSp modSp mod">
        <pc:chgData name="Toby Donaldson" userId="2e6e5431-bb17-4c41-9985-d39c50d83c73" providerId="ADAL" clId="{3520225A-7FAC-4461-9FDF-E7DA7C7B989D}" dt="2024-01-10T21:35:39.890" v="1349" actId="20577"/>
        <pc:sldMkLst>
          <pc:docMk/>
          <pc:sldMk cId="1550435524" sldId="274"/>
        </pc:sldMkLst>
        <pc:spChg chg="mod">
          <ac:chgData name="Toby Donaldson" userId="2e6e5431-bb17-4c41-9985-d39c50d83c73" providerId="ADAL" clId="{3520225A-7FAC-4461-9FDF-E7DA7C7B989D}" dt="2024-01-10T21:35:39.890" v="1349" actId="20577"/>
          <ac:spMkLst>
            <pc:docMk/>
            <pc:sldMk cId="1550435524" sldId="274"/>
            <ac:spMk id="8" creationId="{CC85398D-2C0D-1B6D-BDA5-1F9AA3DBB966}"/>
          </ac:spMkLst>
        </pc:spChg>
        <pc:inkChg chg="add del">
          <ac:chgData name="Toby Donaldson" userId="2e6e5431-bb17-4c41-9985-d39c50d83c73" providerId="ADAL" clId="{3520225A-7FAC-4461-9FDF-E7DA7C7B989D}" dt="2024-01-10T21:35:36.508" v="1347" actId="21"/>
          <ac:inkMkLst>
            <pc:docMk/>
            <pc:sldMk cId="1550435524" sldId="274"/>
            <ac:inkMk id="2" creationId="{55527879-A8DD-93C3-1E2D-B7FDC0493667}"/>
          </ac:inkMkLst>
        </pc:inkChg>
      </pc:sldChg>
      <pc:sldChg chg="addSp">
        <pc:chgData name="Toby Donaldson" userId="2e6e5431-bb17-4c41-9985-d39c50d83c73" providerId="ADAL" clId="{3520225A-7FAC-4461-9FDF-E7DA7C7B989D}" dt="2024-01-10T21:12:18.138" v="1346"/>
        <pc:sldMkLst>
          <pc:docMk/>
          <pc:sldMk cId="2765846928" sldId="275"/>
        </pc:sldMkLst>
        <pc:inkChg chg="add">
          <ac:chgData name="Toby Donaldson" userId="2e6e5431-bb17-4c41-9985-d39c50d83c73" providerId="ADAL" clId="{3520225A-7FAC-4461-9FDF-E7DA7C7B989D}" dt="2024-01-10T21:12:18.138" v="1346"/>
          <ac:inkMkLst>
            <pc:docMk/>
            <pc:sldMk cId="2765846928" sldId="275"/>
            <ac:inkMk id="3" creationId="{B2FEF96F-60F1-1D60-4195-0CBABB6A893A}"/>
          </ac:inkMkLst>
        </pc:inkChg>
      </pc:sldChg>
      <pc:sldChg chg="addSp">
        <pc:chgData name="Toby Donaldson" userId="2e6e5431-bb17-4c41-9985-d39c50d83c73" providerId="ADAL" clId="{3520225A-7FAC-4461-9FDF-E7DA7C7B989D}" dt="2024-01-10T21:12:18.138" v="1346"/>
        <pc:sldMkLst>
          <pc:docMk/>
          <pc:sldMk cId="1567311950" sldId="277"/>
        </pc:sldMkLst>
        <pc:inkChg chg="add">
          <ac:chgData name="Toby Donaldson" userId="2e6e5431-bb17-4c41-9985-d39c50d83c73" providerId="ADAL" clId="{3520225A-7FAC-4461-9FDF-E7DA7C7B989D}" dt="2024-01-10T21:12:18.138" v="1346"/>
          <ac:inkMkLst>
            <pc:docMk/>
            <pc:sldMk cId="1567311950" sldId="277"/>
            <ac:inkMk id="2" creationId="{635B6D39-F478-EA45-A8EA-83C08DA70F76}"/>
          </ac:inkMkLst>
        </pc:inkChg>
      </pc:sldChg>
      <pc:sldChg chg="modSp mod">
        <pc:chgData name="Toby Donaldson" userId="2e6e5431-bb17-4c41-9985-d39c50d83c73" providerId="ADAL" clId="{3520225A-7FAC-4461-9FDF-E7DA7C7B989D}" dt="2024-01-10T21:35:59.958" v="1350" actId="113"/>
        <pc:sldMkLst>
          <pc:docMk/>
          <pc:sldMk cId="937055327" sldId="278"/>
        </pc:sldMkLst>
        <pc:spChg chg="mod">
          <ac:chgData name="Toby Donaldson" userId="2e6e5431-bb17-4c41-9985-d39c50d83c73" providerId="ADAL" clId="{3520225A-7FAC-4461-9FDF-E7DA7C7B989D}" dt="2024-01-10T21:35:59.958" v="1350" actId="113"/>
          <ac:spMkLst>
            <pc:docMk/>
            <pc:sldMk cId="937055327" sldId="278"/>
            <ac:spMk id="15" creationId="{BB9E7829-7DAB-7B12-C673-614CC313B55B}"/>
          </ac:spMkLst>
        </pc:spChg>
      </pc:sldChg>
      <pc:sldChg chg="addSp">
        <pc:chgData name="Toby Donaldson" userId="2e6e5431-bb17-4c41-9985-d39c50d83c73" providerId="ADAL" clId="{3520225A-7FAC-4461-9FDF-E7DA7C7B989D}" dt="2024-01-10T21:12:18.138" v="1346"/>
        <pc:sldMkLst>
          <pc:docMk/>
          <pc:sldMk cId="692680348" sldId="281"/>
        </pc:sldMkLst>
        <pc:inkChg chg="add">
          <ac:chgData name="Toby Donaldson" userId="2e6e5431-bb17-4c41-9985-d39c50d83c73" providerId="ADAL" clId="{3520225A-7FAC-4461-9FDF-E7DA7C7B989D}" dt="2024-01-10T21:12:18.138" v="1346"/>
          <ac:inkMkLst>
            <pc:docMk/>
            <pc:sldMk cId="692680348" sldId="281"/>
            <ac:inkMk id="5" creationId="{E796E96F-F18E-4DC6-7E06-24DC17EB192D}"/>
          </ac:inkMkLst>
        </pc:inkChg>
      </pc:sldChg>
      <pc:sldChg chg="addSp">
        <pc:chgData name="Toby Donaldson" userId="2e6e5431-bb17-4c41-9985-d39c50d83c73" providerId="ADAL" clId="{3520225A-7FAC-4461-9FDF-E7DA7C7B989D}" dt="2024-01-10T21:12:18.138" v="1346"/>
        <pc:sldMkLst>
          <pc:docMk/>
          <pc:sldMk cId="363071454" sldId="283"/>
        </pc:sldMkLst>
        <pc:inkChg chg="add">
          <ac:chgData name="Toby Donaldson" userId="2e6e5431-bb17-4c41-9985-d39c50d83c73" providerId="ADAL" clId="{3520225A-7FAC-4461-9FDF-E7DA7C7B989D}" dt="2024-01-10T21:12:18.138" v="1346"/>
          <ac:inkMkLst>
            <pc:docMk/>
            <pc:sldMk cId="363071454" sldId="283"/>
            <ac:inkMk id="3" creationId="{71D1D815-C580-E00A-2891-083B2458FD38}"/>
          </ac:inkMkLst>
        </pc:inkChg>
      </pc:sldChg>
      <pc:sldChg chg="addSp modSp add mod ord">
        <pc:chgData name="Toby Donaldson" userId="2e6e5431-bb17-4c41-9985-d39c50d83c73" providerId="ADAL" clId="{3520225A-7FAC-4461-9FDF-E7DA7C7B989D}" dt="2024-01-10T21:12:18.138" v="1346"/>
        <pc:sldMkLst>
          <pc:docMk/>
          <pc:sldMk cId="4170550138" sldId="285"/>
        </pc:sldMkLst>
        <pc:spChg chg="mod">
          <ac:chgData name="Toby Donaldson" userId="2e6e5431-bb17-4c41-9985-d39c50d83c73" providerId="ADAL" clId="{3520225A-7FAC-4461-9FDF-E7DA7C7B989D}" dt="2024-01-10T19:28:42.809" v="1153" actId="1076"/>
          <ac:spMkLst>
            <pc:docMk/>
            <pc:sldMk cId="4170550138" sldId="285"/>
            <ac:spMk id="2" creationId="{9DE27F44-F97A-4C08-E56C-AF7030716265}"/>
          </ac:spMkLst>
        </pc:spChg>
        <pc:spChg chg="mod">
          <ac:chgData name="Toby Donaldson" userId="2e6e5431-bb17-4c41-9985-d39c50d83c73" providerId="ADAL" clId="{3520225A-7FAC-4461-9FDF-E7DA7C7B989D}" dt="2024-01-10T19:48:12.539" v="1224" actId="1076"/>
          <ac:spMkLst>
            <pc:docMk/>
            <pc:sldMk cId="4170550138" sldId="285"/>
            <ac:spMk id="3" creationId="{A307ED06-1246-5A80-BAD4-9B00A997C972}"/>
          </ac:spMkLst>
        </pc:spChg>
        <pc:spChg chg="mod">
          <ac:chgData name="Toby Donaldson" userId="2e6e5431-bb17-4c41-9985-d39c50d83c73" providerId="ADAL" clId="{3520225A-7FAC-4461-9FDF-E7DA7C7B989D}" dt="2024-01-10T19:28:42.809" v="1153" actId="1076"/>
          <ac:spMkLst>
            <pc:docMk/>
            <pc:sldMk cId="4170550138" sldId="285"/>
            <ac:spMk id="4" creationId="{D009FD34-8B38-1FE3-0E10-D8A6716CEC71}"/>
          </ac:spMkLst>
        </pc:spChg>
        <pc:spChg chg="mod">
          <ac:chgData name="Toby Donaldson" userId="2e6e5431-bb17-4c41-9985-d39c50d83c73" providerId="ADAL" clId="{3520225A-7FAC-4461-9FDF-E7DA7C7B989D}" dt="2024-01-10T19:44:43.417" v="1191" actId="1076"/>
          <ac:spMkLst>
            <pc:docMk/>
            <pc:sldMk cId="4170550138" sldId="285"/>
            <ac:spMk id="7" creationId="{7DFC4003-7388-3EED-D126-02544346128E}"/>
          </ac:spMkLst>
        </pc:spChg>
        <pc:inkChg chg="add">
          <ac:chgData name="Toby Donaldson" userId="2e6e5431-bb17-4c41-9985-d39c50d83c73" providerId="ADAL" clId="{3520225A-7FAC-4461-9FDF-E7DA7C7B989D}" dt="2024-01-10T21:12:18.138" v="1346"/>
          <ac:inkMkLst>
            <pc:docMk/>
            <pc:sldMk cId="4170550138" sldId="285"/>
            <ac:inkMk id="6" creationId="{108D1328-42E9-4092-43B3-351663B01051}"/>
          </ac:inkMkLst>
        </pc:inkChg>
      </pc:sldChg>
      <pc:sldChg chg="modSp mod">
        <pc:chgData name="Toby Donaldson" userId="2e6e5431-bb17-4c41-9985-d39c50d83c73" providerId="ADAL" clId="{3520225A-7FAC-4461-9FDF-E7DA7C7B989D}" dt="2024-01-12T18:44:09.041" v="1360" actId="14100"/>
        <pc:sldMkLst>
          <pc:docMk/>
          <pc:sldMk cId="3044099609" sldId="288"/>
        </pc:sldMkLst>
        <pc:spChg chg="mod">
          <ac:chgData name="Toby Donaldson" userId="2e6e5431-bb17-4c41-9985-d39c50d83c73" providerId="ADAL" clId="{3520225A-7FAC-4461-9FDF-E7DA7C7B989D}" dt="2024-01-12T18:44:09.041" v="1360" actId="14100"/>
          <ac:spMkLst>
            <pc:docMk/>
            <pc:sldMk cId="3044099609" sldId="288"/>
            <ac:spMk id="3" creationId="{283C6FA7-295A-88DD-8772-18D469BE3C15}"/>
          </ac:spMkLst>
        </pc:spChg>
        <pc:cxnChg chg="mod">
          <ac:chgData name="Toby Donaldson" userId="2e6e5431-bb17-4c41-9985-d39c50d83c73" providerId="ADAL" clId="{3520225A-7FAC-4461-9FDF-E7DA7C7B989D}" dt="2024-01-12T18:44:09.041" v="1360" actId="14100"/>
          <ac:cxnSpMkLst>
            <pc:docMk/>
            <pc:sldMk cId="3044099609" sldId="288"/>
            <ac:cxnSpMk id="7" creationId="{0F78DAC7-5857-87C5-740F-B164800E5707}"/>
          </ac:cxnSpMkLst>
        </pc:cxnChg>
      </pc:sldChg>
      <pc:sldChg chg="addSp">
        <pc:chgData name="Toby Donaldson" userId="2e6e5431-bb17-4c41-9985-d39c50d83c73" providerId="ADAL" clId="{3520225A-7FAC-4461-9FDF-E7DA7C7B989D}" dt="2024-01-12T21:24:29.785" v="1361"/>
        <pc:sldMkLst>
          <pc:docMk/>
          <pc:sldMk cId="2499414711" sldId="289"/>
        </pc:sldMkLst>
        <pc:inkChg chg="add">
          <ac:chgData name="Toby Donaldson" userId="2e6e5431-bb17-4c41-9985-d39c50d83c73" providerId="ADAL" clId="{3520225A-7FAC-4461-9FDF-E7DA7C7B989D}" dt="2024-01-12T21:24:29.785" v="1361"/>
          <ac:inkMkLst>
            <pc:docMk/>
            <pc:sldMk cId="2499414711" sldId="289"/>
            <ac:inkMk id="5" creationId="{476456FB-D957-38EA-0E04-C4927CEC96D2}"/>
          </ac:inkMkLst>
        </pc:inkChg>
      </pc:sldChg>
      <pc:sldChg chg="addSp">
        <pc:chgData name="Toby Donaldson" userId="2e6e5431-bb17-4c41-9985-d39c50d83c73" providerId="ADAL" clId="{3520225A-7FAC-4461-9FDF-E7DA7C7B989D}" dt="2024-01-12T21:24:29.785" v="1361"/>
        <pc:sldMkLst>
          <pc:docMk/>
          <pc:sldMk cId="236135703" sldId="290"/>
        </pc:sldMkLst>
        <pc:inkChg chg="add">
          <ac:chgData name="Toby Donaldson" userId="2e6e5431-bb17-4c41-9985-d39c50d83c73" providerId="ADAL" clId="{3520225A-7FAC-4461-9FDF-E7DA7C7B989D}" dt="2024-01-12T21:24:29.785" v="1361"/>
          <ac:inkMkLst>
            <pc:docMk/>
            <pc:sldMk cId="236135703" sldId="290"/>
            <ac:inkMk id="5" creationId="{C0A7F282-2AD2-667D-A790-C063D852F2DE}"/>
          </ac:inkMkLst>
        </pc:inkChg>
      </pc:sldChg>
      <pc:sldChg chg="addSp">
        <pc:chgData name="Toby Donaldson" userId="2e6e5431-bb17-4c41-9985-d39c50d83c73" providerId="ADAL" clId="{3520225A-7FAC-4461-9FDF-E7DA7C7B989D}" dt="2024-01-12T21:24:29.785" v="1361"/>
        <pc:sldMkLst>
          <pc:docMk/>
          <pc:sldMk cId="3452256213" sldId="291"/>
        </pc:sldMkLst>
        <pc:inkChg chg="add">
          <ac:chgData name="Toby Donaldson" userId="2e6e5431-bb17-4c41-9985-d39c50d83c73" providerId="ADAL" clId="{3520225A-7FAC-4461-9FDF-E7DA7C7B989D}" dt="2024-01-12T21:24:29.785" v="1361"/>
          <ac:inkMkLst>
            <pc:docMk/>
            <pc:sldMk cId="3452256213" sldId="291"/>
            <ac:inkMk id="5" creationId="{144839CF-5C7D-FD49-9533-4DBF4FF79827}"/>
          </ac:inkMkLst>
        </pc:inkChg>
      </pc:sldChg>
      <pc:sldChg chg="addSp">
        <pc:chgData name="Toby Donaldson" userId="2e6e5431-bb17-4c41-9985-d39c50d83c73" providerId="ADAL" clId="{3520225A-7FAC-4461-9FDF-E7DA7C7B989D}" dt="2024-01-12T21:24:29.785" v="1361"/>
        <pc:sldMkLst>
          <pc:docMk/>
          <pc:sldMk cId="3233947225" sldId="293"/>
        </pc:sldMkLst>
        <pc:inkChg chg="add">
          <ac:chgData name="Toby Donaldson" userId="2e6e5431-bb17-4c41-9985-d39c50d83c73" providerId="ADAL" clId="{3520225A-7FAC-4461-9FDF-E7DA7C7B989D}" dt="2024-01-12T21:24:29.785" v="1361"/>
          <ac:inkMkLst>
            <pc:docMk/>
            <pc:sldMk cId="3233947225" sldId="293"/>
            <ac:inkMk id="7" creationId="{994221FF-815F-6A50-BD23-62AEA8B27C95}"/>
          </ac:inkMkLst>
        </pc:inkChg>
      </pc:sldChg>
      <pc:sldChg chg="addSp">
        <pc:chgData name="Toby Donaldson" userId="2e6e5431-bb17-4c41-9985-d39c50d83c73" providerId="ADAL" clId="{3520225A-7FAC-4461-9FDF-E7DA7C7B989D}" dt="2024-01-12T21:24:29.785" v="1361"/>
        <pc:sldMkLst>
          <pc:docMk/>
          <pc:sldMk cId="3233484088" sldId="295"/>
        </pc:sldMkLst>
        <pc:inkChg chg="add">
          <ac:chgData name="Toby Donaldson" userId="2e6e5431-bb17-4c41-9985-d39c50d83c73" providerId="ADAL" clId="{3520225A-7FAC-4461-9FDF-E7DA7C7B989D}" dt="2024-01-12T21:24:29.785" v="1361"/>
          <ac:inkMkLst>
            <pc:docMk/>
            <pc:sldMk cId="3233484088" sldId="295"/>
            <ac:inkMk id="7" creationId="{B1F43FF1-A1BC-3072-F8A4-DD338EDCEC1C}"/>
          </ac:inkMkLst>
        </pc:inkChg>
      </pc:sldChg>
    </pc:docChg>
  </pc:docChgLst>
  <pc:docChgLst>
    <pc:chgData name="Toby Donaldson" userId="2e6e5431-bb17-4c41-9985-d39c50d83c73" providerId="ADAL" clId="{3AFAA65F-794E-4EB0-923A-9564B666AD00}"/>
    <pc:docChg chg="undo custSel delSld modSld addSection modSection">
      <pc:chgData name="Toby Donaldson" userId="2e6e5431-bb17-4c41-9985-d39c50d83c73" providerId="ADAL" clId="{3AFAA65F-794E-4EB0-923A-9564B666AD00}" dt="2024-01-24T21:19:40.864" v="132"/>
      <pc:docMkLst>
        <pc:docMk/>
      </pc:docMkLst>
      <pc:sldChg chg="modSp mod">
        <pc:chgData name="Toby Donaldson" userId="2e6e5431-bb17-4c41-9985-d39c50d83c73" providerId="ADAL" clId="{3AFAA65F-794E-4EB0-923A-9564B666AD00}" dt="2024-01-22T21:22:15.279" v="63" actId="20577"/>
        <pc:sldMkLst>
          <pc:docMk/>
          <pc:sldMk cId="3457032960" sldId="258"/>
        </pc:sldMkLst>
        <pc:spChg chg="mod">
          <ac:chgData name="Toby Donaldson" userId="2e6e5431-bb17-4c41-9985-d39c50d83c73" providerId="ADAL" clId="{3AFAA65F-794E-4EB0-923A-9564B666AD00}" dt="2024-01-22T21:22:15.279" v="63" actId="20577"/>
          <ac:spMkLst>
            <pc:docMk/>
            <pc:sldMk cId="3457032960" sldId="258"/>
            <ac:spMk id="3" creationId="{1FECA53D-FC0F-2C1A-B9F0-8F6C988044AA}"/>
          </ac:spMkLst>
        </pc:spChg>
      </pc:sldChg>
      <pc:sldChg chg="addSp">
        <pc:chgData name="Toby Donaldson" userId="2e6e5431-bb17-4c41-9985-d39c50d83c73" providerId="ADAL" clId="{3AFAA65F-794E-4EB0-923A-9564B666AD00}" dt="2024-01-22T21:21:46.353" v="62"/>
        <pc:sldMkLst>
          <pc:docMk/>
          <pc:sldMk cId="2965922608" sldId="311"/>
        </pc:sldMkLst>
        <pc:inkChg chg="add">
          <ac:chgData name="Toby Donaldson" userId="2e6e5431-bb17-4c41-9985-d39c50d83c73" providerId="ADAL" clId="{3AFAA65F-794E-4EB0-923A-9564B666AD00}" dt="2024-01-22T21:21:46.353" v="62"/>
          <ac:inkMkLst>
            <pc:docMk/>
            <pc:sldMk cId="2965922608" sldId="311"/>
            <ac:inkMk id="3" creationId="{4FE397FB-219E-DD9D-9049-67CB5B3E717D}"/>
          </ac:inkMkLst>
        </pc:inkChg>
      </pc:sldChg>
      <pc:sldChg chg="addSp">
        <pc:chgData name="Toby Donaldson" userId="2e6e5431-bb17-4c41-9985-d39c50d83c73" providerId="ADAL" clId="{3AFAA65F-794E-4EB0-923A-9564B666AD00}" dt="2024-01-22T21:21:46.353" v="62"/>
        <pc:sldMkLst>
          <pc:docMk/>
          <pc:sldMk cId="1813859" sldId="313"/>
        </pc:sldMkLst>
        <pc:inkChg chg="add">
          <ac:chgData name="Toby Donaldson" userId="2e6e5431-bb17-4c41-9985-d39c50d83c73" providerId="ADAL" clId="{3AFAA65F-794E-4EB0-923A-9564B666AD00}" dt="2024-01-22T21:21:46.353" v="62"/>
          <ac:inkMkLst>
            <pc:docMk/>
            <pc:sldMk cId="1813859" sldId="313"/>
            <ac:inkMk id="31" creationId="{B5D45E5C-7108-7415-1A7C-282D27AE548D}"/>
          </ac:inkMkLst>
        </pc:inkChg>
      </pc:sldChg>
      <pc:sldChg chg="addSp">
        <pc:chgData name="Toby Donaldson" userId="2e6e5431-bb17-4c41-9985-d39c50d83c73" providerId="ADAL" clId="{3AFAA65F-794E-4EB0-923A-9564B666AD00}" dt="2024-01-22T21:21:46.353" v="62"/>
        <pc:sldMkLst>
          <pc:docMk/>
          <pc:sldMk cId="3576889345" sldId="314"/>
        </pc:sldMkLst>
        <pc:inkChg chg="add">
          <ac:chgData name="Toby Donaldson" userId="2e6e5431-bb17-4c41-9985-d39c50d83c73" providerId="ADAL" clId="{3AFAA65F-794E-4EB0-923A-9564B666AD00}" dt="2024-01-22T21:21:46.353" v="62"/>
          <ac:inkMkLst>
            <pc:docMk/>
            <pc:sldMk cId="3576889345" sldId="314"/>
            <ac:inkMk id="43" creationId="{FC98D935-EE15-B8CA-1044-4B90CD3A986B}"/>
          </ac:inkMkLst>
        </pc:inkChg>
      </pc:sldChg>
      <pc:sldChg chg="addSp">
        <pc:chgData name="Toby Donaldson" userId="2e6e5431-bb17-4c41-9985-d39c50d83c73" providerId="ADAL" clId="{3AFAA65F-794E-4EB0-923A-9564B666AD00}" dt="2024-01-22T21:21:46.353" v="62"/>
        <pc:sldMkLst>
          <pc:docMk/>
          <pc:sldMk cId="4179787368" sldId="315"/>
        </pc:sldMkLst>
        <pc:inkChg chg="add">
          <ac:chgData name="Toby Donaldson" userId="2e6e5431-bb17-4c41-9985-d39c50d83c73" providerId="ADAL" clId="{3AFAA65F-794E-4EB0-923A-9564B666AD00}" dt="2024-01-22T21:21:46.353" v="62"/>
          <ac:inkMkLst>
            <pc:docMk/>
            <pc:sldMk cId="4179787368" sldId="315"/>
            <ac:inkMk id="3" creationId="{70A33387-B82B-B9DD-A7AD-92791421236F}"/>
          </ac:inkMkLst>
        </pc:inkChg>
      </pc:sldChg>
      <pc:sldChg chg="addSp">
        <pc:chgData name="Toby Donaldson" userId="2e6e5431-bb17-4c41-9985-d39c50d83c73" providerId="ADAL" clId="{3AFAA65F-794E-4EB0-923A-9564B666AD00}" dt="2024-01-22T21:21:46.353" v="62"/>
        <pc:sldMkLst>
          <pc:docMk/>
          <pc:sldMk cId="4155515468" sldId="316"/>
        </pc:sldMkLst>
        <pc:inkChg chg="add">
          <ac:chgData name="Toby Donaldson" userId="2e6e5431-bb17-4c41-9985-d39c50d83c73" providerId="ADAL" clId="{3AFAA65F-794E-4EB0-923A-9564B666AD00}" dt="2024-01-22T21:21:46.353" v="62"/>
          <ac:inkMkLst>
            <pc:docMk/>
            <pc:sldMk cId="4155515468" sldId="316"/>
            <ac:inkMk id="3" creationId="{157308A9-7BE8-E90A-5ECB-6D31A6211189}"/>
          </ac:inkMkLst>
        </pc:inkChg>
      </pc:sldChg>
      <pc:sldChg chg="addSp">
        <pc:chgData name="Toby Donaldson" userId="2e6e5431-bb17-4c41-9985-d39c50d83c73" providerId="ADAL" clId="{3AFAA65F-794E-4EB0-923A-9564B666AD00}" dt="2024-01-22T21:21:46.353" v="62"/>
        <pc:sldMkLst>
          <pc:docMk/>
          <pc:sldMk cId="4256021755" sldId="317"/>
        </pc:sldMkLst>
        <pc:inkChg chg="add">
          <ac:chgData name="Toby Donaldson" userId="2e6e5431-bb17-4c41-9985-d39c50d83c73" providerId="ADAL" clId="{3AFAA65F-794E-4EB0-923A-9564B666AD00}" dt="2024-01-22T21:21:46.353" v="62"/>
          <ac:inkMkLst>
            <pc:docMk/>
            <pc:sldMk cId="4256021755" sldId="317"/>
            <ac:inkMk id="3" creationId="{42D4E3C7-2D87-08CE-E1DF-0524809D882B}"/>
          </ac:inkMkLst>
        </pc:inkChg>
      </pc:sldChg>
      <pc:sldChg chg="addSp">
        <pc:chgData name="Toby Donaldson" userId="2e6e5431-bb17-4c41-9985-d39c50d83c73" providerId="ADAL" clId="{3AFAA65F-794E-4EB0-923A-9564B666AD00}" dt="2024-01-22T21:21:46.353" v="62"/>
        <pc:sldMkLst>
          <pc:docMk/>
          <pc:sldMk cId="649268456" sldId="318"/>
        </pc:sldMkLst>
        <pc:inkChg chg="add">
          <ac:chgData name="Toby Donaldson" userId="2e6e5431-bb17-4c41-9985-d39c50d83c73" providerId="ADAL" clId="{3AFAA65F-794E-4EB0-923A-9564B666AD00}" dt="2024-01-22T21:21:46.353" v="62"/>
          <ac:inkMkLst>
            <pc:docMk/>
            <pc:sldMk cId="649268456" sldId="318"/>
            <ac:inkMk id="11" creationId="{116AC114-73A0-0B22-F6FA-F050D48270E9}"/>
          </ac:inkMkLst>
        </pc:inkChg>
      </pc:sldChg>
      <pc:sldChg chg="addSp delSp modSp mod">
        <pc:chgData name="Toby Donaldson" userId="2e6e5431-bb17-4c41-9985-d39c50d83c73" providerId="ADAL" clId="{3AFAA65F-794E-4EB0-923A-9564B666AD00}" dt="2024-01-24T21:19:40.864" v="132"/>
        <pc:sldMkLst>
          <pc:docMk/>
          <pc:sldMk cId="463326632" sldId="319"/>
        </pc:sldMkLst>
        <pc:spChg chg="add mod">
          <ac:chgData name="Toby Donaldson" userId="2e6e5431-bb17-4c41-9985-d39c50d83c73" providerId="ADAL" clId="{3AFAA65F-794E-4EB0-923A-9564B666AD00}" dt="2024-01-24T19:03:34.852" v="80"/>
          <ac:spMkLst>
            <pc:docMk/>
            <pc:sldMk cId="463326632" sldId="319"/>
            <ac:spMk id="6" creationId="{FB42361B-1144-B26A-789A-E7F6EFF8DF2A}"/>
          </ac:spMkLst>
        </pc:spChg>
        <pc:spChg chg="del mod">
          <ac:chgData name="Toby Donaldson" userId="2e6e5431-bb17-4c41-9985-d39c50d83c73" providerId="ADAL" clId="{3AFAA65F-794E-4EB0-923A-9564B666AD00}" dt="2024-01-24T19:03:37.381" v="81" actId="21"/>
          <ac:spMkLst>
            <pc:docMk/>
            <pc:sldMk cId="463326632" sldId="319"/>
            <ac:spMk id="8" creationId="{D25F15D3-1E9B-89B3-6768-86CB1A80026E}"/>
          </ac:spMkLst>
        </pc:spChg>
        <pc:spChg chg="mod">
          <ac:chgData name="Toby Donaldson" userId="2e6e5431-bb17-4c41-9985-d39c50d83c73" providerId="ADAL" clId="{3AFAA65F-794E-4EB0-923A-9564B666AD00}" dt="2024-01-24T20:08:22.276" v="131" actId="20577"/>
          <ac:spMkLst>
            <pc:docMk/>
            <pc:sldMk cId="463326632" sldId="319"/>
            <ac:spMk id="53" creationId="{B9A707E8-29B6-8341-B4BC-DBCD6EA790EB}"/>
          </ac:spMkLst>
        </pc:spChg>
        <pc:inkChg chg="add">
          <ac:chgData name="Toby Donaldson" userId="2e6e5431-bb17-4c41-9985-d39c50d83c73" providerId="ADAL" clId="{3AFAA65F-794E-4EB0-923A-9564B666AD00}" dt="2024-01-24T21:19:40.864" v="132"/>
          <ac:inkMkLst>
            <pc:docMk/>
            <pc:sldMk cId="463326632" sldId="319"/>
            <ac:inkMk id="7" creationId="{01523DB6-DD72-B9EA-A762-9EA884427DDB}"/>
          </ac:inkMkLst>
        </pc:inkChg>
      </pc:sldChg>
      <pc:sldChg chg="addSp">
        <pc:chgData name="Toby Donaldson" userId="2e6e5431-bb17-4c41-9985-d39c50d83c73" providerId="ADAL" clId="{3AFAA65F-794E-4EB0-923A-9564B666AD00}" dt="2024-01-22T21:21:46.353" v="62"/>
        <pc:sldMkLst>
          <pc:docMk/>
          <pc:sldMk cId="612081632" sldId="320"/>
        </pc:sldMkLst>
        <pc:inkChg chg="add">
          <ac:chgData name="Toby Donaldson" userId="2e6e5431-bb17-4c41-9985-d39c50d83c73" providerId="ADAL" clId="{3AFAA65F-794E-4EB0-923A-9564B666AD00}" dt="2024-01-22T21:21:46.353" v="62"/>
          <ac:inkMkLst>
            <pc:docMk/>
            <pc:sldMk cId="612081632" sldId="320"/>
            <ac:inkMk id="5" creationId="{3111CAB7-17E0-2B23-72D6-B54941BFDEF0}"/>
          </ac:inkMkLst>
        </pc:inkChg>
      </pc:sldChg>
      <pc:sldChg chg="addSp">
        <pc:chgData name="Toby Donaldson" userId="2e6e5431-bb17-4c41-9985-d39c50d83c73" providerId="ADAL" clId="{3AFAA65F-794E-4EB0-923A-9564B666AD00}" dt="2024-01-22T21:21:46.353" v="62"/>
        <pc:sldMkLst>
          <pc:docMk/>
          <pc:sldMk cId="2781667002" sldId="321"/>
        </pc:sldMkLst>
        <pc:inkChg chg="add">
          <ac:chgData name="Toby Donaldson" userId="2e6e5431-bb17-4c41-9985-d39c50d83c73" providerId="ADAL" clId="{3AFAA65F-794E-4EB0-923A-9564B666AD00}" dt="2024-01-22T21:21:46.353" v="62"/>
          <ac:inkMkLst>
            <pc:docMk/>
            <pc:sldMk cId="2781667002" sldId="321"/>
            <ac:inkMk id="5" creationId="{72C2418D-5DF5-36C7-F258-98CE3811383F}"/>
          </ac:inkMkLst>
        </pc:inkChg>
      </pc:sldChg>
      <pc:sldChg chg="addSp delSp mod">
        <pc:chgData name="Toby Donaldson" userId="2e6e5431-bb17-4c41-9985-d39c50d83c73" providerId="ADAL" clId="{3AFAA65F-794E-4EB0-923A-9564B666AD00}" dt="2024-01-24T20:07:39.348" v="109" actId="21"/>
        <pc:sldMkLst>
          <pc:docMk/>
          <pc:sldMk cId="2310174443" sldId="322"/>
        </pc:sldMkLst>
        <pc:inkChg chg="add del">
          <ac:chgData name="Toby Donaldson" userId="2e6e5431-bb17-4c41-9985-d39c50d83c73" providerId="ADAL" clId="{3AFAA65F-794E-4EB0-923A-9564B666AD00}" dt="2024-01-24T20:07:39.348" v="109" actId="21"/>
          <ac:inkMkLst>
            <pc:docMk/>
            <pc:sldMk cId="2310174443" sldId="322"/>
            <ac:inkMk id="3" creationId="{3DA4FC4F-548A-40C7-7B96-48AC3F73195F}"/>
          </ac:inkMkLst>
        </pc:inkChg>
      </pc:sldChg>
      <pc:sldChg chg="addSp modSp mod">
        <pc:chgData name="Toby Donaldson" userId="2e6e5431-bb17-4c41-9985-d39c50d83c73" providerId="ADAL" clId="{3AFAA65F-794E-4EB0-923A-9564B666AD00}" dt="2024-01-24T21:19:40.864" v="132"/>
        <pc:sldMkLst>
          <pc:docMk/>
          <pc:sldMk cId="3629129632" sldId="323"/>
        </pc:sldMkLst>
        <pc:spChg chg="add mod">
          <ac:chgData name="Toby Donaldson" userId="2e6e5431-bb17-4c41-9985-d39c50d83c73" providerId="ADAL" clId="{3AFAA65F-794E-4EB0-923A-9564B666AD00}" dt="2024-01-24T19:03:27.647" v="79" actId="1076"/>
          <ac:spMkLst>
            <pc:docMk/>
            <pc:sldMk cId="3629129632" sldId="323"/>
            <ac:spMk id="6" creationId="{5AEBE7AB-6B72-E4DA-464B-D2E82AEB3B18}"/>
          </ac:spMkLst>
        </pc:spChg>
        <pc:inkChg chg="add">
          <ac:chgData name="Toby Donaldson" userId="2e6e5431-bb17-4c41-9985-d39c50d83c73" providerId="ADAL" clId="{3AFAA65F-794E-4EB0-923A-9564B666AD00}" dt="2024-01-24T21:19:40.864" v="132"/>
          <ac:inkMkLst>
            <pc:docMk/>
            <pc:sldMk cId="3629129632" sldId="323"/>
            <ac:inkMk id="7" creationId="{F9689A14-7EBA-E61C-1DF2-01FCF679CDD7}"/>
          </ac:inkMkLst>
        </pc:inkChg>
      </pc:sldChg>
      <pc:sldChg chg="modSp mod">
        <pc:chgData name="Toby Donaldson" userId="2e6e5431-bb17-4c41-9985-d39c50d83c73" providerId="ADAL" clId="{3AFAA65F-794E-4EB0-923A-9564B666AD00}" dt="2024-01-24T19:04:03.391" v="82" actId="14100"/>
        <pc:sldMkLst>
          <pc:docMk/>
          <pc:sldMk cId="2339437373" sldId="324"/>
        </pc:sldMkLst>
        <pc:spChg chg="mod">
          <ac:chgData name="Toby Donaldson" userId="2e6e5431-bb17-4c41-9985-d39c50d83c73" providerId="ADAL" clId="{3AFAA65F-794E-4EB0-923A-9564B666AD00}" dt="2024-01-24T19:04:03.391" v="82" actId="14100"/>
          <ac:spMkLst>
            <pc:docMk/>
            <pc:sldMk cId="2339437373" sldId="324"/>
            <ac:spMk id="13" creationId="{D589AB2A-E58A-4813-7E7B-0D4B00850020}"/>
          </ac:spMkLst>
        </pc:spChg>
      </pc:sldChg>
      <pc:sldChg chg="addSp">
        <pc:chgData name="Toby Donaldson" userId="2e6e5431-bb17-4c41-9985-d39c50d83c73" providerId="ADAL" clId="{3AFAA65F-794E-4EB0-923A-9564B666AD00}" dt="2024-01-24T21:19:40.864" v="132"/>
        <pc:sldMkLst>
          <pc:docMk/>
          <pc:sldMk cId="66382602" sldId="325"/>
        </pc:sldMkLst>
        <pc:inkChg chg="add">
          <ac:chgData name="Toby Donaldson" userId="2e6e5431-bb17-4c41-9985-d39c50d83c73" providerId="ADAL" clId="{3AFAA65F-794E-4EB0-923A-9564B666AD00}" dt="2024-01-24T21:19:40.864" v="132"/>
          <ac:inkMkLst>
            <pc:docMk/>
            <pc:sldMk cId="66382602" sldId="325"/>
            <ac:inkMk id="3" creationId="{D9243B50-4BC3-2A0E-DCDC-E0E62BF6EE9D}"/>
          </ac:inkMkLst>
        </pc:inkChg>
      </pc:sldChg>
      <pc:sldChg chg="addSp">
        <pc:chgData name="Toby Donaldson" userId="2e6e5431-bb17-4c41-9985-d39c50d83c73" providerId="ADAL" clId="{3AFAA65F-794E-4EB0-923A-9564B666AD00}" dt="2024-01-24T21:19:40.864" v="132"/>
        <pc:sldMkLst>
          <pc:docMk/>
          <pc:sldMk cId="3152571178" sldId="329"/>
        </pc:sldMkLst>
        <pc:inkChg chg="add">
          <ac:chgData name="Toby Donaldson" userId="2e6e5431-bb17-4c41-9985-d39c50d83c73" providerId="ADAL" clId="{3AFAA65F-794E-4EB0-923A-9564B666AD00}" dt="2024-01-24T21:19:40.864" v="132"/>
          <ac:inkMkLst>
            <pc:docMk/>
            <pc:sldMk cId="3152571178" sldId="329"/>
            <ac:inkMk id="3" creationId="{44BF9F84-31DA-53AE-06CC-1570467EBAB9}"/>
          </ac:inkMkLst>
        </pc:inkChg>
      </pc:sldChg>
      <pc:sldChg chg="addSp">
        <pc:chgData name="Toby Donaldson" userId="2e6e5431-bb17-4c41-9985-d39c50d83c73" providerId="ADAL" clId="{3AFAA65F-794E-4EB0-923A-9564B666AD00}" dt="2024-01-24T21:19:40.864" v="132"/>
        <pc:sldMkLst>
          <pc:docMk/>
          <pc:sldMk cId="4132158236" sldId="330"/>
        </pc:sldMkLst>
        <pc:inkChg chg="add">
          <ac:chgData name="Toby Donaldson" userId="2e6e5431-bb17-4c41-9985-d39c50d83c73" providerId="ADAL" clId="{3AFAA65F-794E-4EB0-923A-9564B666AD00}" dt="2024-01-24T21:19:40.864" v="132"/>
          <ac:inkMkLst>
            <pc:docMk/>
            <pc:sldMk cId="4132158236" sldId="330"/>
            <ac:inkMk id="17" creationId="{F0A1CBAC-97A2-EC3C-27D7-DEDC6E23C8E2}"/>
          </ac:inkMkLst>
        </pc:inkChg>
      </pc:sldChg>
      <pc:sldChg chg="del">
        <pc:chgData name="Toby Donaldson" userId="2e6e5431-bb17-4c41-9985-d39c50d83c73" providerId="ADAL" clId="{3AFAA65F-794E-4EB0-923A-9564B666AD00}" dt="2024-01-24T19:05:45.738" v="83" actId="2696"/>
        <pc:sldMkLst>
          <pc:docMk/>
          <pc:sldMk cId="607061232" sldId="331"/>
        </pc:sldMkLst>
      </pc:sldChg>
      <pc:sldChg chg="addSp">
        <pc:chgData name="Toby Donaldson" userId="2e6e5431-bb17-4c41-9985-d39c50d83c73" providerId="ADAL" clId="{3AFAA65F-794E-4EB0-923A-9564B666AD00}" dt="2024-01-24T21:19:40.864" v="132"/>
        <pc:sldMkLst>
          <pc:docMk/>
          <pc:sldMk cId="13614666" sldId="334"/>
        </pc:sldMkLst>
        <pc:inkChg chg="add">
          <ac:chgData name="Toby Donaldson" userId="2e6e5431-bb17-4c41-9985-d39c50d83c73" providerId="ADAL" clId="{3AFAA65F-794E-4EB0-923A-9564B666AD00}" dt="2024-01-24T21:19:40.864" v="132"/>
          <ac:inkMkLst>
            <pc:docMk/>
            <pc:sldMk cId="13614666" sldId="334"/>
            <ac:inkMk id="28" creationId="{46605AFE-7734-FCDC-89FE-B414B49FBC9B}"/>
          </ac:inkMkLst>
        </pc:inkChg>
      </pc:sldChg>
      <pc:sldChg chg="addSp modSp mod">
        <pc:chgData name="Toby Donaldson" userId="2e6e5431-bb17-4c41-9985-d39c50d83c73" providerId="ADAL" clId="{3AFAA65F-794E-4EB0-923A-9564B666AD00}" dt="2024-01-24T21:19:40.864" v="132"/>
        <pc:sldMkLst>
          <pc:docMk/>
          <pc:sldMk cId="987462323" sldId="335"/>
        </pc:sldMkLst>
        <pc:spChg chg="mod">
          <ac:chgData name="Toby Donaldson" userId="2e6e5431-bb17-4c41-9985-d39c50d83c73" providerId="ADAL" clId="{3AFAA65F-794E-4EB0-923A-9564B666AD00}" dt="2024-01-24T19:35:38.372" v="86" actId="20577"/>
          <ac:spMkLst>
            <pc:docMk/>
            <pc:sldMk cId="987462323" sldId="335"/>
            <ac:spMk id="111" creationId="{FB445307-9AE1-56DE-D30E-6A65DA4A3D3B}"/>
          </ac:spMkLst>
        </pc:spChg>
        <pc:inkChg chg="add">
          <ac:chgData name="Toby Donaldson" userId="2e6e5431-bb17-4c41-9985-d39c50d83c73" providerId="ADAL" clId="{3AFAA65F-794E-4EB0-923A-9564B666AD00}" dt="2024-01-24T21:19:40.864" v="132"/>
          <ac:inkMkLst>
            <pc:docMk/>
            <pc:sldMk cId="987462323" sldId="335"/>
            <ac:inkMk id="32" creationId="{5B8F6E9D-EDAA-FA31-EB0F-2947903CA661}"/>
          </ac:inkMkLst>
        </pc:inkChg>
      </pc:sldChg>
      <pc:sldChg chg="addSp">
        <pc:chgData name="Toby Donaldson" userId="2e6e5431-bb17-4c41-9985-d39c50d83c73" providerId="ADAL" clId="{3AFAA65F-794E-4EB0-923A-9564B666AD00}" dt="2024-01-22T21:21:46.353" v="62"/>
        <pc:sldMkLst>
          <pc:docMk/>
          <pc:sldMk cId="460310742" sldId="336"/>
        </pc:sldMkLst>
        <pc:inkChg chg="add">
          <ac:chgData name="Toby Donaldson" userId="2e6e5431-bb17-4c41-9985-d39c50d83c73" providerId="ADAL" clId="{3AFAA65F-794E-4EB0-923A-9564B666AD00}" dt="2024-01-22T21:21:46.353" v="62"/>
          <ac:inkMkLst>
            <pc:docMk/>
            <pc:sldMk cId="460310742" sldId="336"/>
            <ac:inkMk id="3" creationId="{9F468F1C-30EE-0271-F2FD-BDF151080B02}"/>
          </ac:inkMkLst>
        </pc:inkChg>
      </pc:sldChg>
      <pc:sldChg chg="addSp">
        <pc:chgData name="Toby Donaldson" userId="2e6e5431-bb17-4c41-9985-d39c50d83c73" providerId="ADAL" clId="{3AFAA65F-794E-4EB0-923A-9564B666AD00}" dt="2024-01-22T21:21:46.353" v="62"/>
        <pc:sldMkLst>
          <pc:docMk/>
          <pc:sldMk cId="2543430043" sldId="337"/>
        </pc:sldMkLst>
        <pc:inkChg chg="add">
          <ac:chgData name="Toby Donaldson" userId="2e6e5431-bb17-4c41-9985-d39c50d83c73" providerId="ADAL" clId="{3AFAA65F-794E-4EB0-923A-9564B666AD00}" dt="2024-01-22T21:21:46.353" v="62"/>
          <ac:inkMkLst>
            <pc:docMk/>
            <pc:sldMk cId="2543430043" sldId="337"/>
            <ac:inkMk id="3" creationId="{4801D298-3965-9F50-4478-8B16BF9A4DF7}"/>
          </ac:inkMkLst>
        </pc:inkChg>
      </pc:sldChg>
      <pc:sldChg chg="addSp">
        <pc:chgData name="Toby Donaldson" userId="2e6e5431-bb17-4c41-9985-d39c50d83c73" providerId="ADAL" clId="{3AFAA65F-794E-4EB0-923A-9564B666AD00}" dt="2024-01-22T21:21:46.353" v="62"/>
        <pc:sldMkLst>
          <pc:docMk/>
          <pc:sldMk cId="669734175" sldId="338"/>
        </pc:sldMkLst>
        <pc:inkChg chg="add">
          <ac:chgData name="Toby Donaldson" userId="2e6e5431-bb17-4c41-9985-d39c50d83c73" providerId="ADAL" clId="{3AFAA65F-794E-4EB0-923A-9564B666AD00}" dt="2024-01-22T21:21:46.353" v="62"/>
          <ac:inkMkLst>
            <pc:docMk/>
            <pc:sldMk cId="669734175" sldId="338"/>
            <ac:inkMk id="3" creationId="{3A09B9CE-21E3-3A9D-6A6A-D7A59467B811}"/>
          </ac:inkMkLst>
        </pc:inkChg>
      </pc:sldChg>
      <pc:sldChg chg="addSp">
        <pc:chgData name="Toby Donaldson" userId="2e6e5431-bb17-4c41-9985-d39c50d83c73" providerId="ADAL" clId="{3AFAA65F-794E-4EB0-923A-9564B666AD00}" dt="2024-01-22T21:21:46.353" v="62"/>
        <pc:sldMkLst>
          <pc:docMk/>
          <pc:sldMk cId="2360878608" sldId="339"/>
        </pc:sldMkLst>
        <pc:inkChg chg="add">
          <ac:chgData name="Toby Donaldson" userId="2e6e5431-bb17-4c41-9985-d39c50d83c73" providerId="ADAL" clId="{3AFAA65F-794E-4EB0-923A-9564B666AD00}" dt="2024-01-22T21:21:46.353" v="62"/>
          <ac:inkMkLst>
            <pc:docMk/>
            <pc:sldMk cId="2360878608" sldId="339"/>
            <ac:inkMk id="3" creationId="{E7B87161-2111-C0D9-3342-1CE860422EBE}"/>
          </ac:inkMkLst>
        </pc:inkChg>
      </pc:sldChg>
      <pc:sldChg chg="addSp">
        <pc:chgData name="Toby Donaldson" userId="2e6e5431-bb17-4c41-9985-d39c50d83c73" providerId="ADAL" clId="{3AFAA65F-794E-4EB0-923A-9564B666AD00}" dt="2024-01-22T21:21:46.353" v="62"/>
        <pc:sldMkLst>
          <pc:docMk/>
          <pc:sldMk cId="4286439486" sldId="340"/>
        </pc:sldMkLst>
        <pc:inkChg chg="add">
          <ac:chgData name="Toby Donaldson" userId="2e6e5431-bb17-4c41-9985-d39c50d83c73" providerId="ADAL" clId="{3AFAA65F-794E-4EB0-923A-9564B666AD00}" dt="2024-01-22T21:21:46.353" v="62"/>
          <ac:inkMkLst>
            <pc:docMk/>
            <pc:sldMk cId="4286439486" sldId="340"/>
            <ac:inkMk id="3" creationId="{FF785CFB-4080-195A-EADA-00FE8985E771}"/>
          </ac:inkMkLst>
        </pc:inkChg>
      </pc:sldChg>
      <pc:sldChg chg="addSp">
        <pc:chgData name="Toby Donaldson" userId="2e6e5431-bb17-4c41-9985-d39c50d83c73" providerId="ADAL" clId="{3AFAA65F-794E-4EB0-923A-9564B666AD00}" dt="2024-01-22T21:21:46.353" v="62"/>
        <pc:sldMkLst>
          <pc:docMk/>
          <pc:sldMk cId="4020752692" sldId="341"/>
        </pc:sldMkLst>
        <pc:inkChg chg="add">
          <ac:chgData name="Toby Donaldson" userId="2e6e5431-bb17-4c41-9985-d39c50d83c73" providerId="ADAL" clId="{3AFAA65F-794E-4EB0-923A-9564B666AD00}" dt="2024-01-22T21:21:46.353" v="62"/>
          <ac:inkMkLst>
            <pc:docMk/>
            <pc:sldMk cId="4020752692" sldId="341"/>
            <ac:inkMk id="3" creationId="{261AD68B-121D-ACF7-02BC-7D27926DB2F2}"/>
          </ac:inkMkLst>
        </pc:inkChg>
      </pc:sldChg>
      <pc:sldChg chg="modSp mod">
        <pc:chgData name="Toby Donaldson" userId="2e6e5431-bb17-4c41-9985-d39c50d83c73" providerId="ADAL" clId="{3AFAA65F-794E-4EB0-923A-9564B666AD00}" dt="2024-01-24T19:37:33.901" v="88" actId="20577"/>
        <pc:sldMkLst>
          <pc:docMk/>
          <pc:sldMk cId="2420018828" sldId="343"/>
        </pc:sldMkLst>
        <pc:spChg chg="mod">
          <ac:chgData name="Toby Donaldson" userId="2e6e5431-bb17-4c41-9985-d39c50d83c73" providerId="ADAL" clId="{3AFAA65F-794E-4EB0-923A-9564B666AD00}" dt="2024-01-24T19:37:33.901" v="88" actId="20577"/>
          <ac:spMkLst>
            <pc:docMk/>
            <pc:sldMk cId="2420018828" sldId="343"/>
            <ac:spMk id="31" creationId="{16792C5B-22BA-7E11-844C-363F9417C925}"/>
          </ac:spMkLst>
        </pc:spChg>
      </pc:sldChg>
      <pc:sldChg chg="modSp mod">
        <pc:chgData name="Toby Donaldson" userId="2e6e5431-bb17-4c41-9985-d39c50d83c73" providerId="ADAL" clId="{3AFAA65F-794E-4EB0-923A-9564B666AD00}" dt="2024-01-24T19:38:05.009" v="108" actId="20577"/>
        <pc:sldMkLst>
          <pc:docMk/>
          <pc:sldMk cId="2301461008" sldId="345"/>
        </pc:sldMkLst>
        <pc:spChg chg="mod">
          <ac:chgData name="Toby Donaldson" userId="2e6e5431-bb17-4c41-9985-d39c50d83c73" providerId="ADAL" clId="{3AFAA65F-794E-4EB0-923A-9564B666AD00}" dt="2024-01-24T19:37:43.884" v="96" actId="20577"/>
          <ac:spMkLst>
            <pc:docMk/>
            <pc:sldMk cId="2301461008" sldId="345"/>
            <ac:spMk id="31" creationId="{16792C5B-22BA-7E11-844C-363F9417C925}"/>
          </ac:spMkLst>
        </pc:spChg>
        <pc:spChg chg="mod">
          <ac:chgData name="Toby Donaldson" userId="2e6e5431-bb17-4c41-9985-d39c50d83c73" providerId="ADAL" clId="{3AFAA65F-794E-4EB0-923A-9564B666AD00}" dt="2024-01-24T19:38:05.009" v="108" actId="20577"/>
          <ac:spMkLst>
            <pc:docMk/>
            <pc:sldMk cId="2301461008" sldId="345"/>
            <ac:spMk id="32" creationId="{8BD7FE08-8DF3-4F6E-DD08-C702D450E264}"/>
          </ac:spMkLst>
        </pc:spChg>
      </pc:sldChg>
    </pc:docChg>
  </pc:docChgLst>
  <pc:docChgLst>
    <pc:chgData name="Toby Donaldson" userId="2e6e5431-bb17-4c41-9985-d39c50d83c73" providerId="ADAL" clId="{85CE029C-1CD8-4E1B-BE91-7246B726DC32}"/>
    <pc:docChg chg="custSel modSld">
      <pc:chgData name="Toby Donaldson" userId="2e6e5431-bb17-4c41-9985-d39c50d83c73" providerId="ADAL" clId="{85CE029C-1CD8-4E1B-BE91-7246B726DC32}" dt="2024-02-08T23:33:32.901" v="7" actId="207"/>
      <pc:docMkLst>
        <pc:docMk/>
      </pc:docMkLst>
      <pc:sldChg chg="addSp delSp modSp mod">
        <pc:chgData name="Toby Donaldson" userId="2e6e5431-bb17-4c41-9985-d39c50d83c73" providerId="ADAL" clId="{85CE029C-1CD8-4E1B-BE91-7246B726DC32}" dt="2024-02-08T23:32:32.584" v="5" actId="21"/>
        <pc:sldMkLst>
          <pc:docMk/>
          <pc:sldMk cId="1990534629" sldId="256"/>
        </pc:sldMkLst>
        <pc:inkChg chg="add del">
          <ac:chgData name="Toby Donaldson" userId="2e6e5431-bb17-4c41-9985-d39c50d83c73" providerId="ADAL" clId="{85CE029C-1CD8-4E1B-BE91-7246B726DC32}" dt="2024-02-08T23:28:37.824" v="1" actId="21"/>
          <ac:inkMkLst>
            <pc:docMk/>
            <pc:sldMk cId="1990534629" sldId="256"/>
            <ac:inkMk id="6" creationId="{759F523F-902A-4CCD-36F1-5CDDB8A7C158}"/>
          </ac:inkMkLst>
        </pc:inkChg>
        <pc:inkChg chg="add del">
          <ac:chgData name="Toby Donaldson" userId="2e6e5431-bb17-4c41-9985-d39c50d83c73" providerId="ADAL" clId="{85CE029C-1CD8-4E1B-BE91-7246B726DC32}" dt="2024-02-08T23:32:32.584" v="5" actId="21"/>
          <ac:inkMkLst>
            <pc:docMk/>
            <pc:sldMk cId="1990534629" sldId="256"/>
            <ac:inkMk id="7" creationId="{D13F080A-6257-BBE9-9901-3ABD92162328}"/>
          </ac:inkMkLst>
        </pc:inkChg>
        <pc:inkChg chg="add del mod">
          <ac:chgData name="Toby Donaldson" userId="2e6e5431-bb17-4c41-9985-d39c50d83c73" providerId="ADAL" clId="{85CE029C-1CD8-4E1B-BE91-7246B726DC32}" dt="2024-02-08T23:32:30.154" v="4" actId="21"/>
          <ac:inkMkLst>
            <pc:docMk/>
            <pc:sldMk cId="1990534629" sldId="256"/>
            <ac:inkMk id="8" creationId="{BACBD8DD-5A59-7737-8161-FB46EB38621E}"/>
          </ac:inkMkLst>
        </pc:inkChg>
      </pc:sldChg>
      <pc:sldChg chg="modSp mod">
        <pc:chgData name="Toby Donaldson" userId="2e6e5431-bb17-4c41-9985-d39c50d83c73" providerId="ADAL" clId="{85CE029C-1CD8-4E1B-BE91-7246B726DC32}" dt="2024-02-08T23:33:26.315" v="6" actId="207"/>
        <pc:sldMkLst>
          <pc:docMk/>
          <pc:sldMk cId="870577980" sldId="456"/>
        </pc:sldMkLst>
        <pc:spChg chg="mod">
          <ac:chgData name="Toby Donaldson" userId="2e6e5431-bb17-4c41-9985-d39c50d83c73" providerId="ADAL" clId="{85CE029C-1CD8-4E1B-BE91-7246B726DC32}" dt="2024-02-08T23:33:26.315" v="6" actId="207"/>
          <ac:spMkLst>
            <pc:docMk/>
            <pc:sldMk cId="870577980" sldId="456"/>
            <ac:spMk id="3" creationId="{C37B9E15-4A72-AFE3-3376-B11C9CCF5D99}"/>
          </ac:spMkLst>
        </pc:spChg>
      </pc:sldChg>
      <pc:sldChg chg="modSp mod">
        <pc:chgData name="Toby Donaldson" userId="2e6e5431-bb17-4c41-9985-d39c50d83c73" providerId="ADAL" clId="{85CE029C-1CD8-4E1B-BE91-7246B726DC32}" dt="2024-02-08T23:33:32.901" v="7" actId="207"/>
        <pc:sldMkLst>
          <pc:docMk/>
          <pc:sldMk cId="37110891" sldId="457"/>
        </pc:sldMkLst>
        <pc:spChg chg="mod">
          <ac:chgData name="Toby Donaldson" userId="2e6e5431-bb17-4c41-9985-d39c50d83c73" providerId="ADAL" clId="{85CE029C-1CD8-4E1B-BE91-7246B726DC32}" dt="2024-02-08T23:33:32.901" v="7" actId="207"/>
          <ac:spMkLst>
            <pc:docMk/>
            <pc:sldMk cId="37110891" sldId="457"/>
            <ac:spMk id="3" creationId="{C37B9E15-4A72-AFE3-3376-B11C9CCF5D99}"/>
          </ac:spMkLst>
        </pc:spChg>
      </pc:sldChg>
    </pc:docChg>
  </pc:docChgLst>
  <pc:docChgLst>
    <pc:chgData name="Toby Donaldson" userId="2e6e5431-bb17-4c41-9985-d39c50d83c73" providerId="ADAL" clId="{58B9E88D-B731-4E1D-AEBB-7AF6D226F449}"/>
    <pc:docChg chg="undo custSel addSld delSld modSld sldOrd addSection delSection modSection">
      <pc:chgData name="Toby Donaldson" userId="2e6e5431-bb17-4c41-9985-d39c50d83c73" providerId="ADAL" clId="{58B9E88D-B731-4E1D-AEBB-7AF6D226F449}" dt="2024-02-02T21:28:36.769" v="4992"/>
      <pc:docMkLst>
        <pc:docMk/>
      </pc:docMkLst>
      <pc:sldChg chg="addSp modSp mod">
        <pc:chgData name="Toby Donaldson" userId="2e6e5431-bb17-4c41-9985-d39c50d83c73" providerId="ADAL" clId="{58B9E88D-B731-4E1D-AEBB-7AF6D226F449}" dt="2024-01-29T18:55:27.966" v="7" actId="1076"/>
        <pc:sldMkLst>
          <pc:docMk/>
          <pc:sldMk cId="1990534629" sldId="256"/>
        </pc:sldMkLst>
        <pc:spChg chg="add mod">
          <ac:chgData name="Toby Donaldson" userId="2e6e5431-bb17-4c41-9985-d39c50d83c73" providerId="ADAL" clId="{58B9E88D-B731-4E1D-AEBB-7AF6D226F449}" dt="2024-01-29T18:55:27.966" v="7" actId="1076"/>
          <ac:spMkLst>
            <pc:docMk/>
            <pc:sldMk cId="1990534629" sldId="256"/>
            <ac:spMk id="4" creationId="{47AFE60C-6CF9-81EA-958C-8B9C232B748D}"/>
          </ac:spMkLst>
        </pc:spChg>
      </pc:sldChg>
      <pc:sldChg chg="del">
        <pc:chgData name="Toby Donaldson" userId="2e6e5431-bb17-4c41-9985-d39c50d83c73" providerId="ADAL" clId="{58B9E88D-B731-4E1D-AEBB-7AF6D226F449}" dt="2024-01-29T18:55:34.490" v="8" actId="2696"/>
        <pc:sldMkLst>
          <pc:docMk/>
          <pc:sldMk cId="3457032960" sldId="258"/>
        </pc:sldMkLst>
      </pc:sldChg>
      <pc:sldChg chg="addSp">
        <pc:chgData name="Toby Donaldson" userId="2e6e5431-bb17-4c41-9985-d39c50d83c73" providerId="ADAL" clId="{58B9E88D-B731-4E1D-AEBB-7AF6D226F449}" dt="2024-01-31T18:59:23.933" v="212"/>
        <pc:sldMkLst>
          <pc:docMk/>
          <pc:sldMk cId="3599321998" sldId="349"/>
        </pc:sldMkLst>
        <pc:inkChg chg="add">
          <ac:chgData name="Toby Donaldson" userId="2e6e5431-bb17-4c41-9985-d39c50d83c73" providerId="ADAL" clId="{58B9E88D-B731-4E1D-AEBB-7AF6D226F449}" dt="2024-01-31T18:59:23.933" v="212"/>
          <ac:inkMkLst>
            <pc:docMk/>
            <pc:sldMk cId="3599321998" sldId="349"/>
            <ac:inkMk id="5" creationId="{1E065F0B-DD8E-AECF-2F31-4ECA226B5962}"/>
          </ac:inkMkLst>
        </pc:inkChg>
      </pc:sldChg>
      <pc:sldChg chg="addSp">
        <pc:chgData name="Toby Donaldson" userId="2e6e5431-bb17-4c41-9985-d39c50d83c73" providerId="ADAL" clId="{58B9E88D-B731-4E1D-AEBB-7AF6D226F449}" dt="2024-01-31T18:59:23.933" v="212"/>
        <pc:sldMkLst>
          <pc:docMk/>
          <pc:sldMk cId="2755035059" sldId="350"/>
        </pc:sldMkLst>
        <pc:inkChg chg="add">
          <ac:chgData name="Toby Donaldson" userId="2e6e5431-bb17-4c41-9985-d39c50d83c73" providerId="ADAL" clId="{58B9E88D-B731-4E1D-AEBB-7AF6D226F449}" dt="2024-01-31T18:59:23.933" v="212"/>
          <ac:inkMkLst>
            <pc:docMk/>
            <pc:sldMk cId="2755035059" sldId="350"/>
            <ac:inkMk id="6" creationId="{E564D219-7FA1-FDF5-8AC9-13256B83004D}"/>
          </ac:inkMkLst>
        </pc:inkChg>
      </pc:sldChg>
      <pc:sldChg chg="addSp">
        <pc:chgData name="Toby Donaldson" userId="2e6e5431-bb17-4c41-9985-d39c50d83c73" providerId="ADAL" clId="{58B9E88D-B731-4E1D-AEBB-7AF6D226F449}" dt="2024-01-31T18:59:23.933" v="212"/>
        <pc:sldMkLst>
          <pc:docMk/>
          <pc:sldMk cId="3058507303" sldId="351"/>
        </pc:sldMkLst>
        <pc:inkChg chg="add">
          <ac:chgData name="Toby Donaldson" userId="2e6e5431-bb17-4c41-9985-d39c50d83c73" providerId="ADAL" clId="{58B9E88D-B731-4E1D-AEBB-7AF6D226F449}" dt="2024-01-31T18:59:23.933" v="212"/>
          <ac:inkMkLst>
            <pc:docMk/>
            <pc:sldMk cId="3058507303" sldId="351"/>
            <ac:inkMk id="9" creationId="{E6029E04-7C8F-1589-B892-2FC1E075B4A9}"/>
          </ac:inkMkLst>
        </pc:inkChg>
      </pc:sldChg>
      <pc:sldChg chg="addSp">
        <pc:chgData name="Toby Donaldson" userId="2e6e5431-bb17-4c41-9985-d39c50d83c73" providerId="ADAL" clId="{58B9E88D-B731-4E1D-AEBB-7AF6D226F449}" dt="2024-01-31T18:59:23.933" v="212"/>
        <pc:sldMkLst>
          <pc:docMk/>
          <pc:sldMk cId="997635775" sldId="353"/>
        </pc:sldMkLst>
        <pc:inkChg chg="add">
          <ac:chgData name="Toby Donaldson" userId="2e6e5431-bb17-4c41-9985-d39c50d83c73" providerId="ADAL" clId="{58B9E88D-B731-4E1D-AEBB-7AF6D226F449}" dt="2024-01-31T18:59:23.933" v="212"/>
          <ac:inkMkLst>
            <pc:docMk/>
            <pc:sldMk cId="997635775" sldId="353"/>
            <ac:inkMk id="6" creationId="{75EDF3A6-2028-80A7-BBCA-B1D4B139EA8E}"/>
          </ac:inkMkLst>
        </pc:inkChg>
      </pc:sldChg>
      <pc:sldChg chg="addSp">
        <pc:chgData name="Toby Donaldson" userId="2e6e5431-bb17-4c41-9985-d39c50d83c73" providerId="ADAL" clId="{58B9E88D-B731-4E1D-AEBB-7AF6D226F449}" dt="2024-01-31T18:59:23.933" v="212"/>
        <pc:sldMkLst>
          <pc:docMk/>
          <pc:sldMk cId="1988390374" sldId="355"/>
        </pc:sldMkLst>
        <pc:inkChg chg="add">
          <ac:chgData name="Toby Donaldson" userId="2e6e5431-bb17-4c41-9985-d39c50d83c73" providerId="ADAL" clId="{58B9E88D-B731-4E1D-AEBB-7AF6D226F449}" dt="2024-01-31T18:59:23.933" v="212"/>
          <ac:inkMkLst>
            <pc:docMk/>
            <pc:sldMk cId="1988390374" sldId="355"/>
            <ac:inkMk id="8" creationId="{8AEF5137-373F-4216-A23C-6BF72B289C07}"/>
          </ac:inkMkLst>
        </pc:inkChg>
      </pc:sldChg>
      <pc:sldChg chg="addSp">
        <pc:chgData name="Toby Donaldson" userId="2e6e5431-bb17-4c41-9985-d39c50d83c73" providerId="ADAL" clId="{58B9E88D-B731-4E1D-AEBB-7AF6D226F449}" dt="2024-01-31T18:59:23.933" v="212"/>
        <pc:sldMkLst>
          <pc:docMk/>
          <pc:sldMk cId="3506941026" sldId="356"/>
        </pc:sldMkLst>
        <pc:inkChg chg="add">
          <ac:chgData name="Toby Donaldson" userId="2e6e5431-bb17-4c41-9985-d39c50d83c73" providerId="ADAL" clId="{58B9E88D-B731-4E1D-AEBB-7AF6D226F449}" dt="2024-01-31T18:59:23.933" v="212"/>
          <ac:inkMkLst>
            <pc:docMk/>
            <pc:sldMk cId="3506941026" sldId="356"/>
            <ac:inkMk id="9" creationId="{83C0CDBF-0A31-086D-6C94-74805CCCCB6F}"/>
          </ac:inkMkLst>
        </pc:inkChg>
      </pc:sldChg>
      <pc:sldChg chg="addSp">
        <pc:chgData name="Toby Donaldson" userId="2e6e5431-bb17-4c41-9985-d39c50d83c73" providerId="ADAL" clId="{58B9E88D-B731-4E1D-AEBB-7AF6D226F449}" dt="2024-01-31T18:59:23.933" v="212"/>
        <pc:sldMkLst>
          <pc:docMk/>
          <pc:sldMk cId="3228357853" sldId="357"/>
        </pc:sldMkLst>
        <pc:inkChg chg="add">
          <ac:chgData name="Toby Donaldson" userId="2e6e5431-bb17-4c41-9985-d39c50d83c73" providerId="ADAL" clId="{58B9E88D-B731-4E1D-AEBB-7AF6D226F449}" dt="2024-01-31T18:59:23.933" v="212"/>
          <ac:inkMkLst>
            <pc:docMk/>
            <pc:sldMk cId="3228357853" sldId="357"/>
            <ac:inkMk id="6" creationId="{035B827B-F33E-7E13-7319-07EDD0F3D6DE}"/>
          </ac:inkMkLst>
        </pc:inkChg>
      </pc:sldChg>
      <pc:sldChg chg="addSp">
        <pc:chgData name="Toby Donaldson" userId="2e6e5431-bb17-4c41-9985-d39c50d83c73" providerId="ADAL" clId="{58B9E88D-B731-4E1D-AEBB-7AF6D226F449}" dt="2024-01-31T18:59:23.933" v="212"/>
        <pc:sldMkLst>
          <pc:docMk/>
          <pc:sldMk cId="3865773873" sldId="359"/>
        </pc:sldMkLst>
        <pc:inkChg chg="add">
          <ac:chgData name="Toby Donaldson" userId="2e6e5431-bb17-4c41-9985-d39c50d83c73" providerId="ADAL" clId="{58B9E88D-B731-4E1D-AEBB-7AF6D226F449}" dt="2024-01-31T18:59:23.933" v="212"/>
          <ac:inkMkLst>
            <pc:docMk/>
            <pc:sldMk cId="3865773873" sldId="359"/>
            <ac:inkMk id="6" creationId="{B0B0CAF1-4F37-10EE-820D-418810927C10}"/>
          </ac:inkMkLst>
        </pc:inkChg>
      </pc:sldChg>
      <pc:sldChg chg="modSp mod modNotesTx">
        <pc:chgData name="Toby Donaldson" userId="2e6e5431-bb17-4c41-9985-d39c50d83c73" providerId="ADAL" clId="{58B9E88D-B731-4E1D-AEBB-7AF6D226F449}" dt="2024-01-29T19:20:54.480" v="211" actId="20577"/>
        <pc:sldMkLst>
          <pc:docMk/>
          <pc:sldMk cId="161823644" sldId="360"/>
        </pc:sldMkLst>
        <pc:spChg chg="mod">
          <ac:chgData name="Toby Donaldson" userId="2e6e5431-bb17-4c41-9985-d39c50d83c73" providerId="ADAL" clId="{58B9E88D-B731-4E1D-AEBB-7AF6D226F449}" dt="2024-01-29T19:16:50.099" v="12" actId="20577"/>
          <ac:spMkLst>
            <pc:docMk/>
            <pc:sldMk cId="161823644" sldId="360"/>
            <ac:spMk id="10" creationId="{27910B02-5A46-A5DA-C510-6580880B2746}"/>
          </ac:spMkLst>
        </pc:spChg>
        <pc:spChg chg="mod">
          <ac:chgData name="Toby Donaldson" userId="2e6e5431-bb17-4c41-9985-d39c50d83c73" providerId="ADAL" clId="{58B9E88D-B731-4E1D-AEBB-7AF6D226F449}" dt="2024-01-29T19:19:45.428" v="27" actId="1076"/>
          <ac:spMkLst>
            <pc:docMk/>
            <pc:sldMk cId="161823644" sldId="360"/>
            <ac:spMk id="11" creationId="{CEC24BEB-9EBE-4F29-B7FD-EA713E2E6EC3}"/>
          </ac:spMkLst>
        </pc:spChg>
      </pc:sldChg>
      <pc:sldChg chg="modSp mod">
        <pc:chgData name="Toby Donaldson" userId="2e6e5431-bb17-4c41-9985-d39c50d83c73" providerId="ADAL" clId="{58B9E88D-B731-4E1D-AEBB-7AF6D226F449}" dt="2024-01-29T19:17:00.128" v="14" actId="20577"/>
        <pc:sldMkLst>
          <pc:docMk/>
          <pc:sldMk cId="1518291825" sldId="361"/>
        </pc:sldMkLst>
        <pc:spChg chg="mod">
          <ac:chgData name="Toby Donaldson" userId="2e6e5431-bb17-4c41-9985-d39c50d83c73" providerId="ADAL" clId="{58B9E88D-B731-4E1D-AEBB-7AF6D226F449}" dt="2024-01-29T19:17:00.128" v="14" actId="20577"/>
          <ac:spMkLst>
            <pc:docMk/>
            <pc:sldMk cId="1518291825" sldId="361"/>
            <ac:spMk id="10" creationId="{27910B02-5A46-A5DA-C510-6580880B2746}"/>
          </ac:spMkLst>
        </pc:spChg>
      </pc:sldChg>
      <pc:sldChg chg="modSp mod">
        <pc:chgData name="Toby Donaldson" userId="2e6e5431-bb17-4c41-9985-d39c50d83c73" providerId="ADAL" clId="{58B9E88D-B731-4E1D-AEBB-7AF6D226F449}" dt="2024-01-29T19:17:07.989" v="18" actId="20577"/>
        <pc:sldMkLst>
          <pc:docMk/>
          <pc:sldMk cId="2995457733" sldId="362"/>
        </pc:sldMkLst>
        <pc:spChg chg="mod">
          <ac:chgData name="Toby Donaldson" userId="2e6e5431-bb17-4c41-9985-d39c50d83c73" providerId="ADAL" clId="{58B9E88D-B731-4E1D-AEBB-7AF6D226F449}" dt="2024-01-29T19:17:07.989" v="18" actId="20577"/>
          <ac:spMkLst>
            <pc:docMk/>
            <pc:sldMk cId="2995457733" sldId="362"/>
            <ac:spMk id="10" creationId="{27910B02-5A46-A5DA-C510-6580880B2746}"/>
          </ac:spMkLst>
        </pc:spChg>
      </pc:sldChg>
      <pc:sldChg chg="modSp mod">
        <pc:chgData name="Toby Donaldson" userId="2e6e5431-bb17-4c41-9985-d39c50d83c73" providerId="ADAL" clId="{58B9E88D-B731-4E1D-AEBB-7AF6D226F449}" dt="2024-01-29T19:17:12.983" v="19" actId="20577"/>
        <pc:sldMkLst>
          <pc:docMk/>
          <pc:sldMk cId="2512992697" sldId="363"/>
        </pc:sldMkLst>
        <pc:spChg chg="mod">
          <ac:chgData name="Toby Donaldson" userId="2e6e5431-bb17-4c41-9985-d39c50d83c73" providerId="ADAL" clId="{58B9E88D-B731-4E1D-AEBB-7AF6D226F449}" dt="2024-01-29T19:17:12.983" v="19" actId="20577"/>
          <ac:spMkLst>
            <pc:docMk/>
            <pc:sldMk cId="2512992697" sldId="363"/>
            <ac:spMk id="10" creationId="{27910B02-5A46-A5DA-C510-6580880B2746}"/>
          </ac:spMkLst>
        </pc:spChg>
      </pc:sldChg>
      <pc:sldChg chg="modSp mod ord">
        <pc:chgData name="Toby Donaldson" userId="2e6e5431-bb17-4c41-9985-d39c50d83c73" providerId="ADAL" clId="{58B9E88D-B731-4E1D-AEBB-7AF6D226F449}" dt="2024-01-31T20:08:59.552" v="2286" actId="20578"/>
        <pc:sldMkLst>
          <pc:docMk/>
          <pc:sldMk cId="3897277287" sldId="364"/>
        </pc:sldMkLst>
        <pc:spChg chg="mod">
          <ac:chgData name="Toby Donaldson" userId="2e6e5431-bb17-4c41-9985-d39c50d83c73" providerId="ADAL" clId="{58B9E88D-B731-4E1D-AEBB-7AF6D226F449}" dt="2024-01-29T19:17:24.170" v="23" actId="20577"/>
          <ac:spMkLst>
            <pc:docMk/>
            <pc:sldMk cId="3897277287" sldId="364"/>
            <ac:spMk id="10" creationId="{27910B02-5A46-A5DA-C510-6580880B2746}"/>
          </ac:spMkLst>
        </pc:spChg>
        <pc:cxnChg chg="mod">
          <ac:chgData name="Toby Donaldson" userId="2e6e5431-bb17-4c41-9985-d39c50d83c73" providerId="ADAL" clId="{58B9E88D-B731-4E1D-AEBB-7AF6D226F449}" dt="2024-01-31T19:16:35.577" v="215" actId="14100"/>
          <ac:cxnSpMkLst>
            <pc:docMk/>
            <pc:sldMk cId="3897277287" sldId="364"/>
            <ac:cxnSpMk id="11" creationId="{42D34CF6-E13B-4413-2F8A-1E46BF5D25F2}"/>
          </ac:cxnSpMkLst>
        </pc:cxnChg>
      </pc:sldChg>
      <pc:sldChg chg="modSp del mod">
        <pc:chgData name="Toby Donaldson" userId="2e6e5431-bb17-4c41-9985-d39c50d83c73" providerId="ADAL" clId="{58B9E88D-B731-4E1D-AEBB-7AF6D226F449}" dt="2024-01-31T19:16:21.571" v="214" actId="2696"/>
        <pc:sldMkLst>
          <pc:docMk/>
          <pc:sldMk cId="4163302408" sldId="365"/>
        </pc:sldMkLst>
        <pc:spChg chg="mod">
          <ac:chgData name="Toby Donaldson" userId="2e6e5431-bb17-4c41-9985-d39c50d83c73" providerId="ADAL" clId="{58B9E88D-B731-4E1D-AEBB-7AF6D226F449}" dt="2024-01-31T19:14:26.679" v="213" actId="20577"/>
          <ac:spMkLst>
            <pc:docMk/>
            <pc:sldMk cId="4163302408" sldId="365"/>
            <ac:spMk id="9" creationId="{5B37DF52-0F40-C441-85AB-5368C05A7A12}"/>
          </ac:spMkLst>
        </pc:spChg>
        <pc:spChg chg="mod">
          <ac:chgData name="Toby Donaldson" userId="2e6e5431-bb17-4c41-9985-d39c50d83c73" providerId="ADAL" clId="{58B9E88D-B731-4E1D-AEBB-7AF6D226F449}" dt="2024-01-29T19:17:30.283" v="25" actId="20577"/>
          <ac:spMkLst>
            <pc:docMk/>
            <pc:sldMk cId="4163302408" sldId="365"/>
            <ac:spMk id="10" creationId="{27910B02-5A46-A5DA-C510-6580880B2746}"/>
          </ac:spMkLst>
        </pc:spChg>
      </pc:sldChg>
      <pc:sldChg chg="modSp mod">
        <pc:chgData name="Toby Donaldson" userId="2e6e5431-bb17-4c41-9985-d39c50d83c73" providerId="ADAL" clId="{58B9E88D-B731-4E1D-AEBB-7AF6D226F449}" dt="2024-01-29T19:17:36.178" v="26" actId="20577"/>
        <pc:sldMkLst>
          <pc:docMk/>
          <pc:sldMk cId="2023942161" sldId="366"/>
        </pc:sldMkLst>
        <pc:spChg chg="mod">
          <ac:chgData name="Toby Donaldson" userId="2e6e5431-bb17-4c41-9985-d39c50d83c73" providerId="ADAL" clId="{58B9E88D-B731-4E1D-AEBB-7AF6D226F449}" dt="2024-01-29T19:17:36.178" v="26" actId="20577"/>
          <ac:spMkLst>
            <pc:docMk/>
            <pc:sldMk cId="2023942161" sldId="366"/>
            <ac:spMk id="10" creationId="{27910B02-5A46-A5DA-C510-6580880B2746}"/>
          </ac:spMkLst>
        </pc:spChg>
      </pc:sldChg>
      <pc:sldChg chg="addSp modSp mod ord">
        <pc:chgData name="Toby Donaldson" userId="2e6e5431-bb17-4c41-9985-d39c50d83c73" providerId="ADAL" clId="{58B9E88D-B731-4E1D-AEBB-7AF6D226F449}" dt="2024-02-01T06:33:56.937" v="2287"/>
        <pc:sldMkLst>
          <pc:docMk/>
          <pc:sldMk cId="1876620749" sldId="367"/>
        </pc:sldMkLst>
        <pc:spChg chg="mod">
          <ac:chgData name="Toby Donaldson" userId="2e6e5431-bb17-4c41-9985-d39c50d83c73" providerId="ADAL" clId="{58B9E88D-B731-4E1D-AEBB-7AF6D226F449}" dt="2024-01-31T19:44:16.774" v="1802" actId="255"/>
          <ac:spMkLst>
            <pc:docMk/>
            <pc:sldMk cId="1876620749" sldId="367"/>
            <ac:spMk id="3" creationId="{7CD55DEB-120A-D8DA-C7F0-BF76129176A6}"/>
          </ac:spMkLst>
        </pc:spChg>
        <pc:picChg chg="add mod">
          <ac:chgData name="Toby Donaldson" userId="2e6e5431-bb17-4c41-9985-d39c50d83c73" providerId="ADAL" clId="{58B9E88D-B731-4E1D-AEBB-7AF6D226F449}" dt="2024-01-31T19:32:05.078" v="793" actId="1076"/>
          <ac:picMkLst>
            <pc:docMk/>
            <pc:sldMk cId="1876620749" sldId="367"/>
            <ac:picMk id="1026" creationId="{28D0E854-10AC-AD3E-6FD7-62CE67B7BEC8}"/>
          </ac:picMkLst>
        </pc:picChg>
        <pc:inkChg chg="add">
          <ac:chgData name="Toby Donaldson" userId="2e6e5431-bb17-4c41-9985-d39c50d83c73" providerId="ADAL" clId="{58B9E88D-B731-4E1D-AEBB-7AF6D226F449}" dt="2024-02-01T06:33:56.937" v="2287"/>
          <ac:inkMkLst>
            <pc:docMk/>
            <pc:sldMk cId="1876620749" sldId="367"/>
            <ac:inkMk id="5" creationId="{541C378D-B858-28EC-A09D-7C9979B218D7}"/>
          </ac:inkMkLst>
        </pc:inkChg>
      </pc:sldChg>
      <pc:sldChg chg="addSp">
        <pc:chgData name="Toby Donaldson" userId="2e6e5431-bb17-4c41-9985-d39c50d83c73" providerId="ADAL" clId="{58B9E88D-B731-4E1D-AEBB-7AF6D226F449}" dt="2024-02-01T06:33:56.937" v="2287"/>
        <pc:sldMkLst>
          <pc:docMk/>
          <pc:sldMk cId="2645018095" sldId="368"/>
        </pc:sldMkLst>
        <pc:inkChg chg="add">
          <ac:chgData name="Toby Donaldson" userId="2e6e5431-bb17-4c41-9985-d39c50d83c73" providerId="ADAL" clId="{58B9E88D-B731-4E1D-AEBB-7AF6D226F449}" dt="2024-02-01T06:33:56.937" v="2287"/>
          <ac:inkMkLst>
            <pc:docMk/>
            <pc:sldMk cId="2645018095" sldId="368"/>
            <ac:inkMk id="3" creationId="{0C83043E-6B2B-3C4D-83FE-97049C593357}"/>
          </ac:inkMkLst>
        </pc:inkChg>
      </pc:sldChg>
      <pc:sldChg chg="addSp delSp modSp mod">
        <pc:chgData name="Toby Donaldson" userId="2e6e5431-bb17-4c41-9985-d39c50d83c73" providerId="ADAL" clId="{58B9E88D-B731-4E1D-AEBB-7AF6D226F449}" dt="2024-02-02T19:05:42.646" v="2302" actId="1076"/>
        <pc:sldMkLst>
          <pc:docMk/>
          <pc:sldMk cId="3105053930" sldId="369"/>
        </pc:sldMkLst>
        <pc:spChg chg="add mod">
          <ac:chgData name="Toby Donaldson" userId="2e6e5431-bb17-4c41-9985-d39c50d83c73" providerId="ADAL" clId="{58B9E88D-B731-4E1D-AEBB-7AF6D226F449}" dt="2024-01-31T19:53:23.905" v="2162" actId="1076"/>
          <ac:spMkLst>
            <pc:docMk/>
            <pc:sldMk cId="3105053930" sldId="369"/>
            <ac:spMk id="3" creationId="{B33F0CF4-422C-4FE9-5956-A38CA7A119CD}"/>
          </ac:spMkLst>
        </pc:spChg>
        <pc:spChg chg="mod">
          <ac:chgData name="Toby Donaldson" userId="2e6e5431-bb17-4c41-9985-d39c50d83c73" providerId="ADAL" clId="{58B9E88D-B731-4E1D-AEBB-7AF6D226F449}" dt="2024-02-02T19:05:42.646" v="2302" actId="1076"/>
          <ac:spMkLst>
            <pc:docMk/>
            <pc:sldMk cId="3105053930" sldId="369"/>
            <ac:spMk id="33" creationId="{18C67D92-158E-3F09-77A2-A5210E27D1E1}"/>
          </ac:spMkLst>
        </pc:spChg>
        <pc:inkChg chg="add del">
          <ac:chgData name="Toby Donaldson" userId="2e6e5431-bb17-4c41-9985-d39c50d83c73" providerId="ADAL" clId="{58B9E88D-B731-4E1D-AEBB-7AF6D226F449}" dt="2024-02-02T19:02:26.666" v="2291" actId="21"/>
          <ac:inkMkLst>
            <pc:docMk/>
            <pc:sldMk cId="3105053930" sldId="369"/>
            <ac:inkMk id="4" creationId="{02C9C1FA-2F93-EBD0-B8E8-6D98EBD84425}"/>
          </ac:inkMkLst>
        </pc:inkChg>
      </pc:sldChg>
      <pc:sldChg chg="addSp delSp modSp mod">
        <pc:chgData name="Toby Donaldson" userId="2e6e5431-bb17-4c41-9985-d39c50d83c73" providerId="ADAL" clId="{58B9E88D-B731-4E1D-AEBB-7AF6D226F449}" dt="2024-02-02T19:02:36.147" v="2293" actId="21"/>
        <pc:sldMkLst>
          <pc:docMk/>
          <pc:sldMk cId="2887589525" sldId="370"/>
        </pc:sldMkLst>
        <pc:spChg chg="add mod">
          <ac:chgData name="Toby Donaldson" userId="2e6e5431-bb17-4c41-9985-d39c50d83c73" providerId="ADAL" clId="{58B9E88D-B731-4E1D-AEBB-7AF6D226F449}" dt="2024-01-31T19:53:32.874" v="2164"/>
          <ac:spMkLst>
            <pc:docMk/>
            <pc:sldMk cId="2887589525" sldId="370"/>
            <ac:spMk id="11" creationId="{18EFE7F7-7630-138F-93D4-94F6CE8D6DFD}"/>
          </ac:spMkLst>
        </pc:spChg>
        <pc:inkChg chg="add del">
          <ac:chgData name="Toby Donaldson" userId="2e6e5431-bb17-4c41-9985-d39c50d83c73" providerId="ADAL" clId="{58B9E88D-B731-4E1D-AEBB-7AF6D226F449}" dt="2024-02-02T19:02:36.147" v="2293" actId="21"/>
          <ac:inkMkLst>
            <pc:docMk/>
            <pc:sldMk cId="2887589525" sldId="370"/>
            <ac:inkMk id="13" creationId="{77008B07-2DB7-2A65-E208-8248BB3DDC09}"/>
          </ac:inkMkLst>
        </pc:inkChg>
      </pc:sldChg>
      <pc:sldChg chg="addSp delSp modSp mod">
        <pc:chgData name="Toby Donaldson" userId="2e6e5431-bb17-4c41-9985-d39c50d83c73" providerId="ADAL" clId="{58B9E88D-B731-4E1D-AEBB-7AF6D226F449}" dt="2024-02-02T19:02:31.044" v="2292" actId="21"/>
        <pc:sldMkLst>
          <pc:docMk/>
          <pc:sldMk cId="2752253849" sldId="371"/>
        </pc:sldMkLst>
        <pc:spChg chg="add mod">
          <ac:chgData name="Toby Donaldson" userId="2e6e5431-bb17-4c41-9985-d39c50d83c73" providerId="ADAL" clId="{58B9E88D-B731-4E1D-AEBB-7AF6D226F449}" dt="2024-01-31T19:53:29.729" v="2163"/>
          <ac:spMkLst>
            <pc:docMk/>
            <pc:sldMk cId="2752253849" sldId="371"/>
            <ac:spMk id="12" creationId="{B02D923D-FC0F-69B1-9C27-855E961EAA29}"/>
          </ac:spMkLst>
        </pc:spChg>
        <pc:inkChg chg="add del">
          <ac:chgData name="Toby Donaldson" userId="2e6e5431-bb17-4c41-9985-d39c50d83c73" providerId="ADAL" clId="{58B9E88D-B731-4E1D-AEBB-7AF6D226F449}" dt="2024-02-02T19:02:31.044" v="2292" actId="21"/>
          <ac:inkMkLst>
            <pc:docMk/>
            <pc:sldMk cId="2752253849" sldId="371"/>
            <ac:inkMk id="13" creationId="{1A34C8FA-C10D-8B9F-3E41-A500052299D4}"/>
          </ac:inkMkLst>
        </pc:inkChg>
      </pc:sldChg>
      <pc:sldChg chg="addSp delSp modSp mod ord">
        <pc:chgData name="Toby Donaldson" userId="2e6e5431-bb17-4c41-9985-d39c50d83c73" providerId="ADAL" clId="{58B9E88D-B731-4E1D-AEBB-7AF6D226F449}" dt="2024-02-02T19:03:08.205" v="2295"/>
        <pc:sldMkLst>
          <pc:docMk/>
          <pc:sldMk cId="3227526285" sldId="372"/>
        </pc:sldMkLst>
        <pc:spChg chg="add mod">
          <ac:chgData name="Toby Donaldson" userId="2e6e5431-bb17-4c41-9985-d39c50d83c73" providerId="ADAL" clId="{58B9E88D-B731-4E1D-AEBB-7AF6D226F449}" dt="2024-01-31T19:53:35.194" v="2165"/>
          <ac:spMkLst>
            <pc:docMk/>
            <pc:sldMk cId="3227526285" sldId="372"/>
            <ac:spMk id="4" creationId="{98C50901-8CBE-F285-A005-F67FDBA63076}"/>
          </ac:spMkLst>
        </pc:spChg>
        <pc:inkChg chg="add del">
          <ac:chgData name="Toby Donaldson" userId="2e6e5431-bb17-4c41-9985-d39c50d83c73" providerId="ADAL" clId="{58B9E88D-B731-4E1D-AEBB-7AF6D226F449}" dt="2024-02-02T19:02:12.552" v="2290" actId="21"/>
          <ac:inkMkLst>
            <pc:docMk/>
            <pc:sldMk cId="3227526285" sldId="372"/>
            <ac:inkMk id="11" creationId="{4DE40694-64CD-0F30-4A47-188DCD3EF8B2}"/>
          </ac:inkMkLst>
        </pc:inkChg>
      </pc:sldChg>
      <pc:sldChg chg="addSp modSp ord">
        <pc:chgData name="Toby Donaldson" userId="2e6e5431-bb17-4c41-9985-d39c50d83c73" providerId="ADAL" clId="{58B9E88D-B731-4E1D-AEBB-7AF6D226F449}" dt="2024-02-02T21:28:36.769" v="4992"/>
        <pc:sldMkLst>
          <pc:docMk/>
          <pc:sldMk cId="2708408151" sldId="373"/>
        </pc:sldMkLst>
        <pc:spChg chg="add mod">
          <ac:chgData name="Toby Donaldson" userId="2e6e5431-bb17-4c41-9985-d39c50d83c73" providerId="ADAL" clId="{58B9E88D-B731-4E1D-AEBB-7AF6D226F449}" dt="2024-01-31T19:53:39.442" v="2166"/>
          <ac:spMkLst>
            <pc:docMk/>
            <pc:sldMk cId="2708408151" sldId="373"/>
            <ac:spMk id="2" creationId="{EB5981E7-28E6-2194-948F-14ADB1A11DFB}"/>
          </ac:spMkLst>
        </pc:spChg>
        <pc:inkChg chg="add">
          <ac:chgData name="Toby Donaldson" userId="2e6e5431-bb17-4c41-9985-d39c50d83c73" providerId="ADAL" clId="{58B9E88D-B731-4E1D-AEBB-7AF6D226F449}" dt="2024-02-02T21:28:36.769" v="4992"/>
          <ac:inkMkLst>
            <pc:docMk/>
            <pc:sldMk cId="2708408151" sldId="373"/>
            <ac:inkMk id="4" creationId="{1C819C7F-CD90-746A-8674-65BBC95AC4C6}"/>
          </ac:inkMkLst>
        </pc:inkChg>
      </pc:sldChg>
      <pc:sldChg chg="addSp modSp ord">
        <pc:chgData name="Toby Donaldson" userId="2e6e5431-bb17-4c41-9985-d39c50d83c73" providerId="ADAL" clId="{58B9E88D-B731-4E1D-AEBB-7AF6D226F449}" dt="2024-02-02T21:28:36.769" v="4992"/>
        <pc:sldMkLst>
          <pc:docMk/>
          <pc:sldMk cId="62932926" sldId="374"/>
        </pc:sldMkLst>
        <pc:spChg chg="add mod">
          <ac:chgData name="Toby Donaldson" userId="2e6e5431-bb17-4c41-9985-d39c50d83c73" providerId="ADAL" clId="{58B9E88D-B731-4E1D-AEBB-7AF6D226F449}" dt="2024-01-31T19:53:43.300" v="2167"/>
          <ac:spMkLst>
            <pc:docMk/>
            <pc:sldMk cId="62932926" sldId="374"/>
            <ac:spMk id="4" creationId="{4150608B-645F-73ED-180C-6ACC8D0678B6}"/>
          </ac:spMkLst>
        </pc:spChg>
        <pc:inkChg chg="add">
          <ac:chgData name="Toby Donaldson" userId="2e6e5431-bb17-4c41-9985-d39c50d83c73" providerId="ADAL" clId="{58B9E88D-B731-4E1D-AEBB-7AF6D226F449}" dt="2024-02-02T21:28:36.769" v="4992"/>
          <ac:inkMkLst>
            <pc:docMk/>
            <pc:sldMk cId="62932926" sldId="374"/>
            <ac:inkMk id="6" creationId="{FF6A1BEB-28D4-155C-5BC5-D14BEDFE1F23}"/>
          </ac:inkMkLst>
        </pc:inkChg>
      </pc:sldChg>
      <pc:sldChg chg="modSp mod ord">
        <pc:chgData name="Toby Donaldson" userId="2e6e5431-bb17-4c41-9985-d39c50d83c73" providerId="ADAL" clId="{58B9E88D-B731-4E1D-AEBB-7AF6D226F449}" dt="2024-02-02T19:04:23.352" v="2300" actId="20577"/>
        <pc:sldMkLst>
          <pc:docMk/>
          <pc:sldMk cId="30333298" sldId="375"/>
        </pc:sldMkLst>
        <pc:spChg chg="mod">
          <ac:chgData name="Toby Donaldson" userId="2e6e5431-bb17-4c41-9985-d39c50d83c73" providerId="ADAL" clId="{58B9E88D-B731-4E1D-AEBB-7AF6D226F449}" dt="2024-02-02T19:04:23.352" v="2300" actId="20577"/>
          <ac:spMkLst>
            <pc:docMk/>
            <pc:sldMk cId="30333298" sldId="375"/>
            <ac:spMk id="42" creationId="{57838560-1FF0-08AB-BB02-84B7C6AB4761}"/>
          </ac:spMkLst>
        </pc:spChg>
      </pc:sldChg>
      <pc:sldChg chg="addSp ord">
        <pc:chgData name="Toby Donaldson" userId="2e6e5431-bb17-4c41-9985-d39c50d83c73" providerId="ADAL" clId="{58B9E88D-B731-4E1D-AEBB-7AF6D226F449}" dt="2024-02-02T21:28:36.769" v="4992"/>
        <pc:sldMkLst>
          <pc:docMk/>
          <pc:sldMk cId="855810382" sldId="376"/>
        </pc:sldMkLst>
        <pc:inkChg chg="add">
          <ac:chgData name="Toby Donaldson" userId="2e6e5431-bb17-4c41-9985-d39c50d83c73" providerId="ADAL" clId="{58B9E88D-B731-4E1D-AEBB-7AF6D226F449}" dt="2024-02-02T21:28:36.769" v="4992"/>
          <ac:inkMkLst>
            <pc:docMk/>
            <pc:sldMk cId="855810382" sldId="376"/>
            <ac:inkMk id="5" creationId="{F64138B9-9BB2-C6D9-2803-99EEA68487D8}"/>
          </ac:inkMkLst>
        </pc:inkChg>
      </pc:sldChg>
      <pc:sldChg chg="addSp ord">
        <pc:chgData name="Toby Donaldson" userId="2e6e5431-bb17-4c41-9985-d39c50d83c73" providerId="ADAL" clId="{58B9E88D-B731-4E1D-AEBB-7AF6D226F449}" dt="2024-02-02T21:28:36.769" v="4992"/>
        <pc:sldMkLst>
          <pc:docMk/>
          <pc:sldMk cId="651224588" sldId="377"/>
        </pc:sldMkLst>
        <pc:inkChg chg="add">
          <ac:chgData name="Toby Donaldson" userId="2e6e5431-bb17-4c41-9985-d39c50d83c73" providerId="ADAL" clId="{58B9E88D-B731-4E1D-AEBB-7AF6D226F449}" dt="2024-02-02T21:28:36.769" v="4992"/>
          <ac:inkMkLst>
            <pc:docMk/>
            <pc:sldMk cId="651224588" sldId="377"/>
            <ac:inkMk id="5" creationId="{3E513D96-524A-B201-5230-08BCB5CE29D7}"/>
          </ac:inkMkLst>
        </pc:inkChg>
      </pc:sldChg>
      <pc:sldChg chg="modSp mod">
        <pc:chgData name="Toby Donaldson" userId="2e6e5431-bb17-4c41-9985-d39c50d83c73" providerId="ADAL" clId="{58B9E88D-B731-4E1D-AEBB-7AF6D226F449}" dt="2024-01-29T18:56:34.928" v="10" actId="27107"/>
        <pc:sldMkLst>
          <pc:docMk/>
          <pc:sldMk cId="1536653271" sldId="378"/>
        </pc:sldMkLst>
        <pc:spChg chg="mod">
          <ac:chgData name="Toby Donaldson" userId="2e6e5431-bb17-4c41-9985-d39c50d83c73" providerId="ADAL" clId="{58B9E88D-B731-4E1D-AEBB-7AF6D226F449}" dt="2024-01-29T18:56:34.928" v="10" actId="27107"/>
          <ac:spMkLst>
            <pc:docMk/>
            <pc:sldMk cId="1536653271" sldId="378"/>
            <ac:spMk id="3" creationId="{3CA38683-B551-7BCB-3407-268CA915A4E7}"/>
          </ac:spMkLst>
        </pc:spChg>
      </pc:sldChg>
      <pc:sldChg chg="addSp">
        <pc:chgData name="Toby Donaldson" userId="2e6e5431-bb17-4c41-9985-d39c50d83c73" providerId="ADAL" clId="{58B9E88D-B731-4E1D-AEBB-7AF6D226F449}" dt="2024-01-31T18:59:23.933" v="212"/>
        <pc:sldMkLst>
          <pc:docMk/>
          <pc:sldMk cId="462733382" sldId="379"/>
        </pc:sldMkLst>
        <pc:inkChg chg="add">
          <ac:chgData name="Toby Donaldson" userId="2e6e5431-bb17-4c41-9985-d39c50d83c73" providerId="ADAL" clId="{58B9E88D-B731-4E1D-AEBB-7AF6D226F449}" dt="2024-01-31T18:59:23.933" v="212"/>
          <ac:inkMkLst>
            <pc:docMk/>
            <pc:sldMk cId="462733382" sldId="379"/>
            <ac:inkMk id="22" creationId="{88A68F52-22D4-E1C1-687E-392A121961CE}"/>
          </ac:inkMkLst>
        </pc:inkChg>
      </pc:sldChg>
      <pc:sldChg chg="addSp">
        <pc:chgData name="Toby Donaldson" userId="2e6e5431-bb17-4c41-9985-d39c50d83c73" providerId="ADAL" clId="{58B9E88D-B731-4E1D-AEBB-7AF6D226F449}" dt="2024-01-31T18:59:23.933" v="212"/>
        <pc:sldMkLst>
          <pc:docMk/>
          <pc:sldMk cId="3161029524" sldId="381"/>
        </pc:sldMkLst>
        <pc:inkChg chg="add">
          <ac:chgData name="Toby Donaldson" userId="2e6e5431-bb17-4c41-9985-d39c50d83c73" providerId="ADAL" clId="{58B9E88D-B731-4E1D-AEBB-7AF6D226F449}" dt="2024-01-31T18:59:23.933" v="212"/>
          <ac:inkMkLst>
            <pc:docMk/>
            <pc:sldMk cId="3161029524" sldId="381"/>
            <ac:inkMk id="16" creationId="{2407C6D3-30AC-1CF5-4E61-CD97976DFFB8}"/>
          </ac:inkMkLst>
        </pc:inkChg>
      </pc:sldChg>
      <pc:sldChg chg="addSp">
        <pc:chgData name="Toby Donaldson" userId="2e6e5431-bb17-4c41-9985-d39c50d83c73" providerId="ADAL" clId="{58B9E88D-B731-4E1D-AEBB-7AF6D226F449}" dt="2024-01-31T18:59:23.933" v="212"/>
        <pc:sldMkLst>
          <pc:docMk/>
          <pc:sldMk cId="1579403835" sldId="382"/>
        </pc:sldMkLst>
        <pc:inkChg chg="add">
          <ac:chgData name="Toby Donaldson" userId="2e6e5431-bb17-4c41-9985-d39c50d83c73" providerId="ADAL" clId="{58B9E88D-B731-4E1D-AEBB-7AF6D226F449}" dt="2024-01-31T18:59:23.933" v="212"/>
          <ac:inkMkLst>
            <pc:docMk/>
            <pc:sldMk cId="1579403835" sldId="382"/>
            <ac:inkMk id="20" creationId="{5EF79C1B-AAF2-D5CC-9F92-44632F19AEE6}"/>
          </ac:inkMkLst>
        </pc:inkChg>
      </pc:sldChg>
      <pc:sldChg chg="addSp">
        <pc:chgData name="Toby Donaldson" userId="2e6e5431-bb17-4c41-9985-d39c50d83c73" providerId="ADAL" clId="{58B9E88D-B731-4E1D-AEBB-7AF6D226F449}" dt="2024-02-01T06:33:56.937" v="2287"/>
        <pc:sldMkLst>
          <pc:docMk/>
          <pc:sldMk cId="1095751735" sldId="383"/>
        </pc:sldMkLst>
        <pc:inkChg chg="add">
          <ac:chgData name="Toby Donaldson" userId="2e6e5431-bb17-4c41-9985-d39c50d83c73" providerId="ADAL" clId="{58B9E88D-B731-4E1D-AEBB-7AF6D226F449}" dt="2024-02-01T06:33:56.937" v="2287"/>
          <ac:inkMkLst>
            <pc:docMk/>
            <pc:sldMk cId="1095751735" sldId="383"/>
            <ac:inkMk id="3" creationId="{653DB3F1-0320-7C85-1144-60C3D89099A6}"/>
          </ac:inkMkLst>
        </pc:inkChg>
      </pc:sldChg>
      <pc:sldChg chg="addSp modSp mod ord">
        <pc:chgData name="Toby Donaldson" userId="2e6e5431-bb17-4c41-9985-d39c50d83c73" providerId="ADAL" clId="{58B9E88D-B731-4E1D-AEBB-7AF6D226F449}" dt="2024-02-02T21:28:36.769" v="4992"/>
        <pc:sldMkLst>
          <pc:docMk/>
          <pc:sldMk cId="2479419398" sldId="385"/>
        </pc:sldMkLst>
        <pc:spChg chg="mod">
          <ac:chgData name="Toby Donaldson" userId="2e6e5431-bb17-4c41-9985-d39c50d83c73" providerId="ADAL" clId="{58B9E88D-B731-4E1D-AEBB-7AF6D226F449}" dt="2024-02-02T19:07:48.156" v="2524" actId="20577"/>
          <ac:spMkLst>
            <pc:docMk/>
            <pc:sldMk cId="2479419398" sldId="385"/>
            <ac:spMk id="9" creationId="{2F53DC27-4ED8-18EE-86C4-32BD4AD2F4F8}"/>
          </ac:spMkLst>
        </pc:spChg>
        <pc:inkChg chg="add">
          <ac:chgData name="Toby Donaldson" userId="2e6e5431-bb17-4c41-9985-d39c50d83c73" providerId="ADAL" clId="{58B9E88D-B731-4E1D-AEBB-7AF6D226F449}" dt="2024-02-02T21:28:36.769" v="4992"/>
          <ac:inkMkLst>
            <pc:docMk/>
            <pc:sldMk cId="2479419398" sldId="385"/>
            <ac:inkMk id="2" creationId="{CA01BA9D-F766-6A84-C5A3-61D43975E8F4}"/>
          </ac:inkMkLst>
        </pc:inkChg>
      </pc:sldChg>
      <pc:sldChg chg="addSp modSp mod ord">
        <pc:chgData name="Toby Donaldson" userId="2e6e5431-bb17-4c41-9985-d39c50d83c73" providerId="ADAL" clId="{58B9E88D-B731-4E1D-AEBB-7AF6D226F449}" dt="2024-02-02T21:28:36.769" v="4992"/>
        <pc:sldMkLst>
          <pc:docMk/>
          <pc:sldMk cId="1469128912" sldId="386"/>
        </pc:sldMkLst>
        <pc:spChg chg="mod">
          <ac:chgData name="Toby Donaldson" userId="2e6e5431-bb17-4c41-9985-d39c50d83c73" providerId="ADAL" clId="{58B9E88D-B731-4E1D-AEBB-7AF6D226F449}" dt="2024-02-02T19:08:32.725" v="2531" actId="20577"/>
          <ac:spMkLst>
            <pc:docMk/>
            <pc:sldMk cId="1469128912" sldId="386"/>
            <ac:spMk id="2" creationId="{2BCAF865-7A80-BECA-2073-084585B8DF91}"/>
          </ac:spMkLst>
        </pc:spChg>
        <pc:spChg chg="mod">
          <ac:chgData name="Toby Donaldson" userId="2e6e5431-bb17-4c41-9985-d39c50d83c73" providerId="ADAL" clId="{58B9E88D-B731-4E1D-AEBB-7AF6D226F449}" dt="2024-02-02T19:08:09.541" v="2528" actId="207"/>
          <ac:spMkLst>
            <pc:docMk/>
            <pc:sldMk cId="1469128912" sldId="386"/>
            <ac:spMk id="5" creationId="{A6C765DD-B293-2986-FBE0-702D81144A7D}"/>
          </ac:spMkLst>
        </pc:spChg>
        <pc:spChg chg="mod">
          <ac:chgData name="Toby Donaldson" userId="2e6e5431-bb17-4c41-9985-d39c50d83c73" providerId="ADAL" clId="{58B9E88D-B731-4E1D-AEBB-7AF6D226F449}" dt="2024-02-02T19:16:00.375" v="3137" actId="20577"/>
          <ac:spMkLst>
            <pc:docMk/>
            <pc:sldMk cId="1469128912" sldId="386"/>
            <ac:spMk id="6" creationId="{05E10AD6-7C5D-C87B-EA30-57DE3BE2E9BF}"/>
          </ac:spMkLst>
        </pc:spChg>
        <pc:spChg chg="mod">
          <ac:chgData name="Toby Donaldson" userId="2e6e5431-bb17-4c41-9985-d39c50d83c73" providerId="ADAL" clId="{58B9E88D-B731-4E1D-AEBB-7AF6D226F449}" dt="2024-02-02T19:08:13.596" v="2529" actId="207"/>
          <ac:spMkLst>
            <pc:docMk/>
            <pc:sldMk cId="1469128912" sldId="386"/>
            <ac:spMk id="7" creationId="{BD12BD6E-1CA2-2E4E-A879-47B183E1C9A1}"/>
          </ac:spMkLst>
        </pc:spChg>
        <pc:spChg chg="mod">
          <ac:chgData name="Toby Donaldson" userId="2e6e5431-bb17-4c41-9985-d39c50d83c73" providerId="ADAL" clId="{58B9E88D-B731-4E1D-AEBB-7AF6D226F449}" dt="2024-01-31T19:54:41.191" v="2175" actId="20577"/>
          <ac:spMkLst>
            <pc:docMk/>
            <pc:sldMk cId="1469128912" sldId="386"/>
            <ac:spMk id="8" creationId="{A6612252-5CB9-C390-E238-F7EA740E561B}"/>
          </ac:spMkLst>
        </pc:spChg>
        <pc:inkChg chg="add">
          <ac:chgData name="Toby Donaldson" userId="2e6e5431-bb17-4c41-9985-d39c50d83c73" providerId="ADAL" clId="{58B9E88D-B731-4E1D-AEBB-7AF6D226F449}" dt="2024-02-02T21:28:36.769" v="4992"/>
          <ac:inkMkLst>
            <pc:docMk/>
            <pc:sldMk cId="1469128912" sldId="386"/>
            <ac:inkMk id="3" creationId="{41605DDA-1FFF-2D2C-DA7C-203FD728879F}"/>
          </ac:inkMkLst>
        </pc:inkChg>
      </pc:sldChg>
      <pc:sldChg chg="addSp delSp modSp mod ord">
        <pc:chgData name="Toby Donaldson" userId="2e6e5431-bb17-4c41-9985-d39c50d83c73" providerId="ADAL" clId="{58B9E88D-B731-4E1D-AEBB-7AF6D226F449}" dt="2024-02-02T21:28:36.769" v="4992"/>
        <pc:sldMkLst>
          <pc:docMk/>
          <pc:sldMk cId="3329248977" sldId="387"/>
        </pc:sldMkLst>
        <pc:spChg chg="mod">
          <ac:chgData name="Toby Donaldson" userId="2e6e5431-bb17-4c41-9985-d39c50d83c73" providerId="ADAL" clId="{58B9E88D-B731-4E1D-AEBB-7AF6D226F449}" dt="2024-02-02T19:08:25.283" v="2530" actId="20577"/>
          <ac:spMkLst>
            <pc:docMk/>
            <pc:sldMk cId="3329248977" sldId="387"/>
            <ac:spMk id="2" creationId="{2BCAF865-7A80-BECA-2073-084585B8DF91}"/>
          </ac:spMkLst>
        </pc:spChg>
        <pc:spChg chg="del">
          <ac:chgData name="Toby Donaldson" userId="2e6e5431-bb17-4c41-9985-d39c50d83c73" providerId="ADAL" clId="{58B9E88D-B731-4E1D-AEBB-7AF6D226F449}" dt="2024-01-31T19:56:22.486" v="2176" actId="21"/>
          <ac:spMkLst>
            <pc:docMk/>
            <pc:sldMk cId="3329248977" sldId="387"/>
            <ac:spMk id="3" creationId="{6D55963E-F358-4191-C9C1-C5033960B686}"/>
          </ac:spMkLst>
        </pc:spChg>
        <pc:spChg chg="mod">
          <ac:chgData name="Toby Donaldson" userId="2e6e5431-bb17-4c41-9985-d39c50d83c73" providerId="ADAL" clId="{58B9E88D-B731-4E1D-AEBB-7AF6D226F449}" dt="2024-02-02T19:17:13.524" v="3141" actId="207"/>
          <ac:spMkLst>
            <pc:docMk/>
            <pc:sldMk cId="3329248977" sldId="387"/>
            <ac:spMk id="5" creationId="{A6C765DD-B293-2986-FBE0-702D81144A7D}"/>
          </ac:spMkLst>
        </pc:spChg>
        <pc:spChg chg="mod">
          <ac:chgData name="Toby Donaldson" userId="2e6e5431-bb17-4c41-9985-d39c50d83c73" providerId="ADAL" clId="{58B9E88D-B731-4E1D-AEBB-7AF6D226F449}" dt="2024-02-02T19:17:53.823" v="3147" actId="20577"/>
          <ac:spMkLst>
            <pc:docMk/>
            <pc:sldMk cId="3329248977" sldId="387"/>
            <ac:spMk id="7" creationId="{BD12BD6E-1CA2-2E4E-A879-47B183E1C9A1}"/>
          </ac:spMkLst>
        </pc:spChg>
        <pc:spChg chg="del">
          <ac:chgData name="Toby Donaldson" userId="2e6e5431-bb17-4c41-9985-d39c50d83c73" providerId="ADAL" clId="{58B9E88D-B731-4E1D-AEBB-7AF6D226F449}" dt="2024-01-31T19:56:22.486" v="2176" actId="21"/>
          <ac:spMkLst>
            <pc:docMk/>
            <pc:sldMk cId="3329248977" sldId="387"/>
            <ac:spMk id="9" creationId="{5C3C2DA4-8310-86B4-3ECF-A4C79B0876F5}"/>
          </ac:spMkLst>
        </pc:spChg>
        <pc:spChg chg="del">
          <ac:chgData name="Toby Donaldson" userId="2e6e5431-bb17-4c41-9985-d39c50d83c73" providerId="ADAL" clId="{58B9E88D-B731-4E1D-AEBB-7AF6D226F449}" dt="2024-01-31T19:56:22.486" v="2176" actId="21"/>
          <ac:spMkLst>
            <pc:docMk/>
            <pc:sldMk cId="3329248977" sldId="387"/>
            <ac:spMk id="10" creationId="{62BB0D8D-A40A-18E1-BC31-891A1F18688D}"/>
          </ac:spMkLst>
        </pc:spChg>
        <pc:spChg chg="del">
          <ac:chgData name="Toby Donaldson" userId="2e6e5431-bb17-4c41-9985-d39c50d83c73" providerId="ADAL" clId="{58B9E88D-B731-4E1D-AEBB-7AF6D226F449}" dt="2024-01-31T19:56:31.801" v="2177" actId="21"/>
          <ac:spMkLst>
            <pc:docMk/>
            <pc:sldMk cId="3329248977" sldId="387"/>
            <ac:spMk id="15" creationId="{BBFC2537-FFF7-E1A6-AEDA-57F8D1AE04D5}"/>
          </ac:spMkLst>
        </pc:spChg>
        <pc:spChg chg="del">
          <ac:chgData name="Toby Donaldson" userId="2e6e5431-bb17-4c41-9985-d39c50d83c73" providerId="ADAL" clId="{58B9E88D-B731-4E1D-AEBB-7AF6D226F449}" dt="2024-01-31T19:56:31.801" v="2177" actId="21"/>
          <ac:spMkLst>
            <pc:docMk/>
            <pc:sldMk cId="3329248977" sldId="387"/>
            <ac:spMk id="16" creationId="{D20E75BD-1499-FC3A-1F10-59F0FC0AB615}"/>
          </ac:spMkLst>
        </pc:spChg>
        <pc:inkChg chg="add">
          <ac:chgData name="Toby Donaldson" userId="2e6e5431-bb17-4c41-9985-d39c50d83c73" providerId="ADAL" clId="{58B9E88D-B731-4E1D-AEBB-7AF6D226F449}" dt="2024-02-02T21:28:36.769" v="4992"/>
          <ac:inkMkLst>
            <pc:docMk/>
            <pc:sldMk cId="3329248977" sldId="387"/>
            <ac:inkMk id="3" creationId="{68DEDF1A-3175-08D5-A9BF-B279B153DB1B}"/>
          </ac:inkMkLst>
        </pc:inkChg>
        <pc:cxnChg chg="del mod">
          <ac:chgData name="Toby Donaldson" userId="2e6e5431-bb17-4c41-9985-d39c50d83c73" providerId="ADAL" clId="{58B9E88D-B731-4E1D-AEBB-7AF6D226F449}" dt="2024-01-31T19:56:22.486" v="2176" actId="21"/>
          <ac:cxnSpMkLst>
            <pc:docMk/>
            <pc:sldMk cId="3329248977" sldId="387"/>
            <ac:cxnSpMk id="12" creationId="{00754D41-6559-2EA9-706D-EA336C979C3A}"/>
          </ac:cxnSpMkLst>
        </pc:cxnChg>
        <pc:cxnChg chg="del mod">
          <ac:chgData name="Toby Donaldson" userId="2e6e5431-bb17-4c41-9985-d39c50d83c73" providerId="ADAL" clId="{58B9E88D-B731-4E1D-AEBB-7AF6D226F449}" dt="2024-01-31T19:56:22.486" v="2176" actId="21"/>
          <ac:cxnSpMkLst>
            <pc:docMk/>
            <pc:sldMk cId="3329248977" sldId="387"/>
            <ac:cxnSpMk id="14" creationId="{2FEE5361-224D-1866-C75E-13B650EB9061}"/>
          </ac:cxnSpMkLst>
        </pc:cxnChg>
      </pc:sldChg>
      <pc:sldChg chg="addSp modSp mod ord">
        <pc:chgData name="Toby Donaldson" userId="2e6e5431-bb17-4c41-9985-d39c50d83c73" providerId="ADAL" clId="{58B9E88D-B731-4E1D-AEBB-7AF6D226F449}" dt="2024-02-02T21:28:36.769" v="4992"/>
        <pc:sldMkLst>
          <pc:docMk/>
          <pc:sldMk cId="1386135243" sldId="388"/>
        </pc:sldMkLst>
        <pc:spChg chg="mod">
          <ac:chgData name="Toby Donaldson" userId="2e6e5431-bb17-4c41-9985-d39c50d83c73" providerId="ADAL" clId="{58B9E88D-B731-4E1D-AEBB-7AF6D226F449}" dt="2024-02-02T19:08:41.422" v="2532" actId="20577"/>
          <ac:spMkLst>
            <pc:docMk/>
            <pc:sldMk cId="1386135243" sldId="388"/>
            <ac:spMk id="2" creationId="{2BCAF865-7A80-BECA-2073-084585B8DF91}"/>
          </ac:spMkLst>
        </pc:spChg>
        <pc:spChg chg="mod">
          <ac:chgData name="Toby Donaldson" userId="2e6e5431-bb17-4c41-9985-d39c50d83c73" providerId="ADAL" clId="{58B9E88D-B731-4E1D-AEBB-7AF6D226F449}" dt="2024-02-02T19:18:06.350" v="3148" actId="1076"/>
          <ac:spMkLst>
            <pc:docMk/>
            <pc:sldMk cId="1386135243" sldId="388"/>
            <ac:spMk id="3" creationId="{6D55963E-F358-4191-C9C1-C5033960B686}"/>
          </ac:spMkLst>
        </pc:spChg>
        <pc:spChg chg="mod">
          <ac:chgData name="Toby Donaldson" userId="2e6e5431-bb17-4c41-9985-d39c50d83c73" providerId="ADAL" clId="{58B9E88D-B731-4E1D-AEBB-7AF6D226F449}" dt="2024-02-02T19:17:25.407" v="3143" actId="207"/>
          <ac:spMkLst>
            <pc:docMk/>
            <pc:sldMk cId="1386135243" sldId="388"/>
            <ac:spMk id="5" creationId="{A6C765DD-B293-2986-FBE0-702D81144A7D}"/>
          </ac:spMkLst>
        </pc:spChg>
        <pc:spChg chg="mod">
          <ac:chgData name="Toby Donaldson" userId="2e6e5431-bb17-4c41-9985-d39c50d83c73" providerId="ADAL" clId="{58B9E88D-B731-4E1D-AEBB-7AF6D226F449}" dt="2024-02-02T19:17:46.010" v="3146" actId="20577"/>
          <ac:spMkLst>
            <pc:docMk/>
            <pc:sldMk cId="1386135243" sldId="388"/>
            <ac:spMk id="7" creationId="{BD12BD6E-1CA2-2E4E-A879-47B183E1C9A1}"/>
          </ac:spMkLst>
        </pc:spChg>
        <pc:inkChg chg="add">
          <ac:chgData name="Toby Donaldson" userId="2e6e5431-bb17-4c41-9985-d39c50d83c73" providerId="ADAL" clId="{58B9E88D-B731-4E1D-AEBB-7AF6D226F449}" dt="2024-02-02T21:28:36.769" v="4992"/>
          <ac:inkMkLst>
            <pc:docMk/>
            <pc:sldMk cId="1386135243" sldId="388"/>
            <ac:inkMk id="10" creationId="{833DA091-FA4B-1317-716D-8D0B7F81B6EE}"/>
          </ac:inkMkLst>
        </pc:inkChg>
      </pc:sldChg>
      <pc:sldChg chg="addSp modSp mod ord">
        <pc:chgData name="Toby Donaldson" userId="2e6e5431-bb17-4c41-9985-d39c50d83c73" providerId="ADAL" clId="{58B9E88D-B731-4E1D-AEBB-7AF6D226F449}" dt="2024-02-02T21:28:36.769" v="4992"/>
        <pc:sldMkLst>
          <pc:docMk/>
          <pc:sldMk cId="2984200387" sldId="389"/>
        </pc:sldMkLst>
        <pc:spChg chg="mod">
          <ac:chgData name="Toby Donaldson" userId="2e6e5431-bb17-4c41-9985-d39c50d83c73" providerId="ADAL" clId="{58B9E88D-B731-4E1D-AEBB-7AF6D226F449}" dt="2024-02-02T19:18:40.464" v="3164" actId="113"/>
          <ac:spMkLst>
            <pc:docMk/>
            <pc:sldMk cId="2984200387" sldId="389"/>
            <ac:spMk id="11" creationId="{B8640366-C0B9-2DCB-8EAD-E2A26F16D915}"/>
          </ac:spMkLst>
        </pc:spChg>
        <pc:inkChg chg="add">
          <ac:chgData name="Toby Donaldson" userId="2e6e5431-bb17-4c41-9985-d39c50d83c73" providerId="ADAL" clId="{58B9E88D-B731-4E1D-AEBB-7AF6D226F449}" dt="2024-02-02T21:28:36.769" v="4992"/>
          <ac:inkMkLst>
            <pc:docMk/>
            <pc:sldMk cId="2984200387" sldId="389"/>
            <ac:inkMk id="3" creationId="{DCCD0148-5305-1D69-B1CD-F3966F8B5DF5}"/>
          </ac:inkMkLst>
        </pc:inkChg>
      </pc:sldChg>
      <pc:sldChg chg="addSp modSp mod ord">
        <pc:chgData name="Toby Donaldson" userId="2e6e5431-bb17-4c41-9985-d39c50d83c73" providerId="ADAL" clId="{58B9E88D-B731-4E1D-AEBB-7AF6D226F449}" dt="2024-02-02T21:28:36.769" v="4992"/>
        <pc:sldMkLst>
          <pc:docMk/>
          <pc:sldMk cId="1109177711" sldId="390"/>
        </pc:sldMkLst>
        <pc:spChg chg="mod">
          <ac:chgData name="Toby Donaldson" userId="2e6e5431-bb17-4c41-9985-d39c50d83c73" providerId="ADAL" clId="{58B9E88D-B731-4E1D-AEBB-7AF6D226F449}" dt="2024-02-02T19:19:52.738" v="3177" actId="114"/>
          <ac:spMkLst>
            <pc:docMk/>
            <pc:sldMk cId="1109177711" sldId="390"/>
            <ac:spMk id="11" creationId="{B8640366-C0B9-2DCB-8EAD-E2A26F16D915}"/>
          </ac:spMkLst>
        </pc:spChg>
        <pc:inkChg chg="add">
          <ac:chgData name="Toby Donaldson" userId="2e6e5431-bb17-4c41-9985-d39c50d83c73" providerId="ADAL" clId="{58B9E88D-B731-4E1D-AEBB-7AF6D226F449}" dt="2024-02-02T21:28:36.769" v="4992"/>
          <ac:inkMkLst>
            <pc:docMk/>
            <pc:sldMk cId="1109177711" sldId="390"/>
            <ac:inkMk id="5" creationId="{4573095B-AEC8-3F67-C59B-BED54B65A6DD}"/>
          </ac:inkMkLst>
        </pc:inkChg>
      </pc:sldChg>
      <pc:sldChg chg="addSp modSp mod ord">
        <pc:chgData name="Toby Donaldson" userId="2e6e5431-bb17-4c41-9985-d39c50d83c73" providerId="ADAL" clId="{58B9E88D-B731-4E1D-AEBB-7AF6D226F449}" dt="2024-02-02T21:28:36.769" v="4992"/>
        <pc:sldMkLst>
          <pc:docMk/>
          <pc:sldMk cId="3086549521" sldId="391"/>
        </pc:sldMkLst>
        <pc:spChg chg="mod">
          <ac:chgData name="Toby Donaldson" userId="2e6e5431-bb17-4c41-9985-d39c50d83c73" providerId="ADAL" clId="{58B9E88D-B731-4E1D-AEBB-7AF6D226F449}" dt="2024-02-02T19:20:37.391" v="3181" actId="1076"/>
          <ac:spMkLst>
            <pc:docMk/>
            <pc:sldMk cId="3086549521" sldId="391"/>
            <ac:spMk id="3" creationId="{F2BEF0C3-FBD4-9514-07A3-21C5AFA241C1}"/>
          </ac:spMkLst>
        </pc:spChg>
        <pc:spChg chg="add mod">
          <ac:chgData name="Toby Donaldson" userId="2e6e5431-bb17-4c41-9985-d39c50d83c73" providerId="ADAL" clId="{58B9E88D-B731-4E1D-AEBB-7AF6D226F449}" dt="2024-02-02T19:20:31.449" v="3180" actId="208"/>
          <ac:spMkLst>
            <pc:docMk/>
            <pc:sldMk cId="3086549521" sldId="391"/>
            <ac:spMk id="4" creationId="{4F01AAE4-64C0-1BEE-BE1D-028430C626C1}"/>
          </ac:spMkLst>
        </pc:spChg>
        <pc:inkChg chg="add">
          <ac:chgData name="Toby Donaldson" userId="2e6e5431-bb17-4c41-9985-d39c50d83c73" providerId="ADAL" clId="{58B9E88D-B731-4E1D-AEBB-7AF6D226F449}" dt="2024-02-02T21:28:36.769" v="4992"/>
          <ac:inkMkLst>
            <pc:docMk/>
            <pc:sldMk cId="3086549521" sldId="391"/>
            <ac:inkMk id="6" creationId="{03E1AECB-E220-F5AE-35DB-A4A66EC25952}"/>
          </ac:inkMkLst>
        </pc:inkChg>
      </pc:sldChg>
      <pc:sldChg chg="addSp modSp mod ord">
        <pc:chgData name="Toby Donaldson" userId="2e6e5431-bb17-4c41-9985-d39c50d83c73" providerId="ADAL" clId="{58B9E88D-B731-4E1D-AEBB-7AF6D226F449}" dt="2024-02-02T21:28:36.769" v="4992"/>
        <pc:sldMkLst>
          <pc:docMk/>
          <pc:sldMk cId="1145854150" sldId="392"/>
        </pc:sldMkLst>
        <pc:spChg chg="mod">
          <ac:chgData name="Toby Donaldson" userId="2e6e5431-bb17-4c41-9985-d39c50d83c73" providerId="ADAL" clId="{58B9E88D-B731-4E1D-AEBB-7AF6D226F449}" dt="2024-02-02T19:21:33.958" v="3186" actId="207"/>
          <ac:spMkLst>
            <pc:docMk/>
            <pc:sldMk cId="1145854150" sldId="392"/>
            <ac:spMk id="6" creationId="{82FA8468-3390-1FD0-DA91-EE5A9FC9305A}"/>
          </ac:spMkLst>
        </pc:spChg>
        <pc:spChg chg="mod">
          <ac:chgData name="Toby Donaldson" userId="2e6e5431-bb17-4c41-9985-d39c50d83c73" providerId="ADAL" clId="{58B9E88D-B731-4E1D-AEBB-7AF6D226F449}" dt="2024-02-02T19:21:38.480" v="3187" actId="207"/>
          <ac:spMkLst>
            <pc:docMk/>
            <pc:sldMk cId="1145854150" sldId="392"/>
            <ac:spMk id="8" creationId="{D0A87680-E875-C40A-20CC-0446C4935870}"/>
          </ac:spMkLst>
        </pc:spChg>
        <pc:spChg chg="mod">
          <ac:chgData name="Toby Donaldson" userId="2e6e5431-bb17-4c41-9985-d39c50d83c73" providerId="ADAL" clId="{58B9E88D-B731-4E1D-AEBB-7AF6D226F449}" dt="2024-02-02T19:21:10.749" v="3183" actId="2711"/>
          <ac:spMkLst>
            <pc:docMk/>
            <pc:sldMk cId="1145854150" sldId="392"/>
            <ac:spMk id="10" creationId="{878A001D-AB4D-7C81-06A9-E808392E1CA9}"/>
          </ac:spMkLst>
        </pc:spChg>
        <pc:inkChg chg="add">
          <ac:chgData name="Toby Donaldson" userId="2e6e5431-bb17-4c41-9985-d39c50d83c73" providerId="ADAL" clId="{58B9E88D-B731-4E1D-AEBB-7AF6D226F449}" dt="2024-02-02T21:28:36.769" v="4992"/>
          <ac:inkMkLst>
            <pc:docMk/>
            <pc:sldMk cId="1145854150" sldId="392"/>
            <ac:inkMk id="2" creationId="{296CF155-5626-2F12-455E-8B597C7C9083}"/>
          </ac:inkMkLst>
        </pc:inkChg>
      </pc:sldChg>
      <pc:sldChg chg="addSp delSp modSp del mod ord">
        <pc:chgData name="Toby Donaldson" userId="2e6e5431-bb17-4c41-9985-d39c50d83c73" providerId="ADAL" clId="{58B9E88D-B731-4E1D-AEBB-7AF6D226F449}" dt="2024-02-02T19:22:39.858" v="3194" actId="2696"/>
        <pc:sldMkLst>
          <pc:docMk/>
          <pc:sldMk cId="2872140675" sldId="393"/>
        </pc:sldMkLst>
        <pc:spChg chg="add del mod">
          <ac:chgData name="Toby Donaldson" userId="2e6e5431-bb17-4c41-9985-d39c50d83c73" providerId="ADAL" clId="{58B9E88D-B731-4E1D-AEBB-7AF6D226F449}" dt="2024-02-02T19:22:22.061" v="3192" actId="21"/>
          <ac:spMkLst>
            <pc:docMk/>
            <pc:sldMk cId="2872140675" sldId="393"/>
            <ac:spMk id="2" creationId="{5E74ADF8-6E12-BF25-0B7A-C4103D7C53E5}"/>
          </ac:spMkLst>
        </pc:spChg>
        <pc:spChg chg="add mod">
          <ac:chgData name="Toby Donaldson" userId="2e6e5431-bb17-4c41-9985-d39c50d83c73" providerId="ADAL" clId="{58B9E88D-B731-4E1D-AEBB-7AF6D226F449}" dt="2024-02-02T19:22:28.218" v="3193"/>
          <ac:spMkLst>
            <pc:docMk/>
            <pc:sldMk cId="2872140675" sldId="393"/>
            <ac:spMk id="3" creationId="{1BECF581-4206-AE4F-C56E-16D6C74F3A4A}"/>
          </ac:spMkLst>
        </pc:spChg>
        <pc:spChg chg="mod">
          <ac:chgData name="Toby Donaldson" userId="2e6e5431-bb17-4c41-9985-d39c50d83c73" providerId="ADAL" clId="{58B9E88D-B731-4E1D-AEBB-7AF6D226F449}" dt="2024-02-02T19:21:50.854" v="3190" actId="207"/>
          <ac:spMkLst>
            <pc:docMk/>
            <pc:sldMk cId="2872140675" sldId="393"/>
            <ac:spMk id="6" creationId="{82FA8468-3390-1FD0-DA91-EE5A9FC9305A}"/>
          </ac:spMkLst>
        </pc:spChg>
        <pc:spChg chg="mod">
          <ac:chgData name="Toby Donaldson" userId="2e6e5431-bb17-4c41-9985-d39c50d83c73" providerId="ADAL" clId="{58B9E88D-B731-4E1D-AEBB-7AF6D226F449}" dt="2024-02-02T19:21:54.872" v="3191" actId="207"/>
          <ac:spMkLst>
            <pc:docMk/>
            <pc:sldMk cId="2872140675" sldId="393"/>
            <ac:spMk id="8" creationId="{D0A87680-E875-C40A-20CC-0446C4935870}"/>
          </ac:spMkLst>
        </pc:spChg>
        <pc:spChg chg="del">
          <ac:chgData name="Toby Donaldson" userId="2e6e5431-bb17-4c41-9985-d39c50d83c73" providerId="ADAL" clId="{58B9E88D-B731-4E1D-AEBB-7AF6D226F449}" dt="2024-01-31T19:58:50.843" v="2179" actId="21"/>
          <ac:spMkLst>
            <pc:docMk/>
            <pc:sldMk cId="2872140675" sldId="393"/>
            <ac:spMk id="10" creationId="{878A001D-AB4D-7C81-06A9-E808392E1CA9}"/>
          </ac:spMkLst>
        </pc:spChg>
      </pc:sldChg>
      <pc:sldChg chg="addSp modSp mod ord">
        <pc:chgData name="Toby Donaldson" userId="2e6e5431-bb17-4c41-9985-d39c50d83c73" providerId="ADAL" clId="{58B9E88D-B731-4E1D-AEBB-7AF6D226F449}" dt="2024-02-02T21:28:36.769" v="4992"/>
        <pc:sldMkLst>
          <pc:docMk/>
          <pc:sldMk cId="318261000" sldId="394"/>
        </pc:sldMkLst>
        <pc:spChg chg="mod">
          <ac:chgData name="Toby Donaldson" userId="2e6e5431-bb17-4c41-9985-d39c50d83c73" providerId="ADAL" clId="{58B9E88D-B731-4E1D-AEBB-7AF6D226F449}" dt="2024-02-02T19:23:36.702" v="3196" actId="207"/>
          <ac:spMkLst>
            <pc:docMk/>
            <pc:sldMk cId="318261000" sldId="394"/>
            <ac:spMk id="4" creationId="{F05D1AF7-6CA1-D237-1DD7-714213AFA193}"/>
          </ac:spMkLst>
        </pc:spChg>
        <pc:inkChg chg="add">
          <ac:chgData name="Toby Donaldson" userId="2e6e5431-bb17-4c41-9985-d39c50d83c73" providerId="ADAL" clId="{58B9E88D-B731-4E1D-AEBB-7AF6D226F449}" dt="2024-02-02T21:28:36.769" v="4992"/>
          <ac:inkMkLst>
            <pc:docMk/>
            <pc:sldMk cId="318261000" sldId="394"/>
            <ac:inkMk id="3" creationId="{7647E8A7-022D-34EB-1021-CF5539805D8C}"/>
          </ac:inkMkLst>
        </pc:inkChg>
      </pc:sldChg>
      <pc:sldChg chg="modSp mod ord">
        <pc:chgData name="Toby Donaldson" userId="2e6e5431-bb17-4c41-9985-d39c50d83c73" providerId="ADAL" clId="{58B9E88D-B731-4E1D-AEBB-7AF6D226F449}" dt="2024-02-02T19:24:54.147" v="3255" actId="1076"/>
        <pc:sldMkLst>
          <pc:docMk/>
          <pc:sldMk cId="2287764959" sldId="396"/>
        </pc:sldMkLst>
        <pc:spChg chg="mod">
          <ac:chgData name="Toby Donaldson" userId="2e6e5431-bb17-4c41-9985-d39c50d83c73" providerId="ADAL" clId="{58B9E88D-B731-4E1D-AEBB-7AF6D226F449}" dt="2024-02-02T19:24:01.724" v="3197" actId="20577"/>
          <ac:spMkLst>
            <pc:docMk/>
            <pc:sldMk cId="2287764959" sldId="396"/>
            <ac:spMk id="3" creationId="{1BD4FFB3-129F-8468-E73B-1E6DA086065B}"/>
          </ac:spMkLst>
        </pc:spChg>
        <pc:spChg chg="mod">
          <ac:chgData name="Toby Donaldson" userId="2e6e5431-bb17-4c41-9985-d39c50d83c73" providerId="ADAL" clId="{58B9E88D-B731-4E1D-AEBB-7AF6D226F449}" dt="2024-02-02T19:24:54.147" v="3255" actId="1076"/>
          <ac:spMkLst>
            <pc:docMk/>
            <pc:sldMk cId="2287764959" sldId="396"/>
            <ac:spMk id="6" creationId="{156323D4-8733-86DD-A58F-69D8799A1216}"/>
          </ac:spMkLst>
        </pc:spChg>
      </pc:sldChg>
      <pc:sldChg chg="delSp modSp mod ord">
        <pc:chgData name="Toby Donaldson" userId="2e6e5431-bb17-4c41-9985-d39c50d83c73" providerId="ADAL" clId="{58B9E88D-B731-4E1D-AEBB-7AF6D226F449}" dt="2024-02-02T19:25:25.002" v="3256" actId="21"/>
        <pc:sldMkLst>
          <pc:docMk/>
          <pc:sldMk cId="663618084" sldId="397"/>
        </pc:sldMkLst>
        <pc:spChg chg="mod">
          <ac:chgData name="Toby Donaldson" userId="2e6e5431-bb17-4c41-9985-d39c50d83c73" providerId="ADAL" clId="{58B9E88D-B731-4E1D-AEBB-7AF6D226F449}" dt="2024-01-31T20:01:15.824" v="2182" actId="20577"/>
          <ac:spMkLst>
            <pc:docMk/>
            <pc:sldMk cId="663618084" sldId="397"/>
            <ac:spMk id="3" creationId="{1BD4FFB3-129F-8468-E73B-1E6DA086065B}"/>
          </ac:spMkLst>
        </pc:spChg>
        <pc:spChg chg="del">
          <ac:chgData name="Toby Donaldson" userId="2e6e5431-bb17-4c41-9985-d39c50d83c73" providerId="ADAL" clId="{58B9E88D-B731-4E1D-AEBB-7AF6D226F449}" dt="2024-02-02T19:25:25.002" v="3256" actId="21"/>
          <ac:spMkLst>
            <pc:docMk/>
            <pc:sldMk cId="663618084" sldId="397"/>
            <ac:spMk id="8" creationId="{91B47311-6541-0144-6AD6-DE0F6F0A3598}"/>
          </ac:spMkLst>
        </pc:spChg>
      </pc:sldChg>
      <pc:sldChg chg="addSp modSp mod ord">
        <pc:chgData name="Toby Donaldson" userId="2e6e5431-bb17-4c41-9985-d39c50d83c73" providerId="ADAL" clId="{58B9E88D-B731-4E1D-AEBB-7AF6D226F449}" dt="2024-02-02T19:26:23.139" v="3266" actId="20577"/>
        <pc:sldMkLst>
          <pc:docMk/>
          <pc:sldMk cId="2354844912" sldId="398"/>
        </pc:sldMkLst>
        <pc:spChg chg="mod">
          <ac:chgData name="Toby Donaldson" userId="2e6e5431-bb17-4c41-9985-d39c50d83c73" providerId="ADAL" clId="{58B9E88D-B731-4E1D-AEBB-7AF6D226F449}" dt="2024-01-31T20:01:26.086" v="2184" actId="20577"/>
          <ac:spMkLst>
            <pc:docMk/>
            <pc:sldMk cId="2354844912" sldId="398"/>
            <ac:spMk id="3" creationId="{1BD4FFB3-129F-8468-E73B-1E6DA086065B}"/>
          </ac:spMkLst>
        </pc:spChg>
        <pc:spChg chg="add mod">
          <ac:chgData name="Toby Donaldson" userId="2e6e5431-bb17-4c41-9985-d39c50d83c73" providerId="ADAL" clId="{58B9E88D-B731-4E1D-AEBB-7AF6D226F449}" dt="2024-02-02T19:25:55.102" v="3261" actId="14100"/>
          <ac:spMkLst>
            <pc:docMk/>
            <pc:sldMk cId="2354844912" sldId="398"/>
            <ac:spMk id="6" creationId="{ABE01461-AC83-3547-D26D-11734D586E7E}"/>
          </ac:spMkLst>
        </pc:spChg>
        <pc:spChg chg="mod">
          <ac:chgData name="Toby Donaldson" userId="2e6e5431-bb17-4c41-9985-d39c50d83c73" providerId="ADAL" clId="{58B9E88D-B731-4E1D-AEBB-7AF6D226F449}" dt="2024-02-02T19:26:23.139" v="3266" actId="20577"/>
          <ac:spMkLst>
            <pc:docMk/>
            <pc:sldMk cId="2354844912" sldId="398"/>
            <ac:spMk id="7" creationId="{0EBEA454-A455-6177-3ADB-F18344428A1D}"/>
          </ac:spMkLst>
        </pc:spChg>
      </pc:sldChg>
      <pc:sldChg chg="modSp mod ord">
        <pc:chgData name="Toby Donaldson" userId="2e6e5431-bb17-4c41-9985-d39c50d83c73" providerId="ADAL" clId="{58B9E88D-B731-4E1D-AEBB-7AF6D226F449}" dt="2024-02-02T19:03:08.205" v="2295"/>
        <pc:sldMkLst>
          <pc:docMk/>
          <pc:sldMk cId="2753011666" sldId="399"/>
        </pc:sldMkLst>
        <pc:spChg chg="mod">
          <ac:chgData name="Toby Donaldson" userId="2e6e5431-bb17-4c41-9985-d39c50d83c73" providerId="ADAL" clId="{58B9E88D-B731-4E1D-AEBB-7AF6D226F449}" dt="2024-01-31T20:01:20.946" v="2183" actId="20577"/>
          <ac:spMkLst>
            <pc:docMk/>
            <pc:sldMk cId="2753011666" sldId="399"/>
            <ac:spMk id="3" creationId="{1BD4FFB3-129F-8468-E73B-1E6DA086065B}"/>
          </ac:spMkLst>
        </pc:spChg>
      </pc:sldChg>
      <pc:sldChg chg="addSp modSp mod ord">
        <pc:chgData name="Toby Donaldson" userId="2e6e5431-bb17-4c41-9985-d39c50d83c73" providerId="ADAL" clId="{58B9E88D-B731-4E1D-AEBB-7AF6D226F449}" dt="2024-02-02T19:41:42.457" v="4971" actId="1076"/>
        <pc:sldMkLst>
          <pc:docMk/>
          <pc:sldMk cId="1827292657" sldId="400"/>
        </pc:sldMkLst>
        <pc:spChg chg="mod">
          <ac:chgData name="Toby Donaldson" userId="2e6e5431-bb17-4c41-9985-d39c50d83c73" providerId="ADAL" clId="{58B9E88D-B731-4E1D-AEBB-7AF6D226F449}" dt="2024-01-31T20:01:34.473" v="2186" actId="20577"/>
          <ac:spMkLst>
            <pc:docMk/>
            <pc:sldMk cId="1827292657" sldId="400"/>
            <ac:spMk id="3" creationId="{1BD4FFB3-129F-8468-E73B-1E6DA086065B}"/>
          </ac:spMkLst>
        </pc:spChg>
        <pc:spChg chg="add mod">
          <ac:chgData name="Toby Donaldson" userId="2e6e5431-bb17-4c41-9985-d39c50d83c73" providerId="ADAL" clId="{58B9E88D-B731-4E1D-AEBB-7AF6D226F449}" dt="2024-02-02T19:41:42.457" v="4971" actId="1076"/>
          <ac:spMkLst>
            <pc:docMk/>
            <pc:sldMk cId="1827292657" sldId="400"/>
            <ac:spMk id="6" creationId="{92299F3D-55E4-86E6-413E-310C828BDDCD}"/>
          </ac:spMkLst>
        </pc:spChg>
        <pc:spChg chg="mod">
          <ac:chgData name="Toby Donaldson" userId="2e6e5431-bb17-4c41-9985-d39c50d83c73" providerId="ADAL" clId="{58B9E88D-B731-4E1D-AEBB-7AF6D226F449}" dt="2024-02-02T19:36:40.088" v="4699" actId="14100"/>
          <ac:spMkLst>
            <pc:docMk/>
            <pc:sldMk cId="1827292657" sldId="400"/>
            <ac:spMk id="7" creationId="{0EBEA454-A455-6177-3ADB-F18344428A1D}"/>
          </ac:spMkLst>
        </pc:spChg>
      </pc:sldChg>
      <pc:sldChg chg="modSp mod ord">
        <pc:chgData name="Toby Donaldson" userId="2e6e5431-bb17-4c41-9985-d39c50d83c73" providerId="ADAL" clId="{58B9E88D-B731-4E1D-AEBB-7AF6D226F449}" dt="2024-02-02T19:03:08.205" v="2295"/>
        <pc:sldMkLst>
          <pc:docMk/>
          <pc:sldMk cId="98727621" sldId="401"/>
        </pc:sldMkLst>
        <pc:spChg chg="mod">
          <ac:chgData name="Toby Donaldson" userId="2e6e5431-bb17-4c41-9985-d39c50d83c73" providerId="ADAL" clId="{58B9E88D-B731-4E1D-AEBB-7AF6D226F449}" dt="2024-01-31T20:01:39.624" v="2187" actId="20577"/>
          <ac:spMkLst>
            <pc:docMk/>
            <pc:sldMk cId="98727621" sldId="401"/>
            <ac:spMk id="3" creationId="{1BD4FFB3-129F-8468-E73B-1E6DA086065B}"/>
          </ac:spMkLst>
        </pc:spChg>
      </pc:sldChg>
      <pc:sldChg chg="modSp mod ord">
        <pc:chgData name="Toby Donaldson" userId="2e6e5431-bb17-4c41-9985-d39c50d83c73" providerId="ADAL" clId="{58B9E88D-B731-4E1D-AEBB-7AF6D226F449}" dt="2024-02-02T19:03:08.205" v="2295"/>
        <pc:sldMkLst>
          <pc:docMk/>
          <pc:sldMk cId="2098127497" sldId="402"/>
        </pc:sldMkLst>
        <pc:spChg chg="mod">
          <ac:chgData name="Toby Donaldson" userId="2e6e5431-bb17-4c41-9985-d39c50d83c73" providerId="ADAL" clId="{58B9E88D-B731-4E1D-AEBB-7AF6D226F449}" dt="2024-01-31T20:01:43.543" v="2188" actId="20577"/>
          <ac:spMkLst>
            <pc:docMk/>
            <pc:sldMk cId="2098127497" sldId="402"/>
            <ac:spMk id="3" creationId="{1BD4FFB3-129F-8468-E73B-1E6DA086065B}"/>
          </ac:spMkLst>
        </pc:spChg>
      </pc:sldChg>
      <pc:sldChg chg="modSp mod ord">
        <pc:chgData name="Toby Donaldson" userId="2e6e5431-bb17-4c41-9985-d39c50d83c73" providerId="ADAL" clId="{58B9E88D-B731-4E1D-AEBB-7AF6D226F449}" dt="2024-02-02T19:37:56.958" v="4701" actId="20577"/>
        <pc:sldMkLst>
          <pc:docMk/>
          <pc:sldMk cId="940628499" sldId="403"/>
        </pc:sldMkLst>
        <pc:spChg chg="mod">
          <ac:chgData name="Toby Donaldson" userId="2e6e5431-bb17-4c41-9985-d39c50d83c73" providerId="ADAL" clId="{58B9E88D-B731-4E1D-AEBB-7AF6D226F449}" dt="2024-01-31T20:02:09.286" v="2189" actId="20577"/>
          <ac:spMkLst>
            <pc:docMk/>
            <pc:sldMk cId="940628499" sldId="403"/>
            <ac:spMk id="3" creationId="{1BD4FFB3-129F-8468-E73B-1E6DA086065B}"/>
          </ac:spMkLst>
        </pc:spChg>
        <pc:spChg chg="mod">
          <ac:chgData name="Toby Donaldson" userId="2e6e5431-bb17-4c41-9985-d39c50d83c73" providerId="ADAL" clId="{58B9E88D-B731-4E1D-AEBB-7AF6D226F449}" dt="2024-01-31T20:03:01.989" v="2204" actId="1076"/>
          <ac:spMkLst>
            <pc:docMk/>
            <pc:sldMk cId="940628499" sldId="403"/>
            <ac:spMk id="30" creationId="{CC895206-4CA7-46A0-40BB-9E7C65E3EF10}"/>
          </ac:spMkLst>
        </pc:spChg>
        <pc:spChg chg="mod">
          <ac:chgData name="Toby Donaldson" userId="2e6e5431-bb17-4c41-9985-d39c50d83c73" providerId="ADAL" clId="{58B9E88D-B731-4E1D-AEBB-7AF6D226F449}" dt="2024-02-02T19:37:56.958" v="4701" actId="20577"/>
          <ac:spMkLst>
            <pc:docMk/>
            <pc:sldMk cId="940628499" sldId="403"/>
            <ac:spMk id="31" creationId="{69DCA523-698E-22DF-DC8E-C86499ED9E60}"/>
          </ac:spMkLst>
        </pc:spChg>
      </pc:sldChg>
      <pc:sldChg chg="modSp mod ord">
        <pc:chgData name="Toby Donaldson" userId="2e6e5431-bb17-4c41-9985-d39c50d83c73" providerId="ADAL" clId="{58B9E88D-B731-4E1D-AEBB-7AF6D226F449}" dt="2024-02-02T19:03:08.205" v="2295"/>
        <pc:sldMkLst>
          <pc:docMk/>
          <pc:sldMk cId="2059484835" sldId="404"/>
        </pc:sldMkLst>
        <pc:spChg chg="mod">
          <ac:chgData name="Toby Donaldson" userId="2e6e5431-bb17-4c41-9985-d39c50d83c73" providerId="ADAL" clId="{58B9E88D-B731-4E1D-AEBB-7AF6D226F449}" dt="2024-01-31T20:03:35.222" v="2205" actId="20577"/>
          <ac:spMkLst>
            <pc:docMk/>
            <pc:sldMk cId="2059484835" sldId="404"/>
            <ac:spMk id="3" creationId="{1BD4FFB3-129F-8468-E73B-1E6DA086065B}"/>
          </ac:spMkLst>
        </pc:spChg>
      </pc:sldChg>
      <pc:sldChg chg="modSp mod ord">
        <pc:chgData name="Toby Donaldson" userId="2e6e5431-bb17-4c41-9985-d39c50d83c73" providerId="ADAL" clId="{58B9E88D-B731-4E1D-AEBB-7AF6D226F449}" dt="2024-02-02T19:43:19.432" v="4984" actId="14100"/>
        <pc:sldMkLst>
          <pc:docMk/>
          <pc:sldMk cId="660001074" sldId="405"/>
        </pc:sldMkLst>
        <pc:spChg chg="mod">
          <ac:chgData name="Toby Donaldson" userId="2e6e5431-bb17-4c41-9985-d39c50d83c73" providerId="ADAL" clId="{58B9E88D-B731-4E1D-AEBB-7AF6D226F449}" dt="2024-01-31T20:03:38.427" v="2206" actId="20577"/>
          <ac:spMkLst>
            <pc:docMk/>
            <pc:sldMk cId="660001074" sldId="405"/>
            <ac:spMk id="3" creationId="{1BD4FFB3-129F-8468-E73B-1E6DA086065B}"/>
          </ac:spMkLst>
        </pc:spChg>
        <pc:spChg chg="mod">
          <ac:chgData name="Toby Donaldson" userId="2e6e5431-bb17-4c41-9985-d39c50d83c73" providerId="ADAL" clId="{58B9E88D-B731-4E1D-AEBB-7AF6D226F449}" dt="2024-02-02T19:43:19.432" v="4984" actId="14100"/>
          <ac:spMkLst>
            <pc:docMk/>
            <pc:sldMk cId="660001074" sldId="405"/>
            <ac:spMk id="13" creationId="{9C76A361-1852-3CE8-9103-92B277620487}"/>
          </ac:spMkLst>
        </pc:spChg>
        <pc:cxnChg chg="mod">
          <ac:chgData name="Toby Donaldson" userId="2e6e5431-bb17-4c41-9985-d39c50d83c73" providerId="ADAL" clId="{58B9E88D-B731-4E1D-AEBB-7AF6D226F449}" dt="2024-02-02T19:43:19.432" v="4984" actId="14100"/>
          <ac:cxnSpMkLst>
            <pc:docMk/>
            <pc:sldMk cId="660001074" sldId="405"/>
            <ac:cxnSpMk id="15" creationId="{AC4E5084-F922-E3FF-AB17-4F4A7B0F5B54}"/>
          </ac:cxnSpMkLst>
        </pc:cxnChg>
      </pc:sldChg>
      <pc:sldChg chg="modSp mod ord">
        <pc:chgData name="Toby Donaldson" userId="2e6e5431-bb17-4c41-9985-d39c50d83c73" providerId="ADAL" clId="{58B9E88D-B731-4E1D-AEBB-7AF6D226F449}" dt="2024-02-02T19:26:41.949" v="3267" actId="113"/>
        <pc:sldMkLst>
          <pc:docMk/>
          <pc:sldMk cId="1115259671" sldId="406"/>
        </pc:sldMkLst>
        <pc:spChg chg="mod">
          <ac:chgData name="Toby Donaldson" userId="2e6e5431-bb17-4c41-9985-d39c50d83c73" providerId="ADAL" clId="{58B9E88D-B731-4E1D-AEBB-7AF6D226F449}" dt="2024-01-31T20:01:30.379" v="2185" actId="20577"/>
          <ac:spMkLst>
            <pc:docMk/>
            <pc:sldMk cId="1115259671" sldId="406"/>
            <ac:spMk id="3" creationId="{1BD4FFB3-129F-8468-E73B-1E6DA086065B}"/>
          </ac:spMkLst>
        </pc:spChg>
        <pc:spChg chg="mod">
          <ac:chgData name="Toby Donaldson" userId="2e6e5431-bb17-4c41-9985-d39c50d83c73" providerId="ADAL" clId="{58B9E88D-B731-4E1D-AEBB-7AF6D226F449}" dt="2024-02-02T19:26:41.949" v="3267" actId="113"/>
          <ac:spMkLst>
            <pc:docMk/>
            <pc:sldMk cId="1115259671" sldId="406"/>
            <ac:spMk id="7" creationId="{0EBEA454-A455-6177-3ADB-F18344428A1D}"/>
          </ac:spMkLst>
        </pc:spChg>
      </pc:sldChg>
      <pc:sldChg chg="modSp mod ord">
        <pc:chgData name="Toby Donaldson" userId="2e6e5431-bb17-4c41-9985-d39c50d83c73" providerId="ADAL" clId="{58B9E88D-B731-4E1D-AEBB-7AF6D226F449}" dt="2024-02-02T19:03:08.205" v="2295"/>
        <pc:sldMkLst>
          <pc:docMk/>
          <pc:sldMk cId="119016610" sldId="407"/>
        </pc:sldMkLst>
        <pc:spChg chg="mod">
          <ac:chgData name="Toby Donaldson" userId="2e6e5431-bb17-4c41-9985-d39c50d83c73" providerId="ADAL" clId="{58B9E88D-B731-4E1D-AEBB-7AF6D226F449}" dt="2024-01-31T20:05:00.443" v="2269" actId="20577"/>
          <ac:spMkLst>
            <pc:docMk/>
            <pc:sldMk cId="119016610" sldId="407"/>
            <ac:spMk id="3" creationId="{4E6D41F9-D672-06B9-1E23-75EB2C8A0482}"/>
          </ac:spMkLst>
        </pc:spChg>
      </pc:sldChg>
      <pc:sldChg chg="modSp mod ord">
        <pc:chgData name="Toby Donaldson" userId="2e6e5431-bb17-4c41-9985-d39c50d83c73" providerId="ADAL" clId="{58B9E88D-B731-4E1D-AEBB-7AF6D226F449}" dt="2024-02-02T19:44:18.069" v="4987" actId="207"/>
        <pc:sldMkLst>
          <pc:docMk/>
          <pc:sldMk cId="2683748588" sldId="408"/>
        </pc:sldMkLst>
        <pc:spChg chg="mod">
          <ac:chgData name="Toby Donaldson" userId="2e6e5431-bb17-4c41-9985-d39c50d83c73" providerId="ADAL" clId="{58B9E88D-B731-4E1D-AEBB-7AF6D226F449}" dt="2024-01-31T20:05:17.905" v="2270" actId="20577"/>
          <ac:spMkLst>
            <pc:docMk/>
            <pc:sldMk cId="2683748588" sldId="408"/>
            <ac:spMk id="3" creationId="{1BD4FFB3-129F-8468-E73B-1E6DA086065B}"/>
          </ac:spMkLst>
        </pc:spChg>
        <pc:spChg chg="mod">
          <ac:chgData name="Toby Donaldson" userId="2e6e5431-bb17-4c41-9985-d39c50d83c73" providerId="ADAL" clId="{58B9E88D-B731-4E1D-AEBB-7AF6D226F449}" dt="2024-02-02T19:44:18.069" v="4987" actId="207"/>
          <ac:spMkLst>
            <pc:docMk/>
            <pc:sldMk cId="2683748588" sldId="408"/>
            <ac:spMk id="9" creationId="{6F6F9509-2304-4DF5-E5E4-647F33FB837C}"/>
          </ac:spMkLst>
        </pc:spChg>
      </pc:sldChg>
      <pc:sldChg chg="modSp mod ord">
        <pc:chgData name="Toby Donaldson" userId="2e6e5431-bb17-4c41-9985-d39c50d83c73" providerId="ADAL" clId="{58B9E88D-B731-4E1D-AEBB-7AF6D226F449}" dt="2024-02-02T19:44:26.656" v="4988" actId="207"/>
        <pc:sldMkLst>
          <pc:docMk/>
          <pc:sldMk cId="3080840747" sldId="409"/>
        </pc:sldMkLst>
        <pc:spChg chg="mod">
          <ac:chgData name="Toby Donaldson" userId="2e6e5431-bb17-4c41-9985-d39c50d83c73" providerId="ADAL" clId="{58B9E88D-B731-4E1D-AEBB-7AF6D226F449}" dt="2024-01-31T20:05:31.582" v="2271" actId="20577"/>
          <ac:spMkLst>
            <pc:docMk/>
            <pc:sldMk cId="3080840747" sldId="409"/>
            <ac:spMk id="3" creationId="{1BD4FFB3-129F-8468-E73B-1E6DA086065B}"/>
          </ac:spMkLst>
        </pc:spChg>
        <pc:spChg chg="mod">
          <ac:chgData name="Toby Donaldson" userId="2e6e5431-bb17-4c41-9985-d39c50d83c73" providerId="ADAL" clId="{58B9E88D-B731-4E1D-AEBB-7AF6D226F449}" dt="2024-02-02T19:44:26.656" v="4988" actId="207"/>
          <ac:spMkLst>
            <pc:docMk/>
            <pc:sldMk cId="3080840747" sldId="409"/>
            <ac:spMk id="9" creationId="{6F6F9509-2304-4DF5-E5E4-647F33FB837C}"/>
          </ac:spMkLst>
        </pc:spChg>
      </pc:sldChg>
      <pc:sldChg chg="modSp mod ord">
        <pc:chgData name="Toby Donaldson" userId="2e6e5431-bb17-4c41-9985-d39c50d83c73" providerId="ADAL" clId="{58B9E88D-B731-4E1D-AEBB-7AF6D226F449}" dt="2024-02-02T19:44:36.728" v="4989" actId="207"/>
        <pc:sldMkLst>
          <pc:docMk/>
          <pc:sldMk cId="2637678866" sldId="410"/>
        </pc:sldMkLst>
        <pc:spChg chg="mod">
          <ac:chgData name="Toby Donaldson" userId="2e6e5431-bb17-4c41-9985-d39c50d83c73" providerId="ADAL" clId="{58B9E88D-B731-4E1D-AEBB-7AF6D226F449}" dt="2024-01-31T20:06:00.546" v="2272" actId="20577"/>
          <ac:spMkLst>
            <pc:docMk/>
            <pc:sldMk cId="2637678866" sldId="410"/>
            <ac:spMk id="3" creationId="{1BD4FFB3-129F-8468-E73B-1E6DA086065B}"/>
          </ac:spMkLst>
        </pc:spChg>
        <pc:spChg chg="mod">
          <ac:chgData name="Toby Donaldson" userId="2e6e5431-bb17-4c41-9985-d39c50d83c73" providerId="ADAL" clId="{58B9E88D-B731-4E1D-AEBB-7AF6D226F449}" dt="2024-02-02T19:44:36.728" v="4989" actId="207"/>
          <ac:spMkLst>
            <pc:docMk/>
            <pc:sldMk cId="2637678866" sldId="410"/>
            <ac:spMk id="9" creationId="{6F6F9509-2304-4DF5-E5E4-647F33FB837C}"/>
          </ac:spMkLst>
        </pc:spChg>
      </pc:sldChg>
      <pc:sldChg chg="modSp mod ord">
        <pc:chgData name="Toby Donaldson" userId="2e6e5431-bb17-4c41-9985-d39c50d83c73" providerId="ADAL" clId="{58B9E88D-B731-4E1D-AEBB-7AF6D226F449}" dt="2024-02-02T19:44:45.481" v="4990" actId="207"/>
        <pc:sldMkLst>
          <pc:docMk/>
          <pc:sldMk cId="3276145943" sldId="411"/>
        </pc:sldMkLst>
        <pc:spChg chg="mod">
          <ac:chgData name="Toby Donaldson" userId="2e6e5431-bb17-4c41-9985-d39c50d83c73" providerId="ADAL" clId="{58B9E88D-B731-4E1D-AEBB-7AF6D226F449}" dt="2024-01-31T20:06:03.872" v="2273" actId="20577"/>
          <ac:spMkLst>
            <pc:docMk/>
            <pc:sldMk cId="3276145943" sldId="411"/>
            <ac:spMk id="3" creationId="{1BD4FFB3-129F-8468-E73B-1E6DA086065B}"/>
          </ac:spMkLst>
        </pc:spChg>
        <pc:spChg chg="mod">
          <ac:chgData name="Toby Donaldson" userId="2e6e5431-bb17-4c41-9985-d39c50d83c73" providerId="ADAL" clId="{58B9E88D-B731-4E1D-AEBB-7AF6D226F449}" dt="2024-01-31T20:06:37.843" v="2281" actId="20577"/>
          <ac:spMkLst>
            <pc:docMk/>
            <pc:sldMk cId="3276145943" sldId="411"/>
            <ac:spMk id="5" creationId="{00875744-F50D-0EB4-32BD-18E1FE5F2ED3}"/>
          </ac:spMkLst>
        </pc:spChg>
        <pc:spChg chg="mod">
          <ac:chgData name="Toby Donaldson" userId="2e6e5431-bb17-4c41-9985-d39c50d83c73" providerId="ADAL" clId="{58B9E88D-B731-4E1D-AEBB-7AF6D226F449}" dt="2024-02-02T19:44:45.481" v="4990" actId="207"/>
          <ac:spMkLst>
            <pc:docMk/>
            <pc:sldMk cId="3276145943" sldId="411"/>
            <ac:spMk id="9" creationId="{6F6F9509-2304-4DF5-E5E4-647F33FB837C}"/>
          </ac:spMkLst>
        </pc:spChg>
      </pc:sldChg>
      <pc:sldChg chg="modSp mod ord">
        <pc:chgData name="Toby Donaldson" userId="2e6e5431-bb17-4c41-9985-d39c50d83c73" providerId="ADAL" clId="{58B9E88D-B731-4E1D-AEBB-7AF6D226F449}" dt="2024-02-02T19:44:58.238" v="4991" actId="207"/>
        <pc:sldMkLst>
          <pc:docMk/>
          <pc:sldMk cId="557759141" sldId="412"/>
        </pc:sldMkLst>
        <pc:spChg chg="mod">
          <ac:chgData name="Toby Donaldson" userId="2e6e5431-bb17-4c41-9985-d39c50d83c73" providerId="ADAL" clId="{58B9E88D-B731-4E1D-AEBB-7AF6D226F449}" dt="2024-01-31T20:06:46.816" v="2282" actId="20577"/>
          <ac:spMkLst>
            <pc:docMk/>
            <pc:sldMk cId="557759141" sldId="412"/>
            <ac:spMk id="3" creationId="{1BD4FFB3-129F-8468-E73B-1E6DA086065B}"/>
          </ac:spMkLst>
        </pc:spChg>
        <pc:spChg chg="mod">
          <ac:chgData name="Toby Donaldson" userId="2e6e5431-bb17-4c41-9985-d39c50d83c73" providerId="ADAL" clId="{58B9E88D-B731-4E1D-AEBB-7AF6D226F449}" dt="2024-02-02T19:44:58.238" v="4991" actId="207"/>
          <ac:spMkLst>
            <pc:docMk/>
            <pc:sldMk cId="557759141" sldId="412"/>
            <ac:spMk id="9" creationId="{6F6F9509-2304-4DF5-E5E4-647F33FB837C}"/>
          </ac:spMkLst>
        </pc:spChg>
      </pc:sldChg>
      <pc:sldChg chg="modSp mod ord">
        <pc:chgData name="Toby Donaldson" userId="2e6e5431-bb17-4c41-9985-d39c50d83c73" providerId="ADAL" clId="{58B9E88D-B731-4E1D-AEBB-7AF6D226F449}" dt="2024-02-02T19:03:08.205" v="2295"/>
        <pc:sldMkLst>
          <pc:docMk/>
          <pc:sldMk cId="4052424333" sldId="413"/>
        </pc:sldMkLst>
        <pc:spChg chg="mod">
          <ac:chgData name="Toby Donaldson" userId="2e6e5431-bb17-4c41-9985-d39c50d83c73" providerId="ADAL" clId="{58B9E88D-B731-4E1D-AEBB-7AF6D226F449}" dt="2024-01-31T20:07:39.320" v="2284" actId="20577"/>
          <ac:spMkLst>
            <pc:docMk/>
            <pc:sldMk cId="4052424333" sldId="413"/>
            <ac:spMk id="3" creationId="{1BD4FFB3-129F-8468-E73B-1E6DA086065B}"/>
          </ac:spMkLst>
        </pc:spChg>
        <pc:spChg chg="mod">
          <ac:chgData name="Toby Donaldson" userId="2e6e5431-bb17-4c41-9985-d39c50d83c73" providerId="ADAL" clId="{58B9E88D-B731-4E1D-AEBB-7AF6D226F449}" dt="2024-01-31T20:07:16.704" v="2283" actId="113"/>
          <ac:spMkLst>
            <pc:docMk/>
            <pc:sldMk cId="4052424333" sldId="413"/>
            <ac:spMk id="13" creationId="{9C76A361-1852-3CE8-9103-92B277620487}"/>
          </ac:spMkLst>
        </pc:spChg>
      </pc:sldChg>
      <pc:sldChg chg="modSp mod ord">
        <pc:chgData name="Toby Donaldson" userId="2e6e5431-bb17-4c41-9985-d39c50d83c73" providerId="ADAL" clId="{58B9E88D-B731-4E1D-AEBB-7AF6D226F449}" dt="2024-02-02T19:03:08.205" v="2295"/>
        <pc:sldMkLst>
          <pc:docMk/>
          <pc:sldMk cId="22547546" sldId="414"/>
        </pc:sldMkLst>
        <pc:spChg chg="mod">
          <ac:chgData name="Toby Donaldson" userId="2e6e5431-bb17-4c41-9985-d39c50d83c73" providerId="ADAL" clId="{58B9E88D-B731-4E1D-AEBB-7AF6D226F449}" dt="2024-01-31T20:07:43.754" v="2285" actId="20577"/>
          <ac:spMkLst>
            <pc:docMk/>
            <pc:sldMk cId="22547546" sldId="414"/>
            <ac:spMk id="3" creationId="{1BD4FFB3-129F-8468-E73B-1E6DA086065B}"/>
          </ac:spMkLst>
        </pc:spChg>
      </pc:sldChg>
      <pc:sldChg chg="addSp delSp modSp add mod">
        <pc:chgData name="Toby Donaldson" userId="2e6e5431-bb17-4c41-9985-d39c50d83c73" providerId="ADAL" clId="{58B9E88D-B731-4E1D-AEBB-7AF6D226F449}" dt="2024-01-31T19:50:37.185" v="2157" actId="20577"/>
        <pc:sldMkLst>
          <pc:docMk/>
          <pc:sldMk cId="3278873853" sldId="415"/>
        </pc:sldMkLst>
        <pc:spChg chg="del">
          <ac:chgData name="Toby Donaldson" userId="2e6e5431-bb17-4c41-9985-d39c50d83c73" providerId="ADAL" clId="{58B9E88D-B731-4E1D-AEBB-7AF6D226F449}" dt="2024-01-31T19:36:58.348" v="1135" actId="21"/>
          <ac:spMkLst>
            <pc:docMk/>
            <pc:sldMk cId="3278873853" sldId="415"/>
            <ac:spMk id="3" creationId="{7CD55DEB-120A-D8DA-C7F0-BF76129176A6}"/>
          </ac:spMkLst>
        </pc:spChg>
        <pc:spChg chg="add mod">
          <ac:chgData name="Toby Donaldson" userId="2e6e5431-bb17-4c41-9985-d39c50d83c73" providerId="ADAL" clId="{58B9E88D-B731-4E1D-AEBB-7AF6D226F449}" dt="2024-01-31T19:38:04.783" v="1155" actId="14100"/>
          <ac:spMkLst>
            <pc:docMk/>
            <pc:sldMk cId="3278873853" sldId="415"/>
            <ac:spMk id="5" creationId="{F301EB4D-240F-AAF2-5A1A-F113FBB73B0F}"/>
          </ac:spMkLst>
        </pc:spChg>
        <pc:spChg chg="add del mod">
          <ac:chgData name="Toby Donaldson" userId="2e6e5431-bb17-4c41-9985-d39c50d83c73" providerId="ADAL" clId="{58B9E88D-B731-4E1D-AEBB-7AF6D226F449}" dt="2024-01-31T19:37:02.802" v="1136" actId="21"/>
          <ac:spMkLst>
            <pc:docMk/>
            <pc:sldMk cId="3278873853" sldId="415"/>
            <ac:spMk id="7" creationId="{C1D70212-79D7-BBFF-36E3-186284E32780}"/>
          </ac:spMkLst>
        </pc:spChg>
        <pc:spChg chg="add mod">
          <ac:chgData name="Toby Donaldson" userId="2e6e5431-bb17-4c41-9985-d39c50d83c73" providerId="ADAL" clId="{58B9E88D-B731-4E1D-AEBB-7AF6D226F449}" dt="2024-01-31T19:50:37.185" v="2157" actId="20577"/>
          <ac:spMkLst>
            <pc:docMk/>
            <pc:sldMk cId="3278873853" sldId="415"/>
            <ac:spMk id="8" creationId="{36C790D1-6B98-5AB0-07EE-E68AF657F724}"/>
          </ac:spMkLst>
        </pc:spChg>
      </pc:sldChg>
      <pc:sldChg chg="delSp modSp add mod">
        <pc:chgData name="Toby Donaldson" userId="2e6e5431-bb17-4c41-9985-d39c50d83c73" providerId="ADAL" clId="{58B9E88D-B731-4E1D-AEBB-7AF6D226F449}" dt="2024-01-31T19:40:16.334" v="1487" actId="27636"/>
        <pc:sldMkLst>
          <pc:docMk/>
          <pc:sldMk cId="2081931127" sldId="416"/>
        </pc:sldMkLst>
        <pc:spChg chg="mod">
          <ac:chgData name="Toby Donaldson" userId="2e6e5431-bb17-4c41-9985-d39c50d83c73" providerId="ADAL" clId="{58B9E88D-B731-4E1D-AEBB-7AF6D226F449}" dt="2024-01-31T19:40:16.334" v="1487" actId="27636"/>
          <ac:spMkLst>
            <pc:docMk/>
            <pc:sldMk cId="2081931127" sldId="416"/>
            <ac:spMk id="3" creationId="{7CD55DEB-120A-D8DA-C7F0-BF76129176A6}"/>
          </ac:spMkLst>
        </pc:spChg>
        <pc:picChg chg="del">
          <ac:chgData name="Toby Donaldson" userId="2e6e5431-bb17-4c41-9985-d39c50d83c73" providerId="ADAL" clId="{58B9E88D-B731-4E1D-AEBB-7AF6D226F449}" dt="2024-01-31T19:39:46.577" v="1437" actId="21"/>
          <ac:picMkLst>
            <pc:docMk/>
            <pc:sldMk cId="2081931127" sldId="416"/>
            <ac:picMk id="1026" creationId="{28D0E854-10AC-AD3E-6FD7-62CE67B7BEC8}"/>
          </ac:picMkLst>
        </pc:picChg>
      </pc:sldChg>
      <pc:sldChg chg="addSp delSp modSp add mod">
        <pc:chgData name="Toby Donaldson" userId="2e6e5431-bb17-4c41-9985-d39c50d83c73" providerId="ADAL" clId="{58B9E88D-B731-4E1D-AEBB-7AF6D226F449}" dt="2024-01-31T19:48:58.352" v="2012" actId="255"/>
        <pc:sldMkLst>
          <pc:docMk/>
          <pc:sldMk cId="4070220209" sldId="417"/>
        </pc:sldMkLst>
        <pc:spChg chg="mod">
          <ac:chgData name="Toby Donaldson" userId="2e6e5431-bb17-4c41-9985-d39c50d83c73" providerId="ADAL" clId="{58B9E88D-B731-4E1D-AEBB-7AF6D226F449}" dt="2024-01-31T19:48:58.352" v="2012" actId="255"/>
          <ac:spMkLst>
            <pc:docMk/>
            <pc:sldMk cId="4070220209" sldId="417"/>
            <ac:spMk id="3" creationId="{7CD55DEB-120A-D8DA-C7F0-BF76129176A6}"/>
          </ac:spMkLst>
        </pc:spChg>
        <pc:spChg chg="add del mod">
          <ac:chgData name="Toby Donaldson" userId="2e6e5431-bb17-4c41-9985-d39c50d83c73" providerId="ADAL" clId="{58B9E88D-B731-4E1D-AEBB-7AF6D226F449}" dt="2024-01-31T19:45:35.237" v="2007" actId="21"/>
          <ac:spMkLst>
            <pc:docMk/>
            <pc:sldMk cId="4070220209" sldId="417"/>
            <ac:spMk id="5" creationId="{CFCB3390-F33F-12E5-3E10-8C7DE32DFABF}"/>
          </ac:spMkLst>
        </pc:spChg>
      </pc:sldChg>
      <pc:sldChg chg="add">
        <pc:chgData name="Toby Donaldson" userId="2e6e5431-bb17-4c41-9985-d39c50d83c73" providerId="ADAL" clId="{58B9E88D-B731-4E1D-AEBB-7AF6D226F449}" dt="2024-01-31T19:45:31.183" v="2006" actId="2890"/>
        <pc:sldMkLst>
          <pc:docMk/>
          <pc:sldMk cId="3078154198" sldId="418"/>
        </pc:sldMkLst>
      </pc:sldChg>
      <pc:sldChg chg="addSp delSp modSp add mod ord">
        <pc:chgData name="Toby Donaldson" userId="2e6e5431-bb17-4c41-9985-d39c50d83c73" providerId="ADAL" clId="{58B9E88D-B731-4E1D-AEBB-7AF6D226F449}" dt="2024-01-31T19:49:22.642" v="2017" actId="208"/>
        <pc:sldMkLst>
          <pc:docMk/>
          <pc:sldMk cId="2477748274" sldId="419"/>
        </pc:sldMkLst>
        <pc:spChg chg="del">
          <ac:chgData name="Toby Donaldson" userId="2e6e5431-bb17-4c41-9985-d39c50d83c73" providerId="ADAL" clId="{58B9E88D-B731-4E1D-AEBB-7AF6D226F449}" dt="2024-01-31T19:48:02.595" v="2009" actId="21"/>
          <ac:spMkLst>
            <pc:docMk/>
            <pc:sldMk cId="2477748274" sldId="419"/>
            <ac:spMk id="5" creationId="{CFCB3390-F33F-12E5-3E10-8C7DE32DFABF}"/>
          </ac:spMkLst>
        </pc:spChg>
        <pc:spChg chg="add mod">
          <ac:chgData name="Toby Donaldson" userId="2e6e5431-bb17-4c41-9985-d39c50d83c73" providerId="ADAL" clId="{58B9E88D-B731-4E1D-AEBB-7AF6D226F449}" dt="2024-01-31T19:49:22.642" v="2017" actId="208"/>
          <ac:spMkLst>
            <pc:docMk/>
            <pc:sldMk cId="2477748274" sldId="419"/>
            <ac:spMk id="6" creationId="{8F8B6AA7-6C89-7D63-E188-DE362392582E}"/>
          </ac:spMkLst>
        </pc:spChg>
      </pc:sldChg>
      <pc:sldChg chg="addSp modSp new mod">
        <pc:chgData name="Toby Donaldson" userId="2e6e5431-bb17-4c41-9985-d39c50d83c73" providerId="ADAL" clId="{58B9E88D-B731-4E1D-AEBB-7AF6D226F449}" dt="2024-02-02T21:28:36.769" v="4992"/>
        <pc:sldMkLst>
          <pc:docMk/>
          <pc:sldMk cId="2450992427" sldId="420"/>
        </pc:sldMkLst>
        <pc:spChg chg="mod">
          <ac:chgData name="Toby Donaldson" userId="2e6e5431-bb17-4c41-9985-d39c50d83c73" providerId="ADAL" clId="{58B9E88D-B731-4E1D-AEBB-7AF6D226F449}" dt="2024-02-02T19:09:13.515" v="2534"/>
          <ac:spMkLst>
            <pc:docMk/>
            <pc:sldMk cId="2450992427" sldId="420"/>
            <ac:spMk id="2" creationId="{6995475B-A8F5-7519-9D23-A055900DC7FD}"/>
          </ac:spMkLst>
        </pc:spChg>
        <pc:spChg chg="mod">
          <ac:chgData name="Toby Donaldson" userId="2e6e5431-bb17-4c41-9985-d39c50d83c73" providerId="ADAL" clId="{58B9E88D-B731-4E1D-AEBB-7AF6D226F449}" dt="2024-02-02T19:14:53.613" v="3093" actId="20577"/>
          <ac:spMkLst>
            <pc:docMk/>
            <pc:sldMk cId="2450992427" sldId="420"/>
            <ac:spMk id="3" creationId="{A9C34C06-1791-28E6-AF7C-A0510B5E7C9E}"/>
          </ac:spMkLst>
        </pc:spChg>
        <pc:spChg chg="add mod">
          <ac:chgData name="Toby Donaldson" userId="2e6e5431-bb17-4c41-9985-d39c50d83c73" providerId="ADAL" clId="{58B9E88D-B731-4E1D-AEBB-7AF6D226F449}" dt="2024-02-02T19:14:02.079" v="3025" actId="20577"/>
          <ac:spMkLst>
            <pc:docMk/>
            <pc:sldMk cId="2450992427" sldId="420"/>
            <ac:spMk id="5" creationId="{78526AB8-1D8D-DA5B-90A0-726DD50B7109}"/>
          </ac:spMkLst>
        </pc:spChg>
        <pc:spChg chg="add mod">
          <ac:chgData name="Toby Donaldson" userId="2e6e5431-bb17-4c41-9985-d39c50d83c73" providerId="ADAL" clId="{58B9E88D-B731-4E1D-AEBB-7AF6D226F449}" dt="2024-02-02T19:15:32.690" v="3113" actId="113"/>
          <ac:spMkLst>
            <pc:docMk/>
            <pc:sldMk cId="2450992427" sldId="420"/>
            <ac:spMk id="6" creationId="{9BCC6B75-5A6B-D4A3-E8BE-6D752DED8F3D}"/>
          </ac:spMkLst>
        </pc:spChg>
        <pc:inkChg chg="add">
          <ac:chgData name="Toby Donaldson" userId="2e6e5431-bb17-4c41-9985-d39c50d83c73" providerId="ADAL" clId="{58B9E88D-B731-4E1D-AEBB-7AF6D226F449}" dt="2024-02-02T21:28:36.769" v="4992"/>
          <ac:inkMkLst>
            <pc:docMk/>
            <pc:sldMk cId="2450992427" sldId="420"/>
            <ac:inkMk id="13" creationId="{F4DE1FE9-3CBD-0329-C4BE-C63A515D4C7A}"/>
          </ac:inkMkLst>
        </pc:inkChg>
        <pc:cxnChg chg="add mod">
          <ac:chgData name="Toby Donaldson" userId="2e6e5431-bb17-4c41-9985-d39c50d83c73" providerId="ADAL" clId="{58B9E88D-B731-4E1D-AEBB-7AF6D226F449}" dt="2024-02-02T19:15:01.283" v="3095" actId="14100"/>
          <ac:cxnSpMkLst>
            <pc:docMk/>
            <pc:sldMk cId="2450992427" sldId="420"/>
            <ac:cxnSpMk id="8" creationId="{14D8CB99-EFE4-76C6-EFD3-84E6546E6A93}"/>
          </ac:cxnSpMkLst>
        </pc:cxnChg>
        <pc:cxnChg chg="add mod">
          <ac:chgData name="Toby Donaldson" userId="2e6e5431-bb17-4c41-9985-d39c50d83c73" providerId="ADAL" clId="{58B9E88D-B731-4E1D-AEBB-7AF6D226F449}" dt="2024-02-02T19:14:58.100" v="3094" actId="14100"/>
          <ac:cxnSpMkLst>
            <pc:docMk/>
            <pc:sldMk cId="2450992427" sldId="420"/>
            <ac:cxnSpMk id="10" creationId="{72675FC0-5389-658A-D1F4-5EAE763BE092}"/>
          </ac:cxnSpMkLst>
        </pc:cxnChg>
      </pc:sldChg>
      <pc:sldChg chg="modSp new mod">
        <pc:chgData name="Toby Donaldson" userId="2e6e5431-bb17-4c41-9985-d39c50d83c73" providerId="ADAL" clId="{58B9E88D-B731-4E1D-AEBB-7AF6D226F449}" dt="2024-02-02T19:35:53.420" v="4681" actId="20577"/>
        <pc:sldMkLst>
          <pc:docMk/>
          <pc:sldMk cId="3702841320" sldId="421"/>
        </pc:sldMkLst>
        <pc:spChg chg="mod">
          <ac:chgData name="Toby Donaldson" userId="2e6e5431-bb17-4c41-9985-d39c50d83c73" providerId="ADAL" clId="{58B9E88D-B731-4E1D-AEBB-7AF6D226F449}" dt="2024-02-02T19:27:11.487" v="3306" actId="2711"/>
          <ac:spMkLst>
            <pc:docMk/>
            <pc:sldMk cId="3702841320" sldId="421"/>
            <ac:spMk id="2" creationId="{BE2742BB-0079-F550-3E47-5456D0A41677}"/>
          </ac:spMkLst>
        </pc:spChg>
        <pc:spChg chg="mod">
          <ac:chgData name="Toby Donaldson" userId="2e6e5431-bb17-4c41-9985-d39c50d83c73" providerId="ADAL" clId="{58B9E88D-B731-4E1D-AEBB-7AF6D226F449}" dt="2024-02-02T19:35:53.420" v="4681" actId="20577"/>
          <ac:spMkLst>
            <pc:docMk/>
            <pc:sldMk cId="3702841320" sldId="421"/>
            <ac:spMk id="3" creationId="{A7C0964B-67CE-ADF5-6664-560B0659AFC8}"/>
          </ac:spMkLst>
        </pc:spChg>
      </pc:sldChg>
    </pc:docChg>
  </pc:docChgLst>
  <pc:docChgLst>
    <pc:chgData name="Toby Donaldson" userId="2e6e5431-bb17-4c41-9985-d39c50d83c73" providerId="ADAL" clId="{A18961DC-80AD-4D20-835D-A373141178AD}"/>
    <pc:docChg chg="undo custSel addSld modSld sldOrd modSection">
      <pc:chgData name="Toby Donaldson" userId="2e6e5431-bb17-4c41-9985-d39c50d83c73" providerId="ADAL" clId="{A18961DC-80AD-4D20-835D-A373141178AD}" dt="2024-02-07T21:21:27.866" v="417"/>
      <pc:docMkLst>
        <pc:docMk/>
      </pc:docMkLst>
      <pc:sldChg chg="modSp mod">
        <pc:chgData name="Toby Donaldson" userId="2e6e5431-bb17-4c41-9985-d39c50d83c73" providerId="ADAL" clId="{A18961DC-80AD-4D20-835D-A373141178AD}" dt="2024-02-05T19:39:33.996" v="0" actId="20577"/>
        <pc:sldMkLst>
          <pc:docMk/>
          <pc:sldMk cId="2287764959" sldId="396"/>
        </pc:sldMkLst>
        <pc:spChg chg="mod">
          <ac:chgData name="Toby Donaldson" userId="2e6e5431-bb17-4c41-9985-d39c50d83c73" providerId="ADAL" clId="{A18961DC-80AD-4D20-835D-A373141178AD}" dt="2024-02-05T19:39:33.996" v="0" actId="20577"/>
          <ac:spMkLst>
            <pc:docMk/>
            <pc:sldMk cId="2287764959" sldId="396"/>
            <ac:spMk id="6" creationId="{156323D4-8733-86DD-A58F-69D8799A1216}"/>
          </ac:spMkLst>
        </pc:spChg>
      </pc:sldChg>
      <pc:sldChg chg="addSp">
        <pc:chgData name="Toby Donaldson" userId="2e6e5431-bb17-4c41-9985-d39c50d83c73" providerId="ADAL" clId="{A18961DC-80AD-4D20-835D-A373141178AD}" dt="2024-02-05T21:19:35.590" v="130"/>
        <pc:sldMkLst>
          <pc:docMk/>
          <pc:sldMk cId="663618084" sldId="397"/>
        </pc:sldMkLst>
        <pc:inkChg chg="add">
          <ac:chgData name="Toby Donaldson" userId="2e6e5431-bb17-4c41-9985-d39c50d83c73" providerId="ADAL" clId="{A18961DC-80AD-4D20-835D-A373141178AD}" dt="2024-02-05T21:19:35.590" v="130"/>
          <ac:inkMkLst>
            <pc:docMk/>
            <pc:sldMk cId="663618084" sldId="397"/>
            <ac:inkMk id="6" creationId="{A020D1C6-EBC4-B904-8C8D-C19443793910}"/>
          </ac:inkMkLst>
        </pc:inkChg>
      </pc:sldChg>
      <pc:sldChg chg="modSp mod">
        <pc:chgData name="Toby Donaldson" userId="2e6e5431-bb17-4c41-9985-d39c50d83c73" providerId="ADAL" clId="{A18961DC-80AD-4D20-835D-A373141178AD}" dt="2024-02-05T19:40:55.377" v="4" actId="207"/>
        <pc:sldMkLst>
          <pc:docMk/>
          <pc:sldMk cId="2354844912" sldId="398"/>
        </pc:sldMkLst>
        <pc:spChg chg="mod">
          <ac:chgData name="Toby Donaldson" userId="2e6e5431-bb17-4c41-9985-d39c50d83c73" providerId="ADAL" clId="{A18961DC-80AD-4D20-835D-A373141178AD}" dt="2024-02-05T19:40:55.377" v="4" actId="207"/>
          <ac:spMkLst>
            <pc:docMk/>
            <pc:sldMk cId="2354844912" sldId="398"/>
            <ac:spMk id="5" creationId="{00875744-F50D-0EB4-32BD-18E1FE5F2ED3}"/>
          </ac:spMkLst>
        </pc:spChg>
      </pc:sldChg>
      <pc:sldChg chg="addSp modSp mod">
        <pc:chgData name="Toby Donaldson" userId="2e6e5431-bb17-4c41-9985-d39c50d83c73" providerId="ADAL" clId="{A18961DC-80AD-4D20-835D-A373141178AD}" dt="2024-02-05T21:19:35.590" v="130"/>
        <pc:sldMkLst>
          <pc:docMk/>
          <pc:sldMk cId="2753011666" sldId="399"/>
        </pc:sldMkLst>
        <pc:spChg chg="mod">
          <ac:chgData name="Toby Donaldson" userId="2e6e5431-bb17-4c41-9985-d39c50d83c73" providerId="ADAL" clId="{A18961DC-80AD-4D20-835D-A373141178AD}" dt="2024-02-05T19:40:22.917" v="2" actId="207"/>
          <ac:spMkLst>
            <pc:docMk/>
            <pc:sldMk cId="2753011666" sldId="399"/>
            <ac:spMk id="5" creationId="{00875744-F50D-0EB4-32BD-18E1FE5F2ED3}"/>
          </ac:spMkLst>
        </pc:spChg>
        <pc:inkChg chg="add">
          <ac:chgData name="Toby Donaldson" userId="2e6e5431-bb17-4c41-9985-d39c50d83c73" providerId="ADAL" clId="{A18961DC-80AD-4D20-835D-A373141178AD}" dt="2024-02-05T21:19:35.590" v="130"/>
          <ac:inkMkLst>
            <pc:docMk/>
            <pc:sldMk cId="2753011666" sldId="399"/>
            <ac:inkMk id="6" creationId="{721644CB-5309-02B2-CD64-08D49F4EF8D2}"/>
          </ac:inkMkLst>
        </pc:inkChg>
      </pc:sldChg>
      <pc:sldChg chg="addSp">
        <pc:chgData name="Toby Donaldson" userId="2e6e5431-bb17-4c41-9985-d39c50d83c73" providerId="ADAL" clId="{A18961DC-80AD-4D20-835D-A373141178AD}" dt="2024-02-05T21:19:35.590" v="130"/>
        <pc:sldMkLst>
          <pc:docMk/>
          <pc:sldMk cId="1827292657" sldId="400"/>
        </pc:sldMkLst>
        <pc:inkChg chg="add">
          <ac:chgData name="Toby Donaldson" userId="2e6e5431-bb17-4c41-9985-d39c50d83c73" providerId="ADAL" clId="{A18961DC-80AD-4D20-835D-A373141178AD}" dt="2024-02-05T21:19:35.590" v="130"/>
          <ac:inkMkLst>
            <pc:docMk/>
            <pc:sldMk cId="1827292657" sldId="400"/>
            <ac:inkMk id="8" creationId="{DC8B884D-6656-DB10-49F9-41AA2461A41D}"/>
          </ac:inkMkLst>
        </pc:inkChg>
      </pc:sldChg>
      <pc:sldChg chg="addSp">
        <pc:chgData name="Toby Donaldson" userId="2e6e5431-bb17-4c41-9985-d39c50d83c73" providerId="ADAL" clId="{A18961DC-80AD-4D20-835D-A373141178AD}" dt="2024-02-05T21:19:35.590" v="130"/>
        <pc:sldMkLst>
          <pc:docMk/>
          <pc:sldMk cId="98727621" sldId="401"/>
        </pc:sldMkLst>
        <pc:inkChg chg="add">
          <ac:chgData name="Toby Donaldson" userId="2e6e5431-bb17-4c41-9985-d39c50d83c73" providerId="ADAL" clId="{A18961DC-80AD-4D20-835D-A373141178AD}" dt="2024-02-05T21:19:35.590" v="130"/>
          <ac:inkMkLst>
            <pc:docMk/>
            <pc:sldMk cId="98727621" sldId="401"/>
            <ac:inkMk id="8" creationId="{B5983156-EFD4-EA85-EAA3-860E7E72C2A0}"/>
          </ac:inkMkLst>
        </pc:inkChg>
      </pc:sldChg>
      <pc:sldChg chg="addSp">
        <pc:chgData name="Toby Donaldson" userId="2e6e5431-bb17-4c41-9985-d39c50d83c73" providerId="ADAL" clId="{A18961DC-80AD-4D20-835D-A373141178AD}" dt="2024-02-05T21:19:35.590" v="130"/>
        <pc:sldMkLst>
          <pc:docMk/>
          <pc:sldMk cId="2098127497" sldId="402"/>
        </pc:sldMkLst>
        <pc:inkChg chg="add">
          <ac:chgData name="Toby Donaldson" userId="2e6e5431-bb17-4c41-9985-d39c50d83c73" providerId="ADAL" clId="{A18961DC-80AD-4D20-835D-A373141178AD}" dt="2024-02-05T21:19:35.590" v="130"/>
          <ac:inkMkLst>
            <pc:docMk/>
            <pc:sldMk cId="2098127497" sldId="402"/>
            <ac:inkMk id="8" creationId="{F9A0F372-3C5C-7FCD-1EB4-D5A999C387B5}"/>
          </ac:inkMkLst>
        </pc:inkChg>
      </pc:sldChg>
      <pc:sldChg chg="addSp">
        <pc:chgData name="Toby Donaldson" userId="2e6e5431-bb17-4c41-9985-d39c50d83c73" providerId="ADAL" clId="{A18961DC-80AD-4D20-835D-A373141178AD}" dt="2024-02-05T21:19:35.590" v="130"/>
        <pc:sldMkLst>
          <pc:docMk/>
          <pc:sldMk cId="940628499" sldId="403"/>
        </pc:sldMkLst>
        <pc:inkChg chg="add">
          <ac:chgData name="Toby Donaldson" userId="2e6e5431-bb17-4c41-9985-d39c50d83c73" providerId="ADAL" clId="{A18961DC-80AD-4D20-835D-A373141178AD}" dt="2024-02-05T21:19:35.590" v="130"/>
          <ac:inkMkLst>
            <pc:docMk/>
            <pc:sldMk cId="940628499" sldId="403"/>
            <ac:inkMk id="7" creationId="{32617A6E-B6FD-3354-BE79-0494D9E902AF}"/>
          </ac:inkMkLst>
        </pc:inkChg>
      </pc:sldChg>
      <pc:sldChg chg="modSp mod">
        <pc:chgData name="Toby Donaldson" userId="2e6e5431-bb17-4c41-9985-d39c50d83c73" providerId="ADAL" clId="{A18961DC-80AD-4D20-835D-A373141178AD}" dt="2024-02-05T19:46:47.361" v="43" actId="20577"/>
        <pc:sldMkLst>
          <pc:docMk/>
          <pc:sldMk cId="2059484835" sldId="404"/>
        </pc:sldMkLst>
        <pc:spChg chg="mod">
          <ac:chgData name="Toby Donaldson" userId="2e6e5431-bb17-4c41-9985-d39c50d83c73" providerId="ADAL" clId="{A18961DC-80AD-4D20-835D-A373141178AD}" dt="2024-02-05T19:46:47.361" v="43" actId="20577"/>
          <ac:spMkLst>
            <pc:docMk/>
            <pc:sldMk cId="2059484835" sldId="404"/>
            <ac:spMk id="8" creationId="{C105D0BF-D89D-A499-06C3-E6D8A100F61C}"/>
          </ac:spMkLst>
        </pc:spChg>
        <pc:cxnChg chg="mod">
          <ac:chgData name="Toby Donaldson" userId="2e6e5431-bb17-4c41-9985-d39c50d83c73" providerId="ADAL" clId="{A18961DC-80AD-4D20-835D-A373141178AD}" dt="2024-02-05T19:46:45.459" v="39" actId="20577"/>
          <ac:cxnSpMkLst>
            <pc:docMk/>
            <pc:sldMk cId="2059484835" sldId="404"/>
            <ac:cxnSpMk id="10" creationId="{1ADCD553-CDA8-5DF4-0163-3DE7CE257393}"/>
          </ac:cxnSpMkLst>
        </pc:cxnChg>
      </pc:sldChg>
      <pc:sldChg chg="addSp modSp mod">
        <pc:chgData name="Toby Donaldson" userId="2e6e5431-bb17-4c41-9985-d39c50d83c73" providerId="ADAL" clId="{A18961DC-80AD-4D20-835D-A373141178AD}" dt="2024-02-05T21:19:35.590" v="130"/>
        <pc:sldMkLst>
          <pc:docMk/>
          <pc:sldMk cId="660001074" sldId="405"/>
        </pc:sldMkLst>
        <pc:spChg chg="mod">
          <ac:chgData name="Toby Donaldson" userId="2e6e5431-bb17-4c41-9985-d39c50d83c73" providerId="ADAL" clId="{A18961DC-80AD-4D20-835D-A373141178AD}" dt="2024-02-05T19:47:29.836" v="62" actId="14100"/>
          <ac:spMkLst>
            <pc:docMk/>
            <pc:sldMk cId="660001074" sldId="405"/>
            <ac:spMk id="13" creationId="{9C76A361-1852-3CE8-9103-92B277620487}"/>
          </ac:spMkLst>
        </pc:spChg>
        <pc:inkChg chg="add">
          <ac:chgData name="Toby Donaldson" userId="2e6e5431-bb17-4c41-9985-d39c50d83c73" providerId="ADAL" clId="{A18961DC-80AD-4D20-835D-A373141178AD}" dt="2024-02-05T21:19:35.590" v="130"/>
          <ac:inkMkLst>
            <pc:docMk/>
            <pc:sldMk cId="660001074" sldId="405"/>
            <ac:inkMk id="7" creationId="{BD24CB6B-3941-B23C-A546-57991B6C7389}"/>
          </ac:inkMkLst>
        </pc:inkChg>
        <pc:cxnChg chg="mod">
          <ac:chgData name="Toby Donaldson" userId="2e6e5431-bb17-4c41-9985-d39c50d83c73" providerId="ADAL" clId="{A18961DC-80AD-4D20-835D-A373141178AD}" dt="2024-02-05T19:47:29.836" v="62" actId="14100"/>
          <ac:cxnSpMkLst>
            <pc:docMk/>
            <pc:sldMk cId="660001074" sldId="405"/>
            <ac:cxnSpMk id="15" creationId="{AC4E5084-F922-E3FF-AB17-4F4A7B0F5B54}"/>
          </ac:cxnSpMkLst>
        </pc:cxnChg>
      </pc:sldChg>
      <pc:sldChg chg="addSp modSp mod">
        <pc:chgData name="Toby Donaldson" userId="2e6e5431-bb17-4c41-9985-d39c50d83c73" providerId="ADAL" clId="{A18961DC-80AD-4D20-835D-A373141178AD}" dt="2024-02-05T21:19:35.590" v="130"/>
        <pc:sldMkLst>
          <pc:docMk/>
          <pc:sldMk cId="1115259671" sldId="406"/>
        </pc:sldMkLst>
        <pc:spChg chg="mod">
          <ac:chgData name="Toby Donaldson" userId="2e6e5431-bb17-4c41-9985-d39c50d83c73" providerId="ADAL" clId="{A18961DC-80AD-4D20-835D-A373141178AD}" dt="2024-02-05T19:41:06.690" v="6" actId="207"/>
          <ac:spMkLst>
            <pc:docMk/>
            <pc:sldMk cId="1115259671" sldId="406"/>
            <ac:spMk id="5" creationId="{00875744-F50D-0EB4-32BD-18E1FE5F2ED3}"/>
          </ac:spMkLst>
        </pc:spChg>
        <pc:inkChg chg="add">
          <ac:chgData name="Toby Donaldson" userId="2e6e5431-bb17-4c41-9985-d39c50d83c73" providerId="ADAL" clId="{A18961DC-80AD-4D20-835D-A373141178AD}" dt="2024-02-05T21:19:35.590" v="130"/>
          <ac:inkMkLst>
            <pc:docMk/>
            <pc:sldMk cId="1115259671" sldId="406"/>
            <ac:inkMk id="6" creationId="{FE06DA53-FF32-84DA-C21F-AEE515197C4F}"/>
          </ac:inkMkLst>
        </pc:inkChg>
      </pc:sldChg>
      <pc:sldChg chg="addSp">
        <pc:chgData name="Toby Donaldson" userId="2e6e5431-bb17-4c41-9985-d39c50d83c73" providerId="ADAL" clId="{A18961DC-80AD-4D20-835D-A373141178AD}" dt="2024-02-05T21:19:35.590" v="130"/>
        <pc:sldMkLst>
          <pc:docMk/>
          <pc:sldMk cId="119016610" sldId="407"/>
        </pc:sldMkLst>
        <pc:inkChg chg="add">
          <ac:chgData name="Toby Donaldson" userId="2e6e5431-bb17-4c41-9985-d39c50d83c73" providerId="ADAL" clId="{A18961DC-80AD-4D20-835D-A373141178AD}" dt="2024-02-05T21:19:35.590" v="130"/>
          <ac:inkMkLst>
            <pc:docMk/>
            <pc:sldMk cId="119016610" sldId="407"/>
            <ac:inkMk id="5" creationId="{1C0DD72C-D263-EC0B-6667-FBAED191AECB}"/>
          </ac:inkMkLst>
        </pc:inkChg>
      </pc:sldChg>
      <pc:sldChg chg="addSp">
        <pc:chgData name="Toby Donaldson" userId="2e6e5431-bb17-4c41-9985-d39c50d83c73" providerId="ADAL" clId="{A18961DC-80AD-4D20-835D-A373141178AD}" dt="2024-02-05T21:19:35.590" v="130"/>
        <pc:sldMkLst>
          <pc:docMk/>
          <pc:sldMk cId="2683748588" sldId="408"/>
        </pc:sldMkLst>
        <pc:inkChg chg="add">
          <ac:chgData name="Toby Donaldson" userId="2e6e5431-bb17-4c41-9985-d39c50d83c73" providerId="ADAL" clId="{A18961DC-80AD-4D20-835D-A373141178AD}" dt="2024-02-05T21:19:35.590" v="130"/>
          <ac:inkMkLst>
            <pc:docMk/>
            <pc:sldMk cId="2683748588" sldId="408"/>
            <ac:inkMk id="6" creationId="{DB883E9D-2993-6A97-05A2-075FF9464078}"/>
          </ac:inkMkLst>
        </pc:inkChg>
      </pc:sldChg>
      <pc:sldChg chg="addSp modSp mod">
        <pc:chgData name="Toby Donaldson" userId="2e6e5431-bb17-4c41-9985-d39c50d83c73" providerId="ADAL" clId="{A18961DC-80AD-4D20-835D-A373141178AD}" dt="2024-02-05T21:19:35.590" v="130"/>
        <pc:sldMkLst>
          <pc:docMk/>
          <pc:sldMk cId="3080840747" sldId="409"/>
        </pc:sldMkLst>
        <pc:spChg chg="mod">
          <ac:chgData name="Toby Donaldson" userId="2e6e5431-bb17-4c41-9985-d39c50d83c73" providerId="ADAL" clId="{A18961DC-80AD-4D20-835D-A373141178AD}" dt="2024-02-05T19:54:24.713" v="101" actId="20577"/>
          <ac:spMkLst>
            <pc:docMk/>
            <pc:sldMk cId="3080840747" sldId="409"/>
            <ac:spMk id="2" creationId="{FAC06C1F-07FB-3DB7-CA35-0270FCF432E7}"/>
          </ac:spMkLst>
        </pc:spChg>
        <pc:inkChg chg="add">
          <ac:chgData name="Toby Donaldson" userId="2e6e5431-bb17-4c41-9985-d39c50d83c73" providerId="ADAL" clId="{A18961DC-80AD-4D20-835D-A373141178AD}" dt="2024-02-05T21:19:35.590" v="130"/>
          <ac:inkMkLst>
            <pc:docMk/>
            <pc:sldMk cId="3080840747" sldId="409"/>
            <ac:inkMk id="7" creationId="{3F0D2376-C5D1-7A05-FF1E-F4853EFAF371}"/>
          </ac:inkMkLst>
        </pc:inkChg>
      </pc:sldChg>
      <pc:sldChg chg="addSp modSp mod">
        <pc:chgData name="Toby Donaldson" userId="2e6e5431-bb17-4c41-9985-d39c50d83c73" providerId="ADAL" clId="{A18961DC-80AD-4D20-835D-A373141178AD}" dt="2024-02-05T21:19:35.590" v="130"/>
        <pc:sldMkLst>
          <pc:docMk/>
          <pc:sldMk cId="2637678866" sldId="410"/>
        </pc:sldMkLst>
        <pc:spChg chg="mod">
          <ac:chgData name="Toby Donaldson" userId="2e6e5431-bb17-4c41-9985-d39c50d83c73" providerId="ADAL" clId="{A18961DC-80AD-4D20-835D-A373141178AD}" dt="2024-02-05T19:54:31.734" v="102"/>
          <ac:spMkLst>
            <pc:docMk/>
            <pc:sldMk cId="2637678866" sldId="410"/>
            <ac:spMk id="2" creationId="{FAC06C1F-07FB-3DB7-CA35-0270FCF432E7}"/>
          </ac:spMkLst>
        </pc:spChg>
        <pc:spChg chg="mod">
          <ac:chgData name="Toby Donaldson" userId="2e6e5431-bb17-4c41-9985-d39c50d83c73" providerId="ADAL" clId="{A18961DC-80AD-4D20-835D-A373141178AD}" dt="2024-02-05T19:52:37.007" v="63" actId="114"/>
          <ac:spMkLst>
            <pc:docMk/>
            <pc:sldMk cId="2637678866" sldId="410"/>
            <ac:spMk id="13" creationId="{9C76A361-1852-3CE8-9103-92B277620487}"/>
          </ac:spMkLst>
        </pc:spChg>
        <pc:inkChg chg="add">
          <ac:chgData name="Toby Donaldson" userId="2e6e5431-bb17-4c41-9985-d39c50d83c73" providerId="ADAL" clId="{A18961DC-80AD-4D20-835D-A373141178AD}" dt="2024-02-05T21:19:35.590" v="130"/>
          <ac:inkMkLst>
            <pc:docMk/>
            <pc:sldMk cId="2637678866" sldId="410"/>
            <ac:inkMk id="7" creationId="{B37FC018-02C4-49A8-F1B2-5326B771E1E9}"/>
          </ac:inkMkLst>
        </pc:inkChg>
      </pc:sldChg>
      <pc:sldChg chg="addSp modSp mod">
        <pc:chgData name="Toby Donaldson" userId="2e6e5431-bb17-4c41-9985-d39c50d83c73" providerId="ADAL" clId="{A18961DC-80AD-4D20-835D-A373141178AD}" dt="2024-02-05T21:19:35.590" v="130"/>
        <pc:sldMkLst>
          <pc:docMk/>
          <pc:sldMk cId="3276145943" sldId="411"/>
        </pc:sldMkLst>
        <pc:spChg chg="mod">
          <ac:chgData name="Toby Donaldson" userId="2e6e5431-bb17-4c41-9985-d39c50d83c73" providerId="ADAL" clId="{A18961DC-80AD-4D20-835D-A373141178AD}" dt="2024-02-05T19:54:54.343" v="106" actId="20577"/>
          <ac:spMkLst>
            <pc:docMk/>
            <pc:sldMk cId="3276145943" sldId="411"/>
            <ac:spMk id="2" creationId="{FAC06C1F-07FB-3DB7-CA35-0270FCF432E7}"/>
          </ac:spMkLst>
        </pc:spChg>
        <pc:inkChg chg="add">
          <ac:chgData name="Toby Donaldson" userId="2e6e5431-bb17-4c41-9985-d39c50d83c73" providerId="ADAL" clId="{A18961DC-80AD-4D20-835D-A373141178AD}" dt="2024-02-05T21:19:35.590" v="130"/>
          <ac:inkMkLst>
            <pc:docMk/>
            <pc:sldMk cId="3276145943" sldId="411"/>
            <ac:inkMk id="7" creationId="{514E6DD7-771B-1A67-D887-AC755F129671}"/>
          </ac:inkMkLst>
        </pc:inkChg>
      </pc:sldChg>
      <pc:sldChg chg="addSp modSp mod">
        <pc:chgData name="Toby Donaldson" userId="2e6e5431-bb17-4c41-9985-d39c50d83c73" providerId="ADAL" clId="{A18961DC-80AD-4D20-835D-A373141178AD}" dt="2024-02-05T21:19:35.590" v="130"/>
        <pc:sldMkLst>
          <pc:docMk/>
          <pc:sldMk cId="557759141" sldId="412"/>
        </pc:sldMkLst>
        <pc:spChg chg="mod">
          <ac:chgData name="Toby Donaldson" userId="2e6e5431-bb17-4c41-9985-d39c50d83c73" providerId="ADAL" clId="{A18961DC-80AD-4D20-835D-A373141178AD}" dt="2024-02-05T19:55:15.198" v="110" actId="20577"/>
          <ac:spMkLst>
            <pc:docMk/>
            <pc:sldMk cId="557759141" sldId="412"/>
            <ac:spMk id="2" creationId="{FAC06C1F-07FB-3DB7-CA35-0270FCF432E7}"/>
          </ac:spMkLst>
        </pc:spChg>
        <pc:inkChg chg="add">
          <ac:chgData name="Toby Donaldson" userId="2e6e5431-bb17-4c41-9985-d39c50d83c73" providerId="ADAL" clId="{A18961DC-80AD-4D20-835D-A373141178AD}" dt="2024-02-05T21:19:35.590" v="130"/>
          <ac:inkMkLst>
            <pc:docMk/>
            <pc:sldMk cId="557759141" sldId="412"/>
            <ac:inkMk id="6" creationId="{CBF44C81-6DFC-DCE1-4694-B715114FA6B1}"/>
          </ac:inkMkLst>
        </pc:inkChg>
      </pc:sldChg>
      <pc:sldChg chg="addSp modSp mod">
        <pc:chgData name="Toby Donaldson" userId="2e6e5431-bb17-4c41-9985-d39c50d83c73" providerId="ADAL" clId="{A18961DC-80AD-4D20-835D-A373141178AD}" dt="2024-02-05T21:19:35.590" v="130"/>
        <pc:sldMkLst>
          <pc:docMk/>
          <pc:sldMk cId="4052424333" sldId="413"/>
        </pc:sldMkLst>
        <pc:spChg chg="mod">
          <ac:chgData name="Toby Donaldson" userId="2e6e5431-bb17-4c41-9985-d39c50d83c73" providerId="ADAL" clId="{A18961DC-80AD-4D20-835D-A373141178AD}" dt="2024-02-05T19:55:50.049" v="129" actId="20577"/>
          <ac:spMkLst>
            <pc:docMk/>
            <pc:sldMk cId="4052424333" sldId="413"/>
            <ac:spMk id="13" creationId="{9C76A361-1852-3CE8-9103-92B277620487}"/>
          </ac:spMkLst>
        </pc:spChg>
        <pc:inkChg chg="add">
          <ac:chgData name="Toby Donaldson" userId="2e6e5431-bb17-4c41-9985-d39c50d83c73" providerId="ADAL" clId="{A18961DC-80AD-4D20-835D-A373141178AD}" dt="2024-02-05T21:19:35.590" v="130"/>
          <ac:inkMkLst>
            <pc:docMk/>
            <pc:sldMk cId="4052424333" sldId="413"/>
            <ac:inkMk id="7" creationId="{628F3955-BFEB-9874-3666-AAEC6D83BCDC}"/>
          </ac:inkMkLst>
        </pc:inkChg>
      </pc:sldChg>
      <pc:sldChg chg="addSp">
        <pc:chgData name="Toby Donaldson" userId="2e6e5431-bb17-4c41-9985-d39c50d83c73" providerId="ADAL" clId="{A18961DC-80AD-4D20-835D-A373141178AD}" dt="2024-02-05T21:19:35.590" v="130"/>
        <pc:sldMkLst>
          <pc:docMk/>
          <pc:sldMk cId="22547546" sldId="414"/>
        </pc:sldMkLst>
        <pc:inkChg chg="add">
          <ac:chgData name="Toby Donaldson" userId="2e6e5431-bb17-4c41-9985-d39c50d83c73" providerId="ADAL" clId="{A18961DC-80AD-4D20-835D-A373141178AD}" dt="2024-02-05T21:19:35.590" v="130"/>
          <ac:inkMkLst>
            <pc:docMk/>
            <pc:sldMk cId="22547546" sldId="414"/>
            <ac:inkMk id="6" creationId="{A0F788DB-F066-E1CF-7FFD-16BE2DCC72C8}"/>
          </ac:inkMkLst>
        </pc:inkChg>
      </pc:sldChg>
      <pc:sldChg chg="addSp delSp modSp mod">
        <pc:chgData name="Toby Donaldson" userId="2e6e5431-bb17-4c41-9985-d39c50d83c73" providerId="ADAL" clId="{A18961DC-80AD-4D20-835D-A373141178AD}" dt="2024-02-07T18:59:33.570" v="131" actId="21"/>
        <pc:sldMkLst>
          <pc:docMk/>
          <pc:sldMk cId="3702841320" sldId="421"/>
        </pc:sldMkLst>
        <pc:spChg chg="mod">
          <ac:chgData name="Toby Donaldson" userId="2e6e5431-bb17-4c41-9985-d39c50d83c73" providerId="ADAL" clId="{A18961DC-80AD-4D20-835D-A373141178AD}" dt="2024-02-05T19:42:49.931" v="21" actId="2711"/>
          <ac:spMkLst>
            <pc:docMk/>
            <pc:sldMk cId="3702841320" sldId="421"/>
            <ac:spMk id="2" creationId="{BE2742BB-0079-F550-3E47-5456D0A41677}"/>
          </ac:spMkLst>
        </pc:spChg>
        <pc:spChg chg="del">
          <ac:chgData name="Toby Donaldson" userId="2e6e5431-bb17-4c41-9985-d39c50d83c73" providerId="ADAL" clId="{A18961DC-80AD-4D20-835D-A373141178AD}" dt="2024-02-05T19:43:01.705" v="23" actId="21"/>
          <ac:spMkLst>
            <pc:docMk/>
            <pc:sldMk cId="3702841320" sldId="421"/>
            <ac:spMk id="3" creationId="{A7C0964B-67CE-ADF5-6664-560B0659AFC8}"/>
          </ac:spMkLst>
        </pc:spChg>
        <pc:spChg chg="add del mod">
          <ac:chgData name="Toby Donaldson" userId="2e6e5431-bb17-4c41-9985-d39c50d83c73" providerId="ADAL" clId="{A18961DC-80AD-4D20-835D-A373141178AD}" dt="2024-02-07T18:59:33.570" v="131" actId="21"/>
          <ac:spMkLst>
            <pc:docMk/>
            <pc:sldMk cId="3702841320" sldId="421"/>
            <ac:spMk id="8" creationId="{368F8F8A-C4E8-3A6F-3B8E-EB0653DE5B95}"/>
          </ac:spMkLst>
        </pc:spChg>
        <pc:inkChg chg="add">
          <ac:chgData name="Toby Donaldson" userId="2e6e5431-bb17-4c41-9985-d39c50d83c73" providerId="ADAL" clId="{A18961DC-80AD-4D20-835D-A373141178AD}" dt="2024-02-05T21:19:35.590" v="130"/>
          <ac:inkMkLst>
            <pc:docMk/>
            <pc:sldMk cId="3702841320" sldId="421"/>
            <ac:inkMk id="9" creationId="{B5D65081-228B-8118-1371-8227A08F9BFB}"/>
          </ac:inkMkLst>
        </pc:inkChg>
      </pc:sldChg>
      <pc:sldChg chg="addSp">
        <pc:chgData name="Toby Donaldson" userId="2e6e5431-bb17-4c41-9985-d39c50d83c73" providerId="ADAL" clId="{A18961DC-80AD-4D20-835D-A373141178AD}" dt="2024-02-05T21:19:35.590" v="130"/>
        <pc:sldMkLst>
          <pc:docMk/>
          <pc:sldMk cId="952866065" sldId="423"/>
        </pc:sldMkLst>
        <pc:inkChg chg="add">
          <ac:chgData name="Toby Donaldson" userId="2e6e5431-bb17-4c41-9985-d39c50d83c73" providerId="ADAL" clId="{A18961DC-80AD-4D20-835D-A373141178AD}" dt="2024-02-05T21:19:35.590" v="130"/>
          <ac:inkMkLst>
            <pc:docMk/>
            <pc:sldMk cId="952866065" sldId="423"/>
            <ac:inkMk id="5" creationId="{07BE2E91-E712-B345-E5E6-6E24C8B5298A}"/>
          </ac:inkMkLst>
        </pc:inkChg>
      </pc:sldChg>
      <pc:sldChg chg="addSp modSp mod ord">
        <pc:chgData name="Toby Donaldson" userId="2e6e5431-bb17-4c41-9985-d39c50d83c73" providerId="ADAL" clId="{A18961DC-80AD-4D20-835D-A373141178AD}" dt="2024-02-05T21:19:35.590" v="130"/>
        <pc:sldMkLst>
          <pc:docMk/>
          <pc:sldMk cId="1779211928" sldId="424"/>
        </pc:sldMkLst>
        <pc:spChg chg="mod">
          <ac:chgData name="Toby Donaldson" userId="2e6e5431-bb17-4c41-9985-d39c50d83c73" providerId="ADAL" clId="{A18961DC-80AD-4D20-835D-A373141178AD}" dt="2024-02-05T19:54:35.944" v="103"/>
          <ac:spMkLst>
            <pc:docMk/>
            <pc:sldMk cId="1779211928" sldId="424"/>
            <ac:spMk id="2" creationId="{FAC06C1F-07FB-3DB7-CA35-0270FCF432E7}"/>
          </ac:spMkLst>
        </pc:spChg>
        <pc:spChg chg="mod">
          <ac:chgData name="Toby Donaldson" userId="2e6e5431-bb17-4c41-9985-d39c50d83c73" providerId="ADAL" clId="{A18961DC-80AD-4D20-835D-A373141178AD}" dt="2024-02-05T19:53:07.422" v="72" actId="20577"/>
          <ac:spMkLst>
            <pc:docMk/>
            <pc:sldMk cId="1779211928" sldId="424"/>
            <ac:spMk id="13" creationId="{9C76A361-1852-3CE8-9103-92B277620487}"/>
          </ac:spMkLst>
        </pc:spChg>
        <pc:inkChg chg="add">
          <ac:chgData name="Toby Donaldson" userId="2e6e5431-bb17-4c41-9985-d39c50d83c73" providerId="ADAL" clId="{A18961DC-80AD-4D20-835D-A373141178AD}" dt="2024-02-05T21:19:35.590" v="130"/>
          <ac:inkMkLst>
            <pc:docMk/>
            <pc:sldMk cId="1779211928" sldId="424"/>
            <ac:inkMk id="6" creationId="{58E97F9D-92E9-FB46-BE60-8914D22208BC}"/>
          </ac:inkMkLst>
        </pc:inkChg>
      </pc:sldChg>
      <pc:sldChg chg="addSp modSp mod ord">
        <pc:chgData name="Toby Donaldson" userId="2e6e5431-bb17-4c41-9985-d39c50d83c73" providerId="ADAL" clId="{A18961DC-80AD-4D20-835D-A373141178AD}" dt="2024-02-05T21:19:35.590" v="130"/>
        <pc:sldMkLst>
          <pc:docMk/>
          <pc:sldMk cId="2627036323" sldId="425"/>
        </pc:sldMkLst>
        <pc:spChg chg="mod">
          <ac:chgData name="Toby Donaldson" userId="2e6e5431-bb17-4c41-9985-d39c50d83c73" providerId="ADAL" clId="{A18961DC-80AD-4D20-835D-A373141178AD}" dt="2024-02-05T19:54:42.751" v="104"/>
          <ac:spMkLst>
            <pc:docMk/>
            <pc:sldMk cId="2627036323" sldId="425"/>
            <ac:spMk id="2" creationId="{FAC06C1F-07FB-3DB7-CA35-0270FCF432E7}"/>
          </ac:spMkLst>
        </pc:spChg>
        <pc:spChg chg="mod">
          <ac:chgData name="Toby Donaldson" userId="2e6e5431-bb17-4c41-9985-d39c50d83c73" providerId="ADAL" clId="{A18961DC-80AD-4D20-835D-A373141178AD}" dt="2024-02-05T19:53:55.681" v="93" actId="1076"/>
          <ac:spMkLst>
            <pc:docMk/>
            <pc:sldMk cId="2627036323" sldId="425"/>
            <ac:spMk id="13" creationId="{9C76A361-1852-3CE8-9103-92B277620487}"/>
          </ac:spMkLst>
        </pc:spChg>
        <pc:inkChg chg="add">
          <ac:chgData name="Toby Donaldson" userId="2e6e5431-bb17-4c41-9985-d39c50d83c73" providerId="ADAL" clId="{A18961DC-80AD-4D20-835D-A373141178AD}" dt="2024-02-05T21:19:35.590" v="130"/>
          <ac:inkMkLst>
            <pc:docMk/>
            <pc:sldMk cId="2627036323" sldId="425"/>
            <ac:inkMk id="11" creationId="{59B01019-22E3-A5CC-846B-3A408B828ABC}"/>
          </ac:inkMkLst>
        </pc:inkChg>
        <pc:cxnChg chg="mod">
          <ac:chgData name="Toby Donaldson" userId="2e6e5431-bb17-4c41-9985-d39c50d83c73" providerId="ADAL" clId="{A18961DC-80AD-4D20-835D-A373141178AD}" dt="2024-02-05T19:54:00.367" v="94" actId="14100"/>
          <ac:cxnSpMkLst>
            <pc:docMk/>
            <pc:sldMk cId="2627036323" sldId="425"/>
            <ac:cxnSpMk id="10" creationId="{6924679F-C42B-3A1F-8CCB-C4D6C8B24B70}"/>
          </ac:cxnSpMkLst>
        </pc:cxnChg>
      </pc:sldChg>
      <pc:sldChg chg="addSp add">
        <pc:chgData name="Toby Donaldson" userId="2e6e5431-bb17-4c41-9985-d39c50d83c73" providerId="ADAL" clId="{A18961DC-80AD-4D20-835D-A373141178AD}" dt="2024-02-05T21:19:35.590" v="130"/>
        <pc:sldMkLst>
          <pc:docMk/>
          <pc:sldMk cId="3395774712" sldId="426"/>
        </pc:sldMkLst>
        <pc:inkChg chg="add">
          <ac:chgData name="Toby Donaldson" userId="2e6e5431-bb17-4c41-9985-d39c50d83c73" providerId="ADAL" clId="{A18961DC-80AD-4D20-835D-A373141178AD}" dt="2024-02-05T21:19:35.590" v="130"/>
          <ac:inkMkLst>
            <pc:docMk/>
            <pc:sldMk cId="3395774712" sldId="426"/>
            <ac:inkMk id="7" creationId="{12C6332C-E4F5-4306-2354-411D49060A62}"/>
          </ac:inkMkLst>
        </pc:inkChg>
      </pc:sldChg>
      <pc:sldChg chg="modSp mod">
        <pc:chgData name="Toby Donaldson" userId="2e6e5431-bb17-4c41-9985-d39c50d83c73" providerId="ADAL" clId="{A18961DC-80AD-4D20-835D-A373141178AD}" dt="2024-02-07T20:41:28.828" v="416" actId="20577"/>
        <pc:sldMkLst>
          <pc:docMk/>
          <pc:sldMk cId="4176451181" sldId="430"/>
        </pc:sldMkLst>
        <pc:spChg chg="mod">
          <ac:chgData name="Toby Donaldson" userId="2e6e5431-bb17-4c41-9985-d39c50d83c73" providerId="ADAL" clId="{A18961DC-80AD-4D20-835D-A373141178AD}" dt="2024-02-07T20:41:28.828" v="416" actId="20577"/>
          <ac:spMkLst>
            <pc:docMk/>
            <pc:sldMk cId="4176451181" sldId="430"/>
            <ac:spMk id="5" creationId="{6BCB946C-7ED5-599D-7316-0B79297C8213}"/>
          </ac:spMkLst>
        </pc:spChg>
      </pc:sldChg>
      <pc:sldChg chg="addSp delSp modSp mod">
        <pc:chgData name="Toby Donaldson" userId="2e6e5431-bb17-4c41-9985-d39c50d83c73" providerId="ADAL" clId="{A18961DC-80AD-4D20-835D-A373141178AD}" dt="2024-02-07T19:24:03.200" v="179"/>
        <pc:sldMkLst>
          <pc:docMk/>
          <pc:sldMk cId="3270653612" sldId="431"/>
        </pc:sldMkLst>
        <pc:spChg chg="del">
          <ac:chgData name="Toby Donaldson" userId="2e6e5431-bb17-4c41-9985-d39c50d83c73" providerId="ADAL" clId="{A18961DC-80AD-4D20-835D-A373141178AD}" dt="2024-02-07T19:23:57.970" v="178" actId="21"/>
          <ac:spMkLst>
            <pc:docMk/>
            <pc:sldMk cId="3270653612" sldId="431"/>
            <ac:spMk id="5" creationId="{6BCB946C-7ED5-599D-7316-0B79297C8213}"/>
          </ac:spMkLst>
        </pc:spChg>
        <pc:spChg chg="add mod">
          <ac:chgData name="Toby Donaldson" userId="2e6e5431-bb17-4c41-9985-d39c50d83c73" providerId="ADAL" clId="{A18961DC-80AD-4D20-835D-A373141178AD}" dt="2024-02-07T19:24:03.200" v="179"/>
          <ac:spMkLst>
            <pc:docMk/>
            <pc:sldMk cId="3270653612" sldId="431"/>
            <ac:spMk id="6" creationId="{6CBD521D-83AB-1969-FB61-1241C4DBDFAA}"/>
          </ac:spMkLst>
        </pc:spChg>
      </pc:sldChg>
      <pc:sldChg chg="addSp modSp mod">
        <pc:chgData name="Toby Donaldson" userId="2e6e5431-bb17-4c41-9985-d39c50d83c73" providerId="ADAL" clId="{A18961DC-80AD-4D20-835D-A373141178AD}" dt="2024-02-07T21:21:27.866" v="417"/>
        <pc:sldMkLst>
          <pc:docMk/>
          <pc:sldMk cId="1689509693" sldId="432"/>
        </pc:sldMkLst>
        <pc:spChg chg="mod">
          <ac:chgData name="Toby Donaldson" userId="2e6e5431-bb17-4c41-9985-d39c50d83c73" providerId="ADAL" clId="{A18961DC-80AD-4D20-835D-A373141178AD}" dt="2024-02-07T19:22:33.832" v="177" actId="207"/>
          <ac:spMkLst>
            <pc:docMk/>
            <pc:sldMk cId="1689509693" sldId="432"/>
            <ac:spMk id="5" creationId="{6BCB946C-7ED5-599D-7316-0B79297C8213}"/>
          </ac:spMkLst>
        </pc:spChg>
        <pc:inkChg chg="add">
          <ac:chgData name="Toby Donaldson" userId="2e6e5431-bb17-4c41-9985-d39c50d83c73" providerId="ADAL" clId="{A18961DC-80AD-4D20-835D-A373141178AD}" dt="2024-02-07T21:21:27.866" v="417"/>
          <ac:inkMkLst>
            <pc:docMk/>
            <pc:sldMk cId="1689509693" sldId="432"/>
            <ac:inkMk id="6" creationId="{505955EC-FA7D-F964-377E-F8FD77F68126}"/>
          </ac:inkMkLst>
        </pc:inkChg>
      </pc:sldChg>
      <pc:sldChg chg="addSp modSp mod">
        <pc:chgData name="Toby Donaldson" userId="2e6e5431-bb17-4c41-9985-d39c50d83c73" providerId="ADAL" clId="{A18961DC-80AD-4D20-835D-A373141178AD}" dt="2024-02-07T21:21:27.866" v="417"/>
        <pc:sldMkLst>
          <pc:docMk/>
          <pc:sldMk cId="3978049219" sldId="433"/>
        </pc:sldMkLst>
        <pc:spChg chg="mod">
          <ac:chgData name="Toby Donaldson" userId="2e6e5431-bb17-4c41-9985-d39c50d83c73" providerId="ADAL" clId="{A18961DC-80AD-4D20-835D-A373141178AD}" dt="2024-02-07T19:25:04.552" v="189" actId="207"/>
          <ac:spMkLst>
            <pc:docMk/>
            <pc:sldMk cId="3978049219" sldId="433"/>
            <ac:spMk id="5" creationId="{6BCB946C-7ED5-599D-7316-0B79297C8213}"/>
          </ac:spMkLst>
        </pc:spChg>
        <pc:inkChg chg="add">
          <ac:chgData name="Toby Donaldson" userId="2e6e5431-bb17-4c41-9985-d39c50d83c73" providerId="ADAL" clId="{A18961DC-80AD-4D20-835D-A373141178AD}" dt="2024-02-07T21:21:27.866" v="417"/>
          <ac:inkMkLst>
            <pc:docMk/>
            <pc:sldMk cId="3978049219" sldId="433"/>
            <ac:inkMk id="6" creationId="{8562D159-4A70-F5C7-4668-46A523199875}"/>
          </ac:inkMkLst>
        </pc:inkChg>
      </pc:sldChg>
      <pc:sldChg chg="addSp delSp modSp mod">
        <pc:chgData name="Toby Donaldson" userId="2e6e5431-bb17-4c41-9985-d39c50d83c73" providerId="ADAL" clId="{A18961DC-80AD-4D20-835D-A373141178AD}" dt="2024-02-07T21:21:27.866" v="417"/>
        <pc:sldMkLst>
          <pc:docMk/>
          <pc:sldMk cId="1014334157" sldId="434"/>
        </pc:sldMkLst>
        <pc:spChg chg="del mod">
          <ac:chgData name="Toby Donaldson" userId="2e6e5431-bb17-4c41-9985-d39c50d83c73" providerId="ADAL" clId="{A18961DC-80AD-4D20-835D-A373141178AD}" dt="2024-02-07T19:24:16.668" v="182" actId="21"/>
          <ac:spMkLst>
            <pc:docMk/>
            <pc:sldMk cId="1014334157" sldId="434"/>
            <ac:spMk id="5" creationId="{6BCB946C-7ED5-599D-7316-0B79297C8213}"/>
          </ac:spMkLst>
        </pc:spChg>
        <pc:spChg chg="add mod ord">
          <ac:chgData name="Toby Donaldson" userId="2e6e5431-bb17-4c41-9985-d39c50d83c73" providerId="ADAL" clId="{A18961DC-80AD-4D20-835D-A373141178AD}" dt="2024-02-07T19:24:38.489" v="183" actId="167"/>
          <ac:spMkLst>
            <pc:docMk/>
            <pc:sldMk cId="1014334157" sldId="434"/>
            <ac:spMk id="6" creationId="{71B42392-96E1-BAE3-99CA-2ECF3E76DB09}"/>
          </ac:spMkLst>
        </pc:spChg>
        <pc:spChg chg="mod">
          <ac:chgData name="Toby Donaldson" userId="2e6e5431-bb17-4c41-9985-d39c50d83c73" providerId="ADAL" clId="{A18961DC-80AD-4D20-835D-A373141178AD}" dt="2024-02-07T19:24:46.117" v="188" actId="20577"/>
          <ac:spMkLst>
            <pc:docMk/>
            <pc:sldMk cId="1014334157" sldId="434"/>
            <ac:spMk id="7" creationId="{D3EF86F3-8D5A-2943-5B40-0E4110FB764A}"/>
          </ac:spMkLst>
        </pc:spChg>
        <pc:inkChg chg="add">
          <ac:chgData name="Toby Donaldson" userId="2e6e5431-bb17-4c41-9985-d39c50d83c73" providerId="ADAL" clId="{A18961DC-80AD-4D20-835D-A373141178AD}" dt="2024-02-07T21:21:27.866" v="417"/>
          <ac:inkMkLst>
            <pc:docMk/>
            <pc:sldMk cId="1014334157" sldId="434"/>
            <ac:inkMk id="8" creationId="{BDE84F5B-E0E8-919C-F7AE-D1F1F49B77B0}"/>
          </ac:inkMkLst>
        </pc:inkChg>
      </pc:sldChg>
      <pc:sldChg chg="addSp">
        <pc:chgData name="Toby Donaldson" userId="2e6e5431-bb17-4c41-9985-d39c50d83c73" providerId="ADAL" clId="{A18961DC-80AD-4D20-835D-A373141178AD}" dt="2024-02-07T21:21:27.866" v="417"/>
        <pc:sldMkLst>
          <pc:docMk/>
          <pc:sldMk cId="1695041742" sldId="436"/>
        </pc:sldMkLst>
        <pc:inkChg chg="add">
          <ac:chgData name="Toby Donaldson" userId="2e6e5431-bb17-4c41-9985-d39c50d83c73" providerId="ADAL" clId="{A18961DC-80AD-4D20-835D-A373141178AD}" dt="2024-02-07T21:21:27.866" v="417"/>
          <ac:inkMkLst>
            <pc:docMk/>
            <pc:sldMk cId="1695041742" sldId="436"/>
            <ac:inkMk id="6" creationId="{3637E59A-974F-30CC-1B02-8C2F08C4E167}"/>
          </ac:inkMkLst>
        </pc:inkChg>
      </pc:sldChg>
      <pc:sldChg chg="addSp">
        <pc:chgData name="Toby Donaldson" userId="2e6e5431-bb17-4c41-9985-d39c50d83c73" providerId="ADAL" clId="{A18961DC-80AD-4D20-835D-A373141178AD}" dt="2024-02-07T21:21:27.866" v="417"/>
        <pc:sldMkLst>
          <pc:docMk/>
          <pc:sldMk cId="991130111" sldId="437"/>
        </pc:sldMkLst>
        <pc:inkChg chg="add">
          <ac:chgData name="Toby Donaldson" userId="2e6e5431-bb17-4c41-9985-d39c50d83c73" providerId="ADAL" clId="{A18961DC-80AD-4D20-835D-A373141178AD}" dt="2024-02-07T21:21:27.866" v="417"/>
          <ac:inkMkLst>
            <pc:docMk/>
            <pc:sldMk cId="991130111" sldId="437"/>
            <ac:inkMk id="3" creationId="{B600B464-C8AC-DC13-4649-71BFF6627164}"/>
          </ac:inkMkLst>
        </pc:inkChg>
      </pc:sldChg>
      <pc:sldChg chg="addSp">
        <pc:chgData name="Toby Donaldson" userId="2e6e5431-bb17-4c41-9985-d39c50d83c73" providerId="ADAL" clId="{A18961DC-80AD-4D20-835D-A373141178AD}" dt="2024-02-07T21:21:27.866" v="417"/>
        <pc:sldMkLst>
          <pc:docMk/>
          <pc:sldMk cId="1390341163" sldId="438"/>
        </pc:sldMkLst>
        <pc:inkChg chg="add">
          <ac:chgData name="Toby Donaldson" userId="2e6e5431-bb17-4c41-9985-d39c50d83c73" providerId="ADAL" clId="{A18961DC-80AD-4D20-835D-A373141178AD}" dt="2024-02-07T21:21:27.866" v="417"/>
          <ac:inkMkLst>
            <pc:docMk/>
            <pc:sldMk cId="1390341163" sldId="438"/>
            <ac:inkMk id="9" creationId="{03857500-0F4D-FDDE-0E61-5C6583713996}"/>
          </ac:inkMkLst>
        </pc:inkChg>
      </pc:sldChg>
      <pc:sldChg chg="addSp">
        <pc:chgData name="Toby Donaldson" userId="2e6e5431-bb17-4c41-9985-d39c50d83c73" providerId="ADAL" clId="{A18961DC-80AD-4D20-835D-A373141178AD}" dt="2024-02-07T21:21:27.866" v="417"/>
        <pc:sldMkLst>
          <pc:docMk/>
          <pc:sldMk cId="1129899885" sldId="439"/>
        </pc:sldMkLst>
        <pc:inkChg chg="add">
          <ac:chgData name="Toby Donaldson" userId="2e6e5431-bb17-4c41-9985-d39c50d83c73" providerId="ADAL" clId="{A18961DC-80AD-4D20-835D-A373141178AD}" dt="2024-02-07T21:21:27.866" v="417"/>
          <ac:inkMkLst>
            <pc:docMk/>
            <pc:sldMk cId="1129899885" sldId="439"/>
            <ac:inkMk id="12" creationId="{42F0EFE7-D58F-AA4A-9CD8-2E8606989F75}"/>
          </ac:inkMkLst>
        </pc:inkChg>
      </pc:sldChg>
      <pc:sldChg chg="addSp">
        <pc:chgData name="Toby Donaldson" userId="2e6e5431-bb17-4c41-9985-d39c50d83c73" providerId="ADAL" clId="{A18961DC-80AD-4D20-835D-A373141178AD}" dt="2024-02-07T21:21:27.866" v="417"/>
        <pc:sldMkLst>
          <pc:docMk/>
          <pc:sldMk cId="1434919902" sldId="440"/>
        </pc:sldMkLst>
        <pc:inkChg chg="add">
          <ac:chgData name="Toby Donaldson" userId="2e6e5431-bb17-4c41-9985-d39c50d83c73" providerId="ADAL" clId="{A18961DC-80AD-4D20-835D-A373141178AD}" dt="2024-02-07T21:21:27.866" v="417"/>
          <ac:inkMkLst>
            <pc:docMk/>
            <pc:sldMk cId="1434919902" sldId="440"/>
            <ac:inkMk id="3" creationId="{6CD56993-E648-5BE1-06E5-763DAA99B439}"/>
          </ac:inkMkLst>
        </pc:inkChg>
      </pc:sldChg>
      <pc:sldChg chg="addSp">
        <pc:chgData name="Toby Donaldson" userId="2e6e5431-bb17-4c41-9985-d39c50d83c73" providerId="ADAL" clId="{A18961DC-80AD-4D20-835D-A373141178AD}" dt="2024-02-07T21:21:27.866" v="417"/>
        <pc:sldMkLst>
          <pc:docMk/>
          <pc:sldMk cId="3308084210" sldId="441"/>
        </pc:sldMkLst>
        <pc:inkChg chg="add">
          <ac:chgData name="Toby Donaldson" userId="2e6e5431-bb17-4c41-9985-d39c50d83c73" providerId="ADAL" clId="{A18961DC-80AD-4D20-835D-A373141178AD}" dt="2024-02-07T21:21:27.866" v="417"/>
          <ac:inkMkLst>
            <pc:docMk/>
            <pc:sldMk cId="3308084210" sldId="441"/>
            <ac:inkMk id="6" creationId="{BAD01404-22DB-1F46-46BC-BC4DE66C31EA}"/>
          </ac:inkMkLst>
        </pc:inkChg>
      </pc:sldChg>
      <pc:sldChg chg="addSp">
        <pc:chgData name="Toby Donaldson" userId="2e6e5431-bb17-4c41-9985-d39c50d83c73" providerId="ADAL" clId="{A18961DC-80AD-4D20-835D-A373141178AD}" dt="2024-02-07T21:21:27.866" v="417"/>
        <pc:sldMkLst>
          <pc:docMk/>
          <pc:sldMk cId="4121172308" sldId="442"/>
        </pc:sldMkLst>
        <pc:inkChg chg="add">
          <ac:chgData name="Toby Donaldson" userId="2e6e5431-bb17-4c41-9985-d39c50d83c73" providerId="ADAL" clId="{A18961DC-80AD-4D20-835D-A373141178AD}" dt="2024-02-07T21:21:27.866" v="417"/>
          <ac:inkMkLst>
            <pc:docMk/>
            <pc:sldMk cId="4121172308" sldId="442"/>
            <ac:inkMk id="3" creationId="{81A00436-DC8B-8C64-3C21-640B7F4763B7}"/>
          </ac:inkMkLst>
        </pc:inkChg>
      </pc:sldChg>
      <pc:sldChg chg="addSp">
        <pc:chgData name="Toby Donaldson" userId="2e6e5431-bb17-4c41-9985-d39c50d83c73" providerId="ADAL" clId="{A18961DC-80AD-4D20-835D-A373141178AD}" dt="2024-02-07T21:21:27.866" v="417"/>
        <pc:sldMkLst>
          <pc:docMk/>
          <pc:sldMk cId="2809652520" sldId="443"/>
        </pc:sldMkLst>
        <pc:inkChg chg="add">
          <ac:chgData name="Toby Donaldson" userId="2e6e5431-bb17-4c41-9985-d39c50d83c73" providerId="ADAL" clId="{A18961DC-80AD-4D20-835D-A373141178AD}" dt="2024-02-07T21:21:27.866" v="417"/>
          <ac:inkMkLst>
            <pc:docMk/>
            <pc:sldMk cId="2809652520" sldId="443"/>
            <ac:inkMk id="6" creationId="{1F881D86-F5EC-07B9-A156-2AB7BBF46E15}"/>
          </ac:inkMkLst>
        </pc:inkChg>
      </pc:sldChg>
      <pc:sldChg chg="addSp">
        <pc:chgData name="Toby Donaldson" userId="2e6e5431-bb17-4c41-9985-d39c50d83c73" providerId="ADAL" clId="{A18961DC-80AD-4D20-835D-A373141178AD}" dt="2024-02-07T21:21:27.866" v="417"/>
        <pc:sldMkLst>
          <pc:docMk/>
          <pc:sldMk cId="1527297956" sldId="444"/>
        </pc:sldMkLst>
        <pc:inkChg chg="add">
          <ac:chgData name="Toby Donaldson" userId="2e6e5431-bb17-4c41-9985-d39c50d83c73" providerId="ADAL" clId="{A18961DC-80AD-4D20-835D-A373141178AD}" dt="2024-02-07T21:21:27.866" v="417"/>
          <ac:inkMkLst>
            <pc:docMk/>
            <pc:sldMk cId="1527297956" sldId="444"/>
            <ac:inkMk id="3" creationId="{91BB5DDB-FAB7-25E6-F6D7-AB1B1D2E9CCC}"/>
          </ac:inkMkLst>
        </pc:inkChg>
      </pc:sldChg>
      <pc:sldChg chg="addSp">
        <pc:chgData name="Toby Donaldson" userId="2e6e5431-bb17-4c41-9985-d39c50d83c73" providerId="ADAL" clId="{A18961DC-80AD-4D20-835D-A373141178AD}" dt="2024-02-07T21:21:27.866" v="417"/>
        <pc:sldMkLst>
          <pc:docMk/>
          <pc:sldMk cId="819228914" sldId="445"/>
        </pc:sldMkLst>
        <pc:inkChg chg="add">
          <ac:chgData name="Toby Donaldson" userId="2e6e5431-bb17-4c41-9985-d39c50d83c73" providerId="ADAL" clId="{A18961DC-80AD-4D20-835D-A373141178AD}" dt="2024-02-07T21:21:27.866" v="417"/>
          <ac:inkMkLst>
            <pc:docMk/>
            <pc:sldMk cId="819228914" sldId="445"/>
            <ac:inkMk id="6" creationId="{8DD9C441-69BE-97DB-42E2-6E4616F77A90}"/>
          </ac:inkMkLst>
        </pc:inkChg>
      </pc:sldChg>
      <pc:sldChg chg="addSp modSp mod">
        <pc:chgData name="Toby Donaldson" userId="2e6e5431-bb17-4c41-9985-d39c50d83c73" providerId="ADAL" clId="{A18961DC-80AD-4D20-835D-A373141178AD}" dt="2024-02-07T21:21:27.866" v="417"/>
        <pc:sldMkLst>
          <pc:docMk/>
          <pc:sldMk cId="1156156499" sldId="446"/>
        </pc:sldMkLst>
        <pc:spChg chg="mod">
          <ac:chgData name="Toby Donaldson" userId="2e6e5431-bb17-4c41-9985-d39c50d83c73" providerId="ADAL" clId="{A18961DC-80AD-4D20-835D-A373141178AD}" dt="2024-02-07T19:39:32.623" v="220" actId="20577"/>
          <ac:spMkLst>
            <pc:docMk/>
            <pc:sldMk cId="1156156499" sldId="446"/>
            <ac:spMk id="5" creationId="{6BCB946C-7ED5-599D-7316-0B79297C8213}"/>
          </ac:spMkLst>
        </pc:spChg>
        <pc:inkChg chg="add">
          <ac:chgData name="Toby Donaldson" userId="2e6e5431-bb17-4c41-9985-d39c50d83c73" providerId="ADAL" clId="{A18961DC-80AD-4D20-835D-A373141178AD}" dt="2024-02-07T21:21:27.866" v="417"/>
          <ac:inkMkLst>
            <pc:docMk/>
            <pc:sldMk cId="1156156499" sldId="446"/>
            <ac:inkMk id="3" creationId="{DE5975FB-1382-1B3B-4D3A-93EFE63A8877}"/>
          </ac:inkMkLst>
        </pc:inkChg>
      </pc:sldChg>
      <pc:sldChg chg="addSp">
        <pc:chgData name="Toby Donaldson" userId="2e6e5431-bb17-4c41-9985-d39c50d83c73" providerId="ADAL" clId="{A18961DC-80AD-4D20-835D-A373141178AD}" dt="2024-02-07T21:21:27.866" v="417"/>
        <pc:sldMkLst>
          <pc:docMk/>
          <pc:sldMk cId="1856393146" sldId="447"/>
        </pc:sldMkLst>
        <pc:inkChg chg="add">
          <ac:chgData name="Toby Donaldson" userId="2e6e5431-bb17-4c41-9985-d39c50d83c73" providerId="ADAL" clId="{A18961DC-80AD-4D20-835D-A373141178AD}" dt="2024-02-07T21:21:27.866" v="417"/>
          <ac:inkMkLst>
            <pc:docMk/>
            <pc:sldMk cId="1856393146" sldId="447"/>
            <ac:inkMk id="3" creationId="{B5BFC89F-3D2B-7137-D997-DF6AEA8E6E03}"/>
          </ac:inkMkLst>
        </pc:inkChg>
      </pc:sldChg>
      <pc:sldChg chg="addSp modSp mod">
        <pc:chgData name="Toby Donaldson" userId="2e6e5431-bb17-4c41-9985-d39c50d83c73" providerId="ADAL" clId="{A18961DC-80AD-4D20-835D-A373141178AD}" dt="2024-02-07T21:21:27.866" v="417"/>
        <pc:sldMkLst>
          <pc:docMk/>
          <pc:sldMk cId="3174112358" sldId="448"/>
        </pc:sldMkLst>
        <pc:spChg chg="mod">
          <ac:chgData name="Toby Donaldson" userId="2e6e5431-bb17-4c41-9985-d39c50d83c73" providerId="ADAL" clId="{A18961DC-80AD-4D20-835D-A373141178AD}" dt="2024-02-07T19:46:00.214" v="221" actId="1076"/>
          <ac:spMkLst>
            <pc:docMk/>
            <pc:sldMk cId="3174112358" sldId="448"/>
            <ac:spMk id="3" creationId="{6E38E2CF-0EE7-D8D0-29DD-11E4FC0F3E59}"/>
          </ac:spMkLst>
        </pc:spChg>
        <pc:spChg chg="add mod">
          <ac:chgData name="Toby Donaldson" userId="2e6e5431-bb17-4c41-9985-d39c50d83c73" providerId="ADAL" clId="{A18961DC-80AD-4D20-835D-A373141178AD}" dt="2024-02-07T19:46:35.794" v="262" actId="12789"/>
          <ac:spMkLst>
            <pc:docMk/>
            <pc:sldMk cId="3174112358" sldId="448"/>
            <ac:spMk id="6" creationId="{17D10448-1D45-5C7D-FA5A-51FE0402FCCF}"/>
          </ac:spMkLst>
        </pc:spChg>
        <pc:spChg chg="add mod">
          <ac:chgData name="Toby Donaldson" userId="2e6e5431-bb17-4c41-9985-d39c50d83c73" providerId="ADAL" clId="{A18961DC-80AD-4D20-835D-A373141178AD}" dt="2024-02-07T19:46:35.794" v="262" actId="12789"/>
          <ac:spMkLst>
            <pc:docMk/>
            <pc:sldMk cId="3174112358" sldId="448"/>
            <ac:spMk id="7" creationId="{025146C4-0974-6085-8EBC-D4A02DB9C18F}"/>
          </ac:spMkLst>
        </pc:spChg>
        <pc:spChg chg="add mod">
          <ac:chgData name="Toby Donaldson" userId="2e6e5431-bb17-4c41-9985-d39c50d83c73" providerId="ADAL" clId="{A18961DC-80AD-4D20-835D-A373141178AD}" dt="2024-02-07T19:48:56.610" v="319" actId="5793"/>
          <ac:spMkLst>
            <pc:docMk/>
            <pc:sldMk cId="3174112358" sldId="448"/>
            <ac:spMk id="10" creationId="{3D711102-7BB1-372D-7F8B-B4F924D87C84}"/>
          </ac:spMkLst>
        </pc:spChg>
        <pc:spChg chg="add mod">
          <ac:chgData name="Toby Donaldson" userId="2e6e5431-bb17-4c41-9985-d39c50d83c73" providerId="ADAL" clId="{A18961DC-80AD-4D20-835D-A373141178AD}" dt="2024-02-07T19:47:50" v="281" actId="164"/>
          <ac:spMkLst>
            <pc:docMk/>
            <pc:sldMk cId="3174112358" sldId="448"/>
            <ac:spMk id="11" creationId="{C7F1815F-D438-5975-500B-B0F5388F4E7D}"/>
          </ac:spMkLst>
        </pc:spChg>
        <pc:spChg chg="mod">
          <ac:chgData name="Toby Donaldson" userId="2e6e5431-bb17-4c41-9985-d39c50d83c73" providerId="ADAL" clId="{A18961DC-80AD-4D20-835D-A373141178AD}" dt="2024-02-07T19:48:22.225" v="300" actId="20577"/>
          <ac:spMkLst>
            <pc:docMk/>
            <pc:sldMk cId="3174112358" sldId="448"/>
            <ac:spMk id="17" creationId="{5C3E7A18-6E62-C860-A7E3-DA81E9AC7794}"/>
          </ac:spMkLst>
        </pc:spChg>
        <pc:spChg chg="mod">
          <ac:chgData name="Toby Donaldson" userId="2e6e5431-bb17-4c41-9985-d39c50d83c73" providerId="ADAL" clId="{A18961DC-80AD-4D20-835D-A373141178AD}" dt="2024-02-07T19:48:13.137" v="287" actId="20577"/>
          <ac:spMkLst>
            <pc:docMk/>
            <pc:sldMk cId="3174112358" sldId="448"/>
            <ac:spMk id="18" creationId="{9BC8E6F0-855D-DCD6-A6E1-5206B817121F}"/>
          </ac:spMkLst>
        </pc:spChg>
        <pc:spChg chg="mod">
          <ac:chgData name="Toby Donaldson" userId="2e6e5431-bb17-4c41-9985-d39c50d83c73" providerId="ADAL" clId="{A18961DC-80AD-4D20-835D-A373141178AD}" dt="2024-02-07T19:49:35.641" v="328" actId="20577"/>
          <ac:spMkLst>
            <pc:docMk/>
            <pc:sldMk cId="3174112358" sldId="448"/>
            <ac:spMk id="24" creationId="{53783815-74A8-C485-6212-76F94A9B8C6A}"/>
          </ac:spMkLst>
        </pc:spChg>
        <pc:spChg chg="mod">
          <ac:chgData name="Toby Donaldson" userId="2e6e5431-bb17-4c41-9985-d39c50d83c73" providerId="ADAL" clId="{A18961DC-80AD-4D20-835D-A373141178AD}" dt="2024-02-07T19:49:26.448" v="326" actId="20577"/>
          <ac:spMkLst>
            <pc:docMk/>
            <pc:sldMk cId="3174112358" sldId="448"/>
            <ac:spMk id="25" creationId="{D91ACE4D-C6C8-4513-D3A0-1EE39286BAF3}"/>
          </ac:spMkLst>
        </pc:spChg>
        <pc:spChg chg="mod">
          <ac:chgData name="Toby Donaldson" userId="2e6e5431-bb17-4c41-9985-d39c50d83c73" providerId="ADAL" clId="{A18961DC-80AD-4D20-835D-A373141178AD}" dt="2024-02-07T19:49:42.313" v="329"/>
          <ac:spMkLst>
            <pc:docMk/>
            <pc:sldMk cId="3174112358" sldId="448"/>
            <ac:spMk id="27" creationId="{9E7467AF-CCAE-33AA-1CA9-CBD1670F36E0}"/>
          </ac:spMkLst>
        </pc:spChg>
        <pc:spChg chg="mod">
          <ac:chgData name="Toby Donaldson" userId="2e6e5431-bb17-4c41-9985-d39c50d83c73" providerId="ADAL" clId="{A18961DC-80AD-4D20-835D-A373141178AD}" dt="2024-02-07T19:49:52.173" v="332" actId="1076"/>
          <ac:spMkLst>
            <pc:docMk/>
            <pc:sldMk cId="3174112358" sldId="448"/>
            <ac:spMk id="28" creationId="{0EDC2076-77B4-5794-5628-D322E5176009}"/>
          </ac:spMkLst>
        </pc:spChg>
        <pc:grpChg chg="add mod">
          <ac:chgData name="Toby Donaldson" userId="2e6e5431-bb17-4c41-9985-d39c50d83c73" providerId="ADAL" clId="{A18961DC-80AD-4D20-835D-A373141178AD}" dt="2024-02-07T19:47:52.743" v="282" actId="1076"/>
          <ac:grpSpMkLst>
            <pc:docMk/>
            <pc:sldMk cId="3174112358" sldId="448"/>
            <ac:grpSpMk id="15" creationId="{9DC4D5E8-9D41-FC08-D5B1-C97267C4F1C1}"/>
          </ac:grpSpMkLst>
        </pc:grpChg>
        <pc:grpChg chg="add mod">
          <ac:chgData name="Toby Donaldson" userId="2e6e5431-bb17-4c41-9985-d39c50d83c73" providerId="ADAL" clId="{A18961DC-80AD-4D20-835D-A373141178AD}" dt="2024-02-07T19:49:03.678" v="320" actId="1076"/>
          <ac:grpSpMkLst>
            <pc:docMk/>
            <pc:sldMk cId="3174112358" sldId="448"/>
            <ac:grpSpMk id="16" creationId="{5834921F-5A7F-568A-6C0B-E5CC4997536D}"/>
          </ac:grpSpMkLst>
        </pc:grpChg>
        <pc:grpChg chg="add mod">
          <ac:chgData name="Toby Donaldson" userId="2e6e5431-bb17-4c41-9985-d39c50d83c73" providerId="ADAL" clId="{A18961DC-80AD-4D20-835D-A373141178AD}" dt="2024-02-07T19:49:23.480" v="325" actId="1076"/>
          <ac:grpSpMkLst>
            <pc:docMk/>
            <pc:sldMk cId="3174112358" sldId="448"/>
            <ac:grpSpMk id="23" creationId="{E418CB07-7FCA-4EF6-F3A0-47ABB980C704}"/>
          </ac:grpSpMkLst>
        </pc:grpChg>
        <pc:grpChg chg="add mod">
          <ac:chgData name="Toby Donaldson" userId="2e6e5431-bb17-4c41-9985-d39c50d83c73" providerId="ADAL" clId="{A18961DC-80AD-4D20-835D-A373141178AD}" dt="2024-02-07T19:49:45.965" v="330" actId="1076"/>
          <ac:grpSpMkLst>
            <pc:docMk/>
            <pc:sldMk cId="3174112358" sldId="448"/>
            <ac:grpSpMk id="26" creationId="{F9ABC29A-775D-C286-4679-97481DDA7236}"/>
          </ac:grpSpMkLst>
        </pc:grpChg>
        <pc:inkChg chg="add">
          <ac:chgData name="Toby Donaldson" userId="2e6e5431-bb17-4c41-9985-d39c50d83c73" providerId="ADAL" clId="{A18961DC-80AD-4D20-835D-A373141178AD}" dt="2024-02-07T21:21:27.866" v="417"/>
          <ac:inkMkLst>
            <pc:docMk/>
            <pc:sldMk cId="3174112358" sldId="448"/>
            <ac:inkMk id="32" creationId="{262FEDE2-737D-F3DA-8D76-11D055E24044}"/>
          </ac:inkMkLst>
        </pc:inkChg>
        <pc:cxnChg chg="add mod">
          <ac:chgData name="Toby Donaldson" userId="2e6e5431-bb17-4c41-9985-d39c50d83c73" providerId="ADAL" clId="{A18961DC-80AD-4D20-835D-A373141178AD}" dt="2024-02-07T19:47:42.319" v="279" actId="1076"/>
          <ac:cxnSpMkLst>
            <pc:docMk/>
            <pc:sldMk cId="3174112358" sldId="448"/>
            <ac:cxnSpMk id="9" creationId="{1DBF943F-5A3E-AA51-8905-BA572EAFB2BD}"/>
          </ac:cxnSpMkLst>
        </pc:cxnChg>
        <pc:cxnChg chg="add mod">
          <ac:chgData name="Toby Donaldson" userId="2e6e5431-bb17-4c41-9985-d39c50d83c73" providerId="ADAL" clId="{A18961DC-80AD-4D20-835D-A373141178AD}" dt="2024-02-07T19:47:39.229" v="278" actId="1076"/>
          <ac:cxnSpMkLst>
            <pc:docMk/>
            <pc:sldMk cId="3174112358" sldId="448"/>
            <ac:cxnSpMk id="12" creationId="{50C9F0B7-8D04-874D-BB11-15AC550E228C}"/>
          </ac:cxnSpMkLst>
        </pc:cxnChg>
        <pc:cxnChg chg="add mod">
          <ac:chgData name="Toby Donaldson" userId="2e6e5431-bb17-4c41-9985-d39c50d83c73" providerId="ADAL" clId="{A18961DC-80AD-4D20-835D-A373141178AD}" dt="2024-02-07T19:49:11.201" v="323" actId="14100"/>
          <ac:cxnSpMkLst>
            <pc:docMk/>
            <pc:sldMk cId="3174112358" sldId="448"/>
            <ac:cxnSpMk id="20" creationId="{50807AE4-2D43-8006-D7AC-FB2897814D7D}"/>
          </ac:cxnSpMkLst>
        </pc:cxnChg>
        <pc:cxnChg chg="add mod">
          <ac:chgData name="Toby Donaldson" userId="2e6e5431-bb17-4c41-9985-d39c50d83c73" providerId="ADAL" clId="{A18961DC-80AD-4D20-835D-A373141178AD}" dt="2024-02-07T19:50:01.533" v="335" actId="14100"/>
          <ac:cxnSpMkLst>
            <pc:docMk/>
            <pc:sldMk cId="3174112358" sldId="448"/>
            <ac:cxnSpMk id="29" creationId="{1299FF8C-93B0-E08F-2C60-E1B9D36DBC44}"/>
          </ac:cxnSpMkLst>
        </pc:cxnChg>
      </pc:sldChg>
      <pc:sldChg chg="modSp mod">
        <pc:chgData name="Toby Donaldson" userId="2e6e5431-bb17-4c41-9985-d39c50d83c73" providerId="ADAL" clId="{A18961DC-80AD-4D20-835D-A373141178AD}" dt="2024-02-07T19:51:21.678" v="340" actId="1076"/>
        <pc:sldMkLst>
          <pc:docMk/>
          <pc:sldMk cId="3080304898" sldId="450"/>
        </pc:sldMkLst>
        <pc:spChg chg="mod">
          <ac:chgData name="Toby Donaldson" userId="2e6e5431-bb17-4c41-9985-d39c50d83c73" providerId="ADAL" clId="{A18961DC-80AD-4D20-835D-A373141178AD}" dt="2024-02-07T19:51:17.613" v="339" actId="1076"/>
          <ac:spMkLst>
            <pc:docMk/>
            <pc:sldMk cId="3080304898" sldId="450"/>
            <ac:spMk id="9" creationId="{CBEE99A0-22E2-0CE4-0AE2-0B0B86EBE053}"/>
          </ac:spMkLst>
        </pc:spChg>
        <pc:spChg chg="mod">
          <ac:chgData name="Toby Donaldson" userId="2e6e5431-bb17-4c41-9985-d39c50d83c73" providerId="ADAL" clId="{A18961DC-80AD-4D20-835D-A373141178AD}" dt="2024-02-07T19:51:21.678" v="340" actId="1076"/>
          <ac:spMkLst>
            <pc:docMk/>
            <pc:sldMk cId="3080304898" sldId="450"/>
            <ac:spMk id="10" creationId="{39843ECA-224C-48D1-7D2D-D4E116D5E457}"/>
          </ac:spMkLst>
        </pc:spChg>
        <pc:grpChg chg="mod">
          <ac:chgData name="Toby Donaldson" userId="2e6e5431-bb17-4c41-9985-d39c50d83c73" providerId="ADAL" clId="{A18961DC-80AD-4D20-835D-A373141178AD}" dt="2024-02-07T19:51:02.508" v="336" actId="1076"/>
          <ac:grpSpMkLst>
            <pc:docMk/>
            <pc:sldMk cId="3080304898" sldId="450"/>
            <ac:grpSpMk id="7" creationId="{25D547B9-40AA-9708-BD11-96AA9A066FE4}"/>
          </ac:grpSpMkLst>
        </pc:grpChg>
      </pc:sldChg>
      <pc:sldChg chg="modSp mod">
        <pc:chgData name="Toby Donaldson" userId="2e6e5431-bb17-4c41-9985-d39c50d83c73" providerId="ADAL" clId="{A18961DC-80AD-4D20-835D-A373141178AD}" dt="2024-02-07T19:51:47.709" v="341" actId="14100"/>
        <pc:sldMkLst>
          <pc:docMk/>
          <pc:sldMk cId="3116464970" sldId="451"/>
        </pc:sldMkLst>
        <pc:cxnChg chg="mod">
          <ac:chgData name="Toby Donaldson" userId="2e6e5431-bb17-4c41-9985-d39c50d83c73" providerId="ADAL" clId="{A18961DC-80AD-4D20-835D-A373141178AD}" dt="2024-02-07T19:51:47.709" v="341" actId="14100"/>
          <ac:cxnSpMkLst>
            <pc:docMk/>
            <pc:sldMk cId="3116464970" sldId="451"/>
            <ac:cxnSpMk id="9" creationId="{64A11240-7B15-9415-2CFB-697FE3EB8E4A}"/>
          </ac:cxnSpMkLst>
        </pc:cxnChg>
      </pc:sldChg>
      <pc:sldChg chg="modSp mod">
        <pc:chgData name="Toby Donaldson" userId="2e6e5431-bb17-4c41-9985-d39c50d83c73" providerId="ADAL" clId="{A18961DC-80AD-4D20-835D-A373141178AD}" dt="2024-02-07T19:52:10.053" v="343" actId="14100"/>
        <pc:sldMkLst>
          <pc:docMk/>
          <pc:sldMk cId="2440537417" sldId="452"/>
        </pc:sldMkLst>
        <pc:spChg chg="mod">
          <ac:chgData name="Toby Donaldson" userId="2e6e5431-bb17-4c41-9985-d39c50d83c73" providerId="ADAL" clId="{A18961DC-80AD-4D20-835D-A373141178AD}" dt="2024-02-07T19:52:03.123" v="342" actId="1076"/>
          <ac:spMkLst>
            <pc:docMk/>
            <pc:sldMk cId="2440537417" sldId="452"/>
            <ac:spMk id="6" creationId="{D0FB2C28-5F3B-CF42-DF06-B408212D4167}"/>
          </ac:spMkLst>
        </pc:spChg>
        <pc:cxnChg chg="mod">
          <ac:chgData name="Toby Donaldson" userId="2e6e5431-bb17-4c41-9985-d39c50d83c73" providerId="ADAL" clId="{A18961DC-80AD-4D20-835D-A373141178AD}" dt="2024-02-07T19:52:10.053" v="343" actId="14100"/>
          <ac:cxnSpMkLst>
            <pc:docMk/>
            <pc:sldMk cId="2440537417" sldId="452"/>
            <ac:cxnSpMk id="9" creationId="{64A11240-7B15-9415-2CFB-697FE3EB8E4A}"/>
          </ac:cxnSpMkLst>
        </pc:cxnChg>
      </pc:sldChg>
      <pc:sldChg chg="modSp mod">
        <pc:chgData name="Toby Donaldson" userId="2e6e5431-bb17-4c41-9985-d39c50d83c73" providerId="ADAL" clId="{A18961DC-80AD-4D20-835D-A373141178AD}" dt="2024-02-07T19:52:45.932" v="361" actId="1076"/>
        <pc:sldMkLst>
          <pc:docMk/>
          <pc:sldMk cId="2165341691" sldId="453"/>
        </pc:sldMkLst>
        <pc:spChg chg="mod">
          <ac:chgData name="Toby Donaldson" userId="2e6e5431-bb17-4c41-9985-d39c50d83c73" providerId="ADAL" clId="{A18961DC-80AD-4D20-835D-A373141178AD}" dt="2024-02-07T19:52:45.932" v="361" actId="1076"/>
          <ac:spMkLst>
            <pc:docMk/>
            <pc:sldMk cId="2165341691" sldId="453"/>
            <ac:spMk id="3" creationId="{C37B9E15-4A72-AFE3-3376-B11C9CCF5D99}"/>
          </ac:spMkLst>
        </pc:spChg>
        <pc:spChg chg="mod">
          <ac:chgData name="Toby Donaldson" userId="2e6e5431-bb17-4c41-9985-d39c50d83c73" providerId="ADAL" clId="{A18961DC-80AD-4D20-835D-A373141178AD}" dt="2024-02-07T19:52:45.011" v="360" actId="14100"/>
          <ac:spMkLst>
            <pc:docMk/>
            <pc:sldMk cId="2165341691" sldId="453"/>
            <ac:spMk id="13" creationId="{B597F0FB-D09B-1F95-B055-27FCC56EBC3A}"/>
          </ac:spMkLst>
        </pc:spChg>
      </pc:sldChg>
      <pc:sldChg chg="addSp delSp modSp mod">
        <pc:chgData name="Toby Donaldson" userId="2e6e5431-bb17-4c41-9985-d39c50d83c73" providerId="ADAL" clId="{A18961DC-80AD-4D20-835D-A373141178AD}" dt="2024-02-07T19:56:19.876" v="397" actId="1076"/>
        <pc:sldMkLst>
          <pc:docMk/>
          <pc:sldMk cId="1706702299" sldId="454"/>
        </pc:sldMkLst>
        <pc:spChg chg="add mod">
          <ac:chgData name="Toby Donaldson" userId="2e6e5431-bb17-4c41-9985-d39c50d83c73" providerId="ADAL" clId="{A18961DC-80AD-4D20-835D-A373141178AD}" dt="2024-02-07T19:55:07.420" v="374" actId="1076"/>
          <ac:spMkLst>
            <pc:docMk/>
            <pc:sldMk cId="1706702299" sldId="454"/>
            <ac:spMk id="7" creationId="{90AC944E-1999-F7C4-D2A6-C9131286845C}"/>
          </ac:spMkLst>
        </pc:spChg>
        <pc:spChg chg="mod">
          <ac:chgData name="Toby Donaldson" userId="2e6e5431-bb17-4c41-9985-d39c50d83c73" providerId="ADAL" clId="{A18961DC-80AD-4D20-835D-A373141178AD}" dt="2024-02-07T19:54:22.749" v="370" actId="1076"/>
          <ac:spMkLst>
            <pc:docMk/>
            <pc:sldMk cId="1706702299" sldId="454"/>
            <ac:spMk id="9" creationId="{C5716C92-A1AC-BDFC-6AE3-DC8ECE0DB9D0}"/>
          </ac:spMkLst>
        </pc:spChg>
        <pc:spChg chg="add mod">
          <ac:chgData name="Toby Donaldson" userId="2e6e5431-bb17-4c41-9985-d39c50d83c73" providerId="ADAL" clId="{A18961DC-80AD-4D20-835D-A373141178AD}" dt="2024-02-07T19:55:07.420" v="374" actId="1076"/>
          <ac:spMkLst>
            <pc:docMk/>
            <pc:sldMk cId="1706702299" sldId="454"/>
            <ac:spMk id="10" creationId="{40A2A912-B6D8-3945-BC22-682D83ED1A57}"/>
          </ac:spMkLst>
        </pc:spChg>
        <pc:spChg chg="mod">
          <ac:chgData name="Toby Donaldson" userId="2e6e5431-bb17-4c41-9985-d39c50d83c73" providerId="ADAL" clId="{A18961DC-80AD-4D20-835D-A373141178AD}" dt="2024-02-07T19:55:28.629" v="387" actId="20577"/>
          <ac:spMkLst>
            <pc:docMk/>
            <pc:sldMk cId="1706702299" sldId="454"/>
            <ac:spMk id="13" creationId="{16A81124-2CEA-7B70-D331-DB129EB69578}"/>
          </ac:spMkLst>
        </pc:spChg>
        <pc:spChg chg="mod">
          <ac:chgData name="Toby Donaldson" userId="2e6e5431-bb17-4c41-9985-d39c50d83c73" providerId="ADAL" clId="{A18961DC-80AD-4D20-835D-A373141178AD}" dt="2024-02-07T19:55:15.834" v="376" actId="20577"/>
          <ac:spMkLst>
            <pc:docMk/>
            <pc:sldMk cId="1706702299" sldId="454"/>
            <ac:spMk id="14" creationId="{6EBC18FE-E940-3EA8-843B-03C33785F2ED}"/>
          </ac:spMkLst>
        </pc:spChg>
        <pc:spChg chg="mod">
          <ac:chgData name="Toby Donaldson" userId="2e6e5431-bb17-4c41-9985-d39c50d83c73" providerId="ADAL" clId="{A18961DC-80AD-4D20-835D-A373141178AD}" dt="2024-02-07T19:54:06.145" v="366" actId="1076"/>
          <ac:spMkLst>
            <pc:docMk/>
            <pc:sldMk cId="1706702299" sldId="454"/>
            <ac:spMk id="17" creationId="{E40E914A-147E-05EA-CE93-F9D197EA0196}"/>
          </ac:spMkLst>
        </pc:spChg>
        <pc:spChg chg="mod">
          <ac:chgData name="Toby Donaldson" userId="2e6e5431-bb17-4c41-9985-d39c50d83c73" providerId="ADAL" clId="{A18961DC-80AD-4D20-835D-A373141178AD}" dt="2024-02-07T19:54:59.264" v="372"/>
          <ac:spMkLst>
            <pc:docMk/>
            <pc:sldMk cId="1706702299" sldId="454"/>
            <ac:spMk id="19" creationId="{7E66E994-729A-2B14-1459-5D16BB9CC1B0}"/>
          </ac:spMkLst>
        </pc:spChg>
        <pc:spChg chg="mod">
          <ac:chgData name="Toby Donaldson" userId="2e6e5431-bb17-4c41-9985-d39c50d83c73" providerId="ADAL" clId="{A18961DC-80AD-4D20-835D-A373141178AD}" dt="2024-02-07T19:54:59.264" v="372"/>
          <ac:spMkLst>
            <pc:docMk/>
            <pc:sldMk cId="1706702299" sldId="454"/>
            <ac:spMk id="20" creationId="{1F4691C5-367F-9142-5A88-2F50CE4D2B69}"/>
          </ac:spMkLst>
        </pc:spChg>
        <pc:spChg chg="mod">
          <ac:chgData name="Toby Donaldson" userId="2e6e5431-bb17-4c41-9985-d39c50d83c73" providerId="ADAL" clId="{A18961DC-80AD-4D20-835D-A373141178AD}" dt="2024-02-07T19:55:53.444" v="392" actId="20577"/>
          <ac:spMkLst>
            <pc:docMk/>
            <pc:sldMk cId="1706702299" sldId="454"/>
            <ac:spMk id="23" creationId="{6B20C1D1-13B6-C778-FFFB-199DF6DBD89B}"/>
          </ac:spMkLst>
        </pc:spChg>
        <pc:spChg chg="mod">
          <ac:chgData name="Toby Donaldson" userId="2e6e5431-bb17-4c41-9985-d39c50d83c73" providerId="ADAL" clId="{A18961DC-80AD-4D20-835D-A373141178AD}" dt="2024-02-07T19:54:59.264" v="372"/>
          <ac:spMkLst>
            <pc:docMk/>
            <pc:sldMk cId="1706702299" sldId="454"/>
            <ac:spMk id="24" creationId="{209814C3-90F7-1136-6F25-9EC2AAA30E21}"/>
          </ac:spMkLst>
        </pc:spChg>
        <pc:spChg chg="mod">
          <ac:chgData name="Toby Donaldson" userId="2e6e5431-bb17-4c41-9985-d39c50d83c73" providerId="ADAL" clId="{A18961DC-80AD-4D20-835D-A373141178AD}" dt="2024-02-07T19:54:59.264" v="372"/>
          <ac:spMkLst>
            <pc:docMk/>
            <pc:sldMk cId="1706702299" sldId="454"/>
            <ac:spMk id="26" creationId="{E0293930-EAA1-842F-44A4-85405E722514}"/>
          </ac:spMkLst>
        </pc:spChg>
        <pc:spChg chg="mod">
          <ac:chgData name="Toby Donaldson" userId="2e6e5431-bb17-4c41-9985-d39c50d83c73" providerId="ADAL" clId="{A18961DC-80AD-4D20-835D-A373141178AD}" dt="2024-02-07T19:54:59.264" v="372"/>
          <ac:spMkLst>
            <pc:docMk/>
            <pc:sldMk cId="1706702299" sldId="454"/>
            <ac:spMk id="27" creationId="{0263B9B8-FB1F-DED8-157C-F5D65DF7571A}"/>
          </ac:spMkLst>
        </pc:spChg>
        <pc:grpChg chg="add mod">
          <ac:chgData name="Toby Donaldson" userId="2e6e5431-bb17-4c41-9985-d39c50d83c73" providerId="ADAL" clId="{A18961DC-80AD-4D20-835D-A373141178AD}" dt="2024-02-07T19:55:07.420" v="374" actId="1076"/>
          <ac:grpSpMkLst>
            <pc:docMk/>
            <pc:sldMk cId="1706702299" sldId="454"/>
            <ac:grpSpMk id="12" creationId="{B6BFE33F-CE2E-CD1A-EFD6-D3EF316CA6CF}"/>
          </ac:grpSpMkLst>
        </pc:grpChg>
        <pc:grpChg chg="add del mod">
          <ac:chgData name="Toby Donaldson" userId="2e6e5431-bb17-4c41-9985-d39c50d83c73" providerId="ADAL" clId="{A18961DC-80AD-4D20-835D-A373141178AD}" dt="2024-02-07T19:55:34.047" v="388" actId="21"/>
          <ac:grpSpMkLst>
            <pc:docMk/>
            <pc:sldMk cId="1706702299" sldId="454"/>
            <ac:grpSpMk id="18" creationId="{69D48B5E-74A3-8AFE-3920-BD67075E1B0F}"/>
          </ac:grpSpMkLst>
        </pc:grpChg>
        <pc:grpChg chg="add mod">
          <ac:chgData name="Toby Donaldson" userId="2e6e5431-bb17-4c41-9985-d39c50d83c73" providerId="ADAL" clId="{A18961DC-80AD-4D20-835D-A373141178AD}" dt="2024-02-07T19:55:07.420" v="374" actId="1076"/>
          <ac:grpSpMkLst>
            <pc:docMk/>
            <pc:sldMk cId="1706702299" sldId="454"/>
            <ac:grpSpMk id="22" creationId="{DD11026F-2569-7FA9-A097-F4843021F9EF}"/>
          </ac:grpSpMkLst>
        </pc:grpChg>
        <pc:grpChg chg="add del mod">
          <ac:chgData name="Toby Donaldson" userId="2e6e5431-bb17-4c41-9985-d39c50d83c73" providerId="ADAL" clId="{A18961DC-80AD-4D20-835D-A373141178AD}" dt="2024-02-07T19:55:59.535" v="393" actId="21"/>
          <ac:grpSpMkLst>
            <pc:docMk/>
            <pc:sldMk cId="1706702299" sldId="454"/>
            <ac:grpSpMk id="25" creationId="{572B4327-7C51-9796-6D34-DF5F1F40E1E0}"/>
          </ac:grpSpMkLst>
        </pc:grpChg>
        <pc:cxnChg chg="add mod">
          <ac:chgData name="Toby Donaldson" userId="2e6e5431-bb17-4c41-9985-d39c50d83c73" providerId="ADAL" clId="{A18961DC-80AD-4D20-835D-A373141178AD}" dt="2024-02-07T19:56:19.876" v="397" actId="1076"/>
          <ac:cxnSpMkLst>
            <pc:docMk/>
            <pc:sldMk cId="1706702299" sldId="454"/>
            <ac:cxnSpMk id="11" creationId="{5951B8B6-13DE-2363-310D-F468AA0CE595}"/>
          </ac:cxnSpMkLst>
        </pc:cxnChg>
        <pc:cxnChg chg="add mod">
          <ac:chgData name="Toby Donaldson" userId="2e6e5431-bb17-4c41-9985-d39c50d83c73" providerId="ADAL" clId="{A18961DC-80AD-4D20-835D-A373141178AD}" dt="2024-02-07T19:55:07.420" v="374" actId="1076"/>
          <ac:cxnSpMkLst>
            <pc:docMk/>
            <pc:sldMk cId="1706702299" sldId="454"/>
            <ac:cxnSpMk id="15" creationId="{ED1253E4-847A-3C2A-D659-AECC3DB0C801}"/>
          </ac:cxnSpMkLst>
        </pc:cxnChg>
        <pc:cxnChg chg="mod">
          <ac:chgData name="Toby Donaldson" userId="2e6e5431-bb17-4c41-9985-d39c50d83c73" providerId="ADAL" clId="{A18961DC-80AD-4D20-835D-A373141178AD}" dt="2024-02-07T19:54:31.255" v="371" actId="14100"/>
          <ac:cxnSpMkLst>
            <pc:docMk/>
            <pc:sldMk cId="1706702299" sldId="454"/>
            <ac:cxnSpMk id="16" creationId="{B93F89B2-C969-F84C-D64D-0FF83D3DD504}"/>
          </ac:cxnSpMkLst>
        </pc:cxnChg>
        <pc:cxnChg chg="add del mod">
          <ac:chgData name="Toby Donaldson" userId="2e6e5431-bb17-4c41-9985-d39c50d83c73" providerId="ADAL" clId="{A18961DC-80AD-4D20-835D-A373141178AD}" dt="2024-02-07T19:55:34.047" v="388" actId="21"/>
          <ac:cxnSpMkLst>
            <pc:docMk/>
            <pc:sldMk cId="1706702299" sldId="454"/>
            <ac:cxnSpMk id="21" creationId="{25F2A943-6EFE-B806-CDD1-EF957B9011E6}"/>
          </ac:cxnSpMkLst>
        </pc:cxnChg>
        <pc:cxnChg chg="add mod">
          <ac:chgData name="Toby Donaldson" userId="2e6e5431-bb17-4c41-9985-d39c50d83c73" providerId="ADAL" clId="{A18961DC-80AD-4D20-835D-A373141178AD}" dt="2024-02-07T19:55:53.444" v="392" actId="20577"/>
          <ac:cxnSpMkLst>
            <pc:docMk/>
            <pc:sldMk cId="1706702299" sldId="454"/>
            <ac:cxnSpMk id="28" creationId="{B7190BC7-856F-9DB4-5EA5-FDFF826C53E0}"/>
          </ac:cxnSpMkLst>
        </pc:cxnChg>
      </pc:sldChg>
      <pc:sldChg chg="modSp mod">
        <pc:chgData name="Toby Donaldson" userId="2e6e5431-bb17-4c41-9985-d39c50d83c73" providerId="ADAL" clId="{A18961DC-80AD-4D20-835D-A373141178AD}" dt="2024-02-07T19:57:05.210" v="399" actId="207"/>
        <pc:sldMkLst>
          <pc:docMk/>
          <pc:sldMk cId="1518268049" sldId="455"/>
        </pc:sldMkLst>
        <pc:spChg chg="mod">
          <ac:chgData name="Toby Donaldson" userId="2e6e5431-bb17-4c41-9985-d39c50d83c73" providerId="ADAL" clId="{A18961DC-80AD-4D20-835D-A373141178AD}" dt="2024-02-07T19:57:05.210" v="399" actId="207"/>
          <ac:spMkLst>
            <pc:docMk/>
            <pc:sldMk cId="1518268049" sldId="455"/>
            <ac:spMk id="3" creationId="{C37B9E15-4A72-AFE3-3376-B11C9CCF5D99}"/>
          </ac:spMkLst>
        </pc:spChg>
      </pc:sldChg>
      <pc:sldChg chg="modSp mod">
        <pc:chgData name="Toby Donaldson" userId="2e6e5431-bb17-4c41-9985-d39c50d83c73" providerId="ADAL" clId="{A18961DC-80AD-4D20-835D-A373141178AD}" dt="2024-02-07T19:58:57.161" v="414" actId="5793"/>
        <pc:sldMkLst>
          <pc:docMk/>
          <pc:sldMk cId="48668984" sldId="458"/>
        </pc:sldMkLst>
        <pc:spChg chg="mod">
          <ac:chgData name="Toby Donaldson" userId="2e6e5431-bb17-4c41-9985-d39c50d83c73" providerId="ADAL" clId="{A18961DC-80AD-4D20-835D-A373141178AD}" dt="2024-02-07T19:58:57.161" v="414" actId="5793"/>
          <ac:spMkLst>
            <pc:docMk/>
            <pc:sldMk cId="48668984" sldId="458"/>
            <ac:spMk id="3" creationId="{96C21DE9-322D-8947-2C0D-D3FBC6931D10}"/>
          </ac:spMkLst>
        </pc:spChg>
      </pc:sldChg>
    </pc:docChg>
  </pc:docChgLst>
  <pc:docChgLst>
    <pc:chgData name="Toby Donaldson" userId="2e6e5431-bb17-4c41-9985-d39c50d83c73" providerId="ADAL" clId="{E4E1E015-7E1F-4DED-BF7F-77C6EEDF21C5}"/>
    <pc:docChg chg="undo redo custSel addSld modSld sldOrd modSection">
      <pc:chgData name="Toby Donaldson" userId="2e6e5431-bb17-4c41-9985-d39c50d83c73" providerId="ADAL" clId="{E4E1E015-7E1F-4DED-BF7F-77C6EEDF21C5}" dt="2024-01-16T03:33:43.229" v="539" actId="20577"/>
      <pc:docMkLst>
        <pc:docMk/>
      </pc:docMkLst>
      <pc:sldChg chg="modSp mod">
        <pc:chgData name="Toby Donaldson" userId="2e6e5431-bb17-4c41-9985-d39c50d83c73" providerId="ADAL" clId="{E4E1E015-7E1F-4DED-BF7F-77C6EEDF21C5}" dt="2024-01-15T19:15:05.781" v="165" actId="20577"/>
        <pc:sldMkLst>
          <pc:docMk/>
          <pc:sldMk cId="3457032960" sldId="258"/>
        </pc:sldMkLst>
        <pc:spChg chg="mod">
          <ac:chgData name="Toby Donaldson" userId="2e6e5431-bb17-4c41-9985-d39c50d83c73" providerId="ADAL" clId="{E4E1E015-7E1F-4DED-BF7F-77C6EEDF21C5}" dt="2024-01-15T19:15:05.781" v="165" actId="20577"/>
          <ac:spMkLst>
            <pc:docMk/>
            <pc:sldMk cId="3457032960" sldId="258"/>
            <ac:spMk id="3" creationId="{1FECA53D-FC0F-2C1A-B9F0-8F6C988044AA}"/>
          </ac:spMkLst>
        </pc:spChg>
      </pc:sldChg>
      <pc:sldChg chg="modSp mod">
        <pc:chgData name="Toby Donaldson" userId="2e6e5431-bb17-4c41-9985-d39c50d83c73" providerId="ADAL" clId="{E4E1E015-7E1F-4DED-BF7F-77C6EEDF21C5}" dt="2024-01-15T19:17:53.333" v="219" actId="14100"/>
        <pc:sldMkLst>
          <pc:docMk/>
          <pc:sldMk cId="4069557335" sldId="260"/>
        </pc:sldMkLst>
        <pc:spChg chg="mod">
          <ac:chgData name="Toby Donaldson" userId="2e6e5431-bb17-4c41-9985-d39c50d83c73" providerId="ADAL" clId="{E4E1E015-7E1F-4DED-BF7F-77C6EEDF21C5}" dt="2024-01-15T19:17:53.333" v="219" actId="14100"/>
          <ac:spMkLst>
            <pc:docMk/>
            <pc:sldMk cId="4069557335" sldId="260"/>
            <ac:spMk id="3" creationId="{6649EDD8-578A-F0E2-02FE-E71E76BBBE3A}"/>
          </ac:spMkLst>
        </pc:spChg>
      </pc:sldChg>
      <pc:sldChg chg="addSp delSp modSp mod ord">
        <pc:chgData name="Toby Donaldson" userId="2e6e5431-bb17-4c41-9985-d39c50d83c73" providerId="ADAL" clId="{E4E1E015-7E1F-4DED-BF7F-77C6EEDF21C5}" dt="2024-01-16T03:33:28.213" v="538" actId="20577"/>
        <pc:sldMkLst>
          <pc:docMk/>
          <pc:sldMk cId="3700499661" sldId="268"/>
        </pc:sldMkLst>
        <pc:spChg chg="mod">
          <ac:chgData name="Toby Donaldson" userId="2e6e5431-bb17-4c41-9985-d39c50d83c73" providerId="ADAL" clId="{E4E1E015-7E1F-4DED-BF7F-77C6EEDF21C5}" dt="2024-01-16T03:33:28.213" v="538" actId="20577"/>
          <ac:spMkLst>
            <pc:docMk/>
            <pc:sldMk cId="3700499661" sldId="268"/>
            <ac:spMk id="3" creationId="{A3B3CC87-05DD-DBF8-A83E-E22DE27B16FC}"/>
          </ac:spMkLst>
        </pc:spChg>
        <pc:spChg chg="add del mod">
          <ac:chgData name="Toby Donaldson" userId="2e6e5431-bb17-4c41-9985-d39c50d83c73" providerId="ADAL" clId="{E4E1E015-7E1F-4DED-BF7F-77C6EEDF21C5}" dt="2024-01-15T19:31:02.963" v="401" actId="21"/>
          <ac:spMkLst>
            <pc:docMk/>
            <pc:sldMk cId="3700499661" sldId="268"/>
            <ac:spMk id="5" creationId="{39FDE34E-4DB3-EE4D-1334-A1BE6397D771}"/>
          </ac:spMkLst>
        </pc:spChg>
        <pc:spChg chg="add mod">
          <ac:chgData name="Toby Donaldson" userId="2e6e5431-bb17-4c41-9985-d39c50d83c73" providerId="ADAL" clId="{E4E1E015-7E1F-4DED-BF7F-77C6EEDF21C5}" dt="2024-01-15T19:29:23.365" v="381"/>
          <ac:spMkLst>
            <pc:docMk/>
            <pc:sldMk cId="3700499661" sldId="268"/>
            <ac:spMk id="7" creationId="{19CDE350-534C-052E-6444-CB0F7419BFBA}"/>
          </ac:spMkLst>
        </pc:spChg>
        <pc:inkChg chg="add">
          <ac:chgData name="Toby Donaldson" userId="2e6e5431-bb17-4c41-9985-d39c50d83c73" providerId="ADAL" clId="{E4E1E015-7E1F-4DED-BF7F-77C6EEDF21C5}" dt="2024-01-15T21:21:40.789" v="532"/>
          <ac:inkMkLst>
            <pc:docMk/>
            <pc:sldMk cId="3700499661" sldId="268"/>
            <ac:inkMk id="8" creationId="{287D6750-C5CA-261F-2E6B-0C4F162E1E48}"/>
          </ac:inkMkLst>
        </pc:inkChg>
      </pc:sldChg>
      <pc:sldChg chg="modSp mod">
        <pc:chgData name="Toby Donaldson" userId="2e6e5431-bb17-4c41-9985-d39c50d83c73" providerId="ADAL" clId="{E4E1E015-7E1F-4DED-BF7F-77C6EEDF21C5}" dt="2024-01-16T03:33:43.229" v="539" actId="20577"/>
        <pc:sldMkLst>
          <pc:docMk/>
          <pc:sldMk cId="3349829518" sldId="269"/>
        </pc:sldMkLst>
        <pc:spChg chg="mod">
          <ac:chgData name="Toby Donaldson" userId="2e6e5431-bb17-4c41-9985-d39c50d83c73" providerId="ADAL" clId="{E4E1E015-7E1F-4DED-BF7F-77C6EEDF21C5}" dt="2024-01-16T03:33:43.229" v="539" actId="20577"/>
          <ac:spMkLst>
            <pc:docMk/>
            <pc:sldMk cId="3349829518" sldId="269"/>
            <ac:spMk id="3" creationId="{A3B3CC87-05DD-DBF8-A83E-E22DE27B16FC}"/>
          </ac:spMkLst>
        </pc:spChg>
        <pc:spChg chg="mod">
          <ac:chgData name="Toby Donaldson" userId="2e6e5431-bb17-4c41-9985-d39c50d83c73" providerId="ADAL" clId="{E4E1E015-7E1F-4DED-BF7F-77C6EEDF21C5}" dt="2024-01-15T19:20:55.304" v="233" actId="1076"/>
          <ac:spMkLst>
            <pc:docMk/>
            <pc:sldMk cId="3349829518" sldId="269"/>
            <ac:spMk id="5" creationId="{B3902004-C221-8059-C11F-0C373FF697C1}"/>
          </ac:spMkLst>
        </pc:spChg>
        <pc:spChg chg="mod">
          <ac:chgData name="Toby Donaldson" userId="2e6e5431-bb17-4c41-9985-d39c50d83c73" providerId="ADAL" clId="{E4E1E015-7E1F-4DED-BF7F-77C6EEDF21C5}" dt="2024-01-15T19:20:16.853" v="225" actId="14100"/>
          <ac:spMkLst>
            <pc:docMk/>
            <pc:sldMk cId="3349829518" sldId="269"/>
            <ac:spMk id="6" creationId="{657B7BCF-4717-8A99-65E5-2F712B23D502}"/>
          </ac:spMkLst>
        </pc:spChg>
        <pc:spChg chg="mod">
          <ac:chgData name="Toby Donaldson" userId="2e6e5431-bb17-4c41-9985-d39c50d83c73" providerId="ADAL" clId="{E4E1E015-7E1F-4DED-BF7F-77C6EEDF21C5}" dt="2024-01-15T19:21:35.765" v="242" actId="2711"/>
          <ac:spMkLst>
            <pc:docMk/>
            <pc:sldMk cId="3349829518" sldId="269"/>
            <ac:spMk id="9" creationId="{A4462FDA-B578-457E-87FF-D04F9402994E}"/>
          </ac:spMkLst>
        </pc:spChg>
        <pc:cxnChg chg="mod">
          <ac:chgData name="Toby Donaldson" userId="2e6e5431-bb17-4c41-9985-d39c50d83c73" providerId="ADAL" clId="{E4E1E015-7E1F-4DED-BF7F-77C6EEDF21C5}" dt="2024-01-15T19:20:58.762" v="234" actId="14100"/>
          <ac:cxnSpMkLst>
            <pc:docMk/>
            <pc:sldMk cId="3349829518" sldId="269"/>
            <ac:cxnSpMk id="8" creationId="{62A469E4-9F5C-6C1F-B8BC-058482300BDA}"/>
          </ac:cxnSpMkLst>
        </pc:cxnChg>
        <pc:cxnChg chg="mod">
          <ac:chgData name="Toby Donaldson" userId="2e6e5431-bb17-4c41-9985-d39c50d83c73" providerId="ADAL" clId="{E4E1E015-7E1F-4DED-BF7F-77C6EEDF21C5}" dt="2024-01-15T19:21:09.457" v="237" actId="14100"/>
          <ac:cxnSpMkLst>
            <pc:docMk/>
            <pc:sldMk cId="3349829518" sldId="269"/>
            <ac:cxnSpMk id="12" creationId="{16D38E8D-D4CB-3C97-1C29-F948A84BD3A6}"/>
          </ac:cxnSpMkLst>
        </pc:cxnChg>
      </pc:sldChg>
      <pc:sldChg chg="modSp mod">
        <pc:chgData name="Toby Donaldson" userId="2e6e5431-bb17-4c41-9985-d39c50d83c73" providerId="ADAL" clId="{E4E1E015-7E1F-4DED-BF7F-77C6EEDF21C5}" dt="2024-01-15T19:22:37.266" v="366" actId="20577"/>
        <pc:sldMkLst>
          <pc:docMk/>
          <pc:sldMk cId="3877031596" sldId="270"/>
        </pc:sldMkLst>
        <pc:spChg chg="mod">
          <ac:chgData name="Toby Donaldson" userId="2e6e5431-bb17-4c41-9985-d39c50d83c73" providerId="ADAL" clId="{E4E1E015-7E1F-4DED-BF7F-77C6EEDF21C5}" dt="2024-01-15T19:22:21.459" v="356" actId="27636"/>
          <ac:spMkLst>
            <pc:docMk/>
            <pc:sldMk cId="3877031596" sldId="270"/>
            <ac:spMk id="5" creationId="{EEED5863-62D2-CABA-6CC2-667D2E307BDA}"/>
          </ac:spMkLst>
        </pc:spChg>
        <pc:spChg chg="mod">
          <ac:chgData name="Toby Donaldson" userId="2e6e5431-bb17-4c41-9985-d39c50d83c73" providerId="ADAL" clId="{E4E1E015-7E1F-4DED-BF7F-77C6EEDF21C5}" dt="2024-01-15T19:22:37.266" v="366" actId="20577"/>
          <ac:spMkLst>
            <pc:docMk/>
            <pc:sldMk cId="3877031596" sldId="270"/>
            <ac:spMk id="6" creationId="{CBA71C1A-66AC-53BB-D3B0-BD35EC499A20}"/>
          </ac:spMkLst>
        </pc:spChg>
      </pc:sldChg>
      <pc:sldChg chg="modSp mod">
        <pc:chgData name="Toby Donaldson" userId="2e6e5431-bb17-4c41-9985-d39c50d83c73" providerId="ADAL" clId="{E4E1E015-7E1F-4DED-BF7F-77C6EEDF21C5}" dt="2024-01-15T19:24:58.735" v="378" actId="14100"/>
        <pc:sldMkLst>
          <pc:docMk/>
          <pc:sldMk cId="866962288" sldId="273"/>
        </pc:sldMkLst>
        <pc:spChg chg="mod">
          <ac:chgData name="Toby Donaldson" userId="2e6e5431-bb17-4c41-9985-d39c50d83c73" providerId="ADAL" clId="{E4E1E015-7E1F-4DED-BF7F-77C6EEDF21C5}" dt="2024-01-15T19:24:58.735" v="378" actId="14100"/>
          <ac:spMkLst>
            <pc:docMk/>
            <pc:sldMk cId="866962288" sldId="273"/>
            <ac:spMk id="8" creationId="{F0D79F00-076A-C4AC-D3F5-24C50CDF8DDF}"/>
          </ac:spMkLst>
        </pc:spChg>
        <pc:spChg chg="mod">
          <ac:chgData name="Toby Donaldson" userId="2e6e5431-bb17-4c41-9985-d39c50d83c73" providerId="ADAL" clId="{E4E1E015-7E1F-4DED-BF7F-77C6EEDF21C5}" dt="2024-01-15T19:24:29.880" v="371" actId="20577"/>
          <ac:spMkLst>
            <pc:docMk/>
            <pc:sldMk cId="866962288" sldId="273"/>
            <ac:spMk id="12" creationId="{17B60DBA-3DF0-1E41-93EC-B83CD44E94BD}"/>
          </ac:spMkLst>
        </pc:spChg>
        <pc:cxnChg chg="mod">
          <ac:chgData name="Toby Donaldson" userId="2e6e5431-bb17-4c41-9985-d39c50d83c73" providerId="ADAL" clId="{E4E1E015-7E1F-4DED-BF7F-77C6EEDF21C5}" dt="2024-01-15T19:24:58.735" v="378" actId="14100"/>
          <ac:cxnSpMkLst>
            <pc:docMk/>
            <pc:sldMk cId="866962288" sldId="273"/>
            <ac:cxnSpMk id="10" creationId="{BB1A7C7C-6E6D-E35C-017C-FA2D7B3598EB}"/>
          </ac:cxnSpMkLst>
        </pc:cxnChg>
      </pc:sldChg>
      <pc:sldChg chg="addSp delSp modSp mod">
        <pc:chgData name="Toby Donaldson" userId="2e6e5431-bb17-4c41-9985-d39c50d83c73" providerId="ADAL" clId="{E4E1E015-7E1F-4DED-BF7F-77C6EEDF21C5}" dt="2024-01-16T03:33:17.191" v="536" actId="20577"/>
        <pc:sldMkLst>
          <pc:docMk/>
          <pc:sldMk cId="3215519779" sldId="274"/>
        </pc:sldMkLst>
        <pc:spChg chg="mod">
          <ac:chgData name="Toby Donaldson" userId="2e6e5431-bb17-4c41-9985-d39c50d83c73" providerId="ADAL" clId="{E4E1E015-7E1F-4DED-BF7F-77C6EEDF21C5}" dt="2024-01-16T03:33:17.191" v="536" actId="20577"/>
          <ac:spMkLst>
            <pc:docMk/>
            <pc:sldMk cId="3215519779" sldId="274"/>
            <ac:spMk id="3" creationId="{A3B3CC87-05DD-DBF8-A83E-E22DE27B16FC}"/>
          </ac:spMkLst>
        </pc:spChg>
        <pc:spChg chg="add del mod">
          <ac:chgData name="Toby Donaldson" userId="2e6e5431-bb17-4c41-9985-d39c50d83c73" providerId="ADAL" clId="{E4E1E015-7E1F-4DED-BF7F-77C6EEDF21C5}" dt="2024-01-15T19:32:03.399" v="408" actId="21"/>
          <ac:spMkLst>
            <pc:docMk/>
            <pc:sldMk cId="3215519779" sldId="274"/>
            <ac:spMk id="5" creationId="{B4AEBEF1-9143-AE54-676F-24BDF19415A5}"/>
          </ac:spMkLst>
        </pc:spChg>
        <pc:inkChg chg="add">
          <ac:chgData name="Toby Donaldson" userId="2e6e5431-bb17-4c41-9985-d39c50d83c73" providerId="ADAL" clId="{E4E1E015-7E1F-4DED-BF7F-77C6EEDF21C5}" dt="2024-01-15T21:21:40.789" v="532"/>
          <ac:inkMkLst>
            <pc:docMk/>
            <pc:sldMk cId="3215519779" sldId="274"/>
            <ac:inkMk id="7" creationId="{3A86AB99-39FE-233D-3022-8249324C7454}"/>
          </ac:inkMkLst>
        </pc:inkChg>
      </pc:sldChg>
      <pc:sldChg chg="addSp delSp modSp mod">
        <pc:chgData name="Toby Donaldson" userId="2e6e5431-bb17-4c41-9985-d39c50d83c73" providerId="ADAL" clId="{E4E1E015-7E1F-4DED-BF7F-77C6EEDF21C5}" dt="2024-01-16T03:33:04.668" v="534" actId="20577"/>
        <pc:sldMkLst>
          <pc:docMk/>
          <pc:sldMk cId="759780921" sldId="275"/>
        </pc:sldMkLst>
        <pc:spChg chg="mod">
          <ac:chgData name="Toby Donaldson" userId="2e6e5431-bb17-4c41-9985-d39c50d83c73" providerId="ADAL" clId="{E4E1E015-7E1F-4DED-BF7F-77C6EEDF21C5}" dt="2024-01-16T03:33:04.668" v="534" actId="20577"/>
          <ac:spMkLst>
            <pc:docMk/>
            <pc:sldMk cId="759780921" sldId="275"/>
            <ac:spMk id="3" creationId="{A3B3CC87-05DD-DBF8-A83E-E22DE27B16FC}"/>
          </ac:spMkLst>
        </pc:spChg>
        <pc:spChg chg="add del mod">
          <ac:chgData name="Toby Donaldson" userId="2e6e5431-bb17-4c41-9985-d39c50d83c73" providerId="ADAL" clId="{E4E1E015-7E1F-4DED-BF7F-77C6EEDF21C5}" dt="2024-01-15T19:35:47.074" v="529" actId="21"/>
          <ac:spMkLst>
            <pc:docMk/>
            <pc:sldMk cId="759780921" sldId="275"/>
            <ac:spMk id="5" creationId="{9394A61C-249D-82A9-A857-976D89D3644C}"/>
          </ac:spMkLst>
        </pc:spChg>
        <pc:spChg chg="mod">
          <ac:chgData name="Toby Donaldson" userId="2e6e5431-bb17-4c41-9985-d39c50d83c73" providerId="ADAL" clId="{E4E1E015-7E1F-4DED-BF7F-77C6EEDF21C5}" dt="2024-01-15T19:33:11.266" v="415"/>
          <ac:spMkLst>
            <pc:docMk/>
            <pc:sldMk cId="759780921" sldId="275"/>
            <ac:spMk id="6" creationId="{0074C415-6154-5C12-1F7A-1EDC07AA0523}"/>
          </ac:spMkLst>
        </pc:spChg>
        <pc:spChg chg="add del mod">
          <ac:chgData name="Toby Donaldson" userId="2e6e5431-bb17-4c41-9985-d39c50d83c73" providerId="ADAL" clId="{E4E1E015-7E1F-4DED-BF7F-77C6EEDF21C5}" dt="2024-01-15T19:35:47.074" v="529" actId="21"/>
          <ac:spMkLst>
            <pc:docMk/>
            <pc:sldMk cId="759780921" sldId="275"/>
            <ac:spMk id="7" creationId="{C19EAF84-A44E-F370-2908-2E855C7E90C4}"/>
          </ac:spMkLst>
        </pc:spChg>
      </pc:sldChg>
      <pc:sldChg chg="modSp mod">
        <pc:chgData name="Toby Donaldson" userId="2e6e5431-bb17-4c41-9985-d39c50d83c73" providerId="ADAL" clId="{E4E1E015-7E1F-4DED-BF7F-77C6EEDF21C5}" dt="2024-01-15T20:29:02.352" v="531" actId="20577"/>
        <pc:sldMkLst>
          <pc:docMk/>
          <pc:sldMk cId="2396012569" sldId="276"/>
        </pc:sldMkLst>
        <pc:spChg chg="mod">
          <ac:chgData name="Toby Donaldson" userId="2e6e5431-bb17-4c41-9985-d39c50d83c73" providerId="ADAL" clId="{E4E1E015-7E1F-4DED-BF7F-77C6EEDF21C5}" dt="2024-01-15T20:29:02.352" v="531" actId="20577"/>
          <ac:spMkLst>
            <pc:docMk/>
            <pc:sldMk cId="2396012569" sldId="276"/>
            <ac:spMk id="3" creationId="{DEE6A4FB-E47F-AE50-5727-A9CF18B6513F}"/>
          </ac:spMkLst>
        </pc:spChg>
      </pc:sldChg>
      <pc:sldChg chg="modSp mod">
        <pc:chgData name="Toby Donaldson" userId="2e6e5431-bb17-4c41-9985-d39c50d83c73" providerId="ADAL" clId="{E4E1E015-7E1F-4DED-BF7F-77C6EEDF21C5}" dt="2024-01-15T19:23:35.740" v="369" actId="20577"/>
        <pc:sldMkLst>
          <pc:docMk/>
          <pc:sldMk cId="2395158963" sldId="277"/>
        </pc:sldMkLst>
        <pc:spChg chg="mod">
          <ac:chgData name="Toby Donaldson" userId="2e6e5431-bb17-4c41-9985-d39c50d83c73" providerId="ADAL" clId="{E4E1E015-7E1F-4DED-BF7F-77C6EEDF21C5}" dt="2024-01-15T19:23:24.976" v="367" actId="20577"/>
          <ac:spMkLst>
            <pc:docMk/>
            <pc:sldMk cId="2395158963" sldId="277"/>
            <ac:spMk id="2" creationId="{4403B950-2273-B912-706C-CF82F8E9B6D2}"/>
          </ac:spMkLst>
        </pc:spChg>
        <pc:spChg chg="mod">
          <ac:chgData name="Toby Donaldson" userId="2e6e5431-bb17-4c41-9985-d39c50d83c73" providerId="ADAL" clId="{E4E1E015-7E1F-4DED-BF7F-77C6EEDF21C5}" dt="2024-01-15T19:23:35.740" v="369" actId="20577"/>
          <ac:spMkLst>
            <pc:docMk/>
            <pc:sldMk cId="2395158963" sldId="277"/>
            <ac:spMk id="3" creationId="{DEE6A4FB-E47F-AE50-5727-A9CF18B6513F}"/>
          </ac:spMkLst>
        </pc:spChg>
      </pc:sldChg>
      <pc:sldChg chg="delSp modSp mod">
        <pc:chgData name="Toby Donaldson" userId="2e6e5431-bb17-4c41-9985-d39c50d83c73" providerId="ADAL" clId="{E4E1E015-7E1F-4DED-BF7F-77C6EEDF21C5}" dt="2024-01-15T19:17:07.609" v="194" actId="21"/>
        <pc:sldMkLst>
          <pc:docMk/>
          <pc:sldMk cId="926493247" sldId="278"/>
        </pc:sldMkLst>
        <pc:spChg chg="mod">
          <ac:chgData name="Toby Donaldson" userId="2e6e5431-bb17-4c41-9985-d39c50d83c73" providerId="ADAL" clId="{E4E1E015-7E1F-4DED-BF7F-77C6EEDF21C5}" dt="2024-01-15T19:16:48.575" v="193" actId="20577"/>
          <ac:spMkLst>
            <pc:docMk/>
            <pc:sldMk cId="926493247" sldId="278"/>
            <ac:spMk id="4" creationId="{376D9ECB-F48A-16E5-568E-17CD3C6C5346}"/>
          </ac:spMkLst>
        </pc:spChg>
        <pc:spChg chg="del">
          <ac:chgData name="Toby Donaldson" userId="2e6e5431-bb17-4c41-9985-d39c50d83c73" providerId="ADAL" clId="{E4E1E015-7E1F-4DED-BF7F-77C6EEDF21C5}" dt="2024-01-15T19:17:07.609" v="194" actId="21"/>
          <ac:spMkLst>
            <pc:docMk/>
            <pc:sldMk cId="926493247" sldId="278"/>
            <ac:spMk id="6" creationId="{0F35BD56-BF03-A0FF-4EDB-53A2083BD8D8}"/>
          </ac:spMkLst>
        </pc:spChg>
      </pc:sldChg>
      <pc:sldChg chg="modSp add mod">
        <pc:chgData name="Toby Donaldson" userId="2e6e5431-bb17-4c41-9985-d39c50d83c73" providerId="ADAL" clId="{E4E1E015-7E1F-4DED-BF7F-77C6EEDF21C5}" dt="2024-01-16T03:33:21.952" v="537" actId="20577"/>
        <pc:sldMkLst>
          <pc:docMk/>
          <pc:sldMk cId="2771185702" sldId="290"/>
        </pc:sldMkLst>
        <pc:spChg chg="mod">
          <ac:chgData name="Toby Donaldson" userId="2e6e5431-bb17-4c41-9985-d39c50d83c73" providerId="ADAL" clId="{E4E1E015-7E1F-4DED-BF7F-77C6EEDF21C5}" dt="2024-01-16T03:33:21.952" v="537" actId="20577"/>
          <ac:spMkLst>
            <pc:docMk/>
            <pc:sldMk cId="2771185702" sldId="290"/>
            <ac:spMk id="3" creationId="{A3B3CC87-05DD-DBF8-A83E-E22DE27B16FC}"/>
          </ac:spMkLst>
        </pc:spChg>
      </pc:sldChg>
      <pc:sldChg chg="modSp add mod">
        <pc:chgData name="Toby Donaldson" userId="2e6e5431-bb17-4c41-9985-d39c50d83c73" providerId="ADAL" clId="{E4E1E015-7E1F-4DED-BF7F-77C6EEDF21C5}" dt="2024-01-16T03:33:11.521" v="535" actId="20577"/>
        <pc:sldMkLst>
          <pc:docMk/>
          <pc:sldMk cId="1736226977" sldId="291"/>
        </pc:sldMkLst>
        <pc:spChg chg="mod">
          <ac:chgData name="Toby Donaldson" userId="2e6e5431-bb17-4c41-9985-d39c50d83c73" providerId="ADAL" clId="{E4E1E015-7E1F-4DED-BF7F-77C6EEDF21C5}" dt="2024-01-16T03:33:11.521" v="535" actId="20577"/>
          <ac:spMkLst>
            <pc:docMk/>
            <pc:sldMk cId="1736226977" sldId="291"/>
            <ac:spMk id="3" creationId="{A3B3CC87-05DD-DBF8-A83E-E22DE27B16FC}"/>
          </ac:spMkLst>
        </pc:spChg>
        <pc:spChg chg="mod">
          <ac:chgData name="Toby Donaldson" userId="2e6e5431-bb17-4c41-9985-d39c50d83c73" providerId="ADAL" clId="{E4E1E015-7E1F-4DED-BF7F-77C6EEDF21C5}" dt="2024-01-15T19:35:54.807" v="530" actId="255"/>
          <ac:spMkLst>
            <pc:docMk/>
            <pc:sldMk cId="1736226977" sldId="291"/>
            <ac:spMk id="5" creationId="{B4AEBEF1-9143-AE54-676F-24BDF19415A5}"/>
          </ac:spMkLst>
        </pc:spChg>
      </pc:sldChg>
      <pc:sldChg chg="addSp modSp add mod">
        <pc:chgData name="Toby Donaldson" userId="2e6e5431-bb17-4c41-9985-d39c50d83c73" providerId="ADAL" clId="{E4E1E015-7E1F-4DED-BF7F-77C6EEDF21C5}" dt="2024-01-16T03:32:46.897" v="533" actId="20577"/>
        <pc:sldMkLst>
          <pc:docMk/>
          <pc:sldMk cId="3089034745" sldId="292"/>
        </pc:sldMkLst>
        <pc:spChg chg="mod">
          <ac:chgData name="Toby Donaldson" userId="2e6e5431-bb17-4c41-9985-d39c50d83c73" providerId="ADAL" clId="{E4E1E015-7E1F-4DED-BF7F-77C6EEDF21C5}" dt="2024-01-16T03:32:46.897" v="533" actId="20577"/>
          <ac:spMkLst>
            <pc:docMk/>
            <pc:sldMk cId="3089034745" sldId="292"/>
            <ac:spMk id="3" creationId="{A3B3CC87-05DD-DBF8-A83E-E22DE27B16FC}"/>
          </ac:spMkLst>
        </pc:spChg>
        <pc:inkChg chg="add">
          <ac:chgData name="Toby Donaldson" userId="2e6e5431-bb17-4c41-9985-d39c50d83c73" providerId="ADAL" clId="{E4E1E015-7E1F-4DED-BF7F-77C6EEDF21C5}" dt="2024-01-15T21:21:40.789" v="532"/>
          <ac:inkMkLst>
            <pc:docMk/>
            <pc:sldMk cId="3089034745" sldId="292"/>
            <ac:inkMk id="8" creationId="{3EDFA75B-911F-85C6-88B1-1B27EB3C099C}"/>
          </ac:inkMkLst>
        </pc:inkChg>
      </pc:sldChg>
    </pc:docChg>
  </pc:docChgLst>
  <pc:docChgLst>
    <pc:chgData name="Toby Donaldson" userId="2e6e5431-bb17-4c41-9985-d39c50d83c73" providerId="ADAL" clId="{FD14D1BB-4174-485A-A80B-10D458200F7C}"/>
    <pc:docChg chg="undo redo custSel addSld delSld modSld sldOrd addSection delSection modSection">
      <pc:chgData name="Toby Donaldson" userId="2e6e5431-bb17-4c41-9985-d39c50d83c73" providerId="ADAL" clId="{FD14D1BB-4174-485A-A80B-10D458200F7C}" dt="2024-02-06T23:56:12.125" v="11341" actId="20577"/>
      <pc:docMkLst>
        <pc:docMk/>
      </pc:docMkLst>
      <pc:sldChg chg="modSp mod">
        <pc:chgData name="Toby Donaldson" userId="2e6e5431-bb17-4c41-9985-d39c50d83c73" providerId="ADAL" clId="{FD14D1BB-4174-485A-A80B-10D458200F7C}" dt="2024-02-05T03:56:33.201" v="36" actId="20577"/>
        <pc:sldMkLst>
          <pc:docMk/>
          <pc:sldMk cId="1990534629" sldId="256"/>
        </pc:sldMkLst>
        <pc:spChg chg="mod">
          <ac:chgData name="Toby Donaldson" userId="2e6e5431-bb17-4c41-9985-d39c50d83c73" providerId="ADAL" clId="{FD14D1BB-4174-485A-A80B-10D458200F7C}" dt="2024-02-02T22:54:55.296" v="1" actId="6549"/>
          <ac:spMkLst>
            <pc:docMk/>
            <pc:sldMk cId="1990534629" sldId="256"/>
            <ac:spMk id="3" creationId="{69A063FE-859C-2249-86C9-6A3558EFA8C4}"/>
          </ac:spMkLst>
        </pc:spChg>
        <pc:spChg chg="mod">
          <ac:chgData name="Toby Donaldson" userId="2e6e5431-bb17-4c41-9985-d39c50d83c73" providerId="ADAL" clId="{FD14D1BB-4174-485A-A80B-10D458200F7C}" dt="2024-02-05T03:56:33.201" v="36" actId="20577"/>
          <ac:spMkLst>
            <pc:docMk/>
            <pc:sldMk cId="1990534629" sldId="256"/>
            <ac:spMk id="4" creationId="{47AFE60C-6CF9-81EA-958C-8B9C232B748D}"/>
          </ac:spMkLst>
        </pc:spChg>
      </pc:sldChg>
      <pc:sldChg chg="del">
        <pc:chgData name="Toby Donaldson" userId="2e6e5431-bb17-4c41-9985-d39c50d83c73" providerId="ADAL" clId="{FD14D1BB-4174-485A-A80B-10D458200F7C}" dt="2024-02-02T22:55:24.544" v="2" actId="18676"/>
        <pc:sldMkLst>
          <pc:docMk/>
          <pc:sldMk cId="3599321998" sldId="349"/>
        </pc:sldMkLst>
      </pc:sldChg>
      <pc:sldChg chg="del">
        <pc:chgData name="Toby Donaldson" userId="2e6e5431-bb17-4c41-9985-d39c50d83c73" providerId="ADAL" clId="{FD14D1BB-4174-485A-A80B-10D458200F7C}" dt="2024-02-02T22:55:24.544" v="2" actId="18676"/>
        <pc:sldMkLst>
          <pc:docMk/>
          <pc:sldMk cId="2755035059" sldId="350"/>
        </pc:sldMkLst>
      </pc:sldChg>
      <pc:sldChg chg="del">
        <pc:chgData name="Toby Donaldson" userId="2e6e5431-bb17-4c41-9985-d39c50d83c73" providerId="ADAL" clId="{FD14D1BB-4174-485A-A80B-10D458200F7C}" dt="2024-02-02T22:55:24.544" v="2" actId="18676"/>
        <pc:sldMkLst>
          <pc:docMk/>
          <pc:sldMk cId="3058507303" sldId="351"/>
        </pc:sldMkLst>
      </pc:sldChg>
      <pc:sldChg chg="del">
        <pc:chgData name="Toby Donaldson" userId="2e6e5431-bb17-4c41-9985-d39c50d83c73" providerId="ADAL" clId="{FD14D1BB-4174-485A-A80B-10D458200F7C}" dt="2024-02-02T22:55:24.544" v="2" actId="18676"/>
        <pc:sldMkLst>
          <pc:docMk/>
          <pc:sldMk cId="3731398061" sldId="352"/>
        </pc:sldMkLst>
      </pc:sldChg>
      <pc:sldChg chg="del">
        <pc:chgData name="Toby Donaldson" userId="2e6e5431-bb17-4c41-9985-d39c50d83c73" providerId="ADAL" clId="{FD14D1BB-4174-485A-A80B-10D458200F7C}" dt="2024-02-02T22:55:24.544" v="2" actId="18676"/>
        <pc:sldMkLst>
          <pc:docMk/>
          <pc:sldMk cId="997635775" sldId="353"/>
        </pc:sldMkLst>
      </pc:sldChg>
      <pc:sldChg chg="del">
        <pc:chgData name="Toby Donaldson" userId="2e6e5431-bb17-4c41-9985-d39c50d83c73" providerId="ADAL" clId="{FD14D1BB-4174-485A-A80B-10D458200F7C}" dt="2024-02-02T22:55:24.544" v="2" actId="18676"/>
        <pc:sldMkLst>
          <pc:docMk/>
          <pc:sldMk cId="258546971" sldId="354"/>
        </pc:sldMkLst>
      </pc:sldChg>
      <pc:sldChg chg="del">
        <pc:chgData name="Toby Donaldson" userId="2e6e5431-bb17-4c41-9985-d39c50d83c73" providerId="ADAL" clId="{FD14D1BB-4174-485A-A80B-10D458200F7C}" dt="2024-02-02T22:55:24.544" v="2" actId="18676"/>
        <pc:sldMkLst>
          <pc:docMk/>
          <pc:sldMk cId="1988390374" sldId="355"/>
        </pc:sldMkLst>
      </pc:sldChg>
      <pc:sldChg chg="del">
        <pc:chgData name="Toby Donaldson" userId="2e6e5431-bb17-4c41-9985-d39c50d83c73" providerId="ADAL" clId="{FD14D1BB-4174-485A-A80B-10D458200F7C}" dt="2024-02-02T22:55:24.544" v="2" actId="18676"/>
        <pc:sldMkLst>
          <pc:docMk/>
          <pc:sldMk cId="3506941026" sldId="356"/>
        </pc:sldMkLst>
      </pc:sldChg>
      <pc:sldChg chg="del">
        <pc:chgData name="Toby Donaldson" userId="2e6e5431-bb17-4c41-9985-d39c50d83c73" providerId="ADAL" clId="{FD14D1BB-4174-485A-A80B-10D458200F7C}" dt="2024-02-02T22:55:24.544" v="2" actId="18676"/>
        <pc:sldMkLst>
          <pc:docMk/>
          <pc:sldMk cId="3228357853" sldId="357"/>
        </pc:sldMkLst>
      </pc:sldChg>
      <pc:sldChg chg="del">
        <pc:chgData name="Toby Donaldson" userId="2e6e5431-bb17-4c41-9985-d39c50d83c73" providerId="ADAL" clId="{FD14D1BB-4174-485A-A80B-10D458200F7C}" dt="2024-02-02T22:55:24.544" v="2" actId="18676"/>
        <pc:sldMkLst>
          <pc:docMk/>
          <pc:sldMk cId="2952900749" sldId="358"/>
        </pc:sldMkLst>
      </pc:sldChg>
      <pc:sldChg chg="del">
        <pc:chgData name="Toby Donaldson" userId="2e6e5431-bb17-4c41-9985-d39c50d83c73" providerId="ADAL" clId="{FD14D1BB-4174-485A-A80B-10D458200F7C}" dt="2024-02-02T22:55:24.544" v="2" actId="18676"/>
        <pc:sldMkLst>
          <pc:docMk/>
          <pc:sldMk cId="3865773873" sldId="359"/>
        </pc:sldMkLst>
      </pc:sldChg>
      <pc:sldChg chg="del">
        <pc:chgData name="Toby Donaldson" userId="2e6e5431-bb17-4c41-9985-d39c50d83c73" providerId="ADAL" clId="{FD14D1BB-4174-485A-A80B-10D458200F7C}" dt="2024-02-02T22:55:24.544" v="2" actId="18676"/>
        <pc:sldMkLst>
          <pc:docMk/>
          <pc:sldMk cId="161823644" sldId="360"/>
        </pc:sldMkLst>
      </pc:sldChg>
      <pc:sldChg chg="del">
        <pc:chgData name="Toby Donaldson" userId="2e6e5431-bb17-4c41-9985-d39c50d83c73" providerId="ADAL" clId="{FD14D1BB-4174-485A-A80B-10D458200F7C}" dt="2024-02-02T22:55:24.544" v="2" actId="18676"/>
        <pc:sldMkLst>
          <pc:docMk/>
          <pc:sldMk cId="1518291825" sldId="361"/>
        </pc:sldMkLst>
      </pc:sldChg>
      <pc:sldChg chg="del">
        <pc:chgData name="Toby Donaldson" userId="2e6e5431-bb17-4c41-9985-d39c50d83c73" providerId="ADAL" clId="{FD14D1BB-4174-485A-A80B-10D458200F7C}" dt="2024-02-02T22:55:24.544" v="2" actId="18676"/>
        <pc:sldMkLst>
          <pc:docMk/>
          <pc:sldMk cId="2995457733" sldId="362"/>
        </pc:sldMkLst>
      </pc:sldChg>
      <pc:sldChg chg="del">
        <pc:chgData name="Toby Donaldson" userId="2e6e5431-bb17-4c41-9985-d39c50d83c73" providerId="ADAL" clId="{FD14D1BB-4174-485A-A80B-10D458200F7C}" dt="2024-02-02T22:55:24.544" v="2" actId="18676"/>
        <pc:sldMkLst>
          <pc:docMk/>
          <pc:sldMk cId="2512992697" sldId="363"/>
        </pc:sldMkLst>
      </pc:sldChg>
      <pc:sldChg chg="del">
        <pc:chgData name="Toby Donaldson" userId="2e6e5431-bb17-4c41-9985-d39c50d83c73" providerId="ADAL" clId="{FD14D1BB-4174-485A-A80B-10D458200F7C}" dt="2024-02-02T22:55:33.001" v="3" actId="18676"/>
        <pc:sldMkLst>
          <pc:docMk/>
          <pc:sldMk cId="3897277287" sldId="364"/>
        </pc:sldMkLst>
      </pc:sldChg>
      <pc:sldChg chg="del">
        <pc:chgData name="Toby Donaldson" userId="2e6e5431-bb17-4c41-9985-d39c50d83c73" providerId="ADAL" clId="{FD14D1BB-4174-485A-A80B-10D458200F7C}" dt="2024-02-02T22:55:33.001" v="3" actId="18676"/>
        <pc:sldMkLst>
          <pc:docMk/>
          <pc:sldMk cId="2023942161" sldId="366"/>
        </pc:sldMkLst>
      </pc:sldChg>
      <pc:sldChg chg="del">
        <pc:chgData name="Toby Donaldson" userId="2e6e5431-bb17-4c41-9985-d39c50d83c73" providerId="ADAL" clId="{FD14D1BB-4174-485A-A80B-10D458200F7C}" dt="2024-02-02T22:55:33.001" v="3" actId="18676"/>
        <pc:sldMkLst>
          <pc:docMk/>
          <pc:sldMk cId="1876620749" sldId="367"/>
        </pc:sldMkLst>
      </pc:sldChg>
      <pc:sldChg chg="del">
        <pc:chgData name="Toby Donaldson" userId="2e6e5431-bb17-4c41-9985-d39c50d83c73" providerId="ADAL" clId="{FD14D1BB-4174-485A-A80B-10D458200F7C}" dt="2024-02-02T22:55:33.001" v="3" actId="18676"/>
        <pc:sldMkLst>
          <pc:docMk/>
          <pc:sldMk cId="2645018095" sldId="368"/>
        </pc:sldMkLst>
      </pc:sldChg>
      <pc:sldChg chg="del">
        <pc:chgData name="Toby Donaldson" userId="2e6e5431-bb17-4c41-9985-d39c50d83c73" providerId="ADAL" clId="{FD14D1BB-4174-485A-A80B-10D458200F7C}" dt="2024-02-02T22:55:33.001" v="3" actId="18676"/>
        <pc:sldMkLst>
          <pc:docMk/>
          <pc:sldMk cId="3105053930" sldId="369"/>
        </pc:sldMkLst>
      </pc:sldChg>
      <pc:sldChg chg="del">
        <pc:chgData name="Toby Donaldson" userId="2e6e5431-bb17-4c41-9985-d39c50d83c73" providerId="ADAL" clId="{FD14D1BB-4174-485A-A80B-10D458200F7C}" dt="2024-02-02T22:55:33.001" v="3" actId="18676"/>
        <pc:sldMkLst>
          <pc:docMk/>
          <pc:sldMk cId="2887589525" sldId="370"/>
        </pc:sldMkLst>
      </pc:sldChg>
      <pc:sldChg chg="del">
        <pc:chgData name="Toby Donaldson" userId="2e6e5431-bb17-4c41-9985-d39c50d83c73" providerId="ADAL" clId="{FD14D1BB-4174-485A-A80B-10D458200F7C}" dt="2024-02-02T22:55:33.001" v="3" actId="18676"/>
        <pc:sldMkLst>
          <pc:docMk/>
          <pc:sldMk cId="2752253849" sldId="371"/>
        </pc:sldMkLst>
      </pc:sldChg>
      <pc:sldChg chg="del">
        <pc:chgData name="Toby Donaldson" userId="2e6e5431-bb17-4c41-9985-d39c50d83c73" providerId="ADAL" clId="{FD14D1BB-4174-485A-A80B-10D458200F7C}" dt="2024-02-02T22:55:33.001" v="3" actId="18676"/>
        <pc:sldMkLst>
          <pc:docMk/>
          <pc:sldMk cId="3227526285" sldId="372"/>
        </pc:sldMkLst>
      </pc:sldChg>
      <pc:sldChg chg="del">
        <pc:chgData name="Toby Donaldson" userId="2e6e5431-bb17-4c41-9985-d39c50d83c73" providerId="ADAL" clId="{FD14D1BB-4174-485A-A80B-10D458200F7C}" dt="2024-02-02T22:56:18.831" v="6" actId="18676"/>
        <pc:sldMkLst>
          <pc:docMk/>
          <pc:sldMk cId="2708408151" sldId="373"/>
        </pc:sldMkLst>
      </pc:sldChg>
      <pc:sldChg chg="del">
        <pc:chgData name="Toby Donaldson" userId="2e6e5431-bb17-4c41-9985-d39c50d83c73" providerId="ADAL" clId="{FD14D1BB-4174-485A-A80B-10D458200F7C}" dt="2024-02-02T22:56:18.831" v="6" actId="18676"/>
        <pc:sldMkLst>
          <pc:docMk/>
          <pc:sldMk cId="62932926" sldId="374"/>
        </pc:sldMkLst>
      </pc:sldChg>
      <pc:sldChg chg="del">
        <pc:chgData name="Toby Donaldson" userId="2e6e5431-bb17-4c41-9985-d39c50d83c73" providerId="ADAL" clId="{FD14D1BB-4174-485A-A80B-10D458200F7C}" dt="2024-02-02T22:56:18.831" v="6" actId="18676"/>
        <pc:sldMkLst>
          <pc:docMk/>
          <pc:sldMk cId="30333298" sldId="375"/>
        </pc:sldMkLst>
      </pc:sldChg>
      <pc:sldChg chg="del">
        <pc:chgData name="Toby Donaldson" userId="2e6e5431-bb17-4c41-9985-d39c50d83c73" providerId="ADAL" clId="{FD14D1BB-4174-485A-A80B-10D458200F7C}" dt="2024-02-02T22:56:18.831" v="6" actId="18676"/>
        <pc:sldMkLst>
          <pc:docMk/>
          <pc:sldMk cId="855810382" sldId="376"/>
        </pc:sldMkLst>
      </pc:sldChg>
      <pc:sldChg chg="del">
        <pc:chgData name="Toby Donaldson" userId="2e6e5431-bb17-4c41-9985-d39c50d83c73" providerId="ADAL" clId="{FD14D1BB-4174-485A-A80B-10D458200F7C}" dt="2024-02-02T22:56:18.831" v="6" actId="18676"/>
        <pc:sldMkLst>
          <pc:docMk/>
          <pc:sldMk cId="651224588" sldId="377"/>
        </pc:sldMkLst>
      </pc:sldChg>
      <pc:sldChg chg="del">
        <pc:chgData name="Toby Donaldson" userId="2e6e5431-bb17-4c41-9985-d39c50d83c73" providerId="ADAL" clId="{FD14D1BB-4174-485A-A80B-10D458200F7C}" dt="2024-02-02T22:55:24.544" v="2" actId="18676"/>
        <pc:sldMkLst>
          <pc:docMk/>
          <pc:sldMk cId="1536653271" sldId="378"/>
        </pc:sldMkLst>
      </pc:sldChg>
      <pc:sldChg chg="del">
        <pc:chgData name="Toby Donaldson" userId="2e6e5431-bb17-4c41-9985-d39c50d83c73" providerId="ADAL" clId="{FD14D1BB-4174-485A-A80B-10D458200F7C}" dt="2024-02-02T22:55:24.544" v="2" actId="18676"/>
        <pc:sldMkLst>
          <pc:docMk/>
          <pc:sldMk cId="462733382" sldId="379"/>
        </pc:sldMkLst>
      </pc:sldChg>
      <pc:sldChg chg="del">
        <pc:chgData name="Toby Donaldson" userId="2e6e5431-bb17-4c41-9985-d39c50d83c73" providerId="ADAL" clId="{FD14D1BB-4174-485A-A80B-10D458200F7C}" dt="2024-02-02T22:55:24.544" v="2" actId="18676"/>
        <pc:sldMkLst>
          <pc:docMk/>
          <pc:sldMk cId="1954948670" sldId="380"/>
        </pc:sldMkLst>
      </pc:sldChg>
      <pc:sldChg chg="del">
        <pc:chgData name="Toby Donaldson" userId="2e6e5431-bb17-4c41-9985-d39c50d83c73" providerId="ADAL" clId="{FD14D1BB-4174-485A-A80B-10D458200F7C}" dt="2024-02-02T22:55:24.544" v="2" actId="18676"/>
        <pc:sldMkLst>
          <pc:docMk/>
          <pc:sldMk cId="3161029524" sldId="381"/>
        </pc:sldMkLst>
      </pc:sldChg>
      <pc:sldChg chg="del">
        <pc:chgData name="Toby Donaldson" userId="2e6e5431-bb17-4c41-9985-d39c50d83c73" providerId="ADAL" clId="{FD14D1BB-4174-485A-A80B-10D458200F7C}" dt="2024-02-02T22:55:24.544" v="2" actId="18676"/>
        <pc:sldMkLst>
          <pc:docMk/>
          <pc:sldMk cId="1579403835" sldId="382"/>
        </pc:sldMkLst>
      </pc:sldChg>
      <pc:sldChg chg="del">
        <pc:chgData name="Toby Donaldson" userId="2e6e5431-bb17-4c41-9985-d39c50d83c73" providerId="ADAL" clId="{FD14D1BB-4174-485A-A80B-10D458200F7C}" dt="2024-02-02T22:55:33.001" v="3" actId="18676"/>
        <pc:sldMkLst>
          <pc:docMk/>
          <pc:sldMk cId="1095751735" sldId="383"/>
        </pc:sldMkLst>
      </pc:sldChg>
      <pc:sldChg chg="del">
        <pc:chgData name="Toby Donaldson" userId="2e6e5431-bb17-4c41-9985-d39c50d83c73" providerId="ADAL" clId="{FD14D1BB-4174-485A-A80B-10D458200F7C}" dt="2024-02-02T22:55:33.001" v="3" actId="18676"/>
        <pc:sldMkLst>
          <pc:docMk/>
          <pc:sldMk cId="358553731" sldId="384"/>
        </pc:sldMkLst>
      </pc:sldChg>
      <pc:sldChg chg="del">
        <pc:chgData name="Toby Donaldson" userId="2e6e5431-bb17-4c41-9985-d39c50d83c73" providerId="ADAL" clId="{FD14D1BB-4174-485A-A80B-10D458200F7C}" dt="2024-02-02T22:56:18.831" v="6" actId="18676"/>
        <pc:sldMkLst>
          <pc:docMk/>
          <pc:sldMk cId="2479419398" sldId="385"/>
        </pc:sldMkLst>
      </pc:sldChg>
      <pc:sldChg chg="del">
        <pc:chgData name="Toby Donaldson" userId="2e6e5431-bb17-4c41-9985-d39c50d83c73" providerId="ADAL" clId="{FD14D1BB-4174-485A-A80B-10D458200F7C}" dt="2024-02-02T22:56:18.831" v="6" actId="18676"/>
        <pc:sldMkLst>
          <pc:docMk/>
          <pc:sldMk cId="1469128912" sldId="386"/>
        </pc:sldMkLst>
      </pc:sldChg>
      <pc:sldChg chg="del">
        <pc:chgData name="Toby Donaldson" userId="2e6e5431-bb17-4c41-9985-d39c50d83c73" providerId="ADAL" clId="{FD14D1BB-4174-485A-A80B-10D458200F7C}" dt="2024-02-02T22:56:18.831" v="6" actId="18676"/>
        <pc:sldMkLst>
          <pc:docMk/>
          <pc:sldMk cId="3329248977" sldId="387"/>
        </pc:sldMkLst>
      </pc:sldChg>
      <pc:sldChg chg="del">
        <pc:chgData name="Toby Donaldson" userId="2e6e5431-bb17-4c41-9985-d39c50d83c73" providerId="ADAL" clId="{FD14D1BB-4174-485A-A80B-10D458200F7C}" dt="2024-02-02T22:56:18.831" v="6" actId="18676"/>
        <pc:sldMkLst>
          <pc:docMk/>
          <pc:sldMk cId="1386135243" sldId="388"/>
        </pc:sldMkLst>
      </pc:sldChg>
      <pc:sldChg chg="del">
        <pc:chgData name="Toby Donaldson" userId="2e6e5431-bb17-4c41-9985-d39c50d83c73" providerId="ADAL" clId="{FD14D1BB-4174-485A-A80B-10D458200F7C}" dt="2024-02-02T22:56:18.831" v="6" actId="18676"/>
        <pc:sldMkLst>
          <pc:docMk/>
          <pc:sldMk cId="2984200387" sldId="389"/>
        </pc:sldMkLst>
      </pc:sldChg>
      <pc:sldChg chg="del">
        <pc:chgData name="Toby Donaldson" userId="2e6e5431-bb17-4c41-9985-d39c50d83c73" providerId="ADAL" clId="{FD14D1BB-4174-485A-A80B-10D458200F7C}" dt="2024-02-02T22:56:18.831" v="6" actId="18676"/>
        <pc:sldMkLst>
          <pc:docMk/>
          <pc:sldMk cId="1109177711" sldId="390"/>
        </pc:sldMkLst>
      </pc:sldChg>
      <pc:sldChg chg="del">
        <pc:chgData name="Toby Donaldson" userId="2e6e5431-bb17-4c41-9985-d39c50d83c73" providerId="ADAL" clId="{FD14D1BB-4174-485A-A80B-10D458200F7C}" dt="2024-02-02T22:56:18.831" v="6" actId="18676"/>
        <pc:sldMkLst>
          <pc:docMk/>
          <pc:sldMk cId="3086549521" sldId="391"/>
        </pc:sldMkLst>
      </pc:sldChg>
      <pc:sldChg chg="del">
        <pc:chgData name="Toby Donaldson" userId="2e6e5431-bb17-4c41-9985-d39c50d83c73" providerId="ADAL" clId="{FD14D1BB-4174-485A-A80B-10D458200F7C}" dt="2024-02-02T22:56:18.831" v="6" actId="18676"/>
        <pc:sldMkLst>
          <pc:docMk/>
          <pc:sldMk cId="1145854150" sldId="392"/>
        </pc:sldMkLst>
      </pc:sldChg>
      <pc:sldChg chg="del">
        <pc:chgData name="Toby Donaldson" userId="2e6e5431-bb17-4c41-9985-d39c50d83c73" providerId="ADAL" clId="{FD14D1BB-4174-485A-A80B-10D458200F7C}" dt="2024-02-02T22:56:18.831" v="6" actId="18676"/>
        <pc:sldMkLst>
          <pc:docMk/>
          <pc:sldMk cId="318261000" sldId="394"/>
        </pc:sldMkLst>
      </pc:sldChg>
      <pc:sldChg chg="modSp mod">
        <pc:chgData name="Toby Donaldson" userId="2e6e5431-bb17-4c41-9985-d39c50d83c73" providerId="ADAL" clId="{FD14D1BB-4174-485A-A80B-10D458200F7C}" dt="2024-02-05T03:57:09.560" v="64" actId="20577"/>
        <pc:sldMkLst>
          <pc:docMk/>
          <pc:sldMk cId="2287764959" sldId="396"/>
        </pc:sldMkLst>
        <pc:spChg chg="mod">
          <ac:chgData name="Toby Donaldson" userId="2e6e5431-bb17-4c41-9985-d39c50d83c73" providerId="ADAL" clId="{FD14D1BB-4174-485A-A80B-10D458200F7C}" dt="2024-02-05T03:57:09.560" v="64" actId="20577"/>
          <ac:spMkLst>
            <pc:docMk/>
            <pc:sldMk cId="2287764959" sldId="396"/>
            <ac:spMk id="6" creationId="{156323D4-8733-86DD-A58F-69D8799A1216}"/>
          </ac:spMkLst>
        </pc:spChg>
      </pc:sldChg>
      <pc:sldChg chg="addSp modSp mod">
        <pc:chgData name="Toby Donaldson" userId="2e6e5431-bb17-4c41-9985-d39c50d83c73" providerId="ADAL" clId="{FD14D1BB-4174-485A-A80B-10D458200F7C}" dt="2024-02-05T22:42:23.627" v="1972" actId="20577"/>
        <pc:sldMkLst>
          <pc:docMk/>
          <pc:sldMk cId="663618084" sldId="397"/>
        </pc:sldMkLst>
        <pc:spChg chg="mod">
          <ac:chgData name="Toby Donaldson" userId="2e6e5431-bb17-4c41-9985-d39c50d83c73" providerId="ADAL" clId="{FD14D1BB-4174-485A-A80B-10D458200F7C}" dt="2024-02-05T22:36:00.821" v="1683" actId="20577"/>
          <ac:spMkLst>
            <pc:docMk/>
            <pc:sldMk cId="663618084" sldId="397"/>
            <ac:spMk id="2" creationId="{FAC06C1F-07FB-3DB7-CA35-0270FCF432E7}"/>
          </ac:spMkLst>
        </pc:spChg>
        <pc:spChg chg="mod">
          <ac:chgData name="Toby Donaldson" userId="2e6e5431-bb17-4c41-9985-d39c50d83c73" providerId="ADAL" clId="{FD14D1BB-4174-485A-A80B-10D458200F7C}" dt="2024-02-05T22:36:04.777" v="1684" actId="1076"/>
          <ac:spMkLst>
            <pc:docMk/>
            <pc:sldMk cId="663618084" sldId="397"/>
            <ac:spMk id="5" creationId="{00875744-F50D-0EB4-32BD-18E1FE5F2ED3}"/>
          </ac:spMkLst>
        </pc:spChg>
        <pc:spChg chg="add mod">
          <ac:chgData name="Toby Donaldson" userId="2e6e5431-bb17-4c41-9985-d39c50d83c73" providerId="ADAL" clId="{FD14D1BB-4174-485A-A80B-10D458200F7C}" dt="2024-02-05T22:42:23.627" v="1972" actId="20577"/>
          <ac:spMkLst>
            <pc:docMk/>
            <pc:sldMk cId="663618084" sldId="397"/>
            <ac:spMk id="8" creationId="{C713EF11-5FF7-3836-6F88-AD35E34AC033}"/>
          </ac:spMkLst>
        </pc:spChg>
      </pc:sldChg>
      <pc:sldChg chg="addSp modSp mod">
        <pc:chgData name="Toby Donaldson" userId="2e6e5431-bb17-4c41-9985-d39c50d83c73" providerId="ADAL" clId="{FD14D1BB-4174-485A-A80B-10D458200F7C}" dt="2024-02-05T22:42:10.464" v="1964" actId="20577"/>
        <pc:sldMkLst>
          <pc:docMk/>
          <pc:sldMk cId="2354844912" sldId="398"/>
        </pc:sldMkLst>
        <pc:spChg chg="mod">
          <ac:chgData name="Toby Donaldson" userId="2e6e5431-bb17-4c41-9985-d39c50d83c73" providerId="ADAL" clId="{FD14D1BB-4174-485A-A80B-10D458200F7C}" dt="2024-02-05T22:37:47.903" v="1745" actId="20577"/>
          <ac:spMkLst>
            <pc:docMk/>
            <pc:sldMk cId="2354844912" sldId="398"/>
            <ac:spMk id="2" creationId="{FAC06C1F-07FB-3DB7-CA35-0270FCF432E7}"/>
          </ac:spMkLst>
        </pc:spChg>
        <pc:spChg chg="mod">
          <ac:chgData name="Toby Donaldson" userId="2e6e5431-bb17-4c41-9985-d39c50d83c73" providerId="ADAL" clId="{FD14D1BB-4174-485A-A80B-10D458200F7C}" dt="2024-02-05T22:37:58.104" v="1746" actId="1076"/>
          <ac:spMkLst>
            <pc:docMk/>
            <pc:sldMk cId="2354844912" sldId="398"/>
            <ac:spMk id="5" creationId="{00875744-F50D-0EB4-32BD-18E1FE5F2ED3}"/>
          </ac:spMkLst>
        </pc:spChg>
        <pc:spChg chg="mod">
          <ac:chgData name="Toby Donaldson" userId="2e6e5431-bb17-4c41-9985-d39c50d83c73" providerId="ADAL" clId="{FD14D1BB-4174-485A-A80B-10D458200F7C}" dt="2024-02-05T22:37:58.104" v="1746" actId="1076"/>
          <ac:spMkLst>
            <pc:docMk/>
            <pc:sldMk cId="2354844912" sldId="398"/>
            <ac:spMk id="6" creationId="{ABE01461-AC83-3547-D26D-11734D586E7E}"/>
          </ac:spMkLst>
        </pc:spChg>
        <pc:spChg chg="mod">
          <ac:chgData name="Toby Donaldson" userId="2e6e5431-bb17-4c41-9985-d39c50d83c73" providerId="ADAL" clId="{FD14D1BB-4174-485A-A80B-10D458200F7C}" dt="2024-02-05T22:37:58.104" v="1746" actId="1076"/>
          <ac:spMkLst>
            <pc:docMk/>
            <pc:sldMk cId="2354844912" sldId="398"/>
            <ac:spMk id="7" creationId="{0EBEA454-A455-6177-3ADB-F18344428A1D}"/>
          </ac:spMkLst>
        </pc:spChg>
        <pc:spChg chg="add mod">
          <ac:chgData name="Toby Donaldson" userId="2e6e5431-bb17-4c41-9985-d39c50d83c73" providerId="ADAL" clId="{FD14D1BB-4174-485A-A80B-10D458200F7C}" dt="2024-02-05T22:42:10.464" v="1964" actId="20577"/>
          <ac:spMkLst>
            <pc:docMk/>
            <pc:sldMk cId="2354844912" sldId="398"/>
            <ac:spMk id="8" creationId="{D98DBF1E-D9FF-30A7-40F0-B0C0D11FB374}"/>
          </ac:spMkLst>
        </pc:spChg>
        <pc:spChg chg="mod">
          <ac:chgData name="Toby Donaldson" userId="2e6e5431-bb17-4c41-9985-d39c50d83c73" providerId="ADAL" clId="{FD14D1BB-4174-485A-A80B-10D458200F7C}" dt="2024-02-05T22:37:58.104" v="1746" actId="1076"/>
          <ac:spMkLst>
            <pc:docMk/>
            <pc:sldMk cId="2354844912" sldId="398"/>
            <ac:spMk id="9" creationId="{A6CBD429-0B4B-EE8F-CB9C-07554C584239}"/>
          </ac:spMkLst>
        </pc:spChg>
      </pc:sldChg>
      <pc:sldChg chg="addSp delSp modSp mod">
        <pc:chgData name="Toby Donaldson" userId="2e6e5431-bb17-4c41-9985-d39c50d83c73" providerId="ADAL" clId="{FD14D1BB-4174-485A-A80B-10D458200F7C}" dt="2024-02-05T22:42:17.084" v="1968" actId="20577"/>
        <pc:sldMkLst>
          <pc:docMk/>
          <pc:sldMk cId="2753011666" sldId="399"/>
        </pc:sldMkLst>
        <pc:spChg chg="mod">
          <ac:chgData name="Toby Donaldson" userId="2e6e5431-bb17-4c41-9985-d39c50d83c73" providerId="ADAL" clId="{FD14D1BB-4174-485A-A80B-10D458200F7C}" dt="2024-02-05T22:37:06.299" v="1738" actId="1076"/>
          <ac:spMkLst>
            <pc:docMk/>
            <pc:sldMk cId="2753011666" sldId="399"/>
            <ac:spMk id="2" creationId="{FAC06C1F-07FB-3DB7-CA35-0270FCF432E7}"/>
          </ac:spMkLst>
        </pc:spChg>
        <pc:spChg chg="add del mod">
          <ac:chgData name="Toby Donaldson" userId="2e6e5431-bb17-4c41-9985-d39c50d83c73" providerId="ADAL" clId="{FD14D1BB-4174-485A-A80B-10D458200F7C}" dt="2024-02-05T22:37:23.353" v="1742" actId="1076"/>
          <ac:spMkLst>
            <pc:docMk/>
            <pc:sldMk cId="2753011666" sldId="399"/>
            <ac:spMk id="5" creationId="{00875744-F50D-0EB4-32BD-18E1FE5F2ED3}"/>
          </ac:spMkLst>
        </pc:spChg>
        <pc:spChg chg="mod">
          <ac:chgData name="Toby Donaldson" userId="2e6e5431-bb17-4c41-9985-d39c50d83c73" providerId="ADAL" clId="{FD14D1BB-4174-485A-A80B-10D458200F7C}" dt="2024-02-05T22:37:23.353" v="1742" actId="1076"/>
          <ac:spMkLst>
            <pc:docMk/>
            <pc:sldMk cId="2753011666" sldId="399"/>
            <ac:spMk id="7" creationId="{0EBEA454-A455-6177-3ADB-F18344428A1D}"/>
          </ac:spMkLst>
        </pc:spChg>
        <pc:spChg chg="mod">
          <ac:chgData name="Toby Donaldson" userId="2e6e5431-bb17-4c41-9985-d39c50d83c73" providerId="ADAL" clId="{FD14D1BB-4174-485A-A80B-10D458200F7C}" dt="2024-02-05T22:37:23.353" v="1742" actId="1076"/>
          <ac:spMkLst>
            <pc:docMk/>
            <pc:sldMk cId="2753011666" sldId="399"/>
            <ac:spMk id="8" creationId="{91B47311-6541-0144-6AD6-DE0F6F0A3598}"/>
          </ac:spMkLst>
        </pc:spChg>
        <pc:spChg chg="add mod">
          <ac:chgData name="Toby Donaldson" userId="2e6e5431-bb17-4c41-9985-d39c50d83c73" providerId="ADAL" clId="{FD14D1BB-4174-485A-A80B-10D458200F7C}" dt="2024-02-05T22:42:17.084" v="1968" actId="20577"/>
          <ac:spMkLst>
            <pc:docMk/>
            <pc:sldMk cId="2753011666" sldId="399"/>
            <ac:spMk id="9" creationId="{772CEC73-FD2C-AEF4-BD0C-681D220C4345}"/>
          </ac:spMkLst>
        </pc:spChg>
        <pc:inkChg chg="add del">
          <ac:chgData name="Toby Donaldson" userId="2e6e5431-bb17-4c41-9985-d39c50d83c73" providerId="ADAL" clId="{FD14D1BB-4174-485A-A80B-10D458200F7C}" dt="2024-02-05T22:37:14.259" v="1741" actId="21"/>
          <ac:inkMkLst>
            <pc:docMk/>
            <pc:sldMk cId="2753011666" sldId="399"/>
            <ac:inkMk id="6" creationId="{721644CB-5309-02B2-CD64-08D49F4EF8D2}"/>
          </ac:inkMkLst>
        </pc:inkChg>
      </pc:sldChg>
      <pc:sldChg chg="addSp delSp modSp mod">
        <pc:chgData name="Toby Donaldson" userId="2e6e5431-bb17-4c41-9985-d39c50d83c73" providerId="ADAL" clId="{FD14D1BB-4174-485A-A80B-10D458200F7C}" dt="2024-02-05T22:41:53.757" v="1956" actId="20577"/>
        <pc:sldMkLst>
          <pc:docMk/>
          <pc:sldMk cId="1827292657" sldId="400"/>
        </pc:sldMkLst>
        <pc:spChg chg="mod">
          <ac:chgData name="Toby Donaldson" userId="2e6e5431-bb17-4c41-9985-d39c50d83c73" providerId="ADAL" clId="{FD14D1BB-4174-485A-A80B-10D458200F7C}" dt="2024-02-05T22:39:24.185" v="1758" actId="1076"/>
          <ac:spMkLst>
            <pc:docMk/>
            <pc:sldMk cId="1827292657" sldId="400"/>
            <ac:spMk id="6" creationId="{92299F3D-55E4-86E6-413E-310C828BDDCD}"/>
          </ac:spMkLst>
        </pc:spChg>
        <pc:spChg chg="mod">
          <ac:chgData name="Toby Donaldson" userId="2e6e5431-bb17-4c41-9985-d39c50d83c73" providerId="ADAL" clId="{FD14D1BB-4174-485A-A80B-10D458200F7C}" dt="2024-02-05T04:07:56.595" v="732" actId="20577"/>
          <ac:spMkLst>
            <pc:docMk/>
            <pc:sldMk cId="1827292657" sldId="400"/>
            <ac:spMk id="7" creationId="{0EBEA454-A455-6177-3ADB-F18344428A1D}"/>
          </ac:spMkLst>
        </pc:spChg>
        <pc:spChg chg="add mod">
          <ac:chgData name="Toby Donaldson" userId="2e6e5431-bb17-4c41-9985-d39c50d83c73" providerId="ADAL" clId="{FD14D1BB-4174-485A-A80B-10D458200F7C}" dt="2024-02-05T22:41:53.757" v="1956" actId="20577"/>
          <ac:spMkLst>
            <pc:docMk/>
            <pc:sldMk cId="1827292657" sldId="400"/>
            <ac:spMk id="10" creationId="{7410DB44-B1CE-5817-42B9-E549FDACCECC}"/>
          </ac:spMkLst>
        </pc:spChg>
        <pc:inkChg chg="del">
          <ac:chgData name="Toby Donaldson" userId="2e6e5431-bb17-4c41-9985-d39c50d83c73" providerId="ADAL" clId="{FD14D1BB-4174-485A-A80B-10D458200F7C}" dt="2024-02-05T22:39:21.572" v="1757" actId="21"/>
          <ac:inkMkLst>
            <pc:docMk/>
            <pc:sldMk cId="1827292657" sldId="400"/>
            <ac:inkMk id="8" creationId="{DC8B884D-6656-DB10-49F9-41AA2461A41D}"/>
          </ac:inkMkLst>
        </pc:inkChg>
        <pc:inkChg chg="add mod">
          <ac:chgData name="Toby Donaldson" userId="2e6e5431-bb17-4c41-9985-d39c50d83c73" providerId="ADAL" clId="{FD14D1BB-4174-485A-A80B-10D458200F7C}" dt="2024-02-05T22:39:09.762" v="1755"/>
          <ac:inkMkLst>
            <pc:docMk/>
            <pc:sldMk cId="1827292657" sldId="400"/>
            <ac:inkMk id="9" creationId="{12C6332C-E4F5-4306-2354-411D49060A62}"/>
          </ac:inkMkLst>
        </pc:inkChg>
      </pc:sldChg>
      <pc:sldChg chg="addSp delSp modSp mod">
        <pc:chgData name="Toby Donaldson" userId="2e6e5431-bb17-4c41-9985-d39c50d83c73" providerId="ADAL" clId="{FD14D1BB-4174-485A-A80B-10D458200F7C}" dt="2024-02-05T22:42:35.552" v="1973" actId="207"/>
        <pc:sldMkLst>
          <pc:docMk/>
          <pc:sldMk cId="98727621" sldId="401"/>
        </pc:sldMkLst>
        <pc:spChg chg="add mod">
          <ac:chgData name="Toby Donaldson" userId="2e6e5431-bb17-4c41-9985-d39c50d83c73" providerId="ADAL" clId="{FD14D1BB-4174-485A-A80B-10D458200F7C}" dt="2024-02-05T22:42:35.552" v="1973" actId="207"/>
          <ac:spMkLst>
            <pc:docMk/>
            <pc:sldMk cId="98727621" sldId="401"/>
            <ac:spMk id="9" creationId="{697EECD6-09FB-36AA-6E0D-C746335A0A5D}"/>
          </ac:spMkLst>
        </pc:spChg>
        <pc:inkChg chg="del">
          <ac:chgData name="Toby Donaldson" userId="2e6e5431-bb17-4c41-9985-d39c50d83c73" providerId="ADAL" clId="{FD14D1BB-4174-485A-A80B-10D458200F7C}" dt="2024-02-05T22:40:40.424" v="1853" actId="21"/>
          <ac:inkMkLst>
            <pc:docMk/>
            <pc:sldMk cId="98727621" sldId="401"/>
            <ac:inkMk id="8" creationId="{B5983156-EFD4-EA85-EAA3-860E7E72C2A0}"/>
          </ac:inkMkLst>
        </pc:inkChg>
      </pc:sldChg>
      <pc:sldChg chg="delSp modSp mod">
        <pc:chgData name="Toby Donaldson" userId="2e6e5431-bb17-4c41-9985-d39c50d83c73" providerId="ADAL" clId="{FD14D1BB-4174-485A-A80B-10D458200F7C}" dt="2024-02-05T22:42:45.649" v="1974" actId="21"/>
        <pc:sldMkLst>
          <pc:docMk/>
          <pc:sldMk cId="2098127497" sldId="402"/>
        </pc:sldMkLst>
        <pc:spChg chg="mod">
          <ac:chgData name="Toby Donaldson" userId="2e6e5431-bb17-4c41-9985-d39c50d83c73" providerId="ADAL" clId="{FD14D1BB-4174-485A-A80B-10D458200F7C}" dt="2024-02-05T04:09:24.996" v="738" actId="20577"/>
          <ac:spMkLst>
            <pc:docMk/>
            <pc:sldMk cId="2098127497" sldId="402"/>
            <ac:spMk id="13" creationId="{9C76A361-1852-3CE8-9103-92B277620487}"/>
          </ac:spMkLst>
        </pc:spChg>
        <pc:inkChg chg="del">
          <ac:chgData name="Toby Donaldson" userId="2e6e5431-bb17-4c41-9985-d39c50d83c73" providerId="ADAL" clId="{FD14D1BB-4174-485A-A80B-10D458200F7C}" dt="2024-02-05T22:42:45.649" v="1974" actId="21"/>
          <ac:inkMkLst>
            <pc:docMk/>
            <pc:sldMk cId="2098127497" sldId="402"/>
            <ac:inkMk id="8" creationId="{F9A0F372-3C5C-7FCD-1EB4-D5A999C387B5}"/>
          </ac:inkMkLst>
        </pc:inkChg>
        <pc:cxnChg chg="mod">
          <ac:chgData name="Toby Donaldson" userId="2e6e5431-bb17-4c41-9985-d39c50d83c73" providerId="ADAL" clId="{FD14D1BB-4174-485A-A80B-10D458200F7C}" dt="2024-02-05T04:09:24.996" v="738" actId="20577"/>
          <ac:cxnSpMkLst>
            <pc:docMk/>
            <pc:sldMk cId="2098127497" sldId="402"/>
            <ac:cxnSpMk id="15" creationId="{AC4E5084-F922-E3FF-AB17-4F4A7B0F5B54}"/>
          </ac:cxnSpMkLst>
        </pc:cxnChg>
      </pc:sldChg>
      <pc:sldChg chg="delSp modSp mod">
        <pc:chgData name="Toby Donaldson" userId="2e6e5431-bb17-4c41-9985-d39c50d83c73" providerId="ADAL" clId="{FD14D1BB-4174-485A-A80B-10D458200F7C}" dt="2024-02-05T22:42:53.928" v="1975" actId="21"/>
        <pc:sldMkLst>
          <pc:docMk/>
          <pc:sldMk cId="940628499" sldId="403"/>
        </pc:sldMkLst>
        <pc:spChg chg="mod">
          <ac:chgData name="Toby Donaldson" userId="2e6e5431-bb17-4c41-9985-d39c50d83c73" providerId="ADAL" clId="{FD14D1BB-4174-485A-A80B-10D458200F7C}" dt="2024-02-05T04:09:44.214" v="741" actId="14100"/>
          <ac:spMkLst>
            <pc:docMk/>
            <pc:sldMk cId="940628499" sldId="403"/>
            <ac:spMk id="16" creationId="{A9E85C41-FCDB-48E9-060C-029E60331A4A}"/>
          </ac:spMkLst>
        </pc:spChg>
        <pc:inkChg chg="del">
          <ac:chgData name="Toby Donaldson" userId="2e6e5431-bb17-4c41-9985-d39c50d83c73" providerId="ADAL" clId="{FD14D1BB-4174-485A-A80B-10D458200F7C}" dt="2024-02-05T22:42:53.928" v="1975" actId="21"/>
          <ac:inkMkLst>
            <pc:docMk/>
            <pc:sldMk cId="940628499" sldId="403"/>
            <ac:inkMk id="7" creationId="{32617A6E-B6FD-3354-BE79-0494D9E902AF}"/>
          </ac:inkMkLst>
        </pc:inkChg>
        <pc:cxnChg chg="mod">
          <ac:chgData name="Toby Donaldson" userId="2e6e5431-bb17-4c41-9985-d39c50d83c73" providerId="ADAL" clId="{FD14D1BB-4174-485A-A80B-10D458200F7C}" dt="2024-02-05T04:09:44.214" v="741" actId="14100"/>
          <ac:cxnSpMkLst>
            <pc:docMk/>
            <pc:sldMk cId="940628499" sldId="403"/>
            <ac:cxnSpMk id="18" creationId="{FB5B74B9-6747-A090-8E0B-18159636F113}"/>
          </ac:cxnSpMkLst>
        </pc:cxnChg>
      </pc:sldChg>
      <pc:sldChg chg="modSp mod">
        <pc:chgData name="Toby Donaldson" userId="2e6e5431-bb17-4c41-9985-d39c50d83c73" providerId="ADAL" clId="{FD14D1BB-4174-485A-A80B-10D458200F7C}" dt="2024-02-05T04:10:13.734" v="746" actId="20577"/>
        <pc:sldMkLst>
          <pc:docMk/>
          <pc:sldMk cId="2059484835" sldId="404"/>
        </pc:sldMkLst>
        <pc:spChg chg="mod">
          <ac:chgData name="Toby Donaldson" userId="2e6e5431-bb17-4c41-9985-d39c50d83c73" providerId="ADAL" clId="{FD14D1BB-4174-485A-A80B-10D458200F7C}" dt="2024-02-05T04:10:13.734" v="746" actId="20577"/>
          <ac:spMkLst>
            <pc:docMk/>
            <pc:sldMk cId="2059484835" sldId="404"/>
            <ac:spMk id="8" creationId="{C105D0BF-D89D-A499-06C3-E6D8A100F61C}"/>
          </ac:spMkLst>
        </pc:spChg>
      </pc:sldChg>
      <pc:sldChg chg="addSp delSp modSp mod">
        <pc:chgData name="Toby Donaldson" userId="2e6e5431-bb17-4c41-9985-d39c50d83c73" providerId="ADAL" clId="{FD14D1BB-4174-485A-A80B-10D458200F7C}" dt="2024-02-05T22:42:02.042" v="1960" actId="20577"/>
        <pc:sldMkLst>
          <pc:docMk/>
          <pc:sldMk cId="1115259671" sldId="406"/>
        </pc:sldMkLst>
        <pc:spChg chg="mod">
          <ac:chgData name="Toby Donaldson" userId="2e6e5431-bb17-4c41-9985-d39c50d83c73" providerId="ADAL" clId="{FD14D1BB-4174-485A-A80B-10D458200F7C}" dt="2024-02-05T22:38:22.458" v="1750" actId="20577"/>
          <ac:spMkLst>
            <pc:docMk/>
            <pc:sldMk cId="1115259671" sldId="406"/>
            <ac:spMk id="2" creationId="{FAC06C1F-07FB-3DB7-CA35-0270FCF432E7}"/>
          </ac:spMkLst>
        </pc:spChg>
        <pc:spChg chg="mod">
          <ac:chgData name="Toby Donaldson" userId="2e6e5431-bb17-4c41-9985-d39c50d83c73" providerId="ADAL" clId="{FD14D1BB-4174-485A-A80B-10D458200F7C}" dt="2024-02-05T22:38:30.681" v="1751" actId="1076"/>
          <ac:spMkLst>
            <pc:docMk/>
            <pc:sldMk cId="1115259671" sldId="406"/>
            <ac:spMk id="5" creationId="{00875744-F50D-0EB4-32BD-18E1FE5F2ED3}"/>
          </ac:spMkLst>
        </pc:spChg>
        <pc:spChg chg="mod">
          <ac:chgData name="Toby Donaldson" userId="2e6e5431-bb17-4c41-9985-d39c50d83c73" providerId="ADAL" clId="{FD14D1BB-4174-485A-A80B-10D458200F7C}" dt="2024-02-05T22:38:30.681" v="1751" actId="1076"/>
          <ac:spMkLst>
            <pc:docMk/>
            <pc:sldMk cId="1115259671" sldId="406"/>
            <ac:spMk id="7" creationId="{0EBEA454-A455-6177-3ADB-F18344428A1D}"/>
          </ac:spMkLst>
        </pc:spChg>
        <pc:spChg chg="add mod">
          <ac:chgData name="Toby Donaldson" userId="2e6e5431-bb17-4c41-9985-d39c50d83c73" providerId="ADAL" clId="{FD14D1BB-4174-485A-A80B-10D458200F7C}" dt="2024-02-05T22:42:02.042" v="1960" actId="20577"/>
          <ac:spMkLst>
            <pc:docMk/>
            <pc:sldMk cId="1115259671" sldId="406"/>
            <ac:spMk id="8" creationId="{3C13EC62-A676-378F-96FD-E0D6C1FB3894}"/>
          </ac:spMkLst>
        </pc:spChg>
        <pc:inkChg chg="del">
          <ac:chgData name="Toby Donaldson" userId="2e6e5431-bb17-4c41-9985-d39c50d83c73" providerId="ADAL" clId="{FD14D1BB-4174-485A-A80B-10D458200F7C}" dt="2024-02-05T22:38:18.139" v="1749" actId="21"/>
          <ac:inkMkLst>
            <pc:docMk/>
            <pc:sldMk cId="1115259671" sldId="406"/>
            <ac:inkMk id="6" creationId="{FE06DA53-FF32-84DA-C21F-AEE515197C4F}"/>
          </ac:inkMkLst>
        </pc:inkChg>
      </pc:sldChg>
      <pc:sldChg chg="addSp delSp modSp mod">
        <pc:chgData name="Toby Donaldson" userId="2e6e5431-bb17-4c41-9985-d39c50d83c73" providerId="ADAL" clId="{FD14D1BB-4174-485A-A80B-10D458200F7C}" dt="2024-02-05T22:48:04.911" v="2257" actId="21"/>
        <pc:sldMkLst>
          <pc:docMk/>
          <pc:sldMk cId="119016610" sldId="407"/>
        </pc:sldMkLst>
        <pc:spChg chg="mod">
          <ac:chgData name="Toby Donaldson" userId="2e6e5431-bb17-4c41-9985-d39c50d83c73" providerId="ADAL" clId="{FD14D1BB-4174-485A-A80B-10D458200F7C}" dt="2024-02-05T04:21:33.678" v="862" actId="27636"/>
          <ac:spMkLst>
            <pc:docMk/>
            <pc:sldMk cId="119016610" sldId="407"/>
            <ac:spMk id="3" creationId="{4E6D41F9-D672-06B9-1E23-75EB2C8A0482}"/>
          </ac:spMkLst>
        </pc:spChg>
        <pc:spChg chg="add mod">
          <ac:chgData name="Toby Donaldson" userId="2e6e5431-bb17-4c41-9985-d39c50d83c73" providerId="ADAL" clId="{FD14D1BB-4174-485A-A80B-10D458200F7C}" dt="2024-02-05T04:23:20.366" v="884" actId="1076"/>
          <ac:spMkLst>
            <pc:docMk/>
            <pc:sldMk cId="119016610" sldId="407"/>
            <ac:spMk id="11" creationId="{1294C1C9-EF56-4D4F-938D-2723B782757E}"/>
          </ac:spMkLst>
        </pc:spChg>
        <pc:picChg chg="add mod">
          <ac:chgData name="Toby Donaldson" userId="2e6e5431-bb17-4c41-9985-d39c50d83c73" providerId="ADAL" clId="{FD14D1BB-4174-485A-A80B-10D458200F7C}" dt="2024-02-05T04:13:49.478" v="829" actId="14100"/>
          <ac:picMkLst>
            <pc:docMk/>
            <pc:sldMk cId="119016610" sldId="407"/>
            <ac:picMk id="6" creationId="{E9EEC35E-1BBB-87F1-5E98-379AA3D757CF}"/>
          </ac:picMkLst>
        </pc:picChg>
        <pc:picChg chg="add mod">
          <ac:chgData name="Toby Donaldson" userId="2e6e5431-bb17-4c41-9985-d39c50d83c73" providerId="ADAL" clId="{FD14D1BB-4174-485A-A80B-10D458200F7C}" dt="2024-02-05T04:14:30.516" v="836"/>
          <ac:picMkLst>
            <pc:docMk/>
            <pc:sldMk cId="119016610" sldId="407"/>
            <ac:picMk id="8" creationId="{9D64C54C-269F-AD30-CC0D-C9DA47E667EE}"/>
          </ac:picMkLst>
        </pc:picChg>
        <pc:picChg chg="add del mod">
          <ac:chgData name="Toby Donaldson" userId="2e6e5431-bb17-4c41-9985-d39c50d83c73" providerId="ADAL" clId="{FD14D1BB-4174-485A-A80B-10D458200F7C}" dt="2024-02-05T04:16:07.500" v="845" actId="21"/>
          <ac:picMkLst>
            <pc:docMk/>
            <pc:sldMk cId="119016610" sldId="407"/>
            <ac:picMk id="10" creationId="{1E638D1C-999D-7CC6-DF99-304555F15292}"/>
          </ac:picMkLst>
        </pc:picChg>
        <pc:inkChg chg="del">
          <ac:chgData name="Toby Donaldson" userId="2e6e5431-bb17-4c41-9985-d39c50d83c73" providerId="ADAL" clId="{FD14D1BB-4174-485A-A80B-10D458200F7C}" dt="2024-02-05T22:48:04.911" v="2257" actId="21"/>
          <ac:inkMkLst>
            <pc:docMk/>
            <pc:sldMk cId="119016610" sldId="407"/>
            <ac:inkMk id="5" creationId="{1C0DD72C-D263-EC0B-6667-FBAED191AECB}"/>
          </ac:inkMkLst>
        </pc:inkChg>
      </pc:sldChg>
      <pc:sldChg chg="modSp mod">
        <pc:chgData name="Toby Donaldson" userId="2e6e5431-bb17-4c41-9985-d39c50d83c73" providerId="ADAL" clId="{FD14D1BB-4174-485A-A80B-10D458200F7C}" dt="2024-02-05T04:49:31.369" v="1463" actId="6549"/>
        <pc:sldMkLst>
          <pc:docMk/>
          <pc:sldMk cId="2683748588" sldId="408"/>
        </pc:sldMkLst>
        <pc:spChg chg="mod">
          <ac:chgData name="Toby Donaldson" userId="2e6e5431-bb17-4c41-9985-d39c50d83c73" providerId="ADAL" clId="{FD14D1BB-4174-485A-A80B-10D458200F7C}" dt="2024-02-05T04:49:31.369" v="1463" actId="6549"/>
          <ac:spMkLst>
            <pc:docMk/>
            <pc:sldMk cId="2683748588" sldId="408"/>
            <ac:spMk id="9" creationId="{6F6F9509-2304-4DF5-E5E4-647F33FB837C}"/>
          </ac:spMkLst>
        </pc:spChg>
      </pc:sldChg>
      <pc:sldChg chg="modSp mod">
        <pc:chgData name="Toby Donaldson" userId="2e6e5431-bb17-4c41-9985-d39c50d83c73" providerId="ADAL" clId="{FD14D1BB-4174-485A-A80B-10D458200F7C}" dt="2024-02-05T04:49:15.977" v="1457" actId="6549"/>
        <pc:sldMkLst>
          <pc:docMk/>
          <pc:sldMk cId="3080840747" sldId="409"/>
        </pc:sldMkLst>
        <pc:spChg chg="mod">
          <ac:chgData name="Toby Donaldson" userId="2e6e5431-bb17-4c41-9985-d39c50d83c73" providerId="ADAL" clId="{FD14D1BB-4174-485A-A80B-10D458200F7C}" dt="2024-02-05T04:49:15.977" v="1457" actId="6549"/>
          <ac:spMkLst>
            <pc:docMk/>
            <pc:sldMk cId="3080840747" sldId="409"/>
            <ac:spMk id="9" creationId="{6F6F9509-2304-4DF5-E5E4-647F33FB837C}"/>
          </ac:spMkLst>
        </pc:spChg>
        <pc:spChg chg="mod">
          <ac:chgData name="Toby Donaldson" userId="2e6e5431-bb17-4c41-9985-d39c50d83c73" providerId="ADAL" clId="{FD14D1BB-4174-485A-A80B-10D458200F7C}" dt="2024-02-05T04:25:35.824" v="921" actId="14100"/>
          <ac:spMkLst>
            <pc:docMk/>
            <pc:sldMk cId="3080840747" sldId="409"/>
            <ac:spMk id="13" creationId="{9C76A361-1852-3CE8-9103-92B277620487}"/>
          </ac:spMkLst>
        </pc:spChg>
        <pc:cxnChg chg="mod">
          <ac:chgData name="Toby Donaldson" userId="2e6e5431-bb17-4c41-9985-d39c50d83c73" providerId="ADAL" clId="{FD14D1BB-4174-485A-A80B-10D458200F7C}" dt="2024-02-05T04:25:35.824" v="921" actId="14100"/>
          <ac:cxnSpMkLst>
            <pc:docMk/>
            <pc:sldMk cId="3080840747" sldId="409"/>
            <ac:cxnSpMk id="10" creationId="{6924679F-C42B-3A1F-8CCB-C4D6C8B24B70}"/>
          </ac:cxnSpMkLst>
        </pc:cxnChg>
      </pc:sldChg>
      <pc:sldChg chg="modSp mod">
        <pc:chgData name="Toby Donaldson" userId="2e6e5431-bb17-4c41-9985-d39c50d83c73" providerId="ADAL" clId="{FD14D1BB-4174-485A-A80B-10D458200F7C}" dt="2024-02-05T04:49:03.300" v="1452" actId="6549"/>
        <pc:sldMkLst>
          <pc:docMk/>
          <pc:sldMk cId="2637678866" sldId="410"/>
        </pc:sldMkLst>
        <pc:spChg chg="mod">
          <ac:chgData name="Toby Donaldson" userId="2e6e5431-bb17-4c41-9985-d39c50d83c73" providerId="ADAL" clId="{FD14D1BB-4174-485A-A80B-10D458200F7C}" dt="2024-02-05T04:49:03.300" v="1452" actId="6549"/>
          <ac:spMkLst>
            <pc:docMk/>
            <pc:sldMk cId="2637678866" sldId="410"/>
            <ac:spMk id="9" creationId="{6F6F9509-2304-4DF5-E5E4-647F33FB837C}"/>
          </ac:spMkLst>
        </pc:spChg>
        <pc:spChg chg="mod">
          <ac:chgData name="Toby Donaldson" userId="2e6e5431-bb17-4c41-9985-d39c50d83c73" providerId="ADAL" clId="{FD14D1BB-4174-485A-A80B-10D458200F7C}" dt="2024-02-05T04:26:08.016" v="938" actId="114"/>
          <ac:spMkLst>
            <pc:docMk/>
            <pc:sldMk cId="2637678866" sldId="410"/>
            <ac:spMk id="13" creationId="{9C76A361-1852-3CE8-9103-92B277620487}"/>
          </ac:spMkLst>
        </pc:spChg>
      </pc:sldChg>
      <pc:sldChg chg="modSp mod">
        <pc:chgData name="Toby Donaldson" userId="2e6e5431-bb17-4c41-9985-d39c50d83c73" providerId="ADAL" clId="{FD14D1BB-4174-485A-A80B-10D458200F7C}" dt="2024-02-05T04:48:41.923" v="1448" actId="6549"/>
        <pc:sldMkLst>
          <pc:docMk/>
          <pc:sldMk cId="3276145943" sldId="411"/>
        </pc:sldMkLst>
        <pc:spChg chg="mod">
          <ac:chgData name="Toby Donaldson" userId="2e6e5431-bb17-4c41-9985-d39c50d83c73" providerId="ADAL" clId="{FD14D1BB-4174-485A-A80B-10D458200F7C}" dt="2024-02-05T04:26:23.655" v="940" actId="20577"/>
          <ac:spMkLst>
            <pc:docMk/>
            <pc:sldMk cId="3276145943" sldId="411"/>
            <ac:spMk id="5" creationId="{00875744-F50D-0EB4-32BD-18E1FE5F2ED3}"/>
          </ac:spMkLst>
        </pc:spChg>
        <pc:spChg chg="mod">
          <ac:chgData name="Toby Donaldson" userId="2e6e5431-bb17-4c41-9985-d39c50d83c73" providerId="ADAL" clId="{FD14D1BB-4174-485A-A80B-10D458200F7C}" dt="2024-02-05T04:48:41.923" v="1448" actId="6549"/>
          <ac:spMkLst>
            <pc:docMk/>
            <pc:sldMk cId="3276145943" sldId="411"/>
            <ac:spMk id="9" creationId="{6F6F9509-2304-4DF5-E5E4-647F33FB837C}"/>
          </ac:spMkLst>
        </pc:spChg>
      </pc:sldChg>
      <pc:sldChg chg="modSp mod">
        <pc:chgData name="Toby Donaldson" userId="2e6e5431-bb17-4c41-9985-d39c50d83c73" providerId="ADAL" clId="{FD14D1BB-4174-485A-A80B-10D458200F7C}" dt="2024-02-05T04:50:08.050" v="1467" actId="6549"/>
        <pc:sldMkLst>
          <pc:docMk/>
          <pc:sldMk cId="557759141" sldId="412"/>
        </pc:sldMkLst>
        <pc:spChg chg="mod">
          <ac:chgData name="Toby Donaldson" userId="2e6e5431-bb17-4c41-9985-d39c50d83c73" providerId="ADAL" clId="{FD14D1BB-4174-485A-A80B-10D458200F7C}" dt="2024-02-05T04:50:08.050" v="1467" actId="6549"/>
          <ac:spMkLst>
            <pc:docMk/>
            <pc:sldMk cId="557759141" sldId="412"/>
            <ac:spMk id="9" creationId="{6F6F9509-2304-4DF5-E5E4-647F33FB837C}"/>
          </ac:spMkLst>
        </pc:spChg>
        <pc:spChg chg="mod">
          <ac:chgData name="Toby Donaldson" userId="2e6e5431-bb17-4c41-9985-d39c50d83c73" providerId="ADAL" clId="{FD14D1BB-4174-485A-A80B-10D458200F7C}" dt="2024-02-05T04:27:53.391" v="957" actId="14100"/>
          <ac:spMkLst>
            <pc:docMk/>
            <pc:sldMk cId="557759141" sldId="412"/>
            <ac:spMk id="13" creationId="{9C76A361-1852-3CE8-9103-92B277620487}"/>
          </ac:spMkLst>
        </pc:spChg>
      </pc:sldChg>
      <pc:sldChg chg="modSp mod">
        <pc:chgData name="Toby Donaldson" userId="2e6e5431-bb17-4c41-9985-d39c50d83c73" providerId="ADAL" clId="{FD14D1BB-4174-485A-A80B-10D458200F7C}" dt="2024-02-05T04:28:22.547" v="965" actId="20577"/>
        <pc:sldMkLst>
          <pc:docMk/>
          <pc:sldMk cId="4052424333" sldId="413"/>
        </pc:sldMkLst>
        <pc:spChg chg="mod">
          <ac:chgData name="Toby Donaldson" userId="2e6e5431-bb17-4c41-9985-d39c50d83c73" providerId="ADAL" clId="{FD14D1BB-4174-485A-A80B-10D458200F7C}" dt="2024-02-05T04:28:22.547" v="965" actId="20577"/>
          <ac:spMkLst>
            <pc:docMk/>
            <pc:sldMk cId="4052424333" sldId="413"/>
            <ac:spMk id="13" creationId="{9C76A361-1852-3CE8-9103-92B277620487}"/>
          </ac:spMkLst>
        </pc:spChg>
      </pc:sldChg>
      <pc:sldChg chg="del">
        <pc:chgData name="Toby Donaldson" userId="2e6e5431-bb17-4c41-9985-d39c50d83c73" providerId="ADAL" clId="{FD14D1BB-4174-485A-A80B-10D458200F7C}" dt="2024-02-02T22:55:33.001" v="3" actId="18676"/>
        <pc:sldMkLst>
          <pc:docMk/>
          <pc:sldMk cId="3278873853" sldId="415"/>
        </pc:sldMkLst>
      </pc:sldChg>
      <pc:sldChg chg="del">
        <pc:chgData name="Toby Donaldson" userId="2e6e5431-bb17-4c41-9985-d39c50d83c73" providerId="ADAL" clId="{FD14D1BB-4174-485A-A80B-10D458200F7C}" dt="2024-02-02T22:55:33.001" v="3" actId="18676"/>
        <pc:sldMkLst>
          <pc:docMk/>
          <pc:sldMk cId="2081931127" sldId="416"/>
        </pc:sldMkLst>
      </pc:sldChg>
      <pc:sldChg chg="del">
        <pc:chgData name="Toby Donaldson" userId="2e6e5431-bb17-4c41-9985-d39c50d83c73" providerId="ADAL" clId="{FD14D1BB-4174-485A-A80B-10D458200F7C}" dt="2024-02-02T22:55:33.001" v="3" actId="18676"/>
        <pc:sldMkLst>
          <pc:docMk/>
          <pc:sldMk cId="4070220209" sldId="417"/>
        </pc:sldMkLst>
      </pc:sldChg>
      <pc:sldChg chg="del">
        <pc:chgData name="Toby Donaldson" userId="2e6e5431-bb17-4c41-9985-d39c50d83c73" providerId="ADAL" clId="{FD14D1BB-4174-485A-A80B-10D458200F7C}" dt="2024-02-02T22:55:33.001" v="3" actId="18676"/>
        <pc:sldMkLst>
          <pc:docMk/>
          <pc:sldMk cId="3078154198" sldId="418"/>
        </pc:sldMkLst>
      </pc:sldChg>
      <pc:sldChg chg="del">
        <pc:chgData name="Toby Donaldson" userId="2e6e5431-bb17-4c41-9985-d39c50d83c73" providerId="ADAL" clId="{FD14D1BB-4174-485A-A80B-10D458200F7C}" dt="2024-02-02T22:55:33.001" v="3" actId="18676"/>
        <pc:sldMkLst>
          <pc:docMk/>
          <pc:sldMk cId="2477748274" sldId="419"/>
        </pc:sldMkLst>
      </pc:sldChg>
      <pc:sldChg chg="del">
        <pc:chgData name="Toby Donaldson" userId="2e6e5431-bb17-4c41-9985-d39c50d83c73" providerId="ADAL" clId="{FD14D1BB-4174-485A-A80B-10D458200F7C}" dt="2024-02-02T22:56:18.831" v="6" actId="18676"/>
        <pc:sldMkLst>
          <pc:docMk/>
          <pc:sldMk cId="2450992427" sldId="420"/>
        </pc:sldMkLst>
      </pc:sldChg>
      <pc:sldChg chg="addSp modSp mod">
        <pc:chgData name="Toby Donaldson" userId="2e6e5431-bb17-4c41-9985-d39c50d83c73" providerId="ADAL" clId="{FD14D1BB-4174-485A-A80B-10D458200F7C}" dt="2024-02-05T04:07:45.762" v="731" actId="113"/>
        <pc:sldMkLst>
          <pc:docMk/>
          <pc:sldMk cId="3702841320" sldId="421"/>
        </pc:sldMkLst>
        <pc:spChg chg="mod">
          <ac:chgData name="Toby Donaldson" userId="2e6e5431-bb17-4c41-9985-d39c50d83c73" providerId="ADAL" clId="{FD14D1BB-4174-485A-A80B-10D458200F7C}" dt="2024-02-05T04:07:45.762" v="731" actId="113"/>
          <ac:spMkLst>
            <pc:docMk/>
            <pc:sldMk cId="3702841320" sldId="421"/>
            <ac:spMk id="3" creationId="{A7C0964B-67CE-ADF5-6664-560B0659AFC8}"/>
          </ac:spMkLst>
        </pc:spChg>
        <pc:spChg chg="add mod">
          <ac:chgData name="Toby Donaldson" userId="2e6e5431-bb17-4c41-9985-d39c50d83c73" providerId="ADAL" clId="{FD14D1BB-4174-485A-A80B-10D458200F7C}" dt="2024-02-05T04:05:20.925" v="508" actId="1076"/>
          <ac:spMkLst>
            <pc:docMk/>
            <pc:sldMk cId="3702841320" sldId="421"/>
            <ac:spMk id="5" creationId="{F537E669-ADC8-2A39-AC86-601586DFAD20}"/>
          </ac:spMkLst>
        </pc:spChg>
        <pc:spChg chg="add mod">
          <ac:chgData name="Toby Donaldson" userId="2e6e5431-bb17-4c41-9985-d39c50d83c73" providerId="ADAL" clId="{FD14D1BB-4174-485A-A80B-10D458200F7C}" dt="2024-02-05T04:05:20.925" v="508" actId="1076"/>
          <ac:spMkLst>
            <pc:docMk/>
            <pc:sldMk cId="3702841320" sldId="421"/>
            <ac:spMk id="6" creationId="{C9083670-0C38-61AD-2F38-9F146DF47118}"/>
          </ac:spMkLst>
        </pc:spChg>
      </pc:sldChg>
      <pc:sldChg chg="modSp add mod ord">
        <pc:chgData name="Toby Donaldson" userId="2e6e5431-bb17-4c41-9985-d39c50d83c73" providerId="ADAL" clId="{FD14D1BB-4174-485A-A80B-10D458200F7C}" dt="2024-02-05T04:21:19.464" v="859"/>
        <pc:sldMkLst>
          <pc:docMk/>
          <pc:sldMk cId="3513685017" sldId="422"/>
        </pc:sldMkLst>
        <pc:spChg chg="mod">
          <ac:chgData name="Toby Donaldson" userId="2e6e5431-bb17-4c41-9985-d39c50d83c73" providerId="ADAL" clId="{FD14D1BB-4174-485A-A80B-10D458200F7C}" dt="2024-02-05T04:21:10.891" v="857" actId="27636"/>
          <ac:spMkLst>
            <pc:docMk/>
            <pc:sldMk cId="3513685017" sldId="422"/>
            <ac:spMk id="3" creationId="{4E6D41F9-D672-06B9-1E23-75EB2C8A0482}"/>
          </ac:spMkLst>
        </pc:spChg>
      </pc:sldChg>
      <pc:sldChg chg="delSp modSp add del mod">
        <pc:chgData name="Toby Donaldson" userId="2e6e5431-bb17-4c41-9985-d39c50d83c73" providerId="ADAL" clId="{FD14D1BB-4174-485A-A80B-10D458200F7C}" dt="2024-02-05T04:20:04.160" v="854" actId="2696"/>
        <pc:sldMkLst>
          <pc:docMk/>
          <pc:sldMk cId="4186996047" sldId="422"/>
        </pc:sldMkLst>
        <pc:picChg chg="del">
          <ac:chgData name="Toby Donaldson" userId="2e6e5431-bb17-4c41-9985-d39c50d83c73" providerId="ADAL" clId="{FD14D1BB-4174-485A-A80B-10D458200F7C}" dt="2024-02-05T04:15:38.957" v="841" actId="21"/>
          <ac:picMkLst>
            <pc:docMk/>
            <pc:sldMk cId="4186996047" sldId="422"/>
            <ac:picMk id="6" creationId="{E9EEC35E-1BBB-87F1-5E98-379AA3D757CF}"/>
          </ac:picMkLst>
        </pc:picChg>
        <pc:picChg chg="mod">
          <ac:chgData name="Toby Donaldson" userId="2e6e5431-bb17-4c41-9985-d39c50d83c73" providerId="ADAL" clId="{FD14D1BB-4174-485A-A80B-10D458200F7C}" dt="2024-02-05T04:17:32.245" v="853" actId="962"/>
          <ac:picMkLst>
            <pc:docMk/>
            <pc:sldMk cId="4186996047" sldId="422"/>
            <ac:picMk id="10" creationId="{1E638D1C-999D-7CC6-DF99-304555F15292}"/>
          </ac:picMkLst>
        </pc:picChg>
      </pc:sldChg>
      <pc:sldChg chg="add">
        <pc:chgData name="Toby Donaldson" userId="2e6e5431-bb17-4c41-9985-d39c50d83c73" providerId="ADAL" clId="{FD14D1BB-4174-485A-A80B-10D458200F7C}" dt="2024-02-05T04:21:27.682" v="860" actId="2890"/>
        <pc:sldMkLst>
          <pc:docMk/>
          <pc:sldMk cId="952866065" sldId="423"/>
        </pc:sldMkLst>
      </pc:sldChg>
      <pc:sldChg chg="delSp modSp add mod">
        <pc:chgData name="Toby Donaldson" userId="2e6e5431-bb17-4c41-9985-d39c50d83c73" providerId="ADAL" clId="{FD14D1BB-4174-485A-A80B-10D458200F7C}" dt="2024-02-05T04:48:21.090" v="1443" actId="20577"/>
        <pc:sldMkLst>
          <pc:docMk/>
          <pc:sldMk cId="1779211928" sldId="424"/>
        </pc:sldMkLst>
        <pc:spChg chg="mod">
          <ac:chgData name="Toby Donaldson" userId="2e6e5431-bb17-4c41-9985-d39c50d83c73" providerId="ADAL" clId="{FD14D1BB-4174-485A-A80B-10D458200F7C}" dt="2024-02-05T04:41:39.373" v="1270" actId="207"/>
          <ac:spMkLst>
            <pc:docMk/>
            <pc:sldMk cId="1779211928" sldId="424"/>
            <ac:spMk id="5" creationId="{00875744-F50D-0EB4-32BD-18E1FE5F2ED3}"/>
          </ac:spMkLst>
        </pc:spChg>
        <pc:spChg chg="del">
          <ac:chgData name="Toby Donaldson" userId="2e6e5431-bb17-4c41-9985-d39c50d83c73" providerId="ADAL" clId="{FD14D1BB-4174-485A-A80B-10D458200F7C}" dt="2024-02-05T04:36:46.487" v="967" actId="21"/>
          <ac:spMkLst>
            <pc:docMk/>
            <pc:sldMk cId="1779211928" sldId="424"/>
            <ac:spMk id="6" creationId="{0C902F19-D220-16D2-D542-A46DBB54DDF4}"/>
          </ac:spMkLst>
        </pc:spChg>
        <pc:spChg chg="mod">
          <ac:chgData name="Toby Donaldson" userId="2e6e5431-bb17-4c41-9985-d39c50d83c73" providerId="ADAL" clId="{FD14D1BB-4174-485A-A80B-10D458200F7C}" dt="2024-02-05T04:48:21.090" v="1443" actId="20577"/>
          <ac:spMkLst>
            <pc:docMk/>
            <pc:sldMk cId="1779211928" sldId="424"/>
            <ac:spMk id="9" creationId="{6F6F9509-2304-4DF5-E5E4-647F33FB837C}"/>
          </ac:spMkLst>
        </pc:spChg>
        <pc:spChg chg="mod">
          <ac:chgData name="Toby Donaldson" userId="2e6e5431-bb17-4c41-9985-d39c50d83c73" providerId="ADAL" clId="{FD14D1BB-4174-485A-A80B-10D458200F7C}" dt="2024-02-05T04:42:28.607" v="1389" actId="1076"/>
          <ac:spMkLst>
            <pc:docMk/>
            <pc:sldMk cId="1779211928" sldId="424"/>
            <ac:spMk id="13" creationId="{9C76A361-1852-3CE8-9103-92B277620487}"/>
          </ac:spMkLst>
        </pc:spChg>
        <pc:cxnChg chg="mod">
          <ac:chgData name="Toby Donaldson" userId="2e6e5431-bb17-4c41-9985-d39c50d83c73" providerId="ADAL" clId="{FD14D1BB-4174-485A-A80B-10D458200F7C}" dt="2024-02-05T04:42:43.518" v="1392" actId="14100"/>
          <ac:cxnSpMkLst>
            <pc:docMk/>
            <pc:sldMk cId="1779211928" sldId="424"/>
            <ac:cxnSpMk id="10" creationId="{6924679F-C42B-3A1F-8CCB-C4D6C8B24B70}"/>
          </ac:cxnSpMkLst>
        </pc:cxnChg>
      </pc:sldChg>
      <pc:sldChg chg="modSp add mod">
        <pc:chgData name="Toby Donaldson" userId="2e6e5431-bb17-4c41-9985-d39c50d83c73" providerId="ADAL" clId="{FD14D1BB-4174-485A-A80B-10D458200F7C}" dt="2024-02-05T04:53:17.919" v="1680" actId="14100"/>
        <pc:sldMkLst>
          <pc:docMk/>
          <pc:sldMk cId="2627036323" sldId="425"/>
        </pc:sldMkLst>
        <pc:spChg chg="mod">
          <ac:chgData name="Toby Donaldson" userId="2e6e5431-bb17-4c41-9985-d39c50d83c73" providerId="ADAL" clId="{FD14D1BB-4174-485A-A80B-10D458200F7C}" dt="2024-02-05T04:53:14.654" v="1679" actId="14100"/>
          <ac:spMkLst>
            <pc:docMk/>
            <pc:sldMk cId="2627036323" sldId="425"/>
            <ac:spMk id="13" creationId="{9C76A361-1852-3CE8-9103-92B277620487}"/>
          </ac:spMkLst>
        </pc:spChg>
        <pc:cxnChg chg="mod">
          <ac:chgData name="Toby Donaldson" userId="2e6e5431-bb17-4c41-9985-d39c50d83c73" providerId="ADAL" clId="{FD14D1BB-4174-485A-A80B-10D458200F7C}" dt="2024-02-05T04:53:17.919" v="1680" actId="14100"/>
          <ac:cxnSpMkLst>
            <pc:docMk/>
            <pc:sldMk cId="2627036323" sldId="425"/>
            <ac:cxnSpMk id="10" creationId="{6924679F-C42B-3A1F-8CCB-C4D6C8B24B70}"/>
          </ac:cxnSpMkLst>
        </pc:cxnChg>
      </pc:sldChg>
      <pc:sldChg chg="delSp mod">
        <pc:chgData name="Toby Donaldson" userId="2e6e5431-bb17-4c41-9985-d39c50d83c73" providerId="ADAL" clId="{FD14D1BB-4174-485A-A80B-10D458200F7C}" dt="2024-02-05T22:38:54.583" v="1754" actId="21"/>
        <pc:sldMkLst>
          <pc:docMk/>
          <pc:sldMk cId="3395774712" sldId="426"/>
        </pc:sldMkLst>
        <pc:inkChg chg="del">
          <ac:chgData name="Toby Donaldson" userId="2e6e5431-bb17-4c41-9985-d39c50d83c73" providerId="ADAL" clId="{FD14D1BB-4174-485A-A80B-10D458200F7C}" dt="2024-02-05T22:38:54.583" v="1754" actId="21"/>
          <ac:inkMkLst>
            <pc:docMk/>
            <pc:sldMk cId="3395774712" sldId="426"/>
            <ac:inkMk id="7" creationId="{12C6332C-E4F5-4306-2354-411D49060A62}"/>
          </ac:inkMkLst>
        </pc:inkChg>
      </pc:sldChg>
      <pc:sldChg chg="addSp delSp modSp add mod">
        <pc:chgData name="Toby Donaldson" userId="2e6e5431-bb17-4c41-9985-d39c50d83c73" providerId="ADAL" clId="{FD14D1BB-4174-485A-A80B-10D458200F7C}" dt="2024-02-05T22:52:01.458" v="2261" actId="208"/>
        <pc:sldMkLst>
          <pc:docMk/>
          <pc:sldMk cId="3729256756" sldId="427"/>
        </pc:sldMkLst>
        <pc:spChg chg="mod">
          <ac:chgData name="Toby Donaldson" userId="2e6e5431-bb17-4c41-9985-d39c50d83c73" providerId="ADAL" clId="{FD14D1BB-4174-485A-A80B-10D458200F7C}" dt="2024-02-05T22:43:21.740" v="1985" actId="20577"/>
          <ac:spMkLst>
            <pc:docMk/>
            <pc:sldMk cId="3729256756" sldId="427"/>
            <ac:spMk id="2" creationId="{FAC06C1F-07FB-3DB7-CA35-0270FCF432E7}"/>
          </ac:spMkLst>
        </pc:spChg>
        <pc:spChg chg="mod">
          <ac:chgData name="Toby Donaldson" userId="2e6e5431-bb17-4c41-9985-d39c50d83c73" providerId="ADAL" clId="{FD14D1BB-4174-485A-A80B-10D458200F7C}" dt="2024-02-05T22:45:41.496" v="2197" actId="1076"/>
          <ac:spMkLst>
            <pc:docMk/>
            <pc:sldMk cId="3729256756" sldId="427"/>
            <ac:spMk id="5" creationId="{00875744-F50D-0EB4-32BD-18E1FE5F2ED3}"/>
          </ac:spMkLst>
        </pc:spChg>
        <pc:spChg chg="add mod">
          <ac:chgData name="Toby Donaldson" userId="2e6e5431-bb17-4c41-9985-d39c50d83c73" providerId="ADAL" clId="{FD14D1BB-4174-485A-A80B-10D458200F7C}" dt="2024-02-05T22:46:52.204" v="2253" actId="207"/>
          <ac:spMkLst>
            <pc:docMk/>
            <pc:sldMk cId="3729256756" sldId="427"/>
            <ac:spMk id="6" creationId="{90A284CF-527A-2775-14B9-6DE7F659BFE8}"/>
          </ac:spMkLst>
        </pc:spChg>
        <pc:spChg chg="add mod">
          <ac:chgData name="Toby Donaldson" userId="2e6e5431-bb17-4c41-9985-d39c50d83c73" providerId="ADAL" clId="{FD14D1BB-4174-485A-A80B-10D458200F7C}" dt="2024-02-05T22:52:01.458" v="2261" actId="208"/>
          <ac:spMkLst>
            <pc:docMk/>
            <pc:sldMk cId="3729256756" sldId="427"/>
            <ac:spMk id="8" creationId="{0BE0DAF9-F7EB-C7CF-F0F9-6810BFDA5BF4}"/>
          </ac:spMkLst>
        </pc:spChg>
        <pc:spChg chg="mod">
          <ac:chgData name="Toby Donaldson" userId="2e6e5431-bb17-4c41-9985-d39c50d83c73" providerId="ADAL" clId="{FD14D1BB-4174-485A-A80B-10D458200F7C}" dt="2024-02-05T22:45:41.496" v="2197" actId="1076"/>
          <ac:spMkLst>
            <pc:docMk/>
            <pc:sldMk cId="3729256756" sldId="427"/>
            <ac:spMk id="13" creationId="{9C76A361-1852-3CE8-9103-92B277620487}"/>
          </ac:spMkLst>
        </pc:spChg>
        <pc:inkChg chg="del">
          <ac:chgData name="Toby Donaldson" userId="2e6e5431-bb17-4c41-9985-d39c50d83c73" providerId="ADAL" clId="{FD14D1BB-4174-485A-A80B-10D458200F7C}" dt="2024-02-05T22:43:24.920" v="1986" actId="21"/>
          <ac:inkMkLst>
            <pc:docMk/>
            <pc:sldMk cId="3729256756" sldId="427"/>
            <ac:inkMk id="7" creationId="{BD24CB6B-3941-B23C-A546-57991B6C7389}"/>
          </ac:inkMkLst>
        </pc:inkChg>
        <pc:cxnChg chg="del mod">
          <ac:chgData name="Toby Donaldson" userId="2e6e5431-bb17-4c41-9985-d39c50d83c73" providerId="ADAL" clId="{FD14D1BB-4174-485A-A80B-10D458200F7C}" dt="2024-02-05T22:43:33.344" v="1987" actId="21"/>
          <ac:cxnSpMkLst>
            <pc:docMk/>
            <pc:sldMk cId="3729256756" sldId="427"/>
            <ac:cxnSpMk id="15" creationId="{AC4E5084-F922-E3FF-AB17-4F4A7B0F5B54}"/>
          </ac:cxnSpMkLst>
        </pc:cxnChg>
      </pc:sldChg>
      <pc:sldChg chg="new del">
        <pc:chgData name="Toby Donaldson" userId="2e6e5431-bb17-4c41-9985-d39c50d83c73" providerId="ADAL" clId="{FD14D1BB-4174-485A-A80B-10D458200F7C}" dt="2024-02-05T22:45:19.137" v="2194" actId="2696"/>
        <pc:sldMkLst>
          <pc:docMk/>
          <pc:sldMk cId="2082904330" sldId="428"/>
        </pc:sldMkLst>
      </pc:sldChg>
      <pc:sldChg chg="modSp new mod">
        <pc:chgData name="Toby Donaldson" userId="2e6e5431-bb17-4c41-9985-d39c50d83c73" providerId="ADAL" clId="{FD14D1BB-4174-485A-A80B-10D458200F7C}" dt="2024-02-06T23:56:12.125" v="11341" actId="20577"/>
        <pc:sldMkLst>
          <pc:docMk/>
          <pc:sldMk cId="4276796932" sldId="428"/>
        </pc:sldMkLst>
        <pc:spChg chg="mod">
          <ac:chgData name="Toby Donaldson" userId="2e6e5431-bb17-4c41-9985-d39c50d83c73" providerId="ADAL" clId="{FD14D1BB-4174-485A-A80B-10D458200F7C}" dt="2024-02-06T23:56:12.125" v="11341" actId="20577"/>
          <ac:spMkLst>
            <pc:docMk/>
            <pc:sldMk cId="4276796932" sldId="428"/>
            <ac:spMk id="2" creationId="{607D814C-0E41-4166-EEA6-830E25DB00EC}"/>
          </ac:spMkLst>
        </pc:spChg>
        <pc:spChg chg="mod">
          <ac:chgData name="Toby Donaldson" userId="2e6e5431-bb17-4c41-9985-d39c50d83c73" providerId="ADAL" clId="{FD14D1BB-4174-485A-A80B-10D458200F7C}" dt="2024-02-06T23:55:45.081" v="11337" actId="20577"/>
          <ac:spMkLst>
            <pc:docMk/>
            <pc:sldMk cId="4276796932" sldId="428"/>
            <ac:spMk id="3" creationId="{7F5A5ECF-1C20-A408-12D8-6FEA0C515273}"/>
          </ac:spMkLst>
        </pc:spChg>
      </pc:sldChg>
      <pc:sldChg chg="modSp new mod">
        <pc:chgData name="Toby Donaldson" userId="2e6e5431-bb17-4c41-9985-d39c50d83c73" providerId="ADAL" clId="{FD14D1BB-4174-485A-A80B-10D458200F7C}" dt="2024-02-06T00:03:30.920" v="3715" actId="20577"/>
        <pc:sldMkLst>
          <pc:docMk/>
          <pc:sldMk cId="3676214657" sldId="429"/>
        </pc:sldMkLst>
        <pc:spChg chg="mod">
          <ac:chgData name="Toby Donaldson" userId="2e6e5431-bb17-4c41-9985-d39c50d83c73" providerId="ADAL" clId="{FD14D1BB-4174-485A-A80B-10D458200F7C}" dt="2024-02-06T00:01:29.979" v="3452" actId="20577"/>
          <ac:spMkLst>
            <pc:docMk/>
            <pc:sldMk cId="3676214657" sldId="429"/>
            <ac:spMk id="2" creationId="{1B4C81D2-343B-8B5A-ABC0-8C6CFE7E86B3}"/>
          </ac:spMkLst>
        </pc:spChg>
        <pc:spChg chg="mod">
          <ac:chgData name="Toby Donaldson" userId="2e6e5431-bb17-4c41-9985-d39c50d83c73" providerId="ADAL" clId="{FD14D1BB-4174-485A-A80B-10D458200F7C}" dt="2024-02-06T00:03:30.920" v="3715" actId="20577"/>
          <ac:spMkLst>
            <pc:docMk/>
            <pc:sldMk cId="3676214657" sldId="429"/>
            <ac:spMk id="3" creationId="{A86DC3F7-322F-C892-A90A-77CCE70945E8}"/>
          </ac:spMkLst>
        </pc:spChg>
      </pc:sldChg>
      <pc:sldChg chg="addSp modSp add mod">
        <pc:chgData name="Toby Donaldson" userId="2e6e5431-bb17-4c41-9985-d39c50d83c73" providerId="ADAL" clId="{FD14D1BB-4174-485A-A80B-10D458200F7C}" dt="2024-02-06T00:05:12.467" v="3788" actId="14100"/>
        <pc:sldMkLst>
          <pc:docMk/>
          <pc:sldMk cId="4176451181" sldId="430"/>
        </pc:sldMkLst>
        <pc:spChg chg="mod">
          <ac:chgData name="Toby Donaldson" userId="2e6e5431-bb17-4c41-9985-d39c50d83c73" providerId="ADAL" clId="{FD14D1BB-4174-485A-A80B-10D458200F7C}" dt="2024-02-06T00:03:25.860" v="3708" actId="20577"/>
          <ac:spMkLst>
            <pc:docMk/>
            <pc:sldMk cId="4176451181" sldId="430"/>
            <ac:spMk id="3" creationId="{A86DC3F7-322F-C892-A90A-77CCE70945E8}"/>
          </ac:spMkLst>
        </pc:spChg>
        <pc:spChg chg="add mod">
          <ac:chgData name="Toby Donaldson" userId="2e6e5431-bb17-4c41-9985-d39c50d83c73" providerId="ADAL" clId="{FD14D1BB-4174-485A-A80B-10D458200F7C}" dt="2024-02-06T00:04:34.533" v="3739" actId="20577"/>
          <ac:spMkLst>
            <pc:docMk/>
            <pc:sldMk cId="4176451181" sldId="430"/>
            <ac:spMk id="5" creationId="{6BCB946C-7ED5-599D-7316-0B79297C8213}"/>
          </ac:spMkLst>
        </pc:spChg>
        <pc:spChg chg="add mod">
          <ac:chgData name="Toby Donaldson" userId="2e6e5431-bb17-4c41-9985-d39c50d83c73" providerId="ADAL" clId="{FD14D1BB-4174-485A-A80B-10D458200F7C}" dt="2024-02-06T00:05:12.467" v="3788" actId="14100"/>
          <ac:spMkLst>
            <pc:docMk/>
            <pc:sldMk cId="4176451181" sldId="430"/>
            <ac:spMk id="6" creationId="{0A0A0C46-699D-2B2F-8C47-D6F8B7A42996}"/>
          </ac:spMkLst>
        </pc:spChg>
      </pc:sldChg>
      <pc:sldChg chg="modSp add del mod">
        <pc:chgData name="Toby Donaldson" userId="2e6e5431-bb17-4c41-9985-d39c50d83c73" providerId="ADAL" clId="{FD14D1BB-4174-485A-A80B-10D458200F7C}" dt="2024-02-06T00:06:22.507" v="3916" actId="2696"/>
        <pc:sldMkLst>
          <pc:docMk/>
          <pc:sldMk cId="906032240" sldId="431"/>
        </pc:sldMkLst>
        <pc:spChg chg="mod">
          <ac:chgData name="Toby Donaldson" userId="2e6e5431-bb17-4c41-9985-d39c50d83c73" providerId="ADAL" clId="{FD14D1BB-4174-485A-A80B-10D458200F7C}" dt="2024-02-06T00:06:16.895" v="3915" actId="20577"/>
          <ac:spMkLst>
            <pc:docMk/>
            <pc:sldMk cId="906032240" sldId="431"/>
            <ac:spMk id="5" creationId="{6BCB946C-7ED5-599D-7316-0B79297C8213}"/>
          </ac:spMkLst>
        </pc:spChg>
      </pc:sldChg>
      <pc:sldChg chg="addSp delSp modSp add mod ord">
        <pc:chgData name="Toby Donaldson" userId="2e6e5431-bb17-4c41-9985-d39c50d83c73" providerId="ADAL" clId="{FD14D1BB-4174-485A-A80B-10D458200F7C}" dt="2024-02-06T00:16:08.581" v="5087" actId="20577"/>
        <pc:sldMkLst>
          <pc:docMk/>
          <pc:sldMk cId="3270653612" sldId="431"/>
        </pc:sldMkLst>
        <pc:spChg chg="mod">
          <ac:chgData name="Toby Donaldson" userId="2e6e5431-bb17-4c41-9985-d39c50d83c73" providerId="ADAL" clId="{FD14D1BB-4174-485A-A80B-10D458200F7C}" dt="2024-02-06T00:09:47.574" v="4347" actId="207"/>
          <ac:spMkLst>
            <pc:docMk/>
            <pc:sldMk cId="3270653612" sldId="431"/>
            <ac:spMk id="5" creationId="{6BCB946C-7ED5-599D-7316-0B79297C8213}"/>
          </ac:spMkLst>
        </pc:spChg>
        <pc:spChg chg="del">
          <ac:chgData name="Toby Donaldson" userId="2e6e5431-bb17-4c41-9985-d39c50d83c73" providerId="ADAL" clId="{FD14D1BB-4174-485A-A80B-10D458200F7C}" dt="2024-02-06T00:08:46.598" v="4321" actId="21"/>
          <ac:spMkLst>
            <pc:docMk/>
            <pc:sldMk cId="3270653612" sldId="431"/>
            <ac:spMk id="6" creationId="{0A0A0C46-699D-2B2F-8C47-D6F8B7A42996}"/>
          </ac:spMkLst>
        </pc:spChg>
        <pc:spChg chg="add mod">
          <ac:chgData name="Toby Donaldson" userId="2e6e5431-bb17-4c41-9985-d39c50d83c73" providerId="ADAL" clId="{FD14D1BB-4174-485A-A80B-10D458200F7C}" dt="2024-02-06T00:16:08.581" v="5087" actId="20577"/>
          <ac:spMkLst>
            <pc:docMk/>
            <pc:sldMk cId="3270653612" sldId="431"/>
            <ac:spMk id="7" creationId="{D3EF86F3-8D5A-2943-5B40-0E4110FB764A}"/>
          </ac:spMkLst>
        </pc:spChg>
      </pc:sldChg>
      <pc:sldChg chg="delSp add mod">
        <pc:chgData name="Toby Donaldson" userId="2e6e5431-bb17-4c41-9985-d39c50d83c73" providerId="ADAL" clId="{FD14D1BB-4174-485A-A80B-10D458200F7C}" dt="2024-02-06T00:09:04.175" v="4324" actId="21"/>
        <pc:sldMkLst>
          <pc:docMk/>
          <pc:sldMk cId="1689509693" sldId="432"/>
        </pc:sldMkLst>
        <pc:spChg chg="del">
          <ac:chgData name="Toby Donaldson" userId="2e6e5431-bb17-4c41-9985-d39c50d83c73" providerId="ADAL" clId="{FD14D1BB-4174-485A-A80B-10D458200F7C}" dt="2024-02-06T00:09:04.175" v="4324" actId="21"/>
          <ac:spMkLst>
            <pc:docMk/>
            <pc:sldMk cId="1689509693" sldId="432"/>
            <ac:spMk id="7" creationId="{D3EF86F3-8D5A-2943-5B40-0E4110FB764A}"/>
          </ac:spMkLst>
        </pc:spChg>
      </pc:sldChg>
      <pc:sldChg chg="modSp add mod">
        <pc:chgData name="Toby Donaldson" userId="2e6e5431-bb17-4c41-9985-d39c50d83c73" providerId="ADAL" clId="{FD14D1BB-4174-485A-A80B-10D458200F7C}" dt="2024-02-06T00:16:22.809" v="5089" actId="20577"/>
        <pc:sldMkLst>
          <pc:docMk/>
          <pc:sldMk cId="3978049219" sldId="433"/>
        </pc:sldMkLst>
        <pc:spChg chg="mod">
          <ac:chgData name="Toby Donaldson" userId="2e6e5431-bb17-4c41-9985-d39c50d83c73" providerId="ADAL" clId="{FD14D1BB-4174-485A-A80B-10D458200F7C}" dt="2024-02-06T00:15:53.568" v="5085" actId="207"/>
          <ac:spMkLst>
            <pc:docMk/>
            <pc:sldMk cId="3978049219" sldId="433"/>
            <ac:spMk id="5" creationId="{6BCB946C-7ED5-599D-7316-0B79297C8213}"/>
          </ac:spMkLst>
        </pc:spChg>
        <pc:spChg chg="mod">
          <ac:chgData name="Toby Donaldson" userId="2e6e5431-bb17-4c41-9985-d39c50d83c73" providerId="ADAL" clId="{FD14D1BB-4174-485A-A80B-10D458200F7C}" dt="2024-02-06T00:16:22.809" v="5089" actId="20577"/>
          <ac:spMkLst>
            <pc:docMk/>
            <pc:sldMk cId="3978049219" sldId="433"/>
            <ac:spMk id="7" creationId="{D3EF86F3-8D5A-2943-5B40-0E4110FB764A}"/>
          </ac:spMkLst>
        </pc:spChg>
      </pc:sldChg>
      <pc:sldChg chg="add">
        <pc:chgData name="Toby Donaldson" userId="2e6e5431-bb17-4c41-9985-d39c50d83c73" providerId="ADAL" clId="{FD14D1BB-4174-485A-A80B-10D458200F7C}" dt="2024-02-06T00:16:02.923" v="5086" actId="2890"/>
        <pc:sldMkLst>
          <pc:docMk/>
          <pc:sldMk cId="1014334157" sldId="434"/>
        </pc:sldMkLst>
      </pc:sldChg>
      <pc:sldChg chg="add">
        <pc:chgData name="Toby Donaldson" userId="2e6e5431-bb17-4c41-9985-d39c50d83c73" providerId="ADAL" clId="{FD14D1BB-4174-485A-A80B-10D458200F7C}" dt="2024-02-06T00:16:17.027" v="5088" actId="2890"/>
        <pc:sldMkLst>
          <pc:docMk/>
          <pc:sldMk cId="3345367849" sldId="435"/>
        </pc:sldMkLst>
      </pc:sldChg>
      <pc:sldChg chg="modSp add mod">
        <pc:chgData name="Toby Donaldson" userId="2e6e5431-bb17-4c41-9985-d39c50d83c73" providerId="ADAL" clId="{FD14D1BB-4174-485A-A80B-10D458200F7C}" dt="2024-02-06T00:24:04.170" v="5890" actId="1076"/>
        <pc:sldMkLst>
          <pc:docMk/>
          <pc:sldMk cId="1695041742" sldId="436"/>
        </pc:sldMkLst>
        <pc:spChg chg="mod">
          <ac:chgData name="Toby Donaldson" userId="2e6e5431-bb17-4c41-9985-d39c50d83c73" providerId="ADAL" clId="{FD14D1BB-4174-485A-A80B-10D458200F7C}" dt="2024-02-06T00:22:30.931" v="5581" actId="20577"/>
          <ac:spMkLst>
            <pc:docMk/>
            <pc:sldMk cId="1695041742" sldId="436"/>
            <ac:spMk id="5" creationId="{6BCB946C-7ED5-599D-7316-0B79297C8213}"/>
          </ac:spMkLst>
        </pc:spChg>
        <pc:spChg chg="mod">
          <ac:chgData name="Toby Donaldson" userId="2e6e5431-bb17-4c41-9985-d39c50d83c73" providerId="ADAL" clId="{FD14D1BB-4174-485A-A80B-10D458200F7C}" dt="2024-02-06T00:24:04.170" v="5890" actId="1076"/>
          <ac:spMkLst>
            <pc:docMk/>
            <pc:sldMk cId="1695041742" sldId="436"/>
            <ac:spMk id="7" creationId="{D3EF86F3-8D5A-2943-5B40-0E4110FB764A}"/>
          </ac:spMkLst>
        </pc:spChg>
      </pc:sldChg>
      <pc:sldChg chg="addSp delSp modSp add mod">
        <pc:chgData name="Toby Donaldson" userId="2e6e5431-bb17-4c41-9985-d39c50d83c73" providerId="ADAL" clId="{FD14D1BB-4174-485A-A80B-10D458200F7C}" dt="2024-02-06T00:35:49.682" v="6614" actId="14100"/>
        <pc:sldMkLst>
          <pc:docMk/>
          <pc:sldMk cId="991130111" sldId="437"/>
        </pc:sldMkLst>
        <pc:spChg chg="mod">
          <ac:chgData name="Toby Donaldson" userId="2e6e5431-bb17-4c41-9985-d39c50d83c73" providerId="ADAL" clId="{FD14D1BB-4174-485A-A80B-10D458200F7C}" dt="2024-02-06T00:24:50.766" v="5905" actId="20577"/>
          <ac:spMkLst>
            <pc:docMk/>
            <pc:sldMk cId="991130111" sldId="437"/>
            <ac:spMk id="2" creationId="{1B4C81D2-343B-8B5A-ABC0-8C6CFE7E86B3}"/>
          </ac:spMkLst>
        </pc:spChg>
        <pc:spChg chg="del">
          <ac:chgData name="Toby Donaldson" userId="2e6e5431-bb17-4c41-9985-d39c50d83c73" providerId="ADAL" clId="{FD14D1BB-4174-485A-A80B-10D458200F7C}" dt="2024-02-06T00:24:54.468" v="5906" actId="21"/>
          <ac:spMkLst>
            <pc:docMk/>
            <pc:sldMk cId="991130111" sldId="437"/>
            <ac:spMk id="3" creationId="{A86DC3F7-322F-C892-A90A-77CCE70945E8}"/>
          </ac:spMkLst>
        </pc:spChg>
        <pc:spChg chg="mod">
          <ac:chgData name="Toby Donaldson" userId="2e6e5431-bb17-4c41-9985-d39c50d83c73" providerId="ADAL" clId="{FD14D1BB-4174-485A-A80B-10D458200F7C}" dt="2024-02-06T00:25:41.873" v="5923" actId="20577"/>
          <ac:spMkLst>
            <pc:docMk/>
            <pc:sldMk cId="991130111" sldId="437"/>
            <ac:spMk id="5" creationId="{6BCB946C-7ED5-599D-7316-0B79297C8213}"/>
          </ac:spMkLst>
        </pc:spChg>
        <pc:spChg chg="mod">
          <ac:chgData name="Toby Donaldson" userId="2e6e5431-bb17-4c41-9985-d39c50d83c73" providerId="ADAL" clId="{FD14D1BB-4174-485A-A80B-10D458200F7C}" dt="2024-02-06T00:35:49.682" v="6614" actId="14100"/>
          <ac:spMkLst>
            <pc:docMk/>
            <pc:sldMk cId="991130111" sldId="437"/>
            <ac:spMk id="7" creationId="{D3EF86F3-8D5A-2943-5B40-0E4110FB764A}"/>
          </ac:spMkLst>
        </pc:spChg>
        <pc:spChg chg="add del mod">
          <ac:chgData name="Toby Donaldson" userId="2e6e5431-bb17-4c41-9985-d39c50d83c73" providerId="ADAL" clId="{FD14D1BB-4174-485A-A80B-10D458200F7C}" dt="2024-02-06T00:24:57.131" v="5907" actId="21"/>
          <ac:spMkLst>
            <pc:docMk/>
            <pc:sldMk cId="991130111" sldId="437"/>
            <ac:spMk id="8" creationId="{E2AE47EC-31BD-10A2-824F-FF03CA33F73D}"/>
          </ac:spMkLst>
        </pc:spChg>
        <pc:spChg chg="add mod">
          <ac:chgData name="Toby Donaldson" userId="2e6e5431-bb17-4c41-9985-d39c50d83c73" providerId="ADAL" clId="{FD14D1BB-4174-485A-A80B-10D458200F7C}" dt="2024-02-06T00:28:33.210" v="6138" actId="1076"/>
          <ac:spMkLst>
            <pc:docMk/>
            <pc:sldMk cId="991130111" sldId="437"/>
            <ac:spMk id="9" creationId="{86B4C06D-3DE4-C447-BC71-6116060B85AE}"/>
          </ac:spMkLst>
        </pc:spChg>
      </pc:sldChg>
      <pc:sldChg chg="addSp delSp modSp add mod">
        <pc:chgData name="Toby Donaldson" userId="2e6e5431-bb17-4c41-9985-d39c50d83c73" providerId="ADAL" clId="{FD14D1BB-4174-485A-A80B-10D458200F7C}" dt="2024-02-06T00:32:09.538" v="6436" actId="6549"/>
        <pc:sldMkLst>
          <pc:docMk/>
          <pc:sldMk cId="1390341163" sldId="438"/>
        </pc:sldMkLst>
        <pc:spChg chg="add mod">
          <ac:chgData name="Toby Donaldson" userId="2e6e5431-bb17-4c41-9985-d39c50d83c73" providerId="ADAL" clId="{FD14D1BB-4174-485A-A80B-10D458200F7C}" dt="2024-02-06T00:31:55.946" v="6430" actId="1076"/>
          <ac:spMkLst>
            <pc:docMk/>
            <pc:sldMk cId="1390341163" sldId="438"/>
            <ac:spMk id="3" creationId="{CA07D203-86AA-25C9-CCA6-14474E3AD9A9}"/>
          </ac:spMkLst>
        </pc:spChg>
        <pc:spChg chg="mod">
          <ac:chgData name="Toby Donaldson" userId="2e6e5431-bb17-4c41-9985-d39c50d83c73" providerId="ADAL" clId="{FD14D1BB-4174-485A-A80B-10D458200F7C}" dt="2024-02-06T00:32:09.538" v="6436" actId="6549"/>
          <ac:spMkLst>
            <pc:docMk/>
            <pc:sldMk cId="1390341163" sldId="438"/>
            <ac:spMk id="5" creationId="{6BCB946C-7ED5-599D-7316-0B79297C8213}"/>
          </ac:spMkLst>
        </pc:spChg>
        <pc:spChg chg="add">
          <ac:chgData name="Toby Donaldson" userId="2e6e5431-bb17-4c41-9985-d39c50d83c73" providerId="ADAL" clId="{FD14D1BB-4174-485A-A80B-10D458200F7C}" dt="2024-02-06T00:31:37.348" v="6425" actId="11529"/>
          <ac:spMkLst>
            <pc:docMk/>
            <pc:sldMk cId="1390341163" sldId="438"/>
            <ac:spMk id="6" creationId="{86E05107-561B-1B74-0C2E-0B6FB0C2AF45}"/>
          </ac:spMkLst>
        </pc:spChg>
        <pc:spChg chg="mod">
          <ac:chgData name="Toby Donaldson" userId="2e6e5431-bb17-4c41-9985-d39c50d83c73" providerId="ADAL" clId="{FD14D1BB-4174-485A-A80B-10D458200F7C}" dt="2024-02-06T00:31:51.042" v="6429" actId="1076"/>
          <ac:spMkLst>
            <pc:docMk/>
            <pc:sldMk cId="1390341163" sldId="438"/>
            <ac:spMk id="7" creationId="{D3EF86F3-8D5A-2943-5B40-0E4110FB764A}"/>
          </ac:spMkLst>
        </pc:spChg>
        <pc:spChg chg="add mod">
          <ac:chgData name="Toby Donaldson" userId="2e6e5431-bb17-4c41-9985-d39c50d83c73" providerId="ADAL" clId="{FD14D1BB-4174-485A-A80B-10D458200F7C}" dt="2024-02-06T00:31:48.410" v="6428" actId="14100"/>
          <ac:spMkLst>
            <pc:docMk/>
            <pc:sldMk cId="1390341163" sldId="438"/>
            <ac:spMk id="8" creationId="{607EC9E4-EC03-23D3-FBDA-CE8517013636}"/>
          </ac:spMkLst>
        </pc:spChg>
        <pc:spChg chg="del mod">
          <ac:chgData name="Toby Donaldson" userId="2e6e5431-bb17-4c41-9985-d39c50d83c73" providerId="ADAL" clId="{FD14D1BB-4174-485A-A80B-10D458200F7C}" dt="2024-02-06T00:29:11.946" v="6145" actId="21"/>
          <ac:spMkLst>
            <pc:docMk/>
            <pc:sldMk cId="1390341163" sldId="438"/>
            <ac:spMk id="9" creationId="{86B4C06D-3DE4-C447-BC71-6116060B85AE}"/>
          </ac:spMkLst>
        </pc:spChg>
      </pc:sldChg>
      <pc:sldChg chg="addSp modSp add mod">
        <pc:chgData name="Toby Donaldson" userId="2e6e5431-bb17-4c41-9985-d39c50d83c73" providerId="ADAL" clId="{FD14D1BB-4174-485A-A80B-10D458200F7C}" dt="2024-02-06T00:35:24.969" v="6612" actId="1076"/>
        <pc:sldMkLst>
          <pc:docMk/>
          <pc:sldMk cId="1129899885" sldId="439"/>
        </pc:sldMkLst>
        <pc:spChg chg="add mod ord">
          <ac:chgData name="Toby Donaldson" userId="2e6e5431-bb17-4c41-9985-d39c50d83c73" providerId="ADAL" clId="{FD14D1BB-4174-485A-A80B-10D458200F7C}" dt="2024-02-06T00:34:19.218" v="6486" actId="14100"/>
          <ac:spMkLst>
            <pc:docMk/>
            <pc:sldMk cId="1129899885" sldId="439"/>
            <ac:spMk id="9" creationId="{F381F6AF-9F05-484B-FE44-CA09B4A9F33F}"/>
          </ac:spMkLst>
        </pc:spChg>
        <pc:spChg chg="add mod">
          <ac:chgData name="Toby Donaldson" userId="2e6e5431-bb17-4c41-9985-d39c50d83c73" providerId="ADAL" clId="{FD14D1BB-4174-485A-A80B-10D458200F7C}" dt="2024-02-06T00:35:11.387" v="6609" actId="1076"/>
          <ac:spMkLst>
            <pc:docMk/>
            <pc:sldMk cId="1129899885" sldId="439"/>
            <ac:spMk id="10" creationId="{565CC11C-8D21-E4F9-55EB-880B3DE45EB1}"/>
          </ac:spMkLst>
        </pc:spChg>
        <pc:spChg chg="add mod">
          <ac:chgData name="Toby Donaldson" userId="2e6e5431-bb17-4c41-9985-d39c50d83c73" providerId="ADAL" clId="{FD14D1BB-4174-485A-A80B-10D458200F7C}" dt="2024-02-06T00:35:24.969" v="6612" actId="1076"/>
          <ac:spMkLst>
            <pc:docMk/>
            <pc:sldMk cId="1129899885" sldId="439"/>
            <ac:spMk id="11" creationId="{14F873B4-B6B2-F4B7-7241-098F766A46BF}"/>
          </ac:spMkLst>
        </pc:spChg>
      </pc:sldChg>
      <pc:sldChg chg="delSp modSp add mod">
        <pc:chgData name="Toby Donaldson" userId="2e6e5431-bb17-4c41-9985-d39c50d83c73" providerId="ADAL" clId="{FD14D1BB-4174-485A-A80B-10D458200F7C}" dt="2024-02-06T00:40:33.153" v="6727" actId="20577"/>
        <pc:sldMkLst>
          <pc:docMk/>
          <pc:sldMk cId="1434919902" sldId="440"/>
        </pc:sldMkLst>
        <pc:spChg chg="del">
          <ac:chgData name="Toby Donaldson" userId="2e6e5431-bb17-4c41-9985-d39c50d83c73" providerId="ADAL" clId="{FD14D1BB-4174-485A-A80B-10D458200F7C}" dt="2024-02-06T00:39:31.421" v="6689" actId="21"/>
          <ac:spMkLst>
            <pc:docMk/>
            <pc:sldMk cId="1434919902" sldId="440"/>
            <ac:spMk id="3" creationId="{CA07D203-86AA-25C9-CCA6-14474E3AD9A9}"/>
          </ac:spMkLst>
        </pc:spChg>
        <pc:spChg chg="mod">
          <ac:chgData name="Toby Donaldson" userId="2e6e5431-bb17-4c41-9985-d39c50d83c73" providerId="ADAL" clId="{FD14D1BB-4174-485A-A80B-10D458200F7C}" dt="2024-02-06T00:40:33.153" v="6727" actId="20577"/>
          <ac:spMkLst>
            <pc:docMk/>
            <pc:sldMk cId="1434919902" sldId="440"/>
            <ac:spMk id="5" creationId="{6BCB946C-7ED5-599D-7316-0B79297C8213}"/>
          </ac:spMkLst>
        </pc:spChg>
        <pc:spChg chg="del">
          <ac:chgData name="Toby Donaldson" userId="2e6e5431-bb17-4c41-9985-d39c50d83c73" providerId="ADAL" clId="{FD14D1BB-4174-485A-A80B-10D458200F7C}" dt="2024-02-06T00:39:34.253" v="6690" actId="21"/>
          <ac:spMkLst>
            <pc:docMk/>
            <pc:sldMk cId="1434919902" sldId="440"/>
            <ac:spMk id="6" creationId="{86E05107-561B-1B74-0C2E-0B6FB0C2AF45}"/>
          </ac:spMkLst>
        </pc:spChg>
        <pc:spChg chg="del">
          <ac:chgData name="Toby Donaldson" userId="2e6e5431-bb17-4c41-9985-d39c50d83c73" providerId="ADAL" clId="{FD14D1BB-4174-485A-A80B-10D458200F7C}" dt="2024-02-06T00:39:31.421" v="6689" actId="21"/>
          <ac:spMkLst>
            <pc:docMk/>
            <pc:sldMk cId="1434919902" sldId="440"/>
            <ac:spMk id="7" creationId="{D3EF86F3-8D5A-2943-5B40-0E4110FB764A}"/>
          </ac:spMkLst>
        </pc:spChg>
        <pc:spChg chg="del">
          <ac:chgData name="Toby Donaldson" userId="2e6e5431-bb17-4c41-9985-d39c50d83c73" providerId="ADAL" clId="{FD14D1BB-4174-485A-A80B-10D458200F7C}" dt="2024-02-06T00:39:34.253" v="6690" actId="21"/>
          <ac:spMkLst>
            <pc:docMk/>
            <pc:sldMk cId="1434919902" sldId="440"/>
            <ac:spMk id="8" creationId="{607EC9E4-EC03-23D3-FBDA-CE8517013636}"/>
          </ac:spMkLst>
        </pc:spChg>
        <pc:spChg chg="mod">
          <ac:chgData name="Toby Donaldson" userId="2e6e5431-bb17-4c41-9985-d39c50d83c73" providerId="ADAL" clId="{FD14D1BB-4174-485A-A80B-10D458200F7C}" dt="2024-02-06T00:40:02.485" v="6698" actId="20577"/>
          <ac:spMkLst>
            <pc:docMk/>
            <pc:sldMk cId="1434919902" sldId="440"/>
            <ac:spMk id="9" creationId="{F381F6AF-9F05-484B-FE44-CA09B4A9F33F}"/>
          </ac:spMkLst>
        </pc:spChg>
        <pc:spChg chg="mod">
          <ac:chgData name="Toby Donaldson" userId="2e6e5431-bb17-4c41-9985-d39c50d83c73" providerId="ADAL" clId="{FD14D1BB-4174-485A-A80B-10D458200F7C}" dt="2024-02-06T00:40:08.339" v="6699" actId="1076"/>
          <ac:spMkLst>
            <pc:docMk/>
            <pc:sldMk cId="1434919902" sldId="440"/>
            <ac:spMk id="10" creationId="{565CC11C-8D21-E4F9-55EB-880B3DE45EB1}"/>
          </ac:spMkLst>
        </pc:spChg>
        <pc:spChg chg="mod">
          <ac:chgData name="Toby Donaldson" userId="2e6e5431-bb17-4c41-9985-d39c50d83c73" providerId="ADAL" clId="{FD14D1BB-4174-485A-A80B-10D458200F7C}" dt="2024-02-06T00:40:08.339" v="6699" actId="1076"/>
          <ac:spMkLst>
            <pc:docMk/>
            <pc:sldMk cId="1434919902" sldId="440"/>
            <ac:spMk id="11" creationId="{14F873B4-B6B2-F4B7-7241-098F766A46BF}"/>
          </ac:spMkLst>
        </pc:spChg>
      </pc:sldChg>
      <pc:sldChg chg="addSp modSp add mod">
        <pc:chgData name="Toby Donaldson" userId="2e6e5431-bb17-4c41-9985-d39c50d83c73" providerId="ADAL" clId="{FD14D1BB-4174-485A-A80B-10D458200F7C}" dt="2024-02-06T00:43:14.674" v="6786" actId="1076"/>
        <pc:sldMkLst>
          <pc:docMk/>
          <pc:sldMk cId="3308084210" sldId="441"/>
        </pc:sldMkLst>
        <pc:spChg chg="add mod">
          <ac:chgData name="Toby Donaldson" userId="2e6e5431-bb17-4c41-9985-d39c50d83c73" providerId="ADAL" clId="{FD14D1BB-4174-485A-A80B-10D458200F7C}" dt="2024-02-06T00:42:09.074" v="6774" actId="1076"/>
          <ac:spMkLst>
            <pc:docMk/>
            <pc:sldMk cId="3308084210" sldId="441"/>
            <ac:spMk id="3" creationId="{9CAF58D3-8438-86A3-8597-341FE49CB2DB}"/>
          </ac:spMkLst>
        </pc:spChg>
        <pc:spChg chg="mod">
          <ac:chgData name="Toby Donaldson" userId="2e6e5431-bb17-4c41-9985-d39c50d83c73" providerId="ADAL" clId="{FD14D1BB-4174-485A-A80B-10D458200F7C}" dt="2024-02-06T00:41:15.254" v="6737" actId="20577"/>
          <ac:spMkLst>
            <pc:docMk/>
            <pc:sldMk cId="3308084210" sldId="441"/>
            <ac:spMk id="5" creationId="{6BCB946C-7ED5-599D-7316-0B79297C8213}"/>
          </ac:spMkLst>
        </pc:spChg>
        <pc:spChg chg="mod">
          <ac:chgData name="Toby Donaldson" userId="2e6e5431-bb17-4c41-9985-d39c50d83c73" providerId="ADAL" clId="{FD14D1BB-4174-485A-A80B-10D458200F7C}" dt="2024-02-06T00:43:08.550" v="6785" actId="6549"/>
          <ac:spMkLst>
            <pc:docMk/>
            <pc:sldMk cId="3308084210" sldId="441"/>
            <ac:spMk id="9" creationId="{F381F6AF-9F05-484B-FE44-CA09B4A9F33F}"/>
          </ac:spMkLst>
        </pc:spChg>
        <pc:spChg chg="mod">
          <ac:chgData name="Toby Donaldson" userId="2e6e5431-bb17-4c41-9985-d39c50d83c73" providerId="ADAL" clId="{FD14D1BB-4174-485A-A80B-10D458200F7C}" dt="2024-02-06T00:43:14.674" v="6786" actId="1076"/>
          <ac:spMkLst>
            <pc:docMk/>
            <pc:sldMk cId="3308084210" sldId="441"/>
            <ac:spMk id="10" creationId="{565CC11C-8D21-E4F9-55EB-880B3DE45EB1}"/>
          </ac:spMkLst>
        </pc:spChg>
        <pc:spChg chg="mod">
          <ac:chgData name="Toby Donaldson" userId="2e6e5431-bb17-4c41-9985-d39c50d83c73" providerId="ADAL" clId="{FD14D1BB-4174-485A-A80B-10D458200F7C}" dt="2024-02-06T00:43:14.674" v="6786" actId="1076"/>
          <ac:spMkLst>
            <pc:docMk/>
            <pc:sldMk cId="3308084210" sldId="441"/>
            <ac:spMk id="11" creationId="{14F873B4-B6B2-F4B7-7241-098F766A46BF}"/>
          </ac:spMkLst>
        </pc:spChg>
        <pc:cxnChg chg="add mod">
          <ac:chgData name="Toby Donaldson" userId="2e6e5431-bb17-4c41-9985-d39c50d83c73" providerId="ADAL" clId="{FD14D1BB-4174-485A-A80B-10D458200F7C}" dt="2024-02-06T00:42:12.811" v="6775" actId="14100"/>
          <ac:cxnSpMkLst>
            <pc:docMk/>
            <pc:sldMk cId="3308084210" sldId="441"/>
            <ac:cxnSpMk id="7" creationId="{349E255F-E383-1503-79F1-0C6A52C31FFC}"/>
          </ac:cxnSpMkLst>
        </pc:cxnChg>
      </pc:sldChg>
      <pc:sldChg chg="delSp modSp add mod">
        <pc:chgData name="Toby Donaldson" userId="2e6e5431-bb17-4c41-9985-d39c50d83c73" providerId="ADAL" clId="{FD14D1BB-4174-485A-A80B-10D458200F7C}" dt="2024-02-06T00:45:00.708" v="6802" actId="6549"/>
        <pc:sldMkLst>
          <pc:docMk/>
          <pc:sldMk cId="4121172308" sldId="442"/>
        </pc:sldMkLst>
        <pc:spChg chg="del">
          <ac:chgData name="Toby Donaldson" userId="2e6e5431-bb17-4c41-9985-d39c50d83c73" providerId="ADAL" clId="{FD14D1BB-4174-485A-A80B-10D458200F7C}" dt="2024-02-06T00:44:02.984" v="6794" actId="21"/>
          <ac:spMkLst>
            <pc:docMk/>
            <pc:sldMk cId="4121172308" sldId="442"/>
            <ac:spMk id="3" creationId="{9CAF58D3-8438-86A3-8597-341FE49CB2DB}"/>
          </ac:spMkLst>
        </pc:spChg>
        <pc:spChg chg="mod">
          <ac:chgData name="Toby Donaldson" userId="2e6e5431-bb17-4c41-9985-d39c50d83c73" providerId="ADAL" clId="{FD14D1BB-4174-485A-A80B-10D458200F7C}" dt="2024-02-06T00:43:59.346" v="6793" actId="20577"/>
          <ac:spMkLst>
            <pc:docMk/>
            <pc:sldMk cId="4121172308" sldId="442"/>
            <ac:spMk id="5" creationId="{6BCB946C-7ED5-599D-7316-0B79297C8213}"/>
          </ac:spMkLst>
        </pc:spChg>
        <pc:spChg chg="mod">
          <ac:chgData name="Toby Donaldson" userId="2e6e5431-bb17-4c41-9985-d39c50d83c73" providerId="ADAL" clId="{FD14D1BB-4174-485A-A80B-10D458200F7C}" dt="2024-02-06T00:45:00.708" v="6802" actId="6549"/>
          <ac:spMkLst>
            <pc:docMk/>
            <pc:sldMk cId="4121172308" sldId="442"/>
            <ac:spMk id="9" creationId="{F381F6AF-9F05-484B-FE44-CA09B4A9F33F}"/>
          </ac:spMkLst>
        </pc:spChg>
        <pc:cxnChg chg="del mod">
          <ac:chgData name="Toby Donaldson" userId="2e6e5431-bb17-4c41-9985-d39c50d83c73" providerId="ADAL" clId="{FD14D1BB-4174-485A-A80B-10D458200F7C}" dt="2024-02-06T00:44:02.984" v="6794" actId="21"/>
          <ac:cxnSpMkLst>
            <pc:docMk/>
            <pc:sldMk cId="4121172308" sldId="442"/>
            <ac:cxnSpMk id="7" creationId="{349E255F-E383-1503-79F1-0C6A52C31FFC}"/>
          </ac:cxnSpMkLst>
        </pc:cxnChg>
      </pc:sldChg>
      <pc:sldChg chg="addSp modSp add mod">
        <pc:chgData name="Toby Donaldson" userId="2e6e5431-bb17-4c41-9985-d39c50d83c73" providerId="ADAL" clId="{FD14D1BB-4174-485A-A80B-10D458200F7C}" dt="2024-02-06T00:50:05.429" v="7088" actId="207"/>
        <pc:sldMkLst>
          <pc:docMk/>
          <pc:sldMk cId="2809652520" sldId="443"/>
        </pc:sldMkLst>
        <pc:spChg chg="add mod">
          <ac:chgData name="Toby Donaldson" userId="2e6e5431-bb17-4c41-9985-d39c50d83c73" providerId="ADAL" clId="{FD14D1BB-4174-485A-A80B-10D458200F7C}" dt="2024-02-06T00:48:03.161" v="7058" actId="20577"/>
          <ac:spMkLst>
            <pc:docMk/>
            <pc:sldMk cId="2809652520" sldId="443"/>
            <ac:spMk id="3" creationId="{3B7EDC85-3CBF-FEFD-F5F8-7EEEFF4A7F0A}"/>
          </ac:spMkLst>
        </pc:spChg>
        <pc:spChg chg="mod">
          <ac:chgData name="Toby Donaldson" userId="2e6e5431-bb17-4c41-9985-d39c50d83c73" providerId="ADAL" clId="{FD14D1BB-4174-485A-A80B-10D458200F7C}" dt="2024-02-06T00:50:05.429" v="7088" actId="207"/>
          <ac:spMkLst>
            <pc:docMk/>
            <pc:sldMk cId="2809652520" sldId="443"/>
            <ac:spMk id="5" creationId="{6BCB946C-7ED5-599D-7316-0B79297C8213}"/>
          </ac:spMkLst>
        </pc:spChg>
        <pc:spChg chg="mod">
          <ac:chgData name="Toby Donaldson" userId="2e6e5431-bb17-4c41-9985-d39c50d83c73" providerId="ADAL" clId="{FD14D1BB-4174-485A-A80B-10D458200F7C}" dt="2024-02-06T00:46:36.539" v="6821" actId="1076"/>
          <ac:spMkLst>
            <pc:docMk/>
            <pc:sldMk cId="2809652520" sldId="443"/>
            <ac:spMk id="9" creationId="{F381F6AF-9F05-484B-FE44-CA09B4A9F33F}"/>
          </ac:spMkLst>
        </pc:spChg>
        <pc:spChg chg="mod">
          <ac:chgData name="Toby Donaldson" userId="2e6e5431-bb17-4c41-9985-d39c50d83c73" providerId="ADAL" clId="{FD14D1BB-4174-485A-A80B-10D458200F7C}" dt="2024-02-06T00:46:48.459" v="6822" actId="1076"/>
          <ac:spMkLst>
            <pc:docMk/>
            <pc:sldMk cId="2809652520" sldId="443"/>
            <ac:spMk id="10" creationId="{565CC11C-8D21-E4F9-55EB-880B3DE45EB1}"/>
          </ac:spMkLst>
        </pc:spChg>
        <pc:spChg chg="mod">
          <ac:chgData name="Toby Donaldson" userId="2e6e5431-bb17-4c41-9985-d39c50d83c73" providerId="ADAL" clId="{FD14D1BB-4174-485A-A80B-10D458200F7C}" dt="2024-02-06T00:46:48.459" v="6822" actId="1076"/>
          <ac:spMkLst>
            <pc:docMk/>
            <pc:sldMk cId="2809652520" sldId="443"/>
            <ac:spMk id="11" creationId="{14F873B4-B6B2-F4B7-7241-098F766A46BF}"/>
          </ac:spMkLst>
        </pc:spChg>
      </pc:sldChg>
      <pc:sldChg chg="delSp modSp add mod">
        <pc:chgData name="Toby Donaldson" userId="2e6e5431-bb17-4c41-9985-d39c50d83c73" providerId="ADAL" clId="{FD14D1BB-4174-485A-A80B-10D458200F7C}" dt="2024-02-06T00:50:20.902" v="7090" actId="207"/>
        <pc:sldMkLst>
          <pc:docMk/>
          <pc:sldMk cId="1527297956" sldId="444"/>
        </pc:sldMkLst>
        <pc:spChg chg="del">
          <ac:chgData name="Toby Donaldson" userId="2e6e5431-bb17-4c41-9985-d39c50d83c73" providerId="ADAL" clId="{FD14D1BB-4174-485A-A80B-10D458200F7C}" dt="2024-02-06T00:48:22.012" v="7060" actId="21"/>
          <ac:spMkLst>
            <pc:docMk/>
            <pc:sldMk cId="1527297956" sldId="444"/>
            <ac:spMk id="3" creationId="{3B7EDC85-3CBF-FEFD-F5F8-7EEEFF4A7F0A}"/>
          </ac:spMkLst>
        </pc:spChg>
        <pc:spChg chg="mod">
          <ac:chgData name="Toby Donaldson" userId="2e6e5431-bb17-4c41-9985-d39c50d83c73" providerId="ADAL" clId="{FD14D1BB-4174-485A-A80B-10D458200F7C}" dt="2024-02-06T00:50:20.902" v="7090" actId="207"/>
          <ac:spMkLst>
            <pc:docMk/>
            <pc:sldMk cId="1527297956" sldId="444"/>
            <ac:spMk id="5" creationId="{6BCB946C-7ED5-599D-7316-0B79297C8213}"/>
          </ac:spMkLst>
        </pc:spChg>
        <pc:spChg chg="mod">
          <ac:chgData name="Toby Donaldson" userId="2e6e5431-bb17-4c41-9985-d39c50d83c73" providerId="ADAL" clId="{FD14D1BB-4174-485A-A80B-10D458200F7C}" dt="2024-02-06T00:49:28.862" v="7082" actId="1076"/>
          <ac:spMkLst>
            <pc:docMk/>
            <pc:sldMk cId="1527297956" sldId="444"/>
            <ac:spMk id="9" creationId="{F381F6AF-9F05-484B-FE44-CA09B4A9F33F}"/>
          </ac:spMkLst>
        </pc:spChg>
        <pc:spChg chg="mod">
          <ac:chgData name="Toby Donaldson" userId="2e6e5431-bb17-4c41-9985-d39c50d83c73" providerId="ADAL" clId="{FD14D1BB-4174-485A-A80B-10D458200F7C}" dt="2024-02-06T00:49:36.803" v="7085" actId="1076"/>
          <ac:spMkLst>
            <pc:docMk/>
            <pc:sldMk cId="1527297956" sldId="444"/>
            <ac:spMk id="10" creationId="{565CC11C-8D21-E4F9-55EB-880B3DE45EB1}"/>
          </ac:spMkLst>
        </pc:spChg>
        <pc:spChg chg="mod">
          <ac:chgData name="Toby Donaldson" userId="2e6e5431-bb17-4c41-9985-d39c50d83c73" providerId="ADAL" clId="{FD14D1BB-4174-485A-A80B-10D458200F7C}" dt="2024-02-06T00:49:36.803" v="7085" actId="1076"/>
          <ac:spMkLst>
            <pc:docMk/>
            <pc:sldMk cId="1527297956" sldId="444"/>
            <ac:spMk id="11" creationId="{14F873B4-B6B2-F4B7-7241-098F766A46BF}"/>
          </ac:spMkLst>
        </pc:spChg>
      </pc:sldChg>
      <pc:sldChg chg="addSp delSp modSp add mod">
        <pc:chgData name="Toby Donaldson" userId="2e6e5431-bb17-4c41-9985-d39c50d83c73" providerId="ADAL" clId="{FD14D1BB-4174-485A-A80B-10D458200F7C}" dt="2024-02-06T00:54:45.730" v="7203" actId="21"/>
        <pc:sldMkLst>
          <pc:docMk/>
          <pc:sldMk cId="819228914" sldId="445"/>
        </pc:sldMkLst>
        <pc:spChg chg="add del mod">
          <ac:chgData name="Toby Donaldson" userId="2e6e5431-bb17-4c41-9985-d39c50d83c73" providerId="ADAL" clId="{FD14D1BB-4174-485A-A80B-10D458200F7C}" dt="2024-02-06T00:54:45.730" v="7203" actId="21"/>
          <ac:spMkLst>
            <pc:docMk/>
            <pc:sldMk cId="819228914" sldId="445"/>
            <ac:spMk id="3" creationId="{5B147056-532B-48CE-6B98-AE2BEC5DED48}"/>
          </ac:spMkLst>
        </pc:spChg>
        <pc:spChg chg="mod">
          <ac:chgData name="Toby Donaldson" userId="2e6e5431-bb17-4c41-9985-d39c50d83c73" providerId="ADAL" clId="{FD14D1BB-4174-485A-A80B-10D458200F7C}" dt="2024-02-06T00:51:38.945" v="7099" actId="20577"/>
          <ac:spMkLst>
            <pc:docMk/>
            <pc:sldMk cId="819228914" sldId="445"/>
            <ac:spMk id="5" creationId="{6BCB946C-7ED5-599D-7316-0B79297C8213}"/>
          </ac:spMkLst>
        </pc:spChg>
        <pc:spChg chg="mod">
          <ac:chgData name="Toby Donaldson" userId="2e6e5431-bb17-4c41-9985-d39c50d83c73" providerId="ADAL" clId="{FD14D1BB-4174-485A-A80B-10D458200F7C}" dt="2024-02-06T00:52:05.657" v="7107" actId="20577"/>
          <ac:spMkLst>
            <pc:docMk/>
            <pc:sldMk cId="819228914" sldId="445"/>
            <ac:spMk id="9" creationId="{F381F6AF-9F05-484B-FE44-CA09B4A9F33F}"/>
          </ac:spMkLst>
        </pc:spChg>
      </pc:sldChg>
      <pc:sldChg chg="addSp delSp modSp add mod">
        <pc:chgData name="Toby Donaldson" userId="2e6e5431-bb17-4c41-9985-d39c50d83c73" providerId="ADAL" clId="{FD14D1BB-4174-485A-A80B-10D458200F7C}" dt="2024-02-06T00:57:50.721" v="7539" actId="20577"/>
        <pc:sldMkLst>
          <pc:docMk/>
          <pc:sldMk cId="1156156499" sldId="446"/>
        </pc:sldMkLst>
        <pc:spChg chg="del">
          <ac:chgData name="Toby Donaldson" userId="2e6e5431-bb17-4c41-9985-d39c50d83c73" providerId="ADAL" clId="{FD14D1BB-4174-485A-A80B-10D458200F7C}" dt="2024-02-06T00:54:00.553" v="7192" actId="21"/>
          <ac:spMkLst>
            <pc:docMk/>
            <pc:sldMk cId="1156156499" sldId="446"/>
            <ac:spMk id="3" creationId="{5B147056-532B-48CE-6B98-AE2BEC5DED48}"/>
          </ac:spMkLst>
        </pc:spChg>
        <pc:spChg chg="mod">
          <ac:chgData name="Toby Donaldson" userId="2e6e5431-bb17-4c41-9985-d39c50d83c73" providerId="ADAL" clId="{FD14D1BB-4174-485A-A80B-10D458200F7C}" dt="2024-02-06T00:55:24.281" v="7299" actId="20577"/>
          <ac:spMkLst>
            <pc:docMk/>
            <pc:sldMk cId="1156156499" sldId="446"/>
            <ac:spMk id="5" creationId="{6BCB946C-7ED5-599D-7316-0B79297C8213}"/>
          </ac:spMkLst>
        </pc:spChg>
        <pc:spChg chg="add mod">
          <ac:chgData name="Toby Donaldson" userId="2e6e5431-bb17-4c41-9985-d39c50d83c73" providerId="ADAL" clId="{FD14D1BB-4174-485A-A80B-10D458200F7C}" dt="2024-02-06T00:55:38.882" v="7301" actId="1076"/>
          <ac:spMkLst>
            <pc:docMk/>
            <pc:sldMk cId="1156156499" sldId="446"/>
            <ac:spMk id="6" creationId="{EE5DE073-1648-273C-0B30-A1E52C5B09B0}"/>
          </ac:spMkLst>
        </pc:spChg>
        <pc:spChg chg="add mod">
          <ac:chgData name="Toby Donaldson" userId="2e6e5431-bb17-4c41-9985-d39c50d83c73" providerId="ADAL" clId="{FD14D1BB-4174-485A-A80B-10D458200F7C}" dt="2024-02-06T00:57:50.721" v="7539" actId="20577"/>
          <ac:spMkLst>
            <pc:docMk/>
            <pc:sldMk cId="1156156499" sldId="446"/>
            <ac:spMk id="7" creationId="{BFB063AE-F3DC-F529-32A8-B20650453FCA}"/>
          </ac:spMkLst>
        </pc:spChg>
        <pc:spChg chg="add mod">
          <ac:chgData name="Toby Donaldson" userId="2e6e5431-bb17-4c41-9985-d39c50d83c73" providerId="ADAL" clId="{FD14D1BB-4174-485A-A80B-10D458200F7C}" dt="2024-02-06T00:57:06.970" v="7501" actId="1076"/>
          <ac:spMkLst>
            <pc:docMk/>
            <pc:sldMk cId="1156156499" sldId="446"/>
            <ac:spMk id="8" creationId="{4BEE3093-BF17-71C4-0653-44046207B361}"/>
          </ac:spMkLst>
        </pc:spChg>
        <pc:spChg chg="del">
          <ac:chgData name="Toby Donaldson" userId="2e6e5431-bb17-4c41-9985-d39c50d83c73" providerId="ADAL" clId="{FD14D1BB-4174-485A-A80B-10D458200F7C}" dt="2024-02-06T00:54:36.724" v="7201" actId="21"/>
          <ac:spMkLst>
            <pc:docMk/>
            <pc:sldMk cId="1156156499" sldId="446"/>
            <ac:spMk id="9" creationId="{F381F6AF-9F05-484B-FE44-CA09B4A9F33F}"/>
          </ac:spMkLst>
        </pc:spChg>
        <pc:spChg chg="del">
          <ac:chgData name="Toby Donaldson" userId="2e6e5431-bb17-4c41-9985-d39c50d83c73" providerId="ADAL" clId="{FD14D1BB-4174-485A-A80B-10D458200F7C}" dt="2024-02-06T00:54:36.724" v="7201" actId="21"/>
          <ac:spMkLst>
            <pc:docMk/>
            <pc:sldMk cId="1156156499" sldId="446"/>
            <ac:spMk id="10" creationId="{565CC11C-8D21-E4F9-55EB-880B3DE45EB1}"/>
          </ac:spMkLst>
        </pc:spChg>
        <pc:spChg chg="del">
          <ac:chgData name="Toby Donaldson" userId="2e6e5431-bb17-4c41-9985-d39c50d83c73" providerId="ADAL" clId="{FD14D1BB-4174-485A-A80B-10D458200F7C}" dt="2024-02-06T00:54:36.724" v="7201" actId="21"/>
          <ac:spMkLst>
            <pc:docMk/>
            <pc:sldMk cId="1156156499" sldId="446"/>
            <ac:spMk id="11" creationId="{14F873B4-B6B2-F4B7-7241-098F766A46BF}"/>
          </ac:spMkLst>
        </pc:spChg>
        <pc:spChg chg="add mod">
          <ac:chgData name="Toby Donaldson" userId="2e6e5431-bb17-4c41-9985-d39c50d83c73" providerId="ADAL" clId="{FD14D1BB-4174-485A-A80B-10D458200F7C}" dt="2024-02-06T00:57:06.970" v="7501" actId="1076"/>
          <ac:spMkLst>
            <pc:docMk/>
            <pc:sldMk cId="1156156499" sldId="446"/>
            <ac:spMk id="12" creationId="{5B75D25F-14D4-0328-8910-621378ACD01E}"/>
          </ac:spMkLst>
        </pc:spChg>
      </pc:sldChg>
      <pc:sldChg chg="delSp modSp add mod">
        <pc:chgData name="Toby Donaldson" userId="2e6e5431-bb17-4c41-9985-d39c50d83c73" providerId="ADAL" clId="{FD14D1BB-4174-485A-A80B-10D458200F7C}" dt="2024-02-06T01:02:04.630" v="7575" actId="20577"/>
        <pc:sldMkLst>
          <pc:docMk/>
          <pc:sldMk cId="1856393146" sldId="447"/>
        </pc:sldMkLst>
        <pc:spChg chg="mod">
          <ac:chgData name="Toby Donaldson" userId="2e6e5431-bb17-4c41-9985-d39c50d83c73" providerId="ADAL" clId="{FD14D1BB-4174-485A-A80B-10D458200F7C}" dt="2024-02-06T01:00:25.954" v="7563" actId="1076"/>
          <ac:spMkLst>
            <pc:docMk/>
            <pc:sldMk cId="1856393146" sldId="447"/>
            <ac:spMk id="2" creationId="{1B4C81D2-343B-8B5A-ABC0-8C6CFE7E86B3}"/>
          </ac:spMkLst>
        </pc:spChg>
        <pc:spChg chg="mod">
          <ac:chgData name="Toby Donaldson" userId="2e6e5431-bb17-4c41-9985-d39c50d83c73" providerId="ADAL" clId="{FD14D1BB-4174-485A-A80B-10D458200F7C}" dt="2024-02-06T01:02:04.630" v="7575" actId="20577"/>
          <ac:spMkLst>
            <pc:docMk/>
            <pc:sldMk cId="1856393146" sldId="447"/>
            <ac:spMk id="5" creationId="{6BCB946C-7ED5-599D-7316-0B79297C8213}"/>
          </ac:spMkLst>
        </pc:spChg>
        <pc:spChg chg="del">
          <ac:chgData name="Toby Donaldson" userId="2e6e5431-bb17-4c41-9985-d39c50d83c73" providerId="ADAL" clId="{FD14D1BB-4174-485A-A80B-10D458200F7C}" dt="2024-02-06T00:59:17.902" v="7550" actId="21"/>
          <ac:spMkLst>
            <pc:docMk/>
            <pc:sldMk cId="1856393146" sldId="447"/>
            <ac:spMk id="6" creationId="{EE5DE073-1648-273C-0B30-A1E52C5B09B0}"/>
          </ac:spMkLst>
        </pc:spChg>
      </pc:sldChg>
      <pc:sldChg chg="addSp delSp modSp add mod ord">
        <pc:chgData name="Toby Donaldson" userId="2e6e5431-bb17-4c41-9985-d39c50d83c73" providerId="ADAL" clId="{FD14D1BB-4174-485A-A80B-10D458200F7C}" dt="2024-02-06T02:16:17.256" v="7801" actId="20577"/>
        <pc:sldMkLst>
          <pc:docMk/>
          <pc:sldMk cId="3174112358" sldId="448"/>
        </pc:sldMkLst>
        <pc:spChg chg="mod">
          <ac:chgData name="Toby Donaldson" userId="2e6e5431-bb17-4c41-9985-d39c50d83c73" providerId="ADAL" clId="{FD14D1BB-4174-485A-A80B-10D458200F7C}" dt="2024-02-06T01:04:51.370" v="7598" actId="1076"/>
          <ac:spMkLst>
            <pc:docMk/>
            <pc:sldMk cId="3174112358" sldId="448"/>
            <ac:spMk id="2" creationId="{1B4C81D2-343B-8B5A-ABC0-8C6CFE7E86B3}"/>
          </ac:spMkLst>
        </pc:spChg>
        <pc:spChg chg="add mod">
          <ac:chgData name="Toby Donaldson" userId="2e6e5431-bb17-4c41-9985-d39c50d83c73" providerId="ADAL" clId="{FD14D1BB-4174-485A-A80B-10D458200F7C}" dt="2024-02-06T02:16:17.256" v="7801" actId="20577"/>
          <ac:spMkLst>
            <pc:docMk/>
            <pc:sldMk cId="3174112358" sldId="448"/>
            <ac:spMk id="3" creationId="{6E38E2CF-0EE7-D8D0-29DD-11E4FC0F3E59}"/>
          </ac:spMkLst>
        </pc:spChg>
        <pc:spChg chg="mod">
          <ac:chgData name="Toby Donaldson" userId="2e6e5431-bb17-4c41-9985-d39c50d83c73" providerId="ADAL" clId="{FD14D1BB-4174-485A-A80B-10D458200F7C}" dt="2024-02-06T01:05:12.449" v="7606" actId="20577"/>
          <ac:spMkLst>
            <pc:docMk/>
            <pc:sldMk cId="3174112358" sldId="448"/>
            <ac:spMk id="5" creationId="{6BCB946C-7ED5-599D-7316-0B79297C8213}"/>
          </ac:spMkLst>
        </pc:spChg>
        <pc:spChg chg="del">
          <ac:chgData name="Toby Donaldson" userId="2e6e5431-bb17-4c41-9985-d39c50d83c73" providerId="ADAL" clId="{FD14D1BB-4174-485A-A80B-10D458200F7C}" dt="2024-02-06T01:04:32.012" v="7594" actId="21"/>
          <ac:spMkLst>
            <pc:docMk/>
            <pc:sldMk cId="3174112358" sldId="448"/>
            <ac:spMk id="9" creationId="{F381F6AF-9F05-484B-FE44-CA09B4A9F33F}"/>
          </ac:spMkLst>
        </pc:spChg>
        <pc:spChg chg="del">
          <ac:chgData name="Toby Donaldson" userId="2e6e5431-bb17-4c41-9985-d39c50d83c73" providerId="ADAL" clId="{FD14D1BB-4174-485A-A80B-10D458200F7C}" dt="2024-02-06T01:04:32.012" v="7594" actId="21"/>
          <ac:spMkLst>
            <pc:docMk/>
            <pc:sldMk cId="3174112358" sldId="448"/>
            <ac:spMk id="10" creationId="{565CC11C-8D21-E4F9-55EB-880B3DE45EB1}"/>
          </ac:spMkLst>
        </pc:spChg>
        <pc:spChg chg="del">
          <ac:chgData name="Toby Donaldson" userId="2e6e5431-bb17-4c41-9985-d39c50d83c73" providerId="ADAL" clId="{FD14D1BB-4174-485A-A80B-10D458200F7C}" dt="2024-02-06T01:04:32.012" v="7594" actId="21"/>
          <ac:spMkLst>
            <pc:docMk/>
            <pc:sldMk cId="3174112358" sldId="448"/>
            <ac:spMk id="11" creationId="{14F873B4-B6B2-F4B7-7241-098F766A46BF}"/>
          </ac:spMkLst>
        </pc:spChg>
      </pc:sldChg>
      <pc:sldChg chg="addSp delSp modSp new mod">
        <pc:chgData name="Toby Donaldson" userId="2e6e5431-bb17-4c41-9985-d39c50d83c73" providerId="ADAL" clId="{FD14D1BB-4174-485A-A80B-10D458200F7C}" dt="2024-02-06T02:34:10.443" v="8501" actId="14100"/>
        <pc:sldMkLst>
          <pc:docMk/>
          <pc:sldMk cId="1731394609" sldId="449"/>
        </pc:sldMkLst>
        <pc:spChg chg="mod">
          <ac:chgData name="Toby Donaldson" userId="2e6e5431-bb17-4c41-9985-d39c50d83c73" providerId="ADAL" clId="{FD14D1BB-4174-485A-A80B-10D458200F7C}" dt="2024-02-06T02:21:12.665" v="7847" actId="20577"/>
          <ac:spMkLst>
            <pc:docMk/>
            <pc:sldMk cId="1731394609" sldId="449"/>
            <ac:spMk id="2" creationId="{1F3DF360-126C-A80F-112F-035DAF163861}"/>
          </ac:spMkLst>
        </pc:spChg>
        <pc:spChg chg="mod">
          <ac:chgData name="Toby Donaldson" userId="2e6e5431-bb17-4c41-9985-d39c50d83c73" providerId="ADAL" clId="{FD14D1BB-4174-485A-A80B-10D458200F7C}" dt="2024-02-06T02:34:10.443" v="8501" actId="14100"/>
          <ac:spMkLst>
            <pc:docMk/>
            <pc:sldMk cId="1731394609" sldId="449"/>
            <ac:spMk id="3" creationId="{C37B9E15-4A72-AFE3-3376-B11C9CCF5D99}"/>
          </ac:spMkLst>
        </pc:spChg>
        <pc:spChg chg="add mod">
          <ac:chgData name="Toby Donaldson" userId="2e6e5431-bb17-4c41-9985-d39c50d83c73" providerId="ADAL" clId="{FD14D1BB-4174-485A-A80B-10D458200F7C}" dt="2024-02-06T02:28:30.543" v="8357"/>
          <ac:spMkLst>
            <pc:docMk/>
            <pc:sldMk cId="1731394609" sldId="449"/>
            <ac:spMk id="5" creationId="{4715D15A-04F7-E82C-CF48-57133E2615EA}"/>
          </ac:spMkLst>
        </pc:spChg>
        <pc:spChg chg="add mod">
          <ac:chgData name="Toby Donaldson" userId="2e6e5431-bb17-4c41-9985-d39c50d83c73" providerId="ADAL" clId="{FD14D1BB-4174-485A-A80B-10D458200F7C}" dt="2024-02-06T02:28:30.543" v="8357"/>
          <ac:spMkLst>
            <pc:docMk/>
            <pc:sldMk cId="1731394609" sldId="449"/>
            <ac:spMk id="6" creationId="{00879C14-C365-F3B1-6A67-80782578BA08}"/>
          </ac:spMkLst>
        </pc:spChg>
        <pc:spChg chg="mod">
          <ac:chgData name="Toby Donaldson" userId="2e6e5431-bb17-4c41-9985-d39c50d83c73" providerId="ADAL" clId="{FD14D1BB-4174-485A-A80B-10D458200F7C}" dt="2024-02-06T02:28:57.966" v="8358"/>
          <ac:spMkLst>
            <pc:docMk/>
            <pc:sldMk cId="1731394609" sldId="449"/>
            <ac:spMk id="8" creationId="{1D3F08D1-765E-68B3-D59A-2649CF936973}"/>
          </ac:spMkLst>
        </pc:spChg>
        <pc:spChg chg="mod">
          <ac:chgData name="Toby Donaldson" userId="2e6e5431-bb17-4c41-9985-d39c50d83c73" providerId="ADAL" clId="{FD14D1BB-4174-485A-A80B-10D458200F7C}" dt="2024-02-06T02:28:57.966" v="8358"/>
          <ac:spMkLst>
            <pc:docMk/>
            <pc:sldMk cId="1731394609" sldId="449"/>
            <ac:spMk id="9" creationId="{CBEE99A0-22E2-0CE4-0AE2-0B0B86EBE053}"/>
          </ac:spMkLst>
        </pc:spChg>
        <pc:spChg chg="mod">
          <ac:chgData name="Toby Donaldson" userId="2e6e5431-bb17-4c41-9985-d39c50d83c73" providerId="ADAL" clId="{FD14D1BB-4174-485A-A80B-10D458200F7C}" dt="2024-02-06T02:28:57.966" v="8358"/>
          <ac:spMkLst>
            <pc:docMk/>
            <pc:sldMk cId="1731394609" sldId="449"/>
            <ac:spMk id="10" creationId="{39843ECA-224C-48D1-7D2D-D4E116D5E457}"/>
          </ac:spMkLst>
        </pc:spChg>
        <pc:spChg chg="mod">
          <ac:chgData name="Toby Donaldson" userId="2e6e5431-bb17-4c41-9985-d39c50d83c73" providerId="ADAL" clId="{FD14D1BB-4174-485A-A80B-10D458200F7C}" dt="2024-02-06T02:28:57.966" v="8358"/>
          <ac:spMkLst>
            <pc:docMk/>
            <pc:sldMk cId="1731394609" sldId="449"/>
            <ac:spMk id="11" creationId="{FEB6483F-5A71-2703-786E-35064B241004}"/>
          </ac:spMkLst>
        </pc:spChg>
        <pc:spChg chg="mod">
          <ac:chgData name="Toby Donaldson" userId="2e6e5431-bb17-4c41-9985-d39c50d83c73" providerId="ADAL" clId="{FD14D1BB-4174-485A-A80B-10D458200F7C}" dt="2024-02-06T02:28:57.966" v="8358"/>
          <ac:spMkLst>
            <pc:docMk/>
            <pc:sldMk cId="1731394609" sldId="449"/>
            <ac:spMk id="13" creationId="{1E360DD7-3278-CE0D-1379-2E55957F50D0}"/>
          </ac:spMkLst>
        </pc:spChg>
        <pc:spChg chg="mod">
          <ac:chgData name="Toby Donaldson" userId="2e6e5431-bb17-4c41-9985-d39c50d83c73" providerId="ADAL" clId="{FD14D1BB-4174-485A-A80B-10D458200F7C}" dt="2024-02-06T02:28:57.966" v="8358"/>
          <ac:spMkLst>
            <pc:docMk/>
            <pc:sldMk cId="1731394609" sldId="449"/>
            <ac:spMk id="14" creationId="{22DE2BE7-6683-8E47-6586-D200CB320E15}"/>
          </ac:spMkLst>
        </pc:spChg>
        <pc:spChg chg="mod">
          <ac:chgData name="Toby Donaldson" userId="2e6e5431-bb17-4c41-9985-d39c50d83c73" providerId="ADAL" clId="{FD14D1BB-4174-485A-A80B-10D458200F7C}" dt="2024-02-06T02:28:57.966" v="8358"/>
          <ac:spMkLst>
            <pc:docMk/>
            <pc:sldMk cId="1731394609" sldId="449"/>
            <ac:spMk id="16" creationId="{5BB234CB-7938-4DDA-B659-9F7EA07EDFF0}"/>
          </ac:spMkLst>
        </pc:spChg>
        <pc:spChg chg="mod">
          <ac:chgData name="Toby Donaldson" userId="2e6e5431-bb17-4c41-9985-d39c50d83c73" providerId="ADAL" clId="{FD14D1BB-4174-485A-A80B-10D458200F7C}" dt="2024-02-06T02:28:57.966" v="8358"/>
          <ac:spMkLst>
            <pc:docMk/>
            <pc:sldMk cId="1731394609" sldId="449"/>
            <ac:spMk id="17" creationId="{FF3F8C1F-DFB6-8916-FABB-AB2338599C83}"/>
          </ac:spMkLst>
        </pc:spChg>
        <pc:spChg chg="mod">
          <ac:chgData name="Toby Donaldson" userId="2e6e5431-bb17-4c41-9985-d39c50d83c73" providerId="ADAL" clId="{FD14D1BB-4174-485A-A80B-10D458200F7C}" dt="2024-02-06T02:28:57.966" v="8358"/>
          <ac:spMkLst>
            <pc:docMk/>
            <pc:sldMk cId="1731394609" sldId="449"/>
            <ac:spMk id="18" creationId="{E65E4BBC-B66F-3F37-DC34-84F0BFB9D69E}"/>
          </ac:spMkLst>
        </pc:spChg>
        <pc:spChg chg="mod">
          <ac:chgData name="Toby Donaldson" userId="2e6e5431-bb17-4c41-9985-d39c50d83c73" providerId="ADAL" clId="{FD14D1BB-4174-485A-A80B-10D458200F7C}" dt="2024-02-06T02:30:16.024" v="8361"/>
          <ac:spMkLst>
            <pc:docMk/>
            <pc:sldMk cId="1731394609" sldId="449"/>
            <ac:spMk id="21" creationId="{EEFCEE8C-E19D-F7AE-EFCB-A63744D369A3}"/>
          </ac:spMkLst>
        </pc:spChg>
        <pc:spChg chg="mod">
          <ac:chgData name="Toby Donaldson" userId="2e6e5431-bb17-4c41-9985-d39c50d83c73" providerId="ADAL" clId="{FD14D1BB-4174-485A-A80B-10D458200F7C}" dt="2024-02-06T02:30:16.024" v="8361"/>
          <ac:spMkLst>
            <pc:docMk/>
            <pc:sldMk cId="1731394609" sldId="449"/>
            <ac:spMk id="22" creationId="{350CE49B-0B21-A613-4998-84BD848F4F0E}"/>
          </ac:spMkLst>
        </pc:spChg>
        <pc:spChg chg="mod">
          <ac:chgData name="Toby Donaldson" userId="2e6e5431-bb17-4c41-9985-d39c50d83c73" providerId="ADAL" clId="{FD14D1BB-4174-485A-A80B-10D458200F7C}" dt="2024-02-06T02:30:16.024" v="8361"/>
          <ac:spMkLst>
            <pc:docMk/>
            <pc:sldMk cId="1731394609" sldId="449"/>
            <ac:spMk id="23" creationId="{F7A44C57-0EFF-3754-B1FE-14E98857CE93}"/>
          </ac:spMkLst>
        </pc:spChg>
        <pc:spChg chg="mod">
          <ac:chgData name="Toby Donaldson" userId="2e6e5431-bb17-4c41-9985-d39c50d83c73" providerId="ADAL" clId="{FD14D1BB-4174-485A-A80B-10D458200F7C}" dt="2024-02-06T02:30:16.024" v="8361"/>
          <ac:spMkLst>
            <pc:docMk/>
            <pc:sldMk cId="1731394609" sldId="449"/>
            <ac:spMk id="24" creationId="{9598D7A8-617B-60A3-AB44-6373AF98CBBD}"/>
          </ac:spMkLst>
        </pc:spChg>
        <pc:spChg chg="mod">
          <ac:chgData name="Toby Donaldson" userId="2e6e5431-bb17-4c41-9985-d39c50d83c73" providerId="ADAL" clId="{FD14D1BB-4174-485A-A80B-10D458200F7C}" dt="2024-02-06T02:30:16.024" v="8361"/>
          <ac:spMkLst>
            <pc:docMk/>
            <pc:sldMk cId="1731394609" sldId="449"/>
            <ac:spMk id="26" creationId="{8B679BCE-1705-F5B1-51B9-9355C73B996D}"/>
          </ac:spMkLst>
        </pc:spChg>
        <pc:spChg chg="mod">
          <ac:chgData name="Toby Donaldson" userId="2e6e5431-bb17-4c41-9985-d39c50d83c73" providerId="ADAL" clId="{FD14D1BB-4174-485A-A80B-10D458200F7C}" dt="2024-02-06T02:30:16.024" v="8361"/>
          <ac:spMkLst>
            <pc:docMk/>
            <pc:sldMk cId="1731394609" sldId="449"/>
            <ac:spMk id="27" creationId="{B0FF4366-95CE-EC9D-163C-C6615E1B2AB4}"/>
          </ac:spMkLst>
        </pc:spChg>
        <pc:spChg chg="mod">
          <ac:chgData name="Toby Donaldson" userId="2e6e5431-bb17-4c41-9985-d39c50d83c73" providerId="ADAL" clId="{FD14D1BB-4174-485A-A80B-10D458200F7C}" dt="2024-02-06T02:30:16.024" v="8361"/>
          <ac:spMkLst>
            <pc:docMk/>
            <pc:sldMk cId="1731394609" sldId="449"/>
            <ac:spMk id="28" creationId="{F272E365-688A-9BFE-CFC8-3AC8BC935D9C}"/>
          </ac:spMkLst>
        </pc:spChg>
        <pc:spChg chg="mod">
          <ac:chgData name="Toby Donaldson" userId="2e6e5431-bb17-4c41-9985-d39c50d83c73" providerId="ADAL" clId="{FD14D1BB-4174-485A-A80B-10D458200F7C}" dt="2024-02-06T02:30:16.024" v="8361"/>
          <ac:spMkLst>
            <pc:docMk/>
            <pc:sldMk cId="1731394609" sldId="449"/>
            <ac:spMk id="29" creationId="{CF0831B4-179F-745C-E95F-F74B5607106C}"/>
          </ac:spMkLst>
        </pc:spChg>
        <pc:spChg chg="mod">
          <ac:chgData name="Toby Donaldson" userId="2e6e5431-bb17-4c41-9985-d39c50d83c73" providerId="ADAL" clId="{FD14D1BB-4174-485A-A80B-10D458200F7C}" dt="2024-02-06T02:30:16.024" v="8361"/>
          <ac:spMkLst>
            <pc:docMk/>
            <pc:sldMk cId="1731394609" sldId="449"/>
            <ac:spMk id="30" creationId="{B4AF299E-FCD2-A703-8D42-6F5031521E52}"/>
          </ac:spMkLst>
        </pc:spChg>
        <pc:spChg chg="mod">
          <ac:chgData name="Toby Donaldson" userId="2e6e5431-bb17-4c41-9985-d39c50d83c73" providerId="ADAL" clId="{FD14D1BB-4174-485A-A80B-10D458200F7C}" dt="2024-02-06T02:30:16.024" v="8361"/>
          <ac:spMkLst>
            <pc:docMk/>
            <pc:sldMk cId="1731394609" sldId="449"/>
            <ac:spMk id="31" creationId="{277C0238-A7B6-8605-E3C4-79A51F7D3040}"/>
          </ac:spMkLst>
        </pc:spChg>
        <pc:grpChg chg="add del mod">
          <ac:chgData name="Toby Donaldson" userId="2e6e5431-bb17-4c41-9985-d39c50d83c73" providerId="ADAL" clId="{FD14D1BB-4174-485A-A80B-10D458200F7C}" dt="2024-02-06T02:29:26.526" v="8360" actId="21"/>
          <ac:grpSpMkLst>
            <pc:docMk/>
            <pc:sldMk cId="1731394609" sldId="449"/>
            <ac:grpSpMk id="7" creationId="{25D547B9-40AA-9708-BD11-96AA9A066FE4}"/>
          </ac:grpSpMkLst>
        </pc:grpChg>
        <pc:grpChg chg="add del mod">
          <ac:chgData name="Toby Donaldson" userId="2e6e5431-bb17-4c41-9985-d39c50d83c73" providerId="ADAL" clId="{FD14D1BB-4174-485A-A80B-10D458200F7C}" dt="2024-02-06T02:29:26.526" v="8360" actId="21"/>
          <ac:grpSpMkLst>
            <pc:docMk/>
            <pc:sldMk cId="1731394609" sldId="449"/>
            <ac:grpSpMk id="12" creationId="{C4BCC708-E278-29AF-7C03-D8A9FAEDA819}"/>
          </ac:grpSpMkLst>
        </pc:grpChg>
        <pc:grpChg chg="add mod">
          <ac:chgData name="Toby Donaldson" userId="2e6e5431-bb17-4c41-9985-d39c50d83c73" providerId="ADAL" clId="{FD14D1BB-4174-485A-A80B-10D458200F7C}" dt="2024-02-06T02:30:16.024" v="8361"/>
          <ac:grpSpMkLst>
            <pc:docMk/>
            <pc:sldMk cId="1731394609" sldId="449"/>
            <ac:grpSpMk id="19" creationId="{3108B960-51F5-90D3-400E-B9F7258ACAA6}"/>
          </ac:grpSpMkLst>
        </pc:grpChg>
        <pc:grpChg chg="mod">
          <ac:chgData name="Toby Donaldson" userId="2e6e5431-bb17-4c41-9985-d39c50d83c73" providerId="ADAL" clId="{FD14D1BB-4174-485A-A80B-10D458200F7C}" dt="2024-02-06T02:30:16.024" v="8361"/>
          <ac:grpSpMkLst>
            <pc:docMk/>
            <pc:sldMk cId="1731394609" sldId="449"/>
            <ac:grpSpMk id="20" creationId="{BA0435FD-F1D6-19DB-EA61-27B50175C42C}"/>
          </ac:grpSpMkLst>
        </pc:grpChg>
        <pc:grpChg chg="add mod">
          <ac:chgData name="Toby Donaldson" userId="2e6e5431-bb17-4c41-9985-d39c50d83c73" providerId="ADAL" clId="{FD14D1BB-4174-485A-A80B-10D458200F7C}" dt="2024-02-06T02:30:16.024" v="8361"/>
          <ac:grpSpMkLst>
            <pc:docMk/>
            <pc:sldMk cId="1731394609" sldId="449"/>
            <ac:grpSpMk id="25" creationId="{8841D393-4480-705F-771E-A94B0EFCE160}"/>
          </ac:grpSpMkLst>
        </pc:grpChg>
        <pc:cxnChg chg="mod">
          <ac:chgData name="Toby Donaldson" userId="2e6e5431-bb17-4c41-9985-d39c50d83c73" providerId="ADAL" clId="{FD14D1BB-4174-485A-A80B-10D458200F7C}" dt="2024-02-06T02:29:26.526" v="8360" actId="21"/>
          <ac:cxnSpMkLst>
            <pc:docMk/>
            <pc:sldMk cId="1731394609" sldId="449"/>
            <ac:cxnSpMk id="15" creationId="{4CBF47FD-78BF-2358-B0B2-92C059105385}"/>
          </ac:cxnSpMkLst>
        </pc:cxnChg>
        <pc:cxnChg chg="add">
          <ac:chgData name="Toby Donaldson" userId="2e6e5431-bb17-4c41-9985-d39c50d83c73" providerId="ADAL" clId="{FD14D1BB-4174-485A-A80B-10D458200F7C}" dt="2024-02-06T02:31:55.719" v="8364" actId="11529"/>
          <ac:cxnSpMkLst>
            <pc:docMk/>
            <pc:sldMk cId="1731394609" sldId="449"/>
            <ac:cxnSpMk id="33" creationId="{603BCD2A-281B-AAE8-7358-F511F53A5EB3}"/>
          </ac:cxnSpMkLst>
        </pc:cxnChg>
      </pc:sldChg>
      <pc:sldChg chg="addSp delSp modSp add mod">
        <pc:chgData name="Toby Donaldson" userId="2e6e5431-bb17-4c41-9985-d39c50d83c73" providerId="ADAL" clId="{FD14D1BB-4174-485A-A80B-10D458200F7C}" dt="2024-02-06T02:35:47.101" v="8683" actId="113"/>
        <pc:sldMkLst>
          <pc:docMk/>
          <pc:sldMk cId="3080304898" sldId="450"/>
        </pc:sldMkLst>
        <pc:spChg chg="del">
          <ac:chgData name="Toby Donaldson" userId="2e6e5431-bb17-4c41-9985-d39c50d83c73" providerId="ADAL" clId="{FD14D1BB-4174-485A-A80B-10D458200F7C}" dt="2024-02-06T02:34:36.638" v="8502" actId="21"/>
          <ac:spMkLst>
            <pc:docMk/>
            <pc:sldMk cId="3080304898" sldId="450"/>
            <ac:spMk id="3" creationId="{C37B9E15-4A72-AFE3-3376-B11C9CCF5D99}"/>
          </ac:spMkLst>
        </pc:spChg>
        <pc:spChg chg="add del mod">
          <ac:chgData name="Toby Donaldson" userId="2e6e5431-bb17-4c41-9985-d39c50d83c73" providerId="ADAL" clId="{FD14D1BB-4174-485A-A80B-10D458200F7C}" dt="2024-02-06T02:34:56.485" v="8504" actId="21"/>
          <ac:spMkLst>
            <pc:docMk/>
            <pc:sldMk cId="3080304898" sldId="450"/>
            <ac:spMk id="6" creationId="{C17984FD-459C-0C30-17D9-95322B87C04D}"/>
          </ac:spMkLst>
        </pc:spChg>
        <pc:spChg chg="add mod">
          <ac:chgData name="Toby Donaldson" userId="2e6e5431-bb17-4c41-9985-d39c50d83c73" providerId="ADAL" clId="{FD14D1BB-4174-485A-A80B-10D458200F7C}" dt="2024-02-06T02:35:47.101" v="8683" actId="113"/>
          <ac:spMkLst>
            <pc:docMk/>
            <pc:sldMk cId="3080304898" sldId="450"/>
            <ac:spMk id="19" creationId="{CF3CACA4-B601-897B-8384-C2909DD044F1}"/>
          </ac:spMkLst>
        </pc:spChg>
      </pc:sldChg>
      <pc:sldChg chg="addSp delSp modSp add mod ord">
        <pc:chgData name="Toby Donaldson" userId="2e6e5431-bb17-4c41-9985-d39c50d83c73" providerId="ADAL" clId="{FD14D1BB-4174-485A-A80B-10D458200F7C}" dt="2024-02-06T02:41:32.723" v="8926" actId="20577"/>
        <pc:sldMkLst>
          <pc:docMk/>
          <pc:sldMk cId="3116464970" sldId="451"/>
        </pc:sldMkLst>
        <pc:spChg chg="mod">
          <ac:chgData name="Toby Donaldson" userId="2e6e5431-bb17-4c41-9985-d39c50d83c73" providerId="ADAL" clId="{FD14D1BB-4174-485A-A80B-10D458200F7C}" dt="2024-02-06T02:40:06.267" v="8921" actId="20577"/>
          <ac:spMkLst>
            <pc:docMk/>
            <pc:sldMk cId="3116464970" sldId="451"/>
            <ac:spMk id="3" creationId="{C37B9E15-4A72-AFE3-3376-B11C9CCF5D99}"/>
          </ac:spMkLst>
        </pc:spChg>
        <pc:spChg chg="add mod">
          <ac:chgData name="Toby Donaldson" userId="2e6e5431-bb17-4c41-9985-d39c50d83c73" providerId="ADAL" clId="{FD14D1BB-4174-485A-A80B-10D458200F7C}" dt="2024-02-06T02:41:23.670" v="8924" actId="113"/>
          <ac:spMkLst>
            <pc:docMk/>
            <pc:sldMk cId="3116464970" sldId="451"/>
            <ac:spMk id="5" creationId="{8207C6CF-66AA-93E1-A391-161B031454C5}"/>
          </ac:spMkLst>
        </pc:spChg>
        <pc:spChg chg="add mod">
          <ac:chgData name="Toby Donaldson" userId="2e6e5431-bb17-4c41-9985-d39c50d83c73" providerId="ADAL" clId="{FD14D1BB-4174-485A-A80B-10D458200F7C}" dt="2024-02-06T02:41:32.723" v="8926" actId="20577"/>
          <ac:spMkLst>
            <pc:docMk/>
            <pc:sldMk cId="3116464970" sldId="451"/>
            <ac:spMk id="6" creationId="{D0FB2C28-5F3B-CF42-DF06-B408212D4167}"/>
          </ac:spMkLst>
        </pc:spChg>
        <pc:grpChg chg="del">
          <ac:chgData name="Toby Donaldson" userId="2e6e5431-bb17-4c41-9985-d39c50d83c73" providerId="ADAL" clId="{FD14D1BB-4174-485A-A80B-10D458200F7C}" dt="2024-02-06T02:37:01.158" v="8687" actId="21"/>
          <ac:grpSpMkLst>
            <pc:docMk/>
            <pc:sldMk cId="3116464970" sldId="451"/>
            <ac:grpSpMk id="19" creationId="{3108B960-51F5-90D3-400E-B9F7258ACAA6}"/>
          </ac:grpSpMkLst>
        </pc:grpChg>
        <pc:grpChg chg="del">
          <ac:chgData name="Toby Donaldson" userId="2e6e5431-bb17-4c41-9985-d39c50d83c73" providerId="ADAL" clId="{FD14D1BB-4174-485A-A80B-10D458200F7C}" dt="2024-02-06T02:37:01.158" v="8687" actId="21"/>
          <ac:grpSpMkLst>
            <pc:docMk/>
            <pc:sldMk cId="3116464970" sldId="451"/>
            <ac:grpSpMk id="25" creationId="{8841D393-4480-705F-771E-A94B0EFCE160}"/>
          </ac:grpSpMkLst>
        </pc:grpChg>
        <pc:cxnChg chg="add">
          <ac:chgData name="Toby Donaldson" userId="2e6e5431-bb17-4c41-9985-d39c50d83c73" providerId="ADAL" clId="{FD14D1BB-4174-485A-A80B-10D458200F7C}" dt="2024-02-06T02:39:54.031" v="8916" actId="11529"/>
          <ac:cxnSpMkLst>
            <pc:docMk/>
            <pc:sldMk cId="3116464970" sldId="451"/>
            <ac:cxnSpMk id="8" creationId="{6B5297C0-A673-B3CD-1DD5-B3AE95E11473}"/>
          </ac:cxnSpMkLst>
        </pc:cxnChg>
        <pc:cxnChg chg="add mod">
          <ac:chgData name="Toby Donaldson" userId="2e6e5431-bb17-4c41-9985-d39c50d83c73" providerId="ADAL" clId="{FD14D1BB-4174-485A-A80B-10D458200F7C}" dt="2024-02-06T02:40:23.533" v="8922" actId="1076"/>
          <ac:cxnSpMkLst>
            <pc:docMk/>
            <pc:sldMk cId="3116464970" sldId="451"/>
            <ac:cxnSpMk id="9" creationId="{64A11240-7B15-9415-2CFB-697FE3EB8E4A}"/>
          </ac:cxnSpMkLst>
        </pc:cxnChg>
        <pc:cxnChg chg="del mod">
          <ac:chgData name="Toby Donaldson" userId="2e6e5431-bb17-4c41-9985-d39c50d83c73" providerId="ADAL" clId="{FD14D1BB-4174-485A-A80B-10D458200F7C}" dt="2024-02-06T02:37:01.158" v="8687" actId="21"/>
          <ac:cxnSpMkLst>
            <pc:docMk/>
            <pc:sldMk cId="3116464970" sldId="451"/>
            <ac:cxnSpMk id="33" creationId="{603BCD2A-281B-AAE8-7358-F511F53A5EB3}"/>
          </ac:cxnSpMkLst>
        </pc:cxnChg>
      </pc:sldChg>
      <pc:sldChg chg="addSp modSp add mod">
        <pc:chgData name="Toby Donaldson" userId="2e6e5431-bb17-4c41-9985-d39c50d83c73" providerId="ADAL" clId="{FD14D1BB-4174-485A-A80B-10D458200F7C}" dt="2024-02-06T02:53:30.754" v="9101" actId="552"/>
        <pc:sldMkLst>
          <pc:docMk/>
          <pc:sldMk cId="2440537417" sldId="452"/>
        </pc:sldMkLst>
        <pc:spChg chg="mod">
          <ac:chgData name="Toby Donaldson" userId="2e6e5431-bb17-4c41-9985-d39c50d83c73" providerId="ADAL" clId="{FD14D1BB-4174-485A-A80B-10D458200F7C}" dt="2024-02-06T02:53:30.754" v="9101" actId="552"/>
          <ac:spMkLst>
            <pc:docMk/>
            <pc:sldMk cId="2440537417" sldId="452"/>
            <ac:spMk id="5" creationId="{8207C6CF-66AA-93E1-A391-161B031454C5}"/>
          </ac:spMkLst>
        </pc:spChg>
        <pc:spChg chg="mod">
          <ac:chgData name="Toby Donaldson" userId="2e6e5431-bb17-4c41-9985-d39c50d83c73" providerId="ADAL" clId="{FD14D1BB-4174-485A-A80B-10D458200F7C}" dt="2024-02-06T02:53:30.754" v="9101" actId="552"/>
          <ac:spMkLst>
            <pc:docMk/>
            <pc:sldMk cId="2440537417" sldId="452"/>
            <ac:spMk id="6" creationId="{D0FB2C28-5F3B-CF42-DF06-B408212D4167}"/>
          </ac:spMkLst>
        </pc:spChg>
        <pc:spChg chg="add mod">
          <ac:chgData name="Toby Donaldson" userId="2e6e5431-bb17-4c41-9985-d39c50d83c73" providerId="ADAL" clId="{FD14D1BB-4174-485A-A80B-10D458200F7C}" dt="2024-02-06T02:53:30.754" v="9101" actId="552"/>
          <ac:spMkLst>
            <pc:docMk/>
            <pc:sldMk cId="2440537417" sldId="452"/>
            <ac:spMk id="12" creationId="{43D962D1-3610-6E73-A48D-387116A033DD}"/>
          </ac:spMkLst>
        </pc:spChg>
        <pc:cxnChg chg="mod">
          <ac:chgData name="Toby Donaldson" userId="2e6e5431-bb17-4c41-9985-d39c50d83c73" providerId="ADAL" clId="{FD14D1BB-4174-485A-A80B-10D458200F7C}" dt="2024-02-06T02:53:30.754" v="9101" actId="552"/>
          <ac:cxnSpMkLst>
            <pc:docMk/>
            <pc:sldMk cId="2440537417" sldId="452"/>
            <ac:cxnSpMk id="8" creationId="{6B5297C0-A673-B3CD-1DD5-B3AE95E11473}"/>
          </ac:cxnSpMkLst>
        </pc:cxnChg>
        <pc:cxnChg chg="mod">
          <ac:chgData name="Toby Donaldson" userId="2e6e5431-bb17-4c41-9985-d39c50d83c73" providerId="ADAL" clId="{FD14D1BB-4174-485A-A80B-10D458200F7C}" dt="2024-02-06T02:53:30.754" v="9101" actId="552"/>
          <ac:cxnSpMkLst>
            <pc:docMk/>
            <pc:sldMk cId="2440537417" sldId="452"/>
            <ac:cxnSpMk id="9" creationId="{64A11240-7B15-9415-2CFB-697FE3EB8E4A}"/>
          </ac:cxnSpMkLst>
        </pc:cxnChg>
      </pc:sldChg>
      <pc:sldChg chg="addSp delSp modSp add mod">
        <pc:chgData name="Toby Donaldson" userId="2e6e5431-bb17-4c41-9985-d39c50d83c73" providerId="ADAL" clId="{FD14D1BB-4174-485A-A80B-10D458200F7C}" dt="2024-02-06T03:04:12.981" v="9634" actId="1076"/>
        <pc:sldMkLst>
          <pc:docMk/>
          <pc:sldMk cId="2165341691" sldId="453"/>
        </pc:sldMkLst>
        <pc:spChg chg="mod">
          <ac:chgData name="Toby Donaldson" userId="2e6e5431-bb17-4c41-9985-d39c50d83c73" providerId="ADAL" clId="{FD14D1BB-4174-485A-A80B-10D458200F7C}" dt="2024-02-06T02:55:32.964" v="9180" actId="1076"/>
          <ac:spMkLst>
            <pc:docMk/>
            <pc:sldMk cId="2165341691" sldId="453"/>
            <ac:spMk id="2" creationId="{1F3DF360-126C-A80F-112F-035DAF163861}"/>
          </ac:spMkLst>
        </pc:spChg>
        <pc:spChg chg="mod">
          <ac:chgData name="Toby Donaldson" userId="2e6e5431-bb17-4c41-9985-d39c50d83c73" providerId="ADAL" clId="{FD14D1BB-4174-485A-A80B-10D458200F7C}" dt="2024-02-06T03:03:49.533" v="9629" actId="1076"/>
          <ac:spMkLst>
            <pc:docMk/>
            <pc:sldMk cId="2165341691" sldId="453"/>
            <ac:spMk id="3" creationId="{C37B9E15-4A72-AFE3-3376-B11C9CCF5D99}"/>
          </ac:spMkLst>
        </pc:spChg>
        <pc:spChg chg="mod">
          <ac:chgData name="Toby Donaldson" userId="2e6e5431-bb17-4c41-9985-d39c50d83c73" providerId="ADAL" clId="{FD14D1BB-4174-485A-A80B-10D458200F7C}" dt="2024-02-06T03:03:49.533" v="9629" actId="1076"/>
          <ac:spMkLst>
            <pc:docMk/>
            <pc:sldMk cId="2165341691" sldId="453"/>
            <ac:spMk id="5" creationId="{8207C6CF-66AA-93E1-A391-161B031454C5}"/>
          </ac:spMkLst>
        </pc:spChg>
        <pc:spChg chg="del">
          <ac:chgData name="Toby Donaldson" userId="2e6e5431-bb17-4c41-9985-d39c50d83c73" providerId="ADAL" clId="{FD14D1BB-4174-485A-A80B-10D458200F7C}" dt="2024-02-06T02:56:50.808" v="9240" actId="21"/>
          <ac:spMkLst>
            <pc:docMk/>
            <pc:sldMk cId="2165341691" sldId="453"/>
            <ac:spMk id="6" creationId="{D0FB2C28-5F3B-CF42-DF06-B408212D4167}"/>
          </ac:spMkLst>
        </pc:spChg>
        <pc:spChg chg="add mod">
          <ac:chgData name="Toby Donaldson" userId="2e6e5431-bb17-4c41-9985-d39c50d83c73" providerId="ADAL" clId="{FD14D1BB-4174-485A-A80B-10D458200F7C}" dt="2024-02-06T03:03:49.533" v="9629" actId="1076"/>
          <ac:spMkLst>
            <pc:docMk/>
            <pc:sldMk cId="2165341691" sldId="453"/>
            <ac:spMk id="7" creationId="{EC616844-4572-6D1D-DA05-201AE102053E}"/>
          </ac:spMkLst>
        </pc:spChg>
        <pc:spChg chg="add mod">
          <ac:chgData name="Toby Donaldson" userId="2e6e5431-bb17-4c41-9985-d39c50d83c73" providerId="ADAL" clId="{FD14D1BB-4174-485A-A80B-10D458200F7C}" dt="2024-02-06T03:02:01.342" v="9515" actId="1076"/>
          <ac:spMkLst>
            <pc:docMk/>
            <pc:sldMk cId="2165341691" sldId="453"/>
            <ac:spMk id="10" creationId="{C96BFA59-1BEB-695F-658A-81ABDB6FF00C}"/>
          </ac:spMkLst>
        </pc:spChg>
        <pc:spChg chg="add mod">
          <ac:chgData name="Toby Donaldson" userId="2e6e5431-bb17-4c41-9985-d39c50d83c73" providerId="ADAL" clId="{FD14D1BB-4174-485A-A80B-10D458200F7C}" dt="2024-02-06T03:03:26.772" v="9628" actId="465"/>
          <ac:spMkLst>
            <pc:docMk/>
            <pc:sldMk cId="2165341691" sldId="453"/>
            <ac:spMk id="11" creationId="{C361F025-1F2E-6CC8-200B-24620481AEB6}"/>
          </ac:spMkLst>
        </pc:spChg>
        <pc:spChg chg="del">
          <ac:chgData name="Toby Donaldson" userId="2e6e5431-bb17-4c41-9985-d39c50d83c73" providerId="ADAL" clId="{FD14D1BB-4174-485A-A80B-10D458200F7C}" dt="2024-02-06T02:56:50.808" v="9240" actId="21"/>
          <ac:spMkLst>
            <pc:docMk/>
            <pc:sldMk cId="2165341691" sldId="453"/>
            <ac:spMk id="12" creationId="{43D962D1-3610-6E73-A48D-387116A033DD}"/>
          </ac:spMkLst>
        </pc:spChg>
        <pc:spChg chg="add mod">
          <ac:chgData name="Toby Donaldson" userId="2e6e5431-bb17-4c41-9985-d39c50d83c73" providerId="ADAL" clId="{FD14D1BB-4174-485A-A80B-10D458200F7C}" dt="2024-02-06T03:04:12.981" v="9634" actId="1076"/>
          <ac:spMkLst>
            <pc:docMk/>
            <pc:sldMk cId="2165341691" sldId="453"/>
            <ac:spMk id="13" creationId="{B597F0FB-D09B-1F95-B055-27FCC56EBC3A}"/>
          </ac:spMkLst>
        </pc:spChg>
        <pc:cxnChg chg="del mod">
          <ac:chgData name="Toby Donaldson" userId="2e6e5431-bb17-4c41-9985-d39c50d83c73" providerId="ADAL" clId="{FD14D1BB-4174-485A-A80B-10D458200F7C}" dt="2024-02-06T02:55:24.714" v="9178" actId="21"/>
          <ac:cxnSpMkLst>
            <pc:docMk/>
            <pc:sldMk cId="2165341691" sldId="453"/>
            <ac:cxnSpMk id="8" creationId="{6B5297C0-A673-B3CD-1DD5-B3AE95E11473}"/>
          </ac:cxnSpMkLst>
        </pc:cxnChg>
        <pc:cxnChg chg="del mod">
          <ac:chgData name="Toby Donaldson" userId="2e6e5431-bb17-4c41-9985-d39c50d83c73" providerId="ADAL" clId="{FD14D1BB-4174-485A-A80B-10D458200F7C}" dt="2024-02-06T02:55:24.714" v="9178" actId="21"/>
          <ac:cxnSpMkLst>
            <pc:docMk/>
            <pc:sldMk cId="2165341691" sldId="453"/>
            <ac:cxnSpMk id="9" creationId="{64A11240-7B15-9415-2CFB-697FE3EB8E4A}"/>
          </ac:cxnSpMkLst>
        </pc:cxnChg>
      </pc:sldChg>
      <pc:sldChg chg="addSp delSp modSp add mod">
        <pc:chgData name="Toby Donaldson" userId="2e6e5431-bb17-4c41-9985-d39c50d83c73" providerId="ADAL" clId="{FD14D1BB-4174-485A-A80B-10D458200F7C}" dt="2024-02-06T03:10:25.736" v="9955" actId="2711"/>
        <pc:sldMkLst>
          <pc:docMk/>
          <pc:sldMk cId="1706702299" sldId="454"/>
        </pc:sldMkLst>
        <pc:spChg chg="mod">
          <ac:chgData name="Toby Donaldson" userId="2e6e5431-bb17-4c41-9985-d39c50d83c73" providerId="ADAL" clId="{FD14D1BB-4174-485A-A80B-10D458200F7C}" dt="2024-02-06T03:05:05.037" v="9640" actId="1076"/>
          <ac:spMkLst>
            <pc:docMk/>
            <pc:sldMk cId="1706702299" sldId="454"/>
            <ac:spMk id="3" creationId="{C37B9E15-4A72-AFE3-3376-B11C9CCF5D99}"/>
          </ac:spMkLst>
        </pc:spChg>
        <pc:spChg chg="del">
          <ac:chgData name="Toby Donaldson" userId="2e6e5431-bb17-4c41-9985-d39c50d83c73" providerId="ADAL" clId="{FD14D1BB-4174-485A-A80B-10D458200F7C}" dt="2024-02-06T03:04:52.824" v="9637" actId="21"/>
          <ac:spMkLst>
            <pc:docMk/>
            <pc:sldMk cId="1706702299" sldId="454"/>
            <ac:spMk id="5" creationId="{8207C6CF-66AA-93E1-A391-161B031454C5}"/>
          </ac:spMkLst>
        </pc:spChg>
        <pc:spChg chg="add mod">
          <ac:chgData name="Toby Donaldson" userId="2e6e5431-bb17-4c41-9985-d39c50d83c73" providerId="ADAL" clId="{FD14D1BB-4174-485A-A80B-10D458200F7C}" dt="2024-02-06T03:06:17.177" v="9657"/>
          <ac:spMkLst>
            <pc:docMk/>
            <pc:sldMk cId="1706702299" sldId="454"/>
            <ac:spMk id="6" creationId="{AD737019-77E3-53FB-3ECB-3193DEEB6F64}"/>
          </ac:spMkLst>
        </pc:spChg>
        <pc:spChg chg="del">
          <ac:chgData name="Toby Donaldson" userId="2e6e5431-bb17-4c41-9985-d39c50d83c73" providerId="ADAL" clId="{FD14D1BB-4174-485A-A80B-10D458200F7C}" dt="2024-02-06T03:04:52.824" v="9637" actId="21"/>
          <ac:spMkLst>
            <pc:docMk/>
            <pc:sldMk cId="1706702299" sldId="454"/>
            <ac:spMk id="7" creationId="{EC616844-4572-6D1D-DA05-201AE102053E}"/>
          </ac:spMkLst>
        </pc:spChg>
        <pc:spChg chg="add mod">
          <ac:chgData name="Toby Donaldson" userId="2e6e5431-bb17-4c41-9985-d39c50d83c73" providerId="ADAL" clId="{FD14D1BB-4174-485A-A80B-10D458200F7C}" dt="2024-02-06T03:06:37.717" v="9660" actId="208"/>
          <ac:spMkLst>
            <pc:docMk/>
            <pc:sldMk cId="1706702299" sldId="454"/>
            <ac:spMk id="8" creationId="{59558F64-0BAB-6283-2359-1C02626A77C8}"/>
          </ac:spMkLst>
        </pc:spChg>
        <pc:spChg chg="add mod">
          <ac:chgData name="Toby Donaldson" userId="2e6e5431-bb17-4c41-9985-d39c50d83c73" providerId="ADAL" clId="{FD14D1BB-4174-485A-A80B-10D458200F7C}" dt="2024-02-06T03:08:46.869" v="9866" actId="1076"/>
          <ac:spMkLst>
            <pc:docMk/>
            <pc:sldMk cId="1706702299" sldId="454"/>
            <ac:spMk id="9" creationId="{C5716C92-A1AC-BDFC-6AE3-DC8ECE0DB9D0}"/>
          </ac:spMkLst>
        </pc:spChg>
        <pc:spChg chg="del">
          <ac:chgData name="Toby Donaldson" userId="2e6e5431-bb17-4c41-9985-d39c50d83c73" providerId="ADAL" clId="{FD14D1BB-4174-485A-A80B-10D458200F7C}" dt="2024-02-06T03:04:46.885" v="9636" actId="21"/>
          <ac:spMkLst>
            <pc:docMk/>
            <pc:sldMk cId="1706702299" sldId="454"/>
            <ac:spMk id="10" creationId="{C96BFA59-1BEB-695F-658A-81ABDB6FF00C}"/>
          </ac:spMkLst>
        </pc:spChg>
        <pc:spChg chg="del">
          <ac:chgData name="Toby Donaldson" userId="2e6e5431-bb17-4c41-9985-d39c50d83c73" providerId="ADAL" clId="{FD14D1BB-4174-485A-A80B-10D458200F7C}" dt="2024-02-06T03:04:46.885" v="9636" actId="21"/>
          <ac:spMkLst>
            <pc:docMk/>
            <pc:sldMk cId="1706702299" sldId="454"/>
            <ac:spMk id="11" creationId="{C361F025-1F2E-6CC8-200B-24620481AEB6}"/>
          </ac:spMkLst>
        </pc:spChg>
        <pc:spChg chg="del">
          <ac:chgData name="Toby Donaldson" userId="2e6e5431-bb17-4c41-9985-d39c50d83c73" providerId="ADAL" clId="{FD14D1BB-4174-485A-A80B-10D458200F7C}" dt="2024-02-06T03:04:55.161" v="9638" actId="21"/>
          <ac:spMkLst>
            <pc:docMk/>
            <pc:sldMk cId="1706702299" sldId="454"/>
            <ac:spMk id="13" creationId="{B597F0FB-D09B-1F95-B055-27FCC56EBC3A}"/>
          </ac:spMkLst>
        </pc:spChg>
        <pc:spChg chg="add mod">
          <ac:chgData name="Toby Donaldson" userId="2e6e5431-bb17-4c41-9985-d39c50d83c73" providerId="ADAL" clId="{FD14D1BB-4174-485A-A80B-10D458200F7C}" dt="2024-02-06T03:10:25.736" v="9955" actId="2711"/>
          <ac:spMkLst>
            <pc:docMk/>
            <pc:sldMk cId="1706702299" sldId="454"/>
            <ac:spMk id="17" creationId="{E40E914A-147E-05EA-CE93-F9D197EA0196}"/>
          </ac:spMkLst>
        </pc:spChg>
        <pc:cxnChg chg="add del mod">
          <ac:chgData name="Toby Donaldson" userId="2e6e5431-bb17-4c41-9985-d39c50d83c73" providerId="ADAL" clId="{FD14D1BB-4174-485A-A80B-10D458200F7C}" dt="2024-02-06T03:09:01.939" v="9868" actId="21"/>
          <ac:cxnSpMkLst>
            <pc:docMk/>
            <pc:sldMk cId="1706702299" sldId="454"/>
            <ac:cxnSpMk id="14" creationId="{F26CD5B6-23AC-0F88-59DD-C69997455E26}"/>
          </ac:cxnSpMkLst>
        </pc:cxnChg>
        <pc:cxnChg chg="add">
          <ac:chgData name="Toby Donaldson" userId="2e6e5431-bb17-4c41-9985-d39c50d83c73" providerId="ADAL" clId="{FD14D1BB-4174-485A-A80B-10D458200F7C}" dt="2024-02-06T03:09:09.231" v="9869" actId="11529"/>
          <ac:cxnSpMkLst>
            <pc:docMk/>
            <pc:sldMk cId="1706702299" sldId="454"/>
            <ac:cxnSpMk id="16" creationId="{B93F89B2-C969-F84C-D64D-0FF83D3DD504}"/>
          </ac:cxnSpMkLst>
        </pc:cxnChg>
      </pc:sldChg>
      <pc:sldChg chg="modSp add mod ord">
        <pc:chgData name="Toby Donaldson" userId="2e6e5431-bb17-4c41-9985-d39c50d83c73" providerId="ADAL" clId="{FD14D1BB-4174-485A-A80B-10D458200F7C}" dt="2024-02-06T03:36:43.501" v="9973" actId="14100"/>
        <pc:sldMkLst>
          <pc:docMk/>
          <pc:sldMk cId="1518268049" sldId="455"/>
        </pc:sldMkLst>
        <pc:spChg chg="mod">
          <ac:chgData name="Toby Donaldson" userId="2e6e5431-bb17-4c41-9985-d39c50d83c73" providerId="ADAL" clId="{FD14D1BB-4174-485A-A80B-10D458200F7C}" dt="2024-02-06T03:36:02.528" v="9963" actId="27636"/>
          <ac:spMkLst>
            <pc:docMk/>
            <pc:sldMk cId="1518268049" sldId="455"/>
            <ac:spMk id="3" creationId="{C37B9E15-4A72-AFE3-3376-B11C9CCF5D99}"/>
          </ac:spMkLst>
        </pc:spChg>
        <pc:spChg chg="mod">
          <ac:chgData name="Toby Donaldson" userId="2e6e5431-bb17-4c41-9985-d39c50d83c73" providerId="ADAL" clId="{FD14D1BB-4174-485A-A80B-10D458200F7C}" dt="2024-02-06T03:36:15.093" v="9965" actId="1076"/>
          <ac:spMkLst>
            <pc:docMk/>
            <pc:sldMk cId="1518268049" sldId="455"/>
            <ac:spMk id="5" creationId="{8207C6CF-66AA-93E1-A391-161B031454C5}"/>
          </ac:spMkLst>
        </pc:spChg>
        <pc:spChg chg="mod">
          <ac:chgData name="Toby Donaldson" userId="2e6e5431-bb17-4c41-9985-d39c50d83c73" providerId="ADAL" clId="{FD14D1BB-4174-485A-A80B-10D458200F7C}" dt="2024-02-06T03:36:38.154" v="9972" actId="20577"/>
          <ac:spMkLst>
            <pc:docMk/>
            <pc:sldMk cId="1518268049" sldId="455"/>
            <ac:spMk id="6" creationId="{D0FB2C28-5F3B-CF42-DF06-B408212D4167}"/>
          </ac:spMkLst>
        </pc:spChg>
        <pc:cxnChg chg="mod">
          <ac:chgData name="Toby Donaldson" userId="2e6e5431-bb17-4c41-9985-d39c50d83c73" providerId="ADAL" clId="{FD14D1BB-4174-485A-A80B-10D458200F7C}" dt="2024-02-06T03:36:17.582" v="9966" actId="14100"/>
          <ac:cxnSpMkLst>
            <pc:docMk/>
            <pc:sldMk cId="1518268049" sldId="455"/>
            <ac:cxnSpMk id="8" creationId="{6B5297C0-A673-B3CD-1DD5-B3AE95E11473}"/>
          </ac:cxnSpMkLst>
        </pc:cxnChg>
        <pc:cxnChg chg="mod">
          <ac:chgData name="Toby Donaldson" userId="2e6e5431-bb17-4c41-9985-d39c50d83c73" providerId="ADAL" clId="{FD14D1BB-4174-485A-A80B-10D458200F7C}" dt="2024-02-06T03:36:43.501" v="9973" actId="14100"/>
          <ac:cxnSpMkLst>
            <pc:docMk/>
            <pc:sldMk cId="1518268049" sldId="455"/>
            <ac:cxnSpMk id="9" creationId="{64A11240-7B15-9415-2CFB-697FE3EB8E4A}"/>
          </ac:cxnSpMkLst>
        </pc:cxnChg>
      </pc:sldChg>
      <pc:sldChg chg="modSp add mod">
        <pc:chgData name="Toby Donaldson" userId="2e6e5431-bb17-4c41-9985-d39c50d83c73" providerId="ADAL" clId="{FD14D1BB-4174-485A-A80B-10D458200F7C}" dt="2024-02-06T03:43:18.107" v="10370" actId="20577"/>
        <pc:sldMkLst>
          <pc:docMk/>
          <pc:sldMk cId="870577980" sldId="456"/>
        </pc:sldMkLst>
        <pc:spChg chg="mod">
          <ac:chgData name="Toby Donaldson" userId="2e6e5431-bb17-4c41-9985-d39c50d83c73" providerId="ADAL" clId="{FD14D1BB-4174-485A-A80B-10D458200F7C}" dt="2024-02-06T03:39:53.421" v="10066" actId="1076"/>
          <ac:spMkLst>
            <pc:docMk/>
            <pc:sldMk cId="870577980" sldId="456"/>
            <ac:spMk id="2" creationId="{1F3DF360-126C-A80F-112F-035DAF163861}"/>
          </ac:spMkLst>
        </pc:spChg>
        <pc:spChg chg="mod">
          <ac:chgData name="Toby Donaldson" userId="2e6e5431-bb17-4c41-9985-d39c50d83c73" providerId="ADAL" clId="{FD14D1BB-4174-485A-A80B-10D458200F7C}" dt="2024-02-06T03:39:56.020" v="10067" actId="1076"/>
          <ac:spMkLst>
            <pc:docMk/>
            <pc:sldMk cId="870577980" sldId="456"/>
            <ac:spMk id="3" creationId="{C37B9E15-4A72-AFE3-3376-B11C9CCF5D99}"/>
          </ac:spMkLst>
        </pc:spChg>
        <pc:spChg chg="mod">
          <ac:chgData name="Toby Donaldson" userId="2e6e5431-bb17-4c41-9985-d39c50d83c73" providerId="ADAL" clId="{FD14D1BB-4174-485A-A80B-10D458200F7C}" dt="2024-02-06T03:40:16.254" v="10070" actId="1076"/>
          <ac:spMkLst>
            <pc:docMk/>
            <pc:sldMk cId="870577980" sldId="456"/>
            <ac:spMk id="5" creationId="{8207C6CF-66AA-93E1-A391-161B031454C5}"/>
          </ac:spMkLst>
        </pc:spChg>
        <pc:spChg chg="mod">
          <ac:chgData name="Toby Donaldson" userId="2e6e5431-bb17-4c41-9985-d39c50d83c73" providerId="ADAL" clId="{FD14D1BB-4174-485A-A80B-10D458200F7C}" dt="2024-02-06T03:43:18.107" v="10370" actId="20577"/>
          <ac:spMkLst>
            <pc:docMk/>
            <pc:sldMk cId="870577980" sldId="456"/>
            <ac:spMk id="6" creationId="{D0FB2C28-5F3B-CF42-DF06-B408212D4167}"/>
          </ac:spMkLst>
        </pc:spChg>
        <pc:cxnChg chg="mod">
          <ac:chgData name="Toby Donaldson" userId="2e6e5431-bb17-4c41-9985-d39c50d83c73" providerId="ADAL" clId="{FD14D1BB-4174-485A-A80B-10D458200F7C}" dt="2024-02-06T03:40:26.517" v="10071" actId="14100"/>
          <ac:cxnSpMkLst>
            <pc:docMk/>
            <pc:sldMk cId="870577980" sldId="456"/>
            <ac:cxnSpMk id="8" creationId="{6B5297C0-A673-B3CD-1DD5-B3AE95E11473}"/>
          </ac:cxnSpMkLst>
        </pc:cxnChg>
        <pc:cxnChg chg="mod">
          <ac:chgData name="Toby Donaldson" userId="2e6e5431-bb17-4c41-9985-d39c50d83c73" providerId="ADAL" clId="{FD14D1BB-4174-485A-A80B-10D458200F7C}" dt="2024-02-06T03:43:17.422" v="10365" actId="20577"/>
          <ac:cxnSpMkLst>
            <pc:docMk/>
            <pc:sldMk cId="870577980" sldId="456"/>
            <ac:cxnSpMk id="9" creationId="{64A11240-7B15-9415-2CFB-697FE3EB8E4A}"/>
          </ac:cxnSpMkLst>
        </pc:cxnChg>
      </pc:sldChg>
      <pc:sldChg chg="addSp delSp modSp add mod">
        <pc:chgData name="Toby Donaldson" userId="2e6e5431-bb17-4c41-9985-d39c50d83c73" providerId="ADAL" clId="{FD14D1BB-4174-485A-A80B-10D458200F7C}" dt="2024-02-06T03:46:15.501" v="10426" actId="21"/>
        <pc:sldMkLst>
          <pc:docMk/>
          <pc:sldMk cId="37110891" sldId="457"/>
        </pc:sldMkLst>
        <pc:spChg chg="del">
          <ac:chgData name="Toby Donaldson" userId="2e6e5431-bb17-4c41-9985-d39c50d83c73" providerId="ADAL" clId="{FD14D1BB-4174-485A-A80B-10D458200F7C}" dt="2024-02-06T03:44:43.828" v="10372" actId="21"/>
          <ac:spMkLst>
            <pc:docMk/>
            <pc:sldMk cId="37110891" sldId="457"/>
            <ac:spMk id="5" creationId="{8207C6CF-66AA-93E1-A391-161B031454C5}"/>
          </ac:spMkLst>
        </pc:spChg>
        <pc:spChg chg="del">
          <ac:chgData name="Toby Donaldson" userId="2e6e5431-bb17-4c41-9985-d39c50d83c73" providerId="ADAL" clId="{FD14D1BB-4174-485A-A80B-10D458200F7C}" dt="2024-02-06T03:44:43.828" v="10372" actId="21"/>
          <ac:spMkLst>
            <pc:docMk/>
            <pc:sldMk cId="37110891" sldId="457"/>
            <ac:spMk id="6" creationId="{D0FB2C28-5F3B-CF42-DF06-B408212D4167}"/>
          </ac:spMkLst>
        </pc:spChg>
        <pc:spChg chg="add mod">
          <ac:chgData name="Toby Donaldson" userId="2e6e5431-bb17-4c41-9985-d39c50d83c73" providerId="ADAL" clId="{FD14D1BB-4174-485A-A80B-10D458200F7C}" dt="2024-02-06T03:45:33.911" v="10381"/>
          <ac:spMkLst>
            <pc:docMk/>
            <pc:sldMk cId="37110891" sldId="457"/>
            <ac:spMk id="7" creationId="{9A42B24B-4083-4311-66F1-2DC6133DF0FF}"/>
          </ac:spMkLst>
        </pc:spChg>
        <pc:spChg chg="add del mod">
          <ac:chgData name="Toby Donaldson" userId="2e6e5431-bb17-4c41-9985-d39c50d83c73" providerId="ADAL" clId="{FD14D1BB-4174-485A-A80B-10D458200F7C}" dt="2024-02-06T03:46:15.501" v="10426" actId="21"/>
          <ac:spMkLst>
            <pc:docMk/>
            <pc:sldMk cId="37110891" sldId="457"/>
            <ac:spMk id="10" creationId="{5CB8462B-CD1C-2613-A553-FBA408DCA384}"/>
          </ac:spMkLst>
        </pc:spChg>
        <pc:cxnChg chg="del mod">
          <ac:chgData name="Toby Donaldson" userId="2e6e5431-bb17-4c41-9985-d39c50d83c73" providerId="ADAL" clId="{FD14D1BB-4174-485A-A80B-10D458200F7C}" dt="2024-02-06T03:44:43.828" v="10372" actId="21"/>
          <ac:cxnSpMkLst>
            <pc:docMk/>
            <pc:sldMk cId="37110891" sldId="457"/>
            <ac:cxnSpMk id="8" creationId="{6B5297C0-A673-B3CD-1DD5-B3AE95E11473}"/>
          </ac:cxnSpMkLst>
        </pc:cxnChg>
        <pc:cxnChg chg="del mod">
          <ac:chgData name="Toby Donaldson" userId="2e6e5431-bb17-4c41-9985-d39c50d83c73" providerId="ADAL" clId="{FD14D1BB-4174-485A-A80B-10D458200F7C}" dt="2024-02-06T03:44:43.828" v="10372" actId="21"/>
          <ac:cxnSpMkLst>
            <pc:docMk/>
            <pc:sldMk cId="37110891" sldId="457"/>
            <ac:cxnSpMk id="9" creationId="{64A11240-7B15-9415-2CFB-697FE3EB8E4A}"/>
          </ac:cxnSpMkLst>
        </pc:cxnChg>
      </pc:sldChg>
      <pc:sldChg chg="modSp new mod">
        <pc:chgData name="Toby Donaldson" userId="2e6e5431-bb17-4c41-9985-d39c50d83c73" providerId="ADAL" clId="{FD14D1BB-4174-485A-A80B-10D458200F7C}" dt="2024-02-06T03:56:38.506" v="11320" actId="20577"/>
        <pc:sldMkLst>
          <pc:docMk/>
          <pc:sldMk cId="48668984" sldId="458"/>
        </pc:sldMkLst>
        <pc:spChg chg="mod">
          <ac:chgData name="Toby Donaldson" userId="2e6e5431-bb17-4c41-9985-d39c50d83c73" providerId="ADAL" clId="{FD14D1BB-4174-485A-A80B-10D458200F7C}" dt="2024-02-06T03:50:30.264" v="10633" actId="20577"/>
          <ac:spMkLst>
            <pc:docMk/>
            <pc:sldMk cId="48668984" sldId="458"/>
            <ac:spMk id="2" creationId="{1A60CEF6-1670-5BDC-CAB2-6E3407675244}"/>
          </ac:spMkLst>
        </pc:spChg>
        <pc:spChg chg="mod">
          <ac:chgData name="Toby Donaldson" userId="2e6e5431-bb17-4c41-9985-d39c50d83c73" providerId="ADAL" clId="{FD14D1BB-4174-485A-A80B-10D458200F7C}" dt="2024-02-06T03:56:38.506" v="11320" actId="20577"/>
          <ac:spMkLst>
            <pc:docMk/>
            <pc:sldMk cId="48668984" sldId="458"/>
            <ac:spMk id="3" creationId="{96C21DE9-322D-8947-2C0D-D3FBC6931D10}"/>
          </ac:spMkLst>
        </pc:spChg>
      </pc:sldChg>
    </pc:docChg>
  </pc:docChgLst>
  <pc:docChgLst>
    <pc:chgData name="Toby Donaldson" userId="2e6e5431-bb17-4c41-9985-d39c50d83c73" providerId="ADAL" clId="{1D7FF059-C713-4BC0-AC98-694AB6D31A7B}"/>
    <pc:docChg chg="undo redo custSel addSld delSld modSld sldOrd modMainMaster addSection modSection">
      <pc:chgData name="Toby Donaldson" userId="2e6e5431-bb17-4c41-9985-d39c50d83c73" providerId="ADAL" clId="{1D7FF059-C713-4BC0-AC98-694AB6D31A7B}" dt="2024-01-12T04:00:10.641" v="9895" actId="1076"/>
      <pc:docMkLst>
        <pc:docMk/>
      </pc:docMkLst>
      <pc:sldChg chg="addSp modSp new mod">
        <pc:chgData name="Toby Donaldson" userId="2e6e5431-bb17-4c41-9985-d39c50d83c73" providerId="ADAL" clId="{1D7FF059-C713-4BC0-AC98-694AB6D31A7B}" dt="2024-01-07T06:39:56.739" v="3356" actId="1076"/>
        <pc:sldMkLst>
          <pc:docMk/>
          <pc:sldMk cId="1990534629" sldId="256"/>
        </pc:sldMkLst>
        <pc:spChg chg="mod">
          <ac:chgData name="Toby Donaldson" userId="2e6e5431-bb17-4c41-9985-d39c50d83c73" providerId="ADAL" clId="{1D7FF059-C713-4BC0-AC98-694AB6D31A7B}" dt="2024-01-07T06:08:51.300" v="10" actId="20577"/>
          <ac:spMkLst>
            <pc:docMk/>
            <pc:sldMk cId="1990534629" sldId="256"/>
            <ac:spMk id="2" creationId="{B4EC9E92-1C9B-5FBA-0481-9DC54B0642D7}"/>
          </ac:spMkLst>
        </pc:spChg>
        <pc:spChg chg="mod">
          <ac:chgData name="Toby Donaldson" userId="2e6e5431-bb17-4c41-9985-d39c50d83c73" providerId="ADAL" clId="{1D7FF059-C713-4BC0-AC98-694AB6D31A7B}" dt="2024-01-07T06:09:34.485" v="40" actId="20577"/>
          <ac:spMkLst>
            <pc:docMk/>
            <pc:sldMk cId="1990534629" sldId="256"/>
            <ac:spMk id="3" creationId="{69A063FE-859C-2249-86C9-6A3558EFA8C4}"/>
          </ac:spMkLst>
        </pc:spChg>
        <pc:picChg chg="add mod">
          <ac:chgData name="Toby Donaldson" userId="2e6e5431-bb17-4c41-9985-d39c50d83c73" providerId="ADAL" clId="{1D7FF059-C713-4BC0-AC98-694AB6D31A7B}" dt="2024-01-07T06:39:56.739" v="3356" actId="1076"/>
          <ac:picMkLst>
            <pc:docMk/>
            <pc:sldMk cId="1990534629" sldId="256"/>
            <ac:picMk id="5" creationId="{B434BB09-C858-2ADD-9F90-9BD78E7972DA}"/>
          </ac:picMkLst>
        </pc:picChg>
      </pc:sldChg>
      <pc:sldChg chg="addSp delSp modSp new mod ord">
        <pc:chgData name="Toby Donaldson" userId="2e6e5431-bb17-4c41-9985-d39c50d83c73" providerId="ADAL" clId="{1D7FF059-C713-4BC0-AC98-694AB6D31A7B}" dt="2024-01-07T06:22:33.484" v="1193" actId="14100"/>
        <pc:sldMkLst>
          <pc:docMk/>
          <pc:sldMk cId="3670645437" sldId="257"/>
        </pc:sldMkLst>
        <pc:spChg chg="mod">
          <ac:chgData name="Toby Donaldson" userId="2e6e5431-bb17-4c41-9985-d39c50d83c73" providerId="ADAL" clId="{1D7FF059-C713-4BC0-AC98-694AB6D31A7B}" dt="2024-01-07T06:20:11.765" v="1063" actId="20577"/>
          <ac:spMkLst>
            <pc:docMk/>
            <pc:sldMk cId="3670645437" sldId="257"/>
            <ac:spMk id="2" creationId="{44530B2A-3809-F837-03E9-07D5E1B8F199}"/>
          </ac:spMkLst>
        </pc:spChg>
        <pc:spChg chg="mod">
          <ac:chgData name="Toby Donaldson" userId="2e6e5431-bb17-4c41-9985-d39c50d83c73" providerId="ADAL" clId="{1D7FF059-C713-4BC0-AC98-694AB6D31A7B}" dt="2024-01-07T06:22:33.484" v="1193" actId="14100"/>
          <ac:spMkLst>
            <pc:docMk/>
            <pc:sldMk cId="3670645437" sldId="257"/>
            <ac:spMk id="3" creationId="{1FECA53D-FC0F-2C1A-B9F0-8F6C988044AA}"/>
          </ac:spMkLst>
        </pc:spChg>
        <pc:spChg chg="add del mod">
          <ac:chgData name="Toby Donaldson" userId="2e6e5431-bb17-4c41-9985-d39c50d83c73" providerId="ADAL" clId="{1D7FF059-C713-4BC0-AC98-694AB6D31A7B}" dt="2024-01-07T06:15:25.828" v="641" actId="21"/>
          <ac:spMkLst>
            <pc:docMk/>
            <pc:sldMk cId="3670645437" sldId="257"/>
            <ac:spMk id="6" creationId="{DD1A4F09-4867-A260-31AC-8969A714B1B4}"/>
          </ac:spMkLst>
        </pc:spChg>
        <pc:picChg chg="add del mod">
          <ac:chgData name="Toby Donaldson" userId="2e6e5431-bb17-4c41-9985-d39c50d83c73" providerId="ADAL" clId="{1D7FF059-C713-4BC0-AC98-694AB6D31A7B}" dt="2024-01-07T06:15:25.828" v="641" actId="21"/>
          <ac:picMkLst>
            <pc:docMk/>
            <pc:sldMk cId="3670645437" sldId="257"/>
            <ac:picMk id="5" creationId="{9B06D8BD-7ABD-F056-CD7A-A0532076CC57}"/>
          </ac:picMkLst>
        </pc:picChg>
        <pc:picChg chg="add del mod">
          <ac:chgData name="Toby Donaldson" userId="2e6e5431-bb17-4c41-9985-d39c50d83c73" providerId="ADAL" clId="{1D7FF059-C713-4BC0-AC98-694AB6D31A7B}" dt="2024-01-07T06:21:08.392" v="1185" actId="21"/>
          <ac:picMkLst>
            <pc:docMk/>
            <pc:sldMk cId="3670645437" sldId="257"/>
            <ac:picMk id="1026" creationId="{86ADE6A8-96A3-221B-C48D-76A79BD02FB9}"/>
          </ac:picMkLst>
        </pc:picChg>
        <pc:picChg chg="add mod">
          <ac:chgData name="Toby Donaldson" userId="2e6e5431-bb17-4c41-9985-d39c50d83c73" providerId="ADAL" clId="{1D7FF059-C713-4BC0-AC98-694AB6D31A7B}" dt="2024-01-07T06:22:25.620" v="1192" actId="732"/>
          <ac:picMkLst>
            <pc:docMk/>
            <pc:sldMk cId="3670645437" sldId="257"/>
            <ac:picMk id="1028" creationId="{C22BB41E-E153-AD5C-1E34-EDA47F667584}"/>
          </ac:picMkLst>
        </pc:picChg>
      </pc:sldChg>
      <pc:sldChg chg="addSp modSp add mod">
        <pc:chgData name="Toby Donaldson" userId="2e6e5431-bb17-4c41-9985-d39c50d83c73" providerId="ADAL" clId="{1D7FF059-C713-4BC0-AC98-694AB6D31A7B}" dt="2024-01-07T06:38:21.947" v="3351" actId="1076"/>
        <pc:sldMkLst>
          <pc:docMk/>
          <pc:sldMk cId="3457032960" sldId="258"/>
        </pc:sldMkLst>
        <pc:spChg chg="mod">
          <ac:chgData name="Toby Donaldson" userId="2e6e5431-bb17-4c41-9985-d39c50d83c73" providerId="ADAL" clId="{1D7FF059-C713-4BC0-AC98-694AB6D31A7B}" dt="2024-01-07T06:19:50.279" v="1054" actId="20577"/>
          <ac:spMkLst>
            <pc:docMk/>
            <pc:sldMk cId="3457032960" sldId="258"/>
            <ac:spMk id="3" creationId="{1FECA53D-FC0F-2C1A-B9F0-8F6C988044AA}"/>
          </ac:spMkLst>
        </pc:spChg>
        <pc:spChg chg="add mod">
          <ac:chgData name="Toby Donaldson" userId="2e6e5431-bb17-4c41-9985-d39c50d83c73" providerId="ADAL" clId="{1D7FF059-C713-4BC0-AC98-694AB6D31A7B}" dt="2024-01-07T06:38:21.947" v="3351" actId="1076"/>
          <ac:spMkLst>
            <pc:docMk/>
            <pc:sldMk cId="3457032960" sldId="258"/>
            <ac:spMk id="4" creationId="{D5B28FFB-DB56-AF55-1830-909EA7B9D236}"/>
          </ac:spMkLst>
        </pc:spChg>
      </pc:sldChg>
      <pc:sldChg chg="delSp modSp add mod">
        <pc:chgData name="Toby Donaldson" userId="2e6e5431-bb17-4c41-9985-d39c50d83c73" providerId="ADAL" clId="{1D7FF059-C713-4BC0-AC98-694AB6D31A7B}" dt="2024-01-07T06:24:26.549" v="1527" actId="14100"/>
        <pc:sldMkLst>
          <pc:docMk/>
          <pc:sldMk cId="4092774918" sldId="259"/>
        </pc:sldMkLst>
        <pc:spChg chg="mod">
          <ac:chgData name="Toby Donaldson" userId="2e6e5431-bb17-4c41-9985-d39c50d83c73" providerId="ADAL" clId="{1D7FF059-C713-4BC0-AC98-694AB6D31A7B}" dt="2024-01-07T06:23:06.124" v="1217" actId="20577"/>
          <ac:spMkLst>
            <pc:docMk/>
            <pc:sldMk cId="4092774918" sldId="259"/>
            <ac:spMk id="2" creationId="{44530B2A-3809-F837-03E9-07D5E1B8F199}"/>
          </ac:spMkLst>
        </pc:spChg>
        <pc:spChg chg="mod">
          <ac:chgData name="Toby Donaldson" userId="2e6e5431-bb17-4c41-9985-d39c50d83c73" providerId="ADAL" clId="{1D7FF059-C713-4BC0-AC98-694AB6D31A7B}" dt="2024-01-07T06:24:26.549" v="1527" actId="14100"/>
          <ac:spMkLst>
            <pc:docMk/>
            <pc:sldMk cId="4092774918" sldId="259"/>
            <ac:spMk id="3" creationId="{1FECA53D-FC0F-2C1A-B9F0-8F6C988044AA}"/>
          </ac:spMkLst>
        </pc:spChg>
        <pc:picChg chg="del">
          <ac:chgData name="Toby Donaldson" userId="2e6e5431-bb17-4c41-9985-d39c50d83c73" providerId="ADAL" clId="{1D7FF059-C713-4BC0-AC98-694AB6D31A7B}" dt="2024-01-07T06:23:07.956" v="1218" actId="21"/>
          <ac:picMkLst>
            <pc:docMk/>
            <pc:sldMk cId="4092774918" sldId="259"/>
            <ac:picMk id="1028" creationId="{C22BB41E-E153-AD5C-1E34-EDA47F667584}"/>
          </ac:picMkLst>
        </pc:picChg>
      </pc:sldChg>
      <pc:sldChg chg="addSp modSp add mod">
        <pc:chgData name="Toby Donaldson" userId="2e6e5431-bb17-4c41-9985-d39c50d83c73" providerId="ADAL" clId="{1D7FF059-C713-4BC0-AC98-694AB6D31A7B}" dt="2024-01-07T06:28:54.819" v="2210" actId="1076"/>
        <pc:sldMkLst>
          <pc:docMk/>
          <pc:sldMk cId="3756414048" sldId="260"/>
        </pc:sldMkLst>
        <pc:spChg chg="mod">
          <ac:chgData name="Toby Donaldson" userId="2e6e5431-bb17-4c41-9985-d39c50d83c73" providerId="ADAL" clId="{1D7FF059-C713-4BC0-AC98-694AB6D31A7B}" dt="2024-01-07T06:24:48.476" v="1552" actId="20577"/>
          <ac:spMkLst>
            <pc:docMk/>
            <pc:sldMk cId="3756414048" sldId="260"/>
            <ac:spMk id="2" creationId="{44530B2A-3809-F837-03E9-07D5E1B8F199}"/>
          </ac:spMkLst>
        </pc:spChg>
        <pc:spChg chg="mod">
          <ac:chgData name="Toby Donaldson" userId="2e6e5431-bb17-4c41-9985-d39c50d83c73" providerId="ADAL" clId="{1D7FF059-C713-4BC0-AC98-694AB6D31A7B}" dt="2024-01-07T06:28:34.172" v="2207" actId="27636"/>
          <ac:spMkLst>
            <pc:docMk/>
            <pc:sldMk cId="3756414048" sldId="260"/>
            <ac:spMk id="3" creationId="{1FECA53D-FC0F-2C1A-B9F0-8F6C988044AA}"/>
          </ac:spMkLst>
        </pc:spChg>
        <pc:picChg chg="add mod">
          <ac:chgData name="Toby Donaldson" userId="2e6e5431-bb17-4c41-9985-d39c50d83c73" providerId="ADAL" clId="{1D7FF059-C713-4BC0-AC98-694AB6D31A7B}" dt="2024-01-07T06:28:54.819" v="2210" actId="1076"/>
          <ac:picMkLst>
            <pc:docMk/>
            <pc:sldMk cId="3756414048" sldId="260"/>
            <ac:picMk id="2050" creationId="{E56791B9-14F5-FF82-F279-DD7BB51740AD}"/>
          </ac:picMkLst>
        </pc:picChg>
        <pc:picChg chg="add mod">
          <ac:chgData name="Toby Donaldson" userId="2e6e5431-bb17-4c41-9985-d39c50d83c73" providerId="ADAL" clId="{1D7FF059-C713-4BC0-AC98-694AB6D31A7B}" dt="2024-01-07T06:28:54.819" v="2210" actId="1076"/>
          <ac:picMkLst>
            <pc:docMk/>
            <pc:sldMk cId="3756414048" sldId="260"/>
            <ac:picMk id="2052" creationId="{C7716F53-ED9A-360F-2DDF-04DF96AB7BF1}"/>
          </ac:picMkLst>
        </pc:picChg>
      </pc:sldChg>
      <pc:sldChg chg="addSp delSp modSp add mod">
        <pc:chgData name="Toby Donaldson" userId="2e6e5431-bb17-4c41-9985-d39c50d83c73" providerId="ADAL" clId="{1D7FF059-C713-4BC0-AC98-694AB6D31A7B}" dt="2024-01-07T06:33:00.783" v="2829" actId="20577"/>
        <pc:sldMkLst>
          <pc:docMk/>
          <pc:sldMk cId="1541010405" sldId="261"/>
        </pc:sldMkLst>
        <pc:spChg chg="mod">
          <ac:chgData name="Toby Donaldson" userId="2e6e5431-bb17-4c41-9985-d39c50d83c73" providerId="ADAL" clId="{1D7FF059-C713-4BC0-AC98-694AB6D31A7B}" dt="2024-01-07T06:29:14.592" v="2226" actId="20577"/>
          <ac:spMkLst>
            <pc:docMk/>
            <pc:sldMk cId="1541010405" sldId="261"/>
            <ac:spMk id="2" creationId="{44530B2A-3809-F837-03E9-07D5E1B8F199}"/>
          </ac:spMkLst>
        </pc:spChg>
        <pc:spChg chg="mod">
          <ac:chgData name="Toby Donaldson" userId="2e6e5431-bb17-4c41-9985-d39c50d83c73" providerId="ADAL" clId="{1D7FF059-C713-4BC0-AC98-694AB6D31A7B}" dt="2024-01-07T06:33:00.783" v="2829" actId="20577"/>
          <ac:spMkLst>
            <pc:docMk/>
            <pc:sldMk cId="1541010405" sldId="261"/>
            <ac:spMk id="3" creationId="{1FECA53D-FC0F-2C1A-B9F0-8F6C988044AA}"/>
          </ac:spMkLst>
        </pc:spChg>
        <pc:picChg chg="del">
          <ac:chgData name="Toby Donaldson" userId="2e6e5431-bb17-4c41-9985-d39c50d83c73" providerId="ADAL" clId="{1D7FF059-C713-4BC0-AC98-694AB6D31A7B}" dt="2024-01-07T06:29:05.996" v="2213" actId="21"/>
          <ac:picMkLst>
            <pc:docMk/>
            <pc:sldMk cId="1541010405" sldId="261"/>
            <ac:picMk id="2050" creationId="{E56791B9-14F5-FF82-F279-DD7BB51740AD}"/>
          </ac:picMkLst>
        </pc:picChg>
        <pc:picChg chg="del">
          <ac:chgData name="Toby Donaldson" userId="2e6e5431-bb17-4c41-9985-d39c50d83c73" providerId="ADAL" clId="{1D7FF059-C713-4BC0-AC98-694AB6D31A7B}" dt="2024-01-07T06:29:05.996" v="2213" actId="21"/>
          <ac:picMkLst>
            <pc:docMk/>
            <pc:sldMk cId="1541010405" sldId="261"/>
            <ac:picMk id="2052" creationId="{C7716F53-ED9A-360F-2DDF-04DF96AB7BF1}"/>
          </ac:picMkLst>
        </pc:picChg>
        <pc:picChg chg="add del">
          <ac:chgData name="Toby Donaldson" userId="2e6e5431-bb17-4c41-9985-d39c50d83c73" providerId="ADAL" clId="{1D7FF059-C713-4BC0-AC98-694AB6D31A7B}" dt="2024-01-07T06:29:05.996" v="2213" actId="21"/>
          <ac:picMkLst>
            <pc:docMk/>
            <pc:sldMk cId="1541010405" sldId="261"/>
            <ac:picMk id="3074" creationId="{02DD341E-204F-39AA-3B25-DD7A82F9C569}"/>
          </ac:picMkLst>
        </pc:picChg>
      </pc:sldChg>
      <pc:sldChg chg="addSp modSp add mod">
        <pc:chgData name="Toby Donaldson" userId="2e6e5431-bb17-4c41-9985-d39c50d83c73" providerId="ADAL" clId="{1D7FF059-C713-4BC0-AC98-694AB6D31A7B}" dt="2024-01-07T06:36:34.460" v="3306" actId="20577"/>
        <pc:sldMkLst>
          <pc:docMk/>
          <pc:sldMk cId="1321841534" sldId="262"/>
        </pc:sldMkLst>
        <pc:spChg chg="mod">
          <ac:chgData name="Toby Donaldson" userId="2e6e5431-bb17-4c41-9985-d39c50d83c73" providerId="ADAL" clId="{1D7FF059-C713-4BC0-AC98-694AB6D31A7B}" dt="2024-01-07T06:33:30.389" v="2883" actId="20577"/>
          <ac:spMkLst>
            <pc:docMk/>
            <pc:sldMk cId="1321841534" sldId="262"/>
            <ac:spMk id="2" creationId="{44530B2A-3809-F837-03E9-07D5E1B8F199}"/>
          </ac:spMkLst>
        </pc:spChg>
        <pc:spChg chg="mod">
          <ac:chgData name="Toby Donaldson" userId="2e6e5431-bb17-4c41-9985-d39c50d83c73" providerId="ADAL" clId="{1D7FF059-C713-4BC0-AC98-694AB6D31A7B}" dt="2024-01-07T06:36:34.460" v="3306" actId="20577"/>
          <ac:spMkLst>
            <pc:docMk/>
            <pc:sldMk cId="1321841534" sldId="262"/>
            <ac:spMk id="3" creationId="{1FECA53D-FC0F-2C1A-B9F0-8F6C988044AA}"/>
          </ac:spMkLst>
        </pc:spChg>
        <pc:spChg chg="add mod">
          <ac:chgData name="Toby Donaldson" userId="2e6e5431-bb17-4c41-9985-d39c50d83c73" providerId="ADAL" clId="{1D7FF059-C713-4BC0-AC98-694AB6D31A7B}" dt="2024-01-07T06:36:11.388" v="3265" actId="1076"/>
          <ac:spMkLst>
            <pc:docMk/>
            <pc:sldMk cId="1321841534" sldId="262"/>
            <ac:spMk id="4" creationId="{980CFC8A-9182-566D-3605-0FF2956EE392}"/>
          </ac:spMkLst>
        </pc:spChg>
      </pc:sldChg>
      <pc:sldChg chg="modSp add mod">
        <pc:chgData name="Toby Donaldson" userId="2e6e5431-bb17-4c41-9985-d39c50d83c73" providerId="ADAL" clId="{1D7FF059-C713-4BC0-AC98-694AB6D31A7B}" dt="2024-01-07T06:49:34.688" v="3553" actId="15"/>
        <pc:sldMkLst>
          <pc:docMk/>
          <pc:sldMk cId="1969860993" sldId="263"/>
        </pc:sldMkLst>
        <pc:spChg chg="mod">
          <ac:chgData name="Toby Donaldson" userId="2e6e5431-bb17-4c41-9985-d39c50d83c73" providerId="ADAL" clId="{1D7FF059-C713-4BC0-AC98-694AB6D31A7B}" dt="2024-01-07T06:47:11.908" v="3370" actId="20577"/>
          <ac:spMkLst>
            <pc:docMk/>
            <pc:sldMk cId="1969860993" sldId="263"/>
            <ac:spMk id="2" creationId="{44530B2A-3809-F837-03E9-07D5E1B8F199}"/>
          </ac:spMkLst>
        </pc:spChg>
        <pc:spChg chg="mod">
          <ac:chgData name="Toby Donaldson" userId="2e6e5431-bb17-4c41-9985-d39c50d83c73" providerId="ADAL" clId="{1D7FF059-C713-4BC0-AC98-694AB6D31A7B}" dt="2024-01-07T06:49:34.688" v="3553" actId="15"/>
          <ac:spMkLst>
            <pc:docMk/>
            <pc:sldMk cId="1969860993" sldId="263"/>
            <ac:spMk id="3" creationId="{1FECA53D-FC0F-2C1A-B9F0-8F6C988044AA}"/>
          </ac:spMkLst>
        </pc:spChg>
      </pc:sldChg>
      <pc:sldChg chg="modSp add mod">
        <pc:chgData name="Toby Donaldson" userId="2e6e5431-bb17-4c41-9985-d39c50d83c73" providerId="ADAL" clId="{1D7FF059-C713-4BC0-AC98-694AB6D31A7B}" dt="2024-01-10T22:38:10.792" v="6185" actId="20577"/>
        <pc:sldMkLst>
          <pc:docMk/>
          <pc:sldMk cId="351309048" sldId="264"/>
        </pc:sldMkLst>
        <pc:spChg chg="mod">
          <ac:chgData name="Toby Donaldson" userId="2e6e5431-bb17-4c41-9985-d39c50d83c73" providerId="ADAL" clId="{1D7FF059-C713-4BC0-AC98-694AB6D31A7B}" dt="2024-01-07T06:55:41.509" v="3681" actId="20577"/>
          <ac:spMkLst>
            <pc:docMk/>
            <pc:sldMk cId="351309048" sldId="264"/>
            <ac:spMk id="2" creationId="{44530B2A-3809-F837-03E9-07D5E1B8F199}"/>
          </ac:spMkLst>
        </pc:spChg>
        <pc:spChg chg="mod">
          <ac:chgData name="Toby Donaldson" userId="2e6e5431-bb17-4c41-9985-d39c50d83c73" providerId="ADAL" clId="{1D7FF059-C713-4BC0-AC98-694AB6D31A7B}" dt="2024-01-10T22:38:10.792" v="6185" actId="20577"/>
          <ac:spMkLst>
            <pc:docMk/>
            <pc:sldMk cId="351309048" sldId="264"/>
            <ac:spMk id="3" creationId="{1FECA53D-FC0F-2C1A-B9F0-8F6C988044AA}"/>
          </ac:spMkLst>
        </pc:spChg>
      </pc:sldChg>
      <pc:sldChg chg="modSp add mod">
        <pc:chgData name="Toby Donaldson" userId="2e6e5431-bb17-4c41-9985-d39c50d83c73" providerId="ADAL" clId="{1D7FF059-C713-4BC0-AC98-694AB6D31A7B}" dt="2024-01-09T03:36:11.350" v="3877" actId="5793"/>
        <pc:sldMkLst>
          <pc:docMk/>
          <pc:sldMk cId="2436281766" sldId="265"/>
        </pc:sldMkLst>
        <pc:spChg chg="mod">
          <ac:chgData name="Toby Donaldson" userId="2e6e5431-bb17-4c41-9985-d39c50d83c73" providerId="ADAL" clId="{1D7FF059-C713-4BC0-AC98-694AB6D31A7B}" dt="2024-01-09T03:36:11.350" v="3877" actId="5793"/>
          <ac:spMkLst>
            <pc:docMk/>
            <pc:sldMk cId="2436281766" sldId="265"/>
            <ac:spMk id="3" creationId="{1FECA53D-FC0F-2C1A-B9F0-8F6C988044AA}"/>
          </ac:spMkLst>
        </pc:spChg>
      </pc:sldChg>
      <pc:sldChg chg="addSp modSp mod">
        <pc:chgData name="Toby Donaldson" userId="2e6e5431-bb17-4c41-9985-d39c50d83c73" providerId="ADAL" clId="{1D7FF059-C713-4BC0-AC98-694AB6D31A7B}" dt="2024-01-09T04:33:26.042" v="5721" actId="20577"/>
        <pc:sldMkLst>
          <pc:docMk/>
          <pc:sldMk cId="396683559" sldId="270"/>
        </pc:sldMkLst>
        <pc:spChg chg="add mod">
          <ac:chgData name="Toby Donaldson" userId="2e6e5431-bb17-4c41-9985-d39c50d83c73" providerId="ADAL" clId="{1D7FF059-C713-4BC0-AC98-694AB6D31A7B}" dt="2024-01-09T04:33:26.042" v="5721" actId="20577"/>
          <ac:spMkLst>
            <pc:docMk/>
            <pc:sldMk cId="396683559" sldId="270"/>
            <ac:spMk id="6" creationId="{E68387AE-3791-2DF4-47EE-65B815974F68}"/>
          </ac:spMkLst>
        </pc:spChg>
        <pc:cxnChg chg="add">
          <ac:chgData name="Toby Donaldson" userId="2e6e5431-bb17-4c41-9985-d39c50d83c73" providerId="ADAL" clId="{1D7FF059-C713-4BC0-AC98-694AB6D31A7B}" dt="2024-01-09T04:33:01.924" v="5714" actId="11529"/>
          <ac:cxnSpMkLst>
            <pc:docMk/>
            <pc:sldMk cId="396683559" sldId="270"/>
            <ac:cxnSpMk id="9" creationId="{C69436B0-E80B-6CB3-AA27-143A6FAC340A}"/>
          </ac:cxnSpMkLst>
        </pc:cxnChg>
      </pc:sldChg>
      <pc:sldChg chg="addSp modSp mod">
        <pc:chgData name="Toby Donaldson" userId="2e6e5431-bb17-4c41-9985-d39c50d83c73" providerId="ADAL" clId="{1D7FF059-C713-4BC0-AC98-694AB6D31A7B}" dt="2024-01-09T04:35:09.979" v="5978" actId="113"/>
        <pc:sldMkLst>
          <pc:docMk/>
          <pc:sldMk cId="1463498382" sldId="271"/>
        </pc:sldMkLst>
        <pc:spChg chg="add mod">
          <ac:chgData name="Toby Donaldson" userId="2e6e5431-bb17-4c41-9985-d39c50d83c73" providerId="ADAL" clId="{1D7FF059-C713-4BC0-AC98-694AB6D31A7B}" dt="2024-01-09T04:29:22.240" v="5568" actId="14100"/>
          <ac:spMkLst>
            <pc:docMk/>
            <pc:sldMk cId="1463498382" sldId="271"/>
            <ac:spMk id="4" creationId="{0A599178-1E24-8783-F8FB-737D1B50B591}"/>
          </ac:spMkLst>
        </pc:spChg>
        <pc:spChg chg="add mod">
          <ac:chgData name="Toby Donaldson" userId="2e6e5431-bb17-4c41-9985-d39c50d83c73" providerId="ADAL" clId="{1D7FF059-C713-4BC0-AC98-694AB6D31A7B}" dt="2024-01-09T04:34:44.746" v="5891" actId="1076"/>
          <ac:spMkLst>
            <pc:docMk/>
            <pc:sldMk cId="1463498382" sldId="271"/>
            <ac:spMk id="5" creationId="{66514A0A-F8B2-1E51-6C36-66745F0A039E}"/>
          </ac:spMkLst>
        </pc:spChg>
        <pc:spChg chg="add mod">
          <ac:chgData name="Toby Donaldson" userId="2e6e5431-bb17-4c41-9985-d39c50d83c73" providerId="ADAL" clId="{1D7FF059-C713-4BC0-AC98-694AB6D31A7B}" dt="2024-01-09T04:35:09.979" v="5978" actId="113"/>
          <ac:spMkLst>
            <pc:docMk/>
            <pc:sldMk cId="1463498382" sldId="271"/>
            <ac:spMk id="6" creationId="{12A42820-0A48-2A70-FC83-17423BCE8E61}"/>
          </ac:spMkLst>
        </pc:spChg>
        <pc:spChg chg="mod">
          <ac:chgData name="Toby Donaldson" userId="2e6e5431-bb17-4c41-9985-d39c50d83c73" providerId="ADAL" clId="{1D7FF059-C713-4BC0-AC98-694AB6D31A7B}" dt="2024-01-09T04:33:49.882" v="5723" actId="14100"/>
          <ac:spMkLst>
            <pc:docMk/>
            <pc:sldMk cId="1463498382" sldId="271"/>
            <ac:spMk id="7" creationId="{7DFC4003-7388-3EED-D126-02544346128E}"/>
          </ac:spMkLst>
        </pc:spChg>
      </pc:sldChg>
      <pc:sldChg chg="modSp mod">
        <pc:chgData name="Toby Donaldson" userId="2e6e5431-bb17-4c41-9985-d39c50d83c73" providerId="ADAL" clId="{1D7FF059-C713-4BC0-AC98-694AB6D31A7B}" dt="2024-01-09T03:35:15.681" v="3861" actId="1076"/>
        <pc:sldMkLst>
          <pc:docMk/>
          <pc:sldMk cId="3133643840" sldId="272"/>
        </pc:sldMkLst>
        <pc:spChg chg="mod">
          <ac:chgData name="Toby Donaldson" userId="2e6e5431-bb17-4c41-9985-d39c50d83c73" providerId="ADAL" clId="{1D7FF059-C713-4BC0-AC98-694AB6D31A7B}" dt="2024-01-09T03:35:15.681" v="3861" actId="1076"/>
          <ac:spMkLst>
            <pc:docMk/>
            <pc:sldMk cId="3133643840" sldId="272"/>
            <ac:spMk id="3" creationId="{DFB14369-568D-AEE6-4EE7-5CE49B6A8A92}"/>
          </ac:spMkLst>
        </pc:spChg>
        <pc:spChg chg="mod">
          <ac:chgData name="Toby Donaldson" userId="2e6e5431-bb17-4c41-9985-d39c50d83c73" providerId="ADAL" clId="{1D7FF059-C713-4BC0-AC98-694AB6D31A7B}" dt="2024-01-09T03:35:04.835" v="3860" actId="20577"/>
          <ac:spMkLst>
            <pc:docMk/>
            <pc:sldMk cId="3133643840" sldId="272"/>
            <ac:spMk id="7" creationId="{7DFC4003-7388-3EED-D126-02544346128E}"/>
          </ac:spMkLst>
        </pc:spChg>
      </pc:sldChg>
      <pc:sldChg chg="addSp modSp add mod ord">
        <pc:chgData name="Toby Donaldson" userId="2e6e5431-bb17-4c41-9985-d39c50d83c73" providerId="ADAL" clId="{1D7FF059-C713-4BC0-AC98-694AB6D31A7B}" dt="2024-01-09T04:36:42.668" v="5989"/>
        <pc:sldMkLst>
          <pc:docMk/>
          <pc:sldMk cId="1284412257" sldId="273"/>
        </pc:sldMkLst>
        <pc:spChg chg="mod">
          <ac:chgData name="Toby Donaldson" userId="2e6e5431-bb17-4c41-9985-d39c50d83c73" providerId="ADAL" clId="{1D7FF059-C713-4BC0-AC98-694AB6D31A7B}" dt="2024-01-09T03:47:05.370" v="4112" actId="207"/>
          <ac:spMkLst>
            <pc:docMk/>
            <pc:sldMk cId="1284412257" sldId="273"/>
            <ac:spMk id="2" creationId="{9DE27F44-F97A-4C08-E56C-AF7030716265}"/>
          </ac:spMkLst>
        </pc:spChg>
        <pc:spChg chg="add mod">
          <ac:chgData name="Toby Donaldson" userId="2e6e5431-bb17-4c41-9985-d39c50d83c73" providerId="ADAL" clId="{1D7FF059-C713-4BC0-AC98-694AB6D31A7B}" dt="2024-01-09T04:36:42.668" v="5989"/>
          <ac:spMkLst>
            <pc:docMk/>
            <pc:sldMk cId="1284412257" sldId="273"/>
            <ac:spMk id="3" creationId="{A307ED06-1246-5A80-BAD4-9B00A997C972}"/>
          </ac:spMkLst>
        </pc:spChg>
        <pc:spChg chg="add mod">
          <ac:chgData name="Toby Donaldson" userId="2e6e5431-bb17-4c41-9985-d39c50d83c73" providerId="ADAL" clId="{1D7FF059-C713-4BC0-AC98-694AB6D31A7B}" dt="2024-01-09T03:47:09.689" v="4113" actId="207"/>
          <ac:spMkLst>
            <pc:docMk/>
            <pc:sldMk cId="1284412257" sldId="273"/>
            <ac:spMk id="4" creationId="{D009FD34-8B38-1FE3-0E10-D8A6716CEC71}"/>
          </ac:spMkLst>
        </pc:spChg>
        <pc:spChg chg="mod">
          <ac:chgData name="Toby Donaldson" userId="2e6e5431-bb17-4c41-9985-d39c50d83c73" providerId="ADAL" clId="{1D7FF059-C713-4BC0-AC98-694AB6D31A7B}" dt="2024-01-09T04:36:37.777" v="5987" actId="14100"/>
          <ac:spMkLst>
            <pc:docMk/>
            <pc:sldMk cId="1284412257" sldId="273"/>
            <ac:spMk id="7" creationId="{7DFC4003-7388-3EED-D126-02544346128E}"/>
          </ac:spMkLst>
        </pc:spChg>
      </pc:sldChg>
      <pc:sldChg chg="addSp delSp modSp add mod">
        <pc:chgData name="Toby Donaldson" userId="2e6e5431-bb17-4c41-9985-d39c50d83c73" providerId="ADAL" clId="{1D7FF059-C713-4BC0-AC98-694AB6D31A7B}" dt="2024-01-09T04:19:44.795" v="5413" actId="122"/>
        <pc:sldMkLst>
          <pc:docMk/>
          <pc:sldMk cId="1550435524" sldId="274"/>
        </pc:sldMkLst>
        <pc:spChg chg="del">
          <ac:chgData name="Toby Donaldson" userId="2e6e5431-bb17-4c41-9985-d39c50d83c73" providerId="ADAL" clId="{1D7FF059-C713-4BC0-AC98-694AB6D31A7B}" dt="2024-01-09T03:42:09.130" v="4014" actId="21"/>
          <ac:spMkLst>
            <pc:docMk/>
            <pc:sldMk cId="1550435524" sldId="274"/>
            <ac:spMk id="2" creationId="{9DE27F44-F97A-4C08-E56C-AF7030716265}"/>
          </ac:spMkLst>
        </pc:spChg>
        <pc:spChg chg="mod">
          <ac:chgData name="Toby Donaldson" userId="2e6e5431-bb17-4c41-9985-d39c50d83c73" providerId="ADAL" clId="{1D7FF059-C713-4BC0-AC98-694AB6D31A7B}" dt="2024-01-09T03:46:22.443" v="4099" actId="12788"/>
          <ac:spMkLst>
            <pc:docMk/>
            <pc:sldMk cId="1550435524" sldId="274"/>
            <ac:spMk id="3" creationId="{A307ED06-1246-5A80-BAD4-9B00A997C972}"/>
          </ac:spMkLst>
        </pc:spChg>
        <pc:spChg chg="mod">
          <ac:chgData name="Toby Donaldson" userId="2e6e5431-bb17-4c41-9985-d39c50d83c73" providerId="ADAL" clId="{1D7FF059-C713-4BC0-AC98-694AB6D31A7B}" dt="2024-01-09T03:46:59.107" v="4111" actId="207"/>
          <ac:spMkLst>
            <pc:docMk/>
            <pc:sldMk cId="1550435524" sldId="274"/>
            <ac:spMk id="4" creationId="{D009FD34-8B38-1FE3-0E10-D8A6716CEC71}"/>
          </ac:spMkLst>
        </pc:spChg>
        <pc:spChg chg="add del mod">
          <ac:chgData name="Toby Donaldson" userId="2e6e5431-bb17-4c41-9985-d39c50d83c73" providerId="ADAL" clId="{1D7FF059-C713-4BC0-AC98-694AB6D31A7B}" dt="2024-01-09T03:42:11.390" v="4015" actId="21"/>
          <ac:spMkLst>
            <pc:docMk/>
            <pc:sldMk cId="1550435524" sldId="274"/>
            <ac:spMk id="6" creationId="{BD2545DD-C016-CE93-0D3A-085683A8907C}"/>
          </ac:spMkLst>
        </pc:spChg>
        <pc:spChg chg="mod">
          <ac:chgData name="Toby Donaldson" userId="2e6e5431-bb17-4c41-9985-d39c50d83c73" providerId="ADAL" clId="{1D7FF059-C713-4BC0-AC98-694AB6D31A7B}" dt="2024-01-09T03:42:48.241" v="4048" actId="1076"/>
          <ac:spMkLst>
            <pc:docMk/>
            <pc:sldMk cId="1550435524" sldId="274"/>
            <ac:spMk id="7" creationId="{7DFC4003-7388-3EED-D126-02544346128E}"/>
          </ac:spMkLst>
        </pc:spChg>
        <pc:spChg chg="add mod">
          <ac:chgData name="Toby Donaldson" userId="2e6e5431-bb17-4c41-9985-d39c50d83c73" providerId="ADAL" clId="{1D7FF059-C713-4BC0-AC98-694AB6D31A7B}" dt="2024-01-09T03:46:08.843" v="4097" actId="14100"/>
          <ac:spMkLst>
            <pc:docMk/>
            <pc:sldMk cId="1550435524" sldId="274"/>
            <ac:spMk id="8" creationId="{CC85398D-2C0D-1B6D-BDA5-1F9AA3DBB966}"/>
          </ac:spMkLst>
        </pc:spChg>
        <pc:spChg chg="add mod">
          <ac:chgData name="Toby Donaldson" userId="2e6e5431-bb17-4c41-9985-d39c50d83c73" providerId="ADAL" clId="{1D7FF059-C713-4BC0-AC98-694AB6D31A7B}" dt="2024-01-09T03:48:09.438" v="4150" actId="20577"/>
          <ac:spMkLst>
            <pc:docMk/>
            <pc:sldMk cId="1550435524" sldId="274"/>
            <ac:spMk id="9" creationId="{62D5DA73-B8DD-E900-C7D4-8A726BC91999}"/>
          </ac:spMkLst>
        </pc:spChg>
        <pc:spChg chg="add mod">
          <ac:chgData name="Toby Donaldson" userId="2e6e5431-bb17-4c41-9985-d39c50d83c73" providerId="ADAL" clId="{1D7FF059-C713-4BC0-AC98-694AB6D31A7B}" dt="2024-01-09T04:19:44.795" v="5413" actId="122"/>
          <ac:spMkLst>
            <pc:docMk/>
            <pc:sldMk cId="1550435524" sldId="274"/>
            <ac:spMk id="10" creationId="{67440E17-E3A1-49AA-DD1C-35007316A7D7}"/>
          </ac:spMkLst>
        </pc:spChg>
      </pc:sldChg>
      <pc:sldChg chg="modSp add del mod">
        <pc:chgData name="Toby Donaldson" userId="2e6e5431-bb17-4c41-9985-d39c50d83c73" providerId="ADAL" clId="{1D7FF059-C713-4BC0-AC98-694AB6D31A7B}" dt="2024-01-09T03:41:19.966" v="4003" actId="2696"/>
        <pc:sldMkLst>
          <pc:docMk/>
          <pc:sldMk cId="2366142434" sldId="274"/>
        </pc:sldMkLst>
        <pc:spChg chg="mod">
          <ac:chgData name="Toby Donaldson" userId="2e6e5431-bb17-4c41-9985-d39c50d83c73" providerId="ADAL" clId="{1D7FF059-C713-4BC0-AC98-694AB6D31A7B}" dt="2024-01-09T03:39:25.163" v="3961" actId="20577"/>
          <ac:spMkLst>
            <pc:docMk/>
            <pc:sldMk cId="2366142434" sldId="274"/>
            <ac:spMk id="2" creationId="{9DE27F44-F97A-4C08-E56C-AF7030716265}"/>
          </ac:spMkLst>
        </pc:spChg>
        <pc:spChg chg="mod">
          <ac:chgData name="Toby Donaldson" userId="2e6e5431-bb17-4c41-9985-d39c50d83c73" providerId="ADAL" clId="{1D7FF059-C713-4BC0-AC98-694AB6D31A7B}" dt="2024-01-09T03:39:49.978" v="3987" actId="20577"/>
          <ac:spMkLst>
            <pc:docMk/>
            <pc:sldMk cId="2366142434" sldId="274"/>
            <ac:spMk id="7" creationId="{7DFC4003-7388-3EED-D126-02544346128E}"/>
          </ac:spMkLst>
        </pc:spChg>
      </pc:sldChg>
      <pc:sldChg chg="addSp delSp modSp add mod ord">
        <pc:chgData name="Toby Donaldson" userId="2e6e5431-bb17-4c41-9985-d39c50d83c73" providerId="ADAL" clId="{1D7FF059-C713-4BC0-AC98-694AB6D31A7B}" dt="2024-01-09T03:57:48.850" v="4640" actId="20577"/>
        <pc:sldMkLst>
          <pc:docMk/>
          <pc:sldMk cId="2765846928" sldId="275"/>
        </pc:sldMkLst>
        <pc:spChg chg="mod">
          <ac:chgData name="Toby Donaldson" userId="2e6e5431-bb17-4c41-9985-d39c50d83c73" providerId="ADAL" clId="{1D7FF059-C713-4BC0-AC98-694AB6D31A7B}" dt="2024-01-09T03:57:44.473" v="4636" actId="14100"/>
          <ac:spMkLst>
            <pc:docMk/>
            <pc:sldMk cId="2765846928" sldId="275"/>
            <ac:spMk id="2" creationId="{9DE27F44-F97A-4C08-E56C-AF7030716265}"/>
          </ac:spMkLst>
        </pc:spChg>
        <pc:spChg chg="del mod">
          <ac:chgData name="Toby Donaldson" userId="2e6e5431-bb17-4c41-9985-d39c50d83c73" providerId="ADAL" clId="{1D7FF059-C713-4BC0-AC98-694AB6D31A7B}" dt="2024-01-09T03:52:29.126" v="4281" actId="21"/>
          <ac:spMkLst>
            <pc:docMk/>
            <pc:sldMk cId="2765846928" sldId="275"/>
            <ac:spMk id="3" creationId="{A307ED06-1246-5A80-BAD4-9B00A997C972}"/>
          </ac:spMkLst>
        </pc:spChg>
        <pc:spChg chg="mod">
          <ac:chgData name="Toby Donaldson" userId="2e6e5431-bb17-4c41-9985-d39c50d83c73" providerId="ADAL" clId="{1D7FF059-C713-4BC0-AC98-694AB6D31A7B}" dt="2024-01-09T03:57:48.850" v="4640" actId="20577"/>
          <ac:spMkLst>
            <pc:docMk/>
            <pc:sldMk cId="2765846928" sldId="275"/>
            <ac:spMk id="4" creationId="{D009FD34-8B38-1FE3-0E10-D8A6716CEC71}"/>
          </ac:spMkLst>
        </pc:spChg>
        <pc:spChg chg="add mod">
          <ac:chgData name="Toby Donaldson" userId="2e6e5431-bb17-4c41-9985-d39c50d83c73" providerId="ADAL" clId="{1D7FF059-C713-4BC0-AC98-694AB6D31A7B}" dt="2024-01-09T03:52:46.960" v="4285" actId="20577"/>
          <ac:spMkLst>
            <pc:docMk/>
            <pc:sldMk cId="2765846928" sldId="275"/>
            <ac:spMk id="5" creationId="{31F619FC-10BC-9E03-D475-A90C0C339FD5}"/>
          </ac:spMkLst>
        </pc:spChg>
        <pc:spChg chg="add mod">
          <ac:chgData name="Toby Donaldson" userId="2e6e5431-bb17-4c41-9985-d39c50d83c73" providerId="ADAL" clId="{1D7FF059-C713-4BC0-AC98-694AB6D31A7B}" dt="2024-01-09T03:53:13.355" v="4290" actId="208"/>
          <ac:spMkLst>
            <pc:docMk/>
            <pc:sldMk cId="2765846928" sldId="275"/>
            <ac:spMk id="6" creationId="{A7E6611C-6B4D-CAF8-7FE0-5B4952DBF755}"/>
          </ac:spMkLst>
        </pc:spChg>
        <pc:spChg chg="mod">
          <ac:chgData name="Toby Donaldson" userId="2e6e5431-bb17-4c41-9985-d39c50d83c73" providerId="ADAL" clId="{1D7FF059-C713-4BC0-AC98-694AB6D31A7B}" dt="2024-01-09T03:53:16.329" v="4291" actId="1076"/>
          <ac:spMkLst>
            <pc:docMk/>
            <pc:sldMk cId="2765846928" sldId="275"/>
            <ac:spMk id="7" creationId="{7DFC4003-7388-3EED-D126-02544346128E}"/>
          </ac:spMkLst>
        </pc:spChg>
        <pc:spChg chg="add mod">
          <ac:chgData name="Toby Donaldson" userId="2e6e5431-bb17-4c41-9985-d39c50d83c73" providerId="ADAL" clId="{1D7FF059-C713-4BC0-AC98-694AB6D31A7B}" dt="2024-01-09T03:53:28.690" v="4295" actId="14100"/>
          <ac:spMkLst>
            <pc:docMk/>
            <pc:sldMk cId="2765846928" sldId="275"/>
            <ac:spMk id="8" creationId="{862B727F-9BA6-9D70-B813-FC29EC174C4B}"/>
          </ac:spMkLst>
        </pc:spChg>
      </pc:sldChg>
      <pc:sldChg chg="addSp delSp modSp add mod">
        <pc:chgData name="Toby Donaldson" userId="2e6e5431-bb17-4c41-9985-d39c50d83c73" providerId="ADAL" clId="{1D7FF059-C713-4BC0-AC98-694AB6D31A7B}" dt="2024-01-09T03:57:35.153" v="4631" actId="20577"/>
        <pc:sldMkLst>
          <pc:docMk/>
          <pc:sldMk cId="2564176936" sldId="276"/>
        </pc:sldMkLst>
        <pc:spChg chg="mod">
          <ac:chgData name="Toby Donaldson" userId="2e6e5431-bb17-4c41-9985-d39c50d83c73" providerId="ADAL" clId="{1D7FF059-C713-4BC0-AC98-694AB6D31A7B}" dt="2024-01-09T03:57:27.960" v="4625" actId="14100"/>
          <ac:spMkLst>
            <pc:docMk/>
            <pc:sldMk cId="2564176936" sldId="276"/>
            <ac:spMk id="2" creationId="{9DE27F44-F97A-4C08-E56C-AF7030716265}"/>
          </ac:spMkLst>
        </pc:spChg>
        <pc:spChg chg="add mod">
          <ac:chgData name="Toby Donaldson" userId="2e6e5431-bb17-4c41-9985-d39c50d83c73" providerId="ADAL" clId="{1D7FF059-C713-4BC0-AC98-694AB6D31A7B}" dt="2024-01-09T03:54:31.130" v="4380" actId="1076"/>
          <ac:spMkLst>
            <pc:docMk/>
            <pc:sldMk cId="2564176936" sldId="276"/>
            <ac:spMk id="3" creationId="{C870092C-AEF8-8BDF-FE0E-55D8F6906322}"/>
          </ac:spMkLst>
        </pc:spChg>
        <pc:spChg chg="mod">
          <ac:chgData name="Toby Donaldson" userId="2e6e5431-bb17-4c41-9985-d39c50d83c73" providerId="ADAL" clId="{1D7FF059-C713-4BC0-AC98-694AB6D31A7B}" dt="2024-01-09T03:57:35.153" v="4631" actId="20577"/>
          <ac:spMkLst>
            <pc:docMk/>
            <pc:sldMk cId="2564176936" sldId="276"/>
            <ac:spMk id="4" creationId="{D009FD34-8B38-1FE3-0E10-D8A6716CEC71}"/>
          </ac:spMkLst>
        </pc:spChg>
        <pc:spChg chg="add del mod">
          <ac:chgData name="Toby Donaldson" userId="2e6e5431-bb17-4c41-9985-d39c50d83c73" providerId="ADAL" clId="{1D7FF059-C713-4BC0-AC98-694AB6D31A7B}" dt="2024-01-09T03:54:35.849" v="4381" actId="21"/>
          <ac:spMkLst>
            <pc:docMk/>
            <pc:sldMk cId="2564176936" sldId="276"/>
            <ac:spMk id="9" creationId="{2FD00A5F-B5F2-0786-517E-A468AF3852F0}"/>
          </ac:spMkLst>
        </pc:spChg>
        <pc:spChg chg="add mod">
          <ac:chgData name="Toby Donaldson" userId="2e6e5431-bb17-4c41-9985-d39c50d83c73" providerId="ADAL" clId="{1D7FF059-C713-4BC0-AC98-694AB6D31A7B}" dt="2024-01-09T03:55:15.150" v="4469" actId="113"/>
          <ac:spMkLst>
            <pc:docMk/>
            <pc:sldMk cId="2564176936" sldId="276"/>
            <ac:spMk id="10" creationId="{9A1F33DA-2E66-8937-F3E4-4D5F23E6CECC}"/>
          </ac:spMkLst>
        </pc:spChg>
      </pc:sldChg>
      <pc:sldChg chg="addSp delSp modSp add mod">
        <pc:chgData name="Toby Donaldson" userId="2e6e5431-bb17-4c41-9985-d39c50d83c73" providerId="ADAL" clId="{1D7FF059-C713-4BC0-AC98-694AB6D31A7B}" dt="2024-01-09T03:59:33.613" v="4657" actId="21"/>
        <pc:sldMkLst>
          <pc:docMk/>
          <pc:sldMk cId="1567311950" sldId="277"/>
        </pc:sldMkLst>
        <pc:spChg chg="del">
          <ac:chgData name="Toby Donaldson" userId="2e6e5431-bb17-4c41-9985-d39c50d83c73" providerId="ADAL" clId="{1D7FF059-C713-4BC0-AC98-694AB6D31A7B}" dt="2024-01-09T03:55:43.911" v="4471" actId="21"/>
          <ac:spMkLst>
            <pc:docMk/>
            <pc:sldMk cId="1567311950" sldId="277"/>
            <ac:spMk id="2" creationId="{9DE27F44-F97A-4C08-E56C-AF7030716265}"/>
          </ac:spMkLst>
        </pc:spChg>
        <pc:spChg chg="del">
          <ac:chgData name="Toby Donaldson" userId="2e6e5431-bb17-4c41-9985-d39c50d83c73" providerId="ADAL" clId="{1D7FF059-C713-4BC0-AC98-694AB6D31A7B}" dt="2024-01-09T03:55:43.911" v="4471" actId="21"/>
          <ac:spMkLst>
            <pc:docMk/>
            <pc:sldMk cId="1567311950" sldId="277"/>
            <ac:spMk id="3" creationId="{C870092C-AEF8-8BDF-FE0E-55D8F6906322}"/>
          </ac:spMkLst>
        </pc:spChg>
        <pc:spChg chg="mod">
          <ac:chgData name="Toby Donaldson" userId="2e6e5431-bb17-4c41-9985-d39c50d83c73" providerId="ADAL" clId="{1D7FF059-C713-4BC0-AC98-694AB6D31A7B}" dt="2024-01-09T03:57:02.129" v="4612" actId="20577"/>
          <ac:spMkLst>
            <pc:docMk/>
            <pc:sldMk cId="1567311950" sldId="277"/>
            <ac:spMk id="4" creationId="{D009FD34-8B38-1FE3-0E10-D8A6716CEC71}"/>
          </ac:spMkLst>
        </pc:spChg>
        <pc:spChg chg="mod">
          <ac:chgData name="Toby Donaldson" userId="2e6e5431-bb17-4c41-9985-d39c50d83c73" providerId="ADAL" clId="{1D7FF059-C713-4BC0-AC98-694AB6D31A7B}" dt="2024-01-09T03:58:59.867" v="4649" actId="20577"/>
          <ac:spMkLst>
            <pc:docMk/>
            <pc:sldMk cId="1567311950" sldId="277"/>
            <ac:spMk id="5" creationId="{31F619FC-10BC-9E03-D475-A90C0C339FD5}"/>
          </ac:spMkLst>
        </pc:spChg>
        <pc:spChg chg="del">
          <ac:chgData name="Toby Donaldson" userId="2e6e5431-bb17-4c41-9985-d39c50d83c73" providerId="ADAL" clId="{1D7FF059-C713-4BC0-AC98-694AB6D31A7B}" dt="2024-01-09T03:55:47.412" v="4473" actId="21"/>
          <ac:spMkLst>
            <pc:docMk/>
            <pc:sldMk cId="1567311950" sldId="277"/>
            <ac:spMk id="6" creationId="{A7E6611C-6B4D-CAF8-7FE0-5B4952DBF755}"/>
          </ac:spMkLst>
        </pc:spChg>
        <pc:spChg chg="del">
          <ac:chgData name="Toby Donaldson" userId="2e6e5431-bb17-4c41-9985-d39c50d83c73" providerId="ADAL" clId="{1D7FF059-C713-4BC0-AC98-694AB6D31A7B}" dt="2024-01-09T03:55:43.911" v="4471" actId="21"/>
          <ac:spMkLst>
            <pc:docMk/>
            <pc:sldMk cId="1567311950" sldId="277"/>
            <ac:spMk id="7" creationId="{7DFC4003-7388-3EED-D126-02544346128E}"/>
          </ac:spMkLst>
        </pc:spChg>
        <pc:spChg chg="mod">
          <ac:chgData name="Toby Donaldson" userId="2e6e5431-bb17-4c41-9985-d39c50d83c73" providerId="ADAL" clId="{1D7FF059-C713-4BC0-AC98-694AB6D31A7B}" dt="2024-01-09T03:56:00.897" v="4476" actId="1076"/>
          <ac:spMkLst>
            <pc:docMk/>
            <pc:sldMk cId="1567311950" sldId="277"/>
            <ac:spMk id="8" creationId="{862B727F-9BA6-9D70-B813-FC29EC174C4B}"/>
          </ac:spMkLst>
        </pc:spChg>
        <pc:spChg chg="mod">
          <ac:chgData name="Toby Donaldson" userId="2e6e5431-bb17-4c41-9985-d39c50d83c73" providerId="ADAL" clId="{1D7FF059-C713-4BC0-AC98-694AB6D31A7B}" dt="2024-01-09T03:56:00.897" v="4476" actId="1076"/>
          <ac:spMkLst>
            <pc:docMk/>
            <pc:sldMk cId="1567311950" sldId="277"/>
            <ac:spMk id="10" creationId="{9A1F33DA-2E66-8937-F3E4-4D5F23E6CECC}"/>
          </ac:spMkLst>
        </pc:spChg>
        <pc:spChg chg="add del mod">
          <ac:chgData name="Toby Donaldson" userId="2e6e5431-bb17-4c41-9985-d39c50d83c73" providerId="ADAL" clId="{1D7FF059-C713-4BC0-AC98-694AB6D31A7B}" dt="2024-01-09T03:55:45.751" v="4472" actId="21"/>
          <ac:spMkLst>
            <pc:docMk/>
            <pc:sldMk cId="1567311950" sldId="277"/>
            <ac:spMk id="11" creationId="{F91F78DB-3F1D-FD91-0DE3-46770768F6D9}"/>
          </ac:spMkLst>
        </pc:spChg>
        <pc:spChg chg="add mod">
          <ac:chgData name="Toby Donaldson" userId="2e6e5431-bb17-4c41-9985-d39c50d83c73" providerId="ADAL" clId="{1D7FF059-C713-4BC0-AC98-694AB6D31A7B}" dt="2024-01-09T03:57:15.214" v="4620" actId="20577"/>
          <ac:spMkLst>
            <pc:docMk/>
            <pc:sldMk cId="1567311950" sldId="277"/>
            <ac:spMk id="12" creationId="{C98FAD85-ABA6-751F-AD89-4BC14FD43D00}"/>
          </ac:spMkLst>
        </pc:spChg>
        <pc:spChg chg="add mod">
          <ac:chgData name="Toby Donaldson" userId="2e6e5431-bb17-4c41-9985-d39c50d83c73" providerId="ADAL" clId="{1D7FF059-C713-4BC0-AC98-694AB6D31A7B}" dt="2024-01-09T03:59:08.687" v="4655" actId="20577"/>
          <ac:spMkLst>
            <pc:docMk/>
            <pc:sldMk cId="1567311950" sldId="277"/>
            <ac:spMk id="13" creationId="{35808EA2-5807-6C3F-9145-6558A3E32F58}"/>
          </ac:spMkLst>
        </pc:spChg>
        <pc:spChg chg="add mod">
          <ac:chgData name="Toby Donaldson" userId="2e6e5431-bb17-4c41-9985-d39c50d83c73" providerId="ADAL" clId="{1D7FF059-C713-4BC0-AC98-694AB6D31A7B}" dt="2024-01-09T03:56:06.308" v="4478" actId="1076"/>
          <ac:spMkLst>
            <pc:docMk/>
            <pc:sldMk cId="1567311950" sldId="277"/>
            <ac:spMk id="14" creationId="{C1C7206B-6BFE-F071-CF5B-1BD921A43BFD}"/>
          </ac:spMkLst>
        </pc:spChg>
        <pc:spChg chg="add del mod">
          <ac:chgData name="Toby Donaldson" userId="2e6e5431-bb17-4c41-9985-d39c50d83c73" providerId="ADAL" clId="{1D7FF059-C713-4BC0-AC98-694AB6D31A7B}" dt="2024-01-09T03:59:33.613" v="4657" actId="21"/>
          <ac:spMkLst>
            <pc:docMk/>
            <pc:sldMk cId="1567311950" sldId="277"/>
            <ac:spMk id="15" creationId="{BB9E7829-7DAB-7B12-C673-614CC313B55B}"/>
          </ac:spMkLst>
        </pc:spChg>
        <pc:spChg chg="add del mod">
          <ac:chgData name="Toby Donaldson" userId="2e6e5431-bb17-4c41-9985-d39c50d83c73" providerId="ADAL" clId="{1D7FF059-C713-4BC0-AC98-694AB6D31A7B}" dt="2024-01-09T03:59:33.613" v="4657" actId="21"/>
          <ac:spMkLst>
            <pc:docMk/>
            <pc:sldMk cId="1567311950" sldId="277"/>
            <ac:spMk id="16" creationId="{176E5787-E7A9-5EA9-60F8-55AF97B3F0DC}"/>
          </ac:spMkLst>
        </pc:spChg>
      </pc:sldChg>
      <pc:sldChg chg="add">
        <pc:chgData name="Toby Donaldson" userId="2e6e5431-bb17-4c41-9985-d39c50d83c73" providerId="ADAL" clId="{1D7FF059-C713-4BC0-AC98-694AB6D31A7B}" dt="2024-01-09T03:59:28.685" v="4656" actId="2890"/>
        <pc:sldMkLst>
          <pc:docMk/>
          <pc:sldMk cId="937055327" sldId="278"/>
        </pc:sldMkLst>
      </pc:sldChg>
      <pc:sldChg chg="addSp delSp modSp add mod ord">
        <pc:chgData name="Toby Donaldson" userId="2e6e5431-bb17-4c41-9985-d39c50d83c73" providerId="ADAL" clId="{1D7FF059-C713-4BC0-AC98-694AB6D31A7B}" dt="2024-01-09T04:02:20.838" v="4908" actId="21"/>
        <pc:sldMkLst>
          <pc:docMk/>
          <pc:sldMk cId="1267900475" sldId="279"/>
        </pc:sldMkLst>
        <pc:spChg chg="add mod">
          <ac:chgData name="Toby Donaldson" userId="2e6e5431-bb17-4c41-9985-d39c50d83c73" providerId="ADAL" clId="{1D7FF059-C713-4BC0-AC98-694AB6D31A7B}" dt="2024-01-09T04:00:47.714" v="4696" actId="1076"/>
          <ac:spMkLst>
            <pc:docMk/>
            <pc:sldMk cId="1267900475" sldId="279"/>
            <ac:spMk id="2" creationId="{D2730F8B-F904-9599-FAFC-BA2D2C734AC1}"/>
          </ac:spMkLst>
        </pc:spChg>
        <pc:spChg chg="add mod">
          <ac:chgData name="Toby Donaldson" userId="2e6e5431-bb17-4c41-9985-d39c50d83c73" providerId="ADAL" clId="{1D7FF059-C713-4BC0-AC98-694AB6D31A7B}" dt="2024-01-09T04:00:53.787" v="4698" actId="1076"/>
          <ac:spMkLst>
            <pc:docMk/>
            <pc:sldMk cId="1267900475" sldId="279"/>
            <ac:spMk id="3" creationId="{B54BE9B2-830F-39E2-BD8D-3F55815D09FC}"/>
          </ac:spMkLst>
        </pc:spChg>
        <pc:spChg chg="del">
          <ac:chgData name="Toby Donaldson" userId="2e6e5431-bb17-4c41-9985-d39c50d83c73" providerId="ADAL" clId="{1D7FF059-C713-4BC0-AC98-694AB6D31A7B}" dt="2024-01-09T04:00:06.546" v="4661" actId="21"/>
          <ac:spMkLst>
            <pc:docMk/>
            <pc:sldMk cId="1267900475" sldId="279"/>
            <ac:spMk id="4" creationId="{D009FD34-8B38-1FE3-0E10-D8A6716CEC71}"/>
          </ac:spMkLst>
        </pc:spChg>
        <pc:spChg chg="del">
          <ac:chgData name="Toby Donaldson" userId="2e6e5431-bb17-4c41-9985-d39c50d83c73" providerId="ADAL" clId="{1D7FF059-C713-4BC0-AC98-694AB6D31A7B}" dt="2024-01-09T04:00:06.546" v="4661" actId="21"/>
          <ac:spMkLst>
            <pc:docMk/>
            <pc:sldMk cId="1267900475" sldId="279"/>
            <ac:spMk id="5" creationId="{31F619FC-10BC-9E03-D475-A90C0C339FD5}"/>
          </ac:spMkLst>
        </pc:spChg>
        <pc:spChg chg="add del mod">
          <ac:chgData name="Toby Donaldson" userId="2e6e5431-bb17-4c41-9985-d39c50d83c73" providerId="ADAL" clId="{1D7FF059-C713-4BC0-AC98-694AB6D31A7B}" dt="2024-01-09T04:02:20.838" v="4908" actId="21"/>
          <ac:spMkLst>
            <pc:docMk/>
            <pc:sldMk cId="1267900475" sldId="279"/>
            <ac:spMk id="6" creationId="{8B94BB41-815E-0461-9C49-D13508D9BD53}"/>
          </ac:spMkLst>
        </pc:spChg>
        <pc:spChg chg="del">
          <ac:chgData name="Toby Donaldson" userId="2e6e5431-bb17-4c41-9985-d39c50d83c73" providerId="ADAL" clId="{1D7FF059-C713-4BC0-AC98-694AB6D31A7B}" dt="2024-01-09T04:00:09.055" v="4662" actId="21"/>
          <ac:spMkLst>
            <pc:docMk/>
            <pc:sldMk cId="1267900475" sldId="279"/>
            <ac:spMk id="8" creationId="{862B727F-9BA6-9D70-B813-FC29EC174C4B}"/>
          </ac:spMkLst>
        </pc:spChg>
        <pc:spChg chg="del">
          <ac:chgData name="Toby Donaldson" userId="2e6e5431-bb17-4c41-9985-d39c50d83c73" providerId="ADAL" clId="{1D7FF059-C713-4BC0-AC98-694AB6D31A7B}" dt="2024-01-09T04:00:06.546" v="4661" actId="21"/>
          <ac:spMkLst>
            <pc:docMk/>
            <pc:sldMk cId="1267900475" sldId="279"/>
            <ac:spMk id="10" creationId="{9A1F33DA-2E66-8937-F3E4-4D5F23E6CECC}"/>
          </ac:spMkLst>
        </pc:spChg>
        <pc:spChg chg="mod">
          <ac:chgData name="Toby Donaldson" userId="2e6e5431-bb17-4c41-9985-d39c50d83c73" providerId="ADAL" clId="{1D7FF059-C713-4BC0-AC98-694AB6D31A7B}" dt="2024-01-09T04:00:24.442" v="4690" actId="20577"/>
          <ac:spMkLst>
            <pc:docMk/>
            <pc:sldMk cId="1267900475" sldId="279"/>
            <ac:spMk id="12" creationId="{C98FAD85-ABA6-751F-AD89-4BC14FD43D00}"/>
          </ac:spMkLst>
        </pc:spChg>
        <pc:spChg chg="mod">
          <ac:chgData name="Toby Donaldson" userId="2e6e5431-bb17-4c41-9985-d39c50d83c73" providerId="ADAL" clId="{1D7FF059-C713-4BC0-AC98-694AB6D31A7B}" dt="2024-01-09T04:00:17.417" v="4663" actId="1076"/>
          <ac:spMkLst>
            <pc:docMk/>
            <pc:sldMk cId="1267900475" sldId="279"/>
            <ac:spMk id="13" creationId="{35808EA2-5807-6C3F-9145-6558A3E32F58}"/>
          </ac:spMkLst>
        </pc:spChg>
        <pc:spChg chg="mod">
          <ac:chgData name="Toby Donaldson" userId="2e6e5431-bb17-4c41-9985-d39c50d83c73" providerId="ADAL" clId="{1D7FF059-C713-4BC0-AC98-694AB6D31A7B}" dt="2024-01-09T04:00:35.704" v="4693" actId="1076"/>
          <ac:spMkLst>
            <pc:docMk/>
            <pc:sldMk cId="1267900475" sldId="279"/>
            <ac:spMk id="14" creationId="{C1C7206B-6BFE-F071-CF5B-1BD921A43BFD}"/>
          </ac:spMkLst>
        </pc:spChg>
      </pc:sldChg>
      <pc:sldChg chg="addSp delSp modSp add mod ord">
        <pc:chgData name="Toby Donaldson" userId="2e6e5431-bb17-4c41-9985-d39c50d83c73" providerId="ADAL" clId="{1D7FF059-C713-4BC0-AC98-694AB6D31A7B}" dt="2024-01-09T04:09:18.990" v="5145" actId="21"/>
        <pc:sldMkLst>
          <pc:docMk/>
          <pc:sldMk cId="213932887" sldId="280"/>
        </pc:sldMkLst>
        <pc:spChg chg="mod">
          <ac:chgData name="Toby Donaldson" userId="2e6e5431-bb17-4c41-9985-d39c50d83c73" providerId="ADAL" clId="{1D7FF059-C713-4BC0-AC98-694AB6D31A7B}" dt="2024-01-09T04:04:19.817" v="5133" actId="1076"/>
          <ac:spMkLst>
            <pc:docMk/>
            <pc:sldMk cId="213932887" sldId="280"/>
            <ac:spMk id="2" creationId="{D2730F8B-F904-9599-FAFC-BA2D2C734AC1}"/>
          </ac:spMkLst>
        </pc:spChg>
        <pc:spChg chg="add del">
          <ac:chgData name="Toby Donaldson" userId="2e6e5431-bb17-4c41-9985-d39c50d83c73" providerId="ADAL" clId="{1D7FF059-C713-4BC0-AC98-694AB6D31A7B}" dt="2024-01-09T04:02:57.742" v="4962" actId="21"/>
          <ac:spMkLst>
            <pc:docMk/>
            <pc:sldMk cId="213932887" sldId="280"/>
            <ac:spMk id="3" creationId="{B54BE9B2-830F-39E2-BD8D-3F55815D09FC}"/>
          </ac:spMkLst>
        </pc:spChg>
        <pc:spChg chg="add del mod">
          <ac:chgData name="Toby Donaldson" userId="2e6e5431-bb17-4c41-9985-d39c50d83c73" providerId="ADAL" clId="{1D7FF059-C713-4BC0-AC98-694AB6D31A7B}" dt="2024-01-09T04:08:30.741" v="5135"/>
          <ac:spMkLst>
            <pc:docMk/>
            <pc:sldMk cId="213932887" sldId="280"/>
            <ac:spMk id="4" creationId="{09002EB5-B5BD-4F12-156D-36E892E056ED}"/>
          </ac:spMkLst>
        </pc:spChg>
        <pc:spChg chg="del mod">
          <ac:chgData name="Toby Donaldson" userId="2e6e5431-bb17-4c41-9985-d39c50d83c73" providerId="ADAL" clId="{1D7FF059-C713-4BC0-AC98-694AB6D31A7B}" dt="2024-01-09T04:09:18.990" v="5145" actId="21"/>
          <ac:spMkLst>
            <pc:docMk/>
            <pc:sldMk cId="213932887" sldId="280"/>
            <ac:spMk id="6" creationId="{8B94BB41-815E-0461-9C49-D13508D9BD53}"/>
          </ac:spMkLst>
        </pc:spChg>
        <pc:spChg chg="mod">
          <ac:chgData name="Toby Donaldson" userId="2e6e5431-bb17-4c41-9985-d39c50d83c73" providerId="ADAL" clId="{1D7FF059-C713-4BC0-AC98-694AB6D31A7B}" dt="2024-01-09T04:04:12.217" v="5132" actId="1076"/>
          <ac:spMkLst>
            <pc:docMk/>
            <pc:sldMk cId="213932887" sldId="280"/>
            <ac:spMk id="12" creationId="{C98FAD85-ABA6-751F-AD89-4BC14FD43D00}"/>
          </ac:spMkLst>
        </pc:spChg>
        <pc:spChg chg="add del mod">
          <ac:chgData name="Toby Donaldson" userId="2e6e5431-bb17-4c41-9985-d39c50d83c73" providerId="ADAL" clId="{1D7FF059-C713-4BC0-AC98-694AB6D31A7B}" dt="2024-01-09T04:04:12.217" v="5132" actId="1076"/>
          <ac:spMkLst>
            <pc:docMk/>
            <pc:sldMk cId="213932887" sldId="280"/>
            <ac:spMk id="13" creationId="{35808EA2-5807-6C3F-9145-6558A3E32F58}"/>
          </ac:spMkLst>
        </pc:spChg>
        <pc:spChg chg="add del">
          <ac:chgData name="Toby Donaldson" userId="2e6e5431-bb17-4c41-9985-d39c50d83c73" providerId="ADAL" clId="{1D7FF059-C713-4BC0-AC98-694AB6D31A7B}" dt="2024-01-09T04:02:56.337" v="4961" actId="21"/>
          <ac:spMkLst>
            <pc:docMk/>
            <pc:sldMk cId="213932887" sldId="280"/>
            <ac:spMk id="14" creationId="{C1C7206B-6BFE-F071-CF5B-1BD921A43BFD}"/>
          </ac:spMkLst>
        </pc:spChg>
      </pc:sldChg>
      <pc:sldChg chg="add">
        <pc:chgData name="Toby Donaldson" userId="2e6e5431-bb17-4c41-9985-d39c50d83c73" providerId="ADAL" clId="{1D7FF059-C713-4BC0-AC98-694AB6D31A7B}" dt="2024-01-09T04:02:23.757" v="4909" actId="2890"/>
        <pc:sldMkLst>
          <pc:docMk/>
          <pc:sldMk cId="692680348" sldId="281"/>
        </pc:sldMkLst>
      </pc:sldChg>
      <pc:sldChg chg="addSp delSp modSp add mod">
        <pc:chgData name="Toby Donaldson" userId="2e6e5431-bb17-4c41-9985-d39c50d83c73" providerId="ADAL" clId="{1D7FF059-C713-4BC0-AC98-694AB6D31A7B}" dt="2024-01-09T04:28:47.916" v="5565" actId="113"/>
        <pc:sldMkLst>
          <pc:docMk/>
          <pc:sldMk cId="1078740600" sldId="282"/>
        </pc:sldMkLst>
        <pc:spChg chg="add del mod">
          <ac:chgData name="Toby Donaldson" userId="2e6e5431-bb17-4c41-9985-d39c50d83c73" providerId="ADAL" clId="{1D7FF059-C713-4BC0-AC98-694AB6D31A7B}" dt="2024-01-09T04:28:08.418" v="5417"/>
          <ac:spMkLst>
            <pc:docMk/>
            <pc:sldMk cId="1078740600" sldId="282"/>
            <ac:spMk id="4" creationId="{E0381077-D932-DFE0-4BCF-021F5542FC26}"/>
          </ac:spMkLst>
        </pc:spChg>
        <pc:spChg chg="add del mod">
          <ac:chgData name="Toby Donaldson" userId="2e6e5431-bb17-4c41-9985-d39c50d83c73" providerId="ADAL" clId="{1D7FF059-C713-4BC0-AC98-694AB6D31A7B}" dt="2024-01-09T04:28:08.418" v="5417"/>
          <ac:spMkLst>
            <pc:docMk/>
            <pc:sldMk cId="1078740600" sldId="282"/>
            <ac:spMk id="5" creationId="{85003AF5-5FB7-8A02-FDBD-EF342D3A4C1B}"/>
          </ac:spMkLst>
        </pc:spChg>
        <pc:spChg chg="mod">
          <ac:chgData name="Toby Donaldson" userId="2e6e5431-bb17-4c41-9985-d39c50d83c73" providerId="ADAL" clId="{1D7FF059-C713-4BC0-AC98-694AB6D31A7B}" dt="2024-01-09T04:28:14.768" v="5420" actId="1076"/>
          <ac:spMkLst>
            <pc:docMk/>
            <pc:sldMk cId="1078740600" sldId="282"/>
            <ac:spMk id="6" creationId="{8B94BB41-815E-0461-9C49-D13508D9BD53}"/>
          </ac:spMkLst>
        </pc:spChg>
        <pc:spChg chg="add del mod">
          <ac:chgData name="Toby Donaldson" userId="2e6e5431-bb17-4c41-9985-d39c50d83c73" providerId="ADAL" clId="{1D7FF059-C713-4BC0-AC98-694AB6D31A7B}" dt="2024-01-09T04:28:08.418" v="5417"/>
          <ac:spMkLst>
            <pc:docMk/>
            <pc:sldMk cId="1078740600" sldId="282"/>
            <ac:spMk id="7" creationId="{F50AFD50-9E24-306B-39E6-EB30CD24849C}"/>
          </ac:spMkLst>
        </pc:spChg>
        <pc:spChg chg="add mod">
          <ac:chgData name="Toby Donaldson" userId="2e6e5431-bb17-4c41-9985-d39c50d83c73" providerId="ADAL" clId="{1D7FF059-C713-4BC0-AC98-694AB6D31A7B}" dt="2024-01-09T04:28:47.916" v="5565" actId="113"/>
          <ac:spMkLst>
            <pc:docMk/>
            <pc:sldMk cId="1078740600" sldId="282"/>
            <ac:spMk id="8" creationId="{1CBDA595-EBC7-E23B-8DDC-35D8CFA42148}"/>
          </ac:spMkLst>
        </pc:spChg>
      </pc:sldChg>
      <pc:sldChg chg="addSp delSp modSp add mod">
        <pc:chgData name="Toby Donaldson" userId="2e6e5431-bb17-4c41-9985-d39c50d83c73" providerId="ADAL" clId="{1D7FF059-C713-4BC0-AC98-694AB6D31A7B}" dt="2024-01-09T04:14:49.674" v="5366" actId="21"/>
        <pc:sldMkLst>
          <pc:docMk/>
          <pc:sldMk cId="363071454" sldId="283"/>
        </pc:sldMkLst>
        <pc:spChg chg="del mod">
          <ac:chgData name="Toby Donaldson" userId="2e6e5431-bb17-4c41-9985-d39c50d83c73" providerId="ADAL" clId="{1D7FF059-C713-4BC0-AC98-694AB6D31A7B}" dt="2024-01-09T04:14:49.674" v="5366" actId="21"/>
          <ac:spMkLst>
            <pc:docMk/>
            <pc:sldMk cId="363071454" sldId="283"/>
            <ac:spMk id="3" creationId="{A307ED06-1246-5A80-BAD4-9B00A997C972}"/>
          </ac:spMkLst>
        </pc:spChg>
        <pc:spChg chg="mod">
          <ac:chgData name="Toby Donaldson" userId="2e6e5431-bb17-4c41-9985-d39c50d83c73" providerId="ADAL" clId="{1D7FF059-C713-4BC0-AC98-694AB6D31A7B}" dt="2024-01-09T04:14:06.449" v="5335" actId="12788"/>
          <ac:spMkLst>
            <pc:docMk/>
            <pc:sldMk cId="363071454" sldId="283"/>
            <ac:spMk id="4" creationId="{D009FD34-8B38-1FE3-0E10-D8A6716CEC71}"/>
          </ac:spMkLst>
        </pc:spChg>
        <pc:spChg chg="add mod">
          <ac:chgData name="Toby Donaldson" userId="2e6e5431-bb17-4c41-9985-d39c50d83c73" providerId="ADAL" clId="{1D7FF059-C713-4BC0-AC98-694AB6D31A7B}" dt="2024-01-09T04:13:30.330" v="5330" actId="113"/>
          <ac:spMkLst>
            <pc:docMk/>
            <pc:sldMk cId="363071454" sldId="283"/>
            <ac:spMk id="5" creationId="{3A1B4F73-3689-5ADF-AE17-FCDD0C6B6513}"/>
          </ac:spMkLst>
        </pc:spChg>
        <pc:spChg chg="add del mod">
          <ac:chgData name="Toby Donaldson" userId="2e6e5431-bb17-4c41-9985-d39c50d83c73" providerId="ADAL" clId="{1D7FF059-C713-4BC0-AC98-694AB6D31A7B}" dt="2024-01-09T04:14:49.674" v="5366" actId="21"/>
          <ac:spMkLst>
            <pc:docMk/>
            <pc:sldMk cId="363071454" sldId="283"/>
            <ac:spMk id="6" creationId="{FB5B43BC-E378-560F-88D9-69AB76B86365}"/>
          </ac:spMkLst>
        </pc:spChg>
        <pc:spChg chg="del mod">
          <ac:chgData name="Toby Donaldson" userId="2e6e5431-bb17-4c41-9985-d39c50d83c73" providerId="ADAL" clId="{1D7FF059-C713-4BC0-AC98-694AB6D31A7B}" dt="2024-01-09T04:14:49.674" v="5366" actId="21"/>
          <ac:spMkLst>
            <pc:docMk/>
            <pc:sldMk cId="363071454" sldId="283"/>
            <ac:spMk id="7" creationId="{7DFC4003-7388-3EED-D126-02544346128E}"/>
          </ac:spMkLst>
        </pc:spChg>
      </pc:sldChg>
      <pc:sldChg chg="add">
        <pc:chgData name="Toby Donaldson" userId="2e6e5431-bb17-4c41-9985-d39c50d83c73" providerId="ADAL" clId="{1D7FF059-C713-4BC0-AC98-694AB6D31A7B}" dt="2024-01-09T04:14:43.973" v="5365" actId="2890"/>
        <pc:sldMkLst>
          <pc:docMk/>
          <pc:sldMk cId="2650007489" sldId="284"/>
        </pc:sldMkLst>
      </pc:sldChg>
      <pc:sldChg chg="modSp new mod">
        <pc:chgData name="Toby Donaldson" userId="2e6e5431-bb17-4c41-9985-d39c50d83c73" providerId="ADAL" clId="{1D7FF059-C713-4BC0-AC98-694AB6D31A7B}" dt="2024-01-10T22:43:16.055" v="6499" actId="20577"/>
        <pc:sldMkLst>
          <pc:docMk/>
          <pc:sldMk cId="1033193926" sldId="286"/>
        </pc:sldMkLst>
        <pc:spChg chg="mod">
          <ac:chgData name="Toby Donaldson" userId="2e6e5431-bb17-4c41-9985-d39c50d83c73" providerId="ADAL" clId="{1D7FF059-C713-4BC0-AC98-694AB6D31A7B}" dt="2024-01-10T22:42:08.933" v="6262" actId="20577"/>
          <ac:spMkLst>
            <pc:docMk/>
            <pc:sldMk cId="1033193926" sldId="286"/>
            <ac:spMk id="2" creationId="{5BD691CC-C2D7-B6DE-D32B-7105F7B373F2}"/>
          </ac:spMkLst>
        </pc:spChg>
        <pc:spChg chg="mod">
          <ac:chgData name="Toby Donaldson" userId="2e6e5431-bb17-4c41-9985-d39c50d83c73" providerId="ADAL" clId="{1D7FF059-C713-4BC0-AC98-694AB6D31A7B}" dt="2024-01-10T22:43:16.055" v="6499" actId="20577"/>
          <ac:spMkLst>
            <pc:docMk/>
            <pc:sldMk cId="1033193926" sldId="286"/>
            <ac:spMk id="3" creationId="{D380ADD6-84DA-73AE-642F-CF84B21CAF1C}"/>
          </ac:spMkLst>
        </pc:spChg>
      </pc:sldChg>
      <pc:sldChg chg="addSp delSp modSp add del mod">
        <pc:chgData name="Toby Donaldson" userId="2e6e5431-bb17-4c41-9985-d39c50d83c73" providerId="ADAL" clId="{1D7FF059-C713-4BC0-AC98-694AB6D31A7B}" dt="2024-01-10T22:59:25.807" v="7246" actId="2696"/>
        <pc:sldMkLst>
          <pc:docMk/>
          <pc:sldMk cId="4114821993" sldId="287"/>
        </pc:sldMkLst>
        <pc:spChg chg="mod">
          <ac:chgData name="Toby Donaldson" userId="2e6e5431-bb17-4c41-9985-d39c50d83c73" providerId="ADAL" clId="{1D7FF059-C713-4BC0-AC98-694AB6D31A7B}" dt="2024-01-10T22:50:34.848" v="6970" actId="1076"/>
          <ac:spMkLst>
            <pc:docMk/>
            <pc:sldMk cId="4114821993" sldId="287"/>
            <ac:spMk id="2" creationId="{5BD691CC-C2D7-B6DE-D32B-7105F7B373F2}"/>
          </ac:spMkLst>
        </pc:spChg>
        <pc:spChg chg="del">
          <ac:chgData name="Toby Donaldson" userId="2e6e5431-bb17-4c41-9985-d39c50d83c73" providerId="ADAL" clId="{1D7FF059-C713-4BC0-AC98-694AB6D31A7B}" dt="2024-01-10T22:43:56.550" v="6509" actId="21"/>
          <ac:spMkLst>
            <pc:docMk/>
            <pc:sldMk cId="4114821993" sldId="287"/>
            <ac:spMk id="3" creationId="{D380ADD6-84DA-73AE-642F-CF84B21CAF1C}"/>
          </ac:spMkLst>
        </pc:spChg>
        <pc:spChg chg="mod">
          <ac:chgData name="Toby Donaldson" userId="2e6e5431-bb17-4c41-9985-d39c50d83c73" providerId="ADAL" clId="{1D7FF059-C713-4BC0-AC98-694AB6D31A7B}" dt="2024-01-10T22:56:09.432" v="7049" actId="1076"/>
          <ac:spMkLst>
            <pc:docMk/>
            <pc:sldMk cId="4114821993" sldId="287"/>
            <ac:spMk id="4" creationId="{D45ECF85-E9D7-6B77-17F4-FFD6D8BA68D0}"/>
          </ac:spMkLst>
        </pc:spChg>
        <pc:spChg chg="add del mod">
          <ac:chgData name="Toby Donaldson" userId="2e6e5431-bb17-4c41-9985-d39c50d83c73" providerId="ADAL" clId="{1D7FF059-C713-4BC0-AC98-694AB6D31A7B}" dt="2024-01-10T22:44:00.369" v="6510" actId="21"/>
          <ac:spMkLst>
            <pc:docMk/>
            <pc:sldMk cId="4114821993" sldId="287"/>
            <ac:spMk id="6" creationId="{AA6D73D6-060B-43C1-89AA-8E8EBF35BFA9}"/>
          </ac:spMkLst>
        </pc:spChg>
        <pc:spChg chg="add del mod">
          <ac:chgData name="Toby Donaldson" userId="2e6e5431-bb17-4c41-9985-d39c50d83c73" providerId="ADAL" clId="{1D7FF059-C713-4BC0-AC98-694AB6D31A7B}" dt="2024-01-10T22:44:41.604" v="6513" actId="21"/>
          <ac:spMkLst>
            <pc:docMk/>
            <pc:sldMk cId="4114821993" sldId="287"/>
            <ac:spMk id="7" creationId="{90642372-B79B-CECE-A446-3B8C45891D08}"/>
          </ac:spMkLst>
        </pc:spChg>
        <pc:spChg chg="add mod">
          <ac:chgData name="Toby Donaldson" userId="2e6e5431-bb17-4c41-9985-d39c50d83c73" providerId="ADAL" clId="{1D7FF059-C713-4BC0-AC98-694AB6D31A7B}" dt="2024-01-10T22:53:38.391" v="7002" actId="1076"/>
          <ac:spMkLst>
            <pc:docMk/>
            <pc:sldMk cId="4114821993" sldId="287"/>
            <ac:spMk id="17" creationId="{B6B5FAAC-EB63-9B1E-BF56-60B390DCF50E}"/>
          </ac:spMkLst>
        </pc:spChg>
        <pc:spChg chg="add mod">
          <ac:chgData name="Toby Donaldson" userId="2e6e5431-bb17-4c41-9985-d39c50d83c73" providerId="ADAL" clId="{1D7FF059-C713-4BC0-AC98-694AB6D31A7B}" dt="2024-01-10T22:55:09.040" v="7021" actId="1076"/>
          <ac:spMkLst>
            <pc:docMk/>
            <pc:sldMk cId="4114821993" sldId="287"/>
            <ac:spMk id="18" creationId="{EE39F91D-A316-4828-6E3D-2EA4CE1C68EE}"/>
          </ac:spMkLst>
        </pc:spChg>
        <pc:spChg chg="add mod">
          <ac:chgData name="Toby Donaldson" userId="2e6e5431-bb17-4c41-9985-d39c50d83c73" providerId="ADAL" clId="{1D7FF059-C713-4BC0-AC98-694AB6D31A7B}" dt="2024-01-10T22:50:34.848" v="6970" actId="1076"/>
          <ac:spMkLst>
            <pc:docMk/>
            <pc:sldMk cId="4114821993" sldId="287"/>
            <ac:spMk id="23" creationId="{4EC625BB-A90B-B6E0-2976-56425188AFC7}"/>
          </ac:spMkLst>
        </pc:spChg>
        <pc:spChg chg="add mod">
          <ac:chgData name="Toby Donaldson" userId="2e6e5431-bb17-4c41-9985-d39c50d83c73" providerId="ADAL" clId="{1D7FF059-C713-4BC0-AC98-694AB6D31A7B}" dt="2024-01-10T22:52:21.632" v="6983" actId="1076"/>
          <ac:spMkLst>
            <pc:docMk/>
            <pc:sldMk cId="4114821993" sldId="287"/>
            <ac:spMk id="24" creationId="{4EE5884A-36AF-3878-630C-23AC83E11240}"/>
          </ac:spMkLst>
        </pc:spChg>
        <pc:spChg chg="add mod">
          <ac:chgData name="Toby Donaldson" userId="2e6e5431-bb17-4c41-9985-d39c50d83c73" providerId="ADAL" clId="{1D7FF059-C713-4BC0-AC98-694AB6D31A7B}" dt="2024-01-10T22:51:44.042" v="6979" actId="12788"/>
          <ac:spMkLst>
            <pc:docMk/>
            <pc:sldMk cId="4114821993" sldId="287"/>
            <ac:spMk id="25" creationId="{3F393800-335A-786B-260C-7A5B9880F536}"/>
          </ac:spMkLst>
        </pc:spChg>
        <pc:spChg chg="add mod">
          <ac:chgData name="Toby Donaldson" userId="2e6e5431-bb17-4c41-9985-d39c50d83c73" providerId="ADAL" clId="{1D7FF059-C713-4BC0-AC98-694AB6D31A7B}" dt="2024-01-10T22:51:53.114" v="6980" actId="12788"/>
          <ac:spMkLst>
            <pc:docMk/>
            <pc:sldMk cId="4114821993" sldId="287"/>
            <ac:spMk id="30" creationId="{927FC38A-88C0-24ED-3B65-58D93F850EE3}"/>
          </ac:spMkLst>
        </pc:spChg>
        <pc:spChg chg="add mod">
          <ac:chgData name="Toby Donaldson" userId="2e6e5431-bb17-4c41-9985-d39c50d83c73" providerId="ADAL" clId="{1D7FF059-C713-4BC0-AC98-694AB6D31A7B}" dt="2024-01-10T22:52:01.207" v="6981" actId="12788"/>
          <ac:spMkLst>
            <pc:docMk/>
            <pc:sldMk cId="4114821993" sldId="287"/>
            <ac:spMk id="35" creationId="{696BD4E3-5E01-4DDB-66D8-6A9697730793}"/>
          </ac:spMkLst>
        </pc:spChg>
        <pc:spChg chg="add mod">
          <ac:chgData name="Toby Donaldson" userId="2e6e5431-bb17-4c41-9985-d39c50d83c73" providerId="ADAL" clId="{1D7FF059-C713-4BC0-AC98-694AB6D31A7B}" dt="2024-01-10T22:52:09.831" v="6982" actId="12788"/>
          <ac:spMkLst>
            <pc:docMk/>
            <pc:sldMk cId="4114821993" sldId="287"/>
            <ac:spMk id="40" creationId="{70414414-0376-A233-4AA6-082D4597EAEB}"/>
          </ac:spMkLst>
        </pc:spChg>
        <pc:spChg chg="add">
          <ac:chgData name="Toby Donaldson" userId="2e6e5431-bb17-4c41-9985-d39c50d83c73" providerId="ADAL" clId="{1D7FF059-C713-4BC0-AC98-694AB6D31A7B}" dt="2024-01-10T22:51:30.250" v="6978" actId="11529"/>
          <ac:spMkLst>
            <pc:docMk/>
            <pc:sldMk cId="4114821993" sldId="287"/>
            <ac:spMk id="41" creationId="{4626EBD0-97F6-FE66-1647-968E724485D6}"/>
          </ac:spMkLst>
        </pc:spChg>
        <pc:spChg chg="add mod">
          <ac:chgData name="Toby Donaldson" userId="2e6e5431-bb17-4c41-9985-d39c50d83c73" providerId="ADAL" clId="{1D7FF059-C713-4BC0-AC98-694AB6D31A7B}" dt="2024-01-10T22:52:33.059" v="6986" actId="20577"/>
          <ac:spMkLst>
            <pc:docMk/>
            <pc:sldMk cId="4114821993" sldId="287"/>
            <ac:spMk id="42" creationId="{2939F312-DCAA-2DA9-8E2F-1D42B42E1E3E}"/>
          </ac:spMkLst>
        </pc:spChg>
        <pc:spChg chg="add mod">
          <ac:chgData name="Toby Donaldson" userId="2e6e5431-bb17-4c41-9985-d39c50d83c73" providerId="ADAL" clId="{1D7FF059-C713-4BC0-AC98-694AB6D31A7B}" dt="2024-01-10T22:52:41.185" v="6988" actId="1076"/>
          <ac:spMkLst>
            <pc:docMk/>
            <pc:sldMk cId="4114821993" sldId="287"/>
            <ac:spMk id="43" creationId="{00403E31-A6B9-8639-FFA8-91ADD305C907}"/>
          </ac:spMkLst>
        </pc:spChg>
        <pc:spChg chg="add mod">
          <ac:chgData name="Toby Donaldson" userId="2e6e5431-bb17-4c41-9985-d39c50d83c73" providerId="ADAL" clId="{1D7FF059-C713-4BC0-AC98-694AB6D31A7B}" dt="2024-01-10T22:53:14.486" v="6996" actId="20577"/>
          <ac:spMkLst>
            <pc:docMk/>
            <pc:sldMk cId="4114821993" sldId="287"/>
            <ac:spMk id="44" creationId="{71EC39BC-15A4-19C3-9468-04E154D42AC7}"/>
          </ac:spMkLst>
        </pc:spChg>
        <pc:spChg chg="add mod">
          <ac:chgData name="Toby Donaldson" userId="2e6e5431-bb17-4c41-9985-d39c50d83c73" providerId="ADAL" clId="{1D7FF059-C713-4BC0-AC98-694AB6D31A7B}" dt="2024-01-10T22:52:47.385" v="6990" actId="1076"/>
          <ac:spMkLst>
            <pc:docMk/>
            <pc:sldMk cId="4114821993" sldId="287"/>
            <ac:spMk id="45" creationId="{534D3511-A387-A906-D274-F4B87E0A0543}"/>
          </ac:spMkLst>
        </pc:spChg>
        <pc:spChg chg="add mod">
          <ac:chgData name="Toby Donaldson" userId="2e6e5431-bb17-4c41-9985-d39c50d83c73" providerId="ADAL" clId="{1D7FF059-C713-4BC0-AC98-694AB6D31A7B}" dt="2024-01-10T22:53:54.032" v="7010" actId="1076"/>
          <ac:spMkLst>
            <pc:docMk/>
            <pc:sldMk cId="4114821993" sldId="287"/>
            <ac:spMk id="46" creationId="{2BCAAA78-9096-5AD5-9174-44E7E606D40B}"/>
          </ac:spMkLst>
        </pc:spChg>
        <pc:spChg chg="add mod">
          <ac:chgData name="Toby Donaldson" userId="2e6e5431-bb17-4c41-9985-d39c50d83c73" providerId="ADAL" clId="{1D7FF059-C713-4BC0-AC98-694AB6D31A7B}" dt="2024-01-10T22:52:57.059" v="6993" actId="20577"/>
          <ac:spMkLst>
            <pc:docMk/>
            <pc:sldMk cId="4114821993" sldId="287"/>
            <ac:spMk id="47" creationId="{791CBD54-FEF2-CBD1-BAC1-A99E47D8EF42}"/>
          </ac:spMkLst>
        </pc:spChg>
        <pc:spChg chg="add mod">
          <ac:chgData name="Toby Donaldson" userId="2e6e5431-bb17-4c41-9985-d39c50d83c73" providerId="ADAL" clId="{1D7FF059-C713-4BC0-AC98-694AB6D31A7B}" dt="2024-01-10T22:53:05.274" v="6995" actId="1076"/>
          <ac:spMkLst>
            <pc:docMk/>
            <pc:sldMk cId="4114821993" sldId="287"/>
            <ac:spMk id="48" creationId="{34ACBB7E-5FB2-ACA3-D0C2-22107DB27988}"/>
          </ac:spMkLst>
        </pc:spChg>
        <pc:spChg chg="add mod">
          <ac:chgData name="Toby Donaldson" userId="2e6e5431-bb17-4c41-9985-d39c50d83c73" providerId="ADAL" clId="{1D7FF059-C713-4BC0-AC98-694AB6D31A7B}" dt="2024-01-10T22:54:08.012" v="7013" actId="20577"/>
          <ac:spMkLst>
            <pc:docMk/>
            <pc:sldMk cId="4114821993" sldId="287"/>
            <ac:spMk id="49" creationId="{7C62E26C-24E5-5F04-D33B-70DA5A018E90}"/>
          </ac:spMkLst>
        </pc:spChg>
        <pc:spChg chg="add mod">
          <ac:chgData name="Toby Donaldson" userId="2e6e5431-bb17-4c41-9985-d39c50d83c73" providerId="ADAL" clId="{1D7FF059-C713-4BC0-AC98-694AB6D31A7B}" dt="2024-01-10T22:54:39.554" v="7015" actId="1076"/>
          <ac:spMkLst>
            <pc:docMk/>
            <pc:sldMk cId="4114821993" sldId="287"/>
            <ac:spMk id="50" creationId="{99126CBB-4834-2C07-1401-7D4BC1A0463F}"/>
          </ac:spMkLst>
        </pc:spChg>
        <pc:spChg chg="add mod">
          <ac:chgData name="Toby Donaldson" userId="2e6e5431-bb17-4c41-9985-d39c50d83c73" providerId="ADAL" clId="{1D7FF059-C713-4BC0-AC98-694AB6D31A7B}" dt="2024-01-10T22:54:51.962" v="7017" actId="1076"/>
          <ac:spMkLst>
            <pc:docMk/>
            <pc:sldMk cId="4114821993" sldId="287"/>
            <ac:spMk id="55" creationId="{5C1D3927-698F-3456-28F5-7E30D829A754}"/>
          </ac:spMkLst>
        </pc:spChg>
        <pc:spChg chg="add mod">
          <ac:chgData name="Toby Donaldson" userId="2e6e5431-bb17-4c41-9985-d39c50d83c73" providerId="ADAL" clId="{1D7FF059-C713-4BC0-AC98-694AB6D31A7B}" dt="2024-01-10T22:54:51.962" v="7017" actId="1076"/>
          <ac:spMkLst>
            <pc:docMk/>
            <pc:sldMk cId="4114821993" sldId="287"/>
            <ac:spMk id="56" creationId="{3D87BEDD-D3D6-E202-5F19-45638702664E}"/>
          </ac:spMkLst>
        </pc:spChg>
        <pc:spChg chg="add mod">
          <ac:chgData name="Toby Donaldson" userId="2e6e5431-bb17-4c41-9985-d39c50d83c73" providerId="ADAL" clId="{1D7FF059-C713-4BC0-AC98-694AB6D31A7B}" dt="2024-01-10T22:54:51.962" v="7017" actId="1076"/>
          <ac:spMkLst>
            <pc:docMk/>
            <pc:sldMk cId="4114821993" sldId="287"/>
            <ac:spMk id="57" creationId="{63FEB3FF-CB99-EFFE-442A-F1853BC301F5}"/>
          </ac:spMkLst>
        </pc:spChg>
        <pc:spChg chg="add del mod">
          <ac:chgData name="Toby Donaldson" userId="2e6e5431-bb17-4c41-9985-d39c50d83c73" providerId="ADAL" clId="{1D7FF059-C713-4BC0-AC98-694AB6D31A7B}" dt="2024-01-10T22:55:03.762" v="7020"/>
          <ac:spMkLst>
            <pc:docMk/>
            <pc:sldMk cId="4114821993" sldId="287"/>
            <ac:spMk id="58" creationId="{A10EE608-198E-8E68-11D9-04926F236AA9}"/>
          </ac:spMkLst>
        </pc:spChg>
        <pc:spChg chg="add mod">
          <ac:chgData name="Toby Donaldson" userId="2e6e5431-bb17-4c41-9985-d39c50d83c73" providerId="ADAL" clId="{1D7FF059-C713-4BC0-AC98-694AB6D31A7B}" dt="2024-01-10T22:56:26.066" v="7052" actId="555"/>
          <ac:spMkLst>
            <pc:docMk/>
            <pc:sldMk cId="4114821993" sldId="287"/>
            <ac:spMk id="59" creationId="{D629B1BA-AF2E-DCCB-3FBB-ACB839C70DDE}"/>
          </ac:spMkLst>
        </pc:spChg>
        <pc:spChg chg="add mod">
          <ac:chgData name="Toby Donaldson" userId="2e6e5431-bb17-4c41-9985-d39c50d83c73" providerId="ADAL" clId="{1D7FF059-C713-4BC0-AC98-694AB6D31A7B}" dt="2024-01-10T22:56:32.979" v="7053" actId="408"/>
          <ac:spMkLst>
            <pc:docMk/>
            <pc:sldMk cId="4114821993" sldId="287"/>
            <ac:spMk id="60" creationId="{A7406CD6-DC2D-8D72-E5BE-EB17739F83B5}"/>
          </ac:spMkLst>
        </pc:spChg>
        <pc:spChg chg="add mod">
          <ac:chgData name="Toby Donaldson" userId="2e6e5431-bb17-4c41-9985-d39c50d83c73" providerId="ADAL" clId="{1D7FF059-C713-4BC0-AC98-694AB6D31A7B}" dt="2024-01-10T22:56:32.979" v="7053" actId="408"/>
          <ac:spMkLst>
            <pc:docMk/>
            <pc:sldMk cId="4114821993" sldId="287"/>
            <ac:spMk id="61" creationId="{730D54A8-FA39-B686-003D-0C2B7DDF6357}"/>
          </ac:spMkLst>
        </pc:spChg>
        <pc:spChg chg="add mod">
          <ac:chgData name="Toby Donaldson" userId="2e6e5431-bb17-4c41-9985-d39c50d83c73" providerId="ADAL" clId="{1D7FF059-C713-4BC0-AC98-694AB6D31A7B}" dt="2024-01-10T22:56:32.979" v="7053" actId="408"/>
          <ac:spMkLst>
            <pc:docMk/>
            <pc:sldMk cId="4114821993" sldId="287"/>
            <ac:spMk id="62" creationId="{437305F0-C57E-495C-6FF9-6BDC3C600D40}"/>
          </ac:spMkLst>
        </pc:spChg>
        <pc:spChg chg="add mod">
          <ac:chgData name="Toby Donaldson" userId="2e6e5431-bb17-4c41-9985-d39c50d83c73" providerId="ADAL" clId="{1D7FF059-C713-4BC0-AC98-694AB6D31A7B}" dt="2024-01-10T22:56:26.066" v="7052" actId="555"/>
          <ac:spMkLst>
            <pc:docMk/>
            <pc:sldMk cId="4114821993" sldId="287"/>
            <ac:spMk id="63" creationId="{F8FBF5B1-224A-8E49-F740-B99DAC5E4163}"/>
          </ac:spMkLst>
        </pc:spChg>
        <pc:grpChg chg="add mod">
          <ac:chgData name="Toby Donaldson" userId="2e6e5431-bb17-4c41-9985-d39c50d83c73" providerId="ADAL" clId="{1D7FF059-C713-4BC0-AC98-694AB6D31A7B}" dt="2024-01-10T22:50:34.848" v="6970" actId="1076"/>
          <ac:grpSpMkLst>
            <pc:docMk/>
            <pc:sldMk cId="4114821993" sldId="287"/>
            <ac:grpSpMk id="16" creationId="{840C5B13-CBF6-A32F-B280-6365AAE61BB0}"/>
          </ac:grpSpMkLst>
        </pc:grpChg>
        <pc:grpChg chg="add mod">
          <ac:chgData name="Toby Donaldson" userId="2e6e5431-bb17-4c41-9985-d39c50d83c73" providerId="ADAL" clId="{1D7FF059-C713-4BC0-AC98-694AB6D31A7B}" dt="2024-01-10T22:51:44.042" v="6979" actId="12788"/>
          <ac:grpSpMkLst>
            <pc:docMk/>
            <pc:sldMk cId="4114821993" sldId="287"/>
            <ac:grpSpMk id="19" creationId="{71BC6197-45FF-25CE-929D-E3D96B1BC8C6}"/>
          </ac:grpSpMkLst>
        </pc:grpChg>
        <pc:grpChg chg="add mod">
          <ac:chgData name="Toby Donaldson" userId="2e6e5431-bb17-4c41-9985-d39c50d83c73" providerId="ADAL" clId="{1D7FF059-C713-4BC0-AC98-694AB6D31A7B}" dt="2024-01-10T22:51:53.114" v="6980" actId="12788"/>
          <ac:grpSpMkLst>
            <pc:docMk/>
            <pc:sldMk cId="4114821993" sldId="287"/>
            <ac:grpSpMk id="26" creationId="{C842F355-7AE1-4451-C0D6-E71E01903ABF}"/>
          </ac:grpSpMkLst>
        </pc:grpChg>
        <pc:grpChg chg="add mod">
          <ac:chgData name="Toby Donaldson" userId="2e6e5431-bb17-4c41-9985-d39c50d83c73" providerId="ADAL" clId="{1D7FF059-C713-4BC0-AC98-694AB6D31A7B}" dt="2024-01-10T22:52:01.207" v="6981" actId="12788"/>
          <ac:grpSpMkLst>
            <pc:docMk/>
            <pc:sldMk cId="4114821993" sldId="287"/>
            <ac:grpSpMk id="31" creationId="{045E3D88-87DE-D059-7E33-C0EE1D00758A}"/>
          </ac:grpSpMkLst>
        </pc:grpChg>
        <pc:grpChg chg="add mod">
          <ac:chgData name="Toby Donaldson" userId="2e6e5431-bb17-4c41-9985-d39c50d83c73" providerId="ADAL" clId="{1D7FF059-C713-4BC0-AC98-694AB6D31A7B}" dt="2024-01-10T22:52:09.831" v="6982" actId="12788"/>
          <ac:grpSpMkLst>
            <pc:docMk/>
            <pc:sldMk cId="4114821993" sldId="287"/>
            <ac:grpSpMk id="36" creationId="{EFFE8DFE-BD97-77DD-61C3-19910FB8009B}"/>
          </ac:grpSpMkLst>
        </pc:grpChg>
        <pc:grpChg chg="add mod">
          <ac:chgData name="Toby Donaldson" userId="2e6e5431-bb17-4c41-9985-d39c50d83c73" providerId="ADAL" clId="{1D7FF059-C713-4BC0-AC98-694AB6D31A7B}" dt="2024-01-10T22:54:51.962" v="7017" actId="1076"/>
          <ac:grpSpMkLst>
            <pc:docMk/>
            <pc:sldMk cId="4114821993" sldId="287"/>
            <ac:grpSpMk id="51" creationId="{CB1CB85A-FF74-0B9A-21FD-895AE4A912C4}"/>
          </ac:grpSpMkLst>
        </pc:grpChg>
        <pc:cxnChg chg="add mod">
          <ac:chgData name="Toby Donaldson" userId="2e6e5431-bb17-4c41-9985-d39c50d83c73" providerId="ADAL" clId="{1D7FF059-C713-4BC0-AC98-694AB6D31A7B}" dt="2024-01-10T22:45:21.092" v="6523" actId="164"/>
          <ac:cxnSpMkLst>
            <pc:docMk/>
            <pc:sldMk cId="4114821993" sldId="287"/>
            <ac:cxnSpMk id="9" creationId="{4498C893-18FE-4D93-A482-9EB19DF6D4AB}"/>
          </ac:cxnSpMkLst>
        </pc:cxnChg>
        <pc:cxnChg chg="add mod">
          <ac:chgData name="Toby Donaldson" userId="2e6e5431-bb17-4c41-9985-d39c50d83c73" providerId="ADAL" clId="{1D7FF059-C713-4BC0-AC98-694AB6D31A7B}" dt="2024-01-10T22:45:21.092" v="6523" actId="164"/>
          <ac:cxnSpMkLst>
            <pc:docMk/>
            <pc:sldMk cId="4114821993" sldId="287"/>
            <ac:cxnSpMk id="11" creationId="{C6E32D5C-867B-CAC9-EABA-47A8018B7EA4}"/>
          </ac:cxnSpMkLst>
        </pc:cxnChg>
        <pc:cxnChg chg="add mod">
          <ac:chgData name="Toby Donaldson" userId="2e6e5431-bb17-4c41-9985-d39c50d83c73" providerId="ADAL" clId="{1D7FF059-C713-4BC0-AC98-694AB6D31A7B}" dt="2024-01-10T22:45:21.092" v="6523" actId="164"/>
          <ac:cxnSpMkLst>
            <pc:docMk/>
            <pc:sldMk cId="4114821993" sldId="287"/>
            <ac:cxnSpMk id="12" creationId="{E354E395-4941-7334-04A3-70AFE898513A}"/>
          </ac:cxnSpMkLst>
        </pc:cxnChg>
        <pc:cxnChg chg="mod">
          <ac:chgData name="Toby Donaldson" userId="2e6e5431-bb17-4c41-9985-d39c50d83c73" providerId="ADAL" clId="{1D7FF059-C713-4BC0-AC98-694AB6D31A7B}" dt="2024-01-10T22:48:55.809" v="6938"/>
          <ac:cxnSpMkLst>
            <pc:docMk/>
            <pc:sldMk cId="4114821993" sldId="287"/>
            <ac:cxnSpMk id="20" creationId="{148A521C-50A2-5394-F354-E0CFAFCBE047}"/>
          </ac:cxnSpMkLst>
        </pc:cxnChg>
        <pc:cxnChg chg="mod">
          <ac:chgData name="Toby Donaldson" userId="2e6e5431-bb17-4c41-9985-d39c50d83c73" providerId="ADAL" clId="{1D7FF059-C713-4BC0-AC98-694AB6D31A7B}" dt="2024-01-10T22:48:55.809" v="6938"/>
          <ac:cxnSpMkLst>
            <pc:docMk/>
            <pc:sldMk cId="4114821993" sldId="287"/>
            <ac:cxnSpMk id="21" creationId="{46E93F98-B90B-4400-8448-A7AA09258956}"/>
          </ac:cxnSpMkLst>
        </pc:cxnChg>
        <pc:cxnChg chg="mod">
          <ac:chgData name="Toby Donaldson" userId="2e6e5431-bb17-4c41-9985-d39c50d83c73" providerId="ADAL" clId="{1D7FF059-C713-4BC0-AC98-694AB6D31A7B}" dt="2024-01-10T22:48:55.809" v="6938"/>
          <ac:cxnSpMkLst>
            <pc:docMk/>
            <pc:sldMk cId="4114821993" sldId="287"/>
            <ac:cxnSpMk id="22" creationId="{6E304FF4-AB0C-B9F2-2999-1115D86373B7}"/>
          </ac:cxnSpMkLst>
        </pc:cxnChg>
        <pc:cxnChg chg="mod">
          <ac:chgData name="Toby Donaldson" userId="2e6e5431-bb17-4c41-9985-d39c50d83c73" providerId="ADAL" clId="{1D7FF059-C713-4BC0-AC98-694AB6D31A7B}" dt="2024-01-10T22:50:52.488" v="6971"/>
          <ac:cxnSpMkLst>
            <pc:docMk/>
            <pc:sldMk cId="4114821993" sldId="287"/>
            <ac:cxnSpMk id="27" creationId="{A7CAE6A0-60CD-A1B9-2DAC-1BA3ED92E9D0}"/>
          </ac:cxnSpMkLst>
        </pc:cxnChg>
        <pc:cxnChg chg="mod">
          <ac:chgData name="Toby Donaldson" userId="2e6e5431-bb17-4c41-9985-d39c50d83c73" providerId="ADAL" clId="{1D7FF059-C713-4BC0-AC98-694AB6D31A7B}" dt="2024-01-10T22:50:52.488" v="6971"/>
          <ac:cxnSpMkLst>
            <pc:docMk/>
            <pc:sldMk cId="4114821993" sldId="287"/>
            <ac:cxnSpMk id="28" creationId="{D807A9BF-761C-FC1D-1683-D7ADCE8CB91F}"/>
          </ac:cxnSpMkLst>
        </pc:cxnChg>
        <pc:cxnChg chg="mod">
          <ac:chgData name="Toby Donaldson" userId="2e6e5431-bb17-4c41-9985-d39c50d83c73" providerId="ADAL" clId="{1D7FF059-C713-4BC0-AC98-694AB6D31A7B}" dt="2024-01-10T22:50:52.488" v="6971"/>
          <ac:cxnSpMkLst>
            <pc:docMk/>
            <pc:sldMk cId="4114821993" sldId="287"/>
            <ac:cxnSpMk id="29" creationId="{4F553177-2287-9DE1-77D0-925111B9D486}"/>
          </ac:cxnSpMkLst>
        </pc:cxnChg>
        <pc:cxnChg chg="mod">
          <ac:chgData name="Toby Donaldson" userId="2e6e5431-bb17-4c41-9985-d39c50d83c73" providerId="ADAL" clId="{1D7FF059-C713-4BC0-AC98-694AB6D31A7B}" dt="2024-01-10T22:50:57.501" v="6973"/>
          <ac:cxnSpMkLst>
            <pc:docMk/>
            <pc:sldMk cId="4114821993" sldId="287"/>
            <ac:cxnSpMk id="32" creationId="{F6385E37-7DFE-0F6B-6878-0CECB03EC4D2}"/>
          </ac:cxnSpMkLst>
        </pc:cxnChg>
        <pc:cxnChg chg="mod">
          <ac:chgData name="Toby Donaldson" userId="2e6e5431-bb17-4c41-9985-d39c50d83c73" providerId="ADAL" clId="{1D7FF059-C713-4BC0-AC98-694AB6D31A7B}" dt="2024-01-10T22:50:57.501" v="6973"/>
          <ac:cxnSpMkLst>
            <pc:docMk/>
            <pc:sldMk cId="4114821993" sldId="287"/>
            <ac:cxnSpMk id="33" creationId="{6EB51850-6141-A354-3132-A2D703B4BE43}"/>
          </ac:cxnSpMkLst>
        </pc:cxnChg>
        <pc:cxnChg chg="mod">
          <ac:chgData name="Toby Donaldson" userId="2e6e5431-bb17-4c41-9985-d39c50d83c73" providerId="ADAL" clId="{1D7FF059-C713-4BC0-AC98-694AB6D31A7B}" dt="2024-01-10T22:50:57.501" v="6973"/>
          <ac:cxnSpMkLst>
            <pc:docMk/>
            <pc:sldMk cId="4114821993" sldId="287"/>
            <ac:cxnSpMk id="34" creationId="{39746383-608F-4997-D21C-54FEFF951C21}"/>
          </ac:cxnSpMkLst>
        </pc:cxnChg>
        <pc:cxnChg chg="mod">
          <ac:chgData name="Toby Donaldson" userId="2e6e5431-bb17-4c41-9985-d39c50d83c73" providerId="ADAL" clId="{1D7FF059-C713-4BC0-AC98-694AB6D31A7B}" dt="2024-01-10T22:51:03.274" v="6975"/>
          <ac:cxnSpMkLst>
            <pc:docMk/>
            <pc:sldMk cId="4114821993" sldId="287"/>
            <ac:cxnSpMk id="37" creationId="{606B2AF8-4F1B-9DFB-401C-C2B95A78E489}"/>
          </ac:cxnSpMkLst>
        </pc:cxnChg>
        <pc:cxnChg chg="mod">
          <ac:chgData name="Toby Donaldson" userId="2e6e5431-bb17-4c41-9985-d39c50d83c73" providerId="ADAL" clId="{1D7FF059-C713-4BC0-AC98-694AB6D31A7B}" dt="2024-01-10T22:51:03.274" v="6975"/>
          <ac:cxnSpMkLst>
            <pc:docMk/>
            <pc:sldMk cId="4114821993" sldId="287"/>
            <ac:cxnSpMk id="38" creationId="{F97029A5-AA20-5D11-54AB-D5EC9B40D7F7}"/>
          </ac:cxnSpMkLst>
        </pc:cxnChg>
        <pc:cxnChg chg="mod">
          <ac:chgData name="Toby Donaldson" userId="2e6e5431-bb17-4c41-9985-d39c50d83c73" providerId="ADAL" clId="{1D7FF059-C713-4BC0-AC98-694AB6D31A7B}" dt="2024-01-10T22:51:03.274" v="6975"/>
          <ac:cxnSpMkLst>
            <pc:docMk/>
            <pc:sldMk cId="4114821993" sldId="287"/>
            <ac:cxnSpMk id="39" creationId="{E8752E24-3DBC-DC81-8B7D-839E7E9091EB}"/>
          </ac:cxnSpMkLst>
        </pc:cxnChg>
        <pc:cxnChg chg="mod">
          <ac:chgData name="Toby Donaldson" userId="2e6e5431-bb17-4c41-9985-d39c50d83c73" providerId="ADAL" clId="{1D7FF059-C713-4BC0-AC98-694AB6D31A7B}" dt="2024-01-10T22:54:47.344" v="7016"/>
          <ac:cxnSpMkLst>
            <pc:docMk/>
            <pc:sldMk cId="4114821993" sldId="287"/>
            <ac:cxnSpMk id="52" creationId="{E55775AE-D444-9DF8-F205-D4C86C00A5B3}"/>
          </ac:cxnSpMkLst>
        </pc:cxnChg>
        <pc:cxnChg chg="mod">
          <ac:chgData name="Toby Donaldson" userId="2e6e5431-bb17-4c41-9985-d39c50d83c73" providerId="ADAL" clId="{1D7FF059-C713-4BC0-AC98-694AB6D31A7B}" dt="2024-01-10T22:54:47.344" v="7016"/>
          <ac:cxnSpMkLst>
            <pc:docMk/>
            <pc:sldMk cId="4114821993" sldId="287"/>
            <ac:cxnSpMk id="53" creationId="{D8504D9D-D03F-17DB-3BD0-6CE6F692F47D}"/>
          </ac:cxnSpMkLst>
        </pc:cxnChg>
        <pc:cxnChg chg="mod">
          <ac:chgData name="Toby Donaldson" userId="2e6e5431-bb17-4c41-9985-d39c50d83c73" providerId="ADAL" clId="{1D7FF059-C713-4BC0-AC98-694AB6D31A7B}" dt="2024-01-10T22:54:47.344" v="7016"/>
          <ac:cxnSpMkLst>
            <pc:docMk/>
            <pc:sldMk cId="4114821993" sldId="287"/>
            <ac:cxnSpMk id="54" creationId="{C55CC4E3-638E-4D1E-D131-5982BC0339B5}"/>
          </ac:cxnSpMkLst>
        </pc:cxnChg>
      </pc:sldChg>
      <pc:sldChg chg="addSp modSp add mod">
        <pc:chgData name="Toby Donaldson" userId="2e6e5431-bb17-4c41-9985-d39c50d83c73" providerId="ADAL" clId="{1D7FF059-C713-4BC0-AC98-694AB6D31A7B}" dt="2024-01-10T22:58:57.489" v="7245" actId="11529"/>
        <pc:sldMkLst>
          <pc:docMk/>
          <pc:sldMk cId="3044099609" sldId="288"/>
        </pc:sldMkLst>
        <pc:spChg chg="add mod">
          <ac:chgData name="Toby Donaldson" userId="2e6e5431-bb17-4c41-9985-d39c50d83c73" providerId="ADAL" clId="{1D7FF059-C713-4BC0-AC98-694AB6D31A7B}" dt="2024-01-10T22:58:41.736" v="7243" actId="12788"/>
          <ac:spMkLst>
            <pc:docMk/>
            <pc:sldMk cId="3044099609" sldId="288"/>
            <ac:spMk id="3" creationId="{283C6FA7-295A-88DD-8772-18D469BE3C15}"/>
          </ac:spMkLst>
        </pc:spChg>
        <pc:spChg chg="add mod">
          <ac:chgData name="Toby Donaldson" userId="2e6e5431-bb17-4c41-9985-d39c50d83c73" providerId="ADAL" clId="{1D7FF059-C713-4BC0-AC98-694AB6D31A7B}" dt="2024-01-10T22:58:41.736" v="7243" actId="12788"/>
          <ac:spMkLst>
            <pc:docMk/>
            <pc:sldMk cId="3044099609" sldId="288"/>
            <ac:spMk id="5" creationId="{29AF10E4-1B86-96EE-E249-7A6C6342EF69}"/>
          </ac:spMkLst>
        </pc:spChg>
        <pc:cxnChg chg="add">
          <ac:chgData name="Toby Donaldson" userId="2e6e5431-bb17-4c41-9985-d39c50d83c73" providerId="ADAL" clId="{1D7FF059-C713-4BC0-AC98-694AB6D31A7B}" dt="2024-01-10T22:58:48.232" v="7244" actId="11529"/>
          <ac:cxnSpMkLst>
            <pc:docMk/>
            <pc:sldMk cId="3044099609" sldId="288"/>
            <ac:cxnSpMk id="7" creationId="{0F78DAC7-5857-87C5-740F-B164800E5707}"/>
          </ac:cxnSpMkLst>
        </pc:cxnChg>
        <pc:cxnChg chg="add">
          <ac:chgData name="Toby Donaldson" userId="2e6e5431-bb17-4c41-9985-d39c50d83c73" providerId="ADAL" clId="{1D7FF059-C713-4BC0-AC98-694AB6D31A7B}" dt="2024-01-10T22:58:57.489" v="7245" actId="11529"/>
          <ac:cxnSpMkLst>
            <pc:docMk/>
            <pc:sldMk cId="3044099609" sldId="288"/>
            <ac:cxnSpMk id="10" creationId="{36E75A20-E5C9-7A38-A557-A3C80C8D8DCE}"/>
          </ac:cxnSpMkLst>
        </pc:cxnChg>
      </pc:sldChg>
      <pc:sldChg chg="addSp delSp modSp add mod ord">
        <pc:chgData name="Toby Donaldson" userId="2e6e5431-bb17-4c41-9985-d39c50d83c73" providerId="ADAL" clId="{1D7FF059-C713-4BC0-AC98-694AB6D31A7B}" dt="2024-01-10T23:24:02.731" v="8280" actId="20577"/>
        <pc:sldMkLst>
          <pc:docMk/>
          <pc:sldMk cId="2499414711" sldId="289"/>
        </pc:sldMkLst>
        <pc:spChg chg="mod">
          <ac:chgData name="Toby Donaldson" userId="2e6e5431-bb17-4c41-9985-d39c50d83c73" providerId="ADAL" clId="{1D7FF059-C713-4BC0-AC98-694AB6D31A7B}" dt="2024-01-10T23:24:02.731" v="8280" actId="20577"/>
          <ac:spMkLst>
            <pc:docMk/>
            <pc:sldMk cId="2499414711" sldId="289"/>
            <ac:spMk id="3" creationId="{D380ADD6-84DA-73AE-642F-CF84B21CAF1C}"/>
          </ac:spMkLst>
        </pc:spChg>
        <pc:spChg chg="add mod">
          <ac:chgData name="Toby Donaldson" userId="2e6e5431-bb17-4c41-9985-d39c50d83c73" providerId="ADAL" clId="{1D7FF059-C713-4BC0-AC98-694AB6D31A7B}" dt="2024-01-10T23:15:40.785" v="8074" actId="14100"/>
          <ac:spMkLst>
            <pc:docMk/>
            <pc:sldMk cId="2499414711" sldId="289"/>
            <ac:spMk id="6" creationId="{2E0E9774-9FA3-0114-D758-7DDDE33FE0E4}"/>
          </ac:spMkLst>
        </pc:spChg>
        <pc:spChg chg="add mod">
          <ac:chgData name="Toby Donaldson" userId="2e6e5431-bb17-4c41-9985-d39c50d83c73" providerId="ADAL" clId="{1D7FF059-C713-4BC0-AC98-694AB6D31A7B}" dt="2024-01-10T23:20:46.010" v="8222" actId="313"/>
          <ac:spMkLst>
            <pc:docMk/>
            <pc:sldMk cId="2499414711" sldId="289"/>
            <ac:spMk id="7" creationId="{A0A362FF-001F-293E-5523-92B00FE68797}"/>
          </ac:spMkLst>
        </pc:spChg>
        <pc:spChg chg="add mod">
          <ac:chgData name="Toby Donaldson" userId="2e6e5431-bb17-4c41-9985-d39c50d83c73" providerId="ADAL" clId="{1D7FF059-C713-4BC0-AC98-694AB6D31A7B}" dt="2024-01-10T23:18:04.682" v="8143" actId="1076"/>
          <ac:spMkLst>
            <pc:docMk/>
            <pc:sldMk cId="2499414711" sldId="289"/>
            <ac:spMk id="16" creationId="{7DE82285-2BD0-D229-6840-A995C77281E9}"/>
          </ac:spMkLst>
        </pc:spChg>
        <pc:spChg chg="add mod">
          <ac:chgData name="Toby Donaldson" userId="2e6e5431-bb17-4c41-9985-d39c50d83c73" providerId="ADAL" clId="{1D7FF059-C713-4BC0-AC98-694AB6D31A7B}" dt="2024-01-10T23:18:04.682" v="8143" actId="1076"/>
          <ac:spMkLst>
            <pc:docMk/>
            <pc:sldMk cId="2499414711" sldId="289"/>
            <ac:spMk id="17" creationId="{78948FAD-3C33-F686-4EBB-4A482A0CAC0D}"/>
          </ac:spMkLst>
        </pc:spChg>
        <pc:spChg chg="add mod">
          <ac:chgData name="Toby Donaldson" userId="2e6e5431-bb17-4c41-9985-d39c50d83c73" providerId="ADAL" clId="{1D7FF059-C713-4BC0-AC98-694AB6D31A7B}" dt="2024-01-10T23:21:49.955" v="8233" actId="20577"/>
          <ac:spMkLst>
            <pc:docMk/>
            <pc:sldMk cId="2499414711" sldId="289"/>
            <ac:spMk id="18" creationId="{CCAB29A4-4A94-2DF5-DE90-B84250D176B7}"/>
          </ac:spMkLst>
        </pc:spChg>
        <pc:spChg chg="add mod">
          <ac:chgData name="Toby Donaldson" userId="2e6e5431-bb17-4c41-9985-d39c50d83c73" providerId="ADAL" clId="{1D7FF059-C713-4BC0-AC98-694AB6D31A7B}" dt="2024-01-10T23:19:07.881" v="8168" actId="1076"/>
          <ac:spMkLst>
            <pc:docMk/>
            <pc:sldMk cId="2499414711" sldId="289"/>
            <ac:spMk id="19" creationId="{6E4BE468-E15D-77F7-E0C8-293E844F03DF}"/>
          </ac:spMkLst>
        </pc:spChg>
        <pc:spChg chg="add mod">
          <ac:chgData name="Toby Donaldson" userId="2e6e5431-bb17-4c41-9985-d39c50d83c73" providerId="ADAL" clId="{1D7FF059-C713-4BC0-AC98-694AB6D31A7B}" dt="2024-01-10T23:18:55.466" v="8167" actId="1076"/>
          <ac:spMkLst>
            <pc:docMk/>
            <pc:sldMk cId="2499414711" sldId="289"/>
            <ac:spMk id="20" creationId="{E14A56AC-F941-80B7-486B-BA15A91EB5A4}"/>
          </ac:spMkLst>
        </pc:spChg>
        <pc:spChg chg="add mod">
          <ac:chgData name="Toby Donaldson" userId="2e6e5431-bb17-4c41-9985-d39c50d83c73" providerId="ADAL" clId="{1D7FF059-C713-4BC0-AC98-694AB6D31A7B}" dt="2024-01-10T23:19:41.642" v="8172" actId="1076"/>
          <ac:spMkLst>
            <pc:docMk/>
            <pc:sldMk cId="2499414711" sldId="289"/>
            <ac:spMk id="21" creationId="{C32DD2FA-2225-25DD-E362-6289C4D50AAB}"/>
          </ac:spMkLst>
        </pc:spChg>
        <pc:spChg chg="add mod">
          <ac:chgData name="Toby Donaldson" userId="2e6e5431-bb17-4c41-9985-d39c50d83c73" providerId="ADAL" clId="{1D7FF059-C713-4BC0-AC98-694AB6D31A7B}" dt="2024-01-10T23:19:57.640" v="8180" actId="1076"/>
          <ac:spMkLst>
            <pc:docMk/>
            <pc:sldMk cId="2499414711" sldId="289"/>
            <ac:spMk id="22" creationId="{CADA5D97-C4CF-CD7A-C869-0FBA029D74D1}"/>
          </ac:spMkLst>
        </pc:spChg>
        <pc:spChg chg="add mod">
          <ac:chgData name="Toby Donaldson" userId="2e6e5431-bb17-4c41-9985-d39c50d83c73" providerId="ADAL" clId="{1D7FF059-C713-4BC0-AC98-694AB6D31A7B}" dt="2024-01-10T23:20:05.041" v="8186" actId="20577"/>
          <ac:spMkLst>
            <pc:docMk/>
            <pc:sldMk cId="2499414711" sldId="289"/>
            <ac:spMk id="23" creationId="{CAE13EA6-A518-CA05-A205-E7719FB66BD7}"/>
          </ac:spMkLst>
        </pc:spChg>
        <pc:spChg chg="add mod">
          <ac:chgData name="Toby Donaldson" userId="2e6e5431-bb17-4c41-9985-d39c50d83c73" providerId="ADAL" clId="{1D7FF059-C713-4BC0-AC98-694AB6D31A7B}" dt="2024-01-10T23:23:58.181" v="8273" actId="20577"/>
          <ac:spMkLst>
            <pc:docMk/>
            <pc:sldMk cId="2499414711" sldId="289"/>
            <ac:spMk id="37" creationId="{5917197A-DCCB-FE67-126E-E6D5E0CE29A9}"/>
          </ac:spMkLst>
        </pc:spChg>
        <pc:grpChg chg="add mod">
          <ac:chgData name="Toby Donaldson" userId="2e6e5431-bb17-4c41-9985-d39c50d83c73" providerId="ADAL" clId="{1D7FF059-C713-4BC0-AC98-694AB6D31A7B}" dt="2024-01-10T23:18:04.682" v="8143" actId="1076"/>
          <ac:grpSpMkLst>
            <pc:docMk/>
            <pc:sldMk cId="2499414711" sldId="289"/>
            <ac:grpSpMk id="8" creationId="{2786807D-4E8B-5329-F47C-5A3929A54C87}"/>
          </ac:grpSpMkLst>
        </pc:grpChg>
        <pc:grpChg chg="add mod">
          <ac:chgData name="Toby Donaldson" userId="2e6e5431-bb17-4c41-9985-d39c50d83c73" providerId="ADAL" clId="{1D7FF059-C713-4BC0-AC98-694AB6D31A7B}" dt="2024-01-10T23:18:04.682" v="8143" actId="1076"/>
          <ac:grpSpMkLst>
            <pc:docMk/>
            <pc:sldMk cId="2499414711" sldId="289"/>
            <ac:grpSpMk id="12" creationId="{53C5B752-17D7-A4A0-081F-CCE62CE6C17A}"/>
          </ac:grpSpMkLst>
        </pc:grpChg>
        <pc:cxnChg chg="mod">
          <ac:chgData name="Toby Donaldson" userId="2e6e5431-bb17-4c41-9985-d39c50d83c73" providerId="ADAL" clId="{1D7FF059-C713-4BC0-AC98-694AB6D31A7B}" dt="2024-01-10T23:15:58.129" v="8077"/>
          <ac:cxnSpMkLst>
            <pc:docMk/>
            <pc:sldMk cId="2499414711" sldId="289"/>
            <ac:cxnSpMk id="9" creationId="{044A43B2-5DDA-7833-D580-0F408F45FBF0}"/>
          </ac:cxnSpMkLst>
        </pc:cxnChg>
        <pc:cxnChg chg="mod">
          <ac:chgData name="Toby Donaldson" userId="2e6e5431-bb17-4c41-9985-d39c50d83c73" providerId="ADAL" clId="{1D7FF059-C713-4BC0-AC98-694AB6D31A7B}" dt="2024-01-10T23:15:58.129" v="8077"/>
          <ac:cxnSpMkLst>
            <pc:docMk/>
            <pc:sldMk cId="2499414711" sldId="289"/>
            <ac:cxnSpMk id="10" creationId="{31E9D4A7-3EBD-84EE-2B3C-FBCCFFAD661F}"/>
          </ac:cxnSpMkLst>
        </pc:cxnChg>
        <pc:cxnChg chg="mod">
          <ac:chgData name="Toby Donaldson" userId="2e6e5431-bb17-4c41-9985-d39c50d83c73" providerId="ADAL" clId="{1D7FF059-C713-4BC0-AC98-694AB6D31A7B}" dt="2024-01-10T23:15:58.129" v="8077"/>
          <ac:cxnSpMkLst>
            <pc:docMk/>
            <pc:sldMk cId="2499414711" sldId="289"/>
            <ac:cxnSpMk id="11" creationId="{C33A0A41-82B1-204B-D571-2EF1A750D146}"/>
          </ac:cxnSpMkLst>
        </pc:cxnChg>
        <pc:cxnChg chg="mod">
          <ac:chgData name="Toby Donaldson" userId="2e6e5431-bb17-4c41-9985-d39c50d83c73" providerId="ADAL" clId="{1D7FF059-C713-4BC0-AC98-694AB6D31A7B}" dt="2024-01-10T23:16:06.669" v="8079"/>
          <ac:cxnSpMkLst>
            <pc:docMk/>
            <pc:sldMk cId="2499414711" sldId="289"/>
            <ac:cxnSpMk id="13" creationId="{B2036F07-F232-6B15-DB53-DEAB828245FA}"/>
          </ac:cxnSpMkLst>
        </pc:cxnChg>
        <pc:cxnChg chg="mod">
          <ac:chgData name="Toby Donaldson" userId="2e6e5431-bb17-4c41-9985-d39c50d83c73" providerId="ADAL" clId="{1D7FF059-C713-4BC0-AC98-694AB6D31A7B}" dt="2024-01-10T23:16:06.669" v="8079"/>
          <ac:cxnSpMkLst>
            <pc:docMk/>
            <pc:sldMk cId="2499414711" sldId="289"/>
            <ac:cxnSpMk id="14" creationId="{128FD042-4271-DFA8-CF3A-2541A63213C5}"/>
          </ac:cxnSpMkLst>
        </pc:cxnChg>
        <pc:cxnChg chg="mod">
          <ac:chgData name="Toby Donaldson" userId="2e6e5431-bb17-4c41-9985-d39c50d83c73" providerId="ADAL" clId="{1D7FF059-C713-4BC0-AC98-694AB6D31A7B}" dt="2024-01-10T23:16:06.669" v="8079"/>
          <ac:cxnSpMkLst>
            <pc:docMk/>
            <pc:sldMk cId="2499414711" sldId="289"/>
            <ac:cxnSpMk id="15" creationId="{0D8147AE-BD4D-83E9-F84B-4506B07E2B4A}"/>
          </ac:cxnSpMkLst>
        </pc:cxnChg>
        <pc:cxnChg chg="add del mod">
          <ac:chgData name="Toby Donaldson" userId="2e6e5431-bb17-4c41-9985-d39c50d83c73" providerId="ADAL" clId="{1D7FF059-C713-4BC0-AC98-694AB6D31A7B}" dt="2024-01-10T23:22:03.278" v="8236" actId="21"/>
          <ac:cxnSpMkLst>
            <pc:docMk/>
            <pc:sldMk cId="2499414711" sldId="289"/>
            <ac:cxnSpMk id="25" creationId="{0114BAB8-D9A1-F95F-A48F-8916B9B78E03}"/>
          </ac:cxnSpMkLst>
        </pc:cxnChg>
        <pc:cxnChg chg="add">
          <ac:chgData name="Toby Donaldson" userId="2e6e5431-bb17-4c41-9985-d39c50d83c73" providerId="ADAL" clId="{1D7FF059-C713-4BC0-AC98-694AB6D31A7B}" dt="2024-01-10T23:22:10.353" v="8237" actId="11529"/>
          <ac:cxnSpMkLst>
            <pc:docMk/>
            <pc:sldMk cId="2499414711" sldId="289"/>
            <ac:cxnSpMk id="34" creationId="{05E1A261-BF35-AC87-0A28-754AE8D5F613}"/>
          </ac:cxnSpMkLst>
        </pc:cxnChg>
        <pc:cxnChg chg="add">
          <ac:chgData name="Toby Donaldson" userId="2e6e5431-bb17-4c41-9985-d39c50d83c73" providerId="ADAL" clId="{1D7FF059-C713-4BC0-AC98-694AB6D31A7B}" dt="2024-01-10T23:22:18.402" v="8238" actId="11529"/>
          <ac:cxnSpMkLst>
            <pc:docMk/>
            <pc:sldMk cId="2499414711" sldId="289"/>
            <ac:cxnSpMk id="36" creationId="{03FCF560-DF2D-B9FF-9CED-4FB27F0278B8}"/>
          </ac:cxnSpMkLst>
        </pc:cxnChg>
      </pc:sldChg>
      <pc:sldChg chg="addSp delSp modSp add mod">
        <pc:chgData name="Toby Donaldson" userId="2e6e5431-bb17-4c41-9985-d39c50d83c73" providerId="ADAL" clId="{1D7FF059-C713-4BC0-AC98-694AB6D31A7B}" dt="2024-01-10T23:28:01.667" v="8310" actId="1076"/>
        <pc:sldMkLst>
          <pc:docMk/>
          <pc:sldMk cId="236135703" sldId="290"/>
        </pc:sldMkLst>
        <pc:spChg chg="add mod">
          <ac:chgData name="Toby Donaldson" userId="2e6e5431-bb17-4c41-9985-d39c50d83c73" providerId="ADAL" clId="{1D7FF059-C713-4BC0-AC98-694AB6D31A7B}" dt="2024-01-10T23:25:52.702" v="8282"/>
          <ac:spMkLst>
            <pc:docMk/>
            <pc:sldMk cId="236135703" sldId="290"/>
            <ac:spMk id="5" creationId="{9971BFC6-3F00-4A83-9367-6BA8F0FA296A}"/>
          </ac:spMkLst>
        </pc:spChg>
        <pc:spChg chg="mod">
          <ac:chgData name="Toby Donaldson" userId="2e6e5431-bb17-4c41-9985-d39c50d83c73" providerId="ADAL" clId="{1D7FF059-C713-4BC0-AC98-694AB6D31A7B}" dt="2024-01-10T23:26:00.512" v="8283" actId="1076"/>
          <ac:spMkLst>
            <pc:docMk/>
            <pc:sldMk cId="236135703" sldId="290"/>
            <ac:spMk id="18" creationId="{CCAB29A4-4A94-2DF5-DE90-B84250D176B7}"/>
          </ac:spMkLst>
        </pc:spChg>
        <pc:spChg chg="mod">
          <ac:chgData name="Toby Donaldson" userId="2e6e5431-bb17-4c41-9985-d39c50d83c73" providerId="ADAL" clId="{1D7FF059-C713-4BC0-AC98-694AB6D31A7B}" dt="2024-01-10T23:26:54.577" v="8292" actId="1076"/>
          <ac:spMkLst>
            <pc:docMk/>
            <pc:sldMk cId="236135703" sldId="290"/>
            <ac:spMk id="22" creationId="{CADA5D97-C4CF-CD7A-C869-0FBA029D74D1}"/>
          </ac:spMkLst>
        </pc:spChg>
        <pc:spChg chg="mod">
          <ac:chgData name="Toby Donaldson" userId="2e6e5431-bb17-4c41-9985-d39c50d83c73" providerId="ADAL" clId="{1D7FF059-C713-4BC0-AC98-694AB6D31A7B}" dt="2024-01-10T23:26:57.022" v="8295" actId="20577"/>
          <ac:spMkLst>
            <pc:docMk/>
            <pc:sldMk cId="236135703" sldId="290"/>
            <ac:spMk id="23" creationId="{CAE13EA6-A518-CA05-A205-E7719FB66BD7}"/>
          </ac:spMkLst>
        </pc:spChg>
        <pc:spChg chg="add mod">
          <ac:chgData name="Toby Donaldson" userId="2e6e5431-bb17-4c41-9985-d39c50d83c73" providerId="ADAL" clId="{1D7FF059-C713-4BC0-AC98-694AB6D31A7B}" dt="2024-01-10T23:26:39.626" v="8290" actId="208"/>
          <ac:spMkLst>
            <pc:docMk/>
            <pc:sldMk cId="236135703" sldId="290"/>
            <ac:spMk id="26" creationId="{8E4DF6EC-59D2-E4E4-1139-358C33A84F64}"/>
          </ac:spMkLst>
        </pc:spChg>
        <pc:spChg chg="add mod">
          <ac:chgData name="Toby Donaldson" userId="2e6e5431-bb17-4c41-9985-d39c50d83c73" providerId="ADAL" clId="{1D7FF059-C713-4BC0-AC98-694AB6D31A7B}" dt="2024-01-10T23:27:27.256" v="8301" actId="1076"/>
          <ac:spMkLst>
            <pc:docMk/>
            <pc:sldMk cId="236135703" sldId="290"/>
            <ac:spMk id="27" creationId="{AE477151-B4C0-8A43-527D-A7833CAD38CA}"/>
          </ac:spMkLst>
        </pc:spChg>
        <pc:spChg chg="add mod">
          <ac:chgData name="Toby Donaldson" userId="2e6e5431-bb17-4c41-9985-d39c50d83c73" providerId="ADAL" clId="{1D7FF059-C713-4BC0-AC98-694AB6D31A7B}" dt="2024-01-10T23:28:01.667" v="8310" actId="1076"/>
          <ac:spMkLst>
            <pc:docMk/>
            <pc:sldMk cId="236135703" sldId="290"/>
            <ac:spMk id="28" creationId="{441A1F42-41CF-D072-0FA8-518455E8F3A4}"/>
          </ac:spMkLst>
        </pc:spChg>
        <pc:spChg chg="mod">
          <ac:chgData name="Toby Donaldson" userId="2e6e5431-bb17-4c41-9985-d39c50d83c73" providerId="ADAL" clId="{1D7FF059-C713-4BC0-AC98-694AB6D31A7B}" dt="2024-01-10T23:27:39.944" v="8308" actId="1076"/>
          <ac:spMkLst>
            <pc:docMk/>
            <pc:sldMk cId="236135703" sldId="290"/>
            <ac:spMk id="37" creationId="{5917197A-DCCB-FE67-126E-E6D5E0CE29A9}"/>
          </ac:spMkLst>
        </pc:spChg>
        <pc:cxnChg chg="add">
          <ac:chgData name="Toby Donaldson" userId="2e6e5431-bb17-4c41-9985-d39c50d83c73" providerId="ADAL" clId="{1D7FF059-C713-4BC0-AC98-694AB6D31A7B}" dt="2024-01-10T23:26:12.307" v="8284" actId="11529"/>
          <ac:cxnSpMkLst>
            <pc:docMk/>
            <pc:sldMk cId="236135703" sldId="290"/>
            <ac:cxnSpMk id="25" creationId="{6B9A8DED-E300-4B1E-F8AD-4C562A4A63D3}"/>
          </ac:cxnSpMkLst>
        </pc:cxnChg>
        <pc:cxnChg chg="del">
          <ac:chgData name="Toby Donaldson" userId="2e6e5431-bb17-4c41-9985-d39c50d83c73" providerId="ADAL" clId="{1D7FF059-C713-4BC0-AC98-694AB6D31A7B}" dt="2024-01-10T23:26:21.185" v="8286" actId="21"/>
          <ac:cxnSpMkLst>
            <pc:docMk/>
            <pc:sldMk cId="236135703" sldId="290"/>
            <ac:cxnSpMk id="34" creationId="{05E1A261-BF35-AC87-0A28-754AE8D5F613}"/>
          </ac:cxnSpMkLst>
        </pc:cxnChg>
        <pc:cxnChg chg="del">
          <ac:chgData name="Toby Donaldson" userId="2e6e5431-bb17-4c41-9985-d39c50d83c73" providerId="ADAL" clId="{1D7FF059-C713-4BC0-AC98-694AB6D31A7B}" dt="2024-01-10T23:26:17.805" v="8285" actId="21"/>
          <ac:cxnSpMkLst>
            <pc:docMk/>
            <pc:sldMk cId="236135703" sldId="290"/>
            <ac:cxnSpMk id="36" creationId="{03FCF560-DF2D-B9FF-9CED-4FB27F0278B8}"/>
          </ac:cxnSpMkLst>
        </pc:cxnChg>
      </pc:sldChg>
      <pc:sldChg chg="modSp new mod">
        <pc:chgData name="Toby Donaldson" userId="2e6e5431-bb17-4c41-9985-d39c50d83c73" providerId="ADAL" clId="{1D7FF059-C713-4BC0-AC98-694AB6D31A7B}" dt="2024-01-12T03:44:36.220" v="9582" actId="27636"/>
        <pc:sldMkLst>
          <pc:docMk/>
          <pc:sldMk cId="3452256213" sldId="291"/>
        </pc:sldMkLst>
        <pc:spChg chg="mod">
          <ac:chgData name="Toby Donaldson" userId="2e6e5431-bb17-4c41-9985-d39c50d83c73" providerId="ADAL" clId="{1D7FF059-C713-4BC0-AC98-694AB6D31A7B}" dt="2024-01-10T23:29:38.526" v="8354" actId="20577"/>
          <ac:spMkLst>
            <pc:docMk/>
            <pc:sldMk cId="3452256213" sldId="291"/>
            <ac:spMk id="2" creationId="{FB90683F-8681-AABE-5011-63814A983D76}"/>
          </ac:spMkLst>
        </pc:spChg>
        <pc:spChg chg="mod">
          <ac:chgData name="Toby Donaldson" userId="2e6e5431-bb17-4c41-9985-d39c50d83c73" providerId="ADAL" clId="{1D7FF059-C713-4BC0-AC98-694AB6D31A7B}" dt="2024-01-12T03:44:36.220" v="9582" actId="27636"/>
          <ac:spMkLst>
            <pc:docMk/>
            <pc:sldMk cId="3452256213" sldId="291"/>
            <ac:spMk id="3" creationId="{50B17AEA-781F-E299-483E-4219F23BBA6E}"/>
          </ac:spMkLst>
        </pc:spChg>
      </pc:sldChg>
      <pc:sldChg chg="addSp delSp modSp add mod ord">
        <pc:chgData name="Toby Donaldson" userId="2e6e5431-bb17-4c41-9985-d39c50d83c73" providerId="ADAL" clId="{1D7FF059-C713-4BC0-AC98-694AB6D31A7B}" dt="2024-01-12T03:53:04.618" v="9767" actId="21"/>
        <pc:sldMkLst>
          <pc:docMk/>
          <pc:sldMk cId="3688928073" sldId="292"/>
        </pc:sldMkLst>
        <pc:spChg chg="add mod">
          <ac:chgData name="Toby Donaldson" userId="2e6e5431-bb17-4c41-9985-d39c50d83c73" providerId="ADAL" clId="{1D7FF059-C713-4BC0-AC98-694AB6D31A7B}" dt="2024-01-12T03:52:49.721" v="9764" actId="1076"/>
          <ac:spMkLst>
            <pc:docMk/>
            <pc:sldMk cId="3688928073" sldId="292"/>
            <ac:spMk id="5" creationId="{99451848-282B-8CE5-921D-B5262D694727}"/>
          </ac:spMkLst>
        </pc:spChg>
        <pc:spChg chg="mod">
          <ac:chgData name="Toby Donaldson" userId="2e6e5431-bb17-4c41-9985-d39c50d83c73" providerId="ADAL" clId="{1D7FF059-C713-4BC0-AC98-694AB6D31A7B}" dt="2024-01-12T03:52:52.281" v="9765" actId="1076"/>
          <ac:spMkLst>
            <pc:docMk/>
            <pc:sldMk cId="3688928073" sldId="292"/>
            <ac:spMk id="6" creationId="{2E0E9774-9FA3-0114-D758-7DDDE33FE0E4}"/>
          </ac:spMkLst>
        </pc:spChg>
        <pc:spChg chg="del mod">
          <ac:chgData name="Toby Donaldson" userId="2e6e5431-bb17-4c41-9985-d39c50d83c73" providerId="ADAL" clId="{1D7FF059-C713-4BC0-AC98-694AB6D31A7B}" dt="2024-01-12T03:53:04.618" v="9767" actId="21"/>
          <ac:spMkLst>
            <pc:docMk/>
            <pc:sldMk cId="3688928073" sldId="292"/>
            <ac:spMk id="7" creationId="{A0A362FF-001F-293E-5523-92B00FE68797}"/>
          </ac:spMkLst>
        </pc:spChg>
        <pc:spChg chg="del">
          <ac:chgData name="Toby Donaldson" userId="2e6e5431-bb17-4c41-9985-d39c50d83c73" providerId="ADAL" clId="{1D7FF059-C713-4BC0-AC98-694AB6D31A7B}" dt="2024-01-12T03:49:58.330" v="9682" actId="21"/>
          <ac:spMkLst>
            <pc:docMk/>
            <pc:sldMk cId="3688928073" sldId="292"/>
            <ac:spMk id="16" creationId="{7DE82285-2BD0-D229-6840-A995C77281E9}"/>
          </ac:spMkLst>
        </pc:spChg>
        <pc:spChg chg="del">
          <ac:chgData name="Toby Donaldson" userId="2e6e5431-bb17-4c41-9985-d39c50d83c73" providerId="ADAL" clId="{1D7FF059-C713-4BC0-AC98-694AB6D31A7B}" dt="2024-01-12T03:50:02.360" v="9683" actId="21"/>
          <ac:spMkLst>
            <pc:docMk/>
            <pc:sldMk cId="3688928073" sldId="292"/>
            <ac:spMk id="17" creationId="{78948FAD-3C33-F686-4EBB-4A482A0CAC0D}"/>
          </ac:spMkLst>
        </pc:spChg>
        <pc:spChg chg="mod">
          <ac:chgData name="Toby Donaldson" userId="2e6e5431-bb17-4c41-9985-d39c50d83c73" providerId="ADAL" clId="{1D7FF059-C713-4BC0-AC98-694AB6D31A7B}" dt="2024-01-12T03:50:39.185" v="9697" actId="1076"/>
          <ac:spMkLst>
            <pc:docMk/>
            <pc:sldMk cId="3688928073" sldId="292"/>
            <ac:spMk id="18" creationId="{CCAB29A4-4A94-2DF5-DE90-B84250D176B7}"/>
          </ac:spMkLst>
        </pc:spChg>
        <pc:spChg chg="mod">
          <ac:chgData name="Toby Donaldson" userId="2e6e5431-bb17-4c41-9985-d39c50d83c73" providerId="ADAL" clId="{1D7FF059-C713-4BC0-AC98-694AB6D31A7B}" dt="2024-01-12T03:51:05.097" v="9716" actId="1076"/>
          <ac:spMkLst>
            <pc:docMk/>
            <pc:sldMk cId="3688928073" sldId="292"/>
            <ac:spMk id="22" creationId="{CADA5D97-C4CF-CD7A-C869-0FBA029D74D1}"/>
          </ac:spMkLst>
        </pc:spChg>
        <pc:spChg chg="del">
          <ac:chgData name="Toby Donaldson" userId="2e6e5431-bb17-4c41-9985-d39c50d83c73" providerId="ADAL" clId="{1D7FF059-C713-4BC0-AC98-694AB6D31A7B}" dt="2024-01-12T03:50:41.799" v="9698" actId="21"/>
          <ac:spMkLst>
            <pc:docMk/>
            <pc:sldMk cId="3688928073" sldId="292"/>
            <ac:spMk id="37" creationId="{5917197A-DCCB-FE67-126E-E6D5E0CE29A9}"/>
          </ac:spMkLst>
        </pc:spChg>
        <pc:cxnChg chg="del">
          <ac:chgData name="Toby Donaldson" userId="2e6e5431-bb17-4c41-9985-d39c50d83c73" providerId="ADAL" clId="{1D7FF059-C713-4BC0-AC98-694AB6D31A7B}" dt="2024-01-12T03:50:44.156" v="9699" actId="21"/>
          <ac:cxnSpMkLst>
            <pc:docMk/>
            <pc:sldMk cId="3688928073" sldId="292"/>
            <ac:cxnSpMk id="34" creationId="{05E1A261-BF35-AC87-0A28-754AE8D5F613}"/>
          </ac:cxnSpMkLst>
        </pc:cxnChg>
        <pc:cxnChg chg="del">
          <ac:chgData name="Toby Donaldson" userId="2e6e5431-bb17-4c41-9985-d39c50d83c73" providerId="ADAL" clId="{1D7FF059-C713-4BC0-AC98-694AB6D31A7B}" dt="2024-01-12T03:49:55.710" v="9681" actId="21"/>
          <ac:cxnSpMkLst>
            <pc:docMk/>
            <pc:sldMk cId="3688928073" sldId="292"/>
            <ac:cxnSpMk id="36" creationId="{03FCF560-DF2D-B9FF-9CED-4FB27F0278B8}"/>
          </ac:cxnSpMkLst>
        </pc:cxnChg>
      </pc:sldChg>
      <pc:sldChg chg="addSp modSp add mod">
        <pc:chgData name="Toby Donaldson" userId="2e6e5431-bb17-4c41-9985-d39c50d83c73" providerId="ADAL" clId="{1D7FF059-C713-4BC0-AC98-694AB6D31A7B}" dt="2024-01-12T03:55:50.074" v="9791" actId="1076"/>
        <pc:sldMkLst>
          <pc:docMk/>
          <pc:sldMk cId="3233947225" sldId="293"/>
        </pc:sldMkLst>
        <pc:spChg chg="add mod">
          <ac:chgData name="Toby Donaldson" userId="2e6e5431-bb17-4c41-9985-d39c50d83c73" providerId="ADAL" clId="{1D7FF059-C713-4BC0-AC98-694AB6D31A7B}" dt="2024-01-12T03:53:14.900" v="9769"/>
          <ac:spMkLst>
            <pc:docMk/>
            <pc:sldMk cId="3233947225" sldId="293"/>
            <ac:spMk id="7" creationId="{A5A2B30F-01A9-9422-D4FE-B0019F35790F}"/>
          </ac:spMkLst>
        </pc:spChg>
        <pc:spChg chg="add mod">
          <ac:chgData name="Toby Donaldson" userId="2e6e5431-bb17-4c41-9985-d39c50d83c73" providerId="ADAL" clId="{1D7FF059-C713-4BC0-AC98-694AB6D31A7B}" dt="2024-01-12T03:53:23.835" v="9771" actId="1076"/>
          <ac:spMkLst>
            <pc:docMk/>
            <pc:sldMk cId="3233947225" sldId="293"/>
            <ac:spMk id="16" creationId="{65A73143-D480-4080-B586-6DFEB97C5147}"/>
          </ac:spMkLst>
        </pc:spChg>
        <pc:spChg chg="add mod">
          <ac:chgData name="Toby Donaldson" userId="2e6e5431-bb17-4c41-9985-d39c50d83c73" providerId="ADAL" clId="{1D7FF059-C713-4BC0-AC98-694AB6D31A7B}" dt="2024-01-12T03:54:05.961" v="9779" actId="1076"/>
          <ac:spMkLst>
            <pc:docMk/>
            <pc:sldMk cId="3233947225" sldId="293"/>
            <ac:spMk id="17" creationId="{917DC224-6A59-7815-E73D-73F42353DD1C}"/>
          </ac:spMkLst>
        </pc:spChg>
        <pc:spChg chg="mod">
          <ac:chgData name="Toby Donaldson" userId="2e6e5431-bb17-4c41-9985-d39c50d83c73" providerId="ADAL" clId="{1D7FF059-C713-4BC0-AC98-694AB6D31A7B}" dt="2024-01-12T03:53:34.426" v="9773" actId="1076"/>
          <ac:spMkLst>
            <pc:docMk/>
            <pc:sldMk cId="3233947225" sldId="293"/>
            <ac:spMk id="22" creationId="{CADA5D97-C4CF-CD7A-C869-0FBA029D74D1}"/>
          </ac:spMkLst>
        </pc:spChg>
        <pc:spChg chg="add mod">
          <ac:chgData name="Toby Donaldson" userId="2e6e5431-bb17-4c41-9985-d39c50d83c73" providerId="ADAL" clId="{1D7FF059-C713-4BC0-AC98-694AB6D31A7B}" dt="2024-01-12T03:55:42.610" v="9789" actId="14100"/>
          <ac:spMkLst>
            <pc:docMk/>
            <pc:sldMk cId="3233947225" sldId="293"/>
            <ac:spMk id="30" creationId="{BF4C7F5A-B9F5-76A4-DFDB-79FFA2BECFF2}"/>
          </ac:spMkLst>
        </pc:spChg>
        <pc:spChg chg="add mod">
          <ac:chgData name="Toby Donaldson" userId="2e6e5431-bb17-4c41-9985-d39c50d83c73" providerId="ADAL" clId="{1D7FF059-C713-4BC0-AC98-694AB6D31A7B}" dt="2024-01-12T03:55:50.074" v="9791" actId="1076"/>
          <ac:spMkLst>
            <pc:docMk/>
            <pc:sldMk cId="3233947225" sldId="293"/>
            <ac:spMk id="31" creationId="{A5270889-CDE8-A52F-B81F-565EEF922418}"/>
          </ac:spMkLst>
        </pc:spChg>
        <pc:cxnChg chg="add mod">
          <ac:chgData name="Toby Donaldson" userId="2e6e5431-bb17-4c41-9985-d39c50d83c73" providerId="ADAL" clId="{1D7FF059-C713-4BC0-AC98-694AB6D31A7B}" dt="2024-01-12T03:54:59.946" v="9784" actId="14100"/>
          <ac:cxnSpMkLst>
            <pc:docMk/>
            <pc:sldMk cId="3233947225" sldId="293"/>
            <ac:cxnSpMk id="25" creationId="{23192649-C477-D850-93B3-683B41215B31}"/>
          </ac:cxnSpMkLst>
        </pc:cxnChg>
        <pc:cxnChg chg="add mod">
          <ac:chgData name="Toby Donaldson" userId="2e6e5431-bb17-4c41-9985-d39c50d83c73" providerId="ADAL" clId="{1D7FF059-C713-4BC0-AC98-694AB6D31A7B}" dt="2024-01-12T03:54:55.217" v="9783" actId="14100"/>
          <ac:cxnSpMkLst>
            <pc:docMk/>
            <pc:sldMk cId="3233947225" sldId="293"/>
            <ac:cxnSpMk id="27" creationId="{159BA6EF-96A3-0D07-398A-9F00E578F1EF}"/>
          </ac:cxnSpMkLst>
        </pc:cxnChg>
      </pc:sldChg>
      <pc:sldChg chg="modSp add mod">
        <pc:chgData name="Toby Donaldson" userId="2e6e5431-bb17-4c41-9985-d39c50d83c73" providerId="ADAL" clId="{1D7FF059-C713-4BC0-AC98-694AB6D31A7B}" dt="2024-01-12T03:56:01.719" v="9793" actId="20577"/>
        <pc:sldMkLst>
          <pc:docMk/>
          <pc:sldMk cId="1145247869" sldId="294"/>
        </pc:sldMkLst>
        <pc:spChg chg="mod">
          <ac:chgData name="Toby Donaldson" userId="2e6e5431-bb17-4c41-9985-d39c50d83c73" providerId="ADAL" clId="{1D7FF059-C713-4BC0-AC98-694AB6D31A7B}" dt="2024-01-12T03:56:01.719" v="9793" actId="20577"/>
          <ac:spMkLst>
            <pc:docMk/>
            <pc:sldMk cId="1145247869" sldId="294"/>
            <ac:spMk id="17" creationId="{917DC224-6A59-7815-E73D-73F42353DD1C}"/>
          </ac:spMkLst>
        </pc:spChg>
      </pc:sldChg>
      <pc:sldChg chg="addSp delSp modSp add mod">
        <pc:chgData name="Toby Donaldson" userId="2e6e5431-bb17-4c41-9985-d39c50d83c73" providerId="ADAL" clId="{1D7FF059-C713-4BC0-AC98-694AB6D31A7B}" dt="2024-01-12T03:57:53.497" v="9810" actId="1076"/>
        <pc:sldMkLst>
          <pc:docMk/>
          <pc:sldMk cId="3233484088" sldId="295"/>
        </pc:sldMkLst>
        <pc:spChg chg="mod">
          <ac:chgData name="Toby Donaldson" userId="2e6e5431-bb17-4c41-9985-d39c50d83c73" providerId="ADAL" clId="{1D7FF059-C713-4BC0-AC98-694AB6D31A7B}" dt="2024-01-12T03:56:41.992" v="9798" actId="1076"/>
          <ac:spMkLst>
            <pc:docMk/>
            <pc:sldMk cId="3233484088" sldId="295"/>
            <ac:spMk id="17" creationId="{917DC224-6A59-7815-E73D-73F42353DD1C}"/>
          </ac:spMkLst>
        </pc:spChg>
        <pc:spChg chg="mod">
          <ac:chgData name="Toby Donaldson" userId="2e6e5431-bb17-4c41-9985-d39c50d83c73" providerId="ADAL" clId="{1D7FF059-C713-4BC0-AC98-694AB6D31A7B}" dt="2024-01-12T03:57:38.890" v="9808" actId="207"/>
          <ac:spMkLst>
            <pc:docMk/>
            <pc:sldMk cId="3233484088" sldId="295"/>
            <ac:spMk id="23" creationId="{CAE13EA6-A518-CA05-A205-E7719FB66BD7}"/>
          </ac:spMkLst>
        </pc:spChg>
        <pc:spChg chg="add mod">
          <ac:chgData name="Toby Donaldson" userId="2e6e5431-bb17-4c41-9985-d39c50d83c73" providerId="ADAL" clId="{1D7FF059-C713-4BC0-AC98-694AB6D31A7B}" dt="2024-01-12T03:57:13.361" v="9804" actId="1076"/>
          <ac:spMkLst>
            <pc:docMk/>
            <pc:sldMk cId="3233484088" sldId="295"/>
            <ac:spMk id="28" creationId="{54DD2A50-3D1E-FD42-6EE0-38E06FE33F15}"/>
          </ac:spMkLst>
        </pc:spChg>
        <pc:spChg chg="add mod">
          <ac:chgData name="Toby Donaldson" userId="2e6e5431-bb17-4c41-9985-d39c50d83c73" providerId="ADAL" clId="{1D7FF059-C713-4BC0-AC98-694AB6D31A7B}" dt="2024-01-12T03:57:53.497" v="9810" actId="1076"/>
          <ac:spMkLst>
            <pc:docMk/>
            <pc:sldMk cId="3233484088" sldId="295"/>
            <ac:spMk id="29" creationId="{EC246E35-ABAB-075C-4BBA-4B4D5FF5F15C}"/>
          </ac:spMkLst>
        </pc:spChg>
        <pc:spChg chg="del">
          <ac:chgData name="Toby Donaldson" userId="2e6e5431-bb17-4c41-9985-d39c50d83c73" providerId="ADAL" clId="{1D7FF059-C713-4BC0-AC98-694AB6D31A7B}" dt="2024-01-12T03:56:34.035" v="9797" actId="21"/>
          <ac:spMkLst>
            <pc:docMk/>
            <pc:sldMk cId="3233484088" sldId="295"/>
            <ac:spMk id="30" creationId="{BF4C7F5A-B9F5-76A4-DFDB-79FFA2BECFF2}"/>
          </ac:spMkLst>
        </pc:spChg>
        <pc:spChg chg="del">
          <ac:chgData name="Toby Donaldson" userId="2e6e5431-bb17-4c41-9985-d39c50d83c73" providerId="ADAL" clId="{1D7FF059-C713-4BC0-AC98-694AB6D31A7B}" dt="2024-01-12T03:56:29.608" v="9796" actId="21"/>
          <ac:spMkLst>
            <pc:docMk/>
            <pc:sldMk cId="3233484088" sldId="295"/>
            <ac:spMk id="31" creationId="{A5270889-CDE8-A52F-B81F-565EEF922418}"/>
          </ac:spMkLst>
        </pc:spChg>
        <pc:cxnChg chg="mod">
          <ac:chgData name="Toby Donaldson" userId="2e6e5431-bb17-4c41-9985-d39c50d83c73" providerId="ADAL" clId="{1D7FF059-C713-4BC0-AC98-694AB6D31A7B}" dt="2024-01-12T03:56:48.610" v="9800" actId="14100"/>
          <ac:cxnSpMkLst>
            <pc:docMk/>
            <pc:sldMk cId="3233484088" sldId="295"/>
            <ac:cxnSpMk id="25" creationId="{23192649-C477-D850-93B3-683B41215B31}"/>
          </ac:cxnSpMkLst>
        </pc:cxnChg>
        <pc:cxnChg chg="mod">
          <ac:chgData name="Toby Donaldson" userId="2e6e5431-bb17-4c41-9985-d39c50d83c73" providerId="ADAL" clId="{1D7FF059-C713-4BC0-AC98-694AB6D31A7B}" dt="2024-01-12T03:56:51.641" v="9801" actId="14100"/>
          <ac:cxnSpMkLst>
            <pc:docMk/>
            <pc:sldMk cId="3233484088" sldId="295"/>
            <ac:cxnSpMk id="27" creationId="{159BA6EF-96A3-0D07-398A-9F00E578F1EF}"/>
          </ac:cxnSpMkLst>
        </pc:cxnChg>
      </pc:sldChg>
      <pc:sldChg chg="addSp delSp modSp add mod">
        <pc:chgData name="Toby Donaldson" userId="2e6e5431-bb17-4c41-9985-d39c50d83c73" providerId="ADAL" clId="{1D7FF059-C713-4BC0-AC98-694AB6D31A7B}" dt="2024-01-12T04:00:10.641" v="9895" actId="1076"/>
        <pc:sldMkLst>
          <pc:docMk/>
          <pc:sldMk cId="1714443057" sldId="296"/>
        </pc:sldMkLst>
        <pc:spChg chg="add mod">
          <ac:chgData name="Toby Donaldson" userId="2e6e5431-bb17-4c41-9985-d39c50d83c73" providerId="ADAL" clId="{1D7FF059-C713-4BC0-AC98-694AB6D31A7B}" dt="2024-01-12T03:59:40.153" v="9850" actId="1076"/>
          <ac:spMkLst>
            <pc:docMk/>
            <pc:sldMk cId="1714443057" sldId="296"/>
            <ac:spMk id="7" creationId="{A14DB1D5-0DE9-2011-F130-E4061FE08452}"/>
          </ac:spMkLst>
        </pc:spChg>
        <pc:spChg chg="del">
          <ac:chgData name="Toby Donaldson" userId="2e6e5431-bb17-4c41-9985-d39c50d83c73" providerId="ADAL" clId="{1D7FF059-C713-4BC0-AC98-694AB6D31A7B}" dt="2024-01-12T03:58:43.353" v="9817" actId="21"/>
          <ac:spMkLst>
            <pc:docMk/>
            <pc:sldMk cId="1714443057" sldId="296"/>
            <ac:spMk id="17" creationId="{917DC224-6A59-7815-E73D-73F42353DD1C}"/>
          </ac:spMkLst>
        </pc:spChg>
        <pc:spChg chg="del">
          <ac:chgData name="Toby Donaldson" userId="2e6e5431-bb17-4c41-9985-d39c50d83c73" providerId="ADAL" clId="{1D7FF059-C713-4BC0-AC98-694AB6D31A7B}" dt="2024-01-12T03:59:44.670" v="9851" actId="21"/>
          <ac:spMkLst>
            <pc:docMk/>
            <pc:sldMk cId="1714443057" sldId="296"/>
            <ac:spMk id="18" creationId="{CCAB29A4-4A94-2DF5-DE90-B84250D176B7}"/>
          </ac:spMkLst>
        </pc:spChg>
        <pc:spChg chg="mod">
          <ac:chgData name="Toby Donaldson" userId="2e6e5431-bb17-4c41-9985-d39c50d83c73" providerId="ADAL" clId="{1D7FF059-C713-4BC0-AC98-694AB6D31A7B}" dt="2024-01-12T03:58:32.225" v="9816" actId="1076"/>
          <ac:spMkLst>
            <pc:docMk/>
            <pc:sldMk cId="1714443057" sldId="296"/>
            <ac:spMk id="22" creationId="{CADA5D97-C4CF-CD7A-C869-0FBA029D74D1}"/>
          </ac:spMkLst>
        </pc:spChg>
        <pc:spChg chg="add mod">
          <ac:chgData name="Toby Donaldson" userId="2e6e5431-bb17-4c41-9985-d39c50d83c73" providerId="ADAL" clId="{1D7FF059-C713-4BC0-AC98-694AB6D31A7B}" dt="2024-01-12T04:00:10.641" v="9895" actId="1076"/>
          <ac:spMkLst>
            <pc:docMk/>
            <pc:sldMk cId="1714443057" sldId="296"/>
            <ac:spMk id="26" creationId="{44B62E4E-B37C-EED4-CF31-B2850D5C0C5B}"/>
          </ac:spMkLst>
        </pc:spChg>
        <pc:spChg chg="mod">
          <ac:chgData name="Toby Donaldson" userId="2e6e5431-bb17-4c41-9985-d39c50d83c73" providerId="ADAL" clId="{1D7FF059-C713-4BC0-AC98-694AB6D31A7B}" dt="2024-01-12T03:59:36.497" v="9849" actId="1076"/>
          <ac:spMkLst>
            <pc:docMk/>
            <pc:sldMk cId="1714443057" sldId="296"/>
            <ac:spMk id="28" creationId="{54DD2A50-3D1E-FD42-6EE0-38E06FE33F15}"/>
          </ac:spMkLst>
        </pc:spChg>
        <pc:cxnChg chg="del">
          <ac:chgData name="Toby Donaldson" userId="2e6e5431-bb17-4c41-9985-d39c50d83c73" providerId="ADAL" clId="{1D7FF059-C713-4BC0-AC98-694AB6D31A7B}" dt="2024-01-12T03:59:28.903" v="9847" actId="21"/>
          <ac:cxnSpMkLst>
            <pc:docMk/>
            <pc:sldMk cId="1714443057" sldId="296"/>
            <ac:cxnSpMk id="25" creationId="{23192649-C477-D850-93B3-683B41215B31}"/>
          </ac:cxnSpMkLst>
        </pc:cxnChg>
        <pc:cxnChg chg="mod">
          <ac:chgData name="Toby Donaldson" userId="2e6e5431-bb17-4c41-9985-d39c50d83c73" providerId="ADAL" clId="{1D7FF059-C713-4BC0-AC98-694AB6D31A7B}" dt="2024-01-12T03:59:36.497" v="9849" actId="1076"/>
          <ac:cxnSpMkLst>
            <pc:docMk/>
            <pc:sldMk cId="1714443057" sldId="296"/>
            <ac:cxnSpMk id="27" creationId="{159BA6EF-96A3-0D07-398A-9F00E578F1EF}"/>
          </ac:cxnSpMkLst>
        </pc:cxnChg>
      </pc:sldChg>
      <pc:sldMasterChg chg="modSldLayout">
        <pc:chgData name="Toby Donaldson" userId="2e6e5431-bb17-4c41-9985-d39c50d83c73" providerId="ADAL" clId="{1D7FF059-C713-4BC0-AC98-694AB6D31A7B}" dt="2024-01-09T04:27:17.355" v="5415" actId="20577"/>
        <pc:sldMasterMkLst>
          <pc:docMk/>
          <pc:sldMasterMk cId="1842361740" sldId="2147483648"/>
        </pc:sldMasterMkLst>
        <pc:sldLayoutChg chg="modSp mod">
          <pc:chgData name="Toby Donaldson" userId="2e6e5431-bb17-4c41-9985-d39c50d83c73" providerId="ADAL" clId="{1D7FF059-C713-4BC0-AC98-694AB6D31A7B}" dt="2024-01-09T04:27:17.355" v="5415" actId="20577"/>
          <pc:sldLayoutMkLst>
            <pc:docMk/>
            <pc:sldMasterMk cId="1842361740" sldId="2147483648"/>
            <pc:sldLayoutMk cId="2288869035" sldId="2147483650"/>
          </pc:sldLayoutMkLst>
          <pc:spChg chg="mod">
            <ac:chgData name="Toby Donaldson" userId="2e6e5431-bb17-4c41-9985-d39c50d83c73" providerId="ADAL" clId="{1D7FF059-C713-4BC0-AC98-694AB6D31A7B}" dt="2024-01-09T04:27:17.355" v="5415" actId="20577"/>
            <ac:spMkLst>
              <pc:docMk/>
              <pc:sldMasterMk cId="1842361740" sldId="2147483648"/>
              <pc:sldLayoutMk cId="2288869035" sldId="2147483650"/>
              <ac:spMk id="6" creationId="{5BD74A6E-CD65-E42A-E93D-B4BCE0F48D07}"/>
            </ac:spMkLst>
          </pc:spChg>
        </pc:sldLayoutChg>
      </pc:sldMasterChg>
    </pc:docChg>
  </pc:docChgLst>
  <pc:docChgLst>
    <pc:chgData name="Toby Donaldson" userId="2e6e5431-bb17-4c41-9985-d39c50d83c73" providerId="ADAL" clId="{F56B8EF3-5C90-42FD-AD3E-B2A337B95298}"/>
    <pc:docChg chg="undo redo custSel addSld delSld modSld sldOrd modSection">
      <pc:chgData name="Toby Donaldson" userId="2e6e5431-bb17-4c41-9985-d39c50d83c73" providerId="ADAL" clId="{F56B8EF3-5C90-42FD-AD3E-B2A337B95298}" dt="2024-01-17T18:54:21.373" v="18826" actId="20577"/>
      <pc:docMkLst>
        <pc:docMk/>
      </pc:docMkLst>
      <pc:sldChg chg="modSp mod">
        <pc:chgData name="Toby Donaldson" userId="2e6e5431-bb17-4c41-9985-d39c50d83c73" providerId="ADAL" clId="{F56B8EF3-5C90-42FD-AD3E-B2A337B95298}" dt="2024-01-12T23:19:42.008" v="94" actId="20577"/>
        <pc:sldMkLst>
          <pc:docMk/>
          <pc:sldMk cId="1990534629" sldId="256"/>
        </pc:sldMkLst>
        <pc:spChg chg="mod">
          <ac:chgData name="Toby Donaldson" userId="2e6e5431-bb17-4c41-9985-d39c50d83c73" providerId="ADAL" clId="{F56B8EF3-5C90-42FD-AD3E-B2A337B95298}" dt="2024-01-12T23:19:37.154" v="87" actId="1076"/>
          <ac:spMkLst>
            <pc:docMk/>
            <pc:sldMk cId="1990534629" sldId="256"/>
            <ac:spMk id="2" creationId="{B4EC9E92-1C9B-5FBA-0481-9DC54B0642D7}"/>
          </ac:spMkLst>
        </pc:spChg>
        <pc:spChg chg="mod">
          <ac:chgData name="Toby Donaldson" userId="2e6e5431-bb17-4c41-9985-d39c50d83c73" providerId="ADAL" clId="{F56B8EF3-5C90-42FD-AD3E-B2A337B95298}" dt="2024-01-12T23:19:42.008" v="94" actId="20577"/>
          <ac:spMkLst>
            <pc:docMk/>
            <pc:sldMk cId="1990534629" sldId="256"/>
            <ac:spMk id="3" creationId="{69A063FE-859C-2249-86C9-6A3558EFA8C4}"/>
          </ac:spMkLst>
        </pc:spChg>
      </pc:sldChg>
      <pc:sldChg chg="del">
        <pc:chgData name="Toby Donaldson" userId="2e6e5431-bb17-4c41-9985-d39c50d83c73" providerId="ADAL" clId="{F56B8EF3-5C90-42FD-AD3E-B2A337B95298}" dt="2024-01-12T23:16:57.673" v="15" actId="2696"/>
        <pc:sldMkLst>
          <pc:docMk/>
          <pc:sldMk cId="3670645437" sldId="257"/>
        </pc:sldMkLst>
      </pc:sldChg>
      <pc:sldChg chg="addSp delSp modSp mod">
        <pc:chgData name="Toby Donaldson" userId="2e6e5431-bb17-4c41-9985-d39c50d83c73" providerId="ADAL" clId="{F56B8EF3-5C90-42FD-AD3E-B2A337B95298}" dt="2024-01-15T04:34:30.704" v="6585" actId="20577"/>
        <pc:sldMkLst>
          <pc:docMk/>
          <pc:sldMk cId="3457032960" sldId="258"/>
        </pc:sldMkLst>
        <pc:spChg chg="mod">
          <ac:chgData name="Toby Donaldson" userId="2e6e5431-bb17-4c41-9985-d39c50d83c73" providerId="ADAL" clId="{F56B8EF3-5C90-42FD-AD3E-B2A337B95298}" dt="2024-01-14T05:36:30.768" v="5702" actId="20577"/>
          <ac:spMkLst>
            <pc:docMk/>
            <pc:sldMk cId="3457032960" sldId="258"/>
            <ac:spMk id="2" creationId="{44530B2A-3809-F837-03E9-07D5E1B8F199}"/>
          </ac:spMkLst>
        </pc:spChg>
        <pc:spChg chg="mod">
          <ac:chgData name="Toby Donaldson" userId="2e6e5431-bb17-4c41-9985-d39c50d83c73" providerId="ADAL" clId="{F56B8EF3-5C90-42FD-AD3E-B2A337B95298}" dt="2024-01-15T04:34:30.704" v="6585" actId="20577"/>
          <ac:spMkLst>
            <pc:docMk/>
            <pc:sldMk cId="3457032960" sldId="258"/>
            <ac:spMk id="3" creationId="{1FECA53D-FC0F-2C1A-B9F0-8F6C988044AA}"/>
          </ac:spMkLst>
        </pc:spChg>
        <pc:spChg chg="del">
          <ac:chgData name="Toby Donaldson" userId="2e6e5431-bb17-4c41-9985-d39c50d83c73" providerId="ADAL" clId="{F56B8EF3-5C90-42FD-AD3E-B2A337B95298}" dt="2024-01-12T23:16:47.791" v="14" actId="21"/>
          <ac:spMkLst>
            <pc:docMk/>
            <pc:sldMk cId="3457032960" sldId="258"/>
            <ac:spMk id="4" creationId="{D5B28FFB-DB56-AF55-1830-909EA7B9D236}"/>
          </ac:spMkLst>
        </pc:spChg>
        <pc:spChg chg="add mod">
          <ac:chgData name="Toby Donaldson" userId="2e6e5431-bb17-4c41-9985-d39c50d83c73" providerId="ADAL" clId="{F56B8EF3-5C90-42FD-AD3E-B2A337B95298}" dt="2024-01-12T23:22:20.227" v="554" actId="1076"/>
          <ac:spMkLst>
            <pc:docMk/>
            <pc:sldMk cId="3457032960" sldId="258"/>
            <ac:spMk id="6" creationId="{0F35BD56-BF03-A0FF-4EDB-53A2083BD8D8}"/>
          </ac:spMkLst>
        </pc:spChg>
        <pc:picChg chg="del">
          <ac:chgData name="Toby Donaldson" userId="2e6e5431-bb17-4c41-9985-d39c50d83c73" providerId="ADAL" clId="{F56B8EF3-5C90-42FD-AD3E-B2A337B95298}" dt="2024-01-12T23:16:47.791" v="14" actId="21"/>
          <ac:picMkLst>
            <pc:docMk/>
            <pc:sldMk cId="3457032960" sldId="258"/>
            <ac:picMk id="1026" creationId="{86ADE6A8-96A3-221B-C48D-76A79BD02FB9}"/>
          </ac:picMkLst>
        </pc:picChg>
      </pc:sldChg>
      <pc:sldChg chg="addSp delSp modSp new mod">
        <pc:chgData name="Toby Donaldson" userId="2e6e5431-bb17-4c41-9985-d39c50d83c73" providerId="ADAL" clId="{F56B8EF3-5C90-42FD-AD3E-B2A337B95298}" dt="2024-01-12T23:25:02.009" v="837" actId="1076"/>
        <pc:sldMkLst>
          <pc:docMk/>
          <pc:sldMk cId="3516570974" sldId="259"/>
        </pc:sldMkLst>
        <pc:spChg chg="mod">
          <ac:chgData name="Toby Donaldson" userId="2e6e5431-bb17-4c41-9985-d39c50d83c73" providerId="ADAL" clId="{F56B8EF3-5C90-42FD-AD3E-B2A337B95298}" dt="2024-01-12T23:23:13.497" v="707" actId="20577"/>
          <ac:spMkLst>
            <pc:docMk/>
            <pc:sldMk cId="3516570974" sldId="259"/>
            <ac:spMk id="2" creationId="{99F14D1C-E7F8-89E9-5696-767055C53654}"/>
          </ac:spMkLst>
        </pc:spChg>
        <pc:spChg chg="del">
          <ac:chgData name="Toby Donaldson" userId="2e6e5431-bb17-4c41-9985-d39c50d83c73" providerId="ADAL" clId="{F56B8EF3-5C90-42FD-AD3E-B2A337B95298}" dt="2024-01-12T23:23:17.439" v="708" actId="21"/>
          <ac:spMkLst>
            <pc:docMk/>
            <pc:sldMk cId="3516570974" sldId="259"/>
            <ac:spMk id="3" creationId="{42A87FE4-0A82-F14D-7A3E-E877974703C3}"/>
          </ac:spMkLst>
        </pc:spChg>
        <pc:spChg chg="add mod">
          <ac:chgData name="Toby Donaldson" userId="2e6e5431-bb17-4c41-9985-d39c50d83c73" providerId="ADAL" clId="{F56B8EF3-5C90-42FD-AD3E-B2A337B95298}" dt="2024-01-12T23:24:28.596" v="756" actId="20577"/>
          <ac:spMkLst>
            <pc:docMk/>
            <pc:sldMk cId="3516570974" sldId="259"/>
            <ac:spMk id="5" creationId="{279233EE-8253-D8C5-AA26-C810DA70B05C}"/>
          </ac:spMkLst>
        </pc:spChg>
        <pc:spChg chg="add mod">
          <ac:chgData name="Toby Donaldson" userId="2e6e5431-bb17-4c41-9985-d39c50d83c73" providerId="ADAL" clId="{F56B8EF3-5C90-42FD-AD3E-B2A337B95298}" dt="2024-01-12T23:25:02.009" v="837" actId="1076"/>
          <ac:spMkLst>
            <pc:docMk/>
            <pc:sldMk cId="3516570974" sldId="259"/>
            <ac:spMk id="6" creationId="{ED5FA59A-061C-24CD-8A0C-B0229B850F0E}"/>
          </ac:spMkLst>
        </pc:spChg>
      </pc:sldChg>
      <pc:sldChg chg="del">
        <pc:chgData name="Toby Donaldson" userId="2e6e5431-bb17-4c41-9985-d39c50d83c73" providerId="ADAL" clId="{F56B8EF3-5C90-42FD-AD3E-B2A337B95298}" dt="2024-01-12T23:16:57.673" v="15" actId="2696"/>
        <pc:sldMkLst>
          <pc:docMk/>
          <pc:sldMk cId="4092774918" sldId="259"/>
        </pc:sldMkLst>
      </pc:sldChg>
      <pc:sldChg chg="del">
        <pc:chgData name="Toby Donaldson" userId="2e6e5431-bb17-4c41-9985-d39c50d83c73" providerId="ADAL" clId="{F56B8EF3-5C90-42FD-AD3E-B2A337B95298}" dt="2024-01-12T23:17:08.072" v="16" actId="2696"/>
        <pc:sldMkLst>
          <pc:docMk/>
          <pc:sldMk cId="3756414048" sldId="260"/>
        </pc:sldMkLst>
      </pc:sldChg>
      <pc:sldChg chg="addSp modSp add mod">
        <pc:chgData name="Toby Donaldson" userId="2e6e5431-bb17-4c41-9985-d39c50d83c73" providerId="ADAL" clId="{F56B8EF3-5C90-42FD-AD3E-B2A337B95298}" dt="2024-01-15T04:36:39.093" v="6641" actId="14100"/>
        <pc:sldMkLst>
          <pc:docMk/>
          <pc:sldMk cId="4069557335" sldId="260"/>
        </pc:sldMkLst>
        <pc:spChg chg="add mod">
          <ac:chgData name="Toby Donaldson" userId="2e6e5431-bb17-4c41-9985-d39c50d83c73" providerId="ADAL" clId="{F56B8EF3-5C90-42FD-AD3E-B2A337B95298}" dt="2024-01-15T04:36:39.093" v="6641" actId="14100"/>
          <ac:spMkLst>
            <pc:docMk/>
            <pc:sldMk cId="4069557335" sldId="260"/>
            <ac:spMk id="3" creationId="{6649EDD8-578A-F0E2-02FE-E71E76BBBE3A}"/>
          </ac:spMkLst>
        </pc:spChg>
      </pc:sldChg>
      <pc:sldChg chg="del">
        <pc:chgData name="Toby Donaldson" userId="2e6e5431-bb17-4c41-9985-d39c50d83c73" providerId="ADAL" clId="{F56B8EF3-5C90-42FD-AD3E-B2A337B95298}" dt="2024-01-12T23:17:08.072" v="16" actId="2696"/>
        <pc:sldMkLst>
          <pc:docMk/>
          <pc:sldMk cId="1541010405" sldId="261"/>
        </pc:sldMkLst>
      </pc:sldChg>
      <pc:sldChg chg="addSp delSp modSp add mod">
        <pc:chgData name="Toby Donaldson" userId="2e6e5431-bb17-4c41-9985-d39c50d83c73" providerId="ADAL" clId="{F56B8EF3-5C90-42FD-AD3E-B2A337B95298}" dt="2024-01-12T23:29:31.983" v="1077" actId="20577"/>
        <pc:sldMkLst>
          <pc:docMk/>
          <pc:sldMk cId="3511357516" sldId="261"/>
        </pc:sldMkLst>
        <pc:spChg chg="del mod">
          <ac:chgData name="Toby Donaldson" userId="2e6e5431-bb17-4c41-9985-d39c50d83c73" providerId="ADAL" clId="{F56B8EF3-5C90-42FD-AD3E-B2A337B95298}" dt="2024-01-12T23:28:46.566" v="1058" actId="21"/>
          <ac:spMkLst>
            <pc:docMk/>
            <pc:sldMk cId="3511357516" sldId="261"/>
            <ac:spMk id="3" creationId="{6649EDD8-578A-F0E2-02FE-E71E76BBBE3A}"/>
          </ac:spMkLst>
        </pc:spChg>
        <pc:spChg chg="mod">
          <ac:chgData name="Toby Donaldson" userId="2e6e5431-bb17-4c41-9985-d39c50d83c73" providerId="ADAL" clId="{F56B8EF3-5C90-42FD-AD3E-B2A337B95298}" dt="2024-01-12T23:27:40.835" v="1033" actId="1076"/>
          <ac:spMkLst>
            <pc:docMk/>
            <pc:sldMk cId="3511357516" sldId="261"/>
            <ac:spMk id="5" creationId="{279233EE-8253-D8C5-AA26-C810DA70B05C}"/>
          </ac:spMkLst>
        </pc:spChg>
        <pc:spChg chg="del">
          <ac:chgData name="Toby Donaldson" userId="2e6e5431-bb17-4c41-9985-d39c50d83c73" providerId="ADAL" clId="{F56B8EF3-5C90-42FD-AD3E-B2A337B95298}" dt="2024-01-12T23:26:05.921" v="980" actId="21"/>
          <ac:spMkLst>
            <pc:docMk/>
            <pc:sldMk cId="3511357516" sldId="261"/>
            <ac:spMk id="6" creationId="{ED5FA59A-061C-24CD-8A0C-B0229B850F0E}"/>
          </ac:spMkLst>
        </pc:spChg>
        <pc:spChg chg="add mod">
          <ac:chgData name="Toby Donaldson" userId="2e6e5431-bb17-4c41-9985-d39c50d83c73" providerId="ADAL" clId="{F56B8EF3-5C90-42FD-AD3E-B2A337B95298}" dt="2024-01-12T23:29:31.983" v="1077" actId="20577"/>
          <ac:spMkLst>
            <pc:docMk/>
            <pc:sldMk cId="3511357516" sldId="261"/>
            <ac:spMk id="7" creationId="{B1343732-A4FF-E454-12D2-725FD6057FBA}"/>
          </ac:spMkLst>
        </pc:spChg>
        <pc:spChg chg="add del mod">
          <ac:chgData name="Toby Donaldson" userId="2e6e5431-bb17-4c41-9985-d39c50d83c73" providerId="ADAL" clId="{F56B8EF3-5C90-42FD-AD3E-B2A337B95298}" dt="2024-01-12T23:28:58.692" v="1059" actId="21"/>
          <ac:spMkLst>
            <pc:docMk/>
            <pc:sldMk cId="3511357516" sldId="261"/>
            <ac:spMk id="8" creationId="{9703AAA6-B35E-9440-32B5-8A47C8862E54}"/>
          </ac:spMkLst>
        </pc:spChg>
        <pc:spChg chg="add del mod">
          <ac:chgData name="Toby Donaldson" userId="2e6e5431-bb17-4c41-9985-d39c50d83c73" providerId="ADAL" clId="{F56B8EF3-5C90-42FD-AD3E-B2A337B95298}" dt="2024-01-12T23:28:58.692" v="1059" actId="21"/>
          <ac:spMkLst>
            <pc:docMk/>
            <pc:sldMk cId="3511357516" sldId="261"/>
            <ac:spMk id="9" creationId="{CDF3EE67-327A-03E1-1C92-30F0B012A5E4}"/>
          </ac:spMkLst>
        </pc:spChg>
        <pc:spChg chg="add del mod">
          <ac:chgData name="Toby Donaldson" userId="2e6e5431-bb17-4c41-9985-d39c50d83c73" providerId="ADAL" clId="{F56B8EF3-5C90-42FD-AD3E-B2A337B95298}" dt="2024-01-12T23:28:46.566" v="1058" actId="21"/>
          <ac:spMkLst>
            <pc:docMk/>
            <pc:sldMk cId="3511357516" sldId="261"/>
            <ac:spMk id="10" creationId="{465CAFA3-DB16-FB9E-693B-7E3C524D532D}"/>
          </ac:spMkLst>
        </pc:spChg>
        <pc:spChg chg="add mod">
          <ac:chgData name="Toby Donaldson" userId="2e6e5431-bb17-4c41-9985-d39c50d83c73" providerId="ADAL" clId="{F56B8EF3-5C90-42FD-AD3E-B2A337B95298}" dt="2024-01-12T23:29:27.321" v="1074" actId="1076"/>
          <ac:spMkLst>
            <pc:docMk/>
            <pc:sldMk cId="3511357516" sldId="261"/>
            <ac:spMk id="11" creationId="{C40DC61D-3DDF-DDE7-A9D3-74BE2DD35821}"/>
          </ac:spMkLst>
        </pc:spChg>
      </pc:sldChg>
      <pc:sldChg chg="del">
        <pc:chgData name="Toby Donaldson" userId="2e6e5431-bb17-4c41-9985-d39c50d83c73" providerId="ADAL" clId="{F56B8EF3-5C90-42FD-AD3E-B2A337B95298}" dt="2024-01-12T23:22:53.464" v="644" actId="2696"/>
        <pc:sldMkLst>
          <pc:docMk/>
          <pc:sldMk cId="1321841534" sldId="262"/>
        </pc:sldMkLst>
      </pc:sldChg>
      <pc:sldChg chg="addSp modSp add mod">
        <pc:chgData name="Toby Donaldson" userId="2e6e5431-bb17-4c41-9985-d39c50d83c73" providerId="ADAL" clId="{F56B8EF3-5C90-42FD-AD3E-B2A337B95298}" dt="2024-01-15T04:36:25.568" v="6639" actId="1076"/>
        <pc:sldMkLst>
          <pc:docMk/>
          <pc:sldMk cId="1605501190" sldId="262"/>
        </pc:sldMkLst>
        <pc:spChg chg="add mod">
          <ac:chgData name="Toby Donaldson" userId="2e6e5431-bb17-4c41-9985-d39c50d83c73" providerId="ADAL" clId="{F56B8EF3-5C90-42FD-AD3E-B2A337B95298}" dt="2024-01-15T04:36:25.568" v="6639" actId="1076"/>
          <ac:spMkLst>
            <pc:docMk/>
            <pc:sldMk cId="1605501190" sldId="262"/>
            <ac:spMk id="6" creationId="{01DDFB59-4E8B-648F-83C8-DD26E768BBA4}"/>
          </ac:spMkLst>
        </pc:spChg>
        <pc:spChg chg="mod">
          <ac:chgData name="Toby Donaldson" userId="2e6e5431-bb17-4c41-9985-d39c50d83c73" providerId="ADAL" clId="{F56B8EF3-5C90-42FD-AD3E-B2A337B95298}" dt="2024-01-12T23:29:35.888" v="1078" actId="20577"/>
          <ac:spMkLst>
            <pc:docMk/>
            <pc:sldMk cId="1605501190" sldId="262"/>
            <ac:spMk id="7" creationId="{B1343732-A4FF-E454-12D2-725FD6057FBA}"/>
          </ac:spMkLst>
        </pc:spChg>
      </pc:sldChg>
      <pc:sldChg chg="add del">
        <pc:chgData name="Toby Donaldson" userId="2e6e5431-bb17-4c41-9985-d39c50d83c73" providerId="ADAL" clId="{F56B8EF3-5C90-42FD-AD3E-B2A337B95298}" dt="2024-01-12T23:29:56.370" v="1080" actId="2696"/>
        <pc:sldMkLst>
          <pc:docMk/>
          <pc:sldMk cId="1393618432" sldId="263"/>
        </pc:sldMkLst>
      </pc:sldChg>
      <pc:sldChg chg="addSp delSp modSp add mod">
        <pc:chgData name="Toby Donaldson" userId="2e6e5431-bb17-4c41-9985-d39c50d83c73" providerId="ADAL" clId="{F56B8EF3-5C90-42FD-AD3E-B2A337B95298}" dt="2024-01-15T04:36:52.843" v="6642" actId="113"/>
        <pc:sldMkLst>
          <pc:docMk/>
          <pc:sldMk cId="1601885463" sldId="263"/>
        </pc:sldMkLst>
        <pc:spChg chg="del">
          <ac:chgData name="Toby Donaldson" userId="2e6e5431-bb17-4c41-9985-d39c50d83c73" providerId="ADAL" clId="{F56B8EF3-5C90-42FD-AD3E-B2A337B95298}" dt="2024-01-12T23:32:34.008" v="1358" actId="21"/>
          <ac:spMkLst>
            <pc:docMk/>
            <pc:sldMk cId="1601885463" sldId="263"/>
            <ac:spMk id="3" creationId="{6649EDD8-578A-F0E2-02FE-E71E76BBBE3A}"/>
          </ac:spMkLst>
        </pc:spChg>
        <pc:spChg chg="del">
          <ac:chgData name="Toby Donaldson" userId="2e6e5431-bb17-4c41-9985-d39c50d83c73" providerId="ADAL" clId="{F56B8EF3-5C90-42FD-AD3E-B2A337B95298}" dt="2024-01-12T23:32:34.008" v="1358" actId="21"/>
          <ac:spMkLst>
            <pc:docMk/>
            <pc:sldMk cId="1601885463" sldId="263"/>
            <ac:spMk id="8" creationId="{9703AAA6-B35E-9440-32B5-8A47C8862E54}"/>
          </ac:spMkLst>
        </pc:spChg>
        <pc:spChg chg="del">
          <ac:chgData name="Toby Donaldson" userId="2e6e5431-bb17-4c41-9985-d39c50d83c73" providerId="ADAL" clId="{F56B8EF3-5C90-42FD-AD3E-B2A337B95298}" dt="2024-01-12T23:32:34.008" v="1358" actId="21"/>
          <ac:spMkLst>
            <pc:docMk/>
            <pc:sldMk cId="1601885463" sldId="263"/>
            <ac:spMk id="9" creationId="{CDF3EE67-327A-03E1-1C92-30F0B012A5E4}"/>
          </ac:spMkLst>
        </pc:spChg>
        <pc:spChg chg="del">
          <ac:chgData name="Toby Donaldson" userId="2e6e5431-bb17-4c41-9985-d39c50d83c73" providerId="ADAL" clId="{F56B8EF3-5C90-42FD-AD3E-B2A337B95298}" dt="2024-01-12T23:32:34.008" v="1358" actId="21"/>
          <ac:spMkLst>
            <pc:docMk/>
            <pc:sldMk cId="1601885463" sldId="263"/>
            <ac:spMk id="10" creationId="{465CAFA3-DB16-FB9E-693B-7E3C524D532D}"/>
          </ac:spMkLst>
        </pc:spChg>
        <pc:spChg chg="add mod">
          <ac:chgData name="Toby Donaldson" userId="2e6e5431-bb17-4c41-9985-d39c50d83c73" providerId="ADAL" clId="{F56B8EF3-5C90-42FD-AD3E-B2A337B95298}" dt="2024-01-12T23:32:44.797" v="1361" actId="208"/>
          <ac:spMkLst>
            <pc:docMk/>
            <pc:sldMk cId="1601885463" sldId="263"/>
            <ac:spMk id="11" creationId="{C9AB8AE3-200E-A642-7AD5-88179070EE3E}"/>
          </ac:spMkLst>
        </pc:spChg>
        <pc:spChg chg="add mod">
          <ac:chgData name="Toby Donaldson" userId="2e6e5431-bb17-4c41-9985-d39c50d83c73" providerId="ADAL" clId="{F56B8EF3-5C90-42FD-AD3E-B2A337B95298}" dt="2024-01-12T23:32:50.339" v="1363" actId="1076"/>
          <ac:spMkLst>
            <pc:docMk/>
            <pc:sldMk cId="1601885463" sldId="263"/>
            <ac:spMk id="12" creationId="{E59A506D-91F1-7ED8-FB6D-5325DB75240D}"/>
          </ac:spMkLst>
        </pc:spChg>
        <pc:spChg chg="add mod">
          <ac:chgData name="Toby Donaldson" userId="2e6e5431-bb17-4c41-9985-d39c50d83c73" providerId="ADAL" clId="{F56B8EF3-5C90-42FD-AD3E-B2A337B95298}" dt="2024-01-15T04:36:52.843" v="6642" actId="113"/>
          <ac:spMkLst>
            <pc:docMk/>
            <pc:sldMk cId="1601885463" sldId="263"/>
            <ac:spMk id="13" creationId="{764EA5DF-C9D9-973A-932F-242841DA3FCA}"/>
          </ac:spMkLst>
        </pc:spChg>
      </pc:sldChg>
      <pc:sldChg chg="del">
        <pc:chgData name="Toby Donaldson" userId="2e6e5431-bb17-4c41-9985-d39c50d83c73" providerId="ADAL" clId="{F56B8EF3-5C90-42FD-AD3E-B2A337B95298}" dt="2024-01-12T23:17:08.072" v="16" actId="2696"/>
        <pc:sldMkLst>
          <pc:docMk/>
          <pc:sldMk cId="1969860993" sldId="263"/>
        </pc:sldMkLst>
      </pc:sldChg>
      <pc:sldChg chg="del">
        <pc:chgData name="Toby Donaldson" userId="2e6e5431-bb17-4c41-9985-d39c50d83c73" providerId="ADAL" clId="{F56B8EF3-5C90-42FD-AD3E-B2A337B95298}" dt="2024-01-12T23:17:08.072" v="16" actId="2696"/>
        <pc:sldMkLst>
          <pc:docMk/>
          <pc:sldMk cId="351309048" sldId="264"/>
        </pc:sldMkLst>
      </pc:sldChg>
      <pc:sldChg chg="modSp new del mod">
        <pc:chgData name="Toby Donaldson" userId="2e6e5431-bb17-4c41-9985-d39c50d83c73" providerId="ADAL" clId="{F56B8EF3-5C90-42FD-AD3E-B2A337B95298}" dt="2024-01-13T05:41:42.351" v="3024" actId="2696"/>
        <pc:sldMkLst>
          <pc:docMk/>
          <pc:sldMk cId="2552065312" sldId="264"/>
        </pc:sldMkLst>
        <pc:spChg chg="mod">
          <ac:chgData name="Toby Donaldson" userId="2e6e5431-bb17-4c41-9985-d39c50d83c73" providerId="ADAL" clId="{F56B8EF3-5C90-42FD-AD3E-B2A337B95298}" dt="2024-01-12T23:35:07.771" v="1511"/>
          <ac:spMkLst>
            <pc:docMk/>
            <pc:sldMk cId="2552065312" sldId="264"/>
            <ac:spMk id="2" creationId="{4377F8FD-776E-5887-1CA7-9908827257DD}"/>
          </ac:spMkLst>
        </pc:spChg>
        <pc:spChg chg="mod">
          <ac:chgData name="Toby Donaldson" userId="2e6e5431-bb17-4c41-9985-d39c50d83c73" providerId="ADAL" clId="{F56B8EF3-5C90-42FD-AD3E-B2A337B95298}" dt="2024-01-12T23:41:16.298" v="1935" actId="20577"/>
          <ac:spMkLst>
            <pc:docMk/>
            <pc:sldMk cId="2552065312" sldId="264"/>
            <ac:spMk id="3" creationId="{A3B3CC87-05DD-DBF8-A83E-E22DE27B16FC}"/>
          </ac:spMkLst>
        </pc:spChg>
      </pc:sldChg>
      <pc:sldChg chg="del">
        <pc:chgData name="Toby Donaldson" userId="2e6e5431-bb17-4c41-9985-d39c50d83c73" providerId="ADAL" clId="{F56B8EF3-5C90-42FD-AD3E-B2A337B95298}" dt="2024-01-12T23:17:08.072" v="16" actId="2696"/>
        <pc:sldMkLst>
          <pc:docMk/>
          <pc:sldMk cId="2436281766" sldId="265"/>
        </pc:sldMkLst>
      </pc:sldChg>
      <pc:sldChg chg="addSp modSp add del mod">
        <pc:chgData name="Toby Donaldson" userId="2e6e5431-bb17-4c41-9985-d39c50d83c73" providerId="ADAL" clId="{F56B8EF3-5C90-42FD-AD3E-B2A337B95298}" dt="2024-01-13T00:07:38.921" v="2838" actId="2696"/>
        <pc:sldMkLst>
          <pc:docMk/>
          <pc:sldMk cId="3474691587" sldId="265"/>
        </pc:sldMkLst>
        <pc:spChg chg="mod">
          <ac:chgData name="Toby Donaldson" userId="2e6e5431-bb17-4c41-9985-d39c50d83c73" providerId="ADAL" clId="{F56B8EF3-5C90-42FD-AD3E-B2A337B95298}" dt="2024-01-12T23:44:53.999" v="2276" actId="20577"/>
          <ac:spMkLst>
            <pc:docMk/>
            <pc:sldMk cId="3474691587" sldId="265"/>
            <ac:spMk id="3" creationId="{A3B3CC87-05DD-DBF8-A83E-E22DE27B16FC}"/>
          </ac:spMkLst>
        </pc:spChg>
        <pc:spChg chg="add mod">
          <ac:chgData name="Toby Donaldson" userId="2e6e5431-bb17-4c41-9985-d39c50d83c73" providerId="ADAL" clId="{F56B8EF3-5C90-42FD-AD3E-B2A337B95298}" dt="2024-01-12T23:47:22.354" v="2614" actId="113"/>
          <ac:spMkLst>
            <pc:docMk/>
            <pc:sldMk cId="3474691587" sldId="265"/>
            <ac:spMk id="6" creationId="{A66AF61D-8B2B-2826-EAAA-B12A961E44FB}"/>
          </ac:spMkLst>
        </pc:spChg>
      </pc:sldChg>
      <pc:sldChg chg="del">
        <pc:chgData name="Toby Donaldson" userId="2e6e5431-bb17-4c41-9985-d39c50d83c73" providerId="ADAL" clId="{F56B8EF3-5C90-42FD-AD3E-B2A337B95298}" dt="2024-01-12T23:17:08.072" v="16" actId="2696"/>
        <pc:sldMkLst>
          <pc:docMk/>
          <pc:sldMk cId="3636921181" sldId="266"/>
        </pc:sldMkLst>
      </pc:sldChg>
      <pc:sldChg chg="addSp delSp modSp add del mod">
        <pc:chgData name="Toby Donaldson" userId="2e6e5431-bb17-4c41-9985-d39c50d83c73" providerId="ADAL" clId="{F56B8EF3-5C90-42FD-AD3E-B2A337B95298}" dt="2024-01-13T05:42:41.316" v="3025" actId="20577"/>
        <pc:sldMkLst>
          <pc:docMk/>
          <pc:sldMk cId="3800110765" sldId="266"/>
        </pc:sldMkLst>
        <pc:spChg chg="mod">
          <ac:chgData name="Toby Donaldson" userId="2e6e5431-bb17-4c41-9985-d39c50d83c73" providerId="ADAL" clId="{F56B8EF3-5C90-42FD-AD3E-B2A337B95298}" dt="2024-01-13T05:38:35.998" v="3007" actId="20577"/>
          <ac:spMkLst>
            <pc:docMk/>
            <pc:sldMk cId="3800110765" sldId="266"/>
            <ac:spMk id="3" creationId="{A3B3CC87-05DD-DBF8-A83E-E22DE27B16FC}"/>
          </ac:spMkLst>
        </pc:spChg>
        <pc:spChg chg="add mod">
          <ac:chgData name="Toby Donaldson" userId="2e6e5431-bb17-4c41-9985-d39c50d83c73" providerId="ADAL" clId="{F56B8EF3-5C90-42FD-AD3E-B2A337B95298}" dt="2024-01-13T05:42:41.316" v="3025" actId="20577"/>
          <ac:spMkLst>
            <pc:docMk/>
            <pc:sldMk cId="3800110765" sldId="266"/>
            <ac:spMk id="5" creationId="{B3902004-C221-8059-C11F-0C373FF697C1}"/>
          </ac:spMkLst>
        </pc:spChg>
        <pc:spChg chg="add del mod">
          <ac:chgData name="Toby Donaldson" userId="2e6e5431-bb17-4c41-9985-d39c50d83c73" providerId="ADAL" clId="{F56B8EF3-5C90-42FD-AD3E-B2A337B95298}" dt="2024-01-12T23:47:10.340" v="2612" actId="21"/>
          <ac:spMkLst>
            <pc:docMk/>
            <pc:sldMk cId="3800110765" sldId="266"/>
            <ac:spMk id="6" creationId="{A66AF61D-8B2B-2826-EAAA-B12A961E44FB}"/>
          </ac:spMkLst>
        </pc:spChg>
        <pc:spChg chg="add del mod">
          <ac:chgData name="Toby Donaldson" userId="2e6e5431-bb17-4c41-9985-d39c50d83c73" providerId="ADAL" clId="{F56B8EF3-5C90-42FD-AD3E-B2A337B95298}" dt="2024-01-13T05:40:43.214" v="3023" actId="21"/>
          <ac:spMkLst>
            <pc:docMk/>
            <pc:sldMk cId="3800110765" sldId="266"/>
            <ac:spMk id="7" creationId="{DA054DDE-A224-AD80-9AD0-9AB527CDA3F5}"/>
          </ac:spMkLst>
        </pc:spChg>
      </pc:sldChg>
      <pc:sldChg chg="delSp add mod ord">
        <pc:chgData name="Toby Donaldson" userId="2e6e5431-bb17-4c41-9985-d39c50d83c73" providerId="ADAL" clId="{F56B8EF3-5C90-42FD-AD3E-B2A337B95298}" dt="2024-01-13T05:40:32.121" v="3021"/>
        <pc:sldMkLst>
          <pc:docMk/>
          <pc:sldMk cId="75609365" sldId="267"/>
        </pc:sldMkLst>
        <pc:spChg chg="del">
          <ac:chgData name="Toby Donaldson" userId="2e6e5431-bb17-4c41-9985-d39c50d83c73" providerId="ADAL" clId="{F56B8EF3-5C90-42FD-AD3E-B2A337B95298}" dt="2024-01-13T05:40:27.343" v="3018" actId="21"/>
          <ac:spMkLst>
            <pc:docMk/>
            <pc:sldMk cId="75609365" sldId="267"/>
            <ac:spMk id="5" creationId="{B3902004-C221-8059-C11F-0C373FF697C1}"/>
          </ac:spMkLst>
        </pc:spChg>
        <pc:spChg chg="del">
          <ac:chgData name="Toby Donaldson" userId="2e6e5431-bb17-4c41-9985-d39c50d83c73" providerId="ADAL" clId="{F56B8EF3-5C90-42FD-AD3E-B2A337B95298}" dt="2024-01-13T05:40:29.997" v="3019" actId="21"/>
          <ac:spMkLst>
            <pc:docMk/>
            <pc:sldMk cId="75609365" sldId="267"/>
            <ac:spMk id="7" creationId="{DA054DDE-A224-AD80-9AD0-9AB527CDA3F5}"/>
          </ac:spMkLst>
        </pc:spChg>
      </pc:sldChg>
      <pc:sldChg chg="delSp add del mod ord">
        <pc:chgData name="Toby Donaldson" userId="2e6e5431-bb17-4c41-9985-d39c50d83c73" providerId="ADAL" clId="{F56B8EF3-5C90-42FD-AD3E-B2A337B95298}" dt="2024-01-13T05:38:49.680" v="3008" actId="2696"/>
        <pc:sldMkLst>
          <pc:docMk/>
          <pc:sldMk cId="2808783870" sldId="267"/>
        </pc:sldMkLst>
        <pc:spChg chg="del">
          <ac:chgData name="Toby Donaldson" userId="2e6e5431-bb17-4c41-9985-d39c50d83c73" providerId="ADAL" clId="{F56B8EF3-5C90-42FD-AD3E-B2A337B95298}" dt="2024-01-13T00:08:07.483" v="2840" actId="21"/>
          <ac:spMkLst>
            <pc:docMk/>
            <pc:sldMk cId="2808783870" sldId="267"/>
            <ac:spMk id="5" creationId="{B3902004-C221-8059-C11F-0C373FF697C1}"/>
          </ac:spMkLst>
        </pc:spChg>
      </pc:sldChg>
      <pc:sldChg chg="del">
        <pc:chgData name="Toby Donaldson" userId="2e6e5431-bb17-4c41-9985-d39c50d83c73" providerId="ADAL" clId="{F56B8EF3-5C90-42FD-AD3E-B2A337B95298}" dt="2024-01-12T23:17:08.072" v="16" actId="2696"/>
        <pc:sldMkLst>
          <pc:docMk/>
          <pc:sldMk cId="3517402658" sldId="267"/>
        </pc:sldMkLst>
      </pc:sldChg>
      <pc:sldChg chg="del">
        <pc:chgData name="Toby Donaldson" userId="2e6e5431-bb17-4c41-9985-d39c50d83c73" providerId="ADAL" clId="{F56B8EF3-5C90-42FD-AD3E-B2A337B95298}" dt="2024-01-12T23:17:08.072" v="16" actId="2696"/>
        <pc:sldMkLst>
          <pc:docMk/>
          <pc:sldMk cId="3375718809" sldId="268"/>
        </pc:sldMkLst>
      </pc:sldChg>
      <pc:sldChg chg="addSp delSp modSp add mod">
        <pc:chgData name="Toby Donaldson" userId="2e6e5431-bb17-4c41-9985-d39c50d83c73" providerId="ADAL" clId="{F56B8EF3-5C90-42FD-AD3E-B2A337B95298}" dt="2024-01-15T04:33:05.994" v="6576" actId="20577"/>
        <pc:sldMkLst>
          <pc:docMk/>
          <pc:sldMk cId="3700499661" sldId="268"/>
        </pc:sldMkLst>
        <pc:spChg chg="mod">
          <ac:chgData name="Toby Donaldson" userId="2e6e5431-bb17-4c41-9985-d39c50d83c73" providerId="ADAL" clId="{F56B8EF3-5C90-42FD-AD3E-B2A337B95298}" dt="2024-01-13T06:05:23.097" v="5063" actId="14100"/>
          <ac:spMkLst>
            <pc:docMk/>
            <pc:sldMk cId="3700499661" sldId="268"/>
            <ac:spMk id="3" creationId="{A3B3CC87-05DD-DBF8-A83E-E22DE27B16FC}"/>
          </ac:spMkLst>
        </pc:spChg>
        <pc:spChg chg="del">
          <ac:chgData name="Toby Donaldson" userId="2e6e5431-bb17-4c41-9985-d39c50d83c73" providerId="ADAL" clId="{F56B8EF3-5C90-42FD-AD3E-B2A337B95298}" dt="2024-01-13T06:04:16.180" v="5060" actId="21"/>
          <ac:spMkLst>
            <pc:docMk/>
            <pc:sldMk cId="3700499661" sldId="268"/>
            <ac:spMk id="5" creationId="{B3902004-C221-8059-C11F-0C373FF697C1}"/>
          </ac:spMkLst>
        </pc:spChg>
        <pc:spChg chg="add mod">
          <ac:chgData name="Toby Donaldson" userId="2e6e5431-bb17-4c41-9985-d39c50d83c73" providerId="ADAL" clId="{F56B8EF3-5C90-42FD-AD3E-B2A337B95298}" dt="2024-01-15T04:33:05.994" v="6576" actId="20577"/>
          <ac:spMkLst>
            <pc:docMk/>
            <pc:sldMk cId="3700499661" sldId="268"/>
            <ac:spMk id="6" creationId="{0074C415-6154-5C12-1F7A-1EDC07AA0523}"/>
          </ac:spMkLst>
        </pc:spChg>
        <pc:spChg chg="del">
          <ac:chgData name="Toby Donaldson" userId="2e6e5431-bb17-4c41-9985-d39c50d83c73" providerId="ADAL" clId="{F56B8EF3-5C90-42FD-AD3E-B2A337B95298}" dt="2024-01-13T06:04:23.680" v="5061" actId="21"/>
          <ac:spMkLst>
            <pc:docMk/>
            <pc:sldMk cId="3700499661" sldId="268"/>
            <ac:spMk id="7" creationId="{DA054DDE-A224-AD80-9AD0-9AB527CDA3F5}"/>
          </ac:spMkLst>
        </pc:spChg>
      </pc:sldChg>
      <pc:sldChg chg="del">
        <pc:chgData name="Toby Donaldson" userId="2e6e5431-bb17-4c41-9985-d39c50d83c73" providerId="ADAL" clId="{F56B8EF3-5C90-42FD-AD3E-B2A337B95298}" dt="2024-01-12T23:17:08.072" v="16" actId="2696"/>
        <pc:sldMkLst>
          <pc:docMk/>
          <pc:sldMk cId="2011753331" sldId="269"/>
        </pc:sldMkLst>
      </pc:sldChg>
      <pc:sldChg chg="addSp modSp add mod">
        <pc:chgData name="Toby Donaldson" userId="2e6e5431-bb17-4c41-9985-d39c50d83c73" providerId="ADAL" clId="{F56B8EF3-5C90-42FD-AD3E-B2A337B95298}" dt="2024-01-13T05:46:58.641" v="3368" actId="11529"/>
        <pc:sldMkLst>
          <pc:docMk/>
          <pc:sldMk cId="3349829518" sldId="269"/>
        </pc:sldMkLst>
        <pc:spChg chg="mod">
          <ac:chgData name="Toby Donaldson" userId="2e6e5431-bb17-4c41-9985-d39c50d83c73" providerId="ADAL" clId="{F56B8EF3-5C90-42FD-AD3E-B2A337B95298}" dt="2024-01-13T05:46:19.768" v="3288" actId="1076"/>
          <ac:spMkLst>
            <pc:docMk/>
            <pc:sldMk cId="3349829518" sldId="269"/>
            <ac:spMk id="5" creationId="{B3902004-C221-8059-C11F-0C373FF697C1}"/>
          </ac:spMkLst>
        </pc:spChg>
        <pc:spChg chg="add mod">
          <ac:chgData name="Toby Donaldson" userId="2e6e5431-bb17-4c41-9985-d39c50d83c73" providerId="ADAL" clId="{F56B8EF3-5C90-42FD-AD3E-B2A337B95298}" dt="2024-01-13T05:46:00.800" v="3284" actId="1076"/>
          <ac:spMkLst>
            <pc:docMk/>
            <pc:sldMk cId="3349829518" sldId="269"/>
            <ac:spMk id="6" creationId="{657B7BCF-4717-8A99-65E5-2F712B23D502}"/>
          </ac:spMkLst>
        </pc:spChg>
        <pc:spChg chg="add mod">
          <ac:chgData name="Toby Donaldson" userId="2e6e5431-bb17-4c41-9985-d39c50d83c73" providerId="ADAL" clId="{F56B8EF3-5C90-42FD-AD3E-B2A337B95298}" dt="2024-01-13T05:46:46.384" v="3367" actId="1076"/>
          <ac:spMkLst>
            <pc:docMk/>
            <pc:sldMk cId="3349829518" sldId="269"/>
            <ac:spMk id="9" creationId="{A4462FDA-B578-457E-87FF-D04F9402994E}"/>
          </ac:spMkLst>
        </pc:spChg>
        <pc:cxnChg chg="add mod">
          <ac:chgData name="Toby Donaldson" userId="2e6e5431-bb17-4c41-9985-d39c50d83c73" providerId="ADAL" clId="{F56B8EF3-5C90-42FD-AD3E-B2A337B95298}" dt="2024-01-13T05:46:22.602" v="3289" actId="14100"/>
          <ac:cxnSpMkLst>
            <pc:docMk/>
            <pc:sldMk cId="3349829518" sldId="269"/>
            <ac:cxnSpMk id="8" creationId="{62A469E4-9F5C-6C1F-B8BC-058482300BDA}"/>
          </ac:cxnSpMkLst>
        </pc:cxnChg>
        <pc:cxnChg chg="add">
          <ac:chgData name="Toby Donaldson" userId="2e6e5431-bb17-4c41-9985-d39c50d83c73" providerId="ADAL" clId="{F56B8EF3-5C90-42FD-AD3E-B2A337B95298}" dt="2024-01-13T05:46:58.641" v="3368" actId="11529"/>
          <ac:cxnSpMkLst>
            <pc:docMk/>
            <pc:sldMk cId="3349829518" sldId="269"/>
            <ac:cxnSpMk id="12" creationId="{16D38E8D-D4CB-3C97-1C29-F948A84BD3A6}"/>
          </ac:cxnSpMkLst>
        </pc:cxnChg>
      </pc:sldChg>
      <pc:sldChg chg="del">
        <pc:chgData name="Toby Donaldson" userId="2e6e5431-bb17-4c41-9985-d39c50d83c73" providerId="ADAL" clId="{F56B8EF3-5C90-42FD-AD3E-B2A337B95298}" dt="2024-01-12T23:17:08.072" v="16" actId="2696"/>
        <pc:sldMkLst>
          <pc:docMk/>
          <pc:sldMk cId="396683559" sldId="270"/>
        </pc:sldMkLst>
      </pc:sldChg>
      <pc:sldChg chg="addSp delSp modSp new mod modClrScheme chgLayout">
        <pc:chgData name="Toby Donaldson" userId="2e6e5431-bb17-4c41-9985-d39c50d83c73" providerId="ADAL" clId="{F56B8EF3-5C90-42FD-AD3E-B2A337B95298}" dt="2024-01-13T05:50:06.016" v="3744" actId="5793"/>
        <pc:sldMkLst>
          <pc:docMk/>
          <pc:sldMk cId="3877031596" sldId="270"/>
        </pc:sldMkLst>
        <pc:spChg chg="mod ord">
          <ac:chgData name="Toby Donaldson" userId="2e6e5431-bb17-4c41-9985-d39c50d83c73" providerId="ADAL" clId="{F56B8EF3-5C90-42FD-AD3E-B2A337B95298}" dt="2024-01-13T05:47:31.757" v="3371" actId="700"/>
          <ac:spMkLst>
            <pc:docMk/>
            <pc:sldMk cId="3877031596" sldId="270"/>
            <ac:spMk id="2" creationId="{8A76BCB5-7603-7194-9A0C-87F8B8E0BECC}"/>
          </ac:spMkLst>
        </pc:spChg>
        <pc:spChg chg="del mod ord">
          <ac:chgData name="Toby Donaldson" userId="2e6e5431-bb17-4c41-9985-d39c50d83c73" providerId="ADAL" clId="{F56B8EF3-5C90-42FD-AD3E-B2A337B95298}" dt="2024-01-13T05:47:31.757" v="3371" actId="700"/>
          <ac:spMkLst>
            <pc:docMk/>
            <pc:sldMk cId="3877031596" sldId="270"/>
            <ac:spMk id="3" creationId="{FBBE70AF-955C-AF39-A0AB-0B07E8BDE5BF}"/>
          </ac:spMkLst>
        </pc:spChg>
        <pc:spChg chg="mod ord">
          <ac:chgData name="Toby Donaldson" userId="2e6e5431-bb17-4c41-9985-d39c50d83c73" providerId="ADAL" clId="{F56B8EF3-5C90-42FD-AD3E-B2A337B95298}" dt="2024-01-13T05:47:31.757" v="3371" actId="700"/>
          <ac:spMkLst>
            <pc:docMk/>
            <pc:sldMk cId="3877031596" sldId="270"/>
            <ac:spMk id="4" creationId="{94B06BB9-DE6A-7BFC-B1F2-E4F894163623}"/>
          </ac:spMkLst>
        </pc:spChg>
        <pc:spChg chg="add mod ord">
          <ac:chgData name="Toby Donaldson" userId="2e6e5431-bb17-4c41-9985-d39c50d83c73" providerId="ADAL" clId="{F56B8EF3-5C90-42FD-AD3E-B2A337B95298}" dt="2024-01-13T05:48:32.562" v="3541" actId="122"/>
          <ac:spMkLst>
            <pc:docMk/>
            <pc:sldMk cId="3877031596" sldId="270"/>
            <ac:spMk id="5" creationId="{EEED5863-62D2-CABA-6CC2-667D2E307BDA}"/>
          </ac:spMkLst>
        </pc:spChg>
        <pc:spChg chg="add mod ord">
          <ac:chgData name="Toby Donaldson" userId="2e6e5431-bb17-4c41-9985-d39c50d83c73" providerId="ADAL" clId="{F56B8EF3-5C90-42FD-AD3E-B2A337B95298}" dt="2024-01-13T05:50:06.016" v="3744" actId="5793"/>
          <ac:spMkLst>
            <pc:docMk/>
            <pc:sldMk cId="3877031596" sldId="270"/>
            <ac:spMk id="6" creationId="{CBA71C1A-66AC-53BB-D3B0-BD35EC499A20}"/>
          </ac:spMkLst>
        </pc:spChg>
      </pc:sldChg>
      <pc:sldChg chg="addSp delSp modSp new mod modClrScheme chgLayout">
        <pc:chgData name="Toby Donaldson" userId="2e6e5431-bb17-4c41-9985-d39c50d83c73" providerId="ADAL" clId="{F56B8EF3-5C90-42FD-AD3E-B2A337B95298}" dt="2024-01-13T05:53:10.386" v="4176" actId="21"/>
        <pc:sldMkLst>
          <pc:docMk/>
          <pc:sldMk cId="155023636" sldId="271"/>
        </pc:sldMkLst>
        <pc:spChg chg="mod ord">
          <ac:chgData name="Toby Donaldson" userId="2e6e5431-bb17-4c41-9985-d39c50d83c73" providerId="ADAL" clId="{F56B8EF3-5C90-42FD-AD3E-B2A337B95298}" dt="2024-01-13T05:50:34.209" v="3776" actId="700"/>
          <ac:spMkLst>
            <pc:docMk/>
            <pc:sldMk cId="155023636" sldId="271"/>
            <ac:spMk id="2" creationId="{AFCF70B4-DE9E-A28D-522E-1E5424A29C3B}"/>
          </ac:spMkLst>
        </pc:spChg>
        <pc:spChg chg="del mod ord">
          <ac:chgData name="Toby Donaldson" userId="2e6e5431-bb17-4c41-9985-d39c50d83c73" providerId="ADAL" clId="{F56B8EF3-5C90-42FD-AD3E-B2A337B95298}" dt="2024-01-13T05:50:34.209" v="3776" actId="700"/>
          <ac:spMkLst>
            <pc:docMk/>
            <pc:sldMk cId="155023636" sldId="271"/>
            <ac:spMk id="3" creationId="{A71CCBF0-D710-2BDA-018C-7E3FB90C5F7F}"/>
          </ac:spMkLst>
        </pc:spChg>
        <pc:spChg chg="del">
          <ac:chgData name="Toby Donaldson" userId="2e6e5431-bb17-4c41-9985-d39c50d83c73" providerId="ADAL" clId="{F56B8EF3-5C90-42FD-AD3E-B2A337B95298}" dt="2024-01-13T05:50:34.209" v="3776" actId="700"/>
          <ac:spMkLst>
            <pc:docMk/>
            <pc:sldMk cId="155023636" sldId="271"/>
            <ac:spMk id="4" creationId="{F240D3F9-C3D9-BDE8-6AD6-5E933D63B831}"/>
          </ac:spMkLst>
        </pc:spChg>
        <pc:spChg chg="mod ord">
          <ac:chgData name="Toby Donaldson" userId="2e6e5431-bb17-4c41-9985-d39c50d83c73" providerId="ADAL" clId="{F56B8EF3-5C90-42FD-AD3E-B2A337B95298}" dt="2024-01-13T05:50:34.209" v="3776" actId="700"/>
          <ac:spMkLst>
            <pc:docMk/>
            <pc:sldMk cId="155023636" sldId="271"/>
            <ac:spMk id="5" creationId="{3B427AF0-BD04-3492-68EE-9BBB9765A050}"/>
          </ac:spMkLst>
        </pc:spChg>
        <pc:spChg chg="add mod ord">
          <ac:chgData name="Toby Donaldson" userId="2e6e5431-bb17-4c41-9985-d39c50d83c73" providerId="ADAL" clId="{F56B8EF3-5C90-42FD-AD3E-B2A337B95298}" dt="2024-01-13T05:52:54.609" v="4174" actId="113"/>
          <ac:spMkLst>
            <pc:docMk/>
            <pc:sldMk cId="155023636" sldId="271"/>
            <ac:spMk id="6" creationId="{1E20D296-E6A8-324C-CB88-3CCB96F8AD49}"/>
          </ac:spMkLst>
        </pc:spChg>
        <pc:spChg chg="add del mod">
          <ac:chgData name="Toby Donaldson" userId="2e6e5431-bb17-4c41-9985-d39c50d83c73" providerId="ADAL" clId="{F56B8EF3-5C90-42FD-AD3E-B2A337B95298}" dt="2024-01-13T05:53:10.386" v="4176" actId="21"/>
          <ac:spMkLst>
            <pc:docMk/>
            <pc:sldMk cId="155023636" sldId="271"/>
            <ac:spMk id="7" creationId="{234AB0BE-B4AB-2690-0349-5C3F47F6DF60}"/>
          </ac:spMkLst>
        </pc:spChg>
      </pc:sldChg>
      <pc:sldChg chg="del">
        <pc:chgData name="Toby Donaldson" userId="2e6e5431-bb17-4c41-9985-d39c50d83c73" providerId="ADAL" clId="{F56B8EF3-5C90-42FD-AD3E-B2A337B95298}" dt="2024-01-12T23:17:08.072" v="16" actId="2696"/>
        <pc:sldMkLst>
          <pc:docMk/>
          <pc:sldMk cId="1463498382" sldId="271"/>
        </pc:sldMkLst>
      </pc:sldChg>
      <pc:sldChg chg="addSp modSp add mod">
        <pc:chgData name="Toby Donaldson" userId="2e6e5431-bb17-4c41-9985-d39c50d83c73" providerId="ADAL" clId="{F56B8EF3-5C90-42FD-AD3E-B2A337B95298}" dt="2024-01-13T06:03:27.190" v="5059" actId="113"/>
        <pc:sldMkLst>
          <pc:docMk/>
          <pc:sldMk cId="1471775431" sldId="272"/>
        </pc:sldMkLst>
        <pc:spChg chg="mod">
          <ac:chgData name="Toby Donaldson" userId="2e6e5431-bb17-4c41-9985-d39c50d83c73" providerId="ADAL" clId="{F56B8EF3-5C90-42FD-AD3E-B2A337B95298}" dt="2024-01-13T06:02:21.217" v="4982" actId="1076"/>
          <ac:spMkLst>
            <pc:docMk/>
            <pc:sldMk cId="1471775431" sldId="272"/>
            <ac:spMk id="7" creationId="{234AB0BE-B4AB-2690-0349-5C3F47F6DF60}"/>
          </ac:spMkLst>
        </pc:spChg>
        <pc:spChg chg="add mod">
          <ac:chgData name="Toby Donaldson" userId="2e6e5431-bb17-4c41-9985-d39c50d83c73" providerId="ADAL" clId="{F56B8EF3-5C90-42FD-AD3E-B2A337B95298}" dt="2024-01-13T06:03:27.190" v="5059" actId="113"/>
          <ac:spMkLst>
            <pc:docMk/>
            <pc:sldMk cId="1471775431" sldId="272"/>
            <ac:spMk id="8" creationId="{F0D79F00-076A-C4AC-D3F5-24C50CDF8DDF}"/>
          </ac:spMkLst>
        </pc:spChg>
        <pc:spChg chg="add mod">
          <ac:chgData name="Toby Donaldson" userId="2e6e5431-bb17-4c41-9985-d39c50d83c73" providerId="ADAL" clId="{F56B8EF3-5C90-42FD-AD3E-B2A337B95298}" dt="2024-01-13T06:03:16.546" v="5057" actId="1076"/>
          <ac:spMkLst>
            <pc:docMk/>
            <pc:sldMk cId="1471775431" sldId="272"/>
            <ac:spMk id="12" creationId="{7EB583ED-E73C-3D82-5C14-981AF432C085}"/>
          </ac:spMkLst>
        </pc:spChg>
        <pc:spChg chg="add mod">
          <ac:chgData name="Toby Donaldson" userId="2e6e5431-bb17-4c41-9985-d39c50d83c73" providerId="ADAL" clId="{F56B8EF3-5C90-42FD-AD3E-B2A337B95298}" dt="2024-01-13T06:00:48.009" v="4862" actId="14100"/>
          <ac:spMkLst>
            <pc:docMk/>
            <pc:sldMk cId="1471775431" sldId="272"/>
            <ac:spMk id="13" creationId="{2AD0777F-A9B9-2D3F-EA3E-6068248EF7C3}"/>
          </ac:spMkLst>
        </pc:spChg>
        <pc:cxnChg chg="add mod">
          <ac:chgData name="Toby Donaldson" userId="2e6e5431-bb17-4c41-9985-d39c50d83c73" providerId="ADAL" clId="{F56B8EF3-5C90-42FD-AD3E-B2A337B95298}" dt="2024-01-13T06:02:21.217" v="4982" actId="1076"/>
          <ac:cxnSpMkLst>
            <pc:docMk/>
            <pc:sldMk cId="1471775431" sldId="272"/>
            <ac:cxnSpMk id="4" creationId="{D0BB8A87-0171-5CAA-BC93-260961D1A526}"/>
          </ac:cxnSpMkLst>
        </pc:cxnChg>
        <pc:cxnChg chg="add mod">
          <ac:chgData name="Toby Donaldson" userId="2e6e5431-bb17-4c41-9985-d39c50d83c73" providerId="ADAL" clId="{F56B8EF3-5C90-42FD-AD3E-B2A337B95298}" dt="2024-01-13T06:03:21.024" v="5058" actId="14100"/>
          <ac:cxnSpMkLst>
            <pc:docMk/>
            <pc:sldMk cId="1471775431" sldId="272"/>
            <ac:cxnSpMk id="10" creationId="{BB1A7C7C-6E6D-E35C-017C-FA2D7B3598EB}"/>
          </ac:cxnSpMkLst>
        </pc:cxnChg>
      </pc:sldChg>
      <pc:sldChg chg="del">
        <pc:chgData name="Toby Donaldson" userId="2e6e5431-bb17-4c41-9985-d39c50d83c73" providerId="ADAL" clId="{F56B8EF3-5C90-42FD-AD3E-B2A337B95298}" dt="2024-01-12T23:17:08.072" v="16" actId="2696"/>
        <pc:sldMkLst>
          <pc:docMk/>
          <pc:sldMk cId="3133643840" sldId="272"/>
        </pc:sldMkLst>
      </pc:sldChg>
      <pc:sldChg chg="add del">
        <pc:chgData name="Toby Donaldson" userId="2e6e5431-bb17-4c41-9985-d39c50d83c73" providerId="ADAL" clId="{F56B8EF3-5C90-42FD-AD3E-B2A337B95298}" dt="2024-01-13T05:54:44.892" v="4276" actId="2696"/>
        <pc:sldMkLst>
          <pc:docMk/>
          <pc:sldMk cId="715362310" sldId="273"/>
        </pc:sldMkLst>
      </pc:sldChg>
      <pc:sldChg chg="addSp delSp modSp add mod">
        <pc:chgData name="Toby Donaldson" userId="2e6e5431-bb17-4c41-9985-d39c50d83c73" providerId="ADAL" clId="{F56B8EF3-5C90-42FD-AD3E-B2A337B95298}" dt="2024-01-13T06:00:18.584" v="4859" actId="14100"/>
        <pc:sldMkLst>
          <pc:docMk/>
          <pc:sldMk cId="866962288" sldId="273"/>
        </pc:sldMkLst>
        <pc:spChg chg="del">
          <ac:chgData name="Toby Donaldson" userId="2e6e5431-bb17-4c41-9985-d39c50d83c73" providerId="ADAL" clId="{F56B8EF3-5C90-42FD-AD3E-B2A337B95298}" dt="2024-01-13T05:56:15.209" v="4520" actId="21"/>
          <ac:spMkLst>
            <pc:docMk/>
            <pc:sldMk cId="866962288" sldId="273"/>
            <ac:spMk id="7" creationId="{234AB0BE-B4AB-2690-0349-5C3F47F6DF60}"/>
          </ac:spMkLst>
        </pc:spChg>
        <pc:spChg chg="mod">
          <ac:chgData name="Toby Donaldson" userId="2e6e5431-bb17-4c41-9985-d39c50d83c73" providerId="ADAL" clId="{F56B8EF3-5C90-42FD-AD3E-B2A337B95298}" dt="2024-01-13T05:58:55.676" v="4847" actId="122"/>
          <ac:spMkLst>
            <pc:docMk/>
            <pc:sldMk cId="866962288" sldId="273"/>
            <ac:spMk id="8" creationId="{F0D79F00-076A-C4AC-D3F5-24C50CDF8DDF}"/>
          </ac:spMkLst>
        </pc:spChg>
        <pc:spChg chg="add mod">
          <ac:chgData name="Toby Donaldson" userId="2e6e5431-bb17-4c41-9985-d39c50d83c73" providerId="ADAL" clId="{F56B8EF3-5C90-42FD-AD3E-B2A337B95298}" dt="2024-01-13T06:00:14.826" v="4858" actId="1076"/>
          <ac:spMkLst>
            <pc:docMk/>
            <pc:sldMk cId="866962288" sldId="273"/>
            <ac:spMk id="12" creationId="{17B60DBA-3DF0-1E41-93EC-B83CD44E94BD}"/>
          </ac:spMkLst>
        </pc:spChg>
        <pc:spChg chg="add mod">
          <ac:chgData name="Toby Donaldson" userId="2e6e5431-bb17-4c41-9985-d39c50d83c73" providerId="ADAL" clId="{F56B8EF3-5C90-42FD-AD3E-B2A337B95298}" dt="2024-01-13T05:59:43.087" v="4851" actId="208"/>
          <ac:spMkLst>
            <pc:docMk/>
            <pc:sldMk cId="866962288" sldId="273"/>
            <ac:spMk id="15" creationId="{17F5BE2E-516E-C09A-2172-CB7447B2E5C5}"/>
          </ac:spMkLst>
        </pc:spChg>
        <pc:spChg chg="add mod">
          <ac:chgData name="Toby Donaldson" userId="2e6e5431-bb17-4c41-9985-d39c50d83c73" providerId="ADAL" clId="{F56B8EF3-5C90-42FD-AD3E-B2A337B95298}" dt="2024-01-13T06:00:09.017" v="4857" actId="208"/>
          <ac:spMkLst>
            <pc:docMk/>
            <pc:sldMk cId="866962288" sldId="273"/>
            <ac:spMk id="18" creationId="{E358BBAD-A7CE-F150-0FE8-39953B9B82B9}"/>
          </ac:spMkLst>
        </pc:spChg>
        <pc:cxnChg chg="mod">
          <ac:chgData name="Toby Donaldson" userId="2e6e5431-bb17-4c41-9985-d39c50d83c73" providerId="ADAL" clId="{F56B8EF3-5C90-42FD-AD3E-B2A337B95298}" dt="2024-01-13T06:00:18.584" v="4859" actId="14100"/>
          <ac:cxnSpMkLst>
            <pc:docMk/>
            <pc:sldMk cId="866962288" sldId="273"/>
            <ac:cxnSpMk id="4" creationId="{D0BB8A87-0171-5CAA-BC93-260961D1A526}"/>
          </ac:cxnSpMkLst>
        </pc:cxnChg>
        <pc:cxnChg chg="mod">
          <ac:chgData name="Toby Donaldson" userId="2e6e5431-bb17-4c41-9985-d39c50d83c73" providerId="ADAL" clId="{F56B8EF3-5C90-42FD-AD3E-B2A337B95298}" dt="2024-01-13T05:59:52.281" v="4853" actId="14100"/>
          <ac:cxnSpMkLst>
            <pc:docMk/>
            <pc:sldMk cId="866962288" sldId="273"/>
            <ac:cxnSpMk id="10" creationId="{BB1A7C7C-6E6D-E35C-017C-FA2D7B3598EB}"/>
          </ac:cxnSpMkLst>
        </pc:cxnChg>
      </pc:sldChg>
      <pc:sldChg chg="del">
        <pc:chgData name="Toby Donaldson" userId="2e6e5431-bb17-4c41-9985-d39c50d83c73" providerId="ADAL" clId="{F56B8EF3-5C90-42FD-AD3E-B2A337B95298}" dt="2024-01-12T23:17:08.072" v="16" actId="2696"/>
        <pc:sldMkLst>
          <pc:docMk/>
          <pc:sldMk cId="1284412257" sldId="273"/>
        </pc:sldMkLst>
      </pc:sldChg>
      <pc:sldChg chg="del">
        <pc:chgData name="Toby Donaldson" userId="2e6e5431-bb17-4c41-9985-d39c50d83c73" providerId="ADAL" clId="{F56B8EF3-5C90-42FD-AD3E-B2A337B95298}" dt="2024-01-12T23:17:08.072" v="16" actId="2696"/>
        <pc:sldMkLst>
          <pc:docMk/>
          <pc:sldMk cId="1550435524" sldId="274"/>
        </pc:sldMkLst>
      </pc:sldChg>
      <pc:sldChg chg="modSp add mod">
        <pc:chgData name="Toby Donaldson" userId="2e6e5431-bb17-4c41-9985-d39c50d83c73" providerId="ADAL" clId="{F56B8EF3-5C90-42FD-AD3E-B2A337B95298}" dt="2024-01-13T06:07:36.661" v="5338" actId="20577"/>
        <pc:sldMkLst>
          <pc:docMk/>
          <pc:sldMk cId="3215519779" sldId="274"/>
        </pc:sldMkLst>
        <pc:spChg chg="mod">
          <ac:chgData name="Toby Donaldson" userId="2e6e5431-bb17-4c41-9985-d39c50d83c73" providerId="ADAL" clId="{F56B8EF3-5C90-42FD-AD3E-B2A337B95298}" dt="2024-01-13T06:07:36.661" v="5338" actId="20577"/>
          <ac:spMkLst>
            <pc:docMk/>
            <pc:sldMk cId="3215519779" sldId="274"/>
            <ac:spMk id="6" creationId="{0074C415-6154-5C12-1F7A-1EDC07AA0523}"/>
          </ac:spMkLst>
        </pc:spChg>
      </pc:sldChg>
      <pc:sldChg chg="modSp add mod">
        <pc:chgData name="Toby Donaldson" userId="2e6e5431-bb17-4c41-9985-d39c50d83c73" providerId="ADAL" clId="{F56B8EF3-5C90-42FD-AD3E-B2A337B95298}" dt="2024-01-13T06:10:16.705" v="5700" actId="20577"/>
        <pc:sldMkLst>
          <pc:docMk/>
          <pc:sldMk cId="759780921" sldId="275"/>
        </pc:sldMkLst>
        <pc:spChg chg="mod">
          <ac:chgData name="Toby Donaldson" userId="2e6e5431-bb17-4c41-9985-d39c50d83c73" providerId="ADAL" clId="{F56B8EF3-5C90-42FD-AD3E-B2A337B95298}" dt="2024-01-13T06:10:16.705" v="5700" actId="20577"/>
          <ac:spMkLst>
            <pc:docMk/>
            <pc:sldMk cId="759780921" sldId="275"/>
            <ac:spMk id="6" creationId="{0074C415-6154-5C12-1F7A-1EDC07AA0523}"/>
          </ac:spMkLst>
        </pc:spChg>
      </pc:sldChg>
      <pc:sldChg chg="del">
        <pc:chgData name="Toby Donaldson" userId="2e6e5431-bb17-4c41-9985-d39c50d83c73" providerId="ADAL" clId="{F56B8EF3-5C90-42FD-AD3E-B2A337B95298}" dt="2024-01-12T23:17:08.072" v="16" actId="2696"/>
        <pc:sldMkLst>
          <pc:docMk/>
          <pc:sldMk cId="2765846928" sldId="275"/>
        </pc:sldMkLst>
      </pc:sldChg>
      <pc:sldChg chg="addSp delSp modSp new mod">
        <pc:chgData name="Toby Donaldson" userId="2e6e5431-bb17-4c41-9985-d39c50d83c73" providerId="ADAL" clId="{F56B8EF3-5C90-42FD-AD3E-B2A337B95298}" dt="2024-01-15T04:40:29.606" v="6849" actId="554"/>
        <pc:sldMkLst>
          <pc:docMk/>
          <pc:sldMk cId="2396012569" sldId="276"/>
        </pc:sldMkLst>
        <pc:spChg chg="mod">
          <ac:chgData name="Toby Donaldson" userId="2e6e5431-bb17-4c41-9985-d39c50d83c73" providerId="ADAL" clId="{F56B8EF3-5C90-42FD-AD3E-B2A337B95298}" dt="2024-01-15T04:14:26.107" v="5966" actId="1076"/>
          <ac:spMkLst>
            <pc:docMk/>
            <pc:sldMk cId="2396012569" sldId="276"/>
            <ac:spMk id="2" creationId="{4403B950-2273-B912-706C-CF82F8E9B6D2}"/>
          </ac:spMkLst>
        </pc:spChg>
        <pc:spChg chg="mod">
          <ac:chgData name="Toby Donaldson" userId="2e6e5431-bb17-4c41-9985-d39c50d83c73" providerId="ADAL" clId="{F56B8EF3-5C90-42FD-AD3E-B2A337B95298}" dt="2024-01-15T04:40:17.858" v="6848" actId="1076"/>
          <ac:spMkLst>
            <pc:docMk/>
            <pc:sldMk cId="2396012569" sldId="276"/>
            <ac:spMk id="3" creationId="{DEE6A4FB-E47F-AE50-5727-A9CF18B6513F}"/>
          </ac:spMkLst>
        </pc:spChg>
        <pc:spChg chg="add">
          <ac:chgData name="Toby Donaldson" userId="2e6e5431-bb17-4c41-9985-d39c50d83c73" providerId="ADAL" clId="{F56B8EF3-5C90-42FD-AD3E-B2A337B95298}" dt="2024-01-15T04:18:22.360" v="5974"/>
          <ac:spMkLst>
            <pc:docMk/>
            <pc:sldMk cId="2396012569" sldId="276"/>
            <ac:spMk id="11" creationId="{C54FC84D-7320-6CCA-A766-3F18B9F536A2}"/>
          </ac:spMkLst>
        </pc:spChg>
        <pc:spChg chg="add mod">
          <ac:chgData name="Toby Donaldson" userId="2e6e5431-bb17-4c41-9985-d39c50d83c73" providerId="ADAL" clId="{F56B8EF3-5C90-42FD-AD3E-B2A337B95298}" dt="2024-01-15T04:40:29.606" v="6849" actId="554"/>
          <ac:spMkLst>
            <pc:docMk/>
            <pc:sldMk cId="2396012569" sldId="276"/>
            <ac:spMk id="14" creationId="{CF47EE7D-B7F3-F38F-2336-7FB40B10C91E}"/>
          </ac:spMkLst>
        </pc:spChg>
        <pc:spChg chg="add mod">
          <ac:chgData name="Toby Donaldson" userId="2e6e5431-bb17-4c41-9985-d39c50d83c73" providerId="ADAL" clId="{F56B8EF3-5C90-42FD-AD3E-B2A337B95298}" dt="2024-01-15T04:40:29.606" v="6849" actId="554"/>
          <ac:spMkLst>
            <pc:docMk/>
            <pc:sldMk cId="2396012569" sldId="276"/>
            <ac:spMk id="16" creationId="{01F15458-C118-AAFE-F07A-078809961E33}"/>
          </ac:spMkLst>
        </pc:spChg>
        <pc:spChg chg="add mod">
          <ac:chgData name="Toby Donaldson" userId="2e6e5431-bb17-4c41-9985-d39c50d83c73" providerId="ADAL" clId="{F56B8EF3-5C90-42FD-AD3E-B2A337B95298}" dt="2024-01-15T04:40:29.606" v="6849" actId="554"/>
          <ac:spMkLst>
            <pc:docMk/>
            <pc:sldMk cId="2396012569" sldId="276"/>
            <ac:spMk id="17" creationId="{EABD5A10-2D2B-02A5-444F-08ED1B6F1818}"/>
          </ac:spMkLst>
        </pc:spChg>
        <pc:grpChg chg="add mod">
          <ac:chgData name="Toby Donaldson" userId="2e6e5431-bb17-4c41-9985-d39c50d83c73" providerId="ADAL" clId="{F56B8EF3-5C90-42FD-AD3E-B2A337B95298}" dt="2024-01-15T04:40:29.606" v="6849" actId="554"/>
          <ac:grpSpMkLst>
            <pc:docMk/>
            <pc:sldMk cId="2396012569" sldId="276"/>
            <ac:grpSpMk id="15" creationId="{7FC6E218-8370-EC4D-AE34-E56C0FB4190A}"/>
          </ac:grpSpMkLst>
        </pc:grpChg>
        <pc:grpChg chg="add mod">
          <ac:chgData name="Toby Donaldson" userId="2e6e5431-bb17-4c41-9985-d39c50d83c73" providerId="ADAL" clId="{F56B8EF3-5C90-42FD-AD3E-B2A337B95298}" dt="2024-01-15T04:40:29.606" v="6849" actId="554"/>
          <ac:grpSpMkLst>
            <pc:docMk/>
            <pc:sldMk cId="2396012569" sldId="276"/>
            <ac:grpSpMk id="18" creationId="{6DD138DB-04DD-5EAC-5C01-AD66FAA47A37}"/>
          </ac:grpSpMkLst>
        </pc:grpChg>
        <pc:grpChg chg="add mod">
          <ac:chgData name="Toby Donaldson" userId="2e6e5431-bb17-4c41-9985-d39c50d83c73" providerId="ADAL" clId="{F56B8EF3-5C90-42FD-AD3E-B2A337B95298}" dt="2024-01-15T04:40:29.606" v="6849" actId="554"/>
          <ac:grpSpMkLst>
            <pc:docMk/>
            <pc:sldMk cId="2396012569" sldId="276"/>
            <ac:grpSpMk id="19" creationId="{9F3229F9-7621-AD13-A76E-A907BFF8EE87}"/>
          </ac:grpSpMkLst>
        </pc:grpChg>
        <pc:picChg chg="add del mod">
          <ac:chgData name="Toby Donaldson" userId="2e6e5431-bb17-4c41-9985-d39c50d83c73" providerId="ADAL" clId="{F56B8EF3-5C90-42FD-AD3E-B2A337B95298}" dt="2024-01-15T04:14:13.777" v="5964" actId="21"/>
          <ac:picMkLst>
            <pc:docMk/>
            <pc:sldMk cId="2396012569" sldId="276"/>
            <ac:picMk id="6" creationId="{3CA663D0-6699-035A-9327-9BCFEB9E547C}"/>
          </ac:picMkLst>
        </pc:picChg>
        <pc:picChg chg="add del mod">
          <ac:chgData name="Toby Donaldson" userId="2e6e5431-bb17-4c41-9985-d39c50d83c73" providerId="ADAL" clId="{F56B8EF3-5C90-42FD-AD3E-B2A337B95298}" dt="2024-01-15T04:15:35.642" v="5968" actId="21"/>
          <ac:picMkLst>
            <pc:docMk/>
            <pc:sldMk cId="2396012569" sldId="276"/>
            <ac:picMk id="8" creationId="{784FB597-59CF-0D25-3AD5-0EA689F13EB8}"/>
          </ac:picMkLst>
        </pc:picChg>
        <pc:picChg chg="add del mod">
          <ac:chgData name="Toby Donaldson" userId="2e6e5431-bb17-4c41-9985-d39c50d83c73" providerId="ADAL" clId="{F56B8EF3-5C90-42FD-AD3E-B2A337B95298}" dt="2024-01-15T04:18:28.249" v="5976" actId="21"/>
          <ac:picMkLst>
            <pc:docMk/>
            <pc:sldMk cId="2396012569" sldId="276"/>
            <ac:picMk id="10" creationId="{07DC7A1F-1C02-5944-21A3-1F1D35032F69}"/>
          </ac:picMkLst>
        </pc:picChg>
        <pc:picChg chg="add mod">
          <ac:chgData name="Toby Donaldson" userId="2e6e5431-bb17-4c41-9985-d39c50d83c73" providerId="ADAL" clId="{F56B8EF3-5C90-42FD-AD3E-B2A337B95298}" dt="2024-01-15T04:40:29.606" v="6849" actId="554"/>
          <ac:picMkLst>
            <pc:docMk/>
            <pc:sldMk cId="2396012569" sldId="276"/>
            <ac:picMk id="12" creationId="{157B69A7-A8F4-F92E-7542-66E122999C21}"/>
          </ac:picMkLst>
        </pc:picChg>
        <pc:picChg chg="add mod">
          <ac:chgData name="Toby Donaldson" userId="2e6e5431-bb17-4c41-9985-d39c50d83c73" providerId="ADAL" clId="{F56B8EF3-5C90-42FD-AD3E-B2A337B95298}" dt="2024-01-15T04:40:29.606" v="6849" actId="554"/>
          <ac:picMkLst>
            <pc:docMk/>
            <pc:sldMk cId="2396012569" sldId="276"/>
            <ac:picMk id="13" creationId="{11F32E15-51F2-615D-A6F8-0C7BAE5B57A9}"/>
          </ac:picMkLst>
        </pc:picChg>
        <pc:picChg chg="add mod">
          <ac:chgData name="Toby Donaldson" userId="2e6e5431-bb17-4c41-9985-d39c50d83c73" providerId="ADAL" clId="{F56B8EF3-5C90-42FD-AD3E-B2A337B95298}" dt="2024-01-15T04:25:59.313" v="6291" actId="1076"/>
          <ac:picMkLst>
            <pc:docMk/>
            <pc:sldMk cId="2396012569" sldId="276"/>
            <ac:picMk id="1028" creationId="{CA243682-DC52-852C-E434-E970FE1F9490}"/>
          </ac:picMkLst>
        </pc:picChg>
        <pc:picChg chg="add mod">
          <ac:chgData name="Toby Donaldson" userId="2e6e5431-bb17-4c41-9985-d39c50d83c73" providerId="ADAL" clId="{F56B8EF3-5C90-42FD-AD3E-B2A337B95298}" dt="2024-01-15T04:40:29.606" v="6849" actId="554"/>
          <ac:picMkLst>
            <pc:docMk/>
            <pc:sldMk cId="2396012569" sldId="276"/>
            <ac:picMk id="1030" creationId="{2955F998-4A5B-7D6A-C642-D534418FB984}"/>
          </ac:picMkLst>
        </pc:picChg>
      </pc:sldChg>
      <pc:sldChg chg="del">
        <pc:chgData name="Toby Donaldson" userId="2e6e5431-bb17-4c41-9985-d39c50d83c73" providerId="ADAL" clId="{F56B8EF3-5C90-42FD-AD3E-B2A337B95298}" dt="2024-01-12T23:17:08.072" v="16" actId="2696"/>
        <pc:sldMkLst>
          <pc:docMk/>
          <pc:sldMk cId="2564176936" sldId="276"/>
        </pc:sldMkLst>
      </pc:sldChg>
      <pc:sldChg chg="del">
        <pc:chgData name="Toby Donaldson" userId="2e6e5431-bb17-4c41-9985-d39c50d83c73" providerId="ADAL" clId="{F56B8EF3-5C90-42FD-AD3E-B2A337B95298}" dt="2024-01-12T23:17:08.072" v="16" actId="2696"/>
        <pc:sldMkLst>
          <pc:docMk/>
          <pc:sldMk cId="1567311950" sldId="277"/>
        </pc:sldMkLst>
      </pc:sldChg>
      <pc:sldChg chg="modSp add mod ord">
        <pc:chgData name="Toby Donaldson" userId="2e6e5431-bb17-4c41-9985-d39c50d83c73" providerId="ADAL" clId="{F56B8EF3-5C90-42FD-AD3E-B2A337B95298}" dt="2024-01-15T04:32:41.176" v="6574" actId="20577"/>
        <pc:sldMkLst>
          <pc:docMk/>
          <pc:sldMk cId="2395158963" sldId="277"/>
        </pc:sldMkLst>
        <pc:spChg chg="mod">
          <ac:chgData name="Toby Donaldson" userId="2e6e5431-bb17-4c41-9985-d39c50d83c73" providerId="ADAL" clId="{F56B8EF3-5C90-42FD-AD3E-B2A337B95298}" dt="2024-01-15T04:32:12.439" v="6425" actId="20577"/>
          <ac:spMkLst>
            <pc:docMk/>
            <pc:sldMk cId="2395158963" sldId="277"/>
            <ac:spMk id="2" creationId="{4403B950-2273-B912-706C-CF82F8E9B6D2}"/>
          </ac:spMkLst>
        </pc:spChg>
        <pc:spChg chg="mod">
          <ac:chgData name="Toby Donaldson" userId="2e6e5431-bb17-4c41-9985-d39c50d83c73" providerId="ADAL" clId="{F56B8EF3-5C90-42FD-AD3E-B2A337B95298}" dt="2024-01-15T04:32:41.176" v="6574" actId="20577"/>
          <ac:spMkLst>
            <pc:docMk/>
            <pc:sldMk cId="2395158963" sldId="277"/>
            <ac:spMk id="3" creationId="{DEE6A4FB-E47F-AE50-5727-A9CF18B6513F}"/>
          </ac:spMkLst>
        </pc:spChg>
      </pc:sldChg>
      <pc:sldChg chg="addSp modSp add mod ord">
        <pc:chgData name="Toby Donaldson" userId="2e6e5431-bb17-4c41-9985-d39c50d83c73" providerId="ADAL" clId="{F56B8EF3-5C90-42FD-AD3E-B2A337B95298}" dt="2024-01-15T04:48:44.972" v="8043" actId="14100"/>
        <pc:sldMkLst>
          <pc:docMk/>
          <pc:sldMk cId="926493247" sldId="278"/>
        </pc:sldMkLst>
        <pc:spChg chg="mod">
          <ac:chgData name="Toby Donaldson" userId="2e6e5431-bb17-4c41-9985-d39c50d83c73" providerId="ADAL" clId="{F56B8EF3-5C90-42FD-AD3E-B2A337B95298}" dt="2024-01-15T04:41:10.333" v="6853"/>
          <ac:spMkLst>
            <pc:docMk/>
            <pc:sldMk cId="926493247" sldId="278"/>
            <ac:spMk id="2" creationId="{44530B2A-3809-F837-03E9-07D5E1B8F199}"/>
          </ac:spMkLst>
        </pc:spChg>
        <pc:spChg chg="mod">
          <ac:chgData name="Toby Donaldson" userId="2e6e5431-bb17-4c41-9985-d39c50d83c73" providerId="ADAL" clId="{F56B8EF3-5C90-42FD-AD3E-B2A337B95298}" dt="2024-01-15T04:46:35.067" v="7746" actId="20577"/>
          <ac:spMkLst>
            <pc:docMk/>
            <pc:sldMk cId="926493247" sldId="278"/>
            <ac:spMk id="3" creationId="{1FECA53D-FC0F-2C1A-B9F0-8F6C988044AA}"/>
          </ac:spMkLst>
        </pc:spChg>
        <pc:spChg chg="add mod">
          <ac:chgData name="Toby Donaldson" userId="2e6e5431-bb17-4c41-9985-d39c50d83c73" providerId="ADAL" clId="{F56B8EF3-5C90-42FD-AD3E-B2A337B95298}" dt="2024-01-15T04:48:20.970" v="8040" actId="1076"/>
          <ac:spMkLst>
            <pc:docMk/>
            <pc:sldMk cId="926493247" sldId="278"/>
            <ac:spMk id="4" creationId="{376D9ECB-F48A-16E5-568E-17CD3C6C5346}"/>
          </ac:spMkLst>
        </pc:spChg>
        <pc:spChg chg="mod">
          <ac:chgData name="Toby Donaldson" userId="2e6e5431-bb17-4c41-9985-d39c50d83c73" providerId="ADAL" clId="{F56B8EF3-5C90-42FD-AD3E-B2A337B95298}" dt="2024-01-15T04:48:44.972" v="8043" actId="14100"/>
          <ac:spMkLst>
            <pc:docMk/>
            <pc:sldMk cId="926493247" sldId="278"/>
            <ac:spMk id="6" creationId="{0F35BD56-BF03-A0FF-4EDB-53A2083BD8D8}"/>
          </ac:spMkLst>
        </pc:spChg>
      </pc:sldChg>
      <pc:sldChg chg="del">
        <pc:chgData name="Toby Donaldson" userId="2e6e5431-bb17-4c41-9985-d39c50d83c73" providerId="ADAL" clId="{F56B8EF3-5C90-42FD-AD3E-B2A337B95298}" dt="2024-01-12T23:17:08.072" v="16" actId="2696"/>
        <pc:sldMkLst>
          <pc:docMk/>
          <pc:sldMk cId="937055327" sldId="278"/>
        </pc:sldMkLst>
      </pc:sldChg>
      <pc:sldChg chg="addSp delSp modSp add del mod">
        <pc:chgData name="Toby Donaldson" userId="2e6e5431-bb17-4c41-9985-d39c50d83c73" providerId="ADAL" clId="{F56B8EF3-5C90-42FD-AD3E-B2A337B95298}" dt="2024-01-15T04:27:39.522" v="6366" actId="2696"/>
        <pc:sldMkLst>
          <pc:docMk/>
          <pc:sldMk cId="1121109117" sldId="278"/>
        </pc:sldMkLst>
        <pc:spChg chg="mod">
          <ac:chgData name="Toby Donaldson" userId="2e6e5431-bb17-4c41-9985-d39c50d83c73" providerId="ADAL" clId="{F56B8EF3-5C90-42FD-AD3E-B2A337B95298}" dt="2024-01-15T04:25:40.938" v="6288" actId="20577"/>
          <ac:spMkLst>
            <pc:docMk/>
            <pc:sldMk cId="1121109117" sldId="278"/>
            <ac:spMk id="3" creationId="{DEE6A4FB-E47F-AE50-5727-A9CF18B6513F}"/>
          </ac:spMkLst>
        </pc:spChg>
        <pc:spChg chg="add mod">
          <ac:chgData name="Toby Donaldson" userId="2e6e5431-bb17-4c41-9985-d39c50d83c73" providerId="ADAL" clId="{F56B8EF3-5C90-42FD-AD3E-B2A337B95298}" dt="2024-01-15T04:23:35.299" v="6171" actId="1076"/>
          <ac:spMkLst>
            <pc:docMk/>
            <pc:sldMk cId="1121109117" sldId="278"/>
            <ac:spMk id="6" creationId="{1D94F67B-5D78-8344-6E12-970EAA6CDBE1}"/>
          </ac:spMkLst>
        </pc:spChg>
        <pc:picChg chg="add mod">
          <ac:chgData name="Toby Donaldson" userId="2e6e5431-bb17-4c41-9985-d39c50d83c73" providerId="ADAL" clId="{F56B8EF3-5C90-42FD-AD3E-B2A337B95298}" dt="2024-01-15T04:22:55.353" v="6161"/>
          <ac:picMkLst>
            <pc:docMk/>
            <pc:sldMk cId="1121109117" sldId="278"/>
            <ac:picMk id="5" creationId="{2955F998-4A5B-7D6A-C642-D534418FB984}"/>
          </ac:picMkLst>
        </pc:picChg>
        <pc:picChg chg="del">
          <ac:chgData name="Toby Donaldson" userId="2e6e5431-bb17-4c41-9985-d39c50d83c73" providerId="ADAL" clId="{F56B8EF3-5C90-42FD-AD3E-B2A337B95298}" dt="2024-01-15T04:22:42.972" v="6159" actId="21"/>
          <ac:picMkLst>
            <pc:docMk/>
            <pc:sldMk cId="1121109117" sldId="278"/>
            <ac:picMk id="1030" creationId="{2955F998-4A5B-7D6A-C642-D534418FB984}"/>
          </ac:picMkLst>
        </pc:picChg>
        <pc:picChg chg="add mod">
          <ac:chgData name="Toby Donaldson" userId="2e6e5431-bb17-4c41-9985-d39c50d83c73" providerId="ADAL" clId="{F56B8EF3-5C90-42FD-AD3E-B2A337B95298}" dt="2024-01-15T04:23:23.834" v="6167" actId="1076"/>
          <ac:picMkLst>
            <pc:docMk/>
            <pc:sldMk cId="1121109117" sldId="278"/>
            <ac:picMk id="2050" creationId="{3C2728AC-F44B-12CB-CFD6-87480636942E}"/>
          </ac:picMkLst>
        </pc:picChg>
        <pc:picChg chg="add mod">
          <ac:chgData name="Toby Donaldson" userId="2e6e5431-bb17-4c41-9985-d39c50d83c73" providerId="ADAL" clId="{F56B8EF3-5C90-42FD-AD3E-B2A337B95298}" dt="2024-01-15T04:23:08.811" v="6164" actId="1076"/>
          <ac:picMkLst>
            <pc:docMk/>
            <pc:sldMk cId="1121109117" sldId="278"/>
            <ac:picMk id="2052" creationId="{9FBCEAF2-53EB-49A5-9358-B60AF2188D3E}"/>
          </ac:picMkLst>
        </pc:picChg>
        <pc:picChg chg="add mod">
          <ac:chgData name="Toby Donaldson" userId="2e6e5431-bb17-4c41-9985-d39c50d83c73" providerId="ADAL" clId="{F56B8EF3-5C90-42FD-AD3E-B2A337B95298}" dt="2024-01-15T04:23:26.538" v="6168" actId="1076"/>
          <ac:picMkLst>
            <pc:docMk/>
            <pc:sldMk cId="1121109117" sldId="278"/>
            <ac:picMk id="2054" creationId="{4F7A7CB4-A9F4-3907-5C77-3BBC2E846026}"/>
          </ac:picMkLst>
        </pc:picChg>
      </pc:sldChg>
      <pc:sldChg chg="del">
        <pc:chgData name="Toby Donaldson" userId="2e6e5431-bb17-4c41-9985-d39c50d83c73" providerId="ADAL" clId="{F56B8EF3-5C90-42FD-AD3E-B2A337B95298}" dt="2024-01-12T23:17:08.072" v="16" actId="2696"/>
        <pc:sldMkLst>
          <pc:docMk/>
          <pc:sldMk cId="1267900475" sldId="279"/>
        </pc:sldMkLst>
      </pc:sldChg>
      <pc:sldChg chg="addSp delSp modSp new mod">
        <pc:chgData name="Toby Donaldson" userId="2e6e5431-bb17-4c41-9985-d39c50d83c73" providerId="ADAL" clId="{F56B8EF3-5C90-42FD-AD3E-B2A337B95298}" dt="2024-01-15T22:35:33.431" v="13469" actId="21"/>
        <pc:sldMkLst>
          <pc:docMk/>
          <pc:sldMk cId="2975362785" sldId="279"/>
        </pc:sldMkLst>
        <pc:spChg chg="mod">
          <ac:chgData name="Toby Donaldson" userId="2e6e5431-bb17-4c41-9985-d39c50d83c73" providerId="ADAL" clId="{F56B8EF3-5C90-42FD-AD3E-B2A337B95298}" dt="2024-01-15T04:52:55.236" v="8201" actId="14100"/>
          <ac:spMkLst>
            <pc:docMk/>
            <pc:sldMk cId="2975362785" sldId="279"/>
            <ac:spMk id="2" creationId="{0E49562F-963D-4D0B-C687-05307E2BAA38}"/>
          </ac:spMkLst>
        </pc:spChg>
        <pc:spChg chg="mod">
          <ac:chgData name="Toby Donaldson" userId="2e6e5431-bb17-4c41-9985-d39c50d83c73" providerId="ADAL" clId="{F56B8EF3-5C90-42FD-AD3E-B2A337B95298}" dt="2024-01-15T04:52:49.827" v="8200" actId="14100"/>
          <ac:spMkLst>
            <pc:docMk/>
            <pc:sldMk cId="2975362785" sldId="279"/>
            <ac:spMk id="3" creationId="{F2FFFECB-C411-F159-0B3A-E94A7EBC1817}"/>
          </ac:spMkLst>
        </pc:spChg>
        <pc:spChg chg="add mod">
          <ac:chgData name="Toby Donaldson" userId="2e6e5431-bb17-4c41-9985-d39c50d83c73" providerId="ADAL" clId="{F56B8EF3-5C90-42FD-AD3E-B2A337B95298}" dt="2024-01-15T04:57:26.452" v="8460" actId="313"/>
          <ac:spMkLst>
            <pc:docMk/>
            <pc:sldMk cId="2975362785" sldId="279"/>
            <ac:spMk id="5" creationId="{F9DA505B-8666-ECFB-AA08-9295261ADD1C}"/>
          </ac:spMkLst>
        </pc:spChg>
        <pc:spChg chg="add mod">
          <ac:chgData name="Toby Donaldson" userId="2e6e5431-bb17-4c41-9985-d39c50d83c73" providerId="ADAL" clId="{F56B8EF3-5C90-42FD-AD3E-B2A337B95298}" dt="2024-01-15T04:57:47.051" v="8469" actId="1076"/>
          <ac:spMkLst>
            <pc:docMk/>
            <pc:sldMk cId="2975362785" sldId="279"/>
            <ac:spMk id="6" creationId="{B46CF3F6-3047-DCEA-E944-19D151A60100}"/>
          </ac:spMkLst>
        </pc:spChg>
        <pc:spChg chg="add del mod">
          <ac:chgData name="Toby Donaldson" userId="2e6e5431-bb17-4c41-9985-d39c50d83c73" providerId="ADAL" clId="{F56B8EF3-5C90-42FD-AD3E-B2A337B95298}" dt="2024-01-15T22:35:33.431" v="13469" actId="21"/>
          <ac:spMkLst>
            <pc:docMk/>
            <pc:sldMk cId="2975362785" sldId="279"/>
            <ac:spMk id="7" creationId="{4A3A2BEE-FABD-946B-1BAD-28F79FA78263}"/>
          </ac:spMkLst>
        </pc:spChg>
      </pc:sldChg>
      <pc:sldChg chg="del">
        <pc:chgData name="Toby Donaldson" userId="2e6e5431-bb17-4c41-9985-d39c50d83c73" providerId="ADAL" clId="{F56B8EF3-5C90-42FD-AD3E-B2A337B95298}" dt="2024-01-12T23:17:08.072" v="16" actId="2696"/>
        <pc:sldMkLst>
          <pc:docMk/>
          <pc:sldMk cId="213932887" sldId="280"/>
        </pc:sldMkLst>
      </pc:sldChg>
      <pc:sldChg chg="addSp modSp add del mod">
        <pc:chgData name="Toby Donaldson" userId="2e6e5431-bb17-4c41-9985-d39c50d83c73" providerId="ADAL" clId="{F56B8EF3-5C90-42FD-AD3E-B2A337B95298}" dt="2024-01-15T04:58:53.823" v="8550" actId="2696"/>
        <pc:sldMkLst>
          <pc:docMk/>
          <pc:sldMk cId="3189180991" sldId="280"/>
        </pc:sldMkLst>
        <pc:spChg chg="add mod">
          <ac:chgData name="Toby Donaldson" userId="2e6e5431-bb17-4c41-9985-d39c50d83c73" providerId="ADAL" clId="{F56B8EF3-5C90-42FD-AD3E-B2A337B95298}" dt="2024-01-15T04:53:26.861" v="8206" actId="14100"/>
          <ac:spMkLst>
            <pc:docMk/>
            <pc:sldMk cId="3189180991" sldId="280"/>
            <ac:spMk id="5" creationId="{2CB05BD8-471B-B4A2-2F14-5ADD14603F22}"/>
          </ac:spMkLst>
        </pc:spChg>
      </pc:sldChg>
      <pc:sldChg chg="addSp delSp modSp add mod">
        <pc:chgData name="Toby Donaldson" userId="2e6e5431-bb17-4c41-9985-d39c50d83c73" providerId="ADAL" clId="{F56B8EF3-5C90-42FD-AD3E-B2A337B95298}" dt="2024-01-15T05:04:41.260" v="8964" actId="14100"/>
        <pc:sldMkLst>
          <pc:docMk/>
          <pc:sldMk cId="185575249" sldId="281"/>
        </pc:sldMkLst>
        <pc:spChg chg="mod">
          <ac:chgData name="Toby Donaldson" userId="2e6e5431-bb17-4c41-9985-d39c50d83c73" providerId="ADAL" clId="{F56B8EF3-5C90-42FD-AD3E-B2A337B95298}" dt="2024-01-15T05:04:41.260" v="8964" actId="14100"/>
          <ac:spMkLst>
            <pc:docMk/>
            <pc:sldMk cId="185575249" sldId="281"/>
            <ac:spMk id="3" creationId="{F2FFFECB-C411-F159-0B3A-E94A7EBC1817}"/>
          </ac:spMkLst>
        </pc:spChg>
        <pc:spChg chg="del">
          <ac:chgData name="Toby Donaldson" userId="2e6e5431-bb17-4c41-9985-d39c50d83c73" providerId="ADAL" clId="{F56B8EF3-5C90-42FD-AD3E-B2A337B95298}" dt="2024-01-15T04:58:57.556" v="8551" actId="21"/>
          <ac:spMkLst>
            <pc:docMk/>
            <pc:sldMk cId="185575249" sldId="281"/>
            <ac:spMk id="6" creationId="{B46CF3F6-3047-DCEA-E944-19D151A60100}"/>
          </ac:spMkLst>
        </pc:spChg>
        <pc:spChg chg="del">
          <ac:chgData name="Toby Donaldson" userId="2e6e5431-bb17-4c41-9985-d39c50d83c73" providerId="ADAL" clId="{F56B8EF3-5C90-42FD-AD3E-B2A337B95298}" dt="2024-01-15T04:58:57.556" v="8551" actId="21"/>
          <ac:spMkLst>
            <pc:docMk/>
            <pc:sldMk cId="185575249" sldId="281"/>
            <ac:spMk id="7" creationId="{4A3A2BEE-FABD-946B-1BAD-28F79FA78263}"/>
          </ac:spMkLst>
        </pc:spChg>
        <pc:spChg chg="add mod">
          <ac:chgData name="Toby Donaldson" userId="2e6e5431-bb17-4c41-9985-d39c50d83c73" providerId="ADAL" clId="{F56B8EF3-5C90-42FD-AD3E-B2A337B95298}" dt="2024-01-15T04:58:50.320" v="8549"/>
          <ac:spMkLst>
            <pc:docMk/>
            <pc:sldMk cId="185575249" sldId="281"/>
            <ac:spMk id="8" creationId="{3C9DC5BA-A083-A32D-DB15-55ED223B598C}"/>
          </ac:spMkLst>
        </pc:spChg>
        <pc:spChg chg="add mod">
          <ac:chgData name="Toby Donaldson" userId="2e6e5431-bb17-4c41-9985-d39c50d83c73" providerId="ADAL" clId="{F56B8EF3-5C90-42FD-AD3E-B2A337B95298}" dt="2024-01-15T05:04:11.307" v="8956" actId="1076"/>
          <ac:spMkLst>
            <pc:docMk/>
            <pc:sldMk cId="185575249" sldId="281"/>
            <ac:spMk id="9" creationId="{E1F1A9B1-3C46-6235-5191-9F25916F3260}"/>
          </ac:spMkLst>
        </pc:spChg>
        <pc:spChg chg="add mod">
          <ac:chgData name="Toby Donaldson" userId="2e6e5431-bb17-4c41-9985-d39c50d83c73" providerId="ADAL" clId="{F56B8EF3-5C90-42FD-AD3E-B2A337B95298}" dt="2024-01-15T05:04:36.051" v="8963" actId="1076"/>
          <ac:spMkLst>
            <pc:docMk/>
            <pc:sldMk cId="185575249" sldId="281"/>
            <ac:spMk id="12" creationId="{45B85032-043B-31D9-9157-00FE88F6B41B}"/>
          </ac:spMkLst>
        </pc:spChg>
        <pc:spChg chg="add mod">
          <ac:chgData name="Toby Donaldson" userId="2e6e5431-bb17-4c41-9985-d39c50d83c73" providerId="ADAL" clId="{F56B8EF3-5C90-42FD-AD3E-B2A337B95298}" dt="2024-01-15T05:04:36.051" v="8963" actId="1076"/>
          <ac:spMkLst>
            <pc:docMk/>
            <pc:sldMk cId="185575249" sldId="281"/>
            <ac:spMk id="13" creationId="{395185BB-2B6C-DD2D-598A-D67B800B12F6}"/>
          </ac:spMkLst>
        </pc:spChg>
        <pc:cxnChg chg="add mod">
          <ac:chgData name="Toby Donaldson" userId="2e6e5431-bb17-4c41-9985-d39c50d83c73" providerId="ADAL" clId="{F56B8EF3-5C90-42FD-AD3E-B2A337B95298}" dt="2024-01-15T05:04:14.451" v="8957" actId="14100"/>
          <ac:cxnSpMkLst>
            <pc:docMk/>
            <pc:sldMk cId="185575249" sldId="281"/>
            <ac:cxnSpMk id="11" creationId="{592765F3-3B75-0578-AFD9-FDD4A17B034E}"/>
          </ac:cxnSpMkLst>
        </pc:cxnChg>
      </pc:sldChg>
      <pc:sldChg chg="del">
        <pc:chgData name="Toby Donaldson" userId="2e6e5431-bb17-4c41-9985-d39c50d83c73" providerId="ADAL" clId="{F56B8EF3-5C90-42FD-AD3E-B2A337B95298}" dt="2024-01-12T23:17:08.072" v="16" actId="2696"/>
        <pc:sldMkLst>
          <pc:docMk/>
          <pc:sldMk cId="692680348" sldId="281"/>
        </pc:sldMkLst>
      </pc:sldChg>
      <pc:sldChg chg="del">
        <pc:chgData name="Toby Donaldson" userId="2e6e5431-bb17-4c41-9985-d39c50d83c73" providerId="ADAL" clId="{F56B8EF3-5C90-42FD-AD3E-B2A337B95298}" dt="2024-01-12T23:17:08.072" v="16" actId="2696"/>
        <pc:sldMkLst>
          <pc:docMk/>
          <pc:sldMk cId="1078740600" sldId="282"/>
        </pc:sldMkLst>
      </pc:sldChg>
      <pc:sldChg chg="addSp delSp modSp add mod">
        <pc:chgData name="Toby Donaldson" userId="2e6e5431-bb17-4c41-9985-d39c50d83c73" providerId="ADAL" clId="{F56B8EF3-5C90-42FD-AD3E-B2A337B95298}" dt="2024-01-15T22:37:17.695" v="13509" actId="20577"/>
        <pc:sldMkLst>
          <pc:docMk/>
          <pc:sldMk cId="3732478819" sldId="282"/>
        </pc:sldMkLst>
        <pc:spChg chg="add del mod">
          <ac:chgData name="Toby Donaldson" userId="2e6e5431-bb17-4c41-9985-d39c50d83c73" providerId="ADAL" clId="{F56B8EF3-5C90-42FD-AD3E-B2A337B95298}" dt="2024-01-15T05:16:02.420" v="9568" actId="21"/>
          <ac:spMkLst>
            <pc:docMk/>
            <pc:sldMk cId="3732478819" sldId="282"/>
            <ac:spMk id="7" creationId="{3D2E1B40-4C53-3BE7-868E-6FA9D1AB3BC0}"/>
          </ac:spMkLst>
        </pc:spChg>
        <pc:spChg chg="mod">
          <ac:chgData name="Toby Donaldson" userId="2e6e5431-bb17-4c41-9985-d39c50d83c73" providerId="ADAL" clId="{F56B8EF3-5C90-42FD-AD3E-B2A337B95298}" dt="2024-01-15T05:04:57.028" v="8967" actId="14100"/>
          <ac:spMkLst>
            <pc:docMk/>
            <pc:sldMk cId="3732478819" sldId="282"/>
            <ac:spMk id="8" creationId="{3C9DC5BA-A083-A32D-DB15-55ED223B598C}"/>
          </ac:spMkLst>
        </pc:spChg>
        <pc:spChg chg="mod">
          <ac:chgData name="Toby Donaldson" userId="2e6e5431-bb17-4c41-9985-d39c50d83c73" providerId="ADAL" clId="{F56B8EF3-5C90-42FD-AD3E-B2A337B95298}" dt="2024-01-15T05:06:08.698" v="9005" actId="20577"/>
          <ac:spMkLst>
            <pc:docMk/>
            <pc:sldMk cId="3732478819" sldId="282"/>
            <ac:spMk id="9" creationId="{E1F1A9B1-3C46-6235-5191-9F25916F3260}"/>
          </ac:spMkLst>
        </pc:spChg>
        <pc:spChg chg="mod">
          <ac:chgData name="Toby Donaldson" userId="2e6e5431-bb17-4c41-9985-d39c50d83c73" providerId="ADAL" clId="{F56B8EF3-5C90-42FD-AD3E-B2A337B95298}" dt="2024-01-15T22:37:17.695" v="13509" actId="20577"/>
          <ac:spMkLst>
            <pc:docMk/>
            <pc:sldMk cId="3732478819" sldId="282"/>
            <ac:spMk id="12" creationId="{45B85032-043B-31D9-9157-00FE88F6B41B}"/>
          </ac:spMkLst>
        </pc:spChg>
        <pc:spChg chg="mod">
          <ac:chgData name="Toby Donaldson" userId="2e6e5431-bb17-4c41-9985-d39c50d83c73" providerId="ADAL" clId="{F56B8EF3-5C90-42FD-AD3E-B2A337B95298}" dt="2024-01-15T05:10:46.140" v="9464" actId="1076"/>
          <ac:spMkLst>
            <pc:docMk/>
            <pc:sldMk cId="3732478819" sldId="282"/>
            <ac:spMk id="13" creationId="{395185BB-2B6C-DD2D-598A-D67B800B12F6}"/>
          </ac:spMkLst>
        </pc:spChg>
        <pc:cxnChg chg="mod">
          <ac:chgData name="Toby Donaldson" userId="2e6e5431-bb17-4c41-9985-d39c50d83c73" providerId="ADAL" clId="{F56B8EF3-5C90-42FD-AD3E-B2A337B95298}" dt="2024-01-15T05:05:18.834" v="8970" actId="1076"/>
          <ac:cxnSpMkLst>
            <pc:docMk/>
            <pc:sldMk cId="3732478819" sldId="282"/>
            <ac:cxnSpMk id="11" creationId="{592765F3-3B75-0578-AFD9-FDD4A17B034E}"/>
          </ac:cxnSpMkLst>
        </pc:cxnChg>
      </pc:sldChg>
      <pc:sldChg chg="del">
        <pc:chgData name="Toby Donaldson" userId="2e6e5431-bb17-4c41-9985-d39c50d83c73" providerId="ADAL" clId="{F56B8EF3-5C90-42FD-AD3E-B2A337B95298}" dt="2024-01-12T23:17:08.072" v="16" actId="2696"/>
        <pc:sldMkLst>
          <pc:docMk/>
          <pc:sldMk cId="363071454" sldId="283"/>
        </pc:sldMkLst>
      </pc:sldChg>
      <pc:sldChg chg="addSp delSp modSp add mod">
        <pc:chgData name="Toby Donaldson" userId="2e6e5431-bb17-4c41-9985-d39c50d83c73" providerId="ADAL" clId="{F56B8EF3-5C90-42FD-AD3E-B2A337B95298}" dt="2024-01-15T05:24:30.236" v="10132" actId="14100"/>
        <pc:sldMkLst>
          <pc:docMk/>
          <pc:sldMk cId="3551489469" sldId="283"/>
        </pc:sldMkLst>
        <pc:spChg chg="add mod">
          <ac:chgData name="Toby Donaldson" userId="2e6e5431-bb17-4c41-9985-d39c50d83c73" providerId="ADAL" clId="{F56B8EF3-5C90-42FD-AD3E-B2A337B95298}" dt="2024-01-15T05:09:57.081" v="9385" actId="113"/>
          <ac:spMkLst>
            <pc:docMk/>
            <pc:sldMk cId="3551489469" sldId="283"/>
            <ac:spMk id="6" creationId="{D733D0D2-CCF6-F72F-DC53-384EAA3D398A}"/>
          </ac:spMkLst>
        </pc:spChg>
        <pc:spChg chg="add mod">
          <ac:chgData name="Toby Donaldson" userId="2e6e5431-bb17-4c41-9985-d39c50d83c73" providerId="ADAL" clId="{F56B8EF3-5C90-42FD-AD3E-B2A337B95298}" dt="2024-01-15T05:23:31.155" v="9975" actId="20577"/>
          <ac:spMkLst>
            <pc:docMk/>
            <pc:sldMk cId="3551489469" sldId="283"/>
            <ac:spMk id="7" creationId="{03875717-A79F-C015-1189-E95B038DF309}"/>
          </ac:spMkLst>
        </pc:spChg>
        <pc:spChg chg="mod">
          <ac:chgData name="Toby Donaldson" userId="2e6e5431-bb17-4c41-9985-d39c50d83c73" providerId="ADAL" clId="{F56B8EF3-5C90-42FD-AD3E-B2A337B95298}" dt="2024-01-15T05:08:19.425" v="9209" actId="2711"/>
          <ac:spMkLst>
            <pc:docMk/>
            <pc:sldMk cId="3551489469" sldId="283"/>
            <ac:spMk id="12" creationId="{45B85032-043B-31D9-9157-00FE88F6B41B}"/>
          </ac:spMkLst>
        </pc:spChg>
        <pc:spChg chg="del">
          <ac:chgData name="Toby Donaldson" userId="2e6e5431-bb17-4c41-9985-d39c50d83c73" providerId="ADAL" clId="{F56B8EF3-5C90-42FD-AD3E-B2A337B95298}" dt="2024-01-15T05:07:23.347" v="9171" actId="21"/>
          <ac:spMkLst>
            <pc:docMk/>
            <pc:sldMk cId="3551489469" sldId="283"/>
            <ac:spMk id="13" creationId="{395185BB-2B6C-DD2D-598A-D67B800B12F6}"/>
          </ac:spMkLst>
        </pc:spChg>
        <pc:spChg chg="add mod">
          <ac:chgData name="Toby Donaldson" userId="2e6e5431-bb17-4c41-9985-d39c50d83c73" providerId="ADAL" clId="{F56B8EF3-5C90-42FD-AD3E-B2A337B95298}" dt="2024-01-15T05:24:12.372" v="10128" actId="14100"/>
          <ac:spMkLst>
            <pc:docMk/>
            <pc:sldMk cId="3551489469" sldId="283"/>
            <ac:spMk id="20" creationId="{E7B4104D-2A52-43DD-22E0-57CF67F57A06}"/>
          </ac:spMkLst>
        </pc:spChg>
        <pc:cxnChg chg="add mod">
          <ac:chgData name="Toby Donaldson" userId="2e6e5431-bb17-4c41-9985-d39c50d83c73" providerId="ADAL" clId="{F56B8EF3-5C90-42FD-AD3E-B2A337B95298}" dt="2024-01-15T05:12:05.060" v="9559" actId="14100"/>
          <ac:cxnSpMkLst>
            <pc:docMk/>
            <pc:sldMk cId="3551489469" sldId="283"/>
            <ac:cxnSpMk id="14" creationId="{09F1CC91-4289-C2B4-FC69-A0781DFDA02C}"/>
          </ac:cxnSpMkLst>
        </pc:cxnChg>
        <pc:cxnChg chg="add mod">
          <ac:chgData name="Toby Donaldson" userId="2e6e5431-bb17-4c41-9985-d39c50d83c73" providerId="ADAL" clId="{F56B8EF3-5C90-42FD-AD3E-B2A337B95298}" dt="2024-01-15T05:12:10.404" v="9560" actId="14100"/>
          <ac:cxnSpMkLst>
            <pc:docMk/>
            <pc:sldMk cId="3551489469" sldId="283"/>
            <ac:cxnSpMk id="16" creationId="{9A5536D5-C25A-7CEA-D3D7-27E0ADE2D92F}"/>
          </ac:cxnSpMkLst>
        </pc:cxnChg>
        <pc:cxnChg chg="add mod">
          <ac:chgData name="Toby Donaldson" userId="2e6e5431-bb17-4c41-9985-d39c50d83c73" providerId="ADAL" clId="{F56B8EF3-5C90-42FD-AD3E-B2A337B95298}" dt="2024-01-15T05:24:30.236" v="10132" actId="14100"/>
          <ac:cxnSpMkLst>
            <pc:docMk/>
            <pc:sldMk cId="3551489469" sldId="283"/>
            <ac:cxnSpMk id="21" creationId="{FDA777ED-68D4-7D77-7581-0146B56AA6CB}"/>
          </ac:cxnSpMkLst>
        </pc:cxnChg>
      </pc:sldChg>
      <pc:sldChg chg="del">
        <pc:chgData name="Toby Donaldson" userId="2e6e5431-bb17-4c41-9985-d39c50d83c73" providerId="ADAL" clId="{F56B8EF3-5C90-42FD-AD3E-B2A337B95298}" dt="2024-01-12T23:17:08.072" v="16" actId="2696"/>
        <pc:sldMkLst>
          <pc:docMk/>
          <pc:sldMk cId="2650007489" sldId="284"/>
        </pc:sldMkLst>
      </pc:sldChg>
      <pc:sldChg chg="addSp delSp modSp add mod">
        <pc:chgData name="Toby Donaldson" userId="2e6e5431-bb17-4c41-9985-d39c50d83c73" providerId="ADAL" clId="{F56B8EF3-5C90-42FD-AD3E-B2A337B95298}" dt="2024-01-15T05:23:01.675" v="9941" actId="5793"/>
        <pc:sldMkLst>
          <pc:docMk/>
          <pc:sldMk cId="4291270767" sldId="284"/>
        </pc:sldMkLst>
        <pc:spChg chg="mod">
          <ac:chgData name="Toby Donaldson" userId="2e6e5431-bb17-4c41-9985-d39c50d83c73" providerId="ADAL" clId="{F56B8EF3-5C90-42FD-AD3E-B2A337B95298}" dt="2024-01-15T05:19:36.640" v="9597" actId="164"/>
          <ac:spMkLst>
            <pc:docMk/>
            <pc:sldMk cId="4291270767" sldId="284"/>
            <ac:spMk id="7" creationId="{3D2E1B40-4C53-3BE7-868E-6FA9D1AB3BC0}"/>
          </ac:spMkLst>
        </pc:spChg>
        <pc:spChg chg="mod">
          <ac:chgData name="Toby Donaldson" userId="2e6e5431-bb17-4c41-9985-d39c50d83c73" providerId="ADAL" clId="{F56B8EF3-5C90-42FD-AD3E-B2A337B95298}" dt="2024-01-15T05:20:32.797" v="9626"/>
          <ac:spMkLst>
            <pc:docMk/>
            <pc:sldMk cId="4291270767" sldId="284"/>
            <ac:spMk id="9" creationId="{E1F1A9B1-3C46-6235-5191-9F25916F3260}"/>
          </ac:spMkLst>
        </pc:spChg>
        <pc:spChg chg="del">
          <ac:chgData name="Toby Donaldson" userId="2e6e5431-bb17-4c41-9985-d39c50d83c73" providerId="ADAL" clId="{F56B8EF3-5C90-42FD-AD3E-B2A337B95298}" dt="2024-01-15T05:16:05.680" v="9569" actId="21"/>
          <ac:spMkLst>
            <pc:docMk/>
            <pc:sldMk cId="4291270767" sldId="284"/>
            <ac:spMk id="12" creationId="{45B85032-043B-31D9-9157-00FE88F6B41B}"/>
          </ac:spMkLst>
        </pc:spChg>
        <pc:spChg chg="del">
          <ac:chgData name="Toby Donaldson" userId="2e6e5431-bb17-4c41-9985-d39c50d83c73" providerId="ADAL" clId="{F56B8EF3-5C90-42FD-AD3E-B2A337B95298}" dt="2024-01-15T05:16:05.680" v="9569" actId="21"/>
          <ac:spMkLst>
            <pc:docMk/>
            <pc:sldMk cId="4291270767" sldId="284"/>
            <ac:spMk id="13" creationId="{395185BB-2B6C-DD2D-598A-D67B800B12F6}"/>
          </ac:spMkLst>
        </pc:spChg>
        <pc:spChg chg="add mod">
          <ac:chgData name="Toby Donaldson" userId="2e6e5431-bb17-4c41-9985-d39c50d83c73" providerId="ADAL" clId="{F56B8EF3-5C90-42FD-AD3E-B2A337B95298}" dt="2024-01-15T05:19:36.640" v="9597" actId="164"/>
          <ac:spMkLst>
            <pc:docMk/>
            <pc:sldMk cId="4291270767" sldId="284"/>
            <ac:spMk id="15" creationId="{E5CE3E3B-B92B-A205-64F8-A672E08884C0}"/>
          </ac:spMkLst>
        </pc:spChg>
        <pc:spChg chg="add mod">
          <ac:chgData name="Toby Donaldson" userId="2e6e5431-bb17-4c41-9985-d39c50d83c73" providerId="ADAL" clId="{F56B8EF3-5C90-42FD-AD3E-B2A337B95298}" dt="2024-01-15T05:23:01.675" v="9941" actId="5793"/>
          <ac:spMkLst>
            <pc:docMk/>
            <pc:sldMk cId="4291270767" sldId="284"/>
            <ac:spMk id="16" creationId="{96DB70D6-F2E4-EA25-25C5-DAB65BD182CB}"/>
          </ac:spMkLst>
        </pc:spChg>
        <pc:spChg chg="add mod">
          <ac:chgData name="Toby Donaldson" userId="2e6e5431-bb17-4c41-9985-d39c50d83c73" providerId="ADAL" clId="{F56B8EF3-5C90-42FD-AD3E-B2A337B95298}" dt="2024-01-15T05:19:36.640" v="9597" actId="164"/>
          <ac:spMkLst>
            <pc:docMk/>
            <pc:sldMk cId="4291270767" sldId="284"/>
            <ac:spMk id="18" creationId="{1D83C47A-D88E-20AA-EF47-0E2E13230F14}"/>
          </ac:spMkLst>
        </pc:spChg>
        <pc:grpChg chg="add mod">
          <ac:chgData name="Toby Donaldson" userId="2e6e5431-bb17-4c41-9985-d39c50d83c73" providerId="ADAL" clId="{F56B8EF3-5C90-42FD-AD3E-B2A337B95298}" dt="2024-01-15T05:19:36.640" v="9597" actId="164"/>
          <ac:grpSpMkLst>
            <pc:docMk/>
            <pc:sldMk cId="4291270767" sldId="284"/>
            <ac:grpSpMk id="19" creationId="{9D42F96B-D31E-70B7-4CCF-126E088DF783}"/>
          </ac:grpSpMkLst>
        </pc:grpChg>
        <pc:cxnChg chg="add del mod">
          <ac:chgData name="Toby Donaldson" userId="2e6e5431-bb17-4c41-9985-d39c50d83c73" providerId="ADAL" clId="{F56B8EF3-5C90-42FD-AD3E-B2A337B95298}" dt="2024-01-15T05:17:58.093" v="9585" actId="21"/>
          <ac:cxnSpMkLst>
            <pc:docMk/>
            <pc:sldMk cId="4291270767" sldId="284"/>
            <ac:cxnSpMk id="6" creationId="{B5013247-2D60-6733-6B2B-9FEAC18A39B6}"/>
          </ac:cxnSpMkLst>
        </pc:cxnChg>
        <pc:cxnChg chg="add mod">
          <ac:chgData name="Toby Donaldson" userId="2e6e5431-bb17-4c41-9985-d39c50d83c73" providerId="ADAL" clId="{F56B8EF3-5C90-42FD-AD3E-B2A337B95298}" dt="2024-01-15T05:20:49.404" v="9629" actId="14100"/>
          <ac:cxnSpMkLst>
            <pc:docMk/>
            <pc:sldMk cId="4291270767" sldId="284"/>
            <ac:cxnSpMk id="20" creationId="{C9C1712F-8BD6-46BB-42FF-41F0EDBF5DD6}"/>
          </ac:cxnSpMkLst>
        </pc:cxnChg>
      </pc:sldChg>
      <pc:sldChg chg="addSp modSp add mod ord">
        <pc:chgData name="Toby Donaldson" userId="2e6e5431-bb17-4c41-9985-d39c50d83c73" providerId="ADAL" clId="{F56B8EF3-5C90-42FD-AD3E-B2A337B95298}" dt="2024-01-15T22:39:19.294" v="13511" actId="14100"/>
        <pc:sldMkLst>
          <pc:docMk/>
          <pc:sldMk cId="1385497189" sldId="285"/>
        </pc:sldMkLst>
        <pc:spChg chg="add mod">
          <ac:chgData name="Toby Donaldson" userId="2e6e5431-bb17-4c41-9985-d39c50d83c73" providerId="ADAL" clId="{F56B8EF3-5C90-42FD-AD3E-B2A337B95298}" dt="2024-01-15T22:39:19.294" v="13511" actId="14100"/>
          <ac:spMkLst>
            <pc:docMk/>
            <pc:sldMk cId="1385497189" sldId="285"/>
            <ac:spMk id="6" creationId="{55B06282-D775-76E5-287B-82A6D5A1DEE0}"/>
          </ac:spMkLst>
        </pc:spChg>
        <pc:spChg chg="mod">
          <ac:chgData name="Toby Donaldson" userId="2e6e5431-bb17-4c41-9985-d39c50d83c73" providerId="ADAL" clId="{F56B8EF3-5C90-42FD-AD3E-B2A337B95298}" dt="2024-01-15T05:24:52.645" v="10136" actId="1076"/>
          <ac:spMkLst>
            <pc:docMk/>
            <pc:sldMk cId="1385497189" sldId="285"/>
            <ac:spMk id="8" creationId="{3C9DC5BA-A083-A32D-DB15-55ED223B598C}"/>
          </ac:spMkLst>
        </pc:spChg>
        <pc:spChg chg="mod">
          <ac:chgData name="Toby Donaldson" userId="2e6e5431-bb17-4c41-9985-d39c50d83c73" providerId="ADAL" clId="{F56B8EF3-5C90-42FD-AD3E-B2A337B95298}" dt="2024-01-15T05:30:24.166" v="10428" actId="255"/>
          <ac:spMkLst>
            <pc:docMk/>
            <pc:sldMk cId="1385497189" sldId="285"/>
            <ac:spMk id="9" creationId="{E1F1A9B1-3C46-6235-5191-9F25916F3260}"/>
          </ac:spMkLst>
        </pc:spChg>
        <pc:spChg chg="mod">
          <ac:chgData name="Toby Donaldson" userId="2e6e5431-bb17-4c41-9985-d39c50d83c73" providerId="ADAL" clId="{F56B8EF3-5C90-42FD-AD3E-B2A337B95298}" dt="2024-01-15T05:29:49.645" v="10398" actId="1076"/>
          <ac:spMkLst>
            <pc:docMk/>
            <pc:sldMk cId="1385497189" sldId="285"/>
            <ac:spMk id="12" creationId="{45B85032-043B-31D9-9157-00FE88F6B41B}"/>
          </ac:spMkLst>
        </pc:spChg>
        <pc:spChg chg="mod">
          <ac:chgData name="Toby Donaldson" userId="2e6e5431-bb17-4c41-9985-d39c50d83c73" providerId="ADAL" clId="{F56B8EF3-5C90-42FD-AD3E-B2A337B95298}" dt="2024-01-15T05:30:01.761" v="10427" actId="20577"/>
          <ac:spMkLst>
            <pc:docMk/>
            <pc:sldMk cId="1385497189" sldId="285"/>
            <ac:spMk id="13" creationId="{395185BB-2B6C-DD2D-598A-D67B800B12F6}"/>
          </ac:spMkLst>
        </pc:spChg>
        <pc:cxnChg chg="mod">
          <ac:chgData name="Toby Donaldson" userId="2e6e5431-bb17-4c41-9985-d39c50d83c73" providerId="ADAL" clId="{F56B8EF3-5C90-42FD-AD3E-B2A337B95298}" dt="2024-01-15T05:29:16.565" v="10304" actId="14100"/>
          <ac:cxnSpMkLst>
            <pc:docMk/>
            <pc:sldMk cId="1385497189" sldId="285"/>
            <ac:cxnSpMk id="11" creationId="{592765F3-3B75-0578-AFD9-FDD4A17B034E}"/>
          </ac:cxnSpMkLst>
        </pc:cxnChg>
      </pc:sldChg>
      <pc:sldChg chg="del">
        <pc:chgData name="Toby Donaldson" userId="2e6e5431-bb17-4c41-9985-d39c50d83c73" providerId="ADAL" clId="{F56B8EF3-5C90-42FD-AD3E-B2A337B95298}" dt="2024-01-12T23:17:08.072" v="16" actId="2696"/>
        <pc:sldMkLst>
          <pc:docMk/>
          <pc:sldMk cId="4170550138" sldId="285"/>
        </pc:sldMkLst>
      </pc:sldChg>
      <pc:sldChg chg="del">
        <pc:chgData name="Toby Donaldson" userId="2e6e5431-bb17-4c41-9985-d39c50d83c73" providerId="ADAL" clId="{F56B8EF3-5C90-42FD-AD3E-B2A337B95298}" dt="2024-01-12T23:17:08.072" v="16" actId="2696"/>
        <pc:sldMkLst>
          <pc:docMk/>
          <pc:sldMk cId="1033193926" sldId="286"/>
        </pc:sldMkLst>
      </pc:sldChg>
      <pc:sldChg chg="addSp delSp modSp add mod ord">
        <pc:chgData name="Toby Donaldson" userId="2e6e5431-bb17-4c41-9985-d39c50d83c73" providerId="ADAL" clId="{F56B8EF3-5C90-42FD-AD3E-B2A337B95298}" dt="2024-01-15T22:40:58.696" v="13544" actId="20577"/>
        <pc:sldMkLst>
          <pc:docMk/>
          <pc:sldMk cId="1150923053" sldId="286"/>
        </pc:sldMkLst>
        <pc:spChg chg="del">
          <ac:chgData name="Toby Donaldson" userId="2e6e5431-bb17-4c41-9985-d39c50d83c73" providerId="ADAL" clId="{F56B8EF3-5C90-42FD-AD3E-B2A337B95298}" dt="2024-01-15T05:30:50.418" v="10432" actId="21"/>
          <ac:spMkLst>
            <pc:docMk/>
            <pc:sldMk cId="1150923053" sldId="286"/>
            <ac:spMk id="6" creationId="{D733D0D2-CCF6-F72F-DC53-384EAA3D398A}"/>
          </ac:spMkLst>
        </pc:spChg>
        <pc:spChg chg="del">
          <ac:chgData name="Toby Donaldson" userId="2e6e5431-bb17-4c41-9985-d39c50d83c73" providerId="ADAL" clId="{F56B8EF3-5C90-42FD-AD3E-B2A337B95298}" dt="2024-01-15T05:30:50.418" v="10432" actId="21"/>
          <ac:spMkLst>
            <pc:docMk/>
            <pc:sldMk cId="1150923053" sldId="286"/>
            <ac:spMk id="7" creationId="{03875717-A79F-C015-1189-E95B038DF309}"/>
          </ac:spMkLst>
        </pc:spChg>
        <pc:spChg chg="mod">
          <ac:chgData name="Toby Donaldson" userId="2e6e5431-bb17-4c41-9985-d39c50d83c73" providerId="ADAL" clId="{F56B8EF3-5C90-42FD-AD3E-B2A337B95298}" dt="2024-01-15T05:30:55.509" v="10433" actId="1076"/>
          <ac:spMkLst>
            <pc:docMk/>
            <pc:sldMk cId="1150923053" sldId="286"/>
            <ac:spMk id="8" creationId="{3C9DC5BA-A083-A32D-DB15-55ED223B598C}"/>
          </ac:spMkLst>
        </pc:spChg>
        <pc:spChg chg="del">
          <ac:chgData name="Toby Donaldson" userId="2e6e5431-bb17-4c41-9985-d39c50d83c73" providerId="ADAL" clId="{F56B8EF3-5C90-42FD-AD3E-B2A337B95298}" dt="2024-01-15T05:30:50.418" v="10432" actId="21"/>
          <ac:spMkLst>
            <pc:docMk/>
            <pc:sldMk cId="1150923053" sldId="286"/>
            <ac:spMk id="9" creationId="{E1F1A9B1-3C46-6235-5191-9F25916F3260}"/>
          </ac:spMkLst>
        </pc:spChg>
        <pc:spChg chg="del">
          <ac:chgData name="Toby Donaldson" userId="2e6e5431-bb17-4c41-9985-d39c50d83c73" providerId="ADAL" clId="{F56B8EF3-5C90-42FD-AD3E-B2A337B95298}" dt="2024-01-15T05:30:50.418" v="10432" actId="21"/>
          <ac:spMkLst>
            <pc:docMk/>
            <pc:sldMk cId="1150923053" sldId="286"/>
            <ac:spMk id="12" creationId="{45B85032-043B-31D9-9157-00FE88F6B41B}"/>
          </ac:spMkLst>
        </pc:spChg>
        <pc:spChg chg="add mod">
          <ac:chgData name="Toby Donaldson" userId="2e6e5431-bb17-4c41-9985-d39c50d83c73" providerId="ADAL" clId="{F56B8EF3-5C90-42FD-AD3E-B2A337B95298}" dt="2024-01-15T05:49:31.229" v="11062" actId="14100"/>
          <ac:spMkLst>
            <pc:docMk/>
            <pc:sldMk cId="1150923053" sldId="286"/>
            <ac:spMk id="17" creationId="{51DFB0F8-8604-01CA-0B8C-CEF6B9EA49E8}"/>
          </ac:spMkLst>
        </pc:spChg>
        <pc:spChg chg="mod">
          <ac:chgData name="Toby Donaldson" userId="2e6e5431-bb17-4c41-9985-d39c50d83c73" providerId="ADAL" clId="{F56B8EF3-5C90-42FD-AD3E-B2A337B95298}" dt="2024-01-15T05:34:53.815" v="10645" actId="14100"/>
          <ac:spMkLst>
            <pc:docMk/>
            <pc:sldMk cId="1150923053" sldId="286"/>
            <ac:spMk id="20" creationId="{E7B4104D-2A52-43DD-22E0-57CF67F57A06}"/>
          </ac:spMkLst>
        </pc:spChg>
        <pc:spChg chg="add mod">
          <ac:chgData name="Toby Donaldson" userId="2e6e5431-bb17-4c41-9985-d39c50d83c73" providerId="ADAL" clId="{F56B8EF3-5C90-42FD-AD3E-B2A337B95298}" dt="2024-01-15T22:40:58.696" v="13544" actId="20577"/>
          <ac:spMkLst>
            <pc:docMk/>
            <pc:sldMk cId="1150923053" sldId="286"/>
            <ac:spMk id="22" creationId="{CC3CA606-C45C-BDA0-2BA7-7301C41D6E96}"/>
          </ac:spMkLst>
        </pc:spChg>
        <pc:spChg chg="add mod">
          <ac:chgData name="Toby Donaldson" userId="2e6e5431-bb17-4c41-9985-d39c50d83c73" providerId="ADAL" clId="{F56B8EF3-5C90-42FD-AD3E-B2A337B95298}" dt="2024-01-15T22:40:01.710" v="13513" actId="1076"/>
          <ac:spMkLst>
            <pc:docMk/>
            <pc:sldMk cId="1150923053" sldId="286"/>
            <ac:spMk id="23" creationId="{D1CE7C05-1C4A-EDD1-869D-ED526B0F63BC}"/>
          </ac:spMkLst>
        </pc:spChg>
        <pc:spChg chg="add mod">
          <ac:chgData name="Toby Donaldson" userId="2e6e5431-bb17-4c41-9985-d39c50d83c73" providerId="ADAL" clId="{F56B8EF3-5C90-42FD-AD3E-B2A337B95298}" dt="2024-01-15T22:40:33.262" v="13542" actId="1076"/>
          <ac:spMkLst>
            <pc:docMk/>
            <pc:sldMk cId="1150923053" sldId="286"/>
            <ac:spMk id="24" creationId="{9A411869-9686-7C76-8E27-C7968110B234}"/>
          </ac:spMkLst>
        </pc:spChg>
        <pc:spChg chg="add mod">
          <ac:chgData name="Toby Donaldson" userId="2e6e5431-bb17-4c41-9985-d39c50d83c73" providerId="ADAL" clId="{F56B8EF3-5C90-42FD-AD3E-B2A337B95298}" dt="2024-01-15T22:40:43.143" v="13543" actId="1076"/>
          <ac:spMkLst>
            <pc:docMk/>
            <pc:sldMk cId="1150923053" sldId="286"/>
            <ac:spMk id="29" creationId="{E02FE7AB-2289-4472-4552-7D40B3C94E48}"/>
          </ac:spMkLst>
        </pc:spChg>
        <pc:cxnChg chg="mod">
          <ac:chgData name="Toby Donaldson" userId="2e6e5431-bb17-4c41-9985-d39c50d83c73" providerId="ADAL" clId="{F56B8EF3-5C90-42FD-AD3E-B2A337B95298}" dt="2024-01-15T05:35:02.436" v="10646" actId="14100"/>
          <ac:cxnSpMkLst>
            <pc:docMk/>
            <pc:sldMk cId="1150923053" sldId="286"/>
            <ac:cxnSpMk id="11" creationId="{592765F3-3B75-0578-AFD9-FDD4A17B034E}"/>
          </ac:cxnSpMkLst>
        </pc:cxnChg>
        <pc:cxnChg chg="del mod">
          <ac:chgData name="Toby Donaldson" userId="2e6e5431-bb17-4c41-9985-d39c50d83c73" providerId="ADAL" clId="{F56B8EF3-5C90-42FD-AD3E-B2A337B95298}" dt="2024-01-15T05:30:50.418" v="10432" actId="21"/>
          <ac:cxnSpMkLst>
            <pc:docMk/>
            <pc:sldMk cId="1150923053" sldId="286"/>
            <ac:cxnSpMk id="14" creationId="{09F1CC91-4289-C2B4-FC69-A0781DFDA02C}"/>
          </ac:cxnSpMkLst>
        </pc:cxnChg>
        <pc:cxnChg chg="del mod">
          <ac:chgData name="Toby Donaldson" userId="2e6e5431-bb17-4c41-9985-d39c50d83c73" providerId="ADAL" clId="{F56B8EF3-5C90-42FD-AD3E-B2A337B95298}" dt="2024-01-15T05:30:50.418" v="10432" actId="21"/>
          <ac:cxnSpMkLst>
            <pc:docMk/>
            <pc:sldMk cId="1150923053" sldId="286"/>
            <ac:cxnSpMk id="16" creationId="{9A5536D5-C25A-7CEA-D3D7-27E0ADE2D92F}"/>
          </ac:cxnSpMkLst>
        </pc:cxnChg>
        <pc:cxnChg chg="add mod">
          <ac:chgData name="Toby Donaldson" userId="2e6e5431-bb17-4c41-9985-d39c50d83c73" providerId="ADAL" clId="{F56B8EF3-5C90-42FD-AD3E-B2A337B95298}" dt="2024-01-15T05:49:43.933" v="11064" actId="14100"/>
          <ac:cxnSpMkLst>
            <pc:docMk/>
            <pc:sldMk cId="1150923053" sldId="286"/>
            <ac:cxnSpMk id="19" creationId="{3FC31919-E5DC-1459-0F54-1CD48B0F5F9F}"/>
          </ac:cxnSpMkLst>
        </pc:cxnChg>
        <pc:cxnChg chg="del mod">
          <ac:chgData name="Toby Donaldson" userId="2e6e5431-bb17-4c41-9985-d39c50d83c73" providerId="ADAL" clId="{F56B8EF3-5C90-42FD-AD3E-B2A337B95298}" dt="2024-01-15T05:30:50.418" v="10432" actId="21"/>
          <ac:cxnSpMkLst>
            <pc:docMk/>
            <pc:sldMk cId="1150923053" sldId="286"/>
            <ac:cxnSpMk id="21" creationId="{FDA777ED-68D4-7D77-7581-0146B56AA6CB}"/>
          </ac:cxnSpMkLst>
        </pc:cxnChg>
      </pc:sldChg>
      <pc:sldChg chg="addSp delSp modSp add mod">
        <pc:chgData name="Toby Donaldson" userId="2e6e5431-bb17-4c41-9985-d39c50d83c73" providerId="ADAL" clId="{F56B8EF3-5C90-42FD-AD3E-B2A337B95298}" dt="2024-01-15T06:10:38.937" v="12087" actId="5793"/>
        <pc:sldMkLst>
          <pc:docMk/>
          <pc:sldMk cId="2295768457" sldId="287"/>
        </pc:sldMkLst>
        <pc:spChg chg="mod">
          <ac:chgData name="Toby Donaldson" userId="2e6e5431-bb17-4c41-9985-d39c50d83c73" providerId="ADAL" clId="{F56B8EF3-5C90-42FD-AD3E-B2A337B95298}" dt="2024-01-15T06:09:33.366" v="12073" actId="1076"/>
          <ac:spMkLst>
            <pc:docMk/>
            <pc:sldMk cId="2295768457" sldId="287"/>
            <ac:spMk id="5" creationId="{F9DA505B-8666-ECFB-AA08-9295261ADD1C}"/>
          </ac:spMkLst>
        </pc:spChg>
        <pc:spChg chg="add del mod">
          <ac:chgData name="Toby Donaldson" userId="2e6e5431-bb17-4c41-9985-d39c50d83c73" providerId="ADAL" clId="{F56B8EF3-5C90-42FD-AD3E-B2A337B95298}" dt="2024-01-15T05:53:31.024" v="11224" actId="21"/>
          <ac:spMkLst>
            <pc:docMk/>
            <pc:sldMk cId="2295768457" sldId="287"/>
            <ac:spMk id="6" creationId="{AB44A1D3-C725-F236-936D-285735A90106}"/>
          </ac:spMkLst>
        </pc:spChg>
        <pc:spChg chg="add del">
          <ac:chgData name="Toby Donaldson" userId="2e6e5431-bb17-4c41-9985-d39c50d83c73" providerId="ADAL" clId="{F56B8EF3-5C90-42FD-AD3E-B2A337B95298}" dt="2024-01-15T05:52:55.366" v="11218" actId="21"/>
          <ac:spMkLst>
            <pc:docMk/>
            <pc:sldMk cId="2295768457" sldId="287"/>
            <ac:spMk id="17" creationId="{51DFB0F8-8604-01CA-0B8C-CEF6B9EA49E8}"/>
          </ac:spMkLst>
        </pc:spChg>
        <pc:spChg chg="add del mod">
          <ac:chgData name="Toby Donaldson" userId="2e6e5431-bb17-4c41-9985-d39c50d83c73" providerId="ADAL" clId="{F56B8EF3-5C90-42FD-AD3E-B2A337B95298}" dt="2024-01-15T06:10:38.937" v="12087" actId="5793"/>
          <ac:spMkLst>
            <pc:docMk/>
            <pc:sldMk cId="2295768457" sldId="287"/>
            <ac:spMk id="20" creationId="{E7B4104D-2A52-43DD-22E0-57CF67F57A06}"/>
          </ac:spMkLst>
        </pc:spChg>
        <pc:spChg chg="del">
          <ac:chgData name="Toby Donaldson" userId="2e6e5431-bb17-4c41-9985-d39c50d83c73" providerId="ADAL" clId="{F56B8EF3-5C90-42FD-AD3E-B2A337B95298}" dt="2024-01-15T06:09:48.243" v="12076" actId="21"/>
          <ac:spMkLst>
            <pc:docMk/>
            <pc:sldMk cId="2295768457" sldId="287"/>
            <ac:spMk id="22" creationId="{CC3CA606-C45C-BDA0-2BA7-7301C41D6E96}"/>
          </ac:spMkLst>
        </pc:spChg>
        <pc:spChg chg="mod">
          <ac:chgData name="Toby Donaldson" userId="2e6e5431-bb17-4c41-9985-d39c50d83c73" providerId="ADAL" clId="{F56B8EF3-5C90-42FD-AD3E-B2A337B95298}" dt="2024-01-15T06:09:58.533" v="12079" actId="1076"/>
          <ac:spMkLst>
            <pc:docMk/>
            <pc:sldMk cId="2295768457" sldId="287"/>
            <ac:spMk id="23" creationId="{D1CE7C05-1C4A-EDD1-869D-ED526B0F63BC}"/>
          </ac:spMkLst>
        </pc:spChg>
        <pc:spChg chg="del">
          <ac:chgData name="Toby Donaldson" userId="2e6e5431-bb17-4c41-9985-d39c50d83c73" providerId="ADAL" clId="{F56B8EF3-5C90-42FD-AD3E-B2A337B95298}" dt="2024-01-15T05:52:32.260" v="11214" actId="21"/>
          <ac:spMkLst>
            <pc:docMk/>
            <pc:sldMk cId="2295768457" sldId="287"/>
            <ac:spMk id="24" creationId="{9A411869-9686-7C76-8E27-C7968110B234}"/>
          </ac:spMkLst>
        </pc:spChg>
        <pc:spChg chg="del">
          <ac:chgData name="Toby Donaldson" userId="2e6e5431-bb17-4c41-9985-d39c50d83c73" providerId="ADAL" clId="{F56B8EF3-5C90-42FD-AD3E-B2A337B95298}" dt="2024-01-15T05:52:35.227" v="11215" actId="21"/>
          <ac:spMkLst>
            <pc:docMk/>
            <pc:sldMk cId="2295768457" sldId="287"/>
            <ac:spMk id="29" creationId="{E02FE7AB-2289-4472-4552-7D40B3C94E48}"/>
          </ac:spMkLst>
        </pc:spChg>
        <pc:cxnChg chg="add">
          <ac:chgData name="Toby Donaldson" userId="2e6e5431-bb17-4c41-9985-d39c50d83c73" providerId="ADAL" clId="{F56B8EF3-5C90-42FD-AD3E-B2A337B95298}" dt="2024-01-15T06:10:04.513" v="12080" actId="11529"/>
          <ac:cxnSpMkLst>
            <pc:docMk/>
            <pc:sldMk cId="2295768457" sldId="287"/>
            <ac:cxnSpMk id="9" creationId="{A1ABB453-3DF3-7D6E-9938-BFE569C26BD5}"/>
          </ac:cxnSpMkLst>
        </pc:cxnChg>
        <pc:cxnChg chg="del mod">
          <ac:chgData name="Toby Donaldson" userId="2e6e5431-bb17-4c41-9985-d39c50d83c73" providerId="ADAL" clId="{F56B8EF3-5C90-42FD-AD3E-B2A337B95298}" dt="2024-01-15T06:09:41.397" v="12075" actId="21"/>
          <ac:cxnSpMkLst>
            <pc:docMk/>
            <pc:sldMk cId="2295768457" sldId="287"/>
            <ac:cxnSpMk id="11" creationId="{592765F3-3B75-0578-AFD9-FDD4A17B034E}"/>
          </ac:cxnSpMkLst>
        </pc:cxnChg>
        <pc:cxnChg chg="add del">
          <ac:chgData name="Toby Donaldson" userId="2e6e5431-bb17-4c41-9985-d39c50d83c73" providerId="ADAL" clId="{F56B8EF3-5C90-42FD-AD3E-B2A337B95298}" dt="2024-01-15T05:52:55.366" v="11218" actId="21"/>
          <ac:cxnSpMkLst>
            <pc:docMk/>
            <pc:sldMk cId="2295768457" sldId="287"/>
            <ac:cxnSpMk id="19" creationId="{3FC31919-E5DC-1459-0F54-1CD48B0F5F9F}"/>
          </ac:cxnSpMkLst>
        </pc:cxnChg>
      </pc:sldChg>
      <pc:sldChg chg="add">
        <pc:chgData name="Toby Donaldson" userId="2e6e5431-bb17-4c41-9985-d39c50d83c73" providerId="ADAL" clId="{F56B8EF3-5C90-42FD-AD3E-B2A337B95298}" dt="2024-01-15T06:10:14.843" v="12081" actId="2890"/>
        <pc:sldMkLst>
          <pc:docMk/>
          <pc:sldMk cId="1785032729" sldId="288"/>
        </pc:sldMkLst>
      </pc:sldChg>
      <pc:sldChg chg="del">
        <pc:chgData name="Toby Donaldson" userId="2e6e5431-bb17-4c41-9985-d39c50d83c73" providerId="ADAL" clId="{F56B8EF3-5C90-42FD-AD3E-B2A337B95298}" dt="2024-01-12T23:17:08.072" v="16" actId="2696"/>
        <pc:sldMkLst>
          <pc:docMk/>
          <pc:sldMk cId="3044099609" sldId="288"/>
        </pc:sldMkLst>
      </pc:sldChg>
      <pc:sldChg chg="del">
        <pc:chgData name="Toby Donaldson" userId="2e6e5431-bb17-4c41-9985-d39c50d83c73" providerId="ADAL" clId="{F56B8EF3-5C90-42FD-AD3E-B2A337B95298}" dt="2024-01-12T23:17:08.072" v="16" actId="2696"/>
        <pc:sldMkLst>
          <pc:docMk/>
          <pc:sldMk cId="2499414711" sldId="289"/>
        </pc:sldMkLst>
      </pc:sldChg>
      <pc:sldChg chg="modSp new mod">
        <pc:chgData name="Toby Donaldson" userId="2e6e5431-bb17-4c41-9985-d39c50d83c73" providerId="ADAL" clId="{F56B8EF3-5C90-42FD-AD3E-B2A337B95298}" dt="2024-01-17T18:43:53.581" v="18272" actId="20577"/>
        <pc:sldMkLst>
          <pc:docMk/>
          <pc:sldMk cId="3036112539" sldId="289"/>
        </pc:sldMkLst>
        <pc:spChg chg="mod">
          <ac:chgData name="Toby Donaldson" userId="2e6e5431-bb17-4c41-9985-d39c50d83c73" providerId="ADAL" clId="{F56B8EF3-5C90-42FD-AD3E-B2A337B95298}" dt="2024-01-15T06:22:24.500" v="12780" actId="20577"/>
          <ac:spMkLst>
            <pc:docMk/>
            <pc:sldMk cId="3036112539" sldId="289"/>
            <ac:spMk id="2" creationId="{DF26FC86-5B91-1A10-5A0B-07FF5F81B3A9}"/>
          </ac:spMkLst>
        </pc:spChg>
        <pc:spChg chg="mod">
          <ac:chgData name="Toby Donaldson" userId="2e6e5431-bb17-4c41-9985-d39c50d83c73" providerId="ADAL" clId="{F56B8EF3-5C90-42FD-AD3E-B2A337B95298}" dt="2024-01-17T18:43:53.581" v="18272" actId="20577"/>
          <ac:spMkLst>
            <pc:docMk/>
            <pc:sldMk cId="3036112539" sldId="289"/>
            <ac:spMk id="3" creationId="{27D76F0B-65AC-8BBA-FECE-91531C435243}"/>
          </ac:spMkLst>
        </pc:spChg>
      </pc:sldChg>
      <pc:sldChg chg="del">
        <pc:chgData name="Toby Donaldson" userId="2e6e5431-bb17-4c41-9985-d39c50d83c73" providerId="ADAL" clId="{F56B8EF3-5C90-42FD-AD3E-B2A337B95298}" dt="2024-01-12T23:17:08.072" v="16" actId="2696"/>
        <pc:sldMkLst>
          <pc:docMk/>
          <pc:sldMk cId="236135703" sldId="290"/>
        </pc:sldMkLst>
      </pc:sldChg>
      <pc:sldChg chg="del">
        <pc:chgData name="Toby Donaldson" userId="2e6e5431-bb17-4c41-9985-d39c50d83c73" providerId="ADAL" clId="{F56B8EF3-5C90-42FD-AD3E-B2A337B95298}" dt="2024-01-12T23:17:08.072" v="16" actId="2696"/>
        <pc:sldMkLst>
          <pc:docMk/>
          <pc:sldMk cId="3452256213" sldId="291"/>
        </pc:sldMkLst>
      </pc:sldChg>
      <pc:sldChg chg="del">
        <pc:chgData name="Toby Donaldson" userId="2e6e5431-bb17-4c41-9985-d39c50d83c73" providerId="ADAL" clId="{F56B8EF3-5C90-42FD-AD3E-B2A337B95298}" dt="2024-01-12T23:17:08.072" v="16" actId="2696"/>
        <pc:sldMkLst>
          <pc:docMk/>
          <pc:sldMk cId="3688928073" sldId="292"/>
        </pc:sldMkLst>
      </pc:sldChg>
      <pc:sldChg chg="addSp modSp new mod ord">
        <pc:chgData name="Toby Donaldson" userId="2e6e5431-bb17-4c41-9985-d39c50d83c73" providerId="ADAL" clId="{F56B8EF3-5C90-42FD-AD3E-B2A337B95298}" dt="2024-01-17T18:54:13.996" v="18821" actId="20577"/>
        <pc:sldMkLst>
          <pc:docMk/>
          <pc:sldMk cId="289417061" sldId="293"/>
        </pc:sldMkLst>
        <pc:spChg chg="mod">
          <ac:chgData name="Toby Donaldson" userId="2e6e5431-bb17-4c41-9985-d39c50d83c73" providerId="ADAL" clId="{F56B8EF3-5C90-42FD-AD3E-B2A337B95298}" dt="2024-01-15T22:35:24.059" v="13468" actId="20577"/>
          <ac:spMkLst>
            <pc:docMk/>
            <pc:sldMk cId="289417061" sldId="293"/>
            <ac:spMk id="2" creationId="{2A384A86-AB16-E0AA-4B9C-65D4D1259773}"/>
          </ac:spMkLst>
        </pc:spChg>
        <pc:spChg chg="mod">
          <ac:chgData name="Toby Donaldson" userId="2e6e5431-bb17-4c41-9985-d39c50d83c73" providerId="ADAL" clId="{F56B8EF3-5C90-42FD-AD3E-B2A337B95298}" dt="2024-01-17T18:53:22.393" v="18814" actId="20577"/>
          <ac:spMkLst>
            <pc:docMk/>
            <pc:sldMk cId="289417061" sldId="293"/>
            <ac:spMk id="3" creationId="{E05C4C02-43C4-7DBC-528B-969783A8D03A}"/>
          </ac:spMkLst>
        </pc:spChg>
        <pc:spChg chg="add mod">
          <ac:chgData name="Toby Donaldson" userId="2e6e5431-bb17-4c41-9985-d39c50d83c73" providerId="ADAL" clId="{F56B8EF3-5C90-42FD-AD3E-B2A337B95298}" dt="2024-01-17T18:54:13.996" v="18821" actId="20577"/>
          <ac:spMkLst>
            <pc:docMk/>
            <pc:sldMk cId="289417061" sldId="293"/>
            <ac:spMk id="5" creationId="{C78AFE39-5F73-FE57-CD46-1AFB15907D07}"/>
          </ac:spMkLst>
        </pc:spChg>
        <pc:spChg chg="add mod">
          <ac:chgData name="Toby Donaldson" userId="2e6e5431-bb17-4c41-9985-d39c50d83c73" providerId="ADAL" clId="{F56B8EF3-5C90-42FD-AD3E-B2A337B95298}" dt="2024-01-15T22:26:02.595" v="12972"/>
          <ac:spMkLst>
            <pc:docMk/>
            <pc:sldMk cId="289417061" sldId="293"/>
            <ac:spMk id="6" creationId="{67467A87-92EA-C693-D1D7-86E605E28EAC}"/>
          </ac:spMkLst>
        </pc:spChg>
      </pc:sldChg>
      <pc:sldChg chg="del">
        <pc:chgData name="Toby Donaldson" userId="2e6e5431-bb17-4c41-9985-d39c50d83c73" providerId="ADAL" clId="{F56B8EF3-5C90-42FD-AD3E-B2A337B95298}" dt="2024-01-12T23:17:08.072" v="16" actId="2696"/>
        <pc:sldMkLst>
          <pc:docMk/>
          <pc:sldMk cId="3233947225" sldId="293"/>
        </pc:sldMkLst>
      </pc:sldChg>
      <pc:sldChg chg="del">
        <pc:chgData name="Toby Donaldson" userId="2e6e5431-bb17-4c41-9985-d39c50d83c73" providerId="ADAL" clId="{F56B8EF3-5C90-42FD-AD3E-B2A337B95298}" dt="2024-01-12T23:17:08.072" v="16" actId="2696"/>
        <pc:sldMkLst>
          <pc:docMk/>
          <pc:sldMk cId="1145247869" sldId="294"/>
        </pc:sldMkLst>
      </pc:sldChg>
      <pc:sldChg chg="addSp delSp modSp add mod">
        <pc:chgData name="Toby Donaldson" userId="2e6e5431-bb17-4c41-9985-d39c50d83c73" providerId="ADAL" clId="{F56B8EF3-5C90-42FD-AD3E-B2A337B95298}" dt="2024-01-17T18:54:21.373" v="18826" actId="20577"/>
        <pc:sldMkLst>
          <pc:docMk/>
          <pc:sldMk cId="4253127751" sldId="294"/>
        </pc:sldMkLst>
        <pc:spChg chg="mod">
          <ac:chgData name="Toby Donaldson" userId="2e6e5431-bb17-4c41-9985-d39c50d83c73" providerId="ADAL" clId="{F56B8EF3-5C90-42FD-AD3E-B2A337B95298}" dt="2024-01-15T22:27:48.225" v="13119" actId="20577"/>
          <ac:spMkLst>
            <pc:docMk/>
            <pc:sldMk cId="4253127751" sldId="294"/>
            <ac:spMk id="2" creationId="{2A384A86-AB16-E0AA-4B9C-65D4D1259773}"/>
          </ac:spMkLst>
        </pc:spChg>
        <pc:spChg chg="del">
          <ac:chgData name="Toby Donaldson" userId="2e6e5431-bb17-4c41-9985-d39c50d83c73" providerId="ADAL" clId="{F56B8EF3-5C90-42FD-AD3E-B2A337B95298}" dt="2024-01-15T22:27:37.911" v="13103" actId="21"/>
          <ac:spMkLst>
            <pc:docMk/>
            <pc:sldMk cId="4253127751" sldId="294"/>
            <ac:spMk id="3" creationId="{E05C4C02-43C4-7DBC-528B-969783A8D03A}"/>
          </ac:spMkLst>
        </pc:spChg>
        <pc:spChg chg="mod">
          <ac:chgData name="Toby Donaldson" userId="2e6e5431-bb17-4c41-9985-d39c50d83c73" providerId="ADAL" clId="{F56B8EF3-5C90-42FD-AD3E-B2A337B95298}" dt="2024-01-17T18:54:21.373" v="18826" actId="20577"/>
          <ac:spMkLst>
            <pc:docMk/>
            <pc:sldMk cId="4253127751" sldId="294"/>
            <ac:spMk id="5" creationId="{C78AFE39-5F73-FE57-CD46-1AFB15907D07}"/>
          </ac:spMkLst>
        </pc:spChg>
        <pc:spChg chg="add del mod">
          <ac:chgData name="Toby Donaldson" userId="2e6e5431-bb17-4c41-9985-d39c50d83c73" providerId="ADAL" clId="{F56B8EF3-5C90-42FD-AD3E-B2A337B95298}" dt="2024-01-15T22:27:40.457" v="13104" actId="21"/>
          <ac:spMkLst>
            <pc:docMk/>
            <pc:sldMk cId="4253127751" sldId="294"/>
            <ac:spMk id="7" creationId="{F36B1AA1-C691-2E79-5CAA-CC6F8C2FB8CB}"/>
          </ac:spMkLst>
        </pc:spChg>
        <pc:spChg chg="add mod">
          <ac:chgData name="Toby Donaldson" userId="2e6e5431-bb17-4c41-9985-d39c50d83c73" providerId="ADAL" clId="{F56B8EF3-5C90-42FD-AD3E-B2A337B95298}" dt="2024-01-15T22:31:47.012" v="13235" actId="20577"/>
          <ac:spMkLst>
            <pc:docMk/>
            <pc:sldMk cId="4253127751" sldId="294"/>
            <ac:spMk id="8" creationId="{E377F478-547A-D5AB-A10E-8890C05B1EC2}"/>
          </ac:spMkLst>
        </pc:spChg>
        <pc:spChg chg="add mod">
          <ac:chgData name="Toby Donaldson" userId="2e6e5431-bb17-4c41-9985-d39c50d83c73" providerId="ADAL" clId="{F56B8EF3-5C90-42FD-AD3E-B2A337B95298}" dt="2024-01-15T22:34:17.584" v="13283" actId="20577"/>
          <ac:spMkLst>
            <pc:docMk/>
            <pc:sldMk cId="4253127751" sldId="294"/>
            <ac:spMk id="9" creationId="{91FBED7F-2317-CC9E-6B88-1225A1E3F769}"/>
          </ac:spMkLst>
        </pc:spChg>
        <pc:spChg chg="add mod">
          <ac:chgData name="Toby Donaldson" userId="2e6e5431-bb17-4c41-9985-d39c50d83c73" providerId="ADAL" clId="{F56B8EF3-5C90-42FD-AD3E-B2A337B95298}" dt="2024-01-15T22:32:18.694" v="13239" actId="14100"/>
          <ac:spMkLst>
            <pc:docMk/>
            <pc:sldMk cId="4253127751" sldId="294"/>
            <ac:spMk id="10" creationId="{A265B95F-8757-4670-ADE7-2BC0D152BE89}"/>
          </ac:spMkLst>
        </pc:spChg>
        <pc:spChg chg="add mod">
          <ac:chgData name="Toby Donaldson" userId="2e6e5431-bb17-4c41-9985-d39c50d83c73" providerId="ADAL" clId="{F56B8EF3-5C90-42FD-AD3E-B2A337B95298}" dt="2024-01-17T18:53:37.476" v="18816" actId="20577"/>
          <ac:spMkLst>
            <pc:docMk/>
            <pc:sldMk cId="4253127751" sldId="294"/>
            <ac:spMk id="11" creationId="{72692590-F960-D714-BE7F-B26EDF683A08}"/>
          </ac:spMkLst>
        </pc:spChg>
        <pc:spChg chg="add mod">
          <ac:chgData name="Toby Donaldson" userId="2e6e5431-bb17-4c41-9985-d39c50d83c73" providerId="ADAL" clId="{F56B8EF3-5C90-42FD-AD3E-B2A337B95298}" dt="2024-01-15T22:33:45.313" v="13246" actId="208"/>
          <ac:spMkLst>
            <pc:docMk/>
            <pc:sldMk cId="4253127751" sldId="294"/>
            <ac:spMk id="16" creationId="{74F9D5FC-E686-93DB-DFE9-E55355B26510}"/>
          </ac:spMkLst>
        </pc:spChg>
        <pc:spChg chg="add mod">
          <ac:chgData name="Toby Donaldson" userId="2e6e5431-bb17-4c41-9985-d39c50d83c73" providerId="ADAL" clId="{F56B8EF3-5C90-42FD-AD3E-B2A337B95298}" dt="2024-01-15T22:33:06.433" v="13242"/>
          <ac:spMkLst>
            <pc:docMk/>
            <pc:sldMk cId="4253127751" sldId="294"/>
            <ac:spMk id="17" creationId="{97B87D8C-3729-6C5C-9FCD-A38410903F82}"/>
          </ac:spMkLst>
        </pc:spChg>
        <pc:cxnChg chg="add mod">
          <ac:chgData name="Toby Donaldson" userId="2e6e5431-bb17-4c41-9985-d39c50d83c73" providerId="ADAL" clId="{F56B8EF3-5C90-42FD-AD3E-B2A337B95298}" dt="2024-01-15T22:31:55.742" v="13236" actId="14100"/>
          <ac:cxnSpMkLst>
            <pc:docMk/>
            <pc:sldMk cId="4253127751" sldId="294"/>
            <ac:cxnSpMk id="13" creationId="{FFFE90A6-E6F5-2C04-9DC8-28CD93BB390B}"/>
          </ac:cxnSpMkLst>
        </pc:cxnChg>
      </pc:sldChg>
      <pc:sldChg chg="modSp new mod">
        <pc:chgData name="Toby Donaldson" userId="2e6e5431-bb17-4c41-9985-d39c50d83c73" providerId="ADAL" clId="{F56B8EF3-5C90-42FD-AD3E-B2A337B95298}" dt="2024-01-15T23:48:49.178" v="14482" actId="20577"/>
        <pc:sldMkLst>
          <pc:docMk/>
          <pc:sldMk cId="1840618605" sldId="295"/>
        </pc:sldMkLst>
        <pc:spChg chg="mod">
          <ac:chgData name="Toby Donaldson" userId="2e6e5431-bb17-4c41-9985-d39c50d83c73" providerId="ADAL" clId="{F56B8EF3-5C90-42FD-AD3E-B2A337B95298}" dt="2024-01-15T23:45:05.509" v="13758" actId="20577"/>
          <ac:spMkLst>
            <pc:docMk/>
            <pc:sldMk cId="1840618605" sldId="295"/>
            <ac:spMk id="2" creationId="{54AB4E2D-5CD6-1176-E31E-32E24930D22D}"/>
          </ac:spMkLst>
        </pc:spChg>
        <pc:spChg chg="mod">
          <ac:chgData name="Toby Donaldson" userId="2e6e5431-bb17-4c41-9985-d39c50d83c73" providerId="ADAL" clId="{F56B8EF3-5C90-42FD-AD3E-B2A337B95298}" dt="2024-01-15T23:48:49.178" v="14482" actId="20577"/>
          <ac:spMkLst>
            <pc:docMk/>
            <pc:sldMk cId="1840618605" sldId="295"/>
            <ac:spMk id="3" creationId="{40B721B6-8B02-0123-2B53-573B1CA3B184}"/>
          </ac:spMkLst>
        </pc:spChg>
      </pc:sldChg>
      <pc:sldChg chg="del">
        <pc:chgData name="Toby Donaldson" userId="2e6e5431-bb17-4c41-9985-d39c50d83c73" providerId="ADAL" clId="{F56B8EF3-5C90-42FD-AD3E-B2A337B95298}" dt="2024-01-12T23:17:08.072" v="16" actId="2696"/>
        <pc:sldMkLst>
          <pc:docMk/>
          <pc:sldMk cId="3233484088" sldId="295"/>
        </pc:sldMkLst>
      </pc:sldChg>
      <pc:sldChg chg="del">
        <pc:chgData name="Toby Donaldson" userId="2e6e5431-bb17-4c41-9985-d39c50d83c73" providerId="ADAL" clId="{F56B8EF3-5C90-42FD-AD3E-B2A337B95298}" dt="2024-01-12T23:17:08.072" v="16" actId="2696"/>
        <pc:sldMkLst>
          <pc:docMk/>
          <pc:sldMk cId="1714443057" sldId="296"/>
        </pc:sldMkLst>
      </pc:sldChg>
      <pc:sldChg chg="modSp new del mod">
        <pc:chgData name="Toby Donaldson" userId="2e6e5431-bb17-4c41-9985-d39c50d83c73" providerId="ADAL" clId="{F56B8EF3-5C90-42FD-AD3E-B2A337B95298}" dt="2024-01-15T23:46:12.498" v="14005" actId="2696"/>
        <pc:sldMkLst>
          <pc:docMk/>
          <pc:sldMk cId="1990708333" sldId="296"/>
        </pc:sldMkLst>
        <pc:spChg chg="mod">
          <ac:chgData name="Toby Donaldson" userId="2e6e5431-bb17-4c41-9985-d39c50d83c73" providerId="ADAL" clId="{F56B8EF3-5C90-42FD-AD3E-B2A337B95298}" dt="2024-01-15T23:46:07.208" v="14004" actId="20577"/>
          <ac:spMkLst>
            <pc:docMk/>
            <pc:sldMk cId="1990708333" sldId="296"/>
            <ac:spMk id="2" creationId="{6CCD6C51-2297-1161-74C8-7CA59B3491AD}"/>
          </ac:spMkLst>
        </pc:spChg>
      </pc:sldChg>
      <pc:sldChg chg="new del">
        <pc:chgData name="Toby Donaldson" userId="2e6e5431-bb17-4c41-9985-d39c50d83c73" providerId="ADAL" clId="{F56B8EF3-5C90-42FD-AD3E-B2A337B95298}" dt="2024-01-15T23:56:36.498" v="14814" actId="2696"/>
        <pc:sldMkLst>
          <pc:docMk/>
          <pc:sldMk cId="4024884451" sldId="296"/>
        </pc:sldMkLst>
      </pc:sldChg>
      <pc:sldChg chg="addSp delSp modSp new mod ord">
        <pc:chgData name="Toby Donaldson" userId="2e6e5431-bb17-4c41-9985-d39c50d83c73" providerId="ADAL" clId="{F56B8EF3-5C90-42FD-AD3E-B2A337B95298}" dt="2024-01-16T00:01:19.794" v="15337" actId="11529"/>
        <pc:sldMkLst>
          <pc:docMk/>
          <pc:sldMk cId="3286675529" sldId="297"/>
        </pc:sldMkLst>
        <pc:spChg chg="mod">
          <ac:chgData name="Toby Donaldson" userId="2e6e5431-bb17-4c41-9985-d39c50d83c73" providerId="ADAL" clId="{F56B8EF3-5C90-42FD-AD3E-B2A337B95298}" dt="2024-01-15T23:49:54.549" v="14530" actId="20577"/>
          <ac:spMkLst>
            <pc:docMk/>
            <pc:sldMk cId="3286675529" sldId="297"/>
            <ac:spMk id="2" creationId="{6E27C467-0D4B-5398-59B5-024CE8B55934}"/>
          </ac:spMkLst>
        </pc:spChg>
        <pc:spChg chg="del">
          <ac:chgData name="Toby Donaldson" userId="2e6e5431-bb17-4c41-9985-d39c50d83c73" providerId="ADAL" clId="{F56B8EF3-5C90-42FD-AD3E-B2A337B95298}" dt="2024-01-15T23:49:57.967" v="14531" actId="21"/>
          <ac:spMkLst>
            <pc:docMk/>
            <pc:sldMk cId="3286675529" sldId="297"/>
            <ac:spMk id="3" creationId="{E0923258-BD17-56FC-3203-1C18CFBC7867}"/>
          </ac:spMkLst>
        </pc:spChg>
        <pc:spChg chg="add mod">
          <ac:chgData name="Toby Donaldson" userId="2e6e5431-bb17-4c41-9985-d39c50d83c73" providerId="ADAL" clId="{F56B8EF3-5C90-42FD-AD3E-B2A337B95298}" dt="2024-01-15T23:50:18.130" v="14534" actId="122"/>
          <ac:spMkLst>
            <pc:docMk/>
            <pc:sldMk cId="3286675529" sldId="297"/>
            <ac:spMk id="5" creationId="{63620396-E9C4-3F62-E3A6-982B88D20ED3}"/>
          </ac:spMkLst>
        </pc:spChg>
        <pc:spChg chg="add mod">
          <ac:chgData name="Toby Donaldson" userId="2e6e5431-bb17-4c41-9985-d39c50d83c73" providerId="ADAL" clId="{F56B8EF3-5C90-42FD-AD3E-B2A337B95298}" dt="2024-01-15T23:50:46.814" v="14541" actId="255"/>
          <ac:spMkLst>
            <pc:docMk/>
            <pc:sldMk cId="3286675529" sldId="297"/>
            <ac:spMk id="6" creationId="{62CACBED-B31B-20E9-2047-0713E1B895E4}"/>
          </ac:spMkLst>
        </pc:spChg>
        <pc:spChg chg="add del mod">
          <ac:chgData name="Toby Donaldson" userId="2e6e5431-bb17-4c41-9985-d39c50d83c73" providerId="ADAL" clId="{F56B8EF3-5C90-42FD-AD3E-B2A337B95298}" dt="2024-01-15T23:58:41.574" v="14905" actId="20577"/>
          <ac:spMkLst>
            <pc:docMk/>
            <pc:sldMk cId="3286675529" sldId="297"/>
            <ac:spMk id="7" creationId="{204F554E-E05B-3CCE-6566-62D27C643B58}"/>
          </ac:spMkLst>
        </pc:spChg>
        <pc:spChg chg="add mod">
          <ac:chgData name="Toby Donaldson" userId="2e6e5431-bb17-4c41-9985-d39c50d83c73" providerId="ADAL" clId="{F56B8EF3-5C90-42FD-AD3E-B2A337B95298}" dt="2024-01-15T23:52:18.874" v="14579" actId="20577"/>
          <ac:spMkLst>
            <pc:docMk/>
            <pc:sldMk cId="3286675529" sldId="297"/>
            <ac:spMk id="8" creationId="{2F62D660-1846-2F07-5F56-0D2680D71CB4}"/>
          </ac:spMkLst>
        </pc:spChg>
        <pc:spChg chg="add mod">
          <ac:chgData name="Toby Donaldson" userId="2e6e5431-bb17-4c41-9985-d39c50d83c73" providerId="ADAL" clId="{F56B8EF3-5C90-42FD-AD3E-B2A337B95298}" dt="2024-01-15T23:51:01.370" v="14545" actId="1076"/>
          <ac:spMkLst>
            <pc:docMk/>
            <pc:sldMk cId="3286675529" sldId="297"/>
            <ac:spMk id="9" creationId="{2089ED6A-5722-F5A6-588B-E11EF2D9FBCD}"/>
          </ac:spMkLst>
        </pc:spChg>
        <pc:spChg chg="add mod">
          <ac:chgData name="Toby Donaldson" userId="2e6e5431-bb17-4c41-9985-d39c50d83c73" providerId="ADAL" clId="{F56B8EF3-5C90-42FD-AD3E-B2A337B95298}" dt="2024-01-15T23:52:21.952" v="14581" actId="20577"/>
          <ac:spMkLst>
            <pc:docMk/>
            <pc:sldMk cId="3286675529" sldId="297"/>
            <ac:spMk id="10" creationId="{189568D6-EFE1-80E7-C225-26D4D906ED1D}"/>
          </ac:spMkLst>
        </pc:spChg>
        <pc:spChg chg="add mod">
          <ac:chgData name="Toby Donaldson" userId="2e6e5431-bb17-4c41-9985-d39c50d83c73" providerId="ADAL" clId="{F56B8EF3-5C90-42FD-AD3E-B2A337B95298}" dt="2024-01-15T23:51:05.210" v="14547" actId="1076"/>
          <ac:spMkLst>
            <pc:docMk/>
            <pc:sldMk cId="3286675529" sldId="297"/>
            <ac:spMk id="11" creationId="{FC3588D3-B396-C710-B469-CE020BE40935}"/>
          </ac:spMkLst>
        </pc:spChg>
        <pc:spChg chg="add mod">
          <ac:chgData name="Toby Donaldson" userId="2e6e5431-bb17-4c41-9985-d39c50d83c73" providerId="ADAL" clId="{F56B8EF3-5C90-42FD-AD3E-B2A337B95298}" dt="2024-01-15T23:52:25.259" v="14583" actId="20577"/>
          <ac:spMkLst>
            <pc:docMk/>
            <pc:sldMk cId="3286675529" sldId="297"/>
            <ac:spMk id="12" creationId="{F06BC40E-1F5B-9172-AF88-409A0F64E4D5}"/>
          </ac:spMkLst>
        </pc:spChg>
        <pc:spChg chg="add mod">
          <ac:chgData name="Toby Donaldson" userId="2e6e5431-bb17-4c41-9985-d39c50d83c73" providerId="ADAL" clId="{F56B8EF3-5C90-42FD-AD3E-B2A337B95298}" dt="2024-01-15T23:51:09.545" v="14549" actId="1076"/>
          <ac:spMkLst>
            <pc:docMk/>
            <pc:sldMk cId="3286675529" sldId="297"/>
            <ac:spMk id="13" creationId="{29D1FED8-4E60-71D5-6995-499F364647D3}"/>
          </ac:spMkLst>
        </pc:spChg>
        <pc:spChg chg="add mod">
          <ac:chgData name="Toby Donaldson" userId="2e6e5431-bb17-4c41-9985-d39c50d83c73" providerId="ADAL" clId="{F56B8EF3-5C90-42FD-AD3E-B2A337B95298}" dt="2024-01-15T23:52:29.370" v="14586" actId="20577"/>
          <ac:spMkLst>
            <pc:docMk/>
            <pc:sldMk cId="3286675529" sldId="297"/>
            <ac:spMk id="14" creationId="{E8E10DD0-75C8-E596-88D6-E66E4FAA8130}"/>
          </ac:spMkLst>
        </pc:spChg>
        <pc:spChg chg="add mod">
          <ac:chgData name="Toby Donaldson" userId="2e6e5431-bb17-4c41-9985-d39c50d83c73" providerId="ADAL" clId="{F56B8EF3-5C90-42FD-AD3E-B2A337B95298}" dt="2024-01-15T23:51:14.321" v="14551" actId="1076"/>
          <ac:spMkLst>
            <pc:docMk/>
            <pc:sldMk cId="3286675529" sldId="297"/>
            <ac:spMk id="15" creationId="{0E03BB88-F3D1-EFD7-6CAE-48B5A86628C9}"/>
          </ac:spMkLst>
        </pc:spChg>
        <pc:spChg chg="add mod">
          <ac:chgData name="Toby Donaldson" userId="2e6e5431-bb17-4c41-9985-d39c50d83c73" providerId="ADAL" clId="{F56B8EF3-5C90-42FD-AD3E-B2A337B95298}" dt="2024-01-15T23:52:47.297" v="14590" actId="20577"/>
          <ac:spMkLst>
            <pc:docMk/>
            <pc:sldMk cId="3286675529" sldId="297"/>
            <ac:spMk id="16" creationId="{14A991EE-6188-AFFA-5161-1C84AE88791D}"/>
          </ac:spMkLst>
        </pc:spChg>
        <pc:spChg chg="add mod">
          <ac:chgData name="Toby Donaldson" userId="2e6e5431-bb17-4c41-9985-d39c50d83c73" providerId="ADAL" clId="{F56B8EF3-5C90-42FD-AD3E-B2A337B95298}" dt="2024-01-15T23:51:17.930" v="14553" actId="1076"/>
          <ac:spMkLst>
            <pc:docMk/>
            <pc:sldMk cId="3286675529" sldId="297"/>
            <ac:spMk id="17" creationId="{EF106CEC-1AF0-3786-6C94-1BC7C3AEE08A}"/>
          </ac:spMkLst>
        </pc:spChg>
        <pc:spChg chg="add mod">
          <ac:chgData name="Toby Donaldson" userId="2e6e5431-bb17-4c41-9985-d39c50d83c73" providerId="ADAL" clId="{F56B8EF3-5C90-42FD-AD3E-B2A337B95298}" dt="2024-01-15T23:52:50.837" v="14594" actId="20577"/>
          <ac:spMkLst>
            <pc:docMk/>
            <pc:sldMk cId="3286675529" sldId="297"/>
            <ac:spMk id="18" creationId="{CBF32584-3852-850E-92D8-B95929C6C163}"/>
          </ac:spMkLst>
        </pc:spChg>
        <pc:spChg chg="add mod">
          <ac:chgData name="Toby Donaldson" userId="2e6e5431-bb17-4c41-9985-d39c50d83c73" providerId="ADAL" clId="{F56B8EF3-5C90-42FD-AD3E-B2A337B95298}" dt="2024-01-15T23:51:23.649" v="14555" actId="1076"/>
          <ac:spMkLst>
            <pc:docMk/>
            <pc:sldMk cId="3286675529" sldId="297"/>
            <ac:spMk id="19" creationId="{DED1CED1-618C-BE51-BCE5-F8ED5B4D4949}"/>
          </ac:spMkLst>
        </pc:spChg>
        <pc:spChg chg="add mod">
          <ac:chgData name="Toby Donaldson" userId="2e6e5431-bb17-4c41-9985-d39c50d83c73" providerId="ADAL" clId="{F56B8EF3-5C90-42FD-AD3E-B2A337B95298}" dt="2024-01-15T23:52:53.719" v="14598" actId="20577"/>
          <ac:spMkLst>
            <pc:docMk/>
            <pc:sldMk cId="3286675529" sldId="297"/>
            <ac:spMk id="20" creationId="{8EF11E35-DAB6-2B6D-9E5A-AE406256EA55}"/>
          </ac:spMkLst>
        </pc:spChg>
        <pc:spChg chg="add mod">
          <ac:chgData name="Toby Donaldson" userId="2e6e5431-bb17-4c41-9985-d39c50d83c73" providerId="ADAL" clId="{F56B8EF3-5C90-42FD-AD3E-B2A337B95298}" dt="2024-01-15T23:51:27.650" v="14557" actId="1076"/>
          <ac:spMkLst>
            <pc:docMk/>
            <pc:sldMk cId="3286675529" sldId="297"/>
            <ac:spMk id="21" creationId="{E0D47DAA-DC5F-2375-F8B4-6DCF1E19C6CE}"/>
          </ac:spMkLst>
        </pc:spChg>
        <pc:spChg chg="add mod">
          <ac:chgData name="Toby Donaldson" userId="2e6e5431-bb17-4c41-9985-d39c50d83c73" providerId="ADAL" clId="{F56B8EF3-5C90-42FD-AD3E-B2A337B95298}" dt="2024-01-15T23:52:57.292" v="14602" actId="20577"/>
          <ac:spMkLst>
            <pc:docMk/>
            <pc:sldMk cId="3286675529" sldId="297"/>
            <ac:spMk id="22" creationId="{94A3146E-F542-2FFD-8A5A-641F3D6606C2}"/>
          </ac:spMkLst>
        </pc:spChg>
        <pc:spChg chg="add mod">
          <ac:chgData name="Toby Donaldson" userId="2e6e5431-bb17-4c41-9985-d39c50d83c73" providerId="ADAL" clId="{F56B8EF3-5C90-42FD-AD3E-B2A337B95298}" dt="2024-01-15T23:52:09.138" v="14576" actId="12789"/>
          <ac:spMkLst>
            <pc:docMk/>
            <pc:sldMk cId="3286675529" sldId="297"/>
            <ac:spMk id="23" creationId="{E1A554AA-AF9B-8DC7-F685-8EE6D3BFA830}"/>
          </ac:spMkLst>
        </pc:spChg>
        <pc:spChg chg="add mod">
          <ac:chgData name="Toby Donaldson" userId="2e6e5431-bb17-4c41-9985-d39c50d83c73" providerId="ADAL" clId="{F56B8EF3-5C90-42FD-AD3E-B2A337B95298}" dt="2024-01-15T23:52:09.138" v="14576" actId="12789"/>
          <ac:spMkLst>
            <pc:docMk/>
            <pc:sldMk cId="3286675529" sldId="297"/>
            <ac:spMk id="24" creationId="{EB5EF798-761F-9B8A-C51A-4042C999F771}"/>
          </ac:spMkLst>
        </pc:spChg>
        <pc:spChg chg="add mod">
          <ac:chgData name="Toby Donaldson" userId="2e6e5431-bb17-4c41-9985-d39c50d83c73" providerId="ADAL" clId="{F56B8EF3-5C90-42FD-AD3E-B2A337B95298}" dt="2024-01-15T23:52:14.376" v="14577" actId="1076"/>
          <ac:spMkLst>
            <pc:docMk/>
            <pc:sldMk cId="3286675529" sldId="297"/>
            <ac:spMk id="25" creationId="{9BC64F22-4742-F4B0-9F2F-DE1B0620ED57}"/>
          </ac:spMkLst>
        </pc:spChg>
        <pc:spChg chg="add del mod">
          <ac:chgData name="Toby Donaldson" userId="2e6e5431-bb17-4c41-9985-d39c50d83c73" providerId="ADAL" clId="{F56B8EF3-5C90-42FD-AD3E-B2A337B95298}" dt="2024-01-15T23:58:31.684" v="14900" actId="21"/>
          <ac:spMkLst>
            <pc:docMk/>
            <pc:sldMk cId="3286675529" sldId="297"/>
            <ac:spMk id="26" creationId="{C3165043-9098-9CC0-5659-4015745C629B}"/>
          </ac:spMkLst>
        </pc:spChg>
        <pc:spChg chg="add del mod">
          <ac:chgData name="Toby Donaldson" userId="2e6e5431-bb17-4c41-9985-d39c50d83c73" providerId="ADAL" clId="{F56B8EF3-5C90-42FD-AD3E-B2A337B95298}" dt="2024-01-15T23:58:44.682" v="14906" actId="21"/>
          <ac:spMkLst>
            <pc:docMk/>
            <pc:sldMk cId="3286675529" sldId="297"/>
            <ac:spMk id="27" creationId="{E39F9407-4EA8-9CD1-336F-08D889C0518A}"/>
          </ac:spMkLst>
        </pc:spChg>
        <pc:spChg chg="add mod">
          <ac:chgData name="Toby Donaldson" userId="2e6e5431-bb17-4c41-9985-d39c50d83c73" providerId="ADAL" clId="{F56B8EF3-5C90-42FD-AD3E-B2A337B95298}" dt="2024-01-16T00:00:15.184" v="15143" actId="1076"/>
          <ac:spMkLst>
            <pc:docMk/>
            <pc:sldMk cId="3286675529" sldId="297"/>
            <ac:spMk id="28" creationId="{D59C76F1-6F1B-B12E-49A6-325207807D05}"/>
          </ac:spMkLst>
        </pc:spChg>
        <pc:spChg chg="add mod">
          <ac:chgData name="Toby Donaldson" userId="2e6e5431-bb17-4c41-9985-d39c50d83c73" providerId="ADAL" clId="{F56B8EF3-5C90-42FD-AD3E-B2A337B95298}" dt="2024-01-16T00:01:12.369" v="15336" actId="1076"/>
          <ac:spMkLst>
            <pc:docMk/>
            <pc:sldMk cId="3286675529" sldId="297"/>
            <ac:spMk id="33" creationId="{6AD7B03F-F7F3-65A1-66F2-CBEFC795DFCE}"/>
          </ac:spMkLst>
        </pc:spChg>
        <pc:cxnChg chg="add del mod">
          <ac:chgData name="Toby Donaldson" userId="2e6e5431-bb17-4c41-9985-d39c50d83c73" providerId="ADAL" clId="{F56B8EF3-5C90-42FD-AD3E-B2A337B95298}" dt="2024-01-15T23:58:47.662" v="14907" actId="21"/>
          <ac:cxnSpMkLst>
            <pc:docMk/>
            <pc:sldMk cId="3286675529" sldId="297"/>
            <ac:cxnSpMk id="30" creationId="{83230E54-0E1B-AECD-CEC2-8178B31E8465}"/>
          </ac:cxnSpMkLst>
        </pc:cxnChg>
        <pc:cxnChg chg="add">
          <ac:chgData name="Toby Donaldson" userId="2e6e5431-bb17-4c41-9985-d39c50d83c73" providerId="ADAL" clId="{F56B8EF3-5C90-42FD-AD3E-B2A337B95298}" dt="2024-01-16T00:01:19.794" v="15337" actId="11529"/>
          <ac:cxnSpMkLst>
            <pc:docMk/>
            <pc:sldMk cId="3286675529" sldId="297"/>
            <ac:cxnSpMk id="35" creationId="{E0E34A7B-8280-C236-FA1B-DBE9D0B2ADC0}"/>
          </ac:cxnSpMkLst>
        </pc:cxnChg>
      </pc:sldChg>
      <pc:sldChg chg="addSp modSp add mod">
        <pc:chgData name="Toby Donaldson" userId="2e6e5431-bb17-4c41-9985-d39c50d83c73" providerId="ADAL" clId="{F56B8EF3-5C90-42FD-AD3E-B2A337B95298}" dt="2024-01-16T00:10:07.177" v="15597" actId="14100"/>
        <pc:sldMkLst>
          <pc:docMk/>
          <pc:sldMk cId="1874304550" sldId="298"/>
        </pc:sldMkLst>
        <pc:spChg chg="add mod">
          <ac:chgData name="Toby Donaldson" userId="2e6e5431-bb17-4c41-9985-d39c50d83c73" providerId="ADAL" clId="{F56B8EF3-5C90-42FD-AD3E-B2A337B95298}" dt="2024-01-16T00:07:35.329" v="15360" actId="1076"/>
          <ac:spMkLst>
            <pc:docMk/>
            <pc:sldMk cId="1874304550" sldId="298"/>
            <ac:spMk id="3" creationId="{DEBD0DA8-0DBC-41DC-8020-9A60A10F8EC1}"/>
          </ac:spMkLst>
        </pc:spChg>
        <pc:spChg chg="mod">
          <ac:chgData name="Toby Donaldson" userId="2e6e5431-bb17-4c41-9985-d39c50d83c73" providerId="ADAL" clId="{F56B8EF3-5C90-42FD-AD3E-B2A337B95298}" dt="2024-01-16T00:06:59.889" v="15343" actId="1076"/>
          <ac:spMkLst>
            <pc:docMk/>
            <pc:sldMk cId="1874304550" sldId="298"/>
            <ac:spMk id="26" creationId="{C3165043-9098-9CC0-5659-4015745C629B}"/>
          </ac:spMkLst>
        </pc:spChg>
        <pc:spChg chg="mod">
          <ac:chgData name="Toby Donaldson" userId="2e6e5431-bb17-4c41-9985-d39c50d83c73" providerId="ADAL" clId="{F56B8EF3-5C90-42FD-AD3E-B2A337B95298}" dt="2024-01-16T00:06:59.889" v="15343" actId="1076"/>
          <ac:spMkLst>
            <pc:docMk/>
            <pc:sldMk cId="1874304550" sldId="298"/>
            <ac:spMk id="28" creationId="{D59C76F1-6F1B-B12E-49A6-325207807D05}"/>
          </ac:spMkLst>
        </pc:spChg>
        <pc:spChg chg="add mod">
          <ac:chgData name="Toby Donaldson" userId="2e6e5431-bb17-4c41-9985-d39c50d83c73" providerId="ADAL" clId="{F56B8EF3-5C90-42FD-AD3E-B2A337B95298}" dt="2024-01-16T00:08:04.898" v="15445" actId="14100"/>
          <ac:spMkLst>
            <pc:docMk/>
            <pc:sldMk cId="1874304550" sldId="298"/>
            <ac:spMk id="29" creationId="{DF07A032-A714-1043-62FC-B0CEF2B6E1B8}"/>
          </ac:spMkLst>
        </pc:spChg>
        <pc:spChg chg="add mod">
          <ac:chgData name="Toby Donaldson" userId="2e6e5431-bb17-4c41-9985-d39c50d83c73" providerId="ADAL" clId="{F56B8EF3-5C90-42FD-AD3E-B2A337B95298}" dt="2024-01-16T00:09:46.043" v="15595" actId="14100"/>
          <ac:spMkLst>
            <pc:docMk/>
            <pc:sldMk cId="1874304550" sldId="298"/>
            <ac:spMk id="31" creationId="{E19E8508-BCDD-7075-94E4-5020F3D8093A}"/>
          </ac:spMkLst>
        </pc:spChg>
        <pc:cxnChg chg="mod">
          <ac:chgData name="Toby Donaldson" userId="2e6e5431-bb17-4c41-9985-d39c50d83c73" providerId="ADAL" clId="{F56B8EF3-5C90-42FD-AD3E-B2A337B95298}" dt="2024-01-16T00:06:59.889" v="15343" actId="1076"/>
          <ac:cxnSpMkLst>
            <pc:docMk/>
            <pc:sldMk cId="1874304550" sldId="298"/>
            <ac:cxnSpMk id="30" creationId="{83230E54-0E1B-AECD-CEC2-8178B31E8465}"/>
          </ac:cxnSpMkLst>
        </pc:cxnChg>
        <pc:cxnChg chg="add mod">
          <ac:chgData name="Toby Donaldson" userId="2e6e5431-bb17-4c41-9985-d39c50d83c73" providerId="ADAL" clId="{F56B8EF3-5C90-42FD-AD3E-B2A337B95298}" dt="2024-01-16T00:10:07.177" v="15597" actId="14100"/>
          <ac:cxnSpMkLst>
            <pc:docMk/>
            <pc:sldMk cId="1874304550" sldId="298"/>
            <ac:cxnSpMk id="33" creationId="{EED48B81-20F3-0E06-79C3-8FD6ABC3ED38}"/>
          </ac:cxnSpMkLst>
        </pc:cxnChg>
      </pc:sldChg>
      <pc:sldChg chg="delSp modSp add mod">
        <pc:chgData name="Toby Donaldson" userId="2e6e5431-bb17-4c41-9985-d39c50d83c73" providerId="ADAL" clId="{F56B8EF3-5C90-42FD-AD3E-B2A337B95298}" dt="2024-01-16T00:12:26.170" v="15775" actId="207"/>
        <pc:sldMkLst>
          <pc:docMk/>
          <pc:sldMk cId="2305269286" sldId="299"/>
        </pc:sldMkLst>
        <pc:spChg chg="del">
          <ac:chgData name="Toby Donaldson" userId="2e6e5431-bb17-4c41-9985-d39c50d83c73" providerId="ADAL" clId="{F56B8EF3-5C90-42FD-AD3E-B2A337B95298}" dt="2024-01-16T00:10:47.564" v="15599" actId="21"/>
          <ac:spMkLst>
            <pc:docMk/>
            <pc:sldMk cId="2305269286" sldId="299"/>
            <ac:spMk id="3" creationId="{DEBD0DA8-0DBC-41DC-8020-9A60A10F8EC1}"/>
          </ac:spMkLst>
        </pc:spChg>
        <pc:spChg chg="mod">
          <ac:chgData name="Toby Donaldson" userId="2e6e5431-bb17-4c41-9985-d39c50d83c73" providerId="ADAL" clId="{F56B8EF3-5C90-42FD-AD3E-B2A337B95298}" dt="2024-01-16T00:12:26.170" v="15775" actId="207"/>
          <ac:spMkLst>
            <pc:docMk/>
            <pc:sldMk cId="2305269286" sldId="299"/>
            <ac:spMk id="26" creationId="{C3165043-9098-9CC0-5659-4015745C629B}"/>
          </ac:spMkLst>
        </pc:spChg>
        <pc:spChg chg="mod">
          <ac:chgData name="Toby Donaldson" userId="2e6e5431-bb17-4c41-9985-d39c50d83c73" providerId="ADAL" clId="{F56B8EF3-5C90-42FD-AD3E-B2A337B95298}" dt="2024-01-16T00:12:19.305" v="15772" actId="1076"/>
          <ac:spMkLst>
            <pc:docMk/>
            <pc:sldMk cId="2305269286" sldId="299"/>
            <ac:spMk id="28" creationId="{D59C76F1-6F1B-B12E-49A6-325207807D05}"/>
          </ac:spMkLst>
        </pc:spChg>
        <pc:spChg chg="del">
          <ac:chgData name="Toby Donaldson" userId="2e6e5431-bb17-4c41-9985-d39c50d83c73" providerId="ADAL" clId="{F56B8EF3-5C90-42FD-AD3E-B2A337B95298}" dt="2024-01-16T00:10:47.564" v="15599" actId="21"/>
          <ac:spMkLst>
            <pc:docMk/>
            <pc:sldMk cId="2305269286" sldId="299"/>
            <ac:spMk id="29" creationId="{DF07A032-A714-1043-62FC-B0CEF2B6E1B8}"/>
          </ac:spMkLst>
        </pc:spChg>
        <pc:spChg chg="del">
          <ac:chgData name="Toby Donaldson" userId="2e6e5431-bb17-4c41-9985-d39c50d83c73" providerId="ADAL" clId="{F56B8EF3-5C90-42FD-AD3E-B2A337B95298}" dt="2024-01-16T00:10:47.564" v="15599" actId="21"/>
          <ac:spMkLst>
            <pc:docMk/>
            <pc:sldMk cId="2305269286" sldId="299"/>
            <ac:spMk id="31" creationId="{E19E8508-BCDD-7075-94E4-5020F3D8093A}"/>
          </ac:spMkLst>
        </pc:spChg>
        <pc:cxnChg chg="del mod">
          <ac:chgData name="Toby Donaldson" userId="2e6e5431-bb17-4c41-9985-d39c50d83c73" providerId="ADAL" clId="{F56B8EF3-5C90-42FD-AD3E-B2A337B95298}" dt="2024-01-16T00:12:21.380" v="15773" actId="21"/>
          <ac:cxnSpMkLst>
            <pc:docMk/>
            <pc:sldMk cId="2305269286" sldId="299"/>
            <ac:cxnSpMk id="30" creationId="{83230E54-0E1B-AECD-CEC2-8178B31E8465}"/>
          </ac:cxnSpMkLst>
        </pc:cxnChg>
        <pc:cxnChg chg="del mod">
          <ac:chgData name="Toby Donaldson" userId="2e6e5431-bb17-4c41-9985-d39c50d83c73" providerId="ADAL" clId="{F56B8EF3-5C90-42FD-AD3E-B2A337B95298}" dt="2024-01-16T00:10:47.564" v="15599" actId="21"/>
          <ac:cxnSpMkLst>
            <pc:docMk/>
            <pc:sldMk cId="2305269286" sldId="299"/>
            <ac:cxnSpMk id="33" creationId="{EED48B81-20F3-0E06-79C3-8FD6ABC3ED38}"/>
          </ac:cxnSpMkLst>
        </pc:cxnChg>
      </pc:sldChg>
      <pc:sldChg chg="addSp modSp add mod">
        <pc:chgData name="Toby Donaldson" userId="2e6e5431-bb17-4c41-9985-d39c50d83c73" providerId="ADAL" clId="{F56B8EF3-5C90-42FD-AD3E-B2A337B95298}" dt="2024-01-16T00:14:41.829" v="15791" actId="20577"/>
        <pc:sldMkLst>
          <pc:docMk/>
          <pc:sldMk cId="1405615600" sldId="300"/>
        </pc:sldMkLst>
        <pc:spChg chg="add mod">
          <ac:chgData name="Toby Donaldson" userId="2e6e5431-bb17-4c41-9985-d39c50d83c73" providerId="ADAL" clId="{F56B8EF3-5C90-42FD-AD3E-B2A337B95298}" dt="2024-01-16T00:14:12.500" v="15788" actId="554"/>
          <ac:spMkLst>
            <pc:docMk/>
            <pc:sldMk cId="1405615600" sldId="300"/>
            <ac:spMk id="3" creationId="{73999486-2BBD-5DA3-168D-9C2B0A724DF7}"/>
          </ac:spMkLst>
        </pc:spChg>
        <pc:spChg chg="mod">
          <ac:chgData name="Toby Donaldson" userId="2e6e5431-bb17-4c41-9985-d39c50d83c73" providerId="ADAL" clId="{F56B8EF3-5C90-42FD-AD3E-B2A337B95298}" dt="2024-01-16T00:13:11.142" v="15781" actId="20577"/>
          <ac:spMkLst>
            <pc:docMk/>
            <pc:sldMk cId="1405615600" sldId="300"/>
            <ac:spMk id="13" creationId="{29D1FED8-4E60-71D5-6995-499F364647D3}"/>
          </ac:spMkLst>
        </pc:spChg>
        <pc:spChg chg="mod">
          <ac:chgData name="Toby Donaldson" userId="2e6e5431-bb17-4c41-9985-d39c50d83c73" providerId="ADAL" clId="{F56B8EF3-5C90-42FD-AD3E-B2A337B95298}" dt="2024-01-16T00:14:41.829" v="15791" actId="20577"/>
          <ac:spMkLst>
            <pc:docMk/>
            <pc:sldMk cId="1405615600" sldId="300"/>
            <ac:spMk id="19" creationId="{DED1CED1-618C-BE51-BCE5-F8ED5B4D4949}"/>
          </ac:spMkLst>
        </pc:spChg>
        <pc:spChg chg="mod">
          <ac:chgData name="Toby Donaldson" userId="2e6e5431-bb17-4c41-9985-d39c50d83c73" providerId="ADAL" clId="{F56B8EF3-5C90-42FD-AD3E-B2A337B95298}" dt="2024-01-16T00:14:12.500" v="15788" actId="554"/>
          <ac:spMkLst>
            <pc:docMk/>
            <pc:sldMk cId="1405615600" sldId="300"/>
            <ac:spMk id="27" creationId="{E39F9407-4EA8-9CD1-336F-08D889C0518A}"/>
          </ac:spMkLst>
        </pc:spChg>
        <pc:spChg chg="add mod">
          <ac:chgData name="Toby Donaldson" userId="2e6e5431-bb17-4c41-9985-d39c50d83c73" providerId="ADAL" clId="{F56B8EF3-5C90-42FD-AD3E-B2A337B95298}" dt="2024-01-16T00:14:12.500" v="15788" actId="554"/>
          <ac:spMkLst>
            <pc:docMk/>
            <pc:sldMk cId="1405615600" sldId="300"/>
            <ac:spMk id="29" creationId="{2BA208A7-34E9-EE4A-D424-A25341D84E88}"/>
          </ac:spMkLst>
        </pc:spChg>
      </pc:sldChg>
      <pc:sldChg chg="addSp delSp modSp add mod">
        <pc:chgData name="Toby Donaldson" userId="2e6e5431-bb17-4c41-9985-d39c50d83c73" providerId="ADAL" clId="{F56B8EF3-5C90-42FD-AD3E-B2A337B95298}" dt="2024-01-16T00:23:07.611" v="16174" actId="20577"/>
        <pc:sldMkLst>
          <pc:docMk/>
          <pc:sldMk cId="2935856168" sldId="301"/>
        </pc:sldMkLst>
        <pc:spChg chg="mod">
          <ac:chgData name="Toby Donaldson" userId="2e6e5431-bb17-4c41-9985-d39c50d83c73" providerId="ADAL" clId="{F56B8EF3-5C90-42FD-AD3E-B2A337B95298}" dt="2024-01-16T00:21:30.674" v="16158" actId="14100"/>
          <ac:spMkLst>
            <pc:docMk/>
            <pc:sldMk cId="2935856168" sldId="301"/>
            <ac:spMk id="3" creationId="{73999486-2BBD-5DA3-168D-9C2B0A724DF7}"/>
          </ac:spMkLst>
        </pc:spChg>
        <pc:spChg chg="mod">
          <ac:chgData name="Toby Donaldson" userId="2e6e5431-bb17-4c41-9985-d39c50d83c73" providerId="ADAL" clId="{F56B8EF3-5C90-42FD-AD3E-B2A337B95298}" dt="2024-01-16T00:23:07.611" v="16174" actId="20577"/>
          <ac:spMkLst>
            <pc:docMk/>
            <pc:sldMk cId="2935856168" sldId="301"/>
            <ac:spMk id="26" creationId="{C3165043-9098-9CC0-5659-4015745C629B}"/>
          </ac:spMkLst>
        </pc:spChg>
        <pc:spChg chg="mod">
          <ac:chgData name="Toby Donaldson" userId="2e6e5431-bb17-4c41-9985-d39c50d83c73" providerId="ADAL" clId="{F56B8EF3-5C90-42FD-AD3E-B2A337B95298}" dt="2024-01-16T00:23:03.592" v="16173" actId="1076"/>
          <ac:spMkLst>
            <pc:docMk/>
            <pc:sldMk cId="2935856168" sldId="301"/>
            <ac:spMk id="28" creationId="{D59C76F1-6F1B-B12E-49A6-325207807D05}"/>
          </ac:spMkLst>
        </pc:spChg>
        <pc:spChg chg="add mod">
          <ac:chgData name="Toby Donaldson" userId="2e6e5431-bb17-4c41-9985-d39c50d83c73" providerId="ADAL" clId="{F56B8EF3-5C90-42FD-AD3E-B2A337B95298}" dt="2024-01-16T00:19:37.586" v="16096" actId="1076"/>
          <ac:spMkLst>
            <pc:docMk/>
            <pc:sldMk cId="2935856168" sldId="301"/>
            <ac:spMk id="30" creationId="{4ADC1F41-8764-A2C5-DCC3-5350D02A51A3}"/>
          </ac:spMkLst>
        </pc:spChg>
        <pc:spChg chg="add mod">
          <ac:chgData name="Toby Donaldson" userId="2e6e5431-bb17-4c41-9985-d39c50d83c73" providerId="ADAL" clId="{F56B8EF3-5C90-42FD-AD3E-B2A337B95298}" dt="2024-01-16T00:19:37.586" v="16096" actId="1076"/>
          <ac:spMkLst>
            <pc:docMk/>
            <pc:sldMk cId="2935856168" sldId="301"/>
            <ac:spMk id="31" creationId="{7C170112-F222-29CF-B576-CBCF1F06D23A}"/>
          </ac:spMkLst>
        </pc:spChg>
        <pc:spChg chg="add mod">
          <ac:chgData name="Toby Donaldson" userId="2e6e5431-bb17-4c41-9985-d39c50d83c73" providerId="ADAL" clId="{F56B8EF3-5C90-42FD-AD3E-B2A337B95298}" dt="2024-01-16T00:20:04.251" v="16103" actId="14100"/>
          <ac:spMkLst>
            <pc:docMk/>
            <pc:sldMk cId="2935856168" sldId="301"/>
            <ac:spMk id="32" creationId="{31B36C3F-8B02-B946-7F29-BCEE5FDD6010}"/>
          </ac:spMkLst>
        </pc:spChg>
        <pc:spChg chg="add mod">
          <ac:chgData name="Toby Donaldson" userId="2e6e5431-bb17-4c41-9985-d39c50d83c73" providerId="ADAL" clId="{F56B8EF3-5C90-42FD-AD3E-B2A337B95298}" dt="2024-01-16T00:21:03.505" v="16149" actId="1076"/>
          <ac:spMkLst>
            <pc:docMk/>
            <pc:sldMk cId="2935856168" sldId="301"/>
            <ac:spMk id="37" creationId="{868F10BE-038C-6609-B850-7C90977ABAC4}"/>
          </ac:spMkLst>
        </pc:spChg>
        <pc:spChg chg="add mod">
          <ac:chgData name="Toby Donaldson" userId="2e6e5431-bb17-4c41-9985-d39c50d83c73" providerId="ADAL" clId="{F56B8EF3-5C90-42FD-AD3E-B2A337B95298}" dt="2024-01-16T00:21:35.741" v="16159" actId="207"/>
          <ac:spMkLst>
            <pc:docMk/>
            <pc:sldMk cId="2935856168" sldId="301"/>
            <ac:spMk id="38" creationId="{E44A0036-6493-2E6C-4889-D39B311AE714}"/>
          </ac:spMkLst>
        </pc:spChg>
        <pc:spChg chg="add del">
          <ac:chgData name="Toby Donaldson" userId="2e6e5431-bb17-4c41-9985-d39c50d83c73" providerId="ADAL" clId="{F56B8EF3-5C90-42FD-AD3E-B2A337B95298}" dt="2024-01-16T00:21:59.167" v="16161" actId="11529"/>
          <ac:spMkLst>
            <pc:docMk/>
            <pc:sldMk cId="2935856168" sldId="301"/>
            <ac:spMk id="39" creationId="{1E61F8E1-506F-85B8-D5EE-DA4EEF9A033B}"/>
          </ac:spMkLst>
        </pc:spChg>
        <pc:spChg chg="add mod">
          <ac:chgData name="Toby Donaldson" userId="2e6e5431-bb17-4c41-9985-d39c50d83c73" providerId="ADAL" clId="{F56B8EF3-5C90-42FD-AD3E-B2A337B95298}" dt="2024-01-16T00:22:29.780" v="16164" actId="692"/>
          <ac:spMkLst>
            <pc:docMk/>
            <pc:sldMk cId="2935856168" sldId="301"/>
            <ac:spMk id="40" creationId="{D99475FF-7CC5-2279-6590-BEB69AB3AF9C}"/>
          </ac:spMkLst>
        </pc:spChg>
        <pc:cxnChg chg="add mod">
          <ac:chgData name="Toby Donaldson" userId="2e6e5431-bb17-4c41-9985-d39c50d83c73" providerId="ADAL" clId="{F56B8EF3-5C90-42FD-AD3E-B2A337B95298}" dt="2024-01-16T00:20:04.251" v="16103" actId="14100"/>
          <ac:cxnSpMkLst>
            <pc:docMk/>
            <pc:sldMk cId="2935856168" sldId="301"/>
            <ac:cxnSpMk id="34" creationId="{EFEAA3A9-5077-878C-34A0-1C13F3D00B34}"/>
          </ac:cxnSpMkLst>
        </pc:cxnChg>
      </pc:sldChg>
      <pc:sldChg chg="addSp delSp modSp add mod modTransition">
        <pc:chgData name="Toby Donaldson" userId="2e6e5431-bb17-4c41-9985-d39c50d83c73" providerId="ADAL" clId="{F56B8EF3-5C90-42FD-AD3E-B2A337B95298}" dt="2024-01-16T00:25:45.061" v="16274"/>
        <pc:sldMkLst>
          <pc:docMk/>
          <pc:sldMk cId="2340181464" sldId="302"/>
        </pc:sldMkLst>
        <pc:spChg chg="del">
          <ac:chgData name="Toby Donaldson" userId="2e6e5431-bb17-4c41-9985-d39c50d83c73" providerId="ADAL" clId="{F56B8EF3-5C90-42FD-AD3E-B2A337B95298}" dt="2024-01-16T00:23:54.123" v="16176" actId="21"/>
          <ac:spMkLst>
            <pc:docMk/>
            <pc:sldMk cId="2340181464" sldId="302"/>
            <ac:spMk id="5" creationId="{63620396-E9C4-3F62-E3A6-982B88D20ED3}"/>
          </ac:spMkLst>
        </pc:spChg>
        <pc:spChg chg="del">
          <ac:chgData name="Toby Donaldson" userId="2e6e5431-bb17-4c41-9985-d39c50d83c73" providerId="ADAL" clId="{F56B8EF3-5C90-42FD-AD3E-B2A337B95298}" dt="2024-01-16T00:23:54.123" v="16176" actId="21"/>
          <ac:spMkLst>
            <pc:docMk/>
            <pc:sldMk cId="2340181464" sldId="302"/>
            <ac:spMk id="6" creationId="{62CACBED-B31B-20E9-2047-0713E1B895E4}"/>
          </ac:spMkLst>
        </pc:spChg>
        <pc:spChg chg="del">
          <ac:chgData name="Toby Donaldson" userId="2e6e5431-bb17-4c41-9985-d39c50d83c73" providerId="ADAL" clId="{F56B8EF3-5C90-42FD-AD3E-B2A337B95298}" dt="2024-01-16T00:23:54.123" v="16176" actId="21"/>
          <ac:spMkLst>
            <pc:docMk/>
            <pc:sldMk cId="2340181464" sldId="302"/>
            <ac:spMk id="9" creationId="{2089ED6A-5722-F5A6-588B-E11EF2D9FBCD}"/>
          </ac:spMkLst>
        </pc:spChg>
        <pc:spChg chg="del">
          <ac:chgData name="Toby Donaldson" userId="2e6e5431-bb17-4c41-9985-d39c50d83c73" providerId="ADAL" clId="{F56B8EF3-5C90-42FD-AD3E-B2A337B95298}" dt="2024-01-16T00:23:54.123" v="16176" actId="21"/>
          <ac:spMkLst>
            <pc:docMk/>
            <pc:sldMk cId="2340181464" sldId="302"/>
            <ac:spMk id="10" creationId="{189568D6-EFE1-80E7-C225-26D4D906ED1D}"/>
          </ac:spMkLst>
        </pc:spChg>
        <pc:spChg chg="del">
          <ac:chgData name="Toby Donaldson" userId="2e6e5431-bb17-4c41-9985-d39c50d83c73" providerId="ADAL" clId="{F56B8EF3-5C90-42FD-AD3E-B2A337B95298}" dt="2024-01-16T00:23:54.123" v="16176" actId="21"/>
          <ac:spMkLst>
            <pc:docMk/>
            <pc:sldMk cId="2340181464" sldId="302"/>
            <ac:spMk id="11" creationId="{FC3588D3-B396-C710-B469-CE020BE40935}"/>
          </ac:spMkLst>
        </pc:spChg>
        <pc:spChg chg="del">
          <ac:chgData name="Toby Donaldson" userId="2e6e5431-bb17-4c41-9985-d39c50d83c73" providerId="ADAL" clId="{F56B8EF3-5C90-42FD-AD3E-B2A337B95298}" dt="2024-01-16T00:23:54.123" v="16176" actId="21"/>
          <ac:spMkLst>
            <pc:docMk/>
            <pc:sldMk cId="2340181464" sldId="302"/>
            <ac:spMk id="12" creationId="{F06BC40E-1F5B-9172-AF88-409A0F64E4D5}"/>
          </ac:spMkLst>
        </pc:spChg>
        <pc:spChg chg="del">
          <ac:chgData name="Toby Donaldson" userId="2e6e5431-bb17-4c41-9985-d39c50d83c73" providerId="ADAL" clId="{F56B8EF3-5C90-42FD-AD3E-B2A337B95298}" dt="2024-01-16T00:24:01.590" v="16177" actId="21"/>
          <ac:spMkLst>
            <pc:docMk/>
            <pc:sldMk cId="2340181464" sldId="302"/>
            <ac:spMk id="15" creationId="{0E03BB88-F3D1-EFD7-6CAE-48B5A86628C9}"/>
          </ac:spMkLst>
        </pc:spChg>
        <pc:spChg chg="del">
          <ac:chgData name="Toby Donaldson" userId="2e6e5431-bb17-4c41-9985-d39c50d83c73" providerId="ADAL" clId="{F56B8EF3-5C90-42FD-AD3E-B2A337B95298}" dt="2024-01-16T00:24:01.590" v="16177" actId="21"/>
          <ac:spMkLst>
            <pc:docMk/>
            <pc:sldMk cId="2340181464" sldId="302"/>
            <ac:spMk id="16" creationId="{14A991EE-6188-AFFA-5161-1C84AE88791D}"/>
          </ac:spMkLst>
        </pc:spChg>
        <pc:spChg chg="del">
          <ac:chgData name="Toby Donaldson" userId="2e6e5431-bb17-4c41-9985-d39c50d83c73" providerId="ADAL" clId="{F56B8EF3-5C90-42FD-AD3E-B2A337B95298}" dt="2024-01-16T00:24:01.590" v="16177" actId="21"/>
          <ac:spMkLst>
            <pc:docMk/>
            <pc:sldMk cId="2340181464" sldId="302"/>
            <ac:spMk id="17" creationId="{EF106CEC-1AF0-3786-6C94-1BC7C3AEE08A}"/>
          </ac:spMkLst>
        </pc:spChg>
        <pc:spChg chg="del">
          <ac:chgData name="Toby Donaldson" userId="2e6e5431-bb17-4c41-9985-d39c50d83c73" providerId="ADAL" clId="{F56B8EF3-5C90-42FD-AD3E-B2A337B95298}" dt="2024-01-16T00:24:01.590" v="16177" actId="21"/>
          <ac:spMkLst>
            <pc:docMk/>
            <pc:sldMk cId="2340181464" sldId="302"/>
            <ac:spMk id="18" creationId="{CBF32584-3852-850E-92D8-B95929C6C163}"/>
          </ac:spMkLst>
        </pc:spChg>
        <pc:spChg chg="del">
          <ac:chgData name="Toby Donaldson" userId="2e6e5431-bb17-4c41-9985-d39c50d83c73" providerId="ADAL" clId="{F56B8EF3-5C90-42FD-AD3E-B2A337B95298}" dt="2024-01-16T00:24:05.259" v="16178" actId="21"/>
          <ac:spMkLst>
            <pc:docMk/>
            <pc:sldMk cId="2340181464" sldId="302"/>
            <ac:spMk id="21" creationId="{E0D47DAA-DC5F-2375-F8B4-6DCF1E19C6CE}"/>
          </ac:spMkLst>
        </pc:spChg>
        <pc:spChg chg="del">
          <ac:chgData name="Toby Donaldson" userId="2e6e5431-bb17-4c41-9985-d39c50d83c73" providerId="ADAL" clId="{F56B8EF3-5C90-42FD-AD3E-B2A337B95298}" dt="2024-01-16T00:24:05.259" v="16178" actId="21"/>
          <ac:spMkLst>
            <pc:docMk/>
            <pc:sldMk cId="2340181464" sldId="302"/>
            <ac:spMk id="22" creationId="{94A3146E-F542-2FFD-8A5A-641F3D6606C2}"/>
          </ac:spMkLst>
        </pc:spChg>
        <pc:spChg chg="del">
          <ac:chgData name="Toby Donaldson" userId="2e6e5431-bb17-4c41-9985-d39c50d83c73" providerId="ADAL" clId="{F56B8EF3-5C90-42FD-AD3E-B2A337B95298}" dt="2024-01-16T00:24:01.590" v="16177" actId="21"/>
          <ac:spMkLst>
            <pc:docMk/>
            <pc:sldMk cId="2340181464" sldId="302"/>
            <ac:spMk id="23" creationId="{E1A554AA-AF9B-8DC7-F685-8EE6D3BFA830}"/>
          </ac:spMkLst>
        </pc:spChg>
        <pc:spChg chg="del">
          <ac:chgData name="Toby Donaldson" userId="2e6e5431-bb17-4c41-9985-d39c50d83c73" providerId="ADAL" clId="{F56B8EF3-5C90-42FD-AD3E-B2A337B95298}" dt="2024-01-16T00:24:05.259" v="16178" actId="21"/>
          <ac:spMkLst>
            <pc:docMk/>
            <pc:sldMk cId="2340181464" sldId="302"/>
            <ac:spMk id="24" creationId="{EB5EF798-761F-9B8A-C51A-4042C999F771}"/>
          </ac:spMkLst>
        </pc:spChg>
        <pc:spChg chg="del">
          <ac:chgData name="Toby Donaldson" userId="2e6e5431-bb17-4c41-9985-d39c50d83c73" providerId="ADAL" clId="{F56B8EF3-5C90-42FD-AD3E-B2A337B95298}" dt="2024-01-16T00:23:54.123" v="16176" actId="21"/>
          <ac:spMkLst>
            <pc:docMk/>
            <pc:sldMk cId="2340181464" sldId="302"/>
            <ac:spMk id="25" creationId="{9BC64F22-4742-F4B0-9F2F-DE1B0620ED57}"/>
          </ac:spMkLst>
        </pc:spChg>
        <pc:spChg chg="add mod">
          <ac:chgData name="Toby Donaldson" userId="2e6e5431-bb17-4c41-9985-d39c50d83c73" providerId="ADAL" clId="{F56B8EF3-5C90-42FD-AD3E-B2A337B95298}" dt="2024-01-16T00:25:00.154" v="16268" actId="1076"/>
          <ac:spMkLst>
            <pc:docMk/>
            <pc:sldMk cId="2340181464" sldId="302"/>
            <ac:spMk id="33" creationId="{5962AAFD-0241-0381-4060-F280160841ED}"/>
          </ac:spMkLst>
        </pc:spChg>
      </pc:sldChg>
      <pc:sldChg chg="delSp modSp add mod modTransition">
        <pc:chgData name="Toby Donaldson" userId="2e6e5431-bb17-4c41-9985-d39c50d83c73" providerId="ADAL" clId="{F56B8EF3-5C90-42FD-AD3E-B2A337B95298}" dt="2024-01-16T00:25:56.497" v="16275"/>
        <pc:sldMkLst>
          <pc:docMk/>
          <pc:sldMk cId="3049437629" sldId="303"/>
        </pc:sldMkLst>
        <pc:spChg chg="del">
          <ac:chgData name="Toby Donaldson" userId="2e6e5431-bb17-4c41-9985-d39c50d83c73" providerId="ADAL" clId="{F56B8EF3-5C90-42FD-AD3E-B2A337B95298}" dt="2024-01-16T00:25:11.359" v="16270" actId="21"/>
          <ac:spMkLst>
            <pc:docMk/>
            <pc:sldMk cId="3049437629" sldId="303"/>
            <ac:spMk id="8" creationId="{2F62D660-1846-2F07-5F56-0D2680D71CB4}"/>
          </ac:spMkLst>
        </pc:spChg>
        <pc:spChg chg="del">
          <ac:chgData name="Toby Donaldson" userId="2e6e5431-bb17-4c41-9985-d39c50d83c73" providerId="ADAL" clId="{F56B8EF3-5C90-42FD-AD3E-B2A337B95298}" dt="2024-01-16T00:25:18.631" v="16271" actId="21"/>
          <ac:spMkLst>
            <pc:docMk/>
            <pc:sldMk cId="3049437629" sldId="303"/>
            <ac:spMk id="14" creationId="{E8E10DD0-75C8-E596-88D6-E66E4FAA8130}"/>
          </ac:spMkLst>
        </pc:spChg>
        <pc:spChg chg="mod">
          <ac:chgData name="Toby Donaldson" userId="2e6e5431-bb17-4c41-9985-d39c50d83c73" providerId="ADAL" clId="{F56B8EF3-5C90-42FD-AD3E-B2A337B95298}" dt="2024-01-16T00:25:26.939" v="16273" actId="20577"/>
          <ac:spMkLst>
            <pc:docMk/>
            <pc:sldMk cId="3049437629" sldId="303"/>
            <ac:spMk id="19" creationId="{DED1CED1-618C-BE51-BCE5-F8ED5B4D4949}"/>
          </ac:spMkLst>
        </pc:spChg>
        <pc:spChg chg="del">
          <ac:chgData name="Toby Donaldson" userId="2e6e5431-bb17-4c41-9985-d39c50d83c73" providerId="ADAL" clId="{F56B8EF3-5C90-42FD-AD3E-B2A337B95298}" dt="2024-01-16T00:25:23.708" v="16272" actId="21"/>
          <ac:spMkLst>
            <pc:docMk/>
            <pc:sldMk cId="3049437629" sldId="303"/>
            <ac:spMk id="20" creationId="{8EF11E35-DAB6-2B6D-9E5A-AE406256EA55}"/>
          </ac:spMkLst>
        </pc:spChg>
      </pc:sldChg>
      <pc:sldChg chg="addSp delSp modSp add mod">
        <pc:chgData name="Toby Donaldson" userId="2e6e5431-bb17-4c41-9985-d39c50d83c73" providerId="ADAL" clId="{F56B8EF3-5C90-42FD-AD3E-B2A337B95298}" dt="2024-01-16T00:40:03.305" v="16475" actId="1076"/>
        <pc:sldMkLst>
          <pc:docMk/>
          <pc:sldMk cId="3287968718" sldId="304"/>
        </pc:sldMkLst>
        <pc:spChg chg="del mod">
          <ac:chgData name="Toby Donaldson" userId="2e6e5431-bb17-4c41-9985-d39c50d83c73" providerId="ADAL" clId="{F56B8EF3-5C90-42FD-AD3E-B2A337B95298}" dt="2024-01-16T00:38:14.151" v="16442" actId="21"/>
          <ac:spMkLst>
            <pc:docMk/>
            <pc:sldMk cId="3287968718" sldId="304"/>
            <ac:spMk id="3" creationId="{73999486-2BBD-5DA3-168D-9C2B0A724DF7}"/>
          </ac:spMkLst>
        </pc:spChg>
        <pc:spChg chg="add mod">
          <ac:chgData name="Toby Donaldson" userId="2e6e5431-bb17-4c41-9985-d39c50d83c73" providerId="ADAL" clId="{F56B8EF3-5C90-42FD-AD3E-B2A337B95298}" dt="2024-01-16T00:40:03.305" v="16475" actId="1076"/>
          <ac:spMkLst>
            <pc:docMk/>
            <pc:sldMk cId="3287968718" sldId="304"/>
            <ac:spMk id="5" creationId="{31ABD533-D71F-0F21-069F-3CFC5CD4F88E}"/>
          </ac:spMkLst>
        </pc:spChg>
        <pc:spChg chg="add mod topLvl">
          <ac:chgData name="Toby Donaldson" userId="2e6e5431-bb17-4c41-9985-d39c50d83c73" providerId="ADAL" clId="{F56B8EF3-5C90-42FD-AD3E-B2A337B95298}" dt="2024-01-16T00:35:50.342" v="16419" actId="164"/>
          <ac:spMkLst>
            <pc:docMk/>
            <pc:sldMk cId="3287968718" sldId="304"/>
            <ac:spMk id="6" creationId="{168D2E27-BB21-7B8F-7E65-B347CDD6EDA9}"/>
          </ac:spMkLst>
        </pc:spChg>
        <pc:spChg chg="mod topLvl">
          <ac:chgData name="Toby Donaldson" userId="2e6e5431-bb17-4c41-9985-d39c50d83c73" providerId="ADAL" clId="{F56B8EF3-5C90-42FD-AD3E-B2A337B95298}" dt="2024-01-16T00:35:48.246" v="16418" actId="164"/>
          <ac:spMkLst>
            <pc:docMk/>
            <pc:sldMk cId="3287968718" sldId="304"/>
            <ac:spMk id="7" creationId="{204F554E-E05B-3CCE-6566-62D27C643B58}"/>
          </ac:spMkLst>
        </pc:spChg>
        <pc:spChg chg="add mod topLvl">
          <ac:chgData name="Toby Donaldson" userId="2e6e5431-bb17-4c41-9985-d39c50d83c73" providerId="ADAL" clId="{F56B8EF3-5C90-42FD-AD3E-B2A337B95298}" dt="2024-01-16T00:35:50.342" v="16419" actId="164"/>
          <ac:spMkLst>
            <pc:docMk/>
            <pc:sldMk cId="3287968718" sldId="304"/>
            <ac:spMk id="8" creationId="{D71DFB13-1632-9B19-171C-463EA85D40F6}"/>
          </ac:spMkLst>
        </pc:spChg>
        <pc:spChg chg="add mod">
          <ac:chgData name="Toby Donaldson" userId="2e6e5431-bb17-4c41-9985-d39c50d83c73" providerId="ADAL" clId="{F56B8EF3-5C90-42FD-AD3E-B2A337B95298}" dt="2024-01-16T00:34:12.202" v="16399" actId="1076"/>
          <ac:spMkLst>
            <pc:docMk/>
            <pc:sldMk cId="3287968718" sldId="304"/>
            <ac:spMk id="11" creationId="{77A3C9D1-48FA-A884-8B10-2AA1F471DB63}"/>
          </ac:spMkLst>
        </pc:spChg>
        <pc:spChg chg="del mod">
          <ac:chgData name="Toby Donaldson" userId="2e6e5431-bb17-4c41-9985-d39c50d83c73" providerId="ADAL" clId="{F56B8EF3-5C90-42FD-AD3E-B2A337B95298}" dt="2024-01-16T00:38:14.151" v="16442" actId="21"/>
          <ac:spMkLst>
            <pc:docMk/>
            <pc:sldMk cId="3287968718" sldId="304"/>
            <ac:spMk id="13" creationId="{29D1FED8-4E60-71D5-6995-499F364647D3}"/>
          </ac:spMkLst>
        </pc:spChg>
        <pc:spChg chg="mod topLvl">
          <ac:chgData name="Toby Donaldson" userId="2e6e5431-bb17-4c41-9985-d39c50d83c73" providerId="ADAL" clId="{F56B8EF3-5C90-42FD-AD3E-B2A337B95298}" dt="2024-01-16T00:35:52.045" v="16420" actId="164"/>
          <ac:spMkLst>
            <pc:docMk/>
            <pc:sldMk cId="3287968718" sldId="304"/>
            <ac:spMk id="14" creationId="{2A672F88-35B0-FB21-C072-D95069CAF72C}"/>
          </ac:spMkLst>
        </pc:spChg>
        <pc:spChg chg="mod topLvl">
          <ac:chgData name="Toby Donaldson" userId="2e6e5431-bb17-4c41-9985-d39c50d83c73" providerId="ADAL" clId="{F56B8EF3-5C90-42FD-AD3E-B2A337B95298}" dt="2024-01-16T00:35:52.045" v="16420" actId="164"/>
          <ac:spMkLst>
            <pc:docMk/>
            <pc:sldMk cId="3287968718" sldId="304"/>
            <ac:spMk id="15" creationId="{218E370C-39B3-DA00-7EBF-0EF17AA01661}"/>
          </ac:spMkLst>
        </pc:spChg>
        <pc:spChg chg="del mod">
          <ac:chgData name="Toby Donaldson" userId="2e6e5431-bb17-4c41-9985-d39c50d83c73" providerId="ADAL" clId="{F56B8EF3-5C90-42FD-AD3E-B2A337B95298}" dt="2024-01-16T00:38:14.151" v="16442" actId="21"/>
          <ac:spMkLst>
            <pc:docMk/>
            <pc:sldMk cId="3287968718" sldId="304"/>
            <ac:spMk id="19" creationId="{DED1CED1-618C-BE51-BCE5-F8ED5B4D4949}"/>
          </ac:spMkLst>
        </pc:spChg>
        <pc:spChg chg="mod topLvl">
          <ac:chgData name="Toby Donaldson" userId="2e6e5431-bb17-4c41-9985-d39c50d83c73" providerId="ADAL" clId="{F56B8EF3-5C90-42FD-AD3E-B2A337B95298}" dt="2024-01-16T00:37:32.489" v="16433" actId="20577"/>
          <ac:spMkLst>
            <pc:docMk/>
            <pc:sldMk cId="3287968718" sldId="304"/>
            <ac:spMk id="21" creationId="{7D11AF93-5BA7-821D-92C1-258279300DC6}"/>
          </ac:spMkLst>
        </pc:spChg>
        <pc:spChg chg="mod topLvl">
          <ac:chgData name="Toby Donaldson" userId="2e6e5431-bb17-4c41-9985-d39c50d83c73" providerId="ADAL" clId="{F56B8EF3-5C90-42FD-AD3E-B2A337B95298}" dt="2024-01-16T00:36:30.997" v="16428" actId="12789"/>
          <ac:spMkLst>
            <pc:docMk/>
            <pc:sldMk cId="3287968718" sldId="304"/>
            <ac:spMk id="22" creationId="{CA562C16-DFFF-0C56-9645-CB700C090ADC}"/>
          </ac:spMkLst>
        </pc:spChg>
        <pc:spChg chg="del">
          <ac:chgData name="Toby Donaldson" userId="2e6e5431-bb17-4c41-9985-d39c50d83c73" providerId="ADAL" clId="{F56B8EF3-5C90-42FD-AD3E-B2A337B95298}" dt="2024-01-16T00:27:25.711" v="16283" actId="21"/>
          <ac:spMkLst>
            <pc:docMk/>
            <pc:sldMk cId="3287968718" sldId="304"/>
            <ac:spMk id="26" creationId="{C3165043-9098-9CC0-5659-4015745C629B}"/>
          </ac:spMkLst>
        </pc:spChg>
        <pc:spChg chg="mod topLvl">
          <ac:chgData name="Toby Donaldson" userId="2e6e5431-bb17-4c41-9985-d39c50d83c73" providerId="ADAL" clId="{F56B8EF3-5C90-42FD-AD3E-B2A337B95298}" dt="2024-01-16T00:35:48.246" v="16418" actId="164"/>
          <ac:spMkLst>
            <pc:docMk/>
            <pc:sldMk cId="3287968718" sldId="304"/>
            <ac:spMk id="27" creationId="{E39F9407-4EA8-9CD1-336F-08D889C0518A}"/>
          </ac:spMkLst>
        </pc:spChg>
        <pc:spChg chg="del">
          <ac:chgData name="Toby Donaldson" userId="2e6e5431-bb17-4c41-9985-d39c50d83c73" providerId="ADAL" clId="{F56B8EF3-5C90-42FD-AD3E-B2A337B95298}" dt="2024-01-16T00:27:27.874" v="16284" actId="21"/>
          <ac:spMkLst>
            <pc:docMk/>
            <pc:sldMk cId="3287968718" sldId="304"/>
            <ac:spMk id="28" creationId="{D59C76F1-6F1B-B12E-49A6-325207807D05}"/>
          </ac:spMkLst>
        </pc:spChg>
        <pc:spChg chg="del mod">
          <ac:chgData name="Toby Donaldson" userId="2e6e5431-bb17-4c41-9985-d39c50d83c73" providerId="ADAL" clId="{F56B8EF3-5C90-42FD-AD3E-B2A337B95298}" dt="2024-01-16T00:38:14.151" v="16442" actId="21"/>
          <ac:spMkLst>
            <pc:docMk/>
            <pc:sldMk cId="3287968718" sldId="304"/>
            <ac:spMk id="29" creationId="{2BA208A7-34E9-EE4A-D424-A25341D84E88}"/>
          </ac:spMkLst>
        </pc:spChg>
        <pc:spChg chg="add del">
          <ac:chgData name="Toby Donaldson" userId="2e6e5431-bb17-4c41-9985-d39c50d83c73" providerId="ADAL" clId="{F56B8EF3-5C90-42FD-AD3E-B2A337B95298}" dt="2024-01-16T00:27:19.536" v="16281" actId="21"/>
          <ac:spMkLst>
            <pc:docMk/>
            <pc:sldMk cId="3287968718" sldId="304"/>
            <ac:spMk id="30" creationId="{4ADC1F41-8764-A2C5-DCC3-5350D02A51A3}"/>
          </ac:spMkLst>
        </pc:spChg>
        <pc:spChg chg="del">
          <ac:chgData name="Toby Donaldson" userId="2e6e5431-bb17-4c41-9985-d39c50d83c73" providerId="ADAL" clId="{F56B8EF3-5C90-42FD-AD3E-B2A337B95298}" dt="2024-01-16T00:27:22.843" v="16282" actId="21"/>
          <ac:spMkLst>
            <pc:docMk/>
            <pc:sldMk cId="3287968718" sldId="304"/>
            <ac:spMk id="31" creationId="{7C170112-F222-29CF-B576-CBCF1F06D23A}"/>
          </ac:spMkLst>
        </pc:spChg>
        <pc:spChg chg="add del">
          <ac:chgData name="Toby Donaldson" userId="2e6e5431-bb17-4c41-9985-d39c50d83c73" providerId="ADAL" clId="{F56B8EF3-5C90-42FD-AD3E-B2A337B95298}" dt="2024-01-16T00:27:19.536" v="16281" actId="21"/>
          <ac:spMkLst>
            <pc:docMk/>
            <pc:sldMk cId="3287968718" sldId="304"/>
            <ac:spMk id="32" creationId="{31B36C3F-8B02-B946-7F29-BCEE5FDD6010}"/>
          </ac:spMkLst>
        </pc:spChg>
        <pc:spChg chg="add del">
          <ac:chgData name="Toby Donaldson" userId="2e6e5431-bb17-4c41-9985-d39c50d83c73" providerId="ADAL" clId="{F56B8EF3-5C90-42FD-AD3E-B2A337B95298}" dt="2024-01-16T00:27:19.536" v="16281" actId="21"/>
          <ac:spMkLst>
            <pc:docMk/>
            <pc:sldMk cId="3287968718" sldId="304"/>
            <ac:spMk id="33" creationId="{5962AAFD-0241-0381-4060-F280160841ED}"/>
          </ac:spMkLst>
        </pc:spChg>
        <pc:spChg chg="add del">
          <ac:chgData name="Toby Donaldson" userId="2e6e5431-bb17-4c41-9985-d39c50d83c73" providerId="ADAL" clId="{F56B8EF3-5C90-42FD-AD3E-B2A337B95298}" dt="2024-01-16T00:27:19.536" v="16281" actId="21"/>
          <ac:spMkLst>
            <pc:docMk/>
            <pc:sldMk cId="3287968718" sldId="304"/>
            <ac:spMk id="37" creationId="{868F10BE-038C-6609-B850-7C90977ABAC4}"/>
          </ac:spMkLst>
        </pc:spChg>
        <pc:spChg chg="del mod">
          <ac:chgData name="Toby Donaldson" userId="2e6e5431-bb17-4c41-9985-d39c50d83c73" providerId="ADAL" clId="{F56B8EF3-5C90-42FD-AD3E-B2A337B95298}" dt="2024-01-16T00:38:14.151" v="16442" actId="21"/>
          <ac:spMkLst>
            <pc:docMk/>
            <pc:sldMk cId="3287968718" sldId="304"/>
            <ac:spMk id="38" creationId="{E44A0036-6493-2E6C-4889-D39B311AE714}"/>
          </ac:spMkLst>
        </pc:spChg>
        <pc:spChg chg="del mod">
          <ac:chgData name="Toby Donaldson" userId="2e6e5431-bb17-4c41-9985-d39c50d83c73" providerId="ADAL" clId="{F56B8EF3-5C90-42FD-AD3E-B2A337B95298}" dt="2024-01-16T00:38:14.151" v="16442" actId="21"/>
          <ac:spMkLst>
            <pc:docMk/>
            <pc:sldMk cId="3287968718" sldId="304"/>
            <ac:spMk id="40" creationId="{D99475FF-7CC5-2279-6590-BEB69AB3AF9C}"/>
          </ac:spMkLst>
        </pc:spChg>
        <pc:spChg chg="add mod">
          <ac:chgData name="Toby Donaldson" userId="2e6e5431-bb17-4c41-9985-d39c50d83c73" providerId="ADAL" clId="{F56B8EF3-5C90-42FD-AD3E-B2A337B95298}" dt="2024-01-16T00:38:00.994" v="16441" actId="14100"/>
          <ac:spMkLst>
            <pc:docMk/>
            <pc:sldMk cId="3287968718" sldId="304"/>
            <ac:spMk id="41" creationId="{8C5A4327-6F36-6C1C-37BD-DDC5C234955D}"/>
          </ac:spMkLst>
        </pc:spChg>
        <pc:spChg chg="add del mod">
          <ac:chgData name="Toby Donaldson" userId="2e6e5431-bb17-4c41-9985-d39c50d83c73" providerId="ADAL" clId="{F56B8EF3-5C90-42FD-AD3E-B2A337B95298}" dt="2024-01-16T00:39:50.997" v="16473" actId="21"/>
          <ac:spMkLst>
            <pc:docMk/>
            <pc:sldMk cId="3287968718" sldId="304"/>
            <ac:spMk id="42" creationId="{81A0D830-CE25-C1CE-8DA0-61CCCAE5D472}"/>
          </ac:spMkLst>
        </pc:spChg>
        <pc:grpChg chg="add del mod">
          <ac:chgData name="Toby Donaldson" userId="2e6e5431-bb17-4c41-9985-d39c50d83c73" providerId="ADAL" clId="{F56B8EF3-5C90-42FD-AD3E-B2A337B95298}" dt="2024-01-16T00:34:56.511" v="16409" actId="165"/>
          <ac:grpSpMkLst>
            <pc:docMk/>
            <pc:sldMk cId="3287968718" sldId="304"/>
            <ac:grpSpMk id="9" creationId="{7AD8B83A-220D-AA25-7828-B59675571E67}"/>
          </ac:grpSpMkLst>
        </pc:grpChg>
        <pc:grpChg chg="add del mod">
          <ac:chgData name="Toby Donaldson" userId="2e6e5431-bb17-4c41-9985-d39c50d83c73" providerId="ADAL" clId="{F56B8EF3-5C90-42FD-AD3E-B2A337B95298}" dt="2024-01-16T00:35:03.133" v="16410" actId="165"/>
          <ac:grpSpMkLst>
            <pc:docMk/>
            <pc:sldMk cId="3287968718" sldId="304"/>
            <ac:grpSpMk id="10" creationId="{6BA8DD3A-9198-12B3-74FD-075730B8A241}"/>
          </ac:grpSpMkLst>
        </pc:grpChg>
        <pc:grpChg chg="add del mod">
          <ac:chgData name="Toby Donaldson" userId="2e6e5431-bb17-4c41-9985-d39c50d83c73" providerId="ADAL" clId="{F56B8EF3-5C90-42FD-AD3E-B2A337B95298}" dt="2024-01-16T00:35:09.853" v="16411" actId="165"/>
          <ac:grpSpMkLst>
            <pc:docMk/>
            <pc:sldMk cId="3287968718" sldId="304"/>
            <ac:grpSpMk id="12" creationId="{F286FD83-E295-D54E-D8CB-27BECC81C215}"/>
          </ac:grpSpMkLst>
        </pc:grpChg>
        <pc:grpChg chg="add mod">
          <ac:chgData name="Toby Donaldson" userId="2e6e5431-bb17-4c41-9985-d39c50d83c73" providerId="ADAL" clId="{F56B8EF3-5C90-42FD-AD3E-B2A337B95298}" dt="2024-01-16T00:36:44.165" v="16429" actId="12788"/>
          <ac:grpSpMkLst>
            <pc:docMk/>
            <pc:sldMk cId="3287968718" sldId="304"/>
            <ac:grpSpMk id="16" creationId="{C6DCC449-9A7C-0472-151A-4BA786E641BE}"/>
          </ac:grpSpMkLst>
        </pc:grpChg>
        <pc:grpChg chg="add mod">
          <ac:chgData name="Toby Donaldson" userId="2e6e5431-bb17-4c41-9985-d39c50d83c73" providerId="ADAL" clId="{F56B8EF3-5C90-42FD-AD3E-B2A337B95298}" dt="2024-01-16T00:36:44.165" v="16429" actId="12788"/>
          <ac:grpSpMkLst>
            <pc:docMk/>
            <pc:sldMk cId="3287968718" sldId="304"/>
            <ac:grpSpMk id="17" creationId="{6488B148-70B7-BD41-FA3D-7961539776BA}"/>
          </ac:grpSpMkLst>
        </pc:grpChg>
        <pc:grpChg chg="add mod">
          <ac:chgData name="Toby Donaldson" userId="2e6e5431-bb17-4c41-9985-d39c50d83c73" providerId="ADAL" clId="{F56B8EF3-5C90-42FD-AD3E-B2A337B95298}" dt="2024-01-16T00:36:44.165" v="16429" actId="12788"/>
          <ac:grpSpMkLst>
            <pc:docMk/>
            <pc:sldMk cId="3287968718" sldId="304"/>
            <ac:grpSpMk id="18" creationId="{023257B2-A43C-224F-0416-417D205D6897}"/>
          </ac:grpSpMkLst>
        </pc:grpChg>
        <pc:grpChg chg="add del mod">
          <ac:chgData name="Toby Donaldson" userId="2e6e5431-bb17-4c41-9985-d39c50d83c73" providerId="ADAL" clId="{F56B8EF3-5C90-42FD-AD3E-B2A337B95298}" dt="2024-01-16T00:36:18.493" v="16425" actId="165"/>
          <ac:grpSpMkLst>
            <pc:docMk/>
            <pc:sldMk cId="3287968718" sldId="304"/>
            <ac:grpSpMk id="20" creationId="{B1674463-CF2C-F191-BF9F-25381B84F894}"/>
          </ac:grpSpMkLst>
        </pc:grpChg>
        <pc:cxnChg chg="add">
          <ac:chgData name="Toby Donaldson" userId="2e6e5431-bb17-4c41-9985-d39c50d83c73" providerId="ADAL" clId="{F56B8EF3-5C90-42FD-AD3E-B2A337B95298}" dt="2024-01-16T00:36:56.611" v="16430" actId="11529"/>
          <ac:cxnSpMkLst>
            <pc:docMk/>
            <pc:sldMk cId="3287968718" sldId="304"/>
            <ac:cxnSpMk id="24" creationId="{7541A6A2-D99E-70AA-906B-B671ACFEC36C}"/>
          </ac:cxnSpMkLst>
        </pc:cxnChg>
        <pc:cxnChg chg="del mod">
          <ac:chgData name="Toby Donaldson" userId="2e6e5431-bb17-4c41-9985-d39c50d83c73" providerId="ADAL" clId="{F56B8EF3-5C90-42FD-AD3E-B2A337B95298}" dt="2024-01-16T00:27:22.843" v="16282" actId="21"/>
          <ac:cxnSpMkLst>
            <pc:docMk/>
            <pc:sldMk cId="3287968718" sldId="304"/>
            <ac:cxnSpMk id="34" creationId="{EFEAA3A9-5077-878C-34A0-1C13F3D00B34}"/>
          </ac:cxnSpMkLst>
        </pc:cxnChg>
        <pc:cxnChg chg="add">
          <ac:chgData name="Toby Donaldson" userId="2e6e5431-bb17-4c41-9985-d39c50d83c73" providerId="ADAL" clId="{F56B8EF3-5C90-42FD-AD3E-B2A337B95298}" dt="2024-01-16T00:37:03.298" v="16431" actId="11529"/>
          <ac:cxnSpMkLst>
            <pc:docMk/>
            <pc:sldMk cId="3287968718" sldId="304"/>
            <ac:cxnSpMk id="35" creationId="{6C05D242-57C7-4B38-1958-A6A9384E2D6D}"/>
          </ac:cxnSpMkLst>
        </pc:cxnChg>
        <pc:cxnChg chg="add">
          <ac:chgData name="Toby Donaldson" userId="2e6e5431-bb17-4c41-9985-d39c50d83c73" providerId="ADAL" clId="{F56B8EF3-5C90-42FD-AD3E-B2A337B95298}" dt="2024-01-16T00:37:15.259" v="16432" actId="11529"/>
          <ac:cxnSpMkLst>
            <pc:docMk/>
            <pc:sldMk cId="3287968718" sldId="304"/>
            <ac:cxnSpMk id="39" creationId="{2D329A85-5ADF-AD8D-AF66-2B45D4C7C28B}"/>
          </ac:cxnSpMkLst>
        </pc:cxnChg>
      </pc:sldChg>
      <pc:sldChg chg="add">
        <pc:chgData name="Toby Donaldson" userId="2e6e5431-bb17-4c41-9985-d39c50d83c73" providerId="ADAL" clId="{F56B8EF3-5C90-42FD-AD3E-B2A337B95298}" dt="2024-01-16T00:39:47.845" v="16472" actId="2890"/>
        <pc:sldMkLst>
          <pc:docMk/>
          <pc:sldMk cId="3604971064" sldId="305"/>
        </pc:sldMkLst>
      </pc:sldChg>
      <pc:sldChg chg="addSp delSp modSp add mod">
        <pc:chgData name="Toby Donaldson" userId="2e6e5431-bb17-4c41-9985-d39c50d83c73" providerId="ADAL" clId="{F56B8EF3-5C90-42FD-AD3E-B2A337B95298}" dt="2024-01-16T00:48:37.551" v="16581" actId="20577"/>
        <pc:sldMkLst>
          <pc:docMk/>
          <pc:sldMk cId="468453318" sldId="306"/>
        </pc:sldMkLst>
        <pc:spChg chg="mod">
          <ac:chgData name="Toby Donaldson" userId="2e6e5431-bb17-4c41-9985-d39c50d83c73" providerId="ADAL" clId="{F56B8EF3-5C90-42FD-AD3E-B2A337B95298}" dt="2024-01-16T00:47:38.299" v="16571" actId="1076"/>
          <ac:spMkLst>
            <pc:docMk/>
            <pc:sldMk cId="468453318" sldId="306"/>
            <ac:spMk id="5" creationId="{31ABD533-D71F-0F21-069F-3CFC5CD4F88E}"/>
          </ac:spMkLst>
        </pc:spChg>
        <pc:spChg chg="mod topLvl">
          <ac:chgData name="Toby Donaldson" userId="2e6e5431-bb17-4c41-9985-d39c50d83c73" providerId="ADAL" clId="{F56B8EF3-5C90-42FD-AD3E-B2A337B95298}" dt="2024-01-16T00:46:51.478" v="16566" actId="165"/>
          <ac:spMkLst>
            <pc:docMk/>
            <pc:sldMk cId="468453318" sldId="306"/>
            <ac:spMk id="9" creationId="{510AB857-A4E1-52DE-C81D-B42DAEFBD066}"/>
          </ac:spMkLst>
        </pc:spChg>
        <pc:spChg chg="mod topLvl">
          <ac:chgData name="Toby Donaldson" userId="2e6e5431-bb17-4c41-9985-d39c50d83c73" providerId="ADAL" clId="{F56B8EF3-5C90-42FD-AD3E-B2A337B95298}" dt="2024-01-16T00:47:01.586" v="16567" actId="1076"/>
          <ac:spMkLst>
            <pc:docMk/>
            <pc:sldMk cId="468453318" sldId="306"/>
            <ac:spMk id="10" creationId="{BA9632FA-7FAB-F6CE-5FFA-CBE83AFE1C92}"/>
          </ac:spMkLst>
        </pc:spChg>
        <pc:spChg chg="add del mod">
          <ac:chgData name="Toby Donaldson" userId="2e6e5431-bb17-4c41-9985-d39c50d83c73" providerId="ADAL" clId="{F56B8EF3-5C90-42FD-AD3E-B2A337B95298}" dt="2024-01-16T00:48:33.029" v="16573" actId="21"/>
          <ac:spMkLst>
            <pc:docMk/>
            <pc:sldMk cId="468453318" sldId="306"/>
            <ac:spMk id="23" creationId="{1B8890D2-803B-7DB4-B443-BE1383C2D879}"/>
          </ac:spMkLst>
        </pc:spChg>
        <pc:spChg chg="mod">
          <ac:chgData name="Toby Donaldson" userId="2e6e5431-bb17-4c41-9985-d39c50d83c73" providerId="ADAL" clId="{F56B8EF3-5C90-42FD-AD3E-B2A337B95298}" dt="2024-01-16T00:46:08.817" v="16558"/>
          <ac:spMkLst>
            <pc:docMk/>
            <pc:sldMk cId="468453318" sldId="306"/>
            <ac:spMk id="26" creationId="{28B25DC8-F23E-8A97-3D72-35F83E038EFC}"/>
          </ac:spMkLst>
        </pc:spChg>
        <pc:spChg chg="mod">
          <ac:chgData name="Toby Donaldson" userId="2e6e5431-bb17-4c41-9985-d39c50d83c73" providerId="ADAL" clId="{F56B8EF3-5C90-42FD-AD3E-B2A337B95298}" dt="2024-01-16T00:46:19.393" v="16561" actId="20577"/>
          <ac:spMkLst>
            <pc:docMk/>
            <pc:sldMk cId="468453318" sldId="306"/>
            <ac:spMk id="28" creationId="{E26A20D3-D2AD-79A5-F74A-B671C842B32D}"/>
          </ac:spMkLst>
        </pc:spChg>
        <pc:spChg chg="mod">
          <ac:chgData name="Toby Donaldson" userId="2e6e5431-bb17-4c41-9985-d39c50d83c73" providerId="ADAL" clId="{F56B8EF3-5C90-42FD-AD3E-B2A337B95298}" dt="2024-01-16T00:48:37.551" v="16581" actId="20577"/>
          <ac:spMkLst>
            <pc:docMk/>
            <pc:sldMk cId="468453318" sldId="306"/>
            <ac:spMk id="42" creationId="{81A0D830-CE25-C1CE-8DA0-61CCCAE5D472}"/>
          </ac:spMkLst>
        </pc:spChg>
        <pc:grpChg chg="add del mod">
          <ac:chgData name="Toby Donaldson" userId="2e6e5431-bb17-4c41-9985-d39c50d83c73" providerId="ADAL" clId="{F56B8EF3-5C90-42FD-AD3E-B2A337B95298}" dt="2024-01-16T00:40:49.213" v="16536" actId="165"/>
          <ac:grpSpMkLst>
            <pc:docMk/>
            <pc:sldMk cId="468453318" sldId="306"/>
            <ac:grpSpMk id="3" creationId="{66E28C84-A110-3BAD-AC31-E4BB19C55025}"/>
          </ac:grpSpMkLst>
        </pc:grpChg>
        <pc:grpChg chg="add del mod">
          <ac:chgData name="Toby Donaldson" userId="2e6e5431-bb17-4c41-9985-d39c50d83c73" providerId="ADAL" clId="{F56B8EF3-5C90-42FD-AD3E-B2A337B95298}" dt="2024-01-16T00:46:51.478" v="16566" actId="165"/>
          <ac:grpSpMkLst>
            <pc:docMk/>
            <pc:sldMk cId="468453318" sldId="306"/>
            <ac:grpSpMk id="11" creationId="{85598937-056E-343C-D20D-3C35AE58EA66}"/>
          </ac:grpSpMkLst>
        </pc:grpChg>
        <pc:grpChg chg="mod">
          <ac:chgData name="Toby Donaldson" userId="2e6e5431-bb17-4c41-9985-d39c50d83c73" providerId="ADAL" clId="{F56B8EF3-5C90-42FD-AD3E-B2A337B95298}" dt="2024-01-16T00:42:03.765" v="16547" actId="12789"/>
          <ac:grpSpMkLst>
            <pc:docMk/>
            <pc:sldMk cId="468453318" sldId="306"/>
            <ac:grpSpMk id="18" creationId="{023257B2-A43C-224F-0416-417D205D6897}"/>
          </ac:grpSpMkLst>
        </pc:grpChg>
        <pc:grpChg chg="add del mod">
          <ac:chgData name="Toby Donaldson" userId="2e6e5431-bb17-4c41-9985-d39c50d83c73" providerId="ADAL" clId="{F56B8EF3-5C90-42FD-AD3E-B2A337B95298}" dt="2024-01-16T00:47:30.752" v="16570" actId="21"/>
          <ac:grpSpMkLst>
            <pc:docMk/>
            <pc:sldMk cId="468453318" sldId="306"/>
            <ac:grpSpMk id="25" creationId="{342DC0ED-D78E-9CD7-C28C-2848C2E7E663}"/>
          </ac:grpSpMkLst>
        </pc:grpChg>
        <pc:cxnChg chg="add mod">
          <ac:chgData name="Toby Donaldson" userId="2e6e5431-bb17-4c41-9985-d39c50d83c73" providerId="ADAL" clId="{F56B8EF3-5C90-42FD-AD3E-B2A337B95298}" dt="2024-01-16T00:42:09.890" v="16548" actId="14100"/>
          <ac:cxnSpMkLst>
            <pc:docMk/>
            <pc:sldMk cId="468453318" sldId="306"/>
            <ac:cxnSpMk id="12" creationId="{10768126-3B04-0132-1800-A84FD1833B41}"/>
          </ac:cxnSpMkLst>
        </pc:cxnChg>
        <pc:cxnChg chg="add del mod">
          <ac:chgData name="Toby Donaldson" userId="2e6e5431-bb17-4c41-9985-d39c50d83c73" providerId="ADAL" clId="{F56B8EF3-5C90-42FD-AD3E-B2A337B95298}" dt="2024-01-16T00:47:30.752" v="16570" actId="21"/>
          <ac:cxnSpMkLst>
            <pc:docMk/>
            <pc:sldMk cId="468453318" sldId="306"/>
            <ac:cxnSpMk id="29" creationId="{A5A63758-0B75-C2CE-361C-31AAA9B5C38D}"/>
          </ac:cxnSpMkLst>
        </pc:cxnChg>
      </pc:sldChg>
      <pc:sldChg chg="addSp delSp modSp add mod">
        <pc:chgData name="Toby Donaldson" userId="2e6e5431-bb17-4c41-9985-d39c50d83c73" providerId="ADAL" clId="{F56B8EF3-5C90-42FD-AD3E-B2A337B95298}" dt="2024-01-16T00:53:18.839" v="16673" actId="20577"/>
        <pc:sldMkLst>
          <pc:docMk/>
          <pc:sldMk cId="84991612" sldId="307"/>
        </pc:sldMkLst>
        <pc:spChg chg="add mod">
          <ac:chgData name="Toby Donaldson" userId="2e6e5431-bb17-4c41-9985-d39c50d83c73" providerId="ADAL" clId="{F56B8EF3-5C90-42FD-AD3E-B2A337B95298}" dt="2024-01-16T00:49:41.994" v="16589" actId="14100"/>
          <ac:spMkLst>
            <pc:docMk/>
            <pc:sldMk cId="84991612" sldId="307"/>
            <ac:spMk id="3" creationId="{9F156946-344B-A238-F02D-25B32E89B1CF}"/>
          </ac:spMkLst>
        </pc:spChg>
        <pc:spChg chg="add mod">
          <ac:chgData name="Toby Donaldson" userId="2e6e5431-bb17-4c41-9985-d39c50d83c73" providerId="ADAL" clId="{F56B8EF3-5C90-42FD-AD3E-B2A337B95298}" dt="2024-01-16T00:53:18.839" v="16673" actId="20577"/>
          <ac:spMkLst>
            <pc:docMk/>
            <pc:sldMk cId="84991612" sldId="307"/>
            <ac:spMk id="11" creationId="{058F842A-66E1-EB7B-6EC2-1342782EDF18}"/>
          </ac:spMkLst>
        </pc:spChg>
        <pc:spChg chg="del">
          <ac:chgData name="Toby Donaldson" userId="2e6e5431-bb17-4c41-9985-d39c50d83c73" providerId="ADAL" clId="{F56B8EF3-5C90-42FD-AD3E-B2A337B95298}" dt="2024-01-16T00:48:54.039" v="16582" actId="21"/>
          <ac:spMkLst>
            <pc:docMk/>
            <pc:sldMk cId="84991612" sldId="307"/>
            <ac:spMk id="23" creationId="{1B8890D2-803B-7DB4-B443-BE1383C2D879}"/>
          </ac:spMkLst>
        </pc:spChg>
        <pc:spChg chg="mod">
          <ac:chgData name="Toby Donaldson" userId="2e6e5431-bb17-4c41-9985-d39c50d83c73" providerId="ADAL" clId="{F56B8EF3-5C90-42FD-AD3E-B2A337B95298}" dt="2024-01-16T00:50:02.339" v="16593" actId="20577"/>
          <ac:spMkLst>
            <pc:docMk/>
            <pc:sldMk cId="84991612" sldId="307"/>
            <ac:spMk id="42" creationId="{81A0D830-CE25-C1CE-8DA0-61CCCAE5D472}"/>
          </ac:spMkLst>
        </pc:spChg>
      </pc:sldChg>
      <pc:sldChg chg="add">
        <pc:chgData name="Toby Donaldson" userId="2e6e5431-bb17-4c41-9985-d39c50d83c73" providerId="ADAL" clId="{F56B8EF3-5C90-42FD-AD3E-B2A337B95298}" dt="2024-01-16T00:48:27.655" v="16572" actId="2890"/>
        <pc:sldMkLst>
          <pc:docMk/>
          <pc:sldMk cId="2642181235" sldId="308"/>
        </pc:sldMkLst>
      </pc:sldChg>
      <pc:sldChg chg="addSp modSp new mod">
        <pc:chgData name="Toby Donaldson" userId="2e6e5431-bb17-4c41-9985-d39c50d83c73" providerId="ADAL" clId="{F56B8EF3-5C90-42FD-AD3E-B2A337B95298}" dt="2024-01-16T21:40:39.150" v="17831" actId="20577"/>
        <pc:sldMkLst>
          <pc:docMk/>
          <pc:sldMk cId="1156014449" sldId="309"/>
        </pc:sldMkLst>
        <pc:spChg chg="mod">
          <ac:chgData name="Toby Donaldson" userId="2e6e5431-bb17-4c41-9985-d39c50d83c73" providerId="ADAL" clId="{F56B8EF3-5C90-42FD-AD3E-B2A337B95298}" dt="2024-01-16T00:53:30.629" v="16688" actId="20577"/>
          <ac:spMkLst>
            <pc:docMk/>
            <pc:sldMk cId="1156014449" sldId="309"/>
            <ac:spMk id="2" creationId="{B2E0EC4B-8A0E-1BCF-888B-26E96DB43052}"/>
          </ac:spMkLst>
        </pc:spChg>
        <pc:spChg chg="mod">
          <ac:chgData name="Toby Donaldson" userId="2e6e5431-bb17-4c41-9985-d39c50d83c73" providerId="ADAL" clId="{F56B8EF3-5C90-42FD-AD3E-B2A337B95298}" dt="2024-01-16T21:36:56.207" v="17818" actId="1076"/>
          <ac:spMkLst>
            <pc:docMk/>
            <pc:sldMk cId="1156014449" sldId="309"/>
            <ac:spMk id="3" creationId="{BF3F0BF9-3D1B-BF89-E0FD-C32FB4D1F3AA}"/>
          </ac:spMkLst>
        </pc:spChg>
        <pc:spChg chg="add mod">
          <ac:chgData name="Toby Donaldson" userId="2e6e5431-bb17-4c41-9985-d39c50d83c73" providerId="ADAL" clId="{F56B8EF3-5C90-42FD-AD3E-B2A337B95298}" dt="2024-01-16T21:36:56.207" v="17818" actId="1076"/>
          <ac:spMkLst>
            <pc:docMk/>
            <pc:sldMk cId="1156014449" sldId="309"/>
            <ac:spMk id="5" creationId="{BF070B2B-4C03-7D7C-7855-25E98EBF186B}"/>
          </ac:spMkLst>
        </pc:spChg>
        <pc:spChg chg="add mod">
          <ac:chgData name="Toby Donaldson" userId="2e6e5431-bb17-4c41-9985-d39c50d83c73" providerId="ADAL" clId="{F56B8EF3-5C90-42FD-AD3E-B2A337B95298}" dt="2024-01-16T21:36:56.207" v="17818" actId="1076"/>
          <ac:spMkLst>
            <pc:docMk/>
            <pc:sldMk cId="1156014449" sldId="309"/>
            <ac:spMk id="6" creationId="{64234A26-B563-3A45-185F-D8234742E92C}"/>
          </ac:spMkLst>
        </pc:spChg>
        <pc:spChg chg="add mod">
          <ac:chgData name="Toby Donaldson" userId="2e6e5431-bb17-4c41-9985-d39c50d83c73" providerId="ADAL" clId="{F56B8EF3-5C90-42FD-AD3E-B2A337B95298}" dt="2024-01-16T21:40:39.150" v="17831" actId="20577"/>
          <ac:spMkLst>
            <pc:docMk/>
            <pc:sldMk cId="1156014449" sldId="309"/>
            <ac:spMk id="7" creationId="{A2B6C373-BE7D-D29B-489E-F9BC8386A05A}"/>
          </ac:spMkLst>
        </pc:spChg>
      </pc:sldChg>
      <pc:sldChg chg="addSp delSp modSp new mod">
        <pc:chgData name="Toby Donaldson" userId="2e6e5431-bb17-4c41-9985-d39c50d83c73" providerId="ADAL" clId="{F56B8EF3-5C90-42FD-AD3E-B2A337B95298}" dt="2024-01-16T01:06:49.379" v="17725" actId="1076"/>
        <pc:sldMkLst>
          <pc:docMk/>
          <pc:sldMk cId="1120572146" sldId="310"/>
        </pc:sldMkLst>
        <pc:spChg chg="mod">
          <ac:chgData name="Toby Donaldson" userId="2e6e5431-bb17-4c41-9985-d39c50d83c73" providerId="ADAL" clId="{F56B8EF3-5C90-42FD-AD3E-B2A337B95298}" dt="2024-01-16T00:56:38.850" v="16998" actId="20577"/>
          <ac:spMkLst>
            <pc:docMk/>
            <pc:sldMk cId="1120572146" sldId="310"/>
            <ac:spMk id="2" creationId="{E77DC31F-89DB-A02C-778A-28B1DC6CA580}"/>
          </ac:spMkLst>
        </pc:spChg>
        <pc:spChg chg="del">
          <ac:chgData name="Toby Donaldson" userId="2e6e5431-bb17-4c41-9985-d39c50d83c73" providerId="ADAL" clId="{F56B8EF3-5C90-42FD-AD3E-B2A337B95298}" dt="2024-01-16T00:57:39.544" v="16999" actId="21"/>
          <ac:spMkLst>
            <pc:docMk/>
            <pc:sldMk cId="1120572146" sldId="310"/>
            <ac:spMk id="3" creationId="{565E1E8C-0106-58E0-E04A-83F71A718380}"/>
          </ac:spMkLst>
        </pc:spChg>
        <pc:spChg chg="add mod">
          <ac:chgData name="Toby Donaldson" userId="2e6e5431-bb17-4c41-9985-d39c50d83c73" providerId="ADAL" clId="{F56B8EF3-5C90-42FD-AD3E-B2A337B95298}" dt="2024-01-16T00:59:00.011" v="17082" actId="14100"/>
          <ac:spMkLst>
            <pc:docMk/>
            <pc:sldMk cId="1120572146" sldId="310"/>
            <ac:spMk id="5" creationId="{B1A0FD6B-380D-E580-0964-146D6F0EFE75}"/>
          </ac:spMkLst>
        </pc:spChg>
        <pc:spChg chg="add mod">
          <ac:chgData name="Toby Donaldson" userId="2e6e5431-bb17-4c41-9985-d39c50d83c73" providerId="ADAL" clId="{F56B8EF3-5C90-42FD-AD3E-B2A337B95298}" dt="2024-01-16T01:06:04.964" v="17633" actId="1076"/>
          <ac:spMkLst>
            <pc:docMk/>
            <pc:sldMk cId="1120572146" sldId="310"/>
            <ac:spMk id="6" creationId="{700FD141-FA69-9052-6839-18AD5D3B7022}"/>
          </ac:spMkLst>
        </pc:spChg>
        <pc:spChg chg="add mod">
          <ac:chgData name="Toby Donaldson" userId="2e6e5431-bb17-4c41-9985-d39c50d83c73" providerId="ADAL" clId="{F56B8EF3-5C90-42FD-AD3E-B2A337B95298}" dt="2024-01-16T01:06:04.964" v="17633" actId="1076"/>
          <ac:spMkLst>
            <pc:docMk/>
            <pc:sldMk cId="1120572146" sldId="310"/>
            <ac:spMk id="7" creationId="{ED6D229E-AF1C-9D0C-E82C-12A2056A2817}"/>
          </ac:spMkLst>
        </pc:spChg>
        <pc:spChg chg="add mod">
          <ac:chgData name="Toby Donaldson" userId="2e6e5431-bb17-4c41-9985-d39c50d83c73" providerId="ADAL" clId="{F56B8EF3-5C90-42FD-AD3E-B2A337B95298}" dt="2024-01-16T01:06:04.964" v="17633" actId="1076"/>
          <ac:spMkLst>
            <pc:docMk/>
            <pc:sldMk cId="1120572146" sldId="310"/>
            <ac:spMk id="8" creationId="{4CF7B4B6-F4CD-DF56-FE35-08C2BFC9D642}"/>
          </ac:spMkLst>
        </pc:spChg>
        <pc:spChg chg="add mod">
          <ac:chgData name="Toby Donaldson" userId="2e6e5431-bb17-4c41-9985-d39c50d83c73" providerId="ADAL" clId="{F56B8EF3-5C90-42FD-AD3E-B2A337B95298}" dt="2024-01-16T01:06:04.964" v="17633" actId="1076"/>
          <ac:spMkLst>
            <pc:docMk/>
            <pc:sldMk cId="1120572146" sldId="310"/>
            <ac:spMk id="9" creationId="{0BB01BE4-60EA-4A3B-9831-E8F4ECD7A035}"/>
          </ac:spMkLst>
        </pc:spChg>
        <pc:spChg chg="add mod">
          <ac:chgData name="Toby Donaldson" userId="2e6e5431-bb17-4c41-9985-d39c50d83c73" providerId="ADAL" clId="{F56B8EF3-5C90-42FD-AD3E-B2A337B95298}" dt="2024-01-16T01:05:20.051" v="17625" actId="164"/>
          <ac:spMkLst>
            <pc:docMk/>
            <pc:sldMk cId="1120572146" sldId="310"/>
            <ac:spMk id="21" creationId="{2A2CFE7A-D165-D3FA-7A91-A693CF27DCEA}"/>
          </ac:spMkLst>
        </pc:spChg>
        <pc:spChg chg="add mod">
          <ac:chgData name="Toby Donaldson" userId="2e6e5431-bb17-4c41-9985-d39c50d83c73" providerId="ADAL" clId="{F56B8EF3-5C90-42FD-AD3E-B2A337B95298}" dt="2024-01-16T01:05:23.589" v="17626" actId="164"/>
          <ac:spMkLst>
            <pc:docMk/>
            <pc:sldMk cId="1120572146" sldId="310"/>
            <ac:spMk id="27" creationId="{3E729DA4-5842-C056-0ADC-C2CB52391DD0}"/>
          </ac:spMkLst>
        </pc:spChg>
        <pc:spChg chg="add mod">
          <ac:chgData name="Toby Donaldson" userId="2e6e5431-bb17-4c41-9985-d39c50d83c73" providerId="ADAL" clId="{F56B8EF3-5C90-42FD-AD3E-B2A337B95298}" dt="2024-01-16T01:05:25.685" v="17627" actId="164"/>
          <ac:spMkLst>
            <pc:docMk/>
            <pc:sldMk cId="1120572146" sldId="310"/>
            <ac:spMk id="32" creationId="{E009B827-F627-607F-8B28-C83FC315EF98}"/>
          </ac:spMkLst>
        </pc:spChg>
        <pc:spChg chg="add mod">
          <ac:chgData name="Toby Donaldson" userId="2e6e5431-bb17-4c41-9985-d39c50d83c73" providerId="ADAL" clId="{F56B8EF3-5C90-42FD-AD3E-B2A337B95298}" dt="2024-01-16T01:06:49.379" v="17725" actId="1076"/>
          <ac:spMkLst>
            <pc:docMk/>
            <pc:sldMk cId="1120572146" sldId="310"/>
            <ac:spMk id="38" creationId="{6FEB1BB0-6EC8-DFF9-C4B2-DB94F88CB28E}"/>
          </ac:spMkLst>
        </pc:spChg>
        <pc:grpChg chg="add del mod">
          <ac:chgData name="Toby Donaldson" userId="2e6e5431-bb17-4c41-9985-d39c50d83c73" providerId="ADAL" clId="{F56B8EF3-5C90-42FD-AD3E-B2A337B95298}" dt="2024-01-16T01:04:30.079" v="17611" actId="165"/>
          <ac:grpSpMkLst>
            <pc:docMk/>
            <pc:sldMk cId="1120572146" sldId="310"/>
            <ac:grpSpMk id="20" creationId="{80B3A800-1D01-38F2-3963-034731AB3DBB}"/>
          </ac:grpSpMkLst>
        </pc:grpChg>
        <pc:grpChg chg="add mod">
          <ac:chgData name="Toby Donaldson" userId="2e6e5431-bb17-4c41-9985-d39c50d83c73" providerId="ADAL" clId="{F56B8EF3-5C90-42FD-AD3E-B2A337B95298}" dt="2024-01-16T01:05:25.685" v="17627" actId="164"/>
          <ac:grpSpMkLst>
            <pc:docMk/>
            <pc:sldMk cId="1120572146" sldId="310"/>
            <ac:grpSpMk id="33" creationId="{30A6EAA7-A9C5-CC2A-593D-D7C3FD747F4D}"/>
          </ac:grpSpMkLst>
        </pc:grpChg>
        <pc:grpChg chg="add mod">
          <ac:chgData name="Toby Donaldson" userId="2e6e5431-bb17-4c41-9985-d39c50d83c73" providerId="ADAL" clId="{F56B8EF3-5C90-42FD-AD3E-B2A337B95298}" dt="2024-01-16T01:05:23.589" v="17626" actId="164"/>
          <ac:grpSpMkLst>
            <pc:docMk/>
            <pc:sldMk cId="1120572146" sldId="310"/>
            <ac:grpSpMk id="34" creationId="{00469444-43F8-671B-619B-051636A15A1A}"/>
          </ac:grpSpMkLst>
        </pc:grpChg>
        <pc:grpChg chg="add mod">
          <ac:chgData name="Toby Donaldson" userId="2e6e5431-bb17-4c41-9985-d39c50d83c73" providerId="ADAL" clId="{F56B8EF3-5C90-42FD-AD3E-B2A337B95298}" dt="2024-01-16T01:05:46.804" v="17630" actId="1076"/>
          <ac:grpSpMkLst>
            <pc:docMk/>
            <pc:sldMk cId="1120572146" sldId="310"/>
            <ac:grpSpMk id="35" creationId="{C6B1C680-BC53-BE6E-4A1C-92C38BCA46D9}"/>
          </ac:grpSpMkLst>
        </pc:grpChg>
        <pc:grpChg chg="add mod">
          <ac:chgData name="Toby Donaldson" userId="2e6e5431-bb17-4c41-9985-d39c50d83c73" providerId="ADAL" clId="{F56B8EF3-5C90-42FD-AD3E-B2A337B95298}" dt="2024-01-16T01:05:46.804" v="17630" actId="1076"/>
          <ac:grpSpMkLst>
            <pc:docMk/>
            <pc:sldMk cId="1120572146" sldId="310"/>
            <ac:grpSpMk id="36" creationId="{EA8366B4-C3F5-04D6-40EC-ED16638348EB}"/>
          </ac:grpSpMkLst>
        </pc:grpChg>
        <pc:grpChg chg="add mod">
          <ac:chgData name="Toby Donaldson" userId="2e6e5431-bb17-4c41-9985-d39c50d83c73" providerId="ADAL" clId="{F56B8EF3-5C90-42FD-AD3E-B2A337B95298}" dt="2024-01-16T01:05:46.804" v="17630" actId="1076"/>
          <ac:grpSpMkLst>
            <pc:docMk/>
            <pc:sldMk cId="1120572146" sldId="310"/>
            <ac:grpSpMk id="37" creationId="{AFAB2F68-2E53-1E3D-F067-30113631DEE2}"/>
          </ac:grpSpMkLst>
        </pc:grpChg>
        <pc:cxnChg chg="add mod topLvl">
          <ac:chgData name="Toby Donaldson" userId="2e6e5431-bb17-4c41-9985-d39c50d83c73" providerId="ADAL" clId="{F56B8EF3-5C90-42FD-AD3E-B2A337B95298}" dt="2024-01-16T01:05:20.051" v="17625" actId="164"/>
          <ac:cxnSpMkLst>
            <pc:docMk/>
            <pc:sldMk cId="1120572146" sldId="310"/>
            <ac:cxnSpMk id="11" creationId="{9B0B78CF-CE04-DD66-F991-16A596345BC4}"/>
          </ac:cxnSpMkLst>
        </pc:cxnChg>
        <pc:cxnChg chg="add mod topLvl">
          <ac:chgData name="Toby Donaldson" userId="2e6e5431-bb17-4c41-9985-d39c50d83c73" providerId="ADAL" clId="{F56B8EF3-5C90-42FD-AD3E-B2A337B95298}" dt="2024-01-16T01:05:20.051" v="17625" actId="164"/>
          <ac:cxnSpMkLst>
            <pc:docMk/>
            <pc:sldMk cId="1120572146" sldId="310"/>
            <ac:cxnSpMk id="12" creationId="{2BC2EDFF-3072-CA8D-76C5-3F6BD904B0BF}"/>
          </ac:cxnSpMkLst>
        </pc:cxnChg>
        <pc:cxnChg chg="add mod topLvl">
          <ac:chgData name="Toby Donaldson" userId="2e6e5431-bb17-4c41-9985-d39c50d83c73" providerId="ADAL" clId="{F56B8EF3-5C90-42FD-AD3E-B2A337B95298}" dt="2024-01-16T01:05:20.051" v="17625" actId="164"/>
          <ac:cxnSpMkLst>
            <pc:docMk/>
            <pc:sldMk cId="1120572146" sldId="310"/>
            <ac:cxnSpMk id="14" creationId="{135225EA-AE93-251B-0BC6-EA9C3D1FC1B5}"/>
          </ac:cxnSpMkLst>
        </pc:cxnChg>
        <pc:cxnChg chg="add mod topLvl">
          <ac:chgData name="Toby Donaldson" userId="2e6e5431-bb17-4c41-9985-d39c50d83c73" providerId="ADAL" clId="{F56B8EF3-5C90-42FD-AD3E-B2A337B95298}" dt="2024-01-16T01:05:20.051" v="17625" actId="164"/>
          <ac:cxnSpMkLst>
            <pc:docMk/>
            <pc:sldMk cId="1120572146" sldId="310"/>
            <ac:cxnSpMk id="17" creationId="{37C93F46-891B-0950-7EA0-8FC084E85A0A}"/>
          </ac:cxnSpMkLst>
        </pc:cxnChg>
        <pc:cxnChg chg="add mod">
          <ac:chgData name="Toby Donaldson" userId="2e6e5431-bb17-4c41-9985-d39c50d83c73" providerId="ADAL" clId="{F56B8EF3-5C90-42FD-AD3E-B2A337B95298}" dt="2024-01-16T01:05:17.529" v="17624" actId="164"/>
          <ac:cxnSpMkLst>
            <pc:docMk/>
            <pc:sldMk cId="1120572146" sldId="310"/>
            <ac:cxnSpMk id="23" creationId="{854E3FD2-5E20-8357-685F-583A6775F8D7}"/>
          </ac:cxnSpMkLst>
        </pc:cxnChg>
        <pc:cxnChg chg="add mod">
          <ac:chgData name="Toby Donaldson" userId="2e6e5431-bb17-4c41-9985-d39c50d83c73" providerId="ADAL" clId="{F56B8EF3-5C90-42FD-AD3E-B2A337B95298}" dt="2024-01-16T01:05:17.529" v="17624" actId="164"/>
          <ac:cxnSpMkLst>
            <pc:docMk/>
            <pc:sldMk cId="1120572146" sldId="310"/>
            <ac:cxnSpMk id="24" creationId="{56D1A282-6738-B1EA-C6A9-6FEAF9A40624}"/>
          </ac:cxnSpMkLst>
        </pc:cxnChg>
        <pc:cxnChg chg="add mod">
          <ac:chgData name="Toby Donaldson" userId="2e6e5431-bb17-4c41-9985-d39c50d83c73" providerId="ADAL" clId="{F56B8EF3-5C90-42FD-AD3E-B2A337B95298}" dt="2024-01-16T01:05:17.529" v="17624" actId="164"/>
          <ac:cxnSpMkLst>
            <pc:docMk/>
            <pc:sldMk cId="1120572146" sldId="310"/>
            <ac:cxnSpMk id="25" creationId="{1575BC6D-9896-9E74-C393-B85BE8AA1007}"/>
          </ac:cxnSpMkLst>
        </pc:cxnChg>
        <pc:cxnChg chg="add mod">
          <ac:chgData name="Toby Donaldson" userId="2e6e5431-bb17-4c41-9985-d39c50d83c73" providerId="ADAL" clId="{F56B8EF3-5C90-42FD-AD3E-B2A337B95298}" dt="2024-01-16T01:05:17.529" v="17624" actId="164"/>
          <ac:cxnSpMkLst>
            <pc:docMk/>
            <pc:sldMk cId="1120572146" sldId="310"/>
            <ac:cxnSpMk id="26" creationId="{A9FD9A66-19EF-EDC6-12B4-304183DA170F}"/>
          </ac:cxnSpMkLst>
        </pc:cxnChg>
        <pc:cxnChg chg="add mod">
          <ac:chgData name="Toby Donaldson" userId="2e6e5431-bb17-4c41-9985-d39c50d83c73" providerId="ADAL" clId="{F56B8EF3-5C90-42FD-AD3E-B2A337B95298}" dt="2024-01-16T01:05:15.269" v="17623" actId="164"/>
          <ac:cxnSpMkLst>
            <pc:docMk/>
            <pc:sldMk cId="1120572146" sldId="310"/>
            <ac:cxnSpMk id="28" creationId="{9BA19FFF-0D23-91CA-5A1C-26D69440C0F9}"/>
          </ac:cxnSpMkLst>
        </pc:cxnChg>
        <pc:cxnChg chg="add mod">
          <ac:chgData name="Toby Donaldson" userId="2e6e5431-bb17-4c41-9985-d39c50d83c73" providerId="ADAL" clId="{F56B8EF3-5C90-42FD-AD3E-B2A337B95298}" dt="2024-01-16T01:05:15.269" v="17623" actId="164"/>
          <ac:cxnSpMkLst>
            <pc:docMk/>
            <pc:sldMk cId="1120572146" sldId="310"/>
            <ac:cxnSpMk id="29" creationId="{DFB908E3-5546-23A3-7F3A-DEE7C5755A16}"/>
          </ac:cxnSpMkLst>
        </pc:cxnChg>
        <pc:cxnChg chg="add mod">
          <ac:chgData name="Toby Donaldson" userId="2e6e5431-bb17-4c41-9985-d39c50d83c73" providerId="ADAL" clId="{F56B8EF3-5C90-42FD-AD3E-B2A337B95298}" dt="2024-01-16T01:05:15.269" v="17623" actId="164"/>
          <ac:cxnSpMkLst>
            <pc:docMk/>
            <pc:sldMk cId="1120572146" sldId="310"/>
            <ac:cxnSpMk id="30" creationId="{C4714C99-C492-E7F3-A33B-AE2A5858BBFC}"/>
          </ac:cxnSpMkLst>
        </pc:cxnChg>
        <pc:cxnChg chg="add mod">
          <ac:chgData name="Toby Donaldson" userId="2e6e5431-bb17-4c41-9985-d39c50d83c73" providerId="ADAL" clId="{F56B8EF3-5C90-42FD-AD3E-B2A337B95298}" dt="2024-01-16T01:05:15.269" v="17623" actId="164"/>
          <ac:cxnSpMkLst>
            <pc:docMk/>
            <pc:sldMk cId="1120572146" sldId="310"/>
            <ac:cxnSpMk id="31" creationId="{A373B14D-7E33-AE61-912A-5B7125B146A5}"/>
          </ac:cxnSpMkLst>
        </pc:cxnChg>
      </pc:sldChg>
      <pc:sldChg chg="addSp delSp modSp add mod">
        <pc:chgData name="Toby Donaldson" userId="2e6e5431-bb17-4c41-9985-d39c50d83c73" providerId="ADAL" clId="{F56B8EF3-5C90-42FD-AD3E-B2A337B95298}" dt="2024-01-17T18:39:53.702" v="17955" actId="1076"/>
        <pc:sldMkLst>
          <pc:docMk/>
          <pc:sldMk cId="1542201987" sldId="311"/>
        </pc:sldMkLst>
        <pc:spChg chg="del">
          <ac:chgData name="Toby Donaldson" userId="2e6e5431-bb17-4c41-9985-d39c50d83c73" providerId="ADAL" clId="{F56B8EF3-5C90-42FD-AD3E-B2A337B95298}" dt="2024-01-17T18:35:39.104" v="17836" actId="21"/>
          <ac:spMkLst>
            <pc:docMk/>
            <pc:sldMk cId="1542201987" sldId="311"/>
            <ac:spMk id="5" creationId="{F9DA505B-8666-ECFB-AA08-9295261ADD1C}"/>
          </ac:spMkLst>
        </pc:spChg>
        <pc:spChg chg="add mod">
          <ac:chgData name="Toby Donaldson" userId="2e6e5431-bb17-4c41-9985-d39c50d83c73" providerId="ADAL" clId="{F56B8EF3-5C90-42FD-AD3E-B2A337B95298}" dt="2024-01-17T18:37:43.879" v="17845" actId="20577"/>
          <ac:spMkLst>
            <pc:docMk/>
            <pc:sldMk cId="1542201987" sldId="311"/>
            <ac:spMk id="6" creationId="{75A28670-B9E5-D26B-F58D-E88A3716765B}"/>
          </ac:spMkLst>
        </pc:spChg>
        <pc:spChg chg="add mod">
          <ac:chgData name="Toby Donaldson" userId="2e6e5431-bb17-4c41-9985-d39c50d83c73" providerId="ADAL" clId="{F56B8EF3-5C90-42FD-AD3E-B2A337B95298}" dt="2024-01-17T18:39:13.734" v="17863" actId="1076"/>
          <ac:spMkLst>
            <pc:docMk/>
            <pc:sldMk cId="1542201987" sldId="311"/>
            <ac:spMk id="7" creationId="{0D7D57C9-27D7-E80A-DF43-97F70899C081}"/>
          </ac:spMkLst>
        </pc:spChg>
        <pc:spChg chg="mod">
          <ac:chgData name="Toby Donaldson" userId="2e6e5431-bb17-4c41-9985-d39c50d83c73" providerId="ADAL" clId="{F56B8EF3-5C90-42FD-AD3E-B2A337B95298}" dt="2024-01-17T18:35:34.854" v="17835" actId="14100"/>
          <ac:spMkLst>
            <pc:docMk/>
            <pc:sldMk cId="1542201987" sldId="311"/>
            <ac:spMk id="8" creationId="{3C9DC5BA-A083-A32D-DB15-55ED223B598C}"/>
          </ac:spMkLst>
        </pc:spChg>
        <pc:spChg chg="add mod">
          <ac:chgData name="Toby Donaldson" userId="2e6e5431-bb17-4c41-9985-d39c50d83c73" providerId="ADAL" clId="{F56B8EF3-5C90-42FD-AD3E-B2A337B95298}" dt="2024-01-17T18:37:57.458" v="17847"/>
          <ac:spMkLst>
            <pc:docMk/>
            <pc:sldMk cId="1542201987" sldId="311"/>
            <ac:spMk id="10" creationId="{7FF694CA-CBC8-6058-3FB8-3A581B60C9C8}"/>
          </ac:spMkLst>
        </pc:spChg>
        <pc:spChg chg="add mod">
          <ac:chgData name="Toby Donaldson" userId="2e6e5431-bb17-4c41-9985-d39c50d83c73" providerId="ADAL" clId="{F56B8EF3-5C90-42FD-AD3E-B2A337B95298}" dt="2024-01-17T18:38:00.045" v="17848"/>
          <ac:spMkLst>
            <pc:docMk/>
            <pc:sldMk cId="1542201987" sldId="311"/>
            <ac:spMk id="11" creationId="{B7CCA678-93BC-D6CA-E765-4AD0BF5AB27B}"/>
          </ac:spMkLst>
        </pc:spChg>
        <pc:spChg chg="add mod">
          <ac:chgData name="Toby Donaldson" userId="2e6e5431-bb17-4c41-9985-d39c50d83c73" providerId="ADAL" clId="{F56B8EF3-5C90-42FD-AD3E-B2A337B95298}" dt="2024-01-17T18:39:53.702" v="17955" actId="1076"/>
          <ac:spMkLst>
            <pc:docMk/>
            <pc:sldMk cId="1542201987" sldId="311"/>
            <ac:spMk id="12" creationId="{48ABF86D-F49F-85E8-15A5-46E8D90368B9}"/>
          </ac:spMkLst>
        </pc:spChg>
        <pc:spChg chg="del">
          <ac:chgData name="Toby Donaldson" userId="2e6e5431-bb17-4c41-9985-d39c50d83c73" providerId="ADAL" clId="{F56B8EF3-5C90-42FD-AD3E-B2A337B95298}" dt="2024-01-17T18:35:39.104" v="17836" actId="21"/>
          <ac:spMkLst>
            <pc:docMk/>
            <pc:sldMk cId="1542201987" sldId="311"/>
            <ac:spMk id="20" creationId="{E7B4104D-2A52-43DD-22E0-57CF67F57A06}"/>
          </ac:spMkLst>
        </pc:spChg>
        <pc:spChg chg="del">
          <ac:chgData name="Toby Donaldson" userId="2e6e5431-bb17-4c41-9985-d39c50d83c73" providerId="ADAL" clId="{F56B8EF3-5C90-42FD-AD3E-B2A337B95298}" dt="2024-01-17T18:35:28.060" v="17833" actId="21"/>
          <ac:spMkLst>
            <pc:docMk/>
            <pc:sldMk cId="1542201987" sldId="311"/>
            <ac:spMk id="23" creationId="{D1CE7C05-1C4A-EDD1-869D-ED526B0F63BC}"/>
          </ac:spMkLst>
        </pc:spChg>
        <pc:cxnChg chg="del mod">
          <ac:chgData name="Toby Donaldson" userId="2e6e5431-bb17-4c41-9985-d39c50d83c73" providerId="ADAL" clId="{F56B8EF3-5C90-42FD-AD3E-B2A337B95298}" dt="2024-01-17T18:35:28.060" v="17833" actId="21"/>
          <ac:cxnSpMkLst>
            <pc:docMk/>
            <pc:sldMk cId="1542201987" sldId="311"/>
            <ac:cxnSpMk id="9" creationId="{A1ABB453-3DF3-7D6E-9938-BFE569C26BD5}"/>
          </ac:cxnSpMkLst>
        </pc:cxnChg>
      </pc:sldChg>
      <pc:sldChg chg="addSp modSp add mod">
        <pc:chgData name="Toby Donaldson" userId="2e6e5431-bb17-4c41-9985-d39c50d83c73" providerId="ADAL" clId="{F56B8EF3-5C90-42FD-AD3E-B2A337B95298}" dt="2024-01-17T18:43:23.390" v="18197" actId="1076"/>
        <pc:sldMkLst>
          <pc:docMk/>
          <pc:sldMk cId="2619607218" sldId="312"/>
        </pc:sldMkLst>
        <pc:spChg chg="add">
          <ac:chgData name="Toby Donaldson" userId="2e6e5431-bb17-4c41-9985-d39c50d83c73" providerId="ADAL" clId="{F56B8EF3-5C90-42FD-AD3E-B2A337B95298}" dt="2024-01-17T18:42:35.062" v="18039" actId="11529"/>
          <ac:spMkLst>
            <pc:docMk/>
            <pc:sldMk cId="2619607218" sldId="312"/>
            <ac:spMk id="5" creationId="{1A7B4E40-E4E9-2261-67F8-F3318B921015}"/>
          </ac:spMkLst>
        </pc:spChg>
        <pc:spChg chg="add mod">
          <ac:chgData name="Toby Donaldson" userId="2e6e5431-bb17-4c41-9985-d39c50d83c73" providerId="ADAL" clId="{F56B8EF3-5C90-42FD-AD3E-B2A337B95298}" dt="2024-01-17T18:43:23.390" v="18197" actId="1076"/>
          <ac:spMkLst>
            <pc:docMk/>
            <pc:sldMk cId="2619607218" sldId="312"/>
            <ac:spMk id="6" creationId="{96BE26E9-4920-CC92-5136-9117267D6500}"/>
          </ac:spMkLst>
        </pc:spChg>
        <pc:spChg chg="mod">
          <ac:chgData name="Toby Donaldson" userId="2e6e5431-bb17-4c41-9985-d39c50d83c73" providerId="ADAL" clId="{F56B8EF3-5C90-42FD-AD3E-B2A337B95298}" dt="2024-01-17T18:41:42.550" v="17959" actId="1076"/>
          <ac:spMkLst>
            <pc:docMk/>
            <pc:sldMk cId="2619607218" sldId="312"/>
            <ac:spMk id="7" creationId="{0D7D57C9-27D7-E80A-DF43-97F70899C081}"/>
          </ac:spMkLst>
        </pc:spChg>
        <pc:spChg chg="mod">
          <ac:chgData name="Toby Donaldson" userId="2e6e5431-bb17-4c41-9985-d39c50d83c73" providerId="ADAL" clId="{F56B8EF3-5C90-42FD-AD3E-B2A337B95298}" dt="2024-01-17T18:42:15.934" v="18038" actId="1076"/>
          <ac:spMkLst>
            <pc:docMk/>
            <pc:sldMk cId="2619607218" sldId="312"/>
            <ac:spMk id="12" creationId="{48ABF86D-F49F-85E8-15A5-46E8D90368B9}"/>
          </ac:spMkLst>
        </pc:spChg>
      </pc:sldChg>
      <pc:sldChg chg="addSp delSp modSp add mod ord">
        <pc:chgData name="Toby Donaldson" userId="2e6e5431-bb17-4c41-9985-d39c50d83c73" providerId="ADAL" clId="{F56B8EF3-5C90-42FD-AD3E-B2A337B95298}" dt="2024-01-17T18:49:17.966" v="18590" actId="5793"/>
        <pc:sldMkLst>
          <pc:docMk/>
          <pc:sldMk cId="4115869788" sldId="313"/>
        </pc:sldMkLst>
        <pc:spChg chg="del">
          <ac:chgData name="Toby Donaldson" userId="2e6e5431-bb17-4c41-9985-d39c50d83c73" providerId="ADAL" clId="{F56B8EF3-5C90-42FD-AD3E-B2A337B95298}" dt="2024-01-17T18:46:07.552" v="18358" actId="21"/>
          <ac:spMkLst>
            <pc:docMk/>
            <pc:sldMk cId="4115869788" sldId="313"/>
            <ac:spMk id="5" creationId="{1A7B4E40-E4E9-2261-67F8-F3318B921015}"/>
          </ac:spMkLst>
        </pc:spChg>
        <pc:spChg chg="del">
          <ac:chgData name="Toby Donaldson" userId="2e6e5431-bb17-4c41-9985-d39c50d83c73" providerId="ADAL" clId="{F56B8EF3-5C90-42FD-AD3E-B2A337B95298}" dt="2024-01-17T18:46:07.552" v="18358" actId="21"/>
          <ac:spMkLst>
            <pc:docMk/>
            <pc:sldMk cId="4115869788" sldId="313"/>
            <ac:spMk id="6" creationId="{96BE26E9-4920-CC92-5136-9117267D6500}"/>
          </ac:spMkLst>
        </pc:spChg>
        <pc:spChg chg="mod">
          <ac:chgData name="Toby Donaldson" userId="2e6e5431-bb17-4c41-9985-d39c50d83c73" providerId="ADAL" clId="{F56B8EF3-5C90-42FD-AD3E-B2A337B95298}" dt="2024-01-17T18:48:21.934" v="18495" actId="1076"/>
          <ac:spMkLst>
            <pc:docMk/>
            <pc:sldMk cId="4115869788" sldId="313"/>
            <ac:spMk id="7" creationId="{0D7D57C9-27D7-E80A-DF43-97F70899C081}"/>
          </ac:spMkLst>
        </pc:spChg>
        <pc:spChg chg="add mod">
          <ac:chgData name="Toby Donaldson" userId="2e6e5431-bb17-4c41-9985-d39c50d83c73" providerId="ADAL" clId="{F56B8EF3-5C90-42FD-AD3E-B2A337B95298}" dt="2024-01-17T18:49:17.966" v="18590" actId="5793"/>
          <ac:spMkLst>
            <pc:docMk/>
            <pc:sldMk cId="4115869788" sldId="313"/>
            <ac:spMk id="9" creationId="{80668905-60AD-C93B-9B3D-DB761D57A1D2}"/>
          </ac:spMkLst>
        </pc:spChg>
        <pc:spChg chg="mod">
          <ac:chgData name="Toby Donaldson" userId="2e6e5431-bb17-4c41-9985-d39c50d83c73" providerId="ADAL" clId="{F56B8EF3-5C90-42FD-AD3E-B2A337B95298}" dt="2024-01-17T18:46:03.041" v="18357" actId="5793"/>
          <ac:spMkLst>
            <pc:docMk/>
            <pc:sldMk cId="4115869788" sldId="313"/>
            <ac:spMk id="12" creationId="{48ABF86D-F49F-85E8-15A5-46E8D90368B9}"/>
          </ac:spMkLst>
        </pc:spChg>
      </pc:sldChg>
      <pc:sldChg chg="modSp add mod">
        <pc:chgData name="Toby Donaldson" userId="2e6e5431-bb17-4c41-9985-d39c50d83c73" providerId="ADAL" clId="{F56B8EF3-5C90-42FD-AD3E-B2A337B95298}" dt="2024-01-17T18:47:11.400" v="18429" actId="20577"/>
        <pc:sldMkLst>
          <pc:docMk/>
          <pc:sldMk cId="1241887878" sldId="314"/>
        </pc:sldMkLst>
        <pc:spChg chg="mod">
          <ac:chgData name="Toby Donaldson" userId="2e6e5431-bb17-4c41-9985-d39c50d83c73" providerId="ADAL" clId="{F56B8EF3-5C90-42FD-AD3E-B2A337B95298}" dt="2024-01-17T18:47:11.400" v="18429" actId="20577"/>
          <ac:spMkLst>
            <pc:docMk/>
            <pc:sldMk cId="1241887878" sldId="314"/>
            <ac:spMk id="7" creationId="{0D7D57C9-27D7-E80A-DF43-97F70899C081}"/>
          </ac:spMkLst>
        </pc:spChg>
      </pc:sldChg>
      <pc:sldChg chg="addSp delSp modSp add mod">
        <pc:chgData name="Toby Donaldson" userId="2e6e5431-bb17-4c41-9985-d39c50d83c73" providerId="ADAL" clId="{F56B8EF3-5C90-42FD-AD3E-B2A337B95298}" dt="2024-01-17T18:51:46.262" v="18792" actId="27309"/>
        <pc:sldMkLst>
          <pc:docMk/>
          <pc:sldMk cId="3908220886" sldId="315"/>
        </pc:sldMkLst>
        <pc:spChg chg="mod">
          <ac:chgData name="Toby Donaldson" userId="2e6e5431-bb17-4c41-9985-d39c50d83c73" providerId="ADAL" clId="{F56B8EF3-5C90-42FD-AD3E-B2A337B95298}" dt="2024-01-17T18:51:29.266" v="18790" actId="20577"/>
          <ac:spMkLst>
            <pc:docMk/>
            <pc:sldMk cId="3908220886" sldId="315"/>
            <ac:spMk id="9" creationId="{80668905-60AD-C93B-9B3D-DB761D57A1D2}"/>
          </ac:spMkLst>
        </pc:spChg>
        <pc:graphicFrameChg chg="add del modGraphic">
          <ac:chgData name="Toby Donaldson" userId="2e6e5431-bb17-4c41-9985-d39c50d83c73" providerId="ADAL" clId="{F56B8EF3-5C90-42FD-AD3E-B2A337B95298}" dt="2024-01-17T18:51:46.262" v="18792" actId="27309"/>
          <ac:graphicFrameMkLst>
            <pc:docMk/>
            <pc:sldMk cId="3908220886" sldId="315"/>
            <ac:graphicFrameMk id="6" creationId="{2D2098CF-E250-FAF0-8B23-340E458B0BCC}"/>
          </ac:graphicFrameMkLst>
        </pc:graphicFrameChg>
      </pc:sldChg>
    </pc:docChg>
  </pc:docChgLst>
</pc:chgInfo>
</file>

<file path=ppt/ink/ink1.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0:36:21.353"/>
    </inkml:context>
    <inkml:brush xml:id="br0">
      <inkml:brushProperty name="width" value="0.05292" units="cm"/>
      <inkml:brushProperty name="height" value="0.05292" units="cm"/>
      <inkml:brushProperty name="color" value="#FF0000"/>
    </inkml:brush>
  </inkml:definitions>
  <inkml:trace contextRef="#ctx0" brushRef="#br0">26703 10876 11055 0,'0'0'976'0,"0"0"-784"0,0 0-192 0,0 0 0 0,0 0-208 0,0 0-96 0,-7 4-16 0</inkml:trace>
  <inkml:trace contextRef="#ctx0" brushRef="#br0" timeOffset="348.57">26558 10883 2751 0,'-14'2'256'16,"4"-2"-256"-16,4 0 0 0,3 4 0 0,1-4 1088 0,-1 0 160 0,-6 1 32 0,-5-1 16 16,-2 0-592-16,1-1-112 0,6 1-16 0,-2-6-16 31,4 6-1392-31,0-1-288 0,2 1-48 0,0 0-16 16,3 1 224-16,-6 1 32 0,2 3 16 0,1-1 0 0,0-1 1632 0,0-1 336 0,-1 2 64 0,5-3 16 0,-5 3 80 0,6-4 32 15,-3 2 0-15,3-2 0 0,-4 0-480 16,4 0-80-16,-3 1-32 0,0 1 0 0,-3 1 192 0,3-1 48 15,3-2 0-15,-7 9 0 0,7-9 512 0,-4 10 128 32,4-10 0-32,0 0 16 0,0 0-160 0,0 0-48 0,0 0 0 0,0 0 0 0,0 0-864 0,60 28-176 15,-60-28-48-15,0 0 0 0,0 0 0 0,0 0-16 16,73 11 0-16,-73-11 0 0,0 0 272 0,0 0 48 16,61 14 16-16,-61-14 0 0,0 0-32 0,0 0 0 15,75 7 0-15,-75-7 0 0,0 0-80 0,71-4-16 16,-71 4 0-16,0 0 0 15,86-19-272-15,-86 19-176 0,64-19 192 0,-64 19-192 32,63-25-544-32,-63 25-224 0,61-26-32 0,-61 26-16 0,61-22-320 0,-61 22-64 0,0 0-16 0,92-23 0 0,-92 23 784 0,70-14 160 0,-70 14 16 0,82-9 16 15,-82 9 240-15,87-8 208 0,-87 8-32 0,87-2-16 16,-87 2-320-16,82-2-64 0,-82 2-16 0,71 4-11376 16</inkml:trace>
  <inkml:trace contextRef="#ctx0" brushRef="#br0" timeOffset="1120.37">26401 11655 911 0,'-7'12'0'0,"4"-8"0"0,1 1 0 0,0 0 0 0,2-5 2064 0,0 0 336 0,0 0 64 0,0 0 16 0,0 0-1312 0,0 0-256 0,0 0-48 0,0 0-16 0,0 0-640 0,0 0-208 16,73-7 128-16,-73 7-128 0,0 0 176 0,0 0-32 15,0 0 0-15,0 0 0 0,0 0 480 0,0 0 80 16,0 0 32-16,0 0 0 0,0 0 112 0,67-31 32 15,-67 31 0-15,0 0 0 0,0 0-144 0,0 0-32 16,0 0 0-16,0 0 0 0,75-5-528 0,-75 5-176 16,0 0 0-16,0 0 0 0,0 0 0 0,83-4 0 15,-83 4 0-15,0 0 0 0,65 0 0 0,-65 0 0 0,0 0 128 0,76 2-128 16,-76-2 384-16,0 0 0 0,75 5 16 0,-75-5 0 16,0 0 32-16,86 2 0 0,-86-2 0 0,0 0 0 15,94-5-112-15,-94 5-32 0,0 0 0 0,97-4 0 16,-97 4-112-16,75-3-32 0,-75 3 0 0,77-2 0 15,-77 2 144-15,78 0 32 0,-78 0 0 0,86 3 0 16,-86-3 0-16,87 11 16 0,-87-11 0 0,92 8 0 16,-92-8 16-16,98 0 0 0,-98 0 0 0,106-10 0 15,-106 10-352-15,108-23-288 0,-108 23 48 0,112-22 16 16,-112 22-992 0,102-16-208-16,-102 16-48 0,89-5 0 0,-89 5 672 0,79-2 128 0,-79 2 32 0,71 4 0 0,-71-4 432 0,61 12 208 15,-61-12-192-15,0 0-9472 16</inkml:trace>
  <inkml:trace contextRef="#ctx0" brushRef="#br0" timeOffset="1717.88">26234 12320 11967 0,'-9'11'1072'0,"2"-1"-864"0,5-5-208 0,2-5 0 0,0 0 1600 0,2 6 288 0,-2 4 48 0,-2 1 16 0,2 4-848 0,2 1-160 0,3-4-48 0,-1-3 0 0,-4-9-896 0,0 0-144 15,0 0-48-15,0 0-16 16,0 0-224-16,0 0-32 0,23 21-16 0,-23-21 0 0,0 0 1376 0,1 10 256 0,-1-10 64 0,0 0 16 16,0 0 336-16,0 0 64 0,0 0 16 0,0 0 0 15,0 0-816-15,65 19-176 0,-65-19-16 0,0 0-16 16,68-1-352-16,-68 1-64 0,0 0-16 0,96-16 0 15,-96 16-400-15,83-18-96 0,-83 18-16 0,103-19 0 32,-103 19-352-32,117-17-80 0,-117 17-16 0,122-12 0 0,-122 12 320 0,118-6 64 0,-118 6 16 0,126-6 0 15,-126 6 16-15,132-16 0 0,-59 4 0 0,2 3 0 16,5-3-992 0,-5 7-192-16,-3-4-32 0,-6 4-8656 0</inkml:trace>
  <inkml:trace contextRef="#ctx0" brushRef="#br0" timeOffset="5201.1">20654 16213 3679 0,'0'0'320'0,"0"0"-320"0,0 0 0 0,0 0 0 0,0 0 624 0,0 0 48 0,0 0 16 0,0 0 0 0,-5-21 320 0,5 21 64 0,0 0 16 0,0 0 0 16,0 0-368-16,0 0-64 0,0 0-16 0,16-31 0 16,-16 31-224-16,0 0-48 0,0 0-16 0,0 0 0 15,0 0-16-15,0 0 0 0,0 0 0 0,0 0 0 16,0 0 16-16,0 0 0 0,0 0 0 0,0 0 0 15,-11-9 32-15,11 9 16 0,0 0 0 0,0 0 0 16,-14 0-192-16,14 0-32 0,0 0-16 0,0 0 0 16,0 0 448-16,0 0 96 0,0 0 0 0,0 0 16 15,0 0-336-15,0 0-80 16,0 0-16-16,0 0 0 0,0 0-288 0,0 0 0 0,0 0 0 0,51 30 0 0,-51-30 464 0,0 0-16 16,0 0 0-16,0 0 0 0,0 0-80 0,0 0-32 15,28 45 0-15,-28-45 0 0,0 0 32 0,0 0 0 16,0 0 0-16,0 0 0 0,29 42 192 0,-29-42 32 15,0 0 16-15,0 0 0 0,0 0 48 0,56 15 16 16,-56-15 0-16,0 0 0 0,0 0-304 16,71-3-64-1,-71 3-16-15,0 0 0 0,56-2-32 0,-56 2 0 0,0 0 0 0,0 0 0 0,72 5 128 0,-72-5 32 16,0 0 0-16,0 0 0 0,71 20-32 0,-71-20 0 16,0 0 0-16,56 19 0 0,-56-19-192 0,0 0-32 15,57 26-16-15,-57-26 0 0,0 0-144 0,63 16 0 16,-63-16 144-16,0 0-144 0,70 10 0 0,-70-10 0 15,0 0 0-15,78 4 0 16,-78-4 0-16,58 0 0 0,-58 0 0 0,57 1 0 0,-57-1 256 0,0 0-32 0,79 2 0 0,-79-2 0 16,55 5-32-16,-55-5 0 0,0 0 0 0,86 7 0 15,-86-7-192-15,0 0 176 0,85 5-176 0,-85-5 160 16,61 7-160-16,-61-7 0 0,61 7 0 0,-61-7 0 16,63 7 0-16,-63-7 0 0,56 9 0 0,-56-9 0 15,54 5 0-15,-54-5 0 0,55 6 0 0,-55-6 0 16,56 5 0-16,-56-5 192 0,61 0-64 0,-61 0 0 0,63-7 48 15,-63 7 0 1,61-4 0-16,-61 4 0 0,61-10-176 0,-61 10 128 16,63-12-128-16,-63 12 128 0,66-14-128 0,-66 14 0 15,71-18 0-15,-71 18 0 0,66-15-160 0,-66 15 160 16,67-11-208-16,-67 11 80 0,64-14 128 0,-64 14-192 16,66-7 192-16,-66 7-192 0,67-7 192 0,-67 7 0 15,69-5 0-15,-69 5 0 0,75-9 0 0,-75 9 0 16,79-7 0-16,-79 7 0 0,80-5-288 0,-80 5 32 15,78-5 0-15,-78 5 0 0,72-5 0 0,-72 5 0 16,69 0 0-16,-69 0 0 0,67 0 256 0,-67 0 0 16,64 7 0-16,-64-7 0 0,58 7 0 0,-58-7 0 15,0 0 0-15,71 17 0 16,-71-17-560-16,0 0-96 0</inkml:trace>
  <inkml:trace contextRef="#ctx0" brushRef="#br0" timeOffset="35868.07">24408 8886 11055 0,'-4'8'976'0,"-1"-2"-784"16,3-3-192-16,2-3 0 0,0 2 480 0,-2 0 48 0,-1 8 16 0,-4-1 0 0,-5 6-368 0,0 1-176 0,-6 0 160 0,-1-6-160 0,0 4 0 0,0 0-128 0,-2 0-16 0,0-4 0 0,0 4 144 0,0-5 0 0,4 5 128 0,1 0-128 0,0 0 704 0,4-4 80 16,-2 2 16-16,2-5 0 0,0 4 64 0,-6-4 16 15,3-4 0-15,-1 6 0 0,2-4-368 0,-4-1-80 16,5-1-16-16,-7 4 0 0,5 0-256 0,-3-2-160 15,3 4 192-15,-1-4-192 0,0-3 0 0,2 2 0 16,0 1 0 0,0-3 0-16,0-1-160 0,1-1-144 0,0 2-16 0,-1-2-16 15,0-2-432-15,-3 4-96 0,0 0-16 0,-1 0 0 16,-3 1 112-16,-3 6 32 0,-1-1 0 0,1 6 0 0,-2 2 368 0,3 0 80 0,2 1 16 16,2 2 0-16,4-3 784 0,-1 1 144 0,2 6 48 0,0-4 0 15,2 0 64-15,0 0 0 0,-1 1 16 0,1 2 0 16,0 1-592-16,-2 0-192 15,0 4 0-15,2 0 0 0,-2 0 128 0,0 0-128 0,4-3 0 0,-3 2 0 16,5-2 384-16,1-1-48 0,0 5 0 0,1-4 0 16,1 1 96-16,2-3 16 0,-1 5 0 0,3-7 0 15,-5 3-32-15,5-6 0 0,-1 3 0 0,0-3 0 16,2 0 16-16,0 1 0 0,2-2 0 0,1-4 0 16,3 2-80-16,-1-2-16 0,3-3 0 0,-1 3 0 15,2-5-128-15,-9-7-16 0,0 0-16 0,30 31 0 0,-30-31-176 0,0 0 0 16,0 0 0-16,52 35 0 0,-52-35 0 15,0 0 0-15,0 0 144 0,52 26-144 0,-52-26 0 0,0 0 144 16,46 35-144-16,-31-23 0 0,-1 0 128 0,-14-12-128 16,33 32 0-16,-17-17 0 0,1 3 208 0,-1-1-16 15,-16-17 0-15,38 33 0 16,-38-33 128-16,42 32 0 0,-42-32 16 0,0 0 0 16,70 34-64-16,-70-34-16 0,0 0 0 0,75 25 0 0,-75-25 32 0,0 0 0 15,89 17 0-15,-89-17 0 0,0 0-48 0,94 9-16 16,-94-9 0-16,0 0 0 0,85 9-224 0,-85-9 176 15,0 0-176-15,0 0 160 0,94 10-160 0,-94-10 0 16,0 0 0-16,0 0 128 0,86 2-128 0,-86-2 0 16,0 0 0-16,0 0 128 0,89 2-128 0,-89-2 0 15,0 0 0-15,0 0 128 0,89-7-128 0,-89 7 160 0,0 0-160 0,80-13 160 16,-80 13-160-16,0 0 0 0,97-29 0 0,-97 29 0 16,0 0 0-16,103-33 0 0,-103 33 0 0,0 0 0 15,89-28-240-15,-89 28 32 0,0 0 0 0,0 0 0 16,98-32 208-16,-98 32 0 0,0 0-160 0,0 0 160 15,81-19 0-15,-81 19 0 0,0 0 0 0,0 0 0 16,0 0 0-16,93-21 0 16,-93 21 0-16,0 0 0 15,0 0 256-15,76-15-48 0,-76 15 0 0,0 0 0 16,0 0-48-16,82-12-16 0,-82 12 0 0,0 0 0 0,0 0-144 0,88-14 0 16,-88 14 0-16,0 0 128 0,0 0-128 0,81-20 0 15,-81 20 0-15,0 0 0 0,0 0 0 0,0 0 0 16,84-33 0-16,-84 33 0 0,0 0 0 0,0 0 0 15,0 0 0-15,0 0 0 16,75-33 0-16,-75 33 0 0,0 0 0 0,0 0 0 0,0 0 0 0,0 0 240 16,85-29-64-16,-85 29-16 0,0 0-160 0,0 0 160 15,87-42-160-15,-87 42 160 0,0 0-160 0,74-44 0 16,-74 44 0-16,0 0 0 0,66-40 0 0,-66 40 0 16,0 0-144-16,54-43 144 0,-54 43 0 0,0 0 0 15,0 0-128-15,56-53 128 0,-56 53 0 0,0 0 0 16,0 0 0-16,36-50 0 0,-36 50 0 0,9-26 128 15,-4 12-128-15,-5 2 144 0,0-2-144 0,0 0 160 16,0 0-160-16,-5 2 160 0,2 0 0 0,-3-4 0 0,1 5 0 0,-2-3 0 16,-2 2 32-16,4 2 16 0,-5-2 0 0,1 3 0 15,-1-2-16-15,-1-1 0 0,2 5 0 0,-1-1 0 16,1-1-64-16,-3 2-128 0,0-2 176 0,-2 4-176 16,-2 0 192-16,-1-4-192 0,-1 6 192 0,-1-4-192 15,2-4 160-15,3 6-160 0,-4-7 128 0,4 1-128 16,2 1 128-16,2-8-128 0,-2 3 0 0,3 1 128 15,-3-4-128-15,-1 1 0 0,3 0 0 0,-4-3 128 16,2 3-128-16,-2 0 0 0,0-1 0 0,-2 1 0 16,-1 1-240-16,-1 4 80 0,1-2 16 0,0 0 0 15,-3 4 144-15,1-3 0 0,0-1 0 0,0 4 0 16,-2 0 0-16,-2-1 0 0,1-1 0 0,1-2 0 0,-4 3 0 16,-2-1 0-16,-1 0 0 0,0 3 0 0,0-5 0 0,0 4 0 15,2 0 0-15,-4-6 128 0,4 4-128 0,-4-2 176 16,6 0-176-16,-2 2 192 0,-2 1-192 0,0-3 0 15,0 6 0-15,-1-3 128 0,-1 4-128 0,-1 0 0 16,-4 4 0-16,-4 3 0 0,-1 1 0 0,-5 6 0 16,-5 2 0-16,-4 3 0 0,-2 0 0 0,0 4-144 15,-3 2 144-15,-2 1-208 16,-4 0-176-16,1 2-16 0,1-4-16 16,-5 1 0-16,2-3-288 0,-7-4-64 0,-2-1-16 0,5-5 0 15,6 2-1280-15,3-3-256 0,10-1-48 0,6-3-9600 0</inkml:trace>
  <inkml:trace contextRef="#ctx0" brushRef="#br0" timeOffset="38362.57">25274 14027 7359 0,'-11'9'656'0,"2"-4"-528"0,6-3-128 0,0-2 0 0,1 0 288 0,-2 2 32 0,-4 5 0 0,-6-4 0 0,-4 2-96 0,1-3-16 16,-1 0 0-16,3-2 0 0,1-2-208 0,-4 2 0 0,1-3 0 15,-1 1 0-15,1 0 0 0,-4 2 0 16,0-2 0-16,-3 2 0 0,3 4 240 0,-3-1 96 0,-1 3 32 0,-3 0 0 16,2 1 256-16,0 0 48 0,-2 4 16 0,2-2 0 15,-5 5-112-15,-1-1 0 0,1 0-16 0,-2-1 0 16,1 4-160-16,4-3-16 15,-1 3-16-15,3 0 0 0,0 5-16 0,-1-2 0 0,3 2 0 0,0-2 0 16,3 2-160-16,0 1-16 0,0-1-16 0,-2 0 0 16,2 7-160-16,2-3 0 0,0 1 0 0,-2 3 0 15,0-1 0-15,2 3 240 0,0 6-64 0,-2 0-16 16,4 1 352-16,-3-1 80 0,6-4 16 0,-1-2 0 16,1 2 48-16,2-2 16 0,-1-3 0 0,3 4 0 15,3-8-16-15,3 4 0 0,-1-2 0 0,5-3 0 16,0 3-288-16,0-2-64 0,4 1-16 0,-3 2 0 0,1 0-160 0,2 0-128 15,-1 1 144-15,2 0-144 0,1 0 0 16,-3 3 0-16,1-1 0 0,3 3 0 0,0-2 192 16,0-3 32-16,3 4 16 0,-3-8 0 0,3 2 272 0,1-1 64 15,1-1 16-15,4-3 0 0,-6-2-224 0,4-2-48 16,0 1-16-16,0-1 0 0,2 1-160 0,-2-4-16 16,3-2-128-16,-1 2 192 0,1 0-192 0,2 0 0 15,-1-4 128-15,-1 2-128 0,2-3 0 0,1 3 0 16,-1 0 0-16,0-1 0 0,0-3 0 0,0 3 0 15,4-1 0-15,0-1 0 0,1 2 0 0,-24-11 0 16,52 12 0-16,-52-12 0 0,56 14 0 0,-56-14 144 16,56 12-144-16,-56-12 128 0,55 10-128 0,-55-10 192 15,53 16-192-15,-31-7 192 0,3-1-192 0,-1-1 192 16,-1 2-192-16,1-4 192 0,1 4-192 0,-1-4 0 0,-24-5 0 0,51 9 0 16,-51-9 0-16,0 0 0 0,75 14 128 0,-75-14-128 15,0 0 0-15,80 5 0 0,-80-5 0 0,0 0 0 16,76 5 0-16,-76-5 0 0,0 0 0 0,77-10 0 15,-77 10 0-15,0 0 0 0,75-23 0 0,-75 23 0 16,0 0 0-16,75-24 0 0,-75 24-144 0,0 0 144 0,0 0 0 0,96-32 0 16,-96 32-128-16,0 0 128 15,78-20 0-15,-78 20 0 0,0 0 0 0,84-27 0 0,-84 27 0 0,0 0 0 16,82-26-128-16,-82 26 128 16,0 0 0-16,83-26-160 0,-83 26 160 0,0 0-128 0,84-33 0 0,-84 33 0 15,0 0 0-15,71-42 0 0,-71 42-48 0,0 0 0 16,0 0 0-16,82-62 0 0,-82 62 176 0,0 0-160 15,56-61 160-15,-56 61-160 0,0 0 160 0,58-72 0 16,-58 72 0-16,0 0 0 0,66-83 0 0,-66 83 0 16,0 0 0-16,64-86 0 0,-64 86 832 0,0 0 160 0,58-75 32 0,-58 75 0 15,0 0-832-15,49-69-192 0,-49 69 0 0,0 0 0 32,45-73-800-32,-45 73-208 0,0 0-32 0,28-70-16 0,-28 70 832 0,0 0 224 0,17-65 0 15,-13 41 0-15,-4 24 0 0,0 0 0 0,14-64 0 0,-14 64 0 16,10-49 0-16,-8 26 256 0,1-5-64 0,-1-1-16 15,0-1 832-15,-2-1 160 0,0-2 48 0,-4-2 0 16,1 3-1776 0,-6-2-336-16,0 2-80 0,1-1-16 0,-3 4 816 0,1-3 176 0,1 1 0 0,-5 5 0 15,2-2 192-15,0 0-16 16,-4-3 0-16,2 1 0 0,-2-1 112 0,4 1 32 0,-5-1 0 0,-1-1 0 0,1 5-96 0,-2-3-16 16,0 7 0-16,-2 2 0 15,2 6-208-15,-2-3 176 0,-6 4-176 0,3 4 160 16,0-2-32-16,-4 5 0 0,0-4 0 0,-2 6 0 15,-1-2-128-15,-2 0 128 0,-2 5-128 0,-2-1 128 0,1 1-128 0,1 0 0 16,-2 1 0-16,-3 1 128 0,0 0-128 0,-2 0 0 16,-1 0 0-16,-1-2 0 0,-1 2 0 0,-6 0 0 0,-1-4-128 15,-7 3 128-15,0 1-272 0,-8 0 16 16,-2 0 0-16,1-2 0 16,-2 2-416-16,0-2-80 0,6-3-16 0,-1-5 0 15,1-1-320-15,-6-5-80 0,-1-3-16 0,-8-5-11680 0</inkml:trace>
</inkml:ink>
</file>

<file path=ppt/ink/ink10.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13:53.290"/>
    </inkml:context>
    <inkml:brush xml:id="br0">
      <inkml:brushProperty name="width" value="0.05292" units="cm"/>
      <inkml:brushProperty name="height" value="0.05292" units="cm"/>
      <inkml:brushProperty name="color" value="#FF0000"/>
    </inkml:brush>
  </inkml:definitions>
  <inkml:trace contextRef="#ctx0" brushRef="#br0">27250 5963 6447 0,'-14'3'576'0,"5"4"-576"0,4-3 0 0,1-4 0 0,3 2 400 0,-3-1-16 0,-5 3-16 0,-1-1 0 0,-7 8-1072 0,-1-6-192 0,6 0-64 0,1 2 0 16,-1-2-32-16,5-3-16 0,2 0 0 15,0 1 0-15,0 1 1392 0,3-1 256 0,2-1 64 0,0 0 16 0,0 0 496 0,-2-1 112 16,-1 1 16-16,-1 2 0 15,2 1-432-15,-3 0-80 0,2-1 0 0,-8 2-16 0,3 3 16 0,-1-4 0 16,0 8 0-16,0-6 0 0,2 3 0 0,2-1 0 16,0 1 0-16,3-1 0 0,1 1-240 0,1-1-32 15,1 5-16-15,-1-4 0 0,4-1-544 0,-1 3 0 16,1-3 0-16,1 3 0 0,0-5 176 0,0 4-176 16,2-4 160-16,0 3-160 0,-7-10 400 0,0 0-16 15,0 0 0-15,0 0 0 0,0 0 0 0,61 45 0 16,-61-45 0-16,0 0 0 0,0 0 64 0,0 0 0 15,40 44 0-15,-40-44 0 0,0 0 16 0,0 0 16 16,28 50 0-16,-21-34 0 0,-5 0-96 0,3-1 0 0,-1-1-16 16,1 2 0-16,-5-16 16 0,14 37 0 0,-14-37 0 0,0 0 0 15,0 0 64-15,59 52 0 0,-59-52 16 0,0 0 0 16,75 23-336-16,-75-23-128 0,0 0 0 0,101 10 144 16,-101-10-144-16,0 0 0 0,96 0 0 0,-96 0 0 15,0 0 0-15,85-5 288 0,-85 5-32 0,0 0 0 16,0 0 224-16,94-2 32 0,-94 2 16 0,0 0 0 15,0 0-192-15,77 10-32 0,-77-10-16 0,0 0 0 16,0 0-160-16,77 6-128 0,-77-6 144 0,0 0-144 16,78-9 0-16,-78 9 0 0,0 0 0 0,100-19 0 15,-100 19 0-15,78-19-240 0,-78 19 48 0,78-26 16 16,-78 26-144-16,72-23-48 0,-72 23 0 0,71-31 0 0,-71 31 176 0,73-25 16 16,-73 25 16-16,68-21 0 0,-68 21 160 0,63-17 0 15,-63 17 0-15,0 0 0 0,87-18 0 0,-87 18 0 16,0 0 0-16,79-5 0 0,-79 5 0 0,0 0 128 15,73-2-128-15,-73 2 0 0,0 0 0 0,0 0 0 16,90 2 0-16,-90-2 128 0,0 0-128 0,0 0 0 16,77-2-176-16,-77 2 176 0,0 0-144 0,0 0 144 15,0 0-128-15,80 0 128 0,-80 0 0 0,0 0 0 16,0 0 0-16,0 0 0 0,82 6 0 0,-82-6 0 16,0 0 0-16,0 0 128 0,0 0 736 0,0 0 160 15,86 3 16-15,-86-3 16 0,0 0-848 0,0 0-208 0,0 0 0 16,0 0 0-1,75-10-640-15,-75 10-192 0,0 0-16 0,0 0-16 0,54-25 864 0,-54 25 0 0,0 0 0 0,0 0 0 16,40-28 0-16,-33 18 0 0,-6 3-160 0,3 0 160 16,-1-2-368-16,-1 1 32 15,-2-3 0-15,2 2 0 0,-2-1 192 0,0 1 144 0,3 1-192 0,3-3 192 16,-1-1 0-16,2-2 256 0,-7 14-32 0,24-26 0 16,-24 26-64-16,31-31-16 0,-31 31 0 0,37-35 0 15,-37 35-336-15,31-26-64 0,-31 26 0 0,27-27-16 31,-27 27-224-31,12-24-32 0,-9 15-16 0,-1-1 0 0,-2 10 544 0,-2-9-128 0,-1 6 128 0,-2-2 0 16,3 1 544-16,-9 1 160 0,4-1 48 0,-7 1 0 0,6-1-32 0,-3 1 0 16,1 1 0-16,-2-3 0 0,1 1-432 0,1-3-96 15,-4 4 0-15,2-4-16 0,1 0-176 0,-5 2 0 16,2-2 0-16,-3-2 0 16,1 4 0-16,-3-6 0 0,0 6-144 0,-2 0 144 0,0 0 128 0,-1-4 96 15,1 7 16-15,0-1 0 0,-5 1 272 0,1 0 64 16,1 2 16-16,-6 0 0 0,6 2-176 0,-2-2-32 15,1 2-16-15,-1-1 0 0,0 1-240 0,0 0-128 16,1-2 160-16,-4 0-160 0,1 0 0 0,-3 0 0 16,-1-2 0-16,1 2 0 0,-4 0-192 0,2 0 32 0,0-2 0 15,1 1 0-15,-1-1 160 0,2 0 0 0,1 0 0 0,-3 2 0 16,2 0 0-16,-2 0 0 0,0 0 0 0,-2 0 0 16,2 0 0-16,-4 2 0 0,0 0 0 0,1-2 0 15,-4 2 0-15,-2-4 0 0,0 0 0 0,-5-3 0 16,2 1 0-16,-4 1 0 0,0-4 0 0,-1-2 0 15,3 4 0-15,-2-4 0 0,-2 4 0 0,4 5 0 16,-2-2 0-16,-3 4 0 0,-2 0 0 0,-9 5 128 16,-1 3-128-16,-11 8-160 0,-5 4 160 0,-7 17-17088 15</inkml:trace>
  <inkml:trace contextRef="#ctx0" brushRef="#br0" timeOffset="20703.59">18218 16131 12895 0,'-9'0'1152'0,"2"-2"-928"0,0 2-224 0,4 2 0 0,-1 0 768 0,1-2 128 0,-11 0 0 0,-5 0 16 0,-4 0-624 0,2 2-128 0,-3-2-32 0,5 0 0 0,1-2-128 0,4 2-256 16,-3-4 64-16,1 1 16 16,0-2-544-16,2 0-112 0,2 1-32 0,-5 1 0 0,-2-4 640 0,-7 3 224 15,-1 2-144-15,-2 2 144 0,-1 0 848 0,-1 2 256 16,-2 5 48-16,1-3 16 0,-1 3 96 0,2-2 16 0,1 5 0 0,4-5 0 16,2 6-528-16,1-4-112 15,2 3 0-15,2-1-16 0,2 3-416 0,1-1-80 0,2 3 0 0,0 0-128 16,2-2 0-16,1 0 0 0,1 4 0 0,3-2-144 15,0-2-48-15,2 2 0 0,3 0 0 0,-3-2 0 32,1 0-288-32,4 2-64 0,-2 0-16 0,2-4 0 0,0 2 368 0,0-3 64 0,2 3 128 0,-2-1-208 15,4-1 208-15,-3-1 0 0,5 1 144 0,-5 3-144 16,3-5 560-16,1 3 16 0,-5-11 0 0,0 0 0 16,0 0-16-16,0 0 0 0,0 0 0 0,0 0 0 15,68 49-96-15,-68-49-16 0,0 0 0 0,0 0 0 16,0 0-320-16,85 17-128 0,-85-17 0 0,0 0 144 0,0 0-288 0,75 14-64 15,-75-14-16-15,0 0 0 0,0 0 224 16,82 24 0-16,-82-24 0 0,0 0-144 16,0 0 144-16,77 47 0 0,-77-47 128 0,0 0-128 0,0 0 0 0,80 53 0 15,-80-53 0-15,0 0 0 0,0 0 160 0,79 41-32 16,-79-41-128-16,0 0 192 0,0 0 160 0,78 28 32 16,-78-28 0-16,0 0 0 0,0 0-384 0,82 30 144 15,-82-30-144-15,0 0 0 0,73 19 0 0,-73-19 0 16,0 0 0-16,77 14 0 0,-77-14 0 0,0 0 0 15,94 7 0-15,-94-7 0 0,66 2 0 0,-66-2 0 16,75 3-128-16,-75-3 128 0,71 0 0 0,-71 0 0 0,67 0 0 0,-67 0 0 16,64-3 0-16,-64 3 208 0,63-4-16 0,-63 4 0 15,66-12 144-15,-66 12 32 0,66-7 0 0,-66 7 0 16,68-10-192-16,-68 10-48 16,68-6 0-16,-68 6 0 0,72-3-128 0,-72 3 0 0,75-4 0 0,-75 4 0 15,76-7 0-15,-76 7 0 16,77-7 0-16,-77 7 0 0,71-13 0 0,-71 13 0 0,70-11 0 0,-70 11 0 15,66-10 0-15,-66 10 0 0,67-4 0 0,-67 4 0 16,66 0 0-16,-66 0 0 0,64 2 0 0,-64-2 0 16,72 0 0-16,-72 0 0 0,73-2 0 0,-73 2 0 15,80-7 0-15,-80 7 0 0,73-7 0 0,-73 7 0 16,68-9 0-16,-68 9 0 0,66-6 0 0,-66 6 0 16,60-4 0-16,-60 4 0 0,61 2 0 0,-61-2 0 15,0 0 0-15,89 10 0 0,-89-10 0 0,64 7 0 0,-64-7 160 0,0 0 0 16,98 7 0-16,-98-7 0 0,69 2 48 0,-69-2 16 15,70 0 0-15,-70 0 0 0,64-5-48 0,-64 5-16 16,61-9 0-16,-61 9 0 0,60-14-160 0,-60 14 0 16,55-10 0-16,-55 10 128 0,53-16 192 0,-53 16 16 15,52-16 16-15,-52 16 0 0,58-19-112 0,-29 5-32 16,1 0 0-16,1 0 0 0,2 0-208 0,2-1 0 16,-4-1 0-16,1 4 0 0,-32 12 0 0,61-28 0 15,-61 28 0-15,52-21 0 0,-52 21-144 0,51-23 144 16,-51 23 0-16,47-19-144 0,-47 19 144 0,50-21 0 15,-25 9 0-15,1 0 0 0,-2 3 0 0,-24 9 0 16,47-17 0-16,-24 5 0 0,-4 5 0 0,-2-2 0 16,1-2 0-16,-2 3 0 0,-1-1 0 0,-1-3 0 0,-3 5 0 15,-3-2 0-15,1 0 0 0,-2 1 0 0,-5-1 0 0,1 0 128 16,-3-1-128-16,-3 1 0 0,1-1 0 0,-7 3 0 16,1-4 0-16,-5 4 0 0,-1-3 0 0,-1 5 0 15,-1-2 144-15,-3 0 16 0,-2 3 0 0,0 3 0 16,0-3 96-16,-1 2 32 0,-1-1 0 0,0-1 0 15,-3 3-96-15,2 1 0 0,-1-2-16 0,-3 0 0 16,4-1-176-16,0-1 0 0,-3-3 0 0,1 2 0 16,0 1 0-16,0-4-144 0,0 3 144 0,-2-4 0 15,0-2 0-15,-1 3 0 0,1-3 0 0,0 1 0 16,2 1 0-16,-4 0 0 0,4-1 176 0,-2 3-176 0,0-2 320 16,-2 2-32-16,3 4-16 0,-5-2 0 0,3 1-272 0,-6 4 160 15,2 2-160-15,0-2 128 16,3 0-128-16,-5 0 0 0,4 0 0 0,-2-2 0 0,1 0-320 0,3-1 64 15,-4-2 16-15,-1-4 0 0,-2 4 240 0,1-6-176 16,2 6 176-16,0-2-160 0,1-2 160 0,1 4 0 16,1 0 0-16,1 1 0 0,-1-1 208 0,0 3-16 15,1 1-16-15,-2 1 0 0,1 1-176 0,-1 3 192 16,1 3-192-16,-7 0 192 0,4 2-192 0,-3-1 0 16,-1 3 0-16,-3-4 0 0,0 0 0 0,0 3 0 15,-4-3-160-15,2 2 160 0,4-1-176 0,-2-1 176 16,2 0-192-16,-1 0 192 0,3 2 0 0,-3-2 0 0,1 2 0 0,0-4 0 15,-1 0 0-15,1-1 0 0,0-3 128 0,-2-1-128 16,-4 0 256-16,-1-1-64 0,1-3 0 0,-1 1 0 16,0-2-192-16,4-4 144 0,-2 7-144 0,1-1 128 15,2-1-128-15,0 4 0 0,-2-2 0 0,2 2 0 16,-4 2 0-16,3-2 0 0,1 4 0 0,-2-4 0 16,-4 0-272-16,-1 0-48 0,-1-2 0 0,1 2 0 31,-2 0-800-31,-2 0-160 0,2 2-48 0,-3 1 0 0,0 8-1008 15,-4 1-208-15</inkml:trace>
  <inkml:trace contextRef="#ctx0" brushRef="#br0" timeOffset="27148.92">17631 16805 8287 0,'-18'5'736'0,"6"-3"-592"0,5 2-144 0,4-3 0 0,3 3 704 0,-6-1 128 0,-4 3 0 0,-8 4 16 0,-1 1-240 0,0 2-48 0,5 0-16 0,2-3 0 0,5 2-736 0,0-3-160 0,2 1-32 0,3-1 0 16,0 3 384-16,2 1 0 0,2-3-144 0,0 4 144 16,0-4 816-16,-2 4 208 0,3 4 64 0,-1-1 0 15,0 2 256-15,3 2 64 0,-3 2 16 0,1 3 0 16,2 0-464-16,-1 2-80 0,1 0-32 0,0 1 0 16,2-2-512-16,0-1-96 15,4 3-32-15,-1-4 0 0,0 1-208 0,1-5 0 16,-11-21 0-16,28 40 0 0,-28-40 0 0,0 0 0 0,52 56 0 0,-52-56 0 15,0 0 512-15,66 47 96 0,-66-47 32 0,0 0 0 16,79 50 192-16,-79-50 64 0,0 0 0 0,89 49 0 16,-89-49-128-16,0 0-32 0,88 43 0 0,-88-43 0 0,0 0-288 15,89 28-48-15,-89-28-16 0,0 0 0 0,107 21-384 0,-107-21 128 16,0 0-128-16,111 12 0 0,-111-12 160 0,77 13-160 16,-77-13 192-16,85 13-192 0,-85-13 304 0,91 13-48 15,-91-13-16-15,89 14 0 0,-89-14 144 0,89 7 48 16,-89-7 0-16,87 7 0 0,-87-7-48 0,89-2-16 15,-89 2 0-15,87-5 0 0,-87 5-176 0,89-2-48 16,-89 2 0-16,88 3 0 0,-88-3-144 0,93 11 0 16,-93-11 0-16,82 14 128 15,-82-14-128-15,75 21 192 0,-75-21-192 0,73 24 192 0,-73-24-192 0,77 30 192 16,-77-30-192-16,83 26 192 16,-83-26-192-16,89 21 0 0,-89-21 0 0,105 14 128 0,-105-14-128 0,113 3 0 15,-113-3 0-15,104 0 0 0,-104 0 0 0,101 0 0 0,-101 0 0 0,96-5 0 16,-96 5-128-16,89-5 128 15,-89 5 0-15,100-4 0 0,-100 4 0 0,106 0 0 0,-106 0 0 0,108 4 0 16,-108-4-128-16,101 3 128 0,-101-3 0 0,92 0 0 16,-92 0-128-16,89-7 128 0,-89 7-160 15,89-10 160 1,-89 10-432-16,84-14 16 0,-84 14 0 0,87-19 0 16,-87 19-32-16,90-21-16 0,-90 21 0 0,82-26 0 0,-82 26 256 0,70-28 48 0,-70 28 16 0,70-37 0 15,-70 37-128-15,64-42-32 16,-64 42 0-16,63-52 0 15,-63 52-80-15,59-52-32 0,-59 52 0 0,52-56 0 0,-52 56 224 0,51-50 32 0,-51 50 16 0,37-49 0 0,-23 26 144 0,-1-3 0 32,-2 0 0-32,-1 0 0 0,-1-4 176 0,-5-1 16 0,3-2 0 0,-4-2 0 0,2 0 128 0,-1-2 16 15,-2-1 16-15,-1 2 0 0,-1-3-224 0,-1 3-128 16,1 3 128-16,-6 1-128 0,5-1 0 0,-8 0 0 16,4 7 0-16,-4-4 0 0,0 8 0 0,-1-3 0 15,-1 4 0-15,-1 2-128 0,2 0 128 0,-3 2 0 16,3-3 0-16,-1 3-128 15,3 0 128-15,-3-1 0 0,3 1 0 0,-5-1 0 0,5-1 0 0,-3 2 0 16,1-1 0-16,-1 1 0 0,-4 5 0 0,-1-2 128 16,-1 0-128-16,-3 3 0 0,1 1 544 0,-3-4 32 15,1 5 16-15,0-5 0 0,-5 4-144 0,-2-4-48 16,2 0 0-16,-4-3 0 0,0 3-272 0,1 0-128 0,-6-2 128 0,0 0-128 16,-3-1 0-16,-2-2 0 0,-1 1 0 0,-4-1 0 15,0 0 0-15,-2 0 0 0,-2 2 0 0,-3-3 0 31,-4 1 0-31,-5 4 0 0,-2 4 0 0,-6-1 0 0,-6 3 288 0,-11 1-32 0,-4-3 0 0,-4 2 0 16,-2 4-64-16,-4 0-32 0,3-2 0 0,-10 2 0 31,-4-9-480-31,6-4-80 0,11-3-32 0,16-12-11088 0,6-1-2240 0</inkml:trace>
  <inkml:trace contextRef="#ctx0" brushRef="#br0" timeOffset="28198.25">17679 7802 23951 0,'-3'0'2128'0,"-2"0"-1696"0,3 2-432 0,4-2 0 0,1 0-352 0,-3 2-160 0,-3-1-16 0,1 1-16 0,-3 2-2208 0,-2 3-432 0,-2 0-80 0,-1 0-32 15,-3 5 1104-15,1-2 208 0,0 1 64 0,0-1 0 0,3 1 2448 0,-3 4 496 0,0 1 112 0,0 3 16 16,-1 2 848-16,1 0 176 0,0 7 48 0,0-2 0 16,-4 0-544-16,6 4-96 0,-3 1-32 0,3-1 0 15,3 3-624-15,0 0-128 0,5-4-32 0,-1 4 0 16,3-3-544-16,3 0-224 0,1 3 176 0,3-5-176 16,1 3 0-16,3-3 0 0,-11-28 0 0,31 50 0 15,-31-50 0-15,37 54 0 0,-37-54 0 0,43 56 0 16,-43-56 0-16,53 56 0 0,-53-56-128 0,61 50 128 0,-61-50 0 0,71 42 0 15,-71-42 0-15,86 38 0 0,-86-38 240 16,90 28 96-16,-90-28 32 0,93 26 0 16,-93-26 240-16,95 21 48 0,-95-21 16 0,103 16 0 0,-103-16 32 0,113 9 16 15,-113-9 0-15,124 8 0 0,-124-8-80 0,138 11 0 16,-138-11-16-16,124 12 0 0,-124-12-400 0,123 9-80 16,-123-9-16-16,127 7 0 0,-127-7-128 0,140-2 0 15,-63-3 0-15,-3 1 0 0,-2 1 0 0,-72 3 0 16,131-11 0-16,-131 11 0 0,130-12 0 0,-67 0 0 15,7-2 128-15,1 2-128 0,9-7 128 0,-1-6-128 16,-3 1 128-16,-2-9-128 0,-1 0 0 0,-7-2-256 16,0 0 48-16,-8-1 0 15,-2 1-640-15,-6-2-128 0,-3-1-32 16,-9-4 0-16,-1-2 512 0,-4-4 112 0,-7-5 0 0,-5 6 16 0,-2-1 864 0,-8 1 160 0,-2 0 48 0,-8 5 0 16,-2 2-208-16,-5-6-48 0,-1 3 0 0,-5-1 0 15,-4-4-448-15,-4 1 128 0,-3-4-128 0,-8-3 0 16,-1 2 0-16,-4 3 0 0,-5 2 0 0,-4 5 0 15,2 4 0-15,-8 1 0 0,4 9-128 0,-9-1 128 16,-3 3-208-16,-4 1 16 0,-3 8 0 0,-5 3 0 16,-6 2 192-16,-10-2 240 0,1 7-48 0,-1 0-16 15,2 3 208-15,1 4 64 0,-1 7 0 0,-4 0 0 16,-5 2-96-16,-5 3-16 0,1 6 0 0,-1 8 0 16,1 7-336-16,-3 14-208 0,-2 7 16 0,-5 10 16 15,-9 17-1040 1,6 9-192-16,8 13-64 0,0 3 0 0,9 7-1152 0,2 9-256 0</inkml:trace>
  <inkml:trace contextRef="#ctx0" brushRef="#br0" timeOffset="30070.06">20056 10183 11967 0,'-15'-2'1072'0,"6"1"-864"0,2-1-208 0,5 0 0 0,2 2 1088 0,0-3 160 0,-8-2 32 0,-5-2 16 0,-2-4-1296 0,-3 2-256 0,4-3-48 0,-3 5-16 16,-2-3-816-16,0 3-160 0,-6 0-48 0,1-2 0 0,-2 7 1344 0,-4-1 0 16,4 1 192-16,-6 2 0 0,6 2 608 0,-5 3 112 15,7-1 32-15,-4 6 0 0,2-1-368 0,-2 6-80 16,0 5-16-16,3-1 0 0,-2 7-480 0,0 0 0 15,6-2 0-15,-3 8 0 32,3 1-512-32,0 0-128 0,2 4-48 0,0 1 0 0,0 4-112 0,1-1-32 0,3 1 0 0,-1-3 0 15,2-1 192-15,0-2 48 0,4-1 0 16,1-2 0-16,4-3 304 0,-1 1 64 0,3-5 16 0,3 2 0 0,9-2 208 0,-6 2 0 0,-3-28 192 0,23 47-192 16,-23-47 672-16,0 0 32 0,54 74 0 0,-54-74 0 15,0 0 80-15,70 59 32 0,-70-59 0 0,0 0 0 16,94 47-192-16,-94-47-48 0,0 0 0 0,116 24 0 15,-116-24-304-15,91 5-64 0,-91-5-16 0,99 6 0 16,-99-6-16-16,110 0-16 0,-110 0 0 0,113-4 0 16,-113 4 48-16,105 4 16 0,-105-4 0 0,101 7 0 0,-101-7 48 15,98 5 16-15,-98-5 0 0,109 12 0 16,-109-12-96-16,122 9-32 0,-122-9 0 0,135 10 0 0,-135-10-160 0,122 4 0 16,-122-4 144-16,120-2-144 0,-120 2 336 0,125-7 0 31,-57-2 0-31,7 4 0 0,5-4 96 0,-3 1 16 0,-6-5 0 0,-3 5 0 0,-68 8 48 0,128-18 16 15,-128 18 0-15,118-14 0 0,-118 14 112 0,126-8 16 16,-57 1 16-16,-69 7 0 0,136-4-272 0,-136 4-64 16,126-2-16-16,-126 2 0 0,120 2-304 0,-120-2 0 15,118 0 0-15,-118 0 0 0,122-2 0 0,-122 2 0 16,129-12-176-16,-129 12 176 0,121-10-416 0,-121 10 32 16,113-21 0-16,-57 7 0 0,-1-2 384 0,3 1-128 0,-1 1 128 15,3-4 0-15,4 4 0 0,1 0 0 16,4 4 0-16,-69 10-128 0,120-11 128 0,-120 11 0 0,110-5 0 0,-110 5-128 15,107 2 128-15,-107-2 0 0,106 3 0 0,-106-3-128 16,111 6 128-16,-111-6-128 0,117 8 128 0,-117-8-128 16,103 7 128-16,-103-7-160 15,94 2 160-15,-94-2-160 0,85-2 160 0,-85 2 0 0,79-5 0 0,-79 5 0 16,70-10 0-16,-70 10 0 0,71-14 0 0,-71 14 0 16,66-25 128-16,-66 25-128 0,61-26 128 0,-61 26-128 15,51-33 192-15,-34 17-16 0,-1 4-16 0,-4-3 0 16,-3 1-16-16,-2-5 0 0,-2-1 0 0,-9-2 0 0,3-1 16 15,-8-1 0-15,0 1 0 0,-3-5 0 16,-4-1-160-16,-1 1 128 16,-4-4-128-16,-2-2 128 0,-1 0-128 0,-2 1 0 0,0-3 0 0,-6-3 0 0,3-2-128 0,-3 1 128 15,3 0 0-15,-3 1 0 0,1 4 0 0,-4 1 0 16,-3 2 0-16,-2 1 0 0,0 3 128 0,-7 0 0 16,0 4 0-16,-11-4 0 0,-6 5 32 0,-8 1 0 15,-6 1 0-15,-1 3 0 0,1 3-432 0,-9 8-96 16,-11 5-16-16,-8 5 0 15,-7 4-736-15,-1 2-160 0,6 0-16 16,-3-1-16-16,3 3 672 0,0-2 128 0,1-4 16 0,-2-5 16 0,-1-5 272 0,9-4 48 16,0 0 16-16,0-1 0 15,-6 1-640-15,-9-3-128 0,-10-2-32 0,4 9 0 0,4 3 544 0,-8 4 96 0,-1 3 32 16,-9 5 0-16,-3-1 1264 0,4 7 256 16,7 3 48-16,-12 4 16 0,-5 3-288 0,1 0-64 0,6 3-16 0,-3 4 0 46,0 9-1440-46,-9-2-272 0</inkml:trace>
</inkml:ink>
</file>

<file path=ppt/ink/ink11.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15:21.997"/>
    </inkml:context>
    <inkml:brush xml:id="br0">
      <inkml:brushProperty name="width" value="0.05292" units="cm"/>
      <inkml:brushProperty name="height" value="0.05292" units="cm"/>
      <inkml:brushProperty name="color" value="#FF0000"/>
    </inkml:brush>
  </inkml:definitions>
  <inkml:trace contextRef="#ctx0" brushRef="#br0">18478 16147 2751 0,'-4'-5'256'0,"2"-2"-256"0,2 7 0 0,0-2 0 0,0 2 352 0,0-4 32 0,2-1 0 0,-2-5 0 0,0-2-96 0,0 1-16 0,2-1 0 0,-2 3 0 0,2-1-272 0,-1 5 0 16,5-6 0-16,-6 6 0 0,1-2 192 0,-1-4 128 15,-1 6 16-15,-3-3 16 0,1 1 1072 0,-1 0 224 16,1 0 32-16,-1 3 16 0,-1-1 48 0,-2 1 16 15,2 3 0-15,-1-3 0 0,-2 4-944 0,-3 4-192 16,4-3-48-16,0 5 0 16,-1-3-832-16,-1 1-192 0,2 3-16 0,-3-4-16 15,-1 2-48-15,1-1-16 0,-3 3 0 0,-1-2 0 0,2 2 128 0,-3 2 32 16,-1-2 0-16,0 3 0 0,-1-1 384 0,-1 3 0 16,4-2 192-16,-3 4-64 0,-2 0 128 0,0-3 16 0,-1 4 16 15,-2 1 0-15,1 2 128 0,0-1 32 0,0 2 0 0,-2-1 0 16,3 1 0-16,-1 0 16 0,1 2 0 0,-2-4 0 15,1 1 48-15,2-3 0 0,0 3 0 0,1-1 0 16,2-1-320-16,-1 1-48 0,0-1-16 0,-1 1 0 16,2 1-128-16,3-4 0 0,2 1 0 0,-1-2 0 15,1 2 0-15,3-4 0 0,2-3 176 0,0 3-176 16,0-4 624-16,3-2 16 0,1 2 16 0,2-7 0 16,-2 10-16-16,2-10 0 0,0 0 0 0,0 0 0 15,0 0-192-15,0 0-32 0,0 0-16 0,0 0 0 16,0 0-16-16,0 0 0 0,37 56 0 0,-37-56 0 0,0 0 64 0,0 0 0 15,0 0 0-15,80 31 0 0,-80-31 0 0,0 0 0 16,0 0 0-16,80 25 0 0,-80-25-208 0,0 0-48 16,65 29 0-16,-65-29 0 0,0 0-192 0,0 0 128 15,76 35-128-15,-76-35 0 0,0 0 128 0,0 0-128 16,77 35 0-16,-77-35 0 0,0 0 176 0,0 0-176 16,82 30 192-16,-82-30-192 0,0 0 304 0,68 17-48 15,-68-17-16-15,0 0 0 0,80 18-16 0,-80-18 0 16,0 0 0-16,85 20 0 0,-85-20-64 0,0 0-16 15,84 25 0-15,-84-25 0 0,0 0-144 0,91 29 0 16,-91-29 144-16,0 0-144 0,83 30 128 0,-83-30-128 16,0 0 160-16,89 33-160 0,-89-33 160 0,65 11-160 0,-65-11 160 15,76 8-160-15,-76-8 192 0,82 2-64 0,-82-2-128 0,87-2 192 16,-87 2-32-16,91 0-16 0,-91 0 0 0,92-1 0 16,-92 1 16-16,88-2 0 0,-88 2 0 0,81 3 0 15,-81-3-160-15,82 2 128 0,-82-2-128 0,91 0 128 16,-91 0-128-16,91 0 0 0,-91 0 144 0,97 0-144 15,-97 0 0-15,103 2 0 0,-103-2 0 0,96 5 128 16,-96-5-128-16,87 5 0 0,-87-5 0 0,84 6 0 16,-84-6 0-16,85 10 0 0,-85-10 0 0,85 7 0 15,-85-7 0-15,86 3 0 0,-86-3 0 0,92 7-128 16,-92-7 128-16,98 2 0 0,-98-2 0 0,92 0 0 16,-92 0 0-16,91-7 0 0,-91 7 0 0,90-5 0 0,-90 5 0 15,94-11 0-15,-94 11 0 0,91-10 0 0,-91 10 0 16,94-5 0-16,-94 5 0 0,84-2 0 0,-84 2 0 0,76 2 0 15,-76-2 0-15,67 5 0 0,-67-5 0 0,0 0 0 16,83 12 0-16,-83-12 0 0,0 0 0 0,80 9 0 16,-80-9 0-16,0 0 128 0,84 5 704 0,-84-5 160 15,0 0 32-15,91-3 0 16,-91 3-1632 0,64-7-320-16,-64 7-64 0,66-12-16 0,-66 12 864 0,61-14 144 0,-61 14 0 0,74-13 128 15,-74 13-128-15,62-12 0 0,-62 12 0 0,58-15 0 0,-58 15 0 0,56-14 0 16,-56 14-176-16,52-18 176 0,-52 18-208 0,52-16 48 15,-52 16 16-15,51-13 0 0,-51 13 144 0,54-16 0 0,-54 16-144 0,54-16 144 16,-54 16 0-16,55-12 0 0,-55 12 0 0,0 0 0 16,81-16-192-16,-81 16 192 0,52-15-160 0,-52 15 160 15,0 0-128-15,64-20 128 0,-64 20 0 0,0 0-144 16,42-19 144-16,-42 19 0 0,0 0 0 0,0 0 0 16,0 0 0-16,39-26 176 0,-39 26-48 0,0 0 0 15,13-24 160-15,-13 24 32 0,0 0 0 0,23-30 0 16,-23 30-192-16,19-28-128 0,-19 28 144 0,19-26-144 15,-19 26 0-15,13-26 0 0,-13 26-128 0,8-26 128 16,-8 26-320-16,2-23 32 16,-4 9 16-16,1 6 0 0,-8-5 272 0,0 3 0 0,0 0 0 0,-3-3 0 15,0 5 128-15,-2-4 144 0,2 5 32 0,-4-6 0 0,2 5-80 0,2-5-16 16,0 5 0-16,-2-4 0 0,0-1-208 0,-2 3 0 16,2-2 0-16,0-2 0 0,-3 3 0 0,0-1 0 15,-4 3-176-15,-2-3 176 0,2 4-224 0,-5-3 80 16,0 2 16-16,-4 1 0 0,1 4 128 0,-3-3 0 15,-1 0 0-15,2 2 0 0,-6 2 0 0,4-4 0 16,-2 1 0-16,0 5 0 0,1-5 0 0,-1-1 0 16,0 2 128-16,0 0-128 0,2-4 144 0,-2 1-144 15,-2-5 192-15,1 5-192 0,3-5 128 0,-4 0-128 16,1 0 0-16,-1-2 0 0,0 1 0 0,-3 3 0 16,2 3 0-16,-6 1 0 0,3-2 0 0,-5 5 0 15,-3 4 0-15,1 0 0 0,-6 4 0 0,0 1 0 0,-2-1 0 0,-2-3-144 16,1 3 144-16,-1-4-208 0,4 0 80 0,4 0 128 15,4 2 608-15,-2-2 240 0,-5 3 48 0,1 2 16 32,2-1-1584-32,-3-1-320 0,-1-1-64 0,2-2-16 0,-4 2 864 0,0-2 208 0,2-2 0 0,2 2 0 15,2-2 0-15,-1 2 160 0,1-2-32 0,-1 1 0 16,2 1-128-16,-1-2 128 16,1 2-128-16,-3-5 128 0,-2 3-128 0,0-1 0 0,-2 1 0 0,2-2 0 15,0-1 0-15,2 0 0 0,3 3 0 0,-2 2 0 16,2 0-256-16,-3 2 32 0,5 0 0 0,-3 3 0 0,1-2-112 15,-4-1-32-15,3 0 0 0,-6 0 0 0,6-1 112 16,-3 1 32-16,1 3 0 0,2 0 0 0,2 1 224 0,0 2 0 16,-1 1-160-16,-2 5 160 0,3 0 0 0,-3-2 0 15,4 4 0-15,-7-2 0 0,3 1 0 0,1-2 0 16,3 2 0-16,0-1 0 0,0 2 0 0,3-4 0 16,1 4 0-16,-1 1 0 0,9-3 0 0,-5 0 0 15,2 0 0-15,-4 0 0 0,4 0 0 0,-1-4 0 16,-4 3 144-16,-4-6-144 0,-2 1-208 0,-2-6-112 15</inkml:trace>
  <inkml:trace contextRef="#ctx0" brushRef="#br0" timeOffset="5935.04">18687 17199 911 0</inkml:trace>
  <inkml:trace contextRef="#ctx0" brushRef="#br0" timeOffset="6925.37">18655 17108 6191 0,'0'0'544'0,"-22"0"-544"0,22 0 0 0,-14-1 0 0,14 1 0 0,0 0 0 0,-16-4 0 0,6 1 0 16,-3-3 0-16,-6 1 0 0,-3-7 0 0,6 3 0 15,-2-1 0-15,5 1 144 16,2-1-144-16,2 3 128 0,-1-4 208 0,1 4 48 0,4-1 0 0,-4 2 0 15,1 1-144-15,-1 0-48 0,2-2 0 0,2 3 0 16,-6 1 128-16,4-2 0 0,-3 0 16 0,1 1 16 16,0 4 432-16,-1-3 96 15,-2 3 16-15,-2 0 0 0,2 0 400 0,-6 1 80 0,1 1 16 0,-1 2 16 0,-1 1-160 0,0-2-32 16,0 2 0-16,-2-1 16 0,2-1-656 0,-6 3-144 16,1-3-32-16,-1 1 16 15,-2-1-1152-15,-3 8-224 0,2-4-64 16,2 1 16-16,0 1-192 0,0 1-32 0,0-1-16 0,5 3 16 0,1-1 1232 0,0 3 464 15,6-4-16-15,-4 1 16 0,4 6 448 0,2 0 96 16,-2 3 16-16,0 0 0 0,2 1-736 0,1 5-144 16,-1 1-16-16,5-3 0 0,-1 4-128 0,4-5 0 15,6-1-128-15,-2-22 128 0,9 42 0 0,-9-42 0 16,15 37-144-16,-15-37 144 0,0 0 0 0,40 52-160 16,-40-52 160-16,0 0-128 0,51 56 128 0,-51-56 0 15,45 36 0-15,-45-36 0 0,49 35 320 0,-49-35 112 0,56 28 16 16,-56-28 0-16,69 31 304 0,-69-31 64 0,75 21 16 0,-75-21 0 15,91 19-160-15,-91-19-32 0,105 21 0 0,-105-21 0 16,120 18-192-16,-57-8-32 0,3-3-16 0,-4-2 0 16,1 6 32-16,0-6 0 15,-2 5 0-15,-2-4 0 0,-59-6-112 0,124 5 0 0,-54-5-16 0,5 0 0 16,3 0-304-16,0-2 0 0,-1 0 128 0,-4 2-128 16,-1 0 0-16,-3-1 0 15,5-1 0-15,-5-2 0 0,3 3 0 0,4-1 0 0,3 2 0 0,-4 2 0 16,-4 1 0-16,-3 1 0 0,-3-1 128 0,1 2-128 15,-2 0 256-15,3 1 0 0,0-3 0 0,3 4 0 0,-2-2 32 0,-5-1 0 16,1 5 0-16,-1-1 0 0,-4-3 96 0,2 4 0 16,0-5 16-16,4-4 0 0,-1-2-272 0,4-2-128 15,2-1 128-15,-2 0-128 0,0 3 0 0,-9-1 0 16,-3-2 0-16,-56 5 0 0,110-9 0 0,-110 9 0 16,101-7 0-16,-101 7 0 0,103-9 0 0,-103 9 0 15,99-5 0-15,-99 5 0 0,99-2 0 0,-99 2 0 16,84 0 0-16,-84 0 0 0,77 2 0 0,-77-2 0 15,73-2 0-15,-73 2 128 0,66-10 0 0,-66 10 0 16,66-11 0-16,-66 11 0 0,68-17-128 0,-68 17 0 16,72-28 0-16,-72 28 128 15,74-31-128-15,-74 31 0 0,74-35 144 0,-74 35-144 0,61-42 0 0,-61 42 0 0,52-44 0 0,-52 44 0 16,38-33 0-16,-38 33 0 0,0 0-128 0,33-47 128 16,-33 47 0-16,0 0 176 0,13-40-16 0,-13 40 0 15,-6-26 48-15,6 26 16 0,-19-28 0 0,3 13 0 16,-1-1-224-16,-4 2 176 0,-1-2-176 0,-5 1 160 15,-2-1-160-15,-1 6 0 16,0-3 0-16,-3 1 0 0,6 2-128 0,-3-2 128 0,0-2 0 0,2 1 0 16,-5-1 0-16,2-3 0 0,0 0 0 0,-3-3 0 15,1 1-320-15,-2 0 0 0,1 0 0 0,-1 0 0 16,-2 1 128-16,-5-1 16 0,4 2 16 0,-6 1 0 16,-1 4 160-16,-5-2 0 0,-1 2 0 0,-3 5 0 15,0 2 0-15,-2-1 176 0,1 3-176 0,-8 1 192 0,4 2-64 0,-6 0 0 31,1 2 0-31,-4 1 0 0,-2 4-128 0,-3-5 128 16,0 0-128-16,3 0 128 0,2-1-128 0,2-1 160 16,3-1-160-16,2-1 160 0,0-3-160 0,3-6 0 15,-4 6 0-15,-3-7 0 0,-1 3-256 0,-2-3 32 16,0 5 0-16,2-2 0 0,-2 4 224 0,3 0 160 16,-4 3-32-16,-3-1 0 0,1 6 176 0,-6-3 16 15,-3 0 16-15,0 0 0 0,-2 2-96 0,0-1-32 16,2 3 0-16,1-1 0 0,-8 6-352 0,-5-4-80 15,-6-1-16-15,-1 5 0 16,-2-4-272-16,-4 0-48 0,-4 4-16 0,-8-2 0 16,-5-4-400-16,-4 2-96 0,-9 4-16 0,-7-4-8864 0,-4 6-1776 15</inkml:trace>
</inkml:ink>
</file>

<file path=ppt/ink/ink12.xml><?xml version="1.0" encoding="utf-8"?>
<inkml:ink xmlns:inkml="http://www.w3.org/2003/InkML">
  <inkml:definitions>
    <inkml:context xml:id="ctx0">
      <inkml:inkSource xml:id="inkSrc0">
        <inkml:traceFormat>
          <inkml:channel name="X" type="integer" max="4320" units="cm"/>
          <inkml:channel name="Y" type="integer" max="1600" units="cm"/>
          <inkml:channel name="T" type="integer" max="2.14748E9" units="dev"/>
        </inkml:traceFormat>
        <inkml:channelProperties>
          <inkml:channelProperty channel="X" name="resolution" value="142.57426" units="1/cm"/>
          <inkml:channelProperty channel="Y" name="resolution" value="79.20792" units="1/cm"/>
          <inkml:channelProperty channel="T" name="resolution" value="1" units="1/dev"/>
        </inkml:channelProperties>
      </inkml:inkSource>
      <inkml:timestamp xml:id="ts0" timeString="2024-02-05T21:16:35.828"/>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1" timeString="2024-02-05T21:17:04.418"/>
    </inkml:context>
  </inkml:definitions>
  <inkml:trace contextRef="#ctx0" brushRef="#br0">14542 17663 0</inkml:trace>
  <inkml:trace contextRef="#ctx1" brushRef="#br0">3003 2356 9215 0,'-8'9'816'0,"2"-4"-656"0,3 2-160 0,3-5 0 0,0-1-448 0,-3 4-112 0,-4 6-16 0,-6 3-16 0,-4 7-288 0,-2 5-48 0,-2-2-16 0,-4 4 0 0,1-2 752 0,-4-3 192 0,0-2 0 0,-5 3 0 15,2-3 0-15,-4 2 0 0,0-4 0 16,0 0 0-16,2 0 1792 0,0 2 272 0,3 0 48 16,1-2 48-16,3 4-1088 0,0 1-224 0,1-1-32 0,-1-1-16 15,2-2-800-15,3 1-176 0,0-1-16 0,0 1-16 31,2 2-352-31,1-2-64 0,-1-2-16 0,0 2 0 0,0-2 432 0,0 2 80 0,1 0 128 0,-3-2-208 16,2 2 848-16,0 0 192 0,-4 3 16 0,2-1 16 16,0 1 400-16,-1-1 80 0,1 5 0 0,0-2 16 15,0 7-288-15,2 0-64 0,-4-2-16 0,4 4 0 16,3 2-352-16,-1-1-80 0,-2-1-16 0,1 0 0 0,3 0-192 16,1-2-32-16,5 0-16 0,-3 0 0 0,5-5 176 0,0 3 32 31,2-1 16-31,3-2 0 0,2 2 80 0,2-4 16 0,3 3 0 0,4-3 0 0,1-3-240 0,-10-23-32 15,28 52-16-15,-28-52 0 0,40 53-192 0,-40-53-144 16,45 54 192-16,-45-54-192 0,53 52 256 0,-53-52-64 16,57 56-16-16,-57-56 0 0,61 62-48 0,-61-62 0 15,63 59 0-15,-63-59 0 0,68 53-128 0,-68-53 0 16,75 47 0-16,-75-47 0 16,82 38 0-16,-82-38 0 0,87 37 0 0,-87-37 0 0,101 27 0 0,-101-27-144 15,120 27 144-15,-120-27 0 0,132 17-176 0,-132-17 176 16,126 14-160-16,-126-14 160 0,125 9 0 0,-125-9 0 0,140 14 0 15,-62-9 0-15,6 4 0 0,1-3 0 0,-1 3 0 0,-84-9 0 16,160 25 144-16,-160-25-16 0,157 26-128 0,-72-11 192 16,4-1-64-16,0 0-128 15,5 2 176-15,-5 0-176 0,-3 1 176 0,-1-1-176 0,6-2 160 0,3-4-160 16,7 1 192-16,0-3-48 0,-4 3-16 0,-6-4 0 16,-4 5 96-16,2-5 16 0,5 3 0 0,5-1 0 15,8-4 112-15,-6 4 32 0,-4-4 0 0,-3-1 0 16,4 3-160-16,5-7-32 0,10 0 0 0,-1-6 0 15,-1 5-192-15,-3-3 144 0,0 1-144 0,7-4 128 16,9-2-128-16,0 2 0 16,-1-2 0-16,-8 4 0 0,-1-2 0 0,11-3 0 0,8-4 0 0,-6 5 0 0,-7 0 0 0,-3 2 0 15,0-1 0-15,3-3 0 0,5 6 0 16,-4-4 0-16,-10 6 0 0,-5-2 0 0,1 1 0 16,8-3 0-16,10 4 0 0,-10 1 0 0,-3 0 0 0,1 2 0 15,-3 0 0-15,6-2 0 0,5-1 0 0,-5 3 0 16,-8 2 0-16,1-1 0 15,-7-1 0-15,10-1 0 0,6 1 0 0,-4-2 0 0,-8 0 0 0,-2-3-144 16,-1 0 144-16,5-7 0 0,7 3 0 0,-5-5 0 16,2-4 0-16,-13 3 0 0,0 1 0 0,6-4 0 31,1 4 0-31,2-1 0 0,-1-1 0 0,-8 2 0 0,-5 0 0 0,0 0 0 0,-2 6 0 0,4-1 0 16,5 4 0-16,-8-1 0 0,-8-2-128 0,-5 3 128 15,-1-1 0-15,-3 1 0 0,3 2-256 0,1 1 48 0,4-2 16 0,-3-4 0 16,-6 1 0-16,-1-7 16 0,-1 2 0 0,0-4 0 15,4-2 32-15,3 3 0 0,7-3 0 0,2-1 0 16,3-2-64-16,-10-3-16 0,-4-2 0 0,1 1 0 31,3-1-16-31,0-2 0 0,7 6 0 0,-4-3 0 0,2 1-112 0,-7 1-32 0,-7 4 0 0,-3 0 0 16,-2 0 64-16,-2 0 16 16,-1 1 0-16,-4-1 0 15,1 4 304-15,-4-3 0 0,-58 18-128 0,103-31 128 16,-103 31 0-16,78-33 0 0,-78 33 0 0,65-39 0 15,-65 39 0-15,57-41 0 0,-57 41 0 0,56-48 0 16,-56 48 0-16,52-47-160 0,-29 21 160 0,-2 0-128 16,0 0-256-16,-4-2-64 15,-1 0 0-15,-1-1 0 0,-6-4 64 0,2 3 0 0,-8-1 0 0,-1-2 0 0,-2 1 208 0,-4-1 176 16,1 0-208-16,-8 0 80 0,-1 3 128 0,-2-1 176 16,-8 3-48-16,-6 0 0 0,-5 0 368 0,-7 2 64 15,-6 5 16-15,-9 0 0 0,-3 4-224 0,-12 1-32 16,-5 4-16-16,-5-2 0 0,-3-1 256 0,-1-3 48 15,6 2 16-15,-4-1 0 0,1 1-432 0,0-6-192 16,-5 1 160-16,-10 0-160 16,-3-5-496-16,0 0-192 0,1 5-32 0,-3 0-16 15,0 0 272-15,-9 0 48 0,-7 2 16 0,4 2 0 0,3 1 592 0,-6-2 112 0,2 1 16 16,-11 0 16-16,-1 4 192 0,1-2 48 0,5 1 0 16,-1-4 0-16,-1 3-288 0,-5 3-48 0,-10-2-16 0,4-2 0 15,9 2-64-15,-8 4-16 0,0-4 0 0,-8 0 0 16,-3 0-144-16,6-2 0 0,2 2 0 0,-4-3 0 15,-4-2 0-15,2-2 0 0,5 0 0 0,-3 0 128 16,4 2-128-16,0-4 0 0,2-3 0 0,-1 3 0 16,3-1-128-16,-5-4 128 0,-8 4-160 0,6 1 160 15,6-3 0-15,-4 3 0 0,3 4-128 0,-4-2 128 16,-1 5 0-16,0-1 0 0,6 1 0 0,-8 4 160 16,-8 0 176-16,7 5 48 0,2-2 0 0,-1 4 0 15,3 2-176-15,-10 1-16 0,11 0-16 0,-8 2 0 0,6 0-176 16,-12 0 0-16,-1 4 0 0,1 1 128 0,10-3-128 0,-3 1 0 15,-5 4 0-15,4-3 0 0,6-1 0 0,6-1-192 16,6-4 32-16,-6 2 16 0,-4 0-16 0,5-2 0 16,6 1 0-16,-1-5 0 0,2 1-160 0,-1 0-48 15,1 3 0-15,0 0 0 0,8-1 368 0,-6 1 0 16,-9 2 0-16,7 2 0 0,8 1 192 0,-1 1 64 16,4 1 16-16,-4 7 0 0,-5 0 16 0,3 2 0 15,13 4 0-15,1 6 0 0,-1 1-288 0,-2 1 0 16,-3 7 0-16,-3 3 0 0,3 4-208 0,6 0-160 15,9 8-16-15,1-3-16 16,-1-3-384-16,-5 1-80 0,3-5-16 0,7 1 0 0,8-1 464 0,-1 4 96 16,4 0 0-16,-4 3 16 15,-3-1-768-15,-2-4-144 0</inkml:trace>
  <inkml:trace contextRef="#ctx1" brushRef="#br0" timeOffset="9996.07">24035 11166 16575 0,'0'0'1472'0,"0"0"-1168"0,0 0-304 0,0 0 0 0,0 0-224 0,0 0-96 0,0 0-32 0,0 0 0 0,68-4-800 0,-68 4-144 0,0 0-48 0,0 0 0 15,0 0 752 1,55-23 144-16,-55 23 16 0,0 0 16 0,0 0 688 0,0 0 144 0,0 0 32 0,39-38 0 0,-39 38 64 0,0 0 32 16,0 0 0-16,0 0 0 0,0 0 480 0,0 0 80 15,49-31 32-15,-49 31 0 0,0 0-240 0,0 0-64 16,0 0 0-16,74-25 0 0,-74 25-432 0,0 0-80 15,0 0-32-15,74-17 0 0,-74 17-96 0,0 0-32 16,0 0 0-16,89-4 0 0,-89 4 224 0,0 0 32 16,76 7 16-16,-76-7 0 0,0 0 48 0,86 11 16 15,-86-11 0-15,0 0 0 0,90 23-176 0,-90-23-16 0,63 17-16 16,-63-17 0-16,0 0-288 0,80 23 0 0,-80-23 0 0,0 0 0 16,82 20 224-16,-82-20-16 0,0 0 0 0,85 20 0 15,-85-20 272-15,0 0 48 0,84 17 16 0,-84-17 0 16,68 14-288-16,-68-14-48 0,73 10-16 0,-73-10 0 31,79 18-560-31,-79-18-112 0,87 21-32 0,-87-21 0 16,80 21-256-16,-80-21-48 0,77 14-16 0,-77-14 0 0,73 15-272 15,-73-15-64-15,0 0-16 0,87 9-8384 0</inkml:trace>
  <inkml:trace contextRef="#ctx1" brushRef="#br0" timeOffset="10606.93">24855 11712 4607 0,'0'0'400'0,"0"0"-400"0,0 0 0 0,0 0 0 0,0 0 1360 0,0 0 192 0,0 0 48 0,0 0 0 0,0 0-352 0,77 7-64 0,-77-7-16 0,0 0 0 0,0 0-576 0,77-1-112 16,-77 1-32-16,0 0 0 0,0 0 432 0,80-11 80 16,-80 11 0-16,0 0 16 0,70-12-144 0,-70 12-48 15,0 0 0-15,69-2 0 0,-69 2-288 0,0 0-64 16,79 12-16-16,-79-12 0 0,0 0-48 0,76 16-16 16,-76-16 0-16,0 0 0 0,77 16-208 0,-77-16-144 15,0 0 192-15,75 17-192 0,-75-17 0 0,0 0-192 0,77 11 0 16,-77-11 0-1,0 0-192-15,75 10-16 0,-75-10-16 0,0 0 0 16,66 2-16-16,-66-2 0 0,0 0 0 0,64-4 0 16,-64 4-800-16,0 0-176 0,0 0-16 0,82-15-6864 0</inkml:trace>
  <inkml:trace contextRef="#ctx1" brushRef="#br0" timeOffset="11234.42">24559 12308 16575 0,'-12'9'1472'0,"5"0"-1168"0,4-4-304 0,1-3 0 0,2-2 704 0,0 0 64 0,0 0 32 0,0 0 0 0,0 0-1104 0,0 0-208 0,0 0-64 0,0 0 0 15,0 0-832-15,0 0-160 0,0 0-32 0,0 0-16 0,0 0 1056 0,0 0 224 0,0 0 32 0,0 0 16 16,0 0 288-16,66 6 0 0,-66-6 0 0,0 0 0 16,0 0 512-16,0 0 128 0,0 0 0 0,68 0 16 15,-68 0 816-15,0 0 144 0,0 0 48 0,82-5 0 16,-82 5-320-16,0 0-48 0,85-3-16 0,-85 3 0 15,0 0-560-15,96-2-112 0,-96 2-32 0,73-2 0 0,-73 2-400 16,77 0-176-16,-77 0 128 0,78 4-128 0,-78-4 0 0,77 3 0 16,-77-3 0-16,78 11 0 0,-78-11-128 15,82 12 128-15,-82-12 0 0,81 10 0 16,-81-10 0-16,74 11 0 0,-74-11 160 0,68 8-160 0,-68-8 256 0,65 9-48 16,-65-9-16-16,0 0 0 0,84 9 64 0,-84-9 16 15,0 0 0-15,69 5 0 0,-69-5-272 0,0 0 160 16,72 11-160-16,-72-11 128 0,0 0-128 0,0 0 0 15,76 5 0-15,-76-5-176 16,0 0-720-16,0 0-160 0,0 0-32 0,72 0-10080 0</inkml:trace>
</inkml:ink>
</file>

<file path=ppt/ink/ink13.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17:35.579"/>
    </inkml:context>
    <inkml:brush xml:id="br0">
      <inkml:brushProperty name="width" value="0.05292" units="cm"/>
      <inkml:brushProperty name="height" value="0.05292" units="cm"/>
      <inkml:brushProperty name="color" value="#FF0000"/>
    </inkml:brush>
  </inkml:definitions>
  <inkml:trace contextRef="#ctx0" brushRef="#br0">18704 14487 7359 0,'-10'0'656'0,"3"-2"-528"0,0 2-128 0,7 0 0 0,-6-5 528 0,6 5 80 0,0 0 16 0,0 0 0 0,-3-12-624 0,-4 3-368 0,2 0 48 0,-2-1 16 15,-2 3-432-15,-1-3-96 0,-1 3 0 0,-3-2-16 16,0 4-64-16,-1-2-16 0,-3 0 0 0,-4 2 0 0,2 1 928 0,-2 1 304 16,-1 3 0-16,0-2 0 0,3 4 640 0,-5-1 128 15,4 3 16-15,4-2 16 0,-1-2 64 0,3 3 16 16,-3 2 0-16,3-1 0 0,2 1-608 0,3-2-112 15,-1 6-16-15,3 0-16 0,-3 1-432 0,4-1-176 16,0 7 16-16,2-2 0 0,0-2 352 0,3 2 64 0,-3 3 0 16,5-17 16-16,-2 33 64 0,2-33 16 0,2 35 0 0,-2-35 0 15,5 33-80-15,-5-33-16 0,2 37 0 0,-2-37 0 16,3 38 416-16,-3-38 80 0,2 47 16 0,-2-47 0 16,4 47 16-16,-4-47 16 0,3 54 0 0,-3-54 0 15,5 58-160-15,-5-58-48 0,6 61 0 0,-5-32 0 16,3 3-208-16,-2 1-32 0,-1 0-16 0,-1 5 0 15,0-1-336-15,-3 3 128 0,1 3-128 0,-1-3 0 16,-3 2 128-16,1-2-128 0,0 2 128 0,0 3-128 16,-1-1 464-16,-1-2 32 0,2 5 0 0,2-2 0 15,-1 4 144-15,-1-4 16 0,2 5 16 0,-1-6 0 0,1 3-160 16,1-2-16-16,-3 1-16 0,3-3 0 0,0-1-128 16,2-4-32-16,0 1 0 0,-2-1 0 0,1 2-144 15,1-2-48-15,-2 1 0 0,-2 2 0 0,4-2-128 0,-3 1 0 16,-6 0 0-16,2-2 0 0,0 4-128 0,-3-2-16 15,-1 4 0-15,1-1 0 0,-4-1 144 0,2 0-208 16,0-4 80-16,1-3 128 0,2-2 0 0,1-3 208 16,2-4 0-16,3-4 0 0,-2 1 96 0,1 1 16 15,4-24 0-15,-7 46 0 0,7-46-576 0,-5 41-128 16,0-16 0-16,5-25-16 16,-5 40-304-16,5-40-48 0,-4 36-16 15,4-36 0-15,0 30 416 0,0-30 80 0,0 0 16 0,0 0 0 0,16 45 64 0,-16-45 0 0,0 0 16 0,0 0 0 16,0 0 176-16,0 0-208 0,49 46 80 15,-49-46 128-15,0 0 0 0,0 0 0 0,0 0 0 0,81 15 0 16,-81-15 0-16,0 0 0 0,81-8 160 0,-81 8-160 31,66-16-288-31,-66 16-160 0,82-28-48 0,-82 28 0 16,97-33-464-16,-97 33-80 0,108-33-32 0,-108 33 0 16,103-28 256-16,-103 28 48 0,98-23 16 0,-98 23 0 0,94-17 560 0,-94 17 192 0,101-16-144 0,-101 16 144 15,117-19 0-15,-55 10 0 0,6 1 0 0,0-1 0 16,-3-1 0-16,1 1 128 0,2-2-128 0,2 4 0 15,-6 0 0-15,8 4 0 0,3-1 0 0,1 1 0 16,6 1 0-16,-3 0 0 0,-5 2 0 0,1-1 0 0,6-3 0 0,-5 3 176 16,6 1-176-16,5-2 192 0,2 0 320 15,2 0 64-15,1-1 0 0,-5-1 16 0,-5-3-64 0,5 4-16 16,0 1 0-16,6-1 0 0,3 1 16 0,-2-2 0 16,-5 1 0-16,-1 1 0 0,0 0 64 0,2 1 16 15,4 1 0-15,2 0 0 16,7 0-400-16,-5-4-80 0,-8 2 0 0,4-4-128 0,4 0 0 0,5 3 0 15,6-1 0-15,-2 1 0 0,-8-6 0 0,-1 4-144 16,-1 0 144-16,4 1-192 0,-1 8 64 0,1-1 0 16,2 2 0-16,-2 1 0 0,-7 1 128 0,0 1 0 15,2 4 128-15,1-1-128 0,6 3 608 0,-5-4 48 16,-3-1 16-16,3-5 0 0,3 1-160 0,0-4-48 16,9-1 0-16,1-1 0 0,1-4-336 0,-4 1-128 0,-2-3 0 0,2-3 144 15,4 6-144-15,-1-1 0 0,-1-4 0 0,0 6 0 16,-7-4 208-16,-2 0-32 15,3 3-16-15,1 3 0 0,5 1 96 0,-4-4 32 0,-3-1 0 0,1-4 0 16,-1 4-112-16,4-4-32 0,4 4 0 0,2 0 0 16,-5-6-144-16,-3 4 0 0,-2 0 144 0,3 0-144 15,4 6 0-15,-6-3 0 16,3 1 0-16,-10-4 0 0,-6 3 0 0,0 4 0 0,3 0 0 0,1 4 0 16,3-3 0-16,-6-1 0 0,-4 0 0 0,-3-1 0 15,-1 1 0-15,-3 1 0 0,7 3 0 0,-3-1 0 16,6-1 0-16,-8-2 0 0,-1 0 0 0,-5 0 128 15,-2 2-128-15,0 0 0 0,0 1 0 0,1 2 0 0,3 2 0 0,-4-3 0 16,-4-1 0-16,-5 3 0 16,-1-3 0-16,-4 0 0 0,-4 1 0 0,4 1 0 0,4 2 0 0,-4-2 0 15,1 1 0-15,3-1 0 0,-4-3 0 0,-4-1 0 16,1-1 128-16,-6-1-128 16,-1 1 176-16,-1-2-48 0,-1 2 0 0,-49 0 0 15,94 0-128-15,-94 0 0 0,89 5 0 0,-89-5 0 0,91 5 0 0,-91-5 0 16,85 2-192-16,-85-2 192 0,75 4-208 0,-75-4 80 15,71 0 128-15,-71 0-208 0,67-4 208 0,-67 4 0 16,64-3-160-16,-64 3 160 0,61-13-368 0,-61 13 0 0,58-7 0 16,-58 7 0-16,52-12 112 0,-52 12 32 0,0 0 0 0,75-10 0 15,-75 10 224-15,0 0 0 0,73-12 0 0,-73 12 0 16,0 0 0-16,71-11 192 0,-71 11-48 0,0 0 0 16,77-10-144-16,-77 10 160 0,54-4-160 0,-54 4 160 15,54-9-160-15,-54 9 0 16,58-7 0-16,-58 7 0 0,50-13 0 0,-50 13 0 0,51-11 0 0,-51 11 0 15,49-10-336-15,-49 10 48 0,54-2 16 0,-54 2 0 16,57 0 272-16,-57 0 0 0,65 3 0 0,-65-3 0 16,66 2 0-16,-66-2 0 0,56 0 0 0,-56 0 144 15,0 0-144-15,60 0 0 0,-60 0 0 0,0 0 0 16,0 0 0-16,0 0 0 0,0 0 0 0,51 11 0 0,-51-11 0 0,0 0 288 16,0 0-48-16,0 0-16 0,0 0 304 0,0 0 64 15,0 0 16-15,0 0 0 16,0 0-240-16,0 0-48 0,21-40-16 0,-21 40 0 15,0 0-160-15,3-56-16 0,-3 56-128 0,-1-58 192 0,-1 23-192 0,0-3 176 16,-3 0-176-16,0-2 160 0,1-5-32 0,-1 1 0 16,0-1 0-16,1 1 0 0,3 2-128 0,-1 2 160 15,4-5-160-15,-1 0 160 16,3 3-32-16,1-7 0 0,-3 2 0 0,1-5 0 0,1 5 192 0,-1-4 48 16,2 1 0-16,-3 3 0 0,0-2-160 0,0 0-16 15,1 0-16-15,-1-3 0 0,0 3-176 0,-1 1 0 16,-1-3 0-16,-1 4 0 0,-1-3 0 0,0 4 0 0,-1-1 0 15,-1 6 0-15,2 2 0 0,-5 4 0 0,2 1 0 16,0 7 0-16,5 27-128 0,-17-52 128 16,17 52 0-16,-21-40 0 0,21 40 0 0,-32-33 0 0,32 33 0 0,-29-28 0 15,11 14 0 1,-1 0 0-16,0 6 0 0,-2-3 0 0,2 6 128 0,-4 0 0 16,-1-2 0-16,1 3 0 0,-5 1 32 0,2-1 0 0,0 1 0 0,-2-1 0 15,-2 4-160-15,1-1 0 0,-6 1-192 0,-2 0 192 16,-1 0-288-16,-4 1 64 0,-1 3 16 0,-6-1 0 15,-3 2 208-15,-2-3-192 0,-6 0 192 0,-2 0-192 0,-1-2 192 16,2 0 0-16,-2 0 0 0,0-2 0 0,-1 0 192 0,-1 2-192 16,-2 0 192-16,-3-5-192 0,2 0 192 0,-7-4-192 15,0 0 192-15,-2-1-192 0,1 1 0 16,-3-1 0-16,3 5 0 0,-5-4 0 0,-2 4-144 0,-4-4-48 16,0 0 0-16,3 0 0 0,4-3-112 0,1-2-16 15,-1 6-16-15,-2-6 0 16,4 0 0-16,-6 2 0 0,-5-6 0 0,2 1 0 0,5 1 0 0,-5-1 0 15,3-1 0-15,-3 1 0 0,2-1 192 0,-4 4 144 16,-5 1-192-16,0-1 192 0,2 3 0 0,1-3 0 16,2 0 128-16,-3-1-128 0,1 4 176 0,-8 1-176 15,1 4 192-15,-1 3-192 0,5-2 336 0,-6 3-32 16,5 0-16-16,-8 4 0 0,-5-2-32 0,3 5 0 16,2 2 0-16,4-5 0 0,1 0 80 0,3-2 16 0,-1-2 0 0,-2-2 0 15,4 4-352-15,0-5 128 0,0 0-128 0,0 2 0 16,1-3 0-16,-1 1 0 0,-5-2 0 0,1 7-128 15,3-2 128-15,-3 2 0 0,0 0 0 0,-3 0 128 16,2 0 64-16,-4 2 32 0,-3 5 0 0,3-2 0 16,-1 1-16-16,2-5 0 0,3 3 0 0,-4 3 0 15,-6 0-80-15,4 1-128 16,0-1 176-16,3-1-176 0,-1-3 0 0,3 1 0 16,3-4 0-16,-6 1 0 0,0 3 0 0,2-2-224 0,4-1 64 0,1-1 16 31,-2 0 144-31,-3 4-208 0,-5 6 80 0,0-1 128 0,3 3-256 0,0-5 80 0,2 4 16 0,0-6 0 0,-2 0 160 0,4 2 0 15,3-4 0-15,5-4 0 0,8-3 0 0,-1-6-192 16,5 1 64-16,-2-5 0 31,-7-2-832-31,5 1-144 16,6-1-48-16,-1 0 0 0,1-1-368 0,2-2-80 0,4 1 0 0,-4 3-16 16,0 1 816-16,-7 0 160 0,0 5 48 0,4-1 0 0,4 1 448 0,1-3 144 15,0 7 0-15,2-4 0 0,-3 0-304 0,-2 6 48 16,-1-1 16-16,-3 1 0 0,1-3 240 0,-1 5 0 15,-5 1-160-15,1 0 160 0,-1 3-272 0,-8-3 16 16,-2 4 0-16,-1-4 0 0,0 0 480 0,-3 1 96 16,3 1 32-16,-5 3 0 0,1-1 752 0,-1 6 160 0,0 3 16 0,4 4 16 15,4 7-272-15,6-1-64 0,4 1-16 0,-1 8 0 16,-3-1-400-16,0 2-80 0,-2 4-16 0,0-6-10784 16,7-7-2160-1</inkml:trace>
</inkml:ink>
</file>

<file path=ppt/ink/ink14.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7T20:43:40.569"/>
    </inkml:context>
    <inkml:brush xml:id="br0">
      <inkml:brushProperty name="width" value="0.05292" units="cm"/>
      <inkml:brushProperty name="height" value="0.05292" units="cm"/>
      <inkml:brushProperty name="color" value="#FF0000"/>
    </inkml:brush>
  </inkml:definitions>
  <inkml:trace contextRef="#ctx0" brushRef="#br0">23235 7100 4607 0,'-18'9'400'0,"8"-5"-400"0,1-3 0 0,2 3 0 0,6-3 768 0,-1-1 64 0,2 4 0 0,-4-2 16 0,-1 1 16 0,0-1 0 0,1 0 0 0,3-2 0 16,1 0-864-16,0-4-192 0,3 1-16 0,2-4-16 15,1 2-208-15,1-2-32 0,1-4-16 0,-1 4 0 0,5-5 304 0,-3 2 176 0,2-3-192 0,1-1 192 16,2 4 176-16,0-1 144 0,0 3 16 0,-2-1 16 15,3 4 416-15,-1 0 96 16,2-1 16-16,3 3 0 0,0-1-16 0,1 3 0 16,-1-1 0-16,3 0 0 0,1 0-480 0,-23 2-80 0,0 0-32 15,0 0 0-15,103 6-272 0,-103-6 0 16,0 0 0-16,0 0 0 0,101 14 0 0,-101-14 0 16,0 0-128-16,0 0 128 0,106 24 0 0,-106-24 0 0,0 0 0 0,86 24 0 0,-86-24 0 0,0 0 0 31,87 39 0-31,-87-39 0 0,0 0 384 0,69 55-16 15,-53-32-16-15,-4 5 0 0,-1-4 256 0,-6 8 48 16,-3-3 16-16,-4 4 0 0,0 2 224 0,-3 0 32 16,-4 0 16-16,1 1 0 0,1 3-112 0,0 1 0 15,-7 0-16-15,3 2 0 0,1-4-288 0,-1 4-48 16,1 7-16-16,-2-6 0 0,3 2-240 0,-5 1-48 0,2 1-16 0,1-2 0 16,-4 0-160-16,3 1 0 0,1-3 0 0,-5 1 0 15,2 1 0-15,2-2 0 0,-2 3 0 0,2-4 0 16,5-4 0-16,-5-2 0 0,5-1 0 0,0-5 0 15,4 0 0-15,3-6 0 0,0-3 0 0,1-2 0 16,6-2 0-16,0-1 0 0,5-4 0 0,1-1 0 16,6-1 0-16,-19-10 128 0,0 0 0 0,0 0 0 15,110 11-128-15,-110-11 128 0,0 0-128 0,109-21 128 16,-109 21-128-16,65-26 0 0,-39 10 0 0,-2 0 0 16,-3-1-256-16,-3 1-16 0,-3 2-16 0,-1-3 0 15,-5 3-400-15,-2 0-80 0,-2 5 0 0,-5-1-16 16,0 3-496-16,-5-2-112 0,0 6-16 0,-2-1 0 15,-2 4 32-15,0 4 0 0,-1 1 0 0,-2 7 0 16,1 4 560-16,3-1 112 0,-6 3 32 0,5 3 0 0,0 0 464 0,2 1 208 16,0 6-192-16,2 2 192 0,2 1 0 0,1-1 192 15,0 5 0-15,2 1 0 0,2 6-192 0,-2 5 128 16,0 0-128-16,2 5 128 0,1 6 96 0,1 6 16 16,-1 4 0-16,2 3 0 0,-5-3 544 0,0-1 112 15,0-3 32-15,-3-1 0 0,3-2 320 0,0-4 64 16,3 1 16-16,-3-3 0 0,0 1-64 0,2 0-16 15,-2-2 0-15,0-9 0 0,-2 2-224 0,-3-9-32 0,2 3-16 0,-3-7 0 16,1-1-64-16,-5-5-16 0,1 2 0 0,-5-4 0 16,0 4-112-16,-3-6-16 15,-3-1-16-15,-4-6 0 0,1-1-496 0,-6-9-112 0,1 0-16 0,-5-13-10960 16,0 0-2208 0</inkml:trace>
  <inkml:trace contextRef="#ctx0" brushRef="#br0" timeOffset="6758.49">22538 12414 8287 0,'-7'-3'736'0,"3"3"-592"0,4 0-144 0,0-2 0 0,2 2 1216 0,-2-3 192 0,0 1 64 0,0-3 0 0,2-2-576 0,-2 0-128 0,0 0 0 0,0 2-16 0,0 1-752 0,0 2 0 0,-2 2 0 0,0 2 0 16,2 0 0-16,-1 3 0 0,1 0 0 0,0-1 0 16,1-1 0-16,1 4 0 0,3 0 0 0,1-3 0 15,1-1 0-15,3 2 192 0,7-1-16 0,-17-4-16 0,0 0 64 0,0 0 16 16,98 3 0-16,-98-3 0 0,0 0 16 0,94 0 0 16,-94 0 0-16,0 0 0 0,92 6-256 0,-92-6 0 15,0 0 0-15,0 0 0 0,105 24 0 0,-105-24 0 16,0 0 0-16,0 0 0 0,77 40 0 0,-63-26 0 15,0 2 0-15,-2 1 0 16,-5 2 384-16,-2-1 0 0,0 1-16 0,-5 2 0 0,-2 3-208 0,-3-1-32 0,0-1-128 16,-7 3 192-16,0 6 80 0,-2-3 16 15,-2 3 0-15,-3 1 0 0,-2 2 368 0,0 0 80 0,-3 2 16 0,1 1 0 16,2-1 80-16,-3 1 32 0,-1 1 0 0,1 1 0 16,-1 2-208-16,-1 3-32 0,-2 1-16 0,-1 2 0 15,-3 0-352-15,-2-5-80 16,0 2-16-16,1-3 0 0,4-1-160 0,1-3 192 0,2-4-192 0,5-2 192 15,5-1 64-15,4-6 32 0,3-1 0 0,6 0 0 16,3-9-160-16,3 0-128 0,4-2 144 0,2-5-144 0,3-4 0 0,-12-3-256 16,0 0 16-16,0 0 16 0,0 0-32 0,101-3 0 15,-101 3 0-15,0 0 0 0,80-19 256 0,-80 19 0 32,0 0 0-32,73-25 0 0,-52 13 272 0,-3 5-48 0,-1-2-16 0,-5 4 0 0,-1-2-80 0,-2 0 0 15,-2 4-128-15,-2 3 192 0,-2-2-192 0,-3 2 0 16,-1 2 0-16,-3-1 0 31,-1 6-544-31,-2 2-48 0,-4 3-16 0,1 0 0 0,0 8 240 0,-6 4 48 0,0 4 16 0,-1 3 0 0,-1 6 304 0,-3 5 256 16,-1 3-64-16,-1 5 0 0,-1 1 192 0,-1-1 48 15,3 4 0-15,-1 4 0 0,4-2 16 0,1 3 0 0,-1 4 0 0,5-1 0 32,4-1-112-32,1 2-16 0,6-4 0 0,1-1 0 0,2-1-176 0,0-3-144 0,3 0 192 0,-1-3-192 31,3-1 128-31,-1-1-128 0,1-4 0 0,-1-3 0 0,-1 5 400 0,-1-7-16 15,-2 0-16-15,-4-2 0 0,1 2 320 0,-4-3 64 0,-2-2 16 0,-1 0 0 16,-3 1-128-16,-4-4-32 16,0 2 0-16,-3 1 0 0,-2 0-240 0,-3-2-48 0,-3-1-16 0,-3-1 0 15,0-1-112-15,-6-6 0 16,1-3-16-16,-3-5 0 0,1-6-176 0,-7-1-144 0,-4-4 144 0,-9-5-18304 16</inkml:trace>
</inkml:ink>
</file>

<file path=ppt/ink/ink15.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7T20:45:05.326"/>
    </inkml:context>
    <inkml:brush xml:id="br0">
      <inkml:brushProperty name="width" value="0.05292" units="cm"/>
      <inkml:brushProperty name="height" value="0.05292" units="cm"/>
      <inkml:brushProperty name="color" value="#FF0000"/>
    </inkml:brush>
  </inkml:definitions>
  <inkml:trace contextRef="#ctx0" brushRef="#br0">17035 12031 14735 0,'-12'-2'1312'0,"1"2"-1056"0,6 0-256 0,1 0 0 0,3 2 544 0,-5-2 48 0,-8 2 16 0,-5 3 0 0,-9 0-608 0,-1 1 0 0,-1 6 0 0,1-5 0 15,2 7-512-15,1-6-64 0,4 5 0 0,-3-3-16 0,3-1 592 0,1-2 320 0,1 0-48 0,1-2 0 16,0 0 256-16,2 2 48 0,-1 0 16 0,1-3 0 15,-1 3-112-15,-1-1-32 0,0 1 0 0,-4 6 0 16,1-1-80-16,-3 0-32 0,-4 5 0 0,3 1 0 16,-4-1-336-16,-1 6 0 0,-2 5 0 0,1-2 128 15,1 5-128-15,-1-3-192 0,5 5 64 0,-1-1 0 16,0-1 128-16,-2 2 0 0,4-2 160 0,2-1-160 0,1 1 576 0,2-1 32 16,-5 0 0-16,3 4 0 15,1-1-144-15,-1 1-16 0,-1 0-16 0,-1 1 0 0,3 2-192 16,-1 1-48-16,-2 0 0 0,3 6 0 15,-3 1 384-15,3 1 64 0,-3 4 0 0,1 1 16 0,3 1-48 0,-2-2-16 16,4 3 0-16,2-5 0 0,-1 1-16 16,3 2 0-16,1 1 0 0,2-2 0 0,-1 6-96 0,5 0-32 15,-5 1 0-15,8-1 0 0,-2-2-80 0,2-5-32 16,3-4 0-16,-1 0 0 0,3-1-336 0,-2-2 144 0,2-4-144 0,-3 4 0 16,3 5 0-16,0-4 0 0,0 6-192 0,3-3 48 15,-1 4 144-15,0-5 0 0,1 4 0 0,1-4 0 16,1 4 160-16,0-5 16 0,0-1 0 0,2 3 0 15,-7-46-32-15,18 88 0 16,-18-88 0-16,26 94 0 0,-26-94-144 0,24 91 192 0,-24-91-192 0,33 103 192 16,-15-51-192-16,1 0 0 0,0 4 0 15,-19-56 0-15,45 106 0 0,-45-106 0 0,53 98 0 0,-53-98 0 16,57 87 0-16,-57-87 0 0,61 82 128 0,-61-82-128 16,66 78 176-16,-66-78-48 0,68 85-128 0,-68-85 192 0,73 82-192 0,-73-82 0 15,79 75 128-15,-79-75-128 0,82 61 0 0,-82-61 0 16,89 54 0-16,-89-54 0 0,102 51 0 0,-102-51 0 15,110 38 0-15,-110-38 0 0,108 28 0 0,-108-28 0 16,110 29 0-16,-110-29 0 16,117 27-192-16,-117-27 64 0,136 33 128 0,-67-14-208 0,-1 0 208 0,2 2 0 15,0 0 0-15,1 3-144 16,1 1 144-16,1-5-160 0,4 3 160 0,3-4-160 16,3-1-16-16,-1-4 0 0,7-2 0 0,-9-4 0 0,0-2 176 0,-1 1 0 15,3-6 0-15,1-2 0 16,8-8 208-16,1 4-16 0,4-2-16 0,-2 0 0 0,-3 3 16 0,-2-1 0 15,1-2 0-15,5 2 0 0,4 0-192 16,-2-4 0-16,-6 4 144 0,-2 1-144 16,0 1 0-16,0-1 0 0,-2-3 0 0,3 4 0 0,4-1 0 0,-3-1 0 15,-4-2 0-15,-5 4 0 0,-3-4 0 0,4-4 0 0,6 1 0 0,3-2 0 16,4-2 0-16,-7 0 0 0,-2 5 0 0,-5-7 0 0,-7 6 0 16,4-7 0-16,-1-3 0 0,0-6 0 15,1 0 0-15,-4-9 0 16,-4-1 0-16,-3-8 0 0,-3-3 0 0,-1 0-128 0,-6-3 0 0,1-4 0 15,-3 5-224-15,1-7-32 16,-1-1-16-16,0 1 0 0,-1 2 224 0,1 0 176 16,-9 0-208-16,-2-2 80 0,-4 0 128 0,-3-5 0 0,0-1 0 0,-1-6 0 15,-1-2 0-15,3-3 0 16,-1-4 0-16,2 1 0 0,4-1 0 0,-1 2 0 16,1 0 0-16,-1-1 0 0,1 1 128 0,-2-2 16 15,-7 2 0-15,-2 2 0 0,-4 10-144 0,-2-6 0 16,0 6-192-16,-7-1 192 15,-3 3-464-15,-5 1 16 0,-3 1 16 0,-6 2 0 0,-1 3 288 0,-4 1 144 0,-1 5-160 0,-6 1 160 16,1 7 144-16,-5 0 128 0,-1 1 32 0,-1 1 0 16,-3 1 0-16,-6 1 0 0,-1-1 0 0,-6 2 0 15,-2-1-304-15,-5 1 0 0,-6 2 128 0,2-2-128 32,2-2-288-32,2 3-112 0,6 1-32 0,3-2 0 0,-2 2 432 0,1-2 0 0,0 0 0 0,1 2-128 15,-1 0 128-15,-3 1 256 0,-2 3-64 0,-5-3-16 16,0 8-176-16,-5-2 0 0,-2 0 0 0,-7 1-176 15,-4 1 176-15,1-7 0 0,-3 5 160 0,1-6-160 16,2 4 448-16,1 2 0 0,0 4 0 0,-2-1 0 16,3-3-144-16,-5 3-48 0,-4 2 0 0,-6 4 0 15,-3-1-64-15,-5 3 0 0,6 3-16 0,-6-4 0 0,1 0-176 0,-3 2 192 16,-2 2-192-16,-7 2 192 0,-1 3-192 0,-3-4 192 16,6 6-192-16,3-7 192 0,6 5 0 0,-2-9 0 15,0 2 0-15,0 0 0 0,-1-1-32 0,3-1 0 16,-2 0 0-16,3 2 0 0,4-1-160 0,-4-1 0 15,1 2 0-15,-8 0 0 0,2 4 0 0,-7-3-144 16,-5 0 144-16,0-1-208 16,5 0-272-16,-5 1-48 0,0 0-16 0,-7 4 0 15,-2-5-272-15,-7 5-48 0,0-1-16 0,2 10 0 16,2 8-224-16,-18 12-48 0,-11 7-16 0,-10 15 0 16,-8 12-1056-16,-15 16-208 0</inkml:trace>
</inkml:ink>
</file>

<file path=ppt/ink/ink16.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7T20:45:34.339"/>
    </inkml:context>
    <inkml:brush xml:id="br0">
      <inkml:brushProperty name="width" value="0.05292" units="cm"/>
      <inkml:brushProperty name="height" value="0.05292" units="cm"/>
      <inkml:brushProperty name="color" value="#FF0000"/>
    </inkml:brush>
  </inkml:definitions>
  <inkml:trace contextRef="#ctx0" brushRef="#br0">22618 4653 9215 0,'-2'-2'816'0,"0"1"-656"0,2 1-160 0,0 0 0 0,0 0 128 0,0 0-128 0,0-2 192 0,-1 2-64 0,-3-4-352 0,1 1-80 0,-1 0-16 0,1-4 0 0,-2 3 320 0,-4-3-192 15,0-2 192-15,-1 4-160 0,1-2 304 0,-7 0 64 16,2 4 16-16,-3-2 0 0,-1-2 304 0,-2 5 64 16,-3 0 16-16,2 2 0 0,0 2 32 0,0 0 0 0,-1 3 0 0,-6 0 0 15,5-1-336-15,-7 6-64 0,4-1-16 0,-5-1 0 31,-4 3-608-31,-3 3-128 0,1 0-32 0,-5 3 0 16,-1 2-16-16,-4 2 0 0,1 2 0 0,1 1 0 0,5-1 880 0,2 5 160 0,1-2 32 16,4 3 16-16,-2-2 160 0,4 4 16 0,3-3 16 0,-4 3 0 15,5-5-464-15,-1 4-80 0,2-6-32 0,-2 6 0 16,2-4 128-16,-2 4 32 0,0-6 0 0,2 6 0 16,-1-4 272-16,3-4 48 0,0 4 16 0,1-3 0 15,4 0 368-15,-2-1 80 0,2 6 0 0,0-2 16 0,1 2 16 0,3 0 0 16,2 5 0-16,-1-3 0 0,2 3-416 0,3 2-64 15,3-2-32-15,2-2 0 0,2 1-240 16,2-32-48-16,11 61-16 0,-11-61 0 0,0 0-304 0,38 76-272 16,-38-76 48-16,0 0 16 0,70 70 16 0,-70-70 16 15,0 0 0-15,90 54 0 0,-90-54 176 0,68 29 0 16,-68-29 0-16,68 27 0 0,-68-27 0 0,79 22 192 16,-79-22 0-16,82 30-16 0,-82-30-32 0,90 28 0 15,-90-28 0-15,107 29 0 0,-107-29-16 0,118 26-128 16,-118-26 192-16,122 27-64 0,-122-27-128 0,117 24 0 15,-117-24 0-15,120 21 0 0,-120-21 0 0,120 7-144 16,-52-5 144-16,-2-4 0 0,6 0 0 0,-2 0 0 0,-2-1 0 0,-4-2 0 16,0-2 0-16,-4 1 0 0,4-2 0 0,-3-3 0 15,-2 3 0-15,1-5 0 16,4-1 0-16,-3-3 0 0,2 5 0 0,-4-6 0 0,-3-1 0 0,-2-3 0 16,-4 1-128-16,4-2 128 0,2-1 0 0,2-6 0 15,1 4 0-15,2-5 0 0,5 3 0 0,-7-4 0 16,1 4 0-16,-8-1 0 0,-5 3-128 0,-7-2 128 15,-3 4-352-15,-6-1-16 16,0-1 0-16,-8 2 0 0,-2 1-80 0,-4-1-32 0,-1 3 0 0,-7 0 0 16,1 0-32-16,-6-2 0 0,-2-1 0 0,-2-1 0 15,-2 5 128-15,0-5 32 0,0 3 0 0,-5-5 0 0,2 5 480 0,-2-3 80 16,0-2 32-16,-2 2 0 0,4-1 400 0,-7-4 64 16,0 1 32-16,0-1 0 0,-6-1-32 0,2 1 0 15,-3 1 0-15,-2-4 0 0,2 3-160 0,-9-5-32 16,0-2-16-16,-6 1 0 0,-5-1-32 0,-4 1 0 15,-11-1 0-15,-4 9 0 0,-6-1-464 0,-1 8 0 16,1 0 0-16,-8 2 0 16,-8 3-304-16,-2-1 48 0,0 3 16 0,-5-5 0 0,-3-1-80 0,-1 0-32 15,4-1 0-15,0 0 0 16,3-2-240-16,-3 2-48 0,-4-3-16 0,-4 1 0 16,-5 0-400-16,10-1-80 0,8 3-16 0,10 6 0 15,13 1-352-15,8 5-80 0,11 2-16 0,9 7-7520 0</inkml:trace>
  <inkml:trace contextRef="#ctx0" brushRef="#br0" timeOffset="1239.15">26046 4530 8287 0,'-11'1'736'0,"6"1"-592"0,3 0-144 0,4-2 0 0,0 2 576 0,-2-1 96 0,-2 4 16 0,0 1 0 16,-1-1-1360-16,1 5-272 0,-5-3-48 0,0 2-16 16,-2-4 80-16,-1 1 16 0,-4-5 0 0,-2 3 0 0,-1 1 1280 0,-4-3 256 0,-3-2 48 0,1 0 16 15,-5 0 624-15,2-2 128 0,0 0 32 0,-2-1 0 16,-2-2-320-16,-1 3-48 0,3-3-16 0,-2-2 0 16,-3 1-560-16,2 3-112 0,-1-2-32 0,-2-1 0 15,2 5-576-15,-3 1-128 0,1 3-32 0,-3 4 0 16,4-2 96-16,-5 8 0 0,1-1 16 0,-1 3 0 15,-1 6-16-15,1 0 0 0,0 5 0 0,1-1 0 16,0 6 64-16,1-3 16 0,3 7 0 0,1-4 0 0,6 0 704 0,0 6 144 16,0 1 32-16,3 4 0 0,-1 2 320 0,3-4 64 15,-5-2 0-15,0 0 16 0,0-1-624 0,-2 0-128 16,0-1-32-16,-2-3 0 0,2-1-192 0,-1 1-128 16,1 3 128-16,0-1-128 0,3-2 752 0,-1 2 80 15,4-2 0-15,3 2 16 0,1-2 432 0,2 2 64 16,4 1 32-16,-2 1 0 0,4 0-432 0,3-8-96 15,3 6-16-15,3-5 0 0,2-2-560 0,-1-28-112 0,0 0-32 0,32 73 0 16,-32-73-128-16,0 0-176 0,69 59 48 0,-69-59 0 16,77 33-80-16,-77-33-16 0,98 21 0 0,-98-21 0 31,111 19-160-31,-111-19-16 0,108 17-16 0,-108-17 0 0,107 20 48 0,-107-20 16 0,101 19 0 0,-101-19 0 16,108 19 352-16,-108-19 0 0,118 17 0 0,-118-17 0 15,134 20 0-15,-134-20 0 0,128 17 0 0,-128-17 0 16,122 21 0-16,-122-21 0 0,120 14 0 0,-120-14 0 15,123 8-128-15,-55-4 128 0,4-2 0 0,-6 1 0 16,0 1 0-16,-66-4 0 0,115 7 0 0,-115-7 0 16,110 0 0-16,-110 0 0 0,101-4 0 0,-101 4 0 0,110-16 352 0,-51 1-16 15,6 1 0-15,-3-4 0 16,-1-1-16-16,-1-3 0 0,-3 1 0 0,-1-2 0 0,-2-5 672 0,-2-1 128 16,-3 1 32-16,0-4 0 15,3 1-1792-15,-5-4-368 0,2 6-64 0,-4-4-16 0,1-2 848 0,-6 0 240 16,-2 2 0-16,0-6 0 0,-1-2-208 0,-1-1 80 15,1 0 128-15,1-7-208 0,1 4-48 16,-1-4 0-16,0 7 0 0,-1 1 0 16,0 1-176-16,-4 1-32 0,-4 3-16 0,-6 1 0 15,-4 0-336-15,-8 4-64 0,-4 1-16 0,-6-1 0 16,-4 5-80-16,-8-6-32 0,-3 3 0 16,-5-3 0-16,0 1 880 0,-7 1 128 0,0 1 0 0,-2 1 160 0,-2-4 704 0,-1-1 144 0,-2 4 16 0,-2-4 16 15,-5 0-144-15,-2-1-48 0,-1 5 0 0,-6-2 0 16,-2-3-192-16,-5 5-32 0,-1-3-16 0,-8-1 0 15,3 4-16-15,-1-3 0 16,-5 10 0-16,-5 3 0 0,-7 5-384 0,-9 8-80 16,-7 3 0-16,-10 3-128 0,-1 3 0 0,-4 4 0 0,-1 7 0 0,-1 4 0 0,3 3 0 0,-6 1-192 15,-1 4 48-15,-3 4 16 16,6 7-816-16,-2 6-144 0,-3 8-48 0,-10 3-12144 16</inkml:trace>
  <inkml:trace contextRef="#ctx0" brushRef="#br0" timeOffset="12786.92">18713 7170 11967 0,'-14'2'1072'0,"3"1"-864"0,6 1-208 0,3-3 0 0,1 1 0 0,-5 2-128 0,-4-1 128 0,-9 8-208 16,-6-3-1072-16,-2 3-192 0,2-3-64 0,3-2 0 16,4-1 736-16,2-2 144 0,8-1 16 0,-4-2 16 0,6 0 1776 0,-1 0 368 0,2 0 64 0,2 2 16 15,1 0-208-15,2-2-48 0,0 3 0 0,2-1 0 16,1 3-784-16,1-3-176 0,4 3-16 0,-2-3-16 0,7 0-352 0,0-1 0 15,-13-1 0-15,0 0-128 32,61 6-320-32,-61-6-48 0,43 0-16 0,-43 0 0 0,52-2-32 0,-52 2-16 0,58-5 0 0,-58 5 0 0,63-4 816 0,-63 4 144 15,68 0 48-15,-68 0 0 16,68 4 80-16,-68-4 32 0,76 5 0 0,-76-5 0 0,89 3-288 0,-38-3-48 16,4 0-16-16,3-1 0 15,1-6-208-15,-1 0 0 0,-1-4 0 0,1 4-160 16,-4-3-96-16,0 3-32 0,0 0 0 0,-2 0 0 0,2 3 448 0,4-1 96 15,1 2 0-15,2-4 16 0,-4 3 432 16,-1-1 64-16,0 1 32 0,-4-4 0 0,2 3-256 0,0-2-48 16,0 0-16-16,0 5 0 0,-1-2-480 0,2 1 0 15,1 1 0-15,-2-1 0 0,2 1 0 0,-2 0 0 16,-4 0 0-16,1-1 0 0,-4 1 0 0,0-1 0 16,2 1 0-16,-2 2 0 0,2 0 0 0,-1 0 0 15,5 2 0-15,-4-1 0 0,1-1-192 0,1 2-16 16,-3-2-16-16,-1 0 0 0,-47 0 80 0,88-3 16 0,-88 3 0 0,81-6 0 15,-81 6 272-15,79-1 64 0,-79 1 16 0,71 5 0 0,-71-5 352 0,70 9 64 16,-70-9 0-16,63 15 16 16,-63-15-336-16,61 14-64 0,-61-14 0 0,0 0-16 15,80 23-240-15,-80-23 0 0,0 0 128 0,66 17-128 0,-66-17 192 0,0 0 0 16,0 0 0-16,59 16 0 16,-59-16 416-16,0 0 80 0,0 0 16 0,0 0 0 15,0 0 0-15,61 10 16 0,-61-10 0 0,0 0 0 0,0 0-144 0,0 0-16 16,0 0-16-16,44-1 0 0,-39-1-272 0,-1 0-48 15,-1-1-16-15,-1 1 0 0,0-3 16 0,-2 3 0 16,0 0 0-16,-2 1 0 0,0-3 32 0,0 1 16 0,1 1 0 0,-1-3 0 16,2 3-32-16,-2 0-16 0,2 0 0 0,-3-1 0 15,3 1-80-15,-2-1-16 16,0-1 0-16,0 2 0 0,1 1-128 0,-3-1 0 16,2 2 0-16,1 0 0 0,-4-2 144 0,1 2 0 15,-1 0 0-15,1 0 0 0,3 0 112 0,-5 0 0 0,3 0 16 0,-2 2 0 16,1-2-272-16,1 0 0 15,-3 2 0-15,3-1 0 0,-2 1 0 0,1 2-192 0,-3-3 0 0,0 1 0 16,2-2 192-16,-2 2-176 16,2-2 176-16,0 0-160 0,-1 0 160 0,1-2 0 0,0 0 0 0,1 2 0 0,-1-1-160 0,2 1 0 15,1-4 0-15,-1 2 0 16,-1 1-496-16,2 1-112 0,1-2 0 0,-3 2-16 31,2 0-384-31,2-2-80 0,-1 1-16 0,-1 1 0 16,0-2-224-16,-1 2-48 0,1-2-16 0,0 0 0 15,-3 2 96-15,0 2 32 0,-2-2 0 0,-2 2-6784 0</inkml:trace>
  <inkml:trace contextRef="#ctx0" brushRef="#br0" timeOffset="14675.2">16508 9535 4607 0,'2'-5'400'0,"0"3"-400"0,0 1 0 0,-1 1 0 0,3-2 0 0,-2 2 0 0,3-4-144 0,-3-3 144 0,3-1-496 16,0 2 16-16,-3 1 0 0,1-2 0 0,-6 6 480 0,-1-3 0 0,1 1 0 0,-1 1 160 15,1 0 512-15,-2-3 96 0,-1 3 32 0,1 0 0 0,3 1 224 16,-5-1 64-16,4 2 0 0,-2 0 0 0,3 0-144 0,0 0-32 15,2 0 0-15,0 0 0 16,0 0-432-16,0 0-96 0,4 2 0 0,-1-1-16 0,2-1-224 0,2 2-144 16,-1 2 192-16,-1-1-192 0,2 1 128 0,0-3-128 0,3 3 0 0,-4-2 0 15,4 1 208-15,-1-1-64 16,1 3-16-16,1-3 0 0,-11-2 240 0,0 0 32 0,0 0 16 0,55 5 0 16,-55-5 192-16,0 0 32 0,54-4 16 0,-54 4 0 15,40-5-144-15,-17 2-48 0,0-1 0 0,3 3 0 16,-7-1 48-16,5-2 0 0,1 3 0 0,1-1 0 15,-26 2-192-15,56-2-16 16,-25-1-16-16,1 1 0 0,-32 2-32 0,67-4-16 0,-67 4 0 0,68-5 0 16,-68 5-240-16,67-5 128 0,-67 5-128 0,64-7 0 15,-64 7 0-15,61-7 0 0,-31 3 0 0,-2-1 0 16,-28 5 0-16,54-3 176 0,-54 3-32 0,52 0 0 16,-52 0 240-16,52 2 32 0,-52-2 16 0,0 0 0 0,77 12-128 0,-77-12-32 15,0 0 0-15,85 12 0 0,-85-12-128 0,61 7-16 16,-61-7-128-16,66 3 192 0,-66-3-64 0,67 6-128 15,-67-6 176-15,59 8-176 16,-59-8 240-16,57 4-64 0,-57-4-16 0,58 2 0 0,-58-2 224 0,56 5 64 16,-56-5 0-16,0 0 0 15,83 10-64-15,-83-10-16 0,0 0 0 0,82 9 0 0,-82-9-176 0,0 0-48 16,82 14 0-16,-82-14 0 0,0 0-144 0,80 10 0 16,-80-10 144-16,0 0-144 15,84 9 0-15,-84-9 0 0,56 3 0 0,-56-3 128 0,55 0-128 0,-55 0 192 0,51 0-64 0,-51 0 0 16,51 0 0-16,-51 0 0 0,48-1 0 0,-48 1 0 15,46 0-128-15,-46 0 176 0,0 0-176 0,64-2 192 16,-45 2-64-16,-19 0 0 0,0 0 0 0,53-2 0 16,-53 2-128-16,0 0 192 0,48-1-192 0,-32 1 192 15,-4-2-64-15,0 2 0 0,2-2 0 16,-7 2 0-16,6 0-128 0,-8-2 0 16,2 2 144-16,0 0-144 0,-4 0 0 0,-1 0 0 0,1 0 0 0,-3 0 0 15,2-1 0-15,-2 1 0 0,2 0 0 0,0 0 0 0,1-4 0 16,-1 4 128-16,3-2-128 0,0 1 0 15,4-1-320-15,2 2-144 0,-3-4-32 0,-1 1-9648 16,4 1-1936-16</inkml:trace>
  <inkml:trace contextRef="#ctx0" brushRef="#br0" timeOffset="25947.55">17007 14205 15663 0,'-18'-9'1392'0,"8"6"-1120"0,1-1-272 0,7 4 0 0,2 0 736 0,-3-2 96 0,-4-1 0 0,-9-6 16 0,1 2-1568 0,-1-3-320 0,7 1-64 0,-3-3-16 16,5 5 256-16,-5-3 48 0,1 3 16 0,-2-4 0 0,-3 8 656 0,-2-3 144 15,-1 6 0-15,-2 0 0 0,2 4 640 16,-5-1 112-16,-1 8 16 0,-3-2 16 0,-3 4-80 0,1 0 0 16,-1 1-16-16,-2 1 0 0,0 4-512 0,-2 1-176 15,2-1 0-15,-4-2 144 0,3 8-272 0,-1 1-64 16,2 0-16-16,3-5 0 16,-3 7-192-16,5-2-48 0,2 3 0 0,0-1 0 0,0 5 448 0,1 0 0 0,2-1 0 0,3 3 0 15,0 1 656-15,1-1 64 0,2 3 16 0,-1-1 0 16,3 1-176-16,1-1-48 15,3-1 0-15,1-3 0 0,3-5 144 0,3 7 32 16,4-35 0-16,-5 65 0 0,5-65 144 0,0 66 48 0,0-66 0 0,9 61 0 16,-9-61-128-16,0 0-32 15,26 80 0-15,-26-80 0 0,0 0-240 0,44 69-48 0,-44-69-16 0,0 0 0 16,61 51-64-16,-61-51-16 0,0 0 0 0,74 44 0 0,-74-44 32 0,0 0 0 31,86 48 0-31,-86-48 0 0,0 0-16 0,89 56 0 0,-89-56 0 0,66 44 0 16,-66-44 48-16,70 40 16 0,-70-40 0 0,80 38 0 15,-80-38-16-15,85 28 0 0,-85-28 0 0,91 28 0 0,-91-28-96 0,97 31-32 16,-97-31 0-16,101 26 0 16,-101-26-96-16,103 32-32 0,-103-32 0 0,107 36 0 15,-107-36-144-15,104 40 0 0,-104-40 144 0,99 42-144 16,-99-42 256-16,96 49-32 0,-96-49 0 0,96 45 0 0,-96-45 0 0,103 42 0 16,-103-42 0-16,111 50 0 15,-111-50-224-15,114 46 0 0,-114-46 128 0,115 43-128 0,-115-43 0 0,101 35 0 0,-101-35 0 0,103 30 0 16,-103-30 0-16,106 27 0 15,-106-27 0-15,124 27 144 0,-62-13-144 0,5-8 128 16,-3 5-128-16,-1-2 128 16,-2 1-128-16,-61-10 0 0,108 18 0 0,-108-18 0 0,104 19-144 0,-104-19 144 15,108 21-192-15,-108-21 192 0,102 20-144 0,-102-20 144 16,108 18 0-16,-108-18-144 0,104 16 144 0,-104-16 0 16,106 10 0-16,-106-10 0 0,107 7 0 0,-55-10 0 15,4-1 0-15,0 1 0 0,1-4 0 0,1-2 0 16,1 4-128-16,-9-6 128 0,3 6-128 0,-5-2 128 15,-48 7-128-15,89-12 128 0,-89 12 0 0,86-12 0 16,-86 12 0-16,83-13 0 0,-83 13 176 0,82-14-48 0,-82 14 0 0,80-17 0 16,-34 8-128-16,-3-1 0 15,-3-2 0-15,-1 1 0 0,-1-3 0 0,-3-3 0 0,-4 0 0 0,1-1 0 16,-5 1-240-16,3-4 80 0,0-2 16 0,-4 2 0 0,0-1 144 0,0-1 0 16,-1 0 0-16,-5 2 0 0,1 2 0 0,-2 0 0 15,-5 0 0-15,-1 2 0 0,-1-3 0 0,-2 1 0 16,-3-2 0-16,2 2 0 15,-4 0 0-15,-1-2 0 0,-1 0 0 0,-1-3 0 16,-2-2 0-16,-4 3 0 0,3-5 0 0,-5 2 0 0,1-2 0 0,-5-1 0 0,1 2 0 0,-5-2 0 16,0 1 0-16,0-2-320 0,0 2 64 0,-1-1 16 31,1 1 96-31,-4-3 16 0,4-2 0 0,0-4 0 16,-3 2 128-16,1-3 0 0,1-2 0 0,-5 1 128 15,1 1-128-15,-5 2 0 0,-1-1 0 0,-4 2 0 16,-3 6 0-16,-2-3 0 0,0 4 0 0,-7 0-128 15,-1 4 0-15,-3 0 0 0,-1-1 0 0,3 4 0 0,1 2 128 16,-3-2 0-16,-1 0 128 0,3 1-128 16,-3 0 0-16,5 1 128 0,-3 0-128 0,4 0 0 0,-5 1 0 0,1 1 0 15,0-4 0-15,-4 0 0 0,2-3-208 0,-1-1-16 16,2 1 0-16,5-4 0 16,-2 6-224-16,2-1-64 0,2-1 0 0,-1-3 0 15,3 5-448-15,-4 1-112 0,1 0-16 0,-2 0 0 0,-1 2 1728 0,-2 2 352 16,-1-1 64-16,-6 2 16 0,1 2-896 0,-4 6-176 15,1-4 0-15,1-2 0 0,-2 3-288 0,0-1 32 16,2 3 0-16,-4-1 0 16,0 3-144-16,2-4-32 0,-1 4 0 0,-1-3 0 15,-2 1-336-15,-3-5-80 0,-7 4-16 0,6-2 0 0,2-2 384 0,-2 5 80 0,1 0 16 16,0 6 0-16,1-1 384 0,-1 4 0 0,-1 2 0 0,-5 0 0 16,-6 0 256-16,0 5 0 0,2 0-16 0,-3 5 0 15,0 2-112-15,-1 7 0 16,-2 3-128-16,-3 0 192 0,-4-1-192 0,-3 3 0 0,-2-1 0 0,5-3 0 15,-1 3 0-15,5 2-160 0,0-2 160 0,-9-3-128 32,-5 3-896-32,-4-1-192 0,-8 2-16 0,3 6-10224 0</inkml:trace>
</inkml:ink>
</file>

<file path=ppt/ink/ink17.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7T20:49:05.728"/>
    </inkml:context>
    <inkml:brush xml:id="br0">
      <inkml:brushProperty name="width" value="0.05292" units="cm"/>
      <inkml:brushProperty name="height" value="0.05292" units="cm"/>
      <inkml:brushProperty name="color" value="#FF0000"/>
    </inkml:brush>
  </inkml:definitions>
  <inkml:trace contextRef="#ctx0" brushRef="#br0">14004 5449 5519 0,'-8'5'496'0,"1"-1"-496"0,3-4 0 0,2 2 0 0,2-1 576 0,-1 3 0 15,-8 1 16-15,-1 0 0 0,-3 6-320 0,-2-3-64 0,1 3-16 0,0-4 0 0,2-5-192 0,-4 3 0 0,0 0 0 0,2-1 0 16,-3-1 0-16,-1 1 0 0,3 2 0 0,-1 0 0 16,-3-1 560-16,-2 4 64 0,2-1 16 0,0 6 0 15,3-3 224-15,2 3 48 0,4 1 16 0,1 1 0 0,5 1-384 0,4 3-80 16,4-1-16-16,1 0 0 0,6 0-448 0,-11-19 0 15,0 0 0-15,50 58 0 16,-50-58-624-16,0 0-16 0,65 62 0 0,-65-62 0 16,38 53-800-16,-22-26-160 0,-1 5-48 0,-3-3 0 15,-3 1 480-15,-4 5 80 0,1 1 32 0,-3 4 0 0,-3 2 864 0,-2 7 192 16,1 5 0-16,-6 5 0 0,0 2 752 0,-2 5 96 16,0 1 32-16,-1 0 0 0,-1 0 240 0,1 4 48 15,-1 0 16-15,3 3 0 0,-1 4-672 0,0-1-144 16,1-1-32-16,-3-3 0 0,1-1-336 0,-4-6 0 15,2 0 0-15,-2-3 0 0,1 1 0 0,-2-1-160 0,1-2 160 0,-2 0 0 16,4 5 0-16,-2-5 0 0,5-5 0 0,-1-4 0 16,1 2 432-16,-1-3 32 15,1-1 16-15,-2 1 0 0,3-6 96 0,-1 2 0 0,-1-2 16 0,1 2 0 16,-2-1-144-16,-1-5-48 0,3 6 0 0,-4-5 0 16,4 0-144-16,-2-4-48 0,1 4 0 0,-1 2 0 15,3-1 832-15,-1-1 176 0,0 3 16 0,-1-1 16 16,1 1-1664-16,0 2-336 0,4-2-64 0,-4 4-16 0,4-7 832 0,2-4 272 15,1 1 0-15,2-8 0 0,2-5 64 0,0 2 16 16,1-5 0-16,2-2 0 0,4-2-224 0,-4-2-128 16,4-1 160-16,0-1-160 0,-2-4 0 0,1 3 0 15,1-2 0-15,0-3 0 0,1 1 0 0,2-1 0 16,-1-4 0-16,1 4 0 0,-12-9 0 0,0 0 144 16,0 0-144-16,0 0 128 0,96 12 64 0,-96-12 0 0,0 0 0 0,97-24 0 15,-97 24-352-15,82-30-64 0,-82 30-16 0,80-37 0 16,-80 37 16-16,86-34 0 15,-86 34 0-15,82-28 0 0,-82 28 32 0,0 0 0 16,115-7 0-16,-115 7 0 0,0 0-80 0,113 22-16 16,-113-22 0-16,84 37 0 0,-84-37 288 0,85 38 0 15,-85-38 0-15,91 40 0 0,-91-40 0 0,82 40 0 0,-82-40 0 0,87 37 0 16,-87-37 0-16,90 38 0 16,-90-38 0-16,94 39 0 0,-94-39 0 0,107 41 0 0,-107-41 0 0,113 42 0 0,-113-42 128 15,115 39-128-15,-115-39 176 0,108 41-176 0,-108-41 304 0,110 44-48 31,-110-44-16-31,118 43 0 0,-118-43 0 0,128 37 0 0,-128-37 0 0,142 28 0 0,-142-28-240 0,140 14 0 32,-140-14 0-32,125 3-160 0,-125-3 160 0,129 2 0 15,-129-2 0-15,141-2 0 0,-141 2 0 0,159 0-160 0,-159 0 160 0,153-1-160 0,-153 1 160 0,147-6 0 16,-147 6 0-16,151-7 0 0,-69 6 0 0,7-1 0 16,7 0 0-16,-5-1 0 0,-6-6 0 0,-3 4 0 15,5-2 0-15,7-2 0 16,5 4 0-16,6 0-128 0,3-4 128 0,-10 4-128 0,-8-1 128 0,4 1 0 0,7 5 0 0,4 0 128 15,6 5-128-15,-3-5 0 0,-10 2 0 0,0-2 0 16,-1 0 0-16,10-2 0 0,11-3 0 0,-5 0 0 16,-5-2 0-16,2-5 0 0,-2 3 0 0,11-3 0 15,6-5 0-15,-1 1 0 0,-7 0 0 0,-4 2 0 32,-3-1 0-32,8-3 0 0,11 1 0 0,-9 1 0 15,-5 6 0-15,-7-1 0 0,-1-1 0 0,6 1 128 16,7-2-128-16,-8 6 0 0,-8 0 0 0,-6 1 0 15,-2 3 0-15,10-8 128 0,11 5-128 0,-4-5 0 0,-5 4 384 16,-9-2 16-16,4 1 0 0,0-3 0 0,7 1-144 0,-6 1-16 16,1 0-16-16,-8 4 0 0,-4 0-224 0,-1 0 0 15,-3 1 128-15,5 2-128 0,6 2 0 0,-6 0 0 16,-7-1 0-16,-87 1 0 0,157-4 0 0,-79-1 0 16,7 3 0-16,4-1 0 0,5 3 0 0,-3-5 0 15,0-1 0-15,-8-2 0 0,-1 1 0 0,2-2 0 16,-1 5 0-16,6-1 0 0,7 2 0 0,-9-4 0 15,-7 3 0-15,-80 4 0 0,152-8 0 0,-152 8 0 0,146-2 0 16,-146 2 0-16,149 7 0 0,-73-4 0 0,-76-3 0 0,141 12 0 16,-141-12 0-16,122 7 0 15,-122-7 0-15,124 14 0 0,-124-14 0 0,124 14 0 0,-124-14 0 0,137 16 0 16,-137-16 0-16,136 14 0 0,-136-14 0 0,115 16-160 16,-115-16 160-16,101 14 0 0,-101-14 0 0,93 12-128 15,-93-12 128-15,94 22 0 0,-94-22 0 0,99 28 0 16,-99-28 0-16,107 39 0 0,-107-39 160 0,101 52-160 15,-101-52 0-15,95 57 0 0,-95-57 0 0,95 60 0 0,-95-60 0 0,88 50 0 16,-88-50 0-16,93 49 0 0,-93-49-176 0,94 43 176 16,-94-43-160-16,92 32 160 15,-92-32-288-15,84 19 32 0,-84-19 16 0,0 0 0 0,97 7-32 0,-97-7-16 16,0 0 0-16,79-26 0 16,-79 26-96-16,47-32-32 0,-47 32 0 0,49-48 0 0,-25 14 96 0,-1-2 32 15,-1-6 0-15,1-3 0 0,-2-7 96 0,3-8 32 16,-1-8 0-16,0 0 0 0,-1-5-64 0,3-2-16 15,-6-3 0-15,2-6 0 0,0-8 240 0,-2 2 0 16,2 2-160-16,-6 0 160 0,1 6-176 0,-4-2 48 16,1 2 0-16,-5-6 0 0,1-3-112 0,-4 6-16 0,0-2 0 0,1 6 0 15,-6 5 256-15,0-4 0 0,3-4-160 0,-3 0 160 16,2-4 0-16,-2 4 0 0,2-1 160 0,-1 6-160 16,3 1 0-16,1 0 0 15,-1-3 0-15,-1 1 0 0,1 2 0 0,-1 1 0 0,2 2 0 0,0 4 0 16,4 5 0-16,0 1 0 0,5 6 0 0,-4-4 0 15,3 4 144-15,-1 3-144 0,-4 4 0 0,-2 3 144 16,-5 11-144-16,-6 8 0 0,-5 6 0 0,-6 5 0 31,-8 9-544-31,-4-3 16 0,-5 10 0 0,-9-2 0 0,0 3 208 0,-9-3 64 0,3 5 0 0,-1 0 0 0,-2 0 544 0,6 0 112 16,-4-2 32-16,4 2 0 0,-4-2-240 0,4 0-64 16,-6 1 0-16,1 1 0 0,-6 0-128 0,-5 0 0 15,-9 3 0-15,1-3 0 0,1 5 0 0,3-1-272 16,2-2 64-16,2-8 16 0,0 3 192 0,4-2 0 15,-2-6 0-15,1-1-144 0,-6 0 144 0,-1-6 0 16,-1 4 0-16,2 1-128 0,1-5-224 0,-3-1-32 16,1-2-16-16,1 2 0 0,-3 0 176 0,-1 0 32 0,-1-1 16 0,-10 0 0 31,-3 4 432-31,6-2 64 0,1 3 32 0,2-3 0 0,-2 3 176 0,-2-1 48 0,0 6 0 0,-3-6 0 16,-10 0-256-16,1-1-32 0,0-1-16 0,2 3 0 15,1 4-272-15,-1-1 0 0,-2 2 0 0,-5-3 0 16,-9-1 272-16,8-1 0 15,6 4 0-15,-5-1 0 0,0 2 112 0,-8-2 32 0,-2-2 0 0,-6 5 0 16,6 0-112-16,-3 2-32 0,1 0 0 0,-4 0 0 0,-5 4 48 16,-5 1 0-16,-7 2 0 0,3 0 0 15,7 0 128-15,-5 0 48 16,-5 0 0-16,0 2 0 0,3 1 144 0,-1-1 48 16,4 0 0-16,-4-2 0 0,-4-4-416 0,9 3-80 15,5-1 0-15,1-5-16 0,10-4-176 0,-8-1 0 16,-6 3 0-16,5-3 0 0,8 4 0 0,1-6 0 15,-1 3-160-15,-5-1 160 0,-5 2-144 0,-2 4 144 16,2 1-128-16,2 0 128 0,5 0 0 0,-5 3 0 16,-6 2 0-16,1 2 0 0,10 3 0 0,-4-2 0 15,6 1 128-15,-4-1-128 0,-7 1 384 0,2 4 0 16,2-1 0-16,2 2 0 0,4-2-144 0,-2-2-32 0,1 4 0 0,-4 0 0 16,2-4-208-16,7-2-240 0,8-3 48 0,2-5 16 15,3 2 176-15,-6-1 0 0,-4-1-144 0,3-5 144 16,3 4 0-16,1-4 0 0,-1 3 0 0,-3 0 0 15,-10-2 0-15,-4 8 0 0,-4 2 0 0,3 1 0 16,4 5 0-16,-5 2 0 0,-5 1 0 0,-6 1 0 16,4 6 384-16,1-1 0 0,8-2 0 0,-6-4 0 15,0 8 176-15,2-1 16 0,2-1 16 0,6-1 0 16,8-3-592-16,-2 2 0 0,0-3 0 0,-11-4 0 16,-1-2-544-16,3 2-80 0,9-2-16 0,-1-6 0 15,0-3-1024-15,-11-6-192 0,-2-1-64 0,4-3-8704 16</inkml:trace>
  <inkml:trace contextRef="#ctx0" brushRef="#br0" timeOffset="21026.24">21003 6224 6447 0,'-14'0'576'0,"5"-1"-576"0,2 1 0 0,2-2 0 0,5 0 0 0,0-3-224 0,0 1 16 0,0 1 0 0,0-8 0 0,0 3 0 0,-2-5 0 0,-1 3 0 16,-3 1-256-16,-2 4-48 0,-3 2-16 0,-3 3 0 0,-3 1 528 0,-1 5 0 0,-3-3 192 0,2 6-48 15,2-4 960-15,-1-2 192 0,3 6 48 0,1-2 0 0,-2-3 176 0,4 1 32 32,3-2 16-32,-3-3 0 0,3 2-864 0,-1-4-160 15,3 2-32-15,-4-1-16 0,3-1-496 0,-8-2 0 0,2 4-208 0,-2 0 64 16,-1 6 0-16,-2-3 0 0,1 1 0 0,-1 1 0 16,0 4 144-16,0-3 0 0,5 7 0 0,-4-3 0 15,3 4 0-15,-1 3 144 0,2 3-16 0,4 1-128 0,-6-2 560 0,4 3 0 16,1 4 0-16,1-1 0 0,1-3-48 0,-3 5 0 15,7-3 0-15,-4-1 0 16,2 1-48-16,2 2-16 0,-2-1 0 0,3-1 0 16,1 2 96-16,-1-3 16 0,4-2 0 0,-1 1 0 15,2-1-112-15,-1 4 0 0,4-5-16 0,-1 1 0 0,1 0-160 0,3-2-16 0,-5 2-16 0,3 0 0 32,-2 5-16-32,3-1 0 0,1-3 0 0,-2 1 0 0,2 3 160 0,1-3 16 15,1 1 16-15,3 1 0 0,1-3-128 16,0-1-32-16,5-4 0 0,-1 1 0 0,2-2-256 0,1-3 0 15,-1 3 0-15,2-2 0 16,1 0 0-16,-2-4 0 0,0 4 0 0,0-7 0 0,-1 6 0 0,2-8 0 16,0 2 0-16,1-2-144 0,-22-5 144 0,0 0 0 15,0 0 0-15,105 3 0 0,-105-3 0 0,0 0 144 0,97-13-144 0,-97 13 160 0,0 0-160 0,112-16 0 32,-112 16 0-32,0 0 0 0,124-5 0 0,-124 5 0 15,0 0 0-15,125 8 0 0,-125-8 0 0,0 0 0 16,106 25 0-16,-106-25 0 0,0 0 0 0,86 28 0 15,-86-28 0-15,0 0 0 0,89 36 448 0,-89-36 16 16,0 0 0-16,103 28 0 0,-103-28-192 0,0 0-32 0,121 10-16 0,-121-10 0 0,98-3-224 0,-98 3 0 31,101-9 0-31,-101 9 0 0,94-15 0 0,-94 15 0 0,87-21 0 0,-87 21 0 16,88-21 0-16,-88 21 0 0,81-21 0 0,-81 21 0 16,89-19 0-16,-89 19 0 0,94-21 144 0,-94 21-144 15,98-19 176-15,-98 19-48 0,101-25-128 0,-101 25 192 16,94-29-192-16,-94 29 144 0,94-37-144 15,-94 37 128-15,98-43-128 0,-98 43 0 0,108-51 0 0,-108 51 0 16,122-56 0-16,-122 56-256 0,118-54 64 0,-118 54 16 16,101-47-80-16,-101 47 0 0,84-40-16 0,-84 40 0 15,68-35 272-15,-68 35-128 0,63-29 128 0,-63 29 0 16,61-37 0-16,-32 16 0 0,-29 21 0 0,61-43 0 16,-29 18 0-16,3 3 0 0,-1-6 0 0,5 0 0 15,-1-5 0-15,-1 0 0 0,-1 2 0 0,-4-3 0 16,-6 1-368-16,-4 5 48 0,-2-3 0 0,-6 5 0 15,-2 0-240-15,-7 5-32 0,-2 2-16 0,-1 3 0 0,-4 4 608 0,-1-2 0 16,-2 0 0-16,-2 2 0 0,0 0 0 0,0-2 192 16,-4 3 0-16,-1-3 0 0,2 0 224 0,-2 0 48 15,-2 2 16-15,0-2 0 0,-4 0-352 0,-1 2-128 16,0-2 0-16,-7 0 0 0,0 4 0 0,-4-2 0 16,-1 0 0-16,-4 3 0 0,0-5 0 0,-2 3 0 0,-1-1 0 0,1-2 0 15,3 6 0-15,-7-5 0 0,0 1 0 0,-3 4 0 16,-1-3 0-16,-2 4 0 0,0 0 0 15,-2-3 0-15,-7 4 0 0,-5-4 0 16,-2 7 0-16,4-4 0 0,3 1 0 0,-1 5 0 16,-4-1 0-16,3 2-160 0,-3 2 160 0,2-2 0 0,-2 1 0 0,-2 3-128 15,-8-2-128-15,0-1 0 16,-3 3-16-16,3-1 0 16,6 8-368-16,-4-4-80 0,1 5-16 0,-4-3 0 0,1 1 304 0,-4-3 64 0,0-4 16 0,2-1 0 15,5 3 352-15,2-5 128 0,3 4 0 0,4-1 0 16,1 3 48-16,2 6 0 0,1 0 0 0,-3 5 0 31,-3 3-896-31,-3 0-176 0</inkml:trace>
  <inkml:trace contextRef="#ctx0" brushRef="#br0" timeOffset="26027.82">14649 8131 2751 0,'-3'0'256'0,"-1"0"-256"0,4 0 0 0,0 0 0 0,0 2 832 0,0 0 128 0,-2 0 32 0,-1 3 0 0,3-2-256 0,-2 3-48 0,4-3-16 0,1 2 0 0,-1-1-464 0,2-2-80 15,-1-1-128-15,2 1 176 16,2-4 208-16,-1 1 32 0,2-3 16 0,3-5 0 0,1 6 64 0,-2-6 16 16,1 0 0-16,-1 2 0 0,-1-3-96 0,0 1-16 15,-1 1 0-15,1 1 0 0,0 0-64 0,-4-2-16 16,4 2 0-16,-2-2 0 0,1 4-64 0,3-5-32 15,1 1 0-15,4-3 0 0,-1 5-224 0,1-4 144 16,5 4-144-16,-2-1 128 0,0-1-128 0,1 5-144 16,-1-1 144-16,0 0-208 0,2 1 208 0,0 1-176 0,0-2 176 15,3-6-160-15,0 6 160 0,3-5 0 0,-1 4 0 0,-2-2 128 16,2-1-128-16,-3 2 0 0,1-2 0 0,-3 4 128 16,0 0 96-16,0-2 32 0,0 3 0 0,-2 3 0 15,4 1 208-15,-2 0 48 16,1 0 16-16,3-2 0 0,-3 2-208 0,5-2-32 0,0 0-16 0,3-3 0 15,5 0-272-15,0 0 0 0,-2 0 0 0,2-6 0 16,1 4 0-16,3-3 0 16,1 1 0-16,-5-3 0 0,1 5 288 0,-3-5 0 0,0 3 0 0,-3 0 0 0,0 1 400 0,-1-1 80 15,1 4 0-15,-1-1 16 16,3 1-176-16,-3 2-32 0,-1 1-16 0,0 2 0 0,2 0-272 0,-2 0-48 16,3 2-16-16,-1-1 0 0,3-1-224 0,-2 2 0 15,2 2 0-15,-1-3 0 16,3 1 0-16,-8-4 0 0,3 2 0 0,-2 0 0 15,0 0-128-15,-4 0 128 0,1-1 0 0,2 1 0 0,-6 0 0 0,4 1 0 16,-1-1 0-16,1 0 0 16,1 2 0-16,-2 0 0 0,2 0 0 0,0 1 0 15,2-3 144-15,-2 4-144 0,6 1 128 0,-1-2-128 0,2 2 0 0,0-3 128 16,4 5-128-16,0-3 0 0,1-1 0 0,-2 1 0 16,3-4 0-16,-3 0 0 0,1 1 0 0,-6-1 0 15,4 0 0-15,-2-1 0 0,0 1 0 0,1 0 0 0,0 0 0 0,0 1 0 16,0 3 0-16,1 1 0 0,2 0 0 15,-1-1 0-15,3 1 0 0,-1 2 0 16,2 0 0-16,2-4 0 0,0 6 0 0,-2-5 0 0,2-1 0 16,-2-3 0-16,-4 2 0 0,3-2 0 15,-1 0 0-15,0-2 128 0,1 2-128 0,-1 0 0 16,0 2 0-16,2-2 0 0,2 2 0 0,0-1 0 0,2 5 0 0,1-5 0 16,4 1 0-16,-7-2 0 0,-1 2 128 0,0-2-128 0,-1 2 0 0,-2-2 0 31,2 0 0-31,-2 0 0 0,1 1 0 0,3-1 0 0,-1 0 0 0,6 0 0 15,-3-1 0-15,3 1 0 0,4-2 0 0,-1 0 0 0,6-1 0 16,-9-3 0-16,0 3 0 0,-2-1 0 16,-3-3 0-16,2 0 0 0,-1 4 0 15,-1-1 0-15,5 1 0 0,-5 1 0 0,3-3 0 0,0 2 0 16,3 3 0-16,0-2 0 0,6 2 0 0,-5 0 128 16,0-2 48-16,-2 0 0 0,-2-1 0 0,1-4 0 0,-3 5-176 0,-1 0 192 15,-2 1-192-15,2 1 192 16,1 0-192-16,3-2 0 0,-1 2 0 0,2 0 0 0,-2 2 0 0,4-2 0 15,-2 0 0-15,-3 0 0 0,-1-2 0 0,-1-2 0 0,0 3 0 0,-2-3 0 16,0-1 0-16,-1 3 0 0,2 0 176 0,-1 1-176 31,1-1 240-31,0 2-48 0,1 0-16 0,3 2 0 16,3-1-176-16,-3 1 0 0,2 5 0 0,-2 0 0 16,-1-2 0-16,-4 4 0 0,2-2 0 0,-2 0 0 15,2 3 0-15,-2-3 0 0,-4 4 0 0,1-4 0 16,3 5 0-16,3-5 0 0,3 3 0 0,3-4 0 15,5 2 0-15,0-2 0 0,3-3 0 0,-1-3 0 0,0 0 0 0,-2-3 0 16,0-1 0-16,-2-1 0 0,0 1 0 0,2 3 0 16,2 1 0-16,2 0 0 0,1 0 0 0,2 3 160 15,-2 4-16-15,-1-3 0 0,-4-1 48 0,-4-1 16 16,2 3 0-16,-5 2 0 0,-1 0-208 0,-1-2 0 16,4 6 0-16,-2-6 0 0,5 5 0 0,0-3 0 15,4 4 0-15,0-4 0 0,-4-2 0 0,-1-2 0 16,-1-1 0-16,-3-2 0 0,0 0 0 0,-1-2 0 0,1-5 0 0,0 6 0 15,0 1 0-15,3 0 0 16,1 0 0-16,1 1 0 0,2 6 0 0,2-3 0 0,-5-2 0 16,-1-1 0-16,1-1 0 0,-4-1 0 0,3-3 0 0,-3 2 0 15,-1-1 0-15,4-1 0 0,2 3 0 0,2 1 0 16,2 0 0-16,2 1 0 0,-1 3 0 0,-3 1 0 16,0 0 0-16,-2-1 0 0,-6-4 0 0,4 2 0 15,1-2 0-15,1 0 0 0,-1 0 0 0,-3-2 0 16,3 0 0-16,-1 0 0 0,-1 2 0 0,0 0 0 15,2 0-368-15,-6 0-16 0</inkml:trace>
  <inkml:trace contextRef="#ctx0" brushRef="#br0" timeOffset="39517.61">20164 8356 5519 0,'0'-2'496'0,"0"1"-496"0,2 1 0 0,0-2 0 0,1 2 0 0,1-2 0 0,3-3 0 0,-2 1 0 0,6 3 0 0,-1-3 0 0,2 2 0 0,-7 1 0 0,2 2 288 0,-1 1 64 0,-5 2 16 0,-1-3 0 16,0 8 544-16,0-2 112 15,-1 7 32-15,-5-3 0 0,5 4 208 0,-5 1 32 16,3 0 16-16,-1 1 0 0,-1 2-560 0,2-1-112 0,1-1-32 0,0 0 0 15,0 3-416-15,2-1-64 16,-1 0-128-16,-1 2 176 0,2 1-176 0,0 1 0 0,0-2 0 0,-5 3 0 16,3 2 0-16,-3 1 0 0,1 0 0 0,1 1 0 15,-2 4 576-15,-1-3 16 0,3 1 16 0,-1-2 0 16,-1 1 80-16,2-1 16 0,-3 0 0 0,1-4 0 16,-2 6-192-16,0 0-16 0,2-1-16 0,-2 3 0 15,2-4-192-15,0 1-32 0,3-3-16 0,-5 0 0 16,2-1-240-16,1-3 128 0,2-2-128 0,1-1 0 15,2-2 0-15,1-5 0 0,0-1 0 0,3 1 0 16,2-5 0-16,0 2 0 0,2-4 0 0,3-3 0 0,0-1-144 0,0-1 144 16,4 0 0-16,0 0-144 0,-1 0 144 0,1 2 224 15,3 0-48-15,-6 1-16 0,6 1-160 0,-2-1 160 16,2 1-160-16,2 1 160 16,-2 5-160-16,-19-10 0 0,0 0 0 0,0 0 0 15,94 41 0-15,-94-41 0 0,0 0 0 0,89 29 0 16,-89-29 0-16,0 0 0 0,105 23 0 0,-105-23 0 0,0 0-160 0,99 12 160 15,-99-12 0-15,0 0-144 0,93 10 144 16,-93-10 0-16,0 0 0 0,95 14 0 16,-95-14 0-16,0 0 0 0,100 19 0 0,-100-19 128 0,0 0 176 0,122 11 32 0,-122-11 16 0,92 9 0 15,-92-9 16-15,91 8 0 16,-91-8 0-16,0 0 0 0,120 16-240 0,-120-16-128 0,0 0 160 0,106 21-160 16,-106-21 0-16,0 0 128 15,103 16-128-15,-103-16 0 0,0 0 0 0,129 10 0 16,-129-10 0-16,96-2 0 0,-96 2 0 0,106-8 0 15,-106 8 0-15,103-11 0 0,-103 11 0 0,92-14 0 0,-92 14 0 0,93-15 0 16,-93 15 0-16,92-18 0 16,-92 18 0-16,98-16 0 0,-98 16 0 0,111-10 0 15,-111 10 0-15,115-7 0 0,-115 7 0 0,106 0 0 16,-106 0 0-16,95 2 0 0,-95-2 0 0,92 0 0 0,-92 0 0 0,101-5 0 16,-101 5 0-16,106-6 0 0,-106 6 0 0,121-12 0 15,-121 12 0-15,121-12 0 0,-121 12 0 0,112-17 0 16,-112 17 0-16,113-20 0 0,-113 20 0 15,119-24 0-15,-119 24 0 0,129-19 0 0,-129 19 0 0,130-11 0 16,-130 11 0-16,115-3 0 0,-115 3 0 0,103 0 0 16,-103 0 0-16,94 3 0 0,-94-3 0 0,93 2 0 15,-93-2 0-15,96-2 0 0,-96 2-128 0,101-7 128 16,-101 7 0-16,104-5 0 0,-104 5 0 0,91-9 0 0,-91 9 0 0,0 0 0 16,118-8 0-16,-118 8 0 0,0 0 0 0,114-16 0 15,-114 16 0-15,0 0 0 16,111-5 0-16,-111 5 0 0,0 0 0 0,113 0 0 15,-113 0 0-15,0 0 0 0,122 2 0 0,-122-2 0 16,0 0 0-16,110 8 0 0,-110-8 0 0,0 0 0 0,99 4 0 0,-99-4 0 16,0 0 0-16,103-4 0 0,-103 4 0 0,0 0-128 15,93-8 128-15,-93 8 0 0,0 0 0 0,83-4 0 0,-83 4 0 0,0 0 0 16,0 0 0-16,82-5 0 0,-66 5 0 0,-2-2 0 16,0-1 0-16,-4-1 128 15,1 2-128-15,-3 1 0 0,1-5 272 0,-5 0 16 0,1 0 0 0,3-2 0 0,-4-3-32 0,1-5-16 16,2 1 0-16,-2-4 0 15,2-2-240-15,2-2 0 16,-4-5 0-16,4-1 0 0,-2-3-256 0,-2-1 64 16,0-5 16-16,2 0 0 0,-3-3 48 0,1 3 0 15,-1-2 0-15,-1 2 0 0,2 1 128 0,-3-1 0 16,0 1-144-16,0-1 144 0,3 1 0 0,2-3 0 0,-2-1 0 16,2-3 0-16,0 4 0 0,0-2-144 0,-2 2 144 0,0 4 0 15,-3 6-320-15,0 0 64 16,0 6 0-16,-6 3 0 0,2 5 256 0,-5 2-128 0,0 0 128 0,-3 6 0 15,1-3 0-15,-1 4 0 0,-1-3 0 0,-1 3 0 16,0 0 0-16,-2-4 0 0,-2 5 0 0,-3-5 0 16,0 6 0-16,-2 0 0 0,-5-2 0 0,0 3 0 15,1 1 128-15,-4 1-128 0,3-2 0 0,-6 3 0 16,3-3 320-16,-1 4-16 0,-1-1-16 0,1 1 0 16,-7 1-96-16,-1-1 0 0,0 4-16 0,-1-4 0 15,-2 0-48-15,1 0 0 0,-4 0 0 0,0 0 0 0,-8 1-128 16,0-1 0-16,-2 0 0 0,0 2 0 15,0-2 0-15,1-2 0 0,6 1 0 0,0-4 0 16,-1 1 0-16,1 1 0 0,-2-4-176 0,0 0 176 0,0 0 0 0,-5-4-160 16,-2 6 160-16,-3-5 0 0,2 4-176 0,-3-1 176 15,3 0-160-15,1 2 160 0,-1 0-240 0,-1 1 48 16,2 3 16-16,-1-3 0 0,-4 2 16 0,-2 2 0 16,-7 2 0-16,2-2 0 0,2 0 160 0,3 4 0 15,4-4 0-15,2 0 0 0,-1 0 0 0,2 0 0 16,2-4 0-16,0 4 0 0,-1-2 0 0,-5 1 0 15,-1 1 0-15,0-2 0 0,2 2 0 0,0 0 0 0,3 3 0 0,0-1 0 16,1 3 0-16,-1-1 0 0,0 1 0 0,-3 0 0 16,-4 4 0-16,-1-4 0 0,-4 4 0 0,5-2 0 15,5 0 0-15,-3 3 0 16,0-1 0-16,2 3 0 0,2-1 0 0,1-3 128 0,0-1-128 0,-1 4 0 16,-10-2 0-16,7 1 0 0,-1-5 0 0,3 4 0 15,4-2 0-15,3-4 0 0,4 4 0 0,2-5 0 0,0-2 0 0,-1 2 0 16,5-2-144-16,-5-2 144 0,-1 4 0 15,-1-2 0-15,-5 2 0 0,-1-2 0 0,4 3 0 0,1-3 0 16,2 5 0-16,2 1 0 0,3-3 0 0,2 0 0 16,-4 1 0-16,4-1 0 15,3 1 0-15,3-2 0 0,2-4 0 0,-3-2 0 0,4 1 0 0,-2-1 0 16,1-1 0-16,-1 2 0 0,0-2 0 0,-2 5 0 16,2 1 0-16,-2 6 0 15,1 0 0-15,0 4 0 0,1 3-144 0,0 5 144 16,-3 9-480-16,-4 3-32 0,-4 11-16 0,-1 1-7456 0,-2 10-1488 15</inkml:trace>
  <inkml:trace contextRef="#ctx0" brushRef="#br0" timeOffset="64198.46">14013 11247 6911 0,'-7'-1'144'0,"2"-3"48"0,3 2 0 0,-1 1 0 0,3 1-192 0,3 0 0 0,-3-2 0 0,2-2 0 0,0-1 608 0,1-2 96 0,2 2 0 0,-1-2 16 0,1-2-336 0,-5 8-80 0,2-3-16 0,-4 1 0 0,2-3 272 15,0 5 48-15,-2-3 16 0,-1 2 0 0,-1 1-48 0,3-1 0 0,-1 2 0 0,0 0 0 16,0 0-160-16,-1 2-32 0,3-1-16 0,-5 1 0 16,1 2-176-16,-1 1-16 15,0 2-16-15,-1 0 0 0,1 3-32 0,-2-1-128 16,2 5 192-16,-2-2-64 0,0 0-128 0,-2 4 128 15,2 1-128-15,2 1 128 0,-4 1-128 0,3 0 192 0,-1 0-192 0,0 2 192 0,1 2-192 0,-1 1 0 16,2 1 0-16,0-1 0 0,1 2 0 0,-1 2 0 16,0 2 0-16,-2-3 0 0,2 5 0 0,-2 1 0 15,0 0 0-15,-4 2 0 16,3 0 0-16,-3 3 0 0,3 0 0 16,-5-1 0-16,3-2 592 0,-1 0 144 0,1-6 32 0,-1 1 0 0,5-4-80 0,-1 0-16 31,1-2 0-31,3-3 0 0,-1-2-304 0,4 2-64 15,0-1-16-15,4-1 0 0,-2-2-288 0,-1 2 0 16,3 0 0-16,-2 1 0 0,1-1 0 0,-1 0 0 0,3 2 0 0,-2 1 0 16,3-2 0-16,-1-3 0 0,4-3 0 0,-1 0 0 15,3-4 0-15,3-1 0 0,-2-2 0 0,2 2 0 16,2-4 0-16,1-2 0 0,-3 4-128 0,3-3 128 16,3-1 0-16,-3-1 0 0,2 5 0 0,0-5-144 15,2 1 144-15,2 1 0 0,1-2 0 0,1-2 0 16,1 3 0-16,-4 2 0 0,-22-5 0 0,0 0 0 15,0 0 0-15,115 30 0 0,-115-30 0 0,0 0 0 16,109 19 0-16,-109-19 0 0,0 0 0 0,135 14 128 0,-135-14 128 0,0 0 48 16,129 0 0-16,-129 0 0 0,0 0-160 0,124-10-16 15,-124 10-128-15,0 0 192 0,124-4-192 0,-124 4 0 16,0 0 0-16,139 0 0 0,-139 0 0 0,107 0 0 16,-107 0 0-16,111-5 0 0,-111 5 240 0,98-2-48 15,-98 2-16-15,92 0 0 0,-92 0-16 0,0 0 0 16,136 17 0-16,-136-17 0 0,94 18-160 0,-94-18 0 15,105 19 0-15,-105-19 0 0,113 17 0 0,-113-17 0 16,104 11 0-16,-104-11 0 0,101 0 0 0,-101 0 0 16,95 0 0-16,-95 0 0 0,99 0 0 0,-99 0 0 0,113 0 0 0,-113 0 128 15,120 5-128-15,-120-5 0 16,112 7 0-16,-112-7 0 0,99 7 0 0,-99-7 0 0,94 11 0 0,-94-11 0 16,100 10 0-16,-100-10 0 0,101 14 0 0,-101-14 0 15,117 16 0-15,-117-16 0 0,127 10 0 0,-127-10 0 16,118 7 0-16,-118-7 0 0,112 2-144 0,-112-2 144 15,106 0 0-15,-106 0 0 16,120 1-128-16,-120-1 128 0,141 4 0 0,-141-4 0 0,133 0 0 0,-133 0 0 16,120-2 0-16,-120 2 0 0,112-5 0 0,-112 5 0 0,118-7 0 15,-118 7 0-15,138-3 0 0,-138 3 144 0,144-2-144 0,-144 2 0 16,131-7 0-16,-131 7 0 0,122-11 0 0,-122 11 0 16,115-3 0-16,-115 3 0 0,129-5 0 0,-129 5 0 15,141-7 0-15,-141 7 0 0,134-5 0 0,-134 5 0 16,121-18 0-16,-121 18 0 0,115-16 0 0,-115 16 0 15,125-19 0-15,-125 19 0 16,143-22 400-16,-143 22 48 0,138-20 16 0,-138 20 0 0,122-19-144 0,-122 19-48 16,111-15 0-16,-111 15 0 15,106-4-272-15,-106 4 0 0,121-5 0 0,-121 5 0 0,132 0 128 0,-132 0-128 16,124 5 0-16,-124-5 0 0,113 4 0 0,-113-4 0 0,106 10 128 0,-106-10-128 16,108 9 0-16,-108-9 0 15,119 14 0-15,-119-14 0 0,127 17 0 0,-127-17 0 16,119 14 128-16,-119-14-128 0,102 11 192 0,-102-11 0 0,100 13-16 0,-100-13 0 15,99 9 384-15,-99-9 80 0,108 14 0 0,-108-14 16 16,115 18-144-16,-115-18-48 0,115 8 0 0,-115-8 0 16,108 2-176-16,-108-2-32 0,105-9-16 0,-105 9 0 15,101-10-240-15,-101 10 0 0,110-16 0 0,-110 16 0 16,123-17 0-16,-123 17 0 0,126-18 0 0,-126 18 0 16,104-17 0-16,-104 17 0 0,94-18 0 0,-94 18 0 15,91-10 0-15,-91 10 0 0,99-10 0 0,-99 10 0 0,115-11 0 0,-115 11 0 31,128-12 0-31,-128 12 0 0,125-19 0 0,-125 19 0 0,117-19 0 0,-117 19 0 0,108-16-128 0,-108 16 128 16,113-16 0-16,-113 16 0 0,122-12 0 0,-122 12 0 16,131-7 0-16,-131 7 0 0,115 2 0 0,-115-2 0 15,103 12 0-15,-103-12 0 0,97 10 0 0,-97-10 0 16,103 13 0-16,-103-13 0 16,115 14 0-16,-115-14 0 0,122 10 0 0,-122-10 0 15,113 16 0-15,-113-16 0 0,101 17 0 0,-101-17 0 0,96 16 0 0,-96-16 0 16,91 17 0-16,-91-17 0 0,97 19 0 0,-97-19 0 15,108 23-128-15,-108-23 128 0,109 26 0 0,-109-26 0 0,99 26 0 0,-99-26 0 16,90 23 0-16,-90-23 0 0,91 19 0 0,-91-19 0 16,94 17 0-16,-94-17 0 0,105 16 0 15,-105-16 0 1,122 16 0-16,-122-16 0 0,120 10 0 0,-120-10 0 0,108 9 0 0,-108-9 0 16,106 5 0-16,-106-5 0 0,103 4 0 0,-103-4 0 15,113 8 0-15,-113-8 0 0,133 7 0 0,-133-7 0 16,134 6 0-16,-134-6 0 0,125 1 0 0,-125-1 0 15,117-1 128-15,-117 1-128 0,127-4 0 0,-127 4 0 16,138-2 0-16,-138 2 0 0,146-1 0 0,-146 1 0 16,131-9 0-16,-131 9 0 0,126-9 144 0,-126 9-16 15,123-7 0-15,-123 7 0 0,131-5 192 0,-131 5 48 0,141-2 0 0,-141 2 0 16,131-3-240-16,-131 3-128 16,122-7 160-16,-122 7-160 0,117-7 208 0,-117 7-48 15,127 0-16-15,-127 0 0 0,137 2-144 0,-137-2 0 16,136 0 0-16,-136 0 0 0,122-4 0 0,-122 4 0 15,119-9 0-15,-119 9 0 0,127-12 0 0,-127 12 0 16,141-12 0-16,-141 12 0 0,143-7 0 0,-143 7 0 0,126-9 0 0,-126 9 0 16,118-8 0-16,-118 8 0 0,113 0 0 0,-113 0 0 15,119 8 0-15,-119-8 240 0,132 14-64 0,-132-14-16 0,129 16 32 0,-129-16 0 0,119 9 0 0,-119-9 0 16,116 7-192-16,-116-7 0 0,126 5 0 0,-126-5 0 16,136 9 0-16,-136-9 0 0,141 3 0 15,-141-3 0 1,124-2-128-16,-124 2 128 0,111-7 0 0,-111 7 0 15,110-1 0-15,-110 1 0 0,117 1 0 0,-117-1 0 16,122 6 0-16,-122-6 0 0,117 1 0 0,-117-1 0 0,104 0 0 0,-104 0 0 0,99-3 0 0,-99 3 0 16,95-5 0-16,-95 5 0 0,99-6 0 0,-99 6 0 15,108-12 0 1,-108 12 0-16,113-10 0 0,-113 10 0 0,99-19 0 0,-99 19 0 0,82-28 0 0,-82 28 0 16,75-26 0-1,-75 26 0-15,70-33 0 0,-70 33 0 0,70-35 0 0,-39 14 0 16,4 0 0-16,-2 0 0 0,0-3 0 0,0-4 0 0,-1 3 0 0,-3-4 0 15,-1 1 0-15,-2-2 0 16,-5 6-144-16,-3-2 144 0,-3 0 0 0,-2-1 0 16,-1-2 0-16,0 1 0 0,-2 0 0 0,-1 2 0 15,-2-5 0-15,0 5 0 0,-2-6 0 0,0 6 0 16,-3-2 0-16,0 2 0 0,1 0 0 0,-1-2 0 16,0 0 0-16,0-1 0 0,3-3 0 0,-2 3 0 15,4-3 0-15,4 3 0 0,-4-4 0 0,3-1 0 16,1 3 0-16,-1 3 0 0,-1-3-144 0,0 7 144 15,-2-1 0-15,-2 1-144 16,0 3-240-16,-3 2-32 0,-4 3-16 0,-3 2 0 0,0 2 288 0,-4 0 144 16,-2 6-160-16,-3 0 160 0,2-1 0 0,-5 3 0 15,-2 4 0-15,-2 0 0 0,-2 0 384 0,0 2-16 0,-1 0-16 0,0 3 0 16,-3-3-96-16,0 1 0 0,-1 0-16 0,2-3 0 16,-2 4-240-16,0-2 144 0,-2 3-144 0,-1-3 128 15,-1 1-128-15,1 1 0 0,0-4 0 0,-8 3 0 16,3 2 0-16,-4-1 0 0,-6-1 0 0,3 1 0 15,-2-2 0-15,-6-1 0 0,-1 5 0 0,-6-5 128 16,1-1 112-16,-3 0 16 0,3 2 0 0,-1-2 0 16,3 2-112-16,-8-1-16 0,0 1 0 0,-1-2 0 0,-2 2-128 0,-1-2 0 15,-4-2 0-15,-4-1 0 0,0-6 0 0,2 4 0 16,3-2 0-16,2-2 0 0,-3 4 0 16,-1-4 0-16,1 0 0 0,-8 3 0 0,-2-7 0 0,2 3 0 15,-1-1 0-15,-2-1 0 0,2 5 0 0,-2-3 0 16,2 5 0-16,-9-2 0 0,0-4-128 0,-3 4 128 15,3-5 0-15,3 5 0 0,1-3 0 0,3 3 0 16,2 0 0-16,-7-2 0 0,-7-3 0 0,3 5 0 0,4-2 0 0,-2 0 0 16,2 2-144-16,0-1 144 15,3 4 0-15,-6-1 0 0,-6 0 0 0,2-2 0 0,3 3 0 16,4 1 0-16,-2 1 0 0,4 0 0 0,-1 1 0 0,-6-3 0 16,-6 2 0-16,6 1 0 0,3 1 0 15,4-2 0-15,-4 2 0 0,3-2 0 0,3 0 0 16,-10-1 0-16,1-2 0 0,5 1 0 15,2 2 0-15,3-1 0 0,-2 0 0 0,0-1 0 0,1-1 0 0,-4 1 0 16,-4 4 0-16,6 0 0 16,1-1 0-16,4-1 0 0,3 0 0 0,1-1 0 0,-3-3 0 0,-5 5 0 15,-1-1 0-15,1 0 0 0,4 2 0 0,7-2 0 16,0-1 0-16,1-1 0 0,1-3 0 0,0 4 0 16,-4-2 0-16,-2 1 0 0,-3-1 0 0,5 3 0 0,5-1 0 0,-5 1 0 15,2-3 0-15,-4 0 0 16,2 3 0-16,-3 2 0 0,-11 0 0 0,9 2 0 0,2 3 0 0,-3-3 0 15,3 1 0-15,-4 1 0 16,5-1 0-16,-8 6 0 0,-6-4 0 0,3 5 0 0,2-1 0 0,3 2 0 16,-3-3 0-16,2 5 0 15,4-3 0-15,-7 2-128 0,-5 0 128 0,1-3 0 16,8 2 0-16,-6-3 0 0,0 10 0 0,2-3 0 0,-4 3-320 0,-3-1 64 0,-4-1 0 0,4-4 0 31,4 4 80-31,-1-2 32 0,4 1 0 0,0-1 0 0,1 2 144 0,-4-4 0 16,-1-5 0-16,4 2 0 0,9-4 0 0,-1-2 0 0,-3 6 0 0,2-2 0 15,2-3 0-15,-8 1 0 16,-1 0 0-16,2-1 0 0,8-1-144 0,-3-1 0 16,2 3 0-16,-3 2 0 0,8-2 144 0,-7-3 0 15,0 1 0-15,0 1 0 0,1-2 0 0,4-2 0 0,2 0 0 0,2 0 0 16,3 0 0-16,2-2 0 16,1-3 0-16,-5 1 0 0,-3-3 0 0,2-3 0 0,6-1 0 0,1 1 128 15,5-4-128-15,-1 4 0 16,5-3 0-16,-3-2 0 0,2 2 0 0,-3 0 0 0,-2-3 0 0,-7-2 0 0,4 1 0 0,-4 1 0 31,5 1 0-31,-5 1-128 0,5 2 128 0,-1-2 0 16,1 3 0-16,-5-3 0 0,0 4 0 0,-5-1 0 15,-4-3 0-15,4 6 0 0,3-1 0 0,4 0 0 0,0-1 0 0,0 3 0 0,3-5 0 0,-3 5 0 16,0-6 0-16,-4 8 0 16,-5 0 0-16,0-2 0 0,2 5 0 0,3-1 0 15,4 3 0-15,-4 0 0 0,2 0 0 0,0 0 0 16,-7 2 0-16,0 1 0 0,-5 4 0 0,9-3 0 0,1-1 0 0,0-1 0 0,2-1 0 0,0 5 0 31,4-5 0-31,-7 3 0 0,-1-1 0 0,-3-1 0 0,0 0 0 0,4 1 0 0,5 3 0 0,-1-3 0 16,-1 1 0-16,2-3 0 15,2 5 0-15,-4 1 0 16,-4-1 0-16,-1 0 0 0,2 2 0 0,3-2 0 16,7 4 0-16,-4-3 0 0,2 7 0 0,1 0 128 0,4-2-128 15,-3 4 0-15,0-6 0 0,-3 1 0 0,-1-3 0 0,1 1 0 16,5-4 0-16,3 4 128 0,5-4-128 0,-1 4 0 15,0-2 0-15,-4 0 0 0,4 3 0 0,-2-4 0 16,-2-1 0-16,-7 4 0 0,0-4 0 0,1-2 0 16,4 6 0-16,4-4 0 0,7 0 0 0,-3 6-256 15,-3 1 64-15,8 4-16624 16</inkml:trace>
  <inkml:trace contextRef="#ctx0" brushRef="#br0" timeOffset="71477.36">5494 13207 14735 0,'-20'21'1312'0,"10"-13"-1056"0,3 3-256 0,3-8 0 0,4-1 0 0,2-2-176 0,2-2 32 0,1 1 0 0,4-3 352 0,1 1 80 0,1-4 16 0,-1 3 0 0,-3 2-304 0,-4 2-224 16,-1 4 32-16,-4 5 16 0,-1 1 176 0,-4 6 0 31,-3 1 0-31,-1 2-128 0,-1 2 528 0,-2 2 112 0,2 7 32 0,-2-3 0 0,0 8 416 0,0 0 64 16,2 2 32-16,-2-1 0 0,5 3-656 0,-3 1-128 15,5 0-16-15,0 1-16 0,3 3-240 0,3-2 0 16,1 0 0-16,3-1 0 0,2 5-288 0,2-3 0 0,2-1 0 0,2 3 0 31,4 1-624-31,-4 1-128 0,3 1-32 0,0 3 0 31,-4 1 256-31,1 6 48 0,-1 1 16 0,-1 5 0 0,-2 8 496 0,1 1 80 0,-4 4 32 0,-1-3 0 16,1 0 144-16,1 0 0 0,2 5 160 0,0 1-160 16,2 9 320-16,-4 5-16 0,0 3-16 0,2 1 0 15,-3-4 480-15,1 0 80 0,0 0 32 0,2 7 0 16,-5 2-80-16,1 5-16 0,1-4 0 0,-2-1 0 15,4-5-80-15,-4-3-32 0,2 5 0 0,-1 2 0 16,-1 1-96-16,1-2-32 0,3-7 0 0,-3-10 0 0,2-7-320 16,1-3-64-16,2 1-16 0,-1-5 0 0,0-2-144 0,-5-5 0 15,3-9 0-15,-1-7-176 0,-3 0-112 0,-1-4-32 16,0-3 0-16,-1-1 0 16,-1-1-1312-16,-3 2-272 0,-2 0-48 0,-2-2-6656 15</inkml:trace>
  <inkml:trace contextRef="#ctx0" brushRef="#br0" timeOffset="72015.85">4901 16673 7359 0,'-21'0'320'0,"4"0"80"0,3 2-400 0,5-2 0 0,2 0 0 0,4 1 0 0,-3-1 1344 0,-2 2 176 0,-3 0 32 0,1-2 16 0,3 3-160 0,5-1-48 0,7 2 0 0,8-3 0 0,4 3-976 0,2-2-192 16,4 1-32-16,3-3-16 0,-26 0-144 0,0 0 0 15,96-3 0-15,-96 3 0 0,0 0-304 0,110-18 64 16,-110 18 16-16,0 0 0 15,130-19-240-15,-130 19-48 0,112-16-16 0,-112 16 0 0,134-15 528 0,-134 15-128 16,138-18 128-16,-138 18 0 0,130-21 0 0,-130 21 128 16,140-22-128-16,-140 22 192 0,160-39-16 0,-68 17-16 15,6-6 0-15,-4 3 0 0,-94 25-160 0,173-54 128 16,-83 27-128-16,11-3 128 0,7 4-128 0,4-4 0 16,-2 4 0-16,-4-3 0 0,-5 4-400 0,4 2 32 15,3 3 16-15,1 2 0 16,1 2-256-16,-4 3-48 0,-11-1-16 0,-1 5 0 0,0 4 320 0,2-1 64 0,10 5 16 0,-7-1 0 15,-10 0 272-15,-89 2 0 16,167-2 0-16,-167 2 0 0,178 2 912 0,-82-2 96 0,7 0 16 0,-9 0 0 16,-94 0 256-16,171 0 64 0,-171 0 16 0,172 2 0 15,-81 1-304-15,1 4-64 0,2-3-16 0,-94-4 0 16,164 3-624-16,-164-3-128 16,152 13-32-16,-152-13 0 0,160 22-192 0,-76-8 0 15,-1-2 0-15,-6 4-160 0,-77-16 160 0,132 30-128 0,-132-30 128 0,119 24-128 16,-119-24-464-16,99 30-96 0,-99-30-16 0,96 21-6080 15,-96-21-1232-15</inkml:trace>
  <inkml:trace contextRef="#ctx0" brushRef="#br0" timeOffset="72427.86">10714 15280 17503 0,'-8'15'1552'0,"1"-4"-1232"0,1-1-320 0,5-3 0 0,2-3 656 0,3 1 80 0,1 0 16 0,4 4 0 0,8 6 176 0,8 8 32 0,4 5 16 0,8-4 0 0,5 4-784 0,-2-3-192 0,2-3 0 0,1-1 0 0,-43-21 0 0,84 45-128 15,-46-20 128-15,1-1-208 0,-1-1 208 0,-2 6 0 16,1-1 0-16,0 2 0 16,1 1 224-16,-1-1 32 0,-3 3 16 0,1-3 0 0,2-1 224 0,-9 1 32 15,3-4 16-15,-5-2 0 0,0 4-288 0,-6-4-64 16,-6-1-16-16,-2 0 0 0,-2-4-176 0,-8 0 0 16,-2 2 0-16,-2 0 0 0,-8 2 0 0,-4-1 0 15,2 6 128-15,-11 2-128 0,0 4 384 0,-3 5-16 16,-2 1 0-16,-1 5 0 0,-1 0-192 0,0 4-48 15,1-2 0-15,-4 2 0 0,1-2-128 0,-3 0 0 0,1-5 0 32,-1-7-8480-32,2-9-1808 0</inkml:trace>
  <inkml:trace contextRef="#ctx0" brushRef="#br0" timeOffset="73143.23">4865 14118 8287 0,'-4'0'736'0,"2"-2"-592"0,-1 2-144 0,3-2 0 16,0-1 1344-16,0-4 256 0,0 0 32 0,0-9 16 0,3-10-512 0,-1-10-112 0,5-12 0 0,0 1-16 0,2-5-848 0,-2 0-160 0,0 3 0 0,-4 0 0 15,1 6-320-15,-3 3 0 0,1 5 16 0,-2 2 0 16,0 7-32-16,2-2-16 0,1 2 0 0,3-6 0 16,0 5 352-16,5-8 0 0,-1-2 0 0,4-5 0 15,2-6 0-15,3-6 0 16,4-2 0-16,1 0 0 0,2 7 0 0,-1-3 0 0,6 0-192 0,2 8 192 15,-3 6-1088 1,3 3-112-16,-2 2-16 0,2 9 0 0,-33 24 640 0,70-37 128 16,-70 37 32-16,0 0 0 0,112-14 608 0,-112 14 128 0,0 0 32 0,111 35 0 15,-111-35 816-15,65 45 176 16,-34-13 16-16,-1 1 16 0,-1 3-160 0,4 3-16 0,-5 4-16 0,0-1 0 16,0 1-592-16,2 1-112 0,-1 0-32 0,1 4 0 15,3-4-448-15,-2-2 0 16,3-1 0-16,2 0 0 0,2-1-320 0,4 1-144 0,5 6-48 0,0 2-8448 15</inkml:trace>
  <inkml:trace contextRef="#ctx0" brushRef="#br0" timeOffset="73508.67">8015 12785 7359 0,'11'6'656'0,"-4"-3"-528"0,-1-1-128 0,0-2 0 0,-3 2 1024 0,4 1 192 0,9 1 16 0,7 6 16 0,-23-10-256 0,0 0-48 0,94 44-16 0,-67-27 0 0,-2 4-800 0,-4 5-128 15,-2-2 0-15,-2 1 0 0,-1 4 0 0,0-1 320 16,-4 7-48-16,0 2 0 0,0-3 656 0,1 3 128 16,-3 3 32-16,0 0 0 0,3-2-320 0,-1-3-48 15,-3-2-16-15,1-3 0 0,-1 0-704 0,-1-4 0 0,-2 0 0 16,-3-4-6592-16,2 1-1328 15</inkml:trace>
  <inkml:trace contextRef="#ctx0" brushRef="#br0" timeOffset="73778.08">8006 13534 22111 0,'-10'9'976'0,"6"-6"208"0,1-1-944 0,3-2-240 0,2-2 0 0,1-4 0 0,2 0 672 0,4-1 96 0,10-8 0 0,2-8 16 0,9-8-1008 0,3-4-208 0,2-3-32 0,3-3-16 0,-1 1-1504 0,1-3-320 0,-1-6-48 0,-2 0-16 16,1 8 960-16,-1-3 192 0,-2 2 48 0,2-1 0 0,0 1 1040 0,1 5 128 15,6-1 176-15,-2 3-48 0,-1 0 0 0,-39 35 0 16</inkml:trace>
  <inkml:trace contextRef="#ctx0" brushRef="#br0" timeOffset="74009.92">9960 13304 23039 0,'-4'25'2048'0,"3"-6"-1648"0,2-2-400 0,3-3 0 0,3-7 1280 0,-5 0 192 0,6 2 16 0,4 5 16 0,8 10-144 0,4 8-16 0,6 2-16 0,-2-2 0 16,-1-1-1888-16,-6-8-368 0,-2 5-80 0,-1-4-16 31,-6-1-2528-31,-1-2-512 0</inkml:trace>
  <inkml:trace contextRef="#ctx0" brushRef="#br0" timeOffset="74253.45">9908 13789 20271 0,'-16'0'1792'0,"9"-4"-1424"0,3 2-368 0,4-1 0 0,2-2 1744 0,3-4 288 0,4 2 48 0,5-10 16 0,9-8-592 0,10-8-112 0,2-5-32 0,6-1 0 0,-41 39-1536 0,82-67-304 0,-82 67-64 0,84-51-16 31,-84 51-2080-31,80-45-432 0,-80 45-64 0,75-40-7344 0</inkml:trace>
  <inkml:trace contextRef="#ctx0" brushRef="#br0" timeOffset="74777">8257 16986 15663 0,'-1'13'1392'0,"1"-6"-1120"0,1 1-272 0,3-4 0 0,-2-2 1152 0,1 6 192 0,4 4 16 0,2 13 16 0,3 4-496 0,4 6-112 0,-4 0 0 0,0 0-16 0,2 1-624 0,-7 3-128 0,3 1 0 0,-4 2 0 16,-1 1 192-16,-2 4 64 0,1 0 0 0,-2 2 0 16,-2-2 240-16,0 2 48 0,1-4 16 0,-1 4 0 15,2 3-384-15,0 0-176 0,1 1 160 0,-1 2-160 16,1-1 0-16,3 0 0 0,-1-5 0 0,0-4 0 31,4-3-688-31,-6-5-80 0,4-6 0 0,2-5-10160 0</inkml:trace>
  <inkml:trace contextRef="#ctx0" brushRef="#br0" timeOffset="75000.42">7984 18077 29487 0,'-7'1'1296'0,"5"-2"288"0,2-3-1264 0,2 1-320 0,3-4 0 0,2-2 0 0,0-1 896 0,9-13 112 0,10-10 16 0,12-16 16 0,7-10-688 0,8-4-144 0,-3 1-16 0,2 1-16 32,1 0-736-32,1-4-144 0,-5 4-16 0,-1-3-16 15,1-1-1072-15,-2 3-224 0,-1-1-32 0,-5-2-9728 0</inkml:trace>
  <inkml:trace contextRef="#ctx0" brushRef="#br0" timeOffset="75603.42">3470 15004 18431 0,'-1'9'1632'0,"1"-4"-1312"0,3-1-320 0,1-3 0 0,1-1 880 0,0 4 96 0,6 5 32 0,3 1 0 0,8 8-400 0,4 2-80 0,-1 5-16 0,1-3 0 0,0 1-512 0,-3 1 0 0,-1 6 0 0,-1 0 0 0,0 1-336 0,-3 4 16 0,-1 0 16 0,-1 0 0 15,-1 1-400-15,1 1-64 0,-2 1-32 0,-2-1 0 16,2-4-480-16,2 0-112 0,-4-2-16 0,4-5-5936 16</inkml:trace>
  <inkml:trace contextRef="#ctx0" brushRef="#br0" timeOffset="75841.77">4101 14849 20271 0,'-22'21'896'0,"4"-7"192"0,6-2-880 0,2-3-208 0,6-4 0 0,4-5 0 0,-3 4 1344 0,1 6 208 0,-7 4 48 0,0 4 16 0,2 1-896 0,0 3-176 0,-1 3-32 0,-1 6-16 0,2 4-496 0,-7 8 0 15,0 8-128-15,-3 8 128 16,-4 9-848-16,-2 14-64 0,1 5-16 0,-6 5 0 16,1 1 64-16,0 2 16 0,-3 3 0 0,2 3-9072 0</inkml:trace>
  <inkml:trace contextRef="#ctx0" brushRef="#br0" timeOffset="78016.23">4012 15478 2751 0,'-5'2'256'0,"2"-2"-256"0,1 0 0 0,2-2 0 0,0 2 448 0,0-2 32 0,-2 1 16 0,-1-1 0 15,-1-2-224-15,1-1-32 0,1-2-16 0,0 5 0 0,2-5-224 0,0 0 0 0,0 2 0 0,-2 4 0 16,2-5-128-16,-1 1 128 0,-1 3 0 0,0 1 0 0,-1-1 0 0,-2 2-176 16,-1-2 176-16,1 2 0 15,2-2-128-15,-8 1 128 0,2-1 0 0,1 0-144 0,1 2 144 0,3-2 0 16,-3 2-144-16,2 0 144 0,2 0 416 0,1-3 160 16,0-1 16-16,2 1 48 0,0-2-288 0,4-4-48 15,-1 4-16-15,1-4 16 0,3 0-304 0,-4 2-224 16,2-3 32-16,0 6 48 15,2-1-464 1,-5-2-96-16,2 4 0 0,-1 3 0 0,1 0 256 0,-3 2 64 0,3 3 0 0,-2 2 0 16,-2-2 656-16,0 5 128 0,0-3 32 0,1 4 16 0,1-2 640 0,0 3 128 0,3-5 32 0,2 3 32 15,-2-1-64-15,4 1 0 16,1-1 0-16,3 1 16 0,-3-1-416 0,2 5-96 0,4 0-16 0,-4-2 32 16,4 4-736-16,0 3 0 15,-1 2 0-15,3 5 0 0,-4-2 304 0,1 6 32 16,3 0 16-16,-3 5 16 0,3 1-176 0,-1 4-48 0,-1 0 0 0,1-3-5392 15,-3 1-1120-15</inkml:trace>
  <inkml:trace contextRef="#ctx0" brushRef="#br0" timeOffset="79267.89">5832 16541 3679 0,'-14'5'320'0,"3"-4"-320"0,3 3 0 0,4-4 0 0,4 0 1728 0,0-2 288 0,0 0 48 0,0 1 16 0,0-6-1184 16,0-4-256-16,2-1-32 0,3 0-16 0,-3 0-592 0,1-2 0 0,1 7 0 0,-1-2 0 0,-1 0-128 0,0 6 128 16,1-1-128-16,-3 1 128 0,2 0 0 0,0 1 0 15,-1-2 0-15,1 4 0 0,0-1 0 0,0-3 0 16,1 1 0-16,2-6 128 0,2 2-128 0,4-5 0 0,-3-2 0 0,5 0-128 15,-3-5 128-15,4 1 0 0,4-3 0 0,-1-1-128 16,4-1 128-16,0 0-128 16,3-3 128-16,2-2-128 0,-26 28 128 0,61-59 0 0,-61 59 0 0,68-68-128 15,-68 68 128-15,68-69 0 0,-68 69 0 0,66-72 0 16,-66 72 0-16,61-62 0 0,-61 62 0 0,60-65 0 16,-60 65 0-16,61-66 0 0,-61 66 0 0,69-77 0 15,-69 77 0-15,75-87 0 0,-31 37-128 0,1-1 128 16,4-1 0-16,1-6 0 0,3-1 0 0,1-4 0 0,-7 4 0 0,0 4 0 15,-7 1 0-15,0 3 0 0,0 2 0 0,0-1 0 16,4-1 0-16,-2-1 0 16,-1 0 0-16,1-1 0 0,5 6 0 0,-1-5 128 0,-3 0-128 0,4 3 0 15,2 0 0-15,-5 4 0 0,-4 0 0 0,-6 3 0 16,0 0 0-16,-1-1 0 0,-2-3 0 0,2-1 0 16,0-5 0-16,0 0 0 0,1 0 0 0,-1 1 0 15,-4-3-144-15,3 0 144 16,1 4-592-16,-5 3-48 0,3 1-16 0,-5 8 0 15,-3 3-32-15,1 9 0 0,-6 5 0 0,1 0 0 0,-4 2 544 0,1 0 144 0,-2 5 0 0,-2 0 0 16,-1 5 576-16,-1-3 176 0,-1 5 32 0,1-3 16 16,-1 5 80-16,0-6 16 15,-2 6 0-15,3-4 0 0,-5 0-736 0,4 6-160 0,-2-2 0 0,-2-2 0 32,1 3-640-32,1 3-128 0,-4 1-32 0,0-2 0 15,1 2 96-15,-1 0 32 0,1 2 0 0,-2-2 0 0,-2 1 672 0,0 3 0 0,0 1 0 0,1 0 0 0,1 4 0 0,-16-2 0 16</inkml:trace>
  <inkml:trace contextRef="#ctx0" brushRef="#br0" timeOffset="80122.52">5938 16558 20271 0,'-16'19'896'0,"9"-10"192"16,-1 0-880-16,4-6-208 0,4-3 0 0,2-2 0 0,0 1 880 0,3-6 128 0,0 1 16 0,5-8 16 0,6-1-736 0,2-6-160 0,2 0-16 0,1 2-128 0,6-2 0 0,-5 0-304 0,4 4 48 0,2-3 0 0,-28 20-528 0,0 0-112 0,93-50 0 0,-93 50-16 31,0 0 384-31,90-47 80 0,-90 47 0 0,0 0 16 0,93-61 432 0,-93 61-160 0,0 0 160 0,108-70 0 16,-108 70 0-16,78-50 0 0,-78 50 0 15,91-49 0-15,-91 49 512 0,106-49 16 0,-106 49 0 0,117-56 0 16,-117 56-64-16,116-61-16 0,-116 61 0 16,108-60 0-16,-108 60-304 0,103-65-144 0,-103 65 128 0,108-66-128 15,-108 66 0-15,117-66 0 0,-117 66 0 0,119-56 0 16,-119 56 0-16,116-54 0 0,-116 54 0 0,101-56 0 15,-101 56-128-15,98-61 128 0,-98 61 0 0,103-66 0 16,-103 66 0-16,111-68 0 0,-111 68 0 0,119-73 0 16,-119 73 0-16,120-70 0 0,-120 70 0 0,103-61 0 15,-103 61 0-15,94-55 0 0,-94 55 0 0,87-54 0 16,-87 54 0-16,99-61 0 0,-99 61 0 0,103-70 0 16,-103 70 0-16,108-68 0 0,-108 68 0 0,101-73 0 0,-101 73 0 0,91-71 0 15,-91 71 0-15,78-63 0 0,-78 63 0 0,72-51 0 16,-72 51 0-16,0 0 0 0,90-52 0 0,-90 52-176 15,0 0 176-15,82-42-128 0,-82 42 128 0,0 0 0 16,0 0 0-16,105-59 0 0,-82 42 0 0,1-3 0 16,-24 20 128-16,0 0-128 0,68-54 0 0,-49 39 128 15,-2 1-128-15,-1-2 0 0,0-1 0 0,0-1 0 16,-3-1 0-16,1 2 128 0,-1 1-128 0,-1-3 0 16,-2 3 0-16,-1 4-128 0,3 0 128 0,-7 0 0 0,1 6-144 0,-1 3 144 15,0-1 0-15,-3 4 0 0,0 2 0 16,-1 0 0-16,3 1 0 0,-2-1 0 15,1 2 0-15,2 1 128 0,-3-3-128 0,1-1 0 16,3 1 0-16,-3 0 0 0,2-2 0 0,1 0 0 16,-1-2-144-16,2 0 144 0,-4-5-144 0,3 4 144 0,1 1 0 0,-2-3-144 15,2 0 144-15,-2-4 0 0,2 6 0 0,0-4 0 16,-2-2 0-16,2 4 0 0,0-4 0 0,-2 4 128 0,2 1-128 16,-1-1 0-16,-3 2-128 0,4 1 128 15,-5-2-1056-15,1 4-128 0</inkml:trace>
  <inkml:trace contextRef="#ctx0" brushRef="#br0" timeOffset="81010.28">6067 16478 5519 0,'-11'5'496'0,"3"-5"-496"0,1 2 0 0,3-2 0 0,3 0 880 0,-1-2 80 0,0 0 0 0,-1-3 16 0,-3 2-48 0,-1-6-16 0,2-2 0 0,3 4 0 0,-1-1-736 0,3 3-176 15,3-1 0-15,1 3 0 0,3-1 0 0,2 3 0 0,1 1 0 0,2-2 0 0,2 2 320 0,-2 0 0 16,2 0 16-16,0 0 0 0,4 0 192 0,-6 0 48 16,4 0 0-16,-1 0 0 15,1 3 320-15,1 4 64 0,1 0 0 0,-3-1 16 0,6 4 0 0,0-3 0 16,0 3 0-16,2-3 0 0,-1 4-272 0,5-4-64 31,0 1-16-31,3-1 0 0,-30-7-464 0,0 0-160 16,103 21 0-16,-103-21 144 0,77 21-144 0,-39-5 0 15,2-2-160-15,0 2 160 0,2 4-128 0,1 1 128 0,1 4 0 16,1 3-144-16,-5 1 144 0,-1 3 0 0,-4-8 0 16,1 4 0-16,1 0 224 0,-2-4-32 0,3 2 0 0,2-3 0 15,-2-2 576-15,2 3 128 0,4 4 0 0,3-4 16 16,-2 2-304-16,6 1-64 0,-1-3-16 0,1 4 0 15,0-2-240-15,-6 4-48 0,2-3-16 0,-7 3 0 16,2 0-224-16,0 1 0 0,-1-3 0 0,3 3 0 16,-4 1 0-16,0-1 0 0,2 2 0 0,0 0 0 15,1-5 0-15,1 0 0 0,5-2 0 0,-7-5 0 16,-1-4 0-16,1-1 0 0,-2-4 0 0,-3-3 0 0,-4 1-256 0,-33-10 64 16,0 0 16-16,106 19 0 15,-106-19-1104-15,0 0-208 0,100 23-48 0,-100-23-16 16,0 0-448-16,88 21-96 0,-60-11-16 0,0 1-4032 15,-3 3-800-15</inkml:trace>
  <inkml:trace contextRef="#ctx0" brushRef="#br0" timeOffset="81834.7">5769 16415 8287 0,'0'0'736'0,"0"0"-592"0,0 0-144 0,0-2 0 0,0 1 448 0,2-1 64 0,-2-2 16 0,1-3 0 0,-1 2-528 0,-1-5 0 0,-1 3 0 0,-2-2 0 16,-1 0 0-16,-2 2-176 15,0-1 32-15,-7 2 0 0,4 1 144 0,-4-3-128 0,-2 4 128 0,-1-1-128 0,-1-4 128 0,-3 4 176 16,1 0-48-16,-1-6 0 0,-5 6 480 0,-2-2 96 16,0-2 0-16,-2 1 16 15,-5-3 240-15,2 1 64 0,0-2 0 0,2-2 0 0,-2-2-432 0,3 4-80 16,2 0 0-16,0-2-16 0,2 7-336 15,2-4-160-15,-6 6 160 0,0 1-160 16,-1-1 0-16,1 0 0 0,1 3 0 0,-1 2 0 16,2-1 0-16,-5 1 304 0,2-2-48 0,-1-2 0 15,-4 1 352-15,-1-4 64 0,-1 3 16 0,-2-3 0 0,0-5 80 0,0 4 0 0,3-3 16 0,4-6 0 32,-4 1-496-32,4-3-96 0,0 0-32 0,-2-4 0 15,4 2-160-15,-4-2 0 0,4-3 0 0,1 2 0 0,-1 0 0 0,-2-6 128 16,3 4-128-16,-5-6 192 15,0 6 80-15,0-5 32 0,-1 5 0 0,1-2 0 0,4 7-304 0,-4-2 0 16,-4 1 0-16,5 1 0 0,0 5 0 0,3 2 0 0,1 0 0 0,-1 7 0 31,3 0-576-31,-3 2-64 0</inkml:trace>
</inkml:ink>
</file>

<file path=ppt/ink/ink18.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7T20:51:34.071"/>
    </inkml:context>
    <inkml:brush xml:id="br0">
      <inkml:brushProperty name="width" value="0.05292" units="cm"/>
      <inkml:brushProperty name="height" value="0.05292" units="cm"/>
      <inkml:brushProperty name="color" value="#FF0000"/>
    </inkml:brush>
  </inkml:definitions>
  <inkml:trace contextRef="#ctx0" brushRef="#br0">24787 4469 12895 0,'2'-4'1152'0,"0"2"-928"0,-2 2-224 0,0 0 0 0,0 0 272 0,0 0 16 0,-2-1 0 0,0 1 0 0,-3 1 736 0,-2-1 128 0,-1 7 48 0,-3-3 0 0,1-1 16 0,-1 3 16 0,1-1 0 0,-1-2 0 16,3 1-240-16,-5-3-48 0,6 3-16 15,-5 1 0-15,2-1-192 0,1-3-32 0,2 3-16 0,-3-4 0 16,3 2-320-16,-4-2-64 0,2 0-16 0,3 0 0 16,-3 1-288-16,-2 1 0 15,-1 5 128-15,0 0-128 0,0 0 0 0,0 7 0 16,-4 2 0-16,2 1 0 0,0 2 0 0,2 2 0 15,0 3 0-15,3 6-144 0,0-4 144 0,2 7 0 0,5-3 0 0,2 0 0 0,0 6 0 0,0-3 0 16,4-5 0-16,1 3 0 0,4-4 0 0,-2 0 0 31,2-4 0-31,1-4 0 0,4-1 0 0,3-6-288 0,-17-12 48 0,0 0 16 32,0 0-2160-32,94 15-432 0</inkml:trace>
  <inkml:trace contextRef="#ctx0" brushRef="#br0" timeOffset="398.52">25218 3753 6447 0,'-4'-7'576'0,"3"5"-576"0,-3 2 0 0,4 0 0 0,0 4 1904 0,0 1 272 0,0 2 48 0,-2 3 16 0,1 9-944 0,-5 7-176 0,1 11-32 0,-7 5-16 0,0 7 320 0,0 1 64 15,-1 8 16-15,1 3 0 0,2 1-144 0,1 1-32 16,2 5 0-16,0-4 0 0,2 4-480 0,0 0-112 16,1-2 0-16,1 1-16 0,1-1-112 0,-2 0-32 15,3 0 0-15,-1-7 0 0,2-5-192 0,0-3-32 16,0 1-16-16,0-8 0 0,0-6-464 0,0-7-96 16,2-3 0-16,3-9-16 15,-2-3-1776-15,6-11-336 0,2-1-80 0,4-10-9680 0</inkml:trace>
  <inkml:trace contextRef="#ctx0" brushRef="#br0" timeOffset="765.47">25587 4584 2751 0,'-5'7'256'0,"0"-4"-256"0,1 4 0 0,4-4 0 0,-1 1 1232 0,-5-1 208 0,-2 10 32 0,-6 4 16 0,-4 7-176 0,-4 4-32 0,1 2-16 0,-2-1 0 16,4-1-192-16,-2 4-48 0,4-4 0 0,-3 5 0 15,5 0-112-15,1 0-16 0,2-2-16 0,3 1 0 0,5-5-176 0,4-2-16 16,6-6-16-16,4-3 0 0,1-6-352 0,4-5-80 16,4 1-16-16,-19-6 0 15,0 0-592-15,0 0-112 0,101-28-32 0,-101 28 0 16,56-37-320-16,-28 14-80 0,0-4-16 0,-2-3 0 0,0-1 576 0,-1 1 112 16,1-3 32-16,-5 0 0 0,-2 3 208 0,-3-1-176 15,1-2 176-15,-8 3-160 16,1-1-224-16,-3-2-32 0,-2 5-16 0,-3-3 0 0,-2 4 48 0,-2-2 0 15,1 6 0-15,-1 4 0 0,0 3 384 0,0 11 176 16,-1 3-16-16,1 6 0 0,-5 5 592 0,2 6 112 16,0 6 32-16,-6 9 0 0,3 3 256 0,-1 5 64 15,2 4 16-15,2 3 0 0,-2 9-80 0,1 2 0 16,1 3-16-16,4-1 0 0,-3-3-528 0,4-2-96 0,5-10-32 0,0-5 0 16,4-4-784-16,5-7-144 0</inkml:trace>
  <inkml:trace contextRef="#ctx0" brushRef="#br0" timeOffset="1081.08">26595 4380 16575 0,'-11'-5'736'0,"4"-1"160"0,2 5-720 0,0 1-176 0,1 1 0 0,1 3 0 0,-3-1 512 0,-2 4 64 0,-6 4 0 0,-7 3 16 0,-4 10-240 0,1 0-48 0,1 1-16 0,4 1 0 0,0-2 336 0,3-1 64 0,4-4 16 0,5 0 0 31,4 0-432-31,-1-3-80 0,10-4 0 0,-3-3-16 16,7 3-176-16,1-5-144 0,1 0 144 0,2 2-208 15,2-2 32-15,-1 5 16 0,1 2 0 0,0 3 0 16,-4 2-464-16,-2 2-80 0,-1 4-32 0,-4-1 0 0,1 2 336 0,-5-1 64 16,-1-1 16-16,0 2 0 0,-3-1 512 0,-1-5 128 15,1 3 0-15,-2 0 16 0,-1-2 528 0,1-2 96 16,-4-4 32-16,1 1 0 0,-1 3-720 0,-1 0-144 15,-3-1-128-15,1-1 192 0,0 1-192 0,0-3-176 0,0-1 48 0,1-5-10096 16</inkml:trace>
  <inkml:trace contextRef="#ctx0" brushRef="#br0" timeOffset="1414.9">27079 4728 9215 0,'2'-2'400'0,"-2"1"96"0,0 1-496 0,-2 0 0 0,-2 0 0 0,1 0 0 0,-2 1 1184 0,-2-1 144 0,-11 6 16 0,-4-3 16 0,-4 2-720 16,-1-1-128-16,0 3-48 0,0 0 0 0,7 0-32 0,-1 3-16 0,3-1 0 0,1 5 0 0,1-2-416 0,2 0-176 0,4 2 16 0,-4 4 0 31,9-3 160-31,-4 1 0 0,5 0 0 0,3-3 128 0,1 5 560 0,1-1 112 0,6 4 32 0,0-2 0 31,0 2-544-31,4 2-96 0,-3-2-32 0,5 0 0 0,-3 0-160 0,1-2 0 16,-1 0 0-16,0 0 0 16,3 0 0-16,-5 0 0 0,5-1 0 0,-7-3 0 15,5-2 128-15,-8 1 32 0,3-4 16 0,-5-3 0 16,-2-2-176-16,-5 2 0 0,-1-3 144 0,-5-1-144 0,-2-3 0 0,-5 0 0 16,-3 0 0-16,-6 0-192 0,-2 0-144 0,-3 0-48 15,0 0 0-15,1 2 0 0,-1 1 384 0,4 3 0 16,3-3 0-16,5 2-8768 15</inkml:trace>
  <inkml:trace contextRef="#ctx0" brushRef="#br0" timeOffset="1812.88">28271 4174 2751 0,'-19'16'256'0,"5"-2"-256"0,0-2 0 0,7 0 0 0,3-5 3536 0,3 2 672 0,1 1 128 0,-6 15 16 0,-1 8-2640 0,0 17-544 0,-5 8-96 0,4 3-32 0,-3 1-768 0,4 1-144 16,-2 5-128-16,2 2 144 0,4 6 320 0,-4 8 64 15,4-2 16-15,-1 1 0 0,1-6-384 0,-3-9-160 16,3 0 128-16,-2-9-128 15,1-5-480-15,-3-9-176 0,-2 1-48 0,-3-13 0 16,2 0-960-16,-2-7-208 0</inkml:trace>
  <inkml:trace contextRef="#ctx0" brushRef="#br0" timeOffset="2065.96">28097 4509 1839 0,'12'-60'160'0,"2"12"-160"0,-2 13 0 0,-5 21 0 0,0 5 576 0,5-17 96 0,9-24 16 0,10-25 0 0,6-4 656 0,-2 11 144 0,-11 27 32 0,-3 14 0 16,-5 17 1552-16,0 10 304 0,-6 10 64 0,0 6 16 16,1 8-1040-16,-4 4-208 0,0 4-32 0,-4 1-16 0,-1 5-1504 15,-2 0-288-15,-3 1-64 0,-3 3-16 16,1-1-288-16,-7 3 0 0,1 3-208 0,-1-7 80 0,2-5 128 0,-6 1 0 16,2 1 0-16,-8-2 128 0,1-7 112 15,0 0 16-15,-2-6 16 0,-1-3 0 0,-2 0 288 0,-2-3 48 16,-2-5 16-16,0 1 0 15,1-7-784-15,1 0-160 0,2-1-16 0,5-8-9536 16,3 1-1904-16</inkml:trace>
  <inkml:trace contextRef="#ctx0" brushRef="#br0" timeOffset="2431.1">28694 5066 8095 0,'6'12'352'0,"-6"-7"96"0,0 6-448 0,1-6 0 0,-1 0 0 0,0-1 0 0,0 1 736 0,0 2 64 0,0 7 16 0,2 2 0 0,2-1-432 0,-1-3-96 0,2 1-16 0,2-8 16 0,2-2 192 0,1-3 32 15,3-1 16-15,-1-3 0 0,3-3 288 0,1-3 48 0,2-1 16 0,-6-4 16 16,2-1-384-16,-4-1-80 0,1-1-16 16,-3 1 0-16,-6-1 288 0,-2 1 64 0,-2-4 16 0,-5 0 16 0,-1-3 0 0,-5 1 0 15,-4-1 0-15,-4 3 0 16,-2 5-416-16,1 4-64 0,-3 0-32 0,3 8 0 16,-1 2-160-16,2 6-128 0,4-1 192 0,1 10-64 15,2-3-128-15,4 4-128 0,1 5 128 0,2 0-192 31,4-1-1152-31,1-1-256 0,7 1-32 0,5-3-4896 0,1-3-976 0</inkml:trace>
  <inkml:trace contextRef="#ctx0" brushRef="#br0" timeOffset="2619.23">29266 4939 8287 0,'2'19'368'0,"-2"-7"80"0,1 4-448 0,1-2 0 0,-2-5 0 16,0 1 0-16,-2 4 816 0,1 9 80 0,-1 13 0 0,-7 11 16 0,0 9 352 0,-3 0 64 0,0-1 16 0,2-8 0 0,1-5-384 0,4-5-64 0,1-9 0 0,2-2-9088 0</inkml:trace>
  <inkml:trace contextRef="#ctx0" brushRef="#br0" timeOffset="3024.33">29686 4975 5519 0,'-4'34'240'0,"3"-8"64"0,1-2-304 0,0-5 0 0,0-5 0 0,0-5 0 0,0 8 0 0,0 11 128 0,0 16-128 0,0 10 0 0,0 1 0 0,3-6 0 0,1-5 0 0,3-13 0 0,-2-1 320 0,0-9 0 16,0-4 0-16,-1-8 0 16,-1 1-1152-16,-1-8-208 0,-2-2-48 0,0-7-16 0,0-4 928 0,-2 1 176 15,2-6 0-15,0-3 160 0,0-7-160 0,2-2 0 16,1-3 0-16,3-2 0 0,4-6 0 0,-3 1 0 16,5-2 0-16,-1 0 0 0,4-2 496 15,-1-1 128-15,2-3 16 0,3-1 16 0,-7 4 224 0,6-3 32 16,1-4 16-16,-2 6 0 0,3 4-32 0,-1 6 0 0,0 7 0 0,-3 8 0 15,-1 7 144-15,-1 7 32 16,-5 5 0-16,1 5 0 0,-4 7 608 0,-3 2 128 16,1 5 32-16,-3 7 0 0,3 1 16 0,-8 4 0 0,3 4 0 0,-3-2 0 15,1 5-1040-15,-1 4-208 0,2 2-32 0,-3-4-16 16,2-2-560-16,1 0-144 16,2-3-16-16,0-2 0 15,0 2-656-15,3-5-128 0,4-1-16 0,0-4-11648 0</inkml:trace>
  <inkml:trace contextRef="#ctx0" brushRef="#br0" timeOffset="3249.35">30447 4063 11967 0,'-3'12'1072'0,"1"-2"-864"0,2 3-208 0,0-5 0 0,-2 4 1712 0,1 4 288 0,-3 14 64 0,-1 22 16 0,-4 18-512 0,-1 10-96 0,1 0-32 0,4 4 0 16,3-4-96-16,-1-2-32 0,8 4 0 0,0 0 0 0,4 0-864 15,0 5-160-15,4-5-32 0,-2 1-16 16,5-6-1504-16,1-6-288 0,7-5-64 0,4-8-10192 0</inkml:trace>
  <inkml:trace contextRef="#ctx0" brushRef="#br0" timeOffset="3462.87">30095 4765 17503 0,'-5'0'1552'0,"9"0"-1232"0,-1 3-320 0,2-1 0 0,2 0 1408 0,-1-1 240 0,4 3 32 0,7-1 16 0,-17-3-784 0,0 0-144 0,108 37-48 0,-108-37 0 0,98 30-864 0,-98-30-176 16,113 20-48-16,-113-20 0 16,136 11-624-16,-136-11-128 0,178-4-32 0,-84-3-8752 0</inkml:trace>
  <inkml:trace contextRef="#ctx0" brushRef="#br0" timeOffset="3681.95">29513 4502 24879 0,'-36'15'1088'0,"13"-2"256"0,9-5-1088 0,11-1-256 0,3-3 0 0,3-4 0 0,4 1-704 0,4 3-208 0,6-2-48 0,-17-2 0 0,0 0 800 0,106 3 160 0,-106-3 0 0,91-5 0 0</inkml:trace>
  <inkml:trace contextRef="#ctx0" brushRef="#br0" timeOffset="4414.56">31810 3974 18431 0,'-9'3'816'0,"2"-1"160"0,4 0-784 0,-2 0-192 0,1-1 0 0,2-1 0 0,1 2 832 0,-3 0 112 0,-4 7 16 0,-5-1 16 0,-6 6-512 0,-5 4-96 0,-1-1-32 0,-1 2 0 0,2 2-64 0,-2 2-16 16,1-2 0-16,6 0 0 0,0-1 128 0,0 1 32 16,7-1 0-16,5-1 0 0,0 0-288 0,3-2-128 15,6 1 0-15,1-1 128 0,6 0-128 0,2 1 0 16,3-4 0-16,1 0 128 0,3-4-128 0,1 2 0 15,2-3 0-15,0 0 0 0,0-4-176 0,-21-5 48 0,0 0 0 0,0 0 0 32,0 0-272-32,102 12-48 0,-82-12-16 0,-7-3 0 15,1 1-48-15,-3 0 0 0,-2 1 0 0,-1 2 0 0,-6 1 320 0,0 3 48 0,-4 2 16 0,-1 0 0 16,-6 4 128-16,-5-1 0 16,0 4 128-16,-5 3-128 0,-4 1 384 0,-1 3 16 15,-2 0 0-15,-2 3 0 0,2-1 96 0,3-4 16 16,-1-3 0-16,3-3 0 0,1 3-368 0,1-2-144 0,7-2 128 0,-2-1-128 15,4-1 0-15,1-3 0 0,5-2 0 0,1 2 0 16,3-1 256-16,3-5 80 16,-1 1 16-16,3-2 0 0,8 0-352 0,-5 0 0 0,6-2 0 0,4-1 128 31,3-2-512-31,-21 5-112 0,0 0-16 0,0 0 0 0,99-18 176 0,-99 18 16 0,0 0 16 0,0 0 0 16,0 0 96-16,103 5 16 0,-91-1 0 0,0 5 0 0,-1 1 192 0,-4 2 0 15,-2 2 0-15,0 0 0 16,-1 5 192-16,-8 2 96 0,2 5 16 0,-1-1 0 15,-2 3 240-15,1-1 48 0,-5 3 16 0,4 0 0 0,2 4-48 0,-4-2-16 16,3-3 0-16,1 5 0 0,1-5 352 0,0-1 64 16,4 3 0-16,1-5 16 0,1-1-352 0,3 1-80 15,-4-3-16-15,6-2 0 16,0-2-32-16,7-4-16 0,-1 1 0 0,4-7 0 0,-19-9-352 0,0 0-128 0,0 0 0 0,114 15 0 31,-114-15-320-31,87-10-144 0,-87 10-48 0,106-26-9584 16,-106 26-1920-16</inkml:trace>
  <inkml:trace contextRef="#ctx0" brushRef="#br0" timeOffset="5732.21">24868 6644 5519 0,'1'2'496'0,"1"1"-496"0,2 2 0 0,-4-3 0 0,0 0 480 0,0 1 0 0,3 6 0 0,-1 2 0 0,1 8-32 0,-1 0-16 0,0 4 0 0,-2-1 0 16,0 1 272-16,-2 1 48 0,-1 1 16 0,3 6 0 15,-4 2 432-15,1 4 80 0,-4 6 32 0,-2 6 0 16,0 1-32-16,-1 4-16 0,-2 2 0 0,1 0 0 16,-5-6-304-16,2-4-48 0,2-1-16 0,0-7 0 15,0-1-480-15,3-6-96 0,-5-1-32 0,2-9 0 16,2-2-608-16,-4-5-128 0,3-5-32 0,1-4 0 16,3 0-528-16,0-10-96 0,3 0-32 0,4-4 0 0,0-7 624 15,4-5 112-15,1-5 16 0,2-5 16 0,3-6 368 0,4-8-176 16,4-2 176-16,-1-5-128 0,2-4 128 0,1-9 0 15,2-4 0-15,-1-4 0 0,2-4-304 0,1 2 32 16,-3 0 0-16,3 2 0 16,4 2-240-16,0 8-64 0,4 2 0 0,-1 9 0 15,-1 10 64-15,-3 7 0 0,1 5 0 0,-28 30 0 0,0 0 512 0,81-40 224 16,-81 40-16-16,0 0 0 0,0 0 816 0,99 28 176 16,-76-9 16-16,-4 6 16 0,0 1 112 0,-9 5 32 15,3 4 0-15,-7 2 0 0,-2 1-416 0,-6-1-64 0,-1-1-32 0,-6-1 0 16,-1-2-192-16,-1 0-32 0,-6-1-16 0,-2-8 0 15,-4 0 16-15,0-3 0 0,1-2 0 0,-3-6 0 16,4 1-144-16,-5-9-32 0,3-2 0 0,3-5 0 16,0-1-608-16,3-7-128 0,1-3-32 0,2-4 0 15,4-4-1936-15,5-7-400 16</inkml:trace>
  <inkml:trace contextRef="#ctx0" brushRef="#br0" timeOffset="6033.16">25692 6590 15663 0,'-4'19'1392'16,"3"-5"-1120"-16,1-2-272 0,1-5 0 0,1-3 0 0,0-3 0 0,0 6 128 0,1 0-128 0,4 9-704 0,-3 3-208 0,1 2-48 0,-2 2 0 0,-1 1 1248 0,2-3 240 0,-3-3 48 0,1-5 16 0,1 1 944 0,3-3 192 15,-3-4 48-15,2-4 0 0,2-1-1008 0,4-2-192 0,-2-2-32 0,3 1-16 32,-4-6-64-32,6-4-16 0,2 1 0 0,3-6 0 15,2-1 96-15,4-3 16 0,2-6 0 0,5 2 0 0,3-2-64 0,0-6-16 16,-1 1 0-16,-1 0 0 0,-5-4-224 0,-7 2-32 16,0-2-16-16,-7 5 0 15,-2 1-1376-15,-3-1-288 0,-5 1-48 0,1-3-6128 0,-5 8-1232 0</inkml:trace>
  <inkml:trace contextRef="#ctx0" brushRef="#br0" timeOffset="6510.11">26459 6038 14735 0,'-9'19'640'0,"0"-3"160"16,6-1-640-16,-3-4-160 0,5-1 0 0,1-3 0 0,-2 7 784 0,-1 7 128 0,-3 16 32 0,-1 10 0 0,-5 14-576 0,2-2-112 0,-3 0-32 0,5-3 0 0,1-4 640 0,0-3 128 0,3 1 32 0,4-10 0 0,4-1 80 0,3-4 32 15,-4-9 0-15,2 2 0 16,1-4-768-16,-1-5-160 0,-3 0-16 0,-1-7-16 15,3-6-176-15,1-5 0 0,2-2 0 0,-3-5 0 16,3-4-592-16,1-6-48 0,-1-6-16 0,5-4 0 16,1-8-144-16,-1-2-32 0,4-1 0 15,-1-1 0-15,1 0 256 0,1-2 32 0,2 0 16 0,1 1 0 16,2 8 32-16,-1 3 16 0,-2 4 0 0,1 11 0 0,-3 3 160 0,-3 8 16 16,-2 4 16-16,0 5 0 0,-3 3 480 0,1 6 80 15,-1 2 32-15,0 1 0 0,-4 3 720 0,2 1 160 16,0 5 32-16,-5 0 0 0,1 5-496 0,-1 0-80 15,-2-2-32-15,-2-1 0 0,-3-4-16 0,-4 0 0 16,-1-2 0-16,-4-4 0 0,-2 1 16 0,-1-4 0 16,-6 2 0-16,-1-5 0 0,-1 0 112 0,-1-5 32 0,2-1 0 15,-4-6 0-15,4 0-208 0,1-9-32 16,2 2-16-16,-2-6 0 16,8-4-944-16,-1-5-192 0,6-4-48 0,3 0-8880 0,3-8-1776 0</inkml:trace>
  <inkml:trace contextRef="#ctx0" brushRef="#br0" timeOffset="6777.46">27048 6020 23951 0,'-6'-1'1056'0,"6"-3"224"0,0 1-1024 0,4-4-256 0,-1 5 0 0,1-1 0 0,3 1-448 0,-4-3-128 0,6-2-48 0,1 5 0 0,-1 0-512 0,-2 4-96 0,-5 10-32 0,-2-1 0 16,0 6 2688-16,-7 4 544 0,3 8 96 0,-1 3 32 0,2 6-336 0,-6 4-64 0,4 1-16 0,0 8 0 15,-2-2-1088-15,1 1-208 0,3 3-64 0,-1-3 0 0,-1-3-320 0,2-3 0 16,1 3 0-16,0-6 128 16,2-2-544-16,2-1-96 0,1 0-32 0,3-1 0 15,-3-6-1504 1,2-3-288-16</inkml:trace>
  <inkml:trace contextRef="#ctx0" brushRef="#br0" timeOffset="6980.91">27421 6489 10127 0,'-7'5'896'0,"1"4"-704"0,3 0-192 0,-1-4 0 0,4 4 1152 0,0-4 208 0,-1 7 48 0,-3 7 0 0,-1 9-576 0,-4 12-96 0,-1 7-32 0,-1 4 0 0,-4-3 16 0,1 3 0 0,3-6 0 0,1-1 0 16,6-4 288-16,3-5 48 0,2-4 16 0,3-1 0 31,3-6-1696-31,3-5-336 0</inkml:trace>
  <inkml:trace contextRef="#ctx0" brushRef="#br0" timeOffset="7225.41">28147 6437 23951 0,'-15'3'2128'0,"4"4"-1696"0,8-3-432 0,1-1 0 0,-3-1 1136 0,-2 7 144 16,-9 1 16-16,-8 11 16 0,-11 9-1888 0,-4 3-384 0,-1 3-80 0,2-3-16 0,5 0 1056 0,1 4 0 16,5-2 0-16,4-2 144 0,5-3 960 0,5-1 192 0,4-3 48 0,2 0 0 15,5-6-704-15,6-8-144 0,4 0-32 0,3-7 0 0,4-3 0 16,3-2 0-16,-18 0 0 0,0 0 0 0,0 0-64 0,110-30-16 15,-110 30 0-15,80-33 0 16,-80 33-384-16,94-35 0 16,-94 35 128-16,104-33-128 15,-104 33-528-15,102-28-144 0,-102 28-32 0,90-29 0 16,-90 29-1024-16,75-26-192 0</inkml:trace>
  <inkml:trace contextRef="#ctx0" brushRef="#br0" timeOffset="7430.63">27495 6263 18431 0,'-15'-4'816'0,"10"2"160"0,1-1-784 0,4-1-192 0,4 3 0 15,-3 1 0-15,1-2-1184 0,7-2-288 0,5-1-48 0,7-4-16 0,-21 9 1184 0</inkml:trace>
  <inkml:trace contextRef="#ctx0" brushRef="#br0" timeOffset="7626.05">28931 6376 35935 0,'-3'3'3200'0,"3"1"-2560"16,0-3-512-16,2 3-128 0,-1-1 0 0,-1 1 0 15,-1 1 0-15,-6 9-128 16,-2 4-4576-16,-3 2-912 0,-2 1-176 0,-5 2-32 0,-2-2 4592 0,2 2 912 0,5-1 320 0</inkml:trace>
  <inkml:trace contextRef="#ctx0" brushRef="#br0" timeOffset="7810.04">28949 7154 31327 0,'-21'11'1392'16,"9"-8"272"-16,5-1-1328 0,0 0-336 0,3-2 0 0,2 0 0 0,1 0-448 0,-4-2-144 0,-4 2-48 0,-2-2 0 0,-8 2-3104 0,2-1-624 0,-2 1-128 0,-6 1-32 0,4 1 1200 0,0-2 256 0,2 2 32 0,0-1 16 0</inkml:trace>
  <inkml:trace contextRef="#ctx0" brushRef="#br0" timeOffset="27987.55">4072 7264 4607 0,'-2'-2'400'0,"0"1"-400"0,-1 1 0 0,3 0 0 16,0 0 0-16,-2 0 0 0,-2 0 0 0,-1 0 0 0,2-2 0 0,-6 0 0 0,4 2 0 0,0-2 0 0,5-1 0 0,-2 1-160 15,2 0 160-15,0 1 0 0,2-3 0 0,-2 1-144 0,0 1 144 0,0-3 0 0</inkml:trace>
  <inkml:trace contextRef="#ctx0" brushRef="#br0" timeOffset="28653.27">4408 7036 3679 0,'0'-5'320'0,"0"-1"-320"0,2 3 0 0,-2 1 0 0,0 2 624 0,0 0 48 0,1 0 16 0,-1 0 0 0,0 0-448 0,0 0-96 0,-1-2-16 0,-1 2 0 0,-2 0-128 0,-1 2 128 0,2-2-128 0,-4 2 128 16,0 1-128-16,-2 3 0 16,0-5 0-16,1 3 0 0,-3-2 0 0,-1-1 0 0,-4 1 0 15,1 2 0-15,-3 3-128 0,1 0 128 16,-2 0 0-16,-2 1 0 0,0-3 0 0,0 4-128 16,0-2 128-16,0-3 0 0,-3 4 0 0,-1-2 0 15,1-1 0-15,-6 3 0 0,4-1-128 0,0 2 128 16,2 0 0-16,-3 0 0 0,0 1 0 0,2 0-128 15,3-1 128-15,1 0 0 0,1 0 0 0,3-6 0 16,0 6 0-16,3-6 0 0,1 2-128 0,3-5 128 16,-2 2 0-16,3 0 0 0,0-2 0 0,1 0-160 15,4-2 160-15,-5 0 0 0,2 1 704 0,2-3 224 16,0 1 32-16,0-2 32 0,1 1 848 0,3 1 160 0,2-1 48 0,-1 1 16 16,4-3-384-16,-2 1-80 15,3 3 0-15,2-3 0 0,0 2-1056 0,3-4-208 16,-1 5-32-16,3-1 16 0,-1-1-320 0,2 1 0 0,3-3 0 0,0 5-128 15,1-3 544-15,-3 2 112 0,4 1 32 0,-1-1 16 16,2 2 144-16,0-2 32 0,2 2 0 0,4-3 16 16,-25 3-128-16,48-2-16 0,-48 2-16 0,56-2 16 15,-56 2-160-15,68-2-16 0,-68 2-16 0,68-5 16 16,-68 5-288-16,66-5-160 0,-66 5 160 0,56-5-160 0,-56 5 144 0,52-2-144 16,-52 2 0-16,0 0 176 0,61 9 80 0,-61-9 0 15,0 0 16-15,0 0 16 0,74 21-80 0,-74-21-16 16,0 0 0-16,66 10 0 0,-66-10-192 0,52 4 128 15,-22-8-128-15,-4 2 0 16,-26 2 0-16,61-5 0 0,-30 2 0 0,2-4 0 0,0 1 0 0,1 1 128 16,0 0-128-16,0-4 0 15,0 2 320-15,-4-3-16 0,3 5-16 0,0-2 0 0,4-2-144 0,-4 4-16 16,2 0-128-16,0-1 192 0,1 5-192 0,1-1 0 0,-37 2-144 0,76 3 144 31,-76-3-816-31,79 16-64 0,-79-16-16 0,73 21-14080 0</inkml:trace>
  <inkml:trace contextRef="#ctx0" brushRef="#br0" timeOffset="29507.96">3678 8198 11055 0,'-11'-7'976'15,"4"3"-784"-15,2 2-192 0,3 1 0 0,-1 1 640 0,3-2 96 0,0 2 16 0,0-4 0 0,-2-1-496 0,2 0-80 0,-2 2-32 0,1-3 0 16,-1 1-1616-16,0 3-336 0,0 1-64 0,-1 1-16 16,1-2 928-16,-3 2 192 0,2 0 48 15,-3 0 0-15,6 2 1024 0,-3-2 208 0,3 0 32 0,-2 1 16 0,2-1 1376 0,0 2 288 0,0 2 48 0,2-1 16 16,-2-1-656-16,5 0-128 0,2 1-32 0,0-3 0 16,3 2-848-16,3 0-176 0,1-2-48 0,5 0 0 15,0-2-144-15,2 0-48 0,7-1 0 0,3-3 0 16,2-1 304-16,6 2 64 0,1-2 16 0,3-2 0 15,6 2-32-15,1-3-16 0,10 1 0 0,-3-1 0 0,1 3-208 0,1-4-32 16,4 4-16-16,-1-5 0 0,3 7-288 0,5-2 0 31,-1-2 0-31,6 6 0 0,2 1 0 0,0-1-176 0,-1 1 176 0,-4-2-208 32,-4 4-752-32,-4 4-128 0,-64-4-48 0,122 10-9872 0</inkml:trace>
</inkml:ink>
</file>

<file path=ppt/ink/ink19.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7T20:52:34.813"/>
    </inkml:context>
    <inkml:brush xml:id="br0">
      <inkml:brushProperty name="width" value="0.05292" units="cm"/>
      <inkml:brushProperty name="height" value="0.05292" units="cm"/>
      <inkml:brushProperty name="color" value="#FF0000"/>
    </inkml:brush>
    <inkml:context xml:id="ctx1">
      <inkml:inkSource xml:id="inkSrc22">
        <inkml:traceFormat>
          <inkml:channel name="X" type="integer" max="30347" units="cm"/>
          <inkml:channel name="Y" type="integer" max="20231" units="cm"/>
          <inkml:channel name="T" type="integer" max="2.14748E9" units="dev"/>
        </inkml:traceFormat>
        <inkml:channelProperties>
          <inkml:channelProperty channel="X" name="resolution" value="1000.23071" units="1/cm"/>
          <inkml:channelProperty channel="Y" name="resolution" value="1000.04944" units="1/cm"/>
          <inkml:channelProperty channel="T" name="resolution" value="1" units="1/dev"/>
        </inkml:channelProperties>
      </inkml:inkSource>
      <inkml:timestamp xml:id="ts1" timeString="2024-02-07T20:53:02.833"/>
    </inkml:context>
  </inkml:definitions>
  <inkml:trace contextRef="#ctx0" brushRef="#br0">11204 7541 3679 0,'0'-3'320'0,"0"-3"-320"0,2 5 0 0,-2-1 0 0,2 0 320 0,1 0-16 0,-3 1 0 0,2-3 0 16,3-3 464-16,0 4 112 0,2-1 16 0,-5 2 0 0,3 1 368 0,-5 4 80 0,2 1 0 0,-2 4 16 0,0 1 240 0,-2 2 64 0,2-1 0 0,2 4 0 0,0 0-448 0,-1-2-96 16,1 5-16-16,-2 1 0 15,4 1-400-15,-4-2-96 0,1 3-16 0,-1 0 0 0,2 3-304 0,0 5-64 16,1 3-16-16,1-1 0 15,-1 3-16-15,3 4 0 0,-5 6 0 0,1 8 0 16,1-6 192-16,3 5 48 0,-1 1 0 0,-3-4 0 16,3 4-48-16,0-8-16 0,4 1 0 0,-6-3 0 15,6-2-240-15,-2-6-128 0,0 0 128 0,2-2-128 16,-4-6 0-16,4-4 0 0,1 3-160 0,1-8 160 31,-3-2-800-31,3-4-48 0,-3-3-16 0,1-5 0 0,0-2-1072 0,-2-2-224 0,2-5-32 0,-4-3-16 16,2-6 304-16,0-3 64 0,-6-2 16 0,1-7 0 15,0-5 416-15,-2-4 64 0,-4-6 32 0,-3-4 0 0,1 0 288 16,-5-6 64-16,-1-4 16 0,-2-2 0 0,0 0 816 0,0-4 128 16,-3 5 0-16,-3 1 128 0,5 3-128 0,-1 5 0 15,0 2 0-15,1 7 0 0,3 3 0 0,-2 1 0 0,1 1 0 0,3 4 0 16,1-2 1200-16,0-1 288 0,3 0 64 0,0-1 48 16,1 5-32-16,3-3 0 0,1-3 0 0,2 6 32 15,1 0-512-15,3 1-80 16,1 4-32-16,0 4 48 0,1 2-16 0,2 2 0 0,2-1 0 0,1 8 16 0,4 0-80 0,-3 1-32 31,5 0 0-31,-1 6 32 0,2-3-304 0,1 5-48 0,4 2-16 0,-24-1 32 0,0 0-224 0,0 0-32 16,96 37-16-16,-73-18 32 0,1 2-240 0,-3 3-128 15,-2 3 160-15,-2 4-32 0,1 2-128 0,-4 2 0 16,0-2 0-16,-7 2 0 16,-2 0 192-16,0-4 32 0,-5-1 16 0,-3 1 32 0,-3-5 208 0,-2 2 32 31,-4-4 16-31,-2 2 32 0,-2-5-80 0,-3 0-16 0,-2-3 0 0,-2-1 32 15,1-5-272-15,-1 0-48 0,-3-5-16 0,1 0 0 16,6-5-384-16,-2-2-80 0,4-2-16 0,3-3 0 31,2 2-1104-31,-1-1-240 0,5-1-32 0,3-2-16 16,3 2-112-16,2 3-32 0,2-1 0 0,6-3 0 0,-1-1 496 0,7 2 80 16,2-2 32-16,0-2-4000 0,1 6-784 0</inkml:trace>
  <inkml:trace contextRef="#ctx0" brushRef="#br0" timeOffset="333.57">11924 7849 5183 0,'14'9'0'16,"-6"-4"224"-16,-2-1-64 0,-3-4-16 0,-1 1-144 0,0-1 0 0,-1 2 0 0,3 0 0 0,-2 3 1600 0,1-1 272 0,-3-1 64 0,-2-1 16 0,-1 1-208 0,-8 3-32 0,4-3-16 0,-3 2 0 0,1 2-224 0,-5 4-32 15,4 1-16-15,1 0 0 0,0 4-400 0,2-1-96 16,0-1-16-16,6-1 0 0,-3 2-288 0,4-1-64 15,4 0-16-15,-3-2 0 0,3 2-416 0,1-2-128 0,6-3 0 0,-6 0 0 16,7-2 0-16,-3-2 0 0,1-1 0 0,2-1 0 16,6-3 0-16,-2-5 0 0,4 0 0 0,-4-8 0 15,2 5 0-15,-5-5 0 0,0 5 0 0,-5-4-144 16,-1 5 144-16,-3-6 0 0,-4 3-144 0,-2-2 144 16,-1-2 0-16,-4 3 0 0,-2-1 0 0,-2-4 128 15,-2 6-128-15,-1-6 160 0,-2 2-160 0,2-1 160 16,-3 6-160-16,1-1 0 0,2 8 0 0,2 2-176 15,1 5-336-15,6 4-64 0,-2 1 0 0,4 4-16 16,1 4-768-16,2-3-160 0,2 1-16 0,3-6-16 16,2 4-512-16,1-3-112 0</inkml:trace>
  <inkml:trace contextRef="#ctx0" brushRef="#br0" timeOffset="573.8">12429 7814 2751 0,'0'0'128'0,"0"-1"16"0,0 1-144 15,2 0 0-15,-2 0 0 0,2 0 0 0,1 1 896 0,-3 1 128 0,2 5 48 0,1 0 0 0,1 4 336 0,-3 1 64 0,1 3 0 0,0 3 16 16,3 1 160-16,-5 4 16 0,2 3 16 0,0-2 0 0,-2 2-304 0,0 4-64 0,0-4-16 0,0 7 0 16,1 2-192-16,-1-4-32 0,0 1-16 0,2-1 0 15,2-5-640-15,-1-1-128 0,4-6-32 0,-2-7 0 16,6-2-1088-16,-4-4-240 0,7-6-32 0,-4-2-9968 15</inkml:trace>
  <inkml:trace contextRef="#ctx0" brushRef="#br0" timeOffset="952.14">12731 7722 1839 0,'-6'5'160'0,"3"-1"-160"0,1 1 0 0,2-3 0 0,-2 5 1872 0,2-2 352 0,0 0 64 0,0 11 16 0,0 5-128 0,0 10-32 0,0 4 0 0,2 2 0 0,-2-4-656 0,2 0-128 15,1 3-16-15,-1-4-16 0,2-6-112 0,-3-2-32 16,6 4 0-16,-7-4 0 0,4-1-496 0,-1 0-112 16,1-4 0-16,-3-7-16 0,1 4-384 0,2-9-176 15,-4 0 160-15,0-4-160 0,0-3 0 0,0-2 0 16,1-3 0-16,-1-4 0 16,0-8-512-16,0 0 0 0,4-6 0 0,-1-1 0 0,1-6 112 0,1-1 16 15,-3-4 16-15,3-3 0 16,0-6 192-16,2 2 48 0,-2-3 0 0,1-2 0 0,2 5 128 0,-4-3 0 0,5-2 0 0,-1 3 0 31,-1 2 0-31,4 1 128 0,-4 9-128 0,3 4 128 0,-5 11-128 0,2 7 0 0,2 6 128 0,-4 4-128 16,1 4 272-16,1 2-16 0,-2 7 0 0,0 2 0 15,4 5 944-15,-6 2 176 0,2 4 32 0,1 7 16 16,-1 0-448-16,-2 4-80 0,3 3-32 0,-1 2 0 16,2 0-416-16,0 1-96 0,1-4-16 0,-1-5 0 0,2 1-336 0,0-3 128 15,5-8-128-15,-4-1 0 16,4-2-704-16,2-9-224 0,1-2-32 0,1-5-9216 15,1-3-1824-15</inkml:trace>
  <inkml:trace contextRef="#ctx0" brushRef="#br0" timeOffset="1158.48">13173 6954 9215 0,'-7'-5'816'0,"4"3"-656"0,3 2-160 0,0 4 0 0,0 1 1728 0,0 0 320 0,-2 7 64 0,-2 9 16 0,1 9 48 0,1 13 0 0,-1 4 0 0,6 2 0 0,-3 0-480 0,5 3-96 0,4-1 0 0,2-4-16 0,4 7-736 0,3 1-144 0,3 1-16 0,0 0-16 0,3 3-672 0,2-2 0 0,0 8 0 0,0-6 0 16,1-7-448-16,2 1-32 0,4 2 0 0,2-1-8896 15,0-1-1776-15</inkml:trace>
  <inkml:trace contextRef="#ctx0" brushRef="#br0" timeOffset="1377.48">12903 7560 13823 0,'-14'5'608'0,"5"-5"128"0,4 4-592 0,3-2-144 0,2-2 0 0,2 0 0 0,3 3 1280 0,4-1 240 0,2 1 32 0,8-1 16 0,7 0-976 0,-3-6-192 0,-23 4-32 16,0 0-16-16,0 0-352 0,127-28 0 16,-127 28 0-16,0 0 0 0,118-43 0 0,-118 43-208 15,84-44 80-15,-84 44-8944 0</inkml:trace>
  <inkml:trace contextRef="#ctx0" brushRef="#br0" timeOffset="1553.62">12384 7175 23039 0,'-32'14'1024'15,"18"-10"192"-15,4 4-960 0,1-2-256 0,6-5 0 0,1-1 0 0,0 4 720 0,2 1 112 0,2 2 0 0,3-4 16 0,9 3-2384 0,4-3-464 0,6-1-112 0,-24-2 0 0,0 0 1648 0,101-11 336 16,-101 11 128-16,0 0 0 0</inkml:trace>
  <inkml:trace contextRef="#ctx0" brushRef="#br0" timeOffset="1917.66">14105 6576 8287 0,'-20'9'368'0,"11"-7"80"0,-2 1-448 0,4-1 0 0,0-2 0 0,0 0 0 0,2 3-320 0,-7-1-160 0,-2 0-32 0,-7 3 0 0,-1-2-608 0,-3 6-128 0,6 0-32 0,0 1 0 0,0 1 2096 0,5 3 400 0,0 0 96 0,5 1 16 0,-3-1 784 0,5 2 144 16,0 3 48-16,3 4 0 0,1 3 32 0,1 0 16 0,2 7 0 0,2 4 0 0,3 4-608 0,4 8-112 16,0 3-32-16,4 11 0 0,3 2-928 0,2 6-192 15,1-3-32-15,0 0-16 0,2 5-432 0,2-5 0 16,1-2 0-16,2-5 0 0,2-5 0 0,3-4 0 16,4-1 0-16,3-10 0 0,6-6-448 0,-44-35 48 15,108 52 0-15,-108-52-12752 0</inkml:trace>
  <inkml:trace contextRef="#ctx0" brushRef="#br0" timeOffset="2298.05">14532 6851 5519 0,'-5'-5'240'0,"0"0"64"0,3-2-304 0,0 3 0 0,2 1 0 0,0 1 0 0,0-1 0 0,-1-4-256 0,-1 1 64 0,0 0 0 0,-1 2-16 0,-4 8 0 0,2 1 0 0,-1 2 0 0,1 5 2016 0,2-3 416 16,1 6 80-16,2-1 0 0,0 0-208 0,2 4-48 15,1-3-16-15,1 3 0 0,-1 1-1136 0,2-2-240 31,4 1-32-31,-2-1-16 0,0 2-480 0,3-3-128 16,1 1 0-16,-1-1 0 0,4 0 0 0,-3-6 0 16,4 4 0-16,-1-7 0 0,4 2 0 0,-1-6 0 0,-5-1 0 0,2-2-128 15,0-2 128-15,-2-1 0 0,2-6 0 0,0 2-128 16,2-5 128-16,1 1 0 0,-4 1 0 0,2-6 0 16,4 4 0-16,-1-2 144 0,3 0-16 0,1-1-128 15,1 2 128-15,0-1-128 0,-1-1 0 0,1 3 0 16,-23 12-160-16,0 0-144 0,68-39-16 0,-49 29-6048 15,0-2-1200-15</inkml:trace>
  <inkml:trace contextRef="#ctx0" brushRef="#br0" timeOffset="2536.21">15003 6587 9215 0,'-16'8'816'0,"11"-3"-656"0,3 1-160 0,-1-1 0 0,3 0 1792 0,3 0 320 0,-1 1 64 0,3 4 0 0,7 6-512 0,-3 6-128 0,7 4 0 0,-2 6-16 0,0 1-944 0,-2-2-176 15,0 4-32-15,0 2-16 0,0 1-80 0,1 2-16 16,-1 5 0-16,2 1 0 0,0 2 64 0,1-1 0 16,-4 4 0-16,1-6 0 0,4 4-128 0,-6-5-32 0,4 3 0 0,0-6-7936 31,-2-2-1584-31</inkml:trace>
  <inkml:trace contextRef="#ctx0" brushRef="#br0" timeOffset="2741.77">15616 7126 14735 0,'-5'0'640'0,"2"4"160"0,3-1-640 0,0 1-160 0,1 1 0 0,-1-1 0 0,2 1 1168 0,0 7 208 0,0 9 32 0,-2 7 16 0,-2 8-528 0,-2 3-96 0,-3 1-32 0,0 2 0 0,-1-2-576 0,1-4-192 16,1 1 0-16,5-8 0 0,1 4 208 0,1-6-64 16,3 2-16-16,3-6 0 0,-2-2-336 0,2-4-80 15,2-1-16-15,0-6-9712 0</inkml:trace>
  <inkml:trace contextRef="#ctx0" brushRef="#br0" timeOffset="3106.13">16200 6428 14735 0,'-24'17'1312'0,"10"-6"-1056"0,3 3-256 0,8-7 0 0,-1 0 2208 0,3-4 384 0,1 2 80 0,-6 8 16 0,-1 8-2096 0,-5 6-400 0,-5 10-192 0,-4 1 160 16,-2 4-1088-16,2-4-224 0,-1-3-32 0,1-3-16 0,7 1 1552 0,0-9 304 15,5-1 64-15,4-4 16 0,3-5 96 0,4-2 0 16,3-5 16-16,2-2 0 0,3 0-592 0,4-3-128 16,2 0-128-16,3-2 176 15,0 2-176-15,4-1 0 0,-23-1 0 0,0 0-176 16,0 0-64-16,91 21-16 0,-91-21 0 0,0 0 0 16,76 33-144-16,-76-33-48 15,0 0 0-15,72 46 0 0,-53-29 448 0,-3 4 0 0,-9 2 0 0,-7 1 0 16,-7 2 192-16,-2 6 112 0,-5-8 16 0,-5 9 16 0,-4 4 448 0,-5 3 96 15,0 0 16-15,-1-2 0 0,-3-1-192 0,5-3-16 0,-5-4-16 0,8-6 0 32,-2-1-1312-32,3-9-272 15,2-7-48-15,2-4-11648 0</inkml:trace>
  <inkml:trace contextRef="#ctx0" brushRef="#br0" timeOffset="3320.68">16163 6451 23039 0,'11'3'1024'16,"1"-3"192"-16,-1 0-960 0,-3 0-256 0,1 0 0 0,-2 0 0 0,3 0 160 0,8-2-16 0,-18 2 0 0,0 0 0 0,108 0-1280 0,-108 0-256 0,0 0-48 0,113-5-16 16,-113 5 576-16,0 0 112 0,108-26 32 0,-108 26 0 0,79-33 1552 0,-79 33 304 15,76-47 64-15,-76 47-6560 16,68-56-1296-16</inkml:trace>
  <inkml:trace contextRef="#ctx0" brushRef="#br0" timeOffset="3569.15">17094 5799 35135 0,'-4'21'768'0,"6"-5"176"0,2 1 16 0,4-3 16 0,5-5-784 0,-1 0-192 0,7 5 0 0,9 8 0 0,19 17 288 0,10 9 16 0,3 11 0 0,-5 2 0 0,-8 2-1968 0,-10 0-400 0,-7 3-80 0,-9-5-16 16,-4 5 880-16,-10-1 160 0,0 6 32 0,-12-1 16 0,-2-6 1472 0,-7 6 304 15,-4 5 48-15,-4 3 16 0,-4 0 816 0,-7 3 160 16,1 2 48-16,-3-3 0 0,2-3-896 0,-2-4-192 15,4-5-16-15,3-5-16384 0</inkml:trace>
  <inkml:trace contextRef="#ctx0" brushRef="#br0" timeOffset="9823.17">6316 9539 911 0,'-3'5'0'0,"-3"-5"0"0,5 2 0 0,-1-2 0 0,0 0 1008 0,2 0 112 0,0 0 32 0,0-2 0 0,2 0-320 0,0-1-48 0,-1-2-16 0,5-4 0 0,-3 4-560 0,1-4-208 16,-1 4 144-16,1 1-144 16,1-1 384-16,-2 0 0 0,2 1 0 0,4 3 0 15,-4-3 48-15,4 2 0 0,-2 1 0 0,2-1 0 0,1 0 272 0,1 2 64 16,-3 2 16-16,1-2 0 0,2 3-144 0,-1 1-16 16,1-2-16-16,1 3 0 0,-2 0-112 0,2-2-32 0,4-1 0 0,-4 0 0 15,4-2-208-15,1 0-64 16,1 0 0-16,1-2 0 15,2 0 96-15,-2-1 16 0,2-4 0 0,2 2 0 0,1-2 64 0,-1-4 16 0,1 4 0 0,2-3 0 16,-1 3-176-16,1-5-16 0,0 5-16 0,0-4 0 16,0 8-176-16,2-2 0 15,-4 3 144-15,-1 2-144 0,0 2 256 0,-4-1 0 0,-3 5-16 0,1-3 0 16,-1 6-240-16,-1-2 144 0,1 1-144 0,0-1 128 16,1-1-128-16,-1 1 0 15,3-6 0-15,2-1 128 0,-5 0-128 0,3-3 0 0,5-4 0 0,-1 0-176 16,3-5-64-16,0 5-16 0,2-5 0 0,0 6-9536 15</inkml:trace>
  <inkml:trace contextRef="#ctx0" brushRef="#br0" timeOffset="10567.5">8433 9392 3679 0,'-3'2'320'0,"-1"-2"-320"0,3 0 0 0,1-2 0 0,0 2 288 0,0-1-16 0,-2-3 0 0,-3-4 0 0,1 1-272 0,-1-6-224 0,1 6 32 0,3-5 16 16,1 7-192-16,-6-2-32 0,3 0-16 0,-1 4 0 15,3 3 416-15,-1 0 0 0,0-2 144 0,1 2-144 16,1 2 976-16,-2-2 96 0,-2 0 16 0,4 0 0 16,6 0 304-16,-5-2 64 0,4 0 16 0,1-1 0 0,2-4-576 0,1 1-96 15,2-1-32-15,1-1 0 0,0 3-560 0,0-2-208 16,2-2 144-16,2 4-144 0,0-2 0 0,1 0 0 15,2 0 0-15,-1 0 0 0,-3 3 0 0,4 1 0 16,2-1-144-16,2 1 144 0,0 1 0 0,4-5 0 16,1 5 0-16,-28 2 0 0,0 0 320 0,107-14 32 15,-107 14 0-15,0 0 0 0,139-12-112 0,-139 12-32 16,0 0 0-16,138-15 0 0,-138 15-208 0,0 0 0 16,132-6 0-16,-132 6 0 0,0 0 0 0,136-7 0 15,-136 7 0-15,110-7 0 0,-110 7 0 0,122-14 0 0,-122 14 0 0,127-13 0 16,-127 13-144-16,113-6 144 0,-113 6 0 0,101 0-7504 15</inkml:trace>
  <inkml:trace contextRef="#ctx0" brushRef="#br0" timeOffset="12146.88">7123 7114 911 0,'-5'4'0'16,"1"-3"0"-16,2 3 0 0,2-4 0 0,0 2 768 0,-1-2 64 0,-1 1 0 0,0 1 16 0,0-2-192 0,1-2-32 0,2 1-16 0,3-6 0 0,1 3-288 0,2 1-48 16,-2-1-16-16,1-3 0 0,2 6 336 0,-4-1 64 15,3 2 16-15,-2 0 0 0,2 0 288 0,-2 2 48 16,4-1 16-16,-4 3 0 0,2-2-64 0,0-1-16 15,-2 1 0-15,1-2 0 0,-1 2-416 0,2-2-80 0,1 2 0 0,1-1-16 16,2-1-432-16,-1 2 0 0,4 1 0 0,-4 1 0 16,6-2 0-16,0-1 0 15,3-1 0-15,0-1 0 0,2-1 0 0,2-2 0 0,1-1 0 0,2 0-176 32,2 0-736-32,4-4-160 0,-32 9-16 0,0 0-16 15,97-23-496-15,-67 13-80 0</inkml:trace>
  <inkml:trace contextRef="#ctx0" brushRef="#br0" timeOffset="12530.84">6909 8093 15663 0,'-6'11'1392'0,"6"-8"-1120"0,2 1-272 0,2-4 0 0,3-2-128 15,-1-2-96-15,7-3-16 0,9-1 0 0,11-10-208 0,-33 18-32 0,89-49-16 0,-89 49 0 0,91-41-2080 0,-91 41-432 0,0 0-64 0,129-28-32 0,-129 28 2544 0,0 0 560 16,146 8 0-16,-146-8 0 16,119 18 0-16,-119-18 0 15,118 9 0-15,-118-9 0 0,114 3 0 0,-114-3 0 16</inkml:trace>
  <inkml:trace contextRef="#ctx0" brushRef="#br0" timeOffset="14341.37">4624 10293 911 0,'0'-2'0'0,"2"0"0"0,-2 2 0 0,0 0 0 0,2-1 128 0,-2 1-128 0,1-2 128 0,-1-3-128 0,4 1 0 0,-4 4 0 0,-4-1 0 16,3-1 0-16,-1 2 640 0,0 0 80 15,-1 0 32-15,-1 0 0 0,1 2 16 0,-3-2 16 16,1 1 0-16,0-2 0 0,0 1-64 0,-1 0-16 16,3 0 0-16,-1 1 0 0,3-1-224 0,1 2-48 0,-2 0-16 0,2-1 0 0,2 3 48 0,-2-2 16 15,3 1 0-15,1-3 0 0,3 0-288 0,0-2-48 16,1-1-16-16,3-4 0 0,4 4-128 0,-2-4 0 16,1 0 0-16,1 1 0 0,1 1 0 0,1-4 0 15,1 8 0-15,-2-3 0 16,1 4 208-16,0-2 64 0,4 1 16 0,-2-1 0 15,4 2 256-15,-2-2 48 0,-2 2 16 0,0-3 0 0,1 1 0 0,-1 0 0 16,0 2 0-16,0 0 0 0,-2 2-208 0,3 3-32 16,-3-3-16-16,2 0 0 15,-1 1-128-15,3-1-32 0,-2-2 0 0,0 0 0 16,0-2 16-16,2-1 0 0,3-1 0 0,1-4 0 0,-1 4-80 0,2-3 0 16,2-2-128-16,-2 4 192 0,6-4-192 0,-4 4 0 0,1 0 0 0,3 0 0 31,-1 1 0-31,0 3 0 0,1 2 0 0,-3 4 0 0,3 1 0 0,-4-3 0 0,1 8 0 0,-3-3 0 15,4 6 0-15,-4-3 0 16,5 3 0-16,-4-4 0 0,-1-1-272 0,0 3 0 16</inkml:trace>
  <inkml:trace contextRef="#ctx0" brushRef="#br0" timeOffset="15041.67">6473 10241 911 0,'9'0'0'0,"-4"-2"0"16,-2 0 0-16,-1 2 0 0,0 0 624 0,0 0 32 0,3 0 16 0,-2 0 0 0,6 0 592 0,1 0 112 0,4 2 32 0,0 0 0 0,2-2 128 0,-2 0 16 0,3 0 16 0,1-2 0 0,3-2-736 0,3-1-160 0,4-3-32 0,0-3 0 16,5-3-512-16,-33 14-128 0,0 0 0 0,113-40 0 0,-113 40 0 0,0 0-176 15,126-43 176-15,-126 43-192 0,0 0 192 0,122-41 0 16,-122 41 0-16,0 0 0 16,130-12 0-16,-130 12 0 0,0 0 0 0,145 2 0 0,-145-2 0 0,101 10 0 15,-101-10 0-15,105 13-4736 16,-105-13-960-16</inkml:trace>
  <inkml:trace contextRef="#ctx0" brushRef="#br0" timeOffset="21197.42">5304 9488 1839 0,'-2'0'160'0,"0"0"-160"0,2 0 0 0,0 0 0 0,0 0 400 0,-2 0 48 0,2 0 16 0,-1 2 0 0,-1 5-16 0,-5 0-16 0,0 3 0 0,0 3 0 16,-5 4-128-16,1-3-32 0,1 2 0 0,-1-1 0 15,1-3 48-15,1 4 0 0,-3-4 0 0,2-1 0 16,3 4-320-16,-4-2 128 0,4-5-128 0,4 3 0 0,-4-2 272 0,3 1-48 0,3-3-16 16,-3 2 0-1,2 1 336-15,1 1 64 0,-3-3 16 0,2 6 0 16,1-2-256-16,-3 1-48 0,2 2-16 0,-1-1 0 16,1 2-160-16,0-2-16 0,-1 0-128 0,-1 1 192 15,3 1-48-15,-3 0-16 0,2-2 0 0,-1 3 0 0,3 1 128 0,-5-1 32 0,1 2 0 0,1-1 0 16,1-1 128-16,-1 0 32 15,1 1 0-15,-3-1 0 0,3-1 304 0,-2 0 64 16,3-1 16-16,-1 3 0 0,2-4-192 0,0-1-16 0,0 0-16 0,-2 2 0 16,2-1-432-16,0 0-176 0,-2 0 128 0,2 2-128 15,0 1 384-15,0-1-16 0,0 0 0 0,0-4 0 0,0 2 224 0,0-4 48 32,4 1 16-32,-1-3 0 0,4-1-192 0,0-1-32 15,2 1-16-15,1-4 0 0,4 0-416 0,-5-3 0 0,3 2 128 0,-1 0-128 0,1 0 0 0,4-2 0 16,-6 0 0-16,2 0-176 0,2-2 176 0,-3 0 0 15,1 0 0-15,2-3 0 0,-5-3 0 0,3 2 272 32,-5-1-32-32,3-3-16 0,-3 3 0 0,2-4 0 0,-2 3 0 0,2-4 0 0,-1-2-32 0,1 3 0 15,1-3 0-15,-3-5 0 0,6 3-192 16,-1-3 0 0,0 2 0-16,0-2 0 0,6 0 0 0,-6-1 0 0,3 5 0 0,1-4 0 15,2 3 0-15,-3-2 0 0,-1 1-128 0,2-2 128 16,-2 1-256-16,0 1 0 0,1 0 0 0,-6-1 0 15,3 1-64-15,-3-1 0 0,0 4 0 0,-6 0 0 16,3 1 320-16,-1-3-160 0,0 2 160 0,-3 0-128 16,3 0 128-16,-2-3 0 0,1 1 0 0,-1-3-128 15,-1 3-160-15,0 2-32 0,0-1 0 0,-2 1 0 16,-2-2-48-16,0 5-16 0,0 1 0 0,-3-2 0 16,2 5 256-16,-1-2 128 0,1 0-160 0,1 1 160 0,-3-1 0 0,1 0 288 15,3-1-32-15,-1 1-16 0,0 0-240 0,-1 2 176 16,1 2-176-16,2-3 160 0,-5 4-160 15,1 1 0-15,1-1 0 0,-3 1 0 16,1-1 0-16,0 2 0 0,0 1 0 0,-1-3 128 0,0 2 112 0,0 1 16 16,1-5 0-16,-4 3 0 0,2 3 0 0,2-5 0 15,-4 1 0-15,4-3 0 0,-2 4-256 0,2 1 128 16,-2-1-128-16,4-3 0 0,-6 1 0 0,0 2 0 16,2-1 0-16,0 1 0 0,0 1 0 0,-3-3 0 15,1 3-128-15,-1-1 128 0,-1 3-144 0,2-2 144 16,-1 0 0-16,0 2-144 0,-1 0 144 0,-1 2-128 0,1 0 128 15,3-1-128-15,-5 6 128 0,1-2 0 0,2 1 0 0,-2 2 0 16,3-1 0-16,-3-1 0 0,5 1-144 0,-4-2 144 16,3-2-336-16,1-1 0 15,0 0 0-15,1-2 0 0,1 1 144 0,0-1 48 0,1 0 0 16,3-1 0-16,-3 1 144 0,4 0 0 0,-5-2 0 0,3 4 0 16,-1-1 0-16,-1 5 0 0,3-1 0 0,-3 2 0 15,-1 5 0-15,-2 2 0 0,2 0 0 0,-4 2 0 16,0 3 128-16,2 0 16 0,0-2 0 0,0 1 0 15,2 1-144-15,-2 0 0 0,0 0 0 0,2 0 0 16,-2 2-240-16,2-2 80 0,-1 1 16 0,1-3 0 16,0 0 144-16,2 1 0 0,1-2 0 0,-2-3-128 15,4 0 128-15,-1 1 0 0,2-4 0 0,-1 1 0 16,4 1 0-16,-2-5 0 0,3 5 0 0,0-2 0 16,2 4 0-16,-2 0 0 0,2-5 0 0,0 5-128 15,0-2 128-15,4-2 0 0,-4 4 0 0,5-1 0 16,0-3-304-16,2 6 32 0,0-4 0 0,3-2 0 15,-3 4-752-15,2-3-160 0,1-1-32 0,-1-5-7088 0</inkml:trace>
  <inkml:trace contextRef="#ctx0" brushRef="#br0" timeOffset="22653.3">5560 9696 9215 0,'0'1'816'0,"0"1"-656"0,2-2-160 0,-1-2 0 0,1 2 400 0,2-1 48 0,4-1 16 0,-1-3 0 0,7-6-112 0,2 1-32 0,3-3 0 0,-2-4 0 15,3 1-320-15,-1-3 0 16,0 0 0-16,4-2 0 0,1 0 0 0,4-1 0 0,-4-1 0 0,4 2-192 16,0 2 192-16,0-2 0 15,2 5 128-15,1 1-128 0,-2 1 512 0,3 0 16 0,1 5 16 0,-3-1 0 16,1 4-64-16,-31 6-16 0,0 0 0 0,101-21 0 0,-101 21-336 0,0 0-128 31,98-33 0-31,-98 33 144 0,0 0-144 0,95-43 0 0,-95 43 0 0,0 0 0 16,95-51 0-16,-95 51 0 0,0 0 0 0,102-59 0 15,-102 59 0-15,0 0 0 0,105-50 192 0,-105 50-64 16,0 0 224-16,101-40 32 0,-101 40 16 0,0 0 0 16,96-39-80-16,-72 25 0 0,1 2-16 0,-3 0 0 15,-3-4-64-15,1 4-16 0,-3 0 0 0,-3-4 0 16,3 6-16-16,-3-2 0 0,0-1 0 0,2 5 0 16,-4-5-80-16,2 5-128 0,0-3 176 0,0 1-176 15,3-1 0-15,-1-1 0 0,0 3 0 0,-1-4 0 16,1 4 0-16,2-5 0 0,1-3 0 0,0-1 0 15,2-1-656-15,-2 2-48 0,2-1 0 0,0 6 0 16,0 1 0-16,-4-1 0 0,-3 7 0 0,2 0 0 0,-8 0 400 0,3-1 80 16,-1 5 16-16,-3 1 0 0,-3 0 208 0,-1 0 0 15,1 1 0-15,-2 1 0 0,-2 2 0 0,1-1 0 16,-1-1 128-16,-1 1-128 0,-1-1 128 0,0 0-128 16,0 1 144-16,-1 2-144 0,1 1 128 0,-5-5-128 15,2 5 0-15,-2 1 0 0,0 0 128 0,-2-4-128 16,-1 6 0-16,-1-2 144 0,-1-2 144 0,3 2 32 0,-4 0 0 0,0-4 0 15,3 4 176-15,-4-3 32 0,2 1 16 0,1-3 0 16,-3 1-144-16,0 3-16 0,4-1-16 0,-4-2 0 16,4 6-176-16,-3-2-16 15,1 0-16-15,-2 3 0 0,4-1-160 0,-2 5 0 0,3 2 144 0,-5-1-144 16,2 1 128-16,1 1-128 0,1 3 128 0,-1-5-128 16,4 4 256-16,0 1 0 0,2 0-16 0,-4-4 0 15,4 3-96-15,0 0-16 16,0-1 0-16,0 1 0 0,1-2-128 0,1 1 160 0,3-1-160 0,-2 1 160 15,-2-3-160-15,4-1 192 0,0-3-192 0,0 3 192 16,0 0 64-16,0-4 32 0,6 4 0 0,-6-5 0 0,1 5 176 0,3-2 48 16,1-2 0-16,-2 4 0 15,3 4-80-15,-3-4-16 0,2 1 0 0,4-1 0 0,-5 2-112 0,3-2-32 16,-2 0 0-16,2-2 0 0,2 2-272 0,-3-2 128 16,3 0-128-16,2 0 0 0,-4-1 0 0,3-1 0 15,-5-1 0-15,2-2 0 0,2-2 0 0,0 2 0 16,1-3 0-16,-1-3 0 15,1-1 0-15,-1-3 0 0,0-4 0 0,-1 0 0 0,3-5 0 0,-1 1 0 16,1-3 0-16,-1-3 0 0,4 0 0 0,-3 3 0 0,1 0 0 0,0 0 0 16,2 0 0-16,-4 3 0 0,4-1 0 0,0-2 0 15,-3 4 0-15,3-2 0 0,0-1 0 0,1 1 0 16,-2-2 0-16,1-1 0 0,-1-3 0 0,0 3 0 16,-1 1 0-16,-3-4 0 0,-1-1 0 0,-2 2 0 15,0-3 0-15,-2 0 0 16,-1-1 0-16,-1-2 0 0,2 2 384 0,-3 0-48 15,5 0 0-15,-5-3 0 0,3-4-80 0,-1 4-32 16,1-2 0-16,-2-1 0 0,3 5-224 0,-5 1 0 0,0 0 0 0,-4 4 0 16,3 3 0-16,-1 0 0 15,-2 3 0-15,3-1 0 0,-3 2 0 0,2-1 0 0,1 2 0 0,-3 1 0 0,2 1 0 0,-1 0 0 32,1 2 0-32,-3 3 0 0,3 0 0 0,-8-1 0 15,3 1 0-15,-2 0 0 0,-1-3 0 0,-1 3 0 0,1 0 0 0,-4-3 144 0,5 2 208 0,-1-4 32 16,1 5 16-16,-2-1 0 15,4 1 0-15,-1 2 0 0,1-2 0 0,-2 2 0 0,2 2-208 0,0-2-32 16,0 2-16-16,2-2 0 0,1 1-144 0,-3-1 0 16,4 0 0-16,0 0 0 0,-1 0 0 15,4 0 0-15,-2 0 0 0,-1 2 0 0,1-2 0 0,2 4 0 16,-2 2 0-16,1 0 0 16,-1-1-864-16,0 4-96 0,0-2-32 0,2 3-12944 0</inkml:trace>
  <inkml:trace contextRef="#ctx1" brushRef="#br0">18871 13944 0,'0'0'0,"0"0"32,0 0-32,0 0 15,0 0 1,0 0 0,0 0 15,0 0-31,0 0 15,0 0 1,0 0 15,0 0-15</inkml:trace>
  <inkml:trace contextRef="#ctx0" brushRef="#br0" timeOffset="28570">6832 8414 1839 0,'-4'1'160'0,"3"1"-160"0,-1 0 0 0,2-2 0 0,-2 0 704 0,0 3 96 0,1-1 32 0,-6 2 0 0,0-1 256 0,2-1 48 0,-2-2 16 0,1 0 0 0,3 0-144 0,1-2-32 0,-3 0 0 0,1-1 0 0,3-1-144 0,-3-1-48 15,1 2 0-15,1 3 0 0,0-2 112 0,-5 2 0 16,4 2 16-16,-3-1 0 0,1 3 48 0,0 5 0 16,0-4 0-16,1 0 0 0,3 4-336 15,-5-4-64-15,5 5-16 0,-1-3 0 0,2-1-80 0,0 1-16 16,2-1 0-16,1 0 0 0,2 1-192 0,-1-2-32 16,1-2-16-16,0 4 0 0,2-1-208 0,0-1 0 15,2 0 0-15,0 4-160 16,1-1-304-16,-3 6-64 0,4 0-16 0,-3 4 0 15,3 1-208-15,-4 0-32 0,1 2-16 0,-1 2 0 16,2-1-736-16,0 4-160 0</inkml:trace>
  <inkml:trace contextRef="#ctx0" brushRef="#br0" timeOffset="29047.67">7041 8584 8991 0,'0'4'0'0,"2"-1"0"0,-2 1 0 0,0-3 0 0,3 1 0 0,-3 2 0 0,0 6-208 0,0 1 32 0,2 6 16 0,-2-1 0 16,0-2 160-16,0-4 0 0,-2 1 0 0,2-6 0 15,0-2 0-15,0-1 176 0,2 1-16 0,0-6 0 0,-1 0 16 0,1-1 0 16,2-1 0-16,-1-6 0 0,2 4-176 0,-1-7 0 16,3 1 0-16,2-1 0 0,-2-2-128 0,-1-3 128 15,3 0-160-15,0-1 160 0,0 3-160 0,-1 0 160 16,-1-1-192-16,0 2 192 0,0 1-160 0,-2 4 160 15,1 1-128-15,-1 3 128 0,4 3 0 0,-8 4 128 16,3 2 0-16,-1 3 0 0,-1 2 448 0,0 6 80 0,0-1 32 0,-2-2 0 16,3 2 272-16,-3-1 64 15,2 3 16-15,-2-2 0 0,3-2-304 0,-1 3-64 0,0-3-16 0,0-1 0 16,1-2-144-16,2 1-48 16,-3-2 0-16,3-3 48 0,-1 4-352 0,-1-3-160 0,4-1 160 0,-3-3-160 15,1 0 0-15,0-3 0 0,0-1 0 0,1-1-5568 16,-1 0-1008-1</inkml:trace>
  <inkml:trace contextRef="#ctx0" brushRef="#br0" timeOffset="29266.98">7407 8398 3679 0,'0'12'160'0,"0"-8"32"0,2 4-192 15,-1-2 0-15,1-3 0 0,-2-1 0 0,2 3 656 0,1 5 96 0,4 4 16 0,-1 4 0 0,-1 3 704 0,2 0 160 0,-5-2 32 0,-1-4 0 0,3 1-128 0,-3-5 0 0,3 1-16 0,-1-7 0 16,1-2-1312-16,1-1-208 0,2-2-128 0,0-3-7744 16</inkml:trace>
  <inkml:trace contextRef="#ctx0" brushRef="#br0" timeOffset="29474.67">7618 8037 5519 0,'2'14'240'0,"-2"-8"64"0,1 4-304 0,1-3 0 0,-2-4 0 0,2 4 0 0,-1 2 1184 0,5 5 176 0,-1 10 48 0,2 10 0 0,2 2 128 0,-2 1 16 0,1-2 16 0,-1-2 0 0,0 1-496 0,-2 1-112 0,2-2 0 0,0 0-16 15,0-3-544-15,0 3-96 0,-1-7-32 0,1 0 0 16,-2-1-272-16,-2-4 0 0,1-2-176 0,-1-3-8912 16</inkml:trace>
  <inkml:trace contextRef="#ctx0" brushRef="#br0" timeOffset="29647.92">7586 8318 9215 0,'0'0'816'0,"0"0"-656"0,2 0-160 0,2 2 0 0,-3-2 1200 0,1 1 208 15,3 3 32-15,2 3 16 0,4 0 64 0,3 1 16 0,-6 1 0 0,5-4 0 0,-3 2-544 0,1-3-96 16,2-2-32-16,0-4 0 0,2-2-688 0,1-4-176 16,-2 2 0-16,0-6 0 15,-2 3-1376-15,0-3-304 0</inkml:trace>
  <inkml:trace contextRef="#ctx0" brushRef="#br0" timeOffset="29821.74">7407 8285 7359 0,'-9'5'656'0,"2"-2"-528"0,6 1-128 0,-1-2 0 0,2-1 1264 0,-2-1 208 0,-7 6 64 0,-1 6 0 0,-4-2-400 0,0 1-80 0,4 1-16 0,-1-7 0 16,4 0-1328-16,0 1-272 0,2-6-48 0,1-2-16 15,1-5-1872-15,1 2-384 0,2-6-80 0,-3 2-16 0</inkml:trace>
  <inkml:trace contextRef="#ctx0" brushRef="#br0" timeOffset="30014.79">6943 8133 911 0,'-8'16'0'0,"6"-11"0"16,-3 4 0-16,3-4 0 0,2 0 2512 0,0 0 432 0,2 1 64 0,-1 1 32 0,3 7-1344 0,-1 1-272 0,4-1-48 0,2-3-16 15,0-6-1488-15,1-2-320 0,2-6-48 0,2-2-16 16,2-1-1120-16,2-4-224 0,1 1-64 0,2-3 0 0,1 2 1536 16,3-6 384-16,-25 16 0 0,0 0 0 15,87-51-160-15</inkml:trace>
  <inkml:trace contextRef="#ctx0" brushRef="#br0" timeOffset="30404.35">7870 8605 14735 0,'9'2'640'0,"-4"-2"160"0,1 0-640 0,-1 0-160 0,0 0 0 0,-1 0 0 0,1 0 1280 0,5 0 208 0,6-2 48 0,5 0 16 0,0 1-256 0,0 1-48 0,-2-4-16 0,0 1 0 0,2-4-720 0,-4 2-160 16,3-1-32-16,-3-2 0 0,0 2-320 0,-1-1-256 16,-2-3 32-16,0 5 16 15,0-6-1216-15,-2 4-240 0</inkml:trace>
  <inkml:trace contextRef="#ctx0" brushRef="#br0" timeOffset="30712.37">8317 8267 9215 0,'-6'6'816'0,"5"-5"-656"0,1 1-160 0,-2 0 0 0,2-2 1344 0,0 0 256 0,2 0 32 0,-2 0 16 0,3 0 336 0,1 0 64 0,1-2 0 16,2-1 16-16,-5-3-768 0,1 1-144 0,2-2-48 0,2-3 0 0,-3 1-272 0,3-2-64 16,1 3-16-16,-1-3 0 0,6-3-432 0,-5 6-96 15,3-4-16-15,-1 5 0 0,-1 0-208 0,-2 0 0 0,3 5 128 0,-4 2-128 16,2-2 0-16,-1 6 0 0,0 3 0 0,0 0 0 16,0 0-400-16,-2 5 16 0,4-4 16 0,-5 6 0 0,3-1-16 0,1-3 0 15,-1 6 0-15,2-4 0 31,3-2-192-31,0 4-32 0,-3 0-16 0,3-3 0 0,2 3-208 0,-2 3-64 0,4-1 0 0,-2-1 0 32,3 1 256-32,1-4 32 0,1 6 16 0,-2-8-5504 0,-3-1-1104 0</inkml:trace>
  <inkml:trace contextRef="#ctx0" brushRef="#br0" timeOffset="30968.44">8465 8499 13823 0,'-11'2'608'0,"6"-2"128"0,2-2-592 0,1 0-144 0,0 2 0 0,2-3 0 0,2-1 1152 0,0 1 208 0,3-9 48 0,0 1 0 0,5-3 64 0,3-3 0 0,-3-1 16 0,4 1 0 0,3-2-288 0,1-2-64 16,1 2-16-16,0-2 0 0,2 2-848 0,0-1-272 0,2 0 160 0,-23 20-160 15,0 0 0-15,73-67 0 0,-73 67 0 0,0 0 0 16,78-64-592-16,-78 64 0 0,0 0 0 0,77-59-7440 31,-53 40-1488-31</inkml:trace>
  <inkml:trace contextRef="#ctx1" brushRef="#br0" timeOffset="10739.71">23927 15833 0,'0'0'0,"0"0"0,0 0 16,0 0 15</inkml:trace>
  <inkml:trace contextRef="#ctx0" brushRef="#br0" timeOffset="39106.25">11683 9835 6447 0,'-7'3'576'0,"6"-1"-576"0,-1 0 0 15,0 0 0-15,2-2 208 0,0 0-64 0,0 0-16 0,-2 0 0 0,2 1 320 0,0-1 64 0,0 0 16 0,0-1 0 0,4-1 448 0,-4 0 96 0,2 0 16 0,-2 1 0 0,3 1 160 0,0-6 32 32,-1 5 16-32,3-1 0 0,1 2-384 0,1 2-80 15,-2 3 0-15,2-2-16 0,2 4-112 0,-1 2 0 0,1 0-16 0,1 6 0 0,-1 1-288 0,0 3-48 16,1 2-16-16,-4 2 0 0,2 5-144 0,-1 0-48 16,0 3 0-16,-2-3 0 0,2 7-16 0,-1-1-128 15,-1 1 192-15,0 0-64 0,-1 2 256 0,1 1 32 16,0 0 16-16,0 1 0 0,0 1-224 15,-1-2-32 1,1-1-16-16,0-3 0 0,-3-1-320 0,2 1-64 0,-1-3-16 0,1-5 0 31,1 0-1040-31,-2-1-192 0,3-3-64 0,-1-4-8576 0</inkml:trace>
  <inkml:trace contextRef="#ctx0" brushRef="#br0" timeOffset="39471">11709 9743 3679 0,'2'-25'160'0,"0"15"32"0,1-2-192 0,1 5 0 0,-2 1 0 0,1-1 0 0,2 2 736 0,4-7 96 0,5-4 32 0,5 1 0 0,4-3-96 0,-4 6 0 0,-3 3-16 0,1 1 0 0,0 6 144 0,1-2 16 16,-1 3 16-16,1 1 0 0,-1-2-224 0,2 2-64 15,2 2 0-15,-2-2 0 0,1 0-176 0,0 1-32 16,1 3-16-16,2-1 0 0,-2 6-160 0,-2-2-48 16,-1 3 0-16,1 1 0 0,-5 5-208 0,0-3 0 15,-2 5 128-15,-3-1-128 0,-1 4 192 0,-4 0-16 16,-1 2 0-16,-3-1 0 0,-3 6 176 0,-1 0 32 16,-8 0 16-16,0 0 0 0,-2-4 112 0,-5 6 32 0,0-4 0 15,1 4 0-15,-3-6-224 0,-5 2-64 0,2 0 0 0,1-5 0 16,-3 0-64-16,2 0-32 0,-3-2 0 0,1-1 0 15,2-3-160-15,3-1-144 0,3-7 144 0,6 0-208 32,4-2-1216-32,4-3-240 0,4-2-64 0,2-2-6592 0</inkml:trace>
  <inkml:trace contextRef="#ctx0" brushRef="#br0" timeOffset="39955.71">12593 10033 12895 0,'-12'13'576'0,"5"-8"112"0,1 4-560 0,1-4-128 0,2 0 0 0,1-3 0 0,-1 6 448 0,-3 3 64 0,-1 8 16 16,-3 9 0-16,-1 2-288 0,3 1-64 0,1-3-16 0,3 3 0 0,3-3 16 0,1-2 0 0,0-3 0 0,3-4 0 15,4 0 544-15,-2-2 112 0,4 1 32 0,1-2 0 16,1-3 0-16,1-2 0 0,0 1 0 0,4-7 0 0,-6 4-592 0,4-5-112 15,0-3-32-15,-3-2 0 0,3-8-128 0,0 0-144 16,-4-5 144-16,0-1-208 0,1-3-32 0,-4-1 0 16,0-2 0-16,-2 0 0 0,0-1 80 0,-5-3 16 15,0-3 0-15,-3 2 0 0,-2 0 16 0,-1 2 0 16,1-1 0-16,-5 3 0 0,3 1 128 0,-5 5 0 16,1 0 0-16,2 2 128 0,2 2 0 0,-3 7 0 15,3 2 0-15,2 3 0 0,1 0-128 0,1 3 144 16,1 2-144-16,0 4 160 15,1-2-544-15,2 0-96 0,1 0-32 0,2-4 0 16,1-3-1152-16,2-3-256 0</inkml:trace>
  <inkml:trace contextRef="#ctx0" brushRef="#br0" timeOffset="40184.51">13076 9910 10127 0,'0'8'896'0,"0"-2"-704"0,0 1-192 0,1-4 0 0,1 2 1088 0,0 4 176 0,0 8 32 0,3 10 16 0,-2 9-176 0,2 3-48 0,-3-5 0 0,0-2 0 0,0-4-240 0,-1-6-48 15,3 1-16-15,-2-4 0 0,5-3-240 0,-4 1-48 16,2-5-16-16,1-1 0 0,2 1-480 0,-2-5-128 31,2 2-16-31,-3-4 0 16,4-3-1424-16,-2-1-288 0</inkml:trace>
  <inkml:trace contextRef="#ctx0" brushRef="#br0" timeOffset="40564.33">13382 9882 11967 0,'-3'10'528'0,"1"-4"112"0,-1-3-512 0,1 2-128 0,2 0 0 0,0-1 0 0,2 1 720 0,-2 6 112 0,3 3 32 0,-1 8 0 0,-2-1-112 0,0 2-32 0,2-2 0 0,-1-2 0 31,1-2 112-31,0-1 0 0,-1 0 16 0,3-4 0 16,1 2-160-16,-3-7-48 0,1 3 0 0,1-3 0 15,-1 2-384-15,1-4-64 0,1-1-32 0,-5 1 0 16,2-2-160-16,0-1 0 0,-2-2 0 0,0-2 128 16,1-1-448-16,-1-4-112 0,2 0-16 0,-2-5 0 15,2 1-352-15,1-6-80 0,-1 1-16 0,3-5 0 0,-5 2 512 16,4-2 80-16,-1-2 32 0,-1 1 0 0,0 1 272 0,-1 0 0 15,1 0 0-15,-2 0 0 0,4 2 576 0,-4 2 0 16,3 1 16-16,1 0 0 0,-1 8-16 0,1-3-16 16,1 8 0-16,0 1 0 0,2 4 160 0,0 1 48 15,2 1 0-15,1 4 0 0,-3 1 144 0,5 2 48 16,-3-3 0-16,2 4 0 0,1 1-368 0,-2-1-64 16,2 5-16-16,-1 1 0 0,1 1-176 0,0 0-32 0,0 2-16 0,2 0 0 15,-1 0-288-15,-3 0 160 0,2-1-160 0,-3-2 128 31,1-2-480-31,-3-3-96 0,4 3-32 0,-4-5 0 16,2-4-1488-16,-1-4-288 0</inkml:trace>
  <inkml:trace contextRef="#ctx0" brushRef="#br0" timeOffset="40788.01">13807 9433 7359 0,'-10'-23'320'0,"7"9"80"0,-4 3-400 0,3-1 0 0,4 9 0 0,0-1 0 0,2-3 1152 0,0 2 160 0,3-7 32 0,-2 5 0 0,4 2 320 0,2 6 64 0,-4 6 0 0,2 7 16 16,2 4 512-16,-2 3 112 0,3 1 0 0,-3 6 16 0,5 0-688 0,1 3-144 15,2 4-16-15,-1 2-16 0,4-1-688 0,-1 4-144 16,6 2-32-16,-1 0 0 0,6 9-352 0,-2-4-80 16,6 5-16-16,-3-3 0 15,1-2-544-15,-2 1-112 0,2-4-32 0,-6-4 0 16,0-3-1744-16,-4-6-336 0</inkml:trace>
  <inkml:trace contextRef="#ctx0" brushRef="#br0" timeOffset="40997.81">13870 9675 8287 0,'-2'-4'736'0,"2"-1"-592"0,0 3-144 0,0 2 0 0,0 0 1584 0,4-3 272 0,-1-1 64 0,4 1 16 0,4-1-80 0,3 2 0 0,0 1-16 0,3 1 0 0,2 0-432 0,6-4-96 16,-25 4-16-16,0 0 0 16,0 0-656-16,103-19-128 0,-103 19-16 0,0 0-16 15,101-31-480-15,-101 31-240 0,0 0 32 0,116-49 0 16,-116 49-928-16,0 0-176 0</inkml:trace>
  <inkml:trace contextRef="#ctx0" brushRef="#br0" timeOffset="41217.43">13238 9582 23039 0,'-23'18'1024'0,"13"-13"192"0,1 4-960 0,4-6-256 0,-1-1 0 0,6-2 0 0,0 2 400 0,-1-2 48 0,2 1 0 15,5-2 0-15,4-1-2368 0,4-7-448 0,3-3-112 0,-17 12-16 0,0 0 1968 0,84-54 384 0,-84 54 144 0,87-52 0 0</inkml:trace>
  <inkml:trace contextRef="#ctx0" brushRef="#br0" timeOffset="41582.89">14825 8725 16575 0,'-3'6'1472'0,"-1"-3"-1168"0,2 1-304 0,1-3 0 0,1 5 1184 0,-2-1 176 0,-2 7 48 0,-6 9 0 0,0 8-608 0,-3 13-112 0,1 5-32 0,3 2 0 0,-3-2 288 0,5 5 48 16,-1 2 16-16,4 2 0 0,4 0-176 0,2 0-48 15,7-1 0-15,-3 3 0 0,7-3-464 0,-1 3-112 16,5 3-16-16,-1-4 0 0,3-1-192 15,0-4 0-15,0-6 0 0,4 2 0 0,3-1 0 0,4-5 0 16,5 0 0-16,5-9 0 16,5-1-1536-16,-45-32-208 0</inkml:trace>
  <inkml:trace contextRef="#ctx0" brushRef="#br0" timeOffset="42059.8">15632 9183 6447 0,'-12'-3'576'0,"0"1"-576"0,6 0 0 0,-1-3 0 0,4 2 1024 0,1 1 112 0,-1 2 16 0,-4-2 0 0,-4 1 0 0,-4 1 0 0,-3 1 0 0,-1 3 0 0,2 6 96 0,-1-1 32 16,2 5 0-16,2-2 0 0,2 2-64 0,5 3 0 15,-1 1 0-15,1-1 0 0,5 2-672 0,0 1-144 16,4-1-16-16,0-2-16 0,5 4-368 0,0 0 0 15,-2 0 0-15,3-2 128 0,5 4-128 0,1-4 0 16,-4 2 0-16,4-2-128 16,0-2-128-16,3-1 0 0,-4-4-16 0,1 2 0 15,1-7-480-15,1 2-80 0,1-6-32 0,-4-1 0 16,2-2-224-16,-3-4-32 0,4-4-16 0,-4 1 0 16,0-2 176-16,-1-3 16 0,1-2 16 0,-1-5 0 15,-1 1 368-15,-1-1 80 0,-1 0 16 0,1 0 0 16,-7 0-112-16,5-4 0 0,-2 0-16 0,0-3 0 0,-3 2 288 0,-2-4 64 0,2-1 16 0,-2-5 0 15,-2 5 224-15,2-3 208 16,0 1-32-16,-5 8-16 0,3 3 352 0,-1 2 80 16,-1 13 16-16,1 1 0 0,1 6 112 0,0 5 32 0,-3 7 0 0,1 3 0 15,1 6 656-15,-1-2 144 16,3 3 32-16,1 4 0 0,0 0-368 0,0 4-80 0,1-1-16 0,5-2 0 0,-1 3-272 16,2-6-48-16,3 2-16 0,1-7 0 15,5-4-512-15,-4-3-96 0,5-3-32 0,4-3 0 16,0-3-1488-16,2-5-320 0,-2-5-48 0,-21 5-8720 15</inkml:trace>
  <inkml:trace contextRef="#ctx0" brushRef="#br0" timeOffset="42335.66">16118 8381 4607 0,'4'8'192'0,"-3"-3"64"0,5 1-256 0,-5 1 0 0,3-2 0 0,-2 0 0 0,3 6 1376 0,3-1 224 0,1 14 64 0,5 6 0 0,7 8 608 0,0 8 128 0,3-1 32 0,2 2 0 16,4 0-432-16,0 2-80 0,3-2 0 0,-2 5-16 16,6-2-560-16,-1-2-96 0,1 2-32 0,-6-5 0 0,2 4-288 0,-10-5-64 15,0-3-16-15,-8 3 0 0,-1-2-400 16,-10-2-96-16,-2 0-16 0,-4 0 0 0,-5 3-336 15,-5 1 144-15,-4 0-144 0,-7 8 0 0,-3-2 0 0,-9 1 0 16,1 3 0-16,-8-2-10352 16,0-7-2064-16</inkml:trace>
  <inkml:trace contextRef="#ctx0" brushRef="#br0" timeOffset="43493.37">10878 10216 5519 0,'0'-1'496'0,"-2"-1"-496"0,2 0 0 0,-1-1 0 0,-1 3 656 0,2-2 48 16,-7 0 0-16,-2 0 0 0,-1 2 576 0,-4 4 112 0,-4 5 16 0,1-2 16 0,-2 6 192 0,0 1 48 0,-1-3 0 0,1 5 0 0,2-3-448 0,1-2-96 0,1 5-16 0,-1-2 0 15,4 1-624-15,-4 3-128 0,2 1-32 0,-2 2 0 16,2 0-64-16,0 1 0 0,-3 6-16 0,1 2 0 0,-1 1-48 0,0 2 0 16,-3 0 0-16,1 2 0 15,0 2-32-15,0 1-16 0,-2-1 0 0,-2-1 0 0,2-1-144 0,-1 2 0 0,1 1 0 0,-2 0 128 31,-1 0-128-31,1 1 0 0,-1 1 0 0,1-2 0 0,2 4 0 0,0-4 0 16,2 1 0-16,3-6 0 0,1-2-176 0,4-8 176 16,1-2-128-16,3-6 128 0,5-3-880 0,-1-5-80 15,6-3-32-15,-1-4-6144 0,3-2-1232 0</inkml:trace>
  <inkml:trace contextRef="#ctx0" brushRef="#br0" timeOffset="43846.12">10049 10842 4943 0,'-4'14'0'0,"1"-4"192"0,-1-1-48 0,4-9 32 0,0 3-176 0,-2 8 0 0,-3 10 0 0,-2 10 0 15,-3 14 1504-15,1 0 272 0,2 4 48 0,0-5 16 0,4-4-192 0,1-2-48 0,2 0 0 0,0-3 0 0,2 0-224 0,1-9-48 0,2 2-16 0,4-4 0 0,-2-3-416 0,0-1-96 16,2 0-16-16,1-4 0 0,2 0-176 15,1-4-32-15,1-3-16 0,3-8 0 0,7-2 192 0,-24 1 32 16,0 0 16-16,103-60 0 0,-54 19-416 0,7-17-96 16,5-15-16-16,8-18-13776 15</inkml:trace>
  <inkml:trace contextRef="#ctx0" brushRef="#br0" timeOffset="48791.25">5745 12641 3679 0,'-6'2'320'0,"3"-2"-320"0,1 0 0 0,2 0 0 0,0-2 640 0,0 0 48 15,-3-1 16-15,-1-1 0 0,1-1-336 0,-1-4-64 0,1 2-16 0,1 0 0 0,0 0 160 0,2 2 48 0,0-2 0 0,0-2 0 0,2 4 80 0,1-5 0 16,1 3 16-16,3-2 0 0,0 2-464 0,2 0-128 16,-4 0 0-16,0 2 0 0,-2 3 176 0,4-1 16 15,-5 1 0-15,3 2 0 0,-1 0 448 0,-1 0 112 16,3 2 16-16,-1-1 0 0,2 3 304 0,0-4 64 16,-2 2 16-16,2-1 0 0,0 1-384 0,0-2-80 0,3 0-16 0,-1 0 0 15,2 0-384-15,-1-2-80 0,0 2-16 0,1 0 0 16,1 2 0-16,0 2 0 0,0-3 0 0,2 1 0 15,0 2 384-15,2-1 64 0,-2-1 0 16,2 0 16-16,3 1 32 0,0-1 0 0,0-2 0 0,2 0 0 16,0 0-320-16,2-5-64 15,1 3-16-15,0 0 0 0,3 2-96 0,-5 0-32 16,3 0 0-16,-3 0 0 0,-1 0-160 0,2 2 192 0,-4 5-192 16,0-4 192-16,0 2 64 0,-1 4 32 0,1 2 0 0,-5-3 0 15,3 3 80-15,1-1 16 0,-1-1 0 0,-1 1 0 16,0-3-112-16,1-1-16 0,2 1 0 0,0-4 0 15,2 1-96-15,4-4-32 0,-1-2 0 0,-24 2 0 16,0 0-128-16,0 0 0 0,138-35 0 0,-138 35 0 16,92-38 0-16,-92 38 0 0,96-42 0 0,-96 42 0 15,92-44 0-15,-92 44 0 0,89-42 0 0,-89 42 0 0,0 0-176 0,126-47 176 16,-126 47-128-16,95-33 128 16,-95 33-512-16,100-22 0 0,-100 22-16 0,99-16 0 15,-99 16-544-15,0 0-96 0,134-3-32 0,-134 3-11328 0</inkml:trace>
  <inkml:trace contextRef="#ctx0" brushRef="#br0" timeOffset="49773.18">9380 12590 911 0,'-11'0'0'0,"6"-1"0"0,-4-1 0 0,4 0 0 0,3 2 288 0,0-2-32 0,1-1 0 0,-6-1 0 0,1-1-32 0,1-5-16 0,-3 1 0 0,2-3 0 0,3 1 0 0,1 1 0 16,2-1 0-16,2 3 0 0,1-3 240 0,1 3 64 16,-1 1 0-16,3-2 0 0,-5 4 352 0,4-2 80 15,-3 1 16-15,2 3 0 16,-1 1 64-16,1 0 0 0,-3 1 16 0,1-1 0 0,3 0-160 0,-1-3-48 15,3 3 0-15,-4-1 0 16,3 3-352-16,1 0-80 0,0-2-16 0,-1 0 0 16,3 1 0-16,2-1-16 0,-1 0 0 0,2 0 0 15,1 2 160-15,-1-3 48 0,2 3 0 0,-2-2 0 0,4 0-256 0,-1 1-64 16,3 1 0-16,-1 0 0 0,-1-2-16 0,3-2-16 16,4 1 0-16,-4-2 0 0,2 1-16 0,1 2 0 15,-1-3 0-15,0 2 0 0,-2 1 112 0,2-3 0 16,4 3 16-16,-4 0 0 0,1 2 128 0,1 0 32 15,1 0 0-15,-1 0 0 0,3 2-160 0,-2-2-16 0,3 0-16 0,-7 0 0 16,5 0-128-16,-1 2-32 0,1-2 0 0,-1 0 0 16,2 0 16-16,-1 0 0 0,1 2 0 0,-2-2 0 15,0 5-160-15,1-3 0 0,-2-2 0 0,-1 1 0 32,3-1-576-32,-3 0-192 0,3-1-32 0,-1-3-10784 0</inkml:trace>
  <inkml:trace contextRef="#ctx0" brushRef="#br0" timeOffset="73209.82">4378 13369 1839 0,'0'5'160'0,"0"-5"-160"0,2 0 0 0,-2-3 0 0,2 1 0 0,0 0 0 0,-1 0 0 0,3-3 0 0,3-7 224 0,0 3-32 0,0-3-16 0,0-2 0 0,-4 5 448 0,2 1 80 0,-3 2 32 0,0 5 0 16,0-1 704-16,-2 0 144 0,3 0 16 0,-3 2 16 16,2 0-96-16,0 0-32 0,-1 2 0 0,-1 0 0 15,0 0-464-15,0-2-80 0,-1 0-32 0,1 1 0 16,-2-1-384-16,0 0-80 0,0 0 0 0,1 0-16 16,-3 0 112-16,2 0 32 0,-3 0 0 0,3-1 0 15,1-1-64-15,-3 0 0 0,2 0 0 0,1-1 0 16,-1 0-304-16,2-1-64 0,0 2-16 0,-4-1 0 15,4 1-128-15,-1-1 0 0,1 3 0 0,0-2 0 0,0 2 128 0,1 0-128 16,-1 2 128-16,4-1-128 0,-4 1 192 0,2 3-64 16,1-1 0-16,1 4 0 0,-1-1 160 0,4 4 32 15,-3-2 0-15,1 1 0 0,4-1-64 0,-4 3-16 16,2-2 0-16,1 3 0 16,1-3-112-16,2-1-128 0,-4-2 176 0,3 1-176 0,-1-4 0 0,1-2 0 15,1-2 0-15,1 0 0 0,4-2 0 0,-4-2 0 16,2-1 0-16,0-2 0 0,1 4 0 0,-2-4 0 15,-1 2 0-15,2 1-144 0,-7 2 144 0,3-1 0 0,-6 3 0 0,-1-2 0 16,-1 2 0-16,-4 2 0 0,0 0 0 0,-1-1 0 16,-4 1 0-16,-2 2 0 15,0 1 128-15,1-3-128 0,2-1 0 0,-4-2 0 16,5 1 0-16,1-4 0 16,-1-1-560-16,3 1-16 0,1-3-16 0,1-1 0 15,1 2-128-15,1-2-32 0,3 1 0 0,-3 3 0 16,3 1-176-16,-1 1-32 0,-1 2-16 0,2 4 0 15,-1 1 272-15,-1 2 64 0,3 1 16 0,-1-2-7696 0</inkml:trace>
  <inkml:trace contextRef="#ctx0" brushRef="#br0" timeOffset="74050.23">5502 13158 4607 0,'-5'9'400'0,"2"-6"-400"0,-1 3 0 0,2-5 0 0,1 1 0 0,-1 0 0 0,0 3 0 0,-5 4-176 15,0 1-400-15,0 1-96 0,-5 4-16 0,2-1 0 16,3-5 688-16,0 1 0 0,1-3 0 0,3-1 128 16,1-1-128-16,0-4 0 0,4 1 128 0,-2-2-128 0,4 0 544 0,-3 2 0 15,5 0 0-15,-6-1 16 16,3 3-48-16,-1 3 0 0,3-4 0 0,-1 3 0 16,1-3 384-16,2 2 80 0,3-3 16 0,-1 0 0 15,5-2-224-15,3-2-64 0,1-3 0 0,3 0 0 0,1 1-496 0,1-6-208 16,5 4 176-16,-4-1-176 0,2-1 0 15,0 4 0-15,-26 4-128 0,0 0 128 0,0 0 0 0,117-17 256 16,-85 15-32-16,-6 2 0 0,7 0 432 0,-4 0 96 16,3 2 16-16,3-2 0 0,0 3-32 0,3 1 0 15,-5-1 0-15,2 1 0 0,0-1-192 0,-2 1-32 16,0 4-16-16,-5-2 0 0,1-1-96 0,-2 4-16 16,0-4 0-16,-4-2 0 0,3 4-64 0,2-1-32 15,-3-3 0-15,-1-1 0 0,4 1-96 0,-4 1-32 16,6-3 0-16,-4-1 0 0,5-1-16 0,-3-3 0 0,4 1 0 15,2 1 0-15,0-1-144 0,-1-3 0 16,1 1 0-16,0 2 0 0,0-3 0 0,0 3 0 0,-5-2 0 16,3 1 0-16,-6 2 0 0,-2 2 0 0,2 0 0 0,-1 0 0 15,-1 0 0-15,2 2 0 0,-3 0 0 0,-1-2 0 16,1 2 0-16,3-4 160 0,0 0-16 0,1 0 0 16,0-1 0-16,3-2 0 0,-2-4 0 0,5 4 0 15,-2-2-144-15,1-2 0 0,-1 4 0 0,2 0 0 31,0-1-496-31,-3 5-16 0,0 2-16 0,-3-1-9856 0</inkml:trace>
  <inkml:trace contextRef="#ctx0" brushRef="#br0" timeOffset="75410.45">9301 13280 5983 0,'-3'2'0'0,"-1"-1"0"0,2-1 0 0,2 0 0 0,0 0 0 0,-1 2 0 0,-1 0 688 0,-3 0 160 0,-1-1 48 0,1 3 0 15,4-2-272-15,-5 1-48 0,5 1-16 0,-1-3 0 0,2-1-112 0,0 2-32 16,2 0 0-16,-2 0 32 0,1-2 16 0,3 3 0 15,-2-1 0-15,-2 3 0 16,3-3 16-16,-1 1 0 0,-1 1 0 0,3-4 0 0,-1 3 96 0,3 1 32 16,-1-4 0-16,2 0 0 0,0 0-96 0,0-4-32 15,3 4 0-15,-3-1 32 0,5 1-32 0,-3-2-16 16,2 2 0-16,-1 0 0 0,2 2-48 0,2-1-16 16,-2 3 0-16,1-1 0 0,1 1 64 0,-2-3 16 15,3 1 0-15,-1 2 32 0,2 1-48 0,1-3-16 16,1-1 0-16,1 1 0 0,0-4-192 0,0-1-32 15,6-4-16-15,1 0 0 0,0-2-208 0,0 2 144 16,4-3-144-16,-6 1 176 0,2-1-176 0,-1 3 0 0,-1 0 0 0,1 2 0 16,-3 1 0-16,1 4 0 15,3 2-128-15,-3 3 128 0,-1-2 0 0,3 3 0 0,-4-1 0 0,1 4 0 16,1-2 208-16,3 1-32 0,-2-1-16 0,3-1 0 16,0 2-16-16,3-1 0 0,0-3 0 0,1 3 0 15,-3-4 0-15,3-1 0 0,4-2 0 0,-5-2 0 16,1 0-144-16,-1 1 0 0,1-5 0 0,1 1 128 15,-3 3-128-15,3-3 0 0,1 2 0 0,-4-2 0 16,-1 3 0-16,2-2 0 0,1 3 0 0,2-3 0 16,2-1 160-16,-35 5-160 0,0 0 192 0,113-5-192 15,-74 3 160-15,-1 0-160 0,0 2 128 0,-1-2-128 0,-4 1 0 0,-2 1 0 16,-1 0 128-16,1 0-128 0,-1 0 0 0,0-2 0 16,-2 2 0-16,-2 0 0 15,0-2 0-15,0-1 0 0,2 1 128 0,-4 0-128 16,1 0 0-16,3 1 0 0,-6-1 0 0,4 0 128 0,2 0-128 0,-5-1 0 15,3 0 0-15,-2-1 0 0,-1 2 0 0,0 1 0 16,-1-1 0-16,1 0 0 0,0 0 0 0,-8 2 0 16,3 0 0-16,-1 0 0 0,-1 0 0 0,-2 0 0 15,2 0 0-15,-4 2 0 0,2-2 0 0,-2 2 0 0,0 1 0 0,0-3 0 16,0 4 0-16,-1 3 0 0,1-2 0 0,-1-2 0 16,-1 6-704-1,2-2-64-15,-5-2 0 0,2 2-11568 0</inkml:trace>
  <inkml:trace contextRef="#ctx0" brushRef="#br0" timeOffset="76018.89">8534 13409 911 0,'6'9'0'0,"-3"-8"0"0,2 1 0 0,1 0 0 0,-5-2 960 16,-1 2 96-16,4-2 32 0,3 1 0 0,1 1 400 0,3 3 96 0,1-3 16 0,0 0 0 0,-5 0-320 0,2-2-64 0,0-2-16 0,1 0 0 0,2-1-560 0,1-6-128 15,4 2 0-15,0-5-16 16,3-2-496-16,0 3 0 0,5-3 0 0,1-3-4880 16,2 1-1040-16</inkml:trace>
  <inkml:trace contextRef="#ctx0" brushRef="#br0" timeOffset="83311.7">15043 11240 4607 0,'0'6'400'0,"0"-3"-400"0,0-1 0 0,0-2 0 0,0 0 896 0,2 2 80 0,-1-1 32 0,1 1 0 0,2 2-272 0,1-4-48 0,-5 1-16 0,0-2 0 0,0 1-384 0,-2 0-80 0,-5-2-16 0,0 4 0 15,2-1 288-15,-7 3 48 0,-2 1 16 0,-2 0 0 16,2 0 80-16,-3 6 16 0,-1-2 0 0,3 1 0 15,1-3-64-15,-2 2 0 16,2-2 0-16,2-4 0 0,0 4-384 0,1-5-192 0,1 0 160 0,-1-2-160 16,4 0 0-16,-1-2 0 0,-1 0 0 0,0-3 0 15,1 3 0-15,-3 2 0 0,-1-2-128 0,1 2 128 16,-4 4 0-16,-1 1 0 0,0 2-128 0,-1 2 128 16,1 1 0-16,1 4 0 0,-3 2 0 0,-1-4 0 15,2 4 0-15,1 1 192 0,0 2-16 0,2 1-16 0,2-3 224 16,-4-3 64-16,4-2 0 0,0 2 0 0,0 2-320 0,0-2-128 15,1-4 0-15,-1 6 128 0,3-2 96 0,-6 0 16 16,4-2 0-16,1 3 0 0,1 1 432 0,0-2 96 16,2-2 0-16,0 4 16 0,0-2 48 0,2 0 0 15,2-4 0-15,-3 4 0 0,3 0-256 0,1 0-32 16,-3 3-16-16,1 1 0 0,1 3-272 0,-2 3-48 16,-1 1-16-16,-2-3 0 15,3 1-64-15,-2 1-128 0,1-1 176 0,3-2-176 0,1-2 320 0,2-2-32 16,2-3-16-16,3-3 0 0,-1 1 160 0,4-3 16 15,1 3 16-15,1-5 0 0,1 3-304 0,1-3-160 0,2 5 160 16,-2-5-160-16,2 4 0 0,-2-4 0 0,4 7 0 0,-6-6 0 16,6 5 288-16,-4-1-32 15,1 2-16-15,1 0 0 0,-1 3 144 0,5 1 16 0,3-1 16 0,-4-1 0 16,1 1-224-16,-6 0-64 16,0-3 0-16,2 0 0 0,0-1-128 0,2-5 0 0,3 1 0 0,2-4 128 15,3-3 32-15,0-4 0 16,-24 2 0-16,0 0 0 0,0 0-160 0,112-21 0 0,-112 21 0 0,0 0 0 15,0 0 0-15,120-24 0 16,-120 24 0-16,0 0 0 0,0 0 0 0,126-14 0 0,-126 14 0 0,0 0 0 0,0 0 0 0,109-10 0 16,-82 8 0-16,-3 2 128 0,0 0 128 0,1 0 32 15,1 0 0-15,0 0 0 16,-2 2-128-16,-1 1-32 0,-2 2 0 0,2 0 0 0,-2-1-128 0,0 5 0 16,1-4 0-16,1-2 128 0,-1 3-128 0,5-1 0 15,1 0 0-15,-1-3 128 0,-27-2-128 0,0 0 0 16,0 0 0-16,131-4 128 0,-131 4-128 0,0 0 0 15,0 0 0-15,122-8 0 0,-122 8 0 0,0 0 0 16,0 0 0-16,108-4 0 0,-108 4 208 0,0 0-32 16,0 0-16-16,113-5 0 15,-113 5-160-15,0 0 128 0,0 0-128 0,112-2 128 0,-86 2-128 0,0 2 0 0,-3 0 0 16,3-2 0-16,2 1 0 0,-4-1 0 0,2 2 0 16,2-2 0-16,0 2 0 0,0-2 0 15,-4 0 0-15,4 0 0 0,-5 2 0 0,1-2 0 0,1 3 0 0,-1-1 0 16,-3 0 0-16,2-1 0 0,-2 1 0 0,0 0 0 15,-1-1 0-15,0-1 0 0,4 0 0 0,-5 0 0 32,0 2 0-32,1-2 0 0,-1 2 0 0,0 3 0 0,0-3 0 0,0 1 0 0,2-1 0 0,0 2 128 15,0-3 16-15,0 3 0 0,1 1 0 0,3-1 0 16,-2-3-144-16,1 1 0 0,0-2 0 0,1 0 128 16,-1 0-128-16,1-3 0 15,-1 1 0-15,-1-2 0 0,-1 1 0 0,-1-1 0 16,-2 3 0-16,2 1 0 0,-2 0 0 0,2 0 0 0,2 0 0 0,-2 0 0 15,-4 0 0-15,4 0 0 16,2 0 0-16,-2 1 0 0,-2-1 0 0,0 2 0 16,0-2 0-16,0 2 0 0,2-2 0 0,-1 0 0 15,0 3 0-15,3-6 0 0,-4 3 0 0,2-2 0 16,0 0 0-16,0 2 0 0,2-1 0 0,-1-1 0 16,-1 0 0-16,4-1 0 0,-6 1 0 0,0 0 0 0,2-1 0 0,-4 1 0 15,1 0 0-15,-1 0 0 0,-3 2 0 0,0 0 0 16,0 0 0-16,2 0 0 0,-6 0 0 0,4 0 0 15,0 0 0-15,-4 0 0 0,3 2 0 0,1 0 0 16,-4-2 0-16,0 0 0 0,1 2 0 0,1 1 0 16,2-3 0-16,-5 0 0 0,3 2 0 0,2-4 0 15,-7 2-128-15,5-3 128 0,-3 3 0 0,3-4 0 16,-2 2 0-16,3-3 0 0,-3 0 0 0,2-4 0 16,-1-1 0-16,-1-1 0 0,1 1-144 0,-3 1 144 0,1-3 0 15,0 3-128-15,1-1 128 0,-5 1 0 16,2-1-160-16,0 1 160 0,2-1-128 0,0 3 128 15,-2-6 0-15,3 5 0 0,-3-4 0 0,0 5 0 0,0-4 0 0,0 6 0 16,-2-2 0-16,2-2-128 16,-1 2 128-16,-1-1 0 0,2 1 0 0,-5-4 0 15,3 4 0-15,0-3-128 0,2 1 128 0,-4-3 0 0,3 3 0 0,-1-5-128 16,0-1 128-16,2 1 0 0,4-2 0 0,-4-3-128 16,6 0 128-16,0-6 0 0,1 4-176 0,3-1 176 15,2-4-208-15,0-2 80 0,-1 2-144 0,1-6-32 16,2 8 0-16,-2-4 0 15,-2 7-128-15,1 0-16 0,-1 2-16 0,1 0 0 0,-1 0 208 0,1-1 64 0,-1 3 0 0,-5 1 0 16,6 2 192-16,-3-1 0 0,1-3 0 0,-4 3 0 16,-1-1 0-16,-1 2 0 0,-3 4 0 0,0-4 0 15,0 0 0-15,-3 3 0 0,-1-3 0 0,0 4 0 16,1-1 0-16,-1-2 0 0,-1 2 0 0,0 1 0 16,0-4 0-16,-2 3 0 0,0-3 0 0,0 4 0 15,-2-1 0-15,0-3 0 0,-5 6 0 0,0-4 0 16,2 3 0-16,-5-2 0 0,1 3 0 0,-5-3 0 15,2 4 0-15,-6-3 0 0,1 1 0 0,1-1 0 16,-1-4 128-16,-2 3-128 0,1-3 0 0,-1-3 0 0,0 5 0 0,-2-4 0 16,-2 0 128-16,2 2-128 15,-1-1 0-15,-3 3 0 0,3-2 0 0,-6-2 0 16,2 6 0-16,-2-3 0 0,0-1 0 0,0 0 0 0,-2 4 0 0,-1-4 0 16,5 4 0-16,-6-3 0 0,3 1 0 0,1 4 0 15,0-5-128-15,-2 5 128 16,-1-3 0-16,1 4 0 0,-3-5 0 0,2 5 0 0,1-3 0 0,-4 3 0 15,2-4 0-15,-1 6 0 16,2 0 0-16,-6-2 0 0,1 3 0 0,-5 3 0 0,3 1 0 0,-5-2 0 16,-1 2 0-16,2-2 0 0,2 4 0 0,2-2 0 0,-1 2 0 15,-4-1 0-15,1-1 0 0,0 2 0 16,0 3 0-16,1-1-144 0,0 1-32 0,-2-3 0 0,1 1 0 0,-3 2 0 16,-2 2 48-16,0-3 0 0,1 5 0 0,3-1 0 15,-1-1-192-15,1 4-48 0,1-3 0 0,2 6 0 16,-6-1 48-16,6-5 0 15,0 6 0-15,0-7 0 0,2 5 112 0,-4-1 16 0,-2-2 16 0,1 1 0 0,-2-1 176 16,3-2-160 0,0 5 160-16,0-3-160 0,4-1 160 0,1-1 0 0,2 4 0 0,2-4 0 15,0 3 0-15,-2-3 0 0,2 5 0 16,2-3 0-16,-1 1 0 0,3-3 0 0,1 4 0 0,0-6 0 0,2 0 0 0,-2 1 0 16,4-5 0-16,-2 1 128 15,-2-2-128-15,3-2 0 0,3 1 0 0,-3-1 0 0,3-2 0 0,-1 3 0 16,-2-1 0-16,3 0 0 15,1 2 0-15,0-2 0 0,2 1 0 0,0 1-128 16,1 0 128-16,1 1 0 0,-1 1 0 0,-1 7 0 16,0 1 0-16,-2 2 0 0,-2 4 0 0,3-2 0 0,2 2 0 0,-1 1 144 15,2-1-144-15,1 1 0 0,0-1 128 0,2-4-128 16,-1 4 0-16,-1-4 0 16,0 2 0-16,2-4 0 0,0 3 0 0,0-5 0 15,-1 1 0-15,-1-2 0 0,2-4 0 0,-3 4-144 16,-3-1-96-16,3-3-16 0,-2 1 0 0,3-3 0 0,1 5-688 0,1-5-144 31,1 1-16-31,-2-2-10752 0</inkml:trace>
  <inkml:trace contextRef="#ctx0" brushRef="#br0" timeOffset="127252.17">22475 6928 9215 0,'5'0'816'0,"-3"-2"-656"0,2 2-160 0,-3 0 0 0,3-2 256 0,-1 2 32 0,6-1 0 0,3-3 0 0,4 2 96 0,0 2 32 0,-1 2 0 0,-1 3 0 16,-3-1 544-16,-3 6 96 0,3-1 32 0,-3 5 0 15,1 2 288-15,0 3 64 0,-2 2 16 0,3 1 0 16,-3 5-48-16,0 0-16 0,0-1 0 0,0 6 0 0,-2-1-400 0,2 1-80 16,-3 1-16-16,1 1 0 15,4 0-304-15,-4-3-64 0,2 0-16 0,0-1 0 0,0-2-304 0,0-2-64 16,0-3-16-16,0-4 0 16,-2-4-128-16,0-4-144 0,1-1 144 0,-3-6-208 0,1-3-64 0,1-1-16 15,-3-3 0-15,3-6 0 0,0 1 48 0,2-6 16 16,-2-6 0-16,2 0 0 0,2-7 224 0,-2-2 0 15,0-3 192-15,0 3-192 0,0-4 208 0,1-4-64 16,3-1-16-16,-1-2 0 0,3 0-128 0,-1 0 0 16,3 1 0-16,1 1 0 0,2 3 0 0,-1 4-192 15,-3-2 0-15,-2 8 16 16,2 1-1280-16,0 1-256 0,0 4-48 0,-2-2-5888 16,4 9-1184-16</inkml:trace>
  <inkml:trace contextRef="#ctx0" brushRef="#br0" timeOffset="127570.9">23366 6886 13823 0,'-11'7'608'0,"6"-2"128"0,3-1-592 0,-3-1-144 0,3-3 0 0,0 2 0 0,1-2 320 0,-5 2 48 0,-2 5 0 0,-3 1 0 15,-3 3-208-15,-1-1-32 0,2 6-128 0,-2-2 192 0,4 2 992 0,4-4 192 0,6 5 32 0,1 1 16 16,0-3-512-16,3 1-96 0,2 1-32 0,4-3 0 0,-2 2-656 15,5 1-128-15,-1-3 0 0,1-1 0 16,4-6 0-16,3-2-144 0,-2-2 144 0,6-3 0 0,-1-2-176 0,1-3 176 16,0-3-208-16,-1-5 80 15,-2-1-368-15,-7-5-64 0,0 2-16 0,-6-2 0 16,0 1 32-16,0-1 0 0,-4 2 0 0,-3-1 0 0,-2 4 352 0,-3-1 192 16,0 1-192-16,-4 0 192 0,0 5 0 0,-3-1 0 15,4 4 192-15,-8 1-48 0,2-2-144 0,2 5 192 16,0 2-192-16,-1 2 192 0,5 2-192 0,-1-1 0 15,2 2-192-15,3-1 192 16,3-1-1536-16,1 1-176 0</inkml:trace>
  <inkml:trace contextRef="#ctx0" brushRef="#br0" timeOffset="127777.71">23792 6717 11055 0,'-3'14'976'0,"1"-3"-784"0,4-1-192 0,0-5 0 0,-1-3 896 15,1 8 128-15,0 8 16 0,3 8 16 0,-3 11-736 0,1 1-128 0,3 4-48 0,-3-4 0 0,2 4 1072 0,1-2 224 0,-1 0 32 0,2 2 16 16,-4-4 192-16,4 4 48 0,2-2 0 0,-4 0 0 0,2-5-1232 0,0-2-240 0,0-2-64 0,0-6-8288 31,2-3-1664-31</inkml:trace>
  <inkml:trace contextRef="#ctx0" brushRef="#br0" timeOffset="128286.48">24545 6623 11967 0,'-3'11'1072'0,"1"-3"-864"0,2-4-208 0,-2-1 0 0,2 1 928 0,-1 1 144 0,-1 4 16 0,-9 8 16 0,-1 9-1104 0,-4 0 0 0,-1 2-160 0,-2-3 0 0,0-5 160 0,0 1 0 0,-1-1 0 0,1-1-128 15,-2 0 448-15,6 0 112 0,-3 0 16 0,2 2 0 0,4 0-448 0,2 3 0 16,-1-1 0-16,4 1 0 0,6 3-144 0,-3-5-64 16,8 1-16-16,-3-4 0 15,6-5-384-15,2-2-80 0,0 2-16 0,3-5 0 16,2-2-320-16,0-4-64 0,2-1 0 0,-1-2-16 15,6-2-144-15,0-7-32 0,2-1 0 0,3-7 0 0,-5-3 912 0,0 0 176 16,-2-5 48-16,0-4 0 0,-2-1 144 0,-1-1 0 0,-2-4 128 16,-2 0-128-16,0 0 432 0,-3 0 16 15,2-5 0-15,-4 0 0 0,3 0 704 0,-6-5 128 0,3-4 48 0,1 0 0 16,-4-6-736-16,-1-8-144 0,1 0-16 0,-4-8-16 16,1 4-240-16,-1 0-48 0,0-1-128 0,-1 15 192 15,-1 6-192-15,0 9 0 0,-1 8 0 0,-1 8 0 16,-1 13 272-16,2 4 16 0,-1 7 0 0,1 3 0 15,1 7 1248-15,-3 7 240 0,1 4 48 0,1 1 16 16,1 6-720-16,0-1-144 0,2 6-16 0,0 2-16 16,4 1-128-16,1 4-32 0,2 7 0 0,0 3 0 0,3 4 304 0,2 1 64 15,2 2 16-15,0 1 0 16,2-1-224-16,-2-2-48 0,2 4-16 0,1 0 0 16,-1-2-448-16,-1 1-96 0,3-5-16 0,-1 1 0 15,-5-4-640-15,1-5-144 0,1-1-32 0,-4-8-14704 0</inkml:trace>
  <inkml:trace contextRef="#ctx0" brushRef="#br0" timeOffset="128491.78">23916 6411 17503 0,'-45'8'1552'0,"14"3"-1232"0,4-3-320 0,10 1 0 0,8-4 2048 0,4-1 336 0,-2-1 80 0,-3 6 16 0,-10 9-1232 0,-6 1-240 0,2 3-48 0,8-4-16 16,9-4-3360-16,9-6-656 0,7-4-144 0,10-6-32 0</inkml:trace>
  <inkml:trace contextRef="#ctx0" brushRef="#br0" timeOffset="129039.51">25931 5815 12895 0,'-9'0'1152'0,"4"0"-928"0,3 2-224 0,2-2 0 0,0 0 1296 0,-2-2 224 0,0 2 32 0,-6 0 16 0,-3 0 160 0,1-2 16 0,-4 0 16 0,2 2 0 0,-1-1-896 0,-2 1-176 15,4-2-48-15,-4-2 0 0,1-2 304 0,5 0 48 16,-7-1 16-16,4-1 0 0,2-1-560 0,-4-2-128 16,2-1 0-16,-2 2-16 15,1-4-304-15,-1 3 0 0,2 1-176 0,2 1 176 0,-1 1-368 0,3 8 48 16,2-2 0-16,-1 4 0 15,4 1 48-15,1 6 16 0,0 1 0 0,2 6 0 16,0 3-160-16,0 7-32 0,2 0 0 0,2 6 0 16,-1 8 448-16,4 5 0 0,-2 9 0 0,2 5 0 0,0 2 144 0,2 9 112 0,1 1 32 0,-4 2 0 15,6-1-160-15,-5-1-128 16,2 2 144-16,1 1-144 16,2 0-128-16,-3-7-128 0,1-12-32 0,-1-4 0 15,2 1-1504-15,-3-10-288 0,3 1-64 0,-6-9-8224 16</inkml:trace>
  <inkml:trace contextRef="#ctx0" brushRef="#br0" timeOffset="129253.65">25411 6456 15663 0,'-17'0'688'0,"8"0"144"0,2 0-656 0,4 0-176 0,1 2 0 0,2-1 0 0,0 3 1120 0,2 1 192 0,-1 2 32 0,6 7 16 0,-1 0-544 0,6-2-112 0,-2 2-32 0,8-7 0 0,1 2-512 0,4-8-160 16,-23-1 0-16,0 0 0 15,97-10-288-15,-97 10-160 0,0 0-48 0,131-30 0 16,-131 30-624-16,92-19-128 0,-92 19-32 0,110-22-6912 0</inkml:trace>
  <inkml:trace contextRef="#ctx0" brushRef="#br0" timeOffset="129679.23">27035 5406 18431 0,'-12'0'816'0,"2"0"160"0,3 0-784 0,0 0-192 0,3 0 0 0,1 3 0 0,-2-3 1328 0,-4 4 208 0,-7 1 64 0,-5 0 0 0,-3 9-656 0,-6 3-128 0,2 3-32 0,-1 0 0 0,1 8-288 0,0-2-64 0,4 1-16 0,3 4 0 16,3 0 448-16,4 4 96 0,6-2 0 0,4 2 16 16,-1 2-224-16,5 1-48 15,5 9-16-15,-1 0 0 0,6 7-304 0,2 2-64 0,6 3-16 0,-1 2 0 16,4 7-112-16,2 1 0 0,-1 6-16 0,1-5 0 16,1 1-176-16,1-4 0 0,3-5 0 0,1-4 0 31,4-6-1040-31,8-7-192 0,6 2-48 0,1-10-13504 0</inkml:trace>
  <inkml:trace contextRef="#ctx0" brushRef="#br0" timeOffset="130178.37">27574 5592 1839 0,'-11'9'160'0,"4"-4"-160"0,2-2 0 0,0 4 0 0,3-1 1728 0,1-3 320 0,-3 2 64 0,1 9 16 0,-4 5 224 0,-2 4 32 0,2 10 16 0,-4 0 0 0,4 2-368 0,2-4-80 15,2 4-16-15,1 0 0 0,2 0-688 0,3 2-144 0,3 1-16 0,-1 2-16 16,2 2-800-16,2 5-144 0,1-2-128 0,1-3 144 16,2 3-144-16,-4-3 0 0,3 0 0 0,-5-4 0 15,4 2 0-15,-6-5 0 0,-1-4 0 0,-3-6 128 31,-1-6-688-31,-1-2-144 0,-1-5-16 0,-3-5-16 16,-1-3-240-16,-1-4-48 0,2-4-16 0,-2-1 0 16,0-7-80-16,0-5-16 0,0-4 0 0,0-9 0 15,2-5-16-15,0-3-16 0,0-6 0 0,1-1 0 16,1-5 208-16,1-1 64 0,-2-1 0 0,3-4 0 0,2-1 736 0,5-3 160 0,-1-1 0 0,4-1 0 16,5-5 576-16,1-4 64 0,3-4 0 0,1 7 16 0,0 13-160 0,0 7-48 15,0 5 0-15,-1 12 0 0,-3 4 112 0,3 8 16 16,-1 7 0-16,-3 2 0 0,4 8 960 0,-1 4 192 15,-1-1 32-15,-1 8 16 0,1 3-240 0,-4 6-32 0,2 6-16 0,-3 2 0 32,-3 4-544-32,1 1-112 0,-4 4-32 0,-1 0 0 0,-1 0-96 0,-3-4-32 15,0 4 0-15,-1 0 0 16,-5 0-16-16,1-4 0 0,-7-3 0 0,1 0 0 0,-2-2-304 0,-3-2-64 0,-3 6-16 0,-4-6 0 31,-5-3-128-31,0-2-16 0,0-3-128 0,0-6 192 16,2-3-656-16,0-5-144 0,4-4-32 0,1-5-10352 15,1-3-2064-15</inkml:trace>
  <inkml:trace contextRef="#ctx0" brushRef="#br0" timeOffset="130632.63">28253 6270 3567 0,'-5'-13'0'0,"0"1"144"0,2 0-144 0,-1 7 192 0,1 0-192 0,1 3 0 0,-3-3 0 0,-2-1 0 0,-2-1 1648 0,-7-3 272 0,-1 5 64 0,-1 1 16 0,4 8 560 0,4-1 128 0,0 9 0 0,3-1 16 15,0 6-1120-15,1 1-240 0,3 3-32 0,1 5-16 16,0 2-928-16,4 1-192 0,0 1-48 0,3 1 0 0,4-3-128 0,1 0 0 16,6-6 0-16,3-2 0 15,2-1 0-15,0-4 0 0,0-6 0 0,-2-2 0 16,4-3 0-16,-8-6-176 0,5-2 176 0,-3-6-128 16,0 1 256-16,-1-5 64 0,0-5 16 0,-1-3 0 0,3-5 624 0,-6 1 128 15,2-7 32-15,-4 2 0 16,-3-2-416-16,-3 0-64 0,-6 0-32 0,-3 3 0 0,-6 2-304 0,1 5-176 15,-6 1 192-15,-1 6-192 0,1 2 128 0,-5 9-128 16,0 3 0-16,-1 4 0 16,1 3 272-16,-4 9-48 0,5-2-16 0,0 0 0 15,3 4-576-15,5 2-112 0,0-4-32 0,6-6 0 16,1 3-1328-16,9-6-272 0,-1-3-48 0,4-2-5632 0,5-2-1120 0</inkml:trace>
  <inkml:trace contextRef="#ctx0" brushRef="#br0" timeOffset="130854.81">28776 5949 13823 0,'-7'7'1216'0,"2"-2"-960"0,3-1-256 0,2-3 0 0,2 3 832 0,-4 3 112 0,1 0 16 0,-3 9 16 0,-3 4-144 0,0 5-16 0,4 3-16 0,-4-4 0 15,1 6 800-15,5-4 176 0,-1 2 16 0,2 0 16 16,0 1-336-16,0-1-80 0,2 7-16 0,-1-2 0 0,1 4-688 0,2-6-144 15,-3 4-32-15,5-4 0 16,-3-3-512-16,2 2 0 0,1-6-160 0,1-1 160 31,1-1-1856-31,4-10-240 0</inkml:trace>
  <inkml:trace contextRef="#ctx0" brushRef="#br0" timeOffset="131244.54">29111 5939 15663 0,'0'3'688'0,"0"1"144"0,3-3-656 0,-1 5-176 0,-2 1 0 0,0-2 0 0,0 3 1200 0,0 6 208 16,0 12 32-16,0 6 16 0,-5 11-112 0,1-1-32 0,1 0 0 0,-2-2 0 0,3-2-80 0,0-3-16 0,-1 2 0 0,3-6 0 0,0-1-752 0,0-2-144 16,0-6-48-16,0-1 0 0,0-3-272 0,3-6 0 15,-1-4 0-15,1 1 0 16,1-5-448-16,-1-6-64 0,6-5 0 0,-5 0 0 15,3-9-768-15,-1-1-176 0,0-2-16 0,-1-4-16 16,4 2 208-16,-4-7 64 0,7-5 0 0,-3-3 0 16,3-6 384-16,-2 2 96 0,1 0 16 0,-2 1 0 15,-1-2-16-15,-1 1 0 0,0 1 0 0,0-1 0 0,0 4 608 0,2-1 128 32,-4 4 0-32,4 2 0 0,-2 8 624 0,0 4 112 0,2 5 32 0,-4 7 0 15,2 3 304-15,1 4 64 0,-1 6 16 16,4 2 0-16,-2 6 592 0,1 4 128 0,-3 3 32 0,3 5 0 15,-3 2-656-15,0 5-128 0,0 3-32 0,-5 4 0 16,0 2-400-16,0 5-96 0,-2-2-16 0,0 8 0 16,1-6-288-16,-1 3-64 0,4 1-16 0,3-4 0 15,-2 3-208-15,4-8 0 0,1-4 0 0,8-1-10208 16,1-7-2080-16</inkml:trace>
  <inkml:trace contextRef="#ctx0" brushRef="#br0" timeOffset="131551.29">29731 5251 4607 0,'0'-2'400'0,"2"-2"-400"0,1 1 0 0,-1 1 0 0,-2-1 2016 0,-2 3 320 0,2 0 64 0,-5 0 16 0,2 0 128 0,-3 0 16 0,-2 5 16 0,-3 2 0 0,1 0 176 0,1 3 48 0,0 4 0 0,2-2 0 0,4 6-1136 0,-1-1-208 0,1 6-48 0,1 5-16 15,2-2-816-15,0 9-144 0,5 3-48 0,-3 7 0 16,3 2 0-16,2 9-16 0,4 5 0 0,1 5 0 16,0-3-368-16,0 5 144 0,4-4-144 0,-4 2 0 15,4-1-208-15,0-4-160 0,1 0-16 0,2-11-16 16,0 1-1216-16,1-8-240 0,1 3-64 0,-1-10-13536 15</inkml:trace>
  <inkml:trace contextRef="#ctx0" brushRef="#br0" timeOffset="131771.94">29407 5977 13823 0,'-19'-17'1216'0,"10"4"-960"0,4 3-256 0,5 1 0 0,5 4 2800 0,-3 3 512 0,3-1 96 0,2-6 32 0,5 2-1392 0,6-5-288 0,1 3-48 0,4-1-16 0,4 6-1152 0,-2-5-224 16,-25 9-64-16,0 0 0 0,101-19-48 0,-101 19-16 15,0 0 0-15,127-29 0 0,-127 29-192 0,98-23 0 16,-98 23 0-16,120-31 0 0,-120 31 0 0,122-35-240 0,-122 35 32 0,103-35-14704 31</inkml:trace>
  <inkml:trace contextRef="#ctx0" brushRef="#br0" timeOffset="131962.97">28748 5494 29487 0,'-47'16'1296'0,"14"-9"288"0,9 5-1264 0,8-8-320 0,9-2 0 0,5-2 0 0,1 0 592 0,-5 1 64 15,-1 4 16-15,1-3 0 0,4 0-3936 0,10-4-800 0,6-6-160 0,11 1-16 0,-25 7 3328 0,0 0 656 16</inkml:trace>
  <inkml:trace contextRef="#ctx0" brushRef="#br0" timeOffset="132754.97">30829 5554 21183 0,'2'-2'1888'0,"0"0"-1504"0,-1 0-384 0,1 2 0 0,1 2 1152 0,-3-2 176 0,4 2 16 0,1-2 16 0,-3 5 80 0,-2 7 16 0,0 8 0 0,-7 2 0 16,2 8-144-16,-2 5-32 0,0 3 0 0,0 2 0 15,2 4-640-15,-6 6-128 0,2 1-16 0,1 3-16 16,-1 8-240-16,2 1-48 0,0 10-16 0,0 0 0 15,-2 6-176-15,2-1 0 0,4 9 144 0,-2-5-144 16,3 2 0-16,4-10 0 0,-1-4 0 0,5-5-192 16,1-11-928-16,0-13-192 0,0-6-32 0,-2-12-16 15,-2-13-1520-15,-1-6-320 0,-2-11-48 0,-2-5-16 16,-1-8-176-16,-1-7-32 0,1-10-16 0,-6-5 0 16,2-5 1376-16,-3-2 256 0,-3-5 64 0,-4-1 16 0,1-1 1136 15,-1-3 240-15,-2-2 32 0,1-4 16 0,1 1 656 0,1-6 128 16,4 6 16-16,-2-6 16 0,4-3 864 0,3 3 160 15,5 6 48-15,4 3 0 0,1 5-176 0,6 6-16 16,-4 10-16-16,4 3 0 0,1 2-64 0,4 7-16 16,4 0 0-16,-3 8 0 0,8-3 928 0,0 2 176 15,6-2 32-15,-29 23 16 0,70-43-368 0,-70 43-80 16,0 0-16-16,124-42 0 0,-124 42-1008 0,0 0-208 16,94-5-32-16,-70 12-16 0,-5 7-448 0,1 3-96 15,-5 2 0-15,1 6-128 0,-4-1 240 0,0 4-64 0,0-2-16 0,-5 5 0 16,0-3-160-16,-1 4 0 0,-5-3 144 0,1-1-144 15,-4 0 0-15,-6 0 0 0,-1 3 0 0,-3-3 128 16,-4 3 0-16,0-3 0 0,-3 4 0 0,-2-5 0 16,-3 1-128-16,-2-2 128 0,-6 2-128 0,3-5 128 31,-1-2-720-31,-1-2-144 0,1-3-32 0,-1-4-9936 0,6-5-2000 0</inkml:trace>
  <inkml:trace contextRef="#ctx0" brushRef="#br0" timeOffset="133144.76">31477 4768 9215 0,'-5'7'816'0,"0"-3"-656"0,5 1-160 0,3-2 0 0,-1 1 1552 0,0-1 288 0,1 6 48 0,2 5 16 0,8 7-576 0,2 5-112 0,10 0-32 0,1 4 0 0,2-1-576 0,5 8-112 15,-3-1-32-15,4 3 0 0,3-1 160 0,1 6 16 16,4 3 16-16,3 3 0 0,1-1 64 0,3 7 16 15,1-1 0 1,4 3 0-16,0 1 0 0,-3 2 0 0,-6 2 0 0,-8-2 0 0,-10 5-384 0,-16-2-80 16,-9 3-16-16,-13-1 0 0,-8 0 288 0,-11 0 48 15,-8 2 16-15,-2-4 0 0,-2-3-128 0,-5 4-32 16,0-2 0-16,-5-8 0 16,1-2-1408-16,6-13-304 15</inkml:trace>
  <inkml:trace contextRef="#ctx0" brushRef="#br0" timeOffset="136241.4">28775 4136 4607 0,'-18'12'400'0,"4"-5"-400"15,4-2 0-15,3 2 0 0,3-3 1360 0,2-3 192 0,1 3 48 0,-6-2 0 0,-4 8-864 0,-3-1-160 0,-1 3-48 0,-1-5 0 0,4 3 368 0,-2-4 64 0,5-5 0 0,0 1 16 0,6 0 544 0,1-4 96 16,-3 2 32-16,3 0 0 0,2-2-304 0,5 2-48 15,-3-1-16-15,-2 1 0 0,4 0-288 0,-1 0-64 16,1 0-16-16,3 0 0 0,-4 1-272 0,1 1-48 16,1 2-16-16,-2 4 0 0,1-2-384 0,-1 6-64 15,3-3-128-15,2 4 176 0,-3 1-176 0,6-1 0 16,-1 0 0-16,4 5 0 0,0-2-192 0,2-1 48 16,0 3 0-16,3-1 0 0,-2-1 144 0,2 3-208 15,-3 0 80-15,0 5 128 0,-2-1-176 0,-4 2 176 16,-3 2-128-16,0 0 128 0,-2 6-208 0,-3-4 32 15,0 3 16-15,-2-1 0 0,-4 0-32 0,3 1 0 16,-1-1 0-16,0-5 0 0,0-5 64 0,2-2 0 0,2-5 0 0,0-3 0 16,1-5 0-16,1-2 0 0,5-4 0 0,-6 0 0 15,6-2 128-15,-1-5-208 16,5-5 80-16,-1-5 128 0,2-2-192 0,1-6 192 16,-1-3-160-16,2-1 160 0,0-1 288 0,1-5 160 0,1 7 16 0,1-5 16 15,-2-2 112-15,1 8 32 0,-1-3 0 0,2 2 0 16,-5-2-240-16,4 4-32 0,-1-5-16 0,0 0 0 15,-1 4-208-15,0 1-128 0,-1-2 128 0,3 1-128 0,-1-3 0 0,-3 4 0 16,2 0 0-16,0 3-192 31,-2 2-1072-31,3 0-208 0,-5 0-64 0,2 2-7312 0,-2 2-1472 0</inkml:trace>
  <inkml:trace contextRef="#ctx0" brushRef="#br0" timeOffset="137399.7">28926 4648 18431 0,'-17'17'1632'0,"6"-6"-1312"0,3-2-320 0,6-4 0 0,2-5 320 0,2-2 0 0,-1 2 0 0,3-3 0 0,3 1-576 0,1-7-128 0,3-3-32 0,1-6 0 16,0-2-336-16,0-8-64 0,1 2-16 0,1-7 0 0,-4 1 832 0,4-8 192 15,0 0 32-15,3-4 0 0,-4-4 1280 0,-1 1 256 16,2-2 48-16,-6-2 16 0,3 1-416 0,-6-4-64 16,2 0-32-16,0 3 0 0,0-1-928 0,-3-2-176 15,-1 0-32-15,-3 0-16 0,0 2-160 0,-3 3 0 16,-3-1 0-16,1 3 0 15,-4 0 0-15,-1 5-144 0,1 0 144 0,-1-2 0 16,-1 6-256-16,3 0 64 0,-5 1 16 0,3 1 0 16,-1-3 176-16,-1 1-128 0,2 0 128 0,-2 1-128 15,-1 4 128-15,-1-2-208 0,-1 0 80 0,-3 1 128 16,-1-1-400-16,-2 5 32 0,-1 2 16 0,-10 6 0 0,-1 2 352 0,-3 3 0 0,-5 0-144 0,0 1 144 16,2 5 0-16,-3 1 0 15,-1 3 176-15,-4-2-176 0,-2 6 368 0,-3 3-48 0,0 0 0 0,-4 0 0 16,-2 2-64-16,-8 6-32 0,0-1 0 0,-7 4 0 15,-2-1-224-15,3 4 0 0,3-2-144 0,1 2 144 16,-6 2 0-16,-1 3 0 16,1 4 0-16,-12 6 0 0,1-1 0 0,-1 4 0 0,3 1 0 0,-3 0 0 0,-1 2 0 15,0 1-304-15,-2 2 64 0,-5 1 16 0,-2-4 224 0,-1 1 0 32,-1 2 0-32,2 3 0 0,6 0 0 0,-6-1 0 0,-4 0 0 0,-4 2 160 0,6 7 32 0,1 0 0 31,3 7 0-31,-2 3 0 0,2 3 208 0,-6-1 48 0,-6-1 16 0,3-3 0 0,4 2-176 0,-6 1-32 15,-4-1-16-15,-3-2 0 0,-6 2 560 0,10-1 112 32,3-1 32-32,6-3 0 0,5-3-752 0,-4 1-192 15,-7 4 0-15,-3 0 0 16,0 1-848-16,0 2-208 0,7 8-32 0,-7-3-16 16,-2 7 176-16,-6 4 32 0,-1-2 16 0,-2 4 0 0,4 1 880 0,-3-1 0 0,-1 1 0 0,-4 6 0 15,1-2 464-15,1 2 64 0,5 1 16 0,-6 4 0 16,-5 0-352-16,1-6-192 0,2-3 192 0,2-1-192 15,11 1 256-15,-2-4-48 0,-4 6-16 0,2-7 0 16,7-2 176-16,1 2 16 0,-2 4 16 0,-3 1 0 16,-1 2-400-16,-4-2 0 0,-1-2 0 0,3-1 0 15,5 1 0-15,-3-3-192 0,-2 0 0 0,-4-4 16 16,4-3-32-16,2-2-16 0,5 2 0 0,-7-1 0 0,-2 6 224 16,0-2 128-16,-1-1 0 0,1-1-128 0,2 6 704 0,-4-2 48 15,-1 1 0-15,2-3 0 0,4 0 80 0,1 4 32 16,2 2 0-16,-1-4 0 0,-1 0-368 0,1-7-80 15,6-3-16-15,2 0 0 0,4-2-400 0,3-4 0 16,-3-1 128-16,-1 2-128 0,-2-1-160 0,1 0-64 16,4-1-16-16,6 0 0 15,3-4-144-15,-4-5-16 0,-6 2-16 0,5-7 0 0,7-6 144 0,-4 4 16 16,4 4 16-16,3-4 0 0,1-2 240 0,-3 2 0 16,10-5 0-16,-4 4 0 0,1 1 352 0,-3 1 16 0,-3 3 0 15,1 1 0-15,6-1 16 0,1-6 0 16,-3 0 0-16,-2-4 0 0,0 0-224 0,6-4-32 0,1 3-128 0,0-2 192 15,3-3-192-15,1 2 0 0,1-1 0 0,-7 5 0 16,-3 0-176-16,2 0 32 0,5-5 0 0,1 4 0 16,4 2 144-16,0-2-160 0,4 2 160 0,-6-4-160 15,2 4 160-15,-3 0 0 0,-4 0 0 0,2-4 0 16,3 2 0-16,2 4 0 0,3-1 0 0,3-1 0 16,4 0 272-16,-1-4-16 0,5 1 0 0,-7-1 0 15,0-1-112-15,0 1-16 0,2-1-128 0,6-6 192 0,5-1-192 0,-3-2 0 16,2 1 0-16,2 1 0 0,-2 0 0 0,4-3 0 15,-2 3 0-15,0-4 0 0,-2 0 0 0,-1 1 0 16,-1 0 0-16,-1-2 0 0,5-1 0 0,0 1 0 16,0-3 144-16,1 5-144 15,3 2 400-15,-1-1 0 0,2 7 0 0,4 0 0 0,0-2-144 0,1 2-48 16,1-2 0-16,3 4 0 0,3-1-208 0,2-1 128 16,4 2-128-16,4-6 0 15,8-3-384-15,9-7-160 0</inkml:trace>
  <inkml:trace contextRef="#ctx0" brushRef="#br0" timeOffset="158024.76">22444 7396 18431 0,'12'-10'1632'0,"0"-2"-1312"0,2 0-320 0,-2 5 0 0,0-2-1056 0,8-3-288 0,14-14-48 0,20-13-16 0,7-4-1024 0,4-4-224 0,-4 3-32 0,-11 9-16 0,-4 7 2704 16,-3 1 384-16,-3 2 144 0,0 4 48 0,-40 21 1760 0,84-43 352 0,-35 17 80 0,3 3 16 16,7-5-1008-16,2 0-208 0,2 2-32 0,0-3-16 15,-2 6-1248-15,2-1-272 0,-4-4 0 0,2 5 0 16,-61 23-1008-16,120-38-176 0,-52 19-32 15,-68 19-16 1,136-34 144-16,-136 34 16 0,122-19 16 0,-122 19 0 0,98-3 768 0,-98 3 160 0,83 5 128 0,-83-5-192 0,0 0 480 0,122 21 96 16,-122-21 0-16,0 0 16 15,120 23 48-15,-120-23 0 0,0 0 0 0,98 13 0 16,-98-13-448-16,0 0 0 0,0 0 0 0,84 14 0 16,-72-14-160-16,-3 0-112 0,-2 0-32 0,-4 0 0 0,1 0 304 0,-4 0 0 15,-4-1 0-15,1 1 144 0,-6-2 672 0,-2 2 128 16,-1 2 16-16,-7-1 16 0,-7 5-336 15,-4 2-80-15,-5 1-16 0,-1 3 0 16,-4 0-912-16,-7 1-176 0,-6 4-32 0,-1-1-16 16,-5-1 48-16,2-4 16 0,-3 3 0 0,-2-4 0 0,-5-1 288 0,-2 3 64 15,-8-1 16-15,-3 3 0 0,8-1 160 0,-1 1 0 0,0 2 0 0,2 0 128 16,1 1-128-16,0-1 0 0,-5 3 0 0,2 2-128 16,3 0 768-16,11-2 144 15,9 0 48-15,8-1 0 0,7-1 816 0,9-3 160 16,8-4 48-16,4-1 0 0,9-4-960 0,2 0-176 15,4-1-32-15,3-2-16 0,1 1-992 16,4-1-192-16,3 1-32 0,4-3-16 16,-16 0-192-16,0 0-32 0,0 0-16 0,103-14 0 0,-103 14 1504 0,90-19 288 0,-90 19 64 0,127-33 16 15,-52 5 288-15,4 1 64 16,3-7 16-16,1-2 0 0,8-4-848 0,8-4-160 0,8-1-48 0,-6 3 0 16,-6 0-1664-1,-9 4-352-15</inkml:trace>
  <inkml:trace contextRef="#ctx0" brushRef="#br0" timeOffset="158799.49">22280 5700 3679 0,'2'-2'320'0,"-1"1"-320"16,1-1 0-16,-2 0 0 0,2 2 0 0,-2 0 0 0,5-2 0 0,-3-3 0 0,1 3 128 0,3 4-128 0,2 3 192 0,-3 2-64 0,4 0 1536 0,2 7 320 0,3 0 64 0,0 2 16 0,-1 5 64 0,3 5 16 0,0 3 0 0,0 1 0 16,-1 7-1040-16,-1 1-208 0,2 5-32 0,-4 3-16 15,-3-1-624-15,1 6-224 0,-5-3 144 0,-1-1-144 0,-1 4 0 0,-1-6 0 0,-2 6 128 0,0-10-128 16,0 1 0-16,-3-7 0 0,-1-2 0 16,-1-10 0-16,-2 1-288 0,0-6 64 15,0-1 16-15,0-3 0 16,2-9-432-16,-2 2-64 15,2-5-32-15,-1-4 0 0,1-5-480 16,2 0-112-16,3-8-16 0,-4-5 0 0,2-4-656 0,2-7-144 0,2-4-32 0,2-5 0 16,-3-6 656-16,5-2 128 0,-3-5 32 0,1 1 0 0,1-4 1136 15,-2 1 224-15,3 1 0 0,-3-4 0 0,4-1 384 0,-5-4-48 0,3 2 0 0,0-1 0 0,2-1-64 0,2 2-16 32,3 4 0-32,0 3 0 0,4 12 208 0,0 7 48 15,-1 14 0-15,-1 9 0 0,0 8 16 0,-3 6 16 16,1 5 0-16,-5 2 0 0,0 1 816 0,0 6 176 15,2-2 16-15,-1 5 16 0,-3 2 544 0,2 1 128 16,0 1 0-16,0 0 16 0,-1-1-1136 0,-1 5-224 16,-3-1-64-16,-2-2 0 0,0 4-304 0,-6-5-64 15,3-1-16-15,-1-4 0 0,-1 1 224 0,-2-4 32 0,0-1 16 16,0-3 0-16,0 1 32 0,-1-7 0 0,-1 4 0 0,-3-4 0 16,-1-1-560-16,-2-3-192 0,-1 3 144 0,-3-4-144 31,3-4-576-31,-5 3-208 0,6-5-48 0,-3-2 0 15,3 1-1600-15,1-4-336 0</inkml:trace>
  <inkml:trace contextRef="#ctx0" brushRef="#br0" timeOffset="159167.56">22677 6231 9215 0,'0'4'816'0,"2"-1"-656"0,1-1-160 0,3-2 0 0,-5 0 320 0,3-2 16 0,1-1 16 0,6-1 0 0,-1 1-1888 0,4-2-384 0,2-4-80 0,-2 5-16 0,-4 1 1632 0,1-2 384 16,-1-1 0-16,2 3 0 0,2 1 1984 0,-3 0 432 15,2 1 80-15,3-1 32 0,2-2-1120 0,-4-1-240 16,1 2-32-16,-1 1-16 0,2-3-848 0,0-4-272 16,-4 4 160-16,-2-4-160 0,-1 0 0 0,-2 2 0 15,0-3 0-15,-2 5 0 0,0-6 0 0,-5 4 208 16,-3 0-16-16,1-1-16 0,-3 4 192 0,-2-1 32 15,-2-2 16-15,-1 4 0 0,-2-3 0 0,-1 1 0 16,-1 0 0-16,0 1 0 0,0 1-112 0,1-1-32 0,0 1 0 16,-1-1 0-16,6 3-272 0,-5 1 0 15,8 0 0-15,-5 0 0 16,5 1-416-16,3 3-192 0,-3-2-32 0,3-2-16 16,2 0-896-16,0-2-176 0,2-2-48 0,3 3-4800 0</inkml:trace>
  <inkml:trace contextRef="#ctx0" brushRef="#br0" timeOffset="159343.64">23217 5939 5519 0,'0'12'496'0,"0"2"-496"0,0-6 0 0,0-1 0 0,2-1 864 0,-2 8 80 0,2 8 16 0,-4 17 0 0,2 11-384 0,-2 6-64 0,-5-2 0 0,2-5-16 0,0-1 1104 0,3-8 240 0,0-5 32 0,2-9 16 0,2-3-960 0,3-7-192 0,2-1-32 0,2-6-16 16,0-2-1472-16,1-5-304 0</inkml:trace>
  <inkml:trace contextRef="#ctx0" brushRef="#br0" timeOffset="159711.49">23463 5909 11055 0,'-7'17'480'0,"4"-4"112"0,1-1-464 0,2 0-128 0,0-5 0 0,0 2 0 0,3-1 256 15,-1 13 16-15,3 12 16 0,-3 7 0 0,0 11-32 0,1-6-16 0,-3 2 0 0,2-8 0 0,2-3 800 0,-3-6 176 0,5 1 16 0,-3-8 16 16,1-2-672-16,1-4-144 0,0-1-32 0,-3-8 0 16,-1-1-400-16,1-3 0 0,-2-4 0 0,2-2-176 0,-2-3 176 0,-2-7-160 15,4-4 160-15,-2-3-160 31,3-4-464-31,-1-5-80 0,2-3-32 0,1-4 0 0,0-1-416 0,0-3-96 0,4 1-16 0,-4 0 0 16,4-4 704-16,-2 0 144 0,0-1 32 0,2 1 0 16,-2 2 384-16,3 1 0 0,-3 1 0 0,0 3 0 15,2 7 416-15,-2 6 16 0,3 8 0 0,-5 5 0 16,1 7 336-16,1 4 80 0,-4 7 16 0,1 1 0 0,-1 6 480 0,1 1 80 16,-1 1 32-16,-1 4 0 0,-1 3-48 0,1 4-16 0,0-4 0 0,1 3 0 15,1-2-880-15,3 2-160 0,-4-2-32 0,4-2-16 16,2 0-304-16,0-1 0 15,1 0 0-15,4-1 0 16,0-2-352-16,2-3-80 16,1 0-16-16,2-6-10592 0</inkml:trace>
  <inkml:trace contextRef="#ctx0" brushRef="#br0" timeOffset="159945.34">23963 5247 7359 0,'2'2'656'0,"0"0"-528"0,1 3-128 0,1 2 0 0,-1-2 1920 0,-1 4 368 0,0-1 64 0,1 12 16 0,4 9-144 0,-2 13-32 0,1 10 0 0,-5-1 0 16,3 5-48-16,-4 1-16 0,2 6 0 0,-1-2 0 0,6-2-736 0,4-2-160 0,-1-1-16 0,8-2-16 15,-1-2-848-15,6-1-160 0,3 3-48 0,-4 0 0 16,6-7-144-16,-2-2 0 0,4-1 0 0,-4-1-176 31,-1-4-1280-31,-4-6-256 0</inkml:trace>
  <inkml:trace contextRef="#ctx0" brushRef="#br0" timeOffset="160129.67">23747 5759 12895 0,'-10'0'1152'0,"4"0"-928"0,5 2-224 0,1-2 0 0,1 0 1280 0,3 0 224 0,-1 2 32 0,4 1 16 0,2 1-496 0,5 1-96 0,3 0-32 0,3 4 0 0,-3-2-736 0,2 1-192 15,2 1 0-15,2-4 0 16,-23-5-256-16,0 0-128 0</inkml:trace>
  <inkml:trace contextRef="#ctx0" brushRef="#br0" timeOffset="160287.78">23367 5503 20271 0,'-22'2'1792'0,"8"0"-1424"0,8-1-368 0,10 1 0 0,-2 0 976 0,-2 0 128 0,-6 1 32 0,-1 9 0 0,4 2-4272 15,5 5-864-15,12 1-160 0,5-1-48 0,9 3 3328 0,-7 1 672 0</inkml:trace>
  <inkml:trace contextRef="#ctx0" brushRef="#br0" timeOffset="161349.34">25225 8286 11967 0,'-2'-5'1072'0,"0"-2"-864"0,4-1-208 0,-2 4 0 0,2-1-1024 0,-2-4-256 0,0-1-64 0,-2-9 0 0,-1-4-128 0,-1-1-48 0,2 4 0 0,-5 5 0 15,4 6 2368-15,-1-1 480 0,1 6 80 0,1 2 32 0,2 1 480 0,0 1 80 16,0 0 32-16,0 1 0 16,4 3-816-16,-3 4-144 0,-1 3-48 0,2 5 0 0,0 5-384 0,0 6-64 15,1 5-32-15,2 8 0 0,-1 3-32 0,1 3 0 16,0 8 0-16,2-2 0 0,-1-2-336 0,-1 3-176 16,2 1 160-16,-2 0-160 0,4 1 0 0,-1 1 0 15,-1 0 0-15,0-2 0 0,-1-2 0 0,-3-3 0 16,2 1 0-16,1-4 0 0,-3 1 0 15,0-9 0-15,-1-3 0 0,0-7 0 0,-2 1 0 0,2-8-192 16,-1-3 192-16,-1-8-208 16,4-1-1136-16,-4-9-208 0,2-11-48 0,-1-1-6320 0</inkml:trace>
  <inkml:trace contextRef="#ctx0" brushRef="#br0" timeOffset="161586.53">25359 9016 3455 0,'7'-136'0'0,"-7"110"144"0,0 19-144 0,0 7 192 0,0-8-192 0,0-22 0 0,-2-24 0 0,2-38 0 0,0-30 512 0,2-19 64 0,2 5 0 0,2 19 16 0,8 18-336 0,0 20-64 0,4 15 0 0,1 20-16 0,-2 11 512 0,-4 12 96 16,1 9 32-16,-2 9 0 0,-2 3 688 0,-1 2 144 0,1 8 16 0,-1 0 16 16,-2 6 368-16,0 5 80 0,-2 5 16 0,-3 2 0 15,0 7-672-15,-4 0-144 0,0 0-32 0,0-2 0 0,-4 1-560 0,-1 1-112 16,3 0-32-16,-6 0 0 16,1-2-160-16,-2-3-48 0,3 1 0 0,-6-7 0 0,0 4 272 0,-4-3 48 15,3-3 16-15,-4-3 0 16,3 1-208-16,-2-5-32 0,-1-1-16 0,0-3 0 15,2-3-464-15,-2-2-288 0,3-3 32 0,2-3 16 16,5 2-2400-16,-1-4-496 0</inkml:trace>
  <inkml:trace contextRef="#ctx0" brushRef="#br0" timeOffset="161954.94">25812 8866 4607 0,'0'-1'192'0,"0"1"64"16,4-2-256-16,-4 0 0 0,0 0 0 0,0 1 0 0,0-1 240 0,-4 0 0 0,1-1 0 0,-4-1 0 0,0 4 464 0,-4 0 80 0,-1 2 32 0,2 3 0 0,-4 2 832 0,1 0 160 0,1 7 48 0,0-3 0 0,5 1-496 0,-3 5-80 31,4-1-32-31,3 0 0 0,-1-1-544 0,4-3-96 0,0 4-32 0,4-2 0 15,3-5-16-15,0 3-16 0,5-7 0 0,2 4 0 0,3-4-224 0,1-3-32 16,1-4-16-16,-19 2 0 0,0 0-272 0,0 0 0 16,98-26 0-16,-98 26 0 15,0 0 0-15,80-44 0 16,-61 30 208-16,-5-3-64 0,-2 1 112 0,-7 1 0 0,-3-3 16 0,-5 1 0 16,-3-1 368-16,-4 1 80 0,-2 0 16 0,-2-1 0 0,0 4-272 0,-2-3-48 15,-1 1-16-15,-1 1 0 0,3 1-624 0,1 1-128 16,3 3-32-16,2-1 0 15,2 3-1680-15,4-1-352 0,1 2-64 0,4 4-4480 16,1-3-896-16</inkml:trace>
  <inkml:trace contextRef="#ctx0" brushRef="#br0" timeOffset="162111.91">26110 8661 5519 0,'9'14'240'0,"-6"-4"64"0,3 1-304 0,-3-6 0 0,-1 4 0 0,1-6 0 0,-1 2 1152 0,1 9 192 0,6 6 16 0,3 7 16 0,2 3-528 0,-3 0-96 0,1-4-32 0,2-2 0 0,-5 0-224 0,1-3-48 16,1 0-16-16,-1-3 0 0,0-3-288 0,3-1-144 16,-1 0 160-16,-3-2-160 0,1-5-208 0,0-1-144 15,-1-1-32-15,0-5-5856 16</inkml:trace>
  <inkml:trace contextRef="#ctx0" brushRef="#br0" timeOffset="162505.31">26631 8675 11055 0,'-9'26'976'0,"2"-7"-784"0,4 0-192 0,1-5 0 0,0-2 816 0,2-5 112 0,0 7 32 0,-3 7 0 0,0 16-960 0,-3 3 0 0,1 3 0 0,-4-1-224 0,2-9 32 0,4-3 0 0,1-9 0 0,-3-6 0 16,7-6 800-16,1 0 160 0,-1-4 48 0,-2-5 0 15,2-2-160-15,-1-3-16 0,1-4-16 0,0 1 0 16,0-6-624-16,-1-4 0 0,1-1 0 0,3-3 0 16,-1-5-448-16,1-2-64 0,2-4-16 0,2 3 0 15,3-3-96 1,-5-2-16-16,5 0 0 0,-3 1 0 0,3 0 432 0,-3 1 80 0,1 0 128 0,2 0-208 16,1 7 208-16,-5 2 160 0,3 5-32 0,1 3 0 0,-5 5 256 15,0 8 32-15,0 3 16 0,2 2 0 0,-1 8 640 0,-4-1 128 16,3 6 16-16,0 3 16 0,-2 1 176 0,0 2 16 15,-1 0 16-15,1 2 0 0,-2 3-608 0,1-4-112 16,-1 3-16-16,4-3-16 0,-5 4-192 0,3-3-48 16,2-2 0-16,2 0 0 0,0-2-448 0,-1-2 0 15,3-3 0-15,-1-5 0 16,2 2-1600-16,-1-8-304 0</inkml:trace>
  <inkml:trace contextRef="#ctx0" brushRef="#br0" timeOffset="162727.81">27121 7929 9087 0,'-2'-29'192'0,"0"8"64"0,2 5 0 0,2 4 0 15,0 10-256-15,-2 2 0 0,2 0 0 0,-1 0 0 0,3 4 2112 0,-2 6 384 0,-1 9 80 0,-2 8 16 0,-3 9 208 0,-1 9 32 0,1 2 16 0,-1 9 0 0,3 5-848 0,1 5-160 0,2 6-48 0,1-3 0 0,3 6-1072 0,-1-2-208 16,3 2-64-16,1-2 0 0,5 4-448 0,2-2 128 15,5-2-128-15,0-5 0 32,7-2-320-32,-1-5-128 0,5 2 0 0,-7-9-10176 0,1-5-2048 0</inkml:trace>
  <inkml:trace contextRef="#ctx0" brushRef="#br0" timeOffset="162917.28">26809 8452 16575 0,'-5'0'1472'0,"3"0"-1168"0,4 0-304 0,1 0 0 0,1 0 1344 0,1 0 192 0,0 2 64 0,4-1 0 16,5 5-1216-16,1-1-224 0,5-2-160 0,0 1 192 0,-20-4-384 0,0 0-64 16,0 0 0-16,124 10-16 0,-124-10 0 0,0 0 0 0,136-5 0 0,-136 5-9120 15</inkml:trace>
  <inkml:trace contextRef="#ctx0" brushRef="#br0" timeOffset="163107.47">26403 8245 11055 0,'-32'5'976'0,"13"-2"-784"0,5 1-192 0,7-4 0 0,6 2 3296 0,2-2 608 0,3 0 128 0,-1 0 32 16,4 1-5072-16,4-1-1008 0,4 0-208 0,8 0-32 0,-23 0 1840 0,0 0 416 0,0 0 0 0,127-12 0 16</inkml:trace>
  <inkml:trace contextRef="#ctx0" brushRef="#br0" timeOffset="163973.87">28255 8320 23951 0,'0'0'2128'0,"0"1"-1696"0,2 1-432 0,0 0 0 0,-2 1 256 0,1 2-48 0,1 2 0 0,-2 9 0 0,0 5-208 0,-2 10-208 0,1-1 32 0,-5 1 16 0,3 4 416 0,1-2 64 15,-1-1 32-15,3 2 0 16,0 1 624-16,3-3 128 0,1-3 32 0,-1 1 0 0,2-4-736 0,1-2-144 16,-5-1-16-16,3-4-16 0,-2-3-224 15,-1-6 0-15,-1 1 0 0,-1-6 0 0,-1-3-192 0,-2-1-64 0,3-2-32 0,-5-3 0 32,1-6-304-32,2-1-64 0,-1-3-16 0,1-5 0 15,1-2 96-15,0-8 32 0,2 3 0 0,0-9 0 0,4 2 224 0,-1 0 32 16,1-1 16-16,-1 0 0 0,2 1 272 0,2 5 0 15,-1-2 128-15,1 7-128 0,0 4 368 0,1 4-32 16,1 4 0-16,-4 4 0 0,4 5 112 0,0 4 32 16,1 2 0-16,1 3 0 0,1 0 320 0,-4-2 64 15,6 7 16-15,-1 0 0 0,2 0-192 0,1 2-48 0,1 0 0 0,1-3 0 16,-1 1-384-16,2 0-64 16,2-3-32-16,2 1 0 0,0-1-160 0,-23-9 0 0,0 0 0 0,0 0 0 15,109 14 0-15,-109-14 0 0,0 0 0 0,0 0 0 16,117-28 0-16,-92 16 0 0,-3-4 0 0,-3-3 192 0,-3-2 32 0,-4-2 16 15,-3-3 0-15,-4 5 0 0,-3-1-112 0,-4 1-128 16,-3 0 176-16,-5 2-176 16,-3 1 128-16,-1 3-128 0,-5 1 0 0,0 7 0 15,-4 0 192-15,3 5-32 0,-5 4 0 0,4 5 0 16,0 2 208-16,4 6 32 0,-2 3 16 0,1 1 0 0,3 2-48 0,2 5-16 16,-1 3 0-16,4 3 0 0,0 1 32 0,1-2 0 0,4 4 0 0,1-4 0 31,4-1-64-31,4 3-16 0,4-2 0 0,-1-4 0 15,7 2-304-15,0-4 0 0,4-4 0 0,4-2 0 16,1 0-368-16,5-4-176 0,-28-15-32 0,0 0-16 16,110 23-1312-16,-110-23-256 0,0 0-48 0,129-16-12624 0</inkml:trace>
  <inkml:trace contextRef="#ctx0" brushRef="#br0" timeOffset="164249.41">29337 8311 11967 0,'-15'-12'528'0,"-1"-1"112"0,2 6-512 0,5 2-128 0,2 4 0 0,2 1 0 0,0 1 1488 0,-11 1 272 0,-5 1 48 0,-10 4 16 0,-2 9-512 0,1 5-96 0,-2 9-32 0,6 1 0 0,3 2 96 0,3 2 0 16,4 3 16-16,3-1 0 0,2-1 368 0,5-3 64 31,2-3 0-31,3 0 16 0,1-4-752 0,4 2-160 0,1-4-16 0,-1-1-16 0,3-1-336 0,1-1-64 16,1 2-16-16,0-4 0 0,3 0-176 0,-3 0-32 15,5-1-16-15,-7-3 0 16,2-1-160-16,-3 0 0 0,-4 0 0 0,-4-5 0 15,-3 3 0-15,-3-5 0 0,-2 4 0 0,-6-6 0 0,1 5 0 0,-2-3 0 0,-2 2 176 16,-4 0-176 0,1 1 192-16,0-1-64 0,-2 0-128 0,5-1 192 31,0-3-848-31,9 1-176 0,1-3-48 0,8-6-15680 0</inkml:trace>
  <inkml:trace contextRef="#ctx0" brushRef="#br0" timeOffset="164553.37">29550 8424 10127 0,'5'-9'448'0,"0"6"96"0,-1-1-544 0,-1 4 0 0,-1 2 0 0,-2 0 0 0,2 0 512 16,0 6 0-16,-1 3 0 0,1 8 0 0,-2 7 64 0,-2 2 0 0,-3 3 0 0,0-3 0 0,1 5 1520 0,-3 0 304 15,4-3 64-15,3 1 16 0,0-3-624 0,0 0-112 16,0-4-16-16,0-1-16 0,3 1-1008 0,3-10-192 15,-3 2-32-15,2-4-16 0,1-7 128 0,1-1 32 16,1-1 0-16,3-6 0 0,-1 1-64 0,1-3-16 0,3-7 0 0,1 0 0 16,1-4-80-16,0-5-16 15,3-2 0-15,-2-3 0 0,-3 2-304 0,0-6-144 0,0 4 128 0,-2-5-128 32,0 3-512-32,-1 0-176 0,-2 5-32 0,1 2-16 15,-1 2-1248-15,1 0-256 0,-1 2-64 0,1-4 0 16,3 2 192-16,1-4 16 0,1-3 16 0,4 2-4352 0,-1-3-864 0</inkml:trace>
  <inkml:trace contextRef="#ctx0" brushRef="#br0" timeOffset="164845.37">30280 7698 22335 0,'-16'8'496'0,"2"-1"96"0,6-1 32 0,1 1 0 0,5-4-496 0,2-1-128 0,0 3 0 0,-2 0 0 0,1 9 1088 0,-1 4 192 0,2 3 32 0,-2 1 16 0,4 1-896 0,-2-1-176 0,3 3-48 0,1-2 0 0,1 6 544 0,0-1 96 0,-1 5 32 0,3 5 0 15,-2 1 224-15,4 3 48 0,-2 5 16 0,0-2 0 16,1 7-592-16,1-5-128 0,-5 0-32 0,1 2 0 15,2-2-416-15,-2-5 0 0,-2 3 0 0,3-7 0 32,2-3-896-32,-2-3-192 0,2-3-64 0,1-6-14000 0</inkml:trace>
  <inkml:trace contextRef="#ctx0" brushRef="#br0" timeOffset="165219.81">30606 7670 911 0,'3'-7'0'0,"1"3"0"0,-1 4 0 0,-3 0 0 0,2 0 336 0,-2 0-16 0,4 0 0 0,-3 0 48 0,1 0-112 0,-2 2-32 0,-2 7 0 0,2-2 16 0,-5-2-80 0,2 6-16 0,-3-5 0 0,3 5 48 15,-1-4 896-15,-1 3 176 0,0-1 32 0,2-5 32 16,1 4-752-16,0-4-160 0,2-3-32 0,0 1 0 15,4-2 784-15,-1 0 160 0,2 0 16 0,2-2 16 32,0 2-112-32,5 0-32 0,-5 0 0 0,4 0 0 0,-2 2 496 0,3 2 80 15,-5 4 32-15,3-2 0 0,-1 8-176 0,1-4-48 0,-1 6 0 0,1 3 0 16,-1 2-1024-16,2 5-224 0,-1 0-32 0,2 7-16 16,2 0-304-1,-7 0 0-15,2 9-208 0,-4-2 80 0,-3 2 128 0,-2 0 0 0,-2 7 128 0,0-2-128 0,-5 5 176 0,-1 2-48 16,1 2 0-16,-2-4 0 0,4-3-128 0,0-1 0 31,-1-2 0-31,5-1 0 16,-1-7-576-16,4-5-208 0,-1-1-48 0,3-4-12848 0</inkml:trace>
  <inkml:trace contextRef="#ctx0" brushRef="#br0" timeOffset="165652.97">30467 8262 23039 0,'5'-5'2048'0,"-3"-2"-1648"0,3 3-400 0,-2 3 0 0,1 1 912 0,1-4 112 0,4-3 0 0,5-2 16 0,5-4-704 0,2 2-144 0,-21 11-16 0,0 0-16 0,0 0-528 0,99-31-96 0,-99 31-32 0,0 0 0 16,0 0 336-16,122-7 160 16,-122 7-160-16,0 0 160 15,105 3-928-15,-105-3-96 0</inkml:trace>
  <inkml:trace contextRef="#ctx0" brushRef="#br0" timeOffset="166050.84">31348 7450 22111 0,'-19'-14'976'0,"9"9"208"0,1-2-944 0,4 0-240 0,3 6 0 0,0 1 0 0,2 0 448 0,-3 0 64 0,-4 0 0 0,0 5 0 0,-5 9-512 0,-2 3-240 0,2 4 32 0,-2 10 0 0,7 3 64 0,-4 4 16 16,6 4 0-16,3 3 0 15,2 7 800-15,4 4 160 0,1 3 48 0,4 6 0 0,-2 1 288 0,5 2 64 32,-4 7 16-32,5-2 0 0,-1-2-672 0,0 4-128 0,4-2-16 15,3-3-16-15,4-9-416 0,6-4 0 0,1-3-144 0,8-10 144 31,7-6-1968-31,-45-38-272 0</inkml:trace>
  <inkml:trace contextRef="#ctx0" brushRef="#br0" timeOffset="166527.47">31998 7949 17503 0,'-19'12'1552'15,"5"-7"-1232"-15,5 4-320 0,4-4 0 0,2-2 1888 0,1 4 320 0,0-1 64 0,-1 6 16 0,-8 7-960 0,-1 9-192 0,-2 8-48 0,-3 4 0 0,-1 2-1088 0,3 4-208 0,2-3-48 0,1 4-16 0,4 0 1104 0,1 5 208 16,3 2 48-16,-3 4 16 0,4-1-80 16,1 4-32-16,0 0 0 0,4 0 0 0,0-9-656 0,1 1-128 15,4-10-16-15,-2-1-16 0,2-9-368 0,0-1-80 16,-3-10-16-16,-1-3 0 15,2-1-736-15,1-6-128 0,-5-7-48 0,-1-7 0 16,0-6-80-16,0-8 0 0,2-5-16 0,-2-7 0 16,2-7 544-16,0-5 112 0,-2-5 32 0,1-5 0 15,1-3-944-15,-2 3-192 0,4-2-48 0,1-4 0 16,-2 0 368-16,3-1 64 0,4-3 16 0,-1 5 0 0,1 4 1040 0,8-8 304 16,1-4 0-16,2-3-128 0,5 5 448 0,0 2 112 0,4 5 16 0,1 5 0 15,-5 11-320-15,4 12-128 16,-9 10 128-16,-2 7-128 0,-2 6 1264 0,1 8 160 15,-6 2 48-15,0 5 0 0,2 2 640 0,-9 5 128 16,2 4 16-16,-2 3 16 0,-3 5-544 0,-4 1-128 0,-5 4 0 0,-1 3-16 16,-4 1-752-16,-4 3-128 0,0-3-48 0,-3 0 0 15,0-3-352-15,-2-2-80 0,-2 0-16 0,2-4 0 16,0 4-64-16,1-6-16 0,-1-3 0 0,1-6 0 16,3-3-720-16,1-6-160 0,2-3-16 0,6-6-15280 15</inkml:trace>
  <inkml:trace contextRef="#ctx0" brushRef="#br0" timeOffset="166837.62">32286 7255 20271 0,'-4'6'896'0,"4"-3"192"0,2 2-880 0,0 2-208 0,0-3 0 0,-1-1 0 0,5 1 784 0,-1 8 112 0,0 5 32 0,4 4 0 0,-1 5-64 0,3 4-16 0,-1-4 0 0,4 5 0 0,0-1 320 0,4 0 64 16,1 3 16-16,3 2 0 0,1 1-384 0,2 4-80 15,1 0-16-15,0 2 0 0,2-2-384 0,-2 0-64 16,-4 4-32-16,-1-4 0 0,-1-2-80 0,-3-1-16 0,-3-1 0 0,-4-1 0 16,-1-4-16-16,-7 4-16 0,-2 2 0 0,-2-2 0 15,-5 3-160-15,-5-1 0 16,-4-1 0-16,-3-1 128 0,-4 2-320 0,-4-4-64 0,-3 5 0 0,-3-1-16 31,1-3-976-31,5-1-192 0,-7-3-32 0,10-4-16 16,0-7-352-16,4-3-64 0</inkml:trace>
  <inkml:trace contextRef="#ctx0" brushRef="#br0" timeOffset="167090.76">33030 7922 16575 0,'-21'2'736'0,"5"-2"160"0,4-2-720 0,5 2-176 0,4 0 0 0,-1 0 0 0,2-1 1728 0,-3 1 304 0,-7-2 64 0,0 0 16 0,0 0-1344 0,1 2-256 0,4 4-48 0,5-2-16 31,2 1-2368-31,0 6-496 0,4 0-80 0,-1 3-32 0,3 3 32 0,-1 5 16 0,2 1 0 0,3 3-976 32,-4 0-208-32</inkml:trace>
  <inkml:trace contextRef="#ctx0" brushRef="#br0" timeOffset="167249.6">32946 8734 27647 0,'-10'14'1216'0,"3"-9"256"0,3 4-1168 0,1-2-304 0,3-4 0 0,-4 4 0 0,3 2 1104 0,-8 5 176 0,-5 7 16 0,-7 7 16 0,-5 8-688 0,-7 3-144 0,1-3-32 0,3-1 0 31,-1-2-1760-31,4-5-352 0,5 2-80 0,2-8-11600 0</inkml:trace>
  <inkml:trace contextRef="#ctx0" brushRef="#br0" timeOffset="168876.75">25596 11174 20271 0,'-2'0'1792'0,"2"-1"-1424"0,2-5-368 16,-2 5 0-16,2-1 0 0,0 0 0 0,-1-3 0 0,3-4 0 0,-1 4-448 0,-1 0-128 0,-2 3 0 0,0 4-16 0,-5 1 592 0,3 2 0 0,-1 8 224 0,1-1-64 16,-2 2 608-16,3 1 128 0,-1 5 32 0,2-1 0 15,0-2 256-15,0 4 48 0,2 5 16 0,-2 0 0 16,0 6-432-16,-2-3-96 0,2 6-16 0,0-2 0 15,0 2-528-15,0-2-176 0,0 4 0 0,0-4 0 32,0 0-256-32,0-9-144 0,0-3-48 0,2-3 0 0,-2-5-48 0,1-7-16 15,1 1 0-15,0-7 0 0,0-4 384 0,1-1 128 0,4-2 0 0,-5-9-144 16,5-5-256-16,-2-6-48 0,2-3-16 0,0-5 0 16,3-5-48-16,-1-5-16 0,1 1 0 0,1-6 0 15,1 6-352-15,2-6-64 0,-2 4-16 0,0 1 0 16,1 0 272-16,-5 6 48 0,5 1 16 15,-1 3 0-15,0 6 384 0,0 3 80 0,0 6 16 0,1 10 0 0,1 0 752 0,-4 6 160 16,0 2 16-16,6 2 16 0,-4 4 480 0,2 5 80 16,2 1 32-16,0 2 0 0,3 4-192 0,0-2-48 15,0 5 0-15,2 0 0 0,2-2-512 0,-1 3-96 16,1-1-32-16,0-2 0 0,-2 1-368 0,-1-3-144 0,1-2 0 16,0-5 144-16,0-3-144 0,2 1 0 15,1-6 0-15,-3-6 0 0,2 1 272 0,-4-5 80 16,2-2 16-16,-2-6 0 0,2 1 272 0,-5-2 48 0,-1-2 16 0,-1 0 0 15,-5-2-352-15,1-1-64 0,-4 1-16 0,-3 0 0 16,-1-1-272-16,-4-2 0 0,-1 5 0 0,-3 0 0 16,-2 0 0-16,-1 2 0 15,0 5 0-15,-1-2 0 0,-2 8 0 0,-1-3 0 0,3 8 0 0,-2 1 0 16,3 4 0-16,-1 1 0 0,-1 10-128 0,-1-1 128 16,2 3-336-16,1 8 16 0,2 3 16 0,-4 4 0 15,6-1 304-15,-2 8 0 0,2 1 176 0,0 4-176 16,3 3 528-16,0-1 0 0,2 3 0 0,2-4 0 15,0-1-64-15,1-5-16 0,4-1 0 0,4-4 0 16,3-4-320-16,0-4-128 0,6 0 0 0,3-3 0 31,7-3-368-31,-30-18-160 0,0 0-48 0,111 26 0 0,-111-26-1600 0,0 0-320 0,143-4-64 0,-143 4-10432 0</inkml:trace>
  <inkml:trace contextRef="#ctx0" brushRef="#br0" timeOffset="169109.55">27358 10065 16575 0,'-12'5'1472'0,"5"-2"-1168"0,1 6-304 0,1-4 0 0,3-1 1984 0,2 3 352 0,-1 0 64 0,-3 5 16 0,-1 9-512 0,-2 10-112 0,-2 8 0 0,-3 8-16 15,0-4-1376-15,3 8-272 0,-5-4-128 0,2 3 128 16,2 2 64-16,3 1 0 0,0-5 0 0,3 6 0 15,2 0 208-15,2 0 48 0,4 0 16 0,-2-3 0 16,1 1-336-16,-1 4-128 0,3 1 0 0,-1 1 0 31,1-2-240-31,2-1-144 0,0-1-16 0,0-3-9536 16,3-4-1904-16</inkml:trace>
  <inkml:trace contextRef="#ctx0" brushRef="#br0" timeOffset="169544.61">27044 10808 22111 0,'-2'6'976'0,"1"-5"208"0,1 1-944 15,1 0-240-15,1 0 0 0,2 1 0 0,3-1 832 0,0 5 112 0,5 2 16 0,5 1 16 0,4 0-656 0,3 6-128 0,1-4-16 0,3-3-16 16,-28-9-704-16,0 0-144 0,111 16-16 0,-111-16-16 0,0 0-240 15,143-14-32-15,-143 14-16 16,96-18 0-16,-96 18 512 0,0 0 112 0,113-29 0 0,-113 29 16 16,0 0 560-16,77-39 128 0,-60 27 0 0,-3 0 16 0,-5 5 384 0,0 2 80 0,-8 1 16 0,-1 1 0 0,0 3-464 0,-1 3-96 31,-1 3 0-31,-3-1-16 0,1 5-240 0,-1-1 0 16,2 7 0-16,-6-1 0 0,5 3-144 0,-1 3-128 15,3 3-32-15,-3 7 0 0,3 3 496 0,2-1 80 16,-1 7 32-16,2 1 0 0,3 0 528 0,-1-3 128 15,4 0 0-15,4-5 16 0,-1-5-592 0,2-4-112 16,1-4-16-16,1-6-16 0,5 0-240 0,2-11 0 16,3-3 0-16,-3-9 0 0,7-3 0 0,0-7 0 15,-2-4 0-15,0-6 0 0,0-6 320 0,-3-3 192 16,0-3 16-16,-3-2 16 0,0-2 112 0,-3 1 32 0,-3 2 0 0,-2 2 0 16,-5 2-432-16,0 1-96 0,0 4-16 0,-2 0 0 31,2 7-544-31,-2 2-112 0,-1 1-32 0,-1 4-8864 0,3 7-1792 0</inkml:trace>
  <inkml:trace contextRef="#ctx0" brushRef="#br0" timeOffset="169944.46">28494 10843 2751 0,'0'13'256'0,"2"-7"-256"0,1 5 0 0,-1-6 0 0,0-3 1792 0,-1 0 304 0,3 1 64 0,1 4 16 0,2 4-368 0,4 4-64 0,-4 4-16 0,-1-1 0 0,1 1-432 0,-3 2-80 16,-1-2-32-16,-1 2 0 0,0-2 560 0,0 4 112 15,1-1 32-15,-1 1 0 0,-2 1-192 0,3 6-32 16,3-4-16-16,-1 4 0 0,2-4-880 0,0 3-192 0,3-2-16 0,-1-5-16 16,1 3-544-16,-4-8-352 0,-1-7 48 0,-5 1 16 31,-2-4-368-31,-3-5-80 0,-6-2-16 0,1 0 0 0,-2-6 752 0,-4-2 208 0,2-1 16 0,-3-5 0 15,-1 4-32-15,1-6-16 0,-2-3 0 0,-2 0 0 16,2-2-416-16,-1-5-80 0,3 5 0 0,1-4-16 31,6-3-416-31,3 1-80 0,3-5 0 0,4 4-16 0,4-3 432 0,1 0 96 16,4 5 0-16,1-2 16 0,4 3 304 0,-2 4 0 0,2 6 0 0,-1 3 0 16,2-1 288-16,1-1-32 0,-2 7-16 0,2-3 0 15,-1 5-240-15,-1 0 0 0,2 1 0 0,-2-1 0 16,3 1-288-16,2 3 0 0,6-5 0 0,-3 3 0 15,5-4-1456-15,0 2-304 0,-27 5-48 0,0 0-8224 16</inkml:trace>
  <inkml:trace contextRef="#ctx0" brushRef="#br0" timeOffset="170341.33">29193 10744 8287 0,'-4'7'736'0,"1"3"-592"0,3-4-144 0,0-3 0 0,0 2 1248 0,0 2 224 0,0 7 32 0,-2 7 16 0,0 7-848 0,1 7-160 0,-1 3-48 0,-2-1 0 0,3-1 176 0,-1-3 48 16,2 1 0-16,-5-5 0 0,5 4 432 0,-2-5 96 0,2 3 0 0,2-6 16 15,1 3-496-15,-1-9-96 16,0 0-32-16,1-5 0 0,1-4-608 0,-1-1 0 0,2-2 0 0,-5-3-128 31,2-4-432-31,-2-2-80 0,-2-5 0 0,-1-4-16 0,-1-4 272 0,3 1 48 0,-1-5 16 0,2-7 0 16,0-1 320-16,0-4 192 0,2-4-32 0,1 4 0 15,4-6-160-15,-4-1 0 0,3 1 0 0,-1-3 0 16,2 4 0-16,2-3 0 0,-1-1 0 0,5 2 0 16,0-2 0-16,3 0 160 0,3 2 16 0,0 1 0 0,2 9 736 0,-3 4 160 31,3 12 16-31,-4 1 16 0,1 9 144 0,-3 4 32 0,1 5 0 0,-6 4 0 0,3 3 80 0,-3 3 32 16,1 2 0-16,-3 5 0 0,1 4-480 0,-2 4-80 15,0 4-32-15,-7 3 0 0,2 1-608 0,-8 5-192 16,3-2 128-16,-2-1-128 0,-1 4 0 0,1-5 0 15,5-2 0-15,5-8 0 16,4-3-544-16,9-9-16 0,6-8 0 0,7-17-15888 0</inkml:trace>
  <inkml:trace contextRef="#ctx0" brushRef="#br0" timeOffset="171118.79">30585 10336 11967 0,'-16'16'1072'0,"6"-2"-864"0,3 0-208 0,3-4 0 0,4-1 2512 16,0-2 464-16,0 0 96 0,-1 11 0 0,-3 11-1184 0,-3 11-240 0,0 11-48 0,-3 8-16 15,1 2-1712-15,-5-2-352 0,4 0-64 0,-1 2-16 16,4-1 96-16,2-3 16 0,2-3 0 0,1-7 0 16,0 2 16-16,2-6 16 0,0-1 0 0,-2-5 0 15,2-6-480-15,0-12-112 0,0-8-16 0,-5-6 0 0,3-7 128 0,-1-7 32 16,1-6 0-16,2-8 0 0,0-8 496 0,0-8 112 0,0-4 0 0,0-8 16 16,0 3 512-16,2-3 112 0,-2-3 0 0,2 4 16 0,-1 1 416 0,1-5 80 15,3 0 0-15,2-2 16 0,4 2 48 0,-2 0 0 16,3 0 0-16,-2 7 0 0,1 11 80 0,3-1 32 15,-4 6 0-15,2 3 0 0,4 7 432 0,-7 3 96 16,1 11 0-16,-1 4 16 16,-1 3-1616-16,-1 5-448 0,0 0-16 0,0 9-16 0,2 2 784 0,0 1 144 15,-2 3 48-15,2 1 0 0,1 1-208 0,2 1-32 16,0-1-16-16,2 5 0 0,4-3-240 0,1-3 0 0,2 0 0 16,1-2 0-16,5 0 0 0,-1-2 0 0,3 1 0 0,-3-6 0 15,6-3-128-15,-8 0 128 0,2-6 0 0,-1-1 0 16,-6-2-128-16,2-5 128 0,-4-4 0 0,2 0 0 15,-6-3 0-15,-1 1 0 0,-2-2 0 0,-6-1 0 16,1 0 0-16,0 0 0 0,-3 0 0 0,1-2 0 16,-3-1 0-16,-3-1 0 0,1 1 0 0,-1-2 0 15,-1 0-192-15,-1 1-48 0,-2 4 0 0,0-1 0 16,-2 1-80-16,-1 1-32 0,0 6 0 0,-1-3 0 16,1 5 352-16,-1 5 0 15,-1 0 0-15,3 5 0 0,-3 7 224 0,2 0 112 16,-3 6 32-16,1 3 0 0,3 3 64 0,-4 4 16 0,4 2 0 0,-2 3 0 0,6 0-80 0,-4-4-16 15,4 3 0-15,2-4 0 0,6 3-224 0,1-7-128 16,8 2 160-16,-3-5-160 0,5-2-144 0,1-3-128 16,3 2-32-16,3-5 0 15,-1 1-1008-15,7-7-208 0,-27-7-32 0,0 0-16 16,102 14-160-16,-102-14-48 0</inkml:trace>
  <inkml:trace contextRef="#ctx0" brushRef="#br0" timeOffset="171404.46">31669 10335 911 0,'-9'-21'0'0,"1"3"0"0,1 3 0 0,1 8 0 0,-1 2 1776 0,2 3 272 0,0-3 48 0,-11 1 16 0,-3-3-128 0,-7 0 0 0,-2 4-16 0,0 6 0 0,5 6-384 0,4 0-80 0,2 6-16 0,5 1 0 0,3 3-208 0,2-1-32 0,4 1-16 0,3-2 0 0,0 1-288 0,3-3-64 0,2-1-16 0,6 2 0 0,-3 1 384 0,5-1 80 16,4 3 16-16,-5-2 0 0,4 3-512 0,1-1-80 15,1-2-32-15,1 4 0 0,2-2-560 0,-4 0-160 16,2 1 0-16,-5-3 0 0,-5-1-144 0,-4-1-112 16,-10 1 0-16,-5 7-16 0,-8-1-80 0,-4 1-16 0,-10 1 0 0,-3 4 0 0,0-2 368 0,1 4 0 15,1-2 160-15,-2 1-160 0,5-2 384 16,2 0-48 0,4-2 0-16,3-4 0 0,7-4-1456 0,-2-3-288 0,4-7-64 0,5-2-12720 0</inkml:trace>
  <inkml:trace contextRef="#ctx0" brushRef="#br0" timeOffset="171704.5">31848 10317 9215 0,'-15'28'816'0,"4"-7"-656"0,3 0-160 0,4-4 0 0,-1-3 1824 0,3-3 336 0,-1 6 64 0,-4 15 16 0,-7 15-992 0,0 17-192 0,-4 4-32 0,4-2-16 16,0-7-752-16,6-8-128 0,4-4-128 0,3-9 144 16,4-5 1008-16,4-8 192 0,2-4 32 0,1-6 16 15,-1 1-464-15,3-11-96 0,0 2 0 0,2-7-16 16,2-3 144-16,0-4 16 0,3-7 16 0,0-4 0 0,7-6-320 0,0 0-64 16,-5-3-16-16,2 0 0 0,3-8-224 0,0 0-48 15,0-2-16-15,-1 1 0 0,-1 6-304 0,-5-1 0 16,4 3 0-16,-2 0-144 15,-2 2-688-15,-2 0-128 0,2 3-16 0,-1 4-16 16,-1 2-608-16,-1 1-128 0,-4 5-32 0,-1 1-10768 0</inkml:trace>
  <inkml:trace contextRef="#ctx0" brushRef="#br0" timeOffset="172005.6">32586 9831 1839 0,'0'-31'160'0,"1"8"-160"0,3 1 0 0,-2 10 0 0,-1 3 1408 0,1 7 256 0,0-1 64 0,3-8 0 0,2-1 288 0,0-2 64 0,3 0 16 0,-3 11 0 16,-1 3-16-16,-3 10 0 0,-1 4 0 0,-2 10 0 0,-4 4 176 0,1 9 48 15,-6 10 0-15,2 2 0 0,0 6-896 0,0 5-160 16,2 6-32-16,-2-4-16 0,2 8-800 0,1 0-144 16,1-1-48-16,3 5 0 0,-5 1-208 0,1-1 0 15,2 3-192-15,-1-4 192 16,1-7-624-16,0-5-16 0,4-5 0 0,0-2-14768 0</inkml:trace>
  <inkml:trace contextRef="#ctx0" brushRef="#br0" timeOffset="172290.92">32983 9772 12895 0,'-2'-9'576'0,"2"1"112"0,2 4-560 0,-2 3-128 0,2 1 0 0,-1 0 0 0,1 3 1456 0,0 4 256 0,1 2 48 0,3 6 16 0,-6 6-480 0,0 2-80 0,0 5-32 0,-2-2 0 0,2 2-80 0,0 0-16 0,0 3 0 0,2-3 0 0,-1 5 464 0,3 0 96 0,1 2 16 0,4 0 0 0,-4 1-464 0,-2 6-96 0,3 0-16 0,-3 1 0 0,-3 4-656 0,0 0-144 0,0 7-32 0,-3 0 0 16,-1 2-128-16,-1-2-128 0,1 0 192 0,1-3-192 16,-1-1 0-16,1-5 0 0,1 1 0 0,2-6 0 15,0-4-1600-15,0-8-416 0</inkml:trace>
  <inkml:trace contextRef="#ctx0" brushRef="#br0" timeOffset="172517.15">32711 10465 20159 0,'-7'-24'448'0,"4"7"80"0,1 1 32 0,2 2 0 0,2 9-560 0,-1 0 0 0,5-4 0 0,0-2 0 0,5-6 2672 0,1-6 416 0,6-1 96 0,-1 5 16 0,0 5-1968 0,-1 3-384 0,0 3-80 0,-1 1 0 15,3 5-608-15,-1 2-160 0,3 0 0 0,0 0 0 0,3 0 128 0,3 0-128 16,2-2 128-16,-28 2-128 0,0 0 0 0,98-7 0 16,-98 7 0-16,0 0 0 31,113-15-608-31,-113 15-144 0,0 0-16 0,106-23-13840 0</inkml:trace>
  <inkml:trace contextRef="#ctx0" brushRef="#br0" timeOffset="172671.31">33359 10060 11967 0,'-3'5'1072'0,"1"-3"-864"0,2-1-208 0,0 1 0 0,2-2 1488 0,-2 2 256 0,0 1 48 0,0 4 16 0,0 0-1168 0,0 4-224 0,0-3-48 0,2 1-16 15,-1-2-1232-15,1-2-240 0,0-1-48 0,-2 1-16 0,3-2 976 0,-1 1 208 0,0-2 0 0,1 5-6912 16</inkml:trace>
  <inkml:trace contextRef="#ctx0" brushRef="#br0" timeOffset="172877.87">33380 10805 27647 0,'-10'21'1216'0,"3"-5"256"0,3-2-1168 0,3-6-304 0,-1 1 0 0,2-4 0 0,0 0 768 0,-2 9 80 16,-5 7 32-16,-2 7 0 0,-1 5-1408 0,-6 4-288 0,-1-1-48 0,-2 3-16 0,-1-3 176 0,3-1 16 0,1 0 16 0,1-7 0 0,2 3 1184 0,3-7 224 15,-4 6 48-15,2-6 16 16,0 4-992-16,-2-2-192 0,0-1-32 0,2-1-11648 0</inkml:trace>
  <inkml:trace contextRef="#ctx0" brushRef="#br0" timeOffset="173398.72">30181 11709 5519 0,'8'0'496'0,"1"-2"-496"0,0 0 0 0,-6 1 0 0,4 1 1312 0,4 0 160 0,8-2 48 0,-19 2 0 0,0 0 640 0,122-7 128 0,-122 7 16 0,103 4 16 15,-103-4-144-15,101 0-48 0,-101 0 0 0,125-4 0 16,-125 4-560-16,143-5-112 0,-143 5-32 0,154-5 0 15,-154 5-816-15,146-4-160 0,-146 4-48 0,146-10 0 16,-146 10-64-16,169-20-16 0,-73 5 0 0,-96 15 0 0,176-30 128 0,-176 30 0 16,173-36 16-16,-81 15 0 0,9-5-464 15,-2 1 0-15,8-1 0 0,-10-4 0 16,1-1-1200-16,-4 0-128 0,2-1-16 0,0 1-16 16,0 3-224-16,-9-1-32 0,-87 29-16 0,148-51-6656 15,-148 51-1328-15</inkml:trace>
  <inkml:trace contextRef="#ctx0" brushRef="#br0" timeOffset="173798.86">30007 12535 23039 0,'1'7'2048'0,"6"-2"-1648"0,4-2-400 0,3-3 0 0,-2-2 736 0,2 1 64 0,7-4 16 0,-21 5 0 0,0 0 224 0,167-30 48 0,-167 30 16 0,172-35 0 0,-172 35-928 0,170-37-176 0,-170 37 0 0,181-38 0 0,-87 17-128 0,-94 21 128 15,176-35 0-15,-176 35 0 0,164-31 576 0,-164 31 176 0,151-24 32 0,-151 24 16 0,148-23 32 0,-148 23 0 16,126-14 0-16,-126 14 0 16,97-9-608-16,-97 9-224 0,0 0 176 0,103-8-176 15,-103 8-640-15,0 0-240 0,0 0-32 0,115-14-9136 16,-115 14-1840-16</inkml:trace>
  <inkml:trace contextRef="#ctx0" brushRef="#br0" timeOffset="179677.23">23726 12702 9215 0,'-1'1'816'0,"-5"1"-656"0,5-2-160 0,1 0 0 0,-2 0 288 0,0 0 32 0,-1 2 0 0,-6 0 0 0,0 1-320 0,-5 4 160 0,4 0-160 0,-6 2 128 0,0 0-128 0,2 1 0 0,-1-1 0 0,1 3 0 0,-2-3 880 0,4 1 80 32,1-1 32-32,1 1 0 0,3-3 832 0,-2 2 160 15,6-2 48-15,-1-4 0 0,1 4-304 0,3-3-48 0,0-1-16 0,0-1 0 0,2 0-1008 0,1-2-208 16,2 0-32-16,4 0-16 16,0-2-400-16,3-1 0 0,4 1-224 0,1-5 80 15,2 3 144-15,0 1 0 0,1 1-144 0,0 0 144 16,5 1 0-16,1-5 0 0,0 5 0 0,2-1 0 15,2 0-144-15,3 2 144 0,-4 0 0 0,3 2 0 16,1 1 0-16,-9 3-128 0,2-1 128 0,-6 0 0 16,-1 4 0-16,-5-2 0 0,-2 3 0 0,-3-1 0 15,-4 1 0-15,-2-1 0 0,-6 3 0 0,-2-1 0 0,-2 4 0 0,-4 1 0 16,-1-2 0-16,-5 3 0 0,-3 1 0 0,-4-2 0 0,3 3 0 0,-2-2 0 16,1 2 0-16,1-1 0 15,0-1 0-15,4-1 0 16,-1-2 0-16,1-4 0 0,3 4 0 0,0-2 0 15,3-3 0-15,1 3 0 0,1-3 0 0,2 3 0 0,4-7 144 0,-1 4 48 16,2-2 0-16,1-4 0 0,2 4 224 0,3-3 48 16,-1 1 16-16,4-3 0 0,-1 1-288 0,2 1-64 15,1-1-128-15,5-1 192 0,-4 0-48 0,4-2-16 16,4 0 0-16,-2-2 0 0,1 0-128 0,2 1 0 16,-5-1 0-16,0-2 128 0,0 3-128 0,-4-1 192 15,-1 2-192-15,-4 0 192 0,1 2 0 0,-3-1 0 16,-3 3 0-16,0-1 0 0,-3 3 32 0,-1-1 16 15,-3 5 0-15,-2-3 0 0,-1 7-48 0,-2 0 0 0,0-2 0 16,-2 4 0-16,0 1-192 0,0 3 0 0,2-1 128 0,-4 3-128 16,2 3 0-16,3-1 176 0,-4-1-176 0,3 5 160 15,3-2-32-15,-3-4 0 0,5 10 0 0,-2-6 0 16,2 2-128-16,4-2 0 0,-3 3 0 0,5-2 128 16,1 0-128-16,1-2 0 0,5-3 0 0,-1-1 0 15,3 2 0-15,3 1 0 0,3-1-144 0,0 0 144 16,5-2 0-16,-2-1 0 0,4 0 0 0,-2-3 0 15,2 0 0-15,-1-1 0 0,-8 0 0 0,0-6 0 16,-2 4 192-16,-1-2 112 0,-2-1 16 0,-3 1 0 0,-1-3 288 0,-3 3 64 16,-3 0 16-16,-4-1 0 0,0 1-16 0,-4-4 0 15,1 5 0-15,-9-6 0 0,-6 5-224 0,-3-2-64 16,-3 1 0-16,-4-1 0 0,-2-3-96 0,-3 5-32 16,-1-3 0-16,-1 2 0 0,5-5-256 0,2 3 128 15,4-2-128-15,5-5 0 0,5 0 0 0,3-4-144 16,8-3-16-16,5-6-12608 15,5-1-2528-15</inkml:trace>
  <inkml:trace contextRef="#ctx0" brushRef="#br0" timeOffset="194501.96">3305 14632 7359 0,'-7'7'656'0,"3"-2"-528"0,1-3-128 0,1-2 0 0,2 0 576 0,-2 1 96 16,-1 3 16-16,-2 3 0 0,-2 0-208 0,-2 3-32 0,4-1-16 0,-4-4 0 0,2 6-48 0,4-6-16 0,-4 3 0 0,1-1 0 15,1-1-32-15,-2 1 0 0,2 0 0 0,0-4 0 16,3 2-336-16,-3-1 0 0,1 1 0 0,1-3 128 16,1 1-128-16,-3 4 0 0,1 0 0 0,-1 0 0 0,0 5 0 0,0-1 256 15,-2 1-64-15,0 4-16 0,3 1 176 0,-4 0 32 16,2 3 16-16,1-1 0 0,3-2 80 0,-1 2 16 16,1 2 0-16,4 0 0 0,1-2-192 0,-1 2-48 15,2 4 0-15,-1-3 0 0,2 3-256 0,2-3 0 16,-3 10 0-16,-2-5 0 0,1 5 0 0,-3-1 0 15,0 1 0-15,-3 2 0 0,1 1 0 0,-2 0 0 0,-4 0 0 16,1 1 0-16,3 1 464 0,-6 0 48 0,4 4 0 0,1 1 0 16,0 2 640-16,2-1 144 15,1 1 32-15,4-2 0 0,-1-2-256 0,3-2-48 0,3 4-16 0,1-4 0 16,3 2-528-16,-1-3-96 0,3-2-32 0,-1-4 0 16,0 6-352-16,-2-4 0 0,4-2 0 0,-3 0 0 15,-1 2 0-15,1-1 0 16,-1-4 0-16,-1 6 0 0,0-2 0 0,-1-3 0 0,1 6 0 0,0 0 0 0,1 0 0 0,1-5 0 15,1 3 0-15,-3 0 0 0,-1-2 0 0,1-1 0 16,1 3 0-16,-1-5 0 0,-2 0-224 0,-2-4 32 16,1 6 16-16,-3-4 0 0,2-2-144 0,-1 4-48 15,-1-4 0-15,1-1 0 0,3 0 160 0,-4-4 16 16,2-5 16-16,2 1 0 0,2 5 176 16,-2-5 0-16,2 1 0 0,-1 0 0 0,3 1 0 0,-1-1 0 15,1 1 0-15,-1 2 128 16,3 0 80-16,-1 1 32 0,-2 2 0 0,2-3 0 15,4 0-48-15,-5 1-16 0,2-1 0 0,0 0 0 16,1-2-176-16,-2 1 0 0,0-6 0 0,0 5 0 0,2-3 0 0,0 0 0 16,-2-2 0-16,0 1 0 15,2-1 0-15,2-2 0 0,-2 1 0 0,2-4 0 16,-1 0 0-16,3 0 160 0,1-2-160 0,-19-5 160 16,0 0-32-16,0 0 0 0,91 2 0 0,-91-2 0 15,0 0 0-15,0 0-128 0,109-2 192 0,-109 2-64 16,0 0-128-16,0 0 0 0,119-2 0 0,-119 2 0 15,0 0 0-15,0 0 0 0,115 7 0 0,-115-7 0 16,0 0 176-16,0 0-48 0,111 16-128 0,-111-16 192 16,0 0 160-16,93 19 32 0,-93-19 0 0,0 0 0 0,101 16-64 0,-101-16 0 15,0 0 0-15,108 12 0 0,-108-12-64 0,0 0 0 16,127 5-16-16,-127-5 0 0,0 0-64 0,136-17-16 16,-136 17 0-16,89-25 0 0,-89 25-160 0,94-38 160 15,-94 38-160-15,98-37 160 0,-98 37-160 0,102-33 0 16,-102 33 144-16,107-26-144 0,-107 26 0 0,108-17 0 15,-108 17 0-15,96-9 0 0,-96 9 0 0,0 0 0 16,125 2 0-16,-125-2 0 0,0 0 0 0,120 5 0 0,-120-5 0 0,91 0 0 16,-91 0 0-16,89-4 0 0,-89 4 0 0,94-5 0 15,-94 5 0-15,94-7 0 16,-94 7 0-16,0 0 128 0,122-17 16 0,-122 17 16 0,0 0 0 0,111-16 0 16,-111 16-16-16,0 0 0 0,112-12 0 0,-112 12 0 15,0 0-16-15,108-9 0 0,-108 9 0 0,0 0 0 16,112-8 0-16,-112 8-128 0,0 0 192 0,115 0-64 15,-115 0 64-15,0 0 0 0,101 10 0 0,-101-10 0 16,0 0-48-16,94 14 0 0,-94-14 0 0,0 0 0 16,94 9-144-16,-94-9 0 0,0 0 144 0,97-2-144 15,-97 2 0-15,0 0 0 0,101-16 0 0,-101 16 0 0,0 0 0 0,103-26 0 16,-103 26 0-16,0 0 0 16,89-31 0-16,-89 31 0 0,0 0-176 0,0 0 176 0,0 0-240 0,98-26 48 15,-86 24 16-15,-2 0 0 0,1 2 176 0,-2 0 0 16,-1 2 0-16,1 1 0 0,0-1 0 0,-1 2 0 15,1-4 0-15,0 3 0 0,-4 4 0 0,2-3 0 16,0-1 0-16,-4 2 0 0,4 2 0 0,-1-3 0 16,-1-1 0-16,0 1 0 0,-1-3 0 0,1-1 0 15,0 4 0-15,-1-8 0 16,-1 3 0-16,-1-3-256 0,1 1 32 0,-3-3 16 16,0 0-432-16,-1-1-64 0,-1-4-32 0,-2 2 0 15,1-3 224-15,1 0 32 0,-3 2 16 0,1-8 0 0,1 4 464 0,-1-1 0 0,3-6 0 0,1-2 0 16,0 0 0-16,1-5 0 0,1-1 192 0,2-2-192 15,4 1 192-15,-2-1-64 0,1-4 0 0,3 0-128 16,0-2 0-16,3 2 0 0,-1 1 0 0,-3-3 0 16,3-3 0-16,0-4-176 0,-2 8 32 0,-1-4 0 15,0 3-352-15,-2-3-64 16,0 2-16-16,-2 0 0 0,0 1 288 0,-1 0 48 0,1 1 16 0,0-4 0 0,2-4 224 0,4-5 0 16,-1 4 0-16,2-7 0 0,0-2 320 0,2 0 0 15,2 2 0-15,0-2 0 0,-1 0-128 0,1 0-32 16,0 0 0-16,-6 7 0 0,2 0-160 0,-5 7 0 15,2 0 0-15,-7 1 0 0,1 3 0 0,-4 1 0 16,-1 2 0 0,-3 1 0-16,1-1 0 0,-5 2-224 15,1 7 80-15,-3 1 16 0,-1 4 128 0,2 0 0 0,-4 1 0 0,0 1 128 16,3 1 368-16,-3-1 80 0,2-1 0 0,2-1 16 16,-2 2-176-16,1-3-32 0,1 1-16 0,-3-2 0 15,3 1-368-15,0-1 0 0,1 0 0 0,-5 0 0 0,0-4 0 16,0 3 0-16,0 3 0 0,0-1 0 0,0 1 0 0,-2 0 0 15,3 2 0-15,-5-1 128 0,1 1-128 0,-1 1 0 16,3 4 0-16,-6 0 0 16,1-2 0-16,0 7 0 0,-1-5 0 0,-4 3 0 0,-1-3 0 0,0 3 0 15,-5-3 0-15,-2 3-128 0,-2-1 128 16,-2-1-192-16,-1 1 192 0,1 1-192 0,2 0 192 0,-1 3-128 16,1-5 128-16,0 4-128 0,0-2 128 0,-3 6 0 15,-2-2 0-15,-2 1 0 0,-5 2 0 0,0 2 0 16,-2 2 0-16,-7 3-128 0,-6-1 128 0,1 5 0 15,-6-2 0-15,5-2 0 0,4 2 384 0,-1 0 16 16,0-4 0-16,-1 1 0 0,1 1 96 0,-2 0 16 16,0-1 0-16,-7 4 0 0,-3-1-256 0,1 0-32 15,-3 2-16-15,3-2 0 0,6 2-48 0,-3-2-16 16,3-4 0-16,-1 1 0 0,6-1 96 0,-2-6 16 16,2-1 0-16,-6-3 0 0,6-5-256 0,2 1 176 15,1-1-176-15,0-3 160 0,-1 4-320 0,-1-1-64 16,1 0-16-16,-3 5 0 15,-1-4-256-15,-10 8-48 0,-2-1-16 0,-2 3 0 0,2-1 368 0,-1-2 192 0,3-1-192 0,1 0 192 16,-1-2 0-16,-1-3 0 0,-2 3 0 0,-3-4 0 16,-2 8 288-16,3-4-32 0,3-2-16 0,-4 7 0 15,2 1-96-15,-5 2-16 0,0 10 0 0,-9 1 0 16,-7 12-128-16,-2 4-256 0,1 7 64 0,1 7-16688 16</inkml:trace>
  <inkml:trace contextRef="#ctx0" brushRef="#br0" timeOffset="199435.16">23071 15842 11967 0,'0'2'1072'0,"-2"0"-864"0,2-1-208 0,0-1 0 0,0 2 592 0,-1-2 80 0,-1 2 16 0,2 0 0 0,-5 5-176 0,1-4-48 0,1 2 0 0,-1-3 0 0,1 1 80 0,3 3 16 0,-4-3 0 0,4 1 0 16,0-1 608-16,0 1 128 16,4 3 32-16,-4-2 0 0,0 0 208 0,1 4 64 15,3-2 0-15,-2 3 0 0,-1-1-416 0,1 7-80 0,-2 1-16 0,0 2 0 16,-2 5-592-16,1 3-128 16,-3 0-32-16,1 5 0 0,-1 3-192 0,-1 3-144 15,1 2 192-15,-1 4-192 0,3 1 192 0,-3 5-192 16,3 6 192-16,-1 0-192 0,1 1 320 0,1 1-32 0,1-2-16 0,0-1 0 15,0-6-112-15,0-2-32 0,1 0 0 0,1-3 0 16,-2-6-128-16,2-3 0 0,-1-7 0 0,1 1 128 0,0-6-128 0,1-4 0 16,-3-1-160-16,2-12 160 15,-2 1-928-15,2-5-96 0,-2-4 0 0,2-6-16 16,-1 1-1104-16,-1-9-224 0,2-1-32 0,0-6-16 16,-2-3 176-16,2-5 48 0,-1-4 0 0,1-5 0 31,2-6 720-31,-1-2 128 0,1-6 48 0,-1-4 0 0,4-5 720 0,-5-5 160 0,3-5 32 0,-1-2 0 0,4 1 384 0,-4-5-128 15,3-3 128-15,1-3 0 0,1 3 0 0,2-1 0 16,-3 6 0-16,3 7 0 16,3 4 144-16,0 10-144 0,3 13 192 0,4 6-192 0,0 8 672 0,-21 29 32 0,0 0 0 0,64-51 0 31,-64 51 816-31,0 0 160 0,0 0 48 0,0 0 0 0,94-30-48 0,-76 32 0 16,-2 0 0-16,-1 5 0 0,-1-2-576 0,2 2-112 15,0 5-32-15,-6 0 0 0,2 1-608 0,-3 2-128 16,1 3-32-16,-3 1 0 0,2 2-64 0,-7-2-128 0,3 2 176 0,-3 5-176 15,0 0 512-15,-2 0 0 16,0 4 0-16,0-1 0 0,-2-1 192 0,-3-2 48 0,1 4 0 0,-6-6 0 16,-1 6-368-16,-6-4-80 0,-1 4-16 0,-3-2 0 0,-10 3-288 0,-2-5 0 15,-7 2 0-15,-5-7 0 16,-1 0 0-16,-1-4 0 0,2-5 0 0,-2-3 0 16,5 2 0-16,4-10 0 15,-1-1 0-15,4-3 0 0,4-4-400 0,5 2 16 0,7-2 0 0,0-2 0 16,6 4-1440-16,6-2-288 0,0 5-48 0,6 0-10384 0</inkml:trace>
  <inkml:trace contextRef="#ctx0" brushRef="#br0" timeOffset="199879.42">23669 16795 1839 0,'1'-4'0'0,"1"-1"160"0,0-2-160 0,-2 2 0 0,2 3 0 0,-2-1 0 0,-2-3 224 0,2-2 16 0,-2-3 0 15,0-4 0-15,-1 1 64 0,-7 0 16 0,-1 9 0 0,1 3 0 0,-3 4 832 0,1 3 192 0,-3 9 16 0,-1 1 16 0,2 5 224 0,-2 2 32 0,2 3 16 0,-1 2 0 0,1 3-48 0,1 3 0 16,3-2 0-16,1-3 0 0,4 4-160 0,0-4-32 16,3 3-16-16,2-1 0 0,4-3-832 0,1 0-176 15,4-3-16-15,-2-5-16 0,5-2-352 0,0-4 0 16,4-1 0-16,1-9-128 0,-17-3 128 0,0 0 0 16,0 0-144-16,92-21 144 0,-92 21 0 0,0 0 208 15,70-57-16-15,-49 29-16 0,-4-5 48 0,1-2 16 0,-8 0 0 0,1 2 0 16,-3 0-112-16,-4 0 0 0,1-4-128 0,-7 3 192 15,-3-1-192-15,-2 5 176 0,0 1-176 16,-5 4 160-16,0 3 64 0,1-1 16 0,-4 4 0 16,1 5 0-16,3 2-240 0,-4 5 0 0,4 3 0 0,1 9 0 15,-1 2-512-15,3 6 0 0,1 2 0 0,1 1 0 32,5 3-1872-32,1-1-368 0</inkml:trace>
  <inkml:trace contextRef="#ctx0" brushRef="#br0" timeOffset="200102.69">24205 16718 17503 0,'-3'12'768'0,"1"-6"176"0,2 2-752 0,0-4-192 0,0-2 0 0,0-1 0 0,2 3 880 0,0 1 144 0,3 7 16 0,0 4 16 0,-3 3-512 0,0 0-96 16,1 4-32-16,-1 1 0 0,0 4-416 0,-2-4 0 0,0 10 0 0,0-3 0 15,0 0-192-15,0 4 192 0,1 0-160 0,-1-2 160 16,2-2-160-16,0-1 160 0,3-4-160 0,-1-2-9696 16</inkml:trace>
  <inkml:trace contextRef="#ctx0" brushRef="#br0" timeOffset="200499.24">24723 16680 15663 0,'-7'16'1392'0,"5"-4"-1120"0,2-4-272 0,2-6 0 0,0 2 1456 0,0 6 224 0,1 8 48 0,-1 8 16 0,-2 10-1136 0,1 3-224 0,1-3-64 0,-4 1 0 0,1-4-448 0,1-4-112 16,-5 5-16-16,-1-7 0 31,3 1-144-31,-2-7-48 0,3 4 0 0,-3-10 0 0,3 3 448 0,-2-3 0 0,1-3 0 0,-1-5 0 0,4 4 0 0,-3-8 0 15,1-1 0-15,0-4-128 0,2-1-32 0,0-6 0 0,0 2 0 0,0-7 0 32,2 0-160-32,-2-1-48 0,5-4 0 0,-3-4 0 0,2 0 368 0,1 2 0 0,4-1-144 0,-4-6 144 31,7 0 0-31,-2-5 0 0,4 0 0 0,2-4 144 0,2 2-16 0,-5-5 0 0,7 0 0 0,-3 0 0 31,2-2 96-31,-1 4 16 0,1 5 0 0,0 10 0 0,-2 6 256 0,-1 5 48 0,0 6 16 0,-2 6 0 16,-2 6 496-16,-2 4 96 0,1 2 32 0,-2 2 0 0,-2 2 480 15,1 3 112 1,-1 0 16-16,0 4 0 0,-2 3-832 0,1 0-144 16,-1 2-48-16,2 0 0 0,-5 7-640 0,1-2-128 15,1 3 0-15,-3-2 0 0,1-1-480 0,0-2-48 0,-1-3-16 0,3 0 0 32,1-7-1280-32,2-6-256 0</inkml:trace>
  <inkml:trace contextRef="#ctx0" brushRef="#br0" timeOffset="200753.29">25561 15758 8287 0,'2'-12'736'0,"-2"4"-592"0,2 4-144 0,-1 6 0 0,-1 0 2016 0,2-1 368 0,2 3 80 0,-3 5 16 0,5 6 64 0,-1 10 16 0,-2 9 0 0,1 8 0 16,-2 10-912-16,-2 6-176 0,1 6-48 0,1 8 0 15,0 3-800-15,1 1-176 0,1 8-16 0,1-4-16 16,2 0-112-16,-2-5-32 0,2 0 0 0,-3-5 0 16,-1-9-16-16,1-4 0 0,3 1 0 0,-6-8 0 15,6-5-256-15,0 1 0 0,0-8-128 0,4-7-10192 16,-3-1-2032-16</inkml:trace>
  <inkml:trace contextRef="#ctx0" brushRef="#br0" timeOffset="200991.06">25246 16382 13823 0,'-9'-5'1216'0,"6"0"-960"0,3 3-256 0,0 2 0 0,3 0 2176 0,1-2 400 0,-1-3 80 0,6 1 16 0,1-1-656 0,8 0-128 0,-18 5-32 0,0 0 0 15,0 0-1008-15,116 0-208 0,-116 0-32 0,0 0-16 16,117 14-448-16,-117-14-144 0,80 14 0 0,-80-14 0 15,93 7 0-15,-93-7 0 0,97 5 0 0,-97-5 0 16,101-5 0-16,-101 5 0 0,110-7-144 0,-110 7 144 31,99-16-1072-31,-99 16-128 0,0 0-16 0,100-21-11792 0</inkml:trace>
  <inkml:trace contextRef="#ctx0" brushRef="#br0" timeOffset="201200.81">24636 16039 29487 0,'-49'10'1296'0,"18"-3"288"0,5-1-1264 0,12-1-320 0,7-5 0 0,3 0 0 0,1 0 784 0,-1 0 112 0,-8 2 0 0,5-4 16 16,0-3-1376-16,7-1-288 0,11-6-48 0,4 3-16 0,8-1 624 0</inkml:trace>
  <inkml:trace contextRef="#ctx0" brushRef="#br0" timeOffset="201928.61">26997 15553 21183 0,'-3'-2'1888'0,"3"0"-1504"0,3-1-384 0,1 0 0 0,1-1 1280 0,-3-1 176 0,1 1 32 0,4-3 16 0,2 0-800 0,-1 4-144 0,1 6-48 0,-5 8 0 0,-1 3-272 0,-1 7-64 0,-2 5-16 0,2 9 0 0,-4 5 144 0,0 7 16 16,0 5 16-16,1 12 0 0,-1 3 496 0,2 6 80 16,-2 9 32-16,0-4 0 0,1 0-256 0,-5 2-48 15,3 1-16-15,-1-6 0 0,3-4-368 0,-3-5-80 16,-1-7-16-16,0-3 0 0,0-4-160 0,-2-6 0 16,1-6 0-16,1-9 0 0,0-5 0 0,0-8 0 15,3-8-176-15,0-5 176 0,4-5-320 0,0-5 32 16,3-5 0-16,-3-8 0 15,5-6-800-15,0-8-144 0,3-2-48 0,2-8 0 16,2-4 224-16,4-6 32 0,1 0 16 0,0 0 0 0,-2 3 544 0,4-5 96 16,4-4 32-16,-1-1 0 0,0 4 336 0,4 4 0 15,2 4 0-15,0 5 128 0,-30 42 32 0,64-61 0 0,-64 61 0 0,0 0 0 16,85-38-160-16,-60 38 160 0,-3 10-160 0,-4-1 160 16,-2 10 208-16,-1 0 32 0,-1 6 16 0,-2 6 0 15,1 2 416-15,-1 4 64 0,-2 3 32 0,1 2 0 16,-1 6-560-16,1-2-112 0,-3 4-32 0,-1-6 0 15,-1 1-224-15,-5-3 128 0,-2-2-128 0,-6 2 0 16,-4-2 160-16,-6 0-160 0,-2-4 160 0,-6-1-160 0,-3 0 656 0,-3-9 48 16,-6 0 0-16,-3-7 0 0,-5-1-416 0,0-6-80 15,-2 2-16-15,1-5 0 0,1-1-192 0,0-4 0 16,5-1 0-16,-1-3-160 0,7-3-32 0,2-1 0 16,8-4 0-16,3-3 0 15,7-3-1408-15,5 4-304 0,2-4-48 0,7-2-11728 16</inkml:trace>
  <inkml:trace contextRef="#ctx0" brushRef="#br0" timeOffset="202173.12">28393 16182 28559 0,'-18'7'2544'0,"8"-6"-2032"0,1-1-512 0,4-1 0 0,3-1 1344 0,2 0 192 0,0-1 16 0,-1-4 16 0,-3 0-736 0,-1-4-128 0,0 4-48 0,-1 0 0 0,3 0-656 0,-2 6 0 16,1 1 0-16,1 0 0 16,1 1-624-16,2 1 0 0,0-2 0 0,3 4 0 31,3-3-2080-31,-1 1-432 0,2 0-64 0,3 3-8704 0</inkml:trace>
  <inkml:trace contextRef="#ctx0" brushRef="#br0" timeOffset="202356.61">28504 16946 37775 0,'-29'51'1664'0,"6"-16"368"0,4-2-1632 0,5-7-400 0,5-10 0 0,2-6 0 0,-3 9 976 0,-9 14 112 0,-9 21 32 0,-10 9 0 0,-3 7-768 0,0-11-160 0,-1-3-16 0,-19 8-12656 32,2-15-2544-32</inkml:trace>
  <inkml:trace contextRef="#ctx0" brushRef="#br0" timeOffset="205068.41">22890 16333 25791 0,'-21'-12'2304'0,"10"0"-1856"0,1 5-448 0,8 0 0 0,7 0 1104 0,2 3 128 0,-3 3 32 0,3-8 0 0,3-5-48 0,6-2-16 0,-2-1 0 0,2 1 0 0,-1 6-496 0,-2-1-80 0,-5 4-32 0,1-1 0 16,-7 4-784-16,-1 3-144 16,-2-1-48-16,-1 2 0 15,-10-2-928-15,-2 4-192 0,-4 0-32 0,-4 1-16 16,-4 6 432-16,-9-1 96 0,-4 3 0 0,-2-2 16 0,-12 6 1008 0,-4-4 0 0,-8 1 0 0,-1 4 0 16,0-1 880-16,-4 3 64 15,-5 1 16-15,-3 0 0 0,1 5-192 0,-5-1-48 0,-8 7 0 0,-3-2 0 16,1 3-528-16,-6 4-192 0,3 1 0 0,-1 1 144 15,0 3-144-15,-9 2 0 0,-10 1 0 0,2 3 0 16,5-3 0-16,-4 6 0 0,-1 1 0 0,-11 1 0 0,-5-2 144 16,1-4 0-16,2 5 0 0,2-4 0 0,1-1 96 0,-8-1 16 15,-3-3 0-15,3-4 0 0,6-2 192 0,-3-9 32 16,-4 3 16-16,1-9 0 16,9-6-128-16,-3-2-32 0,3 3 0 0,-11-4 0 15,-6-6-336-15,3 0 128 0,5 4-128 0,1 0 0 0,-3 3 0 0,-4-5 0 16,-5 3 0-16,5-1 128 0,6 9-128 15,-7-6 0-15,-3-4 0 0,0 3 0 0,5-1 0 0,0 3 0 16,7-1 0-16,-10-4 0 0,-2 3-208 0,3-1-16 16,7 4 0-16,2-5 0 15,-1 1-416-15,-8 3-96 0,-5 1-16 0,2 1 0 16,3 4 240-16,-1-1 32 0,-11 4 16 0,9-2 0 0,7-1 464 0,-6-2 208 0,-4 4-16 0,6-4 0 16,6 1 512-16,3-4 80 0,5-5 32 0,-8-1 0 15,-6-1-368-15,9 0-64 0,10-7 0 0,-4 0-16 16,-5 0-16-16,1 2 0 0,2 1 0 0,5-4 0 15,6-3 16-15,-2-5 0 0,-3 4 0 0,4-5 0 16,5 3-144-16,6-7-32 0,3 2 0 0,1-4 0 16,1 0-192-16,-4 2 0 0,0 4 0 0,1-2 0 0,7 0 0 0,5 3 0 15,-3-2 0-15,-1 6 0 0,-5 2 0 0,1-3 0 16,6 3 0 0,3 1 0-16,4 1 128 0,-1 1-128 0,-1 0 176 0,-3 3-176 0,4 4 192 0,-3-2-64 15,4 0 0-15,3 1-128 0,4-3 144 0,3-3-144 16,5 2 0-16,-3-2 144 15,0-2-144-15,1 0 0 0,3 1 144 0,1-5-144 0,5 3 0 0,2-2 128 16,3-4-128-16,4 0 0 16,4-1 0-16,-2 1 0 0,3-3 0 0,-2 0 0 15,1 0 0-15,-1-4 0 0,6 2 0 0,3 0 0 16,5 0 0-16,3-3 0 0,2-1 0 0,-1-1 0 0,2 0 0 0,1 2 0 0,1-3 0 0,1 5 0 31,-4 4 0-31,6-1 0 0,-4 0 0 0,-1 1 0 16,0 1-144-16,-2 1 144 0,-2-1-160 0,0 1 160 0,-2-3-224 0,3 3 48 15,0-1 16-15,3 1 0 16,5-1 160-16,-4 3 0 0,4-4 0 0,5 2 0 16,-3-1 0-16,3 3 0 0,3-2 0 0,-1 4 0 15,4-2 0-15,1-2 0 0,-2 6 128 0,2-2-128 16,5 1 240-16,-3 1-32 0,7-1 0 0,-2 3 0 0,2 1-80 0,-1-2 0 16,5 2-128-16,-4 0 192 0,5 2-192 0,-2-2 0 15,2 0 0-15,0 0 0 0,2 3 0 0,1 2 0 16,-1 0 0-16,1 1 0 0,1-1 0 0,-1 5 0 15,6-3 0-15,-4 4 0 0,4-3 0 0,1 5 0 16,3-1 0-16,0-2 0 0,1 4 0 0,2 0 0 16,3 2 0-16,0 0 0 0,1 3 0 0,-1 3 0 15,2 1 0-15,-2 1 0 0,0 1 0 0,-2 6 0 16,-1 2 0-16,0 2 0 0,-4 3 0 0,-2 1 0 16,-1 2 0-16,-4 1 0 0,-1 5 0 0,-1-1 0 0,-1-3 0 15,-2 4 0-15,4-3 0 0,-3-3 0 0,5 1 0 0,-1-9 0 16,2-1 0-16,1-8 128 0,5 0-128 0,1-6 0 15,0-6 0-15,1 0 0 0,1-6 0 0,-4-3 0 16,2-3-304-16,-2-3-48 0,0-1-16 0,-3-8 0 31,-2 0-1296-31,-2-9-272 0,-1-4-48 0,-8 1-16 0,1-6 272 16,-2 3 64-16,-1-7 16 0,-6 5 0 0,2-4 1104 0,-4 1 224 0,-4-4 32 0,-1 6 16 16,0-1 272-16,-2-1 224 0,2 5-32 0,-5-3-16 15,3 4 352-15,-4-5 80 0,3 1 16 0,-3-3 0 0,1 0-368 0,-1 3-80 16,5-3-16-16,-5 2 0 0,2 3-160 0,1 0-192 15,-3 2 32-15,1 3 16 16,0 1-256-16,-3 2-48 0,5 1-16 0,-4 0 0 0,1 5 336 0,3-3 128 16,1 3 0-16,0 0-144 0,5 5 736 0,-1-1 160 15,8 4 16-15,4 3 16 0,3-2 768 0,6 3 160 16,8 0 16-16,2 1 16 0,8 1-752 0,-22 0-160 16,0 0-16-16,101-11-16 0,-101 11-432 0,98-14-96 15,-98 14-16-15,132-28 0 0,-48 9-128 0,14-5-128 16,11-9 144-16,5-6-144 0,-1-1 0 0,12-3 0 0,18-6 0 15,-2-7-18112-15</inkml:trace>
  <inkml:trace contextRef="#ctx0" brushRef="#br0" timeOffset="-194372.32">23824 15536 32255 0,'-4'0'2864'0,"6"0"-2288"0,-2 0-576 0,0 0 0 0,0 0 240 0,0 0-64 0,0 0-16 0,92-2 0 0,-92 2-368 0,98 7-80 0,-98-7-16 0,98 21 0 32,-98-21-112-32,82 43-32 0,-82-43 0 0,74 63 0 0,-32-21 448 0,-2-2 128 0,2 2 0 0,3-2 0 15,4 0 448-15,5 0 80 0,6 5 32 0,6-5 0 16,9 0-368-16,0-2-80 0,-2-1-16 0,2 0 0 15,0 3-224-15,8 8 0 16,1 8 0-16,8 7-160 16,6 10-608-16,-2 9-112 0,-6 12-16 0,-3 0-16 15,-5 4 208-15,-3 3 32 0,4 0 16 0,1-2 0 0,5 4 496 0,-5-2 160 16,-2-4 0-16,-8-6-12480 0</inkml:trace>
  <inkml:trace contextRef="#ctx0" brushRef="#br0" timeOffset="-194045.19">24183 17377 35935 0,'-5'-9'3200'0,"8"-3"-2560"0,6-6-512 0,5 1-128 0,-14 17-832 0,0 0-176 0,75-58-32 0,-14 15-16 0,41-29 1056 0,33-25 0 0,20-15 208 0,0 3-16 0,-5-3-384 0,-2 8-64 0,2-3 0 0,-13-1-16 0,-13 9-176 15,-9-9-48-15,-9-3 0 0,6-9 0 0,-2-15-160 16,-6-6-48-16</inkml:trace>
  <inkml:trace contextRef="#ctx0" brushRef="#br0" timeOffset="-193050.81">3111 14430 16575 0,'-13'8'1472'15,"4"-3"-1168"-15,4 2-304 0,3-3 0 0,2-2 352 0,5-1 16 0,-3-1 0 0,5 4 0 0,5 5 592 0,-12-9 112 0,0 0 16 0,0 0 16 0,96 36-704 0,-96-36-144 16,0 0-16-16,82 37-16 0,-82-37 16 0,0 0 0 16,76 49 0-16,-76-49 0 0,54 36 400 0,-54-36 96 0,60 37 16 0,-60-37 0 15,61 38-176-15,-61-38-16 0,64 47-16 0,-64-47 0 16,72 52-368-16,-36-20-176 0,4 4 160 0,-3 3-160 16,5 2 128-16,1 8-128 0,6 3 0 15,7 4 144-15,0 3 80 0,6 4 16 0,3 8 0 0,1-4 0 16,-5-1-48-16,5-4 0 0,2 8 0 0,5-2 0 15,4-2 16-15,7 0 0 0,8 1 0 0,-1 2 0 16,-1 6 0-16,-6-3 0 0,-6-4 0 0,-1-1 0 31,1 0-544-31,3 2-112 0,6-4-32 0,-4 1 0 0,-1-3 32 0,-9 3 16 0,-5-2 0 16,-1 2 0-16,-8-3 576 0,5-2 112 0,8 7 32 0,1-3 0 0,7 1 384 0,-1-4 80 16,-3-1 16-16,-1 0 0 0,-2-1-272 0,-1-3-48 15,-3-3-16-15,6-3 0 0,2 1-432 0,7-2 0 16,3 3 128-16,-9-6-128 15,-5 0-512-15,-6-2-128 0,-3-2-16 0,-3 3-8976 16,0-1-1792-16</inkml:trace>
  <inkml:trace contextRef="#ctx0" brushRef="#br0" timeOffset="-192607.08">4237 18408 14735 0,'-19'19'1312'0,"2"-5"-1056"0,8-6-256 0,5-8 0 0,3 4 2080 0,-5 3 352 0,-8 3 80 0,-6 10 16 0,-1 0-800 16,1-2-144-16,8-4-48 0,5-11 0 0,7-4-768 0,4-6-176 0,6-11-16 0,6-8-16 0,5-5-48 0,5-8 0 0,2-4 0 0,5-8 0 0,4-6 224 0,1-11 32 15,4-7 16-15,5-2 0 16,3-11-400-16,10-10-64 0,6-12-32 0,9-3 0 0,7-2-288 0,3-3 0 15,6-9 0-15,-11-2 0 16,-2 8 0-16,1-7 0 0,4-8 0 0,6-2 0 16,3-1 0-16,10-4 0 0,-1-3 0 0,0 1 0 15,0 1 0-15,-5 6 0 0,3 7 176 0,7 8-48 0,6 1 0 16,-11 5 16-16,-9 6 0 0,-6 4 0 16,-5 11-816-16,-2 13-160 0</inkml:trace>
  <inkml:trace contextRef="#ctx0" brushRef="#br0" timeOffset="-189172.92">24064 15485 13823 0,'-15'-5'1216'0,"1"1"-960"0,7 3-256 0,5-3 0 0,2 1 288 0,-9-4 16 0,-5-2 0 0,-10-10 0 0,-4-6-496 0,-5-2-112 0,3-7-16 0,-1 7 0 15,1-5-320-15,2 8-64 0,-5-6 0 0,2 8-16 0,1 2 416 0,-5 5 96 16,4 6 16-16,-2 4 0 0,2 1 832 0,-4 4 160 15,-4 6 32-15,1-1 16 0,0 3 560 0,-9 10 96 0,0 6 32 0,-6 6 0 16,-1 6-48-16,2 10 0 16,-2-1 0-16,2 7 0 0,3 4-240 0,2 3-48 0,-2 0-16 0,6 2 0 15,1 6 48-15,7-3 16 0,0 7 0 0,2 1 0 16,7 3-528-16,-6-2-96 0,6-5-32 0,2 0 0 16,3-6-464-16,4 6-128 0,4-3 0 0,-1 5 0 15,9-6 0-15,2 6 0 0,3-6 0 0,5 2 0 16,2-7 0-16,7-1 176 0,3-2-16 0,6-2 0 15,3-2 224-15,5-2 32 0,4 6 16 0,5-2 0 16,0 0-304-16,4 0-128 0,1 0 128 0,6-7-128 16,-2-2 0-16,6-3 0 0,10-2 0 0,5 0 0 15,6-3 0-15,3-4-176 0,-79-33 176 0,157 56-192 0,-76-32 64 0,3 4 0 16,3-4 0-16,7-1 0 16,2-4-48-16,9 0 0 0,3 2 0 0,-4-2 0 15,-1 1-32-15,3-5-16 0,6 3 0 0,5-6 0 0,5 0 80 16,-9 2 16-16,-8 3 0 0,4-10 0 0,10 4 128 0,1-8 0 15,5-4 0-15,-4 2 0 0,-6 1 0 0,1-2 0 16,10-3 0-16,-2-4 128 0,5-2-128 0,-6 2 0 16,-1-3 0-16,4-8 0 0,3-6-176 0,-6-8-96 15,-11 3-32-15,0-8 0 0,-3-5 96 0,8-3 16 0,3 0 0 0,-6-6 0 16,-8 3 192-16,-5-6 0 16,-3-2 0-16,-4 0 0 0,1 4-336 0,0-2 16 0,-8 0 16 0,-11 5 0 31,-8 6-144-31,-8 2-16 0,-8 3-16 0,0-2 0 0,-5 2 176 0,-2-4 48 0,-4 2 0 0,-5-4 0 15,-11 3 256-15,-5 0 0 0,-4 0 0 0,-9-6 0 16,-3 3 128-16,-8-3 64 16,-5 0 32-16,-5-3 0 0,-3 3 464 0,-6-6 80 15,-1 3 32-15,-6 1 0 0,2-3 32 0,-6-4 16 16,-3 0 0-16,-3-1 0 0,-2-2-320 0,-1-4-64 0,-4-3-16 0,-4 1 0 16,-1-1-304-16,-8 2-144 0,-4 1 128 0,-7 2-128 0,1 3 0 0,-2 1 0 15,1-2 0-15,-7 3 0 16,3 2 0-16,-4 0 0 0,1 0 0 0,-8 5 0 0,-6 4 208 0,1 7-32 15,4 5-16-15,0-2 0 0,-5 2 48 0,-4 1 16 16,2 8 0-16,-9 0 0 0,-2-3-96 0,1 7 0 16,-2 4-128-16,1 7 192 0,1 4-192 0,-11 5-208 15,-7 0 32-15,5 5 16 16,4 2-288-16,-8 11-64 0,-2 4-16 0,-8 6 0 16,-9 0-48-16,3 8 0 0,4 8 0 0,-6 0 0 15,-9 3 16-15,-4 7 0 0,-3 3 0 0,-3 8 0 16,-6 1-464-16,0 0-112 0,2-7-16 0,-2 2 0 15,5 5-336-15,8-3-80 0</inkml:trace>
  <inkml:trace contextRef="#ctx0" brushRef="#br0" timeOffset="-172406.33">10484 12477 1839 0,'-1'0'160'0,"1"-2"-160"0,0 2 0 0,0 0 0 0,0-1 336 0,-2-1 48 0,2 0 0 0,-2-3 0 0,0 1-384 0,2 3 0 0,-1-3-192 0,-3 1 64 16,2-3 256-16,1 1 48 0,1 0 16 0,0-5 0 0,0 1 256 0,1-3 64 15,1 1 16-15,2-1 0 0,-3 2-160 0,-1 3-48 16,2-2 0-16,-2 0 0 0,0 4-48 0,-2 1-16 16,2 4 0-16,-5 0 0 0,2 2 64 0,-1 3 0 15,-1-1 0-15,1 5 0 0,-3-1 176 0,2 1 32 16,2 0 16-16,-1-2 0 0,-1 1-176 0,2-2-48 16,3-3 0-16,-2 2 0 0,2-1 48 0,0-4 0 0,0 2 0 0,0-2 0 15,0 1-48-15,0-2 0 0,0 2 0 0,-2-1 0 16,2 0 272-16,0 0 48 15,-2 2 16-15,2-2 0 0,-1 0 368 0,1 2 64 16,0-2 0-16,-2 0 16 0,2 0-16 0,0 0-16 0,0 2 0 0,2-4 0 16,-1 2-400-16,1 0-80 15,2 0-16-15,-1 0 0 0,4-2-400 0,-2 0-176 0,0-1 128 0,2 1-128 16,-3 0 144-16,-1-1-144 0,3 3 160 0,-3-2-160 16,2 2 416-16,-5 0-16 0,4 2 0 0,-2 3 0 15,1-3 304-15,-1 0 48 0,1 1 16 0,3-1 0 16,-3 1-272-16,1 3-48 0,2-3-16 0,0-1 0 15,1-1-272-15,-2-1-160 0,2 2 192 0,0-2-192 16,2 0 0-16,-6 0 0 0,4 0 0 0,2 0 0 16,-4 0 0-16,2 0 0 0,2 0 0 0,-1 0 0 15,3-2 0-15,-1 1 0 0,1-3 0 0,-3 3 0 0,3-5 176 0,-1 3-32 16,3 3 0-16,-1-4 0 0,-4 3-144 0,3-1 0 16,-1 0 0-16,1 2 0 15,-2 0 0-15,-1 0 0 0,1 0 128 0,0 2-128 0,1 0 0 0,-1 1 0 16,1-1 0-16,-1-2 128 0,1 3-128 0,1-1 128 15,-1 2-128-15,3-4 128 0,-1 0-128 0,2-4 0 16,1 1 0-16,1 1 0 0,1-3 0 0,1-1 0 0,-1-2 0 0,1 2 0 16,-1 1 0-16,1-2 0 15,-6 4 0-15,2-1 0 0,0 3 0 0,-4-1 0 0,1 0 0 0,-1-1 0 16,-1 1 0-16,0 2 0 0,1 0 0 0,-1 0 0 16,-1 2 160-16,1-2 0 0,0 0 0 0,1 0 0 15,-1-2-32-15,0 2-128 0,1 0 192 0,1 2-64 16,1-2-128-16,0 0 0 0,-2 0 0 15,1 3 0-15,1-3 0 0,0 2 0 0,1 0 0 0,0-2 0 16,0 1 0-16,-1-1 0 0,-2 0 0 0,2-1 0 16,2-1 0-16,0 0 0 0,4-3 0 0,-3 1 0 15,1 3 0-15,0-5 0 0,0 3 0 0,-4-4 0 16,2 5 0-16,-2-3 0 0,2 3 0 0,-2 0 0 16,0 2 0-16,-3 0 0 0,1 0 0 0,1 4 0 0,-2-1 0 0,-1-1 0 15,1 3 0-15,1 1 0 0,1-3 0 0,1-1 0 16,0 1 0-16,0-3 128 0,6 0-128 0,-6-1 0 15,6-1 0-15,-5 0 0 16,1-1 0-16,-3-3 0 0,1 5 0 0,-1-3 0 0,-3 2 0 0,1 1 0 16,-2 1 128-16,0-2-128 15,-2 2 0-15,0 0 0 0,1 0 0 0,-1 2 0 16,2-2 0-16,-4 1 0 0,1-1 0 0,1 0 0 0,2 0 0 0,-5 0 0 0,3-1 0 16,0 1 0-1,-1-2 0-15,-1 2 0 0,-1-2 0 0,0 2 0 0,1 0 0 0,-3 0 0 0,0 0 0 0,0 0 0 16,0 0 0-16,-2 0 0 0,2 0 0 0,-1 0 0 15,-1-2 128-15,2 2-128 16,-2-3 128-16,2 1-128 0,-3 1 128 0,-1-3-128 0,2-1 128 16,1-2-128-16,-3 2 0 0,1-2 0 0,-4 0 0 0,0 1 0 15,2 1 0-15,-6 0 0 16,2 0 0-16,-5 3 0 0,2 0 0 0,0 2 0 0,-5 2 0 0,1 0 0 0,0 3 0 16,1-2 0-16,-3-1 0 15,-1 0 0-15,3 0 0 0,2-1 0 0,-3-1 0 0,1 0 0 16,1 2 0-16,-1 0 0 0,0 0 0 0,2 1 0 0,-1-1-240 15,-1 0 32 1,2-1 0-16,2-1 0 0,-2-1 208 0,2 1-144 0,-1-2 144 0,1 0-128 16,2 2 128-16,-2-3 0 0,-2 3 0 0,-2 0-128 0,-2 3 128 0,1-1 0 15,0 0 0-15,-3-1 0 16,0 3 0-16,0-1 0 0,1 1 0 0,-2 3 0 0,2-2 0 0,0-3 0 16,2 1 0-16,-1-1 0 15,1 3 0-15,3-5 0 0,-4 0 0 0,3-2 0 0,1 2 0 0,0-3 0 16,0 1 0-16,-2 2 0 15,2-1-192-15,0 1-16 0,0-2 0 0,-3 0 0 16,5 0 208-16,-1 1-144 0,1-1 144 0,0 0-128 16,3 0 128-16,-3-1 0 0,5 3 0 0,-7 0 0 15,4 3 0-15,-1 1 0 0,-1-2 0 0,0-1 0 16,0 1-128-16,0 0 0 0,1 1 0 0,-3-1 0 16,5 1-32-16,1-1 0 0,2-4 0 0,0-1 0 15,2 1 160-15,1-1 0 0,-1 1 0 0,2-3 0 16,-1-2-192-16,1 2 0 0,0 3 0 0,1-3 0 0,-1 1-96 0,0-1-32 15,0 1 0-15,1 4 0 0,-3 0 320 0,1-1-128 16,-1 1 128-16,1 0 0 0,-1 1 0 0,1-1 0 16,1 0 0-16,-1 2 0 0,1 2 0 0,-2-1 0 15,4 1 0-15,-1-3 0 0,-1 1 0 0,2 0 0 16,0-2 0-16,0 2 0 0,2-2 0 0,-1 1 0 16,3 1 0-16,-2 0 0 0,3 1 0 0,-4-1 0 15,5 0 0-15,-1 0 0 0,2 1 0 0,0-1 0 16,0 0 0-16,2-1 0 0,-1 1 192 0,1 1-48 0,1-1-16 0,1 0 0 15,3-2-128-15,-4 0 128 16,4-2-128-16,0 0 128 0,4-1 64 0,-4 0 16 16,3 1 0-16,-1-2 0 0,1 1-48 0,0-4-16 0,1 3 0 0,-2 3 0 15,1-1-16-15,2 0 0 0,-7 2 0 0,4 0 0 16,-2 0 0-16,0 0-128 0,0 0 192 0,-2 0-64 16,2 0 0-16,2 2-128 0,-4 0 192 0,2-2-64 15,0 1 0-15,1 1 0 0,-2 3 0 0,1-3 0 16,1 2 32-16,1-3 0 0,0 3 0 0,1-1 0 15,-1 4-160-15,-1-3 160 0,1-1-160 0,0 2 160 0,-2 2-160 16,0-1 0-16,-2-3 144 0,4 4-144 0,-4-2 0 0,0 0 144 16,2 1-144-16,0 2 0 0,-2-2 128 0,2-3-128 15,0 4 0-15,0-5 0 0,0 1 128 0,0 1-128 16,1-4 0-16,-1 2 0 0,2-1 0 0,0-2 0 16,1-1 0-16,-1 0 0 15,1-3 0-15,1-2 0 0,-1 0 0 0,2 0 0 16,-3-2 0-16,1 2 0 0,-1-1 0 0,0 2 0 15,-2-1 0-15,-2-3 0 0,0 5 0 0,0-6 0 0,1 4 0 0,-1 0 0 16,2-1 0-16,-4 1 0 0,1-2 0 0,-1 4 0 16,0-1 0-16,3 0 0 0,-6 0 0 0,1 5 0 0,1-3 0 0,-2 4 0 15,2-2 0-15,-6 2 0 16,2 2 0-16,-1 0 0 0,1 0 0 0,-1-1 0 0,-1 3 0 0,2 3 0 16,-1-4 0-16,-1 1 0 0,-1-3 0 0,0 3 0 15,1 1-192-15,1-3 192 0,-1 1-208 0,1-1 80 16,-2 0-64-16,-1 0 0 0,3-2 0 0,-2 1 0 15,1-1 192-15,0 0 0 16,3 0 0-16,-5-1-128 0,3 1 128 0,-2 0 0 0,1-2 0 0,-1 2 0 0,3-2 0 16,-3 0 0-16,0 1 0 0,-2-1 0 15,1 2 0-15,1-2 0 16,-2-1-144-16,0 3 144 0,0-2 0 0,-2 2-176 0,1-2 176 0,-1 2-128 16,2 0 128-16,-7-2 0 0,2 2 0 0,-1 0 0 15,-1-1 0-15,1-1 0 0,-1 2 0 0,-4 0 0 0,2-2 0 16,1 2 0-16,-3 0 0 0,1 2 128 0,1-2-128 0,-3 0 0 15,-2 2 0-15,3-1 0 16,-6-1 0-16,3 2 0 0,2 0 0 0,0 3 0 16,-7-3 0-16,1 0 0 0,1 1 0 0,-3-1 0 0,1 0 0 0,0-2 0 15,0 3 0-15,-2 2 0 0,-3-1 0 0,1-2 0 16,2 1 0-16,-2 1 0 0,4-1 0 16,-2 2 0-16,0 0 0 0,-3-1 0 0,1 3 0 0,1-2 0 0,-1 0 0 0,2-1-128 31,-1 3 128-31,2-4-128 0,1 2 128 0,-2-3-128 0,0 0 128 15,2 0 0-15,0-2 0 0,0-2 0 0,1 2 0 0,1-2 0 0,1 0 0 0,2 1 0 16,-1-3 0-16,-1 1 0 0,2-2 0 0,-2-1 0 16,4 1 0-16,-3 0 0 0,1 0 0 0,-2 1-128 15,2 4 128-15,-2 0 0 16,-1 0 0-16,-1 2 0 0,1 0 0 0,0 5 0 16,-3-2 0-16,1 0 0 0,0 4 0 0,2-4 0 15,1 0 0-15,2 2 0 0,0-2 0 0,2-1 0 0,1-2 0 0,-1-2 0 0,2 0-208 0,-2 0-16 16,1 0 0-16,2 0 0 0,-1 0 224 0,1 0-176 15,2 1 176-15,-1-1-160 0,-1 2 160 0,0 0 0 16,2 3 0-16,-3-3-128 16,3 1 128-16,-2 1 0 15,0-2 0-15,2-1 0 0,0 5 0 0,0-5 0 0,0 1 128 0,2 0-128 16,0 1 0-16,1-3 128 0,-2 0-128 0,0 0 0 16,1 2 144-16,2-2-144 0,-3 0 192 0,1 0-192 0,2 2 240 0,-3-1-64 31,3 3-16-31,-1-2 0 0,3-1-160 0,-1 1 0 0,-2 0 0 0,4 0 128 15,0-1-128-15,0-1-224 0,0 0 48 0,0-1 16 32,2-1-1248-32,2-3-240 0,1-2-48 0,2 0-11360 0</inkml:trace>
</inkml:ink>
</file>

<file path=ppt/ink/ink2.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0:40:55.157"/>
    </inkml:context>
    <inkml:brush xml:id="br0">
      <inkml:brushProperty name="width" value="0.05292" units="cm"/>
      <inkml:brushProperty name="height" value="0.05292" units="cm"/>
      <inkml:brushProperty name="color" value="#FF0000"/>
    </inkml:brush>
  </inkml:definitions>
  <inkml:trace contextRef="#ctx0" brushRef="#br0">25986 3302 1839 0,'0'3'160'0,"-5"-1"-160"0,3 0 0 0,1-2 0 0,1 0 336 0,-2 1 48 0,-2-1 0 0,-1 2 0 0,-4 0-384 0,3-2 0 0,-3-2 0 0,2 0-128 0,2-1 128 0,-4-4-160 0,2-2 160 0,2 2-160 16,-4-3 528-16,2 3 96 0,-2-2 32 0,-1 4 0 16,1-2 208-16,-1 0 32 0,-3 3 16 0,0 4 0 0,0 0-240 0,1 0-64 15,2 0 0-15,1 2 0 16,2 0-176-16,-3 3-32 0,3-1-16 0,-2-1 0 15,4 2 320-15,-1 2 64 0,-1 0 16 0,0-2 0 0,2 8 80 0,-2-5 32 16,2 6 0-16,-2 2 0 0,4 0 128 0,-4 1 32 16,3 1 0-16,1 1 0 0,1 0-48 15,-2 3 0-15,3-1 0 0,-3 0 0 0,2 2-256 0,-1 3-48 16,1-3-16-16,0-1 0 0,-3 1-16 0,2 3-16 16,1-2 0-16,-1-1 0 0,1-2-16 0,-2-2 0 15,4 2 0-15,-5-2 0 0,3-1 64 0,2-3 16 16,0 1 0-16,0-4 0 0,0-1-112 0,0-11 0 0,0 0-16 0,7 34 0 15,-7-27-144-15,2 6-32 0,0-3 0 0,0 1 0 16,-1-1 64-16,-1-10 0 0,0 0 0 0,0 0 0 16,0 0-32-16,16 45 0 0,-16-45 0 0,0 0 0 15,0 0-160-15,0 0-128 0,0 0 192 0,44 56-192 16,-44-56 128-16,0 0-128 0,0 0 0 0,0 0 0 16,0 0 0-16,64 51 0 15,-64-51 0-15,0 0 0 0,0 0 0 0,0 0 0 0,0 0 0 0,64 38 0 16,-64-38 352-16,0 0-32 0,0 0-16 0,0 0 0 15,0 0 112-15,74 43 32 0,-74-43 0 0,0 0 0 16,0 0-192-16,0 0-48 0,76 23 0 0,-76-23 0 16,0 0-208-16,0 0 0 0,72 10 128 0,-72-10-128 15,0 0 0-15,0 0 0 0,0 0 0 0,82 14 0 16,-82-14 0-16,0 0 0 0,0 0 0 0,69 11 0 0,-69-11 0 0,0 0 0 16,0 0 0-16,74 3 0 15,-74-3 0-15,0 0 0 0,0 0 0 0,80 4 0 0,-80-4 0 0,0 0-128 16,0 0 128-16,75 3 0 0,-75-3 0 0,0 0 0 15,0 0 0-15,73 7 0 0,-73-7 0 0,0 0 0 16,0 0 0-16,78 2 0 0,-78-2 0 0,0 0 0 16,72-5 0-16,-72 5 0 0,0 0 0 0,83-12 0 15,-83 12-128-15,0 0 128 0,82-11 0 0,-82 11 0 16,0 0 0-16,72-9 0 0,-72 9 0 0,0 0 0 0,69 0 0 0,-69 0 0 16,0 0 0-16,81-1 0 0,-81 1 0 15,0 0 0-15,88-6 0 0,-88 6 0 0,65-10 0 0,-65 10 0 16,66-10 0-16,-66 10 0 0,73-11 0 0,-73 11 0 15,74-7 0-15,-74 7 0 16,73-2 0-16,-73 2 0 0,0 0 0 0,90 0 0 0,-90 0 0 0,0 0 0 16,87 7 0-16,-87-7 0 0,0 0 0 0,81 11 0 15,-81-11 256-15,0 0-64 0,82 9 0 0,-82-9 0 16,0 0-192-16,71 12 0 0,-71-12 0 0,0 0 0 16,75 10 176-16,-75-10-176 0,0 0 192 0,75 9-192 15,-75-9 240-15,0 0-64 0,77 7-16 0,-77-7 0 16,0 0-160-16,67 7 0 0,-67-7 0 0,0 0 0 15,0 0 0-15,81 3 0 0,-81-3 0 0,0 0 0 0,0 0 0 0,75 0 0 16,-75 0 0-16,0 0 0 0,0 0 0 0,78 4 0 16,-78-4 0-16,0 0 0 0,0 0 0 0,80 3 0 15,-80-3 128-15,0 0-128 0,68 2 0 0,-68-2 0 16,0 0 0-16,72 9 0 0,-72-9 0 0,0 0 0 16,74 7 0-16,-74-7 0 0,0 0 0 0,81 3 0 15,-81-3 0-15,0 0 0 0,82 9 0 0,-82-9 0 16,0 0 0-16,74 9 0 0,-74-9 144 0,0 0 0 15,68 14 0-15,-68-14 0 0,0 0 16 0,0 0 0 16,88 17 0-16,-88-17 0 0,0 0-160 0,0 0 0 16,83 5 0-16,-83-5 0 0,0 0 0 0,0 0 128 15,73 0-128-15,-73 0 0 0,0 0 208 16,0 0-32-16,77-5-16 0,-77 5 0 0,0 0-160 0,0 0 0 16,77-9 144-16,-77 9-144 0,0 0 0 0,0 0 128 0,75 4-128 0,-75-4 0 15,0 0 0-15,0 0 0 0,69 5 0 0,-69-5 0 16,0 0 0-16,0 0 0 0,70-2 0 0,-70 2 0 15,0 0 0-15,0 0 0 0,63-12 0 0,-63 12 0 16,0 0 0-16,0 0 0 0,64-12 0 0,-64 12 0 16,0 0 0-16,0 0 0 0,72-5 0 0,-72 5 0 15,0 0 0-15,0 0 0 0,73-6 0 0,-73 6 0 16,0 0 0-16,57-14 0 0,-57 14 0 0,0 0 0 16,60-19 0-16,-60 19 0 0,45-17 0 0,-45 17 0 0,47-21 0 15,-47 21 0-15,47-28 0 0,-47 28 0 0,44-30 0 0,-44 30 0 16,38-33 0-16,-38 33 0 0,31-27 0 0,-31 27 0 15,26-30 0-15,-15 14 0 0,-11 16 0 0,19-26 0 16,-19 26 0-16,18-31 0 0,-18 31 0 0,8-25 0 16,-8 25 0-16,5-22 0 15,-5 8 0-15,-1-2 0 0,-1 4 0 0,-3-2 0 0,1 0 0 0,-3-2 0 16,0 2 0-16,0 1 0 0,-1-3 0 0,-1 0 0 16,0-1 0-16,1 1 0 0,-1 2 0 0,-2-2 0 15,3-1 0-15,-3 0 0 16,2-1 0-16,-1-1 0 0,0 2 0 0,1-3 0 0,-3 3 0 0,-2 0 0 15,1 1 0-15,0 4 0 0,0-2 0 0,3-2 0 16,-2 4 0-16,0-2 0 0,-1-2 0 0,3 1 0 0,-1-3 0 0,1 1 0 16,1-1 0-16,-3 3 0 0,2-1 0 0,-1-1 0 15,-1 1 0-15,1-1 0 0,-6-1 0 0,3 4 0 16,-2 4 0-16,-1-2 0 0,0-2 0 0,-1 3 0 16,-1-1 0-16,3 3 0 0,-1-3 0 0,-1 2 0 15,-1-1 0-15,2-1 0 16,1 3 0-16,-3-1 0 0,2 3 0 0,-1 0 0 0,-1-2 0 0,-2 6-128 15,0-2 128-15,-2-1 0 0,-1 3 0 0,0 1 0 16,-1 2 0-16,-3-2 0 0,-1 2 0 0,-4 0 0 16,0 2 0-16,-2-2 0 0,2 0 0 0,-4 0 0 0,2 0 0 15,2 0 0 1,0 0 0-16,2 0 0 0,-4 2 0 0,2 0 0 0,0-1 0 0,1 3 0 0,-1-2 0 0,-2-1 0 16,2 1 0-16,-2-2 0 15,2 2 0-15,-3-2 0 0,-3-2 0 0,-3 2 0 0,4-2 0 0,-2 2 0 16,2 0 0-16,-2 0 0 0,-1 0 0 0,1 0 0 15,4 0 0-15,-3 0 0 0,1 0 0 0,0 2 0 16,1 0 0-16,-1-1 0 16,3-1 0-16,0 2 0 0,-1-2 0 0,-3 0-128 0,1 0 128 0,-2-2-160 15,0 1 160-15,0-1-160 0,1 0 160 0,1 2 0 16,0 0 0-16,1 2 0 0,0 1 0 0,-1-1 0 16,0 2 0-16,-1 1 0 0,3 0 0 0,1-1 0 0,0-1 0 0,0-1 0 15,2 3 0-15,0-3 0 0,-2 0 0 0,-1-2 0 31,1 0-256-31,-2-2 48 0,2 2 0 0,0-2 0 0,4-1-128 0,-4-1-32 0,2 2 0 0,0 2 0 16,3 0 64-16,1-1 16 0,1 1 0 0,-3 0 0 16,3 0 288-16,-2 1-128 0,4-1 128 0,-4 2 0 15,4 2-128-15,-2 3 128 0,0-2 0 0,0-2 0 16,-1 6 0-16,1-2-128 0,0-4 128 0,-3 6 0 16,1-4-256-16,2 1 16 0,4 1 0 0,-4-2 0 15,2-2 112-15,0 6 128 16,1-4-208-16,3 0 80 0,1-1 128 0,0 1 0 0,2-1 0 0,-2-3 0 0,3 3 0 15,-1-2 0-15,2-2 0 0,-2 0 0 16,3 1 144-16,-2-1-144 0,3 0 192 0,-3 0-192 0,3 2 256 0,1 0-64 16,-4-2-16-16,-1 3 0 0,3 1 16 0,-3-1 16 15,0 1 0-15,0 3 0 0,0-2-64 0,-2 0-16 16,2-1 0-16,-1 1 0 16,1 0-128-16,-3 0 192 15,-1 1-192-15,0 1 192 0,-1-1-192 0,0-2 0 16,1 5 0-16,-1-4 0 0,-1 0 0 0,-3 0 128 15,4-1-128-15,-2-1 128 0,3-1 0 0,-5 0 0 16,0 0 0-16,-1 3 0 0,-1-2-128 0,-3 1-224 16,0-1 48-16,-6 6-16816 0</inkml:trace>
</inkml:ink>
</file>

<file path=ppt/ink/ink20.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7T20:57:38.611"/>
    </inkml:context>
    <inkml:brush xml:id="br0">
      <inkml:brushProperty name="width" value="0.05292" units="cm"/>
      <inkml:brushProperty name="height" value="0.05292" units="cm"/>
      <inkml:brushProperty name="color" value="#FF0000"/>
    </inkml:brush>
  </inkml:definitions>
  <inkml:trace contextRef="#ctx0" brushRef="#br0">18906 3984 8287 0,'0'2'736'0,"0"0"-592"0,0-2-144 0,2 0 0 0,0 0 0 0,-1 0 128 0,3 2-128 0,1 1 128 0,2 2-128 0,0-1 0 0,0-1 0 0,0-1 0 0,2 0 0 0,-6 0 0 31,3-1 0-31,-1-1 0 0,0 0-160 0,-3 4 160 0,1-3 0 0,-1 1-144 0,-2 3 144 0,0-1 0 16,-2 6 0-16,-1-3 128 0,-3 6 432 0,3-3 80 31,0 6 32-31,1 1 0 0,2 2-80 0,0 0-16 16,0 4 0-16,2 1 0 0,-1 1-384 0,3-3-64 0,-3 10-128 16,3-4 176-16,-4 6-176 0,0-2 0 0,0 1-192 0,-4-2 192 15,3 6-160-15,-3-1 160 0,-1 3 0 0,0 3-144 16,-2 1 144-16,-2 2 0 0,2 2 0 0,-2 2 0 15,2 5 656-15,-1 0 64 0,1 2 16 0,3-2 0 16,-3 2 352-16,4-1 80 0,-1 1 16 0,3 0 0 16,-1-4-448-16,2 0-96 0,0 4 0 0,0 2-16 0,-2-3-432 0,-1 3-64 15,1-1-128-15,-3 1 176 16,1 1-176-16,-3 0 0 0,-2-5 0 0,-1 5 0 16,0-1 0-16,-3-1 0 0,3 1 0 0,-4 1 0 0,0 2 256 0,-2 2 128 15,2 5 32-15,-5 1 0 0,0-1 32 0,-4 2 0 0,3-2 0 0,-1-5 0 31,-2-4-320-31,2-2-128 0,-2 1 0 0,-1-1 128 0,0 2-128 0,-3 4 0 0,3 2 0 0,0-8 0 16,3-1 0-16,2-1 0 0,1-1 0 0,4-8 0 16,4-1-128-16,3-3 128 0,-2-2 0 0,4-4 0 0,1-1 0 0,1 0 0 15,-2-2-144-15,-1-1 144 0,1 1 0 0,0-4-192 16,0-1 192-16,-4-2-160 0,0 6 160 0,2-4 0 31,-1-1 0-31,1 1 0 0,-2 0 128 0,0-3 128 16,6 4 0-16,-6-1 16 0,2 5 48 0,0-2 0 15,0 6 0-15,0-2 0 0,2 3-192 0,1 0-128 16,1 1 144-16,-1-6-144 0,3 2 0 0,-1-2 0 16,2-2 0-16,2-1 0 0,-1 3 0 0,3-2-192 15,1 1 192-15,0 1-160 0,-3-4 160 0,2-1 0 16,-1 5 0-16,-3-5 0 0,0 3 0 0,0 4 0 16,-2-2 0-16,1 4 0 0,-1 3 0 0,2 0 0 0,-2 2 0 0,2 1 0 15,0-3 0-15,2 6 0 0,1 3 0 0,1-1 128 16,1 6-128-16,0-1 0 0,1-1 0 0,1-5 0 15,1-5 0-15,-1-2 0 0,4 1 0 16,-1-4-128-16,2-4 128 0,2 4 0 0,0-6-144 0,4-3 144 16,1 0 0-16,0-2 0 0,5 2 0 0,-1-2 0 15,1 2 0-15,-1 0 0 0,1 5 176 0,1 0-176 16,-2 0 128-16,-1 2-128 0,1 1 0 0,-4 1 144 16,0 0-144-16,0-1 0 0,0 2 144 0,2-1-144 0,4-2 128 15,1 1-128-15,2-1 128 0,5-3-128 0,5 1 192 0,-38-33-16 16,79 55-16-16,-79-55 0 0,90 39-160 0,-90-39 128 15,103 24-128-15,-103-24 128 0,110 21-128 0,-110-21 0 16,101 24 0-16,-101-24 0 0,92 20 0 0,-92-20 0 16,89 12 0-16,-89-12 0 0,0 0 128 0,134 0-128 15,-134 0 128-15,100-9-128 0,-100 9 224 0,113-19-32 16,-113 19-16-16,113-23 0 0,-113 23 0 0,101-21 0 16,-101 21 0-16,93-14 0 0,-93 14-176 0,89-10 0 15,-89 10 0-15,0 0 128 0,130-4-128 0,-130 4 0 0,103 2 0 0,-103-2 0 16,106 7 0-16,-106-7 0 0,105 5 0 0,-105-5 0 15,101 6 0-15,-101-6 0 0,101 0 144 0,-101 0-144 16,101-4 1072-16,-101 4 144 16,108-14 16-16,-108 14 16 15,117-15-1840-15,-117 15-368 0,111-16-80 0,-111 16-16 0,95-11 1728 0,-95 11 352 0,0 0 64 0,132-10 0 16,-132 10-1376 0,0 0-288-16,129-4-48 0,-129 4-16 0,0 0 640 0,134-6 0 0,-134 6 144 0,103-9-16 15,-103 9 128-15,103-11 48 0,-103 11 0 0,96-14 0 16,-96 14-304-16,90-15 0 0,-90 15 0 0,98-19 0 15,-98 19 0-15,101-25 0 0,-101 25 0 0,104-26 0 16,-104 26 0-16,107-28 0 0,-107 28 0 0,96-19 0 0,-96 19 0 0,0 0 0 16,111-10 0-16,-111 10 0 0,0 0 128 0,96 5-128 15,-96-5 192-15,0 0-192 0,89 19 576 0,-89-19 0 16,0 0 0-16,92 19 0 16,-92-19-208-16,0 0-48 0,126 5 0 0,-126-5 0 0,94-1-320 0,-94 1 0 15,94-9 0-15,-94 9 128 0,0 0-128 0,125-16 0 16,-125 16 0-16,0 0 0 15,122-15 0-15,-122 15 0 0,0 0 0 0,119-14-128 16,-119 14 128-16,90-7 0 0,-90 7 0 0,100-13 0 0,-100 13 0 0,102-13 0 16,-102 13 0-16,100-16 0 0,-100 16 0 0,92-19 0 15,-92 19 0-15,94-23 0 0,-94 23 0 0,94-21 0 0,-94 21 0 0,101-19 0 16,-101 19 0-16,105-16 0 16,-105 16 0-16,105-15 0 0,-105 15 0 0,92-14 0 0,-92 14 0 0,0 0 0 15,127-28 0-15,-127 28 0 16,0 0 0-16,117-19 0 0,-117 19 0 0,0 0 0 0,124-6 0 0,-124 6 0 15,94-1 0-15,-94 1 0 0,96 0 0 0,-96 0 0 16,94-2 0-16,-94 2 0 0,0 0 0 0,134-9 0 0,-134 9 0 0,94-8 0 16,-94 8 0-16,89-14 0 0,-89 14 0 0,94-9 0 15,-94 9 0-15,99-4 0 16,-99 4 0-16,93 0 0 0,-93 0 0 0,0 0 0 0,113 11 0 0,-113-11 144 16,0 0-144-16,99 23 160 0,-99-23 144 0,0 0 16 15,105 36 16-15,-105-36 0 0,73 30-336 0,-73-30 0 31,80 22 0-31,-80-22 128 0,94 13-128 0,-94-13 0 0,98-2 0 0,-98 2 0 0,92-14 0 0,-92 14 0 16,87-21 0-16,-87 21 0 0,87-28 0 0,-87 28 0 16,89-26 0-16,-89 26 0 0,87-24 0 0,-87 24 0 0,94-25 0 15,-94 25 0 1,100-17 0-16,-100 17 0 0,0 0 0 0,132-21 0 16,-132 21 0-16,0 0 0 0,113-19 0 0,-113 19 0 15,0 0 0-15,119-12 0 0,-119 12 0 0,0 0 0 0,122-18 0 16,-122 18 0-16,91-12 0 0,-91 12 0 0,101-16 0 0,-101 16-128 0,95-19 128 0,-95 19 0 31,89-19 0-31,-89 19 0 0,0 0 0 0,122-21 0 0,-122 21 0 0,0 0 0 16,131-7 0-16,-131 7 0 0,101 9 0 0,-101-9 0 0,110 21 0 0,-110-21 0 15,110 19 0-15,-110-19 0 0,92 10 0 0,-92-10 0 16,0 0 0-16,129-7 0 0,-129 7 0 0,0 0 0 0,115-15 0 16,-115 15 0-16,0 0 0 0,131-37 0 15,-131 37 0-15,99-33 0 16,-99 33 0-16,108-38 0 0,-108 38 0 0,89-33 0 15,-89 33 0-15,0 0 0 0,99-34 0 0,-99 34 0 16,0 0 0-16,0 0-128 0,98-24 128 0,-98 24 0 16,0 0 0-16,0 0 0 0,104-28 0 0,-104 28 0 15,0 0 0-15,110-35 0 0,-110 35 0 0,89-27 0 16,-89 27 0-16,96-28 0 0,-96 28 0 0,87-32 0 16,-87 32 0-16,0 0 0 0,117-36 0 0,-117 36 0 0,0 0 0 15,101-39 0-15,-101 39 0 0,0 0-128 0,92-48 128 16,-92 48 0-16,65-42 0 0,-65 42 0 0,71-40 0 0,-71 40 0 15,86-46 0-15,-86 46 0 0,94-55 0 0,-94 55 0 16,92-56 0-16,-92 56 0 0,87-54 0 0,-87 54 0 16,85-59 0-16,-85 59-128 0,79-68 128 0,-79 68-128 15,75-66-176-15,-75 66-16 0,68-68-16 0,-68 68 0 16,59-65 160-16,-35 34 48 0,3-2 0 0,-3 3 0 16,-1-1 128-16,-2-2 0 0,-2 1 0 0,-4-1 0 0,1 0 0 15,-5 0 0-15,-1 4 0 0,0-3 0 0,1-1 0 0,-1 2 0 16,-3-2 0-16,2-6 128 15,1 3-128-15,4-6 0 0,-3-7 0 0,1-5 0 0,4-3 0 0,-2-6 0 16,0-5 0-16,1-2 0 0,-1-8 0 0,0 1 0 16,-2-1 0-16,1 3 0 15,-3 7 0-15,-1-1 0 0,-1-1 0 0,-4 4 0 0,-4 0 0 0,-2 3 0 16,-1 4 0-16,-4 1 128 0,-2 2 128 0,-1 2 16 16,-3 4 16-16,-1-6 0 0,2 2 48 0,-2 4 16 15,2-3 0-15,-4 1 0 0,3-4-224 0,-1 1-128 16,0-3 128-16,1-3-128 0,-1-1 0 0,2-3 0 15,2 1 0-15,1-4 0 0,2-2 0 0,0 0 0 16,0-1 0-16,0-4 0 0,0-3 0 0,-1-1 0 0,-3 1 0 16,1 5 0-16,1 5 0 0,-3 0 0 15,1 9 0-15,-1 0 0 0,0 5 0 0,0-4 0 16,3 2 0-16,-7 4 0 0,4 3 0 0,2-1 0 16,-3 4 0-16,-1 3 0 0,4 5 0 0,-6-2 0 15,-1 0 0-15,0 3 0 0,-3-1 0 0,1 1 0 16,0 2 0-16,0-1 0 0,0 4 0 0,1-3 0 0,3 1 0 0,1-3 0 15,0 4 0-15,-4 0 0 0,1 0 0 0,-1-2 0 0,-1 0 0 16,-2 5 0-16,0-1 0 0,-5-2 0 0,0 5 0 0,-3-1 0 16,-1 1 0-16,-1 0 0 15,-3 2 0-15,-2-2 0 0,-3 3 0 0,-4-1 0 0,1 0 0 0,0 5 0 16,-7-1 0-16,6 2 0 16,3 5 0-16,-7 1 0 0,1 3 0 0,1 1 0 0,0 5 0 0,3-6 0 15,-2 4 0-15,4-3 0 16,2-1 0-16,-2-3 0 0,2 1 0 0,-4 0 0 0,2-1 0 0,0-1 0 15,-2 1 0-15,0 3 0 0,4-3 0 0,-2 4 0 16,-2 0 0-16,-4-3 0 0,-1 6 0 0,-1 0 0 16,-1 0 0-16,-3 4 0 15,-2-1 0-15,-6 1 0 0,-1 1 0 0,-3-1 0 0,1 1 0 0,2 0 128 16,5 1-128-16,-1-3 128 0,-1 1-128 0,-1-4 0 0,0 1 0 0,1 1 0 16,-1-4 0-16,-5 4 0 0,-3 0 0 0,3-4 0 15,1 6 0-15,0-4 0 16,1 0 0-16,-1 2 0 0,0-4 0 0,1 0 0 15,2 4 0-15,-9-5 0 0,-3 4 0 0,-3-1 0 0,0 0 0 0,0 2 0 16,0 0 0-16,2 0 0 0,2-2 0 0,-2 2 0 16,5-4 0-16,-9 2 0 15,-7-5 0-15,-3 3 0 0,12-2 0 0,-3 3 0 0,-1-3 0 0,-4 4 0 16,3 0 0-16,-2-3 0 0,-9 1 0 0,4-1 0 0,9-2 0 16,-4 3 0-1,-2-2 0-15,2 3 0 0,2 1-272 0,-9-2 16 0,-5 4 16 0,0-4 0 0,7 6 32 0,0 1 0 16,-4 2 0-16,-1 5 0 0,-2 4 208 0,-2-4-144 15,-7-1 144-15,7 4-128 0,12-1 128 0,-3-2 0 16,-5 6 0-16,3-4-128 0,-3 3 128 0,-2-4-208 16,-2-3 80-16,0 6 128 31,2-2-640-31,3 5 0 0,6 2 0 0,-1-2 0 0,-1 4 128 16,-9-1 0-16,-5 3 16 0,2-3 0 0,10-1 272 0,0 2 48 0,4 0 16 0,-2-2 0 0,0-4 160 0,1 2 0 15,4-1 0-15,6-3 0 0,2-2 0 0,5 1 0 16,-1-2 0-16,2-2 0 0,0 3 0 0,-7 2 0 0,-3-2 0 0,1 4 128 15,7-3-128-15,1 3 144 0,1 1-144 0,-4 1 160 32,6-1 176-32,-2 1 48 0,-5 2 0 0,2-4 0 0,1 6 128 0,5-6 16 15,8-1 16-15,1 1 0 0,2-3-240 0,0 2-48 0,7-2-16 0,-5-4 0 16,5 1-240-16,-4-2 0 16,-3-2 0-16,-2-2 0 0,2 2 0 0,-1-2 0 0,1 0 0 0,1 2 0 15,6 0 0-15,-2-3 0 16,1 0 0-16,1-4 0 0,0 1 240 0,-1 3-48 0,0-2-16 0,-3 1 0 0,-3 2-176 0,-2 2 0 15,-1 2 0-15,3 2 128 0,5 1-128 16,-2-2 0-16,4-1 0 0,0 5 0 0,-3-2 0 0,1-1 0 16,-1 1 0-16,-1 2 0 15,0 0 0-15,-3 0 0 0,-3 2 0 0,1-1 0 16,2 6 0-16,-2 0 0 16,2 5 0-16,0 6 0 0,0 4 0 0,0 10 0 15,2 6 0-15,-2 7 0 16,2 2-672-16,-4 5-16 0,-2 6 0 0,1 6-15472 0</inkml:trace>
  <inkml:trace contextRef="#ctx0" brushRef="#br0" timeOffset="10590.73">23379 4077 1839 0,'2'-6'160'0,"-2"-1"-160"0,4 6 0 0,-3-3 0 0,-1 1 384 0,2 1 64 0,0-1 0 0,0-3 0 0,-1 3-448 0,3-8 0 0,-2 6 0 0,-1-2 0 0,3 0 0 0,-9 4 288 15,3 1-48-15,-2-1-16 0,1 1 960 0,-1 0 192 0,4 2 32 0,-1-2 16 16,-5 2-48-16,5 0-16 0,-1 2 0 0,0 0 0 15,0 0-656-15,1-1-128 16,-3 1-16-16,4 2-16 0,-7 2-352 0,2 1-192 0,0-1 192 0,-2 4-192 16,0-3 256-16,0 5-64 0,-4-3-16 0,3 5 0 15,-6 0 144-15,2 2 48 0,1-3 0 0,-5 3 0 16,3 2-144-16,-3-1-32 0,-2 4 0 0,-1 2 0 16,0-1-192-16,0 3 176 0,0-1-176 15,0 4 160-15,1-4-160 0,4-1 0 0,0-4 144 0,0 2-144 0,6-4 0 0,-1 1 0 16,2-1 0-16,3-3 0 0,-1 2 0 0,2-4 0 15,1 4 0-15,0-2 0 0,1-4 0 0,-1 4 192 16,2 0-64-16,2-5 0 0,-2 3 192 0,5-5 64 16,0 3 0-16,0-5 0 15,4 4 128-15,0-4 16 0,3-1 16 0,2-4 0 0,3 2-224 0,1-1-64 16,1-1 0-16,2 2 0 0,0 2-256 0,1-1 0 16,4 0 128-16,-1 1-128 0,-3 1 0 0,5 4 0 0,-6-2 0 15,3 2 0 1,-1-2 0-16,-3 1 0 0,5 1 0 0,-4-4 0 15,0 2 0-15,0-2 0 0,-2-1 0 0,0-1 0 0,-2-1 0 0,1 2 0 16,-3-4-192-16,-4 0 192 16,-1 1-624-16,-1-1-16 0,0 2-16 0,-6-2 0 15,1 2-304-15,-1-2-48 0,1 2-16 0,1-1 0 16,-3-1-160-16,-1 0-32 0,1 0-16 0,2-1-5488 0</inkml:trace>
  <inkml:trace contextRef="#ctx0" brushRef="#br0" timeOffset="10876.79">23271 4524 3679 0,'-8'4'320'0,"4"-2"-320"0,4-2 0 0,2 0 0 0,1 0 992 0,-1 0 128 0,3 0 32 0,-1 0 0 0,5 0-784 0,5-2-160 0,5-5-16 0,2 2-16 16,1-1-176-16,3-4 0 15,-1 1 0-15,6-3 0 0,-1-2 400 0,4 2 160 0,4-2 16 0,-37 14 16 16,80-33 368-16,-80 33 64 0,96-31 0 0,-96 31 16 16,113-39-432-16,-113 39-96 0,134-45 0 0,-66 24-16 15,-3-2-496-15,-65 23 0 0,122-40 0 0,-122 40 0 16,106-35-144-16,-106 35 144 0,105-31 0 0,-105 31-144 16,117-28 144-16,-117 28 0 0,128-26 0 0,-128 26 0 15,128-16 0-15,-128 16-128 0,111-8 128 0,-111 8 0 16,96-7-1040-1,-96 7-128-15</inkml:trace>
  <inkml:trace contextRef="#ctx0" brushRef="#br0" timeOffset="13076.16">19471 4914 2751 0,'-4'0'256'0,"3"0"-256"0,-3 0 0 0,2 0 0 0,1-1 704 0,-1 1 112 0,-3 0 16 16,-4 0 0-16,-3 0-560 0,-2 3-96 0,0 4-32 0,2 0 0 0,-2 2 208 0,2 1 32 0,1 2 16 0,-1-1 0 0,5 3-16 0,-5 0-16 0,5 0 0 0,-4-4 0 16,4 4 256-16,0-5 48 15,0 5 16-15,0-4 0 0,2-1 32 0,-2 5 16 16,0 2 0-16,-1-3 0 0,-1 5-304 0,-2 3-64 15,3 3-16-15,-6 1 0 0,2-3 32 0,-1 6 0 16,3-2 0-16,-2 2 0 0,1 0 64 16,3 2 0-16,-1-1 16 0,2 4 0 0,-4 0-272 0,4-1-64 15,2 1-128-15,0 3 192 0,1-3-64 0,1 2-128 16,1 0 176-16,2-4-176 0,2 3 512 0,0-8 0 16,3 5 0-16,0-7 0 0,4 4 0 0,1-3-16 15,4 4 0-15,0-4 0 0,4-3-208 0,-1 4-32 16,2-1-16-16,2-6 0 0,-2 0-32 0,4-1 0 15,-2-1 0-15,2 2 0 0,1-1 240 0,-3-5 32 0,0 1 16 16,1 4 0-16,-22-18 0 0,0 0 0 0,81 42 0 0,-55-28 0 16,-2-4-224-16,-24-10-32 0,0 0-16 0,98 26 0 15,-98-26-224-15,0 0 0 0,122 12 0 0,-122-12 0 16,0 0 0-16,136 2 0 0,-136-2 0 0,0 0 0 16,134 0 0-16,-134 0 0 0,0 0 0 0,125 0 0 15,-125 0 0-15,0 0 256 0,122-7-64 0,-122 7 0 16,91-7 16-16,-91 7 0 0,108-16 0 0,-108 16 0 15,117-17-208-15,-117 17 176 0,109-10-176 0,-109 10 160 16,98-11-160-16,-98 11 0 0,91-9 144 0,-91 9-144 0,0 0 0 0,127-10 0 16,-127 10 0-16,94-10 0 0,-94 10 0 0,108-16 0 15,-108 16 0-15,117-16 128 16,-117 16-128-16,104-15 128 0,-104 15-128 0,96-16 128 0,-96 16-128 0,96-16 0 16,-96 16 128-16,108-14-128 0,-108 14 0 0,115-12 0 15,-115 12 0-15,113-12 128 0,-113 12-128 0,108-7 0 16,-108 7 128-16,94-7-128 0,-94 7 0 0,0 0 144 15,128-9-144-15,-128 9 0 0,0 0 0 0,130-10 0 16,-130 10 0-16,0 0 0 0,143-7 0 0,-143 7 0 16,0 0 0-16,138-5 0 0,-138 5 0 0,0 0 0 15,111-6 0-15,-111 6 0 0,0 0 0 0,0 0 0 0,115-1 0 0,-88 1 0 16,-5 0 0-16,4 0 0 0,2 1 0 0,-2-2 0 16,-26 1 0-16,0 0 0 0,0 0 0 0,124-7 0 15,-124 7 0-15,0 0 160 0,105-18-160 0,-105 18 128 16,0 0-128-16,102-26 160 0,-70 14-160 0,-3 1 160 15,5-2-160-15,-5-3 0 16,3 0 0-16,-1 4 0 0,-1-4 0 0,-3 4 0 0,-4 2-176 0,1-1 176 16,1-1-224-16,-1 3 32 0,-3-1 16 0,-2 3 0 15,2 0 176-15,2-2 0 0,1 2 0 0,4-5-128 0,5 3 128 0,0-3 0 16,2-4 0-16,2 4 0 0,-37 12 0 0,77-29 0 16,-39 11 0-16,-3 1 0 0,-2-2 0 0,0 1 0 15,-3-1 0-15,-1 0-128 0,-1 0-128 0,-4 0 0 16,-4 1-16-16,-10 3 0 0,-1 1 48 0,-6 1 16 15,-3 1 0-15,-1 2 0 0,-5-1 208 0,-4 3 0 16,1-5 0-16,-3 3 0 0,0 0 512 0,3-3 32 16,-1 3 16-16,1-2 0 15,2 1-112-15,0-1 0 0,3-4-16 0,3 1 0 16,-5 1-432-16,3-2 0 0,1 0 0 0,-1 1 0 16,-1-3 0-16,-1-1 0 0,0 3-128 0,-2 1 128 0,-4 1 0 0,-1-2 0 15,-2 1 0-15,-1-3 0 16,-3 2 0-16,-1-1 0 0,-2 3 144 0,-2-3-144 0,2-3 304 0,-5 0-16 15,2-3 0-15,0 4 0 0,-3-2 32 0,3 3 0 0,0 1 0 0,3 1 0 16,-5-1-320-16,5 1 0 0,0-1 0 0,-2-1 0 16,2 3 0-16,-3-4 0 0,1 3 0 0,0 0 0 15,3 6 0-15,-3-4 0 0,-5 3 0 0,0-1 0 16,-3 0 0-16,-1 3 0 0,3 1 0 0,-3 1 0 16,3 0 0-16,-6-2 0 15,-2 5 0-15,-3 3 0 0,-2-1 0 0,-1 0 0 0,3 1 0 0,-2-5 0 0,0 5 0 16,-1-1 0-1,1 0 0-15,2-1 0 0,1 1 0 0,3-2 0 0,-1-1 0 0,1 2 0 0,1 1 0 0,2 0 0 16,1 0 0-16,-3 2 0 0,1 2 0 0,-5-2 0 16,3 2-128-16,-3 0 128 0,-1-2 0 0,-2 1 0 15,-3 6 0-15,2-3 0 0,4-1 0 0,1 1 0 16,3-2 0-16,-2 1 0 0,1 2 0 0,-1-3 0 16,2 0 0-16,2-1 0 15,-3 3-144-15,-3-2 144 0,1 6-128 0,-9-1 128 16,2 2-320-16,-2 0 0 0,-2 1 16 0,-2 1 0 15,9 1 176-15,2-5 128 0,4 5-192 0,1-5 192 0,2-3-128 0,1 2 128 16,5-2 0-16,-1-2 0 0,2-2-352 0,1 0 32 0,-1 0 16 16,0-2 0-16,1 2 0 0,-4-2 0 0,1 2 0 15,-5 0 0-15,1 0 304 0,1 2 0 0,-2 0 0 0,2-1 0 16,1 1 944-16,-3 0 144 0,3 0 16 0,2 1 16 16,0-1-864-16,1 0-256 0,0 1 0 0,0-1 128 15,-3 0-128-15,0-2 0 16,2 0 0-16,2 0 0 0,4-4-896 0,1 1-112 15,-4-1-16-15,3-1 0 0,1 1 832 0,0-1 192 0,0 2 0 0,0-2 0 16,0 3 0-16,-5 0 0 0,2 0 0 0,-1 2 0 16,-3 0 0-16,0 2 0 15,-3 2 0-15,0 2 0 0,1 1 0 0,-1-1 0 0,-2 6 0 0,3-5 0 16,2 2 816-16,0-1 144 0,-1 3 48 0,-1-4 0 16,0 1-1616-16,4-4-320 0,2-1-64 0,-1-1-16 0,1-2 816 0,1 2 192 15,-4 1 0-15,-1 3 0 0,-4-1 0 0,-4-2 0 16,-4 8 0-16,-4-1 0 0,0 6 0 0,-1-1 0 15,3 5 0-15,-3-1 0 0,3 0 0 0,-3 2 0 16,-4 0 0-16,4 1 0 16,-6 1 0-16,8-6 0 15,-4-1 192-15,1-2-192 0,3-2 208 0,-3-5-64 16,5-3-16-16,4-3-14272 0</inkml:trace>
  <inkml:trace contextRef="#ctx0" brushRef="#br0" timeOffset="41469.74">19525 6747 8287 0,'-7'5'736'0,"2"-2"-592"0,1-1-144 0,2-2 0 0,1 2 880 0,-1 0 144 0,-7 5 16 0,-1 0 16 0,-6 5-288 0,0-3-48 0,1 3-16 0,-1-4 0 0,2 3-512 0,-2-4-192 0,1 3 0 0,1-3 144 0,-2 2-144 0,4-2 0 15,-5-2 144-15,3 4-144 0,-2-2 528 0,2 5 48 16,0-3 0-16,-3 5 0 0,-1 0-416 0,-1 0-160 16,-4 6 128-16,1 1-128 0,-1 2 0 0,0 1 0 15,-1 6 0-15,3-4 0 0,-2 2 0 0,4 0 208 16,4 0-16-16,-3-2-16 0,4 0 144 0,2 2 16 16,2-4 16-16,1 1 0 0,2 4 0 0,3-4 0 15,-3 4 0-15,6-3 0 0,-1 6-352 0,2-4 144 16,2 3-144-16,-1-1 0 0,6-3 0 0,-1 1 0 0,2-2 0 15,1-3 0-15,1 5 0 0,3-2 0 0,1 0 0 0,0 2 0 16,-2-4 224-16,3 3-16 16,1-3 0-16,0 0 0 0,1-3 672 0,1 0 128 0,-3 2 16 0,5-2 16 15,-1-2 96-15,3-2 16 16,-22-17 0-16,0 0 0 0,80 44-448 0,-80-44-64 0,0 0-32 0,95 33 0 16,-95-33-464-16,0 0-144 0,99 24 0 0,-99-24 0 15,0 0 0-15,103 19 0 0,-103-19 0 0,0 0 0 16,122 21 0-16,-122-21 0 0,0 0 0 0,143 25 0 15,-143-25 0-15,99 21 0 0,-99-21 0 0,96 24 0 16,-96-24 0-16,0 0 0 0,134 49 0 0,-134-49 0 16,0 0 0-16,138 48 0 0,-138-48 0 0,115 30 0 15,-115-30 256-15,120 23 64 0,-120-23 0 0,129 19 0 16,-129-19-176-16,115 23-16 0,-115-23-128 0,111 20 192 16,-111-20-16-16,117 16-16 0,-117-16 0 0,117 16 0 15,-117-16 112-15,134 9 32 0,-134-9 0 0,132 10 0 16,-132-10-16-16,121 5 0 0,-121-5 0 0,118 4 0 0,-118-4-96 15,115 10-32-15,-115-10 0 0,136 9 0 0,-136-9-160 0,145 10 0 16,-145-10 144-16,132 2-144 0,-132-2 0 0,127-7 0 16,-127 7 0-16,131-9 0 0,-131 9 0 0,145-8 0 15,-145 8 0-15,146-9 0 0,-146 9 0 0,129-7 0 16,-129 7 0-16,112-7 0 0,-112 7 0 0,108-5 0 0,-108 5 0 0,111 0 0 16,-111 0 0-16,119-4 0 0,-119 4 0 0,116-10 0 15,-116 10 0-15,105-14 0 0,-105 14 0 0,87-28-128 16,-87 28 128-16,87-30 0 15,-87 30 0-15,77-31-128 0,-42 14 128 0,1-1-208 0,-3-1 80 0,2 2 128 16,0-3-192-16,-2-2 192 16,0-1-160-16,-1 1 160 0,-1-3 0 0,0 3 0 0,-4-5 0 0,-1-2 0 15,0 3 0-15,-3-4 0 16,1 0 0-16,-3-3 0 0,3-3 0 0,-5-1 0 0,4 2 0 0,-2-1 0 16,0 1 0-16,-5 4-144 0,-1-1 144 0,1-3 0 0,-7 4 0 0,-1 1 0 15,-4-1 0-15,-1 5 0 0,-3-2 0 0,-1 5 0 16,-3-3 0-16,-1 0 0 15,1 4 0-15,-4-3 0 0,1 3 0 0,-5-5 0 16,1 3 0-16,-5 0 0 0,-1 3 0 0,-2-4 0 0,-2 6 0 0,-4 0 0 16,1 2 0-16,-2-1 0 15,0 3 0-15,-2-1 0 0,0-2 0 0,-3 3 0 16,-1-3 0-16,-4 1 128 0,-1-2-128 0,-3 1 176 0,2 1-176 0,-6 1 128 0,1 6-128 0,-1-2 128 16,6 5-128-16,-9-2 0 0,0 4 0 0,-6-2 0 15,3 0 0-15,1 3 0 16,-5-1 0-16,-2 0 128 0,-1-2 48 0,-6 5 0 0,0-1 0 0,4-1 0 15,7 1-32-15,-6-3 0 16,-1 3 0-16,1-2 0 16,4-6-144-16,2 3 0 0,3-6 144 0,-3 0-144 0,-4 0 0 0,2-2 0 15,-1 2 0-15,0-3 0 0,3 1 0 0,5 4 0 0,2-2-128 0,-7 0 128 16,-1 0-256-16,-1 7 16 0,0 0 16 0,-1 0 0 16,-1 4 224-16,-7 3 0 15,0-2 0-15,-5 2 0 0,7 2 0 0,2-2 0 0,2 1 0 0,-1 3 0 16,-5 1 0-16,4-1 128 15,-2-3-128-15,-5 3 0 0,-4-4 128 0,-7 3-128 16,-3 6 0-16,-2-2 0 0,1 5 0 0,-7 4 0 16,0 5 0-16,-10 1 0 15,-10 5-496-15,0 4-48 0,0 2-16 0,-2-2 0 0,0 4 176 0,4-2 16 16,-2-3 16-16,7-7 0 0,7-6 96 0,14-7 32 0,17 1 0 0,9-6-14224 16</inkml:trace>
  <inkml:trace contextRef="#ctx0" brushRef="#br0" timeOffset="104156.86">21656 6038 11551 0</inkml:trace>
  <inkml:trace contextRef="#ctx0" brushRef="#br0" timeOffset="104761.43">21635 6069 911 0,'-7'5'0'0,"2"-3"0"0,0 0 0 0,1 0 0 0,4-2 784 0,-3 0 80 15,1 0 16-15,-1 0 0 0,-3 0 272 0,1-2 64 16,-5 2 16-16,3-5 0 0,0-1-1232 0,0 0 0 16,0 0-176-16,-4 1 0 15,4-2-368-15,-5 4-80 0,2-1-16 16,-4 1 0-16,-2-3 480 0,-1 6 160 0,1 0 0 0,0 4-144 0,-1-1 800 0,3 1 176 15,-4-1 16-15,-1 1 16 0,4 1 96 0,-3 0 0 16,1 1 16-16,-2 2 0 0,-2-1-224 0,-2 0-48 16,2 5-16-16,-7-5 0 0,4 6-512 0,1-7-176 15,-5 3 0-15,6-4 144 0,-1 6-144 0,4-2 0 16,-6 5 0-16,3-2-176 0,3-2 176 0,-1 8 0 0,1-3 128 16,0 3-128-16,-2 3 240 0,0-1-32 15,0 1 0-15,0 4 0 0,1 1 432 0,-5 0 64 16,6 4 32-16,0-4 0 0,-2 3 64 0,0-3 16 15,-2 9 0-15,2-3 0 0,2-1-96 0,-5 4-16 0,3-2 0 0,2-2 0 16,1 1 64-16,6-1 0 0,0-3 0 0,7 0 0 16,5-4-192-16,3-1-16 0,6 3-16 0,1-3 0 15,8-1-352-15,-1-3-192 0,2 2 192 0,1-2-192 16,2 2 0-16,1-2 0 0,3 1 0 0,-2-5-144 0,-24-15 144 0,0 0 0 16,81 46 0-16,-81-46 0 0,0 0 256 0,83 36 144 15,-83-36 32-15,0 0 0 0,80 38-48 0,-80-38-16 16,0 0 0-16,77 44 0 0,-77-44-144 0,0 0-32 15,89 44 0-15,-89-44 0 0,0 0-64 0,106 34-128 16,-106-34 176-16,0 0-176 0,126 0 144 0,-126 0-144 16,0 0 0-16,132-24 144 15,-132 24 16-15,96-31 0 0,-96 31 0 0,111-49 0 0,-111 49-160 0,126-52 0 16,-126 52 0-16,125-65 128 0,-67 32-128 0,-9-2 0 0,-7 0 0 0,-6 1 128 16,-3 0-128-16,-5 3 0 0,-3-2 0 0,-6 0 128 15,0 5-128-15,-9-2 0 0,-1-3 0 0,-6 6 0 16,-1-1 0-16,-5 2 192 15,1-6-64-15,-5 3 0 0,0-1 288 0,2-5 48 0,-4 6 16 0,2-5 0 16,2 1-32-16,-2 4-16 0,0-4 0 0,-2 0 0 16,1-2-272-16,-5 5-160 0,1 0 192 0,-4-3-192 15,-3 6 0-15,-2-5 0 0,2 8 0 0,-7-1 0 16,0-1 128-16,-4 5-128 16,-1 4 0-16,-4 0 0 0,-1 4 400 0,-6 1-16 0,-4 3-16 0,1 2 0 15,3 6-208-15,-5 1-32 0,2 8-128 0,-2 1 192 0,2 5-384 0,4-2-96 16,3 2-16-16,9-2-16800 15</inkml:trace>
  <inkml:trace contextRef="#ctx0" brushRef="#br0" timeOffset="114354.34">7254 10824 5519 0,'0'0'496'0,"0"0"-496"0,0 0 0 0,0 0 0 0,-4 0 480 0,2 0 0 0,1 2 0 0,-3 0 0 0,1-1 16 0,-1 3 0 0,-3-2 0 0,4-1 0 0,1 1-208 0,0-2-32 0,0 0-16 0,2 0 0 16,0 0-240-16,2-2 128 0,0 1-128 0,-2 1 0 0,2 0 320 0,-2 0-16 16,0 1-16-16,1 1 0 0,-1 3 416 0,2-3 96 15,-2 7 16-15,0-2 0 0,-2 1-176 0,2 3-48 16,-1 5 0-16,-1-1 0 0,-2 1-256 0,1 1-48 0,3-1-16 0,-5 3 0 16,3 0-96-16,2 0-32 15,0 4 0-15,0-2 0 0,2 0 0 0,3 0 0 16,-3 1 0-16,3-1 0 0,2 6-144 0,0-1 160 15,0-2-160-15,-2 4 160 0,2-2-160 0,-2 4 0 0,1-1 0 0,-1 6 128 16,-4 2-128-16,1 1 0 16,0 2 0-16,-2-2 0 0,0 4 0 0,-2-7 0 15,0 5 0-15,1-9 0 0,-4-1 0 0,3-7 0 0,0-4 0 0,0-5 0 0,1-6-352 0,1 1 0 16,0-5 0-16,0-3 0 31,0-1-528-31,1-3-96 0,3-4-32 0,1-4-5648 0</inkml:trace>
  <inkml:trace contextRef="#ctx0" brushRef="#br0" timeOffset="114686.09">7304 10828 2751 0,'7'-28'128'0,"-3"12"16"0,-1-1-144 0,1 6 0 0,-1 3 0 0,2 1 0 0,-1-2 1136 0,6-7 192 0,4-5 32 0,4-1 16 0,2 1 352 0,1 5 80 0,-1 2 16 0,-3 9 0 0,2 5-304 0,0 2-64 0,-1 5-16 0,-1 3 0 0,2 2-592 0,-1 2-112 0,-3 5-32 0,-1 0 0 0,-1 2-288 0,-3 0-64 0,-3 2-16 0,0-2 0 15,-5 1 32-15,-2 3 0 0,1-4 0 0,-2 0 0 16,1-2 352-16,-7-2 80 0,3 1 16 0,-1-6 0 0,2 2-208 0,-4-2-32 0,0-5-16 0,0 2 0 16,-6-6-256-16,1-1-48 0,-3 0-16 0,-1-6 0 0,-7-3-48 15,2 2-16-15,0 0 0 0,-1-6 0 0,1 6-176 16,-2-2 0-16,-1-2 0 0,-1 1 0 31,3-1-752-31,3 4-16 0,1 1-16 0,2 1 0 0,6-1-832 0,0 3-176 0,3-1-16 0,3 2-16 16,4 2-96-16,4-2-32 0,1-2 0 0,4 0-5616 15</inkml:trace>
  <inkml:trace contextRef="#ctx0" brushRef="#br0" timeOffset="115291.12">7759 11338 12895 0,'-2'3'1152'0,"0"-1"-928"0,2 0-224 0,0 0 0 0,0-2 800 0,0 1 112 0,0 3 32 0,-1 5 0 0,-1-1-944 0,2 6-320 0,-2 0 0 0,2-2 0 32,0 6-160-32,0-4-32 0,0 1 0 0,2 1 0 0,0 0 816 0,-1 3 144 0,6-2 48 0,-3 1 0 15,3 1 240-15,2-3 48 0,-2 1 16 0,3-5 0 16,-1-1-480-16,3-3-80 0,2 1-32 0,-2-7 0 0,2 0-208 0,2-6 128 15,-4 2-128-15,0-5 0 0,2-3 0 0,-7 1 128 16,3-3-128-16,-4-4 0 0,-1 6 192 0,-3-6-16 16,-2 4 0-16,-2-2 0 0,-3 4 48 0,-1-3 16 15,-4 3 0-15,-2-2 0 0,-2-2 256 0,-5 5 48 16,0-3 16-16,1 3 0 0,-3 1 96 0,2 2 32 16,-4 3 0-16,6-1 0 15,1 1-304-15,1 3-64 0,4 0-16 0,1 3 0 0,4-1-304 0,1 2 0 16,2-3 0-16,1 3 0 15,4-2-1200-15,-1-1-192 0,5 1-32 0,1 2-16 16,1-8-784-16,3 2-144 0,3-1-48 0,1-1-4384 0</inkml:trace>
  <inkml:trace contextRef="#ctx0" brushRef="#br0" timeOffset="115514.7">8271 11261 11055 0,'-8'9'480'0,"4"-5"112"0,2-3-464 0,1 3-128 0,1-3 0 0,0 3 0 0,1-2 1088 0,1 1 208 0,0 2 48 0,0 6 0 0,1-1-576 0,-1 6-128 0,1-2 0 0,-3 2-16 0,2 1-224 0,-2-1-32 16,0 6-16-16,0-2 0 0,2 2 256 0,-2 3 48 31,0-5 16-31,0 3 0 0,0 0-80 0,0-2-16 0,1-2 0 0,1 0 0 0,2-3-576 0,-3-4-288 31,6 2 32-31,-5-7-10112 0</inkml:trace>
  <inkml:trace contextRef="#ctx0" brushRef="#br0" timeOffset="115929.08">8522 11300 2527 0,'2'0'0'0,"0"0"0"0,-1 3 144 0,1-1-144 0,0 0 0 0,-2 1 0 0,3 1 0 0,-1 6 0 0,3 2 1344 0,1 13 176 0,1 1 16 0,-4 0 16 0,1 5-352 0,-3-3-80 0,3 2-16 0,-3-6 0 0,1 4-64 0,2-5-16 0,-4-1 0 0,0-3 0 16,1-1-352-16,1-3-80 0,-2-1-16 0,2-5 0 16,0 2-240-16,-1-6-48 0,1-3-16 0,0-1 0 0,3-1-272 0,-3-3 128 15,3-2-128-15,-1-6 0 0,-1 2-160 0,4-5-144 16,-3-3-16-16,1-2-16 15,3 0-144-15,-2-4-32 0,2-1 0 0,-1-4 0 0,2 5 176 0,0-3 16 16,-4-4 16-16,2-1 0 0,2 3 304 0,-2-3 0 16,3 5 128-16,-5 0-128 0,4 6 576 0,-2 8 32 15,2 2 0-15,-2 8 0 0,-2 2-64 0,2 2-16 0,2 7 0 16,-6-1 0-16,2 8 240 0,1 0 64 0,-1 1 0 0,0 0 0 16,-1 4 80-16,-1 0 32 0,2 0 0 15,-5 2 0-15,4-2-528 0,-3 5-96 0,1-2-32 0,0-1 0 16,0 5-288-16,-1-4 0 15,1-1 0-15,3-4 0 0,-1-2-192 0,1-4-160 0,6-7-32 0,-4-2-7296 16,5-4-1472-16</inkml:trace>
  <inkml:trace contextRef="#ctx0" brushRef="#br0" timeOffset="116122.83">9233 10716 10127 0,'-5'-5'448'0,"3"5"96"0,0-2-544 0,1 2 0 0,1 2 0 0,0 0 0 0,0 6 1664 0,0 1 240 0,1 10 32 0,1 11 16 0,0 5-480 0,3 1-112 0,-3 4-16 0,1 2 0 0,1 0-496 0,-2-2-96 0,1 7-32 0,2-5 0 16,-1-2-16-16,-1 0-16 0,3 5 0 0,1 1 0 0,-1 4-160 0,5-1-16 0,-4 1-16 0,5-4 0 0,-1-1-496 0,1-3 128 0,2-2-128 0,-4-2 0 31,2-3-1296-31,-1-5-304 0</inkml:trace>
  <inkml:trace contextRef="#ctx0" brushRef="#br0" timeOffset="116355.72">9141 11152 15663 0,'-2'-4'688'0,"2"2"144"0,0 2-656 0,0-1-176 0,0 1 0 0,2-2 0 0,3 2 992 0,5-2 160 0,3-1 48 0,6-4 0 0,7 3-640 0,-3 2-128 0,1-1-32 0,4 1 0 0,-2-1-400 0,-26 3 0 16,0 0 0-16,106-12 0 15,-106 12 0-15,0 0 0 0,133-34 0 0,-133 34 0 0,0 0-256 0,103-29 32 16,-79 18 0-16,-5 6-8992 0</inkml:trace>
  <inkml:trace contextRef="#ctx0" brushRef="#br0" timeOffset="116514.67">8459 10927 24879 0,'-26'17'1088'0,"14"-10"256"0,-2-1-1088 0,5-3-256 0,6 1 0 0,1-4 0 0,0-4 384 0,2-1 0 0,2-2 16 0,7-7 0 16,5-5-400-16,-2 0 0 0</inkml:trace>
  <inkml:trace contextRef="#ctx0" brushRef="#br0" timeOffset="117196.96">10376 11404 2751 0,'6'4'256'0,"-5"-4"-256"0,3 1 0 0,-1 1 0 0,-1 0 512 0,3 5 64 0,4 0 16 0,7 8 0 0,3 3-240 0,2 3-48 0,0-2-16 0,-2-2 0 0,2-1-288 0,-2-7 0 0,0 3 128 0,2-9-128 16,2 1 0-16,-1-6 0 0,-3-1 0 0,-5-4 0 15,-1-2 432-15,-1 0 16 0,-7-1 16 0,-2-1 0 16,1 1 432-16,-4-4 64 0,0 5 32 0,-5-5 0 0,-1 0-240 0,0 2-48 16,-5-3-16-16,-3-3 0 0,0-1-176 0,-2-2-48 15,-8 2 0-15,1 0 0 0,-3 1 576 0,0 3 112 16,0 1 32-16,-2 7 0 15,4 0-16-15,-2 2 0 0,-1 3 0 0,1 4 0 0,4 3-224 0,1 2-48 16,2 0-16-16,1 5 0 16,1-5-656-16,5 3-224 0,3-1 144 0,0 2-144 15,4-3-1040-15,1 3-304 0,4-8-48 0,4 2-16 16,3-1-896-16,3-2-192 0</inkml:trace>
  <inkml:trace contextRef="#ctx0" brushRef="#br0" timeOffset="117458.56">10986 10568 12895 0,'-19'9'1152'0,"10"-7"-928"0,2 3-224 0,4 0 0 0,1-1 976 0,2-1 160 0,-3 2 16 0,1 11 16 0,-2 3 304 0,-1 11 48 0,2 4 16 0,-4 1 0 0,1 5-992 0,1-1-192 0,0 1-32 0,3-2-16 0,2 0-16 0,6 1 0 31,-5-1 0-31,4 4 0 0,2 0 224 0,0 5 64 16,2 0 0-16,0 3 0 0,0-5-48 0,1 8 0 15,-1-4 0-15,1-2 0 0,-1 5-528 0,1-9 0 16,-4 1 0-16,1-6 0 16,1-3-1664-16,-1-5-432 0</inkml:trace>
  <inkml:trace contextRef="#ctx0" brushRef="#br0" timeOffset="118246.79">10746 11065 16575 0,'-6'3'736'0,"1"0"160"0,4 3-720 0,1-5-176 0,0 1 0 0,0 0 0 0,1 1 704 0,4 1 128 0,1 8 0 0,2-3 16 0,5 5-560 0,1-4-112 0,3-3-32 0,2-5 0 15,4-2-144-15,3-7 0 0,2-5 0 0,3-7-176 0,-31 19 176 0,0 0 0 16,101-75 0-16,-71 49 0 0,-4-2 0 0,-3 5-160 16,-2-1 160-16,-6-4 0 0,-1 5-160 0,-7-1 160 15,4-4-128-15,-4 2 128 0,1-4 0 0,-1 2-128 16,0 0 128-16,2 4 0 0,-6 0 0 0,3-2 0 16,1 5 0-16,-2 5 0 0,-2 6 0 0,-1 1 0 15,0 7 0-15,0 7 0 0,-2 4 0 0,0 7-128 16,0 6 128-16,-2 3 0 0,0 6 224 0,-1 4 128 15,-1 7 32-15,1 1 0 0,-1 6 672 0,2 2 144 0,2-3 16 16,0 6 16-16,2 2-256 0,0 1-48 16,3 1-16-16,0-2 0 0,2-4-544 0,0-2-112 0,-3-3-32 0,1 1 0 15,0-5-224-15,2-3-240 0,0-2 48 16,2-4 16-16,-4-7-688 16,0 0-144-16,1-7-16 0,1-2-16 15,-2-6 336-15,-2-2 64 0,1-6 0 0,-1-1 16 16,1-3-464-16,-1-3-80 0,1-1-32 0,-1-8 0 15,2 0-208-15,-5-4-32 0,4-1-16 0,-1-6 0 16,1-1 800-16,-1 0 144 0,3-3 48 0,-5-2 0 0,3-6 192 0,-1 2 32 0,1-2 16 0,1-3 0 16,-1-1 224-16,-1 3 192 0,0 3-48 0,3 1 0 0,-1 8 672 0,-2 5 128 15,3 5 16-15,-5 9 16 0,1 3 176 0,-2 4 48 16,2 1 0-16,-2 9 0 16,3 6 304-16,-3-1 64 0,0 1 16 0,0 3 0 15,4 5-240-15,-1 0-64 0,4 3 0 0,0-4 0 16,4 1-672-16,-1-5-144 0,4-2-16 0,-3-3-16 0,3-4-432 0,1 2 0 15,3-4 0-15,-1-3 0 0,-1-3 0 0,3-4 0 16,-2 0 0-16,3-4 0 0,-1-1 0 0,0-5 0 16,0 3 0-16,0-6 0 0,-1-4 192 0,-1 0-64 0,-1-3 0 0,-2-2 0 15,0-4-128-15,-6-2 0 0,3-2 0 0,-9 1 0 16,1 1 0-16,-5-2 0 0,1 0 0 0,-5 3 0 16,1-1 0-16,-4 3 128 15,-1 4-128-15,-4 2 0 0,0 2 288 0,0 5-32 0,-2 6 0 0,-3 1 0 16,2 3 256-16,-1 6 32 15,1 8 16-15,1 0 0 0,2 6 16 0,0 3 16 0,4 5 0 0,1 0 0 16,4 5-208-16,0-3-64 0,3 3 0 0,4-4 0 0,1 4-320 0,-1-5 128 31,7 7-128-31,-1-3 0 0,1-2 0 0,3-6 0 16,2 4 0-16,0-5 0 0,0 0 0 0,4-3 0 0,-1-3 0 0,2-3 0 0,0 2-288 0,2-3-32 16,5-4 0-16,2-2 0 15,7 4-1024-15,-4-6-224 0,1-3-32 0,-32 0-12976 0</inkml:trace>
  <inkml:trace contextRef="#ctx0" brushRef="#br0" timeOffset="118625.17">12155 11193 5519 0,'-1'11'240'0,"1"-1"64"0,0-3-304 0,0 2 0 0,0-4 0 0,0-1 0 0,1 3 1088 0,-1 3 144 0,2 9 48 0,-2 2 0 0,2 7-160 0,0-2-32 0,-1-1 0 0,1-1 0 16,5-3-576-16,-5-2-112 0,-2 0-16 0,2-1-16 16,-2-1 224-16,1 0 48 0,1 3 16 0,0-7 0 15,0 1-160-15,1 0-48 0,4-5 0 0,-5-2 0 0,1-3-272 0,1-4-176 32,-1-2 192-32,2-2-192 0,-3-4 0 0,2-1 0 0,1-5-192 0,-3-2 48 0,1-1 144 0,1-4-208 15,-3-5 80-15,-1-4 128 0,0 2 208 0,-1-3 176 31,-5-4 16-31,1 2 16 0,-2 0 416 0,-1-2 96 16,-1-1 16-16,0-1 0 0,2-3 64 0,4 3 16 16,1 3 0-16,4 0 0 0,1 7-32 0,4 0 0 15,4 7 0-15,-1 2 0 0,2 9-416 0,0-3-96 16,2 7-16-16,0-4 0 0,2 6-16 0,0-1-16 16,-1 3 0-16,3-3 0 0,1 2-240 0,-2 1-32 0,4-5-16 15,0 3 0-15,4 1-144 0,-1-5 0 0,2-3 0 0,2 1-10256 16,0-3-2096-16</inkml:trace>
  <inkml:trace contextRef="#ctx0" brushRef="#br0" timeOffset="158761.47">7064 10335 12895 0,'-18'12'1152'0,"6"-7"-928"0,7 0-224 0,0-1 0 0,3-4 1264 0,-3 3 208 0,-4 3 32 0,-10-1 16 0,0 5-1008 0,-2-5-192 0,5-1-32 0,0-2-16 16,2 1-1056-16,-1-3-224 0,-3 4-32 0,1-1-16 0,-4 4 736 0,0 5 160 0,-2 4 32 0,1 3 0 31,1 6 1408-31,-5 4 272 0,1 2 64 0,1 4 16 0,1 5 32 0,-1 6 0 0,3-1 0 0,-2 4 0 16,4-1 400-16,0 5 96 0,1 2 16 0,3-2 0 31,1-5-2176-31,3 3-288 0,3-7-128 16,1 1-32-16,3-2 448 0,4-4 0 0,0-4 0 0,4-2 0 0,-1 1 0 0,6 3-128 15,-4 1 128-15,4 1 0 0,1 1 0 0,4 0 0 16,-3 2 0-16,3-2 0 0,1 5 0 0,3-5 0 15,-4 2 0-15,5-2 0 0,0-2 0 0,4-1 176 16,3-2-16-16,5-2 0 0,6-7 128 0,1-2 32 16,7 2 0-16,4-3 0 0,-49-23-176 0,94 37-16 15,-94-37-128-15,93 31 192 0,-93-31-192 0,92 33 0 16,-92-33 0-16,101 38 0 0,-101-38 0 0,110 46 0 16,-110-46 0-16,115 40 0 0,-115-40 0 0,124 41 0 15,-124-41 144-15,120 44-144 0,-120-44 240 0,118 42-48 0,-118-42 0 0,129 33 0 16,-129-33-64-16,136 24 0 0,-136-24-128 0,148 12 192 15,-148-12-192-15,145 13 176 0,-145-13-176 0,134 10 160 16,-134-10 0-16,143 5 0 0,-143-5 0 0,171-5 0 16,-171 5-16-16,185-10 0 0,-185 10 0 0,170-7 0 15,-170 7-144-15,164-7 0 0,-164 7 0 0,183-2 0 16,-89 4 0-16,-94-2 0 0,166 15 0 0,-166-15 0 16,151 23 0-16,-151-23 0 0,159 31 0 0,-74-15 0 15,4 0 0-15,-3-2 0 0,-86-14 0 0,151 29 0 0,-151-29 0 0,145 21 0 16,-145-21 0-16,144 12 0 0,-144-12 0 0,157 0 0 15,-157 0 0-15,152-10 0 0,-152 10 0 0,138-26 0 16,-138 26 0-16,135-37 0 16,-135 37 0-16,150-50-144 0,-150 50 144 0,161-54 0 0,-161 54-160 0,146-46 160 15,-146 46-128-15,132-43 128 0,-132 43-160 0,129-47 160 16,-129 47-192-16,145-44 192 0,-145 44-224 0,143-38 64 16,-143 38 16-16,122-40 0 15,-122 40-384-15,111-44-80 0,-111 44-16 0,96-40 0 16,-96 40-48-16,68-47-16 0,-68 47 0 0,46-50 0 0,-29 24 384 0,-3-2 80 0,-5-4 16 15,-2 3 0-15,0-6 208 0,-6-2 0 0,1-1 0 0,-2-2 0 16,2-3 208-16,-2-5-16 0,0 5 0 0,-2-8 0 16,0-1 0-16,-3 0 0 0,0-4 0 0,-2 2 0 15,-2 4-192-15,-1-3 0 0,-4 10 0 0,-5-6 0 16,-1 7 0-16,-2 2 0 0,1-2 0 0,-9 2 0 16,4 2 0-16,-9 0 0 0,4 1 0 0,-4 1 0 15,4 1 432-15,-6 2-16 0,0-4 0 0,-3 4 0 0,-1 2-64 0,-6-1-16 16,-4-3 0-16,0 4 0 0,-3-4-144 0,2 0-48 15,5-1 0-15,2 3 0 0,1 0 64 0,-5 3 16 16,-3-1 0-16,-5-2 0 16,1 5-224-16,-9 2 0 0,-8 0 0 0,-3 6 0 15,-5 1 0-15,-1 4 0 0,4 1 0 0,-6-4 0 0,-1 3 144 0,-2-3 48 16,-4 2 0-16,-3-1 0 0,-3-2 320 0,2 1 80 16,1-1 16-16,6 5 0 15,-3 4-256-15,-1-1-48 0,-4 8-16 0,-2 3 0 0,-1 0-288 0,-2 0 160 16,1 9-160-16,1-1 128 0,1 3-128 0,-8-4 0 0,-4-2 0 0,6-2 0 15,3 3 0-15,7-5 0 16,7-1 128-16,-8-1-128 0,1-1 0 0,0-3 128 0,2 1-128 16,1 3 128-16,6-1-128 0,1 4 0 15,6-1 0-15,-6 10 0 0,-5-3 0 0,-1 3 0 0,1 1 0 0,5 2 0 16,4 3 0-16,9-3 0 0,3-1 144 0,7-1-144 16,1-5 0-16,5-2 128 0,4-3-128 0,2-4 0 15,9 0-432 1,9-1-144-16,-1 1-48 0,10 4-11232 0,6 3-2256 0</inkml:trace>
</inkml:ink>
</file>

<file path=ppt/ink/ink21.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7T21:00:44.150"/>
    </inkml:context>
    <inkml:brush xml:id="br0">
      <inkml:brushProperty name="width" value="0.05292" units="cm"/>
      <inkml:brushProperty name="height" value="0.05292" units="cm"/>
      <inkml:brushProperty name="color" value="#FF0000"/>
    </inkml:brush>
    <inkml:context xml:id="ctx1">
      <inkml:inkSource xml:id="inkSrc4">
        <inkml:traceFormat>
          <inkml:channel name="X" type="integer" max="30347" units="cm"/>
          <inkml:channel name="Y" type="integer" max="20231" units="cm"/>
          <inkml:channel name="T" type="integer" max="2.14748E9" units="dev"/>
        </inkml:traceFormat>
        <inkml:channelProperties>
          <inkml:channelProperty channel="X" name="resolution" value="1000.23071" units="1/cm"/>
          <inkml:channelProperty channel="Y" name="resolution" value="1000.04944" units="1/cm"/>
          <inkml:channelProperty channel="T" name="resolution" value="1" units="1/dev"/>
        </inkml:channelProperties>
      </inkml:inkSource>
      <inkml:timestamp xml:id="ts1" timeString="2024-02-07T21:01:31.985"/>
    </inkml:context>
  </inkml:definitions>
  <inkml:trace contextRef="#ctx0" brushRef="#br0">10845 7534 3679 0,'-28'16'320'0,"14"-6"-320"0,-1-3 0 0,4 2 0 0,1-4 224 0,3-1-32 0,-4-1 0 0,-6 7 0 0,-11 4-16 0,-7 0-16 0,-3 4 0 0,1-3 0 0,7-4-160 0,4-2 0 15,5-6 0-15,4 2 0 16,3-1 192-16,5-2 128 0,-1-1 0 0,5 3 16 0,1-3 384 0,4 3 80 0,-2 3 16 0,2-2 0 16,0 0-16-1,0 4 0-15,2 2 0 0,-2 1 0 0,0 2-144 0,-5-2-16 16,1 4-16-16,-1 1 0 0,0 2-208 0,-4 0-32 0,1 2-16 0,-5 5 0 16,5-1 16-16,-6-3 0 15,3 6 0-15,1-3 0 0,1-3 192 0,0 1 64 0,4 1 0 0,-4-3 0 16,6-2-128-16,0 0 0 0,1 4-16 0,0-2 0 15,-3 0-496-15,0 5 0 16,-1 0 0-16,1-1 0 0,0 2 128 0,0 0-128 16,1 0 0-16,-3 0 0 0,2-1 640 0,0 3 16 15,3-4 16-15,-3 3 0 0,1-2-96 0,-1 2 0 16,2-4-16-16,1 0 0 0,-3 4-256 0,1 0-48 16,1 0-16-16,-1 0 0 0,2 0 160 0,2 0 48 15,-1-1 0-15,2 3 0 0,3 0 64 0,-1-4 0 0,8 5 16 0,-4-5 0 16,7-3-320-16,3 1-64 0,1-1-16 0,1-2 0 15,2 0-128-15,0-2 0 0,1-2 0 0,1 1 0 16,3-4 0-16,-5-6 0 0,2 4 0 0,-2-5 0 16,-1 2 320-16,0-2 0 0,2-3-16 0,3-1 0 15,-1 1 0-15,-1-3 0 0,-1-1 0 0,1-1 0 16,-4-3 32-16,2 1 16 0,2-3 0 0,-1-4 0 16,6 5-128-16,-2-4-32 0,1 0 0 0,2 2 0 15,-1-1-192-15,0 1 128 0,3 0-128 0,-3-2 0 16,2 7 0-16,-1-1 0 0,1-2 0 0,0-1 0 15,-30 6 0-15,0 0 0 0,0 0 0 0,129-8 0 16,-129 8 0-16,0 0 0 0,106-13 0 0,-106 13 0 16,0 0 0-16,110-27 0 0,-110 27 0 0,0 0 0 15,108-44 0-15,-75 27 0 0,-4-3 0 0,-1 0 0 0,-2 0 0 0,-5-1-128 16,-3 2 128-16,-6 0 0 0,0 0 0 0,0 2 0 16,-3-1-128-16,3 1 128 0,-5-1 0 0,6-1 0 15,-3 0 0-15,2 0 0 0,2 0 0 0,-3 0 0 16,2-1 128-16,1 1-128 0,0 2 0 0,0-2 0 15,0-1 0-15,0 1 0 0,2 2 0 0,1-2 0 0,2 0 0 0,1-2 0 16,2 0 0-16,-1-5 0 16,2-2 0-16,1 2 0 0,-1-4 0 0,0 4 0 15,-6-5 0-15,-8 6 0 0,-2 3 0 0,-4 2-128 16,-8 5 128-16,-2-1 0 0,-5 0 0 0,-4 1 0 16,2-1 0-16,-5 0 0 0,0-1 224 0,0-2 0 0,-1-4 0 0,-2-1 0 15,3 1 0-15,-2-3 0 0,0-4 0 0,0 4 0 16,2-2-224-16,1 2 0 0,1 2 0 0,1-2 0 15,2 1 0-15,0 1 0 0,2 0 0 0,2 1 0 0,-3 2 0 16,1 2 0-16,0 0 0 0,0 1 0 16,1 3 0-16,-4-1 0 0,-1 4 0 0,-1-2 0 0,-6-2 272 0,0 6 64 15,-5-1 16-15,2 3 0 16,-2-1 112-16,1 7 32 0,0 2 0 0,1-2 0 16,2 4-48-16,-6 0 0 0,4 1 0 0,-2 4 0 15,0-2-240-15,-1 1-48 0,-1 6-16 0,-5 0 0 16,2 2-144-16,0 3 0 0,3 1 0 0,-4 1 0 15,2 2 128-15,3 0-128 0,-6 3 0 0,-2-1 128 0,2 1-128 0,-3-3-144 16,1 0 144-16,1 2-12288 0,-1-1-2320 0</inkml:trace>
  <inkml:trace contextRef="#ctx0" brushRef="#br0" timeOffset="35161.25">7933 9337 2751 0,'-7'5'256'0,"2"0"-256"0,2-1 0 0,1-1 0 0,0-1 640 0,-3 5 96 0,-6 3 16 0,-4 8 0 0,-5 3-304 0,1 3-64 0,0-1-16 0,2-2 0 16,3-2-368-16,2 0 128 0,-1-2-128 0,6-5 0 16,-1 2 576-16,1 2 32 0,5-4 16 0,-3-1 0 15,1 1 80-15,3-3 32 0,-3 5 0 0,2-2 0 0,1 0-96 0,-1 4-32 16,2-1 0-16,-2 3 0 0,-3 1 144 0,0 0 16 15,1 2 16-15,1 0 0 16,-3 0-192-16,1-2-32 0,3 0-16 0,1-2 0 0,1 1-208 0,-2-4-32 31,4 1-16-31,-2-4 0 0,1 6-288 0,3-1 160 16,-2 0-160-16,-1-1 128 0,5-2 0 0,-5 2-128 16,5 1 192-16,-1 0-64 0,2-2 64 0,0-2 0 15,0 5 0-15,1-1 0 0,-1 0 64 0,2-1 0 16,-2-3 16-16,2 4 0 0,-4 1 64 0,0-1 16 15,4 0 0-15,-6-4 0 0,4 4 160 0,4-2 16 16,-4 0 16-16,3-4 0 0,-1 6-48 0,2-4-16 0,1-2 0 0,0 3 0 16,0-3-256-16,-1 2-48 0,4 2-16 0,-1-5 0 15,4 5-160-15,-3-4 0 0,3 1 0 0,-1-6 0 16,2 4 256-16,-1-4-48 0,3-5 0 0,1 2 0 16,1-2 176-16,0-2 16 0,1 2 16 0,-1 0 0 15,3-2-16-15,-4 2 0 0,3-2 0 0,-1 2 0 16,-1 0-48-16,0 0-16 0,-1 4 0 0,-1-4 0 15,4 5-16-15,-6 0 0 0,3 0 0 0,1-3 0 0,1-2-320 0,-24 0 144 16,0 0-144-16,0 0 0 0,119-7 0 0,-119 7 0 16,0 0 0-16,97-26 0 0,-97 26 0 0,0 0 0 15,109-29 0-15,-109 29 0 0,0 0 0 0,104-32 0 16,-104 32 0-16,0 0 0 0,94-26 160 0,-94 26-160 16,0 0 128-16,0 0-128 0,98-30 448 0,-77 25 0 15,1-4 0-15,-3 4 0 0,1 2-448 0,-1-2 0 16,0-2 0-16,0 3 0 0,0 2 0 0,1-5 0 15,0 0 0-15,1 4 0 0,0-2 0 0,-2-2 0 16,1 2 128-16,0-1-128 0,1 1 0 0,4-4 0 16,-4 2 0-16,0-3 0 0,1 3 0 0,-1-3 0 15,0 1 0-15,-2-3 0 0,0 3 0 0,-3-3 0 0,0-4 0 0,-2 0 0 16,0 4 0-16,-6-3 0 0,1-1 0 0,0 0 0 16,-4 4 0-16,0-2 0 0,0 0 0 0,-1-2 0 15,-1 2 0-15,-3 1 0 0,2-3 0 0,-2 0 0 16,2-1 0-16,-4 1 0 0,0 2 0 0,1-3 0 15,-1 1 0-15,0-1 0 0,0 1 128 0,2-1-128 16,-3-1 128-16,1 4-128 0,2-3 192 0,-1-1-64 16,1 3 224-16,0-1 32 0,0-1 16 0,0-1 0 0,0 3-400 0,0 2 0 15,-2-4 0-15,0 1 0 0,0 1 0 0,1-3 0 16,-1 2 0-16,0 4 128 0,0-2 144 0,-3-1 32 16,3 1 0-16,-1 2 0 0,1-1-80 0,-1-1-16 15,1 7 0-15,-3-5 0 0,1 5-208 0,-3-5 0 16,2 5 128-16,-5-5-128 15,3 7 0-15,-2-4 0 0,-2 0 0 0,1 4 0 0,1 0 352 0,-3-4-32 16,5 6 0-16,-5-6 0 0,1 4-192 0,1-1-128 16,-1 1 128-16,1-3-128 0,1 2 0 0,-1 1 0 15,-4-2 0-15,2 4 128 0,-2-3-128 0,-2-1 0 16,0 2 0-16,1 2 0 0,1-1 0 0,-4 1 0 16,4-2 0-16,-3 1 0 0,1 4 0 0,-3-3 128 15,0 1-128-15,-4 0 128 0,-1 0-128 0,0 1 0 0,-1 1 128 0,2-4-128 16,-3 4 0-16,2-2 0 0,0 2 0 0,-3-1 0 15,3 1 0-15,0-4 0 0,-3-1 0 0,1-2 128 16,2 4-128-16,-4-1 0 0,2 2 0 0,-2 1 0 16,2 1 0-16,2 1 0 0,-4 3 0 0,1-2 0 15,0 6 0-15,2-3 0 0,3 1 0 0,2 2 0 16,1 1 128-16,-2-4-128 0,-1 4 128 0,1-4-128 0,0 4 0 0,-2-4 0 16,4 0 0-16,0-1 0 0,0 5 0 0,0-2 0 31,-1-2 0-31,3 3 0 0,-1-2 0 0,1-1 0 0,-2 2 0 0,1-5 0 0,1-1 0 0,-4-1 0 15,0 0 0-15,-1-1 0 16,-1-3 0-16,-5-3 0 0,2 2 0 0,0-4 0 0,0-3 0 0,1 0 0 16,1 3 0-16,3-1-128 15,2 5-752-15,1-1-144 0,6-1-16 0,-2 6-16496 0</inkml:trace>
  <inkml:trace contextRef="#ctx0" brushRef="#br0" timeOffset="40657.21">9583 7945 3679 0,'-3'0'320'0,"-1"0"-320"0,1 0 0 0,3 0 0 0,-5-2 352 0,1 2 0 0,-4 0 0 0,-5-1 0 0,-4-1-176 0,-2-2-48 0,0 1 0 0,1-2 0 0,2 1 448 0,3-3 96 16,-5-1 16-16,4 1 0 0,2-4 304 0,0 6 64 0,3-6 16 0,-1 3 0 0,1 1-624 0,-2 0-128 16,3 3-32-16,-3 4 0 0,1 0-112 0,1 4-32 15,-3 4 0-15,0-1 0 16,1 9 304-16,-1 0 64 0,-2 1 16 0,2 2 0 0,0-1-96 0,1-3-32 0,1-1 0 0,3 2 0 31,-4 1-16-31,4-3-16 0,0 2 0 0,2-4 0 0,-2 4-368 0,0 1 0 0,2 1 0 16,0-1 0-1,1 2 0-15,-1-1 0 0,3-1 0 0,1 1 0 0,1-1 224 0,1 2 80 16,1 0 16-16,3-1 0 16,-1 1-96-16,-1-3-16 0,3 6 0 0,-3-3 0 15,2 1-208-15,-1 0 0 0,3 3 128 0,0 0-128 16,0-1 0-16,0 1 0 0,1 0 0 0,3-1 0 16,1 1 448-16,0 0-16 0,2 3 0 0,0-2 0 15,-2-1-128-15,4 3-32 0,-4-2 0 0,2-1 0 0,2 0-272 16,-1-1 160-16,3-3-160 0,-2-5 128 0,6 2 16 0,-1-4 0 15,4-5 0-15,1-2 0 0,2-1-144 0,-1-4 0 16,3-4 0-16,1 1 0 0,-4-1 0 0,-1-1-144 16,-2 2 144-16,-3-3-208 0,2 5 208 0,-4-3 0 15,2 1 0-15,-4-1 0 0,1-3 208 0,1 2 144 16,-4-2 32-16,3-3 0 0,-1 3 0 0,1-5 16 16,-4-2 0-16,0 0 0 0,1-2-80 0,-1-3-32 0,-5 3 0 0,1-3 0 15,-3 2-160-15,0-4-128 16,0-4 192-16,-3-1-192 0,1 3 0 0,-2-3 0 0,1-2 0 0,-2 2 0 15,-1-1 128-15,-1-1 0 0,0-4 16 0,-1 1 0 16,-1 3 0-16,-7-3 0 0,2 3 0 0,-5 0 0 16,-2 2-144-16,-2-4 0 15,-4 8 0-15,-3-5 0 0,0 5 240 0,-1 3-48 0,1 1 0 0,-5 1 0 16,2-1 320-16,0-1 48 0,0 4 16 0,1-1 0 16,-4-3-192-16,-2 1-48 0,-6-1 0 0,4-2 0 0,-4 0-336 0,6 2 0 15,3 4 0-15,-3-1 0 0,6 11 0 0,-3 3 0 16,4 0 0-16,1 6 0 15,4 1 240-15,0 5 80 0,2 1 0 0,-3 3 16 16,5 1-80-16,-1 1 0 0,2 0-16 0,2-4 0 16,1 4-416-16,3-6-80 0,-1-1 0 0,2-1-16 15,3-2-1120-15,1-5-208 0,3 1-64 0,3-5-7072 16,-1-3-1424-16</inkml:trace>
  <inkml:trace contextRef="#ctx0" brushRef="#br0" timeOffset="41848.75">12408 10307 2751 0,'-5'2'256'0,"1"-2"-256"0,3 1 0 0,-3-1 0 0,4 0 320 0,0-1 0 0,4-1 16 0,-3 0 0 0,-1-3-48 0,4 0-16 0,-1-2 0 0,4-2 0 0,0 4 160 0,0-2 16 15,2-2 16-15,0 4 0 0,1-4 352 0,-1 4 64 0,1-2 16 0,4 0 0 16,-3 4 64-16,1 1 0 15,-2 2 16-15,1-2 0 0,1 2-16 0,0 2-16 0,0 0 0 0,-1 3 0 16,1 0-240-16,4-2-64 16,-4 3 0-16,5-6 0 0,6 3-240 0,0 1-48 0,-2-3-16 0,1 1 0 15,3 0-336-15,1-2 0 16,0 3 0-16,4-1 128 0,-3 2-128 0,-27-4 0 0,0 0 0 0,98 14 0 16,-98-14 272-16,0 0 96 0,105 6 16 0,-105-6 0 15,0 0-32-15,104 13 0 0,-104-13 0 0,0 0 0 0,94 10-96 16,-66-6 0-16,2 3-16 0,-30-7 0 15,0 0 240-15,0 0 48 0,118 15 16 0,-118-15 0 16,0 0 48-16,94 4 16 0,-94-4 0 0,0 0 0 0,114-14-80 0,-114 14-16 16,0 0 0-16,122-35 0 15,-122 35-192-15,0 0-32 0,111-38-16 0,-111 38 0 0,0 0-272 0,105-40 160 16,-105 40-160-16,0 0 128 0,0 0-128 0,118-30 192 16,-118 30-192-16,0 0 192 0,0 0-192 0,0 0 0 15,108-4 0-15,-96 8 128 16,-3-1-448-16,-2 1-112 0,-3 5-16 0,1-4-13072 0</inkml:trace>
  <inkml:trace contextRef="#ctx1" brushRef="#br0">25498 16274 0,'0'0'16,"0"0"-1,0 0 1,0 0 0,0 0-1</inkml:trace>
  <inkml:trace contextRef="#ctx0" brushRef="#br0" timeOffset="48420.27">14264 8912 2751 0,'0'1'256'0,"0"1"-256"0,0 0 0 0,0-2 0 0,0 2 624 0,0-1 80 0,0 1 0 0,-3 7 16 0,1 0 336 0,0-2 64 0,-1 5 16 0,-1-4 0 0,1 1 80 15,3-4 0-15,-6 4 16 0,3-2 0 0,1-2-240 0,-3 4-48 16,1-4-16-16,-1 4 0 0,0 0-496 0,0-2-112 16,1 3 0-16,-6 2-16 0,3 0-176 0,-2 4-128 0,2-2 144 0,2 2-144 15,0-4 0-15,-1 4 0 0,1-1 0 0,2 1 0 16,-6 1 0-16,4 3 0 16,0-1 0-16,-4 0 0 0,2 0 0 0,0 0 0 0,-2 2 0 0,4 0 144 15,-4-2 208-15,1 0 32 0,1 2 16 0,-2 0 0 16,4 0-128-16,-6-4-16 0,4 1-16 0,0-1 0 15,0 1-240-15,4-4 0 0,1-4 0 0,0 2 0 16,2-1 224-16,0-4 0 0,2-2 0 0,3 0 0 16,0 0 80-16,4-1 16 0,0-2 0 0,1-2 0 15,1 1 0-15,-1 1 16 0,4-2 0 0,-3 0 0 16,3-2-16-16,1 2-16 0,-1 2 0 0,0 0 0 0,0 1-64 0,0-1-16 16,4 3 0-16,-6-1 0 15,0 1 48-15,4 4 16 0,-6-4 0 0,4 5 0 0,-2-3 64 0,-1-1 16 16,-1 0 0-16,1 0 0 0,2-3 16 0,1 1 16 15,2-1 0-15,-4-3 0 0,4-5-400 0,0 1 0 16,-1-1 0-16,3-3 0 16,-1 1-1664-16,-5-4-192 0,2 2-64 0,-1-3 0 15,0 2-896-15,0-2-176 0</inkml:trace>
  <inkml:trace contextRef="#ctx0" brushRef="#br0" timeOffset="48798.28">14316 9391 3679 0,'-3'1'320'0,"-1"-1"-320"0,1 2 0 0,1-2 0 0,2 0 1024 0,-2 2 144 0,-5 3 32 0,0-1 0 0,-1 1 80 0,1-2 32 0,3 1 0 0,4 1 0 15,5-3 32-15,4-2 0 0,3-4 0 0,8-4 0 0,4-3-64 0,0-3-16 16,-24 14 0-16,65-38 0 0,-65 38-368 0,76-51-80 15,-76 51-16-15,81-54 0 16,-81 54-304-16,78-54-64 0,-78 54-16 0,85-55 0 0,-85 55-96 0,84-53-32 16,-84 53 0-16,94-55 0 0,-94 55 48 0,110-60 16 15,-110 60 0-15,108-59 0 0,-108 59-224 0,96-49-128 16,-96 49 128-16,83-48-128 16,-83 48 128-16,91-49-128 0,-91 49 160 0,94-52-160 0,-94 52 256 0,89-53-32 15,-89 53-16-15,94-45 0 0,-94 45-48 0,101-49-16 0,-101 49 0 16,94-47 0-16,-94 47 64 0,86-50 16 0,-86 50 0 0,87-52 0 15,-87 52 32-15,85-49 16 0,-85 49 0 0,80-42 0 32,-80 42-272-32,86-37 0 0,-86 37 0 0,80-29 0 15,-80 29 0-15,0 0 0 0,101-30 0 0,-101 30 0 0,0 0 0 0,0 0 0 0,112-21 0 0,-90 16 0 16,-1 0 0-16,-2-2 0 0,-1 5 0 0,-3-5-14416 16</inkml:trace>
  <inkml:trace contextRef="#ctx0" brushRef="#br0" timeOffset="150662.4">6218 15569 2751 0,'-1'0'256'0,"-4"-2"-256"0,1 2 0 0,2 0 0 0,1-2 400 0,-5 0 48 0,-1-1 0 0,-3-4 0 0,-4 2-240 0,-2-4-32 0,6-3-16 0,-2 0 0 0,5 3-160 0,1-3 0 15,3 3 0-15,1-1 0 0,2 1 0 0,0 0 0 16,0 2 144-16,2-3-16 0,0 1 736 0,1-1 160 0,2 1 16 15,1-2 16-15,-1 4-208 0,2-3-32 16,-5 5-16-16,1 0 0 16,2-2-288-16,-3 5-64 0,0 2-16 0,-2 0 0 15,3 0-48-15,-3 5 0 0,0-1 0 0,0 1 0 0,0 0 528 0,0 5 112 0,-3-3 0 0,3 4 16 16,0-1-288-16,3 3-64 16,-1-3-16-16,-2 0 0 0,2 3-304 0,-1-5-64 0,3 6-16 0,-1-2 0 15,1 1-288-15,1 2 0 0,0 1 128 0,-1-2-128 16,-1 3 0-16,3-1 0 0,-5 1 0 0,3 6 0 15,1 3 256-15,-1 6-16 0,1 1 0 0,-2 5 0 16,1 7 96-16,1 1 32 16,2 4 0-16,-2 2 0 0,2 6-240 0,2-4-128 0,1-5 160 0,2-4-160 15,2-3 0-15,-1-9 0 0,-1-4 0 0,0-8 0 0,2-2 0 0,0-3-128 16,0-5 128-16,2-3-160 16,-3-3 160-16,1 4 0 0,2-4 0 0,0 1 0 0,1-1 0 0,1-3-160 15,-4-1 160-15,3-1 0 0,4-1 0 0,0-6-128 16,0 1 128-16,-2-8 0 0,0 4 0 0,-2-7-128 15,-1-3 128-15,-4 1 0 16,-1 2-464-16,-4-1 16 0,-2 3 0 0,-5 4 0 16,0 1-720-16,-5 3-144 0,-2 0-32 0,-2 3-7136 15</inkml:trace>
  <inkml:trace contextRef="#ctx0" brushRef="#br0" timeOffset="151139.01">6283 15955 6447 0,'-7'7'576'0,"5"-5"-576"0,1 3 0 0,1 0 0 0,1-3 1328 0,1-2 144 0,1 0 48 0,6 0 0 0,7-2-560 16,5-6-96-16,7-1-32 0,1-5 0 0,-29 14-688 0,0 0-144 0,103-45 0 0,-103 45 0 15,0 0-320-15,117-51-32 0,-117 51 0 0,89-43 0 16,-89 43-544-16,92-51-128 0,-92 51 0 0,87-49-16 0,-87 49 528 0,0 0 128 15,113-47 0-15,-113 47 16 16,0 0-336-16,0 0-80 0,109-27-16 0,-92 27 0 16,0 0 240-16,-1 0 48 0,-2 3 16 0,-4-3 0 0,3 2 288 15,-6 1 48-15,-2 1 16 0,0 3 0 0,-3 5 144 0,-2 0 0 16,-2 2 0-16,-3 2 0 0,1 5 800 0,-1 1 144 16,3 1 16-16,1 1 16 0,-5-3 320 0,6 7 64 15,0-2 16-15,0-1 0 0,4 4-192 0,-2-1-32 16,-2 3-16-16,3-1 0 0,2-2-592 0,-1-5-112 15,3-4-32-15,-4 0 0 0,4-3 64 0,2-3 16 0,1-4 0 0,3 0 0 16,2-4-224-16,3-5-32 16,-1-2-16-16,2-3 0 0,2-2-16 0,2 0 0 15,-4-5 0-15,-1-2 0 0,-3 0-368 0,-6-2-80 0,0-1 0 0,-8 3-16 16,-1 2 32-16,0-2 16 0,-1-2 0 0,-6-1 0 16,1 1 224-16,-1-3 240 0,-5 0-48 0,0-2-16 15,0 0 208-15,-4 2 64 0,0-4 0 0,-1 1 0 16,0-3 80-16,-3 3 32 0,1 1 0 0,2 3 0 15,1 6-240-15,4 2-64 0,-4-1 0 0,8 8 0 16,2 1-256-16,3 2 0 0,5 2 0 0,3 5 0 16,2-2-1072-16,2 0-208 0,4 4-64 0,3-2-7904 15</inkml:trace>
  <inkml:trace contextRef="#ctx0" brushRef="#br0" timeOffset="151485.44">8128 16041 10623 0,'4'0'0'0,"-2"0"0"0,-1 0 0 0,-1 0 0 0,4 0 0 0,-2 0 0 0,1 0 0 0,6-2 0 0,3 0 0 0,4-1 0 16,3-3 1120-16,0-1 352 0,2 1 64 0,2-7 0 0,-3 5-16 0,1-6-16 16,4-2 0-16,-6-3 32 15,4 1-1024-15,-1-1-192 0,-1 0-64 0,2 2 48 0,-1 1-304 0,-1 2-224 16,2-2 32-16,0 2 16 0,5-1-160 0,-8 4-48 15</inkml:trace>
  <inkml:trace contextRef="#ctx0" brushRef="#br0" timeOffset="151898.14">8987 15367 12895 0,'-10'-6'576'15,"5"3"112"-15,1-8-560 0,-1 6-128 0,3-2 0 0,1 4 0 0,-1-6 0 0,-2-8 160 0,-1-6-160 0,-5-8 160 0,-3 6-1184 0,0 8-256 0,-3 8-32 0,2 9-16 0,2 11 1024 0,-2 6 304 0,-4 6-128 0,1 6 128 0,-1-1 0 0,3 5-144 16,1 2 144-16,3-2 0 15,4 2-160-15,4-5 160 16,3 1-128-16,7-7 128 0,-2-3 1136 0,9-2 288 16,0-1 64-16,5 1 48 0,4 0-736 0,0-3-144 0,3-1-16 0,2 1 0 0,1-4-640 0,-1 4-128 15,0 0-32-15,-2-2 32 16,-3-4 128-16,1 6-192 0,0-4 192 0,1-2-176 16,-6 3 176-16,0-6 0 0,-7 1 0 0,-1-1 0 0,-6 2 0 0,-5 0 0 15,-2 1 144-15,-5-1-144 0,-1 3 0 0,-3-3 0 16,-4 1 0-1,-5-3-192-15,-2 4 192 0,-4-3-128 0,-1 3 128 0,-2-1 0 16,-1 4 512-16,-1 0 224 0,3-2 32 0,-3 2 32 16,6-3-160-16,3-6-48 0,8-2 0 0,0-6 32 15,7-4-768-15,0-9-160 0</inkml:trace>
  <inkml:trace contextRef="#ctx0" brushRef="#br0" timeOffset="152186.22">9332 14818 26719 0,'-5'31'1184'0,"0"-15"240"0,3 1-1136 0,2-4-288 0,2-3 0 0,2-3 0 0,-1 7 544 0,4 7 48 0,3 15 16 0,10 11 0 0,-3 6-784 0,-1-1-144 0,1 2-48 0,-3-2 0 16,0-3-1072-16,0 1-224 0,-4 1-32 0,1-2-16 15,1 5 272-15,-1-2 48 0,1 2 16 0,-5 0 0 0,1-5 1008 0,1 3 208 16,-2-1 160-16,2-6-208 0,0 5 208 0,3-8-176 0,0-2 176 0,0-5-7152 16</inkml:trace>
  <inkml:trace contextRef="#ctx0" brushRef="#br0" timeOffset="152688.91">9360 15367 9215 0,'-1'-2'400'0,"1"0"96"0,0 0-496 0,1 2 0 0,3 0 0 0,-2 2 0 0,5 2 816 0,3 3 64 0,9 0 16 0,4 8 0 0,10 4-400 0,-3 2-80 0,1-2-16 0,4 1 0 15,-2-1-672-15,0-4-144 0,2-2-32 0,-2-6 0 16,0-4-224-16,-7-1-48 0,2 0-16 0,-2-2 0 0,0 3 320 0,-3-3 64 0,0 2 16 0,-4-4 0 16,-3 4 144-16,1-2 16 15,-3 2 16-15,-4-2 0 0,1 0 352 0,-2 1 80 0,-4-1 16 0,0 2 0 16,2-2 16-16,-5 2 0 0,1-1 0 0,1 3 0 16,-3 3-304-16,1-2 128 0,-2 4-128 0,-2 3 0 15,1 2 0-15,-3 3 0 0,2 3 0 0,1 0 0 16,-1 3 688-16,-3 1 80 0,3 6 0 0,2-4 16 15,0 7 144-15,0-3 32 0,2 0 0 0,-1-1 0 16,3-3-544-16,-2-8-96 0,-2-1-32 0,0-10 0 16,0-2-288-16,1-5 0 0,-1-1 0 0,2-6 0 15,0 0-128-15,0-7-48 0,-1-4 0 0,1-6 0 16,0 0-192-16,3-8-32 0,-5-1-16 0,4-5 0 0,-1 3 96 16,-1-3 0-16,1-4 16 0,-1-2 0 0,2-1 304 0,-3 3 0 15,1-3 0-15,2 1 0 0,1 8 0 0,2 3 0 16,-2 5 0-16,0 5 0 15,0 4 0-15,1 3 128 0,-3 9-128 0,1 0 0 0,-1 7 128 0,1 4-128 16,1 1 0-16,-3 4 0 0,1 6 176 16,1 1-176-16,-1 5 192 0,2 0-192 0,0 5 720 0,4 0 48 15,-2 2 0-15,0 0 0 0,4-5-448 0,1-1-64 16,5 3-32-16,1-8 0 0,1-5-464 0,3-1-80 16,5-4-32-16,2-7-7488 15</inkml:trace>
  <inkml:trace contextRef="#ctx0" brushRef="#br0" timeOffset="152913.16">10617 15356 911 0,'0'0'0'0,"0"0"0"0,0 0 0 15,2 0 0-15,-1 0 736 0,-1 2 64 0,5 0 16 0,-3 1 0 0,3 6-240 0,1 0-64 0,1 6 0 0,-6 1 0 0,3 5 32 0,-1 0 0 16,-1 1 0-16,0 8 0 0,0-2 480 0,-1 3 112 15,3 1 16-15,-4-3 0 0,0 2 112 0,2-4 16 0,-2 2 16 0,0-6 0 0,3-2-864 0,1-7-176 16,-1-7-48-16,4-4 0 31,-2 1-720-31,2-8-160 0</inkml:trace>
  <inkml:trace contextRef="#ctx0" brushRef="#br0" timeOffset="153246.34">10904 15297 4607 0,'7'-11'192'0,"-5"10"64"16,1-1-256-16,-1 0 0 0,2 2 0 0,-3 2 0 0,1 1 1088 0,3 6 160 0,2 3 32 0,4 9 16 0,-1 9-224 0,-1-2-48 0,0 3-16 0,-1 2 0 0,-4 0-368 0,3 0-64 0,-4 2 0 0,4 0-16 0,-5-4 144 0,3-4 16 0,-1 2 16 0,-2-4 0 0,3-3-416 0,-5-1-64 0,2 0-32 0,-2-5 0 15,1 1-224-15,1-6-160 0,0-3 32 0,0-3 0 16,1-1 128-16,2-8-192 0,-1-1 192 0,-1-3-192 15,2-8-1008-15,4-7-208 0,-4-5-32 0,2 0-16 16,0-1 112-16,0-6 0 0,4 5 16 0,-4-4 0 0,1-3 800 0,1-1 144 16,0-4 48-16,0 0 0 0,-2 2 336 0,1 0 0 15,-4 2 0-15,1 3 0 0,0 5 224 0,0 4-32 16,-3 9-16-16,2 6 0 0,-3 6 192 0,1 5 32 16,0 3 16-16,0 4 0 0,-1 7 864 0,5 4 192 15,-3 3 16-15,1 1 16 0,-1 6-32 0,4 0 0 16,-2 3 0-16,2-3 0 0,0 4-1008 0,0-5-208 15,4 3-32-15,-4-4-16 0,7 2-400 0,-2-2-64 16,2 4-32-16,1-4-5488 16,-1-5-1104-16</inkml:trace>
  <inkml:trace contextRef="#ctx0" brushRef="#br0" timeOffset="153718.94">11636 15220 10127 0,'-21'2'448'0,"9"0"96"0,2 0-544 0,1 1 0 0,4-1 0 0,1 1 0 0,-1 6 1680 0,-4 5 240 0,-1 9 32 0,-4 6 16 0,3 8-928 0,3 6-176 0,2-1-32 0,3 0-16 16,1-2-816-16,4-2 0 0,3 1 0 0,0-3-192 16,2-8 192-16,4-5-144 0,3-6 144 0,-2-5-128 15,2-1 128-15,0-8-128 0,2-1 128 0,-2-4-128 0,1-3 128 0,1-6 0 16,1-1-144-16,-3-3 144 0,-2-1 0 0,2-5 0 15,-1-9 0-15,-3 1 0 0,2-8 0 0,-3-1 0 16,0-2 0-16,-2-5 0 16,0 1-272-16,-2-5 16 0,0 1 0 0,-1-3 0 15,3 4-752-15,-6 2-144 0,3 6-16 0,-1 5-16 16,-1 6 304-16,0 2 64 0,-1 10 16 0,3 4 0 0,-2 5 800 0,-2 7 0 16,0 5 0-16,3 9 144 0,1 9 1088 0,-1 6 224 15,4 15 32-15,4 6 16 0,-1 13-320 0,2 5-64 16,2 7-16-16,0 7 0 0,2 3-720 0,1 5-160 15,-1 3-32-15,5-1 0 0,0 0 32 0,-2-4 0 16,-5-7 0-16,-2-6 0 0,-2-5 144 0,-4-7 16 0,-3-11 16 0,-3-7 0 16,-2-7-400-16,-3-4 0 0,-2-7-192 0,-3-2 192 15,-1-3-640-15,1-11 0 0,-6-1 0 16,1-6 0-16,1-4 512 0,1-9 128 0,-1-1 0 0,4-13 0 16,1-7 176-16,4-4 96 0,-4-6 32 0,6-4 0 0,-1-7-304 15,3-2-256-15,1-5 64 0,1-3 0 16,-1-10-1280-16,2-1-240 0</inkml:trace>
  <inkml:trace contextRef="#ctx0" brushRef="#br0" timeOffset="153925.84">10401 14626 19343 0,'-13'13'1728'0,"8"-6"-1392"0,4-4-336 0,2-1 0 0,1-2 624 0,1 5 48 0,4 4 16 0,4 5 0 0,12 1-560 0,-1-6-128 0</inkml:trace>
  <inkml:trace contextRef="#ctx0" brushRef="#br0" timeOffset="154210.1">12750 13959 23039 0,'-7'7'2048'0,"2"-2"-1648"16,-1 2-400-16,5-1 0 15,1-3 1776-15,-4 9 272 0,-3 8 48 0,-10 13 16 0,-3 10-1264 0,0 9-240 0,-7 4-48 0,5 0-16 47,-1 3-1824-47,2 2-352 0,0 0-80 0,4 7-16 16,-2 0-1152-16,3 2-224 0,4 1-48 0,1 0-16 16,1-3 1648-16,5 4 336 0,1-3 64 0,4 3 16 0,0 3 1696 0,7 3 352 0,4 6 64 0,-3-4 16 15,5-5 928-15,0-4 192 0,7 0 32 0,2-10 16 16,3-3-1248-16,3-8-256 0,5-8-48 0,3-5-11312 15</inkml:trace>
  <inkml:trace contextRef="#ctx0" brushRef="#br0" timeOffset="154446.47">13405 14797 11055 0,'-4'14'976'0,"3"0"-784"0,1-5-192 0,0-1 0 0,0 1 1904 0,0 7 336 0,1 12 64 0,-1 20 0 0,0 15-1136 0,0 8-224 0,2-8-48 0,-2-2-16 15,2-9-1488-15,0-1-288 0,1-4-64 0,2-4-16 0</inkml:trace>
  <inkml:trace contextRef="#ctx0" brushRef="#br0" timeOffset="154842.97">13724 14891 14735 0,'-4'9'1312'0,"3"0"-1056"0,1-4-256 0,0 2 0 0,1-2 1584 0,1 7 256 0,2 11 48 0,1 13 16 0,2 10-736 0,1 9-144 0,1-2-16 0,-5-3-16 0,-1-3-864 0,2 0-128 16,2-3-128-16,-3-6 128 15,3-5-752-15,2-5-32 0,-4 2-16 0,2-8 0 16,0 1-608-16,0-9-128 0,0-5-32 0,-2-2 0 16,2-9 288-16,0-3 48 0,-2-2 16 0,2-9 0 15,3-3 16-15,-4-6 16 0,1-8 0 0,0-3 0 16,1-4 336-16,1-9 64 0,0-2 16 0,-2-1 0 0,1-2 592 0,-1-2 176 0,2 1 0 15,-4 1 0-15,1 7 0 0,1-6 0 0,-2-1 160 0,0 2-160 16,4 2 240-16,-6 1-64 0,4 11-16 0,0 1 0 16,-2 13 880-16,1 3 176 0,4 8 48 0,-6 8 0 15,2 5 384-15,1 5 80 0,-1 8 0 0,-1 2 16 16,4 4 240-16,-6 4 32 0,2 3 16 0,1 9 0 16,1 3-912-16,1 2-176 0,1 9-48 0,-4-5 0 15,2-4-736-15,2 9-160 0,-2-1 0 0,3 3 0 16,-1-4-768-16,1-5-128 0,4-4 0 0,-1-8-10208 15</inkml:trace>
  <inkml:trace contextRef="#ctx0" brushRef="#br0" timeOffset="155079.57">14487 13912 12895 0,'-12'37'1152'0,"5"-18"-928"0,2 5-224 0,1-1 0 0,2-9 2960 0,2 2 560 0,0 6 96 0,2 24 32 0,3 20-1136 0,2 21-208 0,0 9-64 0,6-6 0 16,-5-1-2240-16,4-7-320 0,1-2-128 0,-1-5-16 16,0-2-1664-16,0-3-336 0,4-4-64 0,0 4-16 15,1-8 560-15,2-4 128 0,0-6 0 0,-3-8 16 16,1-8 688-16,1-8 128 0</inkml:trace>
  <inkml:trace contextRef="#ctx0" brushRef="#br0" timeOffset="155301.51">14095 14693 21183 0,'-9'-6'944'0,"6"5"192"0,1-1-912 0,4 2-224 0,1-2 0 0,1 0 0 0,3 1 896 0,5-5 128 0,12-2 16 0,-24 8 16 0,0 0-560 0,112-33-112 0,-112 33-32 0,0 0 0 31,132-39-848-31,-132 39-160 0,98-28-48 0,-98 28 0 0,92-36-1168 0,-92 36-240 0,0 0-64 0,112-58-6192 16</inkml:trace>
  <inkml:trace contextRef="#ctx0" brushRef="#br0" timeOffset="155462.51">13541 14297 16575 0,'-16'21'736'0,"11"-12"160"0,3 1-720 0,2-3-176 0,4-5 0 0,3 0 0 0,1-1 0 0,12 5 192 0,11-1-192 0,-31-5 192 0,113 9-64 0,-113-9 0 0,145 8 0 0</inkml:trace>
  <inkml:trace contextRef="#ctx0" brushRef="#br0" timeOffset="155874.81">15320 14421 26719 0,'-12'35'1184'0,"7"-18"240"0,3 1-1136 0,-2-3-288 0,4-4 0 0,0 1 0 0,0 4 560 0,4 10 48 16,-4 17 16-16,0 18 0 0,-4 0-1200 0,1-2-224 0,-2-1-48 0,-1-4-16 16,1-4-1744-16,2-3-336 0,1 4-80 0,-2-6-16 15,4 0 1488-15,0-3 288 0,0-2 64 0,0-7 16 0,4-5 1184 0,-2-5 256 0,-1-7 32 0,1-6 16 16,3-7 592-16,-3-6 128 0,2-7 32 0,-1-8 0 15,2-5-720-15,2-3-144 0,-1-7-16 0,2-7-16 0,-3-3-416 0,2-4-96 16,0-4-16-16,-3 4 0 16,3-2-416-16,-2-1-96 0,2-2-16 15,-2-6 0-15,1 2 512 0,-1-5 112 0,-3-3 16 0,-1 3 0 0,-1 0 256 0,0 4 0 16,0 3 176-16,2 5-176 0,3 9 512 0,0 5 0 16,4 11 0-16,0 6 0 0,1 4 896 0,3 11 160 15,-6 1 32-15,5 4 16 0,-2 1-80 0,2 8-32 16,4 1 0-16,-2 3 0 0,3 6-544 0,-1 4-96 15,3 3-32-15,0 3 0 0,1 2-624 0,1-2-208 16,-1 6 128-16,3 0-128 16,-2-1-784-16,0 1-224 0,0-1-32 0,1 3-10016 0</inkml:trace>
  <inkml:trace contextRef="#ctx0" brushRef="#br0" timeOffset="156126.5">16193 13491 33167 0,'0'59'2944'0,"5"-19"-2352"0,6 0-464 0,4-10-128 0,-2-11 1200 0,2-2 208 0,10 9 64 0,17 21 0 0,22 25-944 0,9 18-176 0,7 11-32 0,-13-5-16 16,-13-7-2848-16,-14 0-560 0,-12-7-112 0,-13 5-32 0</inkml:trace>
  <inkml:trace contextRef="#ctx0" brushRef="#br0" timeOffset="157122.81">2864 16445 11055 0,'-9'7'976'0,"1"-4"-784"0,4 4-192 0,1-5 0 0,-1 0 688 0,-1 1 80 0,-7 4 32 0,-6 7 0 0,-3-2 32 0,0-3 0 0,6-4 0 0,1-1 0 0,-2-3-688 0,6-2-144 0,1-3 0 0,0 1 0 0,2 1 0 0,2 2-160 0,-2-2 160 0,0 2-192 0,2 2 192 0,0 1 0 16,-2 6 0-16,1 0 0 0,0 6 304 0,-1 5 32 15,0 4 16-15,-6 7 0 0,3 2 0 0,-2 2 0 16,1 4 0-16,1-3 0 15,1 4-352-15,2-1 0 0,5-3 0 0,1-4 0 0,1-1 0 0,1-2 0 16,6-2-128-16,4-5 128 0,-1 4 0 0,4-1 0 16,5-3 0-16,1-1-128 0,2 4 128 0,1-4 0 15,1 1 0-15,1 1 0 0,1-2 128 0,-2 0-128 16,-1 3 128-16,-6-3-128 0,1-2 0 0,-6-1 144 0,-3-1-144 16,-4-3 0-16,0 2 576 0,-3-4 0 15,1-4 0-15,-6 5 0 0,-1-6 256 0,-1 1 48 16,0-1 16-16,-6-3 0 0,1 3-512 0,-6-6-112 0,1 3-16 0,-6-4 0 15,-2 2-256-15,-3-4 0 0,0 2-176 0,0-4 176 32,3 3-1232-32,2-8-144 0,4 0-32 0,4-6-8368 0</inkml:trace>
  <inkml:trace contextRef="#ctx0" brushRef="#br0" timeOffset="157390.66">3054 16079 2751 0,'7'-5'256'0,"-4"1"-256"0,3 1 0 0,-6-1 0 0,1 4 1232 0,-1 0 208 0,2 0 32 0,2 6 16 0,3-3 656 0,0 4 128 0,1 10 32 0,1 6 0 0,-4 8-880 0,2 4-160 0,0 7-48 0,-2 2 0 0,1 4-512 15,2 3-128-15,-2-1 0 0,2 4-16 16,4 2-80-16,1 0-16 0,4 0 0 0,-3-1 0 15,3-4-320-15,1-2-144 0,1 5 128 0,2 0-128 0,-2-2 0 0,-1 0 0 0,-1-1 0 16,0 3 0 0,1-4-560-16,-2-3-80 0,1 2-32 0,0-6-9584 0</inkml:trace>
  <inkml:trace contextRef="#ctx0" brushRef="#br0" timeOffset="157905.87">3232 16591 3679 0,'17'10'160'0,"-6"-6"32"0,3 5-192 0,-4-2 0 0,0-4 0 0,-3 4 0 0,7 2 608 0,11 5 80 0,13 8 16 0,7 3 0 0,2 3-576 0,-6-4-128 0,-3-3 0 0,-7-2 0 0,-3-2 0 0,-2-3 0 16,-5-5-128-16,-2 0 128 0,0-4 0 0,-1-3 0 15,-1-2 0-15,-4 0 0 16,0-4 0-16,0-1 128 0,-6 0 0 0,0 1 0 0,0 3 144 0,-2-3 32 16,0 2 0-16,0 1 0 15,-3 2-176-15,1 1-128 0,-1 3 144 0,-2 4-144 0,2 0 384 0,-4 6 0 0,2 3-16 16,-2 1 0-16,1 2 544 0,-1 2 112 0,0 4 32 0,-3 0 0 16,3-5-320-16,-1 8-64 15,1-4-16-15,-1 7 0 16,1-2-224-16,-2-3-48 0,3 5-16 0,-1-8 0 0,0 1 32 0,2-7 16 15,0 0 0-15,0-7 0 0,0 2-160 0,2-7-48 16,0-1 0-16,-1-5 0 0,3-1-208 0,-2-3 0 16,1-4 0-16,-1-7-160 0,1 2 512 0,1-7 96 0,1-8 32 0,-2 0 0 15,3-7-160-15,-1-4-48 0,-2 0 0 0,-1-6 0 16,-2-3-272-16,0 2 0 0,0-4 128 0,0 2-128 16,-2 0 0-16,-3 4 128 15,3-1-128-15,1 2 0 0,1 9 128 0,0 4-128 16,0 8 0-16,1 5 0 0,3 7 128 0,-1 4-128 0,-1 3 0 0,2 4 0 15,-1 5 0-15,2 0 128 16,4 2-128-16,0 1 0 0,1 1 352 0,6-4-32 0,-2 1-16 16,5 1 0-1,4-6-1072-15,-2 4-192 0</inkml:trace>
  <inkml:trace contextRef="#ctx0" brushRef="#br0" timeOffset="158102.2">4422 16523 8287 0,'-4'0'736'0,"1"0"-592"0,1 0-144 0,2 0 0 0,0 2 1696 0,-2 0 304 0,-1-1 64 0,-1 3 16 0,3 6-672 0,-1-1-144 0,2 7-32 0,2 3 0 16,3 3-832-16,0 5-160 0,0 0-48 0,4 7 0 16,-4-1 224-16,4 1 32 0,-2 5 16 0,2-1 0 15,-1-8 0-15,1 6 0 0,2-3 0 0,1-1 0 16,0-3-464-16,0-3-128 0,2-3-16 0,0-2-10496 15</inkml:trace>
  <inkml:trace contextRef="#ctx0" brushRef="#br0" timeOffset="158497.46">4795 16410 15663 0,'2'14'688'0,"-2"-7"144"0,1 0-656 0,1 3-176 0,2-5 0 0,-4 4 0 0,0 2 1216 0,3 10 224 0,0 13 32 0,3 10 16 0,-5 8-1056 15,-1-5-224-15,0-2-32 0,-3-6-16 16,-1-1-848-16,-2-1-160 0,-1-3-48 0,-2-2 0 16,0-3-384-16,0 1-64 0,1-4-32 0,-1-5 0 0,4-3 912 0,-2-3 176 0,2-8 32 0,1 0 16 15,4-7 240-15,2-9 160 0,3 1-32 0,2-10 0 16,-2-3-352-16,4-5-80 0,3-3-16 0,2-8 0 15,0-6-640 1,0-6-128-16,2-5-16 0,-2-5-16 0,1-4 528 0,-6 2 96 0,3 3 32 16,-7 6 0-16,4 0 464 0,-2 7 192 0,-2 10-16 0,2 7 0 15,-1 7 688-15,-1 5 144 0,-2 11 16 0,1 5 16 16,-1 4 432-16,-1 6 96 0,-2 4 16 0,2 5 0 16,-1 6 496-16,1-1 96 0,2 0 32 0,1 4 0 0,0 0-800 0,2 7-176 15,5-2-16-15,-5 0-16 0,5-2-832 0,-5 4-176 16,6-2-16-16,-3 2-16 15,1-3-592-15,-1 1-112 0,2-2-32 0,0-3 0 16,1 0-1024-16,1-2-192 0,3-4-64 0,0-1-8288 0</inkml:trace>
  <inkml:trace contextRef="#ctx0" brushRef="#br0" timeOffset="158998.24">5417 16077 18431 0,'-16'5'816'0,"9"1"160"0,2-1-784 0,0-2-192 0,3-1 0 0,0 2 0 0,2 3 1232 0,0 1 208 0,-1 10 32 0,-1 8 16 0,0 5-672 0,0 8-144 0,-1 1-32 0,1 3 0 0,-3 2-640 0,5 4 0 16,-2-4 0-16,4-1 0 0,0 1-352 0,3-5 0 15,2-1 0-15,0-5 0 0,2-4 48 0,1 0 16 0,0-9 0 0,3-2 0 16,-1 0 288-16,3-9 0 0,1-1 0 0,2-7 0 0,3-4-240 0,-6-1 64 15,1-10 16-15,1-1 0 32,-4-3-464-32,-1-11-80 0,2-1-32 0,-4-8 0 0,1-5 288 0,-3 0 48 0,1-1 16 0,-2-4 0 31,0 3-160-31,-2 2-32 0,0 6 0 0,-1-2 0 16,1-1-512-16,0 6-128 0,2 5 0 0,-1 4-16 0,-1 10 688 0,-4 5 144 0,3 9 16 0,-2 2 16 0,1 12 816 0,1 3 176 15,1 10 16-15,-2 6 16 0,3 0 1136 0,1 10 240 16,1 16 32-16,6 13 16 0,-3 4-672 0,1 8-144 0,4 5-32 0,-2 3 0 15,1 6-784-15,1 6-144 0,1 6-48 16,-1-7 0-16,0-2 192 0,-4-4 16 16,-3-1 16-16,-2-11 0 0,-6-3 96 0,-1-9 0 15,-1-6 16-15,-5-8 0 0,3-5-592 0,-9-7-160 16,-1-11-16-16,0-8 0 16,-1-7-1088-16,-6-7-208 0,-1-9-64 0,1-10 0 15,-1-9 496-15,-4-12 80 0,4-10 32 0,0-10 0 0,1-3 96 0,-1-8 0 0,1-7 16 0,0-3 0 0,0-6 480 16,1-9 80-16,2-8 32 0,-2-13 0 15,1-1 224-15,-3-4 0 16,2 5 0-16,0 5-144 0,2 16-208 0</inkml:trace>
  <inkml:trace contextRef="#ctx0" brushRef="#br0" timeOffset="172581.36">9038 5622 10127 0,'0'0'896'0,"0"0"-704"0,2 0-192 0,1 0 0 0,-1 0 0 0,0 0 0 0,-1 0 0 0,3 0 0 0,1 1 0 0,-3 3 0 0,1 1 0 0,-3 6 192 16,-3-3 1216-16,1 6 240 15,-1 2 48-15,-1-2 16 0,2-2 0 0,1 2 0 0,2 3 0 0,1-3 0 16,0 0-720-16,1-2-144 0,4 4-16 0,-3 1-16 15,-1 1-496-15,3-1-80 0,-3 4-32 0,1 2 0 16,-1-1-208-16,2 5 0 0,0-1 0 0,2 5 0 0,2-5 0 0,0 6 0 16,1-3 0-16,-1 3 0 0,2-1-128 0,-1-2 128 15,-3 3 0-15,2-1 0 16,1-3 0-16,-5 3-128 0,1 1 128 0,-5-1 0 16,-1-1-288-16,0-4 0 0,-1-5 0 0,-1-2 0 15,-2-3-1136-15,4-9-240 0,-1 0-32 0,1-7-7680 0</inkml:trace>
  <inkml:trace contextRef="#ctx0" brushRef="#br0" timeOffset="172912.54">8994 5662 1839 0,'-1'-6'160'0,"1"-1"-160"0,1 6 0 0,1-1 0 0,0 2 704 0,0-3 96 0,5-3 32 0,0-4 0 0,7 1 288 0,3-1 64 0,0 3 16 0,3-2 0 0,0 4-128 0,3 1-32 0,0 1 0 0,5 3 0 16,-28 0-624-16,0 0-128 0,0 0-32 0,90 19 0 15,-65-10-256-15,-3 1 0 0,1 1 0 0,-4 1 0 0,0-4 320 0,-1 5 64 32,-4-1 16-32,0-2 0 0,-6 8-192 0,-1-3-32 15,-1 5-16-15,-6 0 0 0,-6 1-160 0,-2 7 160 0,-6 0-160 0,-4 5 160 16,1 0 176-16,-4 0 48 0,-4 7 0 0,-1 0 0 0,-7-1 464 0,4-3 112 15,-1-4 0-15,-1-4 16 0,6-6-352 0,-4-6-80 16,4-6-16-16,-1-3 0 16,3-5-832-16,1-4-160 0,1-5-48 0,0 2 0 15,5 2-880-15,2-4-176 0,6-2-32 0,1 4-16 32,3 0-32-32,2-2 0 0</inkml:trace>
  <inkml:trace contextRef="#ctx0" brushRef="#br0" timeOffset="173331.79">9630 6229 1839 0,'-6'2'0'0,"0"0"160"0,3-2-160 0,-1 2 0 0,3 1 0 0,1-1 0 0,-6 0 592 0,1 3 96 0,0 2 16 0,-4 5 0 0,0 0 448 0,4 0 112 0,0 2 16 0,5-3 0 0,0-2-192 0,5 4-16 15,0-2-16-15,2 1 0 0,2 4-800 0,2-2-256 16,-1-4 160-16,4 2-160 0,-4-3 0 0,4 0 0 0,2-2 0 16,1-6 0-16,-4 1-192 0,2-4-32 15,-1 1 0-15,0-4 0 0,-5-4 32 0,3 2 16 16,-1-5 0-16,-1-1 0 0,1 0 720 0,-3-3 144 15,3 0 16-15,-3-1 16 0,3 1 304 0,-4-1 64 16,2-1 16-16,-1 1 0 0,-6-2-16 0,0 1 0 16,-2 3 0-16,-4-1 0 0,-1 4-64 0,-4 0 0 0,2-2-16 0,-7 7 0 15,2-4-368-15,2 8-64 0,-6-1 0 0,0 2-16 16,1 6-384-16,-1 1-176 0,4 6 160 0,-6 3-160 31,6-1-624-31,0 3-208 0,3 2-64 0,4-3 0 0,0-1-496 0,5-3-96 16,5-6-32-16,-1 2-7920 0</inkml:trace>
  <inkml:trace contextRef="#ctx0" brushRef="#br0" timeOffset="173578.23">10082 6057 6447 0,'-5'7'272'0,"3"0"80"0,4-2-352 0,-2-3 0 15,0 0 0-15,0-1 0 0,3 5 816 0,-1 1 80 0,0 5 32 0,3 2 0 0,-2 7 336 0,4 3 64 0,-5-1 16 0,0 1 0 0,-1 4 64 0,1-2 32 0,0 5 0 0,0-3 0 16,-1 7-704-16,1-4-144 0,3-1-16 0,-5 0-16 16,4-6-560-16,-2 2 0 0,1-3-240 0,2-2-9344 15</inkml:trace>
  <inkml:trace contextRef="#ctx0" brushRef="#br0" timeOffset="173969.84">10409 6041 911 0,'2'4'0'0,"0"1"0"0,1-1 0 0,1-3 0 0,-4 1 640 0,3 2 64 0,3 8 0 0,4 2 0 0,-1 7 320 0,1-1 80 0,-1 3 16 0,-4-2 0 16,0 0-96-16,-1 0-32 0,-1 0 0 0,-1-2 0 16,0 2-352-16,-2-6-80 0,2 5-16 0,-2-5 0 0,0 3-176 0,0-1-48 15,0-3 0-15,0-7 0 0,-2 2-320 0,0-6 128 16,2-3-128-16,0-2 0 0,-2-5 128 0,2 1-128 0,2-7 160 0,2-1-160 16,1-3 0-16,-2-4-208 15,3-3 16-15,-1 1 0 16,2-3-112-16,1-4-16 0,1 2 0 0,-4 1 0 0,2-1 320 0,0 0-192 15,-3 5 192-15,1-3-160 0,0 2 480 0,0 3 80 16,-1 0 32-16,1 3 0 0,-1 8 48 0,1 3 16 16,-3 5 0-16,-2 4 0 0,1 5 160 0,-1 2 48 0,0 8 0 0,-1 1 0 15,1 2 256-15,0 1 48 0,1 2 16 0,-1 3 0 16,4 0-320-16,1-1-64 0,2 3-16 0,-2-6 0 16,7 6-272-16,-5-4-48 15,2-1-16-15,2-2 0 0,3 2-288 0,-6-1 0 16,4-1-176-16,4-3 176 15,-5-5-1328-15,4 1-144 0</inkml:trace>
  <inkml:trace contextRef="#ctx0" brushRef="#br0" timeOffset="174194.37">11105 5073 5519 0,'1'12'496'0,"-1"-1"-496"0,-1-3 0 0,-1 6 0 0,2-2 1616 0,-2-1 240 0,0 10 32 0,-4 19 16 0,-5 21 656 0,1 19 144 0,-1 14 32 0,-3-2 0 0,7 1-720 0,0-10-144 0,6-1-16 0,4-7-16 0,6-9-800 0,3 0-144 0,7-5-48 0,4-3 0 32,-2-1-544-32,5-3-112 0,2-3-32 0,0-2 0 15,3-4-624-15,4-2-128 0,-2-4-32 0,-4-3-8624 16,-4-6-1728-16</inkml:trace>
  <inkml:trace contextRef="#ctx0" brushRef="#br0" timeOffset="174420.81">10890 6022 9215 0,'-8'0'816'16,"1"0"-656"-16,5 0-160 0,2 2 0 0,0-2 1104 0,-2 7 192 0,-5 0 48 0,0 5 0 0,2 5 640 0,0-1 144 0,7 2 32 0,3-3 0 0,7-4-176 0,7-4-48 0,6-4 0 0,-25-3 0 16,0 0-1312-16,115-17-272 0,-115 17-48 0,99-32-16 31,-99 32-736-31,106-45-160 0,-106 45-32 0,103-49-11968 0</inkml:trace>
  <inkml:trace contextRef="#ctx0" brushRef="#br0" timeOffset="174577.9">10408 5932 14735 0,'-21'15'640'0,"12"-6"160"0,2-2-640 0,4-4-160 0,1-1 0 0,4 0 0 0,1-2-784 0,4 0-192 0,3 0-48 0,-3-5 0 0</inkml:trace>
  <inkml:trace contextRef="#ctx0" brushRef="#br0" timeOffset="174970.02">11760 5871 15663 0,'-4'3'1392'0,"1"-1"-1120"0,1-2-272 0,0 3 0 0,1-3 768 0,-1 0 112 0,0 2 16 0,0 2 0 0,-1-1 816 0,-6 4 160 0,1 5 48 0,-3-1 0 0,2-1-1344 0,1 1-256 0,2-3-48 0,3-2-16 0,1 2-1280 16,2-4-256-16,4-1-48 0,3-1-9200 0</inkml:trace>
  <inkml:trace contextRef="#ctx0" brushRef="#br0" timeOffset="175148.14">11910 6306 22111 0,'-2'7'1968'0,"-1"-3"-1584"0,3-3-384 0,0 1 0 0,0 0 864 0,-2 0 96 0,0 6 0 0,-1 3 16 0,-1 3 0 0,-1 0 0 0,-4-2 0 0,2 2 0 0,0-7-768 0,2 3-208 0,0-6 0 0,1-3 0 31,4-1-560-31,0-1-192 0,0-3-32 0,0-8-11392 0</inkml:trace>
  <inkml:trace contextRef="#ctx0" brushRef="#br0" timeOffset="175399.75">12196 5881 13823 0,'0'2'1216'0,"0"-2"-960"0,3-2-256 0,-1 0 0 0,-2 2-448 0,2-3-128 15,-1 3-16-15,-1 0-16 0,0 0 192 0,0 5 32 0,-5 0 16 0,0 1 0 0,-2 2 880 0,-2 1 160 0,4-4 32 0,-2 4 16 16,3-6 48-16,1 1 0 0,3-2 0 0,2-1 0 16,3 5-2048-16,4-5-416 0,3 1-80 0,2-2-16 0</inkml:trace>
  <inkml:trace contextRef="#ctx0" brushRef="#br0" timeOffset="175559.04">12305 6395 16575 0,'0'14'736'0,"0"-7"160"0,2-4-720 0,0 1-176 0,1-4 0 0,1 0 0 0,-1 0 512 0,4-2 80 0,4 0 16 0,1 1 0 16,2-3-1456-16,-2 1-304 0,-3-4-48 0,-2 3-16 0,1 1-48 0,-4-3-16 0,1-1 0 0,-1 1 0 16</inkml:trace>
  <inkml:trace contextRef="#ctx0" brushRef="#br0" timeOffset="177634.29">12910 5268 9215 0,'-2'0'816'0,"2"0"-656"0,-1 0-160 0,-3 0 0 0,2 0 1088 0,-1 0 192 0,-4 0 48 0,-4 0 0 0,1 2 128 0,-2 0 16 0,0 3 16 0,3-2 0 16,0 2 192-16,4-3 48 0,0 3 0 0,3 1 0 0,0-1-336 0,2-2-64 16,4 1-16-16,-1 1 0 15,4 2-560-15,-2-3-112 0,2 4-32 0,4-1 0 0,-1 2-256 0,2 3-48 31,4 0-16-31,-2 4 0 0,-2 0-288 0,2 3 0 16,-3 5 128-16,-3 2-128 0,-1 7 0 0,-1 2 0 16,-3 4 0-16,-3 2 0 0,0 3 0 0,0 5 0 15,-3-2 0-15,-3 1 0 0,1-2 0 0,0 3 0 0,0-6 0 16,-1 1 0-16,3-4 0 0,-1-4 0 0,4-3 0 0,0-1 0 16,2-8 0-16,3 0 0 0,2-3 0 0,4-5 0 15,1-6 0-15,5-1 0 0,3-2 0 0,-1-5 0 16,2-2-304-16,3-4-16 0,1-1 0 0,1-4 0 31,-4 1-480-31,3-3-96 0,3 1-32 0,-4-2 0 16,2-4-16-16,-1 2 0 0,-3 0 0 0,1-3 0 0,-1-2-480 0,-2-2-112 15,-3-2 0-15,-3 2-8320 0</inkml:trace>
  <inkml:trace contextRef="#ctx0" brushRef="#br0" timeOffset="177869.39">12751 5804 10127 0,'-24'4'448'0,"12"-4"96"0,1 0-544 0,6 0 0 0,2 0 0 0,3-2 0 0,3 0 464 0,-1-4-16 0,0 0 0 0,5-6 0 0,5 2-144 0,5-3-48 0,2 0 0 0,4 2 0 0,0-1 688 0,-1 3 128 0,6-1 16 0,-28 10 16 15,0 0-256-15,100-18-48 16,-100 18-16-16,0 0 0 0,116-12-576 0,-116 12-208 15,0 0 144-15,108 0-5936 16,-108 0-1184-16</inkml:trace>
  <inkml:trace contextRef="#ctx0" brushRef="#br0" timeOffset="178203.33">13576 5855 11967 0,'-18'10'528'0,"10"-4"112"0,-3-5-512 0,4 3-128 0,5 1 0 0,-3-3 0 0,2 1 384 0,-3 1 32 0,-1 6 16 0,-5 2 0 0,2 4-224 0,-1 2-32 0,3-3-16 0,2-1 0 0,5-2 1008 0,-1 2 208 15,5-2 32-15,1-3 16 16,5 3-384-16,-1-3-80 0,3 5 0 0,1-7-16 16,4 5-800-16,-2-5-144 0,1 4 0 0,4-6 0 15,-1 4-496-15,3-6-16 0,0 2 0 0,1-5 0 16,1-3-720-16,1-2-160 0,-4-4-16 0,-6 0-16 15,-2-3 560-15,0-4 112 0,-7 4 32 0,0-2 0 0,2 0 1344 0,-5-5 272 0,2-2 48 16,-3-5 16-16,1-2 384 0,-2 2 96 0,-2-4 16 0,-1 4 0 16,-1 0-624-16,-4 5-128 15,-1 4-32-15,-5 6 0 0,-2-1-496 0,-1 10-176 0,-2 1 0 0,0 4 144 16,-1 4 448-16,3 4 96 16,0 1 16-16,-1 0 0 0,4 4-464 0,-3 1-96 15,6-1-16-15,4-2-8128 0,6-6-1616 0</inkml:trace>
  <inkml:trace contextRef="#ctx0" brushRef="#br0" timeOffset="178635.03">13933 6057 17503 0,'-5'2'768'15,"3"-2"176"-15,2 0-752 0,-2 0-192 0,2 0 0 0,0 0 0 0,2 0 0 0,-2 0 0 0,0 0 0 0,0 2 0 0,0-1 128 0,2 4-128 0,-1 1 128 0,3-1-128 0,1 0 1024 0,2 2 112 16,2-2 16-16,3-1 16 0,4-1-576 0,3 1-112 15,0-1-32-15,4 1 0 0,3-1-192 0,-26-3-32 16,0 0-16-16,0 0 0 0,122 19-208 0,-122-19 0 0,0 0 0 0,111 20-7280 31,-111-20-1344-31</inkml:trace>
  <inkml:trace contextRef="#ctx0" brushRef="#br0" timeOffset="179062.41">15113 5660 5519 0,'0'-9'240'0,"0"6"64"0,0-1-304 0,0-1 0 0,0 2 0 0,-2 3 0 0,-3-4 896 0,1 1 112 0,-3 1 16 0,-5 0 16 0,-5 4 672 0,-4 1 128 0,-2 8 16 0,0-1 16 0,-5 6-208 0,2 1-64 0,4 4 0 0,-4-2 0 0,3 2-768 0,4-3-176 16,1 1-16-16,3-3-16 0,4 1-320 0,1-5-64 15,4 0-16-15,3 1 0 0,3-3-224 0,2-3 0 0,3 0-144 0,2 2 144 16,2-2-368-16,5 3 32 0,-2-1 0 0,3 3 0 16,5-2 16-16,-1 4 0 0,2 2 0 0,1 1 0 15,3 1 320-15,-3-1-176 0,1 1 176 0,-4-4-128 16,2 6 128-16,-5 0 0 0,-2-5 0 0,-5 3 0 15,-6-3 496-15,-3 5 80 0,-5-3 0 0,-4 2 16 16,-5-1 432-16,-2-1 96 16,-1 2 16-16,-4-1 0 0,-2-3-272 0,1-3-48 15,-6 4-16-15,0-2 0 0,2-2 64 0,0-1 16 0,1 1 0 0,-1-7 0 16,4 4-624-16,1-6-112 0,3 1-16 0,1-6-128 31,3-1-1216-31,3-4-336 0,8 0-80 0,-2-7-7648 0,5 5-1536 0</inkml:trace>
  <inkml:trace contextRef="#ctx0" brushRef="#br0" timeOffset="179394.21">15569 5392 4607 0,'-9'-6'192'0,"3"3"64"0,2 1-256 0,1 1 0 0,3-1 0 0,-2 2 0 0,-3 0 1728 0,1 0 320 0,-1 0 48 0,-4 2 16 0,0-1 544 0,1 1 112 0,-1 7 32 0,4-1 0 0,-2 1-848 0,3 2-160 0,1 2-48 0,1 3 0 16,2 0-768-16,2 3-144 15,1 5-48-15,1 1 0 0,3 8-512 0,0 2-96 16,3 3-32-16,1 4 0 0,3 1-144 0,1 8 0 15,4-1 0-15,4-1 0 0,2 2 0 0,1-3 0 0,-4-1 0 0,1-6 0 0,-2 0-176 0,-5-2-64 32,-3 1-16-32,-6-7-9040 0,2 2-1824 0</inkml:trace>
  <inkml:trace contextRef="#ctx0" brushRef="#br0" timeOffset="179916.14">15341 5730 11967 0,'-2'8'1072'0,"0"-2"-864"0,2-1-208 0,0-2 0 0,2-1 1344 0,-2 3 240 0,2 9 32 0,3 5 16 0,6 2-992 0,-1 0-208 0,6 0-48 0,5-5 0 0,1-8-528 0,4-2-112 15,-26-6-32-15,0 0 0 0,107-16 288 0,-107 16-160 0,0 0 160 0,134-38-128 31,-134 38-32-31,0 0 0 0,129-37 0 0,-129 37 0 16,0 0-416-16,0 0-64 0,110-31-32 0,-95 27 0 16,-1 4-128-16,-8-2-32 0,0 4 0 0,1-2 0 15,-5 4 432-15,2 3 80 0,-3 0 0 0,-1 1 16 0,2 1 496 0,0 1 112 16,0 3 16-16,-2 2 0 0,1 1 464 0,3 0 112 16,-2 3 0-16,-2 2 16 0,3 3-160 0,-1-1-48 15,0 5 0-15,-1-4 0 0,3 4 0 0,1 0-16 16,-1-4 0-16,1 6 0 0,0-8-256 0,2 1-48 15,0 1-16-15,2-4 0 0,-4-6-192 0,0-1-48 16,-1 0 0-16,-3-6 0 0,-1-2-128 0,-1 0 0 0,-1-3 144 0,-2-2-144 16,-1-4 480-16,2-1 32 0,-4 0 0 15,0-7 0-15,3 1 16 0,-4-4 16 0,1-3 0 0,0-3 0 16,1 0-336-16,1-3-64 0,2-4-16 0,-4 4 0 16,3-6 192-16,4 2 48 0,0-3 0 0,2-6 0 15,1-3-48-15,6-3-16 0,5-1 0 0,-3 6 0 16,2 6-16-16,1 3 0 0,4 5 0 0,-6 4 0 15,2 6-96-15,-2 2-32 0,-5 7 0 0,4 0 0 16,-6 3-160-16,2 0 160 0,1 4-160 0,-2-2 160 16,2 4-160-16,3-3 192 0,1 1-192 0,-1-2 192 15,2 2-848-15,3-4-176 0,3 2-16 0,2-2-7888 16,2-3-1568-16</inkml:trace>
  <inkml:trace contextRef="#ctx0" brushRef="#br0" timeOffset="180095.4">16578 5627 6447 0,'-10'16'576'0,"4"-3"-576"0,1-4 0 0,4-2 0 0,-1 0 1904 0,-2 5 272 0,-1 13 48 0,-5 13 16 0,-4 9-1088 0,1 7-224 0,3-2-32 0,1-8-16 0,1-1-240 0,1-3-64 0,3-3 0 0,2-6 0 0,4 2 464 0,0-5 96 0,5-2 16 0,2-5 0 15,-2-3-1408-15,5-6-256 0,-4-3-64 0,3-6-9472 16</inkml:trace>
  <inkml:trace contextRef="#ctx0" brushRef="#br0" timeOffset="180469.41">16841 5632 15663 0,'-3'0'688'0,"1"0"144"0,4 0-656 0,0 4-176 0,3-4 0 0,-3 1 0 0,1 3 224 0,4-1 16 0,2 4 0 0,3 7 0 0,2 4 656 0,-2 1 128 0,-3 3 16 0,-1-1 16 15,-1 5 1056-15,-1-1 224 0,1 3 32 0,-6 0 16 0,3 1-1040 0,-4-1-224 16,0 3-32-16,-2-5-16 0,2 4-688 0,-3-4-144 16,-1-5-32-16,1-2 0 0,-3 0-208 0,1-3 0 15,0-5 0-15,0-4 0 16,1-4-416-16,-1-5-128 0,3 1-32 0,-1-8 0 16,1-3-240-16,2-6-48 0,2-4-16 0,3-5 0 15,0 5-352-15,4-4-80 0,1-6-16 0,3-3 0 16,1-1 560-16,3-2 96 0,0 1 32 0,3-1 0 15,2 1 464-15,-1-1 176 0,0-1 0 0,2 1-144 0,1 5 144 0,2 0 0 0,-1 3 0 0,-3 9 0 32,-3 6 0-32,-3 8 272 0,-2 3-32 0,-3 8-16 0,-3 1 608 0,-1 9 112 0,0 3 16 0,-2 4 16 15,2 2 272-15,-1 0 48 0,1 6 16 0,0 3 0 16,0-1-480-16,-2 5-112 0,0 1-16 0,0 0 0 16,2-3-448-16,-3 1-80 0,1 0-32 0,-2-2 0 15,4 0-144-15,-5 0 0 0,5-5-160 0,2 0-9600 16,-2-7-1920-16</inkml:trace>
  <inkml:trace contextRef="#ctx0" brushRef="#br0" timeOffset="181025.13">17702 5519 21183 0,'-7'0'944'0,"-2"-2"192"0,4 0-912 0,3 2-224 0,1 2 0 0,1-2 0 0,-2 2 1024 0,0 3 144 0,-5 2 48 0,-3 5 0 0,-1 6-624 0,-3 3-112 0,0 5-32 0,-3 7 0 16,-2 3 768-16,0 3 160 0,0 2 32 0,-4 3 0 0,4 7-128 0,0-4 0 16,5-6-16-16,1-1 0 15,6-3-784-15,4-7-160 0,3 1-16 0,5-8-16 0,4-4-288 0,1-4 0 0,6-1 0 0,0-8 0 32,1-3-480-32,8-5-48 0,-25 2-16 0,0 0 0 15,90-28-80-15,-90 28-16 0,70-47 0 0,-37 18 0 16,0-4-320-16,-7-4-64 0,0-1 0 0,1-2-16 0,-1-6 608 0,-4 3 128 0,3 1 32 0,-6-5 0 15,2 2 272-15,-4-4 0 0,1 6-128 0,-6 6 128 16,0 0 0-16,-3 8 0 16,-2 1 0-16,-4 9 0 15,-1 3 0-15,-2 9 0 0,-2 4-128 0,-1 3 128 0,1 5 336 0,0 7 128 0,-3 2 32 0,0 9 0 16,1 4 656-16,1 7 128 16,-4 4 16-16,3 5 16 0,1 8-624 0,1 1-128 15,2 6-32-15,2 1 0 0,0 2-192 0,5 5-32 0,0 0-16 0,5 4 0 0,0-6-80 0,4 1-16 31,-2-8 0-31,3-1 0 0,-1-6-48 0,-1 3-16 16,3-6 0-16,-4-4 0 0,0-3-128 0,-9-1 0 0,2-3 0 0,0-3 128 0,-7-5-128 0,-2 2 0 31,-5-2 0-31,-3 0 0 0,-3-2 0 0,-4 2 0 16,-2-2 0-16,-6-5 0 16,5-1-320-16,-8-4-80 0,2 0-32 0,-2-9 0 15,2 2-608-15,-2-9-128 0,-2-2-32 0,2-7 0 16,2 4-464-16,2-11-112 0,3 0-16 0,3-6 0 15,10-6-112-15,4-10-16 0,6-9-16 0,8-7 0 0,2-6 1520 0,4-6 416 0,7-7-128 0,3-2 128 16,2 0 768-16,-2 7 192 0,-5 9 64 0,0 2 0 16,-4 6-688-16,-1 8-128 0,-7 3-16 0,1 3-16 15,-5 4-432-15,1-2-96 0,-3 5-16 0,-3 1-10000 16</inkml:trace>
  <inkml:trace contextRef="#ctx0" brushRef="#br0" timeOffset="181198.5">16817 5259 32255 0,'-45'6'1424'0,"18"-5"304"0,8 1-1392 0,9-2-336 0,5 0 0 0,5 0 0 0,0-3-368 0,-6-6-144 0</inkml:trace>
</inkml:ink>
</file>

<file path=ppt/ink/ink22.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7T21:04:13.058"/>
    </inkml:context>
    <inkml:brush xml:id="br0">
      <inkml:brushProperty name="width" value="0.05292" units="cm"/>
      <inkml:brushProperty name="height" value="0.05292" units="cm"/>
      <inkml:brushProperty name="color" value="#FF0000"/>
    </inkml:brush>
  </inkml:definitions>
  <inkml:trace contextRef="#ctx0" brushRef="#br0">13983 15424 12895 0,'-1'4'1152'0,"-5"-3"-928"0,3 1-224 0,1-2 0 15,2 0 832-15,-1 0 112 0,-5 0 16 0,-1 2 16 0,0 0-272 0,2-2-64 16,-2 0-16-16,2-2 0 0,1 0-176 0,1 0-48 15,1 1 0-15,-3-3 0 0,0 4 96 0,0 0 16 16,-2 0 0-16,-2 5 0 16,2 2 464-16,-5-3 112 0,1 6 0 0,-1-3 16 15,0 4-256-15,0-4-48 0,-2 3-16 0,-4-1 0 16,3-4-544-16,-3 4-112 0,1-4-128 0,-1-2 176 0,1 4-176 0,-1-1 0 16,1-3 0-16,0 6 0 0,1-4-160 0,-3 2 160 15,0 7-208-15,1 0 80 0,-1 3-112 16,2 2-16-16,-1 2 0 0,1 4 0 0,1 3-112 0,-1 1-16 0,1 1-16 0,4-2 0 31,-2 1-16-31,2-4 0 0,3-1 0 0,2-1 0 0,3-9 416 16,3 0 0-16,1-4 0 0,1-3-128 0,3-2 384 0,1 2 64 15,-3-3 32-15,1 1 0 0,3-2-160 0,-3 6-16 16,1-2-16-16,-3 5 0 0,1 4 160 0,0 7 16 0,0 3 16 0,-1 10 0 16,-1 6 1088-16,0 9 224 0,-1 1 32 0,1 0 16 15,-2 0-1712-15,2 2-480 0,-2 0-32 0,2-5 0 16,0-4 688-16,0-6 128 0,0-1 16 0,2-3 16 0,-2 0-336 0,0-7 144 15,0 1-144-15,0-6 0 16,-2 1 0-16,2 1 0 0,0-5-192 0,2-4 48 16,3-4-992-16,4 0-192 0,1-8-32 0,9-4-16 31,9-2-1168-31,-28 2-224 0</inkml:trace>
  <inkml:trace contextRef="#ctx0" brushRef="#br0" timeOffset="629.12">14769 15840 911 0,'-14'16'0'0,"6"-6"0"0,1-3 0 0,3 0 0 0,-1-3 2240 0,3-2 384 0,-1-1 64 0,-2 1 0 0,-1 2-1568 0,-6 3-320 0,2-2-64 0,-3-2-16 0,3 1-720 0,0 1 0 15,-4-2 0-15,1 3-160 0,1-5 1008 0,-5 3 208 16,1 1 32-16,-1-1 16 0,1-3 736 0,-3 1 144 15,0 0 16-15,-2 0 16 0,-4-1-384 0,-1 5-80 0,0-1-16 16,-2 0 0-16,0 5-768 0,0 1-176 0,-1 6-16 0,-1 2-16 16,1 4-560-16,-3 5-320 0,6-2 32 15,-2 7 16 1,6 4-880-16,-1 3-192 0,2 0-16 0,2 5-16 16,3 2 672-16,0 4 128 0,4 1 16 0,2 2 16 0,3 7 544 0,0 0 224 15,5 0-16-15,0-4 0 0,4-4 272 0,0-10 48 0,3-5 16 0,2-4 0 16,3-14-256-16,3-2-48 0,2-8-16 0,-1-6 0 15,2-8-416-15,1-6-64 0,-1-1-32 0,0-6 0 32,-1-7-576-32,-1-1-112 0,-1-8-32 0,-1-3 0 0,0-1 624 0,-3-5 112 0,1 2 16 0,-1-3 16 15,0 3 240-15,-2-4 0 0,0 6 0 0,0-4 0 16,-1-3 0-16,1 1 0 0,2 2-160 0,2 6 160 16,-1-1-384-16,2 11-16 0,2 3 0 0,-3 6 0 31,1 6-240-31,0 8-32 0,-3 3-16 0,0 5 0 0,-1 7 208 0,1-1 32 0,0 10 16 0,-1 1 0 15,1 4 752-15,0 8 160 0,-1 2 32 0,5 8 0 16,-3 4 80-16,-1 3 32 0,0 3 0 0,-1 2 0 0,1-1-448 0,0-4-176 16,-2-7 128-16,5-6-128 15,-2-3-752-15,6-6-224 0</inkml:trace>
  <inkml:trace contextRef="#ctx0" brushRef="#br0" timeOffset="847.42">14891 16680 16575 0,'-8'19'736'0,"4"-7"160"0,1-1-720 0,1-1-176 0,0-5 0 0,2 2 0 0,0 2 1120 0,-2 5 192 0,1 10 32 0,-1 9 16 0,-5 4-560 0,0 1-112 0,-2 2-32 0,-1 0 0 0,-1 1-656 0,-1-3-352 0,0 4 32 0,-2-1 16 31,4-2-1088-31,-4-6-208 0,3-2-64 0,2-6-6784 0</inkml:trace>
  <inkml:trace contextRef="#ctx0" brushRef="#br0" timeOffset="1282.79">15419 15386 12895 0,'2'0'1152'0,"0"3"-928"0,0 1-224 0,-2 1 0 0,0-2 2048 0,0 10 352 0,3 6 80 0,1 12 16 0,-3 16-960 0,3 11-176 0,-4 10-32 0,0 6-16 16,0 8-1136-16,-2 0-176 0,0 7-144 0,-3 0 144 0,2-4-400 0,1 4 32 0,2-2 16 0,0-7 0 15,0-7 208-15,0-8 144 0,0-2-192 0,-2-13 192 16,2 1 0-16,-2-13 0 0,2-5 0 0,0-7 0 0,0-7 0 0,2-5 0 31,0-7 0-31,1-7 0 16,4-2-656-16,0-6-80 0,5-11-16 0,-3-11 0 15,3-8-608-15,1-4-128 0,2-9-32 0,-1-1 0 16,2 0 880-16,0-4 160 0,-3 0 32 0,3-1 16 0,0 3 112 0,-2 3 32 16,1 8 0-16,5 6 0 0,-3 8 96 0,-3 9 32 15,0 8 0-15,0 5 0 0,-2 6 656 0,-1 2 128 16,1 10 16-16,-4-3 16 0,6 8 1200 0,2 2 224 15,-4 2 48-15,4 1 16 0,-2 5-544 0,0 1-128 0,-4 2 0 0,1 1-16 16,-1-1-704-16,-3 1-144 0,-7 5-32 16,0 1 0-16,-7 6-288 0,-3 0-64 0,-4 3-16 0,-5-3 0 15,-2 7-80-15,-4-7 0 0,-4-2-128 0,-1-2 192 16,0-7-192-16,-4-6 0 0,-1-3 0 0,5-6 0 31,-1-2-400-31,6-10-128 0,-1-6-32 0,4-9-8528 0,4-3-1728 0</inkml:trace>
  <inkml:trace contextRef="#ctx0" brushRef="#br0" timeOffset="1577.59">16221 15384 17503 0,'0'14'1552'0,"3"-2"-1232"0,-1-3-320 0,0-7 0 0,1 5 1952 0,4 1 336 0,4 11 64 0,6 16 16 0,9 5-1104 0,4 4-224 0,0-1-32 0,-1-4-16 0,3-3-848 0,-3 1-144 16,3-1 0-16,1 3 0 0,-2 1-320 0,0 3 48 15,3 10 16-15,-8 1 0 0,3 1-48 0,-6-2 0 16,0 1 0-16,-8-4 0 0,-1-1 304 0,-3 0 0 16,-3 3 0-16,-8 2 0 0,-1 3 560 0,-10 3 64 0,1-1 16 0,-6 5 0 15,-1 2-16-15,-9 2 0 0,-1-1 0 0,-2-1 0 16,1-5-624-16,-7 1 0 0,-5 10 0 0,-4-6 0 31,-3 0-1600-31,2-8-256 0</inkml:trace>
  <inkml:trace contextRef="#ctx0" brushRef="#br0" timeOffset="2460.65">18047 16368 6447 0,'12'0'576'0,"1"-3"-576"0,-6 1 0 0,3-2 0 0,-1 3 496 0,8-3-16 0,-17 4 0 0,0 0 0 0,169-36 96 0,-75 15 32 0,2 2 0 0,-96 19 0 15,181-37-272-15,-181 37-48 0,171-31-16 0,-171 31 0 16,174-23-16-16,-174 23-16 0,192-23 0 0,-98 13 0 31,-94 10 880-31,174-19 176 0,-174 19 48 0,175-11 0 0,-88 6 208 0,9 2 48 0,5 3 16 0,-4-7 0 0,-4-4-336 0,-93 11-80 31,177-21-16-31,-177 21 0 0,194-26-784 0,-95 9-144 16,0-1-48-16,-99 18 0 0,183-43-208 0,-183 43 0 16,178-53 0-16,-85 22 0 0,6 2 0 0,-3-3 0 15,-96 32 0-15,176-56 0 0,-176 56 0 0,157-52 0 16,-157 52 0-16,170-56 0 0,-170 56 0 0,175-45 0 15,-175 45 0-15,160-42 0 0,-160 42 0 0,158-36 0 16,-158 36 0-16,159-32 0 0,-159 32 208 0,162-22-48 16,-162 22-16-16,159-23 0 0,-159 23 16 0,137-23 0 0,-137 23 0 0,131-13 0 15,-131 13-160-15,134-9 192 16,-134 9-192-16,140-4 192 0,-140 4 64 0,125-10 32 0,-125 10 0 0,106-7 0 16,-106 7 32-16,101-5 0 0,-101 5 0 0,95-4 0 15,-95 4-144-15,99 2-32 0,-99-2 0 0,103 3 0 16,-103-3-144-16,90 2 0 0,-90-2 144 0,0 0-144 31,103 2-336-31,-75-2-144 0,-7 0-32 0,2-2 0 0,-1 0-1952 0,-1-1-400 0</inkml:trace>
  <inkml:trace contextRef="#ctx0" brushRef="#br0" timeOffset="2968.74">24460 15267 10127 0,'-4'6'448'0,"4"-3"96"0,4-1-544 0,-4-2 0 0,0-2 0 0,2 2 0 0,-1 0-192 0,1 0-128 0,2 0-48 0,-1 2 0 15,1 1-1088-15,-1 2-208 0,-3 4-64 0,0 2 0 16,0 1 928-16,0 2 176 0,-3 0 48 0,3 1 0 0,-2 3 1792 0,2-3 384 0,-2 3 64 0,4-1 0 16,-2-1 480-16,5-6 96 0,-3 3 0 0,3-6 16 15,0-4-1232-15,2-1-256 0,0-2-64 0,4-5 0 16,-3-1-704-16,-1-6-128 0,2 0-48 0,-2-2 0 16,2 0-160-16,-8-2-48 0,3 4 0 0,-2-3 0 0,-2-1 384 0,0 0 0 15,-2 1 0-15,-2 2 0 0,1 1 0 0,-4 0 0 16,0 5 0-16,-2 0 0 15,-1 0 0-15,1 5 160 0,-1 2-16 0,-1 4 0 0,1 5 224 0,1-3 32 16,0 8 16-16,1 0 0 0,1 4 32 0,1-3 16 16,-1 1 0-16,2 2 0 0,2-1 304 0,-1-1 64 15,3-1 16-15,-3 1 0 0,2-2-96 0,2 2-32 16,-1-2 0-16,1-6 0 0,1 3 48 0,1-6 16 0,2-2 0 16,-1-1 0-16,2-2-384 0,0-3-80 0,6-1 0 0,-1-8-16 31,3 0-304-31,-1-6 0 0,0 1 0 0,-2-2-144 0,3-2 144 0,-6 0 0 0,0 2-144 0,-2 0 144 15,-3 1-256-15,-2 3 0 0,0-1 16 0,-2 2 0 16,-3 5 240-16,1-3 0 0,-1 7 0 0,0-6-8144 16,-4 4-1520-16</inkml:trace>
  <inkml:trace contextRef="#ctx0" brushRef="#br0" timeOffset="3776.57">18174 16190 2751 0,'-1'0'256'0,"-1"-1"-256"0,0-1 0 0,0 2 0 0,2 0 128 0,-1-2-128 0,-1 2 176 0,-7-2-176 0,2 2 192 0,0 2-64 0,2 3 0 0,2 1-128 15,-1 6 944-15,4-2 80 0,0 1 0 0,0 4 16 16,0 1 352-16,0 3 64 0,2 4 16 0,0 0 0 15,3 1-320-15,3-1-64 0,-2-1-16 0,2-1 0 16,3-3-496-16,3-5-80 0,-4-2-32 0,4-1 0 16,0-4-464-16,5-6 128 0,-5-2-128 0,2-3 0 15,1-6 0-15,-3 2 0 0,2-3 0 0,-4-2 0 0,-1 4 0 16,-3-4-128-16,-1-2 128 0,-3 6 0 0,-1-2 0 0,-4-1 0 16,1 6 128-16,-4-1-128 0,-1 1 160 0,-6-2-160 15,3 0 160-15,-6 6-160 16,-2-4 176-16,0-2-176 0,-1 6 192 0,-2-4-192 0,0-2 144 0,-1 2-144 15,0-5 0-15,-1 3 144 0,0-3 144 0,2 3 32 16,-2 1 0-16,3 1 0 0,1 3-192 0,3 4-128 16,0 5 144-16,2 2-144 0,3 7 0 0,2 2 0 15,4 5 0-15,3-2 0 0,3 0 240 0,6-3-48 16,3-2-16-16,5-2 0 0,9 2-176 0,8-9 0 16</inkml:trace>
  <inkml:trace contextRef="#ctx0" brushRef="#br0" timeOffset="4583.25">25692 14083 10127 0,'-11'-2'896'0,"6"0"-704"15,0 1-192-15,1-3 0 0,4 2 960 0,-1 1 144 0,-3-4 48 0,1 1 0 0,-2-1-48 0,-1-4 0 0,-4 4 0 0,1 0 0 0,-1 3-256 0,-1 2-48 0,-3 5-16 0,2 2 0 0,-2 7 288 0,0 2 48 0,0 3 16 0,-1 4 0 16,-1-1-176-16,-2 10-48 0,1-3 0 0,3 1 0 16,-3 5-400-16,4-1-64 0,5 3-32 0,-4 5 0 15,5 0-64-15,0 6-16 16,1-1 0-16,5 9 0 0,2 9-144 0,3 1-48 0,5 7 0 0,-1 2 0 0,3 0-144 16,3 1 128-1,1 8-128-15,3 1 128 0,1 6-128 0,-2-1 128 16,4 1-128-16,0-9 128 0,4-7-128 0,1-6-144 15,9-6 144-15,5-9-208 16,5-10-1648-16,4-8-320 0,5-13-64 0,-54-23-9600 0</inkml:trace>
  <inkml:trace contextRef="#ctx0" brushRef="#br0" timeOffset="4904.37">26324 14517 18431 0,'-27'15'816'0,"13"-9"160"0,1 4-784 0,-1-5-192 0,9 2 0 0,-3-2 0 16,-3 1 1728-16,-6 9 320 0,-9 6 48 0,-8 9 16 0,-4 1-928 0,3 4-176 0,2 0-48 0,7 0 0 0,2-2-800 0,6 0-160 0,6 0 0 0,1 2 0 15,6 0 0-15,4 1 0 0,4 3 0 0,2-3 128 0,6 1 240 0,4-1 48 16,1-3 16-16,7 2 0 0,1 0-48 0,2-4 0 16,4-1 0-16,-2-2 0 15,1-4-384-15,3-5 0 0,-3 1 0 0,4-10 0 16,2-1-768-16,-35-9-96 0,0 0-16 0,122-6 0 16,-122 6-576-16,0 0-112 0,140-48-32 0,-140 48-9744 15</inkml:trace>
  <inkml:trace contextRef="#ctx0" brushRef="#br0" timeOffset="5091.22">26872 15065 11055 0,'-20'28'976'0,"8"-14"-784"0,2 0-192 0,3 0 0 0,3-9 1968 0,1 4 336 0,-1 0 80 0,-3 10 16 0,0 12-656 0,-7 7-128 0,2 4-16 0,0-2-16 15,2-1-1360-15,1-5-224 0,-5 1-128 0,5-2 128 16,-1-3-544-1,5 1 16-15,-4-1 0 0,2-4 0 16,5-3-224-16,-3-4-32 0,3-3-16 0,2-11-8672 0</inkml:trace>
  <inkml:trace contextRef="#ctx0" brushRef="#br0" timeOffset="5628.78">27609 14689 20271 0,'5'7'1792'0,"0"-3"-1424"0,-1-3-368 16,-1-2 0-16,-3-1 1120 0,2 2 160 0,3 0 16 0,0 0 16 0,2 2-944 0,-7-2-192 0,-8 1-48 0,-3-1 0 0,-6 0-416 0,-4 2-96 16,-7 1 0-16,0 6-16 0,-9-2 176 0,1 7 32 0,-2 0 16 0,-1 3 0 15,1 4 720-15,1 4 144 0,2-1 16 0,6 6 16 16,3-2-288-16,3 6-64 0,4 3-16 0,1 1 0 15,4-1-224-15,6-1-128 16,1-1 160-16,3-2-160 0,3-3 128 0,2 1-128 16,6-5 0-16,2 1 0 0,1-6 0 0,6-4 0 0,3-5 0 0,7-3 0 0,1-4-192 15,-27-5 32-15,0 0 0 0,115-21 0 16,-115 21-64-16,99-35-16 0,-99 35 0 0,94-55 0 31,-94 55-240-31,75-75-48 0,-45 35-16 0,-3-6 0 0,1-2 336 0,-3-6 64 0,1 0 16 0,-5-6 0 0,-2 3 128 0,-2-6 0 16,-3 2 0-16,-3-1 0 15,1 1 0-15,-9-2-160 0,3 0 160 0,-5 2-208 16,1-1 32-16,-2-3 16 0,-2 4 0 0,-1 0 0 0,-1 4 160 0,3-3 0 16,-6 5 0-16,3 2 0 0,2 10 0 0,2 6 0 15,2 8 0-15,-2 6 0 0,0 7 0 0,0 4 224 16,0 10-32-16,2 4 0 0,-2 9 544 0,2 4 96 0,-2 8 32 0,0 3 0 16,0 7 320-16,-2 2 64 0,2 3 16 0,-2 2 0 15,2 6-336 1,2-1-64-16,1 5-16 0,3-1 0 15,1 5-272-15,3 2-48 0,-1 0-16 0,3 1 0 16,2 6-320-16,-2 1-64 0,0-1 0 0,-3 3-128 0,0 0 0 0,-7 2 0 16,1-5 0-16,-1-4 0 15,1-6-576-15,4-10-128 0,-2-6-32 0,9-9-14608 16</inkml:trace>
  <inkml:trace contextRef="#ctx0" brushRef="#br0" timeOffset="6000.29">28827 13729 14735 0,'-2'7'1312'0,"2"-1"-1056"0,2-5-256 0,0 3 0 0,3 1 2048 0,-3 0 336 0,3 7 80 0,5 8 16 0,2 7-48 0,6 8-16 0,-1 4 0 0,2 2 0 0,1 1-1264 0,-3 7-240 0,2 0-48 0,-1 1-16 0,-1 4-544 0,0 4-112 0,-1 1-32 0,-4 5 0 15,2 4-576-15,-3 4-112 0,-8 3-32 0,-5-2-14880 16</inkml:trace>
  <inkml:trace contextRef="#ctx0" brushRef="#br0" timeOffset="7104.85">19842 17845 2751 0,'0'2'256'15,"0"-2"-256"-15,0 2 0 0,0-2 0 0,0 1 1168 0,-3 1 192 0,3 3 48 0,-2-1 0 0,-2 1 784 0,3 4 176 0,-3-2 16 0,1-4 16 0,-3 1-592 0,3 1-112 0,-2-2-32 0,-1-1 0 16,1 0-576-16,-4 0-128 16,4-1-32-16,-7 1 0 0,5 0-416 0,-5 0-64 0,5 3-32 0,-4-4 0 15,3 3-240-15,-3-2-48 16,3-2-128-16,-5 1 192 0,3 3-192 0,-1 1 144 15,-1-1-144-15,2 1 128 0,-4 4-128 0,5-1 0 0,-1 4 0 0,1 2 0 16,2 2 0-16,0 5 0 0,0 3-176 0,4 3 176 16,-1-1-320-16,2 5 32 15,2 2 0-15,0 2 0 0,4-4 288 0,1 4 0 16,2 2 0-16,2-1 0 0,1-3 0 0,1-5 0 0,3 2 176 0,0-8-176 0,3 1 0 0,-1-4 0 16,1-3 0-16,2-6 0 15,4-3 0-15,-2-5 0 16,-2-2 0-16,4-3 0 0,-1-4 0 0,-1-6-176 15,2-2 176-15,-2-4-208 0,-2-2-80 0,-3-2-16 16,-2 0 0-16,-2-3 0 0,3-2 144 0,-4-3 32 16,1-4 0-16,-1 4 0 0,-1-4-176 0,-3-1-16 0,0 1-16 0,-5-4 0 31,1 1-160-31,-3 0-16 0,-2 3-16 0,1 0 0 0,-1 7 288 0,0 2 64 0,-1 7 16 0,3 3 0 16,0 9 160-16,3 4 0 0,-1 3 0 0,0 5 0 15,1 5 0-15,2 4 144 0,2 9-144 0,-3 3 0 16,1 4 784-16,2 1 48 0,0 7 16 0,2-1 0 15,1 3-304-15,1 2-64 0,1 1-16 0,0-4 0 16,-5-4-288-16,5-4-176 0,-1 2 192 0,3-3-192 16,1-6-416-16,3-7-192 15,-1-1-32-15,2-7-10512 0</inkml:trace>
  <inkml:trace contextRef="#ctx0" brushRef="#br0" timeOffset="7339.41">20436 18091 911 0,'2'3'0'16,"-2"1"0"-16,2 1 0 0,-1-3 0 0,3-1 1696 0,-2 1 256 0,3 2 48 0,4-3 16 0,6 6 224 0,8-1 64 0,7-3 0 0,1-3 0 0,2 0-1328 0,0-2-256 15,0-1-48-15,0-2-16 0,-33 5-656 0,0 0 0 0,98-23-208 0,-67 18 48 31,-1-1-624-31,1-2-128 0,-3 4-32 0,2-3 0 16,-1 0-224-16,1 2-48 0</inkml:trace>
  <inkml:trace contextRef="#ctx0" brushRef="#br0" timeOffset="7655.41">21484 17842 10127 0,'-2'-6'448'0,"-3"1"96"0,1 2-544 0,1 1 0 0,1 0 0 0,-2 0 0 0,3 1 976 0,-10-6 96 0,-1 3 16 0,-4-1 0 0,-6 2-432 0,-1 3-80 0,2 1 0 0,-2 6-16 0,3 2-192 0,0 0-48 0,-1 6 0 16,-1 1 0-16,1 0 64 0,2-1 16 16,1 5 0-16,1 2 0 0,3-1 48 0,2 0 16 15,3 2 0-15,-1-2 0 0,4 1-16 0,5 4-16 16,-1 0 0-16,4-3 0 0,-1 3-112 0,5-1 0 0,1-1-16 0,1 2 0 15,6 0 16-15,-2-3 0 0,4 1 0 16,3 1 0-16,0-1 432 0,4-1 80 0,1-1 32 16,-1-1 0-16,1-3 80 0,1-4 16 15,-1-1 0-15,2-4 0 0,4 0-752 0,0-4-208 0,3 2 0 0,3-3 128 32,-1-4-1440-32,-35 0-288 0,0 0-48 0,105-23-10384 0</inkml:trace>
  <inkml:trace contextRef="#ctx0" brushRef="#br0" timeOffset="8162.95">19283 17568 911 0,'-6'2'0'0,"-1"1"0"0,2-1 0 0,2 0 0 0,1 0 352 0,-5 3-16 0,-5 5 0 0,-7 8 0 0,-6 8-336 0,-1 3 0 0,2 5 0 0,5 4-192 0,-1 4 384 0,3 1 80 16,3 1 16-16,4 4 0 0,1 0 800 0,4 6 176 0,3 0 16 16,-2 3 16-16,8-1 368 0,-2 1 64 0,6 1 0 15,3 1 16-15,4 4-208 0,5-2-32 0,1 1-16 16,6 3 0-16,7-3-432 0,2-1-96 0,4 6 0 0,-1-10-16 16,2-3-944-16,5-7 0 0,1-7 0 0,5-5-9984 15</inkml:trace>
  <inkml:trace contextRef="#ctx0" brushRef="#br0" timeOffset="8624.56">21794 17523 10127 0,'-2'7'896'0,"2"2"-704"0,2-4-192 0,1-3 0 0,2-2 816 0,-3 5 128 0,7 9 16 15,3 5 16-15,7 9-240 0,6 0-48 0,6 5-16 0,-1 0 0 0,1-2 128 0,2 4 32 0,2 2 0 0,3-3 0 16,1 5 0-16,-3-1 0 0,6 2 0 0,0-2 0 16,-2-1-416-16,-3-2-80 0,-6 0-16 0,-3 1 0 0,-4 3-160 15,-10 1-32-15,0 1-128 0,-7-1 192 16,-2-1-192-16,-5 1 0 0,-5 3 0 0,-7-1 0 0,-2 0 0 0,-4-2 0 15,-1 4 128-15,-5-3-128 0,-2 1 464 0,-2-4 48 16,-3 1 16-16,-1-3 0 0,1-3-144 0,1-3-16 16,2 0-16-16,4-9 0 15,0-4-1136-15,4-5-240 0</inkml:trace>
  <inkml:trace contextRef="#ctx0" brushRef="#br0" timeOffset="9068.92">22815 16751 27647 0,'-4'6'1216'0,"3"-5"256"0,1 1-1168 0,1-2-304 0,3 0 0 0,-2 0 0 0,3-2 160 0,4 1-32 0,3-1 0 0,3 0 0 0,5 0-640 0,-1 2-144 0,-2 4-32 0,-3-2 0 15,4 6-656-15,-3 1-144 0,1 5-32 0,-2 2 0 0,0 3 1136 0,1 2 240 16,-1 3 144-16,0 4-192 0,4 0 1232 0,-9 1 240 16,3-1 64-16,-5 5 0 0,-2 0-176 0,-2-1-16 15,-8 3-16-15,-2 1 0 0,-3-1-1136 0,-4-2 0 16,-2-2-160-16,-5 4 0 15,0 2-1264-15,-7-2-256 0,1-2-48 0,-3-4-16 16,4 3 112-16,-2-10 32 0,2 1 0 0,0-7 0 16,3-1 80-16,2-4 32 0,2-4 0 0,1-5 0 15,8-2 1072-15,-2-2 224 0,8-3 32 0,3-6 16 16,4 2 368-16,4-5 80 0,3 1 16 0,8 0 0 16,1 1 304-16,5-2 64 0,-24 14 16 0,0 0 0 15,105-35 816-15,-105 35 160 0,0 0 48 0,134-38 0 16,-134 38-320-16,112-26-64 0,-112 26-16 0,132-33 0 15,-132 33-992-15,134-26-192 0</inkml:trace>
  <inkml:trace contextRef="#ctx0" brushRef="#br0" timeOffset="9386.54">24085 17465 15663 0,'-10'11'1392'0,"5"-2"-1120"0,-1-4-272 0,6 0 0 0,0 2 2464 0,0-2 432 0,2 0 96 0,2 9 16 0,3 7-848 0,5 11-176 16,2 2-16-16,3 5-16 0,-1 1-1536 0,3 2-416 0,4-1 128 0,-6 6-128 16,2 2-1216-16,0 5-320 0,-3 2-48 0,1 3-16 15,-1 4 160-15,-2-2 32 0,0-4 0 0,-9-4 0 16,2-10 640 0,-2-3 144-16,-3 0 32 0,-2-7 0 0,0-5-640 0,-5-9-128 0</inkml:trace>
  <inkml:trace contextRef="#ctx0" brushRef="#br0" timeOffset="9577.5">23801 17995 23951 0,'4'12'2128'0,"-1"-5"-1696"0,4-2-432 0,2 0 0 0,1-3 2624 0,2-2 432 0,8 0 80 16,16 0 32-16,-36 0-1648 0,133-12-336 0,-133 12-64 0,172-31-16 0,-172 31-1856 0,162-42-368 0,-162 42-80 0,168-56-16 15</inkml:trace>
  <inkml:trace contextRef="#ctx0" brushRef="#br0" timeOffset="10312.32">26182 16406 15663 0,'-7'6'1392'0,"-2"-5"-1120"0,7 3-272 0,2-4 0 0,0 0 1360 0,0 2 224 0,-5 5 32 0,-4 3 16 0,0 6-416 0,1 3-64 0,-1 2-32 0,2 1 0 0,0 5-928 0,2 2-192 16,1 6 0-16,3 5 0 0,1 7-336 0,3 2-48 15,1 3 0-15,1 4 0 0,4 3 128 0,-1 7 32 16,6 0 0-16,2 8 0 0,1 6 768 0,4 9 160 16,0 5 16-16,2-2 16 0,-1-3 480 0,3-4 80 15,1 0 32-15,4-6 0 0,-1-4-688 0,6-11-144 0,2-1-32 0,3-13 0 31,3-3-1488-31,8-12-288 0</inkml:trace>
  <inkml:trace contextRef="#ctx0" brushRef="#br0" timeOffset="10911.05">27015 16755 13823 0,'-11'8'1216'0,"1"-2"-960"0,4-5-256 0,5-1 0 0,1 0 2048 0,-2 0 384 0,-7 4 64 0,0-2 0 0,-4 5-1440 0,0-4-288 0,3 1-64 0,3-3-16 15,0 1-1184-15,3 3-224 0,1 4-48 0,-1-2-16 16,1 9 176-16,-1-1 32 16,3 4 16-16,-3 4 0 0,3 0 1168 0,-5 8 224 0,5 2 64 0,1 2 0 0,0 2 992 0,5 1 208 0,-3 7 32 0,3 1 16 15,2 4-896-15,0 4-176 0,0 4-48 0,3-1 0 16,-5 0-752-16,2-3-144 0,0 0-128 0,-1-7 144 16,-1 0-144-16,2-8 0 15,-4-3 0-15,1-6 0 0,-1 0-624 0,1-6 0 0,-3 0 0 0,3-4 0 31,-2-7-512-31,1 1-96 0,1-10-32 0,1-2 0 16,2-6-368-16,0-1-80 0,3-9-16 0,-1-3 0 0,5-3 576 0,2-2 128 0,-3-8 0 0,7 1 16 16,-3-5 416-16,2-2 80 0,0-2 0 0,1 1 16 0,2-1 240 0,-6 1 32 31,7 2 16-31,-4 7 0 0,0 6 208 0,0 4 0 16,0 6 144-16,-1 3-144 0,1 4 912 0,0 3 96 15,0 4 16-15,0 3 0 0,-1 1 0 0,1-1 0 0,0 7 0 0,-1 2 0 0,-5-2-400 0,0 7-80 16,1 4-16-16,-7 1 0 15,3-1 32-15,-8 0 0 0,0-4 0 0,-6 3 0 0,1 1 96 0,-6 0 32 16,-3 1 0-16,-6-3 0 0,-4 0-240 0,-5-2-64 0,-2 0 0 16,-3-1 0-16,-4-1 80 0,-1 2 16 15,-3 0 0-15,0 1 0 0,5-1-144 0,0-2-16 0,4-1-16 0,5-7 0 16,-2 3-528-16,7-7-96 0,4 2-32 0,3-5-9616 16,5-2-1920-1</inkml:trace>
  <inkml:trace contextRef="#ctx0" brushRef="#br0" timeOffset="11181.52">27910 17521 23951 0,'-5'5'2128'0,"3"-3"-1696"0,4 0-432 0,3-2 0 0,-3 0 2000 0,1 0 320 0,4 0 64 0,4 2 16 0,5 3-1488 0,1-3-288 0,4 1-64 0,0-1-16 16,1 0-944-16,1-2-192 0,3 0-48 0,-1 0 0 15,1 0-2480-15,0 1-496 0,2 1-96 0,0 3-32 16,-2 0 64-16,3 1 16 0,-2-1 0 0,4 4 0 15,-1-4 2000-15,1 4 416 0,2-4 80 0,-3-2 16 0</inkml:trace>
  <inkml:trace contextRef="#ctx0" brushRef="#br0" timeOffset="11672.29">28984 17476 10127 0,'1'-2'448'0,"1"0"96"0,0 2-544 0,0 0 0 0,-2 0 0 0,0 0 0 0,0 0 1808 0,-2 0 256 0,2 0 48 0,-5 0 16 0,-2-1-144 0,-4 1-16 0,-3 0-16 0,-5 0 0 0,-2 1-1264 0,-7 1-256 16,-1 3-48-16,-6 2-16 0,-4 2 288 0,1 5 64 16,2 3 16-16,-3 3 0 0,4-1-96 0,4 3 0 15,1 8-16-15,2-4 0 0,4 5-176 0,1 1-48 16,3-1 0-16,2 4 0 0,2 3-272 16,2-1-128-16,4 1 0 0,0-1 128 15,3-1-528-15,5-1-112 0,0 0-32 0,4-5 0 16,1 1-144-16,4-8-16 0,7-6-16 0,0-1 0 0,4-9 528 0,4-2 192 0,6-5-144 0,-28 0 144 15,0 0-320-15,108-45 0 0,-108 45 16 0,96-61 0 32,-96 61-320-32,103-91-64 0,-103 91-16 0,87-101 0 15,-50 49 128-15,-8 1 32 0,-4 8 0 0,-1-11 0 0,0-2 288 0,-4-5 48 0,-1 0 16 0,-5-2 0 16,0 2 528-16,-2 4 112 0,-2-1 32 16,1-3 0-16,3 2 480 0,-9 2 112 0,0 5 16 0,2-6 0 15,-2-1-608-15,-1-2-112 0,-1 3-32 0,-3 8 0 16,0 1-752-16,-3 9-160 0,1 7-16 0,-1 12-16 15,-1 5-480-15,-3 11-80 0,2 5-32 0,0 5 0 0,-2 11 1008 0,0 5 192 16,1 7 0-16,-4 5 128 0,3 5 416 0,-5 8 96 16,3-1 0-16,-3 7 16 0,5-1 240 0,-5 6 32 15,7 2 16-15,-2 4 0 0,5 7-112 0,2-4-32 16,0 5 0-16,2 2 0 0,5 2-416 0,-6-3-96 16,3-6-16-16,1 0 0 0,4-5-464 0,-1-3-112 15,5-3-16-15,4 1-8896 0,2-6-1792 16</inkml:trace>
  <inkml:trace contextRef="#ctx0" brushRef="#br0" timeOffset="11989.52">29625 16586 22111 0,'-5'9'1968'0,"3"-6"-1584"0,4 0-384 0,3-3 0 0,-2 2 1840 0,3 0 272 0,2 1 64 0,1 10 16 0,10 1-1168 0,2 3-256 0,2 4-32 0,-1 2-16 0,-1 3-1776 0,-3 7-352 0,3 5-80 0,-2 4-16 16,0 7-1120-16,2 5-208 0,0 7-48 0,1 1-16 0,5 6 1920 0,-6-3 384 0,-4 1 80 0,-7-5 0 0,1 5 2240 0,-6-2 448 0,-5 3 96 0,-2-1 16 0,-3-7 400 0,-2 4 64 15,-2-6 32-15,-3-1 0 16,2-6-1312-16,-8-3-272 16,4-6-48-16,-1-7-16 0,-3-6-1136 0,-1-2-160 15,-2-6-64-15,0-12-16128 0</inkml:trace>
  <inkml:trace contextRef="#ctx0" brushRef="#br0" timeOffset="12422.09">30012 15851 26719 0,'-4'3'2368'0,"6"3"-1888"0,1-6-480 0,4-4 0 0,0 2 1520 0,4-1 208 0,3 1 32 0,10-3 16 0,-24 5-1776 0,0 0-256 0,119-33-112 0,-119 33-16 15,0 0-3712-15,108-14-768 0,-108 14-128 0,0 0-48 0,76 45 4080 0,-56-17 832 0,-3 5 128 0,-8 4 0 32,1-1-2672-32,-6 3-640 0,-4 1-128 0,-4 1-16 0,-3 1 6448 0,-3 2 1280 0,-2 1 256 0,-6-3 48 15,-1 1-816-15,0-3-176 16,-2 0-16-16,-3-3-16 0,-3 1-2064 0,-2-5-400 15,-3-3-96-15,-1-2-16 0,0-4-976 0,0-6-320 16,5-4 0-16,2-4 0 16,5-3-288-16,2-3-64 0,3-6-16 0,8-3 0 0,-3 1 496 0,4-5 192 0,7-1-176 0,-3-4 176 15,6 0 160-15,4-2 128 0,5-3 32 0,6 0 0 16,3 0 400-16,-21 19 96 0,0 0 16 0,101-68 0 0,-101 68-224 16,92-47-32-16,-92 47-16 0,94-45 0 15,-94 45-560-15,89-37 0 0,-89 37 0 0,0 0-16208 16</inkml:trace>
  <inkml:trace contextRef="#ctx0" brushRef="#br0" timeOffset="14473.52">17643 18463 17503 0,'-5'6'1552'0,"1"-6"-1232"0,4 0-320 0,0 0 0 0,4 0 1296 0,-4-2 208 0,0 0 32 0,0-1 16 0,1-6-272 0,1 2-48 0,0-7-16 0,0 4 0 0,1-3-624 0,1-2-128 16,-1 1-16-16,-1 2-16 15,-2-1-432-15,2-1 0 0,-2 8 0 0,1 0 0 0,-1 3 0 0,2 5 0 16,2 1 0-16,-1 4 0 16,4 7 0-16,0 2-224 0,3 3 32 0,1 5 0 15,3 6 192-15,1 1 0 0,5 7 0 0,-1 8 0 16,5 2 0-16,2 6 128 0,1 11-128 0,-1-4 160 0,2 0-160 0,-4-4 0 0,0 3 144 0,2-6-144 15,-3 1 0-15,2-4 0 16,-1-6 0-16,-1 0 0 0,-1-3 0 0,-1-7 0 16,0 0 0-16,-4-7 0 0,1-4 0 0,1-7 0 0,-2 1 0 0,-1-11 0 15,3-4 0-15,-1-11 0 0,-1-1 0 0,-1-12 0 16,1-9 0-16,1-8 0 16,-3-7 128-16,1-16-128 0,-2-2 0 0,-4-8 0 15,-1 1 0-15,-5-7 0 0,-3-4-192 0,-2-1-128 16,-3-5 0-16,-1 3-16 0,-5-1 32 0,-3 1 16 15,3-6 0-15,-8-6 0 0,3-4 288 0,1-4-160 0,3-4 160 16,-3 7-128-16,6 2-144 0,-3-8-32 0,3 5 0 0,-1-1 0 31,5 7-528-31,4 6-96 0,0 9-32 0,0 7 0 16,6 11 80-16,-3 4 16 0,2 6 0 0,2 8 0 16,-2 7 160-16,1 10 16 0,-1 7 16 0,0 7 0 0,-1 2 672 0,-1 7 256 0,4 5-16 0,-3-2 0 15,3 4 736-15,3-2 160 0,2 0 16 0,4 1 16 16,3-1-128-16,7 0-16 0,0-1-16 0,7 1 0 15,-33 0-704-15,0 0-144 0,128-18-32 0,-128 18 0 16,0 0-128-16,134-19 0 0,-134 19-160 0,97-19 160 16,-97 19-256-16,105-19 64 0,-105 19 0 0,120-19 0 0,-120 19 192 0,150-21-144 15,-150 21 144-15,157-16-128 16,-157 16 304-16,146-14 64 0,-146 14 16 0,150-5 0 16,-150 5 176-16,159-9 32 0,-159 9 16 0,174-14 0 0,-174 14-336 0,164-16-144 15,-164 16 128-15,157-15-128 0,-157 15 0 0,174-23 0 16,-174 23 0-16,188-33 0 0,-188 33 128 0,176-26-128 15,-176 26 128-15,176-21-128 0,-176 21 384 0,188-26-16 16,-87 15 0-16,-101 11 0 0,175-19 240 0,-175 19 48 16,162-15 16-16,-162 15 0 0,179-23 32 0,-179 23 16 15,195-31 0-15,-195 31 0 0,176-39-80 0,-176 39-32 16,176-41 0-16,-176 41 0 0,192-49-224 0,-91 26-32 0,-7 0-16 0,-94 23 0 16,181-43-112-16,-181 43-32 0,169-33 0 15,-169 33 0-15,180-23-192 0,-180 23 0 0,174-15 0 0,-174 15 0 16,152-14 0-16,-152 14 0 0,144-7 0 0,-144 7 0 15,154-6 0-15,-154 6 0 0,160-3 0 0,-160 3 0 16,148-5 0-16,-148 5 0 16,143-12 0-16,-143 12 0 0,150-13 0 0,-150 13 176 0,167-21-176 0,-167 21 160 15,162-15-16-15,-162 15 0 0,150-12 0 0,-150 12 0 16,141-9-16-16,-141 9 0 0,152-12 0 0,-152 12 0 16,153-14 32-16,-153 14 0 0,143-9 0 0,-143 9 0 0,131-10-32 15,-131 10 0-15,129-11 0 0,-129 11 0 16,146-23-128-16,-146 23 192 0,154-22-192 0,-154 22 192 0,141-21-192 0,-141 21 128 15,132-19-128-15,-132 19 128 16,134-26-128-16,-134 26 128 0,152-35-128 0,-152 35 128 0,153-39-128 0,-153 39 0 16,141-34 0-16,-141 34 128 0,140-37-128 0,-140 37 0 15,148-37 0-15,-148 37 0 0,157-24 0 0,-157 24 0 16,144-28 0-16,-144 28 0 16,131-28 0-16,-131 28 0 0,126-31 0 0,-126 31 0 0,130-24 0 0,-130 24 0 15,136-21 0-15,-136 21 0 0,129-23 0 0,-129 23 0 16,115-28 0-16,-115 28 0 0,106-31 0 0,-106 31 128 15,110-28-128-15,-110 28 0 0,119-31 0 0,-119 31 0 16,122-25 128-16,-122 25-128 0,108-19 0 0,-108 19 0 16,0 0 0-16,134-16 0 0,-134 16 0 0,0 0 0 0,122-7 0 0,-122 7 0 15,0 0 0-15,132-15 0 0,-132 15 0 0,96-16 0 16,-96 16 0-16,105-19 0 0,-105 19 0 0,99-19 0 16,-99 19 0-16,0 0 0 15,129-37 128-15,-129 37-128 0,92-28 0 0,-92 28 0 16,91-38 0-16,-91 38 0 0,98-45 0 0,-98 45 0 0,95-42 0 0,-95 42 0 15,94-42 0-15,-94 42 0 0,0 0 0 0,117-50 0 16,-117 50 0-16,0 0 0 0,91-40 0 0,-91 40 0 16,0 0 0-16,0 0 0 0,108-32 0 0,-108 32 0 15,0 0 0-15,0 0 0 16,99-8 0-16,-76 8 0 0,-23 0 0 0,0 0 0 0,0 0 128 0,101-6-128 0,-101 6 0 0,0 0 0 16,0 0 0-16,101-3 0 0,-78 6 0 0,-2 1 0 15,-1-1 0-15,0 1 0 16,-3 1 0-16,-1 0 0 0,1 0 0 0,-6-1 0 0,1 1 0 15,2 2 0-15,-2-2 0 0,0-3 0 0,2 3 0 0,-2 1 0 16,4-3 0-16,0 0 0 0,3-3 0 0,2 0 0 16,1-1 0-16,-1-3 0 15,2 3 0-15,-4-5 0 0,-1 3-176 0,-3 1 176 0,1-1-320 0,0-1 32 0,-4 1 0 0,-2-1 0 32,-1 2-48-32,-4 4-16 0,-1 3 0 0,-4 1 0 0,0 1 352 0,-4 6 0 15,-1 3 0-15,-2 5 0 16,-2 3 384-16,-3 10 112 0,2 2 16 0,-4 6 0 0,2 12-176 0,-1 3-16 0,6 11-16 0,4 7 0 31,3 5-80-31,5 4-16 0,7 10 0 0,7 7 0 0,8 5-208 0,9 2 0 0</inkml:trace>
  <inkml:trace contextRef="#ctx0" brushRef="#br0" timeOffset="38346.65">2890 16222 7359 0,'-9'10'656'0,"2"1"-528"0,4-8-128 0,1-1 0 0,0 0 752 0,-1 5 112 0,-6 1 32 0,-1 6 0 0,-8 4-64 0,1-3 0 0,1-4 0 0,1-2 0 0,4-3-416 0,-5-4-96 0,3-2 0 0,-1 0-16 0,0 0-304 0,-6 0 0 16,3 0 0-16,-2 0 0 0,-4 4 0 0,1 3 0 16,-3-2-128-16,1 2 128 0,1 3 0 0,-1-3 0 0,3 7 0 15,0 0 0-15,2-2 0 0,0 6 0 0,-2-1 0 16,2 4 0-16,1 3 160 0,-1 1 32 0,0-1 0 0,1 6 0 15,1-2-192-15,1 3 0 16,1 2-160-16,2-1 160 0,1 1-128 0,2-4 128 0,1-1 0 0,4 0-144 16,3 0 144-16,-3-6 0 0,5 6 0 0,0-3 0 15,0-1 368-15,2 2 48 0,3-3 16 0,-2 0 0 16,4-4 16-16,2 0 16 16,0-2 0-16,1-3 0 0,2-5-64 0,6 1-16 0,1-3 0 0,0 0 0 15,2-5-384-15,2-2 0 0,-2-3 0 16,1-6 0-16,-1-3 0 0,2-1 0 0,-2-2-192 0,1-4 192 0,-1-4-176 15,-2-1 176-15,-1-1-128 16,1-1 128-16,0-5-320 0,-5-2 32 0,2-4 0 0,-4-1 0 16,2-2-144-16,-4 0-16 0,-1-2-16 0,-2-2 0 0,0-1 192 0,-2 5 32 15,-1 0 16-15,-1-2 0 0,-3 4 224 0,0-1-192 16,-2 1 192-16,-3-4-192 16,3 4 192-16,-8 0 208 0,3-2-32 0,-7 0-16 15,2-4 160-15,-4-1 48 0,1 3 0 0,-3-2 0 16,1 4-192-16,-1 2-48 0,-1 3 0 0,3 2 0 15,2 3-128-15,4 8 128 0,1 3-128 0,4 8 128 0,2 1 512 0,1 6 112 0,2 3 16 0,0 1 0 16,0 3 48-16,0-1 16 16,0 1 0-16,2 8 0 0,-1-1-144 0,1 6-32 0,2 3 0 0,1 5 0 15,0-3-512-15,0 2-144 0,0-2 0 16,4 0 0-16,0 0 0 0,1 0 0 0,-1 3 0 0,3 0 0 16,2 1 0-16,-2 6 0 0,6 4 0 0,-1 5-128 15,1 3 128-15,-1 8 0 0,4 5 0 0,-2-1 128 16,0 5 160-16,2 1 32 15,2 0 16-15,0 3 0 0,-1-3-96 0,-1-5-32 16,2-6 0-16,-1-8-8272 0,5-4-1664 0</inkml:trace>
  <inkml:trace contextRef="#ctx0" brushRef="#br0" timeOffset="38759.96">3134 16318 10127 0,'-14'8'896'0,"4"1"-704"0,3-4-192 0,2-1 0 0,3-3 1808 0,0-1 336 0,0 0 64 0,1 4 16 15,-1-1-576-15,-5 1-112 0,2-1-32 0,3-3 0 0,-2 2-1184 0,4-2-320 0,-1-2 128 0,1 1-128 0,1-5 0 0,3-4 0 0,-1 1-144 0,3-5 144 16,-1-1-352-16,-2-3 32 0,4 1 0 0,2-2 0 0,-6 1 0 0,4 1 16 16,2 5 0-16,-5-1 0 0,1 3 128 0,0 1 32 15,0 2 0-15,1 0 0 0,-1 6 144 16,-2-3 0-16,2 4 0 0,1 0-128 0,-1 0 128 0,2 4 0 16,0 3 128-16,3 0-128 0,-3 3 592 0,6 0 48 15,-3 4 16-15,2 2 0 0,4 0 144 0,-2-1 32 16,3 5 0-16,1-3 0 0,1 0-240 0,0 3-32 15,2-1-16-15,0 0 0 0,1 0-368 0,-2 0-176 16,-1 4 160-16,0-2-160 0,-2 0 0 0,-3 3 0 16,2-1 0-16,0 6 0 0,-2-3 0 0,-2 7 0 15,0-1 0-15,-2-1 0 0,1 4 0 0,-1 0-192 16,-1-4 192-16,0-3-160 16,1 5-1168-16,1-7-224 0</inkml:trace>
  <inkml:trace contextRef="#ctx0" brushRef="#br0" timeOffset="39059.37">3300 16871 10127 0,'-18'9'896'0,"6"-4"-704"0,3-1-192 0,2-1 0 0,7-3 1856 0,0 0 320 0,-1 0 80 0,-1 0 16 0,0 0-512 0,-1-1-96 0,3-3-32 0,3-3 0 0,1-5-1248 0,3-4-256 15,1-1-128-15,4-4 128 0,4-2-128 0,-2-8 0 16,5 0 0-16,0-8 0 0,4-4 0 0,-4 1 0 16,0 0 0-16,-1 0-192 0,-2-3 192 0,-3 3-128 0,1 4 128 0,-3 0-128 15,1 1 128-15,-1-1-192 0,-1-2 192 0,2-4-10640 16</inkml:trace>
  <inkml:trace contextRef="#ctx0" brushRef="#br0" timeOffset="39900.25">3685 15788 10127 0,'-5'5'896'0,"1"-1"-704"0,4-2-192 0,0-2 0 0,0 0 1136 0,0 1 192 0,0 5 32 0,-2-1 16 0,1 0-800 0,1 4-144 0,0-2-48 0,1-4 0 0,1 4-384 0,0-5 0 16,0 1 0-16,-1-3-176 0,3-1 176 0,-2-1 0 16,-1-5 0-16,3 0-128 0,-4-5 128 0,1 0 0 15,3-6 160-15,-2-3-160 0,1 0 688 0,1-5 32 16,1 2 16-16,-2-4 0 0,3 4-80 0,-1-1-16 16,2-1 0-16,0 2 0 0,3 1-208 0,-5 0-48 15,8-1-16-15,-5 3 0 0,-1 4-368 0,2-3 0 16,3 1 0-16,-5 0 128 0,5 5-128 0,-5-3 0 15,6 3 0-15,-5-2-128 0,3 2 128 0,-4 6 0 16,0-5 0-16,0 6 0 0,1-1 0 0,1 2 0 16,-4 3 0-16,4 0 128 0,-2 1 144 0,3 2 48 15,1 0 0-15,3 2 0 0,-2 1 48 0,4 0 16 0,1 3 0 0,1 4 0 16,3-1 16-16,-1 5 16 0,5-2 0 0,1-3 0 16,0 5-576-16,2-2-112 15,-2-2-32-15,2 4-11280 0</inkml:trace>
  <inkml:trace contextRef="#ctx0" brushRef="#br0" timeOffset="42507.28">4912 15283 21183 0,'-6'0'1888'0,"3"-2"-1504"0,1 1-384 0,2-1 0 0,0 0 736 0,0-1 80 0,0-3 16 0,0 1 0 0,0-5-512 0,4 1-80 0,1-3-32 0,4 3 0 16,1-1-208-16,2-4 128 0,2 3-128 0,4-3 0 15,-3 0 272-15,8 0-32 0,-23 14-16 0,0 0 0 16,71-66-224-16,-48 44 0 16,-23 22 0-16,45-47 0 0,-26 31 0 0,-1-2 0 0,-1 5 0 0,-1 0 0 15,0 8 0-15,-6 3 0 0,2 2-128 0,-1 4 128 16,-1 8 0-16,-3 5 0 0,2 11 0 0,-2 11 0 15,-2 11 544-15,0 9 16 0,-3 11 0 0,-2 5 0 16,-2 5-352-16,-3-2-64 0,-2-3-16 0,2 0 0 0,-6-2-128 16,3-3 0-16,-1-2 0 0,-1 5 128 15,1-3-128-15,-2-1 0 0,-3-2 0 0,2-8 0 0,0-5 0 0,-5-11 0 16,-3-1-192-16,1-9 192 0,0-3-144 0,0-9 144 16,2-4 0-16,-3-8 0 15,5-2 0-15,1-5 0 0,3-6 0 0,-3-6 0 0,4-1 576 0,-1-8 32 16,1-5 0-16,3-4 0 15,5-4-368-15,8-8-80 0,9-10-16 0,4 3 0 0,2 2-144 0,4 10 0 16,3 3 0-16,-28 32 0 0,62-52 0 0,-62 52 0 0,82-36 0 0,-82 36 0 16,101-11 0-16,-101 11 0 15,131 9 0-15,-131-9 0 0,134 19 0 0,-134-19 0 0,134 10 0 0,-134-10-13696 16</inkml:trace>
  <inkml:trace contextRef="#ctx0" brushRef="#br0" timeOffset="46997.52">4089 18298 5519 0,'0'0'496'0,"0"0"-496"0,2-2 0 0,-2 2 0 0,0 0 368 0,2-2-32 0,-2 1 0 0,0-1 0 0,1 0-208 0,-2 2-128 0,-3-3 128 0,2 3-128 16,-3 3 480-16,-2-1 32 0,2 1 0 0,-2-1 0 15,0 2 464-15,0-4 112 0,-3 5 0 0,3-2 16 16,-4 1-80-16,4-4-32 0,0 0 0 0,0-2 0 15,4 0-416-15,-4-3-64 0,1 2-32 0,-2-1 0 16,1-1-480-16,-2-4 0 0,0 6-208 0,-1-2 64 16,-2 1-352-16,1 1-64 0,-4 3-16 15,-1 3 0-15,0 1 320 0,-1-1 64 0,-1 2 16 0,-1 6 0 16,-2-1 464-16,0 4 96 0,0 5 0 0,-1 0 16 0,3 2 176 16,-1 5 16-16,5-1 16 0,-1-1 0 15,4 4 96-15,1-5 32 0,6-1 0 0,-3-2 0 0,4-1-336 0,4 0-64 16,0-3-16-16,2-4 0 0,1-2-320 0,4 2 0 15,-2-1 0-15,4 3 0 0,0-2-208 0,3 4 32 16,2 3 16-16,2 2 0 0,1 5 160 0,1 2 0 16,1 1 0-16,0 1-128 0,-3-4 128 0,1 5 0 15,2-5 0-15,0-3-128 0,1-4 128 0,-1-7 0 0,2-6 0 16,1-5 0-16,3-6 0 0,1-3 0 0,-4-12 0 0,1-9 0 16,-2-8 0-16,-2-8 0 15,-3-11 128-15,-4-8-128 0,0-1 0 0,-1-3 0 0,-4 6 0 0,0-1 0 16,-4 2 0-16,-1 2 0 0,-2 1 0 0,-4-1-128 31,3 3-240-31,-8-3-32 0,0-2-16 0,-3 2 0 0,3 1 16 0,-5 4 0 0,2 2 0 0,0 0 0 16,-2 8 400-16,2-1-128 15,3 3 128-15,0 4 0 0,4 0 192 0,2 8 128 0,4 4 32 0,1 7 0 16,3 8 256-16,1 4 48 0,-3 9 16 0,2 7 0 16,1 3-112-16,2 12-32 0,4 4 0 0,1 9 0 0,1 1 288 0,3 7 48 15,4 2 16-15,3 0 0 0,4 2-320 0,-3-3-64 16,1 1-16-16,0 0 0 0,0 0-480 0,0-4 0 15,-3 6 0-15,-2-7 0 32,0-2-768-32,-4 3-128 0,2-3-48 0,-3 2 0 0,1-3 288 0,-4-3 48 15,1-1 16-15,-1-2 0 0,1-2 272 0,0 1 64 0,0-4 16 0,2-4-9808 0</inkml:trace>
  <inkml:trace contextRef="#ctx0" brushRef="#br0" timeOffset="47855.06">4767 18021 16575 0,'-2'3'1472'0,"-1"-3"-1168"0,3 0-304 0,0-3 0 0,3 1 800 0,-3 1 96 15,2-6 32-15,-2-6 0 0,2-4-672 0,1-4-256 0,2-2 176 0,2-6-176 0,-1 4-192 0,-1-6-128 0,0 5-16 0,-1-4-16 16,1 6-448 0,-4 0-96-16,1 1 0 0,2 0-16 0,-3 9 496 0,5 0 96 0,-5 0 32 0,3 6 0 15,-1-1 576-15,1 6 112 0,1 1 32 0,-3 2 0 16,1 2 720-16,3-1 160 0,2 6 32 0,-2 2 0 16,2 1-48-16,3 1 0 0,3 3 0 0,0 1 0 15,1 3-288-15,1 1-64 0,3 0-16 0,0 6 0 16,4-1-304-16,-2 6-64 0,3 3-16 0,-3 0 0 15,4 2-384-15,-5 1-160 0,0-6 128 0,-1 1-128 0,2 2 0 0,-2 4-144 16,0-6 0-16,-2-1 0 16,1 3-1280-16,-1-5-256 0,1-2-48 0,-3-3-6336 15,-1-4-1248-15</inkml:trace>
  <inkml:trace contextRef="#ctx0" brushRef="#br0" timeOffset="48110.07">5232 17566 10127 0,'-7'7'896'0,"2"-1"-704"0,3-1-192 0,-1-3 0 0,3 1 2544 0,-2 4 464 0,-3 2 112 0,-4 6 16 0,-1 6-608 0,1 7-112 0,-3 0-32 0,5 2 0 0,-4-2-1424 0,4 6-304 0,-1 3-48 0,1 1-16 16,1 2-320-16,-2 0-64 0,-1 6-16 0,2-1 0 15,0 5-192-15,2-3 0 0,-6 6 0 0,4-5 0 16,0-2-384-16,0 1-32 0,2 0 0 0,-2-7 0 16,4-4-1280-16,1-4-256 0</inkml:trace>
  <inkml:trace contextRef="#ctx0" brushRef="#br0" timeOffset="48393.03">5624 17321 23039 0,'-1'7'1024'0,"1"-2"192"0,0 0-960 15,1-3-256-15,1 1 0 0,3 3 0 0,-3-3 1424 0,3 4 240 0,7 9 64 0,1 3 0 0,4 2-416 0,0 5-80 0,1-2-16 0,-1 1 0 0,1-1-736 0,-1 4-160 0,6-2-16 0,-1 4-16 0,1-4-288 0,2 5 0 16,-1-5 0-16,2 6 0 16,-2-3-512-16,1 1-144 0,-1 1-48 0,4-3 0 15,-3 0-672-15,-1-2-144 0,2-1-16 0,-3-1-16 16,-1-3-304-16,-1 0-48 0</inkml:trace>
  <inkml:trace contextRef="#ctx0" brushRef="#br0" timeOffset="48620.39">6124 17263 20271 0,'-14'4'896'15,"2"1"192"-15,2 2-880 0,3-2-208 0,2 2 0 0,1 0 0 0,1 2 2000 0,-4 8 368 0,-6 15 64 0,1 6 0 0,0 6-704 0,2 6-160 0,4 1-32 0,-1-3 0 0,2 5-960 0,3-1-192 0,1-2-32 0,-1-1-16 16,2 5-336-16,-2-2 0 0,-1 1 0 0,1-1 0 16,0 4-640-16,-1-2-160 0,1 0-32 0,-1-4 0 15,1-5-1280-15,-3-3-272 16,1 0-48-16,1-11-9696 0</inkml:trace>
  <inkml:trace contextRef="#ctx0" brushRef="#br0" timeOffset="48836.44">5656 17957 15663 0,'-4'-2'1392'16,"4"-2"-1120"-16,2 3-272 0,0-3 0 0,1 2 2240 0,1-1 384 0,4-4 64 0,5-5 32 0,6-2-656 0,-19 14-128 0,0 0-16 0,90-47-16 0,-90 47-1328 0,0 0-272 0,107-51-48 0,-107 51-16 0,0 0-704 0,122-64-144 0,-122 64-32 0,90-51 0 15,-90 51-1328-15,94-57-272 0,-94 57-48 0,82-56-16 0,-82 56 256 0,70-56 64 16,-70 56 0-16,66-55-3520 0,-66 55-704 0</inkml:trace>
  <inkml:trace contextRef="#ctx0" brushRef="#br0" timeOffset="49042.4">6672 16979 27647 0,'-18'21'1216'0,"8"-5"256"0,3 0-1168 0,3-6-304 0,4-1 0 0,2-4 0 0,1 4 1504 0,3 5 240 0,6 10 48 0,5 6 16 0,8 5-864 0,4-4-176 0,3-1-48 0,3 3 0 0,5 0-592 0,-2 2-128 16,4 1 0-16,-7-3 0 16,1 2-864-16,-3 2-160 0,-3-4-48 0,-2-2 0 15,-2-1-1488-15,-5 3-288 0,2 0-64 0,-3-2-8752 0</inkml:trace>
  <inkml:trace contextRef="#ctx0" brushRef="#br0" timeOffset="49312.28">7121 16838 26367 0,'-23'11'576'0,"10"-2"128"0,-1-1 32 0,7-3 0 0,0 2-592 0,3-3-144 0,1 1 0 0,-4 7 0 0,-5 7 2176 0,-4 6 384 0,0 6 96 0,-1 4 16 0,5 3-1952 0,-6 2-384 0,4 4-80 0,0 5 0 0,-1 1-432 0,-3 8-80 15,4 6 0-15,-1-3-16 16,-3-2-384-16,2 1-80 0,1 1-16 0,-3-2 0 16,4 0 384-16,-3-2 80 0,3 3 16 0,2-6 0 15,1-6 272-15,3-6 0 0,1-7 0 0,3-7-9600 16,4-7-1856-16</inkml:trace>
  <inkml:trace contextRef="#ctx0" brushRef="#br0" timeOffset="50469.71">7728 16453 24879 0,'0'-1'2208'0,"1"-3"-1760"0,3 1-448 0,-1-4 0 0,1 2 0 0,1-4 0 0,2-5 0 0,7-9-176 0,3-6-848 0,6-6-160 0,1-4-32 0,-1 3-16 15,1 1-336-15,1 4-64 0,-3-1-16 0,1 3 0 16,0 4 736-16,-4 6 144 0,0 0 16 0,0 10 16 0,0 1 992 0,1 8 192 0,1 7 32 0,-1 3 16 15,0 7 976-15,-1 4 192 0,0 9 32 0,0 7 16 16,2 4-96-16,0 5-16 16,-2 8 0-16,-1-2 0 0,-1 0-336 0,-5-1-80 0,-1 3-16 0,-4 0 0 15,-7 1-736-15,0 1-160 0,-11 0-16 0,2-2-16 16,-3-4-240-16,-3-1-192 16,-3-2 48-16,-3-5 0 15,-1-2-240-15,-3-5-32 0,1-2-16 0,-2-5 0 0,1-6 256 0,1-1 176 16,-1-3-208-16,3-4 80 0,1-7 384 0,2-2 64 15,0-5 32-15,3-2 0 0,0-7-64 0,2 2-16 0,2-3 0 0,2 0 0 0,1-4-96 0,0-6-32 16,4 1 0-16,0-5 0 16,5-6-144-16,0-1 0 0,3 0 0 0,6-1 0 0,1 1-224 0,4 3-32 15,2 4 0-15,1-2 0 16,3 6 256-16,-20 20-144 0,0 0 144 0,0 0-128 0,94-52 544 0,-94 52 112 16,0 0 32-16,94-12 0 15,-94 12 720-15,0 0 128 0,111 0 48 0,-111 0 0 16,0 0-752-16,107-10-160 0,-107 10-32 0,0 0 0 15,99-23-1248-15,-99 23-256 16,0 0-48-16,91-37-15024 0</inkml:trace>
  <inkml:trace contextRef="#ctx0" brushRef="#br0" timeOffset="54022.85">3324 15657 14735 0,'-10'30'1312'0,"-1"-4"-1056"0,8-10-256 0,3-11 0 0,0-1 240 0,-4 8-16 0,-5 14 0 15,-4 10 0-15,-3 6-96 0,-2 2-128 0,1-15 176 0,0-2-176 0,1-13 0 0,-2-1 0 0,1-7 0 0,-4 1 0 0,-3-4 0 0,-2 1 0 16,-2-1 0-16,0-1 0 0,0 3 0 0,4-3 0 16,-3 0 0-16,3-2 0 0,3 0 256 0,4-2 80 0,1 4 32 0,2-1 0 15,2 3 720-15,1-3 128 0,4-1 48 0,4 2 0 0,-1-2-112 0,4 0-32 32,4 0 0-32,-2 2 0 0,6 1-528 0,3 4-96 15,1 0-32-15,4 9 0 0,3 7-336 0,4 12-128 0,4 6 0 0,3 13 0 0,7 13 288 0,6 13-32 16,3 12-16-16,4 9 0 15,4 9 192-15,4 3 32 0,4 11 16 0,8-2 0 16,5 5-352-16,-5-9-128 0,-9-3 0 0,-11-16 0 16,-3-13 0-16,-8-22 0 0,-5-15 0 0,-7-9 0 0,0-7 0 0,-7-10 0 15,-5-6 0-15,1-5-160 16,0-5 160-16,-2-5 0 0,1-2 0 0,4-2 0 16,-1-6 0-16,-4-6 0 0,5-9 0 0,-2-8-128 0,3-4 128 0,-1-7 144 15,0-12-16-15,-3-9-128 16,1-10 0-16,-5-7-224 0,0-11 16 0,-3-3 0 15,-2 6-624-15,0-6-112 0,-5-2-16 0,0-5-16 16,-2-11-96-16,-2-1-16 0,2 2 0 0,2 15 0 16,3 17 192-16,7 17 48 0,5 20 0 0,3 14 0 0,4 11 848 0,-24 17 288 0,0 0 0 15,91 14 0-15,-91-14 928 0,76 55 176 16,-23-4 32-16,1 15 16 0,12 19 128 0,10 15 32 0,12 18 0 0,-1 4 0 16,0-4-320-16,-4 4-48 15,-1-3-16-15,2 3 0 0,3 1-704 0,6-1-128 0,1-7-48 0,0-12 0 16,-4-9-336-16,-8-17 0 0,-9-13 0 0,-5-19 0 15,-5-8-240-15,-63-37-16 0,115 37 0 16,-115-37 0 0,106-16-512-16,-106 16-128 0,91-59 0 0,-53 8-16 0,-5-5 480 0,-5-8 112 0,-5-13 0 0,-6-13 16 0,-4-10 304 0,-5-15 0 15,-2-12 0-15,-6-2 0 0,-4 9-320 0,1-9-48 32,-8-1-16-32,2-4 0 0,-6-2-400 0,-1 7-96 0,-3 7-16 0,1 11 0 31,6 9 64-31,7 12 16 0,3 17 0 0,8 27 0 0,6 26 816 0,3 11 0 0,-1 16 0 0,6 9 0 15,2 10 1120-15,3 14 128 0,6 19 32 0,2 18 0 16,11 13 144-16,4 20 48 0,10 10 0 0,10 18 0 0,9 4-768 0,3 0-128 16,5-10-48-16,-10-21 0 15,-2-15-128-15,-8-17-16 0,3-17-16 0,-9-6 0 0,2-2-368 0,-2-14 0 16,0-3-160-16,-3-13 160 31,-56-24-880-31,101 24-64 0,-101-24-16 0,0 0 0 0,103-48 256 0,-79 13 32 0,-1-5 16 0,-9-16 0 16,3-5 128-16,-4-12 16 0,1-7 16 0,-4-13 0 15,2-4 288-15,-1-15 48 0,1-11 16 0,0 3 0 16,-5 3-80-16,4 9-16 0,-5 10 0 0,-2 11 0 16,-1 12-1120-16,1 18-240 0,-2 20-32 0,-1 22-16 15,3 13 208-15,-1 19 32 0,3 16 16 0,-1 7 0 0,2 6 2544 0,3 10 496 16,4 8 96-16,2-1 32 0,5-8-112 0,7-6-32 16,8-12 0-16,-36-37-13536 0</inkml:trace>
  <inkml:trace contextRef="#ctx0" brushRef="#br0" timeOffset="79849.45">16057 7618 7359 0,'4'-4'656'0,"-1"-1"-528"0,1 3-128 0,1 0 0 0,-3 1 0 0,1-1-176 15,6-5 48-15,1-3 0 0,6-4-496 0,0 3-80 0,-6-1-32 0,0 3 0 16,-4 1 368-16,-3 4 80 0,-3 2 16 0,-2 1 0 0,-1 1 272 0,-1 1-160 16,-2 1 160-16,-3 0-128 0,4 3 960 0,-6 5 208 0,1-1 48 0,1 3 0 15,2 1 256-15,-5-1 48 0,5 3 16 0,-5 3 0 16,-1 3-704 0,1 3-144-16,-3 4-32 0,-3 3 0 15,-1 1-528-15,-2 6 0 0,0 0 0 0,-5 4-192 0,3 0 192 0,-1-2 0 16,1 4 192-16,1-1-192 0,2-5 976 0,7 2 96 0,-3-1 16 0,4-1 0 15,5 2-64-15,0-3-16 16,3 1 0-16,-1 0 0 0,3 2-736 0,-1-1-144 16,3-1-128-16,-7-1 192 0,3-1-192 0,-1-1 160 15,3 2-160-15,1-3 160 0,1-2 736 0,5 1 160 16,0-2 32-16,4 2 0 0,3 0 96 0,2 2 32 16,-14-35 0-16,35 72 0 0,-35-72-608 0,40 68-112 15,-40-68-32-15,43 64 0 0,-43-64-464 0,44 61 128 16,-44-61-128-16,47 56 0 0,-47-56 0 0,0 0 0 15,80 66 0-15,-80-66 0 0,0 0 0 0,98 54 0 16,-98-54 0-16,0 0 0 0,108 49 0 0,-108-49 144 16,83 35-144-16,-83-35 128 0,93 34 32 0,-93-34 0 0,97 30 0 0,-97-30 0 15,93 28-160-15,-93-28 160 0,85 24-160 0,-85-24 160 16,89 23-160-16,-89-23 128 0,92 17-128 0,-92-17 128 16,98 13-128-16,-98-13 0 0,106 3 0 0,-106-3 0 15,112-5 0-15,-112 5 0 0,103-11 0 0,-103 11 0 16,97-17 0-16,-97 17 0 0,98-26-224 0,-98 26 80 15,99-35 0-15,-99 35 0 0,105-37 0 0,-105 37 0 16,104-40 144-16,-104 40-128 0,96-38 128 0,-96 38-128 16,84-44 128-16,-48 17 0 0,1 2 128 0,-1-1-128 15,-1-2 384-15,0 0 16 0,0 0 0 0,-2-1 0 0,-2-3-128 0,-1-1-16 16,-2 4-16-16,-4-6 0 16,-1 2-240-16,-4-2 0 0,-8-3 0 0,-3 3 0 0,-4 0-256 0,-6 4 0 15,-1-2 0-15,-6-2 0 16,0-2 256-16,-5 1-192 0,0-3 192 0,4 3-160 0,-2 1 544 0,5-5 128 15,-2 0 0-15,2-2 16 0,5-5 240 0,-3 2 64 16,2-4 0-16,-4 4 0 0,1-1-496 0,-6-1-80 16,2 7-32-16,-4-3 0 0,0-6-224 0,-5 2 0 15,-2-2 0-15,-5-1 0 0,-1 1 144 0,1-2-16 16,-3-1 0-16,-3 5 0 0,1-2 48 0,-7 4 0 0,-6 0 0 0,-3 3 0 16,-4 0-176-16,-6 2 0 0,-4 2 0 0,0 3 0 15,0 2-320-15,-7 7 64 0,-5 3 16 0,-4 6 0 16,-1 4 96-16,-13 5 16 0,-8-1 0 0,-6 9 0 31,-1 2-320-31,-4 15-48 0,-3 11-16 0,-14 10 0 16,-9 6-1520-16,5 1-304 0,7 7-64 0,20-5-11616 0</inkml:trace>
  <inkml:trace contextRef="#ctx0" brushRef="#br0" timeOffset="83800.75">14011 7417 2751 0,'-15'-7'256'0,"4"-1"-256"0,2 2 0 0,3-1 0 0,0 4 224 0,5-1 0 0,-6-1 0 0,0 0 0 0,-6-9 288 0,1-2 48 0,-5-1 16 0,1 0 0 0,4 1-576 16,1 0 0-16,-1-1-192 0,2-1 48 15,1-1-240-15,4-3-32 0,-2-3-16 0,0-1 0 0,2 0 160 0,-6-2 16 16,3 0 16-16,-3 2 0 16,2 3 240-16,-5 4 160 0,0 2-32 0,1 3 0 15,-1 5 400-15,0 1 80 0,-2 4 16 0,0 2 0 0,-1 2 208 0,-1 0 64 0,-1 4 0 0,0 1 0 16,3 2 160-16,-5 0 32 16,2 5 16-16,0 2 0 15,3-2-448-15,-3 7-80 0,-2 1-32 0,2 4 0 0,4-1-384 0,-5-1-160 0,1-1 128 0,0 4-128 31,-4-1 0-31,4-1 0 0,0-1 0 0,0 4 0 16,1-3 368-16,1 0 32 0,3-4 16 0,-3 0 0 16,1-2 272-16,2 1 48 0,2-3 16 0,-2 1 0 15,0 0 240-15,0 3 48 0,2 2 16 0,0 0 0 16,-1 1-32-16,1 3 0 0,2 3 0 0,-1 1 0 0,3 4-160 16,-1 2-32-16,2 2-16 0,0 1 0 0,2 4-256 0,3-2-48 15,-5-2-16-15,4 1 0 0,-1-1-144 0,1 0-32 16,3 1 0-16,-2-3 0 0,-2-1-96 0,3 3-32 15,-1-1 0-15,0-4 0 0,0 0-64 0,1-3-128 16,-1 1 176-16,-2-5-176 0,4 2 384 0,-1-7-16 16,1 0-16-16,0-2 0 0,1 0 160 0,-1 0 16 15,6 2 16-15,1-2 0 0,0 0-176 0,1 2-48 16,3 0 0-16,-1 4 0 0,2-3-128 0,2 3-48 16,0-1 0-16,2 4 0 0,0-5-144 0,-1 4 128 0,3 0-128 15,-1-3 128-15,2 4-128 0,0-2 0 0,2 4 0 16,2-4 128-16,0 2-128 0,-2-6 0 15,-2 3 0-15,0-6 0 0,0-4 0 0,-1-1 0 0,-3-1 0 0,1-1 0 16,0-4 0-16,-1 3 0 0,-1-2 176 16,0 1-176-16,4-3 240 0,-1 7-48 0,4-2-16 0,-21-12 0 15,0 0-176-15,70 40 192 0,-70-40-192 0,0 0 192 16,76 40-192-16,-76-40 0 0,0 0 0 0,77 32 0 16,-54-24 0-16,-23-8 0 0,0 0 0 0,0 0 0 15,94 32 0-15,-73-25 0 0,-21-7 144 0,0 0-144 0,0 0 128 0,94 36-128 16,-94-36 160-16,0 0-160 0,78 28 128 0,-78-28-128 15,0 0 0-15,82 23 144 16,-82-23-144-16,0 0 0 0,0 0 0 0,113 19 0 16,-113-19 0-16,0 0 0 0,93 5 0 0,-93-5 128 0,0 0-128 0,94 2 128 15,-94-2-128-15,0 0 128 0,0 0-128 0,108 10 0 16,-108-10 144-16,0 0-144 16,0 0 0-16,94-3 0 0,-94 3 0 0,0 0 128 0,0 0-128 0,89-21 0 15,-89 21 0-15,0 0 0 0,0 0 0 0,83-44 0 0,-63 29 0 16,-1-3 0-16,2-1 0 0,-4-2 0 0,4 0 0 0,0-1 0 15,-2-1 0-15,0-3 0 16,2 2 0-16,-3-4 128 0,-1 0-128 0,-1 2 0 16,1 0 0-16,-6 3 0 0,1-1 0 0,-2-3 0 0,1 5 0 0,-3 1 0 15,-1-2 0-15,2 1 0 0,0-3 0 0,0 3 0 16,1 1 0-16,0-2 0 16,3-1 0-16,1-4 0 0,-2 3 0 0,3-4 0 0,1 4 0 0,-2-4 0 15,4 4 0-15,-6 3 0 0,0-1 0 0,2 2 0 16,-5 2 0-16,1 2-160 0,0-3 160 0,-1 3 0 0,2-2 0 0,-3 1-128 15,1 3 128-15,0-3 0 16,-2 3 0-16,0-3 0 0,-2 3 0 0,0 2 0 16,-1-1 0-16,-1-1 0 0,-1 4 0 0,3-3 0 0,-3 0 0 0,0 1 0 15,-1 2 0-15,1-3 0 16,2-1 0-16,-1 1 0 0,2-2 0 0,-1 0 0 0,-1 1 0 0,2-1 0 16,2 4 0-16,-1-2 0 0,-1 0 0 0,2-2 0 15,-5 6 0-15,1-1 0 0,1 1 0 0,-3-1 0 16,3 3 0-16,-4-3 0 0,0 2 0 0,-2 1 0 15,-1-1 0-15,-1 0 0 16,1 1 0-16,-6-3 0 0,2 2 0 0,-2-3 0 16,2 0 0-16,0 2 0 0,-3-4 0 0,1 0 0 0,-1 0 160 0,1-4-160 15,-2 1 160-15,5-4-160 0,-3-3 128 0,0-1-128 16,0-6 0-16,-1 3 0 0,-1-5 0 0,1 3 0 16,-4-1 0-16,0 0 0 0,-2 3 0 0,3-2 0 0,-5 8 0 0,-1-3 0 15,0 1 0-15,-4 1 0 0,2 2 0 0,-3 0 0 16,-1-1 0-16,-1-1 0 15,0-3 0-15,2 3 0 0,-4-1 0 0,2-4 0 0,0 5 0 0,1-1 0 16,3 0 0-16,-3 1 0 16,2 2 0-16,-3 2 0 0,2-2 0 0,-2 0 0 0,-2 0-160 0,-2 2 160 15,-1 0-128-15,0 2 128 0,-1 1-128 0,1 0 128 16,-2 2 0-16,0 7 0 16,-1-1 0-16,-2-1-128 0,-6 9 128 0,0 0 0 15,0 2 0-15,2 6 0 0,2 1 0 0,1-4 0 0,1 7 0 0,4-5 0 0,6 4 0 0,-2-6 0 16,6 4 0-16,1-4-128 15,3-2 128-15,3-1 0 0,-1-2 0 0,4 0-128 0,-4 0-128 0,1 0-32 16,1 2 0-16,1 1 0 31,-4 1-96-31,1-2-32 0,2 3 0 0,4 0 0 16,-6 4-96-16,4-2 0 0,-2 5-16 0,2-2 0 0,-2 4-80 0,0 6-16 0,2 0 0 0,-4 5 0 16,0-1-208-16,1 1-32 0,-3-3-16 0,1 4 0 31,1-1-128-31,-1-4-16 0,1 0-16 0,0-1-7440 0,4-2-1488 0</inkml:trace>
  <inkml:trace contextRef="#ctx0" brushRef="#br0" timeOffset="96815.88">21069 4199 911 0,'-2'-4'0'0,"-1"-1"0"0,1 1 0 0,0 3 0 0,2 1 224 0,-2-4-32 0,1 1-16 0,-3-3 0 0,1-2 16 0,-4 1 0 0,3 2 0 0,2-2 0 0,1 3-192 0,2 1 128 16,-1-1-128-16,2 1 128 0,2-3-128 0,-3 1 0 16,3 3-192-16,-2-3 192 0,-2 2 0 0,1-4 0 15,-1 5 0-15,2 2 0 0,-2-2 320 0,0 2 64 16,0 0 32-16,-2 2 0 0,1 0 224 0,1 5 32 0,-2 0 16 0,-3 0 0 16,-1 5-480-16,3 0-80 0,-1-1-128 0,4 4 176 15,-1-1-176-15,-3-2 192 16,2 2-192-16,-1 4 192 0,1-1-192 0,-1-1 160 15,1 1-160-15,2-1 160 0,-2-2 144 0,2 1 16 0,0 3 16 0,0-4 0 16,2 0 608-16,2-4 112 0,1 4 32 0,3 0 0 16,-2-2-32-16,2 2 0 0,1 0 0 0,2-2 0 15,-1 2-624-15,2 2-128 0,-3-2-32 0,1-2 0 16,-1 2-272-16,2-2 0 0,-4-3 0 0,-2 3 0 16,2-3 144-16,-4 3 32 0,1-5 0 0,-1 5 0 0,4-3 464 0,-5 1 112 15,0-3 16-15,-1 2 0 0,1-2 96 0,2 3 32 16,-1-3 0-16,4 2 0 0,-3 0-192 0,3-4-16 15,1 4-16-15,1-2 0 0,1-2-512 0,-1 4-160 16,0-4 0-16,0 4 0 0,-4-2 0 0,0-4 0 16,2 6 0-16,0-2 0 0,-2-4 0 0,0 4 0 15,2-2 0-15,0 1 0 16,-1-5 0-16,1 6 0 0,0-3 0 0,-2 1 0 16,5-1 320-16,-5 2-64 0,2 0 0 0,2-1 0 0,-2-2-48 0,0 4-16 15,2-1 0-15,-1-1 0 0,1 4-32 0,0-1-16 0,-2-3 0 0,0 6 0 16,3-1-144-16,-4 1 0 15,0-1 144-15,1-1-144 0,0 5 0 0,0-7 0 0,0 5 0 0,2-7 128 16,0 6 0-16,-2-4 0 0,0-2 0 0,1 4 0 16,1-4 176-16,-2 0 32 0,2 4 16 0,1-6 0 15,-3 1-48-15,4 3-16 16,-4 0 0-16,5-4 0 0,-5 6-112 0,0-4-32 0,2 0 0 0,-2-1 0 16,-2 3-144-16,0-4 128 15,2 3-128-15,-2-3 128 0,2 2-128 0,2 0 160 0,0-1-160 0,-2-2 160 16,3-1-160-16,-3-1 0 0,2 2 0 0,-1-2 0 15,1 0 0-15,-2 0 0 0,2 0 0 0,0 0 0 16,1 0 0-16,-1-2 0 0,1 2 0 0,2 0 0 16,2-1 0-16,-3 1 192 0,1 0-192 0,4 0 192 0,-4 0-192 0,3 1 0 15,1-1 144-15,0 0-144 16,1 0 0-16,1 0 0 0,-3-1 0 0,6 1 0 16,-5-2 0-16,1 2 0 0,1-2 0 0,-2-1 0 0,1 1 0 0,-1-2 0 15,-1 1 0-15,-2 0 0 0,2 3 0 0,1-2 0 16,0 0 0-16,1-1 0 15,0 1 0-15,3 0 144 0,-3 2-16 0,-1-3-128 0,3 3 192 0,2-2-192 16,0 2 192-16,-2 0-192 0,0 0 0 0,-2 0 0 16,6 2 0-16,-2-2 0 0,0 5 0 0,0-3 0 15,-21-2 0-15,0 0 0 16,0 0 0-16,108 5 0 0,-108-5 0 0,0 0 0 0,99-4 0 0,-99 4 0 16,0 0 0-16,98-12 0 15,-98 12 0-15,0 0 0 0,85-12 0 0,-59 5 0 0,0 3 0 16,-1-1 0-16,-3 3 0 0,1-3 0 0,-23 5 0 0,0 0 0 15,0 0 0-15,91-1 0 0,-69 2 0 0,-22-1 0 16,0 0 0-16,0 0 0 0,101 7 0 16,-101-7 0-16,0 0 0 0,0 0 0 0,115-3 0 0,-115 3 0 15,0 0 0-15,95-12 0 0,-95 12 0 0,0 0 0 16,85-16 0-16,-61 11 0 0,-3-1 0 0,0 1 0 16,0 3 0-16,0 1 0 0,0 1 0 0,-2-2 0 15,2 4 0-15,-2-2 0 0,2 0 0 0,-3 3 0 16,1 2 0-16,-2 1 0 0,2-1 0 0,0 0 0 15,-1 4 0-15,-2-4 0 0,1 5-144 0,0-3 144 16,1-1-128-16,-2 1 128 0,1-4-352 0,0 1 16 16,-1-3 0-16,0 1 0 0,-1 0 208 0,1-2 128 15,-2 2-160-15,0-2 160 0,2 0 0 0,-1 0 0 0,-1 3 0 0,2-3 0 16,-2 0 0-16,-2 0 0 0,2 2 0 0,-3 0 0 16,1-1 0-16,0 3 0 0,-3-2 0 0,3-1 0 15,-3 4 0-15,-1-3 0 0,-1 0 0 0,0 0 0 16,2-2 0-16,-4-2 0 0,4 0 0 0,-6 0 0 15,1-1 0-15,1 0 0 0,-1-1 0 0,1 1 0 16,-2-4 192-16,1 1-192 0,-1 1 192 0,1-5-192 16,-1 4 352-16,-1-2-32 0,1-1-16 0,1-1 0 0,-1 1-304 15,1 0 160-15,1-1-160 0,-5-2 128 0,4 5-128 0,-3-6 0 16,1 6 0-16,0-5 0 0,0 5 0 0,-2-1 0 16,0-1 0-16,0 0 0 15,0-1 0-15,-4 1 0 0,2 0 0 0,1 2 0 0,-3-3 0 0,2 3 0 16,-3-2 0-16,3 2 0 0,-1 0 0 0,1-1 160 15,0 1-160-15,1-6 160 0,1 6 0 0,-2-5 0 16,2 2 0-16,0-1 0 0,0-3-160 0,-5 2 0 16,1-2 0-16,1-1 0 0,-1-3 0 0,-1 2 0 0,-2 3 0 15,0-5 0-15,4 4 0 0,-8-1 0 0,4-3 0 16,-2 4 0-16,4 2 0 0,0-2 128 0,0-2-128 0,0 4 192 16,1-2 80-16,2-1 32 0,2-1 0 0,-1 2 0 15,-1 0-304-15,2 0 0 16,0-2 128-16,-5 2-128 0,3 2 0 0,-2-2 0 0,3-1 0 0,-3 1 0 15,1 2-160-15,-3-2-32 0,3-2-16 0,-2 4 0 16,1-2 64-16,1 2 16 0,-2-4 0 0,-1 5 0 16,1-1 128-16,0 5 0 0,0-3 0 0,-1 3 0 15,1-2 0-15,-2 4 0 0,0 0 0 0,4-4 0 16,-6 6 0-16,2-4 0 0,4 0 0 0,-6 1 0 0,2 1 0 0,2-4 0 16,-6 4 0-16,1 2 0 0,-1-2 0 0,1-2 0 15,-2 3 0-15,-4 1 0 0,0-3 0 0,1-1 0 16,-1 4 0-16,-3-1 0 0,0 1 0 0,-2-1 0 15,-2 1 0-15,0-1 0 16,2 4 0-16,-3-1 144 0,-2-1-144 0,0 2 0 0,-6 0 192 0,6 2-64 16,-5-1 0-16,3 3-128 15,-3 1 176-15,1 0-176 0,0-1 160 0,1-1-160 16,1 4 0-16,-5-5 128 0,0 2-128 0,0-3 0 0,1 1 0 0,-1 0 0 16,0 0 0-16,0-2 0 15,0 1 0-15,0 3-128 0,1-2 128 0,-1-1 0 16,0 3 0-16,-2-1 0 0,2-3 0 0,0 4 0 0,2 1 0 0,-1-2-128 15,3 1 128-15,-1-2 0 0,2-1 0 0,0-1 0 0,0 0 0 0,-1 0 0 16,-3 0-336-16,3 0 32 16,-6 2 16-16,4-2 0 0,-3 0 112 0,3 0 32 15,-4-2 0-15,4 2 0 0,3 0 144 0,-5-3 0 0,5-1 0 0,-3 1 0 16,1-2 0-16,0 1 0 0,1 1 0 0,1-2 0 16,-2-1 0-16,1 5 0 15,-1-1 0-15,-1 0 0 0,1 4 0 0,-7 1 0 0,3 3 0 0,-3-1 0 16,0 0 0-16,1 2 0 15,4 2 0-15,1-4 0 0,-4 4 0 0,4-2 0 16,3 1 0-16,-2-1-128 0,2-2 128 0,-1 2 0 16,1-1 0-16,-2-3 0 0,4 1 0 0,-5 1 0 0,5-5 0 0,-6 2 0 15,3-1 0-15,-3-1 0 0,-1 0 0 0,-3 0 0 0,-1 2 0 0,-3 2 0 16,3-3 0-16,-1 5 0 0,5 2 128 0,-2 1-128 16,4 5 160-16,-2 2-160 0,3-1 256 0,2 4-64 15,0 1 0-15,0-1 0 16,6 0-192-16,2-3 0 0,6 1 0 0,8-7-15344 0</inkml:trace>
  <inkml:trace contextRef="#ctx0" brushRef="#br0" timeOffset="105610.05">16155 13310 8287 0,'1'-6'736'0,"3"-2"-592"0,-1 2-144 0,3 1 0 0,-5 0 0 0,5-4 0 0,1-6 0 0,5-6-176 0,2-2-336 0,1-3-80 0,-2 3-16 0,-5 9 0 0,-1 2 608 0,-3 2 320 0,-2 5-48 0,-2 3 0 16,0 0 1136-16,0 2 208 0,-4 0 48 0,2-2 16 15,2 2-112-15,-1 0-32 16,-1 0 0-16,2-1 0 0,-2 2-992 0,0-1-208 16,1-1-32-16,-5 1-16 0,1 0-96 0,-2 0 0 15,-2 0-16-15,1 1 0 0,-1 1 272 0,-1 0 64 16,-3 0 16-16,-1 1 0 0,0 4 0 0,-3 0 0 0,1 2 0 15,-3 1 0-15,0 2-208 0,0 0-32 0,0 8-16 16,0 2 0-16,-1 3-272 0,-1-1 0 0,2 6 0 0,0-2 0 16,2 3-400-16,-1-3 16 0,3 1 0 0,-1-6 0 15,7 3 384-15,-3-3-128 0,5 1 128 0,-3-5 0 16,4 2 0-16,1-2 0 0,0 4 0 0,0 1 0 0,1-1 0 0,1 0 0 16,-1 1 0-16,2 2 0 0,1-1 400 0,1-3 64 15,0-1 16-15,7-2 0 0,-2 0 32 0,4-3 0 16,3 0 0-16,2-6 0 0,1-1-512 0,-1 0 128 15,6-6-128-15,-1-5 0 0,0-3-256 0,-2-4-80 16,2-6-32-16,-1-3 0 16,-2-1-464-16,-4-2-80 0,3-1-32 0,-6-10 0 15,3-3 400-15,-5-1 80 0,6 5 16 0,-6-10 0 0,3-2 448 0,-3-2 0 16,2-8 0-16,-2 1 0 16,0 5 352-16,0-9-32 0,-2-6-16 0,2-3 0 0,1 3-96 0,-1-5-16 0,4 5 0 0,-2-6 0 15,1 7-320-15,-3-2-80 16,2 0-16-16,-2 11 0 15,0 5-624-15,1 4-128 0,-4 2-32 0,3 7 0 0,0 1 640 0,-4 5 128 16,3 0 32-16,-1 3 0 0,2 5 208 0,-4 4 208 16,2 0-32-16,1 9-16 0,-1 0 352 0,-2 4 80 0,1 3 16 15,1 0 0-15,0 0 64 0,-1 2 16 16,-1 4 0-16,3 3 0 0,1 3-32 0,-4 4 0 0,2 7 0 16,0 3 0-16,1 5 80 0,-5 6 16 0,3 5 0 0,-1 1 0 15,3 4 16-15,-1-3 0 0,0 6 0 0,0-3 0 0,2 2-384 0,-3-2-80 31,-1 5-16-31,1 2 0 0,-1 0-288 0,2-2 0 0,-1 1 0 0,1-1 0 0,2 4 0 0,2-8 0 16,1-2 0-16,4-1 0 16,0-1-848-16,4-4-128 0,1 0-32 0,0-5-11968 15</inkml:trace>
  <inkml:trace contextRef="#ctx0" brushRef="#br0" timeOffset="105863.77">16867 12907 7359 0,'-27'26'656'0,"4"-8"-528"0,2 3-128 0,9-4 0 0,7-1 4864 0,3-7 928 0,-2 8 192 0,-4 14 32 0,-3 15-3072 0,2 15-608 0,2 1-128 0,4-3-32 0,1-3-1936 0,4-5-400 16,0-6-80-16,-1 0-16 15,1-3-1520-15,-2-2-304 0,4-5-64 0,-3 0-16 32,1-2-592-32,3-2-128 0,-3-5-32 0,3-3-6720 0</inkml:trace>
  <inkml:trace contextRef="#ctx0" brushRef="#br0" timeOffset="106228.32">17753 12672 22111 0,'-20'-2'976'0,"5"2"208"0,3 2-944 0,3 0-240 0,5 1 0 0,-1-1 0 0,0 2 1984 0,-2 1 368 0,-5 7 64 0,-4 4 16 0,0 6-1408 0,-1 3-288 0,3 4-48 0,-2 4-16 16,1 4-1104-16,-1 1-208 0,0 4-64 0,4-2 0 15,-4 2 64-15,3-2 0 0,-1-2 0 0,0 1 0 16,3-3 416-16,2-4 96 0,2-5 128 0,4 0-208 0,1-3 208 0,2-1 0 16,4-2 0-16,-1 3 0 0,2-3 0 0,2 0 0 15,0 0 0-15,0-2 0 0,2 2 0 0,0 0 0 16,-7-2 0-16,-1 0 0 0,-1 2 256 0,-3-2 32 16,-2-2 16-16,-4 3 0 0,2 0 464 0,-7 3 80 15,2-2 32-15,1-2 0 0,-4 2 16 0,-1-2 0 16,2 0 0-16,-2-1 0 0,1-1-400 0,-3-5-80 15,1 4-16-15,1-4 0 0,0-5-400 0,1 2 0 16,3-6 0-16,-2-4 0 16,3-5-1408-16,1-1-176 0,3-8-16 0,0-6-13152 0</inkml:trace>
  <inkml:trace contextRef="#ctx0" brushRef="#br0" timeOffset="106530.43">18065 12272 23951 0,'-6'-2'2128'0,"6"0"-1696"0,2 0-432 0,2 1 0 0,3 1 992 0,-2-2 112 0,2-2 32 0,5 1 0 0,5 3-1840 0,1 7-352 0,-3 3-80 0,-4 8-16 15,-1 6-960-15,-4 9-208 0,-3 5-48 0,1 4 0 16,-1 5 1472-16,-1-1 272 0,0 4 64 0,1-3 16 0,2 4 1184 0,2 4 224 16,-2 1 48-16,4 2 16 0,2 4 528 0,3 4 96 15,-6 1 32-15,4 2 0 0,-1 1-496 0,1-7-112 16,2 1-16-16,0-5 0 0,2-1-640 0,1-9-144 16,4 3-32-16,-2-12-7904 0,2-3-1584 15</inkml:trace>
  <inkml:trace contextRef="#ctx0" brushRef="#br0" timeOffset="106752.54">17761 12966 39615 0,'-10'7'1760'0,"6"0"352"0,8-3-1680 0,-1-1-432 0,8-1 0 16,-1-2 0-16,6 0 0 0,-16 0 0 0,0 0-224 0,122-7 80 0,-122 7-816 0,129-21-176 0,-129 21-16 0,134-36-16 0,-134 36-1136 0,131-49-240 0,-131 49-32 0,125-52-16 15,-125 52-944-15,110-42-192 0,-110 42-48 0,77-38-3840 0</inkml:trace>
  <inkml:trace contextRef="#ctx0" brushRef="#br0" timeOffset="106959.93">17254 12331 14735 0,'-73'2'1312'0,"26"-2"-1056"0,10 0-256 0,18 0 0 0,16 0 4512 0,3-2 848 0,-2 2 160 0,0-4 48 0,-1-6-4368 0,8-1-880 0,4-3-160 0,12-1-32 0,-21 15-128 0,0 0 192 16</inkml:trace>
  <inkml:trace contextRef="#ctx0" brushRef="#br0" timeOffset="107294.69">18845 12042 29487 0,'-38'24'2624'0,"14"-5"-2112"0,6 0-512 0,9-3 0 0,6-7 496 0,5 3-16 0,-1 2 0 0,-1 10 0 0,0 20-688 0,2 17-144 0,-2 7-32 0,0 5 0 15,-2 2-2352-15,-1 0-464 0,1-4-112 0,-3 0-16 0,1-3 1680 0,3 0 336 16,1-5 64-16,1 1 16 0,6-1 1408 0,-5-4 272 0,3 1 64 0,2-3 16 0,0 1 1120 0,2-6 208 16,5-2 64-16,2-6 0 15,1-4-816-15,4-5-144 0,2-4-48 0,-23-31-8048 16,55 40-1616-16</inkml:trace>
  <inkml:trace contextRef="#ctx0" brushRef="#br0" timeOffset="107767.27">19804 12648 26719 0,'-30'-2'2368'0,"14"0"-1888"0,8 1-480 0,1 1 0 0,7-2 1344 0,0 0 192 0,0-1 16 0,0-1 16 0,0-1-1392 0,-4-6-176 0,-1 4-256 0,-5-3 64 15,-1 5-1040-15,-3 0-224 0,-2 3-32 0,-1 4-16 16,0 1 272-16,-3 4 48 0,1 5 16 0,0 2 0 16,-2 5 112-16,0 2 32 0,2 2 0 0,0-2 0 0,2 7 1344 0,3-4 256 0,1 0 64 0,3 6 16 0,3-2 656 0,5 1 128 15,-3-2 32-15,5 2 0 0,5 3-784 0,0-3-160 16,4 2-16-16,3-4-16 0,1 0-496 0,2-6 0 15,1-1 0-15,1-8 0 0,-17-12-368 0,0 0 48 16,0 0 0-16,86 24 0 31,-86-24-368-31,0 0-64 0,0 0-16 0,82-19 0 0,-65 9 400 0,-1-1 80 0,-2-1 16 0,-2-4 0 0,0-3 272 0,0 0 128 16,-3-4-128-16,1 2 192 16,-1-5 0-16,2 2-16 0,-4-1 0 0,-2-2 0 0,2 2-176 0,-4-6 0 0,2 1 0 15,-3-1 0-15,-2 3 0 16,0 0-320-16,0 5 48 0,-2 6 16 15,-1 0 0-15,1 8 0 0,-1 2 0 0,1 4 0 0,-1 4 256 0,-1 3 128 0,2 4-128 0,1 1 192 16,-1 7 832-16,2 3 144 16,-2 0 48-16,0 4 0 0,1 3-448 0,1-3-96 15,-2-1-16-15,-2 4 0 0,4-3-208 0,0 0-64 16,4-1 0-16,-2 4 0 0,5-1-384 0,3-1-304 0,0 1 48 0,4-1-8640 16,4 0-1744-16</inkml:trace>
  <inkml:trace contextRef="#ctx0" brushRef="#br0" timeOffset="108011.5">20436 13040 28559 0,'-10'17'2544'0,"3"-6"-2032"0,9-1-512 0,3-5 0 0,-2 0 1856 0,1 8 288 0,-1 8 48 0,2 15 16 0,1 13-1248 0,1 5-240 0,-2-4-48 0,-3 4-16 0,-2-5-656 0,-4-4-272 0,-3-3 16 0,2 0 0 31,-4-4-928-31,1 1-176 0,-6 1-48 0,0-2 0 16,0-1-1024-16,0-6-224 0,-4 0-32 0,6-8-9232 0</inkml:trace>
  <inkml:trace contextRef="#ctx0" brushRef="#br0" timeOffset="108562.09">20975 11632 34095 0,'-18'0'1504'0,"8"0"320"0,3 2-1456 0,5-2-368 0,2 2 0 0,4 3 0 0,-1 0 672 0,6 4 64 0,-2 8 16 0,5 13 0 0,-2 7-928 0,1 10-176 0,-2 8-32 0,-4 6-16 16,0 7-944-16,-1 2-192 0,-3 7-48 0,-1-1 0 15,4 1 624-15,-4-1 112 0,0 3 16 0,0-1 16 0,0-3 576 0,-2-3 240 0,0-10-192 0,-1-1 192 16,-1-9 272-16,1-1 176 0,-1-4 48 0,1-4 0 16,-1-2 752-16,1-8 160 15,-2-7 16-15,1-5 16 0,-1-4-512 0,1-3-96 0,3-9-32 0,-1-1 0 16,2-4-544-16,0-4-128 0,0-1 0 0,2-9-128 31,3-5-1088-31,4-5-336 0,-1-11-64 0,6-5-16 16,-3-6-1392-16,3-2-288 0,1-3-48 0,3 1-16 15,1-3 544-15,-2 3 96 0,3 3 32 0,-1 2 0 16,2 8 1568-16,-2 6 320 0,0 3 64 0,0 9 16 0,-1 5 1984 0,1 5 400 0,0 4 80 0,0-2 0 0,-1 7 640 0,-1 5 112 16,0 0 16-16,-4 2 16 15,0 5-1120-15,1 4-240 0,-7 5-32 0,0 2-16 16,-1 1-464-16,-5 7-80 0,1 4-32 0,-4 0 0 15,1 3 448-15,-1 1 96 0,-2-1 16 0,3 2 0 16,-3 0-256-16,1 0-64 0,-3-2 0 0,1-1 0 0,-2 0-672 0,-5-4-224 16,-2-4 128-16,-7 1-128 15,-5-4-624-15,-7-3-176 0,-7-8-32 0,-7-2-16 16,-2-10-96-16,4-3-16 0,3-3 0 0,-5-10 0 16,3 1 160-16,2-7 32 0,-1-2 0 0,5-7 0 15,3 2-128-15,3-4-32 0,-1-3 0 0,5 4-7280 0,4-3-1456 0</inkml:trace>
  <inkml:trace contextRef="#ctx0" brushRef="#br0" timeOffset="108912.4">21785 11334 27647 0,'-17'9'1216'0,"10"-4"256"0,3 1-1168 0,2 2-304 0,4-2 0 0,2-1 0 0,1 5 464 0,4 4 48 0,3 11 0 0,5 9 0 0,2 8-512 0,2 3 0 0,2 6 0 0,-2 0-160 0,3 3-80 0,2 6-16 15,0 3 0-15,2 3 0 16,4 1 256-16,-4 2 0 0,1-6 0 0,1 1 0 0,1-3 0 0,-5 0 0 16,1-1 0-16,-5 2 0 0,-6 3 0 0,-9-3 0 15,-5 10 0-15,-6-4 0 0,-6-4 0 0,-6-3 128 16,-5 2 0-16,-3-6-128 0,-6-1 432 0,-1 1-32 0,-8-1 0 0,1-2 0 31,-11-2-688-31,0-1-144 0,2-7-16 0,2-8-12480 16</inkml:trace>
  <inkml:trace contextRef="#ctx0" brushRef="#br0" timeOffset="109559.77">19804 12817 11967 0,'1'0'1072'0,"-1"0"-864"0,-1 0-208 0,2 0 0 0,-1-2 384 0,2 2 16 0,0-2 16 0,1 0 0 0,1 1-416 0,-1-3 0 0,3 1 0 0,-3 1 0 0,2 0 304 0,1-1-32 16,-1-1 0-16,0-1 0 0,2 3-128 0,0 1-16 16,0-1-128-16,-2 2 192 15,2 0-192-15,-3 0 0 0,1 0 0 0,-2 2-160 0,3 5 160 0,-6 0 0 16,3 1 0-16,-3 6 0 0,0 2 512 0,-2 1 144 16,1 4 32-16,1 2 0 0,1 8 400 0,3 1 96 15,1 1 16-15,4 5 0 0,5 0-592 0,3 1-112 16,7 2-32-16,1-4 0 0,8-2-464 0</inkml:trace>
  <inkml:trace contextRef="#ctx0" brushRef="#br0" timeOffset="110923.74">17218 14722 23039 0,'-6'2'2048'0,"1"0"-1648"0,3-2-400 0,2 0 0 0,2-2 1152 0,-2 2 128 0,-2 0 48 0,1 0 0 0,-4-2-880 0,1 2-192 0,2-3-16 0,-1-3-16 15,-1-1-736-15,-1 2-128 0,0 0-48 0,0-4 0 16,-1 4 208-16,-4-4 32 0,3-1 16 0,-7 1 0 0,2 1 304 0,-4 2 128 0,2 3-128 0,-5-2 128 16,0 3 192-16,-4 4 112 0,1 3 16 0,-3 0 16 15,1 2-128-15,1 5-16 0,0 0-16 0,3 2 0 32,0 5-784-32,-1 4-160 0,2 0-16 0,0 1-16 15,2 2-32-15,1 2-16 0,0-2 0 0,2 2 0 16,4-2 336-16,1 2 80 0,2 0 16 0,2 0 0 0,2 1 416 0,-1 3 0 0,4 3 0 0,0 1 0 15,2 3 288-15,0-1 96 0,3 2 0 0,2 0 16 16,1-3 224-16,8-6 32 0,2-5 16 0,1-7 0 16,2-5-416-16,-21-14-96 0,0 0-16 0,0 0 0 15,111 2-144-15,-111-2-176 0,0 0 48 0,87-56 0 0,-57 28-16 16,-4-1 0-16,0-6 0 0,-7-3 0 0,4-1 688 0,-4-1 144 16,-1-3 16-16,1-1 16 0,-2 2-192 0,-1-5-32 15,3 5-16-15,-7-5 0 0,2 0-480 0,-2 0-208 16,1-1 16-16,-3-5 0 15,-1 5-912-15,-2-1-176 0,-2 5-48 0,0 6 0 16,-1 8-48-16,-1 11-16 0,-3 7 0 0,0 5 0 0,0 9 1024 0,-3 5 208 16,1 3 160-16,0 8-208 0,0 6 1552 0,-1 7 320 15,0 8 64-15,1 1 16 0,0 7 304 0,-3-2 64 16,3 6 16-16,0-8 0 0,2 6-688 0,2-4-144 0,2-3-16 16,1 3-16-16,3-5-816 0,1-1-176 15,0-3-16-15,3-6-16 16,0-1-1104-16,0-8-224 0,4 2-32 0,0-6-13312 0</inkml:trace>
  <inkml:trace contextRef="#ctx0" brushRef="#br0" timeOffset="111138.09">17857 15135 29487 0,'-10'3'1296'0,"3"-1"288"0,3-2-1264 0,3 0-320 0,1 0 0 0,0 0 0 0,1 0 1216 0,3-2 176 0,1 1 32 0,0-1 16 0,2 2-928 0,0-2-192 0,0 2-48 0,-2 0 0 0,2 0-496 0,-1 0-96 0,1 2-32 0,0-2 0 16,-2 0-1680-16,2 0-336 0,1-2-64 0,1 0-10400 0</inkml:trace>
  <inkml:trace contextRef="#ctx0" brushRef="#br0" timeOffset="111756.58">18873 14828 10127 0,'0'0'448'0,"-2"0"96"0,1 0-544 0,-1-1 0 0,-2 1 0 0,3 0 0 0,-3 0 1120 0,-1 0 112 0,-4-2 32 0,-3-2 0 0,-4 4-80 0,1-1-16 16,-1-1 0-16,-5 0 0 0,2 2-64 0,-2 0-16 0,-2 0 0 0,1 0 0 0,-3 4-144 0,3 3-48 0,-1 0 0 0,0-2 0 31,1 7-128-31,-1-1-16 0,0 1-16 0,4 3 0 16,4 3-48-16,-3-1-16 0,6 2 0 0,0 1 0 0,5-1-352 0,2 3-80 0,-2-1-16 15,7 5 0-15,0-3-224 0,7-4 0 16,-1 2-144-16,5-5 144 16,3 1-560-16,2-8-16 0,1 1 0 0,0-4 0 0,6-5-432 15,0-2-80-15,-23 1-32 0,0 0 0 16,0 0 128-16,85-51 32 0,-69 32 0 0,-1-4 0 0,-2-1 480 0,-3-8 96 15,-1 3 32-15,0-4 0 0,-1 0 624 0,1-4 128 16,-2-3 32-16,3-5 0 0,-4-2 272 0,1-7 48 0,0 3 16 0,0-5 0 16,-2-4-448-16,0 2-64 15,-3-1-32-15,-2 1 0 0,2 1-224 0,-2 1-192 0,0 6 48 0,0 6 0 16,0 4-688-16,-2 5-144 0,2 11-32 16,-2 5 0-1,-1 8 224-15,1 9 32 0,0 6 16 0,-1 8 0 0,1 7 1552 0,-2 4 304 16,3 8 64-16,-3 2 16 0,2 6 496 0,2 4 96 15,0 3 32-15,0 6 0 0,6-2-672 0,-6 3-144 16,3-3-32-16,1 4 0 0,1 2-528 0,2-2-128 0,-5-2 0 16,1 0-16-16,2 1-304 0,-1-1 0 0,3-3 0 0,0-4 0 31,3-3-496-31,1-4-144 0,2-3-48 0,0-2-9152 0,1-7-1824 0</inkml:trace>
  <inkml:trace contextRef="#ctx0" brushRef="#br0" timeOffset="111962.59">19324 14604 26719 0,'-15'7'1184'0,"6"1"240"0,4-1-1136 0,1-3-288 0,8 1 0 0,-2-1 0 0,-1 3 1344 0,5 1 224 0,4 6 32 0,-1 7 16 0,3 7-768 0,-2-2-144 0,1 4-48 0,-2-6 0 0,-2 6-656 0,-1-4-176 16,0 2-16-16,1-4 0 15,0-5-1408-15,3 0-304 0,-3-1-48 0,2-3-11296 0</inkml:trace>
  <inkml:trace contextRef="#ctx0" brushRef="#br0" timeOffset="112280.06">19880 14400 29487 0,'-29'17'1296'16,"8"-4"288"-16,7-3-1264 0,3 0-320 0,6-4 0 0,2-5 0 0,-1 8 1392 0,-3 2 208 0,-8 9 64 0,1 8 0 0,0-2-912 0,5 2-176 0,4-5-48 0,1-4 0 0,4 0-912 0,5-5-192 0,6-2-48 0,1 1 0 16,4-5-1248-16,-2 5-256 0,3-5-48 0,2 4-16 15,-1 1 400-15,-4-3 96 0,1 4 16 0,-1 0 0 16,-5 2 832-16,2-4 160 0,-8 3 48 0,0-1 0 15,-3 2 128-15,-3-2 48 0,-2 5 0 0,-7 0 0 0,-1 0 1792 0,1 2 352 16,-5 0 80-16,-2 0 16 0,-2 4 320 0,-4-3 64 16,3 8 16-16,-1-6 0 0,0 6-832 0,-1-4-144 15,1-2-48-15,2 1 0 0,4-6-880 0,1-7-272 16,4 0 128-16,3-8-128 16,2-4-1616-16,6-4-400 0,1-10-80 0,1-7-11680 0</inkml:trace>
  <inkml:trace contextRef="#ctx0" brushRef="#br0" timeOffset="112519.39">20483 13879 4607 0,'-24'19'400'16,"10"-5"-400"-16,0 2 0 0,9-6 0 0,1-3 5856 0,4-3 1088 0,-1 6 224 0,-1 8 32 0,-2 10-4384 0,-3 10-896 0,0 9-160 0,-1 0-32 0,-1 3-1168 0,0 3-240 0,4-1-32 0,-2 5-16 0,4 4-272 0,-1 2 0 16,4-4 0-16,0 4 0 15,4 0-832-15,-3-1-208 0,3 5-48 0,1-3-16 16,-3-1-784-16,0 6-160 0,1 3-16 0,4-1-16 16,0-1-160-16,3 1-48 0</inkml:trace>
  <inkml:trace contextRef="#ctx0" brushRef="#br0" timeOffset="112740.04">20082 14532 26719 0,'-8'0'1184'0,"4"0"240"0,-1 0-1136 0,5-1-288 0,5 1 0 0,-1 0 0 0,3-2 1056 0,5 0 160 0,-12 2 16 0,0 0 16 0,0 0-1056 0,127-12-192 0,-127 12 0 0,0 0 0 0,126-9-1968 0,-126 9-272 0,95-10-64 0,-95 10-9152 15</inkml:trace>
  <inkml:trace contextRef="#ctx0" brushRef="#br0" timeOffset="112946.52">19692 14139 1839 0,'-29'14'160'0,"9"-9"-160"0,5 5 0 0,6-4 0 0,7-5 4960 0,2 1 960 0,2 1 192 0,1 4 32 0,3 0-4112 0,6 4-832 0,7-2-176 0,-19-9-16 16,0 0-4896-16,99 5-976 15,-99-5-192-15,0 0-32 0</inkml:trace>
  <inkml:trace contextRef="#ctx0" brushRef="#br0" timeOffset="113199.84">21346 13870 34095 0,'-31'28'1504'0,"11"-5"320"0,1-2-1456 0,7-5-368 0,5-6 0 0,5 0 0 0,-6 8 512 0,-3 11 48 0,-6 17 0 16,-6 15 0-16,-1 5-1136 0,1 2-240 0,4-7-32 0,3-4-16 15,4-3-1056-15,1-3-224 0,6-6-32 0,0 0-16 16,7-1 880-16,3-4 176 0,4-2 48 0,3 1 0 0,4-3 800 0,3-3 288 0,3-3-192 0,6-2 192 15,-28-28-768 1,73 40-64-16,-73-40-16 0,91 19-7600 0</inkml:trace>
  <inkml:trace contextRef="#ctx0" brushRef="#br0" timeOffset="113659.02">21849 13567 32255 0,'-26'6'1424'0,"11"-1"304"0,4 7-1392 0,6-7-336 0,5 2 0 15,2 0 0-15,-1 0 1216 0,3 11 192 0,3 11 16 0,2 10 16 0,5 9-1440 0,-2 6 0 0,2 9-256 0,-2 0 32 0,0-1-2192 0,-3 5-432 0,0-6-96 0,-6 3 0 16,1-3-384-16,-6 0-80 0,-2 2-16 0,-6-1 0 15,1-1 1632-15,-3-2 336 0,5-1 64 0,-4-2 16 0,5-8 2720 0,4-4 560 0,-3-7 96 0,3-10 32 16,4 0-160-16,3-12-16 0,-2-6-16 0,2-7 0 16,4-2-1344-16,-4-7-272 15,9-9-48-15,-3-10-16 16,5-11-960-16,-1-6-192 0,3-2-32 0,-1-9-16 0,2-2-144 16,-1-2-32-16,-3 3 0 0,1 4 0 15,3 8 336-15,-1 4 64 0,1 6 16 0,-2 9 0 0,2 3 800 0,-1 5 224 0,1 9 16 0,-2 0 0 0,3 4 864 0,-3 3 176 16,0 0 48-16,-1 3 0 0,2 4 208 0,-6 0 32 15,2 2 16-15,-2 1 0 0,-5 3-224 0,-2 2-32 16,-3 1-16-16,-4 1 0 0,-3 6-224 0,-7 0-32 16,-4 3-16-16,-8 2 0 0,-1 3 32 0,-4 4 0 15,-5 3 0-15,-2 4 0 16,-1 5-272-16,1-4-48 0,-1 3-16 0,-1-8 0 0,5-5-224 0,5-2-64 16,2-6 0-16,5-8-12128 15,5-3-2432-15</inkml:trace>
  <inkml:trace contextRef="#ctx0" brushRef="#br0" timeOffset="113960.28">22391 13433 30399 0,'-3'7'1344'0,"1"-3"288"0,2 4-1312 0,2-1-320 0,5-3 0 0,0 3 0 0,5 0 1248 0,-12-7 176 0,0 0 48 0,82 63 0 0,-82-63-656 0,91 80-128 0,-50-33-32 0,-1 5 0 0,-5 4-528 0,-3 5-128 15,-3 7 0-15,-4-1 0 16,-3 5-480-16,-2-4-128 0,-5-4-32 0,-4 1 0 16,-8-6-368-16,-3-3-80 0,-2-1 0 0,-8-2-16 0,-2 1 1104 0,-4 0 0 15,-3 0 0-15,-7 1 192 0,-2 3 832 0,-3-2 160 16,-6-1 32-16,-3-1 16 0,-4-1-832 0,-6-5-160 15,4 1-48-15,-1-4-11168 16,7-6-2240-16</inkml:trace>
  <inkml:trace contextRef="#ctx0" brushRef="#br0" timeOffset="120270.55">31448 3613 2527 0,'-14'-1'0'0,"2"1"0"0,5 0 144 0,1 0-144 0,5-2 0 0,2 0 0 0,3-1 0 0,-2-4 0 0,-1-2 0 0,5-7 0 0,0-1 0 0,3-2-144 0,-2 0-112 0,0 1-32 0,-5 6 0 0,-2 2 0 0,-5-1 672 0,-2 6 144 16,0 1 32-16,-5 3 0 0,-2 1 1184 0,1 0 240 16,3 0 64-16,3 1 0 0,0-1-192 0,2 2-48 15,3-2 0-15,0 0 0 0,2 0-560 0,2-2-112 16,3 1-32-16,4-1 0 0,-2-5-848 0,3 2-256 0,3 1 128 0,1-3-128 15,3-1 0-15,2 1 0 0,4-4 0 0,-1 4 0 16,3-5 0-16,-3 5-128 0,6-5 128 0,-2 5 0 16,1-4 0-16,0 6 0 15,-2 0 0-15,1 0-128 0,0 1 128 0,0 4 0 0,-26 0 0 0,0 0 128 16,0 0-128-16,107 26 0 0,-107-26 0 0,0 0 0 16,0 0 0-16,94 58 0 15,-75-36 0-15,-2 1 0 0,-8 5 0 0,-2-2 0 16,-4 5 0-16,-3-3 0 0,-3 9 0 0,-2-4 0 0,0 2-144 0,-4-2 144 15,0 0 0-15,2 2 160 0,-3 0-16 0,1-2 0 0,-1-2 432 0,3 2 64 16,-6-1 32-16,5-3 0 16,-6 6-96-16,1-4 0 0,0-1-16 0,-1 1 0 15,-4 1-144-15,1-4-32 0,-1-1 0 0,1-2 0 0,-1-4-32 0,3 0-16 16,-3-4 0-16,6-1 0 16,-2-4 64-16,2-2 16 0,2 1 0 0,-1-3 0 15,2-4-144-15,2 1-16 0,2-1-16 0,0-4 0 16,1 0-240-16,-1-2 176 0,0 0-176 0,0-5 160 0,1 5-160 0,-4-4 0 15,-1-3 0-15,-2 4 0 16,3-2-592-16,-4-2-112 0,-1 7 0 0,1-1-16 16,-5 1 0-16,-1 5 0 0,1 4 0 0,-4 7 0 0,0 5 432 0,-3 6 96 0,-2 3 0 0,1 0 16 15,4 5 704-15,-1 3 144 0,1 4 32 0,3 6 0 16,6-5 64-16,3 3 32 0,4-6 0 0,5 1 0 16,4-3-544-16,4 1-128 0,3-2 0 0,6-8-128 15,1 5-192-15,1-8-160 0,-19-24-32 0,0 0 0 0,68 73 144 16,-68-73 32-16,0 0 0 0,75 58 0 15,-75-58 496-15,0 0 96 16,0 0 32-16,90 45 0 0,-69-38 240 0,-7-3 48 0,0 1 16 0,-2-2 0 0,0-1-368 0,-1 0-80 16,-2-2-16-16,-2 2 0 0,-2-2-256 0,0 1 0 15,2-1 0-15,-5 4 0 0,-1 1 0 0,1 2 0 16,0-2 128-16,-2 7-128 16,0 2 0-16,-4 0 0 0,3 9-176 0,-4-2 176 0,3 1-144 0,0 1 144 15,0 5 0-15,2-2-144 0,4-2 144 0,1 4 0 16,-2-2 0-16,3 6 0 0,2-3 128 0,-2 4-128 15,-1 1 128-15,0 0-128 0,0 1 256 0,-5-2-32 0,-5 4 0 16,0-2 0 0,-2 1 256-16,-4-1 48 0,-2-2 16 0,-3-1 0 15,-3 1 288-15,-7 0 48 0,1-4 16 0,1 1 0 16,-4-6-304-16,3-3-48 0,6-5-16 0,5-4 0 16,6-7-336-16,1-1-64 0,7-4 0 0,7-5-18784 15</inkml:trace>
  <inkml:trace contextRef="#ctx0" brushRef="#br0" timeOffset="122324.3">27736 5266 8287 0,'-9'2'736'0,"4"-2"-592"0,3 2-144 0,4 0 0 0,0-2 1072 0,-1 1 176 0,1 3 32 0,0-3 16 0,3 3-1712 0,0-2-352 0,6-2-64 0,-1 0 0 15,-1-2-448-15,0-2-96 0,-2-1-16 0,0 2 0 0,0-1 1392 0,-2-3 160 16,2 0 96-16,-2 4 0 0,0-2 704 0,-1-2 144 16,1 1 32-16,0 3 0 0,-1-1-352 0,-1 3-64 15,1-1-16-15,-3-1 0 0,3 3-448 0,-2 0-112 0,-2 3-16 0,0-3 0 16,0 3 0-16,1 1 0 0,1-1 0 0,2 6 0 15,-1-2 0-15,4-2 0 0,-2 6 0 0,2-4 0 16,4 3-128-16,-3-3 0 16,3 2 0-16,-1-2 0 0,1 0 0 0,1 2 0 0,-3-2 0 0,-2 5 0 15,0-2 368-15,0 6 144 0,-2 1 16 0,0 4 16 16,-1 2 944-16,-3 3 192 0,1 4 48 0,-2 3 0 16,0 1-208-16,-2 0-48 0,1-3 0 0,-3 2 0 15,4 0-560-15,0-7-112 0,0 0-32 0,2-5 0 16,3-5-448-16,0-6-112 0,4 3-16 0,0-6 0 0,-1 1-192 0,-1-4-192 15,4-1 48-15,-4-5 0 0,3-1-192 0,-1-7-48 16,3 1 0-16,-3-5 0 16,3-2 384-16,4-3 0 0,-2-4 0 0,1-3 0 15,5-2 448-15,-3 2 0 0,2-3 0 0,0 3 0 16,1-4-272-16,-1 4-48 0,-2-6-128 0,-1 6 192 0,-2-2-192 0,0 2 0 16,1 2 0-16,-1-2 0 15,2 5-464-15,0 0-48 0,-2 4 0 0,0-1 0 16,0 4-496-16,1 4-96 0,3-2-32 0,-1 3 0 15,-3-2-1104-15,2 6-208 0,1-5-48 0,2 3-6080 0</inkml:trace>
  <inkml:trace contextRef="#ctx0" brushRef="#br0" timeOffset="123080.76">28253 5618 10127 0,'-3'2'896'0,"3"0"-704"0,0-2-192 0,2 0 0 0,-1 1 0 0,1 1 0 0,-2 0 0 0,0 7 0 0,2-1 0 0,-2 3 160 0,-4-1-160 0,1 2 160 0,1-3-160 0,-3 2 0 0,2-5 0 0,-3 3 0 0,3-4 0 0,-2-1-160 0,-2 1 160 0,0 0 0 0,0 1-128 0,0-3 128 0,-4 1-160 0,-1 2 160 0,2 0 592 0,-1-3 192 0,-1 6 48 0,0-4 0 16,1-1-224-16,1 1-32 0,1 2-16 0,2-2 32 0,4-3-112 15,-1 1-32-15,2 2 0 0,2 1 0 0,0-3-112 0,2-1-16 16,0 0-16-16,-2-1 32 15,2 1-512-15,-2-2-96 16,1 4-32-16,1-4 0 16,2 0-128-16,-3-4-16 0,-1 2-16 0,2-1 32 15,-2-1 16-15,2-1 0 0,0-5 0 0,-1 3 32 0,-1-5 384 0,0 1 0 0,0-1 0 16,-1-2 0-16,-1-2 400 0,0 4 48 0,0 2 16 0,-3-1 48 16,2 3-80-16,-1 1-16 0,2 3 0 0,1-3 0 15,1 5 32-15,0 1 16 0,0 1 0 0,0-4 48 16,0 2-144-16,0 1-32 0,1-5 0 0,-1 3 0 15,0 1-336-15,0-3 0 0,0-2-160 0,2 2 160 16,0-4 0-16,1-1 0 0,3 3 0 0,-1-5 0 16,2-2 240-16,2-4 80 0,1 2 0 0,4-3 16 15,0-5 80-15,3 1 16 0,1-3 0 0,-4-5 0 16,1-2-304-16,3-2-128 0,1-3 0 0,0-2 128 0,4-1-128 0,3-6 0 16,2-1 0-16,3-6 128 15,6-2 224-15,1-3 32 0,4 1 16 0,7-11 0 0,3-6-256 0,9-2-144 16,7-1 160-16,5-1-160 15,0-1-448-15,1-5-176 0,-3-6-32 0,-1 9-16 16,-1 4-1056-16,3 5-224 0</inkml:trace>
</inkml:ink>
</file>

<file path=ppt/ink/ink23.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7T21:07:15.375"/>
    </inkml:context>
    <inkml:brush xml:id="br0">
      <inkml:brushProperty name="width" value="0.05292" units="cm"/>
      <inkml:brushProperty name="height" value="0.05292" units="cm"/>
      <inkml:brushProperty name="color" value="#FF0000"/>
    </inkml:brush>
  </inkml:definitions>
  <inkml:trace contextRef="#ctx0" brushRef="#br0">5746 8880 911 0,'2'-5'0'0,"0"0"0"0,-1 1 0 0,1 3 0 0,2 1 480 0,-3-2 16 0,1 0 0 0,3-1 0 0,1-1-304 0,1-3-64 0,0 4-128 0,0-2 192 15,-2 3-496-15,0-5-96 0,-3 5-32 0,-1-3 0 0,1 1 432 0,2-3 176 0,-1 4-16 0,4-2 0 16,-5 0-160-16,1-4 0 0,1 4 0 0,-1-4 0 0,3 4 864 0,-5-1 96 16,3 1 0-16,-2-2 16 0,-2 6-80 0,1-3 0 15,-1 2-16-15,0-1 0 0,0 3 0 0,0-4 0 16,0 4 0-16,0 0 0 15,2 0-368-15,-2 0-64 0,2 0 0 0,0 0-16 16,-1 4-240-16,3-2-64 0,-2 1 0 0,-1 1 0 0,3-1 144 0,1-1 32 16,-2 3 0-16,3-3 0 15,-1-1 144-15,2 1 48 0,0-2 0 0,-2 0 0 0,2 0 80 0,0 0 0 16,0 2 16-16,0-2 0 0,2 0 176 0,-1 2 16 16,3-2 16-16,-2 3 0 0,-1-1-224 0,3 3-32 15,-1-3-16-15,4 0 0 16,-2 1-336-16,1-1-192 0,0-2 192 0,0 2-192 0,2-1 128 0,1 1-128 15,3 2 0-15,2-4 0 0,2-4 224 0,1 4-16 16,2-2 0-16,4 2 0 0,-6-1 240 0,2 1 32 16,1-2 16-16,-5 2 0 15,3 0-240-15,-3 0-32 0,3 0-16 0,-3 0 0 0,1 2 96 0,-2-1 16 0,2 1 0 0,1 3 0 16,-5-1 16-16,2-1 16 0,0 1 0 0,-2 3 0 16,-19-7-224-16,0 0-128 0,0 0 160 0,79 24-160 15,-60-19 0-15,2-3 0 0,0 3 0 0,1-3 0 16,-22-2 0-16,0 0 0 0,77 2 0 0,-49-4 0 15,3-3 0-15,-1 1 0 16,-1 3 0-16,-1-5 0 0,2 3 0 0,1-4 128 0,-3 3-128 0,2-1 144 0,-1-2-16 16,1 2 0-16,0 1 0 0,-3 1 0 0,1 0 32 0,-2-1 0 31,1 4 0-31,-3-2 0 0,0 2 32 0,-3 2 0 0,2 2 0 0,-2-4 0 16,0 1-64-16,0 1-128 15,1-2 192-15,-1 2-64 0,-2-1-128 0,2-2 0 16,-1 1 0-16,-1-2 0 0,0 0-144 0,0-3-16 0,0 2 0 0,0-1-9376 31,2-3-1856-31</inkml:trace>
  <inkml:trace contextRef="#ctx0" brushRef="#br0" timeOffset="1927.73">8446 9166 6447 0,'0'0'576'0,"1"-3"-576"0,3-1 0 0,-1 1 0 0,2-1 320 0,-1 1-32 0,3 3-16 0,5-6 0 0,9-4 144 0,5 1 32 0,2-5 0 0,0 7 0 0,0-3-448 0,-28 10 0 0,0 0-144 0,73-12 144 16,-49 5-528-16,-1 5 0 0,0-2 0 16,1 3 0-16,-3 1 272 0,2 0 64 0,-1 1 16 0,1-1 0 15,-23 0 800-15,0 0 144 0,0 0 48 0,108 9 0 16,-108-9 304-16,0 0 64 0,0 0 16 0,110 16 0 16,-110-16-96-16,0 0-16 0,103 3 0 0,-103-3 0 15,0 0-512-15,118-3-96 0,-118 3-32 0,85-2 0 16,-85 2-448-16,91 11 0 0,-91-11 0 0,89 10 0 0,-89-10 0 0,0 0 0 15,122 31 0-15,-122-31 0 0,0 0 0 16,105 27 176-16,-105-27-176 0,0 0 160 0,115 15 352 0,-115-15 80 16,0 0 16-16,127 0 0 0,-127 0-208 0,96-2-32 15,-96 2-16-15,106-5 0 0,-106 5-352 0,110-8 128 16,-110 8-128-16,94-4 0 0,-94 4 0 0,0 0 0 16,118 4 0-16,-118-4 0 0,0 0 224 0,112 10-32 15,-112-10 0-15,0 0 0 0,120 21 464 0,-120-21 96 16,94 17 16-16,-94-17 0 0,99 16-256 0,-99-16-32 15,93 9-16-15,-93-9 0 0,0 0-256 0,124 3-48 0,-124-3-16 0,0 0 0 16,116-2-16-16,-116 2 0 0,82-1 0 0,-82 1 0 16,89-9-128-16,-89 9 192 0,106-10-192 0,-106 10 192 15,119-16-192-15,-119 16 160 0,106-14-160 0,-106 14 160 16,101-16-160-16,-101 16 192 0,96-10-192 0,-96 10 192 16,96-2-192-16,-96 2 128 0,97 0-128 0,-97 0 128 15,109 0 32-15,-109 0 0 0,106-5 0 0,-106 5 0 16,103-16-160-16,-103 16 128 0,95-23-128 0,-95 23 128 15,91-20-128-15,-91 20 0 0,89-18 0 0,-89 18 0 16,92-16 0-16,-92 16 0 0,89-13 0 0,-89 13 0 16,89-7 0-16,-89 7 0 0,78-9 0 0,-78 9 0 0,77-7 448 15,-77 7 64-15,77-11 16 0,-77 11 0 0,76-8-256 0,-76 8-48 16,75-12-16-16,-75 12 0 0,72-9-208 0,-72 9 0 16,0 0 0-16,96-9 0 0,-96 9 0 0,0 0 0 15,87 4 0-15,-87-4 0 0,0 0 0 0,0 0 0 16,103 15 0-16,-82-8 0 0,-4 0 224 0,0 2 0 15,3 0 0-15,-5-2 0 0,1 5-64 0,-2-7-16 16,2 5 0-16,-1-3 0 0,1 2 16 0,1-4 0 16,3-3 0-16,-1 2 0 0,-19-4-160 0,0 0 0 15,0 0 0-15,89-4 0 0,-69 2 0 0,-2-1-192 16,1 1 64-16,-1 0 128 0,-5 2-304 0,1 0 64 0,-1 2 16 0,-1 0 0 16,0 0 224-16,2-1 0 0,2 1 0 0,-2-2 0 15,3 0 0-15,-17 0 192 16,0 0-48-16,75-5 0 0,-75 5-144 0,0 0 0 15,85-19 0-15,-59 7 0 16,2 5-432-16,-7-6-112 0,0 6-32 0,-3-3 0 16,-1 5-1008-16,-3 0-208 0,-2-1-32 0,-5 3-16 15,-2 1-16-15,-3 2 0 0,0 0 0 0,-4 0-7824 0</inkml:trace>
  <inkml:trace contextRef="#ctx0" brushRef="#br0" timeOffset="3685.29">3704 8947 11055 0,'2'-4'976'0,"-2"2"-784"0,3 1-192 0,-1-1 0 0,-2 0 560 0,0-1 64 0,3-3 16 0,-1-1 0 0,2-1-816 0,-1-1-144 0,-3 4-48 0,-3 0 0 31,-3-1-160-31,1 5-48 0,-5 1 0 0,3 1 0 0,-5 5 576 0,5-3 0 0,-4-1 0 0,4 1 0 0,5-1 1024 0,2 0 224 16,2 1 32-16,3 2 16 0,8-1 112 0,1-1 32 15,5-1 0-15,5-2 0 16,-3 0-512-16,7-2-96 0,5-3-32 0,-33 5 0 16,80-17-656-16,-35 3-144 0,4 3 0 0,4-3 0 31,2 1-1040-31,-2-3-208 0,-3 4-32 0,-3-2-16 0,-3 0 400 16,-1 0 64-16,-1 2 32 0,-2 0 0 0,-1-2 800 0,-1 5 0 0,0-3 0 0,1 5 0 0,-39 7 592 0,74-14 80 15,-74 14 16-15,82-4 0 16,-82 4 224-16,89-1 48 0,-89 1 16 0,87 1 0 15,-87-1-256-15,89 2-48 0,-89-2-16 0,94-5 0 16,-94 5-272-16,98-2-64 0,-98 2-16 0,99-2 0 0,-99 2-304 0,98 0 0 16,-98 0 0-16,96-3 0 0,-96 3 0 0,83-2 0 15,-83 2 0-15,0 0-11040 0</inkml:trace>
  <inkml:trace contextRef="#ctx0" brushRef="#br0" timeOffset="13091.5">19933 15539 18431 0,'-11'9'1632'0,"2"-4"-1312"0,4 0-320 0,3-3 0 0,2 0 912 0,-3 3 112 0,-6 2 32 0,-5 7 0 0,-3 5-544 0,-2 0-128 0,1-1 0 0,3-5-16 0,1 1-368 0,-2-5 0 0,4 2-160 0,-4-4 160 31,2-1-624-31,0 1-16 0,0 0 0 0,-5-3 0 16,3 6-272-16,-1-3-64 0,-4 6-16 0,0-3 0 0,2 4 656 0,0 5 128 0,-4 0 16 0,2 0 16 15,-1 8 432-15,1-3 96 0,2 2 16 0,-1 5 0 16,3 2 480-16,1 1 112 15,6 0 0-15,-2 1 16 0,6 2-64 0,5-1-16 0,1 3 0 0,3-1 0 16,2 4-304-16,6 5-64 0,1-2-16 0,2 7 0 16,2 2-384-16,-1 4-128 15,5 1 0-15,-3 0 0 16,2 6-528-16,2-3-224 0,0-2-32 0,2-1-16 0,4 0-1024 0,0-5-208 0,6-2-32 0,5-12-16 31,4-5 464-31,-42-35 80 0,97 40 32 0,-97-40-4256 0</inkml:trace>
  <inkml:trace contextRef="#ctx0" brushRef="#br0" timeOffset="13439.88">20720 15800 26719 0,'-10'7'1184'0,"1"-5"240"0,4 1-1136 0,1-1-288 0,4-2 0 0,0 0 0 0,2 2 496 0,0 1 32 0,1 6 16 0,-1-2 0 0,2 7-544 0,1 0-256 0,-3 3 32 0,-2 3 0 0,0 2-80 0,-2 4-16 16,2 9 0-16,-7 2 0 0,2 1 320 0,-1 2 0 0,-1 7 0 0,-1-2 0 0,-1 4 880 0,0-2 80 31,4 7 0-31,-4-2 16 0,4 4 368 0,0-2 64 0,3-3 0 0,-3 1 16 16,1 4-800-16,4-9-176 0,-1-4-16 0,1-6-16 15,1-4-976-15,3-9-192 0,3-3-32 0,3-9-14880 0</inkml:trace>
  <inkml:trace contextRef="#ctx0" brushRef="#br0" timeOffset="13642.3">21301 16692 25791 0,'-6'12'2304'0,"1"0"-1856"0,5-8-448 0,4-2 0 0,-3 1 1408 0,3 2 192 0,-1 4 48 0,1 10 0 0,3 6-1648 0,-2 1 0 0,-2-2-320 0,-1 4 32 15,-4-4-1872-15,-3 1-368 0,-3 4-80 0,-5-4-16 0</inkml:trace>
  <inkml:trace contextRef="#ctx0" brushRef="#br0" timeOffset="14112.87">22188 15929 28559 0,'1'5'2544'0,"5"-5"-2032"0,0 0-512 0,3-3 0 0,2-1 1232 0,4 3 160 0,-15 1 16 0,0 0 16 0,103-21-1104 0,-103 21-320 0,110-21 144 0,-110 21-144 31,96-14-1232-31,-96 14-320 0,0 0-64 0,104 16-16 16,-104-16-608-16,33 38-112 0,-26-7-16 0,-7 8-16 15,-5 2 1552-15,-7 3 320 0,-2 6 64 0,-5 1 16 0,-4 0 2144 0,-3 4 416 0,0 3 96 0,0-3 16 0,-4 3 80 0,2-1 32 16,-5 6 0-16,2-5 0 16,1-3-1376-16,-3-6-272 0,3 3-48 0,1-12-16 0,-1-1-640 0,2-4 0 15,2-8-208-15,0-6 48 16,3-3-496-16,4-8-112 0,0 1 0 0,2-6-16 15,3-5-208-15,3-2-32 16,3-7-16-16,2-1 0 0,5-4 528 0,1-5 128 0,1-6 0 0,5-6 16 0,2 2 368 0,4-8 0 16,6-5 0-16,3-1 0 0,3-10 0 0,8 5 240 15,2-5-16-15,6 1 0 0,1 9-224 0,4 1 128 0,2 0-128 0,-47 42 0 16,106-66 0-16,-106 66 0 0,107-49 0 0,-107 49 0 16,94-31-256-16,-94 31-64 0,0 0 0 0,109-32 0 31,-109 32-1088-31,0 0-208 0,94-19-48 0,-94 19-9088 0</inkml:trace>
  <inkml:trace contextRef="#ctx0" brushRef="#br0" timeOffset="14419.59">23751 15394 25791 0,'-13'11'1152'0,"5"1"224"0,3 0-1104 0,-1-5-272 0,6 2 0 0,2-4 0 0,3 2 1312 0,-3 9 208 16,5 5 32-16,5 10 16 0,6 4-672 0,2-4-144 0,5 4-32 0,3-2 0 0,1 2-720 0,1 2-288 0,1 3 16 0,1 1 0 16,1 3-736-16,0 7-144 15,-5 1-16-15,-5 2-16 0,-6 0 688 0,-7 0 144 0,-4 7 32 0,-8-2 0 16,-3 2 480-16,-6 0 96 0,-3 9 32 0,-7-1 0 0,-3 1 768 0,-6 0 160 0,-1 6 16 15,-2-10 16-15,1-5-64 0,1-1-16 16,1-3 0-16,4-3 0 0,5-12-1168 0,4-6-304 0,3-9-16 0,11-15-15968 16</inkml:trace>
  <inkml:trace contextRef="#ctx0" brushRef="#br0" timeOffset="14946.65">27968 12531 24879 0,'-16'5'2208'0,"6"-1"-1760"0,6 1-448 0,2-2 0 0,1 1 448 0,-5 1 16 0,-6 9 0 0,-9 9 0 0,-8 10-1168 0,-4 7-256 0,-2 2-32 0,0 3-16 16,0-3-272-16,2 0-64 0,1 1-16 0,-1 1 0 0,4-1 976 0,3-1 192 15,1 3 32-15,1 2 16 0,1 0 864 0,2 0 176 16,2 7 48-16,3-3 0 0,4-4 464 0,0 3 80 15,7-3 32-15,1 4 0 0,4-4-240 0,4 0-32 16,-1 5-16-16,6 1 0 0,3 2-496 0,4 4-96 16,1-1-32-16,4 1 0 0,5-1-432 0,2-4-176 15,4-6 128-15,2-1-128 16,-34-47-288-16,89 77-144 0,-89-77-16 0,114 58-16 16,-114-58-1376-16,141 31-272 0</inkml:trace>
  <inkml:trace contextRef="#ctx0" brushRef="#br0" timeOffset="15258.88">28635 12876 11967 0,'-24'0'1072'0,"8"0"-864"0,2 2-208 0,7-1 0 0,5-1 4736 0,4 2 896 0,0 2 176 0,0 1 32 0,-1 2-3840 0,3 7-768 0,1 3-144 0,2 2-48 0,0 4-1648 0,-2 5-336 0,-1 3-64 0,-3 4-16 16,1 3-592-16,-4 8-128 0,1-1-32 0,-3 0 0 0,2 7 1168 0,-4 1 224 0,0 2 64 0,1 3 0 16,-5 1 1472-16,1-1 288 15,0 1 64-15,0 5 16 0,-1-3-176 0,3-2-48 0,0-3 0 0,4-5 0 31,1-6-1296-31,4-10-400 0,-1-6-16 16,8-6-15040-16</inkml:trace>
  <inkml:trace contextRef="#ctx0" brushRef="#br0" timeOffset="15488.14">29351 13686 11967 0,'-8'19'1072'0,"-1"-3"-864"0,4-1-208 0,1-4 0 0,4-2 4000 0,0-4 752 0,2 5 160 0,-4 8 16 0,0 9-2944 0,2 12-576 0,-7-1-128 0,0 2-32 31,1-3-1648-31,-8-1-336 0,1-3-64 0,-2-1-16 16,1-3-1056-16,-4 1-224 0,3-4-32 0,-3-2-16 0,4-1-208 15,2-4-32-15</inkml:trace>
  <inkml:trace contextRef="#ctx0" brushRef="#br0" timeOffset="15990.18">29984 13040 35935 0,'-7'3'1600'15,"3"-1"320"-15,4-2-1536 0,4 0-384 0,3 0 0 0,0 0 0 0,-7 0 224 0,0 0-32 0,0 0 0 0,89-21 0 0,-89 21-1168 0,94-23-240 0,-94 23-64 0,90-17 0 16,-90 17-1488-16,77-11-304 0,-77 11-64 0,0 0-16 15,96 0 1312-15,-96 0 272 0,0 0 48 0,0 0 16 0,78 46 2896 0,-65-22 576 0,-10 6 112 0,-1 1 32 16,-2 4 528-16,-5 8 112 0,-8 10 32 0,-1 2 0 16,-3 10-1536-16,-4 1-304 15,-2 5-64-15,-3 1-16 0,-7-4-720 0,0 5-144 0,-4-2 0 0,-1-6 0 32,-2-1-880-32,0-11-128 0,0-10-16 0,2-8-16 15,-1-7 496-15,6-2 96 0,3-7 32 0,4-7 0 0,4-3 768 0,3-11 160 0,5-6 16 0,7-12 16 16,0-2-544-16,5-13 0 0,7-9 0 0,4-6 0 15,7-8-832-15,1-1-112 0,6-2-16 16,3-2-16-16,5 3 112 0,4 0 32 0,3 6 0 0,4 7 0 16,3 4 224-16,-1 6 48 0,-4 11 16 0,-40 26 0 0,73-42 384 0,-73 42 160 15,0 0-128-15,89-26 128 0,-89 26 784 0,0 0 240 16,89 5 64-16,-89-5 0 0,0 0 384 0,105 23 64 16,-105-23 32-16,88 16 0 0,-88-16-704 0,105 8-144 15,-105-8-16-15,115 0-16 16,-115 0-1808-16,106-14-352 0,-106 14-80 0,93-10-12784 0</inkml:trace>
  <inkml:trace contextRef="#ctx0" brushRef="#br0" timeOffset="16289.49">31754 12331 19343 0,'-19'14'1728'0,"5"-6"-1392"0,6 5-336 0,6-6 0 0,7 3 4480 0,2-5 832 0,5 6 176 0,-12-11 16 0,0 0-4032 0,87 80-800 0,-87-80-160 0,96 85-48 0,-49-36-640 0,-2 1-128 0,-1 3-16 0,-6-3-16 31,-4 4-640-31,-7 2-128 0,-2 1-32 0,-10-1 0 0,-6 5-64 0,-5 5-16 0,-11 4 0 0,-4-2 0 0,-6 5 1872 0,-4 4 368 15,-3-2 80-15,-3 3 16 16,-2 2 480-16,-4 4 112 0,-2-2 16 0,-5-2 0 0,0-2-1088 0,-6-12-224 16,1-3-32-16,5-18-19200 0</inkml:trace>
  <inkml:trace contextRef="#ctx0" brushRef="#br0" timeOffset="43702.48">7970 10648 6447 0,'-4'0'576'0,"1"-1"-576"0,-1 1 0 0,3-2 0 0,1 2 2144 0,0 0 320 0,1 0 64 0,1 2 16 0,0-2-3872 0,1 0-768 0,3-2-144 0,1-3-48 0,-2 1 1792 0,0-3 368 16,0-2 128-16,2 1 0 15,0-6 0-15,0 3 0 0,-2-4-144 0,1 1 144 0,-5-4 0 0,-1 1 0 16,-1-1-128-16,-5 3 128 16,5 4 0-16,-1-3-160 0,-2 6 160 0,3-3 0 0,-3 2 448 0,2 1 192 15,-1 1 64-15,3-4 32 0,-2 8-192 0,-1-2-32 16,1 1-16-16,-2 1 16 0,1 1-368 0,-2 2-144 16,1 0 0-16,-1 2 192 0,0 1-32 0,-2 2 0 15,-2 1 0-15,0-3 32 0,2 6 112 0,-3-2 16 16,1-2 0-16,2 4 16 0,-1-6 240 0,-1 6 64 15,2-4 0-15,0 0 32 0,2-3 320 0,-2 2 64 16,0 1 16-16,2-2 32 0,-1 1-144 0,1-2-16 16,0-1-16-16,3 1 32 0,-3 0-224 0,1 3-32 15,1-2-16-15,3 1 32 0,-2-2-208 0,2-2-64 16,2 1 0-16,1 1 48 0,1 3-368 0,3-1-128 16,0-1 0-16,2-1 176 0,1 0-48 0,2-2-128 0,4 2 192 0,1-2-16 15,-3 1-176-15,4-1 0 16,1 2 0-16,0 2 0 0,2-1 128 0,2 1 0 0,-23-4 0 0,0 0 0 15,69 17 224-15,-69-17 32 0,0 0 16 0,77 17 0 16,-77-17 48-16,0 0 16 0,89 20 0 0,-89-20 0 16,59 5-32-16,-59-5-16 0,58 1 0 0,-31-2 0 15,-27 1 96-15,54 0 32 0,-26-2 0 0,0 0 0 0,0 1-160 0,2-1-48 16,-2 0 0-16,1 0 0 0,1 2-336 0,5-5 128 16,0 3-128-16,3 1 0 0,0-1 0 0,2-2 0 15,7-1 0-15,-5 0 0 0,3 1 0 0,1-1 0 16,-6-4 0-16,-2 6 0 15,1-2 0-15,-1 0 0 0,-3-1 0 0,1 5 0 0,3-1 0 0,-3 2 0 16,-36 0 0-16,79 2 0 0,-79-2 0 0,78 7 0 16,-78-7 0-16,89 7 0 0,-89-7 0 0,84 5 0 15,-84-5 0-15,83 7-128 0,-83-7 128 0,70 0 0 16,-35-2 0-16,-2-3 0 0,2 3 0 0,1-1-128 16,1-3 128-16,-4-1 0 0,2 4 0 0,3-2 0 15,2-1 0-15,2-1 0 0,-4 6 0 0,3-3 0 16,0-1 0-16,1-2 0 0,-2 4 0 0,-40 3 0 0,72-4 0 0,-72 4 0 15,69 0 0-15,-69 0 0 0,63 2 0 0,-63-2 0 16,65 5 0-16,-65-5 0 0,66 12 0 0,-66-12 0 16,71 9 0-16,-71-9 0 0,75 10 0 0,-75-10 0 15,77 4 0-15,-77-4 0 16,78 0 0-16,-78 0-128 0,77-4 128 0,-40-1 0 16,-3-2 0-16,0 4 0 0,-3-3 0 0,0 3 0 15,1-2 0-15,-6 3 0 0,2 0 0 0,-4 1 0 0,-24 1 0 0,54 1 0 16,-54-1 0-16,51 0 0 15,-51 0 0-15,54 2 0 0,-54-2 0 0,59 0 0 0,-59 0 0 0,61-2 0 16,-61 2 0-16,64-1 0 0,-64 1 0 0,58-4 0 0,-58 4 0 0,49-2 0 16,-49 2 0-16,0 0 0 0,64 0 0 0,-43-1 0 15,2 1 0-15,-1 0 0 0,-2 0 0 0,0 0 0 16,3 0 0-16,-2 0 0 0,-2 0 0 0,-1 0 0 16,-1 0 0-16,-1 0 0 15,1 0 0-15,-5 1 0 0,2-1 0 0,0 2 0 16,2 0 0-16,-4 0 0 0,0-1 0 0,2 1 128 0,0 0 48 0,0 1 16 0,0-1 0 15,2-2 0-15,1 0-48 0,2 0 0 16,-5-2 0-16,4-1 0 16,-3 1-144-16,1-1 0 0,0 3 0 0,-1-4 0 0,-1 1 0 0,2-4 0 0,0 1 0 0,-2 3 0 31,1-4 256-31,-2 0-48 0,2 2 0 0,-1-4 0 0,2 4 0 0,-6-2 0 16,3 0 0-16,-1 2 0 0,-4 3-208 15,-1-3 176-15,0 3-176 0,-1-3 160 0,-1 3-160 0,0 0 0 16,-3 2 0-16,0-2 0 0,-1 2 0 0,-1 0 0 15,2 0 128-15,-2 0-128 0,-2 0 144 0,2 0 0 16,-1 0 0-16,1 0 0 0,-2 0 112 0,0 0 32 16,-3 0 0-16,1 2 0 0,-1 2-48 0,2-1-16 15,-3 1 0-15,1-1 0 0,2 1-224 0,-1-1 128 0,1 4-128 0,-2 0 0 0,-1-2 0 0,-1 6 0 16,-3-3 0-16,-2 6-12224 16,-4 2-2480-16</inkml:trace>
  <inkml:trace contextRef="#ctx0" brushRef="#br0" timeOffset="45736.3">12605 10455 12895 0,'2'2'1152'0,"-2"-1"-928"0,3-1-224 0,1 0 0 0,1-1-192 0,2 1-96 0,3-2-16 0,10-3 0 0,4 1-848 0,0-3-192 0,4-3-16 0,-3 1-16 16,3-3 528-16,-4-2 96 0,0 5 32 0,-4-5 0 0,2 6 720 0,-3-3 0 16,-1-1 128-16,-1 5-128 0,1 0 1232 0,-1-2 144 0,0 6 32 0,-1-2 0 15,3 1-64-15,4-1 0 0,-4 3 0 0,2 0 0 16,-21 2-752-16,0 0-144 0,75 0-48 15,-75 0 0-15,0 0-560 0,78 0-112 0,-78 0-32 16,0 0 0 0,84 0-528-16,-84 0-128 0,0 0 0 0,87 6-16 0,-87-6 640 0,0 0 128 15,80 15 16-15,-80-15 16 0,0 0 688 0,87 21 128 0,-87-21 16 0,0 0 16 16,96 26 496-16,-96-26 112 0,0 0 0 0,105 26 16 16,-105-26-304-16,0 0-64 0,103 23-16 0,-103-23 0 0,0 0-480 0,101 16-112 15,-101-16 0-15,66 2-16 16,-66-2-176-16,64 0-128 0,-64 0 144 0,72-2-144 0,-72 2 192 0,73-7-64 15,-73 7-128-15,77-4 192 0,-77 4 32 0,78-5 0 16,-78 5 0-16,82-5 0 16,-82 5-224-16,75-9 0 0,-75 9 0 0,75-9 0 0,-75 9 0 0,80-8 128 15,-40 1-128-15,-40 7 0 16,86-5 0-16,-43-1 0 0,-43 6 0 0,96-8 0 0,-96 8-144 0,94-4 144 16,-94 4 0-16,94 0-144 0,-94 0 144 0,80 9 0 15,-80-9 0-15,72 10 0 16,-72-10 0-16,0 0 0 0,101 23 0 0,-101-23 128 0,0 0-128 0,104 21 176 15,-104-21-176-15,0 0 192 0,105 22 176 0,-105-22 32 16,77 9 16-16,-77-9 0 0,85 5-160 0,-85-5-16 16,91 7-16-16,-91-7 0 0,80-3 0 0,-80 3 0 0,78-5 0 0,-78 5 0 15,79-4-80-15,-79 4-16 16,71 0 0-16,-71 0 0 0,70 2 16 0,-70-2 0 0,69 7 0 0,-69-7 0 16,74 7 112-16,-74-7 32 15,82 3 0-15,-82-3 0 0,80 0-144 0,-80 0-16 16,80 0-128-16,-80 0 192 0,78 0-192 0,-78 0 0 15,77-3 0-15,-77 3 0 0,77-4 0 0,-77 4 0 0,75 0 0 0,-75 0-160 0,74 6 160 0,-74-6 0 32,81 3 0-32,-81-3-128 0,75 7 128 0,-75-7 0 0,68 7 0 0,-68-7 0 15,0 0 0-15,90 4 0 16,-90-4 0-16,0 0 0 0,80 0 0 0,-80 0 0 0,0 0 0 0,84 0 0 16,-84 0 0-16,0 0 0 0,87 0 0 0,-87 0 0 0,66 0 0 0,-66 0 0 15,0 0 0-15,91 5-8672 16,-91-5-1728-16</inkml:trace>
  <inkml:trace contextRef="#ctx0" brushRef="#br0" timeOffset="48405.47">16695 7245 9215 0,'-9'-2'816'0,"4"0"-656"0,3 2-160 0,2 0 0 0,0 0 736 0,-2-1 112 0,-3-1 32 0,-2-3 0 0,0 1-560 0,-5 2-96 0,0 1-32 0,0-3 0 15,0 3-64-15,-1-3-128 0,-1 1 176 0,-1 1-176 16,-1-2 0-16,-1 4 0 0,-1 0 0 0,-3 0 0 16,-1 0 240-16,-1 0-64 15,-5 4-16-15,2 1 0 0,0 2 416 0,0 2 96 0,1 1 16 0,1 2 0 16,-1-3-320-16,1 7-64 0,1-1-16 0,-1 3 0 15,1-4-160-15,1 3-128 0,-3 1 192 0,3 2-192 0,-3 3 0 0,1-2 0 16,-1 3 0-16,-1-1 0 16,0 8 0-16,-2 3-144 0,0 4 144 0,-3 2 0 0,1 2 0 0,-6 1 0 15,-1 8 0-15,-3-8 176 0,0 3 208 0,0-3 64 16,-2 1 0-16,2 3 0 0,4-4 32 0,1 4 16 16,2-1 0-16,-1 1 0 0,3 1-208 0,5 1-32 15,0-4-16-15,5 4 0 0,5-4 672 0,4-4 144 16,3 2 32-16,8-3 0 0,1 0-96 0,1 0-16 15,6 2 0-15,-3-2 0 0,4 7-608 0,5-3-128 0,2 6-32 0,3-3 0 16,1 4-208-16,4-8 0 0,3 4 0 0,2-3 0 16,3-2 320-16,-31-42-16 0,80 83-16 0,-80-83 0 15,99 77-96-15,-99-77 0 16,121 75-16-16,-121-75 0 0,122 68-176 0,-122-68 0 0,120 59 0 0,-120-59 0 16,129 38 0-16,-129-38-224 0,157 11 32 0,-68-20 0 15,6-8-80-15,-2-13-16 0,-3-5 0 0,3-12 0 16,-6-9 288-16,7-6-192 0,7-5 192 0,-3-6-160 15,-6-5-48-15,-8 0-16 16,-11 3 0-16,-5 1 0 0,-4 5 80 0,2-4 16 0,-5 3 0 0,2-1 0 0,-2-1 128 0,-7-3 0 16,-5 0 0-16,-9 0 0 0,-5 4 0 0,-7 3 0 31,-2 0 128-31,-5 2-128 0,-5-2 128 0,-9 0-128 16,-6 7 160-16,-6 0-160 0,-9-5 192 0,-9 5-64 15,-6 5-128-15,-10 6 192 0,-8 3 96 0,-10 7 16 16,-9 5 0-16,-7 2 0 0,-2 7 640 0,-6-4 128 0,0 6 16 0,-3-4 16 0,5 0-128 0,3 2-16 15,-1-7-16-15,6-11 0 0,4-3-240 0,12-12-64 16,9-12 0-16,15-8 0 16,10-8-640-16,7-12-192 0</inkml:trace>
  <inkml:trace contextRef="#ctx0" brushRef="#br0" timeOffset="53931.17">26168 4247 2751 0,'-9'0'256'0,"2"0"-256"0,2 0 0 0,3 0 0 0,0-1 640 0,-1-1 64 0,-6 0 32 0,-3-3 0 0,-7 1-416 0,1-1-96 0,-1-3-16 0,2 2 0 0,4-1-208 0,-2 0 128 16,3 4-128-16,-2 1 0 0,1 0 992 0,1 1 96 15,-3 1 32-15,2-2 0 0,3 0 112 0,-4 2 32 0,5 0 0 0,1-2 0 16,2 2-672-16,-1 0-128 0,4-1-16 0,3 1-16 15,0-4-432-15,0 2 0 0,2-1 0 0,1 1 0 16,4-3 0-16,2-2 0 0,5 0-192 0,0-3 192 16,5 3-192-16,3-6 192 0,3 5-160 0,3-4 160 15,3 6 0-15,-1-2-144 0,3 1 144 0,-2 3 0 16,-1 1 0-16,-1 1 0 0,-1 2 0 0,0 3 0 16,-2 1 0-16,2-1 0 0,-28-3 0 0,0 0 0 15,0 0 0-15,108 30 0 0,-108-30 128 0,0 0-128 16,0 0 432-16,101 30 16 0,-101-30 0 0,0 0 0 15,0 0 192-15,0 0 64 0,98 36 0 0,-89-25 0 16,-2-4-288-16,-2 5-48 0,-5-3-16 0,-5 4 0 16,-4 5 304-16,-3 1 64 0,-6 4 16 0,-1 1 0 0,-2 0-32 0,-3 1 0 15,-1 6 0-15,-6-3 0 0,5 3-192 0,-7 1-64 16,1-1 0-16,-1 4 0 0,0 2 64 0,2 3 0 16,1-2 0-16,2-2 0 0,4 3-96 0,-2-3-16 15,3 6 0-15,2-4 0 0,0 3-272 0,4-3-128 16,1-2 128-16,4-6-128 0,3 0 0 0,4-8 0 15,5 1 0-15,0-4 0 0,2 0 0 0,3-3 0 16,2 0 0-16,0-4 0 0,2 0-144 0,1 0 144 16,4-3 0-16,-2 1 0 0,4-3 0 0,0-3 0 0,3 3 0 0,-2-7 0 15,4 1 0-15,2-4 256 16,-1-4-32-16,5-2 0 0,-3-3-224 0,2 2 0 0,-1-6 0 0,-5 2 0 16,-2 2 496-16,-2 3 0 15,-8 0 0-15,-4 4 0 16,-3 5-1808-16,-1 0-352 0,-3 4-80 0,-6 6-16 0,-1-1 1456 0,-6 10 304 0,-5 7 0 0,0 2 0 15,-1 7 336-15,-1 1-16 0,0 3-16 0,4 1 0 16,0 0-128-16,5 5-32 0,-2 0 0 0,6 6 0 16,-1-4-144-16,3 5 0 0,4-1 0 0,3-6 0 15,2 2 0-15,5-7 0 0,2 2 0 0,4-5 0 0,-12-37-128 0,35 69 128 16,-35-69 0-16,47 66 0 16,-47-66 0-16,54 60-176 0,-54-60 176 0,60 66-128 15,-60-66 128-15,57 59 0 0,-57-59 0 0,0 0 0 0,72 77 0 0,-72-77 0 16,0 0 0-16,38 71 128 15,-35-50-128-15,-1 2 0 0,-5-4 128 0,-6 7-128 16,-3 0 1280-16,-7 5 176 0,-1 1 32 0,-4 3 16 0,0-2-1504 0,-3 0-208 16,-4 0-96-16,0 0-16 0,-1 3 320 0,-1-8 0 15,4-2 0-15,-1-8 0 0,2-2-160 16</inkml:trace>
  <inkml:trace contextRef="#ctx0" brushRef="#br0" timeOffset="68826.23">5812 7607 7359 0,'-3'-3'656'0,"-1"3"-528"0,4-2-128 0,-1 2 0 0,1 0 0 0,0 2 0 0,-5-2 0 0,-2-2 0 0,0 4 0 0,-4-2 208 0,2 1-16 0,2 3-16 0,2 1 384 16,2-3 80-16,-1 1 0 0,4-3 16 0,0 2 272 15,-1 0 48-15,1-2 16 0,0 0 0 0,1 0-608 0,-1 2-128 32,0-1-32-32,-1 5 0 0,-3-3 496 0,1 4 112 15,-1 2 0-15,-1-1 16 0,0 8 176 0,-4 2 16 0,2 1 16 0,-2 2 0 0,0-1-592 0,1 0-112 16,-1-1-32-16,0 0 0 0,2 2-320 0,2-2 0 15,-2 2 0-15,2-2 0 16,1 5 0-16,3-3 144 16,-1 0-144-16,2 0 0 0,0 0 288 0,3 0-48 15,1 2-16-15,1-1 0 0,2 1-96 0,-2 0 0 0,2-3-128 0,0 8 192 16,-1-3-32-16,1-3-16 0,-1 6 0 0,-2-3 0 16,-1-3-144-16,-1 3 0 0,0 2 0 15,-4-2 128-15,0 4-128 0,-3-1 0 0,-2 7 0 0,-1-2 0 16,1 0 0-16,-7 0 0 0,1 1 128 0,3 0-128 15,-4-2 560-15,2-3 16 0,1 3 16 0,-1-6 0 16,5 2-128-16,-3-2-16 0,3 5-16 0,0-5 0 16,3 6-176-16,-1-3-48 0,3 4 0 0,1-1 0 15,1-6-208-15,1 3 176 0,5-4-176 0,2-4 160 16,-2 0-160-16,4-4 0 0,2 0 0 0,2 1 0 16,2-2 0-16,-6-3 0 0,6 0 0 0,-4 2 0 15,2-2 0-15,-2-1 0 0,4 2-176 0,-2 0 176 16,0-2 0-16,0-2 0 0,1 2 0 0,1-3 0 15,2 0 0-15,-1-2 0 0,2-4 0 0,-1 4 128 0,-4-2 0 0,5-1 0 16,0-2 0-16,5-1 0 0,-24-1 64 0,0 0 0 16,0 0 16-16,127 4 0 0,-127-4-48 0,0 0-16 15,140 7 0-15,-140-7 0 0,96 5-144 0,-96-5 0 16,0 0 0-16,127 18 0 0,-127-18 0 0,0 0 0 16,117 20 0-16,-117-20 0 0,0 0 0 0,129 18 0 15,-129-18 0-15,94 3 0 0,-94-3 0 0,101 0 0 16,-101 0 0-16,101-7 0 0,-101 7 240 0,89-14 16 15,-89 14 0-15,89-17 0 0,-89 17-256 0,92-21 0 0,-92 21 0 0,87-17 0 16,-87 17 0-16,96-14 0 0,-96 14 0 0,103-12 0 16,-103 12 0-16,101-16 0 15,-101 16 0-15,87-19 0 0,-87 19 0 0,73-23 0 16,-73 23 0-16,0 0 0 0,96-35-128 0,-68 23 128 0,-2 3 0 0,-3-3 0 16,-2 3-272-16,-2 1 48 15,-2 1 16-15,-1-4 0 0,0 6 64 0,-4-5 16 0,0 3 0 0,-2-2 0 16,1 0-16-16,1 4 0 0,-3-4 0 0,1 2 0 15,2 0 144-15,-1-3 224 0,-1 3-48 0,1-3-16 16,1-1 224-16,0 1 64 0,0-4 0 0,2 5 0 16,-3-5-448-16,-1 4 128 0,2-4-128 0,-5 0 0 0,0-2 0 0,2-1 0 15,-5-1 0-15,1 3 0 0,0-3 0 0,0-3 0 16,-5-3-144-16,2 3 144 0,0-5 0 0,1-4 0 16,-1 4 0-16,-2-5 0 0,0 1 0 0,-2-1 144 15,0-4-144-15,-1 0 128 0,-2 0-128 0,-2 2 0 16,0-9 0-16,-4 1 0 0,3-1 0 0,-5 0 0 15,5 4 0-15,-4-4 0 0,5 4 0 0,-6-1 0 16,8 3 0-16,-4-3 0 0,4 5 0 0,0-7-144 16,-2 1 144-16,2-1 0 0,0-3-176 0,-1-5 176 15,1 6-160-15,-4-4 160 0,1 3-320 0,-3 4 16 0,-1 4 16 0,0 2 0 16,-2 12 96-16,0-1 32 0,0 6 0 0,0 1 0 16,0 0 160-16,4 4 128 0,1-2-128 0,-3 0 176 15,5 6 160-15,-2-3 48 16,4-1 0-16,0 5 0 0,-4 0-256 0,2-2-128 0,0 6 160 0,0-4-160 15,0 2 0-15,-2-1 0 0,2 6 0 0,-1-3 0 16,-3 1 224-16,1 0 0 0,1 1 0 0,-1-1 0 16,-1 2-32-16,1-4 0 0,1 4 0 0,-3-1 0 0,0-1-192 15,-1 0 144-15,-1-1-144 0,-1-2 128 16,-3-1-128-16,-4 1 0 0,-1 2 0 0,-5-3 0 0,-3 1 0 16,-6 2 0-16,-3 1 0 0,-5 2 0 0,-1-2 192 0,-4 2 16 15,-2 2 0-15,1-2 0 0,6 2 64 0,-6-4 16 16,-5 2 0-16,1-5 0 0,1-2-160 0,1-2-128 15,3-7 192-15,-6-3-192 0,4-2 0 0,-9 0 0 16,-5 2 0-16,5 5 0 0,5 4-192 0,-9 3 16 16,-1 7 0-16,-4 9 0 0,1-1 48 15,-10 11 0-15,-4 1 0 0,-4 2 0 16,5 8-768-16,-2 6-160 0,0 6-32 0,6 9 0 16,5 3-1120-16,1-2-224 0</inkml:trace>
  <inkml:trace contextRef="#ctx0" brushRef="#br0" timeOffset="70592.38">7290 13736 11055 0,'-17'9'976'0,"3"0"-784"0,3-2-192 0,6-4 0 0,3 2 1408 0,2-5 224 0,0 2 48 0,0 2 16 0,0 1-480 0,0 5-112 0,2-1-16 0,2 1 0 0,-1-1-1088 0,1 2 0 0,1-3-240 0,-3 6 48 0,1 2 0 0,-3 1 16 16,-2 6 0-16,1-2 0 15,-1 2 176-15,0 3 0 0,0-2 128 0,1 0-128 0,1 6 656 0,0 0 64 32,-4 5 16-32,1 1 0 0,1 2 240 0,-3 2 48 15,1 4 16-15,-1 1 0 0,0 6-400 0,-2-1-96 16,0 6-16-16,-2 2 0 0,2 4-336 0,-3-6-64 0,1 0 0 0,-2-6-128 15,4 4 0-15,-1-3 0 0,1-6 0 0,3-5 0 0,1-3 0 0,1-3 0 16,4-6 0-16,1-5 0 0,-1-4 0 0,3-5 0 16,1-5-176-16,-3-7 176 31,2-1-1024-31,-1-2-112 0,-1-3-16 0,1-6 0 0,-3 1 64 0,-1-7 0 0,4-3 0 0,-4-7 0 0,-4-4 816 0,4-8 272 16,-1-4-160-16,-1-10 160 15,0-4 0-15,-1-5 256 0,1-8-48 0,-2-6 0 0,4-4-80 0,-5 3-128 16,4-3 176-16,1 3-176 15,1 1 0-15,4 3 0 0,1 1 0 0,2 5-192 16,6 1-96-16,0 6-16 0,2 7 0 0,1 3 0 0,3-1 304 0,2 6 0 16,3-1-128-16,-1 5 128 0,6 5 0 15,1 5 224-15,-1-1-32 0,3 1-16 16,2 4 16-16,-35 26 16 0,73-42 0 0,-73 42 0 0,68-38 176 0,-68 38 16 16,0 0 16-16,82-35 0 0,-60 33-32 0,-1 1-16 15,-2 2 0-15,-1 5 0 0,-3 6 192 0,1 0 32 16,-7 2 16-16,3 5 0 0,-5 6 224 0,-2-1 64 15,1 4 0-15,-6 5 0 0,-4-4-96 0,-3 1-16 16,-2 10 0-16,-6 2 0 0,-1 2-240 0,-5-4-48 16,-5-2-16-16,-2 2 0 0,-2-2-272 0,-3-1-48 15,-5-1-16-15,-6-4 0 0,-1-8-144 0,2-5 0 16,-6-3 0-16,5-11 0 16,-3 0-640-16,5-5 0 0,7-3 0 0,4-1 0 15,3-4-1936-15,7-6-400 0</inkml:trace>
  <inkml:trace contextRef="#ctx0" brushRef="#br0" timeOffset="70991.39">8283 13898 16575 0,'-27'7'1472'0,"7"-3"-1168"0,5-1-304 0,8 1 0 0,3-3 1584 0,4-1 256 0,0 4 48 0,-1-1 16 0,2 1-752 0,6-1-160 0,4-1-32 0,4-2 0 16,5 0-2288-16,-1-2-464 0,2 1-80 0,0-3-32 0</inkml:trace>
  <inkml:trace contextRef="#ctx0" brushRef="#br0" timeOffset="71967.48">9435 13433 11967 0,'-7'-1'1072'0,"4"-5"-864"0,1 5-208 0,2-1 0 0,2 2 928 0,0-5 144 0,-1-6 16 0,1 1 16 0,0-8-848 0,0-3-256 0,-1 0 128 0,3 4-128 15,-4 1-864-15,-5 2-240 0,-1 6-48 0,-1-1-16 16,-7 6 64-16,0 1 16 0,-3 5 0 0,-2 3 0 0,0 6 832 0,-4 2 256 0,-1 5 0 0,3 2 0 15,-7 1 1216-15,5 3 384 0,4-1 64 0,2-3 0 16,-1 2-112-16,4-4-16 0,6-2-16 0,-1-1 0 16,2 0-656-16,3-2-128 0,1-1-32 0,3 3 0 15,0 0-528-15,3-1-176 0,3 1 0 0,-1 2 0 16,4-1 128-16,1 0-128 0,0 1 0 0,4 1 0 16,4-2 0-16,-4 3 0 0,3-1 0 0,-1 0 0 0,1 0 0 15,-3 2 0-15,2 3-128 0,-6-1 128 0,1 0 0 0,-4-1 0 16,-2 1 0-16,-1 0 0 15,-4-3 752-15,-4 0 80 0,2-1 32 0,-1-7 0 0,-1 2 352 0,1-2 80 16,1-3 16-16,-5 1 0 16,4-5-592-16,-6-3-112 0,0 2-32 0,1-6 0 0,-6 0-128 0,-4 0-48 15,-1-5 0-15,-2-3 0 16,0 1-400-16,0-3 128 0,2-2-128 0,0-1 0 16,0 2-784-16,3-6-240 0,2 0-64 0,5-4 0 15,2-1-1376-15,6 1-288 0</inkml:trace>
  <inkml:trace contextRef="#ctx0" brushRef="#br0" timeOffset="73260.92">10057 13266 30399 0,'-33'0'1344'0,"14"-2"288"0,2 1-1312 0,5-5-320 0,6 3 0 0,5 1 0 0,-5-1 1088 0,-1-3 160 0,-1-2 32 0,-8 4 0 16,2 1-2880-16,-2 6-576 0,6 9-128 0,-4 6 0 16,3 4 384-16,1 5 96 0,0 4 16 0,1 4 0 0,0 1 400 0,0 4 96 15,-1 2 16-15,1 0 0 0,6 5 1040 0,-1 0 256 0,3 7 0 0,1-3 0 0,1-1 1152 0,3 1 224 16,-2-3 48-16,3-6 16 0,5-7 144 0,1-9 16 15,1-1 16-15,4-10 0 16,-4-1-1040-16,5-12-224 0,2 0-32 0,-19-2-16 16,0 0-992-16,0 0-192 0,79-49-32 0,-62 21-16 15,2-7-80-15,-3-5-16 0,1-7 0 0,1-3 0 16,-2-3 96-16,-1-1 16 0,-3-1 0 16,-1-1 0-16,-1 9 304 0,-1-4 64 0,0 6 16 0,-2 3 0 15,1 4 528-15,3 7 0 0,-4 6 0 0,0 8 0 0,-2 5 480 0,0 8 0 0,1 4 0 0,-3 4 0 16,0 6 800-16,1 6 144 0,-2 8 48 15,-1 4 0-15,1 9-160 0,2 3-32 0,1 5 0 0,-3 2 0 16,3 3-752-16,0-3-144 0,-1 7-48 0,1-3 0 16,0-8-336-16,2-4 0 15,0-4 0-15,3-8 0 0,1-6-384 0,1-3 16 16,4-8 0-16,1-5 0 16,-1-5-1056-16,1-5-224 0,1-3-32 0,-4-10-16 15,0-8-352-15,-2 0-64 0,0-7 0 0,-2 1-16 16,-1-4 960-16,0-1 192 0,1-3 32 0,1-2 16 0,-1 4 736 0,1-2 192 15,1-2 0-15,0-7 0 0,-1 2 0 0,1 0 144 16,-2 4-16-16,1 5-128 0,3 3 192 0,-7 7-192 0,3 7 192 16,-1 5-192-16,1 6 128 0,-5 8-128 0,1 4 0 0,1 7 0 15,-4 3 672-15,2 7 32 0,-1 10 0 0,3-1 0 16,-5 5 688-16,-1 6 144 0,3-1 16 0,-2 7 16 16,-1 2-480-16,-1 6-80 0,0 1-32 0,-1-6 0 15,1 3-320-15,-2-1-64 0,-2 6-16 0,3-4 0 16,-5-1 128-16,3-8 32 0,-1-1 0 0,-1-9 0 15,3-1-416-15,-3-10-96 0,2 3-16 0,-1-11 0 16,1 0-208-16,1-9 0 0,0-3 0 0,2-4 0 16,0-2 0-16,2-6-192 0,1-6 192 0,1-6-208 15,-1-3-640-15,4-6-128 0,-1-7-32 0,1-8 0 16,0-3-128-16,1-1-16 0,3-2-16 0,-4-1 0 16,3 5 624-16,1-1 128 0,1 7 32 0,2-1 0 0,-4-1 176 0,4 6 32 15,2 3 16-15,1 7 0 0,-3 2 160 0,0 7-192 16,2 5 192-16,0 3-192 0,-1 6 192 0,-3 0 0 15,6 3 160-15,-3 2-160 0,1 2 720 0,2 3 48 16,-1 0 16-16,-3 8 0 0,2 4 224 0,-1 6 32 16,-1 8 16-16,2 2 0 0,-7 9-144 0,1 1-16 15,-3 3-16-15,-2 2 0 0,-3-2-368 0,2 1-64 16,-3-2 0-16,-1-1-16 0,0-6-160 0,0-7-16 16,2-3-16-16,0-5 0 0,-2-8-240 0,0-6-128 15,2 0 128-15,-1-7-208 16,3-4-608-16,-1-5-112 0,2-2-32 0,1-6 0 15,-1-6-192-15,2-4-64 0,-5-3 0 0,1 2 0 16,2-5 640-16,-1-7 128 0,1 1 32 0,-3-5 0 0,3-1 416 0,-1-4-160 0,4 5 160 0,-3-7 0 16,4-1 0-16,0 1-128 0,-2 2 128 0,2 1 0 15,-4 10-192-15,0 8 0 0,2 7 16 0,-5 5 0 16,1 8 16-16,-1 4 0 0,0 8 0 0,-1 4 0 16,1 3 416-16,0 8 64 0,0 5 32 0,1 4 0 15,-1 2 832-15,1 5 160 0,3 3 48 0,1 4 0 16,-4 1-512-16,4 1-112 0,-2-1 0 0,4 1-16 0,1 3-208 0,4-3-32 15,0-1-16-15,0-6 0 16,0-2 912-16,2-8 176 0,1 5 32 0,1-10 16 16,1 5-1888-16,0-8-384 0,2-4-80 15,-21-15-16-15,0 0 736 0,0 0 0 0,92 13 0 0,-92-13 0 16,0 0 160-16,0 0 32 0,96-40 0 0,-73 19 0 0,-1-4 64 0,-2-4 0 16,-5 1 16-16,-1-4 0 15,0-1-112-15,-2-2-32 0,-3 4 0 0,2-5 0 0,-4 2-128 16,0 0 0-16,0 1 0 0,-4-1 0 0,-1-2 0 0,-2-1 0 0,0 1 0 0,-5 3-176 15,-2 0 32-15,-4 5 0 0,-1 0 0 0,-2 9 0 16,0 5 16-16,-3 7 0 16,1 7 0-16,-3 3 0 0,1 11 128 0,-3 5 144 0,4 6-16 0,-2 6-128 15,1 4 576-15,4 5 16 16,2 7 0-16,-2 2 0 0,6-1 96 0,1 3 16 0,5 12 0 16,2 1 0-16,2 4-192 0,3 0-48 15,5 5 0-15,1-1 0 0,4-10-208 0,6-1-64 16,5-9 0-16,6-3 0 0,4-12-192 0,-36-37 0 0,81 50 0 15,-81-50 0 1,87 21-1792-16,-87-21-288 0</inkml:trace>
  <inkml:trace contextRef="#ctx0" brushRef="#br0" timeOffset="73659.05">12394 14269 31327 0,'-35'11'1392'0,"11"-6"272"0,12-2-1328 0,1-1-336 0,10-2 0 0,2-2 0 0,3 1 1232 15,3-3 176-15,3-6 48 0,11-1 0 0,-21 11-1456 0,66-43 0 0,-66 43-320 0,91-52 48 16,-91 52-2272-16,98-61-448 0,-98 61-80 0,109-61-9664 0</inkml:trace>
  <inkml:trace contextRef="#ctx0" brushRef="#br0" timeOffset="74107.22">13616 13588 19343 0,'-18'0'1728'0,"6"-1"-1392"0,5-1-336 0,5-2 0 0,1-1 1536 0,-5 2 224 0,-6-1 48 0,-10-8 16 0,-3 1-1424 0,-8-1-272 0,2 5-128 0,1 2 0 16,2 10-1536-16,0 2-416 0,0 9-80 0,2 3-16 15,4 6 256-15,-1 8 32 0,0 3 16 0,4 4 0 0,2 2 1376 0,3 5 368 16,-2 0 0-16,6 7 0 0,4 2 1440 0,3 3 400 16,5 0 80-16,-1-5 0 0,6 0-528 0,0-10-112 15,6-2-32-15,1-11 0 0,1-1-672 0,4-10-144 16,4-2-32-16,0-9 0 0,-23-9-400 0,0 0 0 0,0 0 0 0,96-16-176 16,-96 16-96-16,47-45-32 15,-28 19 0-15,0-11 0 0,0-1 304 0,-1-8 0 0,1 1-128 0,-4-7 128 16,-1 0 0-16,-1 1 0 15,-3-5 0-15,-1 1 144 0,-1 1-144 0,-2 0 0 0,-1 8 0 0,4-6-176 16,-6 0 176-16,4 8 0 16,-2 2 0-16,0 11 0 0,-1 7 0 0,-1 8 0 0,-1 7 0 0,-2 9 0 15,2 6 0-15,-2 2 0 0,0 11 0 0,-2 4 0 16,4 10 432-16,-4 5 64 0,2 1 16 0,0 8 0 16,-2 2 64-16,2 3 32 0,-1 0 0 0,1 0 0 0,3-1-304 15,1-2-64-15,3-8-16 0,1-6-8608 16,5-10-1728-16</inkml:trace>
  <inkml:trace contextRef="#ctx0" brushRef="#br0" timeOffset="74452.92">14306 13287 26719 0,'-21'5'1184'0,"7"-1"240"0,4 1-1136 0,3-2-288 0,3-1 0 0,2 0 0 16,1 0 880-16,-6-1 112 0,-4 10 32 0,-3 3 0 0,-3 5-736 0,-1 5-144 0,-1 2-16 0,-2 6-128 0,4-1 0 0,-2-1 0 15,3 3 0-15,-1-5 0 0,4 3 0 0,-1-5 0 16,2 6 128-16,4-3-128 0,2-3 144 0,1-1-16 0,5 3-128 0,2-4 192 16,5 4-192-16,0-4 0 0,3-1 0 0,2-2 0 31,-1-2-640-31,3 2-240 0,3 1-32 0,-3-1-16 15,0-2-96-15,-2-1-32 0,1-4 0 0,-5 1 0 0,-6-1 816 0,-4 4 240 0,-1 4 0 0,-9-1 0 16,-1 2 1328-16,-1 5 384 0,-5-2 80 0,-5 5 0 16,-2 1 32-16,-2-1 0 0,0 6 0 0,-2-1 0 15,1-3-928-15,-1-3-176 16,0 0-32-16,1-10-16 0,1 0-672 0,-2-8 0 0,4-7 0 0,-2-8-11664 0,6-10-2352 31</inkml:trace>
  <inkml:trace contextRef="#ctx0" brushRef="#br0" timeOffset="74785.92">14829 12564 35007 0,'-23'9'3120'0,"9"-4"-2496"0,5 0-496 0,6-3-128 0,3 0 960 0,-5 3 160 0,-9 5 32 0,-7 10 16 0,-4 8-1488 0,-6 10-320 0,1 11-48 0,2-1-16 16,6 6-2768-16,-4 2-560 0,1 5-128 0,1 5 0 15,5 0 1040-15,-4 6 224 0,4 3 32 0,3 0 16 0,-3 0 2848 0,3-2 576 16,4 3 128-16,5 3 0 0,4 10 2400 0,-1 3 480 15,8 4 80-15,1 1 32 0,11-1-1104 0,3-2-224 0,5-2-32 0,4-5-16 16,5-3-1296-16,6-9-272 0,1-2-48 0,5-17-16 31,2-11-1072-31,12 2-192 0</inkml:trace>
  <inkml:trace contextRef="#ctx0" brushRef="#br0" timeOffset="75436.09">15550 13304 23039 0,'-28'-8'2048'0,"11"2"-1648"0,3-1-400 0,2 1 0 0,6 2 1872 0,5 2 304 0,-6 1 48 0,-6-5 16 0,-2-2-832 0,-8 4-176 0,-3 2-16 0,-2 6-16 15,2 12-1792-15,-2 4-368 0,4 10-64 0,-4 5 0 16,0 7-1984-16,0 1-384 0,0 6-64 0,2 0-32 16,-2 3 1632-16,0 4 320 0,4 3 64 0,1 7 0 0,4 0 2768 0,5 4 560 15,5 1 96-15,1-4 32 0,6-6 64 0,2-2 0 16,5-5 16-16,2-4 0 0,5-10-800 0,2-5-176 0,2-5-16 0,3-9-16 16,2-6-832-16,-21-15-224 0,0 0 0 0,0 0 0 31,110-19-816-31,-84-7-240 0,0-2-48 0,-7-7-16 15,2-3 96-15,-2-11 0 0,0 1 16 0,-1-8 0 0,-1-3-224 16,-4-4-48-16,-3 4-16 0,0-2 0 16,-1 3 288-16,0 1 64 0,0 1 16 0,-1 4 0 0,1 0 784 0,1 11 144 15,-1 5 0-15,2 8 0 0,-3 7 464 0,-1 9 16 0,-1 8 0 0,-1 4 0 16,-5 7 752-16,2 7 160 16,1 9 16-16,-3 3 16 0,2 9 192 0,-2 5 48 15,0 11 0-15,-2 3 0 0,0 1-928 0,-1 11-176 0,1 13-48 0,-5 6 0 16,0 4-272-16,4 5-64 0,-4 5-16 0,3-1 0 15,1-6 464-15,1 0 80 0,-2-4 32 0,3-5 0 0,-5-3-192 16,5-5-32-16,1-3-16 0,0-8 0 0,0-8-496 16,1-9 0-16,5-7 0 0,-1-5 0 15,5-11 0-15,3-7 0 0,2-1-128 0,3-12 128 16,-18-4-640-16,0 0-32 0,0 0 0 0,76-46 0 16,-62 15-208-16,-5-6-32 0,0-3-16 0,-8-8 0 0,-1-3 480 0,-1-1 112 0,-4 5 16 0,-4 0 0 31,-2 0 144-31,-1 0 48 0,-4 0 0 0,-1 1 0 15,0 8 128-15,-6 0 0 0,2 1 0 0,-10 2 0 16,1 6 160-16,-3-3-32 0,0 1-128 0,0 5 192 16,8 2 64-16,3 4 0 0,3 6 0 0,1 1 0 15,4 6-256-15,4-2 0 0,4 4 0 0,5-2 0 16,6 0-1280-16,4-2-208 0</inkml:trace>
  <inkml:trace contextRef="#ctx0" brushRef="#br0" timeOffset="75721.92">16040 12752 41471 0,'-18'40'1840'0,"10"-12"368"0,6 0-1760 0,4-5-448 0,5-6 0 0,1-1 0 0,6 8 240 0,11 16-48 0,13 25 0 0,14 22 0 0,7 9-192 0,4-2-288 0,-4 0 64 0,-3-11 16 31,0-3-1200-31,-7-3-256 0,-4-2-32 0,-7 0-16 16,-11 0-2496-16,-15 0-496 0,-11 5-96 0,-13-4-32 0,-9-1 1040 16,-12 0 208-16,-7-2 32 0,-12 6 16 0,-6 1 4512 0,-3 5 912 0,-1-1 176 0,-1-2 48 15,2-2-128-15,-5-7 0 0,0-3-16 0,-1-8 0 16</inkml:trace>
  <inkml:trace contextRef="#ctx0" brushRef="#br0" timeOffset="79499.69">8353 16392 19343 0,'-2'2'1728'0,"2"-2"-1392"0,0 0-336 0,0 0 0 0,2 0 192 0,-2 0-16 0,2 0-16 0,0 0 0 0,1 0-976 0,2 0-192 0,-3 0-32 0,2 2-16 15,1-2 720-15,2 2 144 16,-4-1 16-16,2 1 16 0,1 0 160 0,1 3 0 0,-4-1 0 0,2 1 0 0,1 2 384 0,-1 0 16 15,-3 2 0-15,3 4 0 16,-2 7 752-16,1 2 160 0,1 6 32 0,-3 2 0 16,3 5-416-16,2 3-80 0,-2 7-16 0,2 0 0 15,0-1-240-15,-2 6-48 0,2 1-16 0,-1 0 0 16,-1 3-176-16,-2 1-32 16,-1 4-16-16,2 1 0 0,-3-1-304 0,1-2 128 0,-2 3-128 0,-3-8 0 0,1-5 0 0,-3-7 0 15,3-5 0-15,-5-4 0 31,3-6-672-31,1-5-32 0,1-2-16 0,0-8-7104 0,1-1-1424 0</inkml:trace>
  <inkml:trace contextRef="#ctx0" brushRef="#br0" timeOffset="79842.3">8329 16864 8287 0,'-2'-33'368'0,"-1"12"80"0,1 1-448 0,0 2 0 0,0 6 0 0,2 3 0 0,0-6 1232 0,0-10 176 0,2-15 16 0,0-9 16 0,5-3 224 0,0 9 64 0,5 1 0 0,5 5 0 0,3 4-736 0,-1 7-144 16,2-2-16-16,3 7-16 0,0 4-480 0,1 1-80 16,-25 16-32-16,0 0 0 0,75-12-16 0,-75 12 0 15,0 0 0-15,82 12 0 0,-82-12-80 0,0 0-128 16,92 33 176-16,-92-33-176 0,0 0 0 0,108 33 0 16,-108-33 0-16,0 0 0 0,105 26 0 0,-105-26 0 15,0 0 0-15,0 0 0 0,104 34 0 0,-104-34 0 16,0 0-160-16,0 0 160 0,0 0 0 0,56 54 0 15,-56-41 0-15,-2 1 0 0,-5 2 0 0,-5 5 0 16,-5 7 0-16,-13-2 0 0,-3 5 624 0,-11-5 240 16,-8 2 48-16,-4-3 16 0,-3-6 192 0,1-2 32 0,3 1 16 0,1-3 0 15,3 3-272-15,-1-3-48 0,1 3-16 0,6-2 0 32,0 1-1280-32,5-3-256 0,5-4-48 0,5 3-16 0,6-8-1728 15,5 5-368-15</inkml:trace>
  <inkml:trace contextRef="#ctx0" brushRef="#br0" timeOffset="80183.53">9786 16389 21183 0,'-6'0'1888'15,"1"0"-1504"-15,3 0-384 0,8-2 0 0,-3-1 1232 0,4-1 176 0,5 3 48 0,6-5 0 0,-18 6-3056 0,66-22-592 0,-66 22-128 0,89-30-32 0,-89 30-80 0,83-17-32 0,-83 17 0 0,82-9-3056 16</inkml:trace>
  <inkml:trace contextRef="#ctx0" brushRef="#br0" timeOffset="80453.3">9780 16878 34095 0,'-19'4'1504'0,"3"-2"320"0,6 1-1456 15,7-3-368-15,3 0 0 0,3 0 0 0,4 0-128 0,-2 0-112 0,9 0-16 0,-14 0 0 0,0 0-1504 0,84-23-304 0,-84 23-64 0,76-31-16 16,-76 31-480-16,88-36-80 0,-88 36-32 0,101-39 0 0</inkml:trace>
  <inkml:trace contextRef="#ctx0" brushRef="#br0" timeOffset="80769.42">11169 16032 24879 0,'-9'7'1088'0,"4"-4"256"0,5 4-1088 0,0-3-256 0,0-1 0 0,4-1 0 0,1 2 0 0,5 4 0 0,3 3-208 0,-13-11 80 0,0 0-192 0,66 45-48 0,-66-45 0 0,0 0 0 16,0 0 64-16,97 30 16 0,-97-30 0 0,0 0 0 15,81-2-432-15,-81 2-96 0,0 0-16 0,83-11 0 16,-83 11 544-16,0 0 96 0,79-14 32 0,-79 14 0 15,0 0 160-15,75-15 0 0,-75 15 0 0,0 0 0 16,71-18-640-16,-71 18-32 0</inkml:trace>
  <inkml:trace contextRef="#ctx0" brushRef="#br0" timeOffset="81029.16">11105 16309 33167 0,'-19'10'2944'0,"5"-4"-2352"0,8 1-464 0,8-6-128 0,2 1 848 0,-4 1 160 0,0 4 16 0,0 7 16 16,7 2-1552-16,3-2-304 0,-10-14-64 0,0 0-16 0,0 0-1024 0,94 26-224 0,-94-26-32 0,0 0-16 31,112-9 176-31,-112 9 32 0,82-14 16 0,-82 14 0 15,88-13 368-15,-88 13 64 0,86-2 0 0,-86 2 16 0,82 3 1136 0,-82-3 208 0,0 0 176 0,108 30-208 16,-108-30 208-16,0 0 0 0,94 45 0 0,-94-45-5696 16</inkml:trace>
  <inkml:trace contextRef="#ctx0" brushRef="#br0" timeOffset="81720.42">12818 16192 13823 0,'-2'-7'608'0,"0"-1"128"0,2 2-592 0,0 5-144 0,0-3 0 0,0 2 0 0,0 1 320 0,0-6 16 0,0 3 16 0,0-3 0 0,-5-3-160 0,1 4-16 0,-3 1-16 0,-3-2 0 15,0 4-160-15,-3-1 0 0,-1 1-160 0,-3-2 160 16,-2 3-384-16,-2 2 0 0,0 0 16 0,0 2 0 16,0 3 1024-16,0 0 208 0,4 0 32 0,-1 6 16 15,1-1 1072-15,3 4 224 0,2 4 32 0,-4-3 16 16,4 6-1136-16,2 0-224 0,1 2-64 16,4 5 0-16,-1-2-656 0,6 0-176 0,0 0 0 0,0 0 0 0,4 0 0 0,1-1 0 31,6-1 0-31,-1 2 0 0,2-2 0 0,4-3 0 0,-2 2 0 0,-14-23 0 15,0 0-160-15,49 45 160 0,-49-45 0 0,0 0-144 32,0 0-352-32,0 0-64 0,90 19-16 0,-90-19 0 0,0 0 160 0,0 0 32 0,65-34 0 0,-51 16 0 15,1-1 240-15,1-5 144 0,1-6-160 0,-3 2 160 16,2 0 192-16,1-5 144 0,1 4 32 0,-1-3 0 16,1 6-64-16,-3-4-16 0,5 8 0 0,-3-1 0 15,2 6-80-15,-7 1-16 0,-12 16 0 0,0 0 0 0,0 0 80 0,0 0 16 0,0 0 0 0,0 0 0 31,0 0 192-31,86 21 32 0,-76 0 16 0,1 7 0 16,-3 3 144-16,1 7 32 0,0 9 0 0,0 7 0 0,-1 7-224 16,1 11-32-16,0 8-16 0,-1-3 0 0,-1-1-432 0,0-1 0 15,-1 0 128-15,1 0-128 0,3 5 0 0,-3 4 192 16,2-1-192-16,-1 1 192 0,6-6 448 0,-5-3 80 0,5-2 32 0,2-7 0 16,3 1-448-16,-2-19-96 15,-1-4-16-15,1-18 0 0,-17-26-448 0,0 0-80 0,0 0-32 0,0 0 0 31,0 0-656-31,0 0-144 0,51-42-32 0,-56 9 0 0,1-9 1040 0,-8-6 160 16,2 1 128-16,-4-7-128 0,-4-6 224 0,-3 1-48 16,-3 0-16-16,-1-2 0 0,1 4 16 0,-6-3 0 15,3 3 0-15,-7 3 0 0,5 7 176 0,-4 0 32 16,-4 5 16-16,1 2 0 0,-3 5 32 0,4 2 0 16,6 9 0-16,3 1 0 0,6 4 192 0,6 3 32 15,8 4 16-15,6-5 0 0,3 4-512 0,11-6-160 16</inkml:trace>
</inkml:ink>
</file>

<file path=ppt/ink/ink24.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7T21:08:48.594"/>
    </inkml:context>
    <inkml:brush xml:id="br0">
      <inkml:brushProperty name="width" value="0.05292" units="cm"/>
      <inkml:brushProperty name="height" value="0.05292" units="cm"/>
      <inkml:brushProperty name="color" value="#FF0000"/>
    </inkml:brush>
  </inkml:definitions>
  <inkml:trace contextRef="#ctx0" brushRef="#br0">5514 11530 911 0,'-12'0'0'0,"4"0"0"0,4 0 0 0,2 0 0 0,1 0 768 0,-3-6 64 0,-3 3 0 0,-3-2 16 0,-1-6-192 0,4-1-32 0,4-4-16 0,3-1 0 0,2 1-608 0,3 1 0 0,2 2-144 0,0 1 144 0,0 2-272 0,-2 4 64 0,0 3 16 0,0 0 0 16,-3 1 192-16,0 0 0 0,0 2 0 0,-4 2 0 15,0 0 640-15,0 3 64 0,1 0 0 0,-3 7 16 16,4 0 368-16,0-1 64 0,2 3 0 0,1 0 16 16,6 0-528-16,2 0-128 15,1 1 0-15,5-1-16 0,-3 4-496 0,5-1 0 0,2 6 0 0,2-1-160 31,-4 1-336-31,-5 5-64 0,2 0-16 0,-2 3 0 0,-2 0 192 0,-7 4 48 0,-2 0 0 0,-1 3 0 16,-4 4 464-16,-1 5 112 0,-2-5 16 0,-7 5 0 16,1 0 496-16,-3 4 96 0,0-4 32 0,0 5 0 15,0-3 208-15,0-2 64 0,0 3 0 0,2-6 0 16,4 3-112-16,2-4-16 0,-1-1 0 0,4-4 0 0,1-3-592 0,0-5-128 16,1-4-32-16,1-5 0 0,0 1-272 0,-2-2 0 15,2 2 0-15,-2-6-144 16,-1 1 144-16,-1-1-128 0,1 0 128 0,-3-2-128 15,5-4 128-15,-5 1 0 0,3-3 0 0,-2 3 0 16,3-6 256-16,0 4-32 0,1-6 0 0,-5 2 0 16,5-3 112-16,-1 2 32 0,2-3 0 0,0 5 0 0,2-5-112 0,5-1 0 15,0 2-16-15,5-4 0 0,-2-1-112 0,6-4 0 16,1 2-128-16,4-9 192 0,4 1-192 0,1-6 0 16,0-2 0-16,2 6 0 0,-2-3 0 0,0 3 0 0,0 1 0 15,-1 3 0-15,-5 3 0 0,3 2 0 16,2 3 0-16,-1-1 0 0,2 4 0 0,0 0 0 15,2 6 0-15,2-5 0 0,-30-1 240 0,0 0 0 0,103 4 0 0,-103-4 0 16,0 0 192-16,115-2 32 0,-115 2 16 0,0 0 0 16,109-12-176-16,-109 12-48 0,0 0 0 0,114-26 0 15,-114 26-256-15,85-32 128 0,-85 32-128 0,92-26 0 16,-92 26 144-16,103-29-144 0,-103 29 0 16,110-19 144-16,-110 19-144 0,104-9 0 0,-104 9 0 0,0 0 0 15,126-2 0-15,-126 2 128 0,0 0-128 0,101 17 0 0,-101-17 192 0,0 0-32 16,92 23-16-16,-92-23 0 0,0 0 304 0,103 28 64 15,-103-28 16-15,0 0 0 0,117 30-64 0,-117-30-16 16,0 0 0-16,127 20 0 0,-127-20-240 0,0 0-48 16,112 9-16-16,-112-9 0 15,0 0-144-15,94 11 0 0,-68-8 0 0,-26-3 0 16,0 0 0-16,0 0 0 0,111 23 144 0,-84-15-144 0,-1 1 320 0,0 2 0 16,2-3 0-16,-4 5 0 0,7-5-16 0,-4 4-16 15,4-1 0-15,-31-11 0 0,0 0-160 0,96 21-128 16,-96-21 192-16,0 0-192 15,97 0 0-15,-97 0 0 0,0 0 0 0,98-19 0 0,-98 19 128 0,0 0-128 16,99-30 0-16,-99 30 0 16,0 0 0-16,91-24 0 0,-63 15 0 0,-2 4 0 0,4 3 128 0,-6 2-128 0,-1 2 0 0,1 1 0 15,0 4 208-15,-3 0-64 0,-1 0-16 0,-1 5 0 16,2-1 0-16,-2-1 0 16,-2 2 0-16,-1-1 0 0,1 1-128 0,-5-2 0 0,2 1 0 0,0-6 128 15,2 2-128-15,-4-2 0 0,0-3 0 0,4 2 0 16,-5-3 0-16,-1 3 0 15,0-4 0-15,-3 0 0 0,0 2 0 0,-1-1 0 16,-1 1 0-16,-3 0 0 0,1 0 128 0,-1-2-128 16,-2 1 0-16,0-1 128 0,2 0 176 0,-2 0 16 15,1 0 16-15,-1 0 0 0,0 0-192 0,0 0-144 0,2 0 192 0,-4-3-192 0,2-1 0 0,0 1 0 32,0-6 0-32,0 6 0 0,2-1 0 0,-2-3 0 0,5 0 0 0,-3-5 0 0,3 3 0 0,1-5 0 31,0 4 0-31,-2-2 0 0,3-2 0 0,2-2 0 0,-4 2 0 0,0-2 0 0,0-1 0 0,-1 3 0 15,-1-2 0-15,-3 6 0 16,2-2 0-16,-4 3-192 0,-1 0 16 0,-1 6 16 16,3-4 160-16,-3-2-208 0,1 4 80 0,-1-2 128 15,1 0 0-15,-1-2 0 0,2 1 0 0,1-3 0 16,1 1 0-16,-2-6 0 0,2 2 0 0,-2-2 0 16,2 1 0-16,-2-3 0 0,2 1 0 0,-1-2 0 15,-1 1 0-15,2-3 0 0,0 2 0 0,2-2 0 16,-1 2 0-16,1 0 0 0,0-2 0 0,0 2 0 15,-1 0 0-15,1 0 128 0,2 0-128 0,-4-2 0 16,0-2 0-16,0 0 128 0,1 2-128 0,1-1 0 0,-2-4 0 16,2 0 0-16,0-1 0 0,-1-2 0 15,3 1 0-15,-2-2 0 0,3-1 0 0,-3 3 0 0,1-3 0 0,1 1 0 16,1-3 0-16,0 2 0 0,2 3 0 0,3-3 0 16,-1-4 0-16,2 5 0 0,-1-1 0 0,2-4 0 15,4-3 0-15,3-4 0 0,0-2-176 0,4-1-64 16,0 5-16-16,1-4 0 15,0 4-576-15,-3 2-128 0,2 5-32 0,-6 0 0 16,3 1 96-16,-7 6 32 0,1 4 0 0,-5-1 0 0,0 4 544 0,-2 1 96 16,-4 6 32-16,1-2 0 0,-2 9 192 0,-4-2 0 15,2 2 192-15,0 1-192 0,0 1 576 0,-2-1 16 16,2 4 0-16,-2-1 0 0,1-1-176 0,1 2-32 16,-2 0-16-16,0 0 0 0,-1 0-240 0,-3 0-128 15,1 0 128-15,-4 2-128 0,-1 1 0 0,-2 1 0 16,1-3 0-16,-6 3 0 0,-1 3 0 0,-1-2 0 0,-2 0 0 0,-1 4 0 15,1-2 0-15,-2-5 144 0,2 5-144 0,0-2 0 16,-1-2 208-16,-3-1-64 0,-1 0-16 0,0 1 0 16,-2 1-128-16,2-2 160 0,-2 1-160 0,-3-3 160 15,1 0-160-15,-3 0 0 0,2 2 0 0,-8-4 0 16,1 2 0-16,-7-2 0 0,1 2 0 0,2 0 0 0,-5 0 0 16,4 0-176-16,1 2 176 0,-5 2-128 0,0-1 128 0,-2 6-192 15,-2-1 192-15,1 3-192 0,-1-1 192 0,-4 3 0 16,-3-1 0-16,-1-2 0 0,0 1 0 0,5-6 0 15,1-2 0-15,6 1 0 16,0-2 0-16,2-4 0 0,0 0 0 0,-1 0 0 0,1 1 0 0,0-3 0 16,-1 1 0-16,-4-4 0 15,-2 3 0-15,-4 2 0 0,-4 2 0 0,5 0 128 16,1 0-128-16,0 2 0 0,1 3 0 0,-2 4 0 0,2 0 144 0,1 3-144 16,2 4 192-16,1-2-192 0,0 0 288 0,-2 1-48 15,-1 1-16-15,2-2 0 0,4 0-224 0,-1 0 176 16,7 3-176-16,4-3 160 0,-1 0-160 0,-1-2 0 15,1 4 0-15,2-4 0 0,2-3 0 0,-2 1 0 16,4-3 0-16,0-5 0 0,-3 0 0 0,-2-4 0 16,-3 0 0-16,-1-3 0 0,-7-4 0 0,2 4 0 15,-4-2 0-15,4 0 0 0,5 4 0 0,-7 3 0 16,2 0 0-16,-1 1 0 0,1 8 0 0,0 0 0 0,1 5 0 0,2-2 0 16,6-2-256-16,-1-1-96 0,2-2-16 0,2-9-15936 15</inkml:trace>
  <inkml:trace contextRef="#ctx0" brushRef="#br0" timeOffset="3785.88">20116 3866 5519 0,'-18'3'496'0,"4"1"-496"0,7-2 0 0,4-2 0 0,-1 0 384 0,-6 0 0 0,-9 5-16 0,-11 4 0 0,-15-1 48 0,-2 8 16 0,1 0 0 0,3-1 0 0,4 3 640 0,3 1 128 31,-1 0 16-31,4 0 16 0,4 4 320 0,-3-2 64 16,6-2 16-16,-2 5 0 0,7 6-208 0,2-2-32 15,0 3-16-15,3 6 0 0,1-1-608 0,1 4-112 0,-4 0-16 0,3 0-16 0,1 6-368 0,0-6-80 31,1 2-16-31,1-1 0 0,4 1 176 0,1-3 48 16,3-1 0-16,4-2 0 0,4-1 256 0,3 5 64 16,-1 0 16-16,7-1 0 0,-3 1-160 0,2 2-48 15,4-2 0-15,-2 1 0 0,0 1-272 0,0-2-64 16,0 2-16-16,0-2 0 0,0 0 0 0,0 0 0 16,1 4 0-16,-3-4 0 0,6 0 32 0,-2 0 0 15,1 2 0-15,-1 1 0 0,1-3 16 0,2 0 16 0,0 2 0 16,2-2 0-16,2 2 80 0,0 2 16 0,3-3 0 0,-4 1 0 15,6-2-16-15,0-1 0 0,0 2 0 0,0-7 0 16,2 0-16-16,-30-34 0 0,61 61 0 0,-61-61 0 16,64 56 0-16,-64-56 0 0,68 51 0 0,-68-51 0 15,0 0-96-15,112 52-32 0,-112-52 0 0,0 0 0 16,118 28 0-16,-118-28 0 0,0 0 0 0,138 19 0 16,-138-19-160-16,97 16 192 0,-97-16-192 0,94 20 192 15,-94-20-192-15,0 0 0 0,129 35 144 0,-129-35-144 0,0 0 0 0,131 30 144 16,-131-30-144-16,0 0 0 0,131 19 128 0,-131-19-128 15,113 7 0-15,-113-7 0 0,124 2 0 0,-124-2 0 16,113-7 0-16,-113 7 0 0,112-19 0 0,-112 19 0 16,109-32 0-16,-109 32 0 0,119-40 0 0,-56 14 0 15,8-2 0-15,0-3 0 0,-1 3 128 0,-5-3-128 16,-6 3 0-16,-3-2 0 0,-2 6 0 0,-2-2 0 16,9-2 0-16,-2 2 0 0,2-2 0 0,2 2 0 15,1-4 0-15,-3 2 0 0,-1-3 0 0,-5-2 0 16,1 0 0-16,-4 0 0 0,1 1 0 0,2-4 0 15,1-3 0-15,-2 1 0 0,2 0 0 0,-2-1 0 16,0 1-128-16,-7-2 128 0,-2 0-240 0,-6-2 48 16,-3-1 16-16,-4 3 0 0,-1-1 176 0,0-4 0 0,1-2 0 0,-3 2-128 15,1 0 128-15,-2 3 0 0,2-4 0 0,-4-1 0 16,-4 9 0-16,-4-2 0 0,-3 4 0 0,-6-1 0 16,-2 7 0-16,-5 1 0 0,-4 3 0 0,-3-1 0 15,-4 5 0-15,0-4 0 0,-3 1 0 0,2 1 0 16,-2 0 0-16,-1-6 0 0,1 6 0 0,-3-4 0 15,1 3 0-15,-2-6 0 0,2 3 0 0,-3-7 128 16,-3 4-128-16,-2-2 0 0,-1-2 0 0,-1-3 0 16,-4-1 0-16,0-1 0 0,-3-2 0 0,-1 2 0 15,-4 4 0-15,-3-1 0 0,-4 4 0 0,-3 0 0 0,-1 0 128 0,-1 5 48 16,2 0 16-16,-1 6 0 16,4-1-48-16,-6 0 0 0,-2 1 0 0,1 3 0 0,1 1-144 0,2 2 128 15,-4-1-128-15,-3 0 128 16,0-3-128-16,-3 0 0 0,-1 0 0 0,6-2 0 0,2 3 0 0,1-1 0 15,3-1 0-15,-4 2 0 0,6 0 0 0,-6-2 0 16,1 0-128-16,-2 0 128 0,1 2 0 0,-8 2-144 16,-3 1 144-16,-3 9 0 0,1-1 0 0,1 6-128 15,-3 4 128-15,1 3 0 0,3 2 0 0,-9 1 0 16,2 6 0-16,-7 2 0 0,-3 0 0 0,-4 3 0 16,-4 4 0-16,4-3 0 0,2 1 0 0,4 5 0 15,1 2 0-15,-11 5 0 0,-3 4-160 0,-7 0 160 0,2 1-128 0,-1 4 128 16,2 6-384-16,4 5 16 0,-1 4 0 0,-4 6-11584 15,-4 1-2320 1</inkml:trace>
  <inkml:trace contextRef="#ctx0" brushRef="#br0" timeOffset="58138.68">24768 13884 17503 0,'-3'6'1552'0,"1"-3"-1232"0,2-3-320 0,2 0 0 0,0 0 1152 0,-1 0 160 0,1 2 32 0,0 1 16 0,0 1-1152 0,-1-2-208 0,-1-1 0 0,-1-2-144 31,-1-1-800-31,-5-2-144 0,0 1-48 0,-4-1 0 0,1 1 592 0,-2-2 112 0,-4-4 32 0,-1 5 0 0,1-3 944 0,-3-1 192 16,0 4 32-16,-1-1 16 0,1-4 624 16,-2 4 128-16,-1-4 32 0,3 4 0 0,-6-4-560 0,2-1-112 15,3 1-32-15,-3-1 0 0,0 3-704 0,-5 0-160 16,2 3 0-16,0 4 0 15,0 7-416-15,0 4-80 0,1 3-16 0,3 5 0 16,-1 2-80-16,2 5-32 0,0 7 0 0,2 2 0 0,0 3 368 0,3 2 64 16,1-1 0-16,1 2 16 0,1 6 176 0,0-1 0 0,0 3 0 0,3-4-128 15,-2 7 128-15,5 0 0 16,0 6 0-16,0 1 0 0,2 0 576 0,5 6 32 16,0-3 16-16,0-1 0 0,1 4 288 0,5-8 64 0,4-1 16 0,-1-9 0 15,5-7-320-15,1-3-64 0,3-4-16 0,1-11 0 0,0-1-464 0,2-5-128 31,-21-16 0-31,0 0 0 0,0 0-704 0,103 3-144 0,-103-3-48 0,0 0 0 32,76-47-368-32,-55 21-80 0,-1 2 0 0,-3-2-16 0,0-4 768 0,-3 1 144 0,0-3 48 0,-3-1 0 0,1 4 672 0,-3-5 144 15,-1 0 32-15,-1-1 0 0,2-2-224 0,-4-1-32 32,4 0-16-32,0-3 0 0,1-2-176 0,-1-4 0 0,1 3 0 0,1-6 0 0,1 5 0 0,-2-4-144 15,3 9 144-15,-3 5 0 0,-1 11-224 0,1 3 64 16,-1 3 16-16,0 4 0 15,1 7 144-15,-1 0 0 0,1 4 0 0,1 3 0 16,-1 0 912-16,4 7 112 0,2-2 32 0,-4 2 0 16,4 7-48-16,-2 0-16 0,-2 7 0 0,0 0 0 0,-1 3-272 0,-5 11-48 0,5 1-16 15,-4 6 0-15,0 9 160 0,0 3 16 0,-2 3 16 0,0 1 0 32,2 1-128-32,-5-3-16 0,2-1-16 0,-1-2 0 0,0-6-368 0,4-2-80 15,-3-7-16-15,3-8-11792 0,2-2-2352 16</inkml:trace>
  <inkml:trace contextRef="#ctx0" brushRef="#br0" timeOffset="58629.1">25746 13102 28559 0,'-19'13'2544'0,"7"-6"-2032"0,1-4-512 0,8 2 0 0,1-1 704 0,2-3 64 0,2 3 0 0,1-1 0 0,-1 11-912 0,1 2-176 0,1 3-48 0,-1 4 0 0,-1-1-2272 0,2 6-464 0,-3-2-96 0,-1 4 0 16,-1 0 1296-16,1 5 272 0,0 1 48 0,0 2 16 0,1 4 2272 0,-1 5 448 15,2-1 80-15,0 8 32 0,-2 3 1344 0,0 7 272 16,-2-1 48-16,0 3 16 0,-5 4-864 0,-1 1-160 16,-1-6-48-16,0-1 0 0,-1-4-1120 0,1-15-240 15,5-2-32-15,3-13-11040 16,2-4-2192-16</inkml:trace>
  <inkml:trace contextRef="#ctx0" brushRef="#br0" timeOffset="58994.61">25786 15065 37775 0,'-24'25'1664'0,"6"-11"368"0,4 0-1632 0,7-4-400 0,6-5 0 0,1-3 0 0,-4 1 448 0,1 8 16 0,-1 3 0 0,-3 1 0 0,2 5-1456 0,-2-3-288 0,2 0-64 0,-2 3-16 16,1-3-4144-16,-1 0-816 0,6 3-160 0,-6-3-48 0</inkml:trace>
  <inkml:trace contextRef="#ctx0" brushRef="#br0" timeOffset="59289.08">26462 13965 40543 0,'-12'13'1792'0,"7"-6"384"0,3-1-1744 0,4-1-432 0,3-3 0 0,2-2 0 0,-2 0 192 0,9 1-64 0,-14-1 0 0,0 0 0 0,0 0-1216 0,124-12-240 0,-124 12-48 0,0 0-16 16,118-19-3600-16,-118 19-736 0,0 0-144 0,105-17-16 15,-105 17 2000-15,0 0 416 0,0 0 80 0,113-6 0 0,-113 6 4064 0,0 0 800 0,0 0 176 0,117 2 16 16,-117-2 512-16,0 0 112 0,94-2 16 0,-94 2 0 31,0 0-2752-31,0 0-528 0,111 2-112 0,-111-2-32 0</inkml:trace>
  <inkml:trace contextRef="#ctx0" brushRef="#br0" timeOffset="59522.45">26633 14421 40543 0,'-18'14'1792'0,"11"-9"384"0,2-2-1744 0,5 1-432 0,5-4 0 0,1-4 0 0,2 1 304 0,6 0-32 0,-14 3 0 0,0 0 0 0,98-27-272 0,-98 27 0 0,85-26-128 0,-85 26 128 16,0 0-672-16,119-35-32 0,-119 35-16 0,85-22 0 16,-85 22-160-16,94-26-16 0,-94 26-16 0,101-26 0 0,-101 26 656 0,112-25 256 0,-112 25-176 0,111-16 176 15,-111 16-224-15,102-12 48 0,-102 12 16 0,0 0 0 31,123-15-2080-31,-123 15-400 0</inkml:trace>
  <inkml:trace contextRef="#ctx0" brushRef="#br0" timeOffset="60102.48">28543 12972 20271 0,'-19'3'896'0,"8"1"192"0,-1-1-880 0,5-1-208 0,7 0 0 0,0 1 0 0,0-1 1792 0,-5 8 320 0,1 6 64 0,-1 8 16 0,0 8-1424 0,-4 3-272 0,2 10-64 0,-2 0-16 15,4 6-672-15,-2 1-144 0,5 2-32 0,-3 0 0 0,3 5 208 0,2 4 32 16,2 1 16-16,3 8 0 0,1 3 448 0,-1-1 96 0,0 3 16 15,0-2 0-15,-1 0 880 0,-1 0 176 16,-1-2 32-16,0-2 16 0,5-6-176 0,-7-1-32 16,3-5-16-16,-1-1 0 0,2-4-624 0,-3-5-112 0,-1-4-16 0,0-7-16 15,0-1-496-15,0-9 128 0,0 0-128 0,-1-6 0 16,2-6-192-16,-1-6-64 0,2-1-32 0,3-7 0 16,0-2-688-1,4-9-144-15,2-1-32 0,3-8 0 0,-2-4-496 16,5-8-96-16,4-5-32 0,0-5 0 0,5-2 1072 15,0-8 192-15,2 1 64 0,2-7 0 0,3-3 448 0,0 0 0 0,2-2 0 0,-2 2 0 0,2 1 1088 16,0 2 96-16,1 4 32 0,-3 5 0 0,2 11-256 0,-5 3-32 16,-1 3-16-16,-29 30 0 15,60-38-400-15,-60 38-64 0,0 0-32 0,85-27 0 0,-85 27-160 0,0 0-48 16,92 9 0-16,-92-9 0 16,68 38 0-16,-68-38 0 0,72 67 0 0,-37-26 0 0,-4 8 128 0,-3 2 32 15,0 8 0-15,-7 2 0 0,-2 2-240 0,-5-2-128 16,-2 3 128-16,-8-6-128 15,-6-11 0-15,-9 3 0 0,-1 1 0 0,-12-6-192 16,-8 2 192-16,-11-7 128 0,-8-2-128 0,-4-3 176 0,-3-5 208 16,-8-1 64-16,-4-3 0 0,-1-3 0 0,-3 0-128 0,3-9-32 15,1-6 0-15,2-9 0 0,-1-10-288 0,2-13 0 16,6-13 0-16,13-25-18864 16</inkml:trace>
</inkml:ink>
</file>

<file path=ppt/ink/ink25.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7T21:10:13.117"/>
    </inkml:context>
    <inkml:brush xml:id="br0">
      <inkml:brushProperty name="width" value="0.05292" units="cm"/>
      <inkml:brushProperty name="height" value="0.05292" units="cm"/>
      <inkml:brushProperty name="color" value="#FF0000"/>
    </inkml:brush>
  </inkml:definitions>
  <inkml:trace contextRef="#ctx0" brushRef="#br0">20088 5956 11055 0,'-18'9'976'0,"1"-1"-784"0,10-2-192 0,3-6 0 0,3 0 800 0,-6 0 112 0,-7 3 32 0,-9-1 0 0,-3 0-944 0,0-6 0 0,3-5-272 0,4-6 64 16,3-3-1424-16,1-1-288 0,1 0-48 0,0 3-16 15,-5 1 1216-15,-1 1 256 0,1 9 32 0,-9-2 16 0,2 1 1552 0,-2 5 320 0,-1 1 64 0,-1 1 16 16,2 6 176-16,-1 0 48 0,-5 7 0 0,1 0 0 15,-3 5-624-15,-1 0-128 0,4 1-32 0,2-1 0 16,3-4-208-16,2-1-32 0,1 2-16 0,3 0 0 16,1-2-320-16,0-2-64 15,0 5-16-15,-2 1 0 0,1 3-272 0,1-2 0 0,0 5 0 0,2 1 0 16,1 1 208-16,1 3 96 16,3-1 16-16,2 2 0 0,1-4 976 0,2 3 208 0,4 3 32 0,2-4 16 15,1-4-432-15,0 4-96 16,4-4 0-16,1 1-16 0,3 1-592 0,-1-4-112 0,2 1-32 0,3 0 0 15,6-1-16-15,-2-1-16 16,5 2 0-16,6-4 0 0,-1 0 128 0,-24-19 16 16,0 0 16-16,98 61 0 0,-98-61-96 0,0 0-32 0,108 54 0 0,-108-54 0 0,80 33-112 0,-80-33-32 15,0 0 0-15,127 37 0 16,-127-37 0-16,99 19-128 0,-99-19 192 0,114 19-64 16,-114-19 64-16,122 16 16 0,-122-16 0 0,122 16 0 15,-122-16-32-15,115 17-16 0,-115-17 0 0,120 14 0 0,-120-14-160 16,118 10 160-16,-118-10-160 0,148 4 160 15,-148-4-160-15,154 0 0 0,-154 0 144 0,146-4-144 16,-146 4 0-16,141-7 0 0,-141 7 0 0,161-8 128 16,-161 8-128-16,172-16 0 0,-172 16 0 0,167-17 0 15,-167 17 0-15,157-18 0 0,-157 18 0 0,166-22 128 0,-166 22-128 0,184-25 0 16,-184 25 0-16,173-17 0 16,-173 17 0-16,152-7 0 0,-152 7 0 0,149 0 0 0,-149 0 0 0,156 10 0 0,-156-10 0 0,144 16 0 15,-144-16 0-15,120 19 0 0,-120-19 0 0,119 19 0 16,-119-19 0-16,122 12 0 15,-122-12 0-15,141 7 0 0,-141-7 0 0,150-1 128 16,-150 1-128-16,141-11 0 0,-141 11 0 0,138-19 144 16,-138 19-144-16,137-26 0 0,-137 26 0 0,150-40 0 0,-150 40 0 0,143-45 0 0,-143 45 0 0,122-39 0 31,-122 39 0-31,112-40 0 0,-112 40 0 0,106-40 0 16,-106 40 0-16,117-42 0 0,-117 42 0 0,120-36 0 15,-120 36 0-15,110-32 0 0,-110 32 128 0,94-27-128 16,-94 27 0-16,85-30 0 0,-85 30 0 0,77-31 0 15,-77 31 0-15,66-28 0 0,-35 12 0 0,-1-3 0 16,-4 1 0-16,0-4-144 0,-1-1-32 0,-6-3 0 16,0 2 0-16,-1-1 0 0,-6-1 176 0,-4 2-160 0,-2-2 160 15,-5-1-160-15,-4 3 160 0,-2-2 0 16,-2 0 0-16,-5 1 0 0,-1-4 0 0,-4 1 0 0,-4-2 128 16,-2 4-128-16,1-2 144 0,-8 4-144 0,-1-2 192 0,-2-2-192 15,-2 7 128-15,-4 0-128 0,-6 4 0 0,-2-2 0 16,2 3 0-16,-1 0 0 0,3 2 128 0,-4-5-128 15,0-2 160-15,1-1-32 0,1-1 0 0,3 4 0 16,0-4-128-16,-1 1 0 0,1-5 0 0,-1 5 0 16,-3-4 0-16,-1-4 0 0,0 6 0 0,0-6 0 15,0 4 0-15,0 0 0 0,-2 1 0 0,-1 5 0 16,-3 4 0-16,-2 5 0 0,-3-1 128 0,2 5-128 0,-1-1 0 0,-4 4 0 16,-2 4 144-16,-1 0-144 15,3 2 0-15,0 1 0 0,-2 2 0 0,-3-3 128 16,-2-2-128-16,3 0 0 0,1 2 0 0,1-2 0 0,-1 3 0 0,3 1 0 15,0 3 0-15,-6 0 0 0,3-2 0 0,-6 4-128 16,-1 0 128-16,-2-1 0 0,3-1 0 0,-5 0 0 16,2 5 0-16,3-6 0 0,4 2 0 0,-2-2 0 15,0-3 0-15,-4 0 0 0,-1 3 0 0,-3-1 0 16,1-2 0-16,-5 3 0 0,3 2 0 0,0-1 0 16,2 2 0-16,-1 0-128 0,-5-1 128 0,1 1-128 15,4 0 128-15,4-2-128 0,6-4 128 0,1 1 0 0,4-2 0 0,-1-2 0 16,6 0 0-16,-3-2 0 0,1 0 0 15,-5 0 0-15,2 2 0 0,-3-1 0 16,5-1 0-16,3-3-128 0,4-1 128 0,-1 1 0 0,-2-4 0 0,1 1 0 16,1 1 0-16,1 0 0 0,-2 3 0 0,-2 3 0 15,-3 2 0-15,0 3 0 0,0 4 0 0,-1 3 0 16,3 3 128-16,-1 3-128 0,1 4 160 0,1-2-160 16,4 2 128-16,3-2-128 0,0-1 0 0,2-2 0 15,4-3 0-15,4-4 0 0,6 0 0 0,5-4 0 16,4-3-464-16,6-2-144 0,4-4-32 0,2-8-17024 15</inkml:trace>
  <inkml:trace contextRef="#ctx0" brushRef="#br0" timeOffset="18366.77">23881 12648 12895 0,'-3'2'1152'0,"1"-2"-928"0,0 1-224 0,2-1 0 0,0 0 496 0,-3 0 48 0,-1 0 16 0,-3 2 0 0,-3-2-256 0,0 0-48 0,-1 0-16 0,2-2 0 0,1 4 192 15,-1 0 32-15,2 1 16 0,0-1 0 0,0 1 928 0,5 1 192 0,-5-1 48 0,2 4 0 0,0 2-352 0,0-4-64 16,-1 7-16-16,1-3 0 0,3 3-576 0,-5 1-112 15,2-1-16-15,0 2-16 0,3-2-368 0,-3 0-128 16,2 2 0-16,-1 0 0 0,-1 2 0 0,3-1 0 16,-5 4 0-16,2 4 0 0,0 2-192 0,3 4 32 15,-3 1 0-15,1 6 0 0,1-3 160 0,3 7-160 16,0 6 160-16,1 8-160 0,5 7 160 0,-1 1 0 0,-2 1-144 0,6 3 144 16,0-1-256-16,3-4 32 15,4 1 0-15,1-4 0 16,4-2-1120-16,5-6-208 0,7 1-48 0,7-10-9104 0</inkml:trace>
  <inkml:trace contextRef="#ctx0" brushRef="#br0" timeOffset="18953.21">24550 12878 911 0,'-12'19'0'0,"5"-7"0"0,2-2 0 0,2 3 0 0,1-8 3152 0,2 4 560 0,0-2 96 0,2 10 32 0,-1 13-2544 0,1 3-496 0,2 10-96 0,3 3-32 0,-4-1-672 0,2 4 0 0,4 1 0 0,-6 2 0 0,1-1 0 0,1 1-176 0,-1 0 176 0,-1-5-128 15,2 0 384-15,-3-8 64 0,2-1 32 0,-3-5 0 16,1-5-352-16,3-9 0 0</inkml:trace>
  <inkml:trace contextRef="#ctx0" brushRef="#br0" timeOffset="19147.84">24988 13522 11967 0,'-5'26'1072'0,"1"-15"-864"0,2 3-208 0,1-4 0 0,-1-1 1216 0,2-4 208 0,0 5 48 0,-2 8 0 0,-1 8-512 0,-1 9-80 0,-3 3-32 0,0-3 0 0,-1-5-848 0,-1-6-240 0,0-7-16 0,2-3-8512 15</inkml:trace>
  <inkml:trace contextRef="#ctx0" brushRef="#br0" timeOffset="19612.68">25572 12970 19343 0,'-11'0'848'0,"8"0"192"0,1-2-832 0,2-1-208 0,0-2 0 0,2-2 0 0,1 0 384 0,2-7 48 0,4-7 0 0,0-9 0 0,1 2-432 0,-3 0 0 0,2 4 0 0,-6 7 0 0,1 1 0 0,-1 5 0 15,4 1 0-15,-5 5 128 0,5-2 896 0,-2-2 160 16,4 6 32-16,2-3 16 0,1 1-32 0,2 3-16 15,5 2 0-15,-2 2 0 0,-3 7-480 0,2-2-80 16,0 9-32-16,1 3 0 0,-3 9-400 0,2-1-64 16,-4 5-128-16,-2 4 176 0,1 8-176 0,-4 5 0 15,-6-1 0-15,-2 6 128 0,-1 0-128 0,-9-1 0 16,5-5 0-16,-10 6 0 0,0-3 0 0,-1-4 0 16,-1 2 0-16,-1-6 128 0,-2-1-128 0,0-2 0 15,0-10 0-15,0 1 0 0,4-5 0 0,0-3 0 0,3-4 0 0,0-5 0 31,3-5-400-31,3-9-112 0,1-6-32 0,1 0 0 0,5-10 128 0,-3-2 32 0,4-1 0 0,4-3 0 16,-3-5 384-16,6-4 0 0,6-5 0 0,-1-3-128 16,3-1 128-16,3-2 224 0,5-1-48 0,-3 6-16 15,3 8-32-15,-4 3 0 0,0 10 0 0,1 4 0 16,-6 1-128-16,-2 8 0 0,0 3 0 0,4 1 0 16,-4 5 0-16,3-3 0 0,1 2 0 0,0-3 0 0,1 3-144 15,2-1-64-15,4-2-16 0,0-4-12896 16</inkml:trace>
  <inkml:trace contextRef="#ctx0" brushRef="#br0" timeOffset="19908.24">26316 12559 4607 0,'-2'-9'400'0,"0"-1"-400"0,4 3 0 0,0 2 0 0,-1 1 1200 0,1 4 144 0,5 0 48 0,-3-2 0 0,10 1 288 0,-2 1 64 0,5 7 16 0,1 0 0 0,4 5 0 0,-3 2 0 0,1 5 0 0,-1 9 0 16,2 0 304-16,-2 6 64 15,4 8 16-15,-3 2 0 0,5-2-928 0,-1-2-192 0,2-2-48 0,-1 0 0 16,1 1-528-16,-3-1-96 16,-3 0-32-16,-2 1 0 0,-4 1-192 0,-5 1-128 0,-4 1 128 0,-5 0-128 15,-4 0 0-15,-1 3 0 16,-7-3 0-16,-2 0 128 0,-2-2-128 0,1 0 0 15,-8-2 0-15,-1 2 0 0,-3-7-448 0,0 4-96 0,-1-2-32 0,1-6 0 32,5-1-2032-32,3-2-400 0</inkml:trace>
  <inkml:trace contextRef="#ctx0" brushRef="#br0" timeOffset="20226.66">27851 12545 24879 0,'-12'14'1088'0,"7"-2"256"0,-1-5-1088 0,5 2-256 0,1-4 0 0,0-3 0 0,0 6 384 0,0 3 0 0,-2 8 16 0,2 7 0 0,0 4-400 0,0 5-144 0,0-2 0 0,2 2 0 31,5-1-464-31,-4 8-96 0,6 2 0 0,1-1-16 0,1 8 272 0,1 1 48 0,2 4 16 0,-2 0 0 0,2 1 112 0,0-1 16 16,0 1 16-16,0-3-6080 31,0-3-1216-31</inkml:trace>
  <inkml:trace contextRef="#ctx0" brushRef="#br0" timeOffset="20464.43">27597 13017 17503 0,'-18'0'1552'0,"9"0"-1232"0,1 0-320 16,4 0 0-16,4-3 2928 0,2 3 528 0,1-2 96 0,4 0 32 0,0 0-2048 0,7-1-384 0,4-1-96 0,3-3-16 0,0 4-912 0,3 1-128 0,-24 2 0 0,0 0-192 16,0 0-288-16,125-19-48 0,-125 19-16 0,0 0 0 15,149-28 176-15,-149 28 48 0,132-29 0 0,-132 29 0 0,138-32 128 0,-138 32 48 16,127-24 0-16,-127 24 0 16,111-25-1760-16,-111 25-336 0</inkml:trace>
  <inkml:trace contextRef="#ctx0" brushRef="#br0" timeOffset="20800.23">29487 12127 8287 0,'-2'-17'736'0,"1"6"-592"0,-1-3-144 0,0 7 0 0,2 0 1088 0,-1 6 192 0,-3-1 48 0,-1-2 0 0,-4-3-96 0,-3 0-16 0,-2 6 0 0,-5 8 0 0,0 7-800 0,-6 6-160 0,-1 12-48 0,3 3 0 16,-4 3 416-16,2 5 80 0,2 8 0 0,3 3 16 16,2 3 688-16,1 3 128 0,5 1 16 0,3 5 16 15,0 0 656-15,6 5 128 0,3-1 16 0,3 3 16 16,6 0-1920-16,-2 1-464 0,5-1 0 0,5-4 0 15,-3-6 144-15,4-5-16 0,1-4-128 0,5-2 192 16,2-7-192-16,8-3 0 0,2-13-144 0,-36-29 144 16,91 39-1744-1,-91-39-256-15</inkml:trace>
  <inkml:trace contextRef="#ctx0" brushRef="#br0" timeOffset="21290.35">29817 12273 15663 0,'-11'4'1392'0,"4"1"-1120"0,7-3-272 0,2-2 0 0,0 0 1088 0,-1 0 176 0,-1 1 16 0,2 3 16 16,0-1-1680-16,3 1-352 0,4 1-64 0,1 0-16 0,2 1 112 0,1-3 32 0,4 6 0 0,2-2 0 15,2-2 1024-15,4 5 208 16,2-3 32-16,-27-7 16 0,0 0 352 0,93 20 64 0,-93-20 0 0,0 0 16 0,0 0-480 0,80 31-112 16,-73-19 0-16,-7 2-16 15,-5 3-288-15,-4 6-144 0,-8 1 160 0,-3 1-160 16,1 6 0-16,-3-3 0 16,-3 7 0-16,-1-2 0 15,2 0-320-15,1-5-144 0,2 2-48 0,4-10 0 16,4-2-192-16,0-8-64 0,7-1 0 0,1-5 0 0,3-3 592 0,6-2 176 0,1-3 0 0,2 1 0 15,5-1-320-15,-3 1 32 0,3 1 16 0,4 0 0 0,-4 0 144 0,4 1 128 0,3 2-192 0,2 3 192 16,5-1 160-16,-2 6 144 0,4-2 16 0,0 3 16 16,-28-10-144-16,0 0-48 0,89 32 0 0,-65-20 0 15,-1 0-144-15,-2-1 0 16,-4 1 0-16,-4-2 0 0,-3 4 336 0,-3 4 96 16,-5-3 16-16,-4 3 0 0,-3-3 128 0,-2-1 16 15,-2 4 16-15,-3-1 0 16,-2 2 128-16,0 1 32 0,0-1 0 0,-5-4 0 0,1 5-224 0,-3-7-32 15,2 3-16-15,-3-4 0 16,1 4-864-16,-2 0-160 0,0-1-48 0,3-4 0 16,-1 3-960-16,1-4-208 0,3-1-48 0,1 0-7360 15</inkml:trace>
  <inkml:trace contextRef="#ctx0" brushRef="#br0" timeOffset="21527.94">30548 12960 30399 0,'-8'27'1344'0,"3"-9"288"15,3-1-1312-15,0-8-320 0,2 0 0 0,0-4 0 0,2 0 304 0,-2 9-16 0,0 9 0 0,-2 8 0 0,0 7-1952 0,-5 2-384 0,0 2-64 0,0-3-32 0,-5-1 880 0,2-2 176 0,1-1 48 0,0 0 0 16,4-4 1488-16,-2-4 288 0,5-3 64 0,-3-5 16 15,3-3-816-15,1-2 0 0,2-9 0 0,1-3-10128 16</inkml:trace>
  <inkml:trace contextRef="#ctx0" brushRef="#br0" timeOffset="21823.46">31056 12233 19343 0,'-9'4'1728'0,"5"-4"-1392"16,1 3-336-16,3 1 0 0,0-3 2240 0,2 1 368 0,-1 2 80 0,-1-1 0 0,2 8-1456 0,-2-1-288 0,-2 7-64 0,-1 3-16 0,1 1-864 0,-7-1-160 0,4 5-32 0,0-3-16 16,0 1-432-16,0 0-64 0,1 3-32 0,2 0 0 0,2 4 480 0,-1-3 112 15,2 5 16-15,1-6 0 0,2-5 256 0,1-2 48 16,0-3 16-16,2-2 0 0,3-4-16 0,-1 0 0 15,3-6 0-15,1-4 0 0,4 0-176 0,2-7 0 0,2-5 0 0,3 1 0 32,-24 11-592-32,0 0-112 0,75-43 0 0,-50 31-16 15,-1-2-1648-15,-24 14-320 0,0 0-64 0,77-40 0 16,-53 29 736-16,-3 4 160 0,0-3 16 0,-2 3-3920 0</inkml:trace>
  <inkml:trace contextRef="#ctx0" brushRef="#br0" timeOffset="22050.75">31395 12115 17503 0,'-14'14'1552'0,"9"0"-1232"0,2-4-320 0,3-3 0 0,3-2 2016 0,-1 9 352 0,-4 9 64 0,-1 19 0 0,8 8-752 0,-5 9-144 0,5 6-48 0,0-2 0 0,4 1-1216 0,0-3-272 0,0 0 0 0,-2-2 0 31,5-1-368-31,-5-3-48 0,5-1-16 0,-5-3 0 0,5-6 272 0,-3-3 160 16,3-4-192-16,0-5 192 16,0-3-160-16,2-11 160 0,2-3-128 0,3-13-13008 0</inkml:trace>
  <inkml:trace contextRef="#ctx0" brushRef="#br0" timeOffset="22318.56">31782 11805 35935 0,'-8'17'1600'0,"6"-6"320"0,-2-1-1536 0,8 1-384 0,-2-6 0 0,1 0 0 0,2 5 752 0,6 6 80 0,6 10 0 0,6 11 16 0,3 6-656 0,4 8-192 0,3 3 0 0,-2 2 128 0,2 1-384 0,4 2-64 15,3 4 0-15,3 3-16 31,3-1-80-31,-1 3-16 0,2-4 0 0,-5-1 0 0,-6-4 192 0,-2-3 48 0,-12-2 0 0,-4-6 0 0,-8 6 192 0,-8-3 0 16,-6 1 0-16,-4-5 0 0,-10 4 0 0,-3-6 160 16,-10 7-160-16,-6-6 128 0,-6 1-128 0,-6-9-192 0,0-5 32 0,-1-5-15712 15</inkml:trace>
  <inkml:trace contextRef="#ctx0" brushRef="#br0" timeOffset="24432.34">23226 15675 11967 0,'-19'16'1072'0,"3"-6"-864"0,4 0-208 0,5-4 0 0,4-5 832 0,1-1 112 0,0 0 16 0,-1 2 16 0,-1 0-272 0,-6 5-64 0,3-5-16 0,-2-1 0 0,2 1-624 0,0-2 0 0,0 0-192 0,0 0 64 16,2 2 128-16,-2-2-192 0,0 0 192 0,0-2-192 15,0 2 336-15,2-2 64 16,0 2 16-16,1-1 0 0,2 1 272 0,2 0 48 0,2-2 16 0,2-3 0 16,1 1-224-16,4-1-32 0,1-4-16 0,4 4 0 15,3-4-288-15,8-1 0 0,-1-1-208 0,-24 11 80 16,0 0 128-16,101-29 0 15,-101 29 0-15,0 0 0 0,120-14-160 0,-120 14 160 16,0 0-192-16,117 2 192 0,-117-2-384 0,0 0 48 0,108 14 0 0,-108-14 0 0,0 0 336 0,91 22-176 31,-91-22 176-31,0 0-5600 16,90 25-1040-16</inkml:trace>
  <inkml:trace contextRef="#ctx0" brushRef="#br0" timeOffset="24680.64">23155 16063 30399 0,'5'12'2704'0,"2"-6"-2160"0,5-1-544 0,-5-9 0 0,5 4 448 0,6-1 0 0,-18 1-16 0,0 0 0 0,139-2-608 0,-139 2-112 0,143-21-32 0,-143 21 0 16,138-37-1984-16,-138 37-416 0,136-48-80 0,-136 48-16 0</inkml:trace>
  <inkml:trace contextRef="#ctx0" brushRef="#br0" timeOffset="25284.06">24878 14929 11055 0,'-7'11'976'0,"2"-4"-784"0,1-2-192 0,4 0 0 0,0-3 1536 0,0 0 272 0,-3 3 48 0,-4 11 16 0,0 1-704 0,0 2-144 0,2-3-16 16,1-4-16-16,1 2-992 0,-1-2-336 15,1-1 0-15,-6 4 0 16,2-1-784-16,-2 2-160 0,-1 5-16 0,0 0-16 0,-1 1 736 0,-5 10 128 16,2 3 48-16,4 6 0 0,-4 5 1296 0,0 6 256 15,5 2 48-15,-1 3 16 0,1 1 704 0,1 1 160 0,4 7 32 0,6-3 0 16,3 0-528-16,5 3-112 0,8-3 0 0,5-4-16 0,6-3-960 0,3-6-192 15,6-6-48-15,7-8 0 16,2-4-976-16,-47-32-208 0</inkml:trace>
  <inkml:trace contextRef="#ctx0" brushRef="#br0" timeOffset="26101.88">25713 14928 3679 0,'2'0'320'0,"-2"0"-320"0,1 0 0 0,-1 0 0 15,0 0 208-15,0 0-16 0,0 1-16 0,-1 3 0 0,-1 6 32 0,-3 3 16 0,-2 2 0 0,-2 4 0 0,-2 4 960 0,1-2 192 16,0 0 32-16,-1 0 16 0,2 0 672 0,2-2 128 0,2-2 16 0,-2-3 16 15,5-3-448-15,1 3-80 0,1-2-32 0,0-2 0 16,0 4-848-16,0 0-160 16,3 2-48-16,-1 3 0 0,1 4-480 0,-1 3-160 0,2 8 0 0,-1 5 0 15,2 1 0-15,1 5 0 0,-3-1 0 0,1 3-192 32,1 7-528-32,3 0-112 0,-4-2 0 0,3-5-16 0,0 2-496 0,-2-9-112 0,2-2-16 0,0-7-7488 15</inkml:trace>
  <inkml:trace contextRef="#ctx0" brushRef="#br0" timeOffset="26317.41">26295 14870 28559 0,'-11'39'1264'0,"6"-19"272"0,2 1-1232 0,1-2-304 0,2-3 0 0,2 0 0 0,1 6 608 0,6 15 64 0,-2 22 16 0,5 18 0 0,2 3-1232 0,-4-5-240 0,4-7-48 0,-7-9-16 15,0-5-1616-15,0-9-320 0,0-5-64 0,-3-10-16 16,1 3 240-16,-3-9 64 0</inkml:trace>
  <inkml:trace contextRef="#ctx0" brushRef="#br0" timeOffset="26539.9">25997 15391 7359 0,'-5'2'656'0,"1"-1"-528"0,2 1-128 0,2 0 0 0,2 0 3040 0,-2-1 576 0,0 6 112 0,0 0 32 0,5 2-1040 15,4 3-208-15,7-3-32 0,3-4-16 0,5-3-1808 0,-1-2-352 0,7-2-80 0,-30 2-16 16,0 0-512-16,99-21-96 0,-99 21-32 0,0 0 0 31,113-40-688-31,-113 40-144 0,0 0-16 0,106-54-16 16,-106 54-496-16,0 0-80 0,105-55-32 0,-105 55 0 0,0 0-208 0,108-60-64 15</inkml:trace>
  <inkml:trace contextRef="#ctx0" brushRef="#br0" timeOffset="26985.96">27037 14909 8639 0,'-9'5'192'0,"4"2"32"0,-3-2 16 0,4-3 0 0,2-1-240 0,1-1 0 0,-1 7 0 0,-7 0 0 0,0 6 2672 0,-1-1 480 0,1 5 112 0,2-1 0 0,2-2-1488 0,3-6-304 0,2 5-64 0,2-8-16 0,1 0-880 0,4 0-192 16,0-3-16-16,6-2-16 0,-5 0-288 0,5-2 0 16,2 1-176-16,-1-5 176 0,5 3-144 0,-1-1 144 15,1-1 0-15,0-2-144 0,4 5 144 0,-1-3 0 16,1 2 0-16,0 1 0 0,-2 2 0 0,-4 2 0 15,-1 3 0-15,-4 0-128 0,-5 4 128 0,-4-2 0 16,-3 7 0-16,-3 0 0 0,-4 1 0 0,0 3 0 16,-4 1 0-16,-1 4 0 0,4-2 0 0,-5-1 0 15,3 3 0-15,-1 0 128 0,3 3-128 0,-1-2-128 0,4 1 128 0,-4-3-192 32,6 3-400-32,-1-8-96 0,1-6-16 0,3 2 0 15,1-6 208-15,3 0 48 0,1-1 0 0,4-5 0 0,0-1 448 0,3-1 0 0,3-3 0 0,5 2 0 16,-1-5 0-16,2 6-144 0,0-1 144 0,3 0 0 15,-1 4 0-15,-1 0-128 0,-3 3 128 0,-3 4 0 16,-2-1 0-16,-3 6 0 0,-3 0 0 0,-4 2-128 16,-4 1 128-16,-4 2 0 0,1 1 0 0,-4 1 0 15,0-2 688-15,0 2 64 0,-2-2 16 0,0-2 0 0,4 1 208 0,-4-3 48 16,3 1 16-16,-3 0 0 0,2 1-832 0,0 0-208 16,0-1 0-16,-2-2 0 15,2 3-1600-15,-2-3-352 0,3 2-80 0,-1-2-8304 16</inkml:trace>
  <inkml:trace contextRef="#ctx0" brushRef="#br0" timeOffset="27234.32">28325 15649 27647 0,'-19'35'2448'0,"10"-18"-1952"0,2 2-496 0,4-1 0 0,3-8 1392 0,-2-1 176 0,2 3 32 0,0 11 16 0,0 11-1200 0,0 12-240 0,-4 8-48 0,1 3-128 16,-2-3-4144-16,-1 0-928 0,-1 0-192 0,-1-5-48 0</inkml:trace>
  <inkml:trace contextRef="#ctx0" brushRef="#br0" timeOffset="27965.34">29102 14774 17503 0,'9'-7'1552'0,"3"-5"-1232"16,0 0-320-16,-5 7 0 0,4-2 320 0,-1-2 16 0,13-10 0 0,12-7 0 0,-35 26-336 0,101-70 0 0,-101 70 0 0,89-45-128 0,-89 45-48 0,0 0 0 0,0 0 0 0,104 17 0 0,-90 4 176 15,-9 5 192-15,-1 6-32 0,-4-1-16 0,-2 9 864 0,-3 4 160 16,-6 3 48-16,1 7 0 0,-8 3-32 0,-1 6 0 16,0 1 0-16,-5-1 0 0,1 1-624 15,-3-1-128-15,0-4-32 0,0-1 0 0,1-4-400 0,-3-2 0 16,6-7 0-16,-1 2 0 0,2-8-176 0,2-4-64 16,0-9-16-16,3-4 0 0,6-4-32 0,-1-4-16 15,3-7 0-15,2-4 0 0,3-1 304 0,1-9 0 16,4 2 0-16,1-9 0 0,1 2 144 0,6-11-16 15,1-1 0-15,6-11 0 0,4-2-128 0,5-5 0 16,2-3 144-16,7-4-144 0,3 2 0 0,2-2 0 0,7 4 0 0,-3 0 0 16,-44 45 0-16,89-65 0 0,-89 65 0 15,0 0-192 1,99-57-192-16,-74 47-32 0,1 6-16 0,-5 1 0 16,1 3-16-16,3-2 0 0,-3 2 0 0,3 0-6768 0,1 0-1360 0</inkml:trace>
  <inkml:trace contextRef="#ctx0" brushRef="#br0" timeOffset="28186.53">30317 14572 27647 0,'-12'18'1216'0,"3"-4"256"0,4-4-1168 0,3 2-304 0,2-6 0 0,2 1 0 0,-1 0 624 0,-1 10 64 0,4 7 16 0,-2 13 0 0,3 3-576 0,-5 5-128 0,2-1 0 0,-1-2 0 15,-1-1-512-15,0-1-128 0,0 2-16 0,0-2-16 16,2 0-400-16,-2 2-80 0,0 0 0 0,-2-4-16 16,1-1 288-16,-1-4 64 0,-5 2 16 0,0-2-5696 15,-2-5-1136-15</inkml:trace>
  <inkml:trace contextRef="#ctx0" brushRef="#br0" timeOffset="28377.58">30024 14889 11967 0,'-5'-1'1072'0,"-1"-1"-864"0,5 2-208 0,2-2 0 0,5 2 3888 0,-3 0 720 0,4-2 160 0,4 1 32 0,8-3-2320 0,7 1-464 0,-26 3-96 0,0 0 0 0,108-18-1504 0,-108 18-288 16,0 0-128-1,112-26 0-15,-112 26-2208 16,0 0-544-16,115-52-96 0,-115 52-10400 0</inkml:trace>
  <inkml:trace contextRef="#ctx0" brushRef="#br0" timeOffset="28645.64">30988 14459 7359 0,'-2'0'656'0,"0"2"-528"0,2 0-128 0,0 1 0 0,0-1 2544 0,0 0 464 0,0 3 112 0,0 2 16 0,0 7-1536 0,2 3-320 0,-2 2-48 0,2 6-16 16,-2 4-1536-16,-2-3-304 0,0 4-64 0,0-2-16 15,1 2 32-15,1-4 0 0,-6 3 0 0,3-4 0 0,1 1 848 0,2-4 160 16,0-2 48-16,0-5 0 0,0-3 784 0,0 1 176 0,2-5 16 0,-2 3 16 16,0-6-416-16,0 4-64 15,2-4-32-15,1-2 0 0,1-1-576 0,1-2-112 16,4 0-32-16,3-2 0 0,3-3-144 0,3-5-224 16,3 3 48-16,3-5 16 0,4 1-752 0,-28 11-160 0,0 0-16 0,94-35-16 31,-94 35-880-31,0 0-192 0,103-35-16 0,-103 35-16 15,0 0 1088-15,115-40 224 0,-115 40 32 0,0 0 16 16,120-45-448-16,-120 45-96 0</inkml:trace>
  <inkml:trace contextRef="#ctx0" brushRef="#br0" timeOffset="28884.85">31486 14381 17503 0,'-19'36'1552'0,"7"-11"-1232"0,3 3-320 0,4-7 0 0,3-8 2976 0,2-2 544 0,0 6 96 0,0 13 32 0,0 17-1536 0,0 14-320 0,3 10-48 0,1 1-16 0,1-10-1568 0,-3 3-320 0,1-6-64 0,1-5-16 32,-1 0-208-17,1-7-32-15,1 5-16 0,0-5 0 0,2 6 496 0,0-6 0 0,0-2-128 0,0-7 128 0,2 1 0 0,0-5 0 0,5-4 0 16,-4-7 0-1,-1-11-1808-15,1-3-320 0</inkml:trace>
  <inkml:trace contextRef="#ctx0" brushRef="#br0" timeOffset="29152.34">31963 14186 25791 0,'4'-9'1152'0,"-1"6"224"0,3-1-1104 0,-1 2-272 0,0 4 0 0,0 0 0 15,4 0 2016-15,5-1 352 0,9 4 64 0,3 8 0 0,9 2-1120 0,1 6-224 0,1 4-64 0,-2 8 0 0,-2 3-816 0,-4 4-208 0,3 9 0 0,-6 2 0 0,4 10 0 0,-4 5-208 16,0 3 32-16,0 5 16 0,-2 1 160 0,-4-2 0 16,-3-2 0-16,-5-1 0 0,-8-1 0 0,-8-2 0 15,-10 4 0-15,-7 0 0 0,-8 4 0 0,-10-3 0 0,-3-1 0 16,-10-1 0-16,-9-1 0 0,-5 1 0 0,-4-2 0 0,6-7-11120 15,6 0-2320-15</inkml:trace>
  <inkml:trace contextRef="#ctx0" brushRef="#br0" timeOffset="29754.8">23277 17821 8287 0,'-6'3'736'0,"-1"-1"-592"0,4-2-144 0,1 0 0 0,0-2 704 0,-1 0 128 0,-4 1 0 0,-3-3 16 0,-8-3 256 0,4 0 48 0,5-3 16 0,-1 5 0 16,3-2 144-16,5 0 32 0,-1 5 0 0,3 0 0 0,3 0 352 0,-1 2 80 0,3 4 16 0,4-2 0 15,1 6-336-15,3-1-64 0,-1 4-16 0,2-1 0 16,1 1-416-16,5-1-96 0,4 2-16 0,6-3 0 16,1 3-720-16,4-7-128 15,5 4 0-15,-40-9-128 16,0 0-752-16,132 0-144 0,-132 0-16 0,103-12-16 15,-103 12-496-15,101-24-112 0,-101 24 0 0,112-39-10368 0</inkml:trace>
  <inkml:trace contextRef="#ctx0" brushRef="#br0" timeOffset="30007.33">23653 18258 27647 0,'-9'14'2448'0,"8"-9"-1952"0,1-3-496 0,3-2 0 0,2 0 1904 0,1 2 272 0,1-1 64 0,6 6 16 0,10-3-1440 0,5-6-304 0,7-5-48 0,-35 7-16 0,0 0-448 0,125-37-240 16,-125 37 32-16,101-33 0 15,-101 33-1200 1,105-36-256-16,-105 36-32 0,0 0-16 0,143-47-1280 0,-143 47-256 0</inkml:trace>
  <inkml:trace contextRef="#ctx0" brushRef="#br0" timeOffset="30374.66">25490 16817 25791 0,'-25'21'1152'0,"8"-10"224"0,3 3-1104 16,4-7-272-16,6 0 0 0,-1-2 0 0,0 0 848 0,-2 9 112 0,-9 7 32 0,-3 3 0 0,-2 9-800 0,2 1-192 0,0-1 0 0,-1 0 0 15,5 2-1552-15,-1 1-368 0,0 6-64 0,2 5 0 0,0 0 960 0,4 5 208 0,1 6 48 0,1-3 0 16,2 5 1568-16,6 2 320 0,4 1 64 0,3 2 16 16,5 4 672-16,5 1 144 0,6-2 32 0,5 0 0 15,2-4-1024-15,4-3-208 0,6-3-48 0,4-8 0 0,-2-1-768 0,3-11-192 16,2-6-32-16,2-8-14608 15</inkml:trace>
  <inkml:trace contextRef="#ctx0" brushRef="#br0" timeOffset="31311.03">26161 17147 19343 0,'0'1'1728'0,"0"-1"-1392"0,1 0-336 0,1-1 0 0,0 1 672 0,-2 0 64 0,2 0 16 0,1 0 0 0,2 1-288 0,-5 1-48 0,2 7-16 0,0-2 0 0,-4 5-400 0,0-2 0 0,1 10 0 0,-6-3 0 16,0 4-528-16,-2 5-48 0,0 0 0 0,2 4 0 15,-3-1 576-15,1 1 0 0,-1 0 0 0,3-1 0 0,-2-3 944 0,2 2 192 16,3-3 32-16,-2-4 16 0,2-1-112 0,2 0-32 16,2-3 0-16,2-5 0 0,2-3-384 0,4 0-80 15,-1-4 0-15,7-5-16 0,2 0-432 0,3-4-128 16,2-4 0-16,3 2 0 0,1-2-176 0,1-1-80 15,-26 9-32-15,0 0 0 16,0 0-960-16,117-40-192 0,-117 40-32 0,0 0-16 16,0 0 80-16,111-31 32 0,-111 31 0 0,0 0 0 15,0 0 400-15,119-47 80 0,-119 47 0 0,0 0-4528 16,92-58-912-16</inkml:trace>
  <inkml:trace contextRef="#ctx0" brushRef="#br0" timeOffset="31534.18">26809 16979 26719 0,'-16'35'1184'0,"6"-10"240"0,1 1-1136 0,4-7-288 0,3-9 0 0,0 3 0 0,2 2 1488 0,-1 13 240 0,1 19 64 0,1 11 0 0,3 6-896 0,6-3-192 0,-1 0-16 0,3-7-16 15,-1-2-1280-15,1 1-256 0,2-3-48 0,-2 1-16 16,-2 3-1472-16,-1 1-288 0,-2 6-64 0,2 4-5152 16,0-1-1024-16</inkml:trace>
  <inkml:trace contextRef="#ctx0" brushRef="#br0" timeOffset="31781.59">27760 17972 23039 0,'-1'16'2048'0,"1"-6"-1648"0,0 1-400 0,0-8 0 0,0 3 1376 0,0 0 192 0,0 10 32 0,-6 14 16 0,-1 8-1456 0,0 2-288 0,-8 2-64 0,-1 0-16 15,-1-2-4032-15,-4-2-816 0,-4 0-144 0,-1 1-48 16</inkml:trace>
  <inkml:trace contextRef="#ctx0" brushRef="#br0" timeOffset="32890.33">29041 16624 16575 0,'-2'0'1472'0,"-3"2"-1168"0,5-2-304 0,2 0 0 0,-2 0 1136 0,0-2 160 0,0 2 48 0,-2 0 0 0,2 0-848 0,-2 0-176 0,1-2-16 0,-3 2-16 15,4 0-288-15,-3 0 0 0,1 2-128 0,-5 0 128 16,4 5-320-16,-4 2 16 0,3 1 16 0,-6 4 0 16,3 5 432-16,-6 5 96 0,1 1 16 0,-2 4 0 15,-1 3 784-15,-3 3 176 0,-1 6 16 0,-2 6 16 0,0-1 0 0,-1 8 0 16,2 0 0-16,1 5 0 0,4 2-288 16,-3 7-64-16,6 3-16 0,0 2 0 15,3-3-560-15,4 0-96 0,1-8-32 0,3-6 0 16,2-5-192-16,4-13 0 0,2-5-192 0,6-7 192 15,-3-8-512-15,6-4 0 0,3-7 0 0,2-6 0 16,0-2-448-16,-4-6-96 0,2-6-16 0,-5 1 0 16,-1-5 320-16,-5-1 64 0,1-1 16 0,-7-2 0 0,-1-1 496 0,-1 1 176 15,0 2 0-15,-1-2-144 0,-6-2 608 0,0-5 128 16,0 2 32-16,-7-5 0 0,5 1 464 0,-3-3 112 16,1 0 16-16,-2 5 0 0,-1-2-320 0,-2 10-64 15,0 0-16-15,-3 5 0 0,2 6-560 0,-3 6-96 16,1 3-32-16,2 5 0 0,1 3-288 0,2 6-64 0,2 6-16 0,3-1 0 15,4 2-1504 1,5 0-304-16</inkml:trace>
  <inkml:trace contextRef="#ctx0" brushRef="#br0" timeOffset="33486.05">30043 16436 21183 0,'5'23'1888'0,"1"-4"-1504"0,-1-5-384 0,-2-9 0 0,3 2 1952 0,2 3 320 0,3 17 64 0,10 11 16 0,6 7-848 0,8 2-160 0,-3-5-48 0,-1-11 0 15,2-3-992-15,-5-7-304 0,0-2 128 0,-2-3-128 16,-2 1 0-16,1 4 0 0,-6 0-160 0,-2 9 160 16,-8-1-560-16,-4 6 0 0,-6 5 0 0,-8 7 0 15,-8 2 320-15,-6 7 64 0,-9 6 16 0,-4 6 0 0,-9 7 160 16,-9 4-192-16,-6 3 192 0,-4-1-192 16,-1-2 192-16,6-3 0 0,-2 5 0 0,0-7 0 15,5-4 0-15,8-11 0 0,2-6 0 0,11-17-13952 16</inkml:trace>
  <inkml:trace contextRef="#ctx0" brushRef="#br0" timeOffset="34509.24">27938 11533 9215 0,'-2'-2'816'0,"2"1"-656"0,0-3-160 0,0 2 0 0,0 1 1664 0,0-1 288 0,0-2 64 0,-1-3 16 0,1-3 80 0,0 1 0 0,0 1 16 0,0 1 0 0,0-2-464 0,1 5-112 15,3 1-16-15,1-2 0 16,0-1-608-16,1 1-128 0,4 5-32 0,-5-3 0 0,7 4-416 0,-5 1-96 15,6 0 0-15,-6 7-16 0,-1-1 96 0,1 5 32 0,0 2 0 0,-1 4 0 16,-1 4 144-16,-3 1 16 16,1 8 16-16,2-4 0 0,-1 6-160 0,-1 0-48 0,-1 2 0 0,2-1 0 15,-1-2-336-15,1 2 0 0,-1 0 0 0,2-2 128 16,-1-4-128-16,1 3 0 16,5-3 0-16,-4-1 0 0,2-3 0 0,1-1 0 15,0-3-128-15,1-4 128 0,2-4-656 0,-3-1-48 0,3-2-16 0,-3-3 0 31,1-2-240-31,-1 1-32 0,3-5-16 0,-1-2 0 16,1-5 448-16,0 1 96 0,6-7 16 0,-4 0 0 0,3-4 256 0,2-3 48 16,0-4 16-16,2-5 0 0,2 4 128 0,0-7 0 0,1 3 0 0,2-4 0 15,0 1 0-15,2 0 176 16,2-4-48-16,3-2 0 0,-3 3 208 0,1-1 48 16,4 5 0-16,1-3 0 0,-3 0-256 0,1 5-128 0,-1-2 128 0,-5 8-128 15,-2-1 0-15,-4 2-256 0,1-1 32 0,-2 6 16 16,-2-1-1392-16,-2 3-288 0,-3 1-48 0,-1 6-9760 0</inkml:trace>
  <inkml:trace contextRef="#ctx0" brushRef="#br0" timeOffset="34778.07">28362 11768 11055 0,'-11'2'976'0,"6"-2"-784"0,1-2-192 0,4 0 0 0,0 1 1920 0,0-5 352 0,0-2 64 0,2-4 16 0,3-9-1312 0,2-9-256 0,4-7-48 0,3-3-16 0,-2-8-64 0,5-3-16 16,9-8 0-16,-1-6 0 0,8-6 256 0,4-4 64 16,4-8 0-16,12-11 0 0,8-7-384 0,7-9-80 15,10-5-16-15,-1-9 0 0,-2-6-336 0,0-1-144 16,1-1 128-16,8-8-128 15,3-3-496-15,11-8-176 0,10-8-32 0,-4-1-16 16,-3 7-816-16,-3-4-176 0,1 0-16 0,13 1-8640 0</inkml:trace>
</inkml:ink>
</file>

<file path=ppt/ink/ink26.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7T21:11:06.405"/>
    </inkml:context>
    <inkml:brush xml:id="br0">
      <inkml:brushProperty name="width" value="0.05292" units="cm"/>
      <inkml:brushProperty name="height" value="0.05292" units="cm"/>
      <inkml:brushProperty name="color" value="#FF0000"/>
    </inkml:brush>
  </inkml:definitions>
  <inkml:trace contextRef="#ctx0" brushRef="#br0">6208 7180 10623 0,'-2'-8'0'0,"2"4"0"16,0 3 0-16,-1 1 0 0,1 0 0 0,-2 0 0 0,0-4 0 0,-1 2-160 0,-6-3 608 0,0 9 112 0,-1-1 16 0,-1 4 16 0,-4 7 80 0,2 0 16 15,-1 2 0-15,0 3 0 0,-1 0-432 0,-1 4-64 16,0-3-32-16,-1 1 0 0,3 2-352 0,2-4-64 0,0 0 0 0,3 0-16 16,-2 1 0-16,3 0 0 15,1 8 0-15,0 0 0 0,2 5 272 0,-2 4 0 0,1 5 0 0,1 1 0 16,3 8 512-16,2-1 48 16,-5-3 16-16,3 2 32 0,2-4-320 0,-1 4-64 0,1-4-16 0,-2 2 0 15,2-3 32-15,-2-2 0 0,2 7 0 0,-1-4 0 16,-1 4-48-16,-2-6-16 15,4-1 0-15,-5 1 0 0,2-1-176 0,-1-2 0 0,1-3 0 0,1 3 128 16,-3 0 64-16,1 5 0 0,-1-1 0 0,0-4 0 16,3 0 48-16,-2-3 16 0,3-1 0 0,-1-3 0 15,4-7 96-15,-1 0 16 0,5-1 0 0,-5-4 0 16,5-2 16-16,-1 0 0 0,2 0 0 0,0 0 0 16,3-1-144-16,-3-1-32 0,2 2 0 0,0 1 0 0,-1 0-208 0,-1 0 0 15,2 1 128-15,0-1-128 16,-1 3 144-16,3-7-16 0,-1 5 0 0,3-7 0 15,2 1 16-15,3-4 0 0,3-3 0 0,0-4 0 16,3 1 48-16,4-3 0 0,-28-2 0 0,0 0 0 16,0 0 64-16,125-19 0 0,-125 19 16 0,0 0 0 0,100-32-32 15,-100 32-16-15,0 0 0 0,97-33 0 16,-97 33-224-16,0 0 0 0,103-10 128 0,-103 10-128 0,0 0 0 0,112-7 0 16,-112 7 0-16,0 0 0 0,127 2 0 0,-127-2 0 15,0 0 0-15,129 3 0 0,-129-3 0 0,0 0 0 16,111 4 0-16,-111-4 0 0,0 0 176 0,107-2-176 15,-107 2 192-15,0 0-192 0,115-11 224 0,-115 11-64 16,0 0-16-16,128-19 0 0,-128 19-16 0,102-21 0 16,-102 21 0-16,99-21 0 0,-99 21 0 0,0 0-128 15,129-27 192-15,-129 27-64 0,0 0-128 0,113-13 160 16,-113 13-160-16,0 0 160 0,105 7-160 0,-105-7 160 0,0 0-160 0,102 21 160 16,-102-21-32-16,0 0 0 15,102 26 0-15,-102-26 0 0,0 0 0 0,108 19 0 0,-108-19 0 0,0 0 0 16,101 7 0-16,-101-7-128 0,0 0 192 0,0 0-64 15,122-13-128-15,-122 13 0 0,0 0 0 0,0 0 0 16,120-6 928-16,-120 6 96 0,0 0 32 0,0 0 0 16,104 12-1664-1,-83-6-336-15,4-3-64 0,-3 2-16 0,1 2 832 0,0 0 192 0,-2-3 0 0,-2 3 0 16,0-4 0-16,0-1 160 0,0 0-160 0,2-2 192 16,0 2 128-16,-2-6 48 0,-1 2 0 0,1-3 0 0,-2-2-176 0,-1 4-16 15,3-4-16-15,-7-2 0 0,1 4-160 0,-1-6 0 16,-2 6 0-16,1-2 128 0,-3 0-128 0,3 4 0 15,-2-3 0-15,-1 1 0 0,-1-2 0 16,4 4 160-16,-3-1-16 0,3 1 0 0,1-4 96 0,0 2 16 16,2-1 0-16,0-4 0 15,-2 5-256-15,1-2 0 0,-3-2 0 0,0-1 0 16,-1 1 0-16,0 0-256 0,-2 0 16 0,-2 2 16 16,0-1-240-16,-5 1-48 0,2 0-16 0,-2-2 0 0,2 0 400 0,-2-1 128 15,3-1 0-15,1-2 0 0,3-1 0 0,-4-4 320 16,6-3-32-16,0 0-16 0,-2 2-64 0,3 0-16 0,0-2 0 0,-1 2 0 15,2 2-192-15,-1-1 0 16,-1 4 128-16,0 0-128 0,-1 6 0 0,1-5 0 0,-6 6 0 0,1-3 0 16,-1 3 0-16,-1 0 0 0,-2-3 0 15,-2 3 0-15,1-4 0 0,-5 2 0 0,3-1 0 0,-7 0 0 16,3-1 0-16,-2-3 0 16,0 5 0-16,2-3 0 0,0 4 224 0,0-5 0 15,0-1 0-15,2 1 0 0,2-3 144 0,1 0 16 16,0-1 16-16,2-4 0 0,-3-2-400 0,3-5 128 15,0 4-128-15,3-2 0 0,-3-2 0 0,-3-3 0 0,3 4 0 0,0-4 0 16,-2 2 0-16,0-3 0 0,0 3 0 0,-3-3 0 16,2 3 0-16,-4-1-144 0,0-3 144 0,0-2-160 15,-4 5 32-15,3-1 0 0,-5-2 0 0,3 0 0 16,1 5 128-16,0-2-128 0,1 3 128 0,3-5-128 0,-2-3 128 0,3 4 0 16,1 0-144-16,-1-2 144 0,2 5-208 0,1-4 16 15,-5 6 16-15,1-2 0 0,2 6-112 0,-1-1-32 16,-3 2 0-16,0 2 0 0,2 2 112 0,-4 1 16 15,2 4 0-15,0 1 0 0,-1-1 960 0,-3 5 208 16,2-2 48-16,-1 6 0 0,-2-2-752 0,-2 3-144 16,0 0-128-16,0 2 192 15,-3 0-816-15,-1 0-144 0,-1 2-48 0,-5 1 0 0,1-1 816 0,-1 2 176 0,-1-3 16 16,-6 3 16-16,-2 1 16 0,0-1 0 0,-1-3 0 0,0 1 0 31,0-2-32-31,1 0 0 0,-3 0 0 0,4 0 0 0,-2 0-192 0,-3-2 128 16,-1 1-128-16,-2-3 0 0,1 2 128 0,1-3-128 0,-2 3 0 0,-6 1 0 15,3-5 0-15,-8-4 0 0,-1 3 0 0,0-7 0 16,0 4 0-16,-4-3 0 16,2-2 0-16,-2 4 0 0,0 1 0 0,-1 3 0 0,-1-2 0 0,-1 7 0 15,-6 1 0-15,-4-1 0 0,-6 2 0 0,-2 0 0 16,6 2 128-16,-2-1 0 0,-2 5-128 0,3 2 192 0,6-2 16 0,-2-1 0 16,-2 0 0-16,-5-5 0 0,-1-5-80 0,4 1 0 15,1 1-128-15,-1-1 192 0,3 3-192 0,1-3 0 16,1 4 0-16,-4-3 0 0,0-1 0 0,-8 2-160 15,2 2 0-15,8 0 0 32,6 0-416-32,4 2-96 0,5-4-16 0,12-3-14544 0</inkml:trace>
  <inkml:trace contextRef="#ctx0" brushRef="#br0" timeOffset="9958.19">23840 13764 21183 0,'-13'11'1888'0,"10"-6"-1504"0,3-5-384 0,0 0 0 0,0 0 464 0,-2 0 32 0,-1 2 0 0,-4 1 0 0,-2 1-1344 0,2-8-272 0,0-1-48 0,0-2-16 31,-2-4-1760-31,2 3-368 0,-3-3-64 0,-1 3-16 0,-1-1 2704 0,-2 2 544 0,0 2 144 0,-3-4 0 0,1 9 0 16,-1-2 0-1,-2 1-128-15,1 1 128 0,1 0 2000 0,-2 0 464 0,1 1 96 0,1-2 32 0,-1 1-880 0,-1-2-176 16,2 0-48-16,-1 0 32 15,1-3-1072-15,-6 2-224 0,4 1-32 0,-2 2 0 0,2 0-464 0,-2 5-112 16,-2 7 0-16,3 4 0 16,-5 5-160-16,-1 1-32 0,2 10-16 15,-1 1 16-15,3 3 400 0,-3 3 176 0,2 1-160 0,4 3 160 16,0-3 704-16,2 6 192 0,1 1 32 0,4 0 32 16,1-5 0-16,4 1 0 0,2 1 0 0,2 3 32 15,1-5-320-15,4-2-64 0,-1 0-16 0,5-4 32 16,1-3-176-16,0 4-16 0,5-4-16 0,-2-5 32 15,8 3-224-15,1-8-32 0,5-1-16 0,-24-22 16 16,0 0-336-16,87 37-80 0,-87-37-16 0,0 0 32 16,105-7-848-16,-105 7-160 0,64-33-48 0,-34 9 48 15,-4-8 64-15,-3-4 0 0,-2-1 16 16,-2-1 0-16,-2 1 752 0,3-3 128 0,-3 0 48 0,-1-2 0 0,1-1 624 0,-1-3 128 16,1 5 32-16,1-1 0 0,-4-2 160 0,3 3 32 15,2-8 16-15,-1 0 0 0,-1 5-464 0,-1 1-80 16,-1 1-32-16,1 2 0 0,-6 5-208 0,4-3 0 15,0 3 0-15,0 5 0 0,0 1 0 0,0 8-128 16,0 5 128-16,-3 11 0 0,-1 3 192 0,-3 6 80 16,3 3 32-16,-8 10 0 0,3 4 816 0,-1 12 160 15,-4 4 48-15,0 11 0 0,0 3-32 0,0 6 0 16,2 4 0-16,-2-1 0 0,1-5-640 0,5-2-128 0,-5-3-16 0,3-3-16 16,1-5-496-16,2-4 0 15,2-5 0-15,1-3 0 16,-3 0-1296-16,5-8-304 0,-1-1-64 0,1-3-12976 0</inkml:trace>
  <inkml:trace contextRef="#ctx0" brushRef="#br0" timeOffset="10244.04">24885 13569 32255 0,'-10'12'1424'0,"1"-3"304"0,4-2-1392 0,3 0-336 0,4-2 0 0,-1-3 0 0,3 3 448 16,-1 4 32-16,6 7 0 0,2 3 0 0,2 3-1024 0,0 1-208 0,-1 5-32 0,-2 0-16 15,3 5-1120-15,-10 3-240 0,2 4-32 0,-3 2-16 16,0 0 480-16,-4 3 80 0,0-1 32 0,-3 3 0 0,2-2 1616 0,-4-3 160 0,0 5 112 0,3-5 32 15,-1-4 704-15,3-3 144 16,2-7 16-16,0 1 16 0,2-2-1184 0,1-3-144 16</inkml:trace>
  <inkml:trace contextRef="#ctx0" brushRef="#br0" timeOffset="10502.61">24437 14146 31327 0,'-12'5'1392'0,"5"-3"272"0,4-1-1328 0,3 1-336 0,1-2 0 0,5 0 0 0,-3 2 544 15,6 0 32-15,6 3 16 0,-15-5 0 0,0 0-416 0,0 0-176 0,110 22 128 0,-110-22-128 0,0 0 0 0,115 7 0 0,-115-7-144 0,0 0 144 31,134-8-512-31,-134 8 16 0,105-30 0 0,-105 30 0 0,113-43 176 0,-113 43 48 0,134-65 0 0,-53 29 0 16,4 1-480-16,-7-4-80 0,1-2-32 0,-10 2-7680 16,-8 4-1536-16</inkml:trace>
  <inkml:trace contextRef="#ctx0" brushRef="#br0" timeOffset="10988.73">26119 12916 17503 0,'-14'3'1552'0,"5"1"-1232"0,2 1-320 0,4-1 0 0,3-3 2960 0,1 1 544 0,3 5 96 0,-1 2 32 0,4 10-1840 0,0 4-384 0,4 10-64 0,-2 5 0 0,-1 2-1344 0,-4 9-176 0,-3 8-80 0,-1 4 0 31,-3 5-448-31,-2 2-64 0,0 6-32 0,-1-3 0 0,3 0 480 0,-2-1 112 0,1 5 16 0,1-2 0 16,-1 0 448-16,2-7 80 0,1-5 32 16,-5-5 0-16,3-4 96 0,-1-5 32 0,3-5 0 0,1-7 0 0,0-2-128 0,1-10-32 31,3-6 0-31,5-5 0 0,-2-6-336 0,3-6 0 0,-1-2 0 16,3-9 0-1,5-3-960-15,-1-12-144 0,7-3-48 0,-2-17 0 16,1-1-48-16,3-12-16 0,4-9 0 0,1-7 0 15,-2 1 224-15,0-1 32 0,1 1 16 0,4 1 0 0,6 7 208 16,-3 7 32-16,4 7 16 0,2 12 0 0,-42 40 560 0,80-56 128 0,-80 56 0 0,84-28 0 16,-84 28 128-16,0 0 64 0,98 5 16 0,-98-5 0 15,0 0 752-15,73 59 160 0,-52-29 32 0,-2 7 0 0,-3 8 112 16,-2 2 16-16,-2 10 16 0,-7 4 0 16,0 4-176-16,-10-2-32 0,0 3-16 0,-9-5 0 15,-4-4-32-15,-8-3 0 0,-2 0 0 0,-13-7 0 0,-5 2-288 0,-11-9-64 16,-9-2-16-16,-4-6 0 0,-3-4-304 0,-4-9-64 15,-5-2-16-15,0-12 0 0,4-3-288 0,-1-7 0 16,-3-6 0-16,4-6 0 16,7-4-1408-16,6-7-192 0</inkml:trace>
  <inkml:trace contextRef="#ctx0" brushRef="#br0" timeOffset="21537.25">9752 10620 11055 0,'0'0'976'0,"2"0"-784"0,0 0-192 0,1-1 0 0,-1-1 384 0,3 2 16 0,2-2 16 0,6-3 0 0,2-4-608 0,3 2-112 0,-1 2-16 0,-5-2-16 0,2 4-16 0,-2 3 0 16,-3-2 0-16,2 2 0 0,1 0 1120 0,-3-2 208 15,4 2 48-15,-6 0 16 16,6 4 288-16,-6-4 48 0,0 1 16 0,0 1 0 0,1 0-176 0,1 3-16 16,-4-3-16-16,4 0 0 0,-2 1-192 0,2-1-32 15,-1-1-16-15,1 1 0 0,1 3-272 0,-3-3-48 16,6 2-16-16,-1-3 0 0,0 1-192 0,-12-2-32 15,0 0-16-15,0 0 0 0,0 0-368 0,0 0 128 0,96 4-128 16,-96-4 0-16,0 0 0 0,0 0 0 0,0 0 0 0,0 0 0 16,94 14 0-16,-94-14 224 0,0 0-48 0,0 0-16 15,0 0 272-15,0 0 48 0,0 0 16 0,92 12 0 16,-78-12-112-16,0 0-32 16,-14 0 0-16,0 0 0 0,0 0-160 0,0 0-48 15,80-11 0-15,-66 10 0 0,2-1-144 0,-2 2 0 16,2 0 0-16,-1 0 0 0,-3 0 144 0,2 2-144 15,0 1 160-15,2-1-160 0,-16-2 384 0,0 0 0 0,0 0-16 0,0 0 0 0,0 0-48 0,89 40-16 16,-89-40 0-16,0 0 0 0,0 0-304 0,0 0 128 16,94 33-128-16,-94-33 0 0,0 0 0 15,0 0 0-15,91 14 0 0,-91-14 0 16,0 0 0-16,0 0 0 0,90 3 0 0,-90-3 0 0,0 0 0 16,0 0 0-16,87 7 0 0,-87-7 0 0,0 0 192 0,0 0-64 15,0 0 0-15,89 21-128 0,-89-21 192 0,0 0-192 16,0 0 192-16,0 0-192 15,100 16 128-15,-100-16-128 0,0 0 0 0,0 0 0 16,99-4 0-16,-99 4 0 0,0 0 0 0,80-10 0 16,-80 10 0-16,0 0 0 0,87-10 0 0,-87 10 0 0,0 0 0 0,84-7 128 0,-84 7-128 0,0 0 0 15,94-7 240-15,-94 7-64 0,0 0-16 0,89-9 0 16,-89 9-32-16,0 0 0 0,89-16 0 0,-89 16 0 16,0 0-128-16,78-19 192 15,-78 19-192-15,0 0 192 0,84-17-192 0,-84 17 192 16,0 0-192-16,90-21 192 0,-90 21-64 0,70-18-128 15,-70 18 192-15,70-19-64 0,-70 19-128 0,69-17 0 16,-69 17 0-16,0 0 0 0,95-21 0 0,-95 21 0 16,0 0 128-16,0 0-128 0,92-12 0 0,-92 12 128 15,0 0-128-15,0 0 128 0,0 0 0 0,91 7-128 0,-91-7 192 0,0 0-64 0,0 0-128 0,0 0 0 16,81 10 0-16,-81-10 0 16,0 0 0-16,0 0 0 0,0 0 128 15,0 0-128-15,81 26 0 0,-69-21 0 0,-12-5 0 0,0 0 128 16,0 0-128-16,0 0 128 0,0 0-128 15,90 21 128-15,-90-21-128 0,0 0 0 0,0 0 0 0,0 0 128 16,96 7-128-16,-96-7 0 0,0 0 0 16,0 0 0-16,86-5 0 0,-86 5 0 0,0 0 0 0,0 0 0 0,80-3 0 0,-66-1 0 15,1 2 0-15,-1-3 0 16,0 2-624-16,2 1-144 16</inkml:trace>
  <inkml:trace contextRef="#ctx0" brushRef="#br0" timeOffset="22276.79">14654 10518 21183 0,'-8'-4'1888'0,"4"2"-1504"0,4-1-384 0,0 1 0 0,2 2 512 0,3 0 48 0,2-2 0 0,5 1 0 0,-12 1-1072 0,0 0-224 0,87-9-32 0,-87 9-16 16,0 0-1376-16,103 3-272 0,-103-3-48 0,0 0-16 15,105 20 1056-15,-105-20 208 0,0 0 32 0,118 15 16 0,-118-15 1424 0,89 6 272 16,-89-6 64-16,86 0 16 0,-86 0 1424 0,87-4 288 0,-87 4 48 0,94-3 16 16,-94 3-96-16,108-4-16 15,-108 4 0-15,124 4 0 0,-124-4-656 0,137 5-128 0,-137-5-16 0,138 5-16 16,-138-5-736-16,132 0-128 0,-132 0-48 0,134 3 0 16,-134-3-272-16,149 7-64 15,-69-1-16-15,-80-6 0 0,151 1-176 0,-151-1 0 0,129 2 0 0,-129-2 0 16,121 2 0-16,-121-2 0 15,120 9 0-15,-120-9 0 0,117 7 0 0,-117-7 0 0,120 1 0 0,-120-1 0 16,113-1 0-16,-113 1 0 0,106-16 0 0,-106 16 0 31,100-21-560-31,-100 21 16 0,99-30 0 0,-99 30 0 0,98-38-1360 0,-98 38-272 0</inkml:trace>
  <inkml:trace contextRef="#ctx0" brushRef="#br0" timeOffset="25309.36">7745 9629 14735 0,'-9'9'1312'0,"4"-4"-1056"0,3 2-256 0,4-5 0 0,-2 0 816 0,0 1 96 0,2 8 32 0,0 1 0 0,3 7-560 0,2 4-96 0,5-2-32 0,2-4 0 31,2-3-896-31,-1 3-192 0,1-1-48 0,-4 3 0 16,2-1 256-16,-3 1 48 0,-1 0 16 0,-1 4 0 0,-4 4 560 0,0-2 128 0,2 4 0 0,-5 1 16 15,-2 0 944-15,2-1 176 0,-2 8 32 0,0-1 16 16,1 10-160-16,-1-1-16 0,2-2-16 0,-2 6 0 0,4-7-496 0,-1 0-112 16,4 0 0-16,-2-6-16 15,7-3-304-15,-1 0-64 0,3-3-128 0,0-2 192 16,-2-4-192-16,0 8 0 0,2 1 0 0,-3 0 0 0,1 0-240 0,-4 3-32 15,-1 6-16-15,0-3 0 0,4-5 288 0,-4 3-160 0,5-2 160 0,0 0-128 16,2-7 768-16,4-2 176 16,3-5 16-16,-21-21 16 0,0 0-128 0,76 52-16 0,-76-52-16 0,0 0 0 15,87 29-688-15,-87-29 0 0,0 0 0 0,0 0 0 16,107 16-160-16,-107-16 160 0,0 0 0 0,0 0-144 16,101 12 144-16,-101-12 0 15,0 0 160-15,0 0-160 0,111 14 256 0,-111-14-32 16,0 0-16-16,103 11 0 0,-103-11-16 0,0 0-16 15,124 17 0-15,-124-17 0 0,92 11-176 0,-92-11 128 0,89 3-128 0,-89-3 128 16,89-5-128-16,-89 5 0 0,89-9 0 0,-89 9 0 16,90-10 0-16,-90 10 0 0,93-9 0 0,-93 9 0 0,99-4 0 0,-99 4 0 15,103 2 0-15,-103-2 0 16,97 2 384-16,-97-2-16 0,0 0 0 0,129 5 0 0,-129-5 96 0,0 0 32 16,129 9 0-16,-129-9 0 15,96 5-208-15,-96-5-32 0,108-2-16 0,-108 2 0 16,120-3-240-16,-120 3 0 0,124-12 0 0,-124 12 0 0,119-19 0 0,-119 19 0 0,116-18 0 0,-116 18 0 31,119-10 0-31,-119 10 0 0,127-7 0 0,-127 7 0 0,127 5 0 0,-127-5 0 0,115 10 0 0,-115-10 0 31,103 16 0-31,-103-16 144 0,94 17-144 0,-94-17 192 0,101 20-16 0,-101-20 0 0,115 19 0 0,-115-19 0 16,135 14-176-16,-135-14 0 16,132 0 0-16,-132 0 0 15,125-11 0-15,-125 11 0 0,128-14 0 0,-128 14 0 0,132-7 0 16,-132 7 0-16,146 0 0 0,-146 0 0 15,138 2 0-15,-138-2 0 0,119 2 0 0,-119-2 0 0,111 7 224 0,-111-7-32 16,115 10-16-16,-115-10 0 0,124 11 176 0,-124-11 32 0,136 10 16 0,-136-10 0 0,129 7-144 0,-129-7-16 31,123-5-16-31,-123 5 0 0,126-4-224 0,-126 4 128 16,136 0-128-16,-136 0 0 0,146-3 0 0,-146 3 0 16,136-12 0-16,-136 12 0 0,124-19 0 0,-124 19 0 15,127-23 0-15,-127 23 0 0,139-33 0 0,-62 19 0 16,5-3 0-16,-5-3 0 0,-8 1 0 0,-69 19 0 15,136-29 0-15,-136 29 0 0,124-20 0 0,-124 20 0 16,133-15 0-16,-133 15 0 0,142-5 0 0,-142 5 0 16,131 3 0-16,-131-3 0 0,119 9 0 0,-119-9 0 15,115 8 0-15,-115-8 0 0,123 4 144 0,-123-4-144 16,138 0 128-16,-138 0-128 0,134-2 144 0,-134 2-144 0,124-2 160 0,-124 2-160 16,117-14 160-16,-117 14-160 0,125-20 160 0,-125 20-160 15,143-27 144-15,-143 27-144 0,145-27 128 0,-145 27-128 16,125-18 144-16,-125 18-144 0,112-5 160 0,-112 5-160 15,108 0 224-15,-108 0-48 0,106 3-16 0,-106-3 0 16,118 2-160-16,-118-2 192 0,121 0-192 0,-121 0 192 16,113-5-192-16,-113 5 0 0,108-10 0 0,-108 10 0 15,99-13 0-15,-99 13 0 0,100-14 0 0,-100 14 0 0,97-19 0 0,-97 19 0 16,93-14 0-16,-93 14 0 16,83-8 0-16,-83 8 0 0,0 0 0 0,103-13 0 15,-103 13 0-15,0 0 0 0,101-5 0 0,-101 5 0 16,0 0 0-16,98-7 0 0,-98 7 0 0,0 0 0 0,101-7 0 0,-101 7 0 15,0 0 0-15,87-2 0 0,-87 2 0 0,0 0 0 16,0 0 0-16,82-1 0 0,-70 1 0 0,-2 0 0 16,-1 0 0-16,-5 0 0 0,3 0 0 0,-2 0 0 0,-3 0 128 0,-2-2-128 15,3 2 0-15,-1 0 0 16,0 0 0-16,-2 0 0 0,3-2 0 0,-1 2 0 0,5-1 0 16,-5-1 0-16,3 0 0 0,0 2 0 15,2-2 0-15,0 2 0 0,3-3 0 0,-1 3-144 16,3 0 144-16,1 3-160 0,-1-1-32 0,0-2-16 0,-3 2 0 0,-1 0 0 15,-2-2-176-15,-3 0-48 0,1 0 0 0,-3 0 0 16,-1-2 96-16,0 0 16 0,-1-3 0 0,1 1 0 16,0 1 320-16,0-4 128 15,1-2 0-15,1 0 0 0,1-4 128 0,3-3 0 16,-1-2 16-16,2 3 0 0,-4-3-272 0,1 4 0 0,-1 0 0 16,-1-1 0-16,2 4 0 0,-4-3-176 0,0 0 176 0,0 2-160 0,0 2 160 15,-2-4 0-15,-2 3 0 0,1-4 0 16,-2 1 0-16,-2-4 0 0,0 1 0 0,1 0 0 15,-2-3 0-15,1 0 0 0,3-3 0 0,-3-7 0 16,6 4 0-16,-3-7 128 0,6-2-128 0,0-3 128 16,1 0-128-16,2-2 144 0,1-2-144 0,1 0 160 15,-1 2-160-15,1-4 0 0,4 3 0 0,-4-1 0 0,2 3 0 0,-1 5 0 16,-1 0 0-16,0 7-176 0,-3-3 176 0,-1 4 0 16,1-4 0-16,-1 6 0 0,-1-1 0 0,-2 1-128 15,3 1 128-15,-3 1 0 0,0-1-272 0,-5-1 16 0,3 1 16 16,-3 4 0-16,2 0-80 0,-4 0 0 0,0 0-16 15,0 3 0 1,2 2 336-16,-1 0 0 0,1 2-144 0,2-2 144 0,3 2 288 0,0-2 112 0,0-2 32 0,1 4 0 16,1-4-128-16,2-1-32 15,-1-1 0-15,1-1 0 0,-1 4-272 0,-1-5 0 0,-2 3 0 0,0 0 0 16,-2-1 0-16,-3 2 0 0,1 6 0 0,-1-4 0 16,2 4 192-16,-6-1-192 0,2-1 192 0,-2 1-192 15,1-1 320-15,-3 4-32 16,1-3-16-16,-1 2 0 0,1 1-128 0,-4 1-16 0,2-4-128 0,-1 3 192 15,-2-3-192-15,1 2 0 0,-2-3 0 0,0 4 0 16,-3-3 0-16,-2 2-160 0,0-1 0 0,-3 1 0 16,0 1-80-16,-6 1-16 0,4-2 0 15,-6 4 0-15,1 1 64 0,0-1 0 0,-2 0 0 0,0 1 0 16,-4 1-192-16,-1-1-16 16,-2-3-16-16,-2 2 0 15,0 0-224-15,-9-4-32 0,-1 4-16 0,-5 1 0 0,-1-1 272 0,1 3 48 16,-4-3 16-16,3 2 0 0,2-3 208 0,-1 1 144 0,-1-2-192 0,-3-3 192 15,2-1-208-15,-4-1 64 0,-5 3 16 0,-1-1 0 16,-6 5-144-16,3-2-32 0,6 0 0 0,-4 2 0 16,-5 3 144-16,2-3 32 0,0 1 0 0,-5 4 0 15,-1-3 128-15,-4 1 0 0,-1-1 0 0,7 1 0 16,2-3 0-16,0-4 0 0,6 5 160 0,-1-4-160 16,2-1 0-16,-7 0-128 0,-5-1-16 0,2 1 0 15,3 0-592-15,0 2-112 0,0-1-32 0,3 2 0 16,-1 6-64-16,-2-3-16 0,-5-1 0 0,-2-2 0 15,2 2 704-15,3 1 128 0,6 1 128 0,1 0-192 0,-3 0 192 0,3 2 0 16,-5-1 0-16,-3-5 0 0,-6 3 128 0,6-4 16 16,1 0 0-16,4 2 0 0,0 5 80 0,3 0 16 15,-1 0 0-15,-4 1 0 0,-2 1-48 0,-5-2-16 16,0 0 0-16,7-2 0 0,6 4-176 0,1 0 0 16,0 3-192-16,5-1 192 0,-3-4-384 0,1-2 64 15,-4 0 0-15,-3-3 0 0,2 0 320 0,-1 1-176 16,6 2 176-16,1 2-128 0,3 2 128 0,-2 0 0 15,1 3 128-15,-3 2-128 0,-6 0 368 0,-4 0 0 0,-2 5 0 16,6 0 0-16,3-1-48 0,-2 5 0 16,0 1 0-16,2-1 0 0,4-1-192 0,1-4-128 0,-7-1 160 0,1-4-160 15,1-1 0-15,0 0 0 0,5-2 0 0,-3 1 0 16,6-1 128-16,-1 6-128 0,2-2 0 0,-5-2 0 16,1 4 0-16,-3-2 0 0,-2-2 0 0,2 4 0 15,3-2 384-15,5 2-32 0,4-1 0 0,0-1 0 16,2 2 0-16,2-4 0 0,1 4 0 0,-4-2 0 15,1-2-352-15,-7 4 0 0,0 0 0 0,1 1 0 0,9-3 0 0,-1 5-192 16,5-5 32-16,-4 4 0 0,5-3 32 0,2 3 0 16,4-4 0-16,-2 1 0 15,3-1 128-15,-1-3 0 0,0 3 0 0,-1-2 0 0,-1 0 0 0,-2-1 0 16,1 3 0-16,-1-4 0 0,0 1 0 0,2-3-160 16,2 3 160-16,1 1 0 15,2-3-368-15,-1 1 48 0,-5 1 0 0,1 1 0 0,0 2 64 0,0 0 32 16,0 2 0-16,-3-1 0 0,-1 3 224 0,-1-1-144 15,-6 6 144-15,6-2-128 0,-2-2 128 0,3 4 0 16,4 1 0-16,-2-3 0 0,7 2 0 0,-1-2 0 16,-1 3 0-16,-1-1 128 15,3 1-448-15,0-3-64 0,4 2-32 0,0-6 0 0,3 4 48 0,0-5 16 0,0 3 0 16,2-3 0-16,0-2 352 0,1-2-176 0,1 4 176 0,-2-4-128 16,1 2-192-16,1 2-48 0,1-2 0 0,-1 1 0 15,3 1 192-15,0-5 48 0,-2 2 0 0,1 0 0 16,1-1 128-16,-2-2 0 0,2 4 0 0,0-3 0 15,2-1 0-15,-2-3 0 0,0 0 128 0,2-3-128 16,2-1 224-16,-1-3-32 0,-1 4 0 16,0-6 0-16,0-1-192 0,-2-4 176 15,2 3-176-15,0-1 160 0,-1 7-160 0,5 1 160 0,2 6-160 0,5 5 160 0,3 11 752 0,5 13 160 16,1 16 16-16,8 33 16 16,7 30-400-16,3 36-64 0,2 27-32 0,5 25-13408 15</inkml:trace>
  <inkml:trace contextRef="#ctx0" brushRef="#br0" timeOffset="105997.79">3849 15151 911 0,'3'1'0'0,"-1"-1"0"0,0 2 0 0,-1-2 0 0,3 0 544 0,-4 0 32 0,2 2 0 0,-2 0 0 0,3 3 64 0,0-2 0 16,-1 3 16-16,0-1 0 0,0 3 80 0,-1-1 16 0,-1-1 0 0,4 1 0 0,-4 0 0 0,2 1 0 0,-1 1 0 0,-1 0 0 15,2 1 16-15,-2 2 16 16,0 1 0-16,0 4 0 0,-2 2 112 0,-1 4 0 0,3-1 16 0,0 3 0 16,0-1-48-16,0 6-16 0,0-4 0 0,0 5 0 0,0-3-144 0,3 3-48 15,-1-6 0-15,2 3 0 16,1-4-336-16,0 2-64 15,-3-1 0-15,1-1-16 0,1-3-240 0,-2 3 0 16,1-1-144-16,1-2 144 0,-3-2-384 0,-1-2 0 16,2 1 16-16,2-2 0 15,-1-6-208-15,0-1-64 0,4-2 0 0,-3-4 0 16,3-1-336-16,0-2-80 0,0-2-16 0,0-3 0 16,0 0-16-16,0-6-16 0,3-1 0 0,-3 2 0 15,4-6 224-15,-4-3 48 0,1 1 16 0,1-4 0 0,1-3 416 0,3-1 80 0,-1-2 0 0,0-1 16 16,4-1 496-16,-1-3 80 0,3-4 32 0,-1-4 0 15,2-5 112-15,1 1 32 0,-3-5 0 0,2-6 0 16,-3-2-80-16,3 1-16 0,0 3 0 0,-1 7 0 16,-1 2 64-16,-1 6 16 0,3 8 0 0,-2 3 0 15,3 7 144-15,-3 5 48 0,-17 16 0 0,0 0 0 16,0 0 48-16,0 0 16 0,82-24 0 0,-70 22 0 0,0 6-368 16,0-1-64-16,-3 8 0 0,3-1-16 15,-5 6-480-15,4 6-80 0,-8 10-32 0,3-1 0 0,-3 6 0 16,-3 5 0-16,0 1 0 0,0 8 0 0,-2-3 352 0,-1 5 0 15,-1 1 0-15,3 0 0 0,-1-2 384 0,-3 0-16 16,3 2 0-16,-2 0 0 0,1-3-192 0,-1-8-48 16,3-1 0-16,-6-9 0 0,3-3-128 0,4-9 0 15,-2-7 0-15,1-8 0 0,2-2 0 0,1-4 0 16,2-4 128-16,3-2-128 0,-4-3-144 0,4-7-112 16,2-3-32-16,-2-4 0 15,0-5-112-15,1-1-32 0,1-6 0 0,0-2 0 0,1-1 432 0,1-4 0 16,-1-3 0-16,2-7 0 0,1-2 256 0,1-5-32 0,0-4 0 0,-1 0 0 15,1 0-48-15,4-3-16 16,-2 5 0-16,-1 4 0 0,4 3-160 0,-1 12 0 0,-1 7 0 0,-1 9 0 16,0 12-144-16,-6 4 144 0,1 6 0 0,-3 8 0 15,-1 3 128-15,-3 0 144 0,3 5 32 0,0 4 0 16,-2 3 720-16,0 3 128 0,4 3 48 0,-6 3 0 16,4 1 64-16,2 8 16 0,-4 1 0 0,2 0 0 15,0 9-656-15,-3 0-128 0,1 4-32 0,-2 3 0 16,-1 3-208-16,2 1-32 0,-3-1-16 0,-1-1 0 15,2-4-16-15,2-3-16 0,2-7 0 0,3-6 0 32,3-4-480-32,4-11-80 0,3-6-32 0,-19-15-12432 0</inkml:trace>
  <inkml:trace contextRef="#ctx0" brushRef="#br0" timeOffset="106462.31">5807 14902 23951 0,'-19'10'1056'0,"7"-1"224"0,1-1-1024 0,4-6-256 0,6 3 0 0,-1-5 0 0,2 2 912 0,-4 0 128 0,1 3 32 0,0-1 0 0,-6-1-880 0,4 2-192 0,1-1 0 0,-5-1 0 15,2 1-720-15,-1-1-160 0,-1 6-16 0,0-4-16 0,1 4-352 0,1 0-64 16,-6-2-16-16,6 6 0 15,-3 3 48-15,3 2 0 0,-2 4 0 0,2 1 0 0,0 8 768 0,2 1 144 16,0 1 48-16,1 7 0 0,4 2 624 0,0 1 128 16,2-5 32-16,3-1 0 0,2-4 32 0,4-5 16 15,1 3 0-15,0-6 0 0,0 1-32 0,2-2 0 0,5-1 0 0,-1-4 0 0,1-2-224 0,-19-17-48 16,0 0-16-16,77 39 0 16,-77-39-48-16,0 0 0 0,87 10 0 0,-87-10 0 0,0 0-128 0,84-26 0 15,-84 26 144-15,0 0-144 16,78-50 320-16,-55 22-16 0,-4 3 0 0,-2-6 0 15,1-2 192-15,-6 0 32 0,0-4 16 0,-5-6 0 16,-7-1-32-16,-2-8-16 0,-6-2 0 0,-1 3 0 16,-5 3 32-16,-4 2 16 0,-1 4 0 0,-3 2 0 0,1 9-304 0,-5 1-64 0,-2 10-16 0,2 2 0 31,3 8-160-31,-1 3 0 0,1 7 0 0,-2 8 0 16,5 1 0-16,-1 7 128 0,1-1-128 0,5 5 128 0,3-3-368 0,-1 0-80 0,8 1 0 0,3-8-16 31,6 3-1248-31,1-8-240 0</inkml:trace>
  <inkml:trace contextRef="#ctx0" brushRef="#br0" timeOffset="107153.12">6588 14715 27647 0,'-12'18'1216'0,"5"-8"256"0,3 2-1168 0,3-5-304 0,1 2 0 0,1-4 0 0,3 0 704 0,3 9 64 0,0 7 32 0,5 9 0 0,2-1-480 0,0 6-80 15,-2 2-32-15,0-1 0 16,-1 1-912-16,-4 0-192 0,0 3-48 0,-2-2 0 16,0 0-256-16,0 6-48 0,-3 3-16 0,-2-4 0 0,2 1 816 0,-1-2 144 0,1 0 48 0,0-4 0 15,1-2 496-15,4-1 96 0,-3-2 32 0,3-5 0 16,3-5-32-16,1-6 0 0,-1 1 0 0,-1-8 0 15,1-3-336-15,1-5 0 0,-1 0 0 0,-1-4 0 16,1 0-144-16,-1-7-112 0,0 1 0 0,-2-8-16 31,3-1-176-31,-1-6-16 0,-2-1-16 0,2-10 0 0,-1 0 480 0,-2-6-144 0,1-7 144 0,1-9 0 16,-4-7 0-16,3-1 176 0,2-6-16 0,-6 7 0 16,4 4 16-16,-4 5 0 0,3 5 0 0,-3 6 0 15,2 4-176-15,-1 3 160 0,1 3-160 0,-3 10 160 0,3 6-160 16,0 8 0-16,1 4 144 0,-5 5-144 0,1 3 416 0,2 4 16 15,2 0 0-15,1 7 0 0,0 2 208 16,4 3 64-16,-1 0 0 0,3 2 0 0,2 0-704 0,-3 2 0 16,2 3 0-16,2-2-176 15,1-1-672-15,1 5-144 0,-1-4-32 0,-1 0 0 16,5 3 304-16,-5-5 48 0,1-1 16 0,2 0 0 0,-19-21 528 0,42 38 128 16,-42-38 0-16,0 0 0 0,68 47 608 0,-68-47 160 15,0 0 16-15,78 19 16 0,-78-19 176 0,0 0 48 16,91-8 0-16,-91 8 0 0,0 0-448 0,92-39-64 15,-92 39-32-15,58-38 0 0,-34 14-480 0,-6-4 0 16,-1 2 0-16,-3 0 0 16,-5-1-448-16,-2 5 0 0,-2-4 16 0,-3 0 0 0,-2 5 48 0,-4-4 0 0,-1 3 0 0,-2-3 0 15,-2 6 384-15,-1 0 0 16,-2 2 0-16,-2 3 0 0,-2 0 272 0,-1 0 144 16,-1 7 32-16,-1 3 0 0,0 1-32 0,-2 8 0 0,2 4 0 0,-2 8 0 15,2 2 96-15,-2 4 32 0,3 8 0 0,1 1 0 16,1 1-48-16,1 9-16 0,2 5 0 0,-1 5 0 0,4 4 96 0,0 5 0 15,1 5 16-15,-2 3 0 16,3 6 176-16,1 0 16 0,1 2 16 0,5-4 0 16,6-9-96-16,11-15 0 0,10-12-16 0,-26-37 0 15,113 21-688-15,-28-49 0 0,15-35 0 0,16-43-18112 16</inkml:trace>
  <inkml:trace contextRef="#ctx0" brushRef="#br0" timeOffset="108088.33">4384 17080 20271 0,'-6'11'1792'0,"3"-8"-1424"0,3 1-368 0,2-4 0 0,-1-2 1600 16,3 2 256-16,3 2 64 0,-2 0 0 0,9-4-1024 0,-2-3-192 0,-12 5-32 0,0 0-16 0,40-40-784 0,-31 22-176 0,-4 1-16 0,-3-1-16 16,-2-1-32-16,-2 0 0 0,-3 0 0 0,0 1 0 15,-7 3 48-15,-4 1 16 16,0 2 0-16,-1-2 0 15,-4 7-288-15,-2 2-64 0,-1 1-16 0,1 9 0 16,-5 4-32-16,2 5 0 0,-4 3 0 0,3 4 0 0,0 2 320 0,3 0 64 0,1 3 16 0,2-2 0 16,4-1 464-16,1 3 96 0,4 0 0 0,3-2 16 15,8 6 128-15,-1-4 32 0,4 5 0 0,1 1 0 16,6-3-240-16,3 8-32 0,4 0-16 0,1-3 0 16,2 3-144-16,4-4 0 0,3-2 144 0,0 4-144 15,2-5 144-15,-2-2-144 0,-1-6 192 0,-3-1-192 16,3 2 288-16,-3-4-48 0,-2-2-16 0,-8-3 0 15,0 2 32-15,-3-2 0 0,-2 3 0 0,-4 3 0 0,-3 0 192 0,-5 1 32 16,-4 2 16-16,-1 5 0 16,-6-2 464-16,-3 4 112 0,-2-4 16 0,2-4 0 0,-4-1-384 0,2-3-64 15,0-4 0-15,-1-9-16 0,-1-3-448 0,0-8-176 16,-3-1 128-16,0-8-128 16,3-3-592-16,-4-6-208 0,2-7-32 0,3-4-16 15,-3-2-880-15,6-1-160 0,2-2-32 0,3 1-16 16,3 1 288-16,2 0 64 0,4 0 16 0,3-1-4400 15,9 4-880-15</inkml:trace>
  <inkml:trace contextRef="#ctx0" brushRef="#br0" timeOffset="108485.89">4868 17479 3679 0,'10'0'320'0,"-4"-3"-320"0,4-1 0 0,-1 1 0 0,0-2 4128 0,-2-4 752 0,5 2 160 0,7-9 16 0,-19 16-2976 0,71-57-608 0,-71 57-112 0,80-72-16 0,-80 72-1344 0,61-55 0 16,-61 55-272-16,44-46 32 31,-28 25-1744-31,-6 4-336 0,-1 1-80 0,-6 2-16 0,-1 7-544 16,-4 1-112-16,-1 0-32 0,-2 5 0 0,-6 1 2384 0,-1 0 464 0,-2 1 112 0,-2 5 16 15,1-1 1856-15,-4-2 368 0,-2 2 80 0,-2 2 0 16,4 0 0-16,-6-3 0 0,3 3 0 0,-1-2 0 16,0 0-720-16,4 1-160 0,-2 4-16 0,2-3-16 0,-2 3-368 0,6-1-80 15,-1 5-16-15,4 2 0 0,1 1-336 0,-1 2-64 16,5 4-16-16,0-2 0 0,5 7-80 0,2-4-32 16,4 0 0-16,3 3 0 0,3-3 400 0,3-1 80 0,2 4 16 0,3-2 0 15,1-2 112-15,0-3 16 16,2 1 16-16,3-2 0 0,-24-19-560 0,0 0-112 0,89 35-32 0,-89-35 0 15,0 0-1168-15,106-3-256 0,-106 3-32 0,79-30-14336 32</inkml:trace>
  <inkml:trace contextRef="#ctx0" brushRef="#br0" timeOffset="109141.96">5745 17166 27647 0,'-18'24'2448'0,"9"-6"-1952"0,4-3-496 0,3-8 0 0,2-2 1600 0,2-3 208 0,2 2 48 0,3 1 16 0,1 9-1392 0,6 0-288 0,4-2-48 0,-6 4-16 31,2 1-1856-31,0-1-384 0,-4 3-80 0,2 0-16 16,-3 2 32-16,2 2 16 0,-3 6 0 0,1-3 0 0,0 9 336 0,-2-3 64 0,-2-3 16 0,0 1 0 15,-1-6 528 1,1-1 128-16,-3-1 0 0,-1-8 16 0,1 2 1072 0,-4-4 144 0,2-5 64 0,-1 2 16 16,1-6 1184-16,-2-1 256 0,2-4 32 0,0-1 16 15,2-6-64-15,-1-5-16 0,3 0 0 0,-1-12 0 0,4 0-1248 0,-1-7-240 16,0-5-144-16,3-2 160 0,2-9-32 0,3 0 0 16,1-7 0-16,1-3 0 0,3-4 32 0,0 2 0 15,2 0 0-15,2 8 0 0,0 5-160 0,-3 7 0 16,-20 41 0-16,42-53 0 0,-42 53 0 0,0 0 0 15,0 0 0-15,0 0 0 0,0 0 800 0,0 0 80 16,0 0 16-16,87 21 0 0,-76-2 816 0,-2 6 160 16,3 6 48-16,3 2 0 0,-4 9-976 0,-1 2-192 15,-1 1-48-15,0 5 0 0,-2 1-496 0,-4 5-208 16,2 5 176-16,-8-2-176 0,1-2 0 0,-1 3 0 16,-1-1 0-16,1-7 0 0,1-3-192 0,-3-9-64 15,1-4-32-15,1-6 0 16,-1-2-160-16,3-9-48 0,-1-8 0 0,-3-1 0 0,3-8 496 0,2-2-144 15,0-4 144-15,0-6 0 0,3-2 128 0,3-13 128 0,-3-3 0 0,4-8 16 16,2-6-272-16,1-10-272 0,4-8 48 0,0-7 16 31,4-7-240-31,-5-2-64 0,3-3 0 0,0 5 0 0,0 2-512 0,-1 9-128 0,1 6 0 0,-4 5-16 32,4 10-256-32,-4 4-48 0,2 4-16 0,-2 12 0 0,0 6 784 0,-1 9 176 0,-1 5 16 15,-1 6 16-15,1 1 1328 0,-1 7 272 0,5 1 48 0,-4 4 16 16,3 6 880-16,1 1 192 0,0 2 16 0,3 9 16 0,-5-2-912 0,2 5-176 15,2 9-32-15,-2 6-16 0,-2 2-640 0,-2 3-128 16,-3-1-32-16,2-1 0 16,-5-2-336-16,3-10 128 0,1-3-128 0,-1-9 0 15,5-4-1232-15,2-6-320 0</inkml:trace>
  <inkml:trace contextRef="#ctx0" brushRef="#br0" timeOffset="109645.55">7620 16997 26719 0,'-7'12'1184'0,"1"-3"240"0,1-1-1136 0,2-2-288 0,3-3 0 0,0-3 0 0,-2 2 1456 0,0 1 224 0,0 6 48 15,1-2 16-15,-6 2-592 0,0 0-128 0,-4-4-32 0,-1 2 0 0,-4 1-816 0,-3-2-176 0,-2 6 0 0,-5-2 0 16,0 2-832-16,-4 4-128 0,1 3-32 0,-3 0 0 15,6 2-192-15,-3 0-32 0,4 5-16 0,3-1 0 0,4-3 880 0,-1 10 176 16,3-1 48-16,2-1 0 0,4 6 448 0,-1-1 80 16,4 3 32-16,4 1 0 15,0 1-272-15,3-4-160 0,3 4 192 0,0-5-192 0,6-10 0 0,2-1 0 16,1-7 0-16,5-4 0 31,1-3-320-31,-18-10-160 0,0 0-32 0,0 0-16 16,0 0-304-16,104-28-64 0,-104 28-16 0,0 0 0 0,63-57 912 0,-63 57 0 0,38-51 192 0,-19 18-16 0,2-5 352 0,0-4 80 15,0-3 16-15,-3-2 0 16,-3-6-368-16,-1-2-80 0,0-4-16 0,-3 1 0 16,-1 2-608-16,-1 2-112 0,0 2-16 0,-4 0-16 15,2 5-464-15,0 7-96 0,0 7 0 0,3 7-16 16,-5 8 320-16,1 9 64 16,2 9 16-16,-4 7 0 0,1 6 304 0,-1 9 64 0,1 8 16 0,-4 3 0 0,1 5 1248 0,2 8 256 0,-1 4 48 0,2 7 16 15,1 6 480-15,-6 7 80 16,3 3 32-16,1-5 0 0,-1-2-672 0,1-7-128 15,1-5-16-15,-3-5-16 0,5-4-384 0,3-10-80 16,-3-7-16-16,3-4 0 16,3-4-1056-16,-1-10-224 0,0 1-32 0,-2-6-16 0,1-2-1888 0,-1-6-384 0,1-1-80 0,-2-8-6992 15</inkml:trace>
  <inkml:trace contextRef="#ctx0" brushRef="#br0" timeOffset="110125.55">8313 17013 20271 0,'-19'22'896'0,"5"-6"192"0,5-2-880 0,1-4-208 0,4-5 0 0,2 2 0 0,1 0 1280 0,-1 7 192 0,-7 9 64 0,2 5 0 0,4 1-1152 0,-3 1-208 0,5-2-48 0,2 2-128 31,5-3-1440-31,-5 5-400 0,3-1-80 0,1-1 0 0,2-1-544 0,-5-3-96 0,3-3-32 0,-1 1 0 16,-1-3 720-16,-3-1 144 0,2 0 16 0,-2 0 16 0,-2-5 2368 15,2-4 480-15,0 3 80 0,-2-7 32 0,1 3 912 0,1-6 192 16,0 1 48-16,1-5 0 16,-1 0-752-16,0-2-128 0,2-1-48 0,-2-3 0 0,2-4-1040 0,-2-2-192 15,0-2-64-15,3-7 0 16,-3-2-608-16,0-5-128 0,0-5-32 0,2-3 0 15,1-4-160-15,1-6-32 0,1-6-16 0,0-4 0 0,2 1 592 0,0-1 192 16,2-2 0-16,0 1 0 0,3 1 0 0,2-5 0 16,0-1 0-16,2 1 0 0,1 10 0 0,2 6 0 15,-1 10 0-15,-1 11 0 16,-1 10-512-16,-2 8-64 0,-4 5 0 0,2 4 0 0,-1 11 224 0,-3 0 32 16,1 7 16-16,2 3 0 0,-3 4 1840 0,1 2 352 0,3 8 80 0,-3 4 16 15,3 7-352-15,-3 1-64 16,3 6-16-16,-3 5 0 0,1 2-800 0,-3-2-176 0,0 3-16 0,-2-3-16 15,2-4-64-15,0-1-16 16,2-7 0-16,5-6 0 16,-2-2-1136-16,6-8-224 0</inkml:trace>
  <inkml:trace contextRef="#ctx0" brushRef="#br0" timeOffset="110411.78">9352 15644 36863 0,'-16'43'1632'0,"7"-10"336"0,4-3-1584 0,3-8-384 0,8-6 0 0,-5-4 0 0,6 7 384 0,5 22-16 0,8 16 0 0,1 18 0 0,5 10-1392 0,2 1-288 0,-8-5-48 0,1-2-16 15,-3 6-96-15,-1-3 0 0,1-2-16 0,-8 7 0 16,1 2 672-16,-4-5 144 0,-2 1 32 0,-2-5 0 0,-1-3 400 0,-4-6 96 16,-1-3 16-16,1 2 0 0,-3-4 128 0,1-9-192 0,1-6 192 0,-4-2-7472 31,2-7-1376-31</inkml:trace>
  <inkml:trace contextRef="#ctx0" brushRef="#br0" timeOffset="110764.9">8900 16523 35935 0,'-17'19'1600'0,"10"-10"320"0,2 3-1536 0,5-8-384 0,5-1 0 0,4-3 0 0,3 2 208 0,-12-2-16 0,0 0-16 0,99 10 0 16,-99-10-1472-16,108 6-304 0,-108-6-48 0,110 10-16 15,-110-10-1088-15,99 16-208 0,-99-16-48 0,96 14-16 32,-96-14-32-32,93 14 0 0,-93-14 0 0,83 13 0 0,-83-13 1648 0,0 0 336 0,99 23 64 0,-99-23 16 0,0 0 3024 15,0 0 592-15,79 23 128 0,-62-20 32 0,-4 2 96 0,2-3 32 0,-1 0 0 0,0 0 0 32,-3-1-1456-32,-1 1-304 0,-1 0-48 0,-1 5-16 15,-4-2-784-15,-1 4-176 0,1 5-128 0,-4 5 192 0,0 2-192 0,-4 7 0 16,1 3 0-16,-1 4 0 0,-4 3 192 0,-1 11 128 15,0 7 0-15,1 5 16 0,-1 5 688 0,-2 0 128 16,1 5 16-16,0-10 16 0,3 0-272 0,3-8-48 16,2-6-16-16,6-11 0 15,3-8-1408-15,7-10-272 0</inkml:trace>
  <inkml:trace contextRef="#ctx0" brushRef="#br0" timeOffset="111103.18">10901 16579 9215 0,'-26'26'816'0,"8"-7"-656"0,3-3-160 0,6-9 0 0,4-2 6400 0,5-5 1264 0,-4 2 240 0,-1 1 48 0,-4 1-6224 0,-1 1-1232 0,-4 0-256 0,-2-3-48 31,-1 0-2208-31,-2-2-432 0,-4 1-96 0,-2 3-16 16,-1 1-1232-16,0 7-256 0,0 4-48 0,-2 3-16 16,2 4 784-16,0 6 144 0,0 3 48 0,1 4 0 0,1 8 2560 0,3-1 576 0,2 1 0 0,1 8 0 15,5 0 2400-15,0 2 400 0,6 6 80 0,0-1 0 16,7 2 976-16,7 0 192 0,2 1 48 0,5-11 0 16,5-2-944-16,4-13-176 0,3-3-32 0,7-6-16 15,4-7-1776-15,-37-20-368 0,85 30-64 0,-85-30-16 16,106 4-512-16,-106-4-192 0,131-23 0 0,-131 23 144 0,131-45-320 0,-131 45-64 15,111-65-16-15,-111 65-18112 16</inkml:trace>
  <inkml:trace contextRef="#ctx0" brushRef="#br0" timeOffset="111417.02">11744 16375 31327 0,'-28'16'1392'0,"7"-8"272"0,4 3-1328 0,3-4-336 0,7-5 0 0,2 3 0 0,-2 2 704 0,-7 5 80 0,-9 7 16 0,-6 9 0 0,-1 7-800 0,-5 3 0 0,2 2 0 0,3 2 0 32,3 5-448-32,2-2-64 0,-1 4 0 0,3-2 0 0,4 4 512 0,4-3 0 0,4 1-128 0,2 0 128 15,6-2 192-15,3 2 96 0,7-2 16 0,2 2 0 16,1-8-48-16,2 6-16 0,0 0 0 0,-5-5 0 15,6 0-112-15,-8-2 0 0,-2 2-128 0,-3-2 192 0,-1 0 128 0,-6-2 32 16,-6 2 0-16,-1-3 0 0,-3-2-96 0,-4 0-32 16,-3-2 0-16,-2-5 0 0,-9 1 112 0,-2-6 32 15,-1-2 0-15,-6-7 0 16,-5-4-752-16,-6-5-160 0,-3-3-32 0,-1-9-15664 16</inkml:trace>
  <inkml:trace contextRef="#ctx0" brushRef="#br0" timeOffset="111611.9">9711 16246 41471 0,'-37'21'1840'0,"16"-9"368"0,9-7-1760 0,10-5-448 0,6-3 0 0,-1-9 0 0</inkml:trace>
  <inkml:trace contextRef="#ctx0" brushRef="#br0" timeOffset="136593.69">3016 14214 18431 0,'-27'-6'1632'0,"14"1"-1312"0,-3-2-320 0,9 5 0 0,5 1 0 0,4-1-240 16,1-2 48-16,-3-3 0 0,2-1 800 0,3-8 160 15,4-1 48-15,2 1 0 16,1 2-992-16,-4 0-192 0,3 2-32 0,-8 7-16 16,3-1-96-16,-5 1-32 0,-2 4 0 0,-1 2 0 0,-2 3 544 0,-1-1 128 15,-4 4 0-15,1 4 16 0,-3-1 816 0,-1 8 144 16,2 1 48-16,-3 3 0 0,5 6-160 0,-3 5-32 15,1 11 0-15,1 10 0 0,0 9-688 0,2 8-144 16,0 7-128-16,2 8 192 0,3 1-192 0,-5 3 0 16,4-3 0-16,1-3 0 0,6-7-128 0,-1 3 128 0,2 2 0 0,1-1 0 15,1 5 0-15,0-3 0 0,-2-2 0 0,0 4 0 16,2-3-144-16,-3 12 144 0,-1 9 0 0,-3 3 0 16,0 9 0-16,-3 0 0 0,-1 1 0 0,-3 5 0 15,2 4 0-15,-2-3 0 0,-4 2 0 0,4-13 0 16,2-8 0-16,0-6 0 0,1-3 0 0,3-5 0 15,1 2 0-15,1-11 0 0,1-7 0 0,3-10 0 16,2 1 0-16,2-1 0 0,5 1 0 0,0-1 0 16,-2-2 0-16,0-3 0 0,2-3 0 0,-3-4 0 15,1-8-192-15,-2 1 192 0,1-2-192 0,3-4 192 16,-5 0-320-16,1-1 64 0,1-6 0 0,-3 2 0 16,3 2 64-16,-3-7 32 0,-1 2 0 0,2-8 0 0,-5 1-160 0,-1-4-16 15,-1-2-16-15,0-3 0 0,-1-1 352 0,1-6 0 16,-2-4 0-16,0 2 0 0,2-3 400 0,1 0 208 15,-1-2 32-15,1-2 16 0,3 2-208 0,4-2-64 16,-3-1 0-16,5-2 0 0,1 3-224 0,-1-5-160 16,5-2 192-16,-1 0-192 0,3-1 128 0,2 1-128 15,2-1 0-15,1-4 0 0,-24 14 0 0,0 0 0 16,84-26 0-16,-84 26 0 0,0 0 0 0,94-12 0 0,-94 12 0 16,0 0 0-16,92 14 0 0,-92-14 0 0,0 0 0 0,92 31 0 15,-92-31 0-15,0 0 0 0,105 28 0 0,-105-28 0 16,0 0 0-16,132 8 0 0,-132-8 0 0,105-7 0 15,-105 7 0-15,122-5-144 0,-122 5 144 0,120-3-128 16,-120 3-64-16,105 0 0 0,-105 0 0 0,104 5 0 16,-104-5 192-16,108 14 0 0,-108-14 0 15,121 17 0-15,-121-17 176 0,135 21 16 0,-135-21 0 0,136 23 0 16,-136-23 160-16,122 30 32 0,-122-30 16 0,122 22 0 16,-122-22-80-16,135 25 0 0,-135-25-16 0,144 26 0 15,-144-26 16-15,147 21 16 0,-147-21 0 0,139 7 0 16,-139-7 176-16,143-2 16 0,-143 2 16 0,158-16 0 0,-158 16-256 0,180-19-48 15,-93 2-16-15,-87 17 0 16,164-37-224-16,-164 37 0 0,164-37 0 0,-81 20 0 0,6 3 0 0,-89 14 0 16,169-24 0-16,-169 24 0 0,148-9 0 0,-148 9-128 15,143-2 128-15,-143 2-208 0,152-2 208 0,-152 2 0 16,164 2-160-16,-164-2 160 0,149 5 0 0,-149-5 0 16,142 13 0-16,-142-13 0 15,144 5 0-15,-144-5 0 0,162-2 0 0,-162 2 0 0,161 2 0 0,-161-2 0 16,150 7 0-16,-150-7 0 0,144 12 0 0,-144-12 0 0,155 12 0 0,-155-12 0 31,166 12 0-31,-166-12-176 0,148 14 176 0,-148-14-192 0,136 4 48 0,-136-4 0 16,137 0 0-16,-137 0 0 0,152-2 144 0,-152 2 0 0,153 0 0 0,-153 0 0 15,138-2 0-15,-138 2 0 0,120-3 0 0,-120 3 0 16,129-9 0-16,-129 9 0 16,145-9 0-16,-145 9 128 0,141-14-128 0,-141 14 0 0,126-3 0 0,-126 3 128 15,113-3-128-15,-113 3 0 0,111-6 0 0,-111 6 0 0,114-7 0 0,-114 7 0 16,118-5 0-16,-118 5 0 0,115-2 0 0,-115 2 0 15,98 6 0-15,-98-6 0 16,90 14 0-16,-90-14 0 16,87 19 0-16,-87-19 0 0,86 22 912 0,-86-22 112 15,94 19 32-15,-94-19 0 16,106 13-1648-16,-106-13-336 0,107 7-64 0,-107-7-16 0,99-2 800 0,-99 2 208 0,92-2 0 0,-92 2 0 0,94 0 0 0,-94 0 0 16,0 0 0-16,126 14 0 0,-126-14 0 0,87 19 0 15,-87-19 0-15,91 23 0 0,-91-23 0 0,83 21-160 16,-83-21 160-16,0 0 0 0,110 17-288 0,-110-17 48 15,0 0 16-15,89-10 0 16,-89 10-208-16,0 0-32 0,83-37-16 0,-83 37 0 0,51-33 112 0,-51 33 32 16,49-47 0-16,-49 47 0 31,47-45-112-31,-26 26-32 0,-4 1 0 0,-3 1 0 0,4 3 176 0,-11-2 48 0,-2 7 0 0,-4-4 0 16,-1 6 256-16,-1-6-192 0,-4 1 192 0,-2 2-160 15,-4-4 160-15,2-4 0 0,-5 3 128 0,4-6-128 16,-2 0 192-16,1 0-16 0,-1-2-16 0,0-8 0 15,0-2-32-15,3-7-128 0,-3-4 192 0,3-10-64 16,-3-7-128-16,1-10 0 0,3-6-192 0,-1-10 192 0,0 4-352 16,4-11 48-16,3-2 16 0,2 2 0 0,2 1 96 0,3 1 0 15,4 0 16-15,-2-1 0 0,3 5 16 0,-1-3 0 16,5-1 0-16,-3-8 0 0,2-4-160 0,3-6-48 16,-5 6 0-16,3-3 0 0,1 0 64 0,1 0 16 15,-2-1 0-15,0 0 0 0,0-1 96 0,0 9 0 16,-4 4 16-16,-1 6 0 0,0-1 176 0,-4 4 0 15,0 0 0-15,-5 7 0 0,-3 7 0 0,-4 8 0 16,0 10 0-16,-6 2-128 0,-2 8 128 0,-3 5 0 0,-1 4 0 0,-2 6 0 16,-1-1 400-16,-1 8 16 0,2 4 0 0,-5 1 0 15,3 3 512-15,-3 4 96 0,0 3 32 0,0-3 0 16,1 4 32-16,-2 0 0 0,0-3 0 0,5 3 0 16,-3-2-272-16,4 0-48 0,2-6-16 0,0 1 0 15,2-2-464-15,-3-5-96 0,3 2 0 0,-4-4-16 16,-1 1-176-16,-3-4 0 0,-3-2 0 0,0 0 0 15,0-2 0-15,-1 2 0 0,-8-5 0 0,2-3 0 16,-1 3 0-16,-3-4 0 0,3 6 0 0,-2 1 0 0,-4 0-192 0,-2 6 192 16,-3 1-160-16,-5 1 160 0,0 4-320 0,-8 1 48 15,-4 1 0-15,-6-1 0 16,0 3 80-16,2 5 0 0,6-3 16 0,-3 5 0 16,1-3 176-16,-2 1 0 0,1-3-144 0,-5-1 144 0,1 1 0 0,-8-2-176 15,2 6 176-15,-2-1-128 0,2 4 128 0,1-2 0 16,-1-2 128-16,-4 4-128 0,-1 0 384 0,-9-1 0 15,-8 5 0-15,2 2 0 0,8 1 32 0,-7 5 16 16,-3-2 0-16,-6 1 0 0,-2 4-16 0,-3-1 0 0,-3 5 0 16,1 0 0-1,5-1-96-15,-1-2 0 0,-2 5-16 0,-7-4 0 0,-5-2-160 0,5 6-16 0,3-2-128 0,2-5 192 16,1 5-192-16,-10-8 0 16,1 3 0-16,-1-2 0 0,4 4 0 0,2-3 0 0,-7 5 0 0,-1-7 0 15,5 3-192-15,-3 0 192 0,2 1-192 0,2-1 192 16,-3 0-176-16,-2-6 176 0,-4 1-160 0,4-4 160 15,3 3 0-15,0-3 0 16,-1 0 0-16,-3-2 0 0,5 1 0 0,-5-1 0 16,6 2 0-16,-8-4 0 0,-4-2 0 0,1-1 0 0,6-4 0 0,1 4 0 0,4 0 352 0,-8-2 16 15,-5 1 0-15,-2-3 0 0,8 8 80 0,3-1 0 16,4 4 16-16,-2 2 0 0,-6 0 16 0,3 1 0 16,6 8 0-16,10-1 0 0,4 6-192 0,5 0-32 15,0-8-16-15,14 3 0 0,9-4-240 0,16 0 0 16,8-4 0-1,16-5-18432-15</inkml:trace>
</inkml:ink>
</file>

<file path=ppt/ink/ink27.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7T21:13:55.436"/>
    </inkml:context>
    <inkml:brush xml:id="br0">
      <inkml:brushProperty name="width" value="0.05292" units="cm"/>
      <inkml:brushProperty name="height" value="0.05292" units="cm"/>
      <inkml:brushProperty name="color" value="#FF0000"/>
    </inkml:brush>
  </inkml:definitions>
  <inkml:trace contextRef="#ctx0" brushRef="#br0">2545 4732 8287 0,'-14'-6'736'0,"0"5"-592"16,7-1-144-16,4 2 0 0,1 0 464 0,-7 0 64 0,-6 0 16 0,-11 0 0 0,-9-2-784 0,-5 0-144 0,-2 4-48 0,2 0 0 0,-2-2-16 0,-2 2 0 0,-1 1 0 0,-4 4 0 0,2-2 624 0,-7 1 112 0,4 4 32 0,4-1 0 0,6 5 480 0,4 3 96 15,2 0 32-15,10 1 0 16,0 1-176-16,5 0-48 0,1 4 0 0,4 1 0 0,0 8-448 0,4-1-80 16,1 4-32-16,4 0 0 0,-2 8-144 0,2 2 0 15,1 1 0-15,-1 2 0 0,1 8-208 0,-1 2 80 16,2 1 128-16,-1 9-208 0,1-2 208 0,-2 7 0 16,1 4 0-16,-3 5 160 0,-3-2 144 0,1 0 16 15,-5 2 16-15,-2 1 0 0,2 3 192 0,-3 3 48 16,-1 5 0-16,-1-2 0 0,4-3 160 0,-3-9 32 15,1-4 16-15,5 3 0 0,3 1 160 0,4-2 16 16,3 6 16-16,5 0 0 0,3-3-336 0,2-2-80 16,1-1-16-16,3 2 0 0,2-3-544 0,4 7 0 15,-1 3 0-15,-1-4 0 0,3 1 0 0,-2-6 0 0,2-3 0 0,-1-9 0 16,1 2 0-16,0-7 0 16,2 0 0-16,2 0 0 0,3-2 0 0,0-5-144 15,0-3 144-15,4-1 0 0,-30-50-128 0,57 91 128 0,-57-91-128 0,82 87 128 16,-82-87-256-16,101 82 16 0,-101-82 16 0,110 78 0 31,-110-78-176-31,110 72-48 0,-110-72 0 0,113 64 0 0,-113-64-192 0,126 56-64 0,-126-56 0 0,149 43 0 16,-149-43 208-16,176 33 48 0,-176-33 0 0,164 16 0 0,-164-16 224 0,161-2 48 15,-74 1 16-15,9-6 0 16,10 1 288-16,-9-1 48 0,-2-3 16 0,-3 0 0 16,0-3 160-16,4-4 32 0,12 1 16 0,5-3 0 15,4 2 176-15,-4-2 48 0,-8 5 0 0,8-4 0 0,9-6 32 0,0 5 16 16,4 0 0-16,-8 1 0 15,-3 6-224-15,9-2-64 0,7 0 0 0,-1 4 0 0,-8-1-144 0,-3-5-48 16,-1 6 0-16,4-6 0 0,12 1 32 0,-6-4 0 0,-10-4 0 0,2-8 0 16,6-4-32-16,6-5 0 15,13 0 0-15,-14-11 0 0,-11 1-192 0,4-10 0 16,3-4 128-16,-5 3-128 0,1-5 0 0,-14 7 0 0,-10 1 0 16,-2-1 0-16,3 1-176 0,-1-4 176 15,2 2-160-15,-10-4 160 0,-13-6 0 0,-5 2 0 0,-8-1-128 0,-4 3 128 16,-4-1 0-16,-4 1 0 0,-1 2 0 0,-5-1 0 15,-3 3 0-15,-8 1 0 0,-11-2 0 0,-10-5 0 16,-4 4 0-16,-10-3 0 0,-6 8 0 0,-4-2 0 16,-6 4 0-16,-6-1 0 15,-7 1 128-15,-2-8-128 0,-6 4 288 0,-3-8 0 0,-4-3 0 0,-2-1 0 0,1 5-96 0,-3-5-32 16,-2 2 0-16,-5-1 0 0,4 3-160 0,-6-5 0 16,0 1 144-16,-7-3-144 15,-5-5 128-15,-5-2-128 0,-2 8 160 0,6 5-160 0,-1 1 304 0,-3-5-48 16,-2 3 0-16,-2 0 0 15,0-1 96-15,-3 1 16 0,-10 1 0 0,2 7 0 0,7 6 208 0,2 5 32 16,-3 1 16-16,2 9 0 0,-2 8-176 0,-8 0-48 16,-11 3 0-16,-1-2 0 0,8 9-256 0,-5 1-144 15,-2 6 160-15,-7 1-160 0,2 0 0 0,-6-1 0 16,1-2-176-16,4 3 176 0,6 2-176 0,2 0 176 0,-2-2-128 0,-7 1 128 16,5 4 0-16,-7 1 0 0,6-2 0 0,-1 6 0 15,2-1 144-15,-8 4 16 0,-8 5 0 0,-5 3 0 16,4 4 0-16,-2 6 0 15,-5 10 0-15,-9 3 0 0,-3 1 32 0,-2 4 16 16,1 13 0-16,-6-1 0 0,-9 2-208 0,0 2 0 0,5 6 128 0,-7 5-128 16,-5 6-192-16,3-2-64 0,6 8-32 0,12-6-10848 15,17-3-2160-15</inkml:trace>
  <inkml:trace contextRef="#ctx0" brushRef="#br0" timeOffset="11298.5">19081 3847 10127 0,'-6'-5'896'0,"3"1"-704"15,3 4-192-15,2 0 0 0,1 0 544 0,-1 0 80 0,1 0 16 0,2-2 0 0,1 1-496 0,1 1-144 0,1 3 0 0,1 1 0 0,2 6 320 0,-6 4-64 16,0 3 0-16,2 3 0 0,-4 4 16 0,-1-1 0 0,0 1 0 0,0 2 0 15,1 0 80-15,-1-1 16 16,3 4 0-16,-3-3 0 0,0 7 464 0,-1 4 80 0,-1 1 32 0,-3 6 0 16,1 6 32-16,-5 3 16 15,-2-3 0-15,1 1 0 0,-3 3 144 0,-3 1 16 16,0 5 16-16,2 4 0 0,-7 2-80 0,5 6-32 0,0 2 0 0,0 0 0 16,2-1-304-16,2 2-64 0,-1 0-16 0,2-2 0 0,2 0-384 0,0 0-80 15,2 4-16-15,0-4 0 0,2-2-192 0,-3-5 0 16,6-5 0-16,-1-5 0 0,-1-7 0 0,2 3 0 15,0-1 0-15,-2-3 0 0,2 1 224 0,-2 2 0 16,2 3 0-16,-3-2 0 0,-1 4 32 0,4-2 0 16,-1-4 0-16,1-5 0 0,0 1-128 0,1-4 0 0,6-2-128 15,4-2 192-15,-1 0-64 0,8-5-128 0,-18-33 176 0,48 61-176 16,-48-61 0-16,58 54 0 0,-58-54 0 0,0 0 0 16,111 63 0-16,-111-63 0 0,0 0 0 0,116 54-144 15,-116-54 144-15,0 0-192 0,123 40 192 0,-123-40-192 31,86 19 192-31,-86-19-160 0,101 19 160 0,-101-19-160 16,116 20 160-16,-116-20 0 0,138 15 0 0,-138-15 0 0,136 18 0 0,-136-18 0 0,134 7 0 0,-134-7 0 16,129 5 0-16,-129-5 0 15,147 2 0-15,-64-2 0 0,8-2 208 0,-2 2-16 0,-7 0-16 0,1 0 0 16,-83 0 0-16,164 5 0 16,-75-1 0-16,3 4 0 0,4 1-176 0,-4 1 192 0,-6-3-192 0,-1-3 192 15,2 3-192-15,6-2 128 0,8-1-128 0,2-3 128 0,5-2-128 0,-4-6 0 31,2-4 0-31,1-3 128 0,6 4-128 0,0-6 0 16,9 0 0-16,-7 1 0 0,-5 1 0 0,-2-2 0 16,0 4 0-16,0 1 0 0,11 3 0 0,-11 4 0 15,-5 6 128-15,-2 0-128 0,1 1 0 0,3 6 0 16,7-2 0-16,-4-2 0 0,-7 6 0 0,-2-4 0 16,2 3 0-16,9-5 0 0,5-5 0 0,-2 0 0 15,-1-2 0-15,-4-4 0 0,1-5 0 0,8 4 160 0,9-3-160 16,-6 1 160-16,-10 0-160 0,-4 6 0 0,-1-1 0 0,1 1 0 15,9-4 0-15,-4 3 0 0,-1 3 0 0,-4-3 0 16,-4-1 0-16,7-4 0 0,10-8 0 0,1-2 128 16,2-2-128-16,-2-4 128 0,0-4-128 0,2 1 128 15,9-2-128-15,-5 1 0 0,-10 1 0 0,-6 3 0 16,0-1 0-16,-4 4 0 0,2 6 0 0,-5 5 0 16,-5-1 0-16,-11 5 0 0,-2-3 128 0,-1 6-128 15,-1 6 128-15,1 0 0 0,7 7 0 0,-1-4 0 16,-3-3 96-16,-1-2 16 0,-2-2 0 0,3 2 0 15,3 0-240-15,3 0 0 0,2 2 128 0,-2-2-128 16,-11-2 0-16,-4-2 0 0,-3-1 0 0,-75 5 0 0,145-9 0 0,-70 8 0 16,0-3 0-16,-1-3 0 0,-74 7 0 0,138-7 0 15,-138 7 0-15,120-8 0 0,-120 8 0 0,114-4 0 16,-114 4 0-16,111 7 0 0,-111-7 0 0,117 17 0 16,-117-17 0-16,127 23 0 0,-127-23 144 0,115 17-144 15,-115-17 128-15,105 7-128 0,-105-7 0 0,99 4 0 16,-99-4 0-16,85 3 0 0,-85-3-128 0,0 0-64 15,103 4-16-15,-103-4 0 0,0 0 208 0,80 7-192 0,-80-7 192 0,0 0-192 16,0 0 192-16,89 22 0 0,-89-22 0 0,0 0 0 16,0 0 144-16,79 42-16 0,-79-42-128 0,0 0 192 15,0 0-192-15,73 44 0 16,-73-44 0-16,0 0 0 0,0 0 0 0,80 31 0 0,-80-31 0 0,0 0 0 16,0 0 0-16,0 0 0 0,91-5 0 0,-76 1 0 15,1-1 0-15,1-3 128 0,1 1-128 0,-1-7 0 16,-3 1 0-16,0-2 0 0,2-3 0 0,-2-1 0 15,-4-2 160-15,2-5-160 0,-3 2 160 0,2-8-160 16,-4 5 160-16,0-7-160 0,-4-2 160 0,2-4-160 16,1-5 176-16,-1-6-176 0,-2-3 192 0,2-2-192 15,4-1 192-15,-4-1-64 0,4 3 0 0,0-1-128 16,1 0 128-16,1-1-128 0,3 1 0 0,-4 2 0 0,4 0 0 0,0 2 0 16,-4-4 0-16,3 2 0 0,1 2 0 0,-6-1 0 15,6 6 0-15,-2-1 0 0,2-1 0 0,-1-2 0 16,2-1 0-16,-1 0 0 0,-2 5 0 0,1-5 0 15,-6-1 0-15,-2 3 0 0,0 1 0 0,-5-1 0 16,2 6 0-16,-2 0 0 0,-2 4 0 0,2-1 0 0,-3 1 0 16,1 1 0-16,0 3 0 0,2-1 0 15,-2 4 0-15,-3 0 0 0,2 2 0 0,-6 1 0 0,0 4 0 0,-3-2 0 16,-4-2 0-16,-1 6 0 16,-4-6 0-16,-5 6 0 0,-4 1 0 0,-1 2 0 0,-11-1 0 0,2 6 0 15,0-1 0-15,-4 1 0 0,-5 0 0 0,-1-1 0 16,-6 1 0-16,2 6 0 15,-3-2 0-15,-1-2 0 0,1 5 128 0,-8-3-128 0,-1 3 0 0,0-1 0 16,0 3 0-16,-4-2 0 16,0 2 0-16,-5-3 0 0,0 4 0 0,-1-1 0 0,-3-1 0 0,-4 2 0 15,-3-6 0-15,1 3 0 0,-6-4 0 0,-1 2-144 0,-2 1 16 0,-4-3 0 16,-3 5 0-16,-5-8 0 16,-4 2 128-16,2 5 0 0,3-1 0 0,-1 6 0 0,0 3 0 0,-8 1 0 15,-1 0 0-15,-1 3 0 0,1 6 0 0,-2-2 128 16,2 7-128-16,-9-5 128 15,7-1-128-15,1-1 0 0,-5 5 128 0,5-5-128 0,1 2 0 0,-2-5 0 16,2-4 0-16,0-2 0 0,5-2 0 0,4 1 0 16,-4-1 0-16,-3-1 0 15,-2-5 0-15,2 1 0 0,1 0 0 0,0 4 0 0,6 0 0 0,-7-6 0 16,-6 1 0-16,6-2 0 0,5 5 0 0,0-2 0 16,4 6 0-16,-5-4 0 0,-2-4 0 0,-2 1 0 15,8 1 0-15,6-1 0 16,3-1 0-16,0-3 0 0,-7 2 0 0,2-5-128 15,2-3-128-15,1 1-32 0,4 0 0 0,0 0 0 16,-2-2-176-16,-5 0-48 0,-7 5 0 0,4 1 0 0,3-1 256 0,1 0 32 16,4 3 16-16,-8 2 0 0,-1-1 208 0,1 5 0 0,1-4 0 0,0 1 0 15,6 0 0-15,-5-1 0 0,-4 1 0 0,2 1 0 16,-3 0-160-16,4 4 16 0,-1 0 0 0,-2 0 0 16,1 1 144-16,-8 2-160 0,0 1 160 0,1 1-160 0,4 1 160 0,3-1 0 31,-1 4 0-31,-9 3 0 0,-3 0 0 0,-1 0 0 0,4 5 0 0,2-3 0 0,0 5 0 0,-6 1 0 15,-5 3 0-15,6-4 0 0,5 0 192 0,-1 1 32 16,3 1 0-16,-6 1 0 0,-1 1 96 0,4-3 32 16,8 1 0-16,5-2 0 15,5 3-96-15,-7 1-32 16,-1-1 0-16,3-1 0 0,13-4-48 0,3 0-16 16,5 2 0-16,7-2 0 0,5-1-160 0,2 3 0 15,-1-5 0-15,12 4-11840 16,6 1-2256-16</inkml:trace>
  <inkml:trace contextRef="#ctx0" brushRef="#br0" timeOffset="13429.52">25103 4860 1839 0,'-2'6'160'0,"0"-5"-160"0,2 1 0 0,0 0 0 0,0 0 0 16,0-2 0-16,0 5 0 0,-3 2 0 0,1 0-224 0,2-4-128 0,-2 4-32 0,2-3 0 16,2-3 384-16,-2-1 240 0,2 0-48 0,1-3 0 0,-1 0 768 0,0-3 128 0,0 5 48 0,-2-3 0 31,1 1 16-31,1-3 0 0,0-1 0 0,0 4 0 0,-1-1-240 0,5-3-32 0,-5 4-16 0,-1 1 0 15,0 2-496-15,2 0-112 0,-2 0 0 0,0 0-16 16,0 0-96-16,0 2-16 0,2 0 0 0,-2 3 0 16,0-2-128-16,0 1 128 0,0-2-128 0,2-1 128 15,-2 3-128-15,1-1 0 0,1-1-192 0,0 0 192 16,1-2 0-16,2 0 0 0,2-2 0 0,0-3 0 0,4 3 512 0,1-1 208 16,-1-1 48-16,2-1 16 0,3-2 304 0,2 4 64 15,-1-3 16-15,2-1 0 16,0 4-432-16,1 1-96 0,0 0 0 0,5-1-16 0,-1 1-336 0,1 0-64 31,-3 2-16-31,3 0 0 0,-4 0-80 0,1 0-128 0,1 0 176 0,0 0-176 16,-3 0 160-16,3 2-160 0,-2-2 128 0,3 4-128 0,-3-1 160 0,0-1-160 31,0 1 192-31,0 3-192 0,-2-1 128 0,0-2-128 0,4-1 0 0,-4 5 0 0,6-4 0 0,-4 1 0 16,1-2 0-16,3-1 0 15,2 3 0-15,-4-1 0 0,3 1 160 0,0-1-160 0,-1 1 352 0,3-1-16 16,-28-3 0-16,0 0 0 0,83 18 48 0,-83-18 16 15,0 0 0-15,0 0 0 0,103 36-256 0,-103-36-144 0,0 0 160 0,0 0-160 16,105 30 0-16,-77-27 0 0,5-3 0 0,0 0 0 16,0-1 0-16,-2-1 0 15,2-2 0-15,2-1 0 0,4 2 0 0,-3-3 0 0,2 0 0 0,1 0 0 32,-1 3 384-32,-3-2-32 0,0-2 0 0,-6 3 0 0,-1 4 0 0,-3 0 0 0,-1 0 0 0,1 2 0 31,-5 0-96-31,1 3-32 0,0-3 0 0,0 1 0 0,0 1-224 0,0-3 0 15,0-1 128-15,-2 0-128 0,-1 2 848 0,-3 0 128 16,3-2 32-16,-3 0 0 16,3 2-1648-16,-3-2-320 0,1 0-64 0,0 3 0 0,-1-3 832 0,1 0 192 15,0 2 0-15,1-2 0 0,-5 1 0 0,1-1 0 16,-1 2 0-16,-2-2 0 0,-1 0 0 0,-2 2 0 16,0-2 0-16,-2 2 0 0,-3-2 128 0,0 0-128 15,-1 1 0-15,-1-1 144 0,0 2 144 0,0 0 32 16,0-2 0-16,-1 3 0 0,2-1-160 0,-1-2-32 0,0 2 0 0,0 0 0 15,-1-2-352-15,1 0-80 0,0 0-16 0,1 0 0 16,-1 0 320-16,0 0-192 0,0-2 192 0,2 2-160 16,-2-2 160-16,2 0 0 0,-2-1 0 0,2 1 0 15,-1 0 160-15,-1 1-32 0,2 1-128 0,2 0 192 16,-4 0-192-16,1 0 128 0,-1 0-128 0,4 0 0 16,-2 0 0-16,-1 0 0 0,3 1 0 0,-2-1 0 15,3 2 0-15,-3-2 0 0,-1 2-144 0,1-2 144 16,1 0 0-16,1 0 0 0,-2 0 0 0,3 0 0 15,-2 0 304-15,1 0-48 0,1 0-16 0,0 0 0 0,-1-2-112 0,1 0-128 16,0 1 176-16,2 1-176 16,-1-4 0-16,-1 1 0 0,3-2 0 0,-6 1 0 0,3 2 176 0,-1 2-176 15,-1 0 160-15,1 0-160 0,-2 0 192 0,-1 0-48 16,3 0-16-16,-1 0 0 0,1 2-128 0,1 2 0 16,-1 1 0-16,1-2 0 0,-2 1-192 0,4-3-64 15,-2 6 0-15,1-3-16 16,2 3-992-16,-1-4-192 0,4 6-32 0,-1-5-11808 15</inkml:trace>
  <inkml:trace contextRef="#ctx0" brushRef="#br0" timeOffset="14531.61">28104 5007 8287 0,'-6'-5'736'0,"1"-1"-592"0,3 5-144 0,2-3 0 0,2 2 912 0,-4-1 160 0,2-2 16 0,-3-8 16 0,1 0-592 0,-1-1-128 0,-1 1-32 0,2-1 0 15,-1 6-624-15,0-3-128 0,1 6-32 0,-2 0 0 16,3-4-272-16,-3 6-64 0,4-1-16 0,-5 1 0 0,3 1 640 0,0-3 144 16,1 3 0-16,-1 2 0 0,2-2 768 0,0 2 160 15,0 2 32-15,0-2 0 0,2 2-80 0,1 3-16 16,4-2 0-16,0 3 0 0,3-1-384 0,-1 4-80 15,3-4-16-15,2 0 0 0,2 4-224 0,0-4-160 16,1 4 192-16,1-6-192 0,1 1 0 0,-2-1-192 16,2-3 0-16,-1 2 0 0,3 1 320 0,-2 1 64 0,0-2 0 0,2-1 16 15,0 1 368-15,1 0 64 16,5 1 0-16,-1-3 16 0,3 2-96 0,1-2-32 16,1 0 0-16,4-2 0 0,4 1-192 0,4-3-32 0,4-1-16 0,0-2 0 15,5 2-288-15,1-2 0 0,1-2 128 0,-9 2-128 16,-3-2 0-16,-2 4 0 0,-2 0 0 0,-3 1 0 15,2-1 192-15,-2 3-32 0,-2 2 0 0,2 2 0 16,-6 0 416-16,-29-2 64 0,0 0 32 0,105 17 0 16,-105-17-304-16,0 0-64 0,108 32-16 0,-108-32 0 15,0 0-288-15,104 21 0 0,-104-21-176 0,0 0 176 32,89 10-720-32,-64-8-48 0,-3-1 0 0,-1-1 0 0,-3 2-320 15,-1-2-64-15,0 2 0 0,-1 0-8320 0</inkml:trace>
  <inkml:trace contextRef="#ctx0" brushRef="#br0" timeOffset="18868.57">25441 5597 4607 0,'0'-7'400'0,"-2"6"-400"0,-1 1 0 0,3 0 0 0,0 0 304 0,-2-2-32 0,-2 0 0 0,1-1 0 0,-2-4-272 0,-6 3 0 0,3 2 0 0,-1 2 0 0,0 0 0 0,0-1 0 0,3-1 0 0,2-2 0 16,-3-3 0-16,0 4 0 15,2-4-128-15,-2-3 128 0,0 3 0 0,2-4 0 16,-1 2 0-16,-1-1 0 0,1 3 336 0,-3 0 112 16,0-2 32-16,0 6 0 0,1-1 144 0,-1 1 16 0,0-1 16 0,1 4 0 15,1 0-384-15,0 4-80 0,0-2 0 0,1-1-16 16,3 1-176-16,1 0 0 0,2 0 0 0,2-1 0 16,1-1 0-16,4 0 0 0,0 0-192 0,4 2 192 15,-1 0-144-15,6-2 144 0,-2 0 0 0,3 0 0 16,2 2 192-16,4-4 160 0,0 2 32 0,1 0 0 0,4 0 240 0,0 0 48 15,2-2 16-15,1 2 0 16,0-2-416-16,1 1-80 0,-1-1 0 0,0 0-16 0,2 0-176 0,-3 1 0 16,5-5 0-16,2 5 128 15,-4-1-128-15,7-2 0 0,3 1 144 0,4-1-144 16,4-3 304-16,5 6-16 0,5-5 0 0,-4 1 0 0,4-2-32 0,-2 4-16 16,2-2 0-16,-3 1 0 0,-6-1-240 0,6 3 144 15,1 2-144-15,2-2 128 0,0 4 64 0,2 0 0 16,3 0 0-16,-5 3 0 0,-2-2 128 0,-3-1 48 0,0 0 0 15,-1 0 0-15,1-2-240 0,-4 1-128 16,4 1 128-16,-9 0-128 0,4 3 0 0,-4-2 0 16,0 3 0-16,-5 2 128 0,-2 1-128 0,-4 2 0 0,-3 1 0 15,1 3-8416-15</inkml:trace>
  <inkml:trace contextRef="#ctx0" brushRef="#br0" timeOffset="19389.23">28198 5442 13823 0,'7'-17'1216'0,"0"6"-960"0,0 8-256 0,0 3 0 0,0 0 368 0,3-2 16 0,9-5 16 0,9 0 0 0,9-2-592 0,3 4-128 0,-4 5-32 0,-1 9 0 16,-5 1-864-16,-1 6-160 0,1 1-32 0,-2 1-16 0,5-1 912 0,-2 1 192 0,4-1 48 0,5-1 0 16,4 1 400-16,3-1 64 0,5-2 32 0,4-7 0 15,0 3 496-15,3-6 112 0,2-2 0 0,0-2 16 0,0 0 176 0,2-2 48 16,6-2 0-16,6-4 0 0,9 2-16 15,3-1 0-15,-1-1 0 16,-3 2 0-16,-1-1-32 0,0 2 0 0,-2 2 0 0,2 3 0 0,5 0-496 0,-5 0-96 31,0 2-32-31,-7 1 0 0,0 0-400 0,-7-1 0 0,-4-2 0 0,6-2 0 0,7-1-208 0,5 0 16 16,6-1 16-16,0-3 0 16,-3-2-496-16,-3 8-96 0</inkml:trace>
  <inkml:trace contextRef="#ctx0" brushRef="#br0" timeOffset="29329.23">28618 6327 1839 0,'-2'-2'160'0,"0"2"-160"0,0 0 0 0,1 0 0 0,1 2 576 0,-2-2 64 0,0 2 32 0,0-2 0 0,-4 5 160 0,2-2 48 0,2 1 0 0,-1-1 0 0,3 6-560 0,-2-5-128 15,2-1 0-15,2 2-16 16,0 2-176-16,-1-3 0 0,3-1 0 0,-1 1 128 0,4 3 528 0,-3-4 112 16,4 1 0-16,1-3 16 0,7 1 16 0,-4 0 0 15,2 0 0-15,3 1 0 0,3-1-368 0,0 1-80 16,3 1-16-16,3-2 0 0,-3 1-32 0,1 4-16 15,4-2 0-15,-5 0 0 0,-1 2-96 0,3-1 0 16,-1-1-16-16,-3-2 0 0,4 4-32 0,-1-3 0 16,2-1 0-16,-3-1 0 0,1 2 32 0,4-1 0 15,-2 1 0-15,2-3 0 0,-5 1-48 0,5-2 0 16,1 2 0-16,1-2 0 0,-1 1-128 0,5-1 0 16,0 0 0-16,-2 0 0 0,3-1 256 0,-2-1-16 15,3 0-16-15,-1-1 0 0,2 1 224 0,-9-3 32 0,3 3 16 0,-3 0 0 16,0-1-16-16,0-1 0 0,1 3 0 0,-1-1 0 15,2-2-160-15,-1 1-48 0,-1 3 0 0,0-4 0 16,2-1-272-16,3-2 128 0,-3 4-128 0,3-4 0 0,2 0 256 16,-1 2-64-16,5-2-16 0,-3-4 0 0,-3 6-32 0,2-6 0 15,-2 6 0-15,-1-3 0 16,-8 1 16-16,-1 3 0 0,1 1 0 0,-1 1 0 0,-4 0-160 16,2 2 160-16,0 0-160 0,0 0 160 0,-2 2 0 0,2 1 0 15,-4-1 0-15,1-2 0 0,-1 4-32 0,1-3-128 16,-1 5 192-16,0-3-64 15,1 1-128-15,-4-3 128 0,1 3-128 0,3 1 128 16,-2-3-128-16,1 1 192 0,0 1-192 0,1-3 192 16,1-1-192-16,0 2 0 0,4-2 144 0,-2 0-144 15,1 4 0-15,-1-4 0 0,4-2 0 0,-4 0 0 16,0 0 0-16,-1 2 0 0,1-1 0 0,-3 1 0 16,-1 0 0-16,-1 1 0 0,0-1 0 0,-4 4 0 0,0 1 0 0,-2-1 0 15,3-1 0-15,-3 1 0 16,1 1 0-16,-3 2 0 0,3-4 0 0,-3 1 0 0,3-3 0 0,-2 1 0 0,-1 3 0 0,1-5 0 15,1 2 0-15,-1-2 0 0,0 2 0 0,1-2 128 0,-4 2 16 0,1-2 16 32,1 0 0-32,-1 1 0 0,4-1 32 0,-6 2 16 0,2-2 0 0,0 0 0 15,-2 0-208-15,-1 2 176 0,-1-2-176 0,2 0 160 16,-5 0-160-16,0 0 0 0,2 0 144 0,-2 0-144 16,0 2 160-16,0-2-32 0,0 0-128 15,-2 0 192-15,2-2-192 0,-5 2 0 0,2 0 128 0,-4 0-128 16,0 0 0-16,-4 0-208 15,-1 0 32-15,0 3-8624 16,-6 4-1728-16</inkml:trace>
</inkml:ink>
</file>

<file path=ppt/ink/ink28.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7T21:14:51.617"/>
    </inkml:context>
    <inkml:brush xml:id="br0">
      <inkml:brushProperty name="width" value="0.05292" units="cm"/>
      <inkml:brushProperty name="height" value="0.05292" units="cm"/>
      <inkml:brushProperty name="color" value="#FF0000"/>
    </inkml:brush>
  </inkml:definitions>
  <inkml:trace contextRef="#ctx0" brushRef="#br0">8196 8927 2751 0,'-1'6'256'0,"-5"-5"-256"0,5-1 0 0,1 0 0 0,0 0 512 0,0 0 48 0,-4 2 16 0,1 0 0 0,-1 0-224 0,-3-1-32 0,2-1-16 0,0 0 0 16,-2 2-176-16,2 0-128 0,-1-2 144 0,-1 2-144 15,2-2 416-15,-4 0-16 0,2 0 0 0,-1 0 0 16,2 3 144-16,-6-3 32 0,5 4 0 0,-5-1 0 15,2 2 112-15,1 4 16 0,-2-2 16 0,3 3 0 0,4-1-144 16,-3 2-48-16,2-3 0 0,5 6 0 16,-2 2-208-16,2 0-64 0,-1-1 0 0,-1 4 0 15,0 6-592-15,2-1-128 0,-5 1-32 0,0 2 0 16,1 0-288-16,-1-1-64 16,-2-2-16-16,2-3 0 0,1 0 528 0,1-4 96 0,-1 1 32 0,1-1 0 15,1-1 208-15,2-2 160 0,0 1-32 0,0 3 0 0,0-3 272 0,0-1 48 16,2-1 16-16,1 1 0 0,1-2-272 0,1-4-48 15,0 3-16-15,4-6 0 0,-4-1-128 0,2-3 0 16,2 1 0-16,0-2 0 0,1-2-160 0,0-1 160 16,3 3-208-16,1-5 80 0,3-4 128 0,-3 4 256 15,3-1-64-15,3-4-16 0,-1 7 112 0,0-4 32 16,4 0 0-16,-3 1 0 0,3 5-64 0,-4-1 0 0,-1 2 0 0,-1 0 0 16,1 2-80-16,-6-1-32 15,0 3 0-15,0 1 0 0,-5-1-144 0,2 1-256 0,0-2 64 0,-1 4-4096 16,1-3-816-1</inkml:trace>
  <inkml:trace contextRef="#ctx0" brushRef="#br0" timeOffset="333.47">7963 9406 11967 0,'-12'2'1072'0,"1"-2"-864"0,6 0-208 0,3-2 0 0,6 1 1216 0,-1-3 208 0,4-1 48 0,4 0 0 0,6-7-1024 0,11-4-192 0,7-5-32 0,8 0-16 0,-1 0-1232 0,2 0-256 0,3 0-64 0,-4-1 0 0,3 1 448 0,-1-4 96 0,-5 3 16 0,2-1 0 0,3-1 1392 0,2-4 288 0,0 5 48 0,6-3 16 16,2 0 752-16,6 0 144 16,11-5 48-16,3 1 0 0,5 0-816 0,-2-6-176 15,-6 3-16-15,-3 0-16 0,-1-4-592 0,9-5-112 0,3-1-32 0,7-1-7296 32,7-3-1456-32</inkml:trace>
  <inkml:trace contextRef="#ctx0" brushRef="#br0" timeOffset="2447.14">11249 9396 3679 0,'-1'-4'320'0,"-3"4"-320"0,2-1 0 0,2-1 0 0,0 0 592 0,2 0 48 0,2 1 16 0,-3-4 0 0,3-1-48 0,3 1-16 0,2-4 0 0,-3 4 0 0,5 0-592 0,-8 1 0 16,3 1 0-16,-3 3 0 0,-1 0 0 0,0 0-256 16,-4 0 64-16,2 5 0 0,-2-1 400 0,-1-1 80 15,-1 2 16-15,1 4 0 0,-3-2 528 0,1 3 128 0,2-3 0 0,-1 6 16 16,3-5-192-16,-5 5-32 0,5-5-16 0,-1 4 0 16,0 1-464-16,2-1-80 15,0 4-32-15,0-1 0 0,2 1-160 0,-2 1 0 16,3 1 0-16,-3 1 0 0,4 0 0 0,-2 0 0 15,-2 0 0-15,0-1 0 0,0-4 0 0,1 0 0 0,3-2 0 16,-3-3 0-16,3-1 128 0,-1-1-128 16,3-2 0-16,-3 1 128 0,2-1-128 0,1-2 0 15,-1-1 0-15,-2 0 0 0,3 0-304 0,-3-2 64 0,2 1 16 0,-3-1 0 0,1-1 224 0,1 1-192 16,1-2 192-16,0 0-192 16,1 2 320-16,1 0 64 15,0-2 0-15,1-1 16 0,3 1 64 0,-1-1 16 0,2-3 0 0,2 5 0 16,-1-1-48-16,1-2-16 0,1 1 0 0,1-1 0 0,3 1-224 0,0 1 0 15,4 1 128-15,0-1-128 0,1 0 128 0,2 0-128 16,2 1 176-16,2 1-176 0,-3 0 176 0,0 0-176 16,-3 1 160-16,-1 3-160 0,-1-4-192 0,-3 3-144 15,-3-1-32-15,0 1 0 16,-2 1-720-16,1-4-128 0</inkml:trace>
  <inkml:trace contextRef="#ctx0" brushRef="#br0" timeOffset="2715.11">11542 9605 8863 0,'-5'7'0'0</inkml:trace>
  <inkml:trace contextRef="#ctx0" brushRef="#br0" timeOffset="2869.8">11512 9713 3679 0,'-8'14'160'0,"3"-9"32"0,1 6-192 0,4-6 0 0,0-3 0 0,0-2 0 16,0 0 1328-16,4 1 208 0,2 3 64 0,7-4 0 15,4-5-512-15,6-4-80 0,3-7-32 0,4-5 0 16,4-5-528-16,1 0-128 0,2-7 0 0,-1-5-16 16,-2 1-304-16,2-3 0 0,4-4 0 0,2-4 0 15,0 1 144-15,3-2 32 0,4-2 0 0,5 6 0 16,0-5 352-16,5-4 80 0,6 0 16 0,3-6 0 16,7 3-336-16,-7-2-64 0,0 1-16 0,3-3 0 15,-3 0-208-15,7-5 0 0,3 2 0 0,8-6-160 16,6-3-496-16,-3 0-112 15</inkml:trace>
  <inkml:trace contextRef="#ctx0" brushRef="#br0" timeOffset="29158.44">3511 11270 1839 0,'-6'-5'160'0,"3"-2"-160"16,-1 5 0-16,4 2 0 0,0-2 704 0,0-1 96 0,-1-6 32 0,-1-1 0 0,4-6-48 0,-1-3 0 0,6 0 0 0,2-2 0 0,1 2-512 0,1 1-96 15,1 4-32-15,0-1 0 0,-5 6-144 0,5-3 0 0,-3 5 0 0,2-2 0 16,-4 4 0-16,3-2 128 0,-3 0-128 0,2 3 128 15,1 3 368-15,-1-1 64 16,0-2 16-16,-1 1 0 0,1-1-336 0,0 3-64 0,-1 1-16 0,1-2 0 16,2 2-160-16,-1-2 0 0,2 2 0 0,2 0 0 15,-2 0 0-15,2-1 0 0,-3-1 0 0,1 0 0 16,2 2 0-16,-2 2 0 0,2 0 0 0,0-1 0 16,0 4 0-16,2 1 0 15,1-1 0-15,1-2 0 0,1 3 224 0,-4-1 16 16,5 0 0-16,2-3 0 0,-3 7-16 0,2-4 0 0,0 0 0 0,0 0 0 15,2 2-224-15,-2 0 0 0,3 2 0 0,-5-2 0 16,0-2 0-16,2-1 0 0,-2 1 0 0,-1-3 0 16,1 1 0-16,0-3 0 0,-1 0 0 0,1-2 0 0,0 2 0 15,-2-1 0-15,3-1 0 0,-1 0 0 0,0-1 320 0,0 1-48 16,2 0 0-16,-2 0 0 16,2 2-112-16,0 0-32 0,2 2 0 0,-2 2 0 15,3 1-128-15,-24-5 160 0,0 0-160 0,0 0 160 0,105 19-160 0,-105-19 0 0,0 0 0 0,92 9 0 31,-92-9 0-31,0 0 0 0,94 8 128 0,-94-8-128 0,0 0 0 0,0 0 128 0,105 0-128 0,-85 0 128 16,1-1 256 0,-1-3 32-16,0 2 16 0,0-1 0 0,-1 3 176 0,0-4 32 15,2 3 16-15,-2-1 0 0,-2 2-48 0,1-5-16 0,1 3 0 0,2-2 0 16,-2 4-272-16,4-3-64 16,1-2-16-16,-3-2 0 0,3 3-240 0,1-3 144 0,1-1-144 0,0 4 128 15,4-1-128-15,-8 0 0 16,6-2 0-16,-2 5 0 0,-1-3 0 0,-1 3 0 15,1 0 0-15,-4 1 0 0,1 1 0 0,-1-4 0 0,2 4 0 0,-1-2 0 16,3 2 0-16,-3-3 0 0,1 3 0 0,2-4 0 16,-1 3 0-16,0-3 0 15,1-1 0-15,1 1 0 0,0 1 0 0,2-1 0 0,-4 1 0 0,-24 3 0 0,0 0 0 0,91-9 0 16,-91 9 0-16,0 0 0 0,106-14 0 0,-106 14 0 16,0 0 0-1,103-5 0-15,-103 5 0 0,0 0 0 16,92 2 0-16,-92-2 0 0,0 0 0 0,86 9 0 0,-86-9 0 0,0 0 0 15,0 0 0-15,115 20 0 0,-115-20 0 0,0 0 0 16,96 13 0-16,-96-13 0 0,0 0 0 0,102 3 0 16,-102-3 0-16,0 0 0 0,114-5 0 0,-114 5 0 15,0 0 0-15,101-4 0 0,-101 4 0 0,0 0 0 16,85 0 0-16,-59 0 0 0,-26 0 0 0,0 0 0 16,0 0 0-16,110 11 0 0,-110-11 0 0,0 0 0 15,0 0 0-15,113 10 0 0,-113-10 0 0,0 0 128 16,98 13-128-16,-98-13 0 0,0 0 0 0,110 17 0 15,-110-17 0-15,0 0 0 0,106 16 0 0,-106-16 0 16,0 0 0-16,0 0 0 0,110 7 0 0,-86-9 0 0,1 2 0 16,-1-4 0-16,2 3 0 0,-3-5 0 0,-1 5 0 0,1-1 0 15,1 0 0-15,-24 2 0 0,0 0 0 0,77-3 0 16,-51 1 0-16,-26 2 0 0,0 0 0 0,0 0 0 16,114 5 0-16,-114-5 0 0,0 0 0 0,90 5 0 15,-90-5 0-15,0 0 0 0,0 0 0 0,112 16 0 16,-112-16 0-16,0 0 0 0,0 0 0 0,101 12 0 15,-77-10 0-15,2-2 0 0,0 0 0 0,2-3 0 16,-28 3 0-16,0 0 0 0,79-11 0 0,-55 8 0 16,4-1 0-16,-2-1 0 0,0 0 0 0,2 1 0 15,0-1 0-15,-28 5 0 0,0 0 0 0,89-14 0 0,-89 14 176 0,0 0-176 16,91-5 480-16,-91 5 0 0,0 0 0 0,0 0 0 16,102 5-272-16,-102-5-48 15,0 0-16-15,0 0 0 0,103 17-144 0,-103-17 0 0,0 0 0 0,0 0 0 16,106 14 0-16,-106-14 0 0,0 0 0 0,0 0 0 15,107 4 0-15,-107-4 0 0,0 0 0 0,87-7 0 16,-87 7 0-16,0 0 0 0,99-11 0 0,-99 11 0 16,0 0 0-16,96-7 0 0,-96 7 0 0,0 0 0 15,0 0 192-15,106 6 16 0,-106-6 0 0,0 0 0 16,0 0-80-16,94 17-128 0,-94-17 176 0,0 0-176 0,0 0 128 0,95 14-128 16,-95-14 0-16,0 0 0 0,0 0 0 0,106 9 0 15,-106-9 0-15,0 0 0 0,83 1 0 0,-83-1 0 16,0 0 0-16,0 0 0 0,112 16 0 0,-112-16 0 15,0 0 0-15,85 14 0 0,-85-14 0 0,0 0 0 16,0 0 0-16,114 16 0 0,-114-16 0 0,0 0 0 16,85 3 0-16,-85-3 0 0,0 0 0 0,91 2 0 15,-91-2 0-15,0 0 0 0,83 0 0 0,-83 0 0 0,0 0 0 0,91 3 0 16,-91-3 0-16,0 0 0 0,99 4 0 0,-99-4 0 16,0 0 0-16,101 9 0 0,-101-9 0 0,0 0 0 15,93 8 0-15,-93-8 0 0,0 0 0 0,0 0 0 16,108 11 0-16,-108-11 0 0,0 0 0 0,82 0 0 15,-82 0 0-15,0 0 0 16,82-2 0-16,-82 2 0 0,0 0 0 0,81-5 0 16,-81 5 0-16,0 0 0 0,91-4 0 0,-91 4 0 0,0 0 0 15,99-8 0-15,-99 8 0 0,0 0 0 0,103-9 128 0,-103 9-128 0,0 0 0 0,79-7 0 16,-55 7 0-16,-3-2 0 0,2 2 0 0,-1 0 0 16,-1 0 0-16,0 0 0 0,0 0 0 0,0 0 0 15,-2 0 0-15,2 0 0 0,2-1 0 0,1 1 0 31,-3-2 0-31,-21 2 0 0,0 0 0 0,75-9 0 0,-51 7 0 0,-24 2 0 0,0 0 0 0,77-12 0 16,-77 12 0-16,0 0 0 0,78-14 0 0,-52 5 0 16,-1 4 0-16,-1-3 0 0,2 2 0 0,-3 3 0 15,-2-2 0-15,2-4 0 16,-2 5 0-16,-1-1 0 0,3-2 0 0,-4 5 0 0,0-1 0 0,2 1 0 16,-2-1 0-16,2 1 0 0,-1-1 0 0,-1-1 0 15,2 2 0-15,-2 1 0 0,2-1 400 0,0 2-16 0,1 0-16 0,-22 0 0 16,0 0-368-16,0 0 128 0,94 3-128 0,-71-3 0 15,-23 0 0-15,0 0 0 16,0 0 0-16,85 0 0 0,-64 0 0 0,-1-1 0 0,-1-1 0 0,-2 2 0 16,2-2 0-16,-3-1 0 0,1 1 0 0,-1 0 128 15,1-1-128-15,1 1 0 0,1 2 0 0,-1 0 128 16,-1 0 96-16,-1 0 32 16,3 2 0-16,-2 1 0 0,4-1-256 0,2 0 144 0,-23-2-144 0,0 0 128 0,0 0-128 0,0 0 0 15,97 15 0-15,-97-15 0 0,0 0-128 0,0 0 128 16,100 6 0-16,-100-6 0 15,0 0 0-15,87-6 0 0,-87 6 0 0,0 0 0 0,94-10 0 0,-94 10 0 32,0 0 0-32,78-2 0 0,-78 2 0 0,0 0 0 15,0 0 0-15,105 2 0 0,-105-2 0 0,0 0 0 16,87 0 0-16,-87 0 0 0,0 0 0 0,98 0 0 16,-98 0 0-16,0 0 0 0,111-5 0 0,-111 5 0 15,79-9 0-15,-79 9 0 0,81-5 0 0,-81 5 0 16,79-6 0-16,-79 6 0 0,0 0 0 0,101-1 0 15,-101 1 128-15,0 0-128 0,96 0 0 0,-96 0 0 0,0 0 0 0,101 0 0 16,-101 0 0-16,0 0 0 0,103-7 128 0,-103 7-128 16,0 0 0-16,108-7 0 0,-108 7 0 0,76-12 0 15,-76 12 0-15,74-9 0 0,-74 9 0 0,0 0 0 16,92-9 0-16,-92 9 0 0,0 0 0 0,84-3 0 16,-84 3 0-16,0 0 0 0,80 1 0 0,-80-1 0 15,0 0 0-15,83 6 0 0,-83-6 128 0,0 0-128 16,86 5 0-16,-86-5 128 0,0 0-128 0,82 3 0 15,-82-3 0-15,0 0 0 0,0 0 0 0,94 2 0 0,-94-2 0 0,0 0 0 16,0 0 0-16,85 0 0 0,-64 0 0 0,-4-2 0 16,-1 1 0-16,0-1 0 0,-2 0 0 0,0 0 0 15,-2 1 0-15,0-5 0 0,2 5 0 0,-2-1 0 16,2 0 144-16,-2-1-144 0,1-1 144 0,1 3-144 16,1-6 192-16,-4 5-192 0,3-2 240 0,0 1-64 15,-2 1-16-15,0-3 0 0,0 1-160 0,-3 3 0 16,1-1 0-16,-1-2 0 0,1 1 0 0,1-2 0 15,-1 3 0-15,-1 0 0 0,2-1 0 0,-3-1 0 16,3 1 0-16,-3-2 0 0,1 1 0 0,0 2 0 16,0 1 0-16,-4-1 0 0,4 0 0 0,-4 2 0 15,2-2 0-15,0 1 0 0,-2-3 0 0,0 2 0 0,0 2 0 0,2-1 0 16,-3 1 0-16,1 0 0 0,0-2 0 0,1 2 0 16,-3 0 0-16,0 0 0 0,1 0 0 0,-2 0 0 15,-1 0 0-15,5 0 128 16,-6 0-128-16,1 0 0 0,1 0 0 0,0 0 0 15,-2 0 0-15,0 0 0 0,2 0 0 0,-2 0 0 16,1 0 0-16,-1 2 0 0,0-2 0 0,2 0 0 0,-2 0 0 0,0 0 0 16,-2 0 0-16,1 0 0 0,-1 0 0 0,0 0 0 15,-1-2 0-15,3 2 0 0,-6-2 0 0,5 2 0 0,-3-2 0 0,1 1 0 16,-1-1 0-16,3 2 0 0,-3 0 0 0,1 0 0 16,1 0 0-16,0 0 0 0,2 3 0 0,-2-1 0 15,1 0 0-15,1-2 0 0,0 2 0 0,0 1 0 16,0 1 0-16,0-1 0 0,1-1-128 0,1 1 128 15,0-1-160-15,-2-2 160 16,2 2-560-16,-1 0-16 0,-1-1 0 0,0-1 0 0,0 0 320 0,0 0 48 16,-1 0 16-16,-1-1 0 0,0 1 192 0,0 0 0 15,1-2 0-15,-1 0 160 0,0 2-160 0,2-2 128 16,0 1-128-16,0-3 128 0,0 1-128 0,0-3 0 0,0 3 0 0,0-4 128 16,0-2-128-16,0 1 0 0,2-3 0 0,0 2 128 15,3-3-128-15,-3 3 0 0,1-1 144 0,1 0-144 16,-4-1 0-16,1-5 0 15,-1 6 0-15,0-4 0 0,-1 0 0 0,1 0 0 0,-6 2 0 0,5-2 0 16,-3-2 0-16,2 1 0 16,1 3 0-16,1-6 128 0,1-1 240 0,1-2 48 0,2 0 16 0,3-3 0 15,-4 1-240-15,0-3-32 16,3-2-16-16,-5 4 0 0,5-1-144 0,-6 1 0 0,0 7 0 0,0 3 0 0,0 1 0 0,0 1 0 16,-2 5 0-16,2-3 0 15,-4 5 192-15,4-1-64 16,0 1 0-16,0-2 0 0,0 4-128 0,0-1 0 15,-1-1 0-15,-1-2 0 0,-2 5 0 0,1-3 0 0,0 0 0 0,-3-2 0 0,1 5 0 0,0-3 0 16,-2 1 0-16,-2-1 0 0,4 2 0 0,-6 1 0 16,4 0 0-16,-1-1 0 0,-1 1 0 0,0 0 0 15,1-1 0-15,-1 3 0 0,-2 0 0 0,1-2 0 16,-2 2 0-16,0 0 0 16,-1 0 0-16,-1 0 0 0,-1 0 0 0,-1-2 0 15,-1 2 0-15,1 0 0 0,-1 0 0 0,-1 0 0 0,-1-1 0 0,0 1 0 0,0 0 0 0,-2-4 0 31,2 2 0-31,-1 2 0 0,-1-1 0 0,1-3 0 0,-1-1 0 0,-2 3-176 16,4 0 176-16,-7-3-192 0,1 2 0 0,1-4 0 0,-7 3 0 0,4 1 0 16,-4-1 32-16,0 1 0 15,-1-2 0-15,1 3 0 0,5 2 160 0,-6-2 0 16,5 4 0-16,-5-2 0 0,-1 2 0 0,0 3 0 16,3 0 0-16,-5-2 0 0,2 1 0 0,-3 5 0 15,-1-2 0-15,-1-2 0 16,-4 4-416-16,-2-2 0 0,-3 3 0 0,0-3 0 15,2 2-16-15,2-2 0 0,1-2 0 0,2-2 0 0,0 4 432 0,1-3 0 16,4-1 0-16,-5-3 0 0,5 2 0 0,-3-2 0 16,-4 0 0-16,0 0 0 0,-1-2 0 0,-6 2 0 15,0 2 0-15,0-2 0 0,4 2 0 0,-4-1 0 16,4 5 0-16,2-3 0 0,-1 2 0 0,0-1 0 16,1 1 0-16,-1-1 0 0,2-1-240 0,1 1-16 15,-6-3 0-15,0 3 0 16,-4-1-336-16,0-3-80 0,1 0-16 0,-1-3 0 0,8 1 352 0,-3-1 64 15,5 3 16-15,1-4 0 0,-2 2 112 0,0 1 144 0,0-3-208 0,0-1 80 16,2 1 128-16,-2 1 0 0,-3-2 0 0,-2-2 0 16,0 3 0-16,-2 3 128 0,-3-3-128 0,3 4 128 15,6-2-128-15,-1 2 0 0,-3 4 0 0,2-2 0 16,-1 1 256-16,1 0 48 0,1 4 0 0,3-3 0 16,-1-1-48-16,0-3-16 0,0 0 0 0,2 0 0 15,-3 0-240-15,1-1 128 0,0-1-128 0,2-2 0 16,0-3 0-16,1 2 0 0,-2 0-128 0,-1-4 128 15,2 4-160-15,-2-4 160 0,2 1-128 0,-4 1 128 0,4-4 0 0,-2 4 144 16,0 2 0-16,1-4 0 0,-1 6 592 0,-2-2 112 16,2-1 32-16,1 1 0 15,2 3-320-15,1 1-64 0,1-1-16 0,1 0 0 0,1 0-352 0,0 1-128 16,0-3 0-16,2 3 0 16,0-3 0-16,0 2 0 0,2-3 0 0,1-2 0 0,-3 2 0 0,-2 0 0 15,-2-2 0-15,-1 1 0 0,-2 1 0 0,0 0 0 16,0-2 0-16,1 4 0 0,5-1 320 0,-1-1 0 15,2 0 16-15,0 1 0 0,-1 4 240 0,1 0 64 0,0 0 0 0,4 2 0 16,-5 0-448-16,3 3-192 0,3-2 160 0,-1 1-160 16,1-1 0-16,-4-1 0 0,3 5 0 0,-4-5 0 15,-4 1 0-15,2-1 0 0,0 1-160 0,-1-1 160 16,3 2-352-16,1-1 16 0,-3-1 0 0,2-2 0 16,4 2 192-16,-3-2 144 0,-1 0-192 0,2 0 192 15,-1 1 0-15,-1-1 0 0,0 0 0 0,4 2 0 16,-6 2 0-16,2-4 0 0,1 3 0 0,-1 2 0 15,-3-1 0-15,-3-1 0 0,3-1 0 0,-3 3 0 16,3 0 0-16,1-3 0 0,0 2 0 0,2-1 0 0,3-3-144 0,-5 0 144 16,2 0-208-16,-2 0 80 0,2 0-96 0,0 0-16 15,2-2 0-15,-4 1 0 0,5-1 240 0,-6 0 0 16,-3 0 0-16,3 2-144 0,-8 2 144 0,4 0 0 16,-3 1 0-16,3-1 0 0,1 3 0 0,1 1 0 15,1 1 0-15,1-4 0 16,1 6 0-16,0-4 0 0,-2 0 0 0,3 4 0 15,0-4 0-15,-2 0 0 0,1 2 0 0,-3-1 0 16,-2-1 0-16,-2 2-192 0,-4 2 64 0,1-4 0 16,-2 7 128-16,2-5-128 0,-1 5 128 0,3-3-128 0,5 1 128 0,-1-3 0 15,1 2 0-15,0-4 0 16,3 0 0-16,0 2 0 0,0-3 0 0,-2-1 0 0,4 1 0 0,-9 1 0 0,2 0 0 0,-5 0 0 16,2-1-128-16,-5 3 128 0,3 0-128 0,2-5 128 15,4 6 0-15,1-6 0 0,1 2 0 16,1-1 0-16,3-1 0 0,-4-2 0 0,4 0 0 0,0 0 0 15,0 0 0-15,0 0 0 0,-4-2 0 0,-3 2-128 16,-2 2 0-16,0-2 0 16,-1 0 0-16,1 2 0 0,4 1-64 0,-4 0-16 0,3 1 0 0,3-2 0 0,3-1 208 0,0 1 0 31,0 0 0-31,-1-2 0 0,1 0 0 0,2 0-192 16,-2 0 192-16,3 0-192 0,-5 2-384 15,-1-2-80-15,-1 0-16 0,-1 1 0 0,-1-1 288 0,-1 4 48 0,0-2 16 0,-2-1 0 0,6 3 320 0,3-2 0 16,-2-1 0-16,0 3 0 0,4 1 0 0,-2-1 0 31,-2 3 0-31,-2-4 0 0,2 4 0 0,2-2 0 0,0 0 0 0,0 2 0 0,2-1 0 0,-2-1 0 16,-2-3 0-16,-2 1 128 15,2 1-128-15,-1-4 0 0,-1 0 0 0,2-4 0 0,4 4 0 0,-2-2 0 16,1 1 0-16,3-1 0 0,1 0 0 0,-2-1 0 16,2 1 0-16,-3 0 0 0,1 2 160 0,1-2 0 15,-1 2 0-15,0 0 0 16,3 0 64-16,-1-3 16 0,-2 3 0 0,2-2 0 15,-3 2-240-15,-1-3 0 0,3 3 128 0,-1-6-128 16,1 3 0-16,-1-2 0 0,4 1 0 0,0 3 0 16,1-1 0-16,1-2 0 0,-1 1 0 0,1-4 0 15,1 5 0-15,1 0 0 0,-3 2 0 0,3-3 0 16,1-2 0-16,-2-4 0 0,4 4 0 0,2-7 0 16,-1 3 0-16,1-3-192 0,1-4 192 0,-1 4-160 15,3-2-144-15,-4-2-16 0,3 2-16 0,-3 4 0 0,2-4 144 0,1-2 16 16,-3 4 16-16,-1-2 0 0,2 0 160 15,-2 5 0-15,3-3 0 0,-3-2 0 0,1 7 0 0,1-3 0 16,-1 3 0-16,1-4 0 0,1 6 0 0,-1 0 0 16,1 0 0-16,4-2 128 0,-5 5-128 0,3 0 0 15,-2-1 0-15,-1 1 0 0,1 0-160 0,2 2 160 16,-3 0-192-16,-1 2 192 0,2 0 0 0,1 3 0 16,-1-1 0-16,0 4 0 0,1-1 160 0,-3 5-160 15,1 1 160-15,1 2-160 0,-1 4 304 0,-1 6-48 0,1 3 0 0,-2 5 0 16,0 3-64-16,-2 8 0 0,0 3-16 15,-2 2 0-15,2 1 192 0,2-5 32 0,2 6 16 0,3-9 0 16,8 1-32-16,6 4 0 0</inkml:trace>
  <inkml:trace contextRef="#ctx0" brushRef="#br0" timeOffset="34748.91">12082 12125 911 0,'-3'-2'0'0,"-4"1"0"0,3-1 0 0,3 0 0 0,1 2 480 0,-2-1 16 0,-3-1 0 0,-4-5 0 0,-2 2-496 0,-1-2 0 0,2 0-176 0,-2 1 176 31,1 1-512-31,1-3 0 0,-1 2 16 0,3-1 0 0,-5 0 496 0,3 2 0 0,1-2-128 0,2-2 128 16,2 4 432-16,1 0 128 0,-1-4 16 0,2 6 16 15,1-2 240-15,-3-1 32 0,3 5 16 0,0-1 0 16,4 2-240-16,-2 0-64 0,4 2 0 0,1-1 0 16,-3 3-384-16,1-1-192 0,4 1 160 0,-2-1-160 15,0 3 0-15,1-1 0 16,2 0 0-16,-2-2 0 0,1-3-208 0,1 2 64 0,-1 0 16 0,4-4 0 0,-4 0 128 0,5 2 0 16,-5 0 0-16,3-1 0 0,-1-1 256 0,1 0 16 31,1 0 16-31,1 2 0 0,4 0 416 0,-4 2 96 15,4 0 16-15,-1 1 0 0,3 1-304 0,1 3-48 0,0 0-16 0,2 2 0 16,2-1-192-16,3-1-64 16,-2 4 0-16,4-4 0 0,0 1-192 0,0-1 0 0,0-5 0 0,1 2 0 0,-1-4 0 0,-2 0 0 15,1-4 0-15,-5 1 0 16,3-4 0-16,-4-4 0 0,3 4 0 0,-3-5 0 16,0 3 0-16,1-1 0 0,-1 3 0 0,0-4 0 0,-2 6 0 0,1-3 0 15,-1 2 0-15,-2 1 144 16,1 2 112-16,1-3 32 0,-2 6 0 15,2-1 0-15,-3 1-144 0,1 0-16 0,1 1-128 0,-1 5 192 16,1-3-192-16,-4 1 0 0,0-3 0 0,0 3 0 16,-1 3 0-16,-2-4 0 0,-1 1 0 0,1-3 0 15,-2-1 0-15,-2 0 0 0,-1 0 0 0,0 0 0 16,1-1 304-16,-4-1 16 0,4 0 0 0,-5-1 0 16,1-2 64-16,-1 1 32 0,0 1 0 0,-2-3 0 15,-4-1-160-15,1 2-16 0,-4 0-16 0,0 0 0 16,-4-4 0-16,-2 5 0 0,-3 1 0 0,-2 0 0 0,3-3-32 15,-4 6 0-15,-2 0 0 0,2 2 0 0,-4 2-192 0,2-1 0 16,2 2 0-16,-6-1 0 0,3 4 0 0,-1-2 0 16,4-1 0-16,-2 2-160 0,0-2-48 0,0 0-16 15,-3 1 0-15,1 0 0 0,2 0-128 0,-1-3-32 16,1 4 0-16,1-3 0 0,1-1 208 0,2-1 48 16,-2 0 0-16,3-1 0 0,-1 1 128 0,1 2 0 15,-2-3 0-15,3-1-128 0,1 4 128 0,-2-1 0 16,2-1 0-16,2 3 0 0,2 0 0 0,4-3 0 0,-1 0 128 0,4 1-128 15,3-1 0-15,0-2 144 0,0 0-144 0,3 0 0 16,1 2 0-16,1-2 0 0,2 2 0 0,4-1 0 16,-3-1 128-16,3 0-128 0,-3 0 0 15,5 0 0-15,1 0 400 0,-1 0-16 16,1 0-16-16,4 0 0 0,-1-1 80 0,1-1 32 0,3 0 0 16,0 2 0-16,1-3-144 0,3-3-16 0,1 1-16 0,0 0 0 15,2 2-64-15,-4-1-16 0,9-3 0 0,-5 2 0 16,3 3-224-16,-1-1 0 0,1-1 0 0,3-1 0 0,0 3 128 0,-2 0 0 15,1 1-128-15,-2-1 192 0,4 0 160 0,-5 0 32 16,-2 2 0-16,0-1 0 16,-4 1-64-16,0-2-16 0,-1 2 0 0,0-5 0 0,-1 1-48 15,3 3-16-15,-4-3 0 0,1 1 0 16,3-3-112-16,-1 3 0 0,-1 1-128 0,-2 0 192 16,0 1-192-16,-2 1 0 0,0 0 0 0,-2 0 0 15,2 3 0-15,1-1 0 0,-1 7 0 0,0-2 0 0,2 3-176 0,-2 4-80 16,-19-14 0-16,0 0-11440 0</inkml:trace>
  <inkml:trace contextRef="#ctx0" brushRef="#br0" timeOffset="35666.83">16468 12212 13823 0,'-17'-12'1216'0,"6"5"-960"0,8 5-256 0,3 2 0 0,0 0 288 0,-3-1 16 0,-3-6 0 0,-4 0 0 0,-4-4-560 0,0 4-96 0,2 0-32 0,0-1 0 31,1 6-1088-31,-3-2-240 0,4 1-32 0,1-4-16 16,-1 3 864-16,1-2 192 0,2-5 16 0,-2 4 16 0,4-3 672 0,-6 4 272 16,3-2-16-16,1-1 0 0,0 6 960 0,2-1 192 15,3 1 48-15,-2-3 0 0,3 5-16 0,1-1 0 16,5 4 0-16,-3-2 0 0,6 1-608 0,3 1-128 0,8 3-32 0,-2-3 0 15,4 0-672-15,4 0 0 0,-25-2 0 0,0 0 0 16,95 3-208-16,-95-3 80 0,0 0 128 0,112 10-208 31,-112-10-304-31,0 0-48 0,98 14-16 0,-98-14 0 0,0 0 384 0,0 0 192 0,108 20-192 0,-108-20 192 16,0 0 304-16,92 8 160 0,-92-8 48 0,0 0 0 16,99 7 304-16,-99-7 64 0,79 7 16 0,-79-7 0 15,87 9-336-15,-87-9-64 0,85 5-16 0,-85-5 0 0,0 0-272 0,107 9-48 16,-76-7-16-16,-1-2 0 15,-1 0-144-15,-3-2 0 0,0 2-160 0,-5-2 160 16,0 0-320-16,-2 2 16 0,-3 0 16 0,-2 0 0 0,-3 0 0 0,1 2 0 16,-5-2 0-16,-2 0 0 0,2-2 288 0,-4 2-128 15,1-1 128-15,-2 1 0 0,-1-4 0 0,3 4 0 16,-1-2 0-16,-1 1 0 0,-2-1 0 0,0-2 144 16,2 1-144-16,-2-4 192 0,2 3-192 0,-2-1 0 15,-2-3 0-15,0 2 128 0,0-1-128 0,-3-1 192 16,2 2-192-16,-3 1 192 0,3-2 64 0,-6 2 32 15,2 3 0-15,2-1 0 0,-7 1-96 0,0 0 0 16,1 4-16-16,-5 2 0 0,1-1-336 0,-4 11-64 16</inkml:trace>
  <inkml:trace contextRef="#ctx0" brushRef="#br0" timeOffset="37753.33">6823 11963 2751 0,'-2'0'256'0,"2"-1"-256"0,0-3 0 0,2 2 0 0,0 2 384 0,0-1 48 0,-1-1 0 0,3-5 0 0,3-2-432 0,-4 2 0 0,3-2 128 16,-3 4-128-16,2 2 0 0,-5 1 0 16,0-1 0-16,-3 1 0 0,-1-2 0 0,-1 1 128 0,0-1-128 0,0 1 192 15,-2-1 384-15,1 3 64 16,-1 1 32-16,0 1 0 0,1 1 128 0,-3 3 32 15,2-1 0-15,-2 6 0 0,2-3-464 0,-3 5-96 0,1-3-16 0,-1 5 0 16,1 0-688 0,-3-4-144-16,1 4-16 0,-5-1-16 0,1-5 256 0,1 4 48 0,2-5 16 0,-2 6 0 15,0-6 288-15,0 1 0 0,3-1 176 0,-1-3-176 16,2-1 720-16,1 4 48 0,0-3 0 0,2-3 0 16,0 1 0-16,4-2 0 0,-1 0 0 0,4 0 0 0,0 0 192 0,0 0 32 15,0 2 16-15,2-2 0 0,2 2-416 0,-1-1-80 16,2 3 0-16,2-4-16 0,4 2-48 0,-1-1 0 15,4-1 0-15,0-1 0 0,4-1-32 0,1-5-16 16,5 2 0-16,-1-2 0 16,5-2-224-16,-1-1-48 0,1-1-128 0,2-1 192 0,1 3-48 0,2-3-16 15,1 3 0-15,-3-5 0 16,2-1 192-16,-2-1 16 0,3 2 16 0,-1-2 0 0,-2 1 48 0,0-1 16 16,4 0 0-16,2 6 0 0,-4-2-32 0,2 5 0 15,1-2 0-15,-1 6 0 0,4-3-192 0,-39 6-32 16,85-10-16-16,-40 6 0 0,-45 4-144 0,93-8 0 0,-48 1 0 0,-2 2 0 15,1-6 144-15,0 4-144 16,1-2 160-16,-3 1-160 0,1-3 128 0,3-1-128 0,1-2 0 16,1 0 0-16,3 2 0 0,0-2 0 0,3-2 0 0,-2 6 0 15,-2-1 160-15,-1 3-160 0,-5 1 160 0,-1 3-160 16,-43 4 288-16,82 0-32 0,-82 0-16 0,84 2 0 16,-84-2-112-16,90 9 0 0,-90-9-128 0,102 10 192 0,-102-10-192 0,106 19 0 15,-106-19 0-15,106 20 0 16,-106-20 0-16,0 0 0 0,138 27-144 0,-138-27 144 0,85 9-224 0,-85-9 48 31,86 4 16-31,-86-4 0 0,83 7 160 0,-83-7 0 0,94 7 0 0,-94-7 0 0,98 12 0 0,-98-12 0 16,99 15 0-16,-99-15 0 0,94 21 0 0,-94-21 0 15,91 26 0-15,-91-26 0 0,0 0 0 0,129 39-192 16,-129-39 192-16,0 0-192 16,125 47-544-16,-125-47-112 0,93 29-32 0,-93-29 0 15,90 20 144-15,-90-20 32 0,0 0 0 0,124 17 0 0,-124-17 384 0,0 0 64 16,108 5 32-16,-108-5 0 0,0 0-144 0,112 25-16 0</inkml:trace>
  <inkml:trace contextRef="#ctx0" brushRef="#br0" timeOffset="52188">6842 12333 911 0,'0'-7'0'0,"0"-2"0"0,0 4 0 0,0 3 0 0,0-2 224 0,-1-1-32 0,-1-4-16 0,-2-4 0 0,-1-1 32 16,2 1 16-16,-4 1 0 0,-6 9 0 0,1 1 432 0,0 0 96 0,-2 4 16 0,-2 0 0 16,1-1 48-16,-1 1 16 15,0 2 0-15,-1-3 0 0,-2 1-144 0,3 0-32 0,0-2 0 0,1 2 0 16,1-2-192-16,0 0-32 0,2 0-16 0,3 1 0 15,-3 1-128-15,0 0-32 0,1 7 0 0,-3-1 0 16,0 8 64-16,-1 1 0 0,-1 4 0 16,-2 2 0-16,-1 7 96 0,0-1 32 0,0 4 0 0,-4 6 0 15,1-1 96-15,1 0 32 0,0 4 0 0,-2-2 0 16,2-2 160-16,2 1 32 16,-4-3 16-16,4-3 0 0,5 0-256 0,-3-1-48 0,5-6-16 0,3 4 0 0,-1-4-320 0,3-2-144 15,0 4 128-15,3-4-128 0,-1 8 128 0,1-4-128 16,3 3 0-16,-5-5 128 15,6 4-128-15,-1-6 0 0,1 4 0 0,1-4 128 0,5-3 64 0,-3-2 0 16,2 0 0-16,2-3 0 0,4-2 80 0,1-3 32 16,-2 2 0-16,4-2 0 0,0-1-64 0,4-1-16 15,-4-4 0-15,3-1 0 0,2-2 96 0,0-2 32 16,2-2 0-16,2-2 0 0,0-1-144 0,1-4-16 0,0 4-16 0,-24 5 0 16,0 0-48-16,0 0-128 15,100-23 192-15,-100 23-64 0,0 0 80 0,0 0 16 16,101-10 0-16,-77 8 0 15,-24 2 224-15,0 0 32 0,0 0 16 0,105-1 0 16,-105 1-32-16,0 0 0 0,0 0 0 0,115 1 0 0,-115-1-80 0,0 0-32 0,0 0 0 0,118-14 0 16,-118 14-224-16,0 0-128 0,0 0 128 0,101-19-128 15,-101 19 0-15,0 0 128 16,0 0-128-16,100-15 0 0,-100 15 0 0,0 0 0 0,0 0 0 0,109-2 0 0,-109 2 0 0,0 0 0 16,0 0 0-16,119 12 0 15,-119-12 0-15,0 0 0 0,99 7 0 0,-99-7 0 16,0 0 0-16,101 7 0 15,-101-7 0-15,0 0 0 0,0 0 0 0,112-9 0 0,-89 7 0 0,1-3 0 16,-24 5 0-16,0 0 0 16,0 0 0-16,99-33 0 0,-74 26 0 0,-25 7 0 15,0 0 0-15,76-29 0 0,-76 29 0 0,0 0 0 16,81-27 0-16,-81 27 0 0,0 0 0 0,87-33 0 16,-87 33 0-16,0 0 0 0,82-36 0 0,-60 20 0 15,1 6 0-15,-6-3 0 0,1 0 0 0,-4 2 144 0,0-1-144 0,-2-2 0 16,2 3 272-16,-2-1-48 0,5-5-16 0,-3-1 0 15,4-1 48-15,1-2 0 0,5 1 0 0,-5-3 0 16,2 2-256-16,0 0 0 0,-3-2 0 0,-1 4 0 16,-6 4-256-1,-3-1-160-15,-1 4-32 0,-5 1 0 0,-2 3-96 0,-3-1-32 0,-1 0 0 0,1 0 0 16,-6-1 576-16,2 0 0 0,-2-6 0 0,0-2 144 0,-1-1 560 16,0-2 96-16,-3 0 32 0,5-6 0 0,-6 4-112 0,0-7-16 15,3 4 0-15,-4-3 0 0,1 4-400 16,0 1-96-16,0-2-16 0,-4 3 0 15,1 2-192-15,-2 0 0 0,0 0 0 0,-6 2 0 0,1 2 0 0,-2-1 128 16,1 3-128-16,-4-3 0 0,-3 1 144 0,-1 5-16 16,0-2 0-16,2 0 0 0,-1 5 96 0,3-3 16 15,3 5 0-15,-1 0 0 0,3 3 48 0,-2 4 16 16,0 0 0-16,1 0 0 0,-1 2-176 0,0 5-128 0,3-2 192 0,-4 1-192 16,2 4 0-16,-3-3 0 0,-1 4 0 0,-3-3 0 15,-1 3 0-15,0-3 0 0,-5 1 0 0,-6 0 0 16,1 1 0-16,-1 2 0 15,-5 4 0-15,4 0 0 0,-4 1 0 0,-1 1 0 16,-3 3 0-16,-1-1 0 0,2 1 0 0,-4-2 0 0,2 2 0 0,-3-3 0 31,3-8-544-31,8-3-16 0,6-2 0 0,9 1 0 16,8-6-784-16,9-2-144 0</inkml:trace>
  <inkml:trace contextRef="#ctx0" brushRef="#br0" timeOffset="68488.57">7689 14010 6367 0,'16'-5'576'0,"-9"-1"-576"0,0 3 0 0,0-1 0 0,-5 3 0 0,1 1 0 0,1-2 0 0,4 0 0 0,1 2 464 0,3-2 96 0,4 2 16 0,-6 0 32 0,2 2 128 0,1-2 32 0,-1 4 0 16,0-3 16-16,6 3-288 0,-5-4-64 0,5 0-16 0,-1-4 32 16,2 1-448-16,2 1 0 15,0-1-176-15,2-4 176 0,1 0-192 0,1 2 32 0,1-2 16 0,0-2 144 16,4 4-208-16,-4-1 80 0,5-1 128 0,-1 4-176 15,1-1 432-15,-1 3 64 16,-1-5 32-16,3 3 32 0,-6 1 64 0,2 2 0 0,-4 0 0 0,2 0 16 16,0 0-288-16,-3 2-176 15,2 0 192-15,2-1-48 0,0-1-144 0,2 0 128 16,-3-1-128-16,6-1 176 0,-3 0-32 0,4-3 0 0,4 0 0 16,1-4 32-16,6-1 64 0,1-3 16 15,4-2 0-15,-2 1 32 0,0 2 160 0,-5-2 48 16,0 0 0-16,-2 3 16 0,-2 1-48 0,0-1 0 15,3 1 0-15,-3-2 0 0,0 5 16 0,1-4 0 16,-1 4 0-16,2-1 0 0,5-1-160 0,-3 6-16 0,0-1-16 0,-2 4 0 16,-2 0-288-16,1 0 128 15,-4 0-128-15,-2 0 0 0,0 0 128 0,0-2-128 16,3 2 0-16,-1-5 0 0,-2 3 0 0,2 1 0 0,2-1 0 0,-1 2 0 16,1-2 0-16,0 0 0 0,-2 1 0 15,3-1 0-15,-2 0 0 0,3 2 0 0,-1 0 0 0,2 0 0 16,-1 4 0-16,-6-3 0 0,1 3 0 0,0-4 0 15,-1 5 0-15,3 0 0 0,-36-5 0 0,0 0 0 16,100 18 144-16,-67-15-144 0,-33-3 0 0,0 0 144 16,115 11-144-16,-115-11 0 0,82 7 0 0,-82-7 0 15,85 5 0-15,-85-5 0 0,85 3 0 0,-44-1 0 16,-3 3 0-16,0-5 0 0,1 2 0 0,-3-4 0 16,6 2 0-16,-4 0 128 0,1 0-128 0,-1 2 128 15,-38-2-128-15,77 7 0 0,-77-7 0 0,83 10 0 0,-83-10 0 0,86 9 0 16,-86-9 0-16,83 5 0 0,-44 1 0 0,-1-5 0 15,-1 1 0-15,-3-2 0 0,3-2 0 0,0 1 0 16,-1-3 0-16,-1 4 0 0,2-2 0 0,-4-1 0 16,2 3 0-16,-1-4 0 0,3 3 0 0,0-1 0 15,1 0 128-15,0 2-128 0,1 0 0 0,-3 2 0 16,1 0 0-16,-2-1 0 0,0 3 0 0,-4-2 0 16,0-1 0-16,1 1 0 0,1 2 0 0,0-4 0 0,-2 0 0 0,4-4 0 15,-4 2 0-15,1 1 0 16,1-1 0-16,-2 0 0 0,2 0 128 0,1 1-128 0,-1-1 128 0,1 0-128 15,-2 2 560-15,1 0 16 16,-2 2 16-16,-1 0 0 0,0 1-224 0,-4 1-48 16,2 4-16-16,-6-1 0 0,3-1-304 0,-1 2 0 15,0-1 0-15,1 2 0 0,-1 0 0 0,1-1 0 0,-4 1 0 0,1-4 0 16,1 6 0-16,1-6 0 0,-1 0 0 0,-2 0 0 16,3-1 0-16,-1-1 0 0,3-1 0 0,-5 2 0 15,2-3 0-15,1 5 0 0,-1-5 128 0,-1 1-128 16,3 3 0-16,-3-3 0 0,1 1 0 0,-2 3 0 15,0-3 0-15,-6 2 0 0,3-3 0 0,-4 5 0 0,0-2 0 0,1-1 0 16,-2-1 0-16,-1 4 0 0,2-3 0 0,-4-1 0 16,4-1 0-16,0-2 0 15,-2 2 0-15,2-2 0 0,-2 0 0 0,4-2 0 16,-2 0 0-16,0 1 0 0,0-1 0 0,2 2 0 16,-6-2 0-16,2 2 0 0,2 0 0 0,-5 0 0 0,1 0 0 0,-1 0 0 0,2 0 0 15,-3 0 0 1,4 2 0-16,-3 0 0 0,2-1 0 0,-1 1 0 0,1 1 0 0,-1-1 0 15,2 3 0-15,0-3 0 0,1 2 128 0,1-3-128 0,1 1 0 0,1 0 0 16,3-2 0-16,-1 0 0 0,2 0 0 0,3-2 0 16,0 0 0-16,-1-3 0 0,3-2 0 0,-1 2 0 15,-1-2 0-15,-4-3 0 0,0 4 0 0,-1-4 0 16,-3 3 0-16,1-4 0 0,0 6 0 0,-6-2 0 16,4 0 0-16,0 2 0 0,-4 3 0 0,3-3 0 15,1 3 320-15,-6-3-64 0,4 5 0 0,-1-2 0 0,-1 1-256 0,1-1 160 31,1 2-160-31,0 0 128 0,-1 0-128 0,-1-4 0 16,1 3 0-16,-1-1 0 0,-1-2 0 0,-2-1 0 0,0 2 0 0,-2 1 0 0,0 0 0 0,-3 1 0 31,0-1 0-31,-1 0 0 0,-1 0 0 0,0 2 0 0,0 0 0 0,-1-3 0 0,-1 3 384 0,0 0-16 32,2 0 0-32,-5 0 0 0,1 3-128 0,1-1-32 15,-2 0 0-15,-2-2 0 0,-2 2-208 0,0-2 0 0,1 0 0 16,-3-2 0-16,-1 0 0 0,0 0 0 0,1-1 0 0,-4-1 0 15,1 3-128-15,2-5 128 0,-1 3 0 0,-2-4 0 16,2 3 0-16,3-1 0 0,-6 2 0 0,2-4 0 16,0 5 0-16,2-1 0 0,-3-3-128 0,-1 1 128 15,4 0 0-15,-1 3-192 0,0-3 192 0,0 1-160 16,1-3-224 0,0 6-32-16,3-4-16 0,-5-1 0 0,4-1-64 0,1 2-16 0,4-5 0 0,-4 3 0 15,4-4-160-15,1 4-32 0,-1-1-16 0,3-1 0 16,1 4-176-16,1-4-48 0,1 4 0 0,5-1 0 15,-3 1-352-15,2-3-80 0,6 1-16 0,-6-6 0 16,4 1-128-16,0 2-16 0,-1-4-16 0,3 0 0 16,-3 5 656-16,-1-5 128 0,0 4 16 0,-1-2 16 0,1-2 592 0,-6 5 144 15,1-3 0-15,2-2 0 0,-3 3 192 0,1-3 80 16,0 0 16-16,-2 2 0 0,0-2 16 0,0-1 0 16,-2-1 0-16,0 2 0 0,1 0-304 0,-1-3 0 15,-2-2 128-15,-1-1-128 0,-2 1 0 0,0 0 0 16,-2 0 0-16,-1-2 0 0,-4 2 0 0,-2 0 0 15,1 0 128-15,-5 3-128 0,0 2 0 0,-5 2 0 16,3 5 0-16,-6-2 0 0,1 2 192 0,5 4 0 0,-6-1-16 0,2 1 0 16,1 1 352-16,-1 4 80 15,2-1 16-15,1 3 0 0,-5-1-176 0,2 6-16 16,-2-2-16-16,-1 0 0 0,3 5-288 0,-1-1-128 0,3-1 0 0,-4 4 128 16,4-5-128-16,1 3 0 0,-3-7 0 0,2 4 0 15,1-4 0-15,-3-1 0 0,1-3 128 0,1 1-128 16,3-2 0-16,-5-2 0 0,5 2 0 0,-2-1 0 15,2 1 0-15,-1 0 0 0,-4 1 0 0,1 1 0 16,3 5 0-16,1-2 0 0,2 0 176 0,-1 6-176 16,-2-2 784-16,3 5 64 0,1-2 16 15,4 0 0-15,-2 4-32 0,4-2-16 0,2 3 0 0,1-1 0 0,2-2-448 0,4 3-96 16,-3 0-16-16,5 1 0 16,1 1-256-16,0-2 0 0,5 3 0 0,-3-5 0 15,3 4 0-15,0 1 0 0,4-1-160 0,-2-2 160 0,5 6 0 0,-3-4 160 16,3 4-16-16,4 3 0 0,-2-4 320 0,1 1 64 15,3-2 16-15,-18-21 0 0,0 0 32 0,55 73 16 16,-35-52 0-16,-20-21 0 0,0 0 32 0,0 0 0 16,90 87 0-16,-90-87 0 0,0 0-224 0,79 61-32 15,-79-61-16-15,0 0 0 0,80 57-208 0,-80-57-144 16,0 0 192-16,0 0-192 0,101 74 0 0,-80-59 0 0,1-4 0 0,-1 1 0 16,0-3 0-16,2-4 0 0,0-2 0 0,-1-4 0 15,3-3 0-15,2-6 0 0,-2 1 0 0,3-5 0 16,1-3 128-16,3-4 0 15,-4-2 16-15,3-3 0 0,4 0 96 0,-4-6 16 16,4 3 0-16,0-6 0 0,3-2-256 0,-3-1 0 16,0 0 128-16,-7 1-128 0,-2 4 0 0,-7 0 0 0,0 5 0 0,-5-1 0 0,2 6 0 15,-4-1 0 1,-1 3 0-16,-3-5 0 0,-1 5 0 0,-3 0 0 0,1 3 0 0,-5-1 0 16,0 2 0-16,-5-1 0 0,0 4 0 0,-4-1 0 0,-2-1 0 0,-1 0 0 15,0-1 0-15,-5 0 0 16,-1-3 0-16,-3-1 0 0,0 2 0 0,-5-5 0 15,-3-4 0-15,-3 0 0 0,-1-1 0 0,0 1 144 16,-4 2-144-16,2 3 0 0,-1 2 0 0,1 4 0 16,0 1 0-16,-1 5 0 0,1-1 0 0,-4 5 128 15,-1 4 704-15,-5 3 144 0,0 3 32 0,-2 4 0 16,-2 4-816-16,-2 1-192 0,-4 7 0 0,1 4 0 0,1 1 0 0,8 1 0 0,1 6 0 0,8-2 0 16,4 5 0-16,3 0 0 15,6-2 0-15,4-1-10448 0,3 2-2032 0</inkml:trace>
  <inkml:trace contextRef="#ctx0" brushRef="#br0" timeOffset="69491.13">15233 13719 11055 0,'-14'-4'976'0,"2"3"-784"0,5 2-192 0,2-2 0 0,1 1 880 0,-3-4 128 0,-7 2 16 0,-12-1 16 0,-4 0-656 0,-1-1-128 0,0 2-16 0,3 2-16 16,3 4-1088-16,1-2-224 0,1 1-32 0,4 0-16 15,0 4-16-15,2-3 0 0,3 1 0 0,0 0 0 0,1 4 800 0,5-2 160 16,-4 4 16-16,6-3 16 0,-2 6 160 0,2-2 0 16,3 2 0-16,1 0 0 0,-3 2-176 0,5-4 0 15,0-1 0-15,5-1 0 0,-3-3 176 0,3-2-208 0,2 4 80 0,2-6 128 16,1 1 496-16,1-1 208 16,4 3 64-16,1-1 0 0,2-2 512 0,-3 2 128 0,4 4 0 0,4-5 16 15,0-1-272-15,3 4-48 16,2-2-16-16,3-1 0 0,2-2-304 0,-33-2-64 0,72 7-16 0,-36-7 0 15,1 0-400-15,1-4-96 0,2 1-16 0,0 1 0 16,0-2-192-16,2 1 0 0,2 1 0 0,-1 0 0 16,6-1 0-16,-2 1 128 0,4 2-128 0,3-2 0 15,-2 2 240-15,2-1 0 0,-2 1 0 0,-1-4 0 16,-2 2 112-16,-2 1 32 0,0 1 0 0,0 0 0 0,-47 0-128 0,90 3-32 16,-90-3 0-16,101 5 0 0,-101-5-224 0,107 2 0 15,-107-2 128-15,104 2-128 16,-55-2 0-16,-4 0 0 0,1 0 128 0,-6 0-128 0,-40 0 0 0,80 3 0 15,-40-3 0-15,-40 0 0 0,82 2 0 0,-38-4 0 16,6-5 0-16,4 0 0 0,4-3 0 0,3 0 144 16,-4-4 16-16,1-2 0 0,-1-3-32 0,-1 0 0 15,0-1 0-15,1 0 0 0,-1 2-128 0,0 1 192 16,1 3-192-16,-1 3 192 0,5-1 192 0,-4 3 64 16,-1-1 0-16,-4 5 0 0,-6 0 64 0,-3-2 0 0,3 5 16 0,-3 0 0 15,-3 0-208-15,7 1-64 0,-3-3 0 0,6-3 0 16,-1 4-256-16,5-6 0 0,5-1 0 15,1-1 0-15,-1-1 0 0,-2-2 0 0,-1 0 0 0,-3 2 0 16,-1 0 0-16,-3 1 0 16,-1 1 0-16,-4 1 0 0,-2 2 0 0,1 5-144 0,-1 1 144 0,2 2 0 15,-44-1 0-15,78 6 0 0,-78-6 0 0,0 0 176 16,101 17 16-16,-71-8 16 0,-2-6 0 0,0 2 0 16,-1 2-208-16,0 0 0 15,1-3 0-15,-1 1 0 0,-2 2 0 0,1-4 0 0,2 3 0 0,0 1-13552 16</inkml:trace>
  <inkml:trace contextRef="#ctx0" brushRef="#br0" timeOffset="73589.7">6628 14410 8287 0,'0'-5'736'0,"3"2"-592"0,-3 1-144 0,0-2 0 0,2 3 256 0,0-1 0 0,0-3 16 0,1 0 0 0,1-1-144 16,-1 1-128-16,-3 5 144 0,0 4-144 0,-3 1 0 0,-1 2-128 0,-3 5-16 0,0-2 0 0,0 1-160 0,0-1-16 0,-3-1-16 0,3 0 0 0,2-4 160 0,3-2 48 15,0-3 0-15,2-1 0 0,2-1 128 0,0-2 0 16,1 1-144-16,-1-4 144 16,0 5 0-16,-1-1 0 0,1-1 0 0,-2-1 0 0,0 3 448 0,0 2 0 15,0 0 0-15,-2 2 0 16,1 2 576-16,-1 1 112 0,0-2 16 0,-1 6 16 0,-1-2-16 0,4 0-16 0,-2 3 0 0,2-1 0 15,2 2-496-15,2-6-80 0,1 5-32 0,2-5 0 16,5-1-336-16,0-4-192 0,4 0 192 0,3 0-192 16,2-5 0-16,3-1 0 0,-3-2 0 0,4 1 0 15,-1-4 0-15,-3 4 0 16,3-3 0-16,-4 5 0 0,2-1 0 0,1-2 0 0,-2 3 144 0,0-2-144 16,-2 0 912-16,0 3 96 0,0-1 16 0,4 3 0 15,-4-3-288-15,0 5-48 0,0-2-16 0,1 2 0 0,2 2-416 0,-1-2-64 31,4 5-32-31,-1-3 0 0,-3 0-160 0,5 1 0 0,4-1 0 0,-4-2 0 16,-26 0 0-16,0 0 0 0,90 3 0 0,-55-4 0 0,-35 1 0 0,0 0 0 16,105-11 0-16,-70 4 0 0,-1 2 256 0,0-4 128 15,-5 1 32-15,1 1 0 0,-2-2 288 0,0 4 64 16,1-2 16-16,-3 0 0 16,0 3-384-16,2-1-80 0,0 0 0 0,-3 1-16 0,1 4-304 0,-2 4 128 15,1-3-128-15,-1 3 0 16,0 1 0-16,-24-5 0 0,0 0 0 0,0 0 0 15,121 25 0-15,-121-25 0 0,0 0 0 0,108 24 0 16,-108-24 0-16,0 0 0 0,106 21-192 0,-106-21 48 16,0 0-304-16,0 0-64 0,120 29-16 0,-92-20 0 0,-5-4 256 0,1 1 48 0,-24-6 16 0,0 0 0 15,0 0 208-15,106 24 0 16,-106-24 0-16,0 0 0 16,94 9 0-16,-94-9 0 0,0 0 0 0,121-5 0 0,-121 5 0 0,85-2 0 0,-85 2 0 0,0 0 0 15,115 0 0-15,-115 0 0 16,0 0 0-16,98 0 0 0,-98 0 0 0,0 0 0 15,94-4 0-15,-94 4 0 0,0 0 0 0,117-10 0 0,-117 10 0 0,90-16 0 16,-90 16 0-16,100-17 0 16,-48 8 0-16,-52 9 0 0,97-16 0 0,-97 16 0 15,89-15 0-15,-89 15 0 0,80-9 0 0,-80 9 0 16,82-10 0-16,-82 10 0 0,80-4 128 0,-80 4-128 16,0 0 0-16,121-3 0 0,-121 3 0 0,87-2 0 15,-87 2 0-15,83 0 0 0,-83 0 128 0,0 0-128 16,115 2 0-16,-115-2 0 0,0 0 0 0,98 1 0 0,-98-1 0 15,0 0 0-15,98-5 0 0,-98 5 0 0,0 0 0 0,99-9 0 16,-99 9 0-16,0 0 0 0,110-10 192 0,-110 10-192 16,0 0 368-16,111-7-48 0,-111 7 0 0,0 0 0 15,101 2-320-15,-69-1 144 0,-6 5-144 0,3-5 0 16,-4 3 0-16,3-1 0 0,-28-3 0 0,0 0 0 16,0 0 0-16,111 13 0 0,-85-10 0 0,-1-1 0 15,1 0 0-15,0-1 0 0,-26-1 0 0,0 0 0 16,89 4 0-16,-89-4 0 0,0 0 0 0,92 7 0 15,-92-7 0-15,0 0 0 0,96 8 0 0,-96-8 0 0,0 0 0 0,0 0 0 16,119 27 0-16,-119-27 0 16,0 0 0-16,0 0 0 0,113 22 0 0,-113-22 0 0,0 0 0 15,0 0 0-15,111 11 0 0,-84-8 0 16,-1-1 0-16,0 0 0 0,0-1 0 0,2 1 0 16,0 0 0-16,1 0 0 0,-29-2 0 0,0 0 0 0,0 0 0 0,114 14 0 15,-114-14 0-15,0 0 0 0,0 0 224 0,104 29-64 16,-104-29-16-16,0 0 0 0,0 0-144 0,96 35 0 15,-96-35 0-15,0 0 128 0,0 0-128 0,108 19 0 16,-108-19 0-16,0 0 0 0,87 5 848 0,-62-5 144 16,1 2 32-16,0-2 0 15,0 2-1648-15,2-2-320 0,-5 3-64 0,1-1-16 0,-24-2 832 0,0 0 192 16,0 0 0-16,103 21 0 0,-81-16 0 0,3 4 0 16,-1-4 0-16,1 4 0 0,-3 0 0 0,3-6 0 0,-4 6 0 0,3-4 0 15,-3 0 0-15,-2 0 0 0,2 1 0 0,0-3 0 16,0 1 0-16,-2-1 0 15,4 2 0-15,1-1 0 0,-3-2 768 0,2-1 208 0,-1 1 48 0,3-2 0 16,-1 0-816-16,2-2-208 16,0 2 0-16,0 0 0 0,-26 0 0 0,0 0 0 0,84 0 128 0,-84 0-128 31,0 0-768-31,84 2-176 0,-58-2-32 0,-2 0-16 0,1 0 784 0,-4 0 208 0,-1 0 0 16,1 2 0-16,0 1 720 0,-2 1 240 0,4-1 32 0,-2-1 16 15,-2 1-800-15,4-1-208 0,-2 2 0 0,1 1 0 16,-1 0 0-16,-21-5 0 0,0 0 0 0,0 0 0 31,101 21-784-31,-101-21-192 0,0 0-48 0,0 0 0 0,108 16 832 0,-108-16 192 0,0 0 0 0,86 5 0 16,-86-5 0-16,0 0 0 0,89 0 0 0,-63 0 0 15,0-2 0-15,2 0 0 0,-5 1 0 0,-1-3 0 16,-1 2 144-16,0-3-144 0,3 2 0 0,-3 1 144 16,2-1-144-16,-2-1 0 0,2 4 0 0,-1-5 0 15,1 3 0-15,-4 0 0 0,4 1 128 0,-1 1-128 16,-22 0 0-16,0 0 0 0,0 0 0 0,101 0 0 15,-101 0 0-15,0 0 0 0,86 3 0 0,-86-3 0 0,0 0 0 0,89-2 0 0,-89 2 0 0,0 0 0 16,82-5 0-16,-58 0 0 0,0-2 0 0,-3 3 128 16,2-3-128-16,0 0 0 15,-1 2 0-15,3-2 0 0,-4-1 0 0,3 2 0 0,0 1 0 0,1-2 0 16,-4 4 0-16,0 1 0 16,-1 0 128-16,0 0-128 0,-1 1 0 0,2 1 0 0,-21 0 0 0,0 0 0 15,0 0 0-15,90 7 0 16,-90-7 0-16,0 0 128 0,0 0-128 0,105 12 0 0,-105-12 0 0,0 0 0 15,0 0 0-15,104 5 0 0,-81-5 0 0,-2 0 0 0,0 0 0 0,-2 0 0 32,0-2 0-32,-1 1 0 0,-3-1 0 0,3 2 0 0,-1 0 0 0,-1 0 0 15,1 0 128-15,1 0-128 16,-1 0 192-16,1 2-64 0,-4-2 64 0,3 0 0 0,0 0 0 0,3 1 0 16,-3 3-32-16,2-4 0 15,2 2 0-15,-2 1 0 0,0 4-160 0,1-2 128 0,-20-5-128 0,0 0 128 16,0 0-128-16,0 0 0 15,97 25 0-15,-78-18 0 0,2-4 0 0,-2 1 0 0,1-4 0 0,-5 1 0 16,3 1 0-16,-3-2 0 0,1 2 0 0,0-2 0 16,-2 3 0-16,-2-1 0 0,2-2 0 0,-2 2 0 15,-2-2 0-15,3 2 160 0,2-2-160 0,-4 0 160 16,1 0-32-16,4 0-128 0,-2-2 192 0,0-2-64 16,3-1-128-16,0 2 0 0,1-1 0 0,1-3 0 0,-2 0 0 15,1 2 0-15,-1-4-128 0,1 4 128 0,-1 0 0 0,-3-4 0 16,3 4 0-16,-1-2 0 0,2-2 0 0,-1 4 0 15,0 0 0-15,-1-2 0 16,-2 2 0-16,2 1 0 0,-1-1 0 0,-1-2 128 0,2 3 96 0,-4-1 16 16,2 2 0-16,-2-4 0 0,-3 5-112 0,0-2-128 15,-4 3 176-15,-1-1-176 0,-1 4 0 0,-1-2 0 16,1 0 0-16,-6 1 0 0,3-1 0 0,-2 2 0 16,-1 0 0-16,-1-2 0 15,-1 5-368-15,-2 2-128 0</inkml:trace>
  <inkml:trace contextRef="#ctx0" brushRef="#br0" timeOffset="81742.5">6184 14790 5519 0,'-11'-2'496'0,"2"2"-496"0,6 0 0 0,3 0 0 0,0-1 1040 0,-2 1 112 0,-3-4 32 0,-2-1 0 0,-2 1-928 0,4-6-256 0,2 3 0 0,1-5 128 16,2 7-768-16,0-4-176 0,2 0-16 0,-2-1-16 16,1 1 336-16,-1 2 80 0,4-2 16 0,-2 2 0 0,-1 0 608 0,3-1 128 15,-4 4 32-15,0 1 0 0,0 1 352 0,2 0 64 0,-2 4 0 0,1-2 16 16,1 3-432-16,0 3-96 15,0-1 0-15,-1 5-16 0,3-1-96 0,-1 5-16 16,-1 2 0-16,0-1 0 0,1 3-128 0,-1-3 0 16,1-1 0-16,1 2 0 0,1 1 0 0,0-4 0 15,2-1 144-15,0 2-144 0,-1-2 0 0,1-3 0 16,-1 3 0-16,1-3 0 0,-1 5 0 0,-1-8 0 16,0 7 0-16,-1-5 0 0,-3 3 0 0,1 1 256 0,0 0-48 15,-2 2 0-15,3-2 368 0,-3-3 80 0,0 5 16 0,0-2 0 16,2-1 32-16,-2 3 0 0,4-6 0 0,-1 1 0 15,4-2-304-15,0 0-48 0,0-4-16 0,2 1 0 16,-4-2-336-16,4-2 0 0,-2 0 0 0,0 0 0 16,-2 1 0-16,2-1 0 0,-2 2 0 0,2 0-128 15,-2 3 128-15,2-1 0 0,-2-3 0 0,2 3-128 16,0-1 128-16,0 4 0 0,0-2 0 0,0-1 0 16,2 1 0-16,-2 4 0 0,0-4 0 0,0 0 128 15,0 2 144-15,0-1 48 0,2-3 0 0,-1 6 0 0,3-4 128 0,1-2 16 16,-2 1 16-16,1 1 0 15,-2-1-160-15,1-1-48 0,0 1 0 0,3-1 0 0,1 6 32 0,-6-4 0 16,4-2 0-16,-1 4 0 0,1-1 32 0,0-3 16 16,-5 1 0-16,5 3 0 0,-1-4-32 0,-1 1 0 15,3-1 0-15,-1 4 0 0,0-2-48 0,-2 0-16 16,4 1 0-16,0 1 0 0,4 0-48 0,-4-4-16 16,3 4 0-16,2-3 0 0,0-1-64 0,6-3 0 15,-4-2-128-15,1 1 192 0,5-1-64 0,-3-5-128 16,0 2 176-16,-1-2-176 0,1-2 128 0,1 2-128 15,-3 0 0-15,1-2 0 0,5 4 128 0,-5-4-128 0,1 6 0 0,-1 1 0 16,1-1 0-16,-1 1 0 0,1 0 0 0,-1 4 0 16,3 0 0-16,-5 1 0 15,5-1 0-15,0 5 0 0,0-2 0 0,2 0 0 0,2 1 128 0,1-1-128 16,-1 0 128-16,3-2-128 16,2-3 192-16,-2 2-192 0,-2 0 128 0,-1 0-128 0,-2 1 0 0,0-1 0 15,-2 0 0-15,0-1 0 0,-2 1 0 0,1 0 0 16,-1 0 0-16,0 1 0 0,1 4 0 0,-1-3 0 15,2 1 192-15,-1-3 0 0,4 3-16 0,-1 0 0 16,4-2 16-16,2-1 0 0,0 2 0 0,0-3 0 16,-34-1-192-16,0 0 128 0,112 13-128 0,-75-12 128 15,-37-1-128-15,0 0 0 0,106 2 0 0,-77-2 0 16,5 2 0-16,-3 0 0 0,-31-2 0 0,0 0 0 0,96 12 0 0,-67-9 0 16,3 4 0-16,-32-7 0 0,0 0 0 0,99 16 0 15,-99-16 0-15,0 0 0 0,113 14 0 0,-76-12 0 16,-37-2 0-16,0 0 0 15,112-4 0-15,-78 1 0 0,-1-3 0 0,2-1 128 0,-5 4-128 0,1-2 128 16,2-2-128-16,-3 2 128 16,3 3 0-16,0-3 0 0,-1 1 0 0,2-1 0 0,3 1-128 0,1 1 0 15,2 1 0-15,1-1 128 0,0 1-128 0,-1-2 0 16,-1 3 0-16,-3-1 0 0,1 0 0 0,-7 2 0 16,-1 0 0-16,1 0 0 0,1 0 0 0,-1 0 0 15,1 0 0-15,-3 0 0 0,2 0 0 0,-2 0 0 16,5-2 128-16,-2 1-128 0,6-1 0 0,1 0 192 15,2 1-192-15,4-5 192 0,-3 3-64 0,1-1-128 0,-42 4 192 0,82-5-64 16,-45 3-128-16,-2-3 0 0,0 5 0 0,-2 0 0 16,-33 0 0-16,0 0 0 0,99 11 0 0,-99-11 0 15,0 0 0-15,96 8 0 16,-96-8 0-16,0 0 0 0,110 7 0 0,-70-8 0 0,0-1 0 16,3-3 0-16,-1-1 0 0,0-1 0 15,-2-1 0-15,-3-1 0 0,-3-2 0 0,1 1 0 0,0 1 0 0,-2 1 0 0,2-3 0 0,-4 6 0 16,1 1 0-16,-4-3 0 0,1 6 0 0,3-1 0 31,-3 2 0-31,4 2 0 0,-1 1 0 0,-1 2 0 0,2 2 0 0,-1-3 0 16,-32-4 0-16,0 0 0 0,96 23 0 0,-67-16 0 15,3-2 0-15,-3-4 0 0,-1 3 128 0,2-4-128 16,-2 2 0-16,1-2 0 0,3 0 0 0,-1 0 0 16,-3-2 0-16,1 0 0 0,-1 2 0 0,0 0 0 15,0 2 0-15,0 0 0 0,-2 3 0 0,0 0 0 16,0-1 0-16,-1 4 0 0,-1-1 0 0,1-1 0 15,-3 2 0-15,1-3 0 0,-1 1 0 0,-1 1 0 16,-1 0 144-16,-1-2 0 0,2 4 0 0,-6-4 0 16,4 0-144-16,-3 2 0 0,2-4 0 0,-4 1 128 15,1-2-128-15,-3-2 0 0,1 1 0 0,-1-2 0 0,0 1 0 0,-2 0 0 16,4-2 0-16,-3-3 0 0,1 1 0 0,4-3 0 16,-8 2-128-16,5 0 128 0,-1-4 720 0,0 4 224 15,0-2 32-15,-1-2 16 0,1 1-992 0,2-3 0 16,-5-1 0-16,3 3-208 15,-4-1-688-15,3 1-144 0,-1-1-32 0,1 3 0 0,-2 0 848 0,-1 0 224 16,1 3 0-16,-2 1 0 0,-4 1 0 0,3 2 0 16,-1 0 0-16,0 0 0 0,0 2 0 0,1-2-128 15,1 1 128-15,-6-1 0 0,5 0-144 0,-3 0 144 0,0-1-160 16,-1 1 160-16,2-2-224 0,-4-2 48 16,1-1 16-16,-1 0 0 0,0 2 160 0,2-6 0 0,0 4 128 15,0-4-128-15,1-2 0 0,1 3 0 16,1-3 0-16,-3 1 0 0,1-1 0 0,-1-3 0 0,0 6 0 0,-2-4 0 15,0 3-256-15,0-2 48 0,-2 6 0 0,0-5 0 16,2 4 208-16,-2-2-176 0,1-1 176 0,1 0-160 16,1-1 160-16,1-1 0 0,2-1 0 0,3-5 0 15,1-1 0-15,4-4-192 0,-1-6 192 0,1 4-192 32,0-4-512-32,1 0-128 0,-1 2 0 0,-5-2-16 15,0 3-112-15,-4-1-32 0,-1 0 0 0,-2 0 0 0,-2 0 608 0,-1 2 112 0,-1 1 16 0,1-5 16 0,-1 4 400 0,1-1 80 16,1-1 16-16,-3 3 0 15,0 4 192-15,-1 4 64 0,-1 4 0 0,-1-1 0 0,2 3-128 0,-8 1 0 16,2 4-16-16,0-3 0 16,-2 2 176-16,2 0 32 0,0 5 16 0,-6 0 0 0,3-2-176 0,-1 2-32 15,-2 0-16-15,-1 0 0 16,2 0-240-16,-4-2-128 0,-2 2 128 0,1 0-128 0,-4 0 128 0,-2 0-128 16,0 0 128-16,-4 0-128 0,-2 0 256 0,-1 2 0 15,-2 0-16-15,1-2 0 0,-3 0 48 0,-3 1 16 16,1 3 0-16,-10 3 0 0,4-2-112 0,-2-3-32 15,2 1 0-15,4-1 0 0,2 2-160 0,0-8 0 16,-1 1 0-16,-2-1 0 0,1-1 0 0,-3-4 0 0,1 4 0 16,-4-4 0-16,-1 1 0 0,-6 1 0 0,-3-2 0 0,3 4 0 15,-2-1 0-15,-3-1 0 16,4 4 0-16,-1-1 0 0,3 1 0 0,-3-2 128 16,2 0-128-16,-3 1 0 0,0 1 0 0,-4-3 128 0,-5 3-128 0,2-1 0 15,0 3 0-15,1-3 0 16,-3-1 0-16,4 0 0 0,-2 1 0 0,3 1-144 0,-2-1 144 15,-1-1-160-15,-3-2 160 0,-1 2 0 16,0-2-144-16,6-2 144 0,4 4 0 0,-1-4 0 0,0 4 0 0,-5 0 0 0,5 3 0 0,-2-3 0 16,-6 1 0-16,-3 3 0 15,-1 1 0-15,5 0 0 0,0 3 0 0,0 6 0 0,0-1 0 16,2 8 0-16,2-2 0 0,-4 2 0 16,-2-2 0-16,-3 3 0 0,0-1 0 0,5 1 0 15,5-1-160-15,2 0 160 0,0-4 0 0,0 2-144 0,2-2-112 0,-2-2-32 16,-4 3 0-16,-1-1 0 15,0-2 48-15,0 4 16 0,1-5 0 0,4 1 0 0,4-3 224 0,-1 2 0 16,2-4 0-16,1-1 0 16,2-1 0-16,-3 2 0 0,2 2 0 0,-5-5 0 15,3 5 272-15,4-3-48 0,2-1-16 0,6 0 0 0,1-3-80 0,2 0 0 0,1 2-128 0,2-2 192 32,1-2-192-32,1 1 0 0,3-1 0 0,0-1 0 15,-4 1 0-15,2-3 0 0,2 3 0 0,0-2 0 0,0 4 0 0,3-1 0 16,4-1 0-16,-2-2 0 0,6-1 0 0,-1 0 176 15,2 0-176-15,2-1 160 0,3-2 32 0,-1 3 0 16,1-4 0-16,0 2 0 0,4-2-192 0,-4 0 0 16,1 1 0-16,-3-1 128 0,3 4 704 0,-3-4 144 0,-1 4 32 15,0-2 0 1,-2 0-1632-16,2 5-320 0,1 2-64 0,-1 5-16 0,2 1 832 0,-2-1 192 16,3 5 0-16,2-3 0 15,-2 7-384-15,1-3-16 0,1 4-16 0,2 3 0 16,-1 3-912-16,6 7-176 0,0-2-32 0,7 3-10368 0</inkml:trace>
  <inkml:trace contextRef="#ctx0" brushRef="#br0" timeOffset="93086.19">6421 15320 4607 0,'-25'7'400'0,"10"1"-400"0,2-1 0 0,3-3 0 0,6 3 464 0,3-4 16 0,-3 2 0 0,-1 6 0 0,-4 3-480 0,-1 5 0 0,1-2-176 0,4 1 176 15,-2-3-560-15,2-2 16 0,1-5 0 0,2 5 0 16,1-3 224-16,-6 2 32 0,3 0 16 0,-1-1 0 0,2 4 272 0,-8-4-128 16,4-2 128-16,-5 1 0 0,0-1 0 0,-2 0 304 15,-2 1-48-15,-1 0 0 0,1 1 400 0,-1 5 80 0,-4 1 16 0,0 2 0 16,3 2-208-16,-1-2-32 0,5-1-16 0,2 1 0 16,0-2-144-16,3-3-32 15,6-3 0-15,-1-1 0 0,4-5 16 0,2-1 0 16,3 1 0-16,0-2 0 0,1-1 192 0,-1-2 48 15,3 4 0-15,-1-3 0 0,2 1 0 0,-2 3 16 16,0 1 0-16,2-3 0 0,0 1-208 0,-1-1-32 16,1 4-16-16,0-2 0 0,-1 0-112 0,3 6-32 15,-2-4 0-15,-1 3 0 0,-1 1-64 0,0 1 0 16,0 0-128-16,-2 0 192 0,1 4 0 0,-3 0-16 16,2-1 0-16,-1-4 0 0,1 4 160 0,4-4 48 15,-1-2 0-15,5 1 0 0,2-5 80 0,1-3 32 0,3-2 0 0,6-2 0 16,2-5 64-16,5-3 16 0,3-4 0 0,1 2 0 15,1-2-256-15,3-2-64 0,2-1 0 0,0-1 0 16,-1 4-256-16,3-1 0 0,-2 3 0 0,3-2 0 16,2 5 0-16,-3-2 0 0,5 6 0 0,-11 0 0 15,0-2 0-15,-1 4 0 0,-2 1 0 0,-6-2 0 16,3 3 0-16,-1-1 0 0,2 0-128 0,-2 2 128 16,-1 0 0-16,-2 2 0 0,5 0 0 0,-3 1 160 15,3 1 32-15,2 3 16 0,-35-7 0 0,0 0 0 16,116 20 48-16,-116-20 16 0,0 0 0 0,124 34 0 0,-124-34-144 0,0 0-128 15,113 36 144-15,-113-36-144 16,0 0 0-16,107 33 0 0,-107-33 0 0,0 0 0 0,113 19 160 0,-113-19-160 16,84 4 160-16,-84-4-160 15,92 2 336-15,-43-4-16 0,1 2-16 0,1-4 0 0,-8 4 16 0,1-3 0 16,-2 1 0-16,0-1 0 0,-2-3-192 0,2 3-128 16,-2 1 192-16,0 2-192 0,2 0 144 0,1 0-144 15,-43 0 0-15,94 2 144 0,-94-2-144 0,99 7 0 16,-99-7 0-16,98 7 0 0,-98-7 0 0,94 5 0 15,-94-5 0-15,93 4 0 0,-93-4 0 0,95 5 0 16,-95-5-144-16,96 5 144 0,-96-5 0 0,103 3 0 16,-103-3 0-16,106 9 0 0,-106-9 0 0,100 7 0 0,-100-7 0 0,76 5 0 15,-39 1 0-15,1-3 0 16,-1 1 0-16,-4-1 0 0,-33-3 0 0,0 0 0 16,108 17 0-16,-108-17 0 0,0 0 0 0,122 20 0 15,-122-20 0-15,87 14 0 0,-87-14 0 0,92 8 0 0,-92-8 0 0,82 11 0 16,-42-10 0-16,-5 1 0 0,-2 0 0 0,1-2 0 15,-1 0 0-15,-4-2 0 0,1 0 0 0,-2 1 0 16,-2-1 0-16,-2 2 0 0,1-2 0 0,1-3 0 16,-2 3 0-16,1 1 0 0,1-1 0 0,2-2 0 15,3 1 0-15,2-4 0 0,-2 2 0 0,1-1 0 16,-1-1 0-16,-3 2 0 0,2 2 0 0,-6-2 0 0,1-1 0 0,-3 5 0 16,3-1 0-16,-8 2-160 0,2 2 160 0,-7 3 0 15,2 2 0-15,-1-2 0 16,-5 5 0-16,3-3-160 0,-6 4 160 0,2-2 0 0,0-4 0 0,-4 5 0 15,3-5 0-15,-3 4 0 0,-1-2 0 0,1-2 0 16,-3 4 0-16,0-4 0 0,0-1 0 0,0 3 0 16,0-4 0-16,0 1 0 0,0-1 0 15,0-1 128-15,0 0-128 0,0 1 0 0,2-1 0 0,0-2 0 16,-1 0 0-16,1 0 0 0,2 0 0 0,-1-2 0 16,2 2 0-16,-1-3 0 0,1 3-160 0,-1 3 160 15,3-3-128-15,-4 0 128 0,2 2 0 0,1 0 0 16,-1-1 0-16,0 1 0 0,-2 2 0 0,1-4 0 15,-2 3 0-15,1 2-128 0,-1-3 128 0,-2 0 0 16,0-2 0-16,2 2 0 0,1-2 0 0,1 0 0 0,-1-4 0 0,4-1 0 0,0 1 0 16,4-1 0-16,-6 0 0 0,2-6 0 15,1 4 0-15,1-5 0 0,0 2 0 0,-2-4-128 16,3 0 128-16,-3 0 0 0,2 2 0 0,1-4 0 16,-1 2 0-16,0 4 0 15,3 1 0-15,-3 2 128 0,3-2-128 0,-2 8 192 16,3 1-64-16,2 1 0 0,3 8 64 0,1-2 32 0,0 9 0 0,-19-16 0 0,0 0-224 15,0 0 128-15,99 59-128 0,-99-59 0 16,0 0 0-16,88 50 0 0,-88-50 0 0,0 0 0 16,90 25 0-16,-53-23-128 0,3-8 128 0,3-4 0 0,3-2 0 0,4-4 0 15,4-1 0-15,5-3 0 0,4 1 0 0,-2 0 0 16,0 2 0-16,-3 1 0 0,-4 2 0 0,-5 5 0 16,-1 2 0-16,3 0 0 15,8 6 0-15,-59 1 0 0,119 3 0 0,-119-3 0 0,122 14 0 0,-122-14 0 16,120 12 0-16,-120-12 0 15,101 7 0-15,-101-7 0 0,94 2 0 0,-45-2 0 16,-4 0 0-16,4 0 0 0,-4 0 0 0,6-3 0 16,-51 3 0-16,116-6 0 0,-53-1 0 0,-4 2 0 15,-1-4 0-15,-2-1 0 0,-2 0 128 0,-2 3-128 16,2 0 0-16,-2 0 0 0,-1 3 0 0,-1 2 0 0,4 1 0 16,-54 1 0-16,110-2 0 0,-54 0 0 0,-2 0 0 0,-9-4 0 15,1 2 0-15,-3 2 0 0,1-3 0 0,-8-2 0 16,-3 4 0-16,6-1 0 0,1 1 0 0,3-3 0 15,-1 3 0-15,-42 3 0 0,84-2 0 0,-84 2 0 16,85 5 0-16,-85-5 0 0,82 7 0 0,-82-7 0 16,75 4 0-16,-75-4 0 0,70 5 0 0,-35-1 0 15,-35-4 0-15,71 1 0 0,-71-1 128 0,70 4-128 16,-70-4 0-16,68 5 0 0,-68-5 0 0,0 0 0 16,103 14 0-16,-103-14 0 0,0 0 0 0,102 19 0 0,-102-19 0 15,0 0 0-15,105 11 0 0,-74-11 0 0,2-2 0 0,-1-2 0 16,3 1 0-16,-7-2 0 0,1-4 0 15,1 4 0-15,-1-6 0 0,-1 6 0 0,-2 0 0 16,1-4 0-16,0 4 0 0,-2 0 0 0,3-1 0 0,1-2 0 16,3 4 0-16,-1-4 0 0,2 1 0 0,2 1 0 15,0-1 0-15,1 2 0 0,-4 3 0 0,-3-3 0 16,-1 2 0-16,-2-6 0 0,-1 5 0 0,-4-8 0 0,1 4 0 16,1-6-128-16,-4 1 128 0,-1 0 0 15,-3-3 0-15,1 0 0 0,0-1 0 0,-2-2 0 0,1 1 0 0,-4-3 0 16,3 2 0-16,0-4 0 15,-2 1 0-15,2-4 0 0,0 5 0 0,1-2 0 0,1 1 0 0,0-3 0 16,1 2 0-16,-1 4 0 0,0 2 0 0,-1 3-160 16,-4 0 160-16,1 2-192 0,2 5 192 15,-7-2 0-15,5 6-144 0,-5-3 144 0,3 5 0 0,-3-1 0 16,0 2 0-16,4-2 0 0,-4-1 0 0,0 1 0 16,-4 2 0-16,-1-2 0 0,0 2 0 0,-4-1 0 15,-3 1 0-15,-2-4 0 0,0 1 0 0,-4-4 0 16,-1 1 0-16,0-2 128 0,3-1 0 0,-6 0-128 15,2-1 192-15,1-4-64 0,2 3 256 0,-2-3 32 16,1-1 16-16,-1 1 0 0,0 0-304 0,0-2-128 0,-2 2 128 0,-2 4-128 16,0-2 0-16,-1 3 0 15,-2-1 0-15,-1-3 0 0,0 6 0 0,-3-1 0 16,0-3 0-16,-1 1 0 0,-4 3 0 0,0-2 0 0,0 0 0 0,-1 1 0 16,-5-3 0-16,0 6 0 0,-1-5 0 0,-5 4 0 15,-2 1 0-15,-3-4 0 16,-2 6 0-16,-1-2 0 0,5-1 0 0,-2-1 0 0,-2 6 0 0,-1-3 0 15,1 1-144-15,0-2 144 0,-3 3 0 0,-1 0 0 16,1 2 0-16,-8 2 0 0,-6 3 0 0,-2 0 0 0,-1 0 0 0,3 4 0 16,-1 0 0-16,1 1 0 15,-1-1-128-15,3 0 128 0,-3 1 0 0,-1 2 0 16,-7-3-160-16,-2 3 160 0,-4-5-128 0,5 5 128 16,7-5-256-16,-2 2 16 0,1-4 16 0,0-3 0 15,3 0 48-15,-3 0 16 0,-3 3 0 0,1-2 0 16,2 1 160-16,2-1-128 0,1 1 128 0,3 3-128 0,2 0-80 0,1-6-16 15,0 3 0-15,-2-2 0 16,2-4-128-16,-7-2-32 0,1-1 0 0,-3-5 0 0,7 3 240 0,2-5 144 16,3-1-192-16,-1-4 192 15,3-2-464 1,-2-2 16-16,-2-2 0 0,1 2 0 0,3 4 240 0,-5 3 48 0,-6 2 16 0,-1 5 0 16,3 3-544-16,-1 15-96 0</inkml:trace>
  <inkml:trace contextRef="#ctx0" brushRef="#br0" timeOffset="109086.81">5715 17037 10127 0,'-5'-4'896'0,"-1"1"-704"0,5 1-192 0,1 2 0 16,0 0 848-16,-2-2 144 0,-2-3 32 0,-3 0 0 0,2 0-128 0,-2-2-32 0,0 3 0 0,2 3 0 0,0-1-48 0,0 4-16 0,1-1 0 0,-1 1 0 15,1 7-144-15,-1 0-16 0,3 3-16 0,1-2 0 16,1 4-464-16,0 0-160 0,1 0 0 0,3-4 144 16,-1 4-144-16,4 0 0 0,0-2 0 0,2 4 0 15,-2 3 0-15,0 2 0 0,2 2 0 0,-4 3 0 16,2-2-144-16,0 6 144 0,-5 0 0 0,1 4 0 15,1 1-128-15,-3 0 128 0,-1 2 0 0,-1 1 0 16,-1 2 0-16,-2 2 0 0,1 0 0 0,-1 3 0 0,3-2 240 0,1-1-48 16,5 4-16-16,-2-3 0 0,4-1 272 0,2-2 64 15,3 2 16-15,2-2 0 0,2-2-336 0,0-3-64 16,6-5 0-16,-3 1-128 0,1-3 0 0,0 0 0 16,1-4 0-16,-1 0-144 0,-20-24 144 0,0 0-128 15,64 53 128-15,-64-53-128 0,0 0 128 0,0 0 0 16,94 48 0-16,-94-48 0 0,0 0 0 0,0 0 0 15,115 35 0-15,-115-35 0 0,0 0 192 0,87 37 32 16,-87-37 0-16,0 0 0 0,82 47-96 0,-82-47 0 0,0 0-128 0,72 52 192 16,-72-52-192-16,0 0 0 0,82 44 0 0,-82-44 0 15,0 0 0-15,99 29 0 0,-99-29 0 0,0 0 0 16,129 2 128-16,-129-2 48 0,97-9 0 0,-97 9 0 16,100-5 16-16,-100 5 0 15,89-5 0-15,-89 5 0 0,0 0-192 0,118 0 0 0,-118 0 0 0,0 0 0 16,124 2 432-16,-124-2 48 0,90-2 16 0,-90 2 0 15,107-4-128-15,-107 4-32 0,116-5 0 0,-116 5 0 16,105 0-144-16,-105 0-16 0,98 0-16 0,-98 0 0 0,95-2-160 0,-95 2 0 16,105-7 0-16,-105 7 0 15,113-13 144-15,-113 13 0 0,127-16 0 0,-127 16 0 16,122-11 48-16,-122 11 16 0,112-8 0 0,-112 8 0 16,108-2 0-16,-108 2 0 0,110 0 0 0,-110 0 0 15,118 5 80-15,-118-5 16 0,133 9 0 0,-133-9 0 0,129 9-64 0,-129-9-16 16,118 14 0-16,-118-14 0 0,119 1-224 0,-119-1 0 15,129-8 128-15,-129 8-128 0,151-27 0 0,-151 27 0 0,150-31 0 0,-150 31 0 32,133-33 0-32,-133 33 0 0,125-33 0 0,-125 33 0 0,131-35 0 0,-131 35-128 0,136-23 128 0,-136 23 0 15,127-17 0-15,-127 17 0 0,115-10 0 0,-115 10 0 16,108-11 0-16,-108 11 0 16,104-7 0-16,-104 7 0 0,112-10 0 0,-112 10 192 15,125-9-48-15,-125 9-16 0,129-16 48 0,-129 16 0 0,108-21 0 0,-108 21 0 16,96-22-176-16,-96 22 0 15,87-21 0-15,-87 21 0 0,0 0 0 0,121-16 0 0,-121 16 0 0,0 0 0 0,125-5 336 0,-125 5 48 32,0 0 0-32,115 14 0 0,-115-14-32 0,0 0 0 0,92 17 0 0,-92-17 0 0,0 0-144 0,0 0-16 15,112 16-16-15,-112-16 0 16,0 0-176-16,98 2 192 0,-98-2-192 0,0 0 192 16,113-11-192-16,-113 11 0 15,85-7 0-15,-85 7 0 0,87-7 0 0,-87 7 0 16,0 0 0-16,124-3 0 0,-124 3 0 0,0 0 0 0,99 7 0 0,-99-7 0 0,0 0 0 0,0 0 0 15,107 19 0-15,-107-19 0 0,0 0 0 0,0 0 0 16,92 23 0-16,-92-23 0 0,0 0 0 0,0 0 0 0,89 22 0 16,-89-22 0-1,0 0 0-15,0 0 0 0,85 16 0 0,-85-16 0 0,0 0 0 0,93 5 0 0,-93-5 0 0,0 0 0 16,96 5 0-16,-96-5 0 0,0 0 0 0,88 7 0 16,-88-7 0-16,0 0 0 0,91 21 0 0,-91-21 0 15,0 0 0-15,0 0 0 0,98 37 0 0,-98-37 0 16,0 0 0-16,0 0 0 15,87 33 0-15,-87-33 0 16,0 0 0-16,0 0 0 0,0 0 0 0,103 5 0 0,-103-5 0 16,0 0 0-16,0 0 0 0,87-35 128 0,-87 35 48 0,0 0 0 15,76-36 0-15,-76 36 0 0,0 0-176 16,79-37 0-16,-79 37 0 0,0 0 0 16,0 0 0-16,82-22 0 0,-65 22 0 0,-1 1 0 0,-2 3 0 0,1 1 0 15,-1 2 0-15,2-4 0 0,0 6 0 0,-16-9 0 16,0 0 0-16,0 0 0 0,78 28 0 0,-78-28 0 15,0 0 0-15,0 0 0 0,0 0 0 0,0 0 0 16,92 7 0-16,-92-7 0 0,0 0 0 0,0 0 0 16,0 0 0-16,79-17 0 0,-79 17 0 0,0 0 0 15,0 0 0-15,0 0 0 0,0 0 0 0,66-28 0 16,-61 24 0-16,-3 1 0 0,0 1 0 0,0-3 0 0,-4 3 0 0,2 0 0 16,-2 1 0-16,0 1 0 0,1-2 0 15,-5-2 0-15,3 1 0 0,-1-2 192 0,3 1-192 0,-1-1 192 16,0-2-192-16,2-4 0 15,2-2 144-15,3-5-144 0,0-1 0 0,2-5 0 0,4-8-192 0,-1-1 64 16,6-10-144-16,-4-1-32 0,2-6 0 0,0 2 0 31,3-2-192-31,-6 1-32 0,1 2-16 0,-1 2 0 0,-1 0 144 0,-1 5 16 0,-1 3 16 0,-1 0 0 16,0 3 368-16,0 0 0 0,-1 3 0 0,-3-2 0 16,2 5 0-16,-1-3 0 0,1-2 0 0,2 1 128 15,-2-2 32-15,0 0 0 0,4 0 0 0,-2-3 0 16,0 6-160-16,2-6 0 0,0-1 144 0,1 1-144 15,0 1 0-15,-1-3 0 0,0 4 0 0,-2 2 0 16,0 2 0-16,-4 7 0 0,1 6 0 0,-4 1 0 16,0 6 0-16,-4 1 0 0,1 5 0 0,-2-4 0 15,1 6 256-15,-5-1 48 0,4 1 0 0,-4 1 0 0,-1-2 64 0,-2 1 16 16,3 3 0-16,-8-2 0 0,1 2-128 0,-3 2 0 16,-2 1-16-16,-2-1 0 0,-6 0-240 0,1 1 176 15,-7 1-176-15,-2-2 160 0,2 1-160 0,-3 0 0 16,0-1 0-16,-2-2 0 0,0 2 0 0,-6 0 0 15,1-2 0-15,-4 1 0 0,0 1 0 0,-6 0-144 16,-1-2 144-16,-10 0 0 0,-1 0-224 0,-2 0 64 16,1-2 16-16,5-1 0 0,6 1 144 0,1-5 0 15,0 2 0-15,4-2 0 0,3-4 0 0,-3 1 0 16,1-4 0-16,-5-3 0 0,-1-1 0 0,-4 1 0 0,0 1 0 0,3 2 0 16,-1 2 0-16,0 0 0 15,1 5-144-15,-1-5 144 0,0 8-272 0,-6-3 16 0,-1 0 0 0,-9 5 0 0,-5 2 80 0,2 0 32 16,1 2 0-16,2 3 0 0,-2-3-16 0,1 0 0 31,1 0 0-31,-9-2 0 0,-1 1 160 0,-1-1 0 0,4 2 0 0,6-2 0 0,1-2 0 0,2-3 0 16,3-2 0-16,-1 2 0 15,-4-2 0-15,-4-2 0 0,-1 7 0 0,2-1 0 0,6 1 0 0,-1 2 0 16,0 0 0-16,1 2-128 0,4 1 128 0,-5-1 0 16,-4 5 0-16,1 0 0 0,3 0 0 0,5 2 0 15,8-4 0-15,-1-1 128 0,0-1-128 0,4-3 0 16,-4 4 0-16,2-4 0 15,-2 0 0-15,-2 0 0 0,-5 0 0 0,4 0 0 0,3-4 0 0,7 4 0 16,0-2 0-16,-2-1 0 16,2 3 0-16,1-5 0 0,6 1 0 0,-7-3 0 15,0 4 0-15,-1-3 0 0,-3 1 0 0,1-2-128 0,4 4-112 0,8-2-16 0,0-4 0 0,1 4 0 32,2-2 256-32,-1-2-192 0,1 0 192 0,2-1-192 0,0 6 192 0,0-1 0 0,0 3 0 15,-9 4 0-15,3 0 0 0,-4 1 0 16,-1 4 0-16,3 5 0 0,4-3 0 0,1 3 0 0,1 4 0 0,0-2 0 0,-3 3 0 0,1-3 0 31,0 2 0-31,6-2 0 0,0 0 0 0,-6-2-176 0,2 2 176 0,-3-2-160 0,-5-3 160 0,1 3 0 16,2-3 0-16,0 1-128 0,5-3-32 0,0 0 0 15,0-3 0-15,4-1 0 0,-1 1 160 0,3-4-192 16,-2 1 192-16,-1-1-192 16,1 2 192-16,-4-2 0 0,-2-2 0 0,-1 1 0 0,0 1 0 0,-4-2 0 15,2 0 0-15,2 2 0 0,1 0 0 0,4 4 0 16,0-1 0-16,2 4-128 0,1-2 128 0,2-1 0 15,4-2 0 1,1-1 0-16,2-1 0 0,2-3 0 0,2-1 0 0,-1-8 0 0,-1 3 0 0,-2-6 0 0,-1-3-192 31,-3-3 64-15,-2 0-896-16,-1 4-160 0,2 1-32 0,3 8-16 0,-5 4 720 0,5 9 128 0,3 4 48 16,-3 10 0-16,4 9 336 0,-6 10 256 0,1 10-32 0,0 16-13088 15</inkml:trace>
  <inkml:trace contextRef="#ctx0" brushRef="#br0" timeOffset="114585.65">24249 14886 4607 0,'0'0'400'0,"0"-2"-400"0,0 2 0 0,0 0 0 0,4-2 256 0,-3 2-48 0,-1 0 0 0,4 2 0 0,-1-4-208 15,2 2 0-15,1 2 0 0,-3 0 0 0,-1 1 448 0,1 1 32 0,-3 3 16 0,2 2 0 16,0-3 288-16,-2 8 64 0,0-3 16 0,2 1 0 16,1 2 608-16,-1 5 112 0,-2 0 16 0,0 0 16 15,2 1-272-15,-2 2-64 0,3 3-16 0,-1 3 0 16,1 1-496-16,1-1-80 0,1 7-32 0,-3 1 0 15,3 4-336-15,-2-1-80 0,4 6-16 0,-5-3 0 16,0 1 32-16,0-1 16 0,1 2 0 0,-1 1 0 16,0 4-64-16,-1-2-16 0,-1 3 0 0,-1-6 0 15,-3-1-192-15,-1-2 0 0,1-8 128 0,-4 1-128 0,2 0 0 0,3-7 0 16,-4 5 0-16,2-10 0 0,1-1-128 0,3-3 128 16,-1-3 0-16,0-1 0 15,2-5-560-15,0 1 0 0,0-6 0 0,0-1 0 16,2-3-1040-16,-2-3-224 0,2-2-32 0,-1-7-16 15,1-2-432-15,0-6-96 0,0-4-16 0,-1-2 0 16,3-9 1024-16,-1-1 208 0,-1-5 32 0,0 0 16 0,-1-5 624 0,1 1 128 16,0-5 32-16,0-3 0 0,1 6 352 0,-1-3 0 15,3 1 0-15,-3-3 0 0,1 1 560 0,-1 1 80 16,3 6 0-16,-3 1 16 0,3 3 752 0,-5-2 128 0,4 9 48 0,-2-4 0 16,1 4 128-16,1-2 16 0,1 9 16 0,-3-4 0 15,4 1-784-15,3 1-144 16,-4 4-48-16,6 1 0 0,1-1-64 0,0 1 0 15,2 4-16-15,4-4 0 0,-1-1-288 0,-17 24-48 0,45-49-16 0,-45 49 0 16,0 0 160-16,70-54 16 0,-70 54 16 0,0 0 0 0,0 0-112 0,103-19-32 16,-103 19 0-16,0 0 0 15,0 0-96-15,91 17-32 0,-74-6 0 0,-3-1 0 0,0 6 0 0,-2 3 0 16,0 0 0-16,-3 2 0 16,0 0 224-16,-2 3 32 0,0 2 16 0,-2-3 0 15,0 0 0-15,-3 5 0 0,-2-4 0 0,0 4 0 0,-2 0-256 0,-5 0-48 16,-2-2-16-16,-3 0 0 0,-2 3 32 0,-3-2 0 15,-4 0 0-15,-4-2 0 0,-1-1 320 0,-9 1 64 16,-1-1 16-16,-1-1 0 0,1-4-128 0,-3-2 0 16,3 2-16-16,1-5 0 0,2-7-496 0,3 2 0 0,4-6 0 0,5-4 0 31,2-6-1536-31,7 0-384 0,5-9-96 0,3-3-12848 0</inkml:trace>
  <inkml:trace contextRef="#ctx0" brushRef="#br0" timeOffset="115056.09">25640 14717 9215 0,'-6'3'816'0,"3"-1"-656"0,1-2-160 0,2 0 0 0,0 0 432 0,0 2 48 15,0 3 16-15,0-1 0 0,0 1-688 0,4-3-128 0,4-1-16 0,3 1-16 0,4-4 0 0,-1 1 0 0,-14 1 0 0,0 0 0 0,0 0 480 16,88-21 112-16,-88 21 16 0,0 0 0 0,87-19 1216 0,-87 19 240 15,0 0 48-15,111-20 16 0,-111 20-544 0,0 0-96 16,122-17-32-16,-122 17 0 0,0 0-880 0,105-24-224 16,-105 24 0-16,0 0 0 15,0 0-448-15,0 0-128 0,96-28-16 0,-89 29-7584 16</inkml:trace>
  <inkml:trace contextRef="#ctx0" brushRef="#br0" timeOffset="115312.93">25615 15023 10127 0,'-19'9'896'0,"9"-7"-704"0,1 1-192 0,5-1 0 0,-1 0 1360 0,3-2 240 0,1 0 64 0,1 0 0 15,-2 0-208-15,4 0-48 0,5-2 0 0,0 2 0 0,5 0-656 0,-2-2-144 0,4 4-32 0,4-2 0 16,-18 0 208-16,0 0 48 0,0 0 0 0,97 7 0 15,-97-7-128-15,0 0 0 0,110 9-16 0,-110-9 0 16,98-4-240-16,-98 4-64 0,115-8 0 0,-115 8 0 0,113-6-384 16,-113 6 0-16,104-7 0 0,-104 7 0 15,96-7-528-15,-96 7-96 0,91-10-16 0,-91 10-12048 16</inkml:trace>
  <inkml:trace contextRef="#ctx0" brushRef="#br0" timeOffset="116812.84">27194 14647 7359 0,'-7'0'656'0,"2"0"-528"0,1 0-128 0,3-1 0 0,-1 1 1152 0,-3 0 208 0,-4 0 48 0,-3 0 0 0,-6-2-64 0,1 2-16 0,3 2 0 0,0-2 0 16,3 3-176-16,3 6-48 0,3-2 0 0,-1 1 0 16,3 3 64-16,3-2 16 0,2 1 0 0,-1 6 0 0,5-1-384 15,-5 6-80-15,3 2-16 0,-1 5 0 16,6 1-192-16,-6 8-64 0,3 1 0 0,-1 8 0 0,0 1-448 0,-3 5 128 15,-4 5-128-15,-3 3 0 0,0 0-256 0,-2 7-112 16,-4-6-16-16,1 1 0 0,-4 5 144 0,-2-7 32 16,4-2 0-16,2-4 0 0,1-9 208 0,4-3 0 15,-1-5 0-15,5-10 0 0,-1-6 0 0,2-5 0 16,2-11 0-16,-1-3 0 16,3-4-896-16,3-5-64 0,0-7-32 0,2-5 0 15,1-5-768-15,-1-9-160 0,1-4-16 0,-1-3-16 16,1-3 944-16,-1-8 192 0,1-8 48 0,1 0 0 0,-2 3 768 0,-1-12 0 15,1-7 0-15,0-3 0 0,1-2 384 0,-3-4 96 16,4 4 16-16,-1-2 0 0,2 0 784 0,4 5 144 0,-4 8 48 0,4 3 0 16,1 6-704-16,4 6-144 0,0 16-32 0,4 10 0 15,-25 28-272-15,0 0-48 0,0 0-16 0,0 0 0 16,106-8 544-16,-82 21 96 0,-1 5 32 0,0 6 0 16,-1 4-128-16,-1 5-32 0,-2 6 0 0,-3 6 0 15,-2 0-448-15,0 6-112 0,-7-4-16 0,-2 3 0 16,-2-5-320-16,-4 2-80 0,-4-5-16 0,-4 0 0 15,-5-4 224-15,-4 2 0 0,-2-1 0 0,-3-4-144 16,-7 1 144-16,-1-3 0 0,-2-1 160 0,-2-8-160 0,0-1 192 0,2-4-64 16,0-4-128-16,5-9 192 15,4-3-1216-15,4-12-240 0</inkml:trace>
  <inkml:trace contextRef="#ctx0" brushRef="#br0" timeOffset="117066.79">27990 13602 21183 0,'-5'18'944'0,"3"-6"192"0,-1 4-912 0,3-3-224 0,3-4 0 0,-3 3 0 0,2 2 576 0,2 12 80 0,3 14 16 0,1 16 0 0,1 5-464 0,1 4-80 0,-4-4-128 0,1-4 176 0,0-5-176 0,-2 1 192 15,0-5-192-15,2 5 192 0,-3-1 640 0,-3 0 128 0,3 0 16 0,-2 2 16 16,-1 4-80-16,-2 1-16 16,-1 5 0-16,-2-1 0 0,1-2-624 0,-1 2-128 15,-4-4-16-15,2-1-128 16,3-6-832-16,-1-5-256 0</inkml:trace>
  <inkml:trace contextRef="#ctx0" brushRef="#br0" timeOffset="117289.24">27663 14480 11967 0,'-7'-5'1072'0,"2"0"-864"0,3 1-208 0,2 1 0 0,2 1 1632 0,-2-2 288 0,-2-1 48 0,0-7 16 0,4 2-800 0,0-1-160 0,5 4-16 0,-1 2-16 15,5 5-464-15,-1 5-80 0,6 2-32 0,0-2 0 16,3 6-160-16,-19-11-48 0,0 0 0 0,80 22 0 15,-80-22-208-15,0 0 0 0,108 13 0 0,-108-13 0 16,89 3 384-16,-89-3 0 0,99 0-16 0,-99 0 0 0,93 2-368 16,-93-2 0-16,0 0 0 0,111 2-7776 15,-111-2-1552-15</inkml:trace>
  <inkml:trace contextRef="#ctx0" brushRef="#br0" timeOffset="117717.78">28945 14308 23039 0,'-3'-4'1024'0,"1"-1"192"16,4-4-960-16,1 4-256 0,-3-2 0 0,2 0 0 0,2 2 0 0,-1-7-256 0,2-2 48 0,0-7 16 0,-1 2-16 0,-6 6 0 0,-5 5 0 0,-3 6 0 0,-4 5 208 0,-4 10-144 0,-3 1 144 0,-5 3-128 15,-2 4 688-15,1 2 144 0,-3 1 16 0,2 2 16 16,0 0 416-16,4-3 96 0,3 3 16 0,3-3 0 16,3-2-448-16,4-2-96 0,4 0-16 0,4-2 0 0,3 1-704 0,3-3 0 15,4 3 0-15,4-1-208 16,1-1-368-16,5 3-80 0,4 4-16 0,2-1 0 16,3 1 80-1,0-2 16-15,4 1 0 0,1 3 0 0,2 1 256 0,-5-3 64 0,0 3 16 0,-7-4 0 0,0 1 240 0,-5-4 0 16,-9 2 0-16,-4-3 0 0,-3 1 0 0,-5-2 160 15,-2 2-32-15,-9 0 0 16,-3 2 928-16,-5-2 176 0,-4-1 48 0,-7 1 0 16,-5-2 160-16,-4 1 32 0,-5-2 16 0,4 1 0 0,-4-1-704 0,4 3-144 15,-4-4-16-15,2 8-16 0,-7-4-608 0,4 2 0 16,4-2 0-16,3-3 0 16,10-4-352-16,-2 0-96 0,10-6 0 0,6-6-10496 0,7 0-2080 0</inkml:trace>
  <inkml:trace contextRef="#ctx0" brushRef="#br0" timeOffset="118327.88">29674 13897 1839 0,'-2'0'160'0,"0"0"-160"0,4-2 0 0,0 0 0 0,-1 0 1328 0,3-1 224 0,-2-2 48 0,-1-4 16 0,5-2-1312 0,-3-4-304 0,-3-1 0 0,-3 2 0 0,-4 0 0 0,-6 6 0 0,-2-3 0 0,-3 6 0 16,-4 3-176-16,-4 0 176 15,-2 2-128-15,-2 2 128 16,-3 0 2640-16,2 0 576 0,3-2 112 0,0 0 32 16,2 0-384-16,3-2-80 0,0 2-16 0,4 0 0 0,4-2-2112 0,-3 2-416 0,2 2-96 0,1-2 0 31,3 3-768-31,-1 4-128 0,3-1-48 0,1 1 48 16,-1 1-256-16,3 1-64 0,3 3 0 0,-3 2 0 0,4-3 544 0,-1 6 96 0,4 0 32 0,0 4 0 15,2 0 288-15,2 5-160 0,4 4 160 0,-3 5-128 16,2-2 128-16,2 5 0 15,-4 4 160-15,2 7-160 0,0-2 0 0,-5 7 0 16,3 1 0-16,-3 1 0 0,2 3-176 0,-3-1 176 0,4-1-128 0,-5 3 128 16,2-3 0-16,-2-1-160 15,0 0 160-15,0-4 0 0,0 0-144 0,-2-1 144 16,2-3 0-16,-5-1-144 0,0-3 144 0,2-4 0 0,-3-3 0 0,5-6 0 0,-6-5 0 0,1 2 0 16,3-5 0-16,1-3 0 15,2-4 384-15,-2-4 64 0,4 0 0 0,-2-5 16 0,5 2-288 0,-1-5-176 16,5-3 192-16,-4-1-192 0,2-1 0 0,3-3 0 15,2 2-240-15,2-5 80 16,4 2-160-16,1-2-48 0,2-1 0 16,-21 8 0-1,0 0-80-15,0 0 0 0,97-23-16 0,-97 23 0 16,0 0-480-16,93-18-80 0,-93 18-32 0,0 0 0 16,101-24-656-16,-101 24-128 0,0 0-16 0,96-33-4112 0</inkml:trace>
  <inkml:trace contextRef="#ctx0" brushRef="#br0" timeOffset="118658.83">30176 14308 26719 0,'-9'5'2368'0,"5"-2"-1888"0,4-3-480 0,2 0 0 0,0 0 1632 0,-2 2 224 0,0 2 64 0,0 1 0 0,0 5-1328 0,-2-1-256 0,2 8-48 0,-2-1-16 0,-1 5-528 0,-1 0-128 16,1 5 0-16,1 2-16 15,-3 3-864-15,1 4-160 0,-1 7-48 0,2 0 0 16,-2-1 800-16,-1 5 160 0,-1-4 16 0,4-4 16 0,-4-2 624 0,2 3 128 0,-1-4 32 0,-1-4 0 16,4 0 944-16,1-6 192 0,2 1 32 0,2-9 16 15,1-5-208-15,4 1-64 0,4-10 0 0,3 1 0 16,3-6-880-16,2 0-176 0,-19 2-32 0,0 0-128 31,0 0-432-31,98-43-192 0,-98 43-32 0,0 0-16 0,85-60-1680 16,-62 36-336-16</inkml:trace>
  <inkml:trace contextRef="#ctx0" brushRef="#br0" timeOffset="118874.89">30226 13891 7359 0,'-31'11'656'0,"12"-4"-528"0,3-4-128 0,9 1 0 0,5-4 6624 0,4-2 1296 0,-2 0 256 0,2 1 48 0,3-6-5792 0,0-6-1152 0,6-4-224 0,1-7-48 31,2-3-2864-31,0 5-576 0,1 1-128 0,3-3 0 0</inkml:trace>
  <inkml:trace contextRef="#ctx0" brushRef="#br0" timeOffset="119384.31">31063 13587 24879 0,'0'0'2208'0,"1"-2"-1760"0,5 0-448 0,0 0 0 0,1-1 2256 0,4-1 368 0,1-1 80 0,-12 5 16 0,0 0-1536 0,87-49-304 0,-87 49-64 0,73-45-16 16,-73 45-1104-16,60-42-208 0,-60 42-64 0,0 0 0 16,61-38-960-16,-49 31-208 0,2 7-48 0,-7 5 0 0,1 0 1184 0,-2 4 224 15,1 7 64-15,-4 1 0 16,-1 2 544-16,0 9 112 0,-4 2 32 0,-2 5 0 0,-1 3 800 0,0 2 176 15,-2 11 16-15,2-3 16 16,1 6-432-16,3 0-96 0,1 4-16 0,0-2 0 0,1-1-384 0,5 1-96 16,6 2-16-16,-4-3 0 15,8 3-208-15,0-1-128 0,3 6 160 0,0-6-160 16,2-1 0-16,0-4 0 0,0 2 0 0,2 2 0 0,1 0 0 0,-1 0 176 16,-1-2-176-16,-1-9 160 0,-2-2-160 0,2-6 192 0,0 1-192 0,-3-8 192 15,-5 5-192-15,-2-13 128 16,-8-1-128-16,-3-2 128 0,-1-5-128 0,-10 0 0 15,3-5 0-15,-10 0 0 0,1-2 0 0,-6 0 0 16,-3-4 176-16,-4 1-176 0,-8-1 144 0,-7-3-144 16,-4 2 128-16,-3 0-128 0,-2-1 0 0,-1 3 0 15,7-1 0-15,-6-1 0 0,-7 3 144 0,3-1-144 16,1 3 160-16,-1 1-160 0,2 3 256 0,1-2-64 0,2 6 0 0,-1-4 0 16,6-1-192-16,6 1 0 15,7-3 0-15,9-2 0 0,7-1-208 0,6-7-144 0,8-1-32 0,5-3-11520 16,7-2-2304-16</inkml:trace>
  <inkml:trace contextRef="#ctx0" brushRef="#br0" timeOffset="119683.32">32261 14043 14735 0,'-10'-4'1312'0,"3"1"-1056"0,7 1-256 0,0 2 0 0,0 0 1280 0,-2-2 192 0,-3-3 32 0,-2 2 16 0,2-4-368 0,-6-4-64 0,6 4 0 0,2-3-16 16,3 6-1584-16,0-1-304 0,1 5-64 0,3 4-16 0</inkml:trace>
  <inkml:trace contextRef="#ctx0" brushRef="#br0" timeOffset="119859.53">32406 14910 33167 0,'-17'37'2944'0,"3"-4"-2352"0,3-10-464 0,6-9-128 0,3-1 1408 0,-10 15 256 0,-11 26 48 0,-10 26 16 0,-9 13-1408 0,1-3-320 0,-3-11 0 0,6-20 0 31,6-14-3520-31,1-15-704 0,7-8-128 0</inkml:trace>
  <inkml:trace contextRef="#ctx0" brushRef="#br0" timeOffset="135731.26">23996 14217 22111 0,'-36'0'1968'0,"11"0"-1584"0,4 0-384 0,9-2 0 0,9 2 368 0,1 0-16 0,0 2 0 0,-5-2 0 0,-3 2 272 0,-1-2 48 0,1 3 16 0,-1 1 0 16,3 1-1008-16,-6 0-192 0,0 7-32 0,-2 6-16 31,-1 4-160-31,-1 3-48 0,-1 6 0 0,0 8 0 0,-2 2 576 0,2 6 192 0,0-3 0 0,1 5-144 0,6-4 352 0,0 2 80 16,3 0 16-16,-1 0 0 15,3-2-304-15,0 4 0 0,2 0 128 0,-2 7-128 0,0 3 0 0,0 7-176 16,1 0 32-16,-2 6 0 15,1 1 16-15,3-2 0 0,-3-3 0 0,6 2 0 0,-1-4 688 0,4 2 144 16,6 3 16-16,1-1 16 0,5 3 352 0,3-3 80 16,4 1 16-16,2-6 0 0,1-6-544 0,6-2-128 15,1-1 0-15,-1-5-16 0,1 1-336 0,4-2-160 0,5-3 160 0,2 6-160 16,7-6 320-16,-2 0-48 0,2 3 0 0,0-5 0 16,-2 4 64-16,-47-49 16 15,85 82 0-15,-85-82 0 0,82 75 16 0,-82-75 0 0,94 77 0 0,-94-77 0 16,108 75-32-16,-108-75 0 0,132 67 0 0,-132-67 0 15,152 60-64-15,-152-60-16 16,160 54 0-16,-160-54 0 0,166 24-80 0,-74-24-32 0,6 0 0 0,3-7 0 0,2-2-144 0,-7 2 0 31,-2-3 0-31,0 1 128 0,-9-1-128 0,11 1 0 16,7-1-160-16,-6 6 160 0,-8 2-128 0,-89 2 128 16,164-1 0-16,-164 1-144 0,171-4 144 0,-81 1 0 0,8-3 0 0,-4 1 0 15,-8-2 0-15,1-5 0 0,-4 0 0 0,11-9 0 0,7-2 160 0,4-8-32 16,0 5-128-16,-4-9 192 15,-9 5-192-15,2-1 128 0,0 1-128 0,4 4 0 16,6 4 0-16,-4 1-128 0,-11 2-16 0,-4 3 0 16,-3 2 144-16,0 0-208 0,1 9 80 0,4-2 128 15,1 2-144-15,-88 5 144 0,156-11 0 0,-156 11 0 0,147-21 0 0,-147 21 0 0,146-28 0 0,-146 28 0 16,162-29 0-16,-76 10 0 0,3-6 0 0,-8 3 0 16,1 1 0-16,-8-5 0 0,-5-2 0 0,4 0 0 15,2-2-144-15,0 2-32 16,-3 1 0-16,-3 4 0 0,-69 23 176 15,117-49 0-15,-117 49 0 0,100-42 0 16,-100 42 176-16,88-43 64 0,-88 43 16 0,91-51 0 0,-51 23 240 0,4 1 48 0,-3 0 16 0,5-2 0 31,-4 3-240-31,1-7-32 0,-1-4-16 0,0-1 0 0,-4 1-32 0,0-1-16 0,1 1 0 0,3-3 0 0,-1 2-224 0,5-2 0 16,-6 5 0-16,-2 0 0 16,7 2 0-16,-3 5 0 15,-42 28 0-15,84-52-160 16,-84 52-288-16,80-42-48 0,-80 42-16 0,68-38 0 0,-68 38 176 0,56-35 16 15,-34 18 16-15,3-1 0 0,-2 1 304 0,-3-2 0 16,3-1 0-16,-2-1 0 0,0 1 160 0,-2-3 32 16,4 0 16-16,-2-1 0 0,-4 5-16 0,1 0 0 15,-1-1 0-15,-1 0 0 0,1 0-192 0,0-1 0 16,-3 1 0-16,2 0 0 0,2 1 0 0,-5-2 0 0,3 2 0 16,2 0 0-16,-6-2 0 0,-2-3 0 15,-1 1 0-15,-2-3 0 0,0-2 0 0,0-1 0 0,-2-3 0 0,2-3 0 16,3 0 256-16,-1-3 64 0,5-2 16 0,2-2 0 15,3-3 48-15,2 0 0 0,2 1 0 0,-3 2 0 16,3 6-208-16,-2-1-48 0,3 2 0 0,-4 1 0 16,1-1-128-16,-1 0 0 0,3 4 0 0,-4-4 0 15,2 2-176-15,2 0-16 0,1 6 0 0,-1 0 0 16,1 7-208 0,-3 1-48-16,-3 0-16 0,-8-2 0 15,-3-1-240-15,-7-3-32 0,-3-3-16 0,-3 4 0 0,-1-1 1248 0,-1-2 240 0,-1 1 48 0,-2-4 16 0,-1 0-128 0,2-1-32 16,-6 0 0-16,2 3 0 15,-2-2-384-15,-1 6-96 0,3-6-16 0,-3 6 0 0,-2-2-16 16,3-4 0-16,-2 6 0 0,3-4 0 0,-3 2-128 0,-1-2 0 16,0-2 0-16,-2-3 128 0,-3 2-128 0,-2-4 0 15,-6 0 0-15,1 0 0 0,-4 2 0 0,-3 3 0 16,-2-1 0-16,-4-2 0 0,6 5 0 0,-8-1 0 16,5 4 0-16,-3-3 0 0,-1 2 176 0,-1 4-48 15,-1-1-128-15,2 0 192 0,1 4-192 0,-8 0 144 0,0 3-144 0,-4 2 128 16,-1 0-128-16,-1 2 0 15,1 7 0-15,-3 3 0 0,-1 4 0 0,0 1 0 16,2 6 0-16,-4 0 0 0,1 3 0 0,-8-3-192 0,-5 3 64 16,2-5 128-16,7 2-320 0,-6-2 64 0,4 5 16 0,2-3 0 15,1 3-80-15,3-5-32 0,1 5 0 0,-7-7 0 16,0 2-48-16,-2-2-16 0,0-1 0 0,2 4 0 16,6-2 176-16,-3-1 48 0,1 7 0 0,-1-3 0 15,-1 5 192-15,-4-2 0 0,-5 0-160 0,-1 2 160 0,-3 0 0 0,8-2 0 16,-2 2 0-16,3 0 0 0,2 0 0 0,0-4 0 15,0 6 0-15,-3-2 0 0,-2-2-176 0,-1 2 48 16,5-2 0-16,-1-1 0 16,5 3-384-16,1-4-64 0,1-1 0 0,1 1-16 31,-3-1 16-31,-5 2 16 0,-5-1 0 0,0 4 0 0,1-2 288 0,-1 0 48 0,3 6 16 0,1-3 0 16,-1 3 208-16,3-1 0 0,-5-1 144 0,-2-6-144 15,-1 4 128-15,2-2-128 0,2-3 0 0,5 3 0 16,3-5 128-16,6 6-128 0,2-3 0 0,-6 2 0 0,4-3 0 0,-6 3 0 15,-8-5 0-15,2 5 0 0,8 0-288 0,-2 4 0 0,6 0 0 0,-2 10 0 16,0 0-32-16,-3 4-16 16,4-4 0-16,-2 5 0 0,-1-3 336 0,0 5-176 15,-1-2 176-15,6-3-128 0,4 4 960 0,4-6 192 16,4 7 32-16,-2-4 16 0,2 1-1664 0,-1 5-336 0,2-4-64 0,3-1-16 16,-5 0 816-16,2-6 192 0,-6-1 0 0,6-3 0 15,-2 0 176-15,3-3 80 0,6 0 0 0,1-1 16 0,6 2 128 16,3-5 32-1,-1 3 0-15,2-4 0 0,1 6-176 0,2-4-48 16,1-2 0-16,2 0 0 0,2 5-80 0,0-3 0 16,2 2-128-16,-1 0 192 0,2-2 48 0,1 1 0 0,1 1 0 0,0-2 0 0,0 0 64 0,2 0 16 15,1 0 0-15,-1-2 0 16,3-2-320-16,-3 3 160 16,5-5-160-16,-2 3 128 0,1-4-128 0,1 3 0 15,-2-1 0-15,0-4 0 0,2 6 0 0,0-6 0 0,0 5 0 0,0-5 0 0,2 4 0 0,0-2 0 16,0-2 0-1,0 4 0-15,3-4 0 0,-3 1 0 0,1 0 0 0,1 0 0 16,-1-1 0-16,1-3 0 0,1 1 0 0,-3 2 0 16,3-1 0-16,-2-2 0 0,1 1 0 0,-1-3 0 15,3 2 0-15,-4 0 0 0,1 1 0 0,-1-1 0 16,1 0-144-16,4-1 144 0,-5 1 0 0,0 0 0 16,1 0-240-16,-1-2 64 0,-4 1 16 0,2 1 0 31,0 0-320-31,-1 3-64 0,3-2-16 0,-8 1 0 0,6-2-96 0,-5 1-32 15,0 6 0-15,0-4 0 0,1 0 320 0,1 2 64 0,1 2 16 0,0-4 0 16,1 4 288-16,1-4 0 0,2 2 0 0,-2 0 0 0,5-3 0 0,0 1 0 16,0 0 0-16,2-1 0 15,0-1-976-15,2-1-144 0,0 1-32 0,0-1 0 16,-1 1-736-16,1-1-160 0,2 0-16 0,-4-2-16 16,0 2 496-16,0-1 112 0,0 1 0 0,-4-2 16 15,2 2 432-15,-1-2 96 0</inkml:trace>
  <inkml:trace contextRef="#ctx0" brushRef="#br0" timeOffset="139881.17">25615 15976 18431 0,'-5'0'1632'0,"-2"0"-1312"0,7 0-320 0,2 0 0 0,1 2 1008 0,-1-2 128 0,-2-2 16 0,0 0 16 0,3 1-944 0,3-6-224 0,-1 5 0 0,2-3 0 15,0 1-928-15,-2-1-192 0,2 2-32 0,-2 1-16 16,1-3 528-16,0 1 96 0,0-3 32 0,1 4 0 0,1-3 976 0,1-2 208 0,2-1 32 0,3-5 16 15,-4 4 832-15,4-6 176 16,3-1 16-16,2-6 16 0,2-3-544 0,4 0-96 0,3-4-32 0,1 0 0 0,3-1-784 16,1-2-176-1,0 5-128-15,-2-3 192 16,-1 6-576-16,-2-2-96 0,0 4-32 0,-4 0 0 16,-3 1-112-16,-2 2-16 0,-1 1-16 0,-3 2 0 0,1 1 512 0,-7 2 144 0,1 6 0 0,-1-1 0 0,0 5 0 0,-6 4 0 15,2 0 0-15,0 2 0 0,2 0 544 0,-1 7 32 16,1-2 0-16,0 3 0 15,1 0 16-15,1 4 16 0,3 4 0 0,-1-1 0 16,3 4 608-16,-2-2 128 0,0 4 32 0,4-2 0 0,1 5-1072 0,-5-2-304 16,4-1 0-16,-2 5 128 15,2 0-128-15,-2 1 0 0,1-1 144 0,1 4-144 16,-2 1-592-16,2-4-192 0,-4 6-48 0,0-4 0 0,0-1 704 0,-7 3 128 0,2-2 0 0,-3-4 0 16,1-5 0-16,-5 3 0 15,2-6 0-15,-2 0 0 16,0 2-384-16,0-7 0 0,3 0-16 0,-1 0-8880 0,-2-6-1792 0</inkml:trace>
  <inkml:trace contextRef="#ctx0" brushRef="#br0" timeOffset="140300.67">26370 15508 10127 0,'-7'-2'896'0,"-2"0"-704"0,7 2-192 0,2 0 0 0,0 0 1472 0,-1 2 272 0,-3-2 48 0,1 3 16 0,-8 3-928 0,4 6-192 0,-5 2-48 0,2 5 0 0,-1 2-640 0,-1 3-352 15,0 6 32-15,-4 1 16 0,2 4 160 0,-2 2 144 16,-1 3-208-16,0 1 80 0,-3 6 128 0,-1 1 176 0,-1 2-48 0,-4 2 0 16,0-5 112-16,-1 0 16 0,-2-5 0 0,-1 0 0 15,2-4 96-15,-1-1 32 16,-4 1 0-16,1 0 0 0,3 4-160 0,-5-3-32 0,7-3 0 0,-7 6 0 15,1 1-64-15,-3 6 0 0,-3-3-128 0,-1 4 192 16,0-3-192-16,-5 4 144 0,-4-1-144 0,-5-1 128 16,-2 0 0-16,1-2 0 0,1 1 0 0,5-4 0 15,3 1 1168-15,5-1 240 0,-1 1 32 0,-2 2 16 16,4-3-368-16,2-3-64 0,1 3 0 0,1-2-16 16,-1-2-880-16,-5 0-256 0,-3-3 0 0,-2 1 128 15,0-2-128-15,-2 3-128 0,4-1 128 0,-4-1-192 16,4 4 192-16,-2 6 0 0,0 2 0 0,-2 3 0 15,2 4 0-15,0-2 0 0,1-2 0 0,1-6 128 0,3-4-128 16,0-1 0-16,6-8 0 0,3-3 0 0,7-7 0 0,5-6 0 16,3-1 0-16,6-9-9392 15,5-2-1872-15</inkml:trace>
  <inkml:trace contextRef="#ctx0" brushRef="#br0" timeOffset="171989.83">24530 14431 3679 0</inkml:trace>
  <inkml:trace contextRef="#ctx0" brushRef="#br0" timeOffset="173190.9">24516 14383 10383 0,'-9'-4'448'0,"0"2"128"0,-1 1-576 0,1 1 0 0,2 1 0 0,2 1 0 0,-2 0 0 0,-9 0 0 0,-5 1 0 0,-10 4-176 0,0-2 1552 0,3-1 304 15,5 1 64-15,4 0 32 0,7-1-256 0,5-4-48 0,-2 0-16 0,4 0 16 0,1 0-1312 0,3-2-160 16,-6 2-224-16,1-2 80 16,1 2-784-16,-4 0-160 0,1 2-16 0,-3 1 0 0,1 3 704 0,-8 6 144 15,3 0 16-15,-6 4 32 16,2 6 1136-16,-4 4 224 0,-5 6 64 0,-3 6 16 0,-2 4-112 0,-4 1-32 16,2 4 0-16,5-5 16 0,1 0-592 0,3 0-112 15,1 3-16-15,3-1 0 0,2-3 352 0,3 3 80 16,7-2 16-16,-1 0 0 0,8 1-192 0,-3 4-64 0,6-5 0 0,0 0 32 31,2 1-368-31,2-1-80 0,-3 2-16 0,1-3 16 0,3 5-16 0,-1-3 0 16,3 8 0-16,0-6 16 0,3 6 176 0,-3-8 48 15,2 4 0-15,1-5 0 0,4 0-208 0,-5-2-48 0,2 0-128 16,-1-2 192-16,2 4-192 0,2-9 0 0,-2 2 0 0,4 0 0 16,1-4 0-16,-17-31 0 15,44 54 144-15,-44-54-144 0,0 0 352 0,91 59-16 16,-91-59 0-16,0 0 0 0,104 40-96 0,-104-40-32 0,0 0 0 0,120 25 0 15,-120-25-208-15,91 15 0 0,-91-15 0 0,96 6-160 16,-96-6 160-16,113 7 0 0,-113-7-144 0,127 1 144 16,-127-1 0-16,124 4 0 15,-124-4 0-15,115 3 0 0,-115-3 0 0,117 2 0 0,-117-2 0 0,122 4 0 0,-122-4 0 0,148 3 0 16,-148-3 0-16,155 0 0 16,-155 0 0-16,152-5 0 15,-152 5 0-15,151-4 0 0,-67 1 0 0,1-2 0 0,6 3 0 0,-4-3 0 16,-87 5 0-16,159-6 0 0,-159 6 0 0,155-5 0 15,-73 4 0-15,6-1 128 0,13-3-128 0,-8 3 0 16,-8-3 0-16,-85 5 0 0,166-13 0 0,-79 10 0 0,-2-1 0 0,8 1-144 16,8-4 144-16,-2 0-208 15,-12 0-384-15,2-3-80 0,0-3-16 0,-2 6 0 16,5 0-128 0,6 1-16-16,1 2-16 0,-5 1 0 0,-13-3 320 0,0-1 64 0,3 6 16 0,2-1 0 0,2 0 256 0,5 2 192 15,3-5-208-15,-8-6 80 16,-2-4 128-16,-1-3 0 0,-3-1 0 0,7-2 0 0,5 0 0 0,2 0 0 0,7-5 0 0,-9-2 128 15,-5-5-128 1,0 4-208-16,-2-1 48 0,5 8 16 16,9-1-576-16,-7 4-112 0,-7 5-32 0,-3 5 0 0,-84 9 48 0,152-10 16 0,-152 10 0 15,148-7 0 1,-148 7 352-16,151-6 64 0,-151 6 0 0,138 6 16 0,-138-6 368 0,119 5 0 16,-119-5-144-16,104-7 144 0,-104 7 192 0,105-16 112 15,-105 16 16-15,111-29 0 0,-111 29 576 0,124-39 128 16,-61 18 32-16,-4-6 0 0,-5-3-720 0,-4-5-144 15,-1-3-16-15,-2-1-16 16,-5-2-624-16,-5-3-128 0,-4-1-32 0,0 3 0 16,-9-3-16-16,-1-2-16 0,-4-6 0 0,-3 5 0 0,-1-5 912 0,3-2 192 15,1-3 48-15,0 3 0 0,2-1 864 0,5-3 176 16,2-1 48-16,-2-4 0 0,4 3-1040 0,-6-7-208 16,2 4-32-16,-1-1-16 15,-6 2-672-15,0 8-144 0,0 1-32 0,-5 3 0 16,2 2-48-16,-2-3-16 0,0 5 0 0,-7 0 0 0,0 4 624 0,-7-1 0 0,-2 0 0 0,-3 3 0 15,-4 2-128-15,-8 3 128 0,-2 1 0 0,-8 2 0 16,1 2 0-16,-5-1 0 0,-6 6 0 0,-3-4 0 16,-3 8 0-16,-4-3 0 0,-4 1 0 0,-1-2 0 0,3-2 0 0,0-2 240 15,2 4-64-15,-2-3-16 16,-6 4-160-16,-1 1 128 0,-2 5-128 0,-3-4 128 0,-5 4-320 0,-7-2-64 16,-4 4 0-16,2-1-16 0,4 6 272 0,-2 0 256 15,-2 3-64-15,0 2 0 0,-4 5-192 0,-6 2 128 16,-9 6-128-16,0 2 0 15,7-1-272-15,-2 2-160 0,2 0-16 0,0 3-16 16,3-5-176-16,-5 3-16 0,-9-3-16 0,6 2 0 16,7-4 64-16,1 0 16 0,2 4 0 0,-3 0 0 15,3 1 16-15,-7-3 16 0,-5-1 0 0,3 0 0 0,8 1 336 0,1-1 64 0,5 6 16 0,0-5 0 16,-1 7 384-16,-6-4 80 0,-6 1 0 16,1-1 16-16,5-1 112 0,1 1 32 15,2 2 0-15,3 4 0 0,0 3 480 0,-4 0 112 16,-4 2 16-16,1-3 0 0,7-3 416 0,-3 1 96 15,5 3 0-15,4 0 16 0,9-1-720 0,-4 1-160 0,-3 0-32 16,-2 0 0-16,-8 2-704 0,2 0 0 16,1 2 0-16,2 3 0 0,0-2 592 0,4-1 176 0,1 3 48 0,-5-2 0 31,-1 4-1536-31,-6 2-304 0,0-6-64 0,7 2-16 0,5-1 912 0,2-1 192 16,-3 8 0-16,-1-1 0 0,3 2 0 0,-10 4 0 0,-1-3 0 0,0 3 0 15,5-4-192-15,2 4 0 0,6 1-16 0,5-3 0 0,2-2-128 0,3 0-32 16,3 2 0-16,-2-2 0 0,-1 0 368 0,1-2 0 15,0 6 0-15,6-7 0 0,6-6 0 0,0 0 0 16,1 6 0-16,-1-7 0 16,6 1 0-16,-2 2 0 0,0 0 0 0,0 4 0 15,-4-1-480-15,-1 6-80 0,-4-2-16 0,-3 7-11872 16</inkml:trace>
</inkml:ink>
</file>

<file path=ppt/ink/ink29.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7T21:18:40.431"/>
    </inkml:context>
    <inkml:brush xml:id="br0">
      <inkml:brushProperty name="width" value="0.05292" units="cm"/>
      <inkml:brushProperty name="height" value="0.05292" units="cm"/>
      <inkml:brushProperty name="color" value="#FF0000"/>
    </inkml:brush>
  </inkml:definitions>
  <inkml:trace contextRef="#ctx0" brushRef="#br0">3484 6874 7359 0,'-17'5'656'0,"3"-1"-528"0,7-1-128 0,0-1 0 16,2 0 832-16,-2 5 128 0,-12 1 16 0,-11 6 16 0,-5 4-320 0,0 4-64 0,4 1-16 0,3 1 0 0,7 4-160 0,4-3-48 0,6-3 0 0,1 3 0 15,3-5-128-15,3 1-16 16,3-1-16-16,2-3 0 0,3-1-96 0,1-4 0 16,0 3-128-16,4 1 192 0,0-4 64 0,1 1 0 0,1 0 0 0,1 0 0 0,4-1 304 0,-4 4 64 15,3-1 16-15,1 1 0 0,2 0 160 0,1-3 32 16,2 3 16-16,0 2 0 15,5-1-176-15,-4-1-32 0,6 1-16 0,2-1 0 16,-30-16-240-16,0 0-32 0,99 33-16 0,-99-33 0 16,0 0-336-16,108 31 0 0,-108-31 0 0,0 0 128 0,112 19-128 0,-112-19 0 0,0 0 0 0,137 16-128 15,-137-16 128-15,0 0 0 16,149 9 0-16,-149-9 0 0,0 0 0 0,146 14 0 16,-146-14 0-16,0 0 0 15,132 22 384-15,-132-22 96 0,0 0 32 0,136 30 0 16,-136-30 176-16,110 19 32 0,-110-19 16 0,126 18 0 15,-126-18-432-15,135 13-96 0,-135-13-16 0,117 11 0 16,-117-11-192-16,112 14 0 0,-112-14 128 0,113 14-128 16,-113-14 0-16,129 12 0 0,-129-12 128 0,138 12-128 0,-138-12 0 0,139 4 0 15,-139-4 0-15,127 0 0 0,-127 0 0 0,126-7 0 16,-126 7 0-16,132-13 0 0,-132 13 0 0,141-12 0 16,-141 12 0-16,141-10 0 0,-141 10 192 0,126-4 64 15,-126 4 0-15,122 2 0 0,-122-2 256 0,115 9 48 16,-115-9 16-16,129 21 0 0,-129-21-160 0,131 33-32 15,-131-33 0-15,116 33 0 0,-116-33-224 0,108 33-160 16,-108-33 192-16,114 30-192 0,-114-30 0 0,115 29 0 16,-115-29 0-16,130 26 0 0,-130-26 0 0,126 23 0 15,-126-23 0-15,111 16 0 0,-111-16 0 0,103 14 0 16,-103-14 0-16,101 14 0 0,-101-14 0 0,110 17 0 16,-110-17 0-16,118 23 0 0,-118-23 0 0,122 24 0 15,-122-24 0-15,107 19 0 0,-107-19 0 0,99 18 0 16,-99-18 0-16,98 7 0 0,-98-7 0 0,113-2 0 0,-113 2 0 0,125-9 0 15,-125 9 0-15,133-16-144 0,-133 16 144 0,120-17 0 16,-120 17 0-16,110-26-128 0,-110 26 128 0,111-25 0 16,-111 25-128-16,114-15 128 0,-114 15-128 0,118-12 128 15,-118 12 0-15,119-6-160 0,-119 6 160 0,106-10 0 16,-106 10 0-16,94-16 0 0,-94 16 0 0,0 0 0 16,129-28 0-16,-129 28 0 0,0 0 0 0,101-21 0 15,-70 13 0-15,1 3 0 0,-32 5 0 0,0 0 0 16,101-18 0-16,-101 18 0 0,0 0 0 0,101-23 0 0,-101 23 0 0,0 0 0 15,96-31 0-15,-67 17 0 16,-1 2-160-16,0-5 160 0,-5-3-128 0,-2 0 128 16,-2-1-560-16,-2-4-16 0,-3 4-16 15,-5 0 0-15,-4 2 352 0,-1-2 80 0,-8-1 16 0,-3-1 0 0,-2-1 944 0,-8 3 192 16,0 0 32-16,-8 0 16 16,-1 2-1600-16,0 0-320 0,-9 1-64 0,0-1-16 0,-3 2 816 0,-4-4 144 15,-7 0 0-15,-3-2 0 0,-2-1 0 0,-3 3 0 16,-3 0 128-16,1-3-128 0,-2 3 0 0,0 0 0 15,-7 2 0-15,-2 1 0 0,2 1 0 0,-8-1 0 16,-6 1-144-16,5-2 144 0,9 1 0 0,-7-4 0 16,2-3 0-16,-2 1 0 0,4 3 0 0,-4-3 0 0,-4 3 0 0,-4 2 144 15,-1 0-144-15,2 1 0 16,5 2 0-16,-8 1 0 0,1-1 0 0,-3 6 0 16,-2 1 0-16,-8 4 0 0,-4 1 0 0,-2 3 0 0,2 1 128 0,3-4-128 15,4 2 0-15,-7-1 0 16,-7-1 0-16,7 1 128 0,7-4 0 0,-9 2-128 0,-7 1 192 0,-5-1-64 15,-7 0-128-15,2 5 0 0,2-2 0 0,-4 4 0 16,0 3 0-16,-9 4 0 0,-5 3 0 0,-3 5 0 0,4 4 0 0,5 4 0 16,6 4 0-16,-5 1 0 15,7 3-288-15,4 0-96 0,6 2 0 0,11 0-13792 16</inkml:trace>
  <inkml:trace contextRef="#ctx0" brushRef="#br0" timeOffset="1902.96">22930 7794 3679 0,'-23'22'320'0,"6"-3"-320"16,5-5 0-16,6-3 0 0,1-4 1168 0,-4 8 176 0,-13 12 16 0,-11 20 16 0,-7 12-304 0,-4 0-64 0,7-2-16 0,8-1 0 0,3-4-720 0,1 1-144 0,3-1-128 0,-1 2 192 31,4 2 208-31,-4-2 48 0,0 1 16 0,1-2 0 0,-1-3 304 0,2 1 48 0,4 3 16 0,-2-2 0 16,1 4 320-16,3 1 80 15,-1 4 16-15,5-3 0 0,-3-3-240 0,2 5-48 0,2 4-16 0,-2 0 0 16,5-4-400-16,-4 2-80 15,4-1-16-15,4-1 0 0,-1-3 0 0,4-3-16 16,6-2 0-16,-3-5 0 0,4 2-144 0,2-4-32 16,-1-3 0-16,3 2 0 0,-1-1-128 0,2-3-128 15,2 0 192-15,-1 6-192 0,4-1 304 0,2 2-48 16,2 0-16-16,4 0 0 0,-3 2 0 0,4 0 0 16,2-1 0-16,2 3 0 0,-1 1-240 0,1-5 0 15,0 4 128-15,1-8-128 0,0 1 128 0,-1-8 0 0,-2-3-128 0,2-3 192 0,-30-30 176 0,69 47 16 16,-69-47 16-16,0 0 0 0,110 57-96 0,-110-57-32 31,89 32 0-31,-89-32 0 0,106 21-128 0,-106-21-16 0,117 21-128 0,-117-21 192 0,115 24-192 0,-115-24 0 16,103 26 0-16,-103-26 0 0,0 0 0 0,127 42 0 15,-127-42-128-15,82 38 128 0,-82-38 0 0,82 47 0 16,-82-47 0-16,94 44 0 0,-94-44 0 0,97 33 0 16,-97-33 0-1,103 19 0-15,-103-19 0 0,98 5 0 0,-98-5 0 0,99-8 0 0,-99 8 0 0,105-25 0 16,-105 25 0-16,106-33 144 0,-106 33-144 0,133-63 0 15,-59 23 0-15,0-7 0 16,-5-1-272-16,-2-8 16 0,-5 2 0 0,-4 3 0 0,3 1-32 0,-2-4 0 0,2 2 0 0,2 5 0 31,1 1 288-31,-1 4 0 0,-2 1 0 0,-5 1 0 16,-6-1 0-16,-3 7 0 0,-1 2 0 0,-1 1 0 16,-45 31 0-16,89-51 0 0,-44 22 0 0,2 1 0 0,2-2 0 0,-2 1 0 15,2-3 0-15,-4-1 0 0,-1 4 0 16,-6-8 0-16,-7 1 0 0,-5-3 0 0,-5 1 0 0,-5 0 0 15,-7-4 0-15,-4 3 0 0,-1-2 0 0,-8 2 0 16,-1-2 0-16,-4-5 0 0,-5 3 448 0,-2-3 112 16,-1-2 16-16,-2-1 0 0,0-2 192 0,-4-1 32 15,2-4 16-15,0 1 0 0,-3-3-400 0,-1-1-80 16,-1-5-16-16,-2 1 0 0,2 5-320 0,-5 1 0 16,1 1 0-16,-5 2 0 0,2 4 0 0,-3-3 0 15,-3 3 0-15,-4 1-128 0,-2 4 128 0,-1 1 0 16,-3-1-144-16,-1 3 144 0,-4 2 0 0,-5 0 0 15,-6 5 0-15,-1 2 0 0,1 5 128 0,3-1 0 0,-1 6 0 0,0-3 0 16,-3 2 64-16,0 3 0 16,-2 3 0-16,-5 3 0 0,-2 1-192 0,-2-2 0 0,2-2 0 0,0-1 128 15,7 0-368-15,2-2-80 0,-2 2 0 0,4 0-16 32,1-2-960-32,-5-5-192 0,-5 3-48 0,3 1-8960 0,6-1-1792 0</inkml:trace>
  <inkml:trace contextRef="#ctx0" brushRef="#br0" timeOffset="8186.96">3817 9068 6447 0,'-2'-5'576'0,"1"0"-576"0,2 3 0 0,1 1 0 0,0 1 560 0,1-2 0 0,1-2 0 0,1-4 0 0,6-1-368 0,-1-3-192 0,2 3 192 0,0-5-192 0,2 5 0 15,-1-1 0-15,1 1-160 0,-6-1 160 0,6-2 128 16,-2 1 128-16,1-3 48 0,-1-1 0 15,2 1 288-15,0-4 64 0,0 4 16 0,0-1 0 16,3-1-208-16,-5 4-32 16,4-1-16-16,-4-2 0 0,5 6-32 0,-6-1-16 0,1 3 0 0,2 0 0 0,-5 2 304 0,3 3 64 15,-3-2 16-15,1 3 0 0,1 2-144 0,-1-2-32 0,6 1 0 16,-4-2 0 0,4-2-288-16,1-1-64 0,2 3-16 0,2-5 0 15,2-1-208-15,1 2 0 0,-3-6 0 0,5 4 0 0,4-5 0 0,-4 5-128 16,-2-3 128-16,3 2 0 15,-1 1 0-15,2 3-128 0,-2-1 128 0,3 1 0 16,-1 3 0-16,2 2 128 0,-1 0-128 0,1 2 192 16,3 3 448-16,-33-5 96 0,0 0 16 0,96 13 0 15,-96-13-192-15,0 0-48 0,0 0 0 0,125 17 0 16,-125-17-240-16,0 0-48 0,102 12-16 0,-102-12 0 16,0 0-208-16,101 9 0 0,-101-9 0 0,0 0 0 15,127 14 0-15,-127-14 0 0,0 0 0 0,146 10 0 0,-146-10 0 0,98 4 0 16,-98-4 0-16,96-4 0 0,-96 4 0 15,89-10 0-15,-89 10 0 0,87-9 0 0,-87 9 192 0,85-10 64 16,-85 10 0-16,98-7 0 0,-98 7-32 0,102-7 0 16,-102 7 0-16,108-6 0 0,-108 6-224 0,100-3 0 15,-100 3 0-15,90-9 0 0,-90 9 0 0,88-5 0 16,-88 5 0-16,92-3 0 0,-92 3 0 0,99-7 0 16,-99 7 0-16,115-11 0 0,-115 11 0 0,131-19 0 15,-131 19 0-15,120-33 0 0,-59 15-144 0,-10 5 144 16,-51 13 0-16,108-28-144 0,-108 28 144 0,120-23 0 15,-120 23 0-15,125-14-128 0,-125 14 128 0,119-5 0 0,-119 5 0 0,101-4 0 16,-101 4 0-16,94 2 0 0,-94-2 0 0,0 0 128 16,131 7-128-16,-131-7 0 0,0 0 0 0,150 17 0 15,-150-17 0-15,102 14 0 0,-102-14 0 0,107 6 0 16,-107-6 0-16,94 1 0 0,-94-1 0 0,87-1 0 16,-87 1 0-16,0 0-128 0,122-2 128 0,-122 2 0 15,0 0 0-15,122-5 0 0,-122 5 0 0,0 0-128 0,134-4 128 0,-134 4 0 16,0 0 0-16,127-5 0 15,-127 5 0-15,0 0 128 0,114-2-128 0,-114 2 128 0,0 0-128 0,104 4 0 16,-104-4 0-16,0 0 0 16,101 10 0-16,-101-10 0 0,0 0 0 0,105 12 0 15,-105-12 0-15,0 0 0 0,110 11 0 0,-110-11 0 0,0 0 0 0,118 0 0 16,-118 0 0-16,0 0 0 0,99-9 0 0,-67 2 0 16,-3 4 0-16,-1-4-128 0,0 0 128 0,0 1 0 15,0 3 0-15,2-2 0 0,-1 0 0 0,1 1 0 16,3 4 0-16,-33 0-11984 15</inkml:trace>
  <inkml:trace contextRef="#ctx0" brushRef="#br0" timeOffset="15603.3">7858 12096 2751 0,'-33'-2'256'0,"10"-2"-256"0,4 3 0 0,5-1 0 0,9 0 1088 0,3 2 192 0,-5-2 16 0,-3-1 16 0,-4-1-528 0,-3-1-96 0,1 2-32 0,4 1 0 0,0 2-384 0,1 0-80 0,2 2 0 0,4 1-16 0,-2 4 464 0,2-2 80 0,3 1 32 16,-1 2 0-16,3-2-48 0,-2-1-16 0,2 4 0 0,0-3 0 0,0 3-80 0,0 0-16 0,0 5 0 0,2-4 0 0,-2 4-336 0,0 2-80 0,0 0-16 15,0 1 0 1,-2 0-160-16,2 4 0 0,-4 4 0 0,4-1 0 0,-1 7-160 0,-3 3 160 15,1-3 0-15,-1 4-144 0,3 1 144 16,-1 3 0-16,-2 4 0 0,1-1 128 0,3-4 368 0,0 1 80 16,0-1 0-16,2-5 16 0,-1-3 80 0,5 1 16 15,2 0 0-15,3-3 0 0,-3-3-256 0,5 1-48 16,2-2-16-16,-1-3 0 0,0 2-368 0,0 1 0 16,0-1 0-16,-3-1 0 0,-1-1 0 0,-1 0-160 15,-1 2 160-15,-1-1 0 0,0-1 0 0,-1 4 0 16,-3-3 0-16,-1 3 0 0,0-3 0 0,-1-1 0 15,1 2 0-15,-2-2 144 0,2 0 384 0,-2-2 80 16,2 0 16-16,3-3 0 0,-4-4-208 0,6-3-32 16,2 1-16-16,0-5 0 0,3-3-368 0,2 0 0 0,0-2 0 15,3-2 128-15,4-1-128 0,2-4 0 16,1-2 0-16,-1 2-128 0,1-4 128 0,4 8 0 0,-2-4 0 16,4 2 128-16,-2 1-128 0,2 4 0 0,3 2 128 0,0 3-128 15,-33-5 448-15,0 0 0 0,104 23 16 0,-104-23 0 16,0 0 96-16,100 28 16 0,-100-28 0 0,0 0 0 15,118 28-240-15,-118-28-32 0,0 0-16 0,143 12 0 16,-143-12-32-16,117 5-16 0,-117-5 0 0,129-2 0 16,-129 2-240-16,127-7 176 0,-127 7-176 0,113-10 160 15,-113 10-160-15,114-18 0 0,-114 18 0 0,118-17 0 16,-118 17 128-16,127-17-128 0,-127 17 0 0,134-16 128 16,-134 16 144-16,121-14 32 0,-121 14 0 0,109-2 0 0,-109 2-128 15,105 9-32-15,-105-9 0 0,113 17 0 16,-113-17 96-16,115 23 16 0,-115-23 0 0,134 23 0 0,-134-23-48 0,128 14 0 15,-128-14 0-15,120 1 0 0,-120-1-208 0,132-8 144 16,-132 8-144-16,152-14 128 0,-152 14-128 0,162-28 0 16,-162 28 0-16,150-38 0 0,-150 38 0 0,136-35 0 15,-136 35 0-15,137-21 0 0,-137 21-128 0,142-9 128 16,-142 9 0-16,135 4 0 0,-135-4 0 0,122 5 0 16,-122-5 0-16,112 8 0 0,-112-8 0 0,117 9 0 0,-117-9 0 15,123 12 0-15,-123-12 0 0,128 9 0 16,-128-9 0-16,123 7 0 0,-123-7 0 0,107 7 0 0,-107-7 0 15,103 7 0-15,-103-7 0 0,0 0 0 0,139 21 0 0,-139-21 0 16,0 0 0-16,145 30 0 0,-145-30 0 0,99 17 0 16,-99-17 0-16,0 0 0 0,136 14 0 0,-136-14 0 15,0 0 0-15,120 2 0 0,-120-2 0 0,0 0 0 16,120-11 0-16,-120 11 0 0,0 0 0 0,117-17 0 16,-117 17 0-16,0 0 0 0,113-23 0 15,-113 23 0-15,0 0 0 0,101-24 0 0,-71 15 0 0,-2 4 0 16,-2-2 0-16,-7 0 0 0,2 3 0 0,-2 1 0 15,-1-1 0-15,-1 3 0 0,1 1 0 0,-6-2 0 0,2 4-144 0,-2-2 144 16,2 1 0-16,-2-1 0 0,2 2 0 0,-2-2-128 16,-1-2 128-16,-3 1 0 0,3-1 0 0,-4-3 0 15,1 1 0-15,-1-1 0 0,2-4 0 16,-4 2-128-16,2-3 128 0,0 1 0 16,0-1 0-16,0 1 0 0,-2-3 0 0,1 5 0 15,-3-5 0-15,-1 5-128 0,0-4 128 0,-2 4 0 0,0 0 0 0,-2-1-128 0,-2 4 128 16,1-3 0-16,-1-2 0 0,-2 1-128 0,0-3 128 0,-1-4 0 31,2 4 0-31,0-6 0 0,0-1 0 0,1-4 0 0,2-6-240 0,-1 2 64 16,3-6 16-16,0-4 0 0,3-3-144 0,-1-2-16 0,5-8-16 0,0 0 0 31,4-5-320-31,1-3-64 0,-2-3-16 0,4 1 0 16,0-2-176-16,-3 2-48 0,-1 3 0 0,-1 2 0 15,-1 7 416-15,-6 4 80 0,-2 3 16 0,-2 5 0 0,1 3 448 0,-8 3 0 16,0 6 0-16,-1 2 0 0,1 4 0 0,-5-1 320 15,2-1-64-15,0 4 0 0,-2 1 592 0,2 0 112 0,1 0 32 0,2-2 0 16,1 4-352-16,-1-2-64 0,0-2 0 0,-1-1-16 16,-1-2-432-16,-4 1-128 15,-1 3 0-15,0 1 0 0,-5 0 0 0,1 0 0 16,-5 5 0-16,-3-1 0 0,0 3 0 0,-3-2 0 16,-4 6 128-16,-7-1-128 0,-1 2 320 0,-11 2 16 0,0 2 0 0,1 0 0 15,1 0 176-15,0 1 48 0,0 2 0 0,-4-3 0 0,-2 0-272 0,1-2-48 16,1-2-16-1,-3 2 0-15,0-2-224 0,-8 4 0 0,3 0 0 0,-2 1 0 16,5 1 0-16,-4 1 0 0,-1 5 0 0,3-3 0 0,-1 6 0 16,-1-1 0-16,-1 0 0 0,-4 4 0 0,-5-1 0 0,-5-1 0 0,5 0 0 0,4 0 0 15,-2 5 0-15,1-3 0 0,4 1 0 0,0-1 0 16,-3-4 0-16,-4 2 0 0,-2-2 0 0,2-3 0 31,6 3 0-31,-3-3 0 0,3 5-128 0,-5 0 128 16,8-4 0-16,-4 4 0 0,-5-3 0 0,-5-3 0 15,4 5 0-15,6-7 0 0,2 8 0 0,0-1 0 16,-2-1 0-16,-1 2 0 0,5 0 0 0,-4-4 0 0,-2 4 0 0,-2-2 0 16,-1-1 0-16,1-3 0 15,12 1 0-15,-6-4 0 0,-2 6 0 0,0-6 0 0,-3 2 0 16,-5 0 0-16,-8-2 0 0,3 4 0 0,1 0 0 0,2-6 0 16,-2 2 0-16,3-5 0 0,-1 0 0 0,-3-3 0 15,-5-1 0-15,1 1 0 0,4-4 240 0,-3-2-48 16,-4 2-16-16,4-5 0 0,3 3 16 0,-3-1 16 15,3 3 0-15,1-2 0 0,-4 6-208 0,4 1 0 16,6 2 0-16,1 2 0 0,10-1-208 0,8 5-144 16,3-1-32-16,3 4-16640 0</inkml:trace>
  <inkml:trace contextRef="#ctx0" brushRef="#br0" timeOffset="16948.21">30346 8755 9215 0,'-15'-7'816'0,"6"-3"-656"0,4 6-160 0,3 1 0 0,2-3 288 0,-4-1 32 0,-4-5 0 0,-6-12 0 0,-4-2 16 0,-3-6 16 0,1 8 0 0,-1 1 0 0,-7 4-192 0,0 2-32 16,-3 3-128-16,-1-4 192 0,-1 6 912 0,-5-5 176 0,-4 1 48 0,5 0 0 15,4 1 192-15,4-4 32 0,-3 3 16 0,4-3 0 16,2 5-800-16,-2-2-144 16,4 4-48-16,-4 0 0 0,0 7-576 0,-1-1 0 0,-3 6 0 0,-4 6 0 15,-6 4 0-15,-2 7-288 0,-3 6 48 0,2 3 16 0,1 9-80 0,2 0-16 16,4 5 0-16,1 0 0 0,6 9 320 0,0-2 256 15,3 7-64-15,0 2 0 16,5 1-32-16,4-1-16 0,3 1 0 0,3-1 0 16,2 1-144-16,2 3 0 0,-1 2 0 0,1-2 0 0,-1 1 0 0,3-1 0 15,-4 5 0-15,3-1 0 16,-3 10 448-16,2-1 144 0,2 5 48 0,2 0 0 0,-2 8 544 0,2-4 112 16,0-1 32-16,1 1 0 0,3-2-192 0,2-1-48 15,3-1 0-15,-1 8 0 0,4-1-416 0,0 2-96 0,0-5 0 0,0 0-16 31,2 0-240-31,3-2-32 0,4 2-16 0,1-2 0 0,4-2-80 0,0-1-32 0,7-2 0 0,0-4 0 32,1-10-160-32,8-2 0 0,7-7 0 0,-44-52 128 15,97 89-128-15,-97-89 0 0,122 65 144 0,-122-65-144 0,138 50 176 0,-138-50-48 16,125 28 0-16,-125-28 0 0,124 14-128 0,-124-14 0 0,134 2 0 0,-134-2 128 0,148 3-128 0,-148-3 0 31,150 5 0-31,-150-5 128 0,131 6-128 0,-131-6 0 0,118 0 0 0,-118 0 0 16,131-7 0-16,-131 7 0 0,143-26 0 0,-72 8 0 15,1-1-224-15,-8-2 80 16,-3-5 16-16,-1-7 0 0,2-7 128 0,3-9-128 16,-4-1 128-16,5-6-128 0,0-2 128 0,0-3 0 15,2 0 0-15,-10 0 0 0,-6-5 0 0,-10 2-128 16,-5-2 128-16,-4-1-128 0,-9-2 128 0,-1 3-208 16,-6-1 80-16,-1 1 128 0,-2-3 0 0,-7-3 0 15,0 4 0-15,-4-5 0 0,-1 0 0 0,-4-4 0 16,2 4 192-16,-9-3-64 0,4 1-128 0,-3-2 160 0,-3 2-160 15,-3 2 160-15,0 2-160 0,-5-4 0 0,0 1 0 0,-4 7 0 16,1 0 0-16,-3 5 0 0,-1-6 0 0,-2 5 0 16,2-3 272-16,-4 5 32 0,-3-4 0 0,5-1 0 15,-5 5 16-15,0 2 16 0,2 2 0 0,-2-1 0 16,1 4-208-16,-1 0-128 0,4 0 160 0,-8-2-160 16,0 4 0-16,-3 0 0 0,-3 3 0 0,-3-1 0 15,3 4 128-15,-6 3-128 0,0-1 0 0,-3 8 0 0,-5 10 0 16,-6 3 0-16,0 7 0 0,0 4 0 0,6 9-176 0,-8 3-128 15,1 3-16-15,-1 7-17632 16</inkml:trace>
  <inkml:trace contextRef="#ctx0" brushRef="#br0" timeOffset="23136.62">6977 13048 1839 0,'-4'2'160'0,"2"-2"-160"0,2 0 0 0,0-2 0 0,0 1 400 0,0-1 48 0,0 2 16 0,-1-4 0 0,-3 1-304 0,4-4-160 0,-2 3 160 0,-1 1-160 0,-1 1 256 0,1-1-32 0,-2 1-16 0,-1 2 0 16,-2 0 256-16,-1-3 48 0,0 1 16 0,-1-2 0 0,-1 3 240 0,-3-6 64 15,2-4 0-15,0 2 0 0,2-3-128 0,1-2 0 16,-3 6-16-16,1-5 0 0,2 6-368 0,3-1-64 16,-3 4 0-16,2 3-16 0,0 1-112 0,-2 0 0 15,4 1-128-15,-4 4 192 0,2 4-64 0,-1 0-128 16,-3 5 176-16,-1 5-176 0,-2 0 160 0,0 6-160 15,-3 6 128-15,-1 5-128 0,1-1 320 0,-1 2-32 16,1 3 0-16,-1-2 0 0,1-3 112 0,0 3 32 16,-3-1 0-16,1 1 0 0,0 1 288 0,0-3 64 0,3-3 16 0,2-3 0 15,-1 1 80-15,4-6 16 0,2 6 0 0,6-5 0 16,-4 5-368-16,2-4-64 0,1 4-16 0,3-3 0 16,-5 5-448-16,1-2 0 0,-2-1 0 0,0 5 0 15,-3 1-160-15,1 1 160 0,-1-4-128 0,-1 0 128 16,1-2 0-16,-4 2 0 0,0 1 0 0,3-5 0 15,-3 1 0-15,2-2 224 0,3 0-48 0,2-4-16 16,0-1 432-16,2-1 96 0,3 3 16 0,1-5 0 16,1 1-416-16,3-1-80 0,1-3-16 0,1 2 0 15,2-3-192-15,0 1 0 0,0 1 0 0,2-1 0 0,1 2 0 0,-1 2 0 16,1 0 0-16,-1 0 0 0,1 0 0 16,-1 1 0-16,0 5 0 0,0-7 0 0,-3 3 384 0,3-2 16 15,-4 2 16-15,4-1 0 0,0-1-16 0,-2 2 0 16,2-2 0-16,-3 0 0 15,1 0-256-15,-1 1-144 0,-3 1 160 0,2-2-160 0,-1 0 160 0,1 0-160 16,-3 1 160-16,1-1-160 16,1 5 288-16,-1-3-32 0,1-2-16 0,-1 1 0 15,3 1-48-15,-1 3 0 0,2-1 0 0,-4-3 0 0,2 6-192 0,2-2 176 16,-1-1-176-16,1 4 160 0,3-4-160 0,-5-1 128 16,2-3-128-16,2-2 128 0,0 0-128 0,1-1 160 0,1-1-160 0,-1-3 160 15,4 2-160-15,-5-1 192 16,5-3-192-16,-4-1 192 0,2 1-192 0,0-3 128 0,1 1-128 0,-1-5 128 15,2 6 16-15,-4-4 0 0,4-4 0 0,0 6 0 16,4-4 48-16,-4 1 16 16,1 2 0-16,1-3 0 0,3 1-80 0,-2 1 0 15,4-2-128-15,-1-2 192 0,0 3-192 0,0 1 144 0,2-2-144 0,-4-2 128 0,-3 1-128 16,3 4 0-16,-1-4 0 0,-1-2 0 16,1 1 128-16,1-1-128 15,-1 1 128-15,2-3-128 0,1-3 288 0,-1-1-32 0,3 3 0 0,1-6 0 0,1-2-96 0,4 2-32 16,2-5 0-16,1 1 0 15,-1-3-128-15,1-1 0 16,2 4 0-16,-1-1 128 0,-1 0-128 0,-3 5 0 0,3-3 0 0,-4 4 0 16,4-1 0-16,-5 0 0 0,-2 4 0 0,1-4 0 15,-3-2 0-15,-1 2 0 0,0 0 0 0,0-1 0 0,-3 4 0 0,1-3 128 0,2-2-128 0,0 4 128 32,0-4 64-32,1 3 16 0,-1-1 0 0,3-2 0 0,-3 4-208 0,2-4 128 15,1 2-128-15,-3-2 0 16,2 1 0-16,-2-1 0 0,0-2 0 0,-2 1 0 0,-2 1 0 0,3-5 0 0,-3 4 0 0,0-4 0 15,1-4 0-15,-2-1 0 16,1-2 0-16,-5-1 0 0,4-4 192 0,-2 1-64 16,1-3-128-16,-4-1 192 15,3 1-32-15,-2-2-16 0,-1-3 0 0,-1 4 0 16,2-4 0-16,0-1 0 0,1 0 0 0,-3 2 0 16,4-3-144-16,0-1 0 0,0-2 0 0,-2-1 0 0,0 1 0 0,0 0 0 15,-3-3 0-15,0 3 0 0,0 2 0 0,-2-3 0 16,-2 4 0-16,0 2 0 0,0-1 0 0,-1 0 0 15,1 3 0-15,-2-2 0 0,1-2 0 0,1 2 0 16,0 0 0-16,1-2 0 0,-1 0 0 0,0 0 0 16,-1 1 0-16,1-1 0 0,-3 5 0 0,-1-5 0 15,-1 2 0-15,-1 0 0 0,-1 0 0 0,-5 0 0 16,2 2 0-16,-2 1 0 0,0 0 0 0,0 3 0 16,1-3 0-16,-1 2 0 0,1 0 0 0,2 2 0 0,-1 7 0 0,1-5 0 15,3 1 0-15,-1 2 0 0,0 0 0 0,0 0 0 16,-1 4 0-16,1-1 0 0,-3 3 0 0,1-3 0 15,1 3 0-15,-2 2 0 0,-1-1 0 0,1-1 0 16,-2 4 0-16,0-1 0 0,0-2 0 0,0 4 0 16,-7-2 0-16,0-2 0 0,1 1 0 0,-7-1 0 15,1-1 0-15,-3-3 0 0,-3 1 0 0,1 0 0 16,-2-1 0-16,1 1 0 0,3-2 176 0,-5-4-176 16,7 2 176-16,-3-3-176 0,2 1 192 0,2 0-192 15,-2 2 128-15,0 2-128 0,-2 2 0 0,1 6 0 16,-3 1 0-16,-1 7 0 0,-9 1 0 0,0 5 0 15,2 1 0-15,-3 6 0 0,-1 2 0 0,-3-1 0 0,2 3 0 0,-6 0 0 16,-1-2 0-16,0 0-144 0,-3 4 144 0,0-8 0 16,1 6 0-16,1-8-128 15,3 2-176-15,-6-2-16 0,2-3-16 0,-4-3 0 16,8-2-992-16,-4-5-192 0,1-3-32 0,-2-8-14336 16</inkml:trace>
  <inkml:trace contextRef="#ctx0" brushRef="#br0" timeOffset="35747.01">6485 14551 2751 0,'-10'4'256'0,"3"-2"-256"0,3-2 0 0,2 0 0 0,2-2 1024 0,0 0 176 0,-5 2 16 0,-2 0 16 0,0-2 560 0,-1 2 96 0,2-1 32 0,3-1 0 0,3 2-560 0,-2 3-96 0,4-1-32 0,-2 7 0 15,0 0-464-15,0 3-80 0,0 0-32 0,-2 4 0 16,-1-1-176-16,-1-1-32 0,1 2-16 0,-1-6 0 16,1 4 64-16,1-1 16 0,-2-3 0 0,4-1 0 15,0 1-64-15,0-1 0 0,4 0 0 0,-2 1 0 16,-2 0-448-16,1 4 0 0,1 0 0 0,-2 0 0 16,0 4 0-16,0 1 0 0,0 4 0 0,-2-1 0 15,2 1 0-15,0-1 0 0,0 5 0 0,2-3 0 0,2 0 192 16,-1 2-16-16,4 1 0 0,0-5 0 15,2 8 304-15,1-6 64 0,2 2 16 0,-3 0 0 0,2 1-368 0,1-5-64 16,-2 4 0-16,-1-3-128 0,0-4 0 0,-2 0 0 16,1 0 0-16,-4-1 0 0,3-1 0 0,-4 1 128 15,3-1-128-15,-3 2 0 16,1 0 352-16,-3 2-32 0,1 0-16 0,-2 2 0 0,2-2 240 0,-2 3 48 16,-2-1 16-16,4-2 0 0,-1-2-96 0,5-3-32 15,-3-1 0-15,4-4 0 0,2-1-272 0,3-3-48 16,0-2-16-16,4 1 0 0,1-5-144 0,1-1 0 15,1 2 0-15,0-2 0 0,0 0 0 0,0 2 0 0,1 0 0 16,-3 1 0-16,-3 0-128 0,2 4 128 16,1 0 0-16,1 2 0 0,1 2 0 0,-4-3 0 15,5 3 0-15,-3 1 0 0,0-2 0 0,4 4 0 16,0-3 160-16,0-1-160 0,2-5 352 0,1 4-32 0,2-5-16 0,0-1 0 16,1 2-160-16,1-1-16 15,-28-4-128-15,0 0 192 0,0 0-192 0,127-2 128 16,-127 2-128-16,0 0 0 0,111-10 240 0,-111 10-48 0,0 0-16 0,122-2 0 15,-122 2-48-15,0 0-128 16,124 12 192-16,-124-12-64 0,0 0-128 0,108 18 192 0,-108-18-192 0,0 0 192 16,112 10-64-16,-112-10-128 0,0 0 192 0,118 0-64 15,-118 0-128-15,0 0 160 0,146-21-160 0,-146 21 160 0,103-21-160 0,-103 21 0 16,103-16 144-16,-103 16-144 16,0 0 0-16,132-12 0 0,-132 12 0 0,0 0 0 0,117 9 176 0,-117-9-48 15,0 0 0-15,115 23 0 16,-115-23 48-16,0 0 0 0,119 36 0 0,-119-36 0 15,0 0 0-15,127 26 0 0,-127-26 0 0,0 0 0 0,127 6-32 0,-127-6 0 16,0 0 0-16,120-13 0 0,-120 13-144 0,0 0 0 16,124-17 144-16,-124 17-144 0,0 0 0 15,124-23 0-15,-124 23 0 0,0 0 0 16,129-12 0-16,-129 12 0 0,0 0 0 0,115 0 0 0,-115 0 0 0,0 0 0 16,103 14 0-16,-103-14 0 0,0 0 0 0,95 17 0 15,-95-17 0-15,0 0 0 0,95 16 0 0,-95-16 0 0,0 0 0 0,97 19 0 16,-97-19 0-16,0 0 0 15,101 16 0-15,-101-16 128 0,0 0-128 0,105 9 0 16,-105-9 0-16,0 0 0 0,111-7 0 0,-111 7 0 16,0 0 0-16,107-26 0 0,-107 26 0 0,0 0 144 15,113-28-144-15,-113 28 0 0,0 0 0 0,106-23 0 16,-106 23 0-16,0 0 0 0,103-17 0 0,-103 17 0 16,0 0 0-16,106-11 0 0,-106 11 0 0,0 0 0 15,107-10 0-15,-107 10 0 0,0 0 0 0,0 0 0 16,120-23 0-16,-120 23 0 0,0 0 0 0,0 0 0 15,110-24 0-15,-84 19 0 0,0-1 0 0,-2-1 0 16,-1 6 0-16,0 1 0 0,-1 0 0 0,-3 0 0 0,1 0 0 0,-1 1 0 16,2 3 0-16,0 1 0 0,-1-1 0 0,1-1 0 15,2-1 0-15,1-1 0 16,-3 1 0-16,2 0 0 0,3 1 0 0,0-3 0 0,-3 0 0 16,0-3 0-16,-1 1 0 0,3 0 0 0,-4 1 0 0,-2-3 0 15,0 1 0-15,-2-1 0 0,2 1 0 0,-5-1 0 16,2 3 0-16,-4 1 0 0,2 0 0 0,-5 0 0 15,1 0 0-15,3 0 0 0,-3 0 0 0,0 1 0 16,1 3 0-16,3-1 0 0,-7-1 0 0,3 0 0 16,-3 0 0-16,0-1 0 0,2-1 0 0,-2 2 0 15,2-2 0-15,-6 0 0 0,2 2 0 0,-1-2 0 0,-2 0 0 0,3 0 0 16,-5 1 0-16,2-1 0 0,-1 2 0 0,1 0 0 16,0-2 0-16,0 3 0 0,-1-3 0 0,-1 0 0 15,0 0 0-15,0-3 0 0,0 1 128 0,-1 0-128 16,1 1 0-16,-4-1 0 0,1-3 0 0,-1-4 0 15,-1 6 0-15,0-6 0 0,-1-2 0 0,3-3 0 16,-4 4 0-16,3-4 0 0,1-3 0 0,-1-1 0 16,1 1 0-16,1-4 0 0,2 0 0 0,0-3 0 15,0-6 0-15,2 4 0 0,1-5 0 0,-3-3 0 0,2 5 0 16,0-2 0-16,0-6 0 0,1 2-144 0,-1 2 144 0,0-2-192 16,-1 4 192-16,3-4-192 0,-2 5 192 0,-2-3-192 15,0 2 192-15,0 1 0 0,1 2 0 16,1 2-128-16,-2-2 128 0,0 6 0 0,0-1 0 0,0 1-128 15,0-3 128-15,0 4 0 0,0 0 0 0,0 0 0 16,0 1 0-16,2-3 0 0,-2 0 0 0,2-1 0 16,-2 3 0-16,0 2 0 0,-2 0 0 0,0 0 0 15,0 1 0-15,1 1 0 0,-5 1 0 0,1 4 0 16,0-2 0-16,-2 0 0 0,2 5 0 0,-2-3 128 16,0 3-128-16,-2-1 0 0,4 3 128 0,-6-4-128 0,3 5 128 0,-3-5-128 15,3 2 128-15,-5-1-128 16,6 1 0-16,-7-1 0 0,4 5 0 0,0-2 128 0,-3-2-128 0,3 4 0 15,-6-1 0-15,2-1 0 0,0 6 0 0,2-6 0 16,-2 0 0-16,2 2 0 16,2-2 0-16,-6-4 0 0,2 6 0 0,-2-2 0 0,1 0 0 0,-1 3 0 15,-3-1 0-15,-4 3 0 0,-1 1 0 0,-3 2 0 16,1 1 0-16,-2 0 0 16,1 3 0-16,-5-1 0 0,-3 6 0 0,2-5 128 0,0 1-128 0,2 1 0 0,1-2 0 0,-1-3 128 15,-1 1-128-15,1-1 0 16,-2-2 0-16,2-2 0 0,-6 2 0 0,2-2 0 0,-1 2 0 0,-3 0 0 15,-1 2 0-15,-2 0 0 16,-7 3 0-16,6-2 0 0,-6 1 0 0,4-2 0 16,-2 1 0-16,1 2 0 0,6-1 0 0,-5 1 0 0,0-3 0 0,-2 1 0 15,5 4 0-15,-3-1 0 16,-1-1 0-16,-4 5-128 0,-1-3 128 0,-1 4-160 16,0-4 160-16,1 1-160 0,4-1 0 0,4-3 0 15,2-3 0-15,1 3 0 0,-5-4-16 0,0 3 0 16,3-3 0-16,-3-3 0 0,1 6 0 0,0 1 0 15,-3-1 0-15,0 1 0 0,-7 1 176 0,4 2 0 16,3-2 0-16,0-1 0 0,3 5 0 0,2-4 0 0,-3 0 0 0,3 4 0 16,2-2 0-16,-2 3 0 0,0-1 0 0,2-4 0 15,2 5 0-15,-4-4 0 0,-1 1 0 0,-1-6 0 0,4 1 0 0,3-2 0 16,3-3 0-16,0-6 0 0,1 2 0 0,4-5-160 16,-1 3 160-16,2-3 0 0,0-2-432 0,0 4 32 15,-3-3 0-15,3 1 0 0,0 3 144 0,-1-1 16 16,1 3 16-16,-2-2 0 0,2 1 224 0,0 4 0 15,-1 1 0-15,-4-1 0 0,1 1 0 0,-1 1 0 0,0 2 128 0,-2 0-128 16,0 2 192-16,2-2 0 16,4 3-16-16,-6-6 0 0,7 3-48 0,-2 0 0 0,4-2 0 0,0 0 0 15,0 0-128-15,-4 1 0 0,4-1 0 0,-3-2 128 32,2 3-128-32,-2-1 0 0,3-2 0 0,-4 4 0 0,2 0 0 0,-5 4 0 0,2 1 0 0,-2-1 0 15,-1-1 0-15,0 6 0 0,0-4 0 0,1 0 0 16,4 2 0-16,-1-1 0 15,4-1 176-15,0-4-176 0,1 3 192 0,3 1-48 16,1-3-16-16,0 0 0 0,2-1-128 0,-2-1 0 16,-2 0 0-16,4-1 128 0,2-1-128 0,1 0 0 15,-1 0 0-15,-3-3 0 0,5 3 0 0,-3 1 0 16,1-1 0-16,-1 2 0 0,-1 0 0 0,0 0 0 16,0 2 0-16,-2-1 0 0,0 1 0 0,-2 3 0 15,-1-1 0-15,0-1 0 0,1 1 192 0,2-1 16 16,0 4 0-16,0-3 0 0,6-1-32 0,-3-3-16 15,4 2 0-15,0-2 0 0,4 2-160 0,-4-2 0 0,3 0 0 0,-1 0 128 16,4 0-128-16,-3 0 0 16,-1-2 0-16,3 0 0 0,-5 2 0 0,4-1 0 0,-1 1 0 0,-1 0 0 15,3 1 0-15,-3-1 0 0,2 6 0 0,-1 2 0 16,1-3 0-16,-1 6 0 0,1-2 0 0,1-1 0 16,2 3 0-16,0 1 0 0,2-3 0 0,-2 3 0 15,2-3 0-15,0 3 0 0,1 0 0 0,-1-3 0 16,1 1-192-16,1-3 48 0,1 0 0 0,0 2 0 15,2-4 144-15,0-2-128 0,0 6 128 0,2-4-128 0,-2-1 128 0,-2 5 0 16,2-4 0-16,0-2 0 0,-1 6 0 0,1-2 0 16,0-5 0-16,0 1 0 15,0 2-480-15,3-5-16 0</inkml:trace>
  <inkml:trace contextRef="#ctx0" brushRef="#br0" timeOffset="47267.53">4188 15948 11967 0,'-15'2'1072'0,"4"-2"-864"0,1 0-208 0,5-2 0 0,3-1 784 0,-7 1 112 0,-8-5 32 0,-8-3 0 0,-6-8 112 0,1 1 32 0,2-4 0 0,4 2 0 0,3 1-816 0,2 1-256 0,2 5 160 0,-3 1-160 15,3 4-208-15,-2 2-128 0,0 9-32 0,-2 3 0 16,1 1 96-16,-2 10 16 0,-8 8 0 0,2 3 0 16,-1 6 400-16,3 4 96 0,-2 1 16 0,5 1 0 15,2 0 128-15,4-1 48 0,1-2 0 0,2 0 0 16,5-1-112-16,4-2-32 15,-2-2 0-15,5 2 0 0,4 1-96 0,5 4 0 16,-3 5-16-16,4-1 0 0,3 3-176 0,-1 0 0 0,-1 4 0 0,1-4 0 16,1 3 0-16,-2-5 160 15,1 4-160-15,4-5 160 0,-4 3 352 0,-1-4 64 16,3-3 0-16,1-3 16 0,0 5 176 0,5-6 48 16,-1-1 0-16,-1-2 0 0,3-7 32 0,0 4 16 15,4-6 0-15,1 6 0 0,-24-30-192 0,0 0-32 16,88 82-16-16,-88-82 0 0,0 0-224 0,102 80-32 15,-102-80-16-15,0 0 0 0,119 80-160 0,-119-80-48 16,0 0 0-16,124 68 0 0,-124-68 32 0,0 0 0 16,108 56 0-16,-108-56 0 0,0 0 16 0,132 52 16 15,-132-52 0-15,105 28 0 0,-105-28-48 0,122 22-16 0,-122-22 0 0,132 9 0 16,-132-9-144-16,124 5 0 0,-124-5 144 0,120 7-144 16,-120-7 0-16,117 4 0 0,-117-4 0 0,129 5 0 15,-129-5 0-15,132 9 0 0,-132-9 0 0,131 10 0 16,-131-10 0-16,117 16 0 0,-117-16 0 0,118 7 0 15,-118-7 0-15,122 3 0 0,-122-3 0 0,136-7 0 16,-136 7 0-16,143-8 0 0,-143 8 0 0,125-16 0 16,-67 4 0-16,-1 1 0 0,4-4-160 0,2-4 160 15,-4 1-160-15,4 1 160 0,5-1-128 0,-2 1 128 16,-1-1 0-16,-6 1 0 0,-3 3 0 0,-2-10-128 0,1 3 128 0,1-5 0 16,-5 0 0-16,1 1 0 15,0 1 0-15,2-4 0 0,2 2 0 0,-4-4 0 0,2 2 0 0,-3-5 0 16,-7-2 0-16,-1 4-128 15,-8-4-32-15,-2 2 0 0,-3-2 0 0,-2 2 0 16,-2 0-288-16,-4-5-64 0,-1-1-16 0,-5-1 0 0,0 2 1040 0,-9-2 224 16,0 2 32-16,-6-2 16 15,3 1-1424-15,-8-2-272 0,1 2-64 0,-4 1-16 0,2 0 992 0,-9-1 240 16,1 4 16-16,-4-3 16 0,-2 0 48 0,-6 1 0 0,-1 2 0 0,-5 1 0 16,1 4 0-16,-1 0 16 15,-6 4 0-15,1-3 0 0,-4 1 96 0,0-2 16 16,-7-5 0-16,1 2 0 0,1-3 128 0,1 1 16 15,1-2 16-15,5 2 0 0,1 1-192 0,-1-5-32 16,-6 1-16-16,2 0 0 0,-1 1-208 0,-3 2-32 16,1 0-128-16,-4 6 192 0,2 1-192 0,-9 0 0 15,-3 0 128-15,0 5-128 0,-4 3 0 0,0-1 128 16,2 3-128-16,-5 3 0 0,0 1 128 0,-4 7-128 0,2 1 0 0,-7 1 144 0,2 2-144 0,-9 3 0 16,0 1 0-16,2 8 0 15,-2 3 0-15,-3 8 0 0,-7 9 0 0,-6 3 0 16,-8 4 0-16,-4 6 0 0,-2 5 0 0,-3 9-176 0,-1 8-176 0,-3 2-32 15,-3 0-16-15,16-8 0 0,5-9 240 0,-4 3 160 16,2 4-192-16,2-8 192 0,4-4 128 0,1-4 144 16,-2-2 32-16,11-1 0 0,9 0-96 0,-2-1-16 15,8 1 0-15,-6 1 0 0,1 0-192 0,-8 8 0 16,-4 6 0-16,5 9-18224 16</inkml:trace>
</inkml:ink>
</file>

<file path=ppt/ink/ink3.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0:59:52.203"/>
    </inkml:context>
    <inkml:brush xml:id="br0">
      <inkml:brushProperty name="width" value="0.05292" units="cm"/>
      <inkml:brushProperty name="height" value="0.05292" units="cm"/>
      <inkml:brushProperty name="color" value="#FF0000"/>
    </inkml:brush>
  </inkml:definitions>
  <inkml:trace contextRef="#ctx0" brushRef="#br0">18688 5740 16575 0,'-3'2'1472'0,"1"0"-1168"0,2-1-304 0,2-1 0 0,0 0 0 0,-2-1 0 0,1 1-128 0,3-2 128 16,-2 0-1728-16,-2 0-240 0,0 1-48 0,0-1-16 16,-7 2 944-16,0 0 192 0,-2 0 48 0,-1 2 0 0,-1 1 2224 0,-1-1 448 0,1 0 96 0,1-1 0 15,-6 4 160-15,2-3 32 0,2 2 0 0,-2-1 0 16,-1-1-1056-16,-1 5-208 0,0-2-32 0,0 0-16 15,-1 6-800-15,-2-2 0 0,5 4 0 0,-5 3-192 16,0 0-128-16,-1 3 0 0,1 4-16 0,-5 1 0 16,3-1 336-16,0 5 0 0,0-1 0 0,0 5 0 0,2-4 256 15,0 3 64-15,1 2 0 0,-4 2 16 0,3-4-208 0,-1 4-128 16,3 2 128-16,-4-1-128 0,2 3 240 0,-4-1-32 16,2 7 0-16,1-3 0 0,0 0 496 0,1-2 80 15,0 2 32-15,-2 1 0 0,4 1 16 0,1-4 16 16,4 0 0-16,-4 0 0 0,6 2-144 0,-1-1-48 15,2 3 0-15,1-2 0 0,3 5-336 0,-2-4-80 16,1 3-16-16,5-3 0 0,-5-3-80 0,1 0-16 16,5 0 0-16,-2-3 0 0,2 1 144 0,0-3 32 15,2 3 0-15,-2-1 0 0,2 0 64 0,0-1 16 16,3 2 0-16,-2-1 0 0,4 1 0 0,-1 1 16 16,1 1 0-16,1-2 0 0,-1 2-128 0,2 0-16 15,1 0-16-15,3-7 0 0,-3 4-80 0,4-2-16 16,-4-4 0-16,4 0 0 0,2 1 32 0,1-3 0 0,3-1 0 0,-1-3 0 15,2 3 0-15,1-4 0 0,3 6 0 0,-25-30 0 16,49 48-176-16,-49-48 0 0,52 46 144 0,-52-46-144 16,57 43 0-16,-57-43 128 0,56 42-128 0,-56-42 0 15,61 49 128-15,-61-49-128 0,66 47 160 0,-66-47-160 16,73 52 160-16,-73-52-160 0,70 50 160 0,-70-50-160 16,68 49 128-16,-68-49-128 0,58 49 0 0,-58-49 144 15,57 44-144-15,-57-44 0 0,65 47 0 0,-65-47 128 16,68 43-128-16,-68-43 0 0,69 49 144 0,-69-49-144 15,75 49 128-15,-75-49-128 0,82 47 160 0,-82-47-160 0,86 43 160 0,-86-43-160 16,88 46 160 0,-88-46-160-16,84 40 176 0,-84-40-176 0,87 33 192 0,-87-33-192 0,96 29 160 0,-96-29-160 15,105 21 128-15,-105-21-128 0,113 21 144 0,-113-21-144 16,118 23 160-16,-118-23-160 0,117 24 128 0,-117-24-128 16,105 19 0-16,-105-19 144 15,104 21-144-15,-104-21 192 0,106 21-192 0,-106-21 192 0,114 21-192 0,-114-21 160 16,125 17-160-16,-125-17 160 0,126 7-160 0,-126-7 0 15,120 0 144-15,-120 0-144 0,118-5 0 0,-118 5 0 16,131-9 0-16,-131 9 128 0,140-14-128 0,-140 14 0 16,139-17 0-16,-139 17 0 0,125-17 0 0,-125 17 0 15,126-19 0-15,-126 19 0 0,125-18 0 0,-125 18 0 0,131-10 0 16,-131 10 0-16,134-16 0 0,-134 16 0 0,133-24 0 0,-133 24 0 16,122-30 0-16,-122 30 0 0,125-40 0 0,-125 40 128 15,129-49-128-15,-129 49 0 0,124-47 0 0,-124 47 0 16,120-47 0-16,-120 47 0 0,99-42 0 0,-99 42 0 15,93-40 0-15,-93 40 0 0,87-45 0 0,-87 45 0 16,85-47 0-16,-85 47 0 0,89-58 0 0,-89 58 0 16,85-67 0-16,-39 28 0 0,-6 1 0 0,2-6 0 15,-2-3 0-15,-5 0 0 0,-1-5 0 0,-2 0 0 16,-1 5 0-16,-1-6 0 0,-8 1 0 0,3-2 0 16,1-1 0-16,-5-3 0 0,0 2 0 0,-2-1 0 0,0-2 0 0,-1 1 0 15,-1 2 0-15,0-1 0 0,-4 5 0 0,1-4 0 16,0 5 0-16,-6-1 0 0,1 2 0 0,-4 4 0 15,-3-2 0-15,-4 4 0 0,-1 1 0 0,-4 1 0 16,0 3 0-16,-4 1 0 0,3 5 0 0,-5-5 0 16,3 1 0-16,-1-1 0 0,1 1 0 0,0-1 0 15,1 0 0-15,-2-1 0 0,3-3 0 0,-6 1 0 16,2-1 0-16,-4 0 0 0,0 0 0 0,-3 2 0 16,-5-2 0-16,-1 4 0 0,3-2 0 0,-5 0 0 15,1 0 0-15,-5 0 0 16,5 0 0-16,-4 5 0 0,1 2 0 0,-5 0 0 0,0-2 0 0,-5 5 0 15,-1-1 0-15,-2 0 0 0,2 6 0 0,-7-4 0 0,2 4 0 16,-2-1 0 0,-2 0 0-16,2 3 0 0,0 2 0 0,0 1 0 0,2 2 0 0,-4-1 0 0,0 2 0 0,-2-3 0 15,1 1 0-15,-4 0 0 0,3 0 0 0,-1 3 0 16,0-1 0-16,-4 5-192 0,2-2 192 0,-2 0-192 16,1 7 64-16,-3-2 0 0,1 6 0 0,-6 1 0 15,0 0 128-15,-5 2 0 16,4 0-144-16,-1 0 144 0,4 2 0 0,0-4 0 15,4 2-144-15,-1-3 144 0,2-1 0 0,1-5-128 0,-1 4 128 0,-2-4 0 16,-1 4-192-16,-2-2 64 0,0 0 128 0,4 2-208 16,1 0 208-16,-2-4-176 0,-1 4 176 0,0-2-160 0,1-3 160 15,1 3 0-15,-4-4 0 0,-2 2 0 16,2-1 0-16,2 1 0 0,1-1 0 0,1-1 0 0,1 1 0 0,0-4-160 16,-1 5 160-16,-4-5 0 0,2 7-192 0,-4-3 192 31,0 6-192-31,-7 3 192 0,1 1 0 0,2 0 0 15,0 1 0-15,2-1 0 0,1 2 0 0,3 0 0 0,0-2 0 0,-2 2 0 0,0 5 144 0,-3 1-144 32,-7 4 128-32,1 1-128 0,1 6 0 0,-1 0 0 0,-1 5 128 0,4-3-128 0,4 0 0 0,1-2 0 15,3 2 0-15,-4-2 128 0,1 1-128 0,4 0 0 16,3 3-160-16,8 1-12304 16,9 1-2448-16</inkml:trace>
</inkml:ink>
</file>

<file path=ppt/ink/ink4.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03:47.606"/>
    </inkml:context>
    <inkml:brush xml:id="br0">
      <inkml:brushProperty name="width" value="0.05292" units="cm"/>
      <inkml:brushProperty name="height" value="0.05292" units="cm"/>
      <inkml:brushProperty name="color" value="#FF0000"/>
    </inkml:brush>
  </inkml:definitions>
  <inkml:trace contextRef="#ctx0" brushRef="#br0">3606 11477 23039 0,'0'4'2048'0,"0"-2"-1648"0,2-1-400 0,-2-1 0 0,2 0 368 0,-2 0-16 0,2 2 0 0,1 3 0 0,-6 2-976 0,-1 0-192 0,-3 5-32 0,-5 2-16 0,1 2-688 0,-8 0-144 0,2 1-32 0,-4 0 0 0,2 1 1232 0,-2-2 240 15,5-4 64-15,4-4 0 0,7 3 192 0,-2-6 0 16,5-1 144-16,2-4-144 0,4 1 656 0,-1-1 48 16,1 0 0-16,1 2 0 0,-2 0-416 0,1 1-80 0,1 1-16 0,-2 1 0 15,1-1-48-15,1 6-16 0,0-1 0 0,-3 5 0 16,3 1 400-16,-1-1 80 0,3 2 16 0,-4 0 0 15,3 3-48-15,-1 0-16 0,2 2 0 0,-6 3 0 16,3-1-80-16,-2-1-16 0,-1-1 0 0,-2 2 0 16,-1 3-240-16,-2-1-48 15,1-1-16-15,-6 4 0 0,4-4-160 0,-4 6 0 0,2-4 0 0,0 2 0 16,0 1 0-16,0 1 0 0,2 0 0 0,-4 4 192 16,4 5 704-16,0-1 160 15,-2 4 32-15,0 5 0 0,4 3-192 0,-6 1-16 16,4 3-16-16,-1 2 0 0,-1-4-272 0,4 0-48 0,0-3-16 0,-1 1 0 0,2-3-272 0,-1 4-64 15,3 3-16-15,-2-2 0 0,-1-3-176 0,1 5 0 16,2 3 0-16,-2-1 0 0,2-2 0 0,0 2-144 16,2-2 144-16,0-2 0 0,-1-3 0 0,1-2-128 15,3 0 128-15,-3 2 0 0,5-4 0 0,-2 6 0 16,4-6 0-16,-2 5 0 0,3 1 0 0,-1-4 0 16,0 3 0-16,-2-6 0 0,3 6 0 0,-5-8-128 15,1 5 128-15,-1-5 0 0,0 0-176 0,-1-4 176 16,-1 1-160-16,1-1 160 15,-3-2-672-15,-1-1-32 0,0 0-16 0,-3 3 0 16,1 4-48-16,-1-3-16 0,1-1 0 0,0 0 0 31,0-1-16-31,2-4 0 0,0-4 0 0,0 3 0 0,0-3 64 0,0-1 16 0,4-2 0 0,-1 1 0 16,-1 0 64-16,2 3 16 0,1 0 0 0,-2-3 0 0,3 3 256 0,-3-2 48 0,4 0 16 0,-4-4 0 16,4 1 320-16,2-3 0 0,-4 3 0 0,6-4 0 15,-2-1 0-15,-1-2 0 0,4-2 144 0,1-6-144 16,-13-10 448-16,0 0 0 0,47 37 16 0,-47-37 0 15,0 0 0-15,57 33 0 16,-57-33 0-16,0 0 0 0,70 40-64 0,-70-40-16 0,0 0 0 0,91 41 0 16,-91-41-16-16,74 32-16 0,-74-32 0 0,84 26 0 15,-84-26 64-15,103 30 16 0,-103-30 0 0,101 26 0 16,-101-26-48-16,94 26-16 0,-94-26 0 0,94 26 0 16,-94-26-48-16,110 23 0 0,-110-23 0 0,120 17 0 0,-120-17-64 15,131 12-32-15,-131-12 0 0,136 11 0 0,-136-11 144 0,124 14 16 31,-124-14 16-31,127 10 0 0,-127-10 112 0,137 5 32 16,-60-6 0-16,1-3 0 0,6-3-160 0,-7 2-16 16,-77 5-16-16,151-12 0 0,-151 12-192 0,154-13-32 15,-71 3-128-15,5 1 192 0,2-1-192 0,-1-1 0 16,-4 3 0-16,1-3 0 0,-3 3 0 0,6-3 0 16,5 1 0-16,2-3 0 0,7 5 0 0,-4-6-128 15,-1 3 128-15,-7-1 0 0,3 0 0 0,5 3 0 16,6 1 0-16,-1 2 0 0,-3 1 0 0,-5-2 0 15,-2 2 0-15,2 5 0 0,5 0 0 0,5 3 176 0,2-1-176 16,-8-2 160-16,-11 0 16 0,6-2 0 0,10 1 0 0,0-1 0 16,8-2-176-16,-2-3 128 0,-4-6-128 0,-3-3 128 15,1-2-128-15,5-1 0 0,6 4 0 0,-4-1 0 16,-1 0 0-16,-6-1 0 0,-2-1 0 0,3 4 0 16,2 1 0-16,2 2 0 0,1-1 0 0,-3-2 0 15,-10 7 0-15,5-7 0 0,3 5 0 0,6-1 0 16,1 3 0-16,-3-2 160 0,-8 4-160 0,5 0 160 15,-3-6-160-15,8 3 0 0,5-5 144 0,-8 5-144 16,-6-1 0-16,2 4 0 0,-2-2 0 0,5-2 128 16,5-1-128-16,-3 1 0 0,-6 5 0 0,-1 1 0 0,0 1 192 15,0-3-16-15,5 2-16 0,-4 3 0 0,-3 1 96 0,-5 3 0 16,-3 3 16-16,2-4 0 0,3-1-32 0,0 1-16 16,6-1 0-16,-6 3 0 0,-8 1-80 0,-1-3-16 15,0-3 0-15,3 0 0 0,1 0-128 0,1-2 0 16,0 4 0-16,-5 0 128 0,-7 7-128 0,0-2 0 15,0-2 144-15,-1 3-144 0,7-1 128 0,-1-1-128 16,2 6 160-16,-6 0-160 0,-1 4 224 0,-2-1-48 16,6 1-16-16,-3 1 0 0,8 3-16 0,-4 1 0 15,0-2 0-15,-7 0 0 0,-3-2-144 0,-6 1 0 16,-1-3 0-16,7 1 128 0,3 3-128 0,4 0 0 16,-2-1 0-16,-2-6 0 0,-4 2 0 0,-1-2 0 15,0-3 0-15,0 3 0 0,2 0 0 0,1-1 0 0,4 1 0 16,-5-3 0-16,-6 1 0 0,-3-1 0 15,4 1 0-15,-1-3 0 0,1 2 0 0,2-2 0 0,1-2 0 0,0 0 0 16,2-3 0-16,0 0 0 0,-4-2 128 0,-2-2-128 16,1-3 0-16,-3 1 0 0,3 3 0 0,-2-5 128 15,5 5-128-15,-1-3 0 0,3 1 0 0,-5 3 0 16,-3 0-192-16,-4 0 192 0,-65 0-160 0,129 7 160 16,-129-7 0-16,129 5 0 0,-60-3-128 0,-1-2 128 15,2 0 0-15,-2 0 0 0,-7 1 0 0,2 1 0 16,3 0 0-16,-3 1 0 0,-63-3 0 0,127 0 0 15,-59 2 0-15,0-2 0 0,2 2 0 0,-4-1 0 0,0 3 0 16,-5-1 128-16,-61-3-128 0,118 7 0 0,-118-7 128 0,115 6-128 16,-115-6 0-16,121 0 0 0,-59-4 0 0,-62 4 0 15,124-7 0-15,-124 7 0 0,110-9 0 0,-110 9 0 16,103-8 0-16,-103 8 0 0,90-7 0 0,-90 7 0 16,89-12 0-16,-89 12 0 0,80-9 0 0,-80 9 0 15,79-11 0-15,-79 11 0 0,75-10 0 0,-75 10 0 16,68-12 0-16,-68 12 0 0,62-14 0 0,-62 14 0 15,0 0 0-15,79-14 0 0,-79 14 0 0,0 0 0 16,66-11 0-16,-66 11 0 0,0 0 0 0,0 0 0 16,66-1 0-16,-66 1 0 0,0 0 0 0,0 0 0 15,0 0 0-15,0 0 0 0,0 0 880 0,0 0 112 16,0 0 32-16,0 0 0 16,0 0-1632-16,0 0-320 0,0 0-64 0,0 0-16 0,58-23 816 0,-58 23 192 0,0 0 0 0,-7-21 0 15,7 21 0-15,-11-28 0 0,6 11 0 0,2-4 0 16,-6-2 0-16,4-3 0 0,1-3 0 0,-3-6 0 15,6 0 0-15,-3-3 0 0,1-2 0 0,1-2 0 16,0-5 0-16,-3 0 0 0,1-6 0 0,1-2-144 16,-2 1 144-16,3 2 0 0,-3-1-144 0,-1-1 144 15,3 0 0-15,-1-3 0 0,-1 1 0 0,0 0 0 16,2 2 0-16,-1 2 0 0,2 3 0 0,-3-3 0 16,2 2 0-16,-1-3 0 0,2-1 0 0,-1-3 0 15,1 1 0-15,-3-1 0 0,1-1 0 0,1-5 128 0,-2 2-128 0,-2-5 128 16,2-2-128-16,-2-1 128 15,1 4-128-15,1-6 0 0,0-2 0 0,1-6 0 0,-3 3 0 0,4 1 0 16,-1 0 0-16,3 3 0 0,-3 6 0 0,4 0 0 16,0 7 0-16,2 0 0 0,1 1 0 0,-1 1 0 15,2-1 0-15,-3-4 0 0,6 1 0 0,-7 1 0 16,4 1 0-16,-1-2 0 0,-1-2 0 0,2 4 0 16,1 2 0-16,-2-4 0 0,1 2 0 0,-1-6-176 15,-1 6 176-15,0 1-128 0,-2 3-96 0,0-1-16 16,-2 2 0-16,-1 3 0 15,-3 4-144-15,3 4-16 0,-6 5-16 0,2 1 0 0,0 4 224 0,0-2 64 0,0 5 0 0,-2 1 0 16,1 1 128-16,1-2 0 0,-2-1 0 0,0 3 128 16,-1-5-128-16,-1 5 0 0,-1 0 0 0,-2 4 0 15,-1 3 0-15,-5 2 0 0,1 5 0 0,-2 0 0 16,-1 5-176-16,-1-1 176 0,-5 5-208 0,2-2 80 16,-4 1 128-16,3 3 0 0,-7 3 0 0,3 0 0 15,1 0 0-15,-4 0 144 0,2 0-144 0,-1 0 0 16,0 0 0-16,-4-2 0 0,-1 0 0 0,-4-3 0 15,2 0 0-15,-3 0-192 0,-1 3 16 0,-6-1 16 16,-3 1 0-16,4 2 0 0,-6-2 0 0,2 2 0 16,1 0 160-16,-2 0 0 0,-3 0 0 0,-1 2 0 15,1-2 192-15,-3 2 0 0,1-2 16 0,-5 1 0 0,-3 3 112 16,1-1 32-16,0 3 0 0,5-5 0 16,-2 1-160-16,1-4-48 0,-1-3 0 0,-3 0 0 0,1 0-144 15,-1-6 0-15,-6 4 0 0,3-3 0 0,-3 4-320 0,-1-2 0 16,-2-1 0-16,4-1 0 0,1-1 144 0,-3-1 48 15,0 3 0-15,-4-3 0 0,0 5 288 0,-3-3 64 16,5 3 16-16,0-4 0 0,4 4 112 0,-4-5 32 16,0 7 0-16,-2-2 0 0,1-2-208 0,-8 4-48 15,0-2 0-15,2 0 0 0,6 4-128 0,-3-1 0 16,1 2 0-16,-2-1 0 0,3 3 0 0,-3-5 0 16,-4 1 0-16,2 1 0 0,2-1 0 0,0 1 0 15,0 3 0-15,1 0 0 0,-2 0-224 0,-5 0 80 0,-3-4 16 0,0 4 0 16,6-2 128-16,-4 2-128 15,3 2 128-15,-1 3-128 0,-1-1 128 0,-3-1 0 0,-3-1 0 0,0 0 0 16,5 0 0-16,-4 3 0 0,2 2 0 0,0-2 0 16,0 5 0-16,-3-3 0 0,-4 6 0 0,0-5 0 15,4 6 0-15,0 0 0 0,-3 2 0 0,0-2 0 16,-8 8 0-16,3-2 0 0,3 2-176 0,1-3 176 16,4-1-192-16,3-1 192 0,0-3-208 0,-2 2 80 15,-6 1 128-15,1 1 0 0,7-1 0 0,-2-1 0 16,6-2 0-16,-2-4 0 0,0 6 0 0,-6 0 0 15,-1 1 0-15,0 2 0 0,2 2 0 0,-2 2 0 16,7 1 0-16,-7 2 0 0,3-1 0 0,-5-3 128 0,0 1-128 0,4 1 176 16,1-1-176-16,4-1 192 0,5-1-32 0,0-1 0 15,0-3 0-15,-1-3 0 0,3-5-160 0,3 1 0 16,2-3 144-16,-3 2-144 0,6-4 0 0,-3-3 0 16,4 3 0-16,-4 0 0 0,-2-3 0 0,-1 1 0 15,3 1 0-15,-2-1 0 0,4 4 0 0,3-3 0 16,6-1 0-16,-4-1 0 0,0 0 0 0,0-1 0 15,-2 3 0-15,1-4 128 0,1 2-128 0,-2-2 0 16,4 1 0-16,-2-1 0 0,5 2 0 0,2-4 0 16,0 2 0-16,-2-1 0 0,-1-1 0 0,4-5 0 15,1 4 0-15,2-4 0 0,3-2 0 0,-2-5-208 0,0 3 80 0,0-2 128 16,6-3-448-16,-1 2 48 0,-1-2 0 0,-2 2 0 16,-3-1 144-16,1 1 16 0,0 2 16 0,4-2 0 15,-4 1 224-15,4 3 0 0,-1-1 0 0,1 6 0 16,2 0 0-16,-1-2 0 15,1 5 192-15,-1 1-192 0,-3-5 192 0,2 1-192 0,-1 0 192 0,-2 1-192 16,-1 1 0-16,5-1 0 0,1 3 0 0,1 2 0 16,-1 1 128-16,-3 2-128 0,3-3 0 0,-3 1 0 15,3 0 0-15,-4-4 128 0,-2 0-128 0,0 1 0 16,1-1 272-16,1-2-48 0,3 1-16 0,-1-2 0 16,-2 3-80-16,0 2 0 0,1 0-128 0,-2 0 192 15,6 2-32-15,-7-4-16 0,-5 2 0 0,2-2 0 0,-2-1-144 0,2-1 128 16,1-3-128-16,2 4 128 15,-1 1-128-15,3-1 0 0,2-1 0 0,-1-3 0 0,1 4 0 0,-4-3 0 32,0-4 0-32,-1 3 0 0,-4-7 0 0,3 5-224 0,1-3 80 0,3 4 16 0,2-3-32 0,-2 6 0 15,1-4 0-15,-1 4 0 0,0 1 160 0,-3 1-192 16,-1 1 192-16,-3-1-192 0,0 1 192 0,2-2 0 16,0 1 0-16,5-2 0 0,-2-2 0 0,4 2 0 15,-4-2 0-15,0-4 0 0,2 4 0 0,-2-3 0 16,-1 5 0-16,-6-1 0 0,1 1 0 0,-1 3 0 15,0 4 0-15,4-2 0 0,-4 4 0 0,4-3 0 16,0 3 0-16,-2 1 0 0,3 0 192 0,-6 6-16 0,-3 1-16 0,3-2 0 16,-1 9 0-16,6-5 0 15,7 0 0-15,1-5 0 0,1 2-160 0,6-5 0 0,2-4 0 0,1 0 0 32,2-2-288-32,-3-2-144 0</inkml:trace>
  <inkml:trace contextRef="#ctx0" brushRef="#br0" timeOffset="11644.79">8554 13459 8287 0,'-7'2'736'0,"3"-2"-592"0,2 0-144 0,1 0 0 0,1 0 464 0,-2-2 64 0,0 2 16 0,-7 0 0 0,1 2-96 0,-4 0 0 0,1 5-16 0,-5-2 0 15,1 0-288-15,-3 6-144 0,-1-3 160 0,-2 6-160 31,0-1-464-31,0-1-192 0,2 3-48 0,0 1 0 16,-5-2 0-16,-1-2-16 16,3 2 0-16,1-2 0 0,-4-3 720 0,4 2 368 0,2-4-48 0,2 3 0 0,5-1 224 0,-6-4 32 0,4 7 16 0,2 0 0 15,2 0-96-15,-3 4-32 0,5 2 0 0,-3 1 0 16,2 0 368-16,2 0 64 0,2 0 0 0,0 2 16 16,3 3 48-16,-5-1 0 0,6 2 0 0,-1-3 0 0,-2 6-288 0,3-2-48 15,-1-3-16-15,0 3 0 0,2-3-96 0,0-1 0 16,0 1-16-16,0-2 0 15,4 1 0-15,-3-4 0 0,5-3 0 0,1 1 0 0,-2-2-128 0,3-2-32 32,-8-12 0-32,0 0 0 0,0 0-80 0,0 0 0 0,48 39-16 0,-48-39 0 0,0 0-32 0,0 0 0 15,0 0 0-15,0 0 0 0,80 31 64 0,-80-31 16 16,0 0 0-16,0 0 0 0,69 31 112 0,-69-31 32 16,0 0 0-16,0 0 0 0,77 33-128 0,-77-33-32 15,0 0 0-15,0 0 0 0,80 37-128 0,-80-37-16 16,0 0-128-16,70 26 192 0,-70-26-192 0,0 0 0 15,75 33 0-15,-75-33 0 0,0 0 0 0,75 33 0 16,-75-33 0-16,0 0 0 0,80 32 896 0,-80-32 256 0,0 0 32 0,87 33 16 16,-87-33-1200-16,0 0-384 0,103 26 0 0,-103-26 0 15,78 14 640-15,-78-14 128 0,77 14 32 0,-77-14 0 16,0 0-160-16,106 5-48 16,-106-5 0-16,0 0 0 0,114-5-208 0,-114 5 128 0,83-14-128 0,-83 14 0 15,94-23 0-15,-94 23 128 0,107-29-128 0,-107 29 0 16,109-30 0-16,-109 30 0 0,103-26 0 0,-103 26 0 15,93-21-208-15,-93 21 64 0,85-12 16 0,-85 12 0 16,85-12 128-16,-85 12-160 0,89-11 160 0,-89 11-160 16,94-7 160-16,-94 7 0 0,103-5 0 0,-103 5 0 15,98-9 0-15,-98 9 0 0,87-3 0 0,-87 3 0 0,87 0 0 0,-87 0 0 16,84 0 0-16,-84 0 0 0,83 0 0 16,-83 0 0-16,87-2 0 0,-87 2 0 0,93-7 0 0,-93 7 176 15,96-10-176-15,-96 10 192 0,95-16-192 0,-95 16 160 31,95-19-160-31,-95 19 160 0,85-25-160 0,-85 25 0 0,92-35 0 0,-92 35 0 0,96-33 0 0,-96 33 0 32,98-31 0-32,-98 31 0 0,97-30 0 0,-97 30 0 0,91-24 0 0,-91 24 0 0,78-19 0 0,-78 19 0 15,0 0 0-15,103-23 0 0,-103 23 0 0,0 0 0 16,96-14 0-16,-96 14 0 0,0 0 0 0,84-14 0 16,-84 14 0-16,0 0 0 0,87-17 0 0,-87 17-144 15,0 0 144-15,83-19-160 0,-83 19 0 0,0 0 0 0,81-25 0 0,-81 25 0 16,0 0 160-16,0 0-128 15,67-34 128-15,-67 34-128 0,0 0 256 0,0 0 64 16,35-40 16-16,-29 27 0 0,-1 1 256 0,-3-2 48 0,-1 0 16 0,-1-5 0 16,-1 0-128-16,-6-4-16 0,1 2-16 0,-2-1 0 15,-8-1-208-15,-1-1-32 0,-4 1-128 0,-4-5 192 16,-4 2-192-16,-3 0 0 0,3 0 0 0,-6 5-160 16,2-2-32-16,-6 1 0 0,-3-8 0 0,-3 4 0 31,0-4-144-31,-2 6-48 0,0 0 0 0,0-3 0 15,-2 8 32-15,0 0 0 0,-1 3 0 0,-6 1 0 0,-2-1 352 16,-4 0 0-16,1 2-144 0,0 1 144 0,5 4 0 0,-2-2 0 16,1 6 0-16,-8 2 144 0,1 1 16 0,-6 4 0 15,-5 1 0-15,-7 8 0 0,-3-3 32 0,-2 4 16 16,-2 4 0-16,-5 3 0 0,0 6-32 0,-7-1-16 16,-11 9 0-16,-1-7 0 0,0 2 64 0,-1-5 16 15,-4-4 0-15,-9 2 0 16,-13 2-688-16,-3 4-128 0,-1-2-16 15,-6 3-16-15,-5 0-720 0,-4-1-144 0,9 3-16 0,-6 1-13296 0</inkml:trace>
  <inkml:trace contextRef="#ctx0" brushRef="#br0" timeOffset="14340.07">19957 13059 7359 0,'-7'5'656'16,"2"-3"-528"-16,0 1-128 0,3-3 0 0,2 0 640 0,-9 5 112 0,-1 2 16 0,-6 0 0 0,-3 6-320 0,-2-3-64 0,4 1-16 0,-1-3 0 0,4-1-368 0,0-2 0 0,4 4 0 0,-1-4 0 16,3 1 192-16,-3 2 32 0,1-1 0 0,-3 2 0 15,5 1 400-15,-8 3 80 0,2-1 0 0,0 3 16 16,-3 3 288-16,5-1 48 0,-2 4 16 0,0-2 0 0,1 6 32 0,-2-3 16 16,1 5 0-16,-4-3 0 0,1 6-352 15,-2-1-80-15,1-1-16 0,-1-2 0 0,4 0-240 0,-5-1-48 16,1 6-16-16,5-5 0 0,-3 2 224 0,5-2 48 15,3-3 16-15,-2-2 0 0,5 3 144 0,-1-5 32 16,1 0 0-16,3 0 0 0,-1 1-256 0,-3-3-64 16,4 4 0-16,-2-2 0 0,3 4-64 0,-3-2 0 15,-1 0-16-15,1-1 0 0,4 0-64 0,-1-1-16 16,2-2 0-16,-2 1 0 0,2-18-128 0,2 34-32 16,-2-34 0-16,5 30 0 0,-5-30-32 0,9 28-16 15,-9-28 0-15,0 0 0 0,15 38-16 0,-15-38-128 16,0 0 192-16,27 39-64 0,-27-39 0 0,0 0-128 0,41 36 192 15,-41-36-64-15,0 0 32 0,58 33 0 0,-58-33 0 0,0 0 0 16,70 39-160-16,-70-39 192 0,0 0-192 0,71 40 192 16,-71-40-64-16,51 31 0 0,-51-31 0 0,52 33 0 15,-52-33 0-15,57 31 0 16,-57-31 0-16,61 32 0 0,-61-32-128 0,67 26 192 0,-67-26-192 0,64 28 192 16,-64-28-192-16,68 26 0 0,-68-26 0 0,63 21 128 15,-63-21-128-15,69 17 0 0,-69-17 0 0,0 0 128 16,100 5-128-16,-100-5 0 0,0 0 0 0,103-3 0 15,-103 3 0-15,73-14 0 0,-73 14 0 0,75-12 0 16,-75 12 0-16,75-18 0 0,-75 18 128 0,73-15-128 0,-73 15 0 0,0 0 0 16,92-18 0-16,-92 18 0 0,0 0 0 0,87-12 0 15,-87 12 0-15,0 0 0 0,77-7 0 0,-77 7 0 16,0 0 0-16,75-7 0 16,-75 7 0-16,0 0 0 0,77-15 0 0,-77 15 0 0,0 0-128 0,80-25 128 15,-80 25 0-15,0 0 0 0,82-43 0 0,-82 43 0 16,48-39-144-16,-48 39 144 0,44-40 0 0,-44 40 0 15,35-50 0-15,-35 50 0 0,33-47 0 0,-33 47 0 16,24-53 0-16,-24 53 0 0,19-57 0 0,-10 26-128 16,-2 1 128-16,0-3 0 0,-2 0-128 0,-1 0 128 15,-2 0-192-15,-4-4 192 0,2 2-208 0,-4-1 64 16,-1 3 16-16,-4-1 0 0,2 1-112 0,-5 0-16 16,-2-2 0-16,-1 6 0 0,1-3 64 0,-9 1 0 0,4 8 0 0,-4-4 0 15,1-1 192-15,-5 2 0 0,-2-4 0 0,-1 4-144 16,1-4 272-16,-3 2 48 0,1-1 16 0,-4 1 0 15,0-2 192-15,-1 4 32 0,-1-3 16 0,-3 4 0 16,3 1-176-16,-3 1-16 0,-5 4-16 0,-4 5 0 16,-3 0-224-16,-6 0 0 0,-4 7 0 0,-8 0 0 15,-3 6-160-15,-2 1-128 0,0 0-32 0,-4-4 0 32,-1 1-704-32,-9-8-128 0,-3 1-48 0,-4-4-15376 0</inkml:trace>
  <inkml:trace contextRef="#ctx0" brushRef="#br0" timeOffset="15424.34">14843 16250 21183 0,'-11'15'1888'0,"4"-4"-1504"0,0-3-384 0,4-4 0 0,3-2 1184 0,0-2 160 0,0 3 48 0,0-1 0 0,0 1-352 0,0 1-64 0,0-2-16 0,1-1 0 16,1 1-1104-16,0-2-240 0,-2-2-32 0,2 1-16 0,-2 1 16 0,-4-4 0 0,1-1 0 0,-3-2 0 0,-4 3 272 0,-2 1 144 16,0 0-160-16,-6-1 160 0,2-1 0 0,-1 1 320 15,0 4-64-15,-4-3 0 0,2-1 448 0,-2 1 64 16,0-1 32-16,0 4 0 0,-4 0-192 0,1 0-32 16,1 6-16-16,-1-1 0 0,-2 0-368 15,0 4-192-15,-4-1 192 0,0 6-192 0,3-5 0 0,-1 7-256 16,2 1 32-16,-1-1 0 15,5 3-496-15,1 2-112 0,2 0 0 16,0 5-16-16,1-2 144 0,2 1 16 0,4 4 16 0,3-3 0 0,-3 4 464 0,7-4 208 16,3-3-192-16,1 1 192 0,2-3-144 0,3 0 144 15,3 0 0-15,3-4 0 16,6-1-224-16,-16-16 64 0,0 0 16 0,50 30 0 16,-50-30-368-16,0 0-80 0,75 22-16 0,-75-22 0 0,0 0 224 0,86 18 32 0,-86-18 16 15,0 0 0-15,90 24 336 0,-90-24 0 0,0 0 0 0,77 28 0 16,-77-28 256-16,0 0 64 0,68 38 0 0,-68-38 16 15,0 0 224-15,59 46 32 0,-59-46 16 0,35 29 0 16,-35-29-160-16,33 30-48 16,-19-11 0-16,-2-7 0 0,-1 4-144 0,-4 0-48 15,-2-3 0-15,-2-2 0 0,-1 5 240 0,-2-4 32 0,-3 3 16 0,-4-2 0 16,-4 2 80 0,-3 3 32-16,-3-3 0 0,-7 1 0 0,-6 0-32 0,0-2-16 0,-6 1 0 0,-3-2 0 15,-1-3 144-15,-5-1 48 0,0-8 0 0,-1-2 0 16,1-6-240-16,2-4-64 0,4-4 0 0,3-6 0 31,2 0-1264-31,7-5-256 0,2 0-48 0,4-1-9392 0,4 0-1888 0</inkml:trace>
  <inkml:trace contextRef="#ctx0" brushRef="#br0" timeOffset="16036.91">15428 17037 19343 0,'-10'24'1728'0,"6"-8"-1392"0,-3 0-336 0,5-9 0 0,4 0 928 0,0-6 112 0,3 3 32 0,-1-1 0 0,3 8-416 0,3-6-80 0,-10-5 0 0,0 0-16 0,0 0-2096 0,0 0-432 0,0 0-80 0,0 0 0 0,0 0-320 0,78 0-64 0,-72-2-16 0,-3 0 0 0,2 1 576 0,-5 1 112 0,4 0 32 0,-2 0 0 0,-1 0 2144 0,1-2 432 16,2 2 96-16,-3 0 16 0,5-2 1056 0,-3-3 224 15,1 2 32-15,1 1 16 0,2-5-560 0,-4-4-128 16,2 4 0-16,-1-3-16 0,3 3-752 0,-7-3-128 16,2 4-48-16,-2-1 0 0,-2-1-464 0,2 4-192 0,-5 1 176 0,1-3-176 15,-1 3 0-15,0 1 0 0,-2 2 0 0,-2 2 0 16,4 1 128-16,-6 1-128 0,4 1 0 0,0-3 0 16,0 3 352-16,2 2-32 0,0-2 0 0,2-1 0 15,1-2 304-15,0-1 48 0,2 3 16 16,0-8 0-16,2 4-352 0,-2-1-64 0,0 1-16 0,0-2 0 15,0 0-480-15,-2-3-96 0,0-4-32 0,-1 2-11504 16</inkml:trace>
  <inkml:trace contextRef="#ctx0" brushRef="#br0" timeOffset="16728.09">16667 16156 21183 0,'-9'31'1888'0,"4"-14"-1504"0,2-3-384 0,3-7 0 0,1-5 1024 0,1 0 144 0,3 0 32 0,1 3 0 0,2 0-800 0,3 0-144 0,-11-5-48 0,0 0 0 0,0 0-1488 0,0 0-320 0,0 0-48 0,0 0-16 16,0 0 256-16,0 0 64 0,-4-7 0 0,-11 5 0 0,-3-3 912 0,-3 9 192 16,0 1 48-16,0 0 0 0,-3 4 800 0,-2 1 160 15,0 6 48-15,-4-2 0 0,2 3 272 0,-3 3 48 16,6 0 16-16,-2 3 0 0,4-2-144 0,5 0-32 15,3 0 0-15,4-2 0 0,1-2-528 0,5 1-96 16,3-1-32-16,4-3 0 0,3 2-496 0,5 1-96 16,-3-1-32-16,6 3 0 15,0 5-464-15,1-1-80 0,4 0-32 0,1 1 0 16,0 2 496-16,2-1 112 0,7-4 16 0,-4 1 0 0,2 1 256 0,-26-23 224 0,55 33-32 16,-55-33-16-16,47 28 160 0,-47-28 48 15,40 22 0-15,-40-22 0 0,0 0 32 0,41 30 16 0,-28-21 0 0,-5 1 0 16,1-1 480-16,-7 0 112 0,1-1 0 0,-3-1 16 15,-1 4-80-15,-3-4-32 0,1 1 0 0,-8 1 0 16,1 2-208-16,-8-3-32 0,3 8-16 0,-10 0 0 16,1 1-224-16,-6 0-32 0,-1 3-16 0,-6-3 0 15,2 2-48-15,-3-3-16 0,0-4 0 0,3-2 0 16,3-3-560-16,3-5-112 0,6-4-32 0,-3-5 0 16,7-5-1744-1,3-7-368-15</inkml:trace>
  <inkml:trace contextRef="#ctx0" brushRef="#br0" timeOffset="17073.95">17373 16274 25791 0,'-14'28'1152'15,"5"-11"224"-15,2-3-1104 0,4-5-272 0,1-2 0 0,4-5 0 0,-2 1 880 0,1 2 112 0,1 9 32 0,0 0 0 0,1 0-1392 0,4 2-272 0,-3 1-48 0,-1 2-16 0,3 1-1216 0,1-1-240 0,-4 5-48 0,2 2-16 16,-1 0 704-16,1 4 144 0,-3 3 32 0,-1-3 0 0,1 6 1344 0,-2-3 0 0,-2 0 304 0,1 1-48 15,1 0 1184-15,-7 5 240 0,3 1 48 0,-3 3 16 16,0-1-384-16,0-2-80 0,0 0 0 16,0-7-16-16,2-5-944 0,2-2-192 15,1-7-128-15,2-8-11488 0</inkml:trace>
  <inkml:trace contextRef="#ctx0" brushRef="#br0" timeOffset="17592.09">18014 16278 11967 0,'-3'20'1072'0,"1"-9"-864"0,4 1-208 0,1-7 0 0,-1 1 1984 0,3-3 336 0,2 0 80 0,7 4 16 0,-14-7-576 0,47 27-112 0,-47-27-32 0,63 26 0 0,-63-26-1328 0,62 19-368 0,-62-19 128 0,0 0-128 31,86 23-816-31,-86-23-208 0,0 0-32 0,75 26-16 16,-75-26 368-16,0 0 80 0,64 26 16 0,-64-26 0 0,0 0 736 0,58 24 128 15,-58-24 48-15,0 0 0 0,0 0 432 0,66 18 96 0,-66-18 0 0,0 0 16 16,0 0-240-16,0 0-48 0,0 0-16 0,0 0 0 16,0 0-368-16,0 0-176 0,0 0 160 0,0 0-160 15,0 0 0-15,3 22 0 0,-20-11-208 0,-2 8 64 31,-2 0-320-31,-2 4-64 0,1 4-16 0,-3-2 0 0,4 6 400 0,-1-5 144 16,1 4 0-16,0-4-144 0,2 2 288 0,-4 0 64 0,2-4 16 0,2 6 0 16,2-1 128-16,-3 1 32 0,3 0 0 0,1-2 0 15,1 1 368-15,1-3 80 0,1 4 0 0,3-6 16 0,3 1 48 0,0 1 16 16,4-5 0-16,1-2 0 0,4 0-416 0,1-3-96 16,2-2-16-16,2 0 0 0,2-2-384 0,1-5 128 15,6 1-128-15,-16-8 0 0,0 0 0 0,0 0-304 16,68 7 48-16,-68-7 16 15,0 0-416-15,77-15-96 0,-77 15-16 16,0 0 0-16,103-26 336 0,-103 26 64 0,74-18 16 0,-74 18 0 0,75-14 352 0,-75 14 0 16,0 0 0-16,103-15 0 0,-103 15-128 0,0 0 128 15,89-18 0-15,-89 18 0 16,0 0-832-16,78-31-80 0,-78 31-32 0,0 0-11296 0</inkml:trace>
  <inkml:trace contextRef="#ctx0" brushRef="#br0" timeOffset="18047.82">19168 16924 13823 0,'5'5'1216'0,"2"0"-960"0,-7-5-256 0,0 0 0 0,0 0 896 0,0 0 144 0,0 0 32 0,0 0 0 0,99-28-400 0,-99 28-80 0,0 0-16 0,94-57 0 0,-94 57-576 0,0 0-336 15,63-73 32-15,-63 73 16 16,0 0-688-16,35-63-144 0,-35 63-32 0,0 0 0 0,16-59 848 0,-13 40 176 16,-3-2 128-16,-2-2-192 0,1 2 672 0,-1 0 128 15,-5 0 32-15,2-1 0 0,-2-1 208 0,-4 2 48 16,-1 2 16-16,-2-4 0 0,0 6-80 0,-2 3-32 15,-1 0 0-15,-2 4 0 16,0 4-80-16,-4 6-16 0,-1 0 0 0,-3 13 0 0,1-3-32 0,2 9-16 0,-4 9 0 16,4 0 0-16,1 9-176 0,-1 6-32 15,4 2-16-15,1 4 0 0,2 3 96 0,5 4 32 0,-4 3 0 16,7 4 0-16,1 0 400 0,6-2 64 0,2 3 32 0,5-6 0 16,5-1 64-16,4-8 16 0,9 1 0 0,-2-10 0 15,7-5-480-15,3-2-80 0,4-8-32 0,3-6 0 16,6-2-544-16,-44-17 0 0,87 9 0 0,-87-9 0 31,89-16-816-31,-89 16-208 0,98-40-64 0,-98 40-16016 0</inkml:trace>
  <inkml:trace contextRef="#ctx0" brushRef="#br0" timeOffset="18440.62">17385 15917 31327 0,'-30'28'2784'15,"11"-9"-2224"-15,2-5-560 0,6-9 0 0,8-1 992 0,3-4 96 0,-2 0 0 0,0 0 16 0,2-2-128 0,2 0-16 0,-2 2-16 0,0 0 0 0,0 0-1328 0,45-56-272 0,-45 56-48 0,0 0-16 0,56-55-1456 0,-56 55-272 0</inkml:trace>
  <inkml:trace contextRef="#ctx0" brushRef="#br0" timeOffset="18975.34">20011 16152 17503 0,'-9'16'1552'0,"6"-11"-1232"0,-1 2-320 0,4-4 0 0,4-1 688 0,-2-2 80 0,-2 0 0 0,0 0 16 0,0 0-656 0,0 0-128 0,0 0 0 0,0 0 0 16,54 19-1136-16,-47-10-128 0,0 7-16 0,-6 3-16 0,6 7 752 0,-3 4 160 15,3 3 16-15,-2 3 16 0,2 8 1328 0,3 3 272 16,1 2 48-16,-1 6 16 0,4 8 784 0,0 3 144 16,2 7 48-16,-2-3 0 0,1-2-288 0,5 5-48 15,2 2-16-15,1-7 0 0,3-4-1072 0,0-6-224 0,-1-4-32 0,3-7-16 32,1-5-944-32,1-7-192 0,3-6-32 0,3-6-14976 0</inkml:trace>
  <inkml:trace contextRef="#ctx0" brushRef="#br0" timeOffset="19273.62">21226 15762 25791 0,'-33'50'2304'0,"12"-18"-1856"0,5-6-448 0,7-7 0 0,7-8 2080 0,2-3 320 0,2 4 64 0,2 11 16 0,1 14-1648 0,5 4-336 0,6 10-64 0,1-6-16 0,3 2-1568 0,-1-5-304 0,2-2-64 0,-2-2-16 16,2 4-688-16,0 2-144 0,0 1-16 0,-2 6-16 15,0 3 768-15,-2 5 160 0,-1 2 16 0,-2 2 16 16,-4 6 1712-16,1-1 352 0,-2-2 64 0,-2 6 16 0,-4-3 1632 0,-1-1 336 0,-2 4 64 15,-4-10 16-15,-4 5-640 0,-5-6-128 0,-6-2-32 0,-12-3-16928 16</inkml:trace>
  <inkml:trace contextRef="#ctx0" brushRef="#br0" timeOffset="26218.12">24237 16830 22111 0,'0'0'1968'0,"0"0"-1584"0,0 0-384 0,0 0 0 0,0 0 512 0,0 0 0 0,0 0 16 0,0 0 0 0,0 0-528 0,0 0 0 0,63-7 0 0,-63 7 0 31,0 0-448-31,0 0-160 0,0 0-32 0,0 0 0 0,38-39 128 0,-38 39 32 0,0 0 0 0,0 0 0 0,0 0 768 0,9-29 160 16,-9 29 16-16,0 0 16 0,0 0 1120 0,-9-4 240 15,9 4 32-15,-7 0 16 0,7 0-256 0,-11 0-48 16,4 0-16-16,2 0 0 0,-5 0-848 0,1 2-160 15,-5 0-48-15,2-2 0 0,-4 0-512 0,-1 2 0 16,-2 1 0-16,-2 0-144 16,-2-1-688-16,-1 3-128 0,-2-1-16 0,-4 5-16 15,2 1-224-15,-3 2-64 0,1 4 0 0,2-2 0 16,-1 9 512-16,4-4 80 0,4 2 32 0,0-1 0 0,-1 5 656 0,3-2 0 0,1 3 208 0,4-4-48 16,2 1 336-16,5-2 64 0,0 0 16 0,5-4 0 31,2 1 64-31,0-18 32 0,9 31 0 0,-9-31 0 15,0 0-384-15,0 0-80 0,45 43-16 0,-45-43 0 16,0 0-192-16,60 25-256 0,-60-25 48 0,0 0 16 16,68 31-48-16,-68-31 0 0,48 28 0 0,-48-28 0 15,46 42 240-15,-46-42 0 0,40 52 0 0,-40-52 0 16,33 52 0-16,-33-52 0 0,26 54 0 0,-26-54 0 0,17 54 0 16,-17-54 320-16,13 51-64 0,-13-51 0 0,3 43 256 0,-3-43 32 15,0 35 16-15,-3-19 0 0,3-16 256 0,-14 26 48 16,5-10 16-16,-2-2 0 0,-2-4-112 0,-5 2-32 15,1-3 0-15,-4 0 0 0,0-4-144 0,-2 0-16 16,1 0-16-16,-3-5 0 0,1 0-288 0,-2-1-48 16,1-3-16-16,-1-1 0 0,0 0-208 0,0-7 0 15,0 5-192-15,3-6 192 16,-1 5-1152-16,4-3-128 0,3 1-32 0,3 1 0 16,4 2-1264-16,1-3-256 0</inkml:trace>
  <inkml:trace contextRef="#ctx0" brushRef="#br0" timeOffset="26475">24625 17725 20271 0,'0'0'1792'0,"0"0"-1424"0,0 0-368 0,0 0 0 0,0 0 1472 0,0 0 240 0,0 0 32 0,79-16 16 0,-79 16-672 0,0 0-144 0,59-31-32 0,-59 31 0 0,0 0-736 0,0 0-176 16,11-38 0-16,-11 38 0 0,-11-7-192 0,-1 7-48 15,3 1 0-15,-3 1 0 16,5 2-176-16,-3-1-32 0,3 6-16 0,0-4 0 16,1 0-672-1,6-5-128-15,-5 11-16 0,5-11-9568 0</inkml:trace>
  <inkml:trace contextRef="#ctx0" brushRef="#br0" timeOffset="26963.41">25699 16828 35007 0,'-5'16'1552'0,"5"-16"320"0,-7 19-1488 0,7-19-384 0,0 0 0 0,0 0 0 0,0 0 336 0,0 0 0 0,0 0 0 0,-7 17 0 16,7-17-1408-16,-13 4-272 0,0-4-64 0,-1-4-16 0,-2 1-1456 0,-3-3-304 0,0 3-48 0,-2 3-16 31,0-2 864-31,-2 4 160 0,-1 0 48 0,-1 5 0 0,-1 0 1952 0,0 0 400 0,0 5 80 0,0 0 0 0,5-2 1424 16,-5 6 288-16,5-2 48 0,3-2 16 15,3 2-880-15,1 2-160 0,3 0-32 0,3-1-16 0,2-1-944 0,3 4-352 16,3-18 16-16,7 34 0 16,-7-34-64-16,12 33-16 15,-12-33 0-15,26 35 0 0,-26-35-144 0,30 40-16 0,-30-40-16 0,40 42 0 16,-40-42-128-16,47 51-32 0,-47-51 0 0,47 54 0 0,-47-54 432 0,44 50 96 16,-44-50 16-16,31 51 0 0,-31-51 480 0,28 50 112 15,-28-50 0-15,21 54 16 0,-21-54 944 0,10 54 176 16,-6-24 32-16,-3-6 16 0,-2 4 400 0,-6-2 80 15,0 2 0-15,-2-4 16 0,-1-1-288 0,-4-4-64 16,-2 2-16-16,-3-2 0 0,-6-1-800 0,1-3-176 0,-4-4-16 16,-2-6-16-16,-1-1-688 0,0-8-272 15,1-1 16-15,4-7 0 16,3-4-1200-16,2-3-224 0,6-6-48 0,1-4-8240 16,5 3-1632-16</inkml:trace>
  <inkml:trace contextRef="#ctx0" brushRef="#br0" timeOffset="27278.17">26310 17000 22111 0,'-8'23'1968'0,"1"-6"-1584"0,2-1-384 0,5-16 0 0,0 0 2608 0,0 0 432 0,1 30 96 0,-1-30 0 0,2 35-2320 0,2-8-480 0,-3 6-80 0,3-3-32 0,1 3-1984 0,-3 0-400 0,-1 2-80 0,1-4 0 0,-2 3 416 0,2-3 96 0,-2-1 0 0,0 3 16 15,0 0 720-15,-4 2 144 16,1-1 16-16,-2-1 16 0,-2 4 1248 0,2-2 240 0,-6 0 48 0,4-4 16 0,-2-1-208 0,1-1-32 0,3-4-16 15,-4-6-6608-15,2-3-1312 16</inkml:trace>
  <inkml:trace contextRef="#ctx0" brushRef="#br0" timeOffset="27953.75">26837 17094 30399 0,'0'0'1344'0,"0"0"288"0,0 0-1312 0,0 0-320 0,0 0 0 0,0 0 0 0,0 0 640 0,0 0 64 0,0 0 16 0,76 6 0 0,-76-6-1264 0,63-21-256 0,-63 21-48 0,61-18-16 0,-61 18-2064 0,0 0-400 0,80-10-96 0,-80 10-16 0,0 0 784 0,63 7 160 0,-63-7 16 0,0 0 16 0,56 28 2464 0,-56-28 704 16,0 0 48-16,45 40 0 0,-45-40 1728 0,21 29 336 16,-21-29 80-16,16 33 16 0,-16-33-864 0,7 28-160 15,-7-28-32-15,0 26-16 0,-4-13-1248 0,-1-1-240 16,-4 4-48-16,-1-1-16 16,-4 4-592-16,0 1-112 0,-5-1-32 0,0 2 0 15,-4 1-576-15,2 3-128 0,-2 1-32 0,1-2 0 16,1 4 32-16,0 0 16 0,2 1 0 0,0-2 0 0,1-1 752 0,4-2 160 0,2-1 32 0,2-2 0 15,1-2 640-15,4 0 128 0,1-2 16 0,4-17 16 16,-3 32 16-16,3-32 0 0,5 26 0 0,-5-26 0 16,0 0 288-16,28 35 64 0,-28-35 16 0,0 0 0 15,49 24-32-15,-49-24-16 0,0 0 0 0,67 9 0 16,-67-9-256-16,0 0-48 0,95-16-16 0,-95 16 0 16,69-24 16-16,-69 24 0 15,80-35 0-15,-80 35 0 0,89-51-64 0,-89 51-16 0,93-57 0 0,-93 57 0 0,85-66-240 0,-43 27-64 16,-2 1 0-16,-3-5 0 0,-37 43-256 0,62-77 0 15,-62 77 0-15,51-75 0 0,-51 75-272 0,35-64-64 16,-35 64-16-16,15-51 0 31,-15 51-368-31,2-35-80 0,-2 35-16 0,-12-22 0 0,3 9 448 0,-5 8 96 0,0 2 16 0,-1 3 0 0,-5 1 800 0,0 3 160 16,0 8 48-16,-2 2 0 16,-1 2-1904-16,0 6-368 15,-1 3-80-15,0 3 0 0,1 6 1600 0,0 5 160 0,4 8 112 0,0-4 32 0,2 8 736 0,1-6 160 16,4 7 16-16,3-6 16 0,5 1-64 0,-1 0-16 15,7 5 0-15,3-2 0 0,7 3-448 0,2-6-80 16,6 3-32-16,2-4 0 0,4-6-208 0,2-6-64 0,-28-34 0 16,68 37 0-1,-68-37-320-15,80 14 0 0,-80-14 0 0,91-14 0 16,-91 14-720-16,106-42-112 0,-50 7-32 0,-2-8-11152 0,-3-6-2224 0</inkml:trace>
  <inkml:trace contextRef="#ctx0" brushRef="#br0" timeOffset="28205.23">26913 16779 40543 0,'-66'42'1792'0,"19"-16"384"0,7-5-1744 0,16-5-432 0,13-13 0 0,8-1 0 0,-2 1 400 0,-6 4 0 0,-5-1 0 0,2-5 0 0,14-1-1296 0,0 0-272 0,27-55-48 0,-1 18-16 0</inkml:trace>
  <inkml:trace contextRef="#ctx0" brushRef="#br0" timeOffset="28646.85">28630 17194 34095 0,'-4'8'3024'0,"4"-8"-2416"16,0 0-480-16,0 0-128 0,0 0 528 0,0 0 96 16,0 0 16-16,0 0 0 15,84-14-944-15,-84 14-176 0,80-27-32 0,-80 27-16 16,86-37-1360-16,-86 37-272 0,88-35-48 0,-88 35-16 16,89-33 112-16,-89 33 32 0,96-23 0 0,-96 23 0 0,99-19 1344 0,-99 19 272 0,105-14 48 0,-105 14 16 15,110-1 1024-15,-110 1 208 0,113 0 32 0,-113 0 16 16,99 0-624-16,-99 0-128 0,88-2-128 0,-88 2-9232 15</inkml:trace>
  <inkml:trace contextRef="#ctx0" brushRef="#br0" timeOffset="28913.79">28928 17490 28559 0,'-19'29'2544'0,"6"-13"-2032"0,7-4-512 0,6-12 0 0,0 0 2368 0,0 0 368 0,0 0 80 0,0 0 0 0,0 0-2096 0,76 18-416 0,-76-18-96 0,84-18-16 16,-84 18-1152-16,96-29-256 0,-96 29-32 0,97-35-16 15,-97 35-1152-15,101-35-224 0,-101 35-48 0,101-33-16 16,-101 33 720-16,96-19 128 0,-96 19 48 0,89-14 0 0,-89 14 1296 0,77-7 256 15,-77 7 48-15,76-16 16 0,-76 16 192 0,81-21 0 16,-81 21 0-16,85-31-5296 16,-85 31-1120-16</inkml:trace>
  <inkml:trace contextRef="#ctx0" brushRef="#br0" timeOffset="29275.82">30712 16845 21183 0,'0'0'1888'0,"-5"18"-1504"0,5-18-384 0,0 0 0 0,0 0 3104 0,-7 17 544 0,0-6 128 0,-3 8 0 0,-8 10-2912 0,-4 3-592 0,-5 6-112 0,-2-1-32 0,-1-3-128 0,2 1-144 0,-3 0 144 0,5-2-208 0,-2-5-112 0,4 2-32 0,1-6 0 0,4 2 0 0,1-1 32 0,1-3 0 16,5-3 0-16,3 1 0 0,2-1 448 0,7-19 80 16,-4 31 32-16,4-31 0 0,11 28 272 0,-11-28 48 15,0 0 16-15,40 40 0 0,-40-40-448 0,44 26-128 16,-44-26 0-16,57 21 0 15,-57-21-208-15,66 19-112 0,-66-19 0 0,73 18-16 0,-73-18 480 0,65 19 112 16,-65-19 0-16,59 21 16 16,-59-21-1152-16,44 26-224 0,-44-26-48 15,26 33-16-15,-26-33 1168 0,7 33 320 0,-7-12 32 0,-7 0 0 0,-4 3 832 0,-1 6 160 16,-7-4 48-16,-9 5 0 0,0 1-432 0,-7-1-64 16,2 2-32-16,-5-2 0 0,-2 2-496 0,-2-3-112 0,0-2 0 0,0-4-16 15,2-6-240-15,2-10 0 0,3-1 0 0,2-12 0 31,2 0-448-31,3-11-192 0,3-5-48 0,5-8-11152 0,2-10-2224 0</inkml:trace>
  <inkml:trace contextRef="#ctx0" brushRef="#br0" timeOffset="29529.9">30592 16669 36863 0,'0'0'1632'0,"0"0"336"0,0 0-1584 16,0 0-384-16,0 0 0 0,0 0 0 0,52 20 512 0,-52-20 32 0,0 0 0 0,79 5 0 0,-79-5-544 0,80 0 0 0,-80 0 0 0,75-12-144 0,-75 12-1280 0,68-21-256 0,-68 21-48 0,73-25-16 0,-73 25-2064 0,71-28-416 0,-71 28-64 0,72-17-5728 0</inkml:trace>
  <inkml:trace contextRef="#ctx0" brushRef="#br0" timeOffset="29746.38">31814 17000 23039 0,'0'0'2048'0,"0"0"-1648"0,-13 9-400 0,13-9 0 16,0 0 2240-16,0 0 384 0,0 0 64 0,0 0 0 15,0 0-1936-15,0 0-400 0,28-47-80 0,-28 47-16 32,0 0-1632-32,0 0-336 0,0 0-64 0,0 0-16 0,0 0-768 0,0 0-144 0,0 0-48 0,0 0-6592 15</inkml:trace>
  <inkml:trace contextRef="#ctx0" brushRef="#br0" timeOffset="29967.1">32174 17633 35007 0,'-3'31'3120'0,"1"-5"-2496"0,2-26-496 0,2 21-128 0,-2-21 1376 0,0 19 256 0,-2 7 48 0,-3 20 16 0,-6 4-1440 0,-4 2-256 0,-4-1-128 15,-6-9 128-15,-4-6-3776 0,1 1-640 0,-7-2-128 0</inkml:trace>
</inkml:ink>
</file>

<file path=ppt/ink/ink5.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05:31.196"/>
    </inkml:context>
    <inkml:brush xml:id="br0">
      <inkml:brushProperty name="width" value="0.05292" units="cm"/>
      <inkml:brushProperty name="height" value="0.05292" units="cm"/>
      <inkml:brushProperty name="color" value="#FF0000"/>
    </inkml:brush>
  </inkml:definitions>
  <inkml:trace contextRef="#ctx0" brushRef="#br0">15886 5909 2751 0,'0'0'256'0,"0"0"-256"0,0 0 0 0,0 0 0 0,0 2 288 0,0-2 16 0,0 1 0 0,0 1 0 0,0 2 144 0,2-4 16 0,-2 1 16 0,0-2 0 0,2 1 608 0,-2 0 128 0,0-4 32 0,2 4 0 15,-2-2-480-15,0 2-112 0,0 0-16 0,0 0 0 16,-2 0-48-16,2 0-16 0,0 0 0 0,-2 2 0 16,2-2 192-16,-2 4 16 0,2-1 16 0,2-3 0 15,-2 2-256-15,0 0-48 0,2-1-16 0,0 1 0 16,-1-2-224-16,1 2-64 0,0 1 0 0,1 3 0 16,1-3-192-16,-2 1 176 0,1-1-176 0,0 6 160 15,1-2-160-15,-1 3 0 0,3 2 0 0,-3 2 128 16,1 0-128-16,-1-2 128 0,-1 6-128 0,1-1 128 15,-1 1-128-15,0 1 0 0,1 0 0 0,1 2 128 0,1 3-128 16,2-1 0-16,-2 1 0 0,2 1 0 0,-2 3 0 0,1-1 0 16,-1 7 0-16,2-1 0 0,-4 0 0 0,3-2 128 15,-1 4-128-15,0-4 192 0,-1-1-192 0,1-1 192 16,-2-2-192-16,4-1 192 0,-3-4-192 0,3-4 0 16,0-4 0-16,-4-4 0 15,2 1-656 1,1-8-112-16,1-1-32 0,-4-4 0 0,2-1-576 0,0-6-112 0,1 2-32 0,-6-7 0 15,3-2 176-15,-3 2 16 0,0-5 16 0,-3-3 0 16,1-1 64-16,-7-1 16 0,1-4 0 0,-1 2 0 16,-2 1 560-16,1-4 112 0,-1 2 32 0,-2-2 0 0,0 1 528 0,3-2 0 0,-2 2 0 0,1 1 0 15,3-1 0-15,1-2 160 0,-2 4-160 0,2-4 176 16,3 4-176-16,-3-3 0 0,6 4 0 0,-1 1 0 16,0 0 0-16,2 1 0 0,0 0 0 0,0 2 0 15,0 0 144-15,0 4 0 0,0 0 0 0,0 1 0 16,0 0 688-16,2 2 128 0,0 6 16 0,-1-3 16 15,3 4 384-15,-1 0 80 0,1 0 16 0,-1 4 0 16,4-2-304-16,0-1-48 0,0 1-16 0,4 2 0 16,-3 1-512-16,3-3-96 0,-1 3-32 0,1-3 0 15,4 3-16-15,-4 0-16 0,3 2 0 0,2 0 0 0,-3-2-176 0,3 2-48 16,0-1 0-16,-4 1 0 0,0 1-208 0,-1 1 0 16,1 2 0-16,-5 3 0 0,0 0 0 0,-2-2 0 15,-3 5 0-15,-2-1 0 0,0 5 272 0,-5 3 64 16,-1 1 16-16,-1 1 0 0,-3 2 336 0,-1-2 64 15,-1 4 16-15,-3 1 0 0,-1 0-352 0,2-1-64 16,-3-4-16-16,-1 2 0 0,2 0-336 0,1-5 128 16,3 1-128-16,-1-6 0 15,1-4-272-15,3-4-128 0,2-1-32 0,2-4 0 16,2 0-544-16,1-5-112 0,2-3-32 0,0-1 0 16,4-1-784-16,-3-2-144 0</inkml:trace>
  <inkml:trace contextRef="#ctx0" brushRef="#br0" timeOffset="503.03">16346 5759 1839 0,'0'2'160'0,"0"-2"-160"0,0 2 0 0,0-2 0 0,0 0 384 0,0 0 64 0,2 3 0 0,-2-3 0 0,4 2-96 0,-4 3-16 0,0-1 0 0,0 1 0 0,0 4 880 0,-2-2 160 16,4 1 32-16,-2 1 16 0,3 1-176 0,-1-1-32 15,0 5-16-15,1-4 0 0,1 3-560 0,4 1-128 16,-4 1 0-16,3-1-16 0,1 4-144 0,-1-1-32 16,0-1 0-16,0 3 0 0,2 0-320 0,0-2 128 15,-4-3-128-15,2-1 0 0,0 1 0 16,-4-2 144-16,3-4-144 0,-5 3 0 0,1-4 0 0,-4 2 0 15,2-4 0-15,-3-2 0 0,-1 1 160 0,1-3-32 16,-2-1 0-16,-1 0 0 0,3 0-128 0,-2-3 160 16,0 1-160-16,-1-3 160 0,-1 0-448 0,2-4-96 15,0 0 0-15,-2-3-16 0,3-2 400 0,-3 2 0 0,2-2 0 0,0-3 0 16,0-1 384-16,0-3 128 0,-1-1 0 0,3-3 16 16,1 3-80-16,-3 1-32 0,5-4 0 0,-2 3 0 15,4-3-176-15,0 5-48 0,3 0 0 0,-2 3 0 16,4 5 144-16,0 0 32 0,0-1 0 0,0 6 0 15,2 0 272-15,-2 2 64 0,2 2 16 0,-2 3 0 16,1 0-368-16,-1 1-80 16,0 3-16-16,2 1 0 0,-2 0-256 0,0-1 0 0,0 1 0 0,2 2 0 15,1-2-768 1,-1-3-64-16,1 2-16 0,1-4 0 0,1 0-1136 16,0-2-208-16</inkml:trace>
  <inkml:trace contextRef="#ctx0" brushRef="#br0" timeOffset="737.92">16592 5627 3679 0,'4'2'160'0,"-3"-1"32"0,5 1-192 0,-5 2 0 0,1-3 0 0,0 1 0 0,1 0 576 0,6 1 64 0,-2 2 0 0,5 8 16 0,2-1 0 0,0-2 0 0,-2 6 0 0,0-6 0 0,1 1 432 0,-3 3 64 0,1 0 32 0,-1-4 0 0,0 6-272 0,1 1-48 0,-1 2-16 0,-1-1 0 0,0 3 32 0,-2-2 0 15,1 2 0-15,1-2 0 0,-5-2-288 0,3 1-48 0,-2-1-16 0,2-1 0 16,-2-4-528-16,4 2-256 0,-4 0 32 0,0-7 0 31,4 2-1024-31,-4-4-208 0,2-2-32 0,2-1-5888 0</inkml:trace>
  <inkml:trace contextRef="#ctx0" brushRef="#br0" timeOffset="1099.41">16977 5561 6447 0,'2'5'272'0,"-2"-2"80"0,2-1-352 0,-2 2 0 0,1 1 0 0,-1-2 0 0,2 3 768 0,0 4 64 0,1 7 32 0,1 4 0 0,1 5 672 0,0-3 144 0,2 1 32 0,0-4 0 0,4-1-512 0,-1-5-112 0,4 1 0 0,-2 1-16 0,2-2-864 0,0-5-208 0,0 6 0 0,0-4 0 0,0-1 0 0,0-1 0 16,-4 0 0-16,-1-6 0 16,0 4 0-16,0-3 0 15,-6-1 0-15,-1-1 0 0,1-2 0 0,-3 0 0 0,0 0 0 0,-1-2 0 0,1 2 336 0,-2-3 80 16,2-1 16-16,-2-5 0 0,0 1 128 0,2-6 16 16,-1-2 16-16,-3-5 0 0,4 2-592 0,0-4 0 15,4-3 0-15,-3 2 0 0,1 0 0 0,3-6 0 16,2 7 0-16,-2 1-128 15,2 1-320-15,0 2-64 0,2 1-16 0,-2 2 0 32,0 1-752-32,0 1-128 0,0 5-48 0,-2-5-6432 0</inkml:trace>
  <inkml:trace contextRef="#ctx0" brushRef="#br0" timeOffset="1524.06">17566 5487 6447 0,'0'2'272'0,"0"-2"80"0,2 0-352 0,-2 0 0 0,0 0 0 0,0 0 0 0,0 0 256 0,-2 0-32 0,0 0 0 16,-1 0 0-16,-4 4 992 0,0-3 208 0,-2 3 48 0,-1 3 0 0,1-2 432 0,-1 2 80 0,1 5 32 0,-1 2 0 16,-3-2-1296-16,5 4-256 15,-6 2-48-15,3 1-16 0,1-2-400 0,3 2 0 0,0-1 0 0,3-4 0 0,3-4 0 0,1 2 0 16,3-3 128-16,1 0-128 0,4-4 0 0,-2 0-224 15,2 2 48-15,3-3 16 16,1-1-240-16,0-3-48 0,2 0-16 0,0 0 0 16,-14 0-176-16,0 0-16 0,0 0-16 0,0 0 0 31,82-19-608-31,-70 12-128 0,0-2-32 0,-1 2 0 16,-1 0 560-16,1-1 112 0,-1-1 32 0,-6-2 0 0,3 3 736 0,-4-3 0 0,-1 3 160 0,-2-1-32 31,0 0-480-31,-4-1-96 0,-1 3-32 0,0-4 0 15,-4 6-80-15,2-2-16 0,0-2 0 0,-2 8 0 0,4-1 576 0,0 2 272 0,2 2-16 0,-1-1-16 16,1 8 64-16,-1-2 16 0,4 2 0 0,-2 1 0 16,2 2 368-16,0-1 80 0,0 1 0 0,0-3 16 15,2 5 368-15,-2-7 64 0,2 3 0 0,1-5 16 16,1 2-592-16,1-3-128 0,0-2-32 0,2-2 0 16,0 0-480-16,4-4-240 0,1-3 32 0,-3 2 0 31,3-7-752-31,3 1-128 0,-2-3-48 0,1-3-4720 0</inkml:trace>
  <inkml:trace contextRef="#ctx0" brushRef="#br0" timeOffset="1759.83">17657 5137 2751 0,'0'-1'256'0,"-2"-1"-256"0,-1 2 0 0,3 0 0 0,0 2 1328 0,-2-1 208 0,2 1 64 0,-2 9 0 0,0-1 304 0,2 7 64 0,4 4 16 0,1 4 0 0,-1 1-192 0,4 2-48 0,1-2 0 0,1 0 0 0,4 5-448 0,0-1-80 0,-1 0-32 0,0-1 0 0,3-1-720 0,0 3-144 0,1-3-16 0,2 2-16 0,1-6-96 0,-3 4 0 0,2-2-16 0,0-5 0 0,-1 2-736 0,-4-1-144 0,1-1-16 0,-1-7-16 16,0 2-1520-16,-5-4-304 0</inkml:trace>
  <inkml:trace contextRef="#ctx0" brushRef="#br0" timeOffset="2136.6">17557 5533 5519 0,'0'3'496'0,"4"-1"-496"0,-2 3 0 15,-1-3 0-15,3 0 800 0,-2-1 64 0,3 1 16 0,4 2 0 0,8 4 48 0,-17-8 16 0,0 0 0 0,73 27 0 0,-73-27 16 0,0 0 16 0,96 17 0 0,-96-17 0 0,0 0-544 0,113-7-112 0,-113 7-32 0,0 0 0 0,96-16-416 0,-96 16-96 16,0 0-16-16,0 0 0 16,91-33-592-16,-79 21-128 0,0 5-32 0,-1-2 0 15,-4-1-64-15,-4 1-16 0,-3 0 0 0,-2 4 0 16,-1-3 336-16,-2 2 64 0,-2-1 16 0,0-1 0 16,-5 1 16-16,3-2 16 0,-5 2 0 0,0-2 0 0,0 1 176 0,2 1 48 15,-4 0 0-15,2 1 0 0,0 6 1088 0,0 0 208 16,4 2 64-16,1 7 0 0,2-2 256 0,2 5 48 15,0-2 16-15,-1 8 0 0,5-1 128 0,1 4 48 16,-2 2 0-16,2 1 0 0,2 1 160 0,-1-3 48 0,5 6 0 0,-3-2 0 16,4-1-512-16,0 3-112 0,0-4-16 0,0-5 0 15,4-2-672-15,1-3-144 0,-2 0-16 0,2-7-16 32,1-1-1072-32,1 0-192 0,1-2-64 0,1-4-9216 0</inkml:trace>
  <inkml:trace contextRef="#ctx0" brushRef="#br0" timeOffset="2341.09">18192 5514 8287 0,'3'1'368'0,"1"-1"80"0,1 0-448 0,-3 0 0 0,-1 0 0 0,1 0 0 0,0 0-528 0,1 0-192 0,4 2-48 0,-1-2 0 0,2 2 592 0,1-4 176 0,0 0 0 0,-1 1 0 0,-2-1 0 0</inkml:trace>
  <inkml:trace contextRef="#ctx0" brushRef="#br0" timeOffset="2514.52">18279 5895 21183 0,'2'12'944'0,"-1"-8"192"0,1 3-912 0,0-4-224 0,0-1 0 0,-2 0 0 0,0-1 144 0,1 1-16 0,1 3 0 0,0 4 0 0,1-4-128 0,-3-1 0 0,2-2 0 0,-2-4-176 15,0 0-416-15,0-3-96 0,0-2-16 0,0-4-8112 0</inkml:trace>
  <inkml:trace contextRef="#ctx0" brushRef="#br0" timeOffset="2875.96">16651 5282 25791 0,'-12'14'1152'0,"7"-7"224"0,0-4-1104 0,1 3-272 0,1-3 0 0,1-1 0 0,-2 1 240 0,-1 3-16 0,-2-1 0 0,-3 3 0 0,1-2-1024 0,0-5-208 0,2-1-32 0,6-3-16 15,2-11 816-15,-6-7 240 0,-12-3 0 0</inkml:trace>
  <inkml:trace contextRef="#ctx0" brushRef="#br0" timeOffset="27769.84">18976 8633 2751 0,'-5'7'256'0,"1"-2"-256"0,3 4 0 0,-1-6 0 0,2-1 928 0,0 0 144 0,2 0 16 0,-2 5 16 0,0 0-288 0,0 1-64 0,-2 3-16 0,0-1 0 0,-1-1-128 0,-3-4-32 0,-1 4 0 0,0-4 0 0,0 0 448 0,-1 2 96 0,-3-1 16 0,1-5 0 15,-1 3-48-15,-1-1-16 0,-4-1 0 0,1-2 0 16,-3 2-176-16,1-1-16 0,-2 3-16 0,-2-2 0 16,2-2-448-16,-4 1-96 0,2 1 0 0,-7-2-16 15,4 2-672-15,-4-2-128 0,-2-2-16 16,-1 2-16-16,0 0-144 16,-3 0-32-16,0 0 0 0,-3 2 0 0,2-2 400 0,0 3 80 0,0 1 16 0,2-2 0 0,-2 1 208 0,2-1 0 15,0 1 0-15,4 3 160 0,-1-1 32 0,4-4 0 16,-2 3 0-16,5-4 0 0,2 3-192 0,2-1 0 15,2 2 0-15,1-4 128 0,6 1-128 0,-4 1 0 16,5 0 0-16,-1 1-176 16,3-1-208-16,-2 3-32 0,4 2-16 15,-1-1 0-15,3 2 128 0,-2-1 32 0,1 2 0 0,3 1 0 0,-1 3 528 0,-2-3 96 16,3 7 32-16,-1 1 0 0,0-1 432 0,2-1 80 0,2 1 32 16,1 1 0-16,3-3-16 0,-3 5 0 0,-3-20 0 0,16 40 0 15,-16-40-400-15,17 41-64 16,-8-18-32-16,-2 0 0 0,-7-23-416 0,17 47 128 15,-10-23-128-15,-2-1 0 0,2 3 128 0,-1 0-128 0,-3 2 0 16,1 3 128-16,-1 4 160 0,4-4 32 16,-5-1 0-16,3 3 0 0,0 0-64 0,4-3-16 0,-4 5 0 0,2-4 0 15,2 2 16-15,-2-1 16 0,2 4 0 0,-4-1 0 16,2 2 80-16,0-1 16 0,-2 1 0 0,-2-1 0 16,3 3 32-16,-1-1 16 0,-5 2 0 0,2 0 0 15,-1-2-80-15,1 1-16 0,0 1 0 0,0-2 0 16,-1 0-192-16,3-3-128 0,1 2 160 0,-3-6-160 15,3-3 0-15,-1 3 0 0,2-1 0 0,0-2 0 0,-1-2-128 0,2 4-80 16,-5-6-16-16,1 4 0 16,1-2-256-16,-1 4-48 0,-1-1-16 0,0 4 0 0,1 0 208 15,-3-3 32-15,0 3 16 0,0 2 0 0,0 1 288 0,-3 1-160 16,6 1 160-16,-3 1-128 0,0-1 128 0,2 2 128 16,1-2-128-16,1-1 176 0,1-4 128 0,2-3 16 15,0 4 16-15,3 0 0 16,-1-3-208-16,2-2-128 0,-4 3 128 0,1-1-128 0,-1-1 0 0,0-1 0 15,0-1 0-15,-5 4 0 0,1-5 0 0,-3 7 0 16,2 0 0-16,-4 3 0 0,1 1 0 0,-3-1 176 16,-1 3-48-16,-2 0 0 0,2-2 128 0,-2-1 0 15,2 1 16-15,1-8 0 0,2-4 16 0,2 2 0 0,0-4 0 16,4-5 0-16,1 1 128 0,4-7 32 16,-9-13 0-16,0 0 0 15,0 0-320-15,40 41-128 0,-40-41 128 0,0 0-128 0,0 0 0 0,0 0 0 0,83 27-144 0,-83-27 144 16,0 0 0-16,68 28-128 0,-68-28 128 0,0 0 0 15,86 40 0-15,-86-40 192 0,63 33-16 0,-63-33-16 16,59 37-160-16,-59-37 0 0,61 45 0 0,-61-45 0 16,59 49 0-16,-59-49 0 0,59 52 0 0,-59-52 0 15,61 53-176-15,-61-53 48 0,63 55 0 16,-63-55 0-16,75 53-112 0,-75-53-16 16,92 41 0-16,-92-41-10032 0,115 21-2000 0</inkml:trace>
  <inkml:trace contextRef="#ctx0" brushRef="#br0" timeOffset="31978.16">17723 14997 6447 0,'-2'-7'576'0,"2"2"-576"0,0 5 0 0,0-2 0 0,0 1 1008 0,0-1 80 0,-1-3 32 0,-1-4 0 0,0 0 352 0,0-1 64 0,-3 3 0 0,-2-2 16 16,2 4-608-16,-2-2-128 0,2-2-32 0,-2 4 0 16,3-4-624-16,-4 1-160 0,1-3 0 0,0 2 0 15,1-1 0-15,1 5 0 0,-2 0 144 0,2-1-144 16,-2 1 752-16,3 3 80 0,-6 4 0 0,3 0 16 15,0 5 688-15,0-2 128 16,0 0 16-16,-5 9 16 0,1 2-608 0,-2 3-128 0,-1 5-32 0,-2-1 0 16,-1 8-688-16,-1 1-240 0,-1-1 144 15,1 2-144-15,3 4-160 0,1-4-112 16,-4 0-32-16,3-3 0 0,1 3 304 0,3-2 0 0,-1-1-128 0,2 1 128 16,1-3 224-16,2 3 96 0,-2-5 32 0,1 4 0 15,2-2 96-15,-1 5 32 0,0-2 0 0,0-1 0 0,2 3-240 0,0-2-48 16,2-3-16-16,-4 2 0 0,3-4-176 0,1 4 0 15,-1-6 144-15,-1 4-144 0,3-6 0 0,0-2 0 16,-1-1 0-16,-1-4 128 0,4-1-128 0,-1 0 0 16,-1 0 0-16,2-2 0 0,0-1 0 0,-4 3 0 15,4 0 0-15,0-4 0 16,0 4-384-16,-1-3-80 0,1 1-32 0,0-2 0 16,5-1-96-16,-3-4-32 0,-2-5 0 0,0 0 0 0,0 0 208 0,0 0 32 15,0 0 16-15,0 0 0 0,0 0 160 0,87 18 16 16,-87-18 16-16,0 0 0 0,0 0 176 0,82-7 0 15,-82 7 0-15,0 0 0 0,0 0 0 0,87-6 0 16,-87 6 128-16,0 0-128 0,0 0 208 0,99-1-16 16,-99 1-16-16,0 0 0 0,89 5-176 0,-89-5 0 0,0 0 144 0,101 10-144 15,-101-10 208-15,0 0-16 16,112 14-16-16,-112-14 0 0,0 0 96 0,101 5 32 0,-101-5 0 0,0 0 0 16,102-8 64-16,-102 8 16 15,81-16 0-15,-81 16 0 0,83-17 0 0,-83 17 0 0,91-16 0 0,-91 16 0 16,97-10-176-16,-97 10-16 0,102-9-16 0,-102 9 0 15,97-4 80-15,-97 4 0 0,86 0 16 0,-86 0 0 16,85 0 48-16,-85 0 0 0,87 0 0 0,-87 0 0 16,89 2-128-16,-89-2 0 0,96 7-16 0,-96-7 0 15,101 10-48-15,-101-10-128 0,99 9 192 0,-99-9-64 0,93 9-128 0,-93-9 128 16,90 2-128-16,-90-2 128 0,94 0-128 16,-94 0 160-16,101-4-160 0,-101 4 160 0,112-9-160 0,-112 9 128 15,120-13-128-15,-120 13 128 0,115-14-128 0,-115 14 160 16,105-13-160-16,-105 13 160 0,97-5 32 0,-97 5 0 15,93 2 0-15,-93-2 0 16,94 9 0-16,-94-9 0 0,94 8 0 0,-94-8 0 0,97 16-192 0,-97-16 128 16,100 10-128-16,-100-10 128 0,92 11-128 0,-92-11 0 15,85 12 0-15,-85-12 0 0,84 7 0 0,-84-7 0 16,85 14 0-16,-85-14 0 0,89 16 0 0,-89-16 0 16,93 14 0-16,-93-14 0 0,101 14 0 0,-101-14 0 15,111 5 0-15,-111-5 128 0,105-2 0 0,-105 2 0 16,97-3 0-16,-97 3 0 0,98 0-128 0,-98 0 0 0,105 0 0 0,-105 0 0 31,108 0 0-31,-108 0 0 0,102 3 0 0,-102-3 0 0,91 10 0 0,-91-10 0 0,82 9 0 0,-82-9 0 16,80 16 0-16,-80-16 0 0,77 19 0 0,-77-19 0 15,80 19 0-15,-80-19 0 0,89 14 0 0,-89-14 0 16,101 5 0-16,-101-5 0 0,106 0 0 0,-106 0 0 16,98-1 0-16,-98 1 0 15,96-6 0-15,-96 6 0 0,99-3 0 0,-99 3 0 0,104 0 0 0,-104 0 0 16,117 2 0-16,-117-2 0 0,120 3 0 0,-120-3 0 15,119 4 0-15,-119-4 0 0,115 3 128 0,-115-3-128 16,113 12 0-16,-113-12 0 0,120 14 0 0,-120-14 0 0,135 16 0 16,-66-9 128-16,5 2-128 0,-74-9 0 0,123 13 0 0,-123-13 128 15,114 14-128-15,-114-14 0 16,118 6 128-16,-118-6-128 0,127 1 0 0,-57-2 128 0,0-5-128 0,1-6 128 16,-5 4-128-16,6-6 128 0,-1-4-128 0,-5 4 0 15,4 2 0-15,2 0 0 0,-4 0 0 0,3 3 0 16,-1-1 0-16,-4 3 0 15,-66 7 0-15,127-23 0 0,-127 23 0 0,131-28 0 0,-67 19 0 0,6-5 0 16,7 4 0-16,-1-2 0 0,3-2-144 0,-3 5 144 16,-1-3-192-16,-8 1 192 0,-67 11-192 0,129-15 192 15,-129 15-192-15,132-7 192 0,-64 9 0 0,-2 1 0 16,-1-1 0-16,-65-2 0 0,120 5 0 0,-120-5 0 0,111 3 0 16,-111-3 0-16,112 7 0 0,-112-7 128 0,108 6-128 0,-108-6 0 15,111 1 0-15,-111-1 0 0,105-1 0 0,-105 1 0 16,91-9 0-16,-91 9 0 0,71-5-128 0,-71 5 128 15,0 0-192-15,89-16 64 16,-89 16 128-16,0 0-208 0,71-9 208 0,-71 9 0 0,0 0 0 0,0 0 0 16,0 0 0-16,72-17 0 0,-72 17 0 0,0 0 0 15,0 0 128-15,0 0-128 0,0 0 0 0,24-38 0 16,-24 38 0-16,2-21 0 0,-2 7 0 0,0-4 0 16,2-3 0-16,-2-1 0 0,-2-8-160 0,0 1 160 15,1-4 0-15,-3-2 0 0,-1 0 0 0,0-3 0 16,-2 3-256-16,0-4 64 0,1 3 0 0,-1-3 16 0,0 5 176 0,0 1-208 15,1-1 80-15,-3 1 128 16,2 0 0-16,-2 2 0 0,-1-2 0 0,-1 1 0 0,1 6 0 0,-1-3 0 16,3 3 0-16,-3-2 0 0,2 3 0 0,-5 3 0 15,6 3 0-15,-4-1 0 0,1 3 0 0,1 0 0 32,-4 1 0-32,0 0 0 0,2 6 0 0,-6-2 0 15,1 5 0-15,-2-2 0 0,-6 7 0 0,-1 0-224 16,-5 2 48-16,-6 0 16 0,-3 4-160 0,0 1-16 15,0-3-16-15,-4 3 0 0,-6-1 352 0,-1-1 0 16,1 1 0-16,-1-4 0 0,-1-4 0 0,3 1 0 0,-3 1 192 16,-4-7-64-16,-1 0-128 0,-3-5 0 0,-6 6 0 0,0-8 0 15,-4 2 0-15,-1 2-320 0,-3-2 48 0,0 0 16 32,-1 5-128-32,-9-3-32 0,-7 7 0 0,-3 0 0 15,2-2-96-15,-6 5-32 0,1 4 0 0,-3 1 0 0,-1 6 288 0,-1-6 64 0,-7-1 16 0,1 0 0 16,4-2 320-16,-1 0 64 0,3 0 16 0,-7-2 0 15,-2 0-224-15,-1-3 0 0,4-2 0 0,-1 2 0 16,-5 5-256-16,-8 0-112 0,0 0-16 0,-3 0 0 16,5 0 192-16,-2 0 16 0,3 5 16 0,-5 2 0 0,-4-3 416 0,-5-1 64 15,6 2 32-15,-6 6 0 0,1-1-208 0,-6 1-144 16,-3 4 192-16,5 1-192 0,0 5 0 0,-5 0 0 16,-7 0-240-16,3-2 80 0,6 0 160 0,3 0-160 15,2 0 160-15,-2-3-160 0,7 2 160 0,-7-4-160 16,9-4 160-16,-6 0-160 15,-2-3-672-15,6-1-128 0,3 1-16 0,8-6-16 16,-1-4 32-16,-5 1 16 0,1-1 0 0,2-1 0 0,6 2 752 0,2-3 192 16,5-4 0-16,-3 8 0 15,-3 6-544-15,6 2-32 0,6 2 0 0,4 5-10208 0</inkml:trace>
  <inkml:trace contextRef="#ctx0" brushRef="#br0" timeOffset="33237.87">18019 15940 5519 0,'-12'7'496'0,"3"0"-496"0,2-2 0 0,2-2 0 0,2-1 2704 0,1-2 448 0,0 0 96 0,0 4 16 0,-6-3-1744 0,-1 4-352 0,0-1-64 0,-1-2-16 0,-1-2-1088 0,1 1-160 15,-7-1-64-15,-1 0-16 16,-1 0-640-16,-2 0-128 0,-3-1-16 0,-1 1-16 16,-1 1 208-16,0 1 32 0,-2 0 16 0,0 1 0 0,0 6 784 0,0-4 0 15,2 4 0-15,0-2 144 0,0-2 416 0,0 7 80 16,0-3 0-16,0 5 16 0,-1 0-208 0,5 3-32 16,3 1-16-16,3 1 0 0,0 0-160 0,4 0-48 0,3 0 0 0,1-3 0 15,4-4 288-15,4 2 48 0,4-3 16 0,-1-1 0 16,4 1-400-16,0-3-144 0,-7-8 0 0,0 0 144 15,0 0-400-15,49 42-64 0,-49-42-32 0,0 0 0 16,0 0 352-16,56 42 0 0,-56-42 0 0,0 0 0 16,0 0 448-16,61 43 0 0,-61-43 0 0,0 0 0 15,41 42 80-15,-41-42 32 0,0 0 0 0,39 42 0 16,-39-42 320-16,0 0 64 0,33 40 16 0,-33-40 0 0,0 0-16 16,24 35 0-16,-20-21 0 0,-4-2 0 0,-2 0-512 0,-5 4-112 15,0 1 0-15,-7-1-16 0,0 0-304 0,-5-1-224 16,0-1 32-16,-4 0 16 15,1-2-384 1,-8-3-80-16,4 2 0 0,-2-4-16 0,0-4-96 0,0 2-16 0,4-3 0 0,-1-2 0 16,-1 0 176-16,4 0 16 0,4 2 16 0,-1 1 0 15,2 1 96-15,1 4 16 0,2-1 0 0,3 2 0 16,4 3 448-16,-1 1 0 0,4-1 0 0,3 2 0 0,4 1 576 0,1-1 96 16,2 0 32-16,-2 4 0 0,-4-18 48 0,21 34 16 15,-21-34 0-15,30 39 0 0,-30-39-192 0,31 36-48 16,-31-36 0-16,0 0 0 0,57 47-32 0,-57-47-16 15,0 0 0-15,65 42 0 0,-65-42-160 0,0 0-16 0,64 40-16 16,-64-40 0-16,0 0-160 0,0 0-128 0,67 42 192 0,-67-42-192 16,0 0 0-16,0 0 0 0,41 42 0 0,-35-30 0 31,-5-2-496-31,-1 1 0 0,-3 6 0 0,-2 1 0 16,-4 3-80-16,-3 1 0 0,-2 6-16 0,-2-2 0 0,-1 9 240 0,-2-4 48 15,-1 4 16-15,1-2 0 0,2 4 288 0,-1 0 0 0,3 3 128 0,1 1-128 16,-2-2 560-16,4 1 16 0,1-2 0 0,-1 2 0 15,5 0 240-15,-2 0 48 0,4-1 16 0,2 1 0 16,1 3-16-16,-1-1 0 16,6-2 0-16,-1-3 0 0,1-2-368 0,4-6-80 0,4 1-16 0,4-8 0 0,-15-22-592 0,51 39-112 15,-51-39-16-15,82 10-10496 16,-82-10-2080-16</inkml:trace>
</inkml:ink>
</file>

<file path=ppt/ink/ink6.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07:19.131"/>
    </inkml:context>
    <inkml:brush xml:id="br0">
      <inkml:brushProperty name="width" value="0.05292" units="cm"/>
      <inkml:brushProperty name="height" value="0.05292" units="cm"/>
      <inkml:brushProperty name="color" value="#FF0000"/>
    </inkml:brush>
  </inkml:definitions>
  <inkml:trace contextRef="#ctx0" brushRef="#br0">24857 5834 5519 0,'0'2'496'0,"0"0"-496"0,0-1 0 0,0-1 0 0,0 0 480 0,-2 4 0 0,2-2 0 0,-3 1 0 0,-1-1-192 0,3 1-32 16,-1-1-16-16,0-2 0 0,1 2 96 0,-1-2 32 15,0 1 0-15,0-1 0 0,-1 0 352 0,-2 4 80 16,1-2 16-16,-1 1 0 0,-4 1 352 0,-1 1 80 16,1 4 16-16,-1-2 0 0,-4 5-256 0,0-5-48 15,0 1-16-15,0-1 0 0,-4-1-640 0,3 1-128 16,-1-2-32-16,2-2 0 0,2 1-144 0,-2 1 0 15,2-1 0-15,-1-3 0 0,3 3-192 0,1-4 192 16,-3 3-160-16,2-1 160 0,-3 3-144 0,1-1 144 0,2-1-128 0,-2 1 128 16,-1 3 0-16,3-2 0 0,-2 0 0 0,0 0 0 15,1 4 304-15,-1-4-16 0,1 7 0 0,-4-3 0 16,1 3-288-16,0 0 0 0,0-1 0 0,-3 3 0 16,-1 0 0-16,1-2 0 0,-3 4 0 0,3-2 0 15,1 0 0-15,2-4 0 0,2 6 0 0,-2-8 0 16,2 6 224-16,2-1-64 0,1-3-16 0,2 6 0 15,2-4 208-15,-4-2 32 0,4 4 16 0,0 0 0 16,-1 0-32-16,1 0-16 0,3 2 0 0,-1 1 0 0,1-1-32 0,0-1 0 16,4-2 0-16,-2 1 0 0,2 3-80 0,-2-3-32 15,3 0 0-15,-1-2 0 0,0 5-16 0,1-3-16 16,3 2 0-16,-5-4 0 0,1 4 144 0,2 1 16 16,1 1 16-16,0-3 0 0,0 1-80 0,0-2-16 15,4 0 0-15,-2 2 0 0,2-4-128 0,0 0-128 16,-1 0 144-16,4 0-144 0,2-3 128 0,2-2-128 15,-2 4 0-15,2-6 144 0,-2 4 80 0,3-6 16 16,1 0 0-16,-1-3 0 0,2 2 768 0,0-4 144 16,-1 1 48-16,-3-3 0 0,3 1-928 0,-3-1-272 15,1 1 128-15,0 1-128 16,0 0-688-16,-4 1-208 0,0-1-32 0,0 2-16 0,0 0 944 0,1-2 0 0,0 2 192 0,-2 0-16 16,1-2-48-16,4 2-128 0,-4-1 192 0,5-5-64 15,1 5-128-15,-1-1 0 0,4-2 0 0,-2 3 128 16,1-3-128-16,-1 2 0 0,0-1 0 0,-2 1 0 15,-1 2 128-15,1 0-128 0,1 0 128 0,1 0-128 16,-2 2 416-16,3-2 0 0,-3 3 0 0,0-3 0 16,4-3-96-16,-1 3 0 0,-3 0-16 0,0-2 0 15,3-1-128-15,0 1-32 0,0-1 0 0,-3-1 0 16,0 2-16-16,3-3-128 0,-6 3 192 0,3 1-64 16,-1 1 0-16,3-2 0 0,0 2 0 0,2-2 0 15,-2 0 64-15,6-1 0 0,-5 1 0 0,3-3 0 0,3 3-192 16,-1 0 192-16,-4 1-192 0,-1-3 192 0,3 1-192 0,-2-3 0 15,2 3 0-15,-4 1 128 0,3 1-128 0,-2-1 192 16,-1 0-192-16,0-1 192 0,0-1-192 0,0 1 128 16,0 1-128-16,-1 0 128 0,3-1-128 15,-2-1 0-15,0-1 0 0,-1 1 0 0,1 3 0 0,-2-1 0 16,1 0 0-16,-4-1 0 0,3 1 0 0,0 0 0 16,1 2 0-16,-1-3 0 0,2 1 0 0,-1-1 0 15,1 3 0-15,0-4 0 0,2 1 0 0,-2-4 0 16,4 1 0-16,-2 1 0 0,1-4 0 0,-2 2 0 15,-1-3 0-15,-2 0 0 0,-3-3 0 0,-2 3 0 16,1-1 0-16,-5 1 0 0,3 0 0 0,-1-4 0 16,1 3 0-16,-1-3 0 0,1-1 0 0,-1-1 0 0,2 2 0 0,0-3 0 15,2-1 0-15,-1 1 0 0,-1 1 0 0,0-1 0 16,0 1 0-16,0 0 0 0,-1 6 0 0,1-4 0 16,2 0 736-16,-5 2 224 0,1 0 32 0,1-1 16 31,-1 3-1648-31,2-2-320 0,2 3-64 0,0-1 0 0,0-4 784 0,-4 3 240 0,4-3 0 0,0 0 0 15,-1 2-144-15,-1-4 144 0,2 1 0 0,-2-3 0 16,0 3-208-16,-3-3 64 0,-2 6 16 0,-2-4 0 16,-1 2-128-16,-4 4 0 0,-2-2-16 0,0 0 0 15,-3 3 272-15,1-3 0 0,-6 1 0 0,1 1 0 16,-5-1 0-16,0 1 0 0,0-2 0 0,0 3 0 16,-3-1 0-16,-2 3 0 0,1 0 144 0,-1-2-144 15,2 2 144-15,-2-3-144 0,-1 4 160 0,1-1-160 0,0-1 176 0,-2 4-176 16,2 1 192-16,2-4-192 0,-8 5 272 0,3 0-48 15,-3 2-16-15,1 0 0 0,-6 0 48 0,-3 0 16 16,2 2 0-16,-6 0 0 0,-1-2-16 0,-1 0-16 16,1-2 0-16,-4 2 0 0,4 0-240 0,0 0 144 15,3 2-144-15,2-2 128 0,-4 3-128 0,0-3 0 16,-1-3 0-16,0-1 128 0,-1 4-128 0,1-3 0 16,-6 1 0-16,-4 2 0 0,-3 2 0 0,-6 1 0 15,-3 1 0-15,1 6 0 0,3-1 0 0,-8 7 0 16,-6 6 0-16,-3 8 0 0,-4 3 0 0,-12 3-320 0,-8 3 48 15,-9 1-17648-15</inkml:trace>
  <inkml:trace contextRef="#ctx0" brushRef="#br0" timeOffset="1919.86">27638 5815 7359 0,'-15'12'656'0,"4"-5"-528"0,2-3-128 0,4 1 0 0,4-3 336 0,-1-2 48 0,0 1 0 0,-1 1 0 0,-3 2 320 0,1-3 64 0,-2 1 0 0,0-2 16 0,0-2-784 0,0 1-320 0,-1-3 0 0,1 1 16 16,-4 1 304-16,1-2 192 0,-3 4-16 0,-1 0-16 15,1 4 704-15,-5-1 144 0,-1 1 16 0,-4-1 16 16,4 2 48-16,-2 4 16 0,0-2 0 0,0 2 0 16,0 0-176-1,1 1-32-15,-1-1-16 0,1 3 0 0,3-3-272 0,0 3-48 0,3-3-16 0,-2 3 0 16,2 0-208-16,-3-3-32 0,3 5-16 0,0-2 0 16,3-2 112-16,-4 2 32 0,1 1 0 0,1 1 0 15,1 1-144-15,2-3-32 0,1-1 0 0,2 1 0 16,2-5-256-16,0 3 0 15,1-1 0-15,4 2 0 0,-5-3 0 0,3 3 0 0,1-1 0 0,-1 2 0 16,2 1 192-16,0-5-192 0,0 8 192 0,2-4-192 0,-1 0 416 0,3 2-32 16,-1 0 0-16,2-3 0 0,1 4-48 0,2 1-16 15,-2-2 0-15,1 0 0 0,3-2 768 0,0 2 128 16,1-5 48-16,1 3 0 16,-1-3-1648-16,3 3-336 0,3-2-64 0,-1 1-16 0,3-1 800 0,-2-1 224 15,-1 1 16-15,3-1 0 0,2 3 16 0,-2-1 16 16,0 1 0-16,2 2 0 15,-2-4 0-15,2 6 0 16,0-2 0-16,0 0 0 0,2 0-96 0,-2 0-32 16,1 0 0-16,-2-6 0 0,-1 6-144 0,-4-2 192 15,5-3-192-15,0 3 192 0,0-5 80 0,-1 4 32 0,0-4 0 0,0-4 0 16,0-1 32-16,0 3 16 0,2-1 0 0,2-1 0 16,-23-3-144-16,0 0-16 0,0 0-16 0,92 18 0 15,-71-15-48-15,0 8 0 0,-2-5 0 0,2 3 0 16,0-2-128-16,0 0 160 0,2 4-160 0,-4-4 160 15,2 1-160-15,2-1 0 0,-3-3 0 0,3 4 0 16,3-2 128-16,-5-3-128 0,4 2 0 0,-25-5 128 16,0 0-128-16,0 0 192 0,97 13-192 0,-78-13 192 15,2 1-192-15,-3-1 0 0,1-1 144 0,-2-1-144 16,2 2 160-16,-1-4-32 0,-1 3-128 0,1-1 192 16,1-3-64-16,0 3 0 0,2 0-128 0,-4 0 192 0,-1 1-192 0,1-3 0 15,1 2 128-15,1-3-128 0,0 2 0 0,0 1 0 16,1 2 0-16,0-2 0 0,1 0 0 0,2 1 0 15,-23 1 0-15,0 0 0 0,0 0 0 0,0 0 0 16,115-2 0-16,-91 0 0 0,-1 2 0 0,0-5 0 16,-1 3 0-16,-1-1 0 0,2-1 0 0,-2-1 0 15,-2-4 0-15,0 4 0 0,0-2 0 0,-1-2 0 16,1 3 0-16,0-5 0 0,-1 4 0 0,1-3 0 16,0 1 0-16,0-2 0 0,0 6 0 0,2-7 0 15,-3 5 0-15,-1-5 0 0,2 5 0 0,-1-7 0 16,-3 5 0-16,3-3 0 0,-3 0 0 0,3 1 0 15,-1-2 0-15,1 2 0 0,1-3 0 0,-2 0 0 0,2-1 0 0,-1-1 0 16,-1 2 0-16,1-2 0 0,-1 1 0 0,-1-1 0 16,1 0 0-16,-1-1 0 0,-2 1 0 0,0-3 0 15,-2 2 0-15,-3-1 0 0,1 1 0 0,-5 1 0 16,1 0 0-16,-5 2 0 0,3 4 0 0,-4-4 0 16,0 5 0-16,-2-3 0 0,0-4 0 0,1 3 0 15,-5 0 0-15,1-4 128 0,-2 0-128 0,0-3 0 16,-1 1 0-16,-1-2 0 0,-3 0 128 0,-2-3-128 15,1 3 0-15,-4 0 0 0,0 2 0 0,-1 0 0 16,-3 0 0-16,0-2 0 0,0 2 0 0,-3 0 0 16,1-1 0-16,1-1 128 0,-3 2-128 0,-1 0 0 15,2 2 128-15,1-1-128 0,-1 3 0 0,-1-3 144 0,-1 1-144 16,-5-1 0-16,5 4 0 0,-4-1 128 0,2 1-128 0,-3-2 0 16,1 6 0-16,-1-1 0 0,-6 4 0 0,-3-1 0 15,-3 6 0-15,-3-2 0 0,4 4 0 0,-3-1 0 16,-2 1 0-16,5-2 0 0,-3 0 0 0,1 0 0 15,-4-5 0-15,-1 6 0 0,-2-5 0 0,-1-2 0 16,0 4 0-16,-6 1 0 0,1 1 0 0,-6-3-192 16,2-2 32-16,2 2 16 15,3-8-880-15,0 3-160 0,0-2-32 16,2-2-15920-16</inkml:trace>
  <inkml:trace contextRef="#ctx0" brushRef="#br0" timeOffset="4336.39">20035 11159 6447 0,'0'-2'576'0,"0"0"-576"0,2 0 0 0,-2 1 0 0,2 1 384 0,0-4-16 0,-1 2-16 0,1-1 0 0,3-1 128 0,-3 1 32 0,3 1 0 0,-1-1 0 0,1 3 480 0,0 0 96 16,-1 0 32-16,-1 0 0 0,1 0-112 0,-1 0-32 16,1 0 0-16,-4 0 0 0,1-2-336 0,1 0-80 15,0 0-16-15,1-1 0 0,3-4 48 0,1-2 16 16,1-5 0-16,3 2 0 0,1-3-256 0,2-3-48 16,2-1-16-16,-2 0 0 0,-2-2-288 0,0 0 0 15,0 2 0-15,-1 0-144 0,1 1 144 0,2 1 0 16,-6 3 0-16,5-4-128 0,-5 6 496 0,3-2 96 0,-1 2 32 0,-1 2 0 15,0 1 32-15,1 2 16 0,1-3 0 0,-3 4 0 16,1 1-368-16,2-2-176 0,-11 7 160 0,0 0-160 16,0 0 0-16,0 0 0 0,0 0-208 0,0 0 64 15,83-9 144-15,-83 9-160 0,0 0 160 0,0 0-160 16,0 0 464-16,0 0 80 0,89 16 32 0,-89-16 0 16,0 0 416-16,0 0 64 0,0 0 32 0,0 0 0 15,80 30-176-15,-80-30-48 0,0 0 0 0,0 0 0 16,0 0-416-16,0 0-96 0,0 0 0 0,0 0-16 0,84 29-48 0,-74-27-128 15,-1 0 192-15,0-2-64 0,1 2 32 0,-1-2 0 32,1 0 0-32,-3 0 0 0,6-2 32 0,-7 0 16 0,5 0 0 0,-2-1 0 0,1-1 16 0,-1 1 0 15,0 1 0-15,-3 0 0 0,3 1-80 0,-2-1-16 16,2 0 0-16,0 2 0 0,-2 0 0 0,0 0-128 16,-2 2 192-16,0-2-64 0,-2 2-128 0,4-1 0 15,-5 1 0-15,0-2 0 0,1 2-128 0,-1 0-16 16,2-1 0-16,-1 3 0 0,2-2-32 0,-5-2 0 15,4 0 0-15,-1 0 0 0,3 0 176 0,1-2 0 16,-4 2 0-16,2-4 0 0,4 3 160 0,-4-1 16 0,4 0 0 0,-2 2 0 16,-7 0 96-16,0 0 32 0,0 0 0 0,0 0 0 15,0 0-304-15,0 0 128 0,0 0-128 0,0 0 0 16,85 2 0-16,-85-2 0 16,0 0 0-16,0 0 0 0,0 0-320 0,0 0-64 0,0 0 0 0,0 0-16 15,87 19 176-15,-87-19 32 0,0 0 16 0,0 0 0 16,0 0 176-16,0 0 0 0,93 11 0 0,-93-11 128 15,0 0 176-15,0 0 32 0,0 0 16 0,92-2 0 16,-92 2-160-16,0 0-48 0,0 0 0 0,0 0 0 16,87-12-144-16,-87 12 0 0,0 0 0 0,0 0 0 15,0 0 0-15,79-18 0 0,-79 18 0 0,0 0 0 0,0 0 0 0,0 0 0 16,0 0 0-16,82-2 0 16,-82 2 0-16,0 0 0 0,0 0 0 0,0 0 0 0,0 0 0 0,80 6 0 15,-80-6 0-15,0 0 0 0,0 0 0 0,0 0 0 16,0 0 0-16,78-4 0 0,-78 4 0 0,0 0 0 15,0 0 0-15,0 0 0 0,0 0 240 0,89-5-48 16,-89 5 0-16,0 0 0 0,0 0 0 0,0 0-16 16,80-14 0-16,-80 14 0 0,0 0-176 0,0 0 0 15,72-19 144-15,-72 19-144 16,0 0 0-16,0 0 0 0,78-30 0 0,-78 30 0 0,0 0 0 0,0 0 0 16,77-29 0-16,-77 29 0 0,0 0 0 0,0 0 0 15,71-27 0-15,-71 27 0 0,0 0 0 0,0 0 0 16,0 0 0-16,77-27 0 0,-77 27 0 0,0 0 0 15,0 0 0-15,0 0 0 0,0 0 0 0,85-14 0 16,-85 14 0-16,0 0 0 0,0 0 0 0,0 0 0 16,0 0 0-16,0 0 0 0,89 15 0 0,-89-15 0 0,0 0 0 0,0 0 0 15,0 0 0-15,66 37 0 0,-66-37 0 0,0 0 0 16,0 0 0-16,0 0 0 0,67 40 0 0,-67-40 0 16,0 0 0-16,0 0 0 0,0 0 0 0,71 37 0 15,-71-37 0-15,0 0 0 0,0 0 0 0,0 0 0 16,75 26 0-16,-75-26 0 0,0 0 0 0,0 0 128 15,0 0 32-15,0 0 16 0,97-6 0 0,-97 6 0 16,0 0-176-16,0 0 128 0,0 0-128 0,93-20 128 16,-93 20-128-16,0 0 0 0,0 0 0 0,0 0 0 0,89-21 0 15,-89 21-192-15,0 0 32 0,0 0 16 0,0 0-160 0,85-19-16 16,-85 19-16-16,0 0 0 16,0 0-304-16,0 0-48 15,80-32-16-15,-80 32-15424 0</inkml:trace>
  <inkml:trace contextRef="#ctx0" brushRef="#br0" timeOffset="12288.57">26947 10822 7967 0,'-18'7'704'0,"11"-1"-560"0,0-3-144 0,2 1 0 0,0-3 0 0,1 1 0 0,1 0 0 0,-2 3 0 0,-6 2 0 0,1-2 0 0,-4 6 0 0,3-6 0 0,3 0 0 0,2 0 0 15,-1 1 608-15,2-5 224 0,0 1 32 0,1-2 32 16,1 2-208-16,-1 0-48 16,3-1 0-16,-3-1 0 0,2 4 80 0,1-2 16 0,-5-1 0 0,3 3 16 15,-1-1 80-15,-1 1 0 0,4 1 16 0,-6 0 16 16,1 0-336-16,1 6-64 0,0-2-16 0,0 1 16 15,1-1-336-15,1 1-128 0,1-3 0 0,2-2 0 16,0 2 128-16,3-1-128 0,1-5 0 0,-1 1 0 16,6 0 0-16,-2-2 0 0,5 0 0 0,-3-2-192 0,5 0 192 0,0 1 192 15,0-5-32-15,1 3 0 0,1-2 176 0,2 1 48 16,-3-1 0-16,1 1 0 0,-2-3-384 0,2 4 0 16,-1 3 0-16,-1-4 0 0,4 3 0 0,-6-3-160 15,2 3 160-15,1 1-192 0,-1 0 192 0,4 0 0 16,-4 0-144-16,0 0 144 15,0 0 0-15,1 0 0 0,-2 1 0 0,2-1 0 0,1 2 0 0,0 0 0 16,3-1 0-16,0-1 0 16,-19 0 0-16,0 0 0 0,0 0 0 0,94-10 128 0,-94 10 512 0,0 0 128 0,0 0 0 0,113-21 16 15,-113 21-208-15,0 0-32 0,0 0-16 0,105-12 0 16,-105 12-208-16,0 0-64 0,0 0 0 0,0 0 0 16,108-14-256-16,-89 12 0 0,0 2 0 0,0 0 0 15,1 0 0-15,-1 0 0 0,-19 0 0 0,0 0 0 16,0 0 0-16,0 0-144 15,97 11 144-15,-97-11 0 0,0 0 0 0,0 0 0 0,96 0 0 0,-96 0 0 16,0 0 0-16,0 0 0 0,106-18 0 0,-106 18 0 16,0 0 0-16,88-21 0 0,-88 21 0 0,0 0-128 15,0 0 128-15,101-21 0 0,-82 20 0 0,0-1 0 16,0 2 0-16,-1 0 0 0,-1 2 0 0,0-2 0 0,3 3 0 0,-3 2 0 16,2 2 0-16,-1-3 0 0,-18-4 0 0,0 0 0 15,0 0 0-15,80 19-128 0,-80-19 128 0,0 0 0 16,0 0 0-16,94 17 0 0,-94-17 0 0,0 0 0 15,0 0 0-15,101 7 0 0,-101-7 144 0,0 0 64 16,89 6 16-16,-89-6 0 0,0 0 352 0,90 1 80 16,-90-1 16-16,0 0 0 0,0 0-336 0,103 7-64 15,-103-7-16-15,0 0 0 0,0 0-256 0,100 9 0 16,-100-9 0-16,0 0 0 16,0 0 0-16,106-5 0 0,-106 5 0 0,0 0 0 0,94-7 768 0,-94 7 208 15,0 0 48-15,118-14 0 16,-118 14-1648-16,0 0-320 0,126-10-64 0,-126 10-16 0,0 0 832 0,115 1 192 15,-115-1 0-15,0 0 0 0,96 9 0 0,-96-9 0 0,0 0 0 0,0 0 0 16,108 26 304-16,-108-26-48 0,0 0-16 0,0 0 0 16,104 18-240-16,-104-18 144 15,0 0-144-15,89-6 128 0,-89 6-128 0,0 0 0 0,98-14 0 0,-98 14-176 16,0 0 176-16,101-26-128 0,-101 26 128 0,0 0-128 16,87-22 128-16,-87 22 0 0,0 0 0 0,0 0 0 15,87-20 0-15,-68 17 0 0,-19 3 0 0,0 0 0 16,0 0-144-16,0 0 144 0,93-11-160 0,-78 10 160 31,1 1-832-31,0 0-80 0,-4-2-16 16,-2 0 0-16,1 2-1008 0,-4 0-208 0,-2-1-32 0,-3 1-8288 0</inkml:trace>
  <inkml:trace contextRef="#ctx0" brushRef="#br0" timeOffset="13326.1">27597 11712 7359 0,'-6'9'656'0,"5"-4"-528"0,-1-3-128 0,2 0 0 0,0-2 640 0,-4 3 80 0,3 4 32 0,-5 0 0 0,-1 7-576 0,-1-2-176 0,-3 1 0 0,3-1 0 16,1-2-304-16,0 2-160 0,0-5-48 0,1 2 0 0,3-4 336 0,-2 4 176 0,3-4-192 0,0-1 192 15,4-1 320-15,0-1 160 0,5 3 32 0,-4-3 16 16,2 0 368-16,4-2 80 0,2 0 16 0,1 0 0 15,3-2-112-15,5-5-32 0,-1 3 0 0,0-1 0 16,-19 5-304-16,0 0-64 0,0 0-16 0,113-36 0 16,-113 36-464-16,0 0 128 0,112-30-128 15,-112 30 0-15,0 0 0 0,134-24 0 0,-134 24 0 0,111-19 0 16,-111 19 0-16,107-13 0 0,-107 13 128 0,92-1-128 16,-92 1 384-16,0 0 48 0,124 12 0 0,-124-12 0 0,82 10 16 15,-82-10 16-15,85 11 0 0,-85-11 0 0,94 8-144 0,-94-8-48 16,99 4 0-16,-99-4 0 0,98 2-272 0,-98-2 0 15,0 0 0-15,124 1 0 0,-124-1 0 0,0 0 0 16,99 9 0-16,-99-9 0 0,0 0 0 0,91 14 0 16,-91-14 0-16,0 0 0 0,92 19 0 15,-92-19 0-15,0 0 0 0,96 23 0 0,-96-23 0 0,0 0 0 16,115 12 0-16,-115-12 0 0,0 0 0 0,117-5 0 16,-117 5 0-16,0 0 0 0,108-19 0 0,-108 19 0 15,0 0 0-15,103-28 0 0,-103 28 0 0,0 0 0 16,95-25 0-16,-95 25 0 0,0 0 0 0,101-29 0 15,-101 29 0-15,0 0 0 0,102-26 0 0,-102 26-144 0,0 0 144 0,97-21-128 16,-97 21 128-16,0 0 0 0,0 0 0 0,103-9 0 16,-103 9 0-16,0 0 0 0,0 0 0 0,80 12 0 15,-59-10 0-15,0 1 128 0,-2-1-128 0,2 3 0 16,-21-5 0-16,0 0 0 0,0 0 0 0,89 6 0 16,-89-6 0-16,0 0 0 0,0 0 0 0,101 7-128 15,-101-7 128-15,0 0 0 0,0 0 0 16,106 19 0-16,-106-19 0 0,0 0 0 0,80 24 0 0,-80-24 128 15,0 0-128-15,77 23 0 0,-77-23 0 0,0 0 0 16,70 21-128-16,-49-16 128 0,-2-2-128 0,2 3 128 16,0-5 0-16,-21-1-128 0,0 0 128 0,0 0 0 15,99-12-624-15,-99 12-32 16,0 0-16-16,0 0 0 0,96-36-704 0,-96 36-144 0,0 0-16 0,0 0-5600 16</inkml:trace>
  <inkml:trace contextRef="#ctx0" brushRef="#br0" timeOffset="14205.64">27408 12512 911 0,'-21'10'0'0,"6"1"0"0,1-6 0 0,3 2 0 0,8-4 384 0,-2-1 0 0,-1 0 0 0,-2 1 0 0,-6 1 208 0,-4 3 48 0,-1 0 0 0,0-4 0 0,5 4-256 0,0-1-64 0,4-3 0 0,4 1 0 0,-2 4 592 0,2-4 112 0,3 1 32 0,3-5 0 15,0 3 192-15,0 3 32 0,3-5 16 0,1 1 0 16,1 2-656-16,4-3-128 0,0 1-16 0,1-2-16 15,4 4-96-15,-2 1-32 0,4-3 0 0,1-1 0 16,6 3-16-16,-23-4 0 0,0 0 0 0,0 0 0 16,120 2-16-16,-120-2 0 0,0 0 0 0,107-4 0 15,-107 4 304-15,0 0 48 0,106-3 16 0,-106 3 0 16,0 0 80-16,124-7 0 0,-124 7 16 0,0 0 0 16,128-6-208-16,-128 6-64 0,102-5 0 0,-102 5 0 15,109-7-336-15,-109 7-176 0,107-3 160 0,-107 3-160 16,92 0 0-16,-92 0 0 0,89 1 0 0,-89-1 0 0,0 0 0 0,125 11 0 15,-125-11 0-15,100 7 0 0,-100-7 0 0,109 9 0 16,-109-9 0-16,121 1 0 0,-121-1 0 0,113-5 0 16,-113 5 0-16,99-12 0 0,-99 12 0 0,103-14 0 15,-103 14 0-15,98-14 0 0,-98 14 0 0,111-16 0 16,-111 16 0-16,120-17-160 0,-120 17 160 0,114-14 0 16,-114 14 0-16,94-7 0 0,-94 7 0 0,0 0 0 15,125 0 0-15,-125 0 0 0,86 9 0 0,-86-9 0 16,95 14 0-16,-95-14 128 0,103 10-128 0,-103-10 0 15,112 11 0-15,-112-11 0 0,97 5 0 0,-97-5 0 16,89 0 0-16,-89 0 0 16,0 0-464-16,124-2-16 0,-124 2 0 0,0 0 0 15,115-7-352-15,-115 7-80 0,0 0-16 0,134-10 0 0,-134 10 464 0,96-6 80 0,-96 6 32 0,0 0 0 32,127-3-464-32,-127 3-80 0,0 0-32 0,96 7-7232 0</inkml:trace>
  <inkml:trace contextRef="#ctx0" brushRef="#br0" timeOffset="24347.2">15679 15623 13823 0,'0'1'1216'0,"-2"-1"-960"0,2-1-256 0,0 1 0 0,2-2 384 0,-2 0 16 0,0-1 16 0,0-4 0 0,0 3-416 0,0-4-144 0,0-3 0 0,0 2 0 0,-2-1-672 0,-1 1-128 0,-1-1-16 0,1 1-16 16,-1 0 272-16,1 2 48 0,-6 0 16 0,2 4 0 0,2 1 640 0,-6-1 224 0,4 3 0 0,-3-2 0 16,1 4 960-16,-1-1 192 0,1 3 32 0,-3-2 16 15,5 5-224-15,-2-2-48 0,2 0-16 0,0 4 0 16,0-1-848-16,0 6-160 0,0 0-128 0,0-1 144 31,2 4-768-31,-2 2-144 0,2 0-48 0,2 0 0 16,1 2 320-16,2-3 64 0,0 1 16 0,0 0 0 0,2-2 688 0,-1 3 144 0,5-1 32 0,-1-2 0 15,0 1 272-15,2 1 64 0,2-4 16 0,-2 1 0 16,1-4-144-16,1 2-16 0,0 0-16 0,1-2 0 0,1-1-176 0,1-2-48 16,0-2 0-16,0-4 0 0,-12-3-272 15,0 0-128-15,0 0 0 0,0 0 128 0,89 4-128 0,-89-4-224 16,0 0 48-16,75-21 16 16,-75 21-512-16,0 0-96 15,80-30-32-15,-80 30 0 0,0 0-672 0,68-44-128 0</inkml:trace>
  <inkml:trace contextRef="#ctx0" brushRef="#br0" timeOffset="24818.55">16169 15549 2751 0,'-9'13'256'0,"4"-8"-256"0,-1-2 0 0,5 1 0 0,1 1 2064 0,0-5 368 0,0 2 80 0,-4 0 16 0,3-1-1632 0,-1 3-320 0,-2-4-64 0,3 2 0 16,-1-1-1536-16,0 1-288 0,0 2-64 0,2-3-16 16,-1 3-80-16,-3-1 0 0,4-1-16 0,0 1 0 0,0 6 1056 0,0-2 224 0,0 0 32 0,4 2 16 15,-3 1 1616-15,-1 1 320 16,4 6 64-16,-1-3 16 0,3 3 352 0,0 1 80 0,0-1 16 0,2-1 0 15,-1 3-864-15,2-3-160 0,2 1-48 0,-3-6 0 16,1-3-928-16,0-1-304 0,1-3 160 0,1-2-160 16,-1-2 0-16,-1-4-192 0,1-3 0 0,1 0 16 0,-1-3 176 0,-1-1 192 15,1-4-32-15,-1-1-16 0,-2-3 336 0,0-2 64 16,0 0 16-16,-4 2 0 0,3-2 96 0,-3 0 32 16,1-3 0-16,-1 3 0 0,-1-2-224 0,-4 0-32 15,-3 3-16-15,0-1 0 0,-2 1-416 0,-2 5-144 16,-1 3 0-16,-8 3 0 15,2 2-1056-15,-5 5-208 0,1 9-32 0,-5 2-16 16,3 5-224-16,-5 3-48 0,1 4-16 0,-2 3 0 0,0 8 1104 0,4-6 240 16,1 5 32-16,3-3 16 0,2 2 1456 0,4-6 304 15,5-6 48-15,4-3 16 16,3-6-496-16,8 0-80 0,-1-8-32 0,4-2-10720 0</inkml:trace>
  <inkml:trace contextRef="#ctx0" brushRef="#br0" timeOffset="25321.51">16522 15389 8287 0,'0'9'368'0,"0"-4"80"0,0 4-448 0,0-4 0 0,4-3 0 0,-4-2 0 0,0 3 784 0,2 6 80 0,-1 0 16 0,3 6 0 0,-2-1-416 0,-2 0-80 0,1-2 0 0,-2 2-16 0,1-5-368 0,-4 3 0 15,2-1 0-15,-1-3 0 0,-1 3 0 0,1-2 0 16,1 5-144-16,-1-6 144 0,1 6 128 0,0-3 112 16,2-3 16-16,0-2 0 0,0 4 0 0,0-5 16 15,0 6 0-15,2-4 0 0,-2 5-272 0,0-5 0 16,-2 5 0-16,2-3 0 0,-2 3 0 0,2-5 0 16,-1 3 0-16,1-4 0 0,0-1 0 0,1 0 128 15,-1-3 16-15,0-2 0 16,4-2-144-16,-1-3 0 0,3 0-192 0,-1-1 192 0,2-2-368 0,0-1 48 15,0-5 16-15,3-3 0 0,1-1 176 0,-1 1 128 16,1-2-192-16,1-4 192 0,-3 0 0 0,1-3 0 16,-1-2 0-16,1 0 0 0,1 1 320 0,-3-3 64 15,1 4 0-15,1 1 16 0,-1 3-80 0,2 3-32 16,-4 1 0-16,3 3 0 0,-3 2-288 0,2 6 0 0,-2-1 0 0,-2 6 0 31,4 4-448-31,-6 1-112 0,4 2-16 0,-2 2 0 0,4 4 96 0,-2-2 16 16,2 6 0-16,-1 3 0 0,3-1 464 0,-4 2 0 0,3 4 0 0,-3 5 160 31,6 0-160-31,-7 5 160 0,1 3-160 0,0 1 160 0,0 3-336 0,2-4-64 0,-2-1-16 0,2-7 0 16,1-9 256-16,2-5 0 0,-3-12 0 0,2-7 0 0</inkml:trace>
  <inkml:trace contextRef="#ctx0" brushRef="#br0" timeOffset="25776.49">17336 15213 15663 0,'-9'11'1392'0,"4"-6"-1120"0,2-3-272 0,1-1 0 0,2-1 1600 0,0 0 272 0,0 0 48 0,0-1 16 0,-3-1-1344 0,1 2-272 0,-2-5-48 0,-1-2-16 16,2 3-1632-16,-4 3-336 0,0-3-64 0,1 4-16 16,1 2-32-16,-4 3-16 0,-1 7 0 0,0 2 0 15,-1 4 816-15,-1 3 176 0,-4 1 16 0,1 1 16 0,1 5 2112 0,3-4 432 0,-3-1 64 0,4-2 32 16,1 3 432-16,4-3 96 0,-2-2 16 0,5 0 0 15,0 0-1104-15,2-1-224 0,0-6-32 0,2 4-16 16,7-1-800-16,-6-1-192 0,4-2 0 0,2 2 0 0,-4-5-192 0,-5-9-64 16,0 0-32-16,28 30 0 15,-17-16-416 1,1-4-64-16,-4 4-32 0,-1-2 0 0,2-3 192 16,-4 5 32-16,1-2 16 0,-3 0 0 0,-3 4 560 0,0-2 0 0,-3 2 0 0,-1-4 144 0,-1 3 704 0,-2 1 144 15,-2 0 32-15,0-1 0 0,-4-1 192 0,-3 4 64 16,2-1 0-16,-5-1 0 0,0 1-624 0,-2-5-112 15,-2 1-32-15,-1-1 0 0,-3 0-512 0,0-3 0 16,4-1-160-16,-5-2 160 16,5-3-1392-16,4-3-144 0,0 0-48 0,3-3-10304 0</inkml:trace>
  <inkml:trace contextRef="#ctx0" brushRef="#br0" timeOffset="26192.5">17601 14788 18431 0,'-2'2'816'0,"-1"-2"160"0,1 0-784 0,2 0-192 0,0 0 0 0,0-2 0 0,2 2 0 0,3-1 0 0,-3-5 0 0,3 3 0 0,2 1-1072 0,-2-1-96 0,-1 1-32 0,-1 2 0 16,-1 0-144-16,0 3-16 0,-2 1-16 0,-2 5 0 0,2 1 1376 0,-4 1 256 16,3 1 64-16,-1 3 16 0,0 3 1296 0,2-3 256 15,0 5 48-15,0-3 16 0,2 2-48 0,3 2-16 16,0 2 0-16,1 5 0 0,-1-1-992 0,0 7-192 15,4-3-32-15,-7 2-16 0,3 4-656 0,-3 1 0 16,-1 4 0-16,-1 1 0 16,-1 1-480-16,-5 1-80 0,3-3-16 0,-4-2 0 15,0-2 0-15,2-1 0 0,-4-4 0 0,2-5 0 16,0 0-32-16,0-6-16 0,0-1 0 0,-2-5-8560 0</inkml:trace>
  <inkml:trace contextRef="#ctx0" brushRef="#br0" timeOffset="26426.09">17326 15239 33167 0,'10'9'1472'0,"1"0"304"0,-11-9-1424 0,0 0-352 0,0 0 0 0,0 0 0 0,0 0 464 0,106 10 32 0,-106-10 0 0,120 13 0 0,-41-7-1760 0,2-2-336 0,0-2-80 0,-81-2-16 0</inkml:trace>
  <inkml:trace contextRef="#ctx0" brushRef="#br0" timeOffset="49931.88">20827 15706 10127 0,'-14'5'896'0,"5"-3"-704"0,-2 0-192 0,6-2 0 0,5 0 2592 0,0 0 480 0,0 0 112 0,-3 0 16 0,3 0-1616 0,-9-4-320 0,6-1-64 0,-1 0-16 16,2 0-1904-16,1 0-384 0,-5-4-80 0,3 5-16 16,-2-1 96-16,-1-2 16 0,6 7 0 0,-14-3 0 0,9-1 1088 0,-5 1 0 15,3-1 0-15,-4 1 192 0,3 1 1088 0,-3 0 208 16,4 1 48-16,-3 1 16 0,1 0-144 0,-1 0-16 15,1 0-16-15,-5 3 0 0,2 2-752 0,-4 2-160 16,2-2-16-16,-3 8-16 0,1-5-624 0,0 6-112 0,-1 0-16 16,-1-3-16-16,1 3 0 0,0 5 0 15,1 0 0-15,-3 0 0 0,0 0 336 0,1 0 0 0,1 1 0 0,-1-3 0 16,3 2 448-16,1-1 128 16,-2-1 0-16,2-1 16 0,-2-1 48 0,1-1 16 0,-1 2 0 0,2 0 0 15,0-2-384-15,0-4-80 0,2 4 0 0,0-5-16 16,-2 1-176-16,2-1 0 0,1-1 0 0,-3-1 0 15,0 4 0-15,2-4 0 0,-2 2 0 0,2-2 0 16,2 3 0-16,-4-3 0 0,1 2 0 0,3-2 0 16,0 0 256-16,3 3-16 0,-2-3-16 0,0 5 0 15,0-3 112-15,1 3 32 0,-1 0 0 0,-1 1 0 0,4 2-368 16,6-15 0-16,-12 30 0 0,12-30 128 0,-7 24-128 0,7-24 0 16,0 0 0-16,-3 35 128 0,3-35 0 0,0 0 0 15,0 0 0-15,5 45 0 0,-5-45 32 0,0 0 16 16,0 0 0-16,0 0 0 0,17 53 208 0,-17-53 64 15,0 0 0-15,0 0 0 0,12 48-48 0,-12-48 0 16,0 0 0-16,0 0 0 16,16 49-144-16,-16-49-48 0,0 0 0 0,0 0 0 0,0 0-32 0,35 54-16 15,-35-54 0-15,0 0 0 0,0 0-160 0,0 0 192 16,70 37-192-16,-70-37 192 0,0 0-192 0,0 0 128 16,78 14-128-16,-78-14 128 0,0 0-128 0,68 3 0 15,-68-3 0-15,0 0 0 0,72 4 0 0,-72-4 0 0,0 0 0 0,69 5 0 16,-69-5 0-16,0 0 0 15,72 14 0-15,-72-14 0 0,0 0 0 0,75 19 0 0,-75-19 128 0,0 0-128 16,78 29 0-16,-78-29 128 0,0 0-128 0,82 25 128 16,-82-25-128-16,0 0 192 0,80 21-192 0,-80-21 192 15,0 0-192-15,87 17 0 0,-87-17 0 0,0 0 128 16,89 14-128-16,-89-14 0 0,0 0 0 0,92 11 128 16,-92-11-128-16,67 7 128 0,-67-7-128 0,71 1 128 15,-71-1-128-15,77-1 192 0,-77 1-192 0,80-11 192 16,-80 11-192-16,78-16 0 0,-78 16 144 0,74-14-144 15,-74 14 0-15,69-15 0 0,-69 15 0 0,65-12 0 0,-65 12 1696 16,62-6 272-16,-62 6 48 0,0 0 16 16,95 0-3264-16,-95 0-656 15,0 0-128-15,97 6-32 0,-97-6 1648 0,0 0 400 0,96 10 0 0,-96-10 0 0,64 4 0 0,-64-4 0 16,0 0 0-16,89-9 0 16,-89 9 0-16,58-11 0 15,-58 11 0-15,64-15 0 0,-64 15 0 0,58-21 0 0,-58 21 0 0,63-25 0 16,-63 25 0-16,61-27 0 0,-61 27 0 0,62-32 0 0,-62 32 0 0,54-31 0 15,-54 31 0-15,51-32-128 0,-51 32 128 0,50-31 0 16,-50 31 0-16,42-28 0 0,-42 28 0 0,35-24-128 16,-35 24 128-16,30-28 0 0,-30 28 0 0,0 0 0 15,31-30 0-15,-31 30 0 0,0 0 0 0,17-31 0 0,-17 31 0 0,7-23 0 16,-7 23 0-16,-1-22 0 16,-1 11 0-16,0-3 0 0,-5 7 0 0,-1-5 0 0,-1 2 0 0,-2-2 0 15,-1-2 0-15,-2 1 0 0,-1 0 0 0,-1-1 0 16,-2-2 0-16,-1 2 0 0,0-3 0 0,-2-1 0 31,4 2 0-31,-4-3 0 0,2 2 0 0,-2-4 0 16,2 4 0-16,-2-4 0 0,-2 0 0 0,2 0 0 0,-5 3 0 0,2-1-160 0,-1 0 160 0,-6 3-160 15,1 1 160-15,-1-1 0 0,-4 2 0 0,-2 5-128 16,1-3 128-16,-4 7-128 0,-2-2 128 0,-7 0-128 16,-1 5 128-16,-8 2-128 0,1 4 128 0,1-1-128 0,2 3 128 0,2-3-208 15,-1-1 80-15,4-2 128 0,4 0 0 0,2 0 0 16,-3 0 0-16,4-2 0 15,1-1 144-15,2-1 0 16,-1 2 0-16,-3 2 0 0,1 0-144 0,-4 0 128 16,1 4-128-16,2-1 128 0,1 1-128 0,-5 5 0 15,3-1-160-15,-3 3 160 16,4-1-544-16,1 6-16 0,2 1 0 0,1 6-17648 0</inkml:trace>
  <inkml:trace contextRef="#ctx0" brushRef="#br0" timeOffset="50904.9">20337 17626 18431 0,'-23'5'1632'0,"1"-3"-1312"0,6 1-320 0,2 1 0 0,9-4 1664 0,0 0 272 0,-1 1 48 0,-6 1 16 0,-2 7-960 0,-5-4-192 0,0-2-32 0,3 4-16 31,4-3-1760-31,5-1-336 0,5 1-80 0,2-4-16 16,0 0-1072-16,0 0-224 0,0 0-32 0,0 0-16 0,0 0 1424 0,0 0 288 0,75-26 48 0,-75 26 16 15,0 0 2080-15,0 0 416 0,77-19 96 0,-77 19 16 0,0 0 848 0,0 0 192 16,94-14 16-16,-94 14 16 0,0 0-688 0,98-4-144 16,-98 4-32-16,83-2 0 0,-83 2-848 0,93-5-176 15,-93 5-48-15,97-7 0 0,-97 7-464 0,98-14-112 16,-98 14-16-16,104-12 0 0,-104 12-192 0,115-17 0 15,-115 17 0-15,126-16 0 16,-55 6-448-16,-6 1-48 0,3-3 0 0,-68 12 0 16,123-21 48-16,-123 21 0 0,124-25 0 0,-124 25 0 0,124-19 448 0,-124 19 0 15,130-15 128-15,-63 6-128 0,2 0 752 0,-69 9 32 16,122-19 16-16,-122 19 0 0,117-19-48 0,-117 19-16 0,117-18 0 0,-117 18 0 16,120-17-384-16,-120 17-80 0,124-10-16 0,-124 10 0 15,118-14-128-15,-118 14-128 0,112-11 144 0,-112 11-144 16,108-9 0-16,-108 9 0 0,103-10 0 0,-103 10 0 15,106-10 0-15,-106 10 0 0,112-14 0 0,-112 14-160 16,106-13-160-16,-106 13-16 0,92-5-16 0,-92 5 0 16,86-5 208-16,-86 5 144 0,80-5-192 0,-80 5 192 15,76-9 0-15,-76 9 0 0,74-5 128 0,-74 5-128 16,69-11 240-16,-69 11-48 0,67-5-16 0,-67 5 0 16,0 0-176-16,83 0 160 0,-83 0-160 0,0 0 160 15,68 7-160-15,-68-7 0 0,0 0 0 0,0 0 0 16,65 19 0-16,-65-19 0 0,0 0 0 0,0 0 0 15,0 0-384 1,0 0-64-16,0 0-16 0,0 0 0 0,55 28-1200 0,-55-28-224 0,0 0-48 0,0 0-12704 16</inkml:trace>
</inkml:ink>
</file>

<file path=ppt/ink/ink7.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08:59.968"/>
    </inkml:context>
    <inkml:brush xml:id="br0">
      <inkml:brushProperty name="width" value="0.05292" units="cm"/>
      <inkml:brushProperty name="height" value="0.05292" units="cm"/>
      <inkml:brushProperty name="color" value="#FF0000"/>
    </inkml:brush>
  </inkml:definitions>
  <inkml:trace contextRef="#ctx0" brushRef="#br0">26384 9838 2751 0,'-6'0'256'0,"5"0"-256"0,-1 0 0 0,0 0 0 0,0 0 944 0,2 0 144 0,-1 0 16 0,-1 2 16 0,-1 0 160 0,-3 0 16 0,1-1 16 0,-2 3 0 0,-2 1-1056 0,2-1-256 15,-3-1 0-15,1 0 0 16,-1 4-160-16,-2-1-96 0,1-1 0 0,2 0-16 0,-3 4 16 0,4-4 0 15,-5 4 0-15,3-2 0 0,-1-2 448 0,3 2 112 16,-3 0 16-16,1-2 0 0,1 2 640 0,-3-2 144 16,1-1 32-16,-3-1 0 0,1 2-512 0,-1 1-112 15,-4-1 0-15,2-3-16 0,-1 5-496 0,-4-2 0 16,-2 0 0-16,-1 4 0 16,1 0-352-16,1-3-160 0,-4 7-48 0,0-1 0 15,1 4-768-15,-3-1-144 0,4 3-48 0,1 3 0 16,1 1 656-16,-1 3 128 0,0-1 32 0,1 6 0 0,1-4 1008 0,1 5 208 0,3-3 32 0,1 3 16 15,1-1 400-15,1-1 96 0,0 5 16 0,0-1 0 16,3 0-464-16,1 2-96 0,0 1 0 0,-1 1-16 16,4-4-32-16,0-2 0 0,4 1 0 0,1 1 0 0,2-7 96 15,3 2 16-15,3-2 0 0,2 0 0 0,-1-2-288 0,7-1-48 16,-2 1-16-16,2 2 0 0,4-1-224 0,1-3 0 16,0 6 0-16,2-3 0 0,0-3 0 0,2 3 0 15,3-3 0-15,0 1-160 0,-26-23 160 0,57 42 0 16,-57-42 0-16,68 36 0 15,-68-36 288-15,0 0-16 0,117 25 0 0,-117-25 0 0,0 0 48 0,110-7 16 16,-110 7 0-16,0 0 0 0,89-37 32 0,-67 22 0 16,1-5 0-16,1-1 0 0,3-1 176 0,-5-10 32 15,4 1 16-15,1-5 0 0,-1-3-192 0,2-4-32 16,-4 1-16-16,0-3 0 0,1-2-352 0,-1 0 128 16,1-2-128-16,-1 5 0 0,-3-1 0 0,-2 1 0 15,-2 6 0-15,-3-4 0 0,-1 4 0 0,-5 1 0 0,1 4 0 0,-9-2 0 16,-2 8 160-16,-6-5 64 0,-6 8 16 0,-2-4 0 15,-8 5 224-15,-3 1 48 0,-1 1 16 0,-3 0 0 16,0 4-112-16,-8-1-32 0,-2 1 0 0,-1 1 0 16,-2 0 176-16,2 6 16 0,-1-1 16 0,3-3 0 15,-2 4-352-15,0-4-80 0,-1 4-16 0,1-3 0 32,3 0-432-32,5 2-96 0,4-1 0 0,4 1-8992 0,7 6-1792 0</inkml:trace>
  <inkml:trace contextRef="#ctx0" brushRef="#br0" timeOffset="1036.83">31207 9950 7599 0,'-16'7'0'0,"8"-4"0"0,4-1 0 0,4-2 192 0,0 0-48 0,-1 3 16 0,-6-1 992 0,-6 3 192 0,1-1 32 0,0 1 48 15,0-1-208-15,3-3-64 0,0-2 0 0,1-3 0 16,-1-1-640-16,0 3-128 0,1-3-16 0,-1-2-16 16,0 5-192-16,-3 1-32 0,1 1-128 0,-1 1 192 15,-3 8-192-15,-1 0 0 0,-2 5 128 0,-1 1-128 16,0 3 176-16,-4 1-16 0,3 2 0 0,-5 1 0 16,4-1-160-16,0 0 0 0,2 0 144 0,0-2-144 15,2 6 224-15,-1-4-32 0,2 1 0 0,2-1 0 0,4 2 336 0,0 1 64 16,-1-1 16-16,1-1 0 0,3 1 32 0,0 0 0 15,-2 1 0-15,2 0 0 0,4 1-336 0,-3 4-64 16,3-1-16-16,1 5 0 0,2-1-80 0,2-1-16 16,1 6 0-16,4 1 0 0,2 0 64 0,3-1 0 15,2-2 0-15,4 1 0 0,1-3-192 0,2-6 0 16,5 0 0-16,-26-27 0 0,59 44 0 0,-59-44 0 16,0 0 0-16,108 38 0 0,-108-38 416 0,0 0 0 15,101 0 0-15,-101 0 0 0,0 0 176 0,93-36 48 0,-93 36 0 16,55-35 0-16,-30 14-48 0,-3 0 0 0,1-2 0 15,-6-1 0-15,1-4 48 0,-4-5 0 16,-2 3 0-16,-2-3 0 0,-3-3-16 0,0-1 0 0,0 1 0 0,-1-3 0 16,-1 1-128-16,2 0-32 0,-4-1 0 0,2-2 0 15,1 2-336-15,1-1-128 0,-4 2 0 0,-1-2 0 16,0 3 0-16,-4 1 0 0,-3 1 0 0,-2-2 0 16,-2 1 0-16,-7-1 0 0,-1-1 0 0,-4 1 0 15,-3 2 192-15,-8-1-16 0,-6 4 0 0,-7-1 0 16,-8 2-176-16,-4 1 160 0,-4 4-160 0,-14 7 160 15,-14 5-160-15,-2 9-224 0,3 5 48 0,-7 5-17168 16</inkml:trace>
  <inkml:trace contextRef="#ctx0" brushRef="#br0" timeOffset="20550.66">26486 614 1839 0,'4'0'160'0,"-4"0"-160"0,2 0 0 0,-2 0 0 0,0 2 464 0,3-2 64 0,-3 2 16 0,2-2 0 0,-2 3 640 0,2 4 128 0,-1-2 32 0,-1-1 0 16,2 1-384-16,0 0-64 0,0-1 0 0,1-1-16 15,2-3-384-15,1 2-80 0,2-4-16 0,-1 0 0 16,4-1 416-16,-1-4 80 0,4 2 0 0,-3 1 16 16,3-1 112-16,-4-2 0 0,2 4 16 0,0-3 0 15,4 1-96-15,-4-4-32 0,6 4 0 0,-3-3 0 16,1 2-528-16,1-1-128 0,3-1 0 0,-1 1-16 16,0-4-240-16,0 4 0 0,-3-3 0 0,3 5 0 0,0-2 0 15,0-2 0-15,-1 4 0 0,1-2 0 0,-2-2 128 0,3 5 96 16,-1-1 16-16,0-2 0 0,2 4-16 0,-4 1 0 15,-17 2 0-15,0 0 0 0,0 0-224 0,89-14 0 16,-89 14 0-16,0 0 0 0,77-5 0 0,-77 5 0 16,0 0-160-16,87-14 160 0,-87 14 0 0,0 0 0 15,110-14 0-15,-110 14 0 0,76-10 0 0,-76 10 0 16,79-14 0-16,-79 14 0 0,0 0 0 0,110-18 0 16,-110 18 0-16,0 0 0 0,113-10 0 0,-113 10 0 0,83-9 0 15,-83 9 0-15,91-7-144 0,-91 7 144 0,99-10-160 0,-99 10 160 31,101-7-576-31,-101 7-32 0,93-12 0 0,-93 12 0 16,75-14-432-16,-75 14-96 0,0 0-16 0,75-25 0 16,-61 20-416-16,-7 1-96 0</inkml:trace>
  <inkml:trace contextRef="#ctx0" brushRef="#br0" timeOffset="20990.58">27706 379 8287 0,'-10'5'368'0,"5"-3"80"0,-1 1-448 0,5-1 0 0,1 0 0 0,-2 0 0 0,-2 3 128 0,1 0-128 0,-2 4 0 0,-1 5 128 0,-2 0 784 0,-1 3 160 0,0-3 16 0,2 2 16 0,2-1 576 0,0-1 112 16,1 4 32-16,1-1 0 0,3 4-816 0,-2-2-176 15,4 4-16-15,-2 0-16 0,3 4-384 0,1 0-80 16,1 2-16-16,-1 1 0 0,3 5-64 0,1 3-32 16,1 0 0-16,1-1 0 0,1-1-224 0,1-4 0 15,2-3 0-15,-5 1 0 0,6-6 0 0,-1 4 0 0,-3-3 0 0,-1-3 0 16,1 3 0-16,-3-1 0 0,-1-5 0 0,-1 0 0 16,-1 2 0-16,-5-2-128 0,0 0 128 0,-2-1 0 15,-5-1 0-15,0-4 0 0,2 0 0 0,-5 1 0 16,3-3 0-16,-6-1 0 0,1-1 128 0,0 1-128 15,-2-4 368-15,0 2 16 0,-3-4 16 0,-2-1 0 16,-1-3-16-16,-1 0-16 0,-1-1 0 0,-3-1 0 16,1-2-32-16,-2 1 0 0,-4-4 0 0,-1 3 0 15,-4 1-336-15,0-6 0 0,7 6 0 0,-1-4 128 32,6 0-464-32,2 2-96 0,5-1-16 0,2 1 0 0,6 0-592 15,1 1-128-15,5-1-32 0,2 0 0 0,4-2-880 0,2 2-176 0</inkml:trace>
  <inkml:trace contextRef="#ctx0" brushRef="#br0" timeOffset="21571.34">28414 1210 7359 0,'-4'-4'320'0,"-1"3"80"0,2-1-400 0,1 0 0 0,2 0 0 0,-2-1 0 0,-1 1 256 0,-1-5-16 0,-1 0-16 0,-2-7 0 0,-5 2 176 0,0-2 48 0,-1 0 0 0,1 4 0 0,0 1 864 0,2-1 176 0,1 1 48 0,-2 2 0 0,3 0-512 0,-1 3-112 0,0 3-16 0,0 1 0 15,1 1-320-15,-3 1-64 0,1 7 0 0,-2-2-16 16,1 5-208-16,1-1-32 0,-6 4-16 0,4 1 0 15,1 1-240-15,-3 2-128 0,2 1 128 0,2 2-208 16,-2-1 208-16,1 5-192 0,4-1 192 0,0-3-192 16,5-3 192-16,-1 2-144 0,6-1 144 0,-1-5-128 15,3 1 128-15,4-7 0 0,2 3 0 0,3-7-128 0,-14-5-96 0,0 0-16 16,0 0 0-16,0 0 0 16,97-10-272-1,-97 10-64-15,0 0-16 0,63-41 0 0,-47 24 304 0,-2 0 64 0,-2-1 16 0,-2 1 0 0,-1 1 208 0,-2-1-176 16,0 1 176-16,0 2-160 0,-5-3 432 0,-1-1 96 15,1 1 16-15,0-2 0 0,-2 3-16 0,0 0 0 16,0-1 0-16,-2 1 0 0,0 2-368 0,1 2 0 16,1 2 0-16,0 4 0 0,0 3 224 0,0 1-32 15,0 4 0-15,0 1 0 0,-2-1 720 0,2 7 144 16,-4-2 32-16,3 5 0 0,1 0-320 0,-2 4-48 16,0 3-16-16,0-1 0 0,2 1-336 0,0 0-80 15,2 0-16-15,0 0 0 0,1 2-272 0,3 2 0 16,0-1 0-16,5 1 0 0,-2-2 0 0,3 0 0 15,0-2 0-15,0 2 0 0,4-2 0 0,0 0-192 0,-16-19 0 0,0 0 0 32,52 52-1200-32,-52-52-224 0,0 0-48 0,56 53-8336 0</inkml:trace>
  <inkml:trace contextRef="#ctx0" brushRef="#br0" timeOffset="22059.6">28931 992 8287 0,'9'2'368'0,"-2"-2"80"0,0 2-448 0,-2-1 0 0,0 5 0 0,-5-3 0 0,2 0 512 0,2 3 32 0,1 8 0 0,4 3 0 0,-6 6 640 0,1-1 128 0,-1 6 32 0,-3-2 0 0,2-1-176 0,-2 3-16 15,2-2-16-15,-2 5 0 0,3-1-864 0,-1-2-272 16,-2 3 160-16,0-3-160 0,0 1 0 0,2-2 0 16,-2-3-224-16,1 0 80 0,-1-3 144 0,0-5-192 15,-1-2 192-15,-1-2-192 16,0-2-144-16,-3-3-48 0,1-3 0 0,1-2 0 0,-1-2 384 0,3-2 0 16,-5-2-144-16,5-6 144 0,-1 1-128 0,2-6 128 0,0-5-192 0,2 0 192 15,3-3-160-15,-2-5 160 0,3 4-128 0,-1-6 128 16,2 2 128-16,2-5 128 0,1 2 0 15,0-2 16-15,4-2 48 0,0 0 0 0,4-2 0 0,-1 3 0 16,-1-1-192-16,1 5-128 16,2 2 192-16,-3 7-192 0,-4 9 0 0,2 2 0 0,-3 4 0 0,-1 3 0 15,1 5 224-15,-1-1-16 0,1 5 0 0,-3 2 0 16,3 3 512-16,-3 6 112 16,6 2 0-16,-1 2 16 0,-1 4-368 0,-2 4-80 0,-1-3-16 0,1 8 0 15,1 0-96-15,-4 5-32 0,0 1 0 0,0 2 0 16,-4 6 176-16,-1-2 16 0,1 2 16 0,-3-2 0 31,0 2-944-31,2-8-192 0,-2 1-32 0,2-8-10464 0</inkml:trace>
  <inkml:trace contextRef="#ctx0" brushRef="#br0" timeOffset="23081.68">27170 2664 1839 0,'-9'4'160'0,"4"-1"-160"0,-2-1 0 0,3 0 0 0,2 3 1216 0,1-3 192 0,-3-1 64 0,1 5 0 0,-6-1-768 0,0 7-160 0,-6 0-32 0,2-3 0 0,5 1 320 0,-3-3 64 0,6-2 16 0,2 1 0 0,1-3 368 0,-2-1 80 0,4 0 16 0,4-2 0 15,-2 1-592-15,-1 1-112 0,5-2-32 0,-1 2 0 16,2 0 192-16,1-1 16 0,3-1 16 0,-1 0 0 16,4 0-80-16,2-1-16 0,-16 1 0 0,0 0 0 15,0 0-384-15,91-9-96 0,-91 9-16 0,0 0 0 16,106-14-112-16,-106 14-32 0,90-9 0 0,-90 9 0 16,102-10 80-16,-102 10 16 0,99-11 0 0,-99 11 0 15,99-14-224-15,-99 14 0 0,101-15 0 0,-101 15 0 0,112-23 0 0,-112 23-128 16,127-31 128-16,-127 31 0 0,127-30-176 0,-127 30 176 15,107-33-160-15,-107 33 160 16,87-33-640-16,-87 33-16 16,68-33-16-16,-68 33 0 0,52-30-544 0,-35 18-96 0,-1-2-32 0,-7 7 0 15,-4-3-496-15,-3 5-96 0</inkml:trace>
  <inkml:trace contextRef="#ctx0" brushRef="#br0" timeOffset="23460.05">27900 2549 7647 0,'-14'9'160'0,"5"-4"32"0,4 6 16 0,-2-6 32 0,5 4-240 0,0-4 0 0,1 0 0 0,-3 9 0 0,1 7 288 0,-4 8 16 0,0 6 0 0,2 4 0 0,1-5 560 0,1 1 112 0,3 2 32 0,1-1 0 0,5 1 272 0,-3 1 48 0,6 2 16 0,1 6 0 16,1-3-512-16,1-1-80 0,4 5-32 0,-1-5 0 15,-3-2-304-15,4-2-64 0,5 6-16 0,-2-2 0 16,2-2 80-16,-2-9 16 0,-3-1 0 0,-2-6 0 16,0 0-208-16,-7-3-32 0,-2-3-16 0,0-6 0 15,-5 2 480-15,-5-4 112 0,0-1 0 0,-4-4 16 16,-3 4 176-16,-6-4 48 0,-2-3 0 0,-5 0 0 0,-1-2-464 0,-4 0-96 16,-1-2 0-16,-2-2-16 0,-2 1-224 0,-3-4-32 15,-1 3-16-15,-2 1 0 0,2 1-160 0,-1-1 192 16,2 3-192-16,-1 0 192 15,5 0-192-15,-1 3 0 0,5 1 0 0,0-3-176 16,6 1-384-16,7-2-80 0,4 2 0 16,7-4-16-16,4-1-816 0,5-1-144 0,9-3-48 0,4-5 0 15,7-2-960-15,-23 14-208 0,61-26-48 0,-61 26-4704 0</inkml:trace>
  <inkml:trace contextRef="#ctx0" brushRef="#br0" timeOffset="23886.22">28654 3291 8287 0,'4'-3'736'0,"1"-4"-592"0,-3 0-144 0,-2 5 0 0,0 0 544 0,0-3 80 0,-2-5 16 0,0-1 0 0,-5-5 352 0,-3 3 80 0,-6-1 16 0,-3 7 0 0,0 3 560 0,-2 4 112 0,2 4 32 0,0 1 0 15,-4 7-576-15,0-2-96 0,2 8-32 0,0 1 0 16,1 0-480-16,0 6-96 0,3-1-32 0,-1-1 0 15,5 3-240-15,0 0-48 0,3-2-16 0,3 6 0 16,2-4-176-16,5 0 0 0,3-3 0 0,1-1 0 0,4-2-448 0,6-3 48 16,-14-17 0-16,0 0 0 15,0 0-736-15,87 31-144 16,-87-31-16-16,0 0-16 0,0 0 160 0,91-12 48 0,-91 12 0 0,0 0 0 16,0 0 528-16,61-40 96 0,-50 26 32 0,-1-3 0 0,-1 1 448 0,-1-1 0 15,1-4 0-15,-4 0 160 0,-1 0-160 0,-1 0 0 16,1 0-192-16,-2 0 192 0,-1 2-192 0,1 0 192 15,0 2-160-15,3 1 160 0,-2 2 0 0,1 7 0 16,-1-2 0-16,4 7 160 0,-5 8 128 0,2-1 32 0,-1 2 0 0,-1 9 0 16,1 1 752-16,3 4 144 0,-5 0 48 0,1 5 0 15,0-2-368-15,0 2-80 16,-1 4-16-16,-1-6 0 0,4 1-560 0,-1-6-112 16,2 0-128-16,1-3 176 15,2-1-944-15,3-6-192 0,1-4-48 0,2-3-8736 0</inkml:trace>
  <inkml:trace contextRef="#ctx0" brushRef="#br0" timeOffset="24311.65">29048 3046 5519 0,'2'-2'240'0,"0"0"64"0,-1 2-304 0,1 2 0 0,-2 1 0 0,0 1 0 0,0 3 768 0,4 1 112 0,-4 10 16 0,1 3 0 0,-1 8 240 0,2-1 48 0,0 5 16 0,0-1 0 0,1-3-112 0,-1 3 0 15,3-4-16-15,-3 3 0 0,1 0-160 0,2-3-16 16,-1 3-16-16,1-6 0 0,-3 3-368 0,1-7-64 16,1-4 0-16,-1-3-16 0,-1 0-432 0,0-4 0 15,-2-4-224-15,0-5 80 16,0-1-624-16,-2-5-128 0,0-4-32 0,1-1 0 16,1-4 32-16,-2-3 16 0,0-3 0 0,2-2 0 0,-2-3 624 0,2-2 112 15,0-1 144-15,0-4-208 0,2-1 208 0,0 5 0 16,1-3 0-16,4-4 0 0,0 0 320 0,2 2 128 0,3-5 0 0,0 3 16 15,4 4 48-15,-2-1 16 16,2 8 0-16,-2 3 0 16,1 5-208-16,-4 11-64 0,1 3 0 0,-2 2 0 0,1 6 832 0,1 2 176 0,-3 3 16 0,3 3 16 15,0 0 0-15,2 1 0 16,0 10 0-16,2-3 0 0,-1 1-912 0,-2 0-176 16,-1 5-32-16,2-6-16 0,-7-1-160 0,1 0 0 0,-1 5 0 0,-1-5 0 15,-5-2 0-15,-1-1 0 0,0 1-144 0,-1-5 144 16,1 0-416-1,-2 0-32-15,2-7 0 0,-2 0 0 16,2-4-960-16,0-1-192 0,2-2-32 0,-2-4-16 0,2-4-592 0,-2-1-128 0,1-3-32 0,3-4-4496 16</inkml:trace>
  <inkml:trace contextRef="#ctx0" brushRef="#br0" timeOffset="24689.12">29721 2910 7359 0,'-2'5'320'0,"0"-2"80"0,4 4-400 0,-2-3 0 0,0-1 0 0,0-1 0 0,0-2 240 0,2 5-48 0,-1 6 0 15,3 1 0-15,-1 2 1072 0,1 0 208 0,1 0 32 0,-3 0 16 0,3-4 144 0,0 2 48 0,2 1 0 0,-3 0 0 16,1 1-1008-16,4 0-192 0,-6 0-32 0,4 2-16 31,0 1-288-31,-2 1-176 0,6-4 192 0,-4 0-192 16,2-2 0-16,-1 4 0 0,1-3 0 0,1-2 0 15,-4 3 0-15,1-4 0 0,-2-3-128 0,0-3 128 16,0-1 0-16,2 2 0 0,-3-3 0 0,3-2 0 16,1 2 528-16,-1-6 112 0,6-3 0 0,-5-1 16 0,5-4-384 15,-5-4-80-15,3-2 0 0,-1 3-16 16,1-8-176-16,-1 2 0 0,1-1-160 0,1-3 160 0,-5-3-272 0,5 4 32 15,-5-6 16-15,0 3 0 0,0-3-128 0,-2 6-32 16,-1-1 0-16,-3 3 0 16,-1 4-384-16,-3 2-64 0,-1 4-32 0,-1 4-8048 0</inkml:trace>
  <inkml:trace contextRef="#ctx0" brushRef="#br0" timeOffset="25334.29">30397 2840 1839 0,'-5'0'0'0,"1"0"160"0,1 0-160 0,1 0 0 0,0 0 0 0,2 0 0 0,0 2 992 0,-3-2 160 0,3 3 48 0,-7 1 0 0,3-1 96 0,1 1 32 0,-1-1 0 16,4-3 0-16,-1 2-640 0,-5 0-128 0,5-1-32 0,-1 3 0 0,-2-4 112 0,3 2 0 15,-3-2 16-15,2 1 0 0,-3 1 0 0,2-2 0 16,-1 2 0-16,1-2 0 0,1 0-240 0,0 0-48 16,-1 2-16-16,1-2 0 0,0 0-352 0,2 0 0 15,-2 0 0-15,1 0 0 0,-1 0 0 0,2 0 0 16,0 0 0-16,0 0 0 0,0 0 0 0,0 0 0 15,0 0 0-15,0 0-128 0,0 0 128 0,0 0 0 16,-2 0 0-16,1 0 0 0,-1 0 0 0,-3 0 0 16,-1 3 0-16,-2 4 0 0,1-2 128 0,-2 1 48 15,0 4 16-15,0-1 0 0,-1 5 208 0,1-2 48 16,1 0 16-16,-3 5 0 0,6 1-208 0,-6 1-32 16,3 2-16-16,-3 2 0 0,4 4 384 0,-1-4 80 15,1 5 16-15,3-2 0 0,-3-2 128 0,5 1 16 0,4-3 16 0,2-4 0 16,1-4-656-16,4-2-192 0,3 2 0 0,-12-14 0 31,0 0-464-31,0 0-176 0,0 0-16 0,90 14-16 16,-90-14 96-16,0 0 32 0,0 0 0 0,63-37 0 0,-54 27 544 0,-2-6 0 0,-2-1 0 0,-1-1 0 15,-1-3 192-15,1 1-16 0,-3-3 0 0,-1-7 0 16,2 6-48-16,0-4 0 0,3-2 0 0,0-1 0 16,2 1-128-16,0-1 0 0,2 7 0 0,-6 1 0 15,4 7 0-15,2 4 128 0,-5 7-128 0,1 3 0 0,-2 4 192 16,-1 3-64-16,1 7 0 0,-1 4 0 0,-2 3 768 0,-2 7 160 15,-1 4 32-15,1 0 0 0,0 3-448 0,1 0-64 16,-1-4-32-16,2 1 0 0,0-6-672 0,2 4-144 16,1-3-32-16,4-3 0 15,0-1-1024-15,5-3-208 0</inkml:trace>
  <inkml:trace contextRef="#ctx0" brushRef="#br0" timeOffset="26294.39">30948 2650 11967 0,'-16'5'528'16,"7"4"112"-16,-3-2-512 0,7 0-128 0,-2 0 0 0,3-2 0 0,-1 7 320 0,-5 6 16 0,-6 8 16 0,-3 12 0 0,-2 11 32 0,2-4 0 0,3 4 0 0,2-5 0 0,7-4 640 0,2-2 144 0,3-1 32 0,2-1 0 15,2-1-240-15,1-4-64 0,4-3 0 0,-2 2 0 16,2-6-608-16,0 1-128 0,-1 1-32 0,1-2 0 15,0-3-128-15,0-2 0 0,-2 0-192 0,2 1 192 16,-5-7-832-16,1-2-64 0,0 1 0 0,-1-8 0 16,-4-1-352-16,-1-3-80 0,0-2-16 0,-1-1 0 15,-3-4 864-15,2-5 160 0,1 1 48 0,3-3 0 16,-5-1 272-16,5-5 0 0,1 0 0 0,-2-3 0 16,-2-3 192-16,3 1-48 0,-3-6-16 0,2 1 0 0,2-3 848 0,-5-3 176 15,2-3 16-15,1-1 16 16,2-1 112-16,0 2 32 0,2 3 0 0,-1 1 0 0,6 2-336 0,-1 7-64 15,2 0-16-15,3 5 0 0,3 1-64 0,-2 3-16 16,-12 17 0-16,0 0 0 16,50-31-320-16,-50 31-64 0,0 0 0 0,0 0-16 15,0 0-432-15,88-14 0 0,-74 16 0 0,-2 1 0 0,2-3 0 0,1 2-224 16,-2 5 48-16,1-4 16 16,-1 1-928-1,1-1-192-15,2 2-48 0,-16-5 0 0,0 0-576 0,0 0-112 0,0 0-32 0,105 9 0 16,-105-9-512-16,0 0-128 0,0 0 0 0,85-30-16 15,-85 30 784-15,0 0 176 0,0 0 16 0,52-36 16 0,-41 29 1232 0,-6-2 240 0,-2 2 48 0,3 4 16 16,-1-1 608-16,-5 1 112 0,3-2 32 0,-1 1 0 16,0 4 752-16,0-2 144 0,-1 2 48 0,1 2 0 15,3 0 496-15,-5 5 96 0,4 2 32 0,-2 3 0 16,1 0-256-16,-1 5-48 0,-2 2-16 0,0 6 0 16,-2 1-336-16,0 0-64 0,-1 7-16 0,-1 0 0 15,4 0-400-15,-3-1-96 0,1 1-16 0,2-2 0 16,0-5-640-16,5 0-128 0,-1-1-128 0,3-6 192 15,2-3-192-15,-2-6 0 0,5 1 0 16,-12-11 0-16,0 0-160 0,0 0 160 0,0 0-208 0,0 0 80 0,82-4 128 0,-82 4 0 16,0 0-144-16,62-49 144 0,-62 49 0 0,44-48 0 15,-21 21 0-15,-1-4 0 0,-1 0-128 16,0-2-64-16,0-2-16 0,-4 0 0 0,1 5 208 0,-1 1 0 16,-3-4-160-16,0 5 160 0,-3 0 0 0,-3 4 0 15,-3-1 0-15,-3 6 0 0,0 3 0 0,-4 2 0 16,-3 7 0-16,-2 4 0 0,0 1 224 0,0 4-32 15,-2 5-16-15,1 0 0 16,-3 7 480-16,3 3 112 0,-3 4 0 0,2 0 16 0,1 7-336 0,2 0-64 0,3 5 0 0,1 2-16 16,0 3-144-16,2 2-32 0,2 5 0 0,-2 6 0 15,4-1-64-15,1-1 0 0,0 3-128 0,0 1 192 16,1-6 192-16,1 5 16 0,0 4 16 0,-2-1 0 16,-2-1-96-16,-3-3-32 0,-3-2 0 0,-4 3 0 15,-5-2-288-15,-4-4 128 0,-5 2-128 0,-5-2 0 16,-6-4 0-16,-1-1 0 0,-3-2 0 0,-3-6 0 15,-1 0 0-15,0-4 0 0,4-1 0 0,-3-2 0 16,-1-1 0-16,5-6 0 0,2-2 0 0,5-8 0 16,6-2-304-16,-1-10 48 0,9-4 0 0,5-11 0 15,9-4-32-15,6-12 0 16,6-4 0-16,9-9 0 0,7-7 288 0,1-5 0 0,10-6 176 0,4 5-176 0,3-1 384 0,4 1-16 31,4 1-16-31,-7 7 0 0,2 3 0 0,-7 2 0 0,-2 2 0 0,2 3 0 0,-1 4-208 0,5-2-144 16,1-2 192-16,-2 0-192 0,2 5-192 0,-2-1-160 15,3 5-32-15,2-4-17088 16</inkml:trace>
  <inkml:trace contextRef="#ctx0" brushRef="#br0" timeOffset="32055.47">26894 269 15663 0,'-1'4'1392'0,"1"-3"-1120"0,0 1-272 0,3-4 0 0,0 2-256 0,1-1-96 0,3-1-32 0,0 0 0 0,5-3 384 0,-5 2 0 0,0 1 0 0,-3 0 0 0,-10 4 0 0,-1 1 0 16,0 6 0-16,-8 0-160 0,1 1 160 0,0-1-160 15,2 7 160-15,-6-3-128 0,3 3 1232 0,-5 0 256 16,3 1 48-16,-2 2 32 0,0 1-352 0,-1-3-80 16,3 7-16-16,0-8 16 0,3 5-784 0,1-5-224 15,-1 1 0-15,2 0 144 16,2 4-880-16,-2 2-176 0,3-2-48 0,-2 0 16 15,6 1 352-15,-3 1 64 0,1 3 16 0,3 0 0 16,-3-1 640-16,4 4 112 0,-1-1 16 0,2 5 48 0,1 2 560 0,1 2 112 16,1-2 32-16,3-1 16 0,3-1-320 0,2 2-64 0,1 0-16 15,2 0 16-15,6-2-480 0,-1-3-160 0,-17-30 0 0,45 59 160 16,-45-59-160-16,53 57-192 0,-53-57 32 0,62 58 160 16,-62-58 0-16,68 63 0 0,-68-63 192 0,70 61-48 15,-70-61 192-15,80 62 48 0,-80-62 0 0,91 65 0 16,-91-65-144-16,94 62-48 0,-94-62 0 0,111 74 32 15,-111-74-224-15,126 78 0 0,-126-78 0 0,120 77-160 16,-120-77 160-16,112 73 0 0,-112-73 0 0,123 73 0 16,-123-73 256-16,143 63 64 0,-59-34 32 0,5-4 0 15,1-6 128-15,1-2 32 0,-2-3 0 0,2-9 0 16,-1-3-192-16,8-7-48 0,11-7 0 0,-6-1 0 16,-3-2-272-16,-12-3 0 0,3 3 128 0,0-6-128 0,3-4 0 0,2-1 0 15,0 2 0-15,-6-1-144 0,-8-2 144 0,-5 0 0 16,-1-2 0-16,-1-1 128 0,0-3-128 0,0-2 192 15,5-1-64-15,-5-6 0 0,-7 0-128 0,-7-5 192 16,-5 0-64-16,-7-2 0 0,-7 4-128 0,-4-4 0 16,-1-5-128-16,-8 2 128 0,-6 3-256 0,-4-1 48 15,-5 1 0-15,-4 0 0 0,-3-1 208 0,-5 1 0 16,-2-2 0-16,-2-1 0 0,-5 5 272 0,-3-5 0 16,-4 0 0-16,-2 3 0 0,-1 0-272 0,-6-1 160 15,-3 3-160-15,-11-2 128 0,1 5-128 0,-4 1 0 16,-4-1 0-16,-1 4 0 0,-4 4 304 0,-5-1 16 0,-9 0 16 15,-3 4 0-15,-5-2-16 0,-1 2 0 0,1 0 0 0,-4 4 0 16,0-1-320-16,-3 6 0 0,-1-4 0 0,-10 5 128 16,-3 4 32-16,0-2 16 0,3 4 0 0,0-1 0 15,0 1 32-15,0 1 16 0,-5 6 0 0,-9-4 0 16,-1 9-224-16,-4-4 0 0,8 5 0 0,-6 3 0 16,1-1 128-16,-8 4-128 0,-9-1 0 0,-2 3 0 15,8 3 240-15,-3 0-48 0,1 5-16 0,-13 4 0 16,-7 5-176-16,2 5 0 0,6 5 0 0,-8 9 128 31,-7 4-448-31,-1 11-112 0,0 12-16 0,-6 7 0 16,2 8-1344-16,-1 0-256 0</inkml:trace>
</inkml:ink>
</file>

<file path=ppt/ink/ink8.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09:55.859"/>
    </inkml:context>
    <inkml:brush xml:id="br0">
      <inkml:brushProperty name="width" value="0.05292" units="cm"/>
      <inkml:brushProperty name="height" value="0.05292" units="cm"/>
      <inkml:brushProperty name="color" value="#FF0000"/>
    </inkml:brush>
  </inkml:definitions>
  <inkml:trace contextRef="#ctx0" brushRef="#br0">27820 1217 13823 0,'5'3'1216'0,"4"1"-960"0,-3-3-256 0,7-1 0 0,-6-1-480 0,3-3-144 0,-1 3-16 0,-9 1-16 0,0 0 144 0,90-27 48 0,-90 27 0 0,95-27 0 0,-95 27 464 0,88-27 320 0,-88 27-64 0,0 0 0 0,108-31 1008 0,-108 31 192 0,0 0 32 0,121-33 16 0,-121 33-384 0,0 0-80 15,113-24-16-15,-113 24 0 0,0 0-240 0,108-23-48 16,-108 23-16-16,0 0 0 0,117-21-272 0,-117 21-64 31,82-16-16-31,-82 16 0 0,0 0-176 0,116-33-16 0,-116 33-16 0,0 0 0 0,89-45-160 0,-89 45-144 0,0 0 144 16,72-44-208 15,-72 44-640-31,0 0-128 0,0 0-32 0,64-43 0 0,-52 36-272 0,-3-2-64 0,0 4-16 0,-9-2-3824 16,3 0-768-16</inkml:trace>
  <inkml:trace contextRef="#ctx0" brushRef="#br0" timeOffset="378.22">28788 884 5519 0,'-12'18'496'0,"2"-1"-496"0,5-7 0 0,3-4 0 0,2-3 832 0,-5 11 64 0,-4 9 0 0,-5 15 16 0,-3 11-272 0,-1 5-48 0,6-2-16 0,1 0 0 0,6-1 784 0,3-6 160 0,4 6 16 0,5-6 16 0,2 0-320 0,3 0-64 16,4 2-16-16,1-3 0 0,2-2-864 0,1 0-288 15,2-4 160-15,3-2-160 16,-3 1 192-16,3-2-64 0,-3-2 0 0,3-2 0 0,-4-3 256 0,-2-3 32 16,-4 2 16-16,-1-4 0 0,-3-2-432 0,-8-2 128 15,-1 2-128-15,-4-2 0 0,-1-1 240 0,-4-1-48 16,-7-1 0-16,0-4 0 0,-2-2 576 0,-3 1 96 15,-2-2 32-15,-5-4 0 0,-2 2-176 0,-3-4-16 16,-4-1-16-16,0 0 0 0,2-1-320 0,-4 1-64 16,1-2-16-16,1-2 0 0,4 2-32 0,3-3 0 15,-2 3 0-15,2-5 0 0,4-4-256 0,-1 4 0 0,3-2 0 0,3-4 0 32,5 8-720-32,1-4-208 0,5-2-32 0,1 4-16 15,3-4-176-15,4 2-48 0,4-1 0 0,5-3 0 16,-1-3-752-16,6 2-160 0,-14 12-16 0,0 0-6176 0</inkml:trace>
  <inkml:trace contextRef="#ctx0" brushRef="#br0" timeOffset="820.5">29674 1724 911 0,'8'0'0'0,"-2"-2"0"0,1 2 0 0,-2-2 0 0,-3-3 704 0,-1 3 64 0,1-1 16 0,0-1 0 0,0-3-112 0,-1-1-32 0,-2-3 0 0,-5 1 0 0,-2 3 768 0,-6-2 160 16,0 5 32-16,-4 1 0 0,-1 1 64 0,0 2 32 16,-2 4 0-16,0 1 0 0,-3 0-624 0,1 6-128 15,0-1-32-15,3 2 0 0,-1 6-320 0,3-3-64 16,2 3-16-16,3-1 0 0,2 2-160 0,2 2-32 16,2-2-16-16,2 2 0 0,5-3-112 0,0 1 0 15,4 0-16-15,1-2 0 0,5 3-176 0,-1-5 0 16,7 1 144-16,3-6-144 0,4 3 0 0,-23-13-192 0,0 0 32 0,0 0 0 31,102 8-336-31,-102-8-64 0,0 0-16 0,0 0 0 16,89-31-96-16,-71 19-32 0,1-4 0 0,-3 6 0 0,-3-3 384 0,3-2 64 0,-2-4 0 0,0 1 16 15,0-3-80-15,-2 2-32 16,-1 0 0-16,-1 2 0 16,-5-1-144-16,2-1-16 0,0 2-16 0,-2 1 0 0,1 2 272 0,-5 2 64 0,5 3 16 0,-5 2 0 15,1 4 352-15,0 4 64 0,0 3 16 0,-2 6 0 0,-2 6 432 0,2 1 80 16,-2 6 32-16,0 3 0 0,-3 2 352 0,2 0 80 15,1 1 16-15,0-1 0 0,2 4-544 0,2-6-96 16,0 5-32-16,5-8 0 16,-4-2-784-16,6-4-176 15,3 1-16-15,2-8-16 0,5-3-1248 0,-19-7-240 0,0 0-48 0,0 0-6736 0</inkml:trace>
  <inkml:trace contextRef="#ctx0" brushRef="#br0" timeOffset="1244.58">30203 1619 5519 0,'-1'-26'240'0,"-1"5"64"0,2 2-304 0,-2 7 0 0,2 5 0 0,0 3 0 0,0-3 1024 0,0-1 160 0,2-6 32 0,-2-2 0 0,0 6 608 0,0 3 128 0,2 8 32 0,-1 8 0 0,3 1 240 0,-2 10 48 0,1 6 16 0,2 0 0 0,-1 5-848 0,3-1-160 0,-5 3-48 0,1-3 0 16,2-4-624-16,-1 3-128 0,1-1-32 0,0 2 0 15,0-4-320-15,4-2-128 0,-5 1 0 0,1-6 0 16,-2-2 0-16,3 1-256 0,-3-3 16 0,1 3 16 31,-1-3-304-31,-1-2-64 0,3-6-16 0,-3 1 0 16,-2-2-96-16,0-6 0 0,2 0-16 0,-2-2 0 0,1-3-240 0,1-4-64 0,1-2 0 0,1-6 0 15,3 0 400-15,-4-4 80 0,6-4 16 16,0-1 0-16,1-5 208 0,4-1 64 0,0-8 0 0,4-1 0 0,-1 1 256 0,2-4-128 16,-1-1 128-16,1 1 0 0,0 2 352 0,-5 4 176 15,3 3 48-15,1 0 0 0,-1 4 464 0,-1 3 112 16,0 5 0-16,-1 8 16 0,-4 4-416 0,-1 6-96 15,1 5-16-15,-4 5 0 0,1 8 96 0,1-1 16 16,-2 2 0-16,2 3 0 0,1 4 304 0,2 3 64 16,-1 3 16-16,-1-3 0 0,2 7-640 0,1 4-128 15,-1 7-32-15,-2 7 0 0,1-1-160 0,-4 5-48 16,1-1 0-16,-2 2 0 0,1 0 16 0,1-4 0 16,3-1 0-16,1-12 0 31,5-13-464-31,3-10-80 0,-20-14-32 0,0 0-15472 0</inkml:trace>
  <inkml:trace contextRef="#ctx0" brushRef="#br0" timeOffset="10183.84">19309 7856 11055 0,'-7'-3'976'0,"2"1"-784"0,3 0-192 0,-2 2 0 0,4 0 1248 0,0 0 208 0,4-1 32 0,-2-1 16 0,-2 2-864 0,1-4-192 0,-1 3-16 0,0-1-16 0,-1 4-416 0,-1-1 0 0,-7 1 0 0,0-2 0 32,-5 4 0-32,-3-3 0 0,0-1-144 0,-3 0 144 15,3 2 224-15,-2 0 96 0,3 1 32 0,4 1 0 16,-2-3 720-16,4 1 144 0,1 2 16 0,4-3 16 16,-4 3-576-16,4-1-112 0,1 3-32 0,2-3 0 15,-1 1-528-15,1 3-144 0,1-2-16 0,-1 0 0 0,0 5-96 0,2 1-32 16,0 5 0-16,0-2 0 15,0 3 288-15,0 2 0 0,4 0 0 0,-3 2 0 0,1 0 0 16,1 0 144-16,-3 2-16 0,2 6 0 0,-4-3 128 0,2 6 0 16,-3 3 16-16,1-4 0 0,1 4 112 0,-1 1 0 15,0 3 16-15,2-1 0 0,0 0 48 0,2-3 16 16,1 2 0-16,2-3 0 0,-1 1 256 0,1 0 48 16,-5-35 16-16,16 66 0 0,-16-66-112 0,16 68-32 15,-16-68 0-15,17 65 0 0,-17-65-256 0,12 66-64 0,-12-66-16 16,9 63 0-16,-6-32-80 0,-3-3-16 0,2 3 0 0,-4-3 0 15,1 3-32-15,-1-4-16 0,0 0 0 0,-3-4 0 16,1-2-160-16,-1 0 128 0,2-2-128 0,-2-3 128 16,1-1-128-16,1-1 0 0,-1-3 0 0,1 3 0 15,3-4 0-15,-2 1 0 0,-2 1 0 0,4-4 0 16,0 5 0-16,4-5 0 0,-4-8 0 0,0 0 0 16,0 0-304-16,0 0 16 0,0 0 0 0,0 0 0 15,82 39-96-15,-82-39 0 0,0 0-16 0,71-6 0 16,-71 6 160-16,0 0 48 0,75-8 0 0,-75 8 0 15,0 0 192-15,75-9 0 0,-75 9 0 0,0 0 0 16,80 4 288-16,-80-4 0 0,0 0 0 0,84 17 0 16,-84-17-96-16,0 0-32 0,90 24 0 0,-90-24 0 15,72 11-160-15,-72-11-176 0,77 8 48 0,-77-8 0 16,85 6-304-16,-85-6-48 0,80 5-16 16,-80-5 0-16,82 7 240 0,-82-7 32 0,84 5 16 0,-84-5 0 0,82 2 208 0,-82-2 0 15,94 0 144-15,-94 0-144 0,102-4 304 0,-102 4-48 16,117-1 0-16,-117 1 0 0,119-2-128 0,-119 2-128 15,116-7 144-15,-116 7-144 0,114-4 0 0,-114 4 0 16,118-5 0-16,-118 5 0 0,126-2-224 0,-126 2-32 16,129 0-16-16,-129 0 0 0,127 2 272 0,-127-2-160 15,122 0 160-15,-122 0-128 0,117 0 928 0,-117 0 192 16,125 2 32-16,-55-2 16 16,-6 0-1424-16,6-2-272 0,1 0-64 0,-4-3-16 15,-67 5 896-15,129-3 176 0,-129 3 48 0,129-9 0 0,-63 2-224 0,3 4-32 0,3-3-128 0,-1 1 192 16,-1 0-192-16,-4 1 0 0,-1-1 0 0,-65 5 0 15,122-8 0-15,-122 8 0 0,118-6 0 0,-118 6 0 16,126 0 0-16,-126 0 0 0,129 6 0 0,-129-6 0 16,123 5 0-16,-123-5 0 0,114 1 0 0,-114-1 0 15,104 2 0-15,-104-2 0 0,106 5 0 0,-106-5 0 16,122 11 0-16,-122-11 0 0,121 9 0 0,-121-9 0 16,116 8 240-16,-116-8 0 0,108 6 0 0,-108-6 0 15,107 5-48-15,-107-5 0 0,108 3 0 0,-108-3 0 0,120 5-192 16,-120-5 0-16,129 4 0 0,-129-4 0 0,120 0 0 0,-120 0 0 15,117-4 0-15,-117 4 0 16,122-8 0-16,-122 8 0 0,124-9 0 0,-60 4 0 0,1 1 0 0,1 3 0 16,-3 1 0-16,-63 0 0 0,120-6 0 0,-120 6 0 15,113 0 0-15,-113 0 144 0,112 2 80 0,-112-2 16 16,122 2 0-16,-58 0 0 0,4-2-96 0,0 0-16 16,-2-2 0-16,-1-2 0 0,-1 1-128 0,-64 3 0 15,122-9 0-15,-122 9 0 0,124-2 0 0,-124 2 0 16,127 0 0-16,-127 0 0 0,129-1 0 0,-64-1 0 15,-65 2 0-15,116-4 0 0,-116 4 0 0,122-3 0 16,-122 3 0-16,126-3 0 0,-126 3 208 0,130 5-32 16,-62-2-16-16,-5-1 0 0,-63-2 0 0,119 3 0 0,-119-3 0 15,111 6 0-15,-111-6 16 0,108 12 0 0,-108-12 0 0,117 12 0 16,-117-12-176-16,124 9 0 0,-62-7 0 0,-62-2 0 16,122 3 0-16,-61-5 0 0,-61 2 0 0,121-5 0 15,-121 5 0-15,120-9 0 0,-56 2 0 0,3 4 0 16,0-1 0-16,0 1 0 0,-3-2 0 0,-3 1 0 15,-2 2 0-15,-59 2 0 0,115-5 0 0,-115 5 0 16,122-3 160-16,-122 3-160 16,129 1 192-16,-62 1-192 0,-1 0 176 0,2 0-176 0,-68-2 160 0,122 1-160 15,-122-1 0-15,120-1 128 0,-59-3-128 0,2 2 0 16,1-1 0-16,2 0 0 0,-1 1 0 0,-2-2 0 0,-1 1 0 0,-62 3 0 16,112-11 0-16,-112 11 0 0,96-8 0 0,-96 8 0 15,87-6 0-15,-87 6 0 0,85-3 0 0,-85 3 0 16,84 3 0-16,-84-3 0 0,82 4 0 0,-82-4 0 15,82 3 0-15,-82-3 0 0,76 2 0 0,-76-2 0 16,75-2 0-16,-75 2 0 0,75-5 0 0,-75 5 128 16,77-7-128-16,-77 7 0 0,73-7 0 0,-73 7 0 15,70-5 0-15,-70 5 0 0,61-7 0 0,-61 7 0 16,61-3 0-16,-61 3 0 0,64-2 0 0,-64 2 0 16,63-12 0-16,-63 12 0 0,66-13 0 0,-66 13 0 15,68-20 0-15,-68 20 0 0,70-28 0 0,-70 28 0 16,64-26 0-16,-64 26 0 0,54-28 0 0,-54 28-208 15,44-25 32-15,-44 25 16 0,31-24 160 0,-19 12-192 0,-6 0 192 16,-1 1-192-16,-2-1 336 0,1 1 64 0,-8 1 16 0,1-4 0 16,1 4 32-16,-3-3 0 0,-2-2 0 0,0 3 0 15,0-4-256-15,2-3 0 0,1 1 0 0,1-3 0 16,3-1 0-16,0-6-288 16,2 0 32-16,1-5 16 0,4-4-80 0,-3-1 0 0,2 0-16 0,1-2 0 15,2-4 336-15,2 1-144 0,-3-3 144 0,3-3 0 16,-1-1 0-16,1 1 0 0,-1-3 192 0,1-2-48 15,-3 5-144-15,-1-1 0 0,-3 1 0 0,-1 5 128 16,-3 4-128-16,0 0 0 0,-1 2 0 0,-3 0 0 16,1 1-144-16,-1 0 144 0,1 4 0 0,-1-3 0 15,1 6-512 1,-1-3 16-16,4 2 0 0,-2-2 0 0,-1 5-528 16,-1 0-96-16,-1 4-32 0,0 1 0 0,-2 2 368 0,-3 4 64 0,-1-1 16 0,-1 4 0 0,-6 4 704 0,1-1 208 15,-2 4 16-15,-6-1 0 0,-4 6 176 0,-4 0 48 16,-4 4 0-16,-1-2 0 0,-4 3-192 0,0 3-48 15,-5 1 0-15,0-4 0 0,-7 6-208 0,-2-6 0 16,2 2-144-16,-3 4 144 16,1-4-448-16,-2 1 0 0,-1-1 0 0,0 2 0 15,-4-2-80-15,-3-1-16 0,-2 3 0 0,-3-2 0 16,-6 0 352-16,-1 4 64 0,-4-2 128 0,1 0-208 0,-2 1 208 0,-1-2 0 0,-3-3 144 16,-5 4-144-16,-6 2 128 0,-1-4-128 0,3 4 0 0,-3-4 0 15,1-3-192-15,-1-1-128 0,-6-1-16 0,-3 2-16 31,2 2-384-31,0-3-80 0,1-1-16 0,0-1 0 16,1-3-336-16,-8 2-80 0,-4 4-16 0,-1 2 0 16,7-4 128-16,-1 1 32 0,-1-1 0 0,-6 4 0 15,-4 1 112-15,1 0 32 0,1 7 0 0,0-1 0 0,0-2 432 0,-4 3 80 16,2 0 32-16,-2 4 0 0,7 1 416 0,-5-1 0 0,0 3 0 0,-1-5 0 16,4-5 0-16,2 4-160 0,-1 3 160 0,-2-4-160 15,1 4 160-15,-1-4 0 0,0-3 0 0,5 3 128 0,1 0 64 16,-1-3 32-16,-3 3 0 0,1-5 0 15,2-2-224-15,4 4 0 0,4 0 0 0,-2 1 0 0,-5-3 0 0,3-2 0 16,-1-1 0-16,4-1 0 0,4 3 0 0,-4 2 0 16,-4 1 0-16,-1 0 0 0,3-1 688 0,2-1 32 15,3 6 16-15,3-3 0 0,-3-1 128 0,1 0 32 16,1-1 0-16,0 3 0 16,2-1-576-16,3 1-96 0,4-3-32 0,-3 3 0 15,-3-4-432-15,1 0-80 0,5 3-32 0,1-5 0 0,6 6 352 0,-2-6 0 16,2 4 0-16,-5-2 128 0,1 0 256 0,1 3 64 15,3-1 0-15,3 3 0 0,2-3-64 0,-2 1 0 16,4-3 0-16,-7 5 0 0,-2-1-16 0,4-1-16 16,8 1 0-16,1-4 0 0,1 0-32 0,1 1 0 0,1-2 0 0,0-1 0 15,-4 5 256-15,-1-3 32 0,0 5 16 0,1-1 0 16,4-1 288-16,-1 6 64 0,3-2 16 0,-4-2 0 16,-2 4-352-16,-3-2-80 0,-3 0-16 0,-1-6 0 15,6 5-544-15,-3-5 0 0,5 6 0 0,-4 0 0 16,-1 0 224-16,-6 0-64 0,-5 0-16 0,0-5 0 15,1 3 416-15,-3 2 80 0,2 3 0 0,-4 1 16 16,-7 4-304-16,-7-3-64 16</inkml:trace>
  <inkml:trace contextRef="#ctx0" brushRef="#br0" timeOffset="24369.55">22444 12900 22111 0,'-9'7'1968'0,"4"-3"-1584"0,3-2-384 0,2-1 0 0,2-1 928 0,0 0 96 0,-2 5 32 0,0 4 0 0,1-4-848 0,3 6-208 0,3-4 0 0,-2-4 0 31,0-1-912-31,4 2-240 0,-2-4-32 0,0-4-16 15,2 2 432-15,-3-1 64 0,3-1 32 0,-2-1 0 0,0 0 800 0,-2 1 144 0,2 1 48 0,-1-1 0 16,-1 1 384-16,0 3 64 0,2-4 32 0,0 4 0 16,-4 0-144-16,4 0-16 0,-7 0-16 0,0 0 0 15,0 0-304-15,0 0-48 0,77 23-16 0,-77-23 0 0,0 0-256 0,0 0 0 16,101 19 128-16,-101-19-128 16,0 0 0-16,94 7 0 0,-94-7-128 0,0 0 128 0,103 4-144 0,-103-4 144 15,0 0-128-15,106 1 128 0,-106-1 0 0,81 2 0 16,-81-2 0-16,88 5 0 0,-88-5 704 0,95 6 80 15,-95-6 16-15,95 5 0 0,-95-5 160 0,93 7 48 16,-93-7 0-16,82 5 0 0,-82-5-256 0,90 0-48 16,-90 0-16-16,93-5 0 0,-93 5-304 0,94-11-48 15,-94 11-16-15,97-14 0 0,-97 14-64 0,103-10-32 16,-103 10 0-16,91-12 0 0,-91 12-32 0,80-5-16 16,-80 5 0-16,85-9 0 0,-85 9-176 0,84-5 0 15,-84 5 0-15,94-13 0 0,-94 13 0 0,99-8 0 16,-99 8 128-16,107-16-128 0,-107 16 0 0,102-14 0 0,-102 14 0 0,93-7 0 15,-93 7 0-15,82-3 0 0,-82 3 0 0,83 3 0 16,-83-3 0-16,80 11 0 0,-80-11 0 0,81 14 0 16,-81-14 0-16,87 20 0 0,-87-20 0 0,90 25 0 15,-90-25 0-15,91 19 0 0,-91-19 0 0,92 12 0 16,-92-12 0-16,91 11 0 0,-91-11 0 0,96 5 0 16,-96-5 0-16,94 3 0 0,-94-3 0 0,108 6 0 15,-108-6 0-15,113 5 0 0,-113-5 0 0,112 7 0 16,-112-7 0-16,101 14 0 0,-101-14 0 0,106 10 0 15,-106-10 0-15,105 9 0 0,-105-9 0 0,116 5 0 0,-116-5 0 16,126 4 0-16,-126-4 0 0,129-4 0 0,-129 4 0 0,122-3 0 16,-122 3 0-16,118-4 0 15,-118 4 0-15,121-10 0 0,-121 10 0 0,129-9 0 0,-60 4 0 0,-6-2 0 16,-63 7 0-16,124-5 0 0,-124 5 224 0,116-6-32 16,-116 6-16-16,121-7 0 0,-121 7-48 0,125-5 0 15,-60 2 0-15,1-3 0 0,0-1 32 0,-66 7 0 16,126-7 0-16,-126 7 0 0,120-13-160 0,-56 6 192 15,-3-4-192-15,4 4 192 0,-1-5-192 0,4 3 0 16,-2-1 0-16,-66 10 0 0,117-12 0 0,-117 12 0 16,106-14 0-16,-106 14 0 0,94-9 0 0,-94 9 128 15,84-5-128-15,-84 5 128 0,86 0-128 0,-86 0 160 16,78-4-160-16,-78 4 160 0,82-1-160 0,-82 1 0 0,77-9 0 16,-77 9 0-16,74-7 0 0,-74 7 0 0,67-12 0 0,-67 12 0 15,62-14 0-15,-62 14 0 0,63-16 0 0,-63 16 0 16,59-16 0-16,-59 16 0 15,61-14 0-15,-61 14 0 0,61-8 0 0,-61 8 0 0,63-9 0 0,-63 9 0 16,65-3 0-16,-65 3 0 0,66-4 0 0,-66 4 0 16,66-5 0-16,-66 5 0 0,59-7 0 0,-59 7 0 15,0 0 0-15,89-11 0 0,-89 11 0 0,58-10 0 16,-58 10 0-16,0 0 0 0,85-14 0 0,-85 14 0 16,0 0 0-16,87-9 0 0,-87 9 0 0,0 0 0 15,82-10 0-15,-82 10 0 0,0 0 128 0,85-7-128 16,-85 7 0-16,0 0 0 0,81-14 0 0,-81 14 0 15,55-12 0-15,-55 12 0 0,53-14 0 0,-53 14 0 0,48-16 0 16,-48 16 0-16,0 0-128 0,68-21 128 0,-68 21 0 0,0 0 0 16,65-15-144-16,-65 15 144 0,0 0 0 0,0 0 0 15,84-4 0-15,-84 4 0 0,0 0 0 0,0 0 0 16,76 4 0-16,-76-4 0 0,0 0 0 0,0 0 0 16,91 5 0-16,-91-5 0 0,0 0 0 0,69 0 0 15,-69 0 0-15,0 0 0 0,67 3 0 0,-67-3 0 16,0 0 0-16,0 0 0 0,76 0 0 0,-76 0 0 15,0 0 144-15,0 0-144 0,72-3 192 0,-72 3-32 16,0 0-16-16,0 0 0 0,71-5-144 0,-71 5 0 0,0 0 144 0,0 0-144 31,61-11 0-31,-61 11 0 0,0 0 0 0,0 0 0 0,0 0 0 0,0 0 0 0,0 0 0 0,0 0 0 16,0 0 0-16,0 0 0 0,0 0 0 0,0 0 0 16,0 0 0-16,0 0-160 0,0 0 16 0,0 0 0 31,11-12-1088-31,-18 8-224 0</inkml:trace>
  <inkml:trace contextRef="#ctx0" brushRef="#br0" timeOffset="25533.08">30158 11688 14735 0,'-21'-9'1312'0,"6"1"-1056"0,2 2-256 0,5 3 0 0,4-2 704 0,2 1 64 0,-5 2 32 0,-3-4 0 0,-4-5-800 0,-7-6-304 0,-3 4 16 0,-4-2 0 31,0 3-2016-31,-2 3-416 0,-1-2-80 0,-2 8-16 0,0 1 1088 0,1 2 224 0,3 0 32 0,-1 0 16 0,4 2 1728 0,-5-2 352 0,4 2 64 0,-4-1 16 16,0-1 608-16,-1 2 128 0,-4 2 32 16,1-1 0-16,-3 2-64 0,-1 1 0 15,3-3 0-15,-1 8 0 0,-1-5 192 0,3 7 16 0,2-3 16 0,1 4 0 31,-4 3-496-31,-1 3-112 0,4 1 0 0,0 1-16 16,3 3-720-16,-4 1-144 0,0 3-16 0,1-1-128 16,-2 9-656-16,2-4-240 0,-3 2-64 0,1-6 0 0,2 3 144 0,5-6 32 15,-2 5 0-15,4-6 0 0,2 4 784 0,1-5 384 0,2 4-48 16,2 0 0-16,2 4 352 0,1-3 64 0,0 3 16 0,6-3 0 0,1 1 0 0,2-2 16 31,2-1 0-31,5-2 0 0,2 3-192 16,3-6-32-16,-5-22-16 0,0 0 0 0,28 77-352 0,-28-77-64 15,0 0 0-15,47 70-128 0,-47-70 0 0,0 0 0 16,66 62-192-16,-66-62 48 0,61 49 144 0,-61-49-192 16,77 45 192-16,-77-45-192 0,82 49 192 0,-82-49 144 15,83 40-16-15,-83-40-128 0,89 42 144 0,-89-42-144 16,98 40 0-16,-98-40 144 0,99 35-144 0,-99-35 0 16,115 21 0-16,-115-21 0 0,129 17 304 0,-129-17 16 15,129 11 16-15,-129-11 0 0,118 3 176 0,-118-3 16 16,117-3 16-16,-117 3 0 0,122-12-32 0,-61-1 0 15,5 5 0-15,-1-6 0 0,-1 3-160 0,-4-1-32 16,-6-4-16-16,-4 2 0 0,2 4 80 0,-6-6 0 16,1-1 16-16,-5 1 0 0,1 2 112 0,4-3 32 0,0-2 0 0,4 0 0 15,3-4-96-15,-5 0-32 0,3 1 0 0,-2-4 0 16,1-4-224-16,-2-5-32 0,-1 0-16 0,-4 2 0 16,-4-2-144-16,-3 2 0 0,-6 2 0 0,-7 5 128 15,-1-4-128-15,-4 6 0 0,-1-2 0 0,-4-2 0 16,-2 2 144-16,-2-2 0 0,1 2 0 0,-8-2 0 15,-1 3 0-15,-5 4 0 0,-3-1 0 0,-2-1 0 16,-5 1 16-16,1-1 0 0,-5 2 0 0,-2 2 0 16,3 0 128-16,0-2 32 0,-1 0 0 0,-1-2 0 15,1 2-176-15,0-3-16 0,-3 1-128 0,-1 1 192 0,1-1-192 16,-7 0 0-16,1 4 0 0,-5 4 0 0,-6 2 0 0,-3-1 0 16,-9 9 0-16,-5 0 0 0,-3 3 0 0,-6 2 0 15,-1 4 0-15,-4 1 0 0,0-3 128 0,-4 3-128 16,-1 0 0-16,-4-1 144 0,-4-3-144 0,-10-1 0 15,-5 0 0-15,-7-1 0 16,-5-5-480-16,0-2-32 0,-3 1 0 0,-10-5-11504 16,-4-1-2304-16</inkml:trace>
  <inkml:trace contextRef="#ctx0" brushRef="#br0" timeOffset="58455.9">18854 10850 3679 0,'-4'-5'320'0,"3"3"-320"0,-1 1 0 0,0-1 0 0,2 0 320 0,-1 0 0 0,-6-1 0 0,-4-4 0 0,-3 3 192 0,-3 1 16 0,-1 3 16 0,-1 0 0 0,2 3 416 0,-1 1 64 15,3 3 32-15,1-4 0 0,3 1 256 0,-1-1 48 16,3-3 16-16,-1 2 0 0,3-2-352 0,0-2-80 15,0 2-16-15,-2-1 0 0,1-3-752 0,-3 1-176 16,-1-4 0-16,1 3 0 0,-3 2-272 0,1-1-48 16,-1-1-16-16,0-3 0 0,-6 4 48 0,1-2 16 15,0 1 0-15,0-3 0 0,0 4 272 0,1-1 128 16,-1 1-128-16,2-4 192 0,1 3 176 0,2 1 16 0,-2-1 16 0,4 1 0 31,-5 1-144-31,1 2-48 0,2 0 0 0,0 2 0 0,2 0-80 0,-2 3 0 0,0-2-128 0,2 4 192 31,0 0 80-31,0-1 16 0,-2 4 0 0,1-3 0 0,3 2-128 0,0 1-32 0,1 1 0 0,0-3 0 16,4 6 128-16,-4-2 32 0,4 1 0 0,0 2 0 16,-1-1 256-16,3 2 48 0,-2-2 16 0,0 3 0 15,-1 4 288-15,1 5 48 0,-2-1 16 0,2 3 0 16,-2 1-64-16,2 3-16 0,-2 4 0 0,-2 2 0 16,4 1-208-16,-6-3-32 15,3 4-16-15,-1-1 0 0,-2 1-176 0,-1-2-48 16,2 0 0-16,-1 1 0 0,1 2-160 0,-1 3-48 15,3 3 0-15,-3 0 0 0,4 0 96 0,2 5 16 16,3 2 0-16,1-5 0 0,-3 0-80 0,2-7-16 16,1-2 0-16,1-2 0 0,0 0-64 0,1-1-16 15,1 0 0-15,2-3 0 0,-1-1 16 0,1 1 0 16,1-3 0-16,-3 4 0 0,-2 0-144 0,0-1 0 16,-2 3 0-16,-3-2 0 0,1 3 0 0,-3 0 0 15,0 3 0-15,0-3 0 0,2 2 0 0,-4-2 0 16,2 1 0-16,-3-3 0 0,-1-1 0 0,3-4 0 15,-3-1-144-15,1 1 144 0,1-3 0 0,2 3 0 16,-2 1 0-16,4-4 0 0,0 1 0 0,0-1 0 0,1-3-128 0,2 1 128 16,1-5 0-16,2-2 0 0,1 0 0 0,2-5 0 15,1-2 0-15,0 0 0 0,2-1 128 0,4-4-128 16,-3-2 128-16,3-2-128 0,-3 3 0 0,5-5 0 16,-3 3 0-16,1-1 0 0,-1-3-128 0,0 2 128 15,3 0 0-15,-5 0 0 0,5 1 0 0,-3 0 0 16,2 3 0-16,2-3 0 0,-2 6 0 0,4 0 0 15,1-1 0-15,3 3 0 0,1-1 144 0,-21-10-144 16,0 0 128-16,85 42-128 0,-85-42 0 0,75 31 128 0,-75-31-128 16,80 28 0-16,-80-28 0 0,106 32 0 0,-106-32 0 0,124 22 0 15,-124-22 0-15,129 5 0 0,-129-5-272 0,122-20 64 16</inkml:trace>
</inkml:ink>
</file>

<file path=ppt/ink/ink9.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12:49.460"/>
    </inkml:context>
    <inkml:brush xml:id="br0">
      <inkml:brushProperty name="width" value="0.05292" units="cm"/>
      <inkml:brushProperty name="height" value="0.05292" units="cm"/>
      <inkml:brushProperty name="color" value="#FF0000"/>
    </inkml:brush>
  </inkml:definitions>
  <inkml:trace contextRef="#ctx0" brushRef="#br0">19190 8126 13823 0,'-15'14'1216'0,"4"-7"-960"0,2 0-256 16,4-2 0-16,5-1 624 0,0-4 80 0,0 2 0 0,0 1 16 0,4-1-720 0,-4 5 0 0,1-4 0 0,1-1-208 15,0-2-1392-15,-2 0-288 0,-2 0-48 0,-1 0-16 0,-3 0 1616 0,3-2 336 0,-6 0 0 0,1-3 0 16,-1 4 1536-16,-2-1 240 0,-3 0 32 0,-1-1 16 16,-1 1-48-16,0-2-16 0,-3 3 0 0,-2-5 0 15,0 5-800-15,-1-1-144 0,-3-2-48 0,-3-1 0 16,1-2-528-16,-5 4-112 0,-1-3-128 15,0-2 176-15,-2 3-176 0,-3-2 0 0,-1-2-160 0,-4 4 160 16,-4-1 0-16,-4-2-144 0,-3 4 144 0,0-3 0 16,0-1-320-16,0 2 32 0,-2 1 0 0,2-2 0 15,0 4 32-15,-1-3 16 0,-1 3 0 0,-2-2 0 16,1 1 240-16,-4-3 0 0,-4-1 0 0,3 2-144 16,2-2 144-16,5-1 0 0,4 0 0 0,4-1 128 0,-5-2 144 0,3-1 48 15,4-1 0-15,-4-3 0 16,2-2-64-16,-7 0 0 0,0-2 0 0,-7-5 0 0,0-2-256 0,3-2 0 15,-3-3 0-15,6-2 0 0,2-1 0 0,-2-8 0 16,1-1 0-16,3-4 0 0,0-1 320 0,-1-6-32 16,0-2-16-16,-4-4 0 0,-1-5-144 0,1 0-128 15,5-5 192-15,3 2-192 0,1-1 0 0,-1 3 0 16,3-2 0-16,0 4 0 0,3 7 0 0,0 0 0 16,2 1-128-16,-2-1 128 0,-1 0 0 0,-3-7 0 15,1 0 0-15,-2-2 0 0,5 3 336 0,2 1 16 16,2 1 0-16,1-1 0 0,8-1-160 0,-6 1-16 0,5-4-16 0,2-4 0 15,-1 3-160-15,3-4 0 16,1-1 0-16,2 1 0 0,4 2-352 0,0 5 48 16,5-1 16-16,0 3 0 15,6 0-256-15,1 1-48 0,3-5-16 0,4 5 0 16,0 2 96-16,0 6 32 0,5 4 0 0,1 4 0 0,2 3 336 0,1 4 144 16,3 0-128-16,4 4 128 0,-2-1 0 0,1 4 0 0,1 5 192 0,3 2-64 15,0 2 16-15,2 5 16 0,2-1 0 0,-23 20 0 16,47-29-32-16,-47 29 0 0,0 0 0 0,91-44 0 15,-91 44-128-15,0 0-224 0,113-29 48 0,-113 29 16 16,84-16-608-16,-84 16-128 16,90-14-32-16,-90 14 0 0,0 0 176 0,119-7 48 15,-119 7 0-15,0 0 0 0,120-12 704 0,-120 12 0 0,91-16 0 0,-91 16 0 16,106-28 496-16,-106 28 80 0,124-40 32 0,-124 40 0 0,132-42-256 0,-132 42-48 16,120-41-16-16,-120 41 0 0,114-42-288 0,-114 42 0 15,111-35 0-15,-111 35 0 0,110-30 0 0,-110 30 0 16,111-26 0-16,-111 26 0 0,107-22 0 0,-107 22 0 15,90-21 0-15,-90 21 0 0,86-33 240 0,-86 33-64 16,83-39-16-16,-83 39 0 0,79-36-160 0,-79 36 0 16,73-35 0-16,-73 35 0 15,68-33 0-15,-68 33 0 0,56-30-192 0,-56 30 192 0,0 0-352 0,61-38 48 16,-47 24 16-16,-4 2 0 16,-3 0-224-16,-3-4-32 0,-3 5-16 0,-2 1-7952 0</inkml:trace>
  <inkml:trace contextRef="#ctx0" brushRef="#br0" timeOffset="366.6">17287 3255 19343 0,'-12'5'848'0,"3"0"192"0,4-3-832 0,4 0-208 0,2-1 0 0,1 1 0 0,1 0 624 0,4 1 80 0,4 8 0 0,-11-11 16 0,0 0-480 0,0 0-112 0,82 45 0 0,-82-45-128 16,0 0-960-16,0 0-320 0,92 45-48 0,-92-45-16 15,0 0 416-15,82 18 80 0,-82-18 16 0,0 0 0 0,108 3 1040 0,-108-3 224 16,89-3 32-16,-89 3 16 16,94 0 784-16,-94 0 144 0,92 5 48 0,-92-5 0 0,0 0-256 0,112 23-48 15,-112-23-16-15,0 0 0 0,87 34-704 0,-87-34-144 0,0 0-32 0,0 0 0 16,77 53-256-16,-69-45 0 0,1 5-176 0,-4-5 176 31,-5 4-704-31,-7 1-48 0,0-1 0 0,-6 3 0 0,-7 5 480 0,-1-1 80 0,-3 3 32 0,-7 5 0 16,-1-1 640-16,1 3 128 0,-4 1 32 15,0 5 0-15,4 3 704 0,0 9 160 0,-8 2 32 0,1 10 0 16,0 9-304-16,-8 10-48 0,1 11-16 0,3 2-15984 16</inkml:trace>
  <inkml:trace contextRef="#ctx0" brushRef="#br0" timeOffset="18338.57">24862 684 7359 0,'-1'2'656'0,"-1"-1"-528"0,2-1-128 0,-2 0 0 0,2 2 0 0,0-2 0 0,-7 4 0 0,0-3 0 0,0 8 0 0,-8-2 0 0,1 0-160 0,0 3 160 0,2-4 0 0,-2 2 160 0,3-1 0 0,1-3 0 0,1 3 112 0,0-2 32 16,1 0 0-16,-1-1 0 0,4 3 144 0,-6-2 48 15,4 0 0-15,0 2 0 0,-2 0 224 0,1-2 48 16,-1 6 16-16,2-3 0 0,-3 3-224 0,3-4-48 16,-4 7-16-16,4-7 0 15,0 5-368-15,0-2-128 0,0 1 0 0,0-1 0 0,0-1 0 0,2 0 0 16,0-1 0-16,0-1 0 0,1 2 160 0,1-4-160 16,3 4 160-16,-2-4-160 0,-2 0 512 15,4-1 0-15,4 1 0 0,-2-1 0 0,3 1-320 0,2-3-48 16,3 5-16-16,4-2 0 0,-1 0-128 0,-13-5 0 15,0 0 0-15,0 0 0 0,88 23 0 0,-88-23 0 16,0 0 0-16,88 17 0 0,-88-17 0 0,0 0 0 16,0 0 0-16,99 17 128 0,-83-11 0 0,-1 1-128 15,-6 0 192-15,-4 1-64 0,2 1 0 0,-7 1 0 0,0 1 0 0,-2 3 0 16,-5 0 864-16,0 3 160 0,-5 2 48 0,0 4 0 16,-5 0-64-16,-1-2-16 0,-6 5 0 0,-2-4 0 15,0 1-336-15,-6-4-64 0,1 0-16 0,-1-1 0 16,-2-3-192-16,2-4-64 0,4 3 0 0,-1-7 0 15,3 3-448-15,-2-6 0 0,5 1 0 0,2 0 0 32,4-3-384-32,1-4-80 0,7 2-16 0,-1-7 0 0,5 4-544 0,1-4-96 0,4-4-32 15,0-1 0-15,5-2-1280 16,2-3-256-16,2-1-48 0,1-3-5776 0</inkml:trace>
  <inkml:trace contextRef="#ctx0" brushRef="#br0" timeOffset="18684.87">25275 466 2751 0,'4'-16'128'0,"-2"8"16"0,1-3-144 0,-1 6 0 0,-2 2 0 0,0 1 0 0,0 0 1072 0,0-3 176 0,0 0 32 0,-2-2 16 0,0-2 544 0,-1 5 96 0,-1 1 32 0,1 3 0 0,-2 3-112 0,-1-1 0 0,-1 9-16 0,4-4 0 0,-4 0-176 0,4 5-48 0,-1-5 0 0,2 7 0 15,2-4-720-15,0-1-128 0,4 5-48 0,1-6 0 16,4 6-544-16,-2 0-176 0,3 2 0 0,1-2 0 16,-1 9 0-16,2-1 0 0,4 3 0 0,-2 6 0 15,0 6 0-15,-2 1 0 0,0 7 0 0,-3 4 0 16,1 7 0-16,-3-1 0 0,-1 3 144 0,-3-4-144 15,-1-4 0-15,0 1 0 0,-4-8 0 0,0 3 0 32,-1-5-704-32,1-4-224 0,-3-4-48 0,3-3-7248 0,2-2-1440 0</inkml:trace>
  <inkml:trace contextRef="#ctx0" brushRef="#br0" timeOffset="18952.34">25085 949 1839 0,'-1'-7'160'0,"1"3"-160"0,0 4 0 0,1-2 0 0,1 2 416 0,-2 0 48 0,2 2 16 0,0-2 0 0,3 2 256 0,2 1 48 0,0 4 16 0,3 0 0 0,-1-2 608 0,3 4 112 0,4-4 16 0,-16-5 16 15,0 0-528-15,0 0-128 0,101 16 0 0,-101-16-16 16,0 0-736-16,125-5-144 0,-125 5 0 0,95-12 0 15,-95 12-256-15,85-18 0 0,-85 18 0 0,0 0 0 32,111-22-768-32,-111 22-176 0,0 0-16 0,98-25-16 15,-98 25-96-15,0 0-16 0</inkml:trace>
  <inkml:trace contextRef="#ctx0" brushRef="#br0" timeOffset="19328.56">26019 821 911 0,'6'-5'0'0,"-6"3"0"0,0 2 0 0,0 0 0 0,0 0 720 0,0 0 64 0,-9-3 16 0,-1 3 0 0,-4 3 864 0,-7-1 160 0,0 2 32 0,0 1 16 0,-2 0-528 0,4 6-96 15,0-3-32-15,1 6 0 0,5 2-576 0,-3-2-112 16,4 3-16-16,1-3-16 16,2 4 304-16,2-3 64 0,4 1 16 0,-4-2 0 0,4 3-160 0,-1 1-16 15,2-3-16-15,2 1 0 0,2 1-240 0,2-1-64 16,1-2 0-16,2-3 0 0,1 1-384 0,5-7-144 16,4 4 0-16,-17-9 0 15,0 0-576-15,0 0-112 0,92 8-32 0,-92-8 0 16,0 0-368-16,0 0-80 0,98-22-16 0,-98 22 0 15,0 0-336-15,59-37-64 0,-41 21 0 16,-1-3-16-16,-1 0 880 0,1 0 176 0,-6 0 48 0,-1 0 0 0,-1-2 256 16,0-2 64-16,-6-5 16 0,2 4 0 0,-1-1 64 0,-2-1 16 0,3 4 0 0,-5 3 0 15,3-1 656-15,2 3 128 0,-1 7 16 0,-1 1 16 16,1 5-80-16,-1 4 0 0,1 4-16 0,-2 5 0 16,1 1 336-16,-1 6 80 0,1 1 16 0,-1 4 0 15,-2 2 608-15,4 4 112 0,-3 3 16 16,3 5 16-16,-1-2-784 0,-1 2-176 0,3-4-16 0,-3 4-16 15,3 2-368-15,0-3-80 0,2 0-16 0,0-8 0 16,6 0-224-16,-5-4-160 0,6-1 32 0,0-3-9280 16</inkml:trace>
  <inkml:trace contextRef="#ctx0" brushRef="#br0" timeOffset="19612.14">26521 299 1839 0,'6'3'160'0,"-5"3"-160"0,5-1 0 0,-6-2 0 0,0 1 1088 0,0 1 192 0,0 2 48 0,0 2 0 0,-2 10 672 0,-3 7 144 0,-1 4 32 0,-1 3 0 0,0 3-336 0,2-3-64 16,0 2-16-16,-2 2 0 0,5 1-464 0,-1 2-80 15,-1 2-32-15,4-2 0 0,2 2-272 0,0 1-48 16,3 1-16-16,2-4 0 0,-2 0-464 0,2 0-112 16,2 2-16-16,1-4 0 0,1 0-256 0,3-1 0 15,-2-6 0-15,0 3 0 16,2-8-608-16,0 1-128 0,0-4-32 0,-4-4 0 16,1 0-1088-16,-1 1-240 0</inkml:trace>
  <inkml:trace contextRef="#ctx0" brushRef="#br0" timeOffset="20013.25">26387 919 5519 0,'-2'-11'496'0,"2"3"-496"0,0 3 0 0,0 5 0 0,0 0 1040 0,0 0 112 0,-1-4 32 0,-1-1 0 0,-5 5 240 0,0 5 48 0,2 4 16 0,-4 6 0 0,2 3 288 0,4-1 48 16,-3 1 16-16,5-1 0 0,4 1-80 0,4-6-16 15,2 2 0-15,6-7 0 0,-15-7-896 0,0 0-176 16,0 0-32-16,89 14-16 0,-89-14-416 0,0 0-80 16,101-18 0-16,-101 18-128 0,86-19 0 0,-86 19 0 15,94-21-160-15,-94 21 160 16,87-26-848-16,-87 26-48 0,0 0-16 0,94-47 0 16,-69 28-448-16,-6 0-96 0,-5 1-16 0,0 1 0 15,-4-1 128-15,-3 6 0 0,-2-2 16 0,2-1 0 16,-3 2 288-16,1 5 48 0,-3-5 16 0,1 6 0 15,1 2 16-15,-3 0 0 0,-1 3 0 0,2 2 0 0,2 2 960 0,-1 3 0 0,1 2 144 0,3 0 0 16,-6 7 800-16,5 0 144 0,-1 3 48 0,2 4 0 16,-4 2 320-16,2 0 64 0,6 5 16 0,-6-4 0 15,0 4-288-15,2-2-48 0,0 0-16 0,0 4 0 16,0-4-768-16,2 2-160 16,0-4-16-16,-4-1-16 15,4 1-752-15,-2-3-160 0,0-4-16 0,1-4-9776 0</inkml:trace>
  <inkml:trace contextRef="#ctx0" brushRef="#br0" timeOffset="20366.22">27666 863 11055 0,'-3'2'976'0,"-4"0"-784"0,2-1-192 0,1-1 0 0,2 4 0 0,-3-2 0 0,-5 3-144 0,-8 2 144 16,-4 7-480-16,-6 1 0 0,2 1 0 0,-1 0 0 0,8-2 1376 0,0 1 256 0,3 1 64 0,1 1 16 16,4-1-400-16,1 3-64 0,1-1-32 0,2 1 0 15,0-2-480-15,4-3-112 0,3 2-16 0,1 1 0 16,6 3 672-16,0-1 128 15,6-2 32-15,2 1 0 0,-1-3-64 0,5-4 0 0,2 3 0 0,-21-14 0 16,0 0-208-16,0 0-48 0,103 27-16 0,-103-27 0 16,0 0-624-16,96 0 0 0,-96 0 0 0,0 0 0 31,111-24-640-31,-111 24-160 0,0 0-32 0,96-33 0 0,-96 33-1152 16,72-35-256-16</inkml:trace>
  <inkml:trace contextRef="#ctx0" brushRef="#br0" timeOffset="20570.37">27225 544 33167 0,'-19'0'1472'0,"7"0"304"0,0 0-1424 0,5 2-352 0,0 3 0 0,2-1 0 0,-2 1 736 0,-6 2 80 0,-6 7 16 0,-7 3 0 0,-5 3-192 0,1 1-16 0,4-4-16 0,7-1 0 0,3-11-2336 0,11-3-480 0,10-8-96 0,-5-8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AU"/>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56B06BE-B613-402A-A392-73A2760B21F0}" type="datetimeFigureOut">
              <a:rPr lang="en-AU" smtClean="0"/>
              <a:t>8/02/2024</a:t>
            </a:fld>
            <a:endParaRPr lang="en-AU"/>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AU"/>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AU"/>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3AD0B7A-E52E-40EF-BE27-14FB7BAF364F}" type="slidenum">
              <a:rPr lang="en-AU" smtClean="0"/>
              <a:t>‹#›</a:t>
            </a:fld>
            <a:endParaRPr lang="en-AU"/>
          </a:p>
        </p:txBody>
      </p:sp>
    </p:spTree>
    <p:extLst>
      <p:ext uri="{BB962C8B-B14F-4D97-AF65-F5344CB8AC3E}">
        <p14:creationId xmlns:p14="http://schemas.microsoft.com/office/powerpoint/2010/main" val="3318763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3E1F-454C-E022-F5D1-4C6ABF4572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62E0F80D-9518-FCA4-D9ED-06B1B93C4F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109D9B2-8C5C-8BAC-592B-1A78FF57FC46}"/>
              </a:ext>
            </a:extLst>
          </p:cNvPr>
          <p:cNvSpPr>
            <a:spLocks noGrp="1"/>
          </p:cNvSpPr>
          <p:nvPr>
            <p:ph type="dt" sz="half" idx="10"/>
          </p:nvPr>
        </p:nvSpPr>
        <p:spPr/>
        <p:txBody>
          <a:bodyPr/>
          <a:lstStyle/>
          <a:p>
            <a:fld id="{0D6B5798-EEF3-47A3-B8AA-256C4C6EFD5A}" type="datetime1">
              <a:rPr lang="en-AU" smtClean="0"/>
              <a:t>8/02/2024</a:t>
            </a:fld>
            <a:endParaRPr lang="en-AU"/>
          </a:p>
        </p:txBody>
      </p:sp>
      <p:sp>
        <p:nvSpPr>
          <p:cNvPr id="5" name="Footer Placeholder 4">
            <a:extLst>
              <a:ext uri="{FF2B5EF4-FFF2-40B4-BE49-F238E27FC236}">
                <a16:creationId xmlns:a16="http://schemas.microsoft.com/office/drawing/2014/main" id="{5D93D9E4-A6BA-0427-4E6B-26FCC775553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EE3F9FA-4C9A-C0A6-383D-D45A8C77215E}"/>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494881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ADAB8-3E7C-81A9-7746-1CDF8E4B391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F9D9C0D-5B0B-3D8B-08AC-4499AB3015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69BED10-0462-6C21-C1A5-E29245D5D407}"/>
              </a:ext>
            </a:extLst>
          </p:cNvPr>
          <p:cNvSpPr>
            <a:spLocks noGrp="1"/>
          </p:cNvSpPr>
          <p:nvPr>
            <p:ph type="dt" sz="half" idx="10"/>
          </p:nvPr>
        </p:nvSpPr>
        <p:spPr/>
        <p:txBody>
          <a:bodyPr/>
          <a:lstStyle/>
          <a:p>
            <a:fld id="{3C467393-BCE0-422C-BA1B-A73D9EB22E6B}" type="datetime1">
              <a:rPr lang="en-AU" smtClean="0"/>
              <a:t>8/02/2024</a:t>
            </a:fld>
            <a:endParaRPr lang="en-AU"/>
          </a:p>
        </p:txBody>
      </p:sp>
      <p:sp>
        <p:nvSpPr>
          <p:cNvPr id="5" name="Footer Placeholder 4">
            <a:extLst>
              <a:ext uri="{FF2B5EF4-FFF2-40B4-BE49-F238E27FC236}">
                <a16:creationId xmlns:a16="http://schemas.microsoft.com/office/drawing/2014/main" id="{0C0EE95F-AF29-1A7A-3963-08D7E37494F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AEE9C0B-BA44-1C2E-5C8D-25A675965487}"/>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137792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6B7787-6E85-EDC5-F442-3ABCE8FB69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87B493D-2593-5F64-5ED6-76A5ACE330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58CE194-BED9-837A-66F1-CFCBB598ACDC}"/>
              </a:ext>
            </a:extLst>
          </p:cNvPr>
          <p:cNvSpPr>
            <a:spLocks noGrp="1"/>
          </p:cNvSpPr>
          <p:nvPr>
            <p:ph type="dt" sz="half" idx="10"/>
          </p:nvPr>
        </p:nvSpPr>
        <p:spPr/>
        <p:txBody>
          <a:bodyPr/>
          <a:lstStyle/>
          <a:p>
            <a:fld id="{76DDCC4D-D08B-40F3-9BFB-AC61838CE563}" type="datetime1">
              <a:rPr lang="en-AU" smtClean="0"/>
              <a:t>8/02/2024</a:t>
            </a:fld>
            <a:endParaRPr lang="en-AU"/>
          </a:p>
        </p:txBody>
      </p:sp>
      <p:sp>
        <p:nvSpPr>
          <p:cNvPr id="5" name="Footer Placeholder 4">
            <a:extLst>
              <a:ext uri="{FF2B5EF4-FFF2-40B4-BE49-F238E27FC236}">
                <a16:creationId xmlns:a16="http://schemas.microsoft.com/office/drawing/2014/main" id="{9A17B64D-A807-52B4-7336-2719FB5DF46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0A92230-1F4F-F1B0-7BCD-79D3011D3967}"/>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064051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91B7E-6C74-118C-8DEB-2B725EEF6FF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9E78D72-81C2-5355-475D-53685254FF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3443184-9A65-C262-A4CF-397BF7B51F20}"/>
              </a:ext>
            </a:extLst>
          </p:cNvPr>
          <p:cNvSpPr>
            <a:spLocks noGrp="1"/>
          </p:cNvSpPr>
          <p:nvPr>
            <p:ph type="dt" sz="half" idx="10"/>
          </p:nvPr>
        </p:nvSpPr>
        <p:spPr/>
        <p:txBody>
          <a:bodyPr/>
          <a:lstStyle/>
          <a:p>
            <a:fld id="{C214874D-8F60-4CF2-A2CC-F249D0641CBE}" type="datetime1">
              <a:rPr lang="en-AU" smtClean="0"/>
              <a:t>8/02/2024</a:t>
            </a:fld>
            <a:endParaRPr lang="en-AU"/>
          </a:p>
        </p:txBody>
      </p:sp>
      <p:sp>
        <p:nvSpPr>
          <p:cNvPr id="5" name="Footer Placeholder 4">
            <a:extLst>
              <a:ext uri="{FF2B5EF4-FFF2-40B4-BE49-F238E27FC236}">
                <a16:creationId xmlns:a16="http://schemas.microsoft.com/office/drawing/2014/main" id="{3722C255-3740-00C3-FA23-4BB6014E3B9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BD74A6E-CD65-E42A-E93D-B4BCE0F48D07}"/>
              </a:ext>
            </a:extLst>
          </p:cNvPr>
          <p:cNvSpPr>
            <a:spLocks noGrp="1"/>
          </p:cNvSpPr>
          <p:nvPr>
            <p:ph type="sldNum" sz="quarter" idx="12"/>
          </p:nvPr>
        </p:nvSpPr>
        <p:spPr/>
        <p:txBody>
          <a:bodyPr/>
          <a:lstStyle/>
          <a:p>
            <a:fld id="{E5BA05A5-0517-4A37-865C-5DD63AFCA22E}" type="slidenum">
              <a:rPr lang="en-AU" smtClean="0"/>
              <a:pPr/>
              <a:t>‹#›</a:t>
            </a:fld>
            <a:endParaRPr lang="en-AU"/>
          </a:p>
        </p:txBody>
      </p:sp>
    </p:spTree>
    <p:extLst>
      <p:ext uri="{BB962C8B-B14F-4D97-AF65-F5344CB8AC3E}">
        <p14:creationId xmlns:p14="http://schemas.microsoft.com/office/powerpoint/2010/main" val="2288869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9F76D-16D9-E18F-1722-69A33F75BE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D749373-3A2B-D13F-781E-13F984E453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87617F-CE7B-A000-790C-280062F714D2}"/>
              </a:ext>
            </a:extLst>
          </p:cNvPr>
          <p:cNvSpPr>
            <a:spLocks noGrp="1"/>
          </p:cNvSpPr>
          <p:nvPr>
            <p:ph type="dt" sz="half" idx="10"/>
          </p:nvPr>
        </p:nvSpPr>
        <p:spPr/>
        <p:txBody>
          <a:bodyPr/>
          <a:lstStyle/>
          <a:p>
            <a:fld id="{37D569C6-B5B5-4513-BC5A-6FEF38F8A172}" type="datetime1">
              <a:rPr lang="en-AU" smtClean="0"/>
              <a:t>8/02/2024</a:t>
            </a:fld>
            <a:endParaRPr lang="en-AU"/>
          </a:p>
        </p:txBody>
      </p:sp>
      <p:sp>
        <p:nvSpPr>
          <p:cNvPr id="5" name="Footer Placeholder 4">
            <a:extLst>
              <a:ext uri="{FF2B5EF4-FFF2-40B4-BE49-F238E27FC236}">
                <a16:creationId xmlns:a16="http://schemas.microsoft.com/office/drawing/2014/main" id="{C6EDDFB2-8EB2-9066-B140-155EABB1E8B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771FBFB-1914-1F12-23BF-6C7E3C3DCF7B}"/>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276172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AD763-2BFE-D7A0-D4E0-29379CE61E4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AB3EF43-1171-FE07-73F5-6DDCC04D42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6DF9004-7EFC-8C73-865E-51AA2142E3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164B564-E7C1-09DC-B249-E8F1EF29562C}"/>
              </a:ext>
            </a:extLst>
          </p:cNvPr>
          <p:cNvSpPr>
            <a:spLocks noGrp="1"/>
          </p:cNvSpPr>
          <p:nvPr>
            <p:ph type="dt" sz="half" idx="10"/>
          </p:nvPr>
        </p:nvSpPr>
        <p:spPr/>
        <p:txBody>
          <a:bodyPr/>
          <a:lstStyle/>
          <a:p>
            <a:fld id="{60B5A0A5-59C9-4B66-8A1B-AD6B20D8D0F9}" type="datetime1">
              <a:rPr lang="en-AU" smtClean="0"/>
              <a:t>8/02/2024</a:t>
            </a:fld>
            <a:endParaRPr lang="en-AU"/>
          </a:p>
        </p:txBody>
      </p:sp>
      <p:sp>
        <p:nvSpPr>
          <p:cNvPr id="6" name="Footer Placeholder 5">
            <a:extLst>
              <a:ext uri="{FF2B5EF4-FFF2-40B4-BE49-F238E27FC236}">
                <a16:creationId xmlns:a16="http://schemas.microsoft.com/office/drawing/2014/main" id="{9C753C86-80E6-A5FE-E54E-BE8B909E70B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4956BE5-21AF-9FA6-3054-A3B9482096CA}"/>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824430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C1D0-9F40-CC71-D86A-F3BB3C1D1D42}"/>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D674A67-CBED-6B28-F4FC-A21EFB72A1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3BC1E1-EB35-387C-8DB2-3AEC7B50DC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AF891EA-4E86-1B16-C750-4C16026B0F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A17B65-0325-4BE6-541C-00A7923190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27773BB8-B7BC-2EF1-7D94-3970965745BC}"/>
              </a:ext>
            </a:extLst>
          </p:cNvPr>
          <p:cNvSpPr>
            <a:spLocks noGrp="1"/>
          </p:cNvSpPr>
          <p:nvPr>
            <p:ph type="dt" sz="half" idx="10"/>
          </p:nvPr>
        </p:nvSpPr>
        <p:spPr/>
        <p:txBody>
          <a:bodyPr/>
          <a:lstStyle/>
          <a:p>
            <a:fld id="{407793A0-5CE6-4A20-B8C1-31AE5E432521}" type="datetime1">
              <a:rPr lang="en-AU" smtClean="0"/>
              <a:t>8/02/2024</a:t>
            </a:fld>
            <a:endParaRPr lang="en-AU"/>
          </a:p>
        </p:txBody>
      </p:sp>
      <p:sp>
        <p:nvSpPr>
          <p:cNvPr id="8" name="Footer Placeholder 7">
            <a:extLst>
              <a:ext uri="{FF2B5EF4-FFF2-40B4-BE49-F238E27FC236}">
                <a16:creationId xmlns:a16="http://schemas.microsoft.com/office/drawing/2014/main" id="{71045DA2-9408-7C5A-5B48-07AA1360AC84}"/>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873340F-0EFE-9664-C77B-28E92EA44E4D}"/>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962368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2E8F-FD65-CA72-9A6B-8E44B98B8FF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24515A8-AFD9-3027-9C67-F168FB41FB3F}"/>
              </a:ext>
            </a:extLst>
          </p:cNvPr>
          <p:cNvSpPr>
            <a:spLocks noGrp="1"/>
          </p:cNvSpPr>
          <p:nvPr>
            <p:ph type="dt" sz="half" idx="10"/>
          </p:nvPr>
        </p:nvSpPr>
        <p:spPr/>
        <p:txBody>
          <a:bodyPr/>
          <a:lstStyle/>
          <a:p>
            <a:fld id="{DE10BCEC-4D7A-48FF-8022-1AC70EA89FAC}" type="datetime1">
              <a:rPr lang="en-AU" smtClean="0"/>
              <a:t>8/02/2024</a:t>
            </a:fld>
            <a:endParaRPr lang="en-AU"/>
          </a:p>
        </p:txBody>
      </p:sp>
      <p:sp>
        <p:nvSpPr>
          <p:cNvPr id="4" name="Footer Placeholder 3">
            <a:extLst>
              <a:ext uri="{FF2B5EF4-FFF2-40B4-BE49-F238E27FC236}">
                <a16:creationId xmlns:a16="http://schemas.microsoft.com/office/drawing/2014/main" id="{4CEAF9FA-CA96-5E7F-6992-0A24A54C9F91}"/>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484009E4-02F9-D8EC-6B90-EDC64A00688B}"/>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72478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E92539-3585-96EE-D308-6B2574992762}"/>
              </a:ext>
            </a:extLst>
          </p:cNvPr>
          <p:cNvSpPr>
            <a:spLocks noGrp="1"/>
          </p:cNvSpPr>
          <p:nvPr>
            <p:ph type="dt" sz="half" idx="10"/>
          </p:nvPr>
        </p:nvSpPr>
        <p:spPr/>
        <p:txBody>
          <a:bodyPr/>
          <a:lstStyle/>
          <a:p>
            <a:fld id="{7C46A8A6-9C6B-4516-B49B-E1617FDF5A31}" type="datetime1">
              <a:rPr lang="en-AU" smtClean="0"/>
              <a:t>8/02/2024</a:t>
            </a:fld>
            <a:endParaRPr lang="en-AU"/>
          </a:p>
        </p:txBody>
      </p:sp>
      <p:sp>
        <p:nvSpPr>
          <p:cNvPr id="3" name="Footer Placeholder 2">
            <a:extLst>
              <a:ext uri="{FF2B5EF4-FFF2-40B4-BE49-F238E27FC236}">
                <a16:creationId xmlns:a16="http://schemas.microsoft.com/office/drawing/2014/main" id="{F2EBAFD0-4741-BE72-B979-0E476E01E8A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6E76B22-9B41-6B82-FC57-3374CD77F433}"/>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3660169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278F2-8585-08EE-D4A6-65F5258A69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5DB71CF-50FE-CA44-65BA-C609D825C5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2B36EB8-B446-DBE6-1E8D-968493AC65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D3537D-6AFA-4E4F-1945-C64E54920558}"/>
              </a:ext>
            </a:extLst>
          </p:cNvPr>
          <p:cNvSpPr>
            <a:spLocks noGrp="1"/>
          </p:cNvSpPr>
          <p:nvPr>
            <p:ph type="dt" sz="half" idx="10"/>
          </p:nvPr>
        </p:nvSpPr>
        <p:spPr/>
        <p:txBody>
          <a:bodyPr/>
          <a:lstStyle/>
          <a:p>
            <a:fld id="{872A5490-05EA-48B4-B9FD-0D901D2F9519}" type="datetime1">
              <a:rPr lang="en-AU" smtClean="0"/>
              <a:t>8/02/2024</a:t>
            </a:fld>
            <a:endParaRPr lang="en-AU"/>
          </a:p>
        </p:txBody>
      </p:sp>
      <p:sp>
        <p:nvSpPr>
          <p:cNvPr id="6" name="Footer Placeholder 5">
            <a:extLst>
              <a:ext uri="{FF2B5EF4-FFF2-40B4-BE49-F238E27FC236}">
                <a16:creationId xmlns:a16="http://schemas.microsoft.com/office/drawing/2014/main" id="{ED42DF33-4806-10A1-808A-17EE796A67D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ECA1D1E-7794-06AE-7DAB-3B3A049B98A0}"/>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1675168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DA728-4463-2732-508F-B1985861FF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56099388-107A-10D8-1BB2-705AAE40BF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8349AF4-2469-0F10-C003-4AD227BD2A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0F885-4CED-2676-DCEA-DE966CDDA8D8}"/>
              </a:ext>
            </a:extLst>
          </p:cNvPr>
          <p:cNvSpPr>
            <a:spLocks noGrp="1"/>
          </p:cNvSpPr>
          <p:nvPr>
            <p:ph type="dt" sz="half" idx="10"/>
          </p:nvPr>
        </p:nvSpPr>
        <p:spPr/>
        <p:txBody>
          <a:bodyPr/>
          <a:lstStyle/>
          <a:p>
            <a:fld id="{459B5CC0-EFEE-4A62-BE96-1986F08CB86D}" type="datetime1">
              <a:rPr lang="en-AU" smtClean="0"/>
              <a:t>8/02/2024</a:t>
            </a:fld>
            <a:endParaRPr lang="en-AU"/>
          </a:p>
        </p:txBody>
      </p:sp>
      <p:sp>
        <p:nvSpPr>
          <p:cNvPr id="6" name="Footer Placeholder 5">
            <a:extLst>
              <a:ext uri="{FF2B5EF4-FFF2-40B4-BE49-F238E27FC236}">
                <a16:creationId xmlns:a16="http://schemas.microsoft.com/office/drawing/2014/main" id="{8F8008BF-6371-075C-9FE5-B28382E0446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EC4588E-0271-F4B4-9CB3-32D7203CC504}"/>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966977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B19159-8453-7DC5-6FC3-1D6EFFF344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5C244E5-72B9-53C6-DA2E-7D16B2FF1B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FBCCFB7-190D-6401-1FD6-5E8163ADBC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7E6E6E-3B4C-478A-AEA8-AE1656F48933}" type="datetime1">
              <a:rPr lang="en-AU" smtClean="0"/>
              <a:t>8/02/2024</a:t>
            </a:fld>
            <a:endParaRPr lang="en-AU"/>
          </a:p>
        </p:txBody>
      </p:sp>
      <p:sp>
        <p:nvSpPr>
          <p:cNvPr id="5" name="Footer Placeholder 4">
            <a:extLst>
              <a:ext uri="{FF2B5EF4-FFF2-40B4-BE49-F238E27FC236}">
                <a16:creationId xmlns:a16="http://schemas.microsoft.com/office/drawing/2014/main" id="{97B8BEC1-D4F8-C1F2-4030-A0260FF9B5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3E6011EF-1A80-B1BF-F55E-A61DD2A06F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BA05A5-0517-4A37-865C-5DD63AFCA22E}" type="slidenum">
              <a:rPr lang="en-AU" smtClean="0"/>
              <a:t>‹#›</a:t>
            </a:fld>
            <a:endParaRPr lang="en-AU"/>
          </a:p>
        </p:txBody>
      </p:sp>
    </p:spTree>
    <p:extLst>
      <p:ext uri="{BB962C8B-B14F-4D97-AF65-F5344CB8AC3E}">
        <p14:creationId xmlns:p14="http://schemas.microsoft.com/office/powerpoint/2010/main" val="1842361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C9E92-1C9B-5FBA-0481-9DC54B0642D7}"/>
              </a:ext>
            </a:extLst>
          </p:cNvPr>
          <p:cNvSpPr>
            <a:spLocks noGrp="1"/>
          </p:cNvSpPr>
          <p:nvPr>
            <p:ph type="ctrTitle"/>
          </p:nvPr>
        </p:nvSpPr>
        <p:spPr>
          <a:xfrm>
            <a:off x="2302374" y="1041400"/>
            <a:ext cx="9144000" cy="2387600"/>
          </a:xfrm>
        </p:spPr>
        <p:txBody>
          <a:bodyPr/>
          <a:lstStyle/>
          <a:p>
            <a:r>
              <a:rPr lang="en-CA"/>
              <a:t>CMPT 135</a:t>
            </a:r>
            <a:endParaRPr lang="en-AU"/>
          </a:p>
        </p:txBody>
      </p:sp>
      <p:sp>
        <p:nvSpPr>
          <p:cNvPr id="3" name="Subtitle 2">
            <a:extLst>
              <a:ext uri="{FF2B5EF4-FFF2-40B4-BE49-F238E27FC236}">
                <a16:creationId xmlns:a16="http://schemas.microsoft.com/office/drawing/2014/main" id="{69A063FE-859C-2249-86C9-6A3558EFA8C4}"/>
              </a:ext>
            </a:extLst>
          </p:cNvPr>
          <p:cNvSpPr>
            <a:spLocks noGrp="1"/>
          </p:cNvSpPr>
          <p:nvPr>
            <p:ph type="subTitle" idx="1"/>
          </p:nvPr>
        </p:nvSpPr>
        <p:spPr>
          <a:xfrm>
            <a:off x="3323832" y="3521075"/>
            <a:ext cx="7101084" cy="1655762"/>
          </a:xfrm>
        </p:spPr>
        <p:txBody>
          <a:bodyPr/>
          <a:lstStyle/>
          <a:p>
            <a:r>
              <a:rPr lang="en-CA"/>
              <a:t>Week 5</a:t>
            </a:r>
          </a:p>
          <a:p>
            <a:pPr marL="342900" indent="-342900" algn="l">
              <a:buFont typeface="Arial" panose="020B0604020202020204" pitchFamily="34" charset="0"/>
              <a:buChar char="•"/>
            </a:pPr>
            <a:r>
              <a:rPr lang="en-CA"/>
              <a:t>Introduction to object-oriented programming</a:t>
            </a:r>
            <a:endParaRPr lang="en-AU"/>
          </a:p>
        </p:txBody>
      </p:sp>
      <p:pic>
        <p:nvPicPr>
          <p:cNvPr id="5" name="Picture 4" descr="A graphic design with various shapes and symbols&#10;&#10;Description automatically generated">
            <a:extLst>
              <a:ext uri="{FF2B5EF4-FFF2-40B4-BE49-F238E27FC236}">
                <a16:creationId xmlns:a16="http://schemas.microsoft.com/office/drawing/2014/main" id="{B434BB09-C858-2ADD-9F90-9BD78E7972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795" y="60455"/>
            <a:ext cx="3600329" cy="3736949"/>
          </a:xfrm>
          <a:prstGeom prst="rect">
            <a:avLst/>
          </a:prstGeom>
        </p:spPr>
      </p:pic>
      <p:sp>
        <p:nvSpPr>
          <p:cNvPr id="4" name="TextBox 3">
            <a:extLst>
              <a:ext uri="{FF2B5EF4-FFF2-40B4-BE49-F238E27FC236}">
                <a16:creationId xmlns:a16="http://schemas.microsoft.com/office/drawing/2014/main" id="{47AFE60C-6CF9-81EA-958C-8B9C232B748D}"/>
              </a:ext>
            </a:extLst>
          </p:cNvPr>
          <p:cNvSpPr txBox="1"/>
          <p:nvPr/>
        </p:nvSpPr>
        <p:spPr>
          <a:xfrm>
            <a:off x="6215429" y="195942"/>
            <a:ext cx="5812681" cy="954107"/>
          </a:xfrm>
          <a:prstGeom prst="rect">
            <a:avLst/>
          </a:prstGeom>
          <a:noFill/>
          <a:ln>
            <a:solidFill>
              <a:srgbClr val="FF0000"/>
            </a:solidFill>
          </a:ln>
        </p:spPr>
        <p:txBody>
          <a:bodyPr wrap="none" rtlCol="0">
            <a:spAutoFit/>
          </a:bodyPr>
          <a:lstStyle/>
          <a:p>
            <a:pPr marL="285750" indent="-285750">
              <a:buFont typeface="Arial" panose="020B0604020202020204" pitchFamily="34" charset="0"/>
              <a:buChar char="•"/>
            </a:pPr>
            <a:r>
              <a:rPr lang="en-CA" sz="2800"/>
              <a:t>Remember to finish the weekly quiz!</a:t>
            </a:r>
          </a:p>
          <a:p>
            <a:pPr marL="285750" indent="-285750">
              <a:buFont typeface="Arial" panose="020B0604020202020204" pitchFamily="34" charset="0"/>
              <a:buChar char="•"/>
            </a:pPr>
            <a:r>
              <a:rPr lang="en-CA" sz="2800"/>
              <a:t>Assignment 2 is due next week!</a:t>
            </a:r>
          </a:p>
        </p:txBody>
      </p:sp>
    </p:spTree>
    <p:extLst>
      <p:ext uri="{BB962C8B-B14F-4D97-AF65-F5344CB8AC3E}">
        <p14:creationId xmlns:p14="http://schemas.microsoft.com/office/powerpoint/2010/main" val="1990534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a:t>Object-oriented programming: constructors</a:t>
            </a:r>
            <a:endParaRPr lang="en-AU"/>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a:t>Let’s look at a class called </a:t>
            </a:r>
            <a:r>
              <a:rPr lang="en-CA">
                <a:latin typeface="Consolas" panose="020B0609020204030204" pitchFamily="49" charset="0"/>
              </a:rPr>
              <a:t>Date</a:t>
            </a:r>
            <a:r>
              <a:rPr lang="en-CA"/>
              <a:t> that represents a date as </a:t>
            </a:r>
            <a:r>
              <a:rPr lang="en-CA" i="1"/>
              <a:t>(day</a:t>
            </a:r>
            <a:r>
              <a:rPr lang="en-CA"/>
              <a:t>, </a:t>
            </a:r>
            <a:r>
              <a:rPr lang="en-CA" i="1"/>
              <a:t>month</a:t>
            </a:r>
            <a:r>
              <a:rPr lang="en-CA"/>
              <a:t>, </a:t>
            </a:r>
            <a:r>
              <a:rPr lang="en-CA" i="1"/>
              <a:t>year)</a:t>
            </a:r>
          </a:p>
          <a:p>
            <a:r>
              <a:rPr lang="en-CA"/>
              <a:t>1 &lt;= day &lt;= 31</a:t>
            </a:r>
          </a:p>
          <a:p>
            <a:r>
              <a:rPr lang="en-CA"/>
              <a:t>1 &lt;= month &lt;= 12</a:t>
            </a:r>
          </a:p>
          <a:p>
            <a:r>
              <a:rPr lang="en-AU"/>
              <a:t>0 &lt;= year (an int)</a:t>
            </a:r>
          </a:p>
          <a:p>
            <a:pPr marL="0" indent="0">
              <a:buNone/>
            </a:pPr>
            <a:r>
              <a:rPr lang="en-AU"/>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10</a:t>
            </a:fld>
            <a:endParaRPr lang="en-AU"/>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416320"/>
          </a:xfrm>
          <a:prstGeom prst="rect">
            <a:avLst/>
          </a:prstGeom>
          <a:noFill/>
          <a:ln>
            <a:solidFill>
              <a:srgbClr val="FF0000"/>
            </a:solidFill>
          </a:ln>
        </p:spPr>
        <p:txBody>
          <a:bodyPr wrap="square" rtlCol="0">
            <a:spAutoFit/>
          </a:bodyPr>
          <a:lstStyle/>
          <a:p>
            <a:r>
              <a:rPr lang="en-US">
                <a:latin typeface="Consolas" panose="020B0609020204030204" pitchFamily="49" charset="0"/>
              </a:rPr>
              <a:t>class Date {</a:t>
            </a:r>
          </a:p>
          <a:p>
            <a:r>
              <a:rPr lang="en-US">
                <a:latin typeface="Consolas" panose="020B0609020204030204" pitchFamily="49" charset="0"/>
              </a:rPr>
              <a:t>public:</a:t>
            </a:r>
          </a:p>
          <a:p>
            <a:r>
              <a:rPr lang="en-US">
                <a:latin typeface="Consolas" panose="020B0609020204030204" pitchFamily="49" charset="0"/>
              </a:rPr>
              <a:t>    int day;</a:t>
            </a:r>
            <a:br>
              <a:rPr lang="en-US">
                <a:latin typeface="Consolas" panose="020B0609020204030204" pitchFamily="49" charset="0"/>
              </a:rPr>
            </a:br>
            <a:r>
              <a:rPr lang="en-US">
                <a:latin typeface="Consolas" panose="020B0609020204030204" pitchFamily="49" charset="0"/>
              </a:rPr>
              <a:t>    int month;</a:t>
            </a:r>
            <a:br>
              <a:rPr lang="en-US">
                <a:latin typeface="Consolas" panose="020B0609020204030204" pitchFamily="49" charset="0"/>
              </a:rPr>
            </a:br>
            <a:r>
              <a:rPr lang="en-US">
                <a:latin typeface="Consolas" panose="020B0609020204030204" pitchFamily="49" charset="0"/>
              </a:rPr>
              <a:t>    int year;</a:t>
            </a:r>
            <a:br>
              <a:rPr lang="en-US">
                <a:latin typeface="Consolas" panose="020B0609020204030204" pitchFamily="49" charset="0"/>
              </a:rPr>
            </a:br>
            <a:endParaRPr lang="en-US">
              <a:latin typeface="Consolas" panose="020B0609020204030204" pitchFamily="49" charset="0"/>
            </a:endParaRPr>
          </a:p>
          <a:p>
            <a:r>
              <a:rPr lang="en-US">
                <a:latin typeface="Consolas" panose="020B0609020204030204" pitchFamily="49" charset="0"/>
              </a:rPr>
              <a:t>    Date(int d, int m, int y)</a:t>
            </a:r>
          </a:p>
          <a:p>
            <a:r>
              <a:rPr lang="en-US">
                <a:latin typeface="Consolas" panose="020B0609020204030204" pitchFamily="49" charset="0"/>
              </a:rPr>
              <a:t>    : day(d), month(m), year(y)</a:t>
            </a:r>
          </a:p>
          <a:p>
            <a:r>
              <a:rPr lang="en-US">
                <a:latin typeface="Consolas" panose="020B0609020204030204" pitchFamily="49" charset="0"/>
              </a:rPr>
              <a:t>    {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a:t>
            </a:r>
            <a:r>
              <a:rPr lang="en-CA">
                <a:latin typeface="Consolas" panose="020B0609020204030204" pitchFamily="49" charset="0"/>
              </a:rPr>
              <a:t>// …</a:t>
            </a:r>
            <a:endParaRPr lang="en-US">
              <a:latin typeface="Consolas" panose="020B0609020204030204" pitchFamily="49" charset="0"/>
            </a:endParaRPr>
          </a:p>
          <a:p>
            <a:r>
              <a:rPr lang="en-US">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9310255" y="2127906"/>
            <a:ext cx="2206650" cy="1077218"/>
          </a:xfrm>
          <a:prstGeom prst="rect">
            <a:avLst/>
          </a:prstGeom>
          <a:solidFill>
            <a:schemeClr val="accent4">
              <a:lumMod val="40000"/>
              <a:lumOff val="60000"/>
            </a:schemeClr>
          </a:solidFill>
        </p:spPr>
        <p:txBody>
          <a:bodyPr wrap="square" rtlCol="0">
            <a:spAutoFit/>
          </a:bodyPr>
          <a:lstStyle/>
          <a:p>
            <a:pPr algn="ctr"/>
            <a:r>
              <a:rPr lang="en-CA" sz="1600"/>
              <a:t>This is a </a:t>
            </a:r>
            <a:r>
              <a:rPr lang="en-CA" sz="1600" b="1"/>
              <a:t>constructor</a:t>
            </a:r>
            <a:r>
              <a:rPr lang="en-CA" sz="1600"/>
              <a:t>. A constructor is a special method that creates a new object.</a:t>
            </a:r>
            <a:endParaRPr lang="en-CA" sz="1600" b="1"/>
          </a:p>
        </p:txBody>
      </p:sp>
      <p:sp>
        <p:nvSpPr>
          <p:cNvPr id="6" name="Rectangle: Rounded Corners 5">
            <a:extLst>
              <a:ext uri="{FF2B5EF4-FFF2-40B4-BE49-F238E27FC236}">
                <a16:creationId xmlns:a16="http://schemas.microsoft.com/office/drawing/2014/main" id="{68946D8A-8D71-C17D-0650-6E44942A8145}"/>
              </a:ext>
            </a:extLst>
          </p:cNvPr>
          <p:cNvSpPr/>
          <p:nvPr/>
        </p:nvSpPr>
        <p:spPr>
          <a:xfrm>
            <a:off x="6823993" y="3279748"/>
            <a:ext cx="3672714" cy="103436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697EECD6-09FB-36AA-6E0D-C746335A0A5D}"/>
              </a:ext>
            </a:extLst>
          </p:cNvPr>
          <p:cNvSpPr txBox="1"/>
          <p:nvPr/>
        </p:nvSpPr>
        <p:spPr>
          <a:xfrm>
            <a:off x="6378128" y="5107008"/>
            <a:ext cx="5433502" cy="1077218"/>
          </a:xfrm>
          <a:prstGeom prst="rect">
            <a:avLst/>
          </a:prstGeom>
          <a:noFill/>
          <a:ln>
            <a:solidFill>
              <a:srgbClr val="00B050"/>
            </a:solidFill>
          </a:ln>
        </p:spPr>
        <p:txBody>
          <a:bodyPr wrap="square" rtlCol="0">
            <a:spAutoFit/>
          </a:bodyPr>
          <a:lstStyle/>
          <a:p>
            <a:r>
              <a:rPr lang="en-US" sz="1600">
                <a:solidFill>
                  <a:srgbClr val="FF0000"/>
                </a:solidFill>
                <a:latin typeface="Consolas" panose="020B0609020204030204" pitchFamily="49" charset="0"/>
              </a:rPr>
              <a:t>Date d(15, 2, 2024);</a:t>
            </a:r>
            <a:br>
              <a:rPr lang="en-US" sz="1600">
                <a:latin typeface="Consolas" panose="020B0609020204030204" pitchFamily="49" charset="0"/>
              </a:rPr>
            </a:br>
            <a:r>
              <a:rPr lang="en-US" sz="1600">
                <a:latin typeface="Consolas" panose="020B0609020204030204" pitchFamily="49" charset="0"/>
              </a:rPr>
              <a:t>cout &lt;&lt; </a:t>
            </a:r>
            <a:r>
              <a:rPr lang="en-US" sz="1600" err="1">
                <a:latin typeface="Consolas" panose="020B0609020204030204" pitchFamily="49" charset="0"/>
              </a:rPr>
              <a:t>d.day</a:t>
            </a:r>
            <a:r>
              <a:rPr lang="en-US" sz="1600">
                <a:latin typeface="Consolas" panose="020B0609020204030204" pitchFamily="49" charset="0"/>
              </a:rPr>
              <a:t>;   // 15</a:t>
            </a:r>
            <a:br>
              <a:rPr lang="en-US" sz="1600">
                <a:latin typeface="Consolas" panose="020B0609020204030204" pitchFamily="49" charset="0"/>
              </a:rPr>
            </a:br>
            <a:r>
              <a:rPr lang="en-US" sz="1600">
                <a:latin typeface="Consolas" panose="020B0609020204030204" pitchFamily="49" charset="0"/>
              </a:rPr>
              <a:t>cout &lt;&lt; </a:t>
            </a:r>
            <a:r>
              <a:rPr lang="en-US" sz="1600" err="1">
                <a:latin typeface="Consolas" panose="020B0609020204030204" pitchFamily="49" charset="0"/>
              </a:rPr>
              <a:t>d.month</a:t>
            </a:r>
            <a:r>
              <a:rPr lang="en-US" sz="1600">
                <a:latin typeface="Consolas" panose="020B0609020204030204" pitchFamily="49" charset="0"/>
              </a:rPr>
              <a:t>; // 2</a:t>
            </a:r>
            <a:br>
              <a:rPr lang="en-US" sz="1600">
                <a:latin typeface="Consolas" panose="020B0609020204030204" pitchFamily="49" charset="0"/>
              </a:rPr>
            </a:br>
            <a:r>
              <a:rPr lang="en-US" sz="1600">
                <a:latin typeface="Consolas" panose="020B0609020204030204" pitchFamily="49" charset="0"/>
              </a:rPr>
              <a:t>cout &lt;&lt; </a:t>
            </a:r>
            <a:r>
              <a:rPr lang="en-US" sz="1600" err="1">
                <a:latin typeface="Consolas" panose="020B0609020204030204" pitchFamily="49" charset="0"/>
              </a:rPr>
              <a:t>d.year</a:t>
            </a:r>
            <a:r>
              <a:rPr lang="en-US" sz="1600">
                <a:latin typeface="Consolas" panose="020B0609020204030204" pitchFamily="49" charset="0"/>
              </a:rPr>
              <a:t>;  // 2024</a:t>
            </a:r>
          </a:p>
        </p:txBody>
      </p:sp>
    </p:spTree>
    <p:extLst>
      <p:ext uri="{BB962C8B-B14F-4D97-AF65-F5344CB8AC3E}">
        <p14:creationId xmlns:p14="http://schemas.microsoft.com/office/powerpoint/2010/main" val="98727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a:t>Object-oriented programming: constructors</a:t>
            </a:r>
            <a:endParaRPr lang="en-AU"/>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a:t>Let’s look at a class called </a:t>
            </a:r>
            <a:r>
              <a:rPr lang="en-CA">
                <a:latin typeface="Consolas" panose="020B0609020204030204" pitchFamily="49" charset="0"/>
              </a:rPr>
              <a:t>Date</a:t>
            </a:r>
            <a:r>
              <a:rPr lang="en-CA"/>
              <a:t> that represents a date as </a:t>
            </a:r>
            <a:r>
              <a:rPr lang="en-CA" i="1"/>
              <a:t>(day</a:t>
            </a:r>
            <a:r>
              <a:rPr lang="en-CA"/>
              <a:t>, </a:t>
            </a:r>
            <a:r>
              <a:rPr lang="en-CA" i="1"/>
              <a:t>month</a:t>
            </a:r>
            <a:r>
              <a:rPr lang="en-CA"/>
              <a:t>, </a:t>
            </a:r>
            <a:r>
              <a:rPr lang="en-CA" i="1"/>
              <a:t>year)</a:t>
            </a:r>
          </a:p>
          <a:p>
            <a:r>
              <a:rPr lang="en-CA"/>
              <a:t>1 &lt;= day &lt;= 31</a:t>
            </a:r>
          </a:p>
          <a:p>
            <a:r>
              <a:rPr lang="en-CA"/>
              <a:t>1 &lt;= month &lt;= 12</a:t>
            </a:r>
          </a:p>
          <a:p>
            <a:r>
              <a:rPr lang="en-AU"/>
              <a:t>0 &lt;= year (an int)</a:t>
            </a:r>
          </a:p>
          <a:p>
            <a:pPr marL="0" indent="0">
              <a:buNone/>
            </a:pPr>
            <a:r>
              <a:rPr lang="en-AU"/>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11</a:t>
            </a:fld>
            <a:endParaRPr lang="en-AU"/>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416320"/>
          </a:xfrm>
          <a:prstGeom prst="rect">
            <a:avLst/>
          </a:prstGeom>
          <a:noFill/>
          <a:ln>
            <a:solidFill>
              <a:srgbClr val="FF0000"/>
            </a:solidFill>
          </a:ln>
        </p:spPr>
        <p:txBody>
          <a:bodyPr wrap="square" rtlCol="0">
            <a:spAutoFit/>
          </a:bodyPr>
          <a:lstStyle/>
          <a:p>
            <a:r>
              <a:rPr lang="en-US">
                <a:latin typeface="Consolas" panose="020B0609020204030204" pitchFamily="49" charset="0"/>
              </a:rPr>
              <a:t>class Date {</a:t>
            </a:r>
          </a:p>
          <a:p>
            <a:r>
              <a:rPr lang="en-US">
                <a:latin typeface="Consolas" panose="020B0609020204030204" pitchFamily="49" charset="0"/>
              </a:rPr>
              <a:t>public:</a:t>
            </a:r>
          </a:p>
          <a:p>
            <a:r>
              <a:rPr lang="en-US">
                <a:latin typeface="Consolas" panose="020B0609020204030204" pitchFamily="49" charset="0"/>
              </a:rPr>
              <a:t>    int day;</a:t>
            </a:r>
            <a:br>
              <a:rPr lang="en-US">
                <a:latin typeface="Consolas" panose="020B0609020204030204" pitchFamily="49" charset="0"/>
              </a:rPr>
            </a:br>
            <a:r>
              <a:rPr lang="en-US">
                <a:latin typeface="Consolas" panose="020B0609020204030204" pitchFamily="49" charset="0"/>
              </a:rPr>
              <a:t>    int month;</a:t>
            </a:r>
            <a:br>
              <a:rPr lang="en-US">
                <a:latin typeface="Consolas" panose="020B0609020204030204" pitchFamily="49" charset="0"/>
              </a:rPr>
            </a:br>
            <a:r>
              <a:rPr lang="en-US">
                <a:latin typeface="Consolas" panose="020B0609020204030204" pitchFamily="49" charset="0"/>
              </a:rPr>
              <a:t>    int year;</a:t>
            </a:r>
            <a:br>
              <a:rPr lang="en-US">
                <a:latin typeface="Consolas" panose="020B0609020204030204" pitchFamily="49" charset="0"/>
              </a:rPr>
            </a:br>
            <a:endParaRPr lang="en-US">
              <a:latin typeface="Consolas" panose="020B0609020204030204" pitchFamily="49" charset="0"/>
            </a:endParaRPr>
          </a:p>
          <a:p>
            <a:r>
              <a:rPr lang="en-US">
                <a:latin typeface="Consolas" panose="020B0609020204030204" pitchFamily="49" charset="0"/>
              </a:rPr>
              <a:t>    Date(int d, int m, int y)</a:t>
            </a:r>
          </a:p>
          <a:p>
            <a:r>
              <a:rPr lang="en-US">
                <a:latin typeface="Consolas" panose="020B0609020204030204" pitchFamily="49" charset="0"/>
              </a:rPr>
              <a:t>    : day(d), month(m), year(y)</a:t>
            </a:r>
          </a:p>
          <a:p>
            <a:r>
              <a:rPr lang="en-US">
                <a:latin typeface="Consolas" panose="020B0609020204030204" pitchFamily="49" charset="0"/>
              </a:rPr>
              <a:t>    {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a:t>
            </a:r>
            <a:r>
              <a:rPr lang="en-CA">
                <a:latin typeface="Consolas" panose="020B0609020204030204" pitchFamily="49" charset="0"/>
              </a:rPr>
              <a:t>// …</a:t>
            </a:r>
            <a:endParaRPr lang="en-US">
              <a:latin typeface="Consolas" panose="020B0609020204030204" pitchFamily="49" charset="0"/>
            </a:endParaRPr>
          </a:p>
          <a:p>
            <a:r>
              <a:rPr lang="en-US">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4080794" y="3279748"/>
            <a:ext cx="2206650" cy="338554"/>
          </a:xfrm>
          <a:prstGeom prst="rect">
            <a:avLst/>
          </a:prstGeom>
          <a:solidFill>
            <a:schemeClr val="accent4">
              <a:lumMod val="40000"/>
              <a:lumOff val="60000"/>
            </a:schemeClr>
          </a:solidFill>
        </p:spPr>
        <p:txBody>
          <a:bodyPr wrap="square" rtlCol="0">
            <a:spAutoFit/>
          </a:bodyPr>
          <a:lstStyle/>
          <a:p>
            <a:pPr algn="ctr"/>
            <a:r>
              <a:rPr lang="en-CA" sz="1600"/>
              <a:t>No explicit return type.</a:t>
            </a:r>
            <a:endParaRPr lang="en-CA" sz="1600" b="1"/>
          </a:p>
        </p:txBody>
      </p:sp>
      <p:sp>
        <p:nvSpPr>
          <p:cNvPr id="6" name="Rectangle: Rounded Corners 5">
            <a:extLst>
              <a:ext uri="{FF2B5EF4-FFF2-40B4-BE49-F238E27FC236}">
                <a16:creationId xmlns:a16="http://schemas.microsoft.com/office/drawing/2014/main" id="{68946D8A-8D71-C17D-0650-6E44942A8145}"/>
              </a:ext>
            </a:extLst>
          </p:cNvPr>
          <p:cNvSpPr/>
          <p:nvPr/>
        </p:nvSpPr>
        <p:spPr>
          <a:xfrm>
            <a:off x="6823993" y="3279748"/>
            <a:ext cx="3672714" cy="103436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 name="Straight Arrow Connector 8">
            <a:extLst>
              <a:ext uri="{FF2B5EF4-FFF2-40B4-BE49-F238E27FC236}">
                <a16:creationId xmlns:a16="http://schemas.microsoft.com/office/drawing/2014/main" id="{844A7834-F9B0-F2FA-D512-6C4DBBBFDC7A}"/>
              </a:ext>
            </a:extLst>
          </p:cNvPr>
          <p:cNvCxnSpPr>
            <a:stCxn id="7" idx="3"/>
          </p:cNvCxnSpPr>
          <p:nvPr/>
        </p:nvCxnSpPr>
        <p:spPr>
          <a:xfrm>
            <a:off x="6287444" y="3449025"/>
            <a:ext cx="438308" cy="80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7D8EF34-7434-8E40-0857-05A0AF558D11}"/>
              </a:ext>
            </a:extLst>
          </p:cNvPr>
          <p:cNvSpPr txBox="1"/>
          <p:nvPr/>
        </p:nvSpPr>
        <p:spPr>
          <a:xfrm>
            <a:off x="4080794" y="4068686"/>
            <a:ext cx="2206650" cy="338554"/>
          </a:xfrm>
          <a:prstGeom prst="rect">
            <a:avLst/>
          </a:prstGeom>
          <a:solidFill>
            <a:schemeClr val="accent4">
              <a:lumMod val="40000"/>
              <a:lumOff val="60000"/>
            </a:schemeClr>
          </a:solidFill>
        </p:spPr>
        <p:txBody>
          <a:bodyPr wrap="square" rtlCol="0">
            <a:spAutoFit/>
          </a:bodyPr>
          <a:lstStyle/>
          <a:p>
            <a:pPr algn="ctr"/>
            <a:r>
              <a:rPr lang="en-CA" sz="1600"/>
              <a:t>Same name as the class.</a:t>
            </a:r>
            <a:endParaRPr lang="en-CA" sz="1600" b="1"/>
          </a:p>
        </p:txBody>
      </p:sp>
      <p:cxnSp>
        <p:nvCxnSpPr>
          <p:cNvPr id="12" name="Straight Arrow Connector 11">
            <a:extLst>
              <a:ext uri="{FF2B5EF4-FFF2-40B4-BE49-F238E27FC236}">
                <a16:creationId xmlns:a16="http://schemas.microsoft.com/office/drawing/2014/main" id="{0E4656AE-8D13-744F-F5FD-77089CCDF1D5}"/>
              </a:ext>
            </a:extLst>
          </p:cNvPr>
          <p:cNvCxnSpPr>
            <a:stCxn id="10" idx="3"/>
          </p:cNvCxnSpPr>
          <p:nvPr/>
        </p:nvCxnSpPr>
        <p:spPr>
          <a:xfrm flipV="1">
            <a:off x="6287444" y="3618302"/>
            <a:ext cx="717918" cy="619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C76A361-1852-3CE8-9103-92B277620487}"/>
              </a:ext>
            </a:extLst>
          </p:cNvPr>
          <p:cNvSpPr txBox="1"/>
          <p:nvPr/>
        </p:nvSpPr>
        <p:spPr>
          <a:xfrm>
            <a:off x="8610600" y="1823497"/>
            <a:ext cx="2409431" cy="830997"/>
          </a:xfrm>
          <a:prstGeom prst="rect">
            <a:avLst/>
          </a:prstGeom>
          <a:solidFill>
            <a:schemeClr val="accent4">
              <a:lumMod val="40000"/>
              <a:lumOff val="60000"/>
            </a:schemeClr>
          </a:solidFill>
        </p:spPr>
        <p:txBody>
          <a:bodyPr wrap="square" rtlCol="0">
            <a:spAutoFit/>
          </a:bodyPr>
          <a:lstStyle/>
          <a:p>
            <a:pPr algn="ctr"/>
            <a:r>
              <a:rPr lang="en-CA" sz="1600"/>
              <a:t>The constructor takes as input whatever it needs to properly initialize itself.</a:t>
            </a:r>
            <a:endParaRPr lang="en-CA" sz="1600" b="1"/>
          </a:p>
        </p:txBody>
      </p:sp>
      <p:cxnSp>
        <p:nvCxnSpPr>
          <p:cNvPr id="15" name="Straight Arrow Connector 14">
            <a:extLst>
              <a:ext uri="{FF2B5EF4-FFF2-40B4-BE49-F238E27FC236}">
                <a16:creationId xmlns:a16="http://schemas.microsoft.com/office/drawing/2014/main" id="{AC4E5084-F922-E3FF-AB17-4F4A7B0F5B54}"/>
              </a:ext>
            </a:extLst>
          </p:cNvPr>
          <p:cNvCxnSpPr>
            <a:stCxn id="13" idx="2"/>
          </p:cNvCxnSpPr>
          <p:nvPr/>
        </p:nvCxnSpPr>
        <p:spPr>
          <a:xfrm flipH="1">
            <a:off x="9234684" y="2654494"/>
            <a:ext cx="580632" cy="744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127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a:t>Object-oriented programming: constructors</a:t>
            </a:r>
            <a:endParaRPr lang="en-AU"/>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a:t>Let’s look at a class called </a:t>
            </a:r>
            <a:r>
              <a:rPr lang="en-CA">
                <a:latin typeface="Consolas" panose="020B0609020204030204" pitchFamily="49" charset="0"/>
              </a:rPr>
              <a:t>Date</a:t>
            </a:r>
            <a:r>
              <a:rPr lang="en-CA"/>
              <a:t> that represents a date as </a:t>
            </a:r>
            <a:r>
              <a:rPr lang="en-CA" i="1"/>
              <a:t>(day</a:t>
            </a:r>
            <a:r>
              <a:rPr lang="en-CA"/>
              <a:t>, </a:t>
            </a:r>
            <a:r>
              <a:rPr lang="en-CA" i="1"/>
              <a:t>month</a:t>
            </a:r>
            <a:r>
              <a:rPr lang="en-CA"/>
              <a:t>, </a:t>
            </a:r>
            <a:r>
              <a:rPr lang="en-CA" i="1"/>
              <a:t>year)</a:t>
            </a:r>
          </a:p>
          <a:p>
            <a:r>
              <a:rPr lang="en-CA"/>
              <a:t>1 &lt;= day &lt;= 31</a:t>
            </a:r>
          </a:p>
          <a:p>
            <a:r>
              <a:rPr lang="en-CA"/>
              <a:t>1 &lt;= month &lt;= 12</a:t>
            </a:r>
          </a:p>
          <a:p>
            <a:r>
              <a:rPr lang="en-AU"/>
              <a:t>0 &lt;= year (an int)</a:t>
            </a:r>
          </a:p>
          <a:p>
            <a:pPr marL="0" indent="0">
              <a:buNone/>
            </a:pPr>
            <a:r>
              <a:rPr lang="en-AU"/>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12</a:t>
            </a:fld>
            <a:endParaRPr lang="en-AU"/>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416320"/>
          </a:xfrm>
          <a:prstGeom prst="rect">
            <a:avLst/>
          </a:prstGeom>
          <a:noFill/>
          <a:ln>
            <a:solidFill>
              <a:srgbClr val="FF0000"/>
            </a:solidFill>
          </a:ln>
        </p:spPr>
        <p:txBody>
          <a:bodyPr wrap="square" rtlCol="0">
            <a:spAutoFit/>
          </a:bodyPr>
          <a:lstStyle/>
          <a:p>
            <a:r>
              <a:rPr lang="en-US">
                <a:latin typeface="Consolas" panose="020B0609020204030204" pitchFamily="49" charset="0"/>
              </a:rPr>
              <a:t>class Date {</a:t>
            </a:r>
          </a:p>
          <a:p>
            <a:r>
              <a:rPr lang="en-US">
                <a:latin typeface="Consolas" panose="020B0609020204030204" pitchFamily="49" charset="0"/>
              </a:rPr>
              <a:t>public:</a:t>
            </a:r>
          </a:p>
          <a:p>
            <a:r>
              <a:rPr lang="en-US">
                <a:latin typeface="Consolas" panose="020B0609020204030204" pitchFamily="49" charset="0"/>
              </a:rPr>
              <a:t>    int day;</a:t>
            </a:r>
            <a:br>
              <a:rPr lang="en-US">
                <a:latin typeface="Consolas" panose="020B0609020204030204" pitchFamily="49" charset="0"/>
              </a:rPr>
            </a:br>
            <a:r>
              <a:rPr lang="en-US">
                <a:latin typeface="Consolas" panose="020B0609020204030204" pitchFamily="49" charset="0"/>
              </a:rPr>
              <a:t>    int month;</a:t>
            </a:r>
            <a:br>
              <a:rPr lang="en-US">
                <a:latin typeface="Consolas" panose="020B0609020204030204" pitchFamily="49" charset="0"/>
              </a:rPr>
            </a:br>
            <a:r>
              <a:rPr lang="en-US">
                <a:latin typeface="Consolas" panose="020B0609020204030204" pitchFamily="49" charset="0"/>
              </a:rPr>
              <a:t>    int year;</a:t>
            </a:r>
            <a:br>
              <a:rPr lang="en-US">
                <a:latin typeface="Consolas" panose="020B0609020204030204" pitchFamily="49" charset="0"/>
              </a:rPr>
            </a:br>
            <a:endParaRPr lang="en-US">
              <a:latin typeface="Consolas" panose="020B0609020204030204" pitchFamily="49" charset="0"/>
            </a:endParaRPr>
          </a:p>
          <a:p>
            <a:r>
              <a:rPr lang="en-US">
                <a:latin typeface="Consolas" panose="020B0609020204030204" pitchFamily="49" charset="0"/>
              </a:rPr>
              <a:t>    Date(int d, int m, int y)</a:t>
            </a:r>
          </a:p>
          <a:p>
            <a:r>
              <a:rPr lang="en-US">
                <a:latin typeface="Consolas" panose="020B0609020204030204" pitchFamily="49" charset="0"/>
              </a:rPr>
              <a:t>    : day(d), month(m), year(y)</a:t>
            </a:r>
          </a:p>
          <a:p>
            <a:r>
              <a:rPr lang="en-US">
                <a:latin typeface="Consolas" panose="020B0609020204030204" pitchFamily="49" charset="0"/>
              </a:rPr>
              <a:t>    {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a:t>
            </a:r>
            <a:r>
              <a:rPr lang="en-CA">
                <a:latin typeface="Consolas" panose="020B0609020204030204" pitchFamily="49" charset="0"/>
              </a:rPr>
              <a:t>// …</a:t>
            </a:r>
            <a:endParaRPr lang="en-US">
              <a:latin typeface="Consolas" panose="020B0609020204030204" pitchFamily="49" charset="0"/>
            </a:endParaRPr>
          </a:p>
          <a:p>
            <a:r>
              <a:rPr lang="en-US">
                <a:latin typeface="Consolas" panose="020B0609020204030204" pitchFamily="49" charset="0"/>
              </a:rPr>
              <a:t>}; </a:t>
            </a:r>
          </a:p>
        </p:txBody>
      </p:sp>
      <p:sp>
        <p:nvSpPr>
          <p:cNvPr id="6" name="Rectangle: Rounded Corners 5">
            <a:extLst>
              <a:ext uri="{FF2B5EF4-FFF2-40B4-BE49-F238E27FC236}">
                <a16:creationId xmlns:a16="http://schemas.microsoft.com/office/drawing/2014/main" id="{68946D8A-8D71-C17D-0650-6E44942A8145}"/>
              </a:ext>
            </a:extLst>
          </p:cNvPr>
          <p:cNvSpPr/>
          <p:nvPr/>
        </p:nvSpPr>
        <p:spPr>
          <a:xfrm>
            <a:off x="6823993" y="3657600"/>
            <a:ext cx="3672714" cy="32245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a:extLst>
              <a:ext uri="{FF2B5EF4-FFF2-40B4-BE49-F238E27FC236}">
                <a16:creationId xmlns:a16="http://schemas.microsoft.com/office/drawing/2014/main" id="{9C76A361-1852-3CE8-9103-92B277620487}"/>
              </a:ext>
            </a:extLst>
          </p:cNvPr>
          <p:cNvSpPr txBox="1"/>
          <p:nvPr/>
        </p:nvSpPr>
        <p:spPr>
          <a:xfrm>
            <a:off x="9192805" y="1992759"/>
            <a:ext cx="2306781" cy="830997"/>
          </a:xfrm>
          <a:prstGeom prst="rect">
            <a:avLst/>
          </a:prstGeom>
          <a:solidFill>
            <a:schemeClr val="accent4">
              <a:lumMod val="40000"/>
              <a:lumOff val="60000"/>
            </a:schemeClr>
          </a:solidFill>
        </p:spPr>
        <p:txBody>
          <a:bodyPr wrap="square" rtlCol="0">
            <a:spAutoFit/>
          </a:bodyPr>
          <a:lstStyle/>
          <a:p>
            <a:pPr algn="ctr"/>
            <a:r>
              <a:rPr lang="en-CA" sz="1600"/>
              <a:t>This is an </a:t>
            </a:r>
            <a:r>
              <a:rPr lang="en-CA" sz="1600" b="1"/>
              <a:t>initializer list</a:t>
            </a:r>
            <a:r>
              <a:rPr lang="en-CA" sz="1600"/>
              <a:t>. Its job is to initialize variables in the class.</a:t>
            </a:r>
            <a:endParaRPr lang="en-CA" sz="1600" b="1"/>
          </a:p>
        </p:txBody>
      </p:sp>
      <p:cxnSp>
        <p:nvCxnSpPr>
          <p:cNvPr id="15" name="Straight Arrow Connector 14">
            <a:extLst>
              <a:ext uri="{FF2B5EF4-FFF2-40B4-BE49-F238E27FC236}">
                <a16:creationId xmlns:a16="http://schemas.microsoft.com/office/drawing/2014/main" id="{AC4E5084-F922-E3FF-AB17-4F4A7B0F5B54}"/>
              </a:ext>
            </a:extLst>
          </p:cNvPr>
          <p:cNvCxnSpPr>
            <a:cxnSpLocks/>
            <a:stCxn id="13" idx="2"/>
          </p:cNvCxnSpPr>
          <p:nvPr/>
        </p:nvCxnSpPr>
        <p:spPr>
          <a:xfrm flipH="1">
            <a:off x="10346195" y="2823756"/>
            <a:ext cx="1" cy="833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9E85C41-FCDB-48E9-060C-029E60331A4A}"/>
              </a:ext>
            </a:extLst>
          </p:cNvPr>
          <p:cNvSpPr txBox="1"/>
          <p:nvPr/>
        </p:nvSpPr>
        <p:spPr>
          <a:xfrm>
            <a:off x="4912694" y="3616943"/>
            <a:ext cx="1241950" cy="338554"/>
          </a:xfrm>
          <a:prstGeom prst="rect">
            <a:avLst/>
          </a:prstGeom>
          <a:solidFill>
            <a:schemeClr val="accent4">
              <a:lumMod val="40000"/>
              <a:lumOff val="60000"/>
            </a:schemeClr>
          </a:solidFill>
        </p:spPr>
        <p:txBody>
          <a:bodyPr wrap="square" rtlCol="0">
            <a:spAutoFit/>
          </a:bodyPr>
          <a:lstStyle/>
          <a:p>
            <a:pPr algn="ctr"/>
            <a:r>
              <a:rPr lang="en-CA" sz="1600"/>
              <a:t>starts with </a:t>
            </a:r>
            <a:r>
              <a:rPr lang="en-CA" sz="1600" b="1"/>
              <a:t>:</a:t>
            </a:r>
          </a:p>
        </p:txBody>
      </p:sp>
      <p:cxnSp>
        <p:nvCxnSpPr>
          <p:cNvPr id="18" name="Straight Arrow Connector 17">
            <a:extLst>
              <a:ext uri="{FF2B5EF4-FFF2-40B4-BE49-F238E27FC236}">
                <a16:creationId xmlns:a16="http://schemas.microsoft.com/office/drawing/2014/main" id="{FB5B74B9-6747-A090-8E0B-18159636F113}"/>
              </a:ext>
            </a:extLst>
          </p:cNvPr>
          <p:cNvCxnSpPr>
            <a:cxnSpLocks/>
            <a:stCxn id="16" idx="3"/>
          </p:cNvCxnSpPr>
          <p:nvPr/>
        </p:nvCxnSpPr>
        <p:spPr>
          <a:xfrm>
            <a:off x="6154644" y="3786220"/>
            <a:ext cx="828047" cy="32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698194D-0417-C118-3E17-BE0DC870105D}"/>
              </a:ext>
            </a:extLst>
          </p:cNvPr>
          <p:cNvSpPr txBox="1"/>
          <p:nvPr/>
        </p:nvSpPr>
        <p:spPr>
          <a:xfrm>
            <a:off x="7948651" y="4578082"/>
            <a:ext cx="2033549" cy="830997"/>
          </a:xfrm>
          <a:prstGeom prst="rect">
            <a:avLst/>
          </a:prstGeom>
          <a:solidFill>
            <a:schemeClr val="accent4">
              <a:lumMod val="40000"/>
              <a:lumOff val="60000"/>
            </a:schemeClr>
          </a:solidFill>
        </p:spPr>
        <p:txBody>
          <a:bodyPr wrap="square" rtlCol="0">
            <a:spAutoFit/>
          </a:bodyPr>
          <a:lstStyle/>
          <a:p>
            <a:pPr algn="ctr"/>
            <a:r>
              <a:rPr lang="en-CA" sz="1600"/>
              <a:t>A comma-separated list of variables with initial values.</a:t>
            </a:r>
            <a:endParaRPr lang="en-CA" sz="1600" b="1"/>
          </a:p>
        </p:txBody>
      </p:sp>
      <p:cxnSp>
        <p:nvCxnSpPr>
          <p:cNvPr id="21" name="Straight Arrow Connector 20">
            <a:extLst>
              <a:ext uri="{FF2B5EF4-FFF2-40B4-BE49-F238E27FC236}">
                <a16:creationId xmlns:a16="http://schemas.microsoft.com/office/drawing/2014/main" id="{C45906A4-9E83-1D7D-AB99-676FD5F745E5}"/>
              </a:ext>
            </a:extLst>
          </p:cNvPr>
          <p:cNvCxnSpPr/>
          <p:nvPr/>
        </p:nvCxnSpPr>
        <p:spPr>
          <a:xfrm flipH="1" flipV="1">
            <a:off x="7723279" y="3955497"/>
            <a:ext cx="1246909" cy="601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D2AC73D-60B5-8271-50E5-6B2E5BE204E6}"/>
              </a:ext>
            </a:extLst>
          </p:cNvPr>
          <p:cNvCxnSpPr>
            <a:cxnSpLocks/>
          </p:cNvCxnSpPr>
          <p:nvPr/>
        </p:nvCxnSpPr>
        <p:spPr>
          <a:xfrm flipH="1" flipV="1">
            <a:off x="8803934" y="3919415"/>
            <a:ext cx="159327" cy="637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DE57B66-5C5A-C842-842C-CCB70040F175}"/>
              </a:ext>
            </a:extLst>
          </p:cNvPr>
          <p:cNvCxnSpPr>
            <a:cxnSpLocks/>
          </p:cNvCxnSpPr>
          <p:nvPr/>
        </p:nvCxnSpPr>
        <p:spPr>
          <a:xfrm flipV="1">
            <a:off x="8963261" y="3919415"/>
            <a:ext cx="766723" cy="637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B6553AE-E543-9B69-C7C5-CB4E6A39A577}"/>
              </a:ext>
            </a:extLst>
          </p:cNvPr>
          <p:cNvCxnSpPr>
            <a:cxnSpLocks/>
          </p:cNvCxnSpPr>
          <p:nvPr/>
        </p:nvCxnSpPr>
        <p:spPr>
          <a:xfrm flipH="1" flipV="1">
            <a:off x="8803934" y="3919415"/>
            <a:ext cx="161491" cy="611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C895206-4CA7-46A0-40BB-9E7C65E3EF10}"/>
              </a:ext>
            </a:extLst>
          </p:cNvPr>
          <p:cNvSpPr txBox="1"/>
          <p:nvPr/>
        </p:nvSpPr>
        <p:spPr>
          <a:xfrm>
            <a:off x="3433270" y="5746815"/>
            <a:ext cx="2033549" cy="830997"/>
          </a:xfrm>
          <a:prstGeom prst="rect">
            <a:avLst/>
          </a:prstGeom>
          <a:solidFill>
            <a:schemeClr val="accent4">
              <a:lumMod val="40000"/>
              <a:lumOff val="60000"/>
            </a:schemeClr>
          </a:solidFill>
        </p:spPr>
        <p:txBody>
          <a:bodyPr wrap="square" rtlCol="0">
            <a:spAutoFit/>
          </a:bodyPr>
          <a:lstStyle/>
          <a:p>
            <a:pPr algn="ctr"/>
            <a:r>
              <a:rPr lang="en-CA" sz="1600"/>
              <a:t>Initializer lists use the </a:t>
            </a:r>
            <a:r>
              <a:rPr lang="en-CA" sz="1600">
                <a:latin typeface="Consolas" panose="020B0609020204030204" pitchFamily="49" charset="0"/>
              </a:rPr>
              <a:t>v(</a:t>
            </a:r>
            <a:r>
              <a:rPr lang="en-CA" sz="1600" err="1">
                <a:latin typeface="Consolas" panose="020B0609020204030204" pitchFamily="49" charset="0"/>
              </a:rPr>
              <a:t>val</a:t>
            </a:r>
            <a:r>
              <a:rPr lang="en-CA" sz="1600">
                <a:latin typeface="Consolas" panose="020B0609020204030204" pitchFamily="49" charset="0"/>
              </a:rPr>
              <a:t>)</a:t>
            </a:r>
            <a:r>
              <a:rPr lang="en-CA" sz="1600"/>
              <a:t> notation style to initialize variables.</a:t>
            </a:r>
            <a:endParaRPr lang="en-CA" sz="1600" b="1"/>
          </a:p>
        </p:txBody>
      </p:sp>
      <p:sp>
        <p:nvSpPr>
          <p:cNvPr id="31" name="TextBox 30">
            <a:extLst>
              <a:ext uri="{FF2B5EF4-FFF2-40B4-BE49-F238E27FC236}">
                <a16:creationId xmlns:a16="http://schemas.microsoft.com/office/drawing/2014/main" id="{69DCA523-698E-22DF-DC8E-C86499ED9E60}"/>
              </a:ext>
            </a:extLst>
          </p:cNvPr>
          <p:cNvSpPr txBox="1"/>
          <p:nvPr/>
        </p:nvSpPr>
        <p:spPr>
          <a:xfrm>
            <a:off x="5889303" y="5761465"/>
            <a:ext cx="2456033" cy="830997"/>
          </a:xfrm>
          <a:prstGeom prst="rect">
            <a:avLst/>
          </a:prstGeom>
          <a:solidFill>
            <a:schemeClr val="accent4">
              <a:lumMod val="40000"/>
              <a:lumOff val="60000"/>
            </a:schemeClr>
          </a:solidFill>
        </p:spPr>
        <p:txBody>
          <a:bodyPr wrap="square" rtlCol="0">
            <a:spAutoFit/>
          </a:bodyPr>
          <a:lstStyle/>
          <a:p>
            <a:pPr algn="ctr"/>
            <a:r>
              <a:rPr lang="en-CA" sz="1600"/>
              <a:t>This works with more kinds of objects than </a:t>
            </a:r>
            <a:r>
              <a:rPr lang="en-CA" sz="1600">
                <a:latin typeface="Consolas" panose="020B0609020204030204" pitchFamily="49" charset="0"/>
              </a:rPr>
              <a:t>v=</a:t>
            </a:r>
            <a:r>
              <a:rPr lang="en-CA" sz="1600" err="1">
                <a:latin typeface="Consolas" panose="020B0609020204030204" pitchFamily="49" charset="0"/>
              </a:rPr>
              <a:t>val</a:t>
            </a:r>
            <a:r>
              <a:rPr lang="en-CA" sz="1600">
                <a:latin typeface="Consolas" panose="020B0609020204030204" pitchFamily="49" charset="0"/>
              </a:rPr>
              <a:t> </a:t>
            </a:r>
            <a:r>
              <a:rPr lang="en-CA" sz="1600"/>
              <a:t>style notation.</a:t>
            </a:r>
            <a:endParaRPr lang="en-CA" sz="1600" b="1"/>
          </a:p>
        </p:txBody>
      </p:sp>
      <p:sp>
        <p:nvSpPr>
          <p:cNvPr id="32" name="TextBox 31">
            <a:extLst>
              <a:ext uri="{FF2B5EF4-FFF2-40B4-BE49-F238E27FC236}">
                <a16:creationId xmlns:a16="http://schemas.microsoft.com/office/drawing/2014/main" id="{08588664-4734-8021-8BD9-9E4D0CC05685}"/>
              </a:ext>
            </a:extLst>
          </p:cNvPr>
          <p:cNvSpPr txBox="1"/>
          <p:nvPr/>
        </p:nvSpPr>
        <p:spPr>
          <a:xfrm>
            <a:off x="8754183" y="5884576"/>
            <a:ext cx="2456033" cy="584775"/>
          </a:xfrm>
          <a:prstGeom prst="rect">
            <a:avLst/>
          </a:prstGeom>
          <a:solidFill>
            <a:schemeClr val="accent4">
              <a:lumMod val="40000"/>
              <a:lumOff val="60000"/>
            </a:schemeClr>
          </a:solidFill>
        </p:spPr>
        <p:txBody>
          <a:bodyPr wrap="square" rtlCol="0">
            <a:spAutoFit/>
          </a:bodyPr>
          <a:lstStyle/>
          <a:p>
            <a:pPr algn="ctr"/>
            <a:r>
              <a:rPr lang="en-CA" sz="1600"/>
              <a:t>Not all objects work with </a:t>
            </a:r>
            <a:r>
              <a:rPr lang="en-CA" sz="1600">
                <a:latin typeface="Consolas" panose="020B0609020204030204" pitchFamily="49" charset="0"/>
              </a:rPr>
              <a:t>operator=</a:t>
            </a:r>
          </a:p>
        </p:txBody>
      </p:sp>
      <p:sp>
        <p:nvSpPr>
          <p:cNvPr id="33" name="Arrow: Right 32">
            <a:extLst>
              <a:ext uri="{FF2B5EF4-FFF2-40B4-BE49-F238E27FC236}">
                <a16:creationId xmlns:a16="http://schemas.microsoft.com/office/drawing/2014/main" id="{560A8268-0E7A-E251-C3ED-96795798A4C8}"/>
              </a:ext>
            </a:extLst>
          </p:cNvPr>
          <p:cNvSpPr/>
          <p:nvPr/>
        </p:nvSpPr>
        <p:spPr>
          <a:xfrm>
            <a:off x="5480456" y="6113633"/>
            <a:ext cx="408847" cy="1738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Arrow: Right 33">
            <a:extLst>
              <a:ext uri="{FF2B5EF4-FFF2-40B4-BE49-F238E27FC236}">
                <a16:creationId xmlns:a16="http://schemas.microsoft.com/office/drawing/2014/main" id="{8CE80599-3135-AEB0-8FB3-B3CA9DA47C73}"/>
              </a:ext>
            </a:extLst>
          </p:cNvPr>
          <p:cNvSpPr/>
          <p:nvPr/>
        </p:nvSpPr>
        <p:spPr>
          <a:xfrm>
            <a:off x="8345336" y="6092221"/>
            <a:ext cx="408847" cy="1738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940628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a:t>Object-oriented programming: constructors</a:t>
            </a:r>
            <a:endParaRPr lang="en-AU"/>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a:t>Let’s look at a class called </a:t>
            </a:r>
            <a:r>
              <a:rPr lang="en-CA">
                <a:latin typeface="Consolas" panose="020B0609020204030204" pitchFamily="49" charset="0"/>
              </a:rPr>
              <a:t>Date</a:t>
            </a:r>
            <a:r>
              <a:rPr lang="en-CA"/>
              <a:t> that represents a date as </a:t>
            </a:r>
            <a:r>
              <a:rPr lang="en-CA" i="1"/>
              <a:t>(day</a:t>
            </a:r>
            <a:r>
              <a:rPr lang="en-CA"/>
              <a:t>, </a:t>
            </a:r>
            <a:r>
              <a:rPr lang="en-CA" i="1"/>
              <a:t>month</a:t>
            </a:r>
            <a:r>
              <a:rPr lang="en-CA"/>
              <a:t>, </a:t>
            </a:r>
            <a:r>
              <a:rPr lang="en-CA" i="1"/>
              <a:t>year)</a:t>
            </a:r>
          </a:p>
          <a:p>
            <a:r>
              <a:rPr lang="en-CA"/>
              <a:t>1 &lt;= day &lt;= 31</a:t>
            </a:r>
          </a:p>
          <a:p>
            <a:r>
              <a:rPr lang="en-CA"/>
              <a:t>1 &lt;= month &lt;= 12</a:t>
            </a:r>
          </a:p>
          <a:p>
            <a:r>
              <a:rPr lang="en-AU"/>
              <a:t>0 &lt;= year (an int)</a:t>
            </a:r>
          </a:p>
          <a:p>
            <a:pPr marL="0" indent="0">
              <a:buNone/>
            </a:pPr>
            <a:r>
              <a:rPr lang="en-AU"/>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a:xfrm>
            <a:off x="8584782" y="6310312"/>
            <a:ext cx="2743200" cy="365125"/>
          </a:xfrm>
        </p:spPr>
        <p:txBody>
          <a:bodyPr/>
          <a:lstStyle/>
          <a:p>
            <a:fld id="{E5BA05A5-0517-4A37-865C-5DD63AFCA22E}" type="slidenum">
              <a:rPr lang="en-AU" smtClean="0"/>
              <a:pPr/>
              <a:t>13</a:t>
            </a:fld>
            <a:endParaRPr lang="en-AU"/>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416320"/>
          </a:xfrm>
          <a:prstGeom prst="rect">
            <a:avLst/>
          </a:prstGeom>
          <a:noFill/>
          <a:ln>
            <a:solidFill>
              <a:srgbClr val="FF0000"/>
            </a:solidFill>
          </a:ln>
        </p:spPr>
        <p:txBody>
          <a:bodyPr wrap="square" rtlCol="0">
            <a:spAutoFit/>
          </a:bodyPr>
          <a:lstStyle/>
          <a:p>
            <a:r>
              <a:rPr lang="en-US">
                <a:latin typeface="Consolas" panose="020B0609020204030204" pitchFamily="49" charset="0"/>
              </a:rPr>
              <a:t>class Date {</a:t>
            </a:r>
          </a:p>
          <a:p>
            <a:r>
              <a:rPr lang="en-US">
                <a:latin typeface="Consolas" panose="020B0609020204030204" pitchFamily="49" charset="0"/>
              </a:rPr>
              <a:t>public:</a:t>
            </a:r>
          </a:p>
          <a:p>
            <a:r>
              <a:rPr lang="en-US">
                <a:latin typeface="Consolas" panose="020B0609020204030204" pitchFamily="49" charset="0"/>
              </a:rPr>
              <a:t>    int day;</a:t>
            </a:r>
            <a:br>
              <a:rPr lang="en-US">
                <a:latin typeface="Consolas" panose="020B0609020204030204" pitchFamily="49" charset="0"/>
              </a:rPr>
            </a:br>
            <a:r>
              <a:rPr lang="en-US">
                <a:latin typeface="Consolas" panose="020B0609020204030204" pitchFamily="49" charset="0"/>
              </a:rPr>
              <a:t>    int month;</a:t>
            </a:r>
            <a:br>
              <a:rPr lang="en-US">
                <a:latin typeface="Consolas" panose="020B0609020204030204" pitchFamily="49" charset="0"/>
              </a:rPr>
            </a:br>
            <a:r>
              <a:rPr lang="en-US">
                <a:latin typeface="Consolas" panose="020B0609020204030204" pitchFamily="49" charset="0"/>
              </a:rPr>
              <a:t>    int year;</a:t>
            </a:r>
            <a:br>
              <a:rPr lang="en-US">
                <a:latin typeface="Consolas" panose="020B0609020204030204" pitchFamily="49" charset="0"/>
              </a:rPr>
            </a:br>
            <a:endParaRPr lang="en-US">
              <a:latin typeface="Consolas" panose="020B0609020204030204" pitchFamily="49" charset="0"/>
            </a:endParaRPr>
          </a:p>
          <a:p>
            <a:r>
              <a:rPr lang="en-US">
                <a:latin typeface="Consolas" panose="020B0609020204030204" pitchFamily="49" charset="0"/>
              </a:rPr>
              <a:t>    Date(int d, int m, int y)</a:t>
            </a:r>
          </a:p>
          <a:p>
            <a:r>
              <a:rPr lang="en-US">
                <a:latin typeface="Consolas" panose="020B0609020204030204" pitchFamily="49" charset="0"/>
              </a:rPr>
              <a:t>    : day(d), month(m), year(y)</a:t>
            </a:r>
          </a:p>
          <a:p>
            <a:r>
              <a:rPr lang="en-US">
                <a:latin typeface="Consolas" panose="020B0609020204030204" pitchFamily="49" charset="0"/>
              </a:rPr>
              <a:t>    {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a:t>
            </a:r>
            <a:r>
              <a:rPr lang="en-CA">
                <a:latin typeface="Consolas" panose="020B0609020204030204" pitchFamily="49" charset="0"/>
              </a:rPr>
              <a:t>// …</a:t>
            </a:r>
            <a:endParaRPr lang="en-US">
              <a:latin typeface="Consolas" panose="020B0609020204030204" pitchFamily="49" charset="0"/>
            </a:endParaRPr>
          </a:p>
          <a:p>
            <a:r>
              <a:rPr lang="en-US">
                <a:latin typeface="Consolas" panose="020B0609020204030204" pitchFamily="49" charset="0"/>
              </a:rPr>
              <a:t>}; </a:t>
            </a:r>
          </a:p>
        </p:txBody>
      </p:sp>
      <p:sp>
        <p:nvSpPr>
          <p:cNvPr id="7" name="Oval 6">
            <a:extLst>
              <a:ext uri="{FF2B5EF4-FFF2-40B4-BE49-F238E27FC236}">
                <a16:creationId xmlns:a16="http://schemas.microsoft.com/office/drawing/2014/main" id="{02F7C1BD-749B-1BB5-A38F-FED623E3CF08}"/>
              </a:ext>
            </a:extLst>
          </p:cNvPr>
          <p:cNvSpPr/>
          <p:nvPr/>
        </p:nvSpPr>
        <p:spPr>
          <a:xfrm>
            <a:off x="6823993" y="3914539"/>
            <a:ext cx="657462" cy="32245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a:extLst>
              <a:ext uri="{FF2B5EF4-FFF2-40B4-BE49-F238E27FC236}">
                <a16:creationId xmlns:a16="http://schemas.microsoft.com/office/drawing/2014/main" id="{C105D0BF-D89D-A499-06C3-E6D8A100F61C}"/>
              </a:ext>
            </a:extLst>
          </p:cNvPr>
          <p:cNvSpPr txBox="1"/>
          <p:nvPr/>
        </p:nvSpPr>
        <p:spPr>
          <a:xfrm>
            <a:off x="7927320" y="4236996"/>
            <a:ext cx="3400662" cy="1323439"/>
          </a:xfrm>
          <a:prstGeom prst="rect">
            <a:avLst/>
          </a:prstGeom>
          <a:solidFill>
            <a:schemeClr val="accent4">
              <a:lumMod val="40000"/>
              <a:lumOff val="60000"/>
            </a:schemeClr>
          </a:solidFill>
        </p:spPr>
        <p:txBody>
          <a:bodyPr wrap="square" rtlCol="0">
            <a:spAutoFit/>
          </a:bodyPr>
          <a:lstStyle/>
          <a:p>
            <a:pPr algn="ctr"/>
            <a:r>
              <a:rPr lang="en-CA" sz="1600"/>
              <a:t>In this case, the initializer list does everything we need and so the body is empty. But, in general, you can put whatever initialization code you need in the body.</a:t>
            </a:r>
            <a:endParaRPr lang="en-CA" sz="1600">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1ADCD553-CDA8-5DF4-0163-3DE7CE257393}"/>
              </a:ext>
            </a:extLst>
          </p:cNvPr>
          <p:cNvCxnSpPr>
            <a:cxnSpLocks/>
            <a:stCxn id="8" idx="1"/>
            <a:endCxn id="7" idx="5"/>
          </p:cNvCxnSpPr>
          <p:nvPr/>
        </p:nvCxnSpPr>
        <p:spPr>
          <a:xfrm flipH="1" flipV="1">
            <a:off x="7385172" y="4189773"/>
            <a:ext cx="542148" cy="708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484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a:t>Object-oriented programming: constructors</a:t>
            </a:r>
            <a:endParaRPr lang="en-AU"/>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a:t>Let’s look at a class called </a:t>
            </a:r>
            <a:r>
              <a:rPr lang="en-CA">
                <a:latin typeface="Consolas" panose="020B0609020204030204" pitchFamily="49" charset="0"/>
              </a:rPr>
              <a:t>Date</a:t>
            </a:r>
            <a:r>
              <a:rPr lang="en-CA"/>
              <a:t> that represents a date as </a:t>
            </a:r>
            <a:r>
              <a:rPr lang="en-CA" i="1"/>
              <a:t>(day</a:t>
            </a:r>
            <a:r>
              <a:rPr lang="en-CA"/>
              <a:t>, </a:t>
            </a:r>
            <a:r>
              <a:rPr lang="en-CA" i="1"/>
              <a:t>month</a:t>
            </a:r>
            <a:r>
              <a:rPr lang="en-CA"/>
              <a:t>, </a:t>
            </a:r>
            <a:r>
              <a:rPr lang="en-CA" i="1"/>
              <a:t>year)</a:t>
            </a:r>
          </a:p>
          <a:p>
            <a:r>
              <a:rPr lang="en-CA"/>
              <a:t>1 &lt;= day &lt;= 31</a:t>
            </a:r>
          </a:p>
          <a:p>
            <a:r>
              <a:rPr lang="en-CA"/>
              <a:t>1 &lt;= month &lt;= 12</a:t>
            </a:r>
          </a:p>
          <a:p>
            <a:r>
              <a:rPr lang="en-AU"/>
              <a:t>0 &lt;= year (an int)</a:t>
            </a:r>
          </a:p>
          <a:p>
            <a:pPr marL="0" indent="0">
              <a:buNone/>
            </a:pPr>
            <a:r>
              <a:rPr lang="en-AU"/>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14</a:t>
            </a:fld>
            <a:endParaRPr lang="en-AU"/>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970318"/>
          </a:xfrm>
          <a:prstGeom prst="rect">
            <a:avLst/>
          </a:prstGeom>
          <a:noFill/>
          <a:ln>
            <a:solidFill>
              <a:srgbClr val="FF0000"/>
            </a:solidFill>
          </a:ln>
        </p:spPr>
        <p:txBody>
          <a:bodyPr wrap="square" rtlCol="0">
            <a:spAutoFit/>
          </a:bodyPr>
          <a:lstStyle/>
          <a:p>
            <a:r>
              <a:rPr lang="en-US">
                <a:latin typeface="Consolas" panose="020B0609020204030204" pitchFamily="49" charset="0"/>
              </a:rPr>
              <a:t>class Date {</a:t>
            </a:r>
          </a:p>
          <a:p>
            <a:r>
              <a:rPr lang="en-US">
                <a:latin typeface="Consolas" panose="020B0609020204030204" pitchFamily="49" charset="0"/>
              </a:rPr>
              <a:t>public:</a:t>
            </a:r>
          </a:p>
          <a:p>
            <a:r>
              <a:rPr lang="en-US">
                <a:latin typeface="Consolas" panose="020B0609020204030204" pitchFamily="49" charset="0"/>
              </a:rPr>
              <a:t>    int day;</a:t>
            </a:r>
            <a:br>
              <a:rPr lang="en-US">
                <a:latin typeface="Consolas" panose="020B0609020204030204" pitchFamily="49" charset="0"/>
              </a:rPr>
            </a:br>
            <a:r>
              <a:rPr lang="en-US">
                <a:latin typeface="Consolas" panose="020B0609020204030204" pitchFamily="49" charset="0"/>
              </a:rPr>
              <a:t>    int month;</a:t>
            </a:r>
            <a:br>
              <a:rPr lang="en-US">
                <a:latin typeface="Consolas" panose="020B0609020204030204" pitchFamily="49" charset="0"/>
              </a:rPr>
            </a:br>
            <a:r>
              <a:rPr lang="en-US">
                <a:latin typeface="Consolas" panose="020B0609020204030204" pitchFamily="49" charset="0"/>
              </a:rPr>
              <a:t>    int year;</a:t>
            </a:r>
            <a:br>
              <a:rPr lang="en-US">
                <a:latin typeface="Consolas" panose="020B0609020204030204" pitchFamily="49" charset="0"/>
              </a:rPr>
            </a:br>
            <a:endParaRPr lang="en-US">
              <a:latin typeface="Consolas" panose="020B0609020204030204" pitchFamily="49" charset="0"/>
            </a:endParaRPr>
          </a:p>
          <a:p>
            <a:r>
              <a:rPr lang="en-US">
                <a:latin typeface="Consolas" panose="020B0609020204030204" pitchFamily="49" charset="0"/>
              </a:rPr>
              <a:t>    Date(int d, int m, int y)</a:t>
            </a:r>
          </a:p>
          <a:p>
            <a:r>
              <a:rPr lang="en-US">
                <a:latin typeface="Consolas" panose="020B0609020204030204" pitchFamily="49" charset="0"/>
              </a:rPr>
              <a:t>    : day(d), month(m), year(y)</a:t>
            </a:r>
          </a:p>
          <a:p>
            <a:r>
              <a:rPr lang="en-US">
                <a:latin typeface="Consolas" panose="020B0609020204030204" pitchFamily="49" charset="0"/>
              </a:rPr>
              <a:t>    { </a:t>
            </a:r>
            <a:br>
              <a:rPr lang="en-US">
                <a:latin typeface="Consolas" panose="020B0609020204030204" pitchFamily="49" charset="0"/>
              </a:rPr>
            </a:br>
            <a:r>
              <a:rPr lang="en-US">
                <a:latin typeface="Consolas" panose="020B0609020204030204" pitchFamily="49" charset="0"/>
              </a:rPr>
              <a:t>        assert(</a:t>
            </a:r>
            <a:r>
              <a:rPr lang="en-US" err="1">
                <a:latin typeface="Consolas" panose="020B0609020204030204" pitchFamily="49" charset="0"/>
              </a:rPr>
              <a:t>is_valid</a:t>
            </a: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a:t>
            </a:r>
            <a:r>
              <a:rPr lang="en-CA">
                <a:latin typeface="Consolas" panose="020B0609020204030204" pitchFamily="49" charset="0"/>
              </a:rPr>
              <a:t>// …</a:t>
            </a:r>
            <a:endParaRPr lang="en-US">
              <a:latin typeface="Consolas" panose="020B0609020204030204" pitchFamily="49" charset="0"/>
            </a:endParaRPr>
          </a:p>
          <a:p>
            <a:r>
              <a:rPr lang="en-US">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664728" y="4985340"/>
            <a:ext cx="2871744" cy="1077218"/>
          </a:xfrm>
          <a:prstGeom prst="rect">
            <a:avLst/>
          </a:prstGeom>
          <a:solidFill>
            <a:schemeClr val="accent4">
              <a:lumMod val="40000"/>
              <a:lumOff val="60000"/>
            </a:schemeClr>
          </a:solidFill>
        </p:spPr>
        <p:txBody>
          <a:bodyPr wrap="square" rtlCol="0">
            <a:spAutoFit/>
          </a:bodyPr>
          <a:lstStyle/>
          <a:p>
            <a:pPr algn="ctr"/>
            <a:r>
              <a:rPr lang="en-CA" sz="1600"/>
              <a:t>For example, we could check that the passed-in data is valid. This way, there’s </a:t>
            </a:r>
            <a:r>
              <a:rPr lang="en-CA" sz="1600" b="1"/>
              <a:t>no way to construct an invalid </a:t>
            </a:r>
            <a:r>
              <a:rPr lang="en-CA" sz="1600" b="1">
                <a:latin typeface="Consolas" panose="020B0609020204030204" pitchFamily="49" charset="0"/>
              </a:rPr>
              <a:t>Date</a:t>
            </a:r>
            <a:r>
              <a:rPr lang="en-CA" sz="1600"/>
              <a:t>.</a:t>
            </a:r>
          </a:p>
        </p:txBody>
      </p:sp>
      <p:cxnSp>
        <p:nvCxnSpPr>
          <p:cNvPr id="15" name="Straight Arrow Connector 14">
            <a:extLst>
              <a:ext uri="{FF2B5EF4-FFF2-40B4-BE49-F238E27FC236}">
                <a16:creationId xmlns:a16="http://schemas.microsoft.com/office/drawing/2014/main" id="{AC4E5084-F922-E3FF-AB17-4F4A7B0F5B54}"/>
              </a:ext>
            </a:extLst>
          </p:cNvPr>
          <p:cNvCxnSpPr>
            <a:cxnSpLocks/>
            <a:stCxn id="13" idx="0"/>
          </p:cNvCxnSpPr>
          <p:nvPr/>
        </p:nvCxnSpPr>
        <p:spPr>
          <a:xfrm flipH="1" flipV="1">
            <a:off x="9688106" y="4549329"/>
            <a:ext cx="412494" cy="43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BD24CB6B-3941-B23C-A546-57991B6C7389}"/>
                  </a:ext>
                </a:extLst>
              </p14:cNvPr>
              <p14:cNvContentPartPr/>
              <p14:nvPr/>
            </p14:nvContentPartPr>
            <p14:xfrm>
              <a:off x="6413400" y="1963080"/>
              <a:ext cx="2178000" cy="1406520"/>
            </p14:xfrm>
          </p:contentPart>
        </mc:Choice>
        <mc:Fallback>
          <p:pic>
            <p:nvPicPr>
              <p:cNvPr id="7" name="Ink 6">
                <a:extLst>
                  <a:ext uri="{FF2B5EF4-FFF2-40B4-BE49-F238E27FC236}">
                    <a16:creationId xmlns:a16="http://schemas.microsoft.com/office/drawing/2014/main" id="{BD24CB6B-3941-B23C-A546-57991B6C7389}"/>
                  </a:ext>
                </a:extLst>
              </p:cNvPr>
              <p:cNvPicPr/>
              <p:nvPr/>
            </p:nvPicPr>
            <p:blipFill>
              <a:blip r:embed="rId3"/>
              <a:stretch>
                <a:fillRect/>
              </a:stretch>
            </p:blipFill>
            <p:spPr>
              <a:xfrm>
                <a:off x="6404040" y="1953720"/>
                <a:ext cx="2196720" cy="1425240"/>
              </a:xfrm>
              <a:prstGeom prst="rect">
                <a:avLst/>
              </a:prstGeom>
            </p:spPr>
          </p:pic>
        </mc:Fallback>
      </mc:AlternateContent>
    </p:spTree>
    <p:extLst>
      <p:ext uri="{BB962C8B-B14F-4D97-AF65-F5344CB8AC3E}">
        <p14:creationId xmlns:p14="http://schemas.microsoft.com/office/powerpoint/2010/main" val="660001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a:t>Object-oriented programming: </a:t>
            </a:r>
            <a:br>
              <a:rPr lang="en-CA"/>
            </a:br>
            <a:r>
              <a:rPr lang="en-CA"/>
              <a:t>copy constructor</a:t>
            </a:r>
            <a:endParaRPr lang="en-AU"/>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a:t>Let’s look at a class called </a:t>
            </a:r>
            <a:r>
              <a:rPr lang="en-CA">
                <a:latin typeface="Consolas" panose="020B0609020204030204" pitchFamily="49" charset="0"/>
              </a:rPr>
              <a:t>Date</a:t>
            </a:r>
            <a:r>
              <a:rPr lang="en-CA"/>
              <a:t> that represents a date as </a:t>
            </a:r>
            <a:r>
              <a:rPr lang="en-CA" i="1"/>
              <a:t>(day</a:t>
            </a:r>
            <a:r>
              <a:rPr lang="en-CA"/>
              <a:t>, </a:t>
            </a:r>
            <a:r>
              <a:rPr lang="en-CA" i="1"/>
              <a:t>month</a:t>
            </a:r>
            <a:r>
              <a:rPr lang="en-CA"/>
              <a:t>, </a:t>
            </a:r>
            <a:r>
              <a:rPr lang="en-CA" i="1"/>
              <a:t>year)</a:t>
            </a:r>
          </a:p>
          <a:p>
            <a:r>
              <a:rPr lang="en-CA"/>
              <a:t>1 &lt;= day &lt;= 31</a:t>
            </a:r>
          </a:p>
          <a:p>
            <a:r>
              <a:rPr lang="en-CA"/>
              <a:t>1 &lt;= month &lt;= 12</a:t>
            </a:r>
          </a:p>
          <a:p>
            <a:r>
              <a:rPr lang="en-AU"/>
              <a:t>0 &lt;= year (an int)</a:t>
            </a:r>
          </a:p>
          <a:p>
            <a:pPr marL="0" indent="0">
              <a:buNone/>
            </a:pPr>
            <a:r>
              <a:rPr lang="en-AU"/>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15</a:t>
            </a:fld>
            <a:endParaRPr lang="en-AU"/>
          </a:p>
        </p:txBody>
      </p:sp>
      <p:sp>
        <p:nvSpPr>
          <p:cNvPr id="5" name="TextBox 4">
            <a:extLst>
              <a:ext uri="{FF2B5EF4-FFF2-40B4-BE49-F238E27FC236}">
                <a16:creationId xmlns:a16="http://schemas.microsoft.com/office/drawing/2014/main" id="{00875744-F50D-0EB4-32BD-18E1FE5F2ED3}"/>
              </a:ext>
            </a:extLst>
          </p:cNvPr>
          <p:cNvSpPr txBox="1"/>
          <p:nvPr/>
        </p:nvSpPr>
        <p:spPr>
          <a:xfrm>
            <a:off x="6393242" y="1026845"/>
            <a:ext cx="5433502" cy="4524315"/>
          </a:xfrm>
          <a:prstGeom prst="rect">
            <a:avLst/>
          </a:prstGeom>
          <a:noFill/>
          <a:ln>
            <a:solidFill>
              <a:srgbClr val="FF0000"/>
            </a:solidFill>
          </a:ln>
        </p:spPr>
        <p:txBody>
          <a:bodyPr wrap="square" rtlCol="0">
            <a:spAutoFit/>
          </a:bodyPr>
          <a:lstStyle/>
          <a:p>
            <a:r>
              <a:rPr lang="en-US">
                <a:latin typeface="Consolas" panose="020B0609020204030204" pitchFamily="49" charset="0"/>
              </a:rPr>
              <a:t>class Date {</a:t>
            </a:r>
          </a:p>
          <a:p>
            <a:r>
              <a:rPr lang="en-US">
                <a:latin typeface="Consolas" panose="020B0609020204030204" pitchFamily="49" charset="0"/>
              </a:rPr>
              <a:t>public:</a:t>
            </a:r>
          </a:p>
          <a:p>
            <a:r>
              <a:rPr lang="en-US">
                <a:latin typeface="Consolas" panose="020B0609020204030204" pitchFamily="49" charset="0"/>
              </a:rPr>
              <a:t>    int day;</a:t>
            </a:r>
            <a:br>
              <a:rPr lang="en-US">
                <a:latin typeface="Consolas" panose="020B0609020204030204" pitchFamily="49" charset="0"/>
              </a:rPr>
            </a:br>
            <a:r>
              <a:rPr lang="en-US">
                <a:latin typeface="Consolas" panose="020B0609020204030204" pitchFamily="49" charset="0"/>
              </a:rPr>
              <a:t>    int month;</a:t>
            </a:r>
            <a:br>
              <a:rPr lang="en-US">
                <a:latin typeface="Consolas" panose="020B0609020204030204" pitchFamily="49" charset="0"/>
              </a:rPr>
            </a:br>
            <a:r>
              <a:rPr lang="en-US">
                <a:latin typeface="Consolas" panose="020B0609020204030204" pitchFamily="49" charset="0"/>
              </a:rPr>
              <a:t>    int year;</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a:t>
            </a:r>
            <a:r>
              <a:rPr lang="en-CA">
                <a:latin typeface="Consolas" panose="020B0609020204030204" pitchFamily="49" charset="0"/>
              </a:rPr>
              <a:t>// …</a:t>
            </a:r>
            <a:endParaRPr lang="en-US">
              <a:latin typeface="Consolas" panose="020B0609020204030204" pitchFamily="49" charset="0"/>
            </a:endParaRPr>
          </a:p>
          <a:p>
            <a:endParaRPr lang="en-US">
              <a:latin typeface="Consolas" panose="020B0609020204030204" pitchFamily="49" charset="0"/>
            </a:endParaRPr>
          </a:p>
          <a:p>
            <a:r>
              <a:rPr lang="en-US">
                <a:latin typeface="Consolas" panose="020B0609020204030204" pitchFamily="49" charset="0"/>
              </a:rPr>
              <a:t>    Date(const Date&amp; other)</a:t>
            </a:r>
          </a:p>
          <a:p>
            <a:r>
              <a:rPr lang="en-US">
                <a:latin typeface="Consolas" panose="020B0609020204030204" pitchFamily="49" charset="0"/>
              </a:rPr>
              <a:t>    : day(</a:t>
            </a:r>
            <a:r>
              <a:rPr lang="en-US" err="1">
                <a:latin typeface="Consolas" panose="020B0609020204030204" pitchFamily="49" charset="0"/>
              </a:rPr>
              <a:t>other.day</a:t>
            </a:r>
            <a:r>
              <a:rPr lang="en-US">
                <a:latin typeface="Consolas" panose="020B0609020204030204" pitchFamily="49" charset="0"/>
              </a:rPr>
              <a:t>), </a:t>
            </a:r>
            <a:br>
              <a:rPr lang="en-US">
                <a:latin typeface="Consolas" panose="020B0609020204030204" pitchFamily="49" charset="0"/>
              </a:rPr>
            </a:br>
            <a:r>
              <a:rPr lang="en-US">
                <a:latin typeface="Consolas" panose="020B0609020204030204" pitchFamily="49" charset="0"/>
              </a:rPr>
              <a:t>      month(</a:t>
            </a:r>
            <a:r>
              <a:rPr lang="en-US" err="1">
                <a:latin typeface="Consolas" panose="020B0609020204030204" pitchFamily="49" charset="0"/>
              </a:rPr>
              <a:t>other.month</a:t>
            </a:r>
            <a:r>
              <a:rPr lang="en-US">
                <a:latin typeface="Consolas" panose="020B0609020204030204" pitchFamily="49" charset="0"/>
              </a:rPr>
              <a:t>), </a:t>
            </a:r>
            <a:br>
              <a:rPr lang="en-US">
                <a:latin typeface="Consolas" panose="020B0609020204030204" pitchFamily="49" charset="0"/>
              </a:rPr>
            </a:br>
            <a:r>
              <a:rPr lang="en-US">
                <a:latin typeface="Consolas" panose="020B0609020204030204" pitchFamily="49" charset="0"/>
              </a:rPr>
              <a:t>      year(</a:t>
            </a:r>
            <a:r>
              <a:rPr lang="en-US" err="1">
                <a:latin typeface="Consolas" panose="020B0609020204030204" pitchFamily="49" charset="0"/>
              </a:rPr>
              <a:t>other.year</a:t>
            </a:r>
            <a:r>
              <a:rPr lang="en-US">
                <a:latin typeface="Consolas" panose="020B0609020204030204" pitchFamily="49" charset="0"/>
              </a:rPr>
              <a:t>)</a:t>
            </a:r>
          </a:p>
          <a:p>
            <a:r>
              <a:rPr lang="en-US">
                <a:latin typeface="Consolas" panose="020B0609020204030204" pitchFamily="49" charset="0"/>
              </a:rPr>
              <a:t>    {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a:t>
            </a:r>
            <a:r>
              <a:rPr lang="en-CA">
                <a:latin typeface="Consolas" panose="020B0609020204030204" pitchFamily="49" charset="0"/>
              </a:rPr>
              <a:t>// …</a:t>
            </a:r>
            <a:endParaRPr lang="en-US">
              <a:latin typeface="Consolas" panose="020B0609020204030204" pitchFamily="49" charset="0"/>
            </a:endParaRPr>
          </a:p>
          <a:p>
            <a:r>
              <a:rPr lang="en-US">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9367531" y="1690688"/>
            <a:ext cx="2247616" cy="1323439"/>
          </a:xfrm>
          <a:prstGeom prst="rect">
            <a:avLst/>
          </a:prstGeom>
          <a:solidFill>
            <a:schemeClr val="accent4">
              <a:lumMod val="40000"/>
              <a:lumOff val="60000"/>
            </a:schemeClr>
          </a:solidFill>
        </p:spPr>
        <p:txBody>
          <a:bodyPr wrap="square" rtlCol="0">
            <a:spAutoFit/>
          </a:bodyPr>
          <a:lstStyle/>
          <a:p>
            <a:pPr algn="ctr"/>
            <a:r>
              <a:rPr lang="en-CA" sz="1600"/>
              <a:t>A class can have multiple constructors. A </a:t>
            </a:r>
            <a:r>
              <a:rPr lang="en-CA" sz="1600" b="1"/>
              <a:t>copy constructor </a:t>
            </a:r>
            <a:r>
              <a:rPr lang="en-CA" sz="1600"/>
              <a:t>makes a copy of another object of the same type.</a:t>
            </a:r>
          </a:p>
        </p:txBody>
      </p:sp>
      <p:sp>
        <p:nvSpPr>
          <p:cNvPr id="6" name="TextBox 5">
            <a:extLst>
              <a:ext uri="{FF2B5EF4-FFF2-40B4-BE49-F238E27FC236}">
                <a16:creationId xmlns:a16="http://schemas.microsoft.com/office/drawing/2014/main" id="{90A284CF-527A-2775-14B9-6DE7F659BFE8}"/>
              </a:ext>
            </a:extLst>
          </p:cNvPr>
          <p:cNvSpPr txBox="1"/>
          <p:nvPr/>
        </p:nvSpPr>
        <p:spPr>
          <a:xfrm>
            <a:off x="6393242" y="5551160"/>
            <a:ext cx="5433502" cy="1077218"/>
          </a:xfrm>
          <a:prstGeom prst="rect">
            <a:avLst/>
          </a:prstGeom>
          <a:noFill/>
          <a:ln>
            <a:solidFill>
              <a:srgbClr val="00B050"/>
            </a:solidFill>
          </a:ln>
        </p:spPr>
        <p:txBody>
          <a:bodyPr wrap="square" rtlCol="0">
            <a:spAutoFit/>
          </a:bodyPr>
          <a:lstStyle/>
          <a:p>
            <a:r>
              <a:rPr lang="en-US" sz="1600">
                <a:latin typeface="Consolas" panose="020B0609020204030204" pitchFamily="49" charset="0"/>
              </a:rPr>
              <a:t>Date d(15, 2, 2024);</a:t>
            </a:r>
            <a:br>
              <a:rPr lang="en-US" sz="1600">
                <a:latin typeface="Consolas" panose="020B0609020204030204" pitchFamily="49" charset="0"/>
              </a:rPr>
            </a:br>
            <a:r>
              <a:rPr lang="en-US" sz="1600">
                <a:solidFill>
                  <a:srgbClr val="FF0000"/>
                </a:solidFill>
                <a:latin typeface="Consolas" panose="020B0609020204030204" pitchFamily="49" charset="0"/>
              </a:rPr>
              <a:t>Date a(d); // copy constructor called</a:t>
            </a:r>
            <a:br>
              <a:rPr lang="en-US" sz="1600">
                <a:latin typeface="Consolas" panose="020B0609020204030204" pitchFamily="49" charset="0"/>
              </a:rPr>
            </a:br>
            <a:r>
              <a:rPr lang="en-US" sz="1600">
                <a:latin typeface="Consolas" panose="020B0609020204030204" pitchFamily="49" charset="0"/>
              </a:rPr>
              <a:t>cout &lt;&lt; </a:t>
            </a:r>
            <a:r>
              <a:rPr lang="en-US" sz="1600" err="1">
                <a:latin typeface="Consolas" panose="020B0609020204030204" pitchFamily="49" charset="0"/>
              </a:rPr>
              <a:t>a.day</a:t>
            </a:r>
            <a:r>
              <a:rPr lang="en-US" sz="1600">
                <a:latin typeface="Consolas" panose="020B0609020204030204" pitchFamily="49" charset="0"/>
              </a:rPr>
              <a:t>;   // 15</a:t>
            </a:r>
            <a:br>
              <a:rPr lang="en-US" sz="1600">
                <a:latin typeface="Consolas" panose="020B0609020204030204" pitchFamily="49" charset="0"/>
              </a:rPr>
            </a:br>
            <a:r>
              <a:rPr lang="en-US" sz="1600">
                <a:latin typeface="Consolas" panose="020B0609020204030204" pitchFamily="49" charset="0"/>
              </a:rPr>
              <a:t>cout &lt;&lt; </a:t>
            </a:r>
            <a:r>
              <a:rPr lang="en-US" sz="1600" err="1">
                <a:latin typeface="Consolas" panose="020B0609020204030204" pitchFamily="49" charset="0"/>
              </a:rPr>
              <a:t>a.month</a:t>
            </a:r>
            <a:r>
              <a:rPr lang="en-US" sz="1600">
                <a:latin typeface="Consolas" panose="020B0609020204030204" pitchFamily="49" charset="0"/>
              </a:rPr>
              <a:t>; // 2</a:t>
            </a:r>
          </a:p>
        </p:txBody>
      </p:sp>
      <p:sp>
        <p:nvSpPr>
          <p:cNvPr id="8" name="Rectangle: Rounded Corners 7">
            <a:extLst>
              <a:ext uri="{FF2B5EF4-FFF2-40B4-BE49-F238E27FC236}">
                <a16:creationId xmlns:a16="http://schemas.microsoft.com/office/drawing/2014/main" id="{0BE0DAF9-F7EB-C7CF-F0F9-6810BFDA5BF4}"/>
              </a:ext>
            </a:extLst>
          </p:cNvPr>
          <p:cNvSpPr/>
          <p:nvPr/>
        </p:nvSpPr>
        <p:spPr>
          <a:xfrm>
            <a:off x="6892007" y="3234407"/>
            <a:ext cx="3128608" cy="1571861"/>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729256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EE7A4-AA84-08CE-379A-96217DDD1C3C}"/>
              </a:ext>
            </a:extLst>
          </p:cNvPr>
          <p:cNvSpPr>
            <a:spLocks noGrp="1"/>
          </p:cNvSpPr>
          <p:nvPr>
            <p:ph type="title"/>
          </p:nvPr>
        </p:nvSpPr>
        <p:spPr/>
        <p:txBody>
          <a:bodyPr/>
          <a:lstStyle/>
          <a:p>
            <a:r>
              <a:rPr lang="en-CA"/>
              <a:t>Object-oriented programming: encapsulation</a:t>
            </a:r>
            <a:endParaRPr lang="en-AU"/>
          </a:p>
        </p:txBody>
      </p:sp>
      <p:sp>
        <p:nvSpPr>
          <p:cNvPr id="3" name="Content Placeholder 2">
            <a:extLst>
              <a:ext uri="{FF2B5EF4-FFF2-40B4-BE49-F238E27FC236}">
                <a16:creationId xmlns:a16="http://schemas.microsoft.com/office/drawing/2014/main" id="{4E6D41F9-D672-06B9-1E23-75EB2C8A0482}"/>
              </a:ext>
            </a:extLst>
          </p:cNvPr>
          <p:cNvSpPr>
            <a:spLocks noGrp="1"/>
          </p:cNvSpPr>
          <p:nvPr>
            <p:ph idx="1"/>
          </p:nvPr>
        </p:nvSpPr>
        <p:spPr>
          <a:xfrm>
            <a:off x="838200" y="1825625"/>
            <a:ext cx="6930421" cy="4351338"/>
          </a:xfrm>
        </p:spPr>
        <p:txBody>
          <a:bodyPr>
            <a:normAutofit/>
          </a:bodyPr>
          <a:lstStyle/>
          <a:p>
            <a:pPr marL="0" indent="0">
              <a:buNone/>
            </a:pPr>
            <a:r>
              <a:rPr lang="en-CA" b="1"/>
              <a:t>Encapsulation</a:t>
            </a:r>
            <a:r>
              <a:rPr lang="en-CA"/>
              <a:t> is the idea of protecting the implementation details of an object. We’ll refine it to two main ideas:</a:t>
            </a:r>
          </a:p>
        </p:txBody>
      </p:sp>
      <p:sp>
        <p:nvSpPr>
          <p:cNvPr id="4" name="Slide Number Placeholder 3">
            <a:extLst>
              <a:ext uri="{FF2B5EF4-FFF2-40B4-BE49-F238E27FC236}">
                <a16:creationId xmlns:a16="http://schemas.microsoft.com/office/drawing/2014/main" id="{C9BC2B21-1634-BDD4-BEC1-AFEA50B985EF}"/>
              </a:ext>
            </a:extLst>
          </p:cNvPr>
          <p:cNvSpPr>
            <a:spLocks noGrp="1"/>
          </p:cNvSpPr>
          <p:nvPr>
            <p:ph type="sldNum" sz="quarter" idx="12"/>
          </p:nvPr>
        </p:nvSpPr>
        <p:spPr/>
        <p:txBody>
          <a:bodyPr/>
          <a:lstStyle/>
          <a:p>
            <a:fld id="{E5BA05A5-0517-4A37-865C-5DD63AFCA22E}" type="slidenum">
              <a:rPr lang="en-AU" smtClean="0"/>
              <a:pPr/>
              <a:t>16</a:t>
            </a:fld>
            <a:endParaRPr lang="en-AU"/>
          </a:p>
        </p:txBody>
      </p:sp>
      <p:pic>
        <p:nvPicPr>
          <p:cNvPr id="6" name="Picture 5">
            <a:extLst>
              <a:ext uri="{FF2B5EF4-FFF2-40B4-BE49-F238E27FC236}">
                <a16:creationId xmlns:a16="http://schemas.microsoft.com/office/drawing/2014/main" id="{E9EEC35E-1BBB-87F1-5E98-379AA3D757CF}"/>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8675" y="1568082"/>
            <a:ext cx="4228156" cy="4228156"/>
          </a:xfrm>
          <a:prstGeom prst="rect">
            <a:avLst/>
          </a:prstGeom>
        </p:spPr>
      </p:pic>
    </p:spTree>
    <p:extLst>
      <p:ext uri="{BB962C8B-B14F-4D97-AF65-F5344CB8AC3E}">
        <p14:creationId xmlns:p14="http://schemas.microsoft.com/office/powerpoint/2010/main" val="3513685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EE7A4-AA84-08CE-379A-96217DDD1C3C}"/>
              </a:ext>
            </a:extLst>
          </p:cNvPr>
          <p:cNvSpPr>
            <a:spLocks noGrp="1"/>
          </p:cNvSpPr>
          <p:nvPr>
            <p:ph type="title"/>
          </p:nvPr>
        </p:nvSpPr>
        <p:spPr/>
        <p:txBody>
          <a:bodyPr/>
          <a:lstStyle/>
          <a:p>
            <a:r>
              <a:rPr lang="en-CA"/>
              <a:t>Object-oriented programming: encapsulation</a:t>
            </a:r>
            <a:endParaRPr lang="en-AU"/>
          </a:p>
        </p:txBody>
      </p:sp>
      <p:sp>
        <p:nvSpPr>
          <p:cNvPr id="3" name="Content Placeholder 2">
            <a:extLst>
              <a:ext uri="{FF2B5EF4-FFF2-40B4-BE49-F238E27FC236}">
                <a16:creationId xmlns:a16="http://schemas.microsoft.com/office/drawing/2014/main" id="{4E6D41F9-D672-06B9-1E23-75EB2C8A0482}"/>
              </a:ext>
            </a:extLst>
          </p:cNvPr>
          <p:cNvSpPr>
            <a:spLocks noGrp="1"/>
          </p:cNvSpPr>
          <p:nvPr>
            <p:ph idx="1"/>
          </p:nvPr>
        </p:nvSpPr>
        <p:spPr>
          <a:xfrm>
            <a:off x="838200" y="1825625"/>
            <a:ext cx="6930421" cy="4351338"/>
          </a:xfrm>
        </p:spPr>
        <p:txBody>
          <a:bodyPr>
            <a:normAutofit fontScale="92500"/>
          </a:bodyPr>
          <a:lstStyle/>
          <a:p>
            <a:pPr marL="0" indent="0">
              <a:buNone/>
            </a:pPr>
            <a:r>
              <a:rPr lang="en-CA" b="1"/>
              <a:t>Encapsulation</a:t>
            </a:r>
            <a:r>
              <a:rPr lang="en-CA"/>
              <a:t> is the idea of protecting the implementation details of an object. We’ll refine it to two main ideas:</a:t>
            </a:r>
          </a:p>
          <a:p>
            <a:pPr marL="514350" indent="-514350">
              <a:buFont typeface="+mj-lt"/>
              <a:buAutoNum type="arabicPeriod"/>
            </a:pPr>
            <a:r>
              <a:rPr lang="en-CA" b="1"/>
              <a:t>Data hiding</a:t>
            </a:r>
            <a:r>
              <a:rPr lang="en-CA"/>
              <a:t>. The implementation details of an object are </a:t>
            </a:r>
            <a:r>
              <a:rPr lang="en-CA" b="1"/>
              <a:t>intentionally</a:t>
            </a:r>
            <a:r>
              <a:rPr lang="en-CA"/>
              <a:t> hidden from the programmer. Thus they don’t need to worry about those details, and it allows for changing the object’s implementation later.</a:t>
            </a:r>
          </a:p>
          <a:p>
            <a:pPr lvl="1"/>
            <a:r>
              <a:rPr lang="en-CA"/>
              <a:t>Example: a </a:t>
            </a:r>
            <a:r>
              <a:rPr lang="en-CA">
                <a:latin typeface="Consolas" panose="020B0609020204030204" pitchFamily="49" charset="0"/>
              </a:rPr>
              <a:t>std::string</a:t>
            </a:r>
            <a:r>
              <a:rPr lang="en-CA"/>
              <a:t> is typically implemented using an array of characters, and the programmer does not need to know this when they use it.</a:t>
            </a:r>
          </a:p>
        </p:txBody>
      </p:sp>
      <p:sp>
        <p:nvSpPr>
          <p:cNvPr id="4" name="Slide Number Placeholder 3">
            <a:extLst>
              <a:ext uri="{FF2B5EF4-FFF2-40B4-BE49-F238E27FC236}">
                <a16:creationId xmlns:a16="http://schemas.microsoft.com/office/drawing/2014/main" id="{C9BC2B21-1634-BDD4-BEC1-AFEA50B985EF}"/>
              </a:ext>
            </a:extLst>
          </p:cNvPr>
          <p:cNvSpPr>
            <a:spLocks noGrp="1"/>
          </p:cNvSpPr>
          <p:nvPr>
            <p:ph type="sldNum" sz="quarter" idx="12"/>
          </p:nvPr>
        </p:nvSpPr>
        <p:spPr/>
        <p:txBody>
          <a:bodyPr/>
          <a:lstStyle/>
          <a:p>
            <a:fld id="{E5BA05A5-0517-4A37-865C-5DD63AFCA22E}" type="slidenum">
              <a:rPr lang="en-AU" smtClean="0"/>
              <a:pPr/>
              <a:t>17</a:t>
            </a:fld>
            <a:endParaRPr lang="en-AU"/>
          </a:p>
        </p:txBody>
      </p:sp>
      <p:pic>
        <p:nvPicPr>
          <p:cNvPr id="6" name="Picture 5">
            <a:extLst>
              <a:ext uri="{FF2B5EF4-FFF2-40B4-BE49-F238E27FC236}">
                <a16:creationId xmlns:a16="http://schemas.microsoft.com/office/drawing/2014/main" id="{E9EEC35E-1BBB-87F1-5E98-379AA3D757CF}"/>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8675" y="1568082"/>
            <a:ext cx="4228156" cy="4228156"/>
          </a:xfrm>
          <a:prstGeom prst="rect">
            <a:avLst/>
          </a:prstGeom>
        </p:spPr>
      </p:pic>
      <p:sp>
        <p:nvSpPr>
          <p:cNvPr id="11" name="TextBox 10">
            <a:extLst>
              <a:ext uri="{FF2B5EF4-FFF2-40B4-BE49-F238E27FC236}">
                <a16:creationId xmlns:a16="http://schemas.microsoft.com/office/drawing/2014/main" id="{1294C1C9-EF56-4D4F-938D-2723B782757E}"/>
              </a:ext>
            </a:extLst>
          </p:cNvPr>
          <p:cNvSpPr txBox="1"/>
          <p:nvPr/>
        </p:nvSpPr>
        <p:spPr>
          <a:xfrm>
            <a:off x="8527473" y="3443969"/>
            <a:ext cx="2203502" cy="1477328"/>
          </a:xfrm>
          <a:prstGeom prst="rect">
            <a:avLst/>
          </a:prstGeom>
          <a:solidFill>
            <a:schemeClr val="tx1"/>
          </a:solidFill>
        </p:spPr>
        <p:txBody>
          <a:bodyPr wrap="square" rtlCol="0">
            <a:spAutoFit/>
          </a:bodyPr>
          <a:lstStyle/>
          <a:p>
            <a:pPr algn="ctr"/>
            <a:endParaRPr lang="en-CA">
              <a:solidFill>
                <a:schemeClr val="bg1"/>
              </a:solidFill>
            </a:endParaRPr>
          </a:p>
          <a:p>
            <a:pPr algn="ctr"/>
            <a:endParaRPr lang="en-CA">
              <a:solidFill>
                <a:schemeClr val="bg1"/>
              </a:solidFill>
            </a:endParaRPr>
          </a:p>
          <a:p>
            <a:pPr algn="ctr"/>
            <a:r>
              <a:rPr lang="en-CA">
                <a:solidFill>
                  <a:schemeClr val="bg1"/>
                </a:solidFill>
              </a:rPr>
              <a:t>Censored!</a:t>
            </a:r>
          </a:p>
          <a:p>
            <a:pPr algn="ctr"/>
            <a:endParaRPr lang="en-CA">
              <a:solidFill>
                <a:schemeClr val="bg1"/>
              </a:solidFill>
            </a:endParaRPr>
          </a:p>
          <a:p>
            <a:pPr algn="ctr"/>
            <a:endParaRPr lang="en-AU">
              <a:solidFill>
                <a:schemeClr val="bg1"/>
              </a:solidFill>
            </a:endParaRPr>
          </a:p>
        </p:txBody>
      </p:sp>
    </p:spTree>
    <p:extLst>
      <p:ext uri="{BB962C8B-B14F-4D97-AF65-F5344CB8AC3E}">
        <p14:creationId xmlns:p14="http://schemas.microsoft.com/office/powerpoint/2010/main" val="119016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EE7A4-AA84-08CE-379A-96217DDD1C3C}"/>
              </a:ext>
            </a:extLst>
          </p:cNvPr>
          <p:cNvSpPr>
            <a:spLocks noGrp="1"/>
          </p:cNvSpPr>
          <p:nvPr>
            <p:ph type="title"/>
          </p:nvPr>
        </p:nvSpPr>
        <p:spPr/>
        <p:txBody>
          <a:bodyPr/>
          <a:lstStyle/>
          <a:p>
            <a:r>
              <a:rPr lang="en-CA"/>
              <a:t>Object-oriented programming: encapsulation</a:t>
            </a:r>
            <a:endParaRPr lang="en-AU"/>
          </a:p>
        </p:txBody>
      </p:sp>
      <p:sp>
        <p:nvSpPr>
          <p:cNvPr id="3" name="Content Placeholder 2">
            <a:extLst>
              <a:ext uri="{FF2B5EF4-FFF2-40B4-BE49-F238E27FC236}">
                <a16:creationId xmlns:a16="http://schemas.microsoft.com/office/drawing/2014/main" id="{4E6D41F9-D672-06B9-1E23-75EB2C8A0482}"/>
              </a:ext>
            </a:extLst>
          </p:cNvPr>
          <p:cNvSpPr>
            <a:spLocks noGrp="1"/>
          </p:cNvSpPr>
          <p:nvPr>
            <p:ph idx="1"/>
          </p:nvPr>
        </p:nvSpPr>
        <p:spPr>
          <a:xfrm>
            <a:off x="838200" y="1825625"/>
            <a:ext cx="6930421" cy="4351338"/>
          </a:xfrm>
        </p:spPr>
        <p:txBody>
          <a:bodyPr>
            <a:normAutofit fontScale="77500" lnSpcReduction="20000"/>
          </a:bodyPr>
          <a:lstStyle/>
          <a:p>
            <a:pPr marL="0" indent="0">
              <a:buNone/>
            </a:pPr>
            <a:r>
              <a:rPr lang="en-CA" b="1"/>
              <a:t>Encapsulation</a:t>
            </a:r>
            <a:r>
              <a:rPr lang="en-CA"/>
              <a:t> is the idea of protecting the implementation details of an object. We’ll refine it to two main ideas:</a:t>
            </a:r>
          </a:p>
          <a:p>
            <a:pPr marL="514350" indent="-514350">
              <a:buFont typeface="+mj-lt"/>
              <a:buAutoNum type="arabicPeriod"/>
            </a:pPr>
            <a:r>
              <a:rPr lang="en-CA" b="1"/>
              <a:t>Data hiding</a:t>
            </a:r>
            <a:r>
              <a:rPr lang="en-CA"/>
              <a:t>. The implementation details of an object are </a:t>
            </a:r>
            <a:r>
              <a:rPr lang="en-CA" b="1"/>
              <a:t>intentionally</a:t>
            </a:r>
            <a:r>
              <a:rPr lang="en-CA"/>
              <a:t> hidden from the programmer. Thus they don’t need to worry about those details, and it allows for changing the object’s implementation later.</a:t>
            </a:r>
          </a:p>
          <a:p>
            <a:pPr lvl="1"/>
            <a:r>
              <a:rPr lang="en-CA"/>
              <a:t>Example: a </a:t>
            </a:r>
            <a:r>
              <a:rPr lang="en-CA">
                <a:latin typeface="Consolas" panose="020B0609020204030204" pitchFamily="49" charset="0"/>
              </a:rPr>
              <a:t>std::string</a:t>
            </a:r>
            <a:r>
              <a:rPr lang="en-CA"/>
              <a:t> is typically implemented using an array of characters, and the programmer does not need to know this when they use it.</a:t>
            </a:r>
          </a:p>
          <a:p>
            <a:pPr marL="514350" indent="-514350">
              <a:buFont typeface="+mj-lt"/>
              <a:buAutoNum type="arabicPeriod"/>
            </a:pPr>
            <a:r>
              <a:rPr lang="en-CA" b="1"/>
              <a:t>Access control</a:t>
            </a:r>
            <a:r>
              <a:rPr lang="en-CA"/>
              <a:t>. The object carefully controls how you can read/write its variables. This can simplify interacting with the object.</a:t>
            </a:r>
          </a:p>
          <a:p>
            <a:pPr lvl="1"/>
            <a:r>
              <a:rPr lang="en-CA"/>
              <a:t>Example: in a </a:t>
            </a:r>
            <a:r>
              <a:rPr lang="en-CA">
                <a:latin typeface="Consolas" panose="020B0609020204030204" pitchFamily="49" charset="0"/>
              </a:rPr>
              <a:t>std::string </a:t>
            </a:r>
            <a:r>
              <a:rPr lang="en-CA"/>
              <a:t>object, you can </a:t>
            </a:r>
            <a:r>
              <a:rPr lang="en-CA" b="1"/>
              <a:t>read</a:t>
            </a:r>
            <a:r>
              <a:rPr lang="en-CA"/>
              <a:t> the size of the string, but you cannot </a:t>
            </a:r>
            <a:r>
              <a:rPr lang="en-CA" b="1"/>
              <a:t>set</a:t>
            </a:r>
            <a:r>
              <a:rPr lang="en-CA"/>
              <a:t> the size of the string directly</a:t>
            </a:r>
            <a:endParaRPr lang="en-AU"/>
          </a:p>
        </p:txBody>
      </p:sp>
      <p:sp>
        <p:nvSpPr>
          <p:cNvPr id="4" name="Slide Number Placeholder 3">
            <a:extLst>
              <a:ext uri="{FF2B5EF4-FFF2-40B4-BE49-F238E27FC236}">
                <a16:creationId xmlns:a16="http://schemas.microsoft.com/office/drawing/2014/main" id="{C9BC2B21-1634-BDD4-BEC1-AFEA50B985EF}"/>
              </a:ext>
            </a:extLst>
          </p:cNvPr>
          <p:cNvSpPr>
            <a:spLocks noGrp="1"/>
          </p:cNvSpPr>
          <p:nvPr>
            <p:ph type="sldNum" sz="quarter" idx="12"/>
          </p:nvPr>
        </p:nvSpPr>
        <p:spPr/>
        <p:txBody>
          <a:bodyPr/>
          <a:lstStyle/>
          <a:p>
            <a:fld id="{E5BA05A5-0517-4A37-865C-5DD63AFCA22E}" type="slidenum">
              <a:rPr lang="en-AU" smtClean="0"/>
              <a:pPr/>
              <a:t>18</a:t>
            </a:fld>
            <a:endParaRPr lang="en-AU"/>
          </a:p>
        </p:txBody>
      </p:sp>
      <p:pic>
        <p:nvPicPr>
          <p:cNvPr id="6" name="Picture 5">
            <a:extLst>
              <a:ext uri="{FF2B5EF4-FFF2-40B4-BE49-F238E27FC236}">
                <a16:creationId xmlns:a16="http://schemas.microsoft.com/office/drawing/2014/main" id="{E9EEC35E-1BBB-87F1-5E98-379AA3D757CF}"/>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8675" y="1568082"/>
            <a:ext cx="4228156" cy="4228156"/>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07BE2E91-E712-B345-E5E6-6E24C8B5298A}"/>
                  </a:ext>
                </a:extLst>
              </p14:cNvPr>
              <p14:cNvContentPartPr/>
              <p14:nvPr/>
            </p14:nvContentPartPr>
            <p14:xfrm>
              <a:off x="1216080" y="3857040"/>
              <a:ext cx="10366920" cy="2674800"/>
            </p14:xfrm>
          </p:contentPart>
        </mc:Choice>
        <mc:Fallback>
          <p:pic>
            <p:nvPicPr>
              <p:cNvPr id="5" name="Ink 4">
                <a:extLst>
                  <a:ext uri="{FF2B5EF4-FFF2-40B4-BE49-F238E27FC236}">
                    <a16:creationId xmlns:a16="http://schemas.microsoft.com/office/drawing/2014/main" id="{07BE2E91-E712-B345-E5E6-6E24C8B5298A}"/>
                  </a:ext>
                </a:extLst>
              </p:cNvPr>
              <p:cNvPicPr/>
              <p:nvPr/>
            </p:nvPicPr>
            <p:blipFill>
              <a:blip r:embed="rId4"/>
              <a:stretch>
                <a:fillRect/>
              </a:stretch>
            </p:blipFill>
            <p:spPr>
              <a:xfrm>
                <a:off x="1206720" y="3847680"/>
                <a:ext cx="10385640" cy="2693520"/>
              </a:xfrm>
              <a:prstGeom prst="rect">
                <a:avLst/>
              </a:prstGeom>
            </p:spPr>
          </p:pic>
        </mc:Fallback>
      </mc:AlternateContent>
    </p:spTree>
    <p:extLst>
      <p:ext uri="{BB962C8B-B14F-4D97-AF65-F5344CB8AC3E}">
        <p14:creationId xmlns:p14="http://schemas.microsoft.com/office/powerpoint/2010/main" val="952866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a:t>Object-oriented programming: encapsulation</a:t>
            </a:r>
            <a:endParaRPr lang="en-AU"/>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a:t>Let’s look at a class called </a:t>
            </a:r>
            <a:r>
              <a:rPr lang="en-CA">
                <a:latin typeface="Consolas" panose="020B0609020204030204" pitchFamily="49" charset="0"/>
              </a:rPr>
              <a:t>Date</a:t>
            </a:r>
            <a:r>
              <a:rPr lang="en-CA"/>
              <a:t> that represents a date as </a:t>
            </a:r>
            <a:r>
              <a:rPr lang="en-CA" i="1"/>
              <a:t>(day</a:t>
            </a:r>
            <a:r>
              <a:rPr lang="en-CA"/>
              <a:t>, </a:t>
            </a:r>
            <a:r>
              <a:rPr lang="en-CA" i="1"/>
              <a:t>month</a:t>
            </a:r>
            <a:r>
              <a:rPr lang="en-CA"/>
              <a:t>, </a:t>
            </a:r>
            <a:r>
              <a:rPr lang="en-CA" i="1"/>
              <a:t>year)</a:t>
            </a:r>
          </a:p>
          <a:p>
            <a:r>
              <a:rPr lang="en-CA"/>
              <a:t>1 &lt;= day &lt;= 31</a:t>
            </a:r>
          </a:p>
          <a:p>
            <a:r>
              <a:rPr lang="en-CA"/>
              <a:t>1 &lt;= month &lt;= 12</a:t>
            </a:r>
          </a:p>
          <a:p>
            <a:r>
              <a:rPr lang="en-AU"/>
              <a:t>0 &lt;= year (an int)</a:t>
            </a:r>
          </a:p>
          <a:p>
            <a:pPr marL="0" indent="0">
              <a:buNone/>
            </a:pPr>
            <a:r>
              <a:rPr lang="en-AU"/>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19</a:t>
            </a:fld>
            <a:endParaRPr lang="en-AU"/>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693319"/>
          </a:xfrm>
          <a:prstGeom prst="rect">
            <a:avLst/>
          </a:prstGeom>
          <a:noFill/>
          <a:ln>
            <a:solidFill>
              <a:srgbClr val="FF0000"/>
            </a:solidFill>
          </a:ln>
        </p:spPr>
        <p:txBody>
          <a:bodyPr wrap="square" rtlCol="0">
            <a:spAutoFit/>
          </a:bodyPr>
          <a:lstStyle/>
          <a:p>
            <a:r>
              <a:rPr lang="en-US">
                <a:latin typeface="Consolas" panose="020B0609020204030204" pitchFamily="49" charset="0"/>
              </a:rPr>
              <a:t>class Date {</a:t>
            </a:r>
          </a:p>
          <a:p>
            <a:r>
              <a:rPr lang="en-US">
                <a:solidFill>
                  <a:srgbClr val="FF0000"/>
                </a:solidFill>
                <a:latin typeface="Consolas" panose="020B0609020204030204" pitchFamily="49" charset="0"/>
              </a:rPr>
              <a:t>    int day;</a:t>
            </a:r>
            <a:br>
              <a:rPr lang="en-US">
                <a:solidFill>
                  <a:srgbClr val="FF0000"/>
                </a:solidFill>
                <a:latin typeface="Consolas" panose="020B0609020204030204" pitchFamily="49" charset="0"/>
              </a:rPr>
            </a:br>
            <a:r>
              <a:rPr lang="en-US">
                <a:solidFill>
                  <a:srgbClr val="FF0000"/>
                </a:solidFill>
                <a:latin typeface="Consolas" panose="020B0609020204030204" pitchFamily="49" charset="0"/>
              </a:rPr>
              <a:t>    int month;</a:t>
            </a:r>
            <a:br>
              <a:rPr lang="en-US">
                <a:solidFill>
                  <a:srgbClr val="FF0000"/>
                </a:solidFill>
                <a:latin typeface="Consolas" panose="020B0609020204030204" pitchFamily="49" charset="0"/>
              </a:rPr>
            </a:br>
            <a:r>
              <a:rPr lang="en-US">
                <a:solidFill>
                  <a:srgbClr val="FF0000"/>
                </a:solidFill>
                <a:latin typeface="Consolas" panose="020B0609020204030204" pitchFamily="49" charset="0"/>
              </a:rPr>
              <a:t>    int year;</a:t>
            </a:r>
            <a:br>
              <a:rPr lang="en-US">
                <a:latin typeface="Consolas" panose="020B0609020204030204" pitchFamily="49" charset="0"/>
              </a:rPr>
            </a:br>
            <a:r>
              <a:rPr lang="en-US">
                <a:latin typeface="Consolas" panose="020B0609020204030204" pitchFamily="49" charset="0"/>
              </a:rPr>
              <a:t>public:</a:t>
            </a:r>
          </a:p>
          <a:p>
            <a:r>
              <a:rPr lang="en-US">
                <a:latin typeface="Consolas" panose="020B0609020204030204" pitchFamily="49" charset="0"/>
              </a:rPr>
              <a:t>    Date(int d, int m, int y)</a:t>
            </a:r>
          </a:p>
          <a:p>
            <a:r>
              <a:rPr lang="en-US">
                <a:latin typeface="Consolas" panose="020B0609020204030204" pitchFamily="49" charset="0"/>
              </a:rPr>
              <a:t>    : day(d), month(m), year(y)</a:t>
            </a:r>
          </a:p>
          <a:p>
            <a:r>
              <a:rPr lang="en-US">
                <a:latin typeface="Consolas" panose="020B0609020204030204" pitchFamily="49" charset="0"/>
              </a:rPr>
              <a:t>    { </a:t>
            </a:r>
            <a:br>
              <a:rPr lang="en-US">
                <a:latin typeface="Consolas" panose="020B0609020204030204" pitchFamily="49" charset="0"/>
              </a:rPr>
            </a:br>
            <a:r>
              <a:rPr lang="en-US">
                <a:latin typeface="Consolas" panose="020B0609020204030204" pitchFamily="49" charset="0"/>
              </a:rPr>
              <a:t>        assert(</a:t>
            </a:r>
            <a:r>
              <a:rPr lang="en-US" err="1">
                <a:latin typeface="Consolas" panose="020B0609020204030204" pitchFamily="49" charset="0"/>
              </a:rPr>
              <a:t>is_valid</a:t>
            </a: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a:t>
            </a:r>
            <a:r>
              <a:rPr lang="en-CA">
                <a:latin typeface="Consolas" panose="020B0609020204030204" pitchFamily="49" charset="0"/>
              </a:rPr>
              <a:t>// …</a:t>
            </a:r>
            <a:endParaRPr lang="en-US">
              <a:latin typeface="Consolas" panose="020B0609020204030204" pitchFamily="49" charset="0"/>
            </a:endParaRPr>
          </a:p>
          <a:p>
            <a:r>
              <a:rPr lang="en-US">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698135" y="1825625"/>
            <a:ext cx="3176469" cy="1077218"/>
          </a:xfrm>
          <a:prstGeom prst="rect">
            <a:avLst/>
          </a:prstGeom>
          <a:solidFill>
            <a:schemeClr val="accent4">
              <a:lumMod val="40000"/>
              <a:lumOff val="60000"/>
            </a:schemeClr>
          </a:solidFill>
        </p:spPr>
        <p:txBody>
          <a:bodyPr wrap="square" rtlCol="0">
            <a:spAutoFit/>
          </a:bodyPr>
          <a:lstStyle/>
          <a:p>
            <a:pPr algn="ctr"/>
            <a:r>
              <a:rPr lang="en-CA" sz="1600"/>
              <a:t>These variables are now </a:t>
            </a:r>
            <a:r>
              <a:rPr lang="en-CA" sz="1600" b="1"/>
              <a:t>private</a:t>
            </a:r>
            <a:r>
              <a:rPr lang="en-CA" sz="1600"/>
              <a:t>, i.e. they can only be accessed by code </a:t>
            </a:r>
            <a:r>
              <a:rPr lang="en-CA" sz="1600" b="1"/>
              <a:t>in</a:t>
            </a:r>
            <a:r>
              <a:rPr lang="en-CA" sz="1600"/>
              <a:t> the </a:t>
            </a:r>
            <a:r>
              <a:rPr lang="en-CA" sz="1600">
                <a:latin typeface="Consolas" panose="020B0609020204030204" pitchFamily="49" charset="0"/>
              </a:rPr>
              <a:t>Date</a:t>
            </a:r>
            <a:r>
              <a:rPr lang="en-CA" sz="1600"/>
              <a:t> class. Code outside of </a:t>
            </a:r>
            <a:r>
              <a:rPr lang="en-CA" sz="1600">
                <a:latin typeface="Consolas" panose="020B0609020204030204" pitchFamily="49" charset="0"/>
              </a:rPr>
              <a:t>Date</a:t>
            </a:r>
            <a:r>
              <a:rPr lang="en-CA" sz="1600"/>
              <a:t> </a:t>
            </a:r>
            <a:r>
              <a:rPr lang="en-CA" sz="1600" b="1"/>
              <a:t>cannot</a:t>
            </a:r>
            <a:r>
              <a:rPr lang="en-CA" sz="1600"/>
              <a:t> directly access them.</a:t>
            </a:r>
          </a:p>
        </p:txBody>
      </p:sp>
      <p:sp>
        <p:nvSpPr>
          <p:cNvPr id="8" name="Right Brace 7">
            <a:extLst>
              <a:ext uri="{FF2B5EF4-FFF2-40B4-BE49-F238E27FC236}">
                <a16:creationId xmlns:a16="http://schemas.microsoft.com/office/drawing/2014/main" id="{B657290E-8EBC-847E-7A2F-81663F66EA08}"/>
              </a:ext>
            </a:extLst>
          </p:cNvPr>
          <p:cNvSpPr/>
          <p:nvPr/>
        </p:nvSpPr>
        <p:spPr>
          <a:xfrm>
            <a:off x="8342955" y="2070625"/>
            <a:ext cx="267645" cy="8237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1077218"/>
          </a:xfrm>
          <a:prstGeom prst="rect">
            <a:avLst/>
          </a:prstGeom>
          <a:noFill/>
          <a:ln>
            <a:solidFill>
              <a:srgbClr val="00B050"/>
            </a:solidFill>
          </a:ln>
        </p:spPr>
        <p:txBody>
          <a:bodyPr wrap="square" rtlCol="0">
            <a:spAutoFit/>
          </a:bodyPr>
          <a:lstStyle/>
          <a:p>
            <a:r>
              <a:rPr lang="en-US" sz="1600">
                <a:latin typeface="Consolas" panose="020B0609020204030204" pitchFamily="49" charset="0"/>
              </a:rPr>
              <a:t>Date d(15, 2, 2024); // okay</a:t>
            </a:r>
            <a:br>
              <a:rPr lang="en-US" sz="1600">
                <a:latin typeface="Consolas" panose="020B0609020204030204" pitchFamily="49" charset="0"/>
              </a:rPr>
            </a:br>
            <a:r>
              <a:rPr lang="en-US" sz="1600">
                <a:latin typeface="Consolas" panose="020B0609020204030204" pitchFamily="49" charset="0"/>
              </a:rPr>
              <a:t>cout &lt;&lt; </a:t>
            </a:r>
            <a:r>
              <a:rPr lang="en-US" sz="1600" err="1">
                <a:latin typeface="Consolas" panose="020B0609020204030204" pitchFamily="49" charset="0"/>
              </a:rPr>
              <a:t>d.day</a:t>
            </a:r>
            <a:r>
              <a:rPr lang="en-US" sz="1600">
                <a:latin typeface="Consolas" panose="020B0609020204030204" pitchFamily="49" charset="0"/>
              </a:rPr>
              <a:t>;       // </a:t>
            </a:r>
            <a:r>
              <a:rPr lang="en-US" sz="1600">
                <a:solidFill>
                  <a:srgbClr val="FF0000"/>
                </a:solidFill>
                <a:latin typeface="Consolas" panose="020B0609020204030204" pitchFamily="49" charset="0"/>
              </a:rPr>
              <a:t>compiler error!</a:t>
            </a:r>
            <a:br>
              <a:rPr lang="en-US" sz="1600">
                <a:solidFill>
                  <a:srgbClr val="FF0000"/>
                </a:solidFill>
                <a:latin typeface="Consolas" panose="020B0609020204030204" pitchFamily="49" charset="0"/>
              </a:rPr>
            </a:br>
            <a:r>
              <a:rPr lang="en-US" sz="1600">
                <a:latin typeface="Consolas" panose="020B0609020204030204" pitchFamily="49" charset="0"/>
              </a:rPr>
              <a:t>cout &lt;&lt; </a:t>
            </a:r>
            <a:r>
              <a:rPr lang="en-US" sz="1600" err="1">
                <a:latin typeface="Consolas" panose="020B0609020204030204" pitchFamily="49" charset="0"/>
              </a:rPr>
              <a:t>d.month</a:t>
            </a:r>
            <a:r>
              <a:rPr lang="en-US" sz="1600">
                <a:latin typeface="Consolas" panose="020B0609020204030204" pitchFamily="49" charset="0"/>
              </a:rPr>
              <a:t>;     // </a:t>
            </a:r>
            <a:r>
              <a:rPr lang="en-US" sz="1600">
                <a:solidFill>
                  <a:srgbClr val="FF0000"/>
                </a:solidFill>
                <a:latin typeface="Consolas" panose="020B0609020204030204" pitchFamily="49" charset="0"/>
              </a:rPr>
              <a:t>compiler error!</a:t>
            </a:r>
          </a:p>
          <a:p>
            <a:r>
              <a:rPr lang="en-US" sz="1600">
                <a:latin typeface="Consolas" panose="020B0609020204030204" pitchFamily="49" charset="0"/>
              </a:rPr>
              <a:t>cout &lt;&lt; </a:t>
            </a:r>
            <a:r>
              <a:rPr lang="en-US" sz="1600" err="1">
                <a:latin typeface="Consolas" panose="020B0609020204030204" pitchFamily="49" charset="0"/>
              </a:rPr>
              <a:t>d.year</a:t>
            </a:r>
            <a:r>
              <a:rPr lang="en-US" sz="1600">
                <a:latin typeface="Consolas" panose="020B0609020204030204" pitchFamily="49" charset="0"/>
              </a:rPr>
              <a:t>;      // </a:t>
            </a:r>
            <a:r>
              <a:rPr lang="en-US" sz="1600">
                <a:solidFill>
                  <a:srgbClr val="FF0000"/>
                </a:solidFill>
                <a:latin typeface="Consolas" panose="020B0609020204030204" pitchFamily="49" charset="0"/>
              </a:rPr>
              <a:t>compiler error!</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DB883E9D-2993-6A97-05A2-075FF9464078}"/>
                  </a:ext>
                </a:extLst>
              </p14:cNvPr>
              <p14:cNvContentPartPr/>
              <p14:nvPr/>
            </p14:nvContentPartPr>
            <p14:xfrm>
              <a:off x="5718960" y="1848240"/>
              <a:ext cx="4325400" cy="4743720"/>
            </p14:xfrm>
          </p:contentPart>
        </mc:Choice>
        <mc:Fallback>
          <p:pic>
            <p:nvPicPr>
              <p:cNvPr id="6" name="Ink 5">
                <a:extLst>
                  <a:ext uri="{FF2B5EF4-FFF2-40B4-BE49-F238E27FC236}">
                    <a16:creationId xmlns:a16="http://schemas.microsoft.com/office/drawing/2014/main" id="{DB883E9D-2993-6A97-05A2-075FF9464078}"/>
                  </a:ext>
                </a:extLst>
              </p:cNvPr>
              <p:cNvPicPr/>
              <p:nvPr/>
            </p:nvPicPr>
            <p:blipFill>
              <a:blip r:embed="rId3"/>
              <a:stretch>
                <a:fillRect/>
              </a:stretch>
            </p:blipFill>
            <p:spPr>
              <a:xfrm>
                <a:off x="5709600" y="1838880"/>
                <a:ext cx="4344120" cy="4762440"/>
              </a:xfrm>
              <a:prstGeom prst="rect">
                <a:avLst/>
              </a:prstGeom>
            </p:spPr>
          </p:pic>
        </mc:Fallback>
      </mc:AlternateContent>
    </p:spTree>
    <p:extLst>
      <p:ext uri="{BB962C8B-B14F-4D97-AF65-F5344CB8AC3E}">
        <p14:creationId xmlns:p14="http://schemas.microsoft.com/office/powerpoint/2010/main" val="2683748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a:t>Object-oriented programming: dates</a:t>
            </a:r>
            <a:endParaRPr lang="en-AU"/>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a:t>Let’s look at a class called </a:t>
            </a:r>
            <a:r>
              <a:rPr lang="en-CA">
                <a:latin typeface="Consolas" panose="020B0609020204030204" pitchFamily="49" charset="0"/>
              </a:rPr>
              <a:t>Date</a:t>
            </a:r>
            <a:r>
              <a:rPr lang="en-CA"/>
              <a:t> that represents a date as </a:t>
            </a:r>
            <a:r>
              <a:rPr lang="en-CA" i="1"/>
              <a:t>(day</a:t>
            </a:r>
            <a:r>
              <a:rPr lang="en-CA"/>
              <a:t>, </a:t>
            </a:r>
            <a:r>
              <a:rPr lang="en-CA" i="1"/>
              <a:t>month</a:t>
            </a:r>
            <a:r>
              <a:rPr lang="en-CA"/>
              <a:t>, </a:t>
            </a:r>
            <a:r>
              <a:rPr lang="en-CA" i="1"/>
              <a:t>year)</a:t>
            </a:r>
          </a:p>
          <a:p>
            <a:r>
              <a:rPr lang="en-CA"/>
              <a:t>1 &lt;= day &lt;= 31</a:t>
            </a:r>
          </a:p>
          <a:p>
            <a:r>
              <a:rPr lang="en-CA"/>
              <a:t>1 &lt;= month &lt;= 12</a:t>
            </a:r>
          </a:p>
          <a:p>
            <a:r>
              <a:rPr lang="en-AU"/>
              <a:t>0 &lt;= year (an int)</a:t>
            </a:r>
          </a:p>
          <a:p>
            <a:pPr marL="0" indent="0">
              <a:buNone/>
            </a:pPr>
            <a:r>
              <a:rPr lang="en-AU"/>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a:t>
            </a:fld>
            <a:endParaRPr lang="en-AU"/>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4239492" cy="1754326"/>
          </a:xfrm>
          <a:prstGeom prst="rect">
            <a:avLst/>
          </a:prstGeom>
          <a:noFill/>
          <a:ln>
            <a:solidFill>
              <a:srgbClr val="FF0000"/>
            </a:solidFill>
          </a:ln>
        </p:spPr>
        <p:txBody>
          <a:bodyPr wrap="square" rtlCol="0">
            <a:spAutoFit/>
          </a:bodyPr>
          <a:lstStyle/>
          <a:p>
            <a:r>
              <a:rPr lang="en-US">
                <a:latin typeface="Consolas" panose="020B0609020204030204" pitchFamily="49" charset="0"/>
              </a:rPr>
              <a:t>class Date {</a:t>
            </a:r>
          </a:p>
          <a:p>
            <a:r>
              <a:rPr lang="en-US">
                <a:latin typeface="Consolas" panose="020B0609020204030204" pitchFamily="49" charset="0"/>
              </a:rPr>
              <a:t>public:</a:t>
            </a:r>
          </a:p>
          <a:p>
            <a:r>
              <a:rPr lang="en-US">
                <a:latin typeface="Consolas" panose="020B0609020204030204" pitchFamily="49" charset="0"/>
              </a:rPr>
              <a:t>    int day;</a:t>
            </a:r>
            <a:br>
              <a:rPr lang="en-US">
                <a:latin typeface="Consolas" panose="020B0609020204030204" pitchFamily="49" charset="0"/>
              </a:rPr>
            </a:br>
            <a:r>
              <a:rPr lang="en-US">
                <a:latin typeface="Consolas" panose="020B0609020204030204" pitchFamily="49" charset="0"/>
              </a:rPr>
              <a:t>    int month;</a:t>
            </a:r>
            <a:br>
              <a:rPr lang="en-US">
                <a:latin typeface="Consolas" panose="020B0609020204030204" pitchFamily="49" charset="0"/>
              </a:rPr>
            </a:br>
            <a:r>
              <a:rPr lang="en-US">
                <a:latin typeface="Consolas" panose="020B0609020204030204" pitchFamily="49" charset="0"/>
              </a:rPr>
              <a:t>    int year;</a:t>
            </a:r>
          </a:p>
          <a:p>
            <a:r>
              <a:rPr lang="en-US">
                <a:latin typeface="Consolas" panose="020B0609020204030204" pitchFamily="49" charset="0"/>
              </a:rPr>
              <a:t>}; </a:t>
            </a:r>
          </a:p>
        </p:txBody>
      </p:sp>
      <p:sp>
        <p:nvSpPr>
          <p:cNvPr id="6" name="TextBox 5">
            <a:extLst>
              <a:ext uri="{FF2B5EF4-FFF2-40B4-BE49-F238E27FC236}">
                <a16:creationId xmlns:a16="http://schemas.microsoft.com/office/drawing/2014/main" id="{156323D4-8733-86DD-A58F-69D8799A1216}"/>
              </a:ext>
            </a:extLst>
          </p:cNvPr>
          <p:cNvSpPr txBox="1"/>
          <p:nvPr/>
        </p:nvSpPr>
        <p:spPr>
          <a:xfrm>
            <a:off x="9506737" y="1825625"/>
            <a:ext cx="2424199" cy="1323439"/>
          </a:xfrm>
          <a:prstGeom prst="rect">
            <a:avLst/>
          </a:prstGeom>
          <a:solidFill>
            <a:schemeClr val="accent4">
              <a:lumMod val="40000"/>
              <a:lumOff val="60000"/>
            </a:schemeClr>
          </a:solidFill>
        </p:spPr>
        <p:txBody>
          <a:bodyPr wrap="square" rtlCol="0">
            <a:spAutoFit/>
          </a:bodyPr>
          <a:lstStyle/>
          <a:p>
            <a:pPr algn="ctr"/>
            <a:r>
              <a:rPr lang="en-CA" sz="1600"/>
              <a:t>When using object-oriented features of C++, some programmers prefer to use </a:t>
            </a:r>
            <a:r>
              <a:rPr lang="en-CA" sz="1600" b="1">
                <a:latin typeface="Consolas" panose="020B0609020204030204" pitchFamily="49" charset="0"/>
              </a:rPr>
              <a:t>class</a:t>
            </a:r>
            <a:r>
              <a:rPr lang="en-CA" sz="1600"/>
              <a:t> since it signals OOP is being used.</a:t>
            </a:r>
          </a:p>
        </p:txBody>
      </p:sp>
    </p:spTree>
    <p:extLst>
      <p:ext uri="{BB962C8B-B14F-4D97-AF65-F5344CB8AC3E}">
        <p14:creationId xmlns:p14="http://schemas.microsoft.com/office/powerpoint/2010/main" val="2287764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a:t>Object-oriented programming: getters</a:t>
            </a:r>
            <a:endParaRPr lang="en-AU"/>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a:t>Let’s look at a class called </a:t>
            </a:r>
            <a:r>
              <a:rPr lang="en-CA">
                <a:latin typeface="Consolas" panose="020B0609020204030204" pitchFamily="49" charset="0"/>
              </a:rPr>
              <a:t>Date</a:t>
            </a:r>
            <a:r>
              <a:rPr lang="en-CA"/>
              <a:t> that represents a date as </a:t>
            </a:r>
            <a:r>
              <a:rPr lang="en-CA" i="1"/>
              <a:t>(day</a:t>
            </a:r>
            <a:r>
              <a:rPr lang="en-CA"/>
              <a:t>, </a:t>
            </a:r>
            <a:r>
              <a:rPr lang="en-CA" i="1"/>
              <a:t>month</a:t>
            </a:r>
            <a:r>
              <a:rPr lang="en-CA"/>
              <a:t>, </a:t>
            </a:r>
            <a:r>
              <a:rPr lang="en-CA" i="1"/>
              <a:t>year)</a:t>
            </a:r>
          </a:p>
          <a:p>
            <a:r>
              <a:rPr lang="en-CA"/>
              <a:t>1 &lt;= day &lt;= 31</a:t>
            </a:r>
          </a:p>
          <a:p>
            <a:r>
              <a:rPr lang="en-CA"/>
              <a:t>1 &lt;= month &lt;= 12</a:t>
            </a:r>
          </a:p>
          <a:p>
            <a:r>
              <a:rPr lang="en-AU"/>
              <a:t>0 &lt;= year (an int)</a:t>
            </a:r>
          </a:p>
          <a:p>
            <a:pPr marL="0" indent="0">
              <a:buNone/>
            </a:pPr>
            <a:r>
              <a:rPr lang="en-AU"/>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20</a:t>
            </a:fld>
            <a:endParaRPr lang="en-AU"/>
          </a:p>
        </p:txBody>
      </p:sp>
      <p:sp>
        <p:nvSpPr>
          <p:cNvPr id="5" name="TextBox 4">
            <a:extLst>
              <a:ext uri="{FF2B5EF4-FFF2-40B4-BE49-F238E27FC236}">
                <a16:creationId xmlns:a16="http://schemas.microsoft.com/office/drawing/2014/main" id="{00875744-F50D-0EB4-32BD-18E1FE5F2ED3}"/>
              </a:ext>
            </a:extLst>
          </p:cNvPr>
          <p:cNvSpPr txBox="1"/>
          <p:nvPr/>
        </p:nvSpPr>
        <p:spPr>
          <a:xfrm>
            <a:off x="6096000" y="1690688"/>
            <a:ext cx="5715630" cy="3693319"/>
          </a:xfrm>
          <a:prstGeom prst="rect">
            <a:avLst/>
          </a:prstGeom>
          <a:noFill/>
          <a:ln>
            <a:solidFill>
              <a:srgbClr val="FF0000"/>
            </a:solidFill>
          </a:ln>
        </p:spPr>
        <p:txBody>
          <a:bodyPr wrap="square" rtlCol="0">
            <a:spAutoFit/>
          </a:bodyPr>
          <a:lstStyle/>
          <a:p>
            <a:r>
              <a:rPr lang="en-US">
                <a:latin typeface="Consolas" panose="020B0609020204030204" pitchFamily="49" charset="0"/>
              </a:rPr>
              <a:t>class Date {</a:t>
            </a:r>
          </a:p>
          <a:p>
            <a:r>
              <a:rPr lang="en-US">
                <a:solidFill>
                  <a:srgbClr val="FF0000"/>
                </a:solidFill>
                <a:latin typeface="Consolas" panose="020B0609020204030204" pitchFamily="49" charset="0"/>
              </a:rPr>
              <a:t>    int day;</a:t>
            </a:r>
            <a:br>
              <a:rPr lang="en-US">
                <a:solidFill>
                  <a:srgbClr val="FF0000"/>
                </a:solidFill>
                <a:latin typeface="Consolas" panose="020B0609020204030204" pitchFamily="49" charset="0"/>
              </a:rPr>
            </a:br>
            <a:r>
              <a:rPr lang="en-US">
                <a:solidFill>
                  <a:srgbClr val="FF0000"/>
                </a:solidFill>
                <a:latin typeface="Consolas" panose="020B0609020204030204" pitchFamily="49" charset="0"/>
              </a:rPr>
              <a:t>    int month;</a:t>
            </a:r>
            <a:br>
              <a:rPr lang="en-US">
                <a:solidFill>
                  <a:srgbClr val="FF0000"/>
                </a:solidFill>
                <a:latin typeface="Consolas" panose="020B0609020204030204" pitchFamily="49" charset="0"/>
              </a:rPr>
            </a:br>
            <a:r>
              <a:rPr lang="en-US">
                <a:solidFill>
                  <a:srgbClr val="FF0000"/>
                </a:solidFill>
                <a:latin typeface="Consolas" panose="020B0609020204030204" pitchFamily="49" charset="0"/>
              </a:rPr>
              <a:t>    int year;</a:t>
            </a:r>
            <a:br>
              <a:rPr lang="en-US">
                <a:latin typeface="Consolas" panose="020B0609020204030204" pitchFamily="49" charset="0"/>
              </a:rPr>
            </a:br>
            <a:r>
              <a:rPr lang="en-US">
                <a:latin typeface="Consolas" panose="020B0609020204030204" pitchFamily="49" charset="0"/>
              </a:rPr>
              <a:t>public:</a:t>
            </a:r>
          </a:p>
          <a:p>
            <a:r>
              <a:rPr lang="en-US">
                <a:latin typeface="Consolas" panose="020B0609020204030204" pitchFamily="49" charset="0"/>
              </a:rPr>
              <a:t>    </a:t>
            </a:r>
            <a:r>
              <a:rPr lang="en-CA">
                <a:latin typeface="Consolas" panose="020B0609020204030204" pitchFamily="49" charset="0"/>
              </a:rPr>
              <a:t>// …</a:t>
            </a:r>
          </a:p>
          <a:p>
            <a:br>
              <a:rPr lang="en-US">
                <a:latin typeface="Consolas" panose="020B0609020204030204" pitchFamily="49" charset="0"/>
              </a:rPr>
            </a:br>
            <a:r>
              <a:rPr lang="en-US">
                <a:latin typeface="Consolas" panose="020B0609020204030204" pitchFamily="49" charset="0"/>
              </a:rPr>
              <a:t>     int </a:t>
            </a:r>
            <a:r>
              <a:rPr lang="en-US" err="1">
                <a:latin typeface="Consolas" panose="020B0609020204030204" pitchFamily="49" charset="0"/>
              </a:rPr>
              <a:t>get_day</a:t>
            </a:r>
            <a:r>
              <a:rPr lang="en-US">
                <a:latin typeface="Consolas" panose="020B0609020204030204" pitchFamily="49" charset="0"/>
              </a:rPr>
              <a:t>() const { return day; }</a:t>
            </a:r>
            <a:br>
              <a:rPr lang="en-US">
                <a:latin typeface="Consolas" panose="020B0609020204030204" pitchFamily="49" charset="0"/>
              </a:rPr>
            </a:br>
            <a:r>
              <a:rPr lang="en-US">
                <a:latin typeface="Consolas" panose="020B0609020204030204" pitchFamily="49" charset="0"/>
              </a:rPr>
              <a:t>     int </a:t>
            </a:r>
            <a:r>
              <a:rPr lang="en-US" err="1">
                <a:latin typeface="Consolas" panose="020B0609020204030204" pitchFamily="49" charset="0"/>
              </a:rPr>
              <a:t>get_month</a:t>
            </a:r>
            <a:r>
              <a:rPr lang="en-US">
                <a:latin typeface="Consolas" panose="020B0609020204030204" pitchFamily="49" charset="0"/>
              </a:rPr>
              <a:t>() const { return month; }</a:t>
            </a:r>
            <a:br>
              <a:rPr lang="en-US">
                <a:latin typeface="Consolas" panose="020B0609020204030204" pitchFamily="49" charset="0"/>
              </a:rPr>
            </a:br>
            <a:r>
              <a:rPr lang="en-US">
                <a:latin typeface="Consolas" panose="020B0609020204030204" pitchFamily="49" charset="0"/>
              </a:rPr>
              <a:t>     int </a:t>
            </a:r>
            <a:r>
              <a:rPr lang="en-US" err="1">
                <a:latin typeface="Consolas" panose="020B0609020204030204" pitchFamily="49" charset="0"/>
              </a:rPr>
              <a:t>get_year</a:t>
            </a:r>
            <a:r>
              <a:rPr lang="en-US">
                <a:latin typeface="Consolas" panose="020B0609020204030204" pitchFamily="49" charset="0"/>
              </a:rPr>
              <a:t>() const { return year;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a:t>
            </a:r>
            <a:r>
              <a:rPr lang="en-CA">
                <a:latin typeface="Consolas" panose="020B0609020204030204" pitchFamily="49" charset="0"/>
              </a:rPr>
              <a:t>// …</a:t>
            </a:r>
            <a:endParaRPr lang="en-US">
              <a:latin typeface="Consolas" panose="020B0609020204030204" pitchFamily="49" charset="0"/>
            </a:endParaRPr>
          </a:p>
          <a:p>
            <a:r>
              <a:rPr lang="en-US">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698135" y="1825625"/>
            <a:ext cx="3234407" cy="1323439"/>
          </a:xfrm>
          <a:prstGeom prst="rect">
            <a:avLst/>
          </a:prstGeom>
          <a:solidFill>
            <a:schemeClr val="accent4">
              <a:lumMod val="40000"/>
              <a:lumOff val="60000"/>
            </a:schemeClr>
          </a:solidFill>
        </p:spPr>
        <p:txBody>
          <a:bodyPr wrap="square" rtlCol="0">
            <a:spAutoFit/>
          </a:bodyPr>
          <a:lstStyle/>
          <a:p>
            <a:pPr algn="ctr"/>
            <a:r>
              <a:rPr lang="en-CA" sz="1600"/>
              <a:t>These three methods are called </a:t>
            </a:r>
            <a:r>
              <a:rPr lang="en-CA" sz="1600" b="1"/>
              <a:t>getters</a:t>
            </a:r>
            <a:r>
              <a:rPr lang="en-CA" sz="1600"/>
              <a:t>, or </a:t>
            </a:r>
            <a:r>
              <a:rPr lang="en-CA" sz="1600" b="1"/>
              <a:t>accessors</a:t>
            </a:r>
            <a:r>
              <a:rPr lang="en-CA" sz="1600"/>
              <a:t>. They return a value of an object’s variable. Getters are usually don’t modify the object, and so they are usually </a:t>
            </a:r>
            <a:r>
              <a:rPr lang="en-CA" sz="1600">
                <a:latin typeface="Consolas" panose="020B0609020204030204" pitchFamily="49" charset="0"/>
              </a:rPr>
              <a:t>const</a:t>
            </a:r>
            <a:r>
              <a:rPr lang="en-CA" sz="1600"/>
              <a:t>.</a:t>
            </a:r>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830997"/>
          </a:xfrm>
          <a:prstGeom prst="rect">
            <a:avLst/>
          </a:prstGeom>
          <a:noFill/>
          <a:ln>
            <a:solidFill>
              <a:srgbClr val="00B050"/>
            </a:solidFill>
          </a:ln>
        </p:spPr>
        <p:txBody>
          <a:bodyPr wrap="square" rtlCol="0">
            <a:spAutoFit/>
          </a:bodyPr>
          <a:lstStyle/>
          <a:p>
            <a:r>
              <a:rPr lang="en-US" sz="1600">
                <a:latin typeface="Consolas" panose="020B0609020204030204" pitchFamily="49" charset="0"/>
              </a:rPr>
              <a:t>Date d(15, 2, 2024);  // okay</a:t>
            </a:r>
            <a:br>
              <a:rPr lang="en-US" sz="1600">
                <a:latin typeface="Consolas" panose="020B0609020204030204" pitchFamily="49" charset="0"/>
              </a:rPr>
            </a:br>
            <a:r>
              <a:rPr lang="en-US" sz="1600">
                <a:latin typeface="Consolas" panose="020B0609020204030204" pitchFamily="49" charset="0"/>
              </a:rPr>
              <a:t>cout &lt;&lt; </a:t>
            </a:r>
            <a:r>
              <a:rPr lang="en-US" sz="1600" err="1">
                <a:latin typeface="Consolas" panose="020B0609020204030204" pitchFamily="49" charset="0"/>
              </a:rPr>
              <a:t>d.day</a:t>
            </a:r>
            <a:r>
              <a:rPr lang="en-US" sz="1600">
                <a:latin typeface="Consolas" panose="020B0609020204030204" pitchFamily="49" charset="0"/>
              </a:rPr>
              <a:t>;        // </a:t>
            </a:r>
            <a:r>
              <a:rPr lang="en-US" sz="1600">
                <a:solidFill>
                  <a:srgbClr val="FF0000"/>
                </a:solidFill>
                <a:latin typeface="Consolas" panose="020B0609020204030204" pitchFamily="49" charset="0"/>
              </a:rPr>
              <a:t>compiler error!</a:t>
            </a:r>
            <a:br>
              <a:rPr lang="en-US" sz="1600">
                <a:solidFill>
                  <a:srgbClr val="FF0000"/>
                </a:solidFill>
                <a:latin typeface="Consolas" panose="020B0609020204030204" pitchFamily="49" charset="0"/>
              </a:rPr>
            </a:br>
            <a:r>
              <a:rPr lang="en-US" sz="1600">
                <a:latin typeface="Consolas" panose="020B0609020204030204" pitchFamily="49" charset="0"/>
              </a:rPr>
              <a:t>cout &lt;&lt; </a:t>
            </a:r>
            <a:r>
              <a:rPr lang="en-US" sz="1600" err="1">
                <a:latin typeface="Consolas" panose="020B0609020204030204" pitchFamily="49" charset="0"/>
              </a:rPr>
              <a:t>d.get_day</a:t>
            </a:r>
            <a:r>
              <a:rPr lang="en-US" sz="1600">
                <a:latin typeface="Consolas" panose="020B0609020204030204" pitchFamily="49" charset="0"/>
              </a:rPr>
              <a:t>();  // okay</a:t>
            </a:r>
          </a:p>
        </p:txBody>
      </p:sp>
      <p:sp>
        <p:nvSpPr>
          <p:cNvPr id="6" name="Rectangle: Rounded Corners 5">
            <a:extLst>
              <a:ext uri="{FF2B5EF4-FFF2-40B4-BE49-F238E27FC236}">
                <a16:creationId xmlns:a16="http://schemas.microsoft.com/office/drawing/2014/main" id="{0C902F19-D220-16D2-D542-A46DBB54DDF4}"/>
              </a:ext>
            </a:extLst>
          </p:cNvPr>
          <p:cNvSpPr/>
          <p:nvPr/>
        </p:nvSpPr>
        <p:spPr>
          <a:xfrm>
            <a:off x="6551940" y="3537347"/>
            <a:ext cx="5161448" cy="1110883"/>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Arrow Connector 9">
            <a:extLst>
              <a:ext uri="{FF2B5EF4-FFF2-40B4-BE49-F238E27FC236}">
                <a16:creationId xmlns:a16="http://schemas.microsoft.com/office/drawing/2014/main" id="{6924679F-C42B-3A1F-8CCB-C4D6C8B24B70}"/>
              </a:ext>
            </a:extLst>
          </p:cNvPr>
          <p:cNvCxnSpPr>
            <a:cxnSpLocks/>
            <a:stCxn id="13" idx="2"/>
          </p:cNvCxnSpPr>
          <p:nvPr/>
        </p:nvCxnSpPr>
        <p:spPr>
          <a:xfrm flipH="1">
            <a:off x="9741005" y="3149064"/>
            <a:ext cx="574334" cy="388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3F0D2376-C5D1-7A05-FF1E-F4853EFAF371}"/>
                  </a:ext>
                </a:extLst>
              </p14:cNvPr>
              <p14:cNvContentPartPr/>
              <p14:nvPr/>
            </p14:nvContentPartPr>
            <p14:xfrm>
              <a:off x="5576760" y="1986840"/>
              <a:ext cx="5685840" cy="4377600"/>
            </p14:xfrm>
          </p:contentPart>
        </mc:Choice>
        <mc:Fallback>
          <p:pic>
            <p:nvPicPr>
              <p:cNvPr id="7" name="Ink 6">
                <a:extLst>
                  <a:ext uri="{FF2B5EF4-FFF2-40B4-BE49-F238E27FC236}">
                    <a16:creationId xmlns:a16="http://schemas.microsoft.com/office/drawing/2014/main" id="{3F0D2376-C5D1-7A05-FF1E-F4853EFAF371}"/>
                  </a:ext>
                </a:extLst>
              </p:cNvPr>
              <p:cNvPicPr/>
              <p:nvPr/>
            </p:nvPicPr>
            <p:blipFill>
              <a:blip r:embed="rId3"/>
              <a:stretch>
                <a:fillRect/>
              </a:stretch>
            </p:blipFill>
            <p:spPr>
              <a:xfrm>
                <a:off x="5567400" y="1977480"/>
                <a:ext cx="5704560" cy="4396320"/>
              </a:xfrm>
              <a:prstGeom prst="rect">
                <a:avLst/>
              </a:prstGeom>
            </p:spPr>
          </p:pic>
        </mc:Fallback>
      </mc:AlternateContent>
    </p:spTree>
    <p:extLst>
      <p:ext uri="{BB962C8B-B14F-4D97-AF65-F5344CB8AC3E}">
        <p14:creationId xmlns:p14="http://schemas.microsoft.com/office/powerpoint/2010/main" val="3080840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a:t>Object-oriented programming: getters</a:t>
            </a:r>
            <a:endParaRPr lang="en-AU"/>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a:t>Let’s look at a class called </a:t>
            </a:r>
            <a:r>
              <a:rPr lang="en-CA">
                <a:latin typeface="Consolas" panose="020B0609020204030204" pitchFamily="49" charset="0"/>
              </a:rPr>
              <a:t>Date</a:t>
            </a:r>
            <a:r>
              <a:rPr lang="en-CA"/>
              <a:t> that represents a date as </a:t>
            </a:r>
            <a:r>
              <a:rPr lang="en-CA" i="1"/>
              <a:t>(day</a:t>
            </a:r>
            <a:r>
              <a:rPr lang="en-CA"/>
              <a:t>, </a:t>
            </a:r>
            <a:r>
              <a:rPr lang="en-CA" i="1"/>
              <a:t>month</a:t>
            </a:r>
            <a:r>
              <a:rPr lang="en-CA"/>
              <a:t>, </a:t>
            </a:r>
            <a:r>
              <a:rPr lang="en-CA" i="1"/>
              <a:t>year)</a:t>
            </a:r>
          </a:p>
          <a:p>
            <a:r>
              <a:rPr lang="en-CA"/>
              <a:t>1 &lt;= day &lt;= 31</a:t>
            </a:r>
          </a:p>
          <a:p>
            <a:r>
              <a:rPr lang="en-CA"/>
              <a:t>1 &lt;= month &lt;= 12</a:t>
            </a:r>
          </a:p>
          <a:p>
            <a:r>
              <a:rPr lang="en-AU"/>
              <a:t>0 &lt;= year (an int)</a:t>
            </a:r>
          </a:p>
          <a:p>
            <a:pPr marL="0" indent="0">
              <a:buNone/>
            </a:pPr>
            <a:r>
              <a:rPr lang="en-AU"/>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21</a:t>
            </a:fld>
            <a:endParaRPr lang="en-AU"/>
          </a:p>
        </p:txBody>
      </p:sp>
      <p:sp>
        <p:nvSpPr>
          <p:cNvPr id="5" name="TextBox 4">
            <a:extLst>
              <a:ext uri="{FF2B5EF4-FFF2-40B4-BE49-F238E27FC236}">
                <a16:creationId xmlns:a16="http://schemas.microsoft.com/office/drawing/2014/main" id="{00875744-F50D-0EB4-32BD-18E1FE5F2ED3}"/>
              </a:ext>
            </a:extLst>
          </p:cNvPr>
          <p:cNvSpPr txBox="1"/>
          <p:nvPr/>
        </p:nvSpPr>
        <p:spPr>
          <a:xfrm>
            <a:off x="6096000" y="1690688"/>
            <a:ext cx="5715630" cy="3693319"/>
          </a:xfrm>
          <a:prstGeom prst="rect">
            <a:avLst/>
          </a:prstGeom>
          <a:noFill/>
          <a:ln>
            <a:solidFill>
              <a:srgbClr val="FF0000"/>
            </a:solidFill>
          </a:ln>
        </p:spPr>
        <p:txBody>
          <a:bodyPr wrap="square" rtlCol="0">
            <a:spAutoFit/>
          </a:bodyPr>
          <a:lstStyle/>
          <a:p>
            <a:r>
              <a:rPr lang="en-US">
                <a:latin typeface="Consolas" panose="020B0609020204030204" pitchFamily="49" charset="0"/>
              </a:rPr>
              <a:t>class Date {</a:t>
            </a:r>
          </a:p>
          <a:p>
            <a:r>
              <a:rPr lang="en-US">
                <a:solidFill>
                  <a:srgbClr val="FF0000"/>
                </a:solidFill>
                <a:latin typeface="Consolas" panose="020B0609020204030204" pitchFamily="49" charset="0"/>
              </a:rPr>
              <a:t>    int day;</a:t>
            </a:r>
            <a:br>
              <a:rPr lang="en-US">
                <a:solidFill>
                  <a:srgbClr val="FF0000"/>
                </a:solidFill>
                <a:latin typeface="Consolas" panose="020B0609020204030204" pitchFamily="49" charset="0"/>
              </a:rPr>
            </a:br>
            <a:r>
              <a:rPr lang="en-US">
                <a:solidFill>
                  <a:srgbClr val="FF0000"/>
                </a:solidFill>
                <a:latin typeface="Consolas" panose="020B0609020204030204" pitchFamily="49" charset="0"/>
              </a:rPr>
              <a:t>    int month;</a:t>
            </a:r>
            <a:br>
              <a:rPr lang="en-US">
                <a:solidFill>
                  <a:srgbClr val="FF0000"/>
                </a:solidFill>
                <a:latin typeface="Consolas" panose="020B0609020204030204" pitchFamily="49" charset="0"/>
              </a:rPr>
            </a:br>
            <a:r>
              <a:rPr lang="en-US">
                <a:solidFill>
                  <a:srgbClr val="FF0000"/>
                </a:solidFill>
                <a:latin typeface="Consolas" panose="020B0609020204030204" pitchFamily="49" charset="0"/>
              </a:rPr>
              <a:t>    int year;</a:t>
            </a:r>
            <a:br>
              <a:rPr lang="en-US">
                <a:latin typeface="Consolas" panose="020B0609020204030204" pitchFamily="49" charset="0"/>
              </a:rPr>
            </a:br>
            <a:r>
              <a:rPr lang="en-US">
                <a:latin typeface="Consolas" panose="020B0609020204030204" pitchFamily="49" charset="0"/>
              </a:rPr>
              <a:t>public:</a:t>
            </a:r>
          </a:p>
          <a:p>
            <a:r>
              <a:rPr lang="en-US">
                <a:latin typeface="Consolas" panose="020B0609020204030204" pitchFamily="49" charset="0"/>
              </a:rPr>
              <a:t>    </a:t>
            </a:r>
            <a:r>
              <a:rPr lang="en-CA">
                <a:latin typeface="Consolas" panose="020B0609020204030204" pitchFamily="49" charset="0"/>
              </a:rPr>
              <a:t>// …</a:t>
            </a:r>
          </a:p>
          <a:p>
            <a:br>
              <a:rPr lang="en-US">
                <a:latin typeface="Consolas" panose="020B0609020204030204" pitchFamily="49" charset="0"/>
              </a:rPr>
            </a:br>
            <a:r>
              <a:rPr lang="en-US">
                <a:latin typeface="Consolas" panose="020B0609020204030204" pitchFamily="49" charset="0"/>
              </a:rPr>
              <a:t>     int </a:t>
            </a:r>
            <a:r>
              <a:rPr lang="en-US" err="1">
                <a:latin typeface="Consolas" panose="020B0609020204030204" pitchFamily="49" charset="0"/>
              </a:rPr>
              <a:t>get_day</a:t>
            </a:r>
            <a:r>
              <a:rPr lang="en-US">
                <a:latin typeface="Consolas" panose="020B0609020204030204" pitchFamily="49" charset="0"/>
              </a:rPr>
              <a:t>() const { return day; }</a:t>
            </a:r>
            <a:br>
              <a:rPr lang="en-US">
                <a:latin typeface="Consolas" panose="020B0609020204030204" pitchFamily="49" charset="0"/>
              </a:rPr>
            </a:br>
            <a:r>
              <a:rPr lang="en-US">
                <a:latin typeface="Consolas" panose="020B0609020204030204" pitchFamily="49" charset="0"/>
              </a:rPr>
              <a:t>     int </a:t>
            </a:r>
            <a:r>
              <a:rPr lang="en-US" err="1">
                <a:latin typeface="Consolas" panose="020B0609020204030204" pitchFamily="49" charset="0"/>
              </a:rPr>
              <a:t>get_month</a:t>
            </a:r>
            <a:r>
              <a:rPr lang="en-US">
                <a:latin typeface="Consolas" panose="020B0609020204030204" pitchFamily="49" charset="0"/>
              </a:rPr>
              <a:t>() const { return month; }</a:t>
            </a:r>
            <a:br>
              <a:rPr lang="en-US">
                <a:latin typeface="Consolas" panose="020B0609020204030204" pitchFamily="49" charset="0"/>
              </a:rPr>
            </a:br>
            <a:r>
              <a:rPr lang="en-US">
                <a:latin typeface="Consolas" panose="020B0609020204030204" pitchFamily="49" charset="0"/>
              </a:rPr>
              <a:t>     int </a:t>
            </a:r>
            <a:r>
              <a:rPr lang="en-US" err="1">
                <a:latin typeface="Consolas" panose="020B0609020204030204" pitchFamily="49" charset="0"/>
              </a:rPr>
              <a:t>get_year</a:t>
            </a:r>
            <a:r>
              <a:rPr lang="en-US">
                <a:latin typeface="Consolas" panose="020B0609020204030204" pitchFamily="49" charset="0"/>
              </a:rPr>
              <a:t>() const { return year;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a:t>
            </a:r>
            <a:r>
              <a:rPr lang="en-CA">
                <a:latin typeface="Consolas" panose="020B0609020204030204" pitchFamily="49" charset="0"/>
              </a:rPr>
              <a:t>// …</a:t>
            </a:r>
            <a:endParaRPr lang="en-US">
              <a:latin typeface="Consolas" panose="020B0609020204030204" pitchFamily="49" charset="0"/>
            </a:endParaRPr>
          </a:p>
          <a:p>
            <a:r>
              <a:rPr lang="en-US">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509211" y="1825625"/>
            <a:ext cx="2584501" cy="1077218"/>
          </a:xfrm>
          <a:prstGeom prst="rect">
            <a:avLst/>
          </a:prstGeom>
          <a:solidFill>
            <a:schemeClr val="accent4">
              <a:lumMod val="40000"/>
              <a:lumOff val="60000"/>
            </a:schemeClr>
          </a:solidFill>
        </p:spPr>
        <p:txBody>
          <a:bodyPr wrap="square" rtlCol="0">
            <a:spAutoFit/>
          </a:bodyPr>
          <a:lstStyle/>
          <a:p>
            <a:pPr algn="ctr"/>
            <a:r>
              <a:rPr lang="en-CA" sz="1600" b="1"/>
              <a:t>Important!</a:t>
            </a:r>
          </a:p>
          <a:p>
            <a:pPr algn="ctr"/>
            <a:r>
              <a:rPr lang="en-CA" sz="1600"/>
              <a:t>A getter does </a:t>
            </a:r>
            <a:r>
              <a:rPr lang="en-CA" sz="1600" i="1"/>
              <a:t>not</a:t>
            </a:r>
            <a:r>
              <a:rPr lang="en-CA" sz="1600"/>
              <a:t> need to </a:t>
            </a:r>
            <a:r>
              <a:rPr lang="en-CA" sz="1600" i="1"/>
              <a:t>just</a:t>
            </a:r>
            <a:r>
              <a:rPr lang="en-CA" sz="1600"/>
              <a:t> return a variable. It can run any necessary code.</a:t>
            </a:r>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830997"/>
          </a:xfrm>
          <a:prstGeom prst="rect">
            <a:avLst/>
          </a:prstGeom>
          <a:noFill/>
          <a:ln>
            <a:solidFill>
              <a:srgbClr val="00B050"/>
            </a:solidFill>
          </a:ln>
        </p:spPr>
        <p:txBody>
          <a:bodyPr wrap="square" rtlCol="0">
            <a:spAutoFit/>
          </a:bodyPr>
          <a:lstStyle/>
          <a:p>
            <a:r>
              <a:rPr lang="en-US" sz="1600">
                <a:latin typeface="Consolas" panose="020B0609020204030204" pitchFamily="49" charset="0"/>
              </a:rPr>
              <a:t>Date d(15, 2, 2024);  // okay</a:t>
            </a:r>
            <a:br>
              <a:rPr lang="en-US" sz="1600">
                <a:latin typeface="Consolas" panose="020B0609020204030204" pitchFamily="49" charset="0"/>
              </a:rPr>
            </a:br>
            <a:r>
              <a:rPr lang="en-US" sz="1600">
                <a:latin typeface="Consolas" panose="020B0609020204030204" pitchFamily="49" charset="0"/>
              </a:rPr>
              <a:t>cout &lt;&lt; </a:t>
            </a:r>
            <a:r>
              <a:rPr lang="en-US" sz="1600" err="1">
                <a:latin typeface="Consolas" panose="020B0609020204030204" pitchFamily="49" charset="0"/>
              </a:rPr>
              <a:t>d.day</a:t>
            </a:r>
            <a:r>
              <a:rPr lang="en-US" sz="1600">
                <a:latin typeface="Consolas" panose="020B0609020204030204" pitchFamily="49" charset="0"/>
              </a:rPr>
              <a:t>;        // </a:t>
            </a:r>
            <a:r>
              <a:rPr lang="en-US" sz="1600">
                <a:solidFill>
                  <a:srgbClr val="FF0000"/>
                </a:solidFill>
                <a:latin typeface="Consolas" panose="020B0609020204030204" pitchFamily="49" charset="0"/>
              </a:rPr>
              <a:t>compiler error!</a:t>
            </a:r>
            <a:br>
              <a:rPr lang="en-US" sz="1600">
                <a:solidFill>
                  <a:srgbClr val="FF0000"/>
                </a:solidFill>
                <a:latin typeface="Consolas" panose="020B0609020204030204" pitchFamily="49" charset="0"/>
              </a:rPr>
            </a:br>
            <a:r>
              <a:rPr lang="en-US" sz="1600">
                <a:latin typeface="Consolas" panose="020B0609020204030204" pitchFamily="49" charset="0"/>
              </a:rPr>
              <a:t>cout &lt;&lt; </a:t>
            </a:r>
            <a:r>
              <a:rPr lang="en-US" sz="1600" err="1">
                <a:latin typeface="Consolas" panose="020B0609020204030204" pitchFamily="49" charset="0"/>
              </a:rPr>
              <a:t>d.get_day</a:t>
            </a:r>
            <a:r>
              <a:rPr lang="en-US" sz="1600">
                <a:latin typeface="Consolas" panose="020B0609020204030204" pitchFamily="49" charset="0"/>
              </a:rPr>
              <a:t>();  // okay</a:t>
            </a:r>
          </a:p>
        </p:txBody>
      </p:sp>
      <p:sp>
        <p:nvSpPr>
          <p:cNvPr id="6" name="Rectangle: Rounded Corners 5">
            <a:extLst>
              <a:ext uri="{FF2B5EF4-FFF2-40B4-BE49-F238E27FC236}">
                <a16:creationId xmlns:a16="http://schemas.microsoft.com/office/drawing/2014/main" id="{0C902F19-D220-16D2-D542-A46DBB54DDF4}"/>
              </a:ext>
            </a:extLst>
          </p:cNvPr>
          <p:cNvSpPr/>
          <p:nvPr/>
        </p:nvSpPr>
        <p:spPr>
          <a:xfrm>
            <a:off x="6551940" y="3537347"/>
            <a:ext cx="5161448" cy="1110883"/>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Arrow Connector 9">
            <a:extLst>
              <a:ext uri="{FF2B5EF4-FFF2-40B4-BE49-F238E27FC236}">
                <a16:creationId xmlns:a16="http://schemas.microsoft.com/office/drawing/2014/main" id="{6924679F-C42B-3A1F-8CCB-C4D6C8B24B70}"/>
              </a:ext>
            </a:extLst>
          </p:cNvPr>
          <p:cNvCxnSpPr>
            <a:cxnSpLocks/>
            <a:stCxn id="13" idx="2"/>
          </p:cNvCxnSpPr>
          <p:nvPr/>
        </p:nvCxnSpPr>
        <p:spPr>
          <a:xfrm flipH="1">
            <a:off x="9741005" y="2902843"/>
            <a:ext cx="60457" cy="634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B37FC018-02C4-49A8-F1B2-5326B771E1E9}"/>
                  </a:ext>
                </a:extLst>
              </p14:cNvPr>
              <p14:cNvContentPartPr/>
              <p14:nvPr/>
            </p14:nvContentPartPr>
            <p14:xfrm>
              <a:off x="9185760" y="-42840"/>
              <a:ext cx="2376000" cy="4084200"/>
            </p14:xfrm>
          </p:contentPart>
        </mc:Choice>
        <mc:Fallback>
          <p:pic>
            <p:nvPicPr>
              <p:cNvPr id="7" name="Ink 6">
                <a:extLst>
                  <a:ext uri="{FF2B5EF4-FFF2-40B4-BE49-F238E27FC236}">
                    <a16:creationId xmlns:a16="http://schemas.microsoft.com/office/drawing/2014/main" id="{B37FC018-02C4-49A8-F1B2-5326B771E1E9}"/>
                  </a:ext>
                </a:extLst>
              </p:cNvPr>
              <p:cNvPicPr/>
              <p:nvPr/>
            </p:nvPicPr>
            <p:blipFill>
              <a:blip r:embed="rId3"/>
              <a:stretch>
                <a:fillRect/>
              </a:stretch>
            </p:blipFill>
            <p:spPr>
              <a:xfrm>
                <a:off x="9176400" y="-52200"/>
                <a:ext cx="2394720" cy="4102920"/>
              </a:xfrm>
              <a:prstGeom prst="rect">
                <a:avLst/>
              </a:prstGeom>
            </p:spPr>
          </p:pic>
        </mc:Fallback>
      </mc:AlternateContent>
    </p:spTree>
    <p:extLst>
      <p:ext uri="{BB962C8B-B14F-4D97-AF65-F5344CB8AC3E}">
        <p14:creationId xmlns:p14="http://schemas.microsoft.com/office/powerpoint/2010/main" val="2637678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a:t>Object-oriented programming: getters</a:t>
            </a:r>
            <a:endParaRPr lang="en-AU"/>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a:t>Let’s look at a class called </a:t>
            </a:r>
            <a:r>
              <a:rPr lang="en-CA">
                <a:latin typeface="Consolas" panose="020B0609020204030204" pitchFamily="49" charset="0"/>
              </a:rPr>
              <a:t>Date</a:t>
            </a:r>
            <a:r>
              <a:rPr lang="en-CA"/>
              <a:t> that represents a date as </a:t>
            </a:r>
            <a:r>
              <a:rPr lang="en-CA" i="1"/>
              <a:t>(day</a:t>
            </a:r>
            <a:r>
              <a:rPr lang="en-CA"/>
              <a:t>, </a:t>
            </a:r>
            <a:r>
              <a:rPr lang="en-CA" i="1"/>
              <a:t>month</a:t>
            </a:r>
            <a:r>
              <a:rPr lang="en-CA"/>
              <a:t>, </a:t>
            </a:r>
            <a:r>
              <a:rPr lang="en-CA" i="1"/>
              <a:t>year)</a:t>
            </a:r>
          </a:p>
          <a:p>
            <a:r>
              <a:rPr lang="en-CA"/>
              <a:t>1 &lt;= day &lt;= 31</a:t>
            </a:r>
          </a:p>
          <a:p>
            <a:r>
              <a:rPr lang="en-CA"/>
              <a:t>1 &lt;= month &lt;= 12</a:t>
            </a:r>
          </a:p>
          <a:p>
            <a:r>
              <a:rPr lang="en-AU"/>
              <a:t>0 &lt;= year (an int)</a:t>
            </a:r>
          </a:p>
          <a:p>
            <a:pPr marL="0" indent="0">
              <a:buNone/>
            </a:pPr>
            <a:r>
              <a:rPr lang="en-AU"/>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22</a:t>
            </a:fld>
            <a:endParaRPr lang="en-AU"/>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693319"/>
          </a:xfrm>
          <a:prstGeom prst="rect">
            <a:avLst/>
          </a:prstGeom>
          <a:noFill/>
          <a:ln>
            <a:solidFill>
              <a:srgbClr val="FF0000"/>
            </a:solidFill>
          </a:ln>
        </p:spPr>
        <p:txBody>
          <a:bodyPr wrap="square" rtlCol="0">
            <a:spAutoFit/>
          </a:bodyPr>
          <a:lstStyle/>
          <a:p>
            <a:r>
              <a:rPr lang="en-US">
                <a:latin typeface="Consolas" panose="020B0609020204030204" pitchFamily="49" charset="0"/>
              </a:rPr>
              <a:t>class Date {</a:t>
            </a:r>
          </a:p>
          <a:p>
            <a:r>
              <a:rPr lang="en-US">
                <a:latin typeface="Consolas" panose="020B0609020204030204" pitchFamily="49" charset="0"/>
              </a:rPr>
              <a:t>    int day;</a:t>
            </a:r>
            <a:br>
              <a:rPr lang="en-US">
                <a:latin typeface="Consolas" panose="020B0609020204030204" pitchFamily="49" charset="0"/>
              </a:rPr>
            </a:br>
            <a:r>
              <a:rPr lang="en-US">
                <a:latin typeface="Consolas" panose="020B0609020204030204" pitchFamily="49" charset="0"/>
              </a:rPr>
              <a:t>    int month;</a:t>
            </a:r>
            <a:br>
              <a:rPr lang="en-US">
                <a:latin typeface="Consolas" panose="020B0609020204030204" pitchFamily="49" charset="0"/>
              </a:rPr>
            </a:br>
            <a:r>
              <a:rPr lang="en-US">
                <a:latin typeface="Consolas" panose="020B0609020204030204" pitchFamily="49" charset="0"/>
              </a:rPr>
              <a:t>    int year;</a:t>
            </a:r>
            <a:br>
              <a:rPr lang="en-US">
                <a:latin typeface="Consolas" panose="020B0609020204030204" pitchFamily="49" charset="0"/>
              </a:rPr>
            </a:br>
            <a:r>
              <a:rPr lang="en-US">
                <a:solidFill>
                  <a:srgbClr val="FF0000"/>
                </a:solidFill>
                <a:latin typeface="Consolas" panose="020B0609020204030204" pitchFamily="49" charset="0"/>
              </a:rPr>
              <a:t>    const string </a:t>
            </a:r>
            <a:r>
              <a:rPr lang="en-US" err="1">
                <a:solidFill>
                  <a:srgbClr val="FF0000"/>
                </a:solidFill>
                <a:latin typeface="Consolas" panose="020B0609020204030204" pitchFamily="49" charset="0"/>
              </a:rPr>
              <a:t>short_month_names</a:t>
            </a:r>
            <a:r>
              <a:rPr lang="en-US">
                <a:solidFill>
                  <a:srgbClr val="FF0000"/>
                </a:solidFill>
                <a:latin typeface="Consolas" panose="020B0609020204030204" pitchFamily="49" charset="0"/>
              </a:rPr>
              <a:t>[] = </a:t>
            </a:r>
            <a:br>
              <a:rPr lang="en-US">
                <a:solidFill>
                  <a:srgbClr val="FF0000"/>
                </a:solidFill>
                <a:latin typeface="Consolas" panose="020B0609020204030204" pitchFamily="49" charset="0"/>
              </a:rPr>
            </a:br>
            <a:r>
              <a:rPr lang="en-US">
                <a:solidFill>
                  <a:srgbClr val="FF0000"/>
                </a:solidFill>
                <a:latin typeface="Consolas" panose="020B0609020204030204" pitchFamily="49" charset="0"/>
              </a:rPr>
              <a:t>      {"Jan", "Feb", …, "Dec"};</a:t>
            </a:r>
            <a:r>
              <a:rPr lang="en-US">
                <a:latin typeface="Consolas" panose="020B0609020204030204" pitchFamily="49" charset="0"/>
              </a:rPr>
              <a:t>                               </a:t>
            </a:r>
          </a:p>
          <a:p>
            <a:r>
              <a:rPr lang="en-US">
                <a:latin typeface="Consolas" panose="020B0609020204030204" pitchFamily="49" charset="0"/>
              </a:rPr>
              <a:t>public:</a:t>
            </a:r>
          </a:p>
          <a:p>
            <a:r>
              <a:rPr lang="en-US">
                <a:latin typeface="Consolas" panose="020B0609020204030204" pitchFamily="49" charset="0"/>
              </a:rPr>
              <a:t>   // …</a:t>
            </a:r>
          </a:p>
          <a:p>
            <a:r>
              <a:rPr lang="en-US">
                <a:solidFill>
                  <a:srgbClr val="FF0000"/>
                </a:solidFill>
                <a:latin typeface="Consolas" panose="020B0609020204030204" pitchFamily="49" charset="0"/>
              </a:rPr>
              <a:t>   string </a:t>
            </a:r>
            <a:r>
              <a:rPr lang="en-US" err="1">
                <a:solidFill>
                  <a:srgbClr val="FF0000"/>
                </a:solidFill>
                <a:latin typeface="Consolas" panose="020B0609020204030204" pitchFamily="49" charset="0"/>
              </a:rPr>
              <a:t>get_short_month_name</a:t>
            </a:r>
            <a:r>
              <a:rPr lang="en-US">
                <a:solidFill>
                  <a:srgbClr val="FF0000"/>
                </a:solidFill>
                <a:latin typeface="Consolas" panose="020B0609020204030204" pitchFamily="49" charset="0"/>
              </a:rPr>
              <a:t>() const {</a:t>
            </a:r>
            <a:br>
              <a:rPr lang="en-US">
                <a:solidFill>
                  <a:srgbClr val="FF0000"/>
                </a:solidFill>
                <a:latin typeface="Consolas" panose="020B0609020204030204" pitchFamily="49" charset="0"/>
              </a:rPr>
            </a:br>
            <a:r>
              <a:rPr lang="en-US">
                <a:solidFill>
                  <a:srgbClr val="FF0000"/>
                </a:solidFill>
                <a:latin typeface="Consolas" panose="020B0609020204030204" pitchFamily="49" charset="0"/>
              </a:rPr>
              <a:t>      return </a:t>
            </a:r>
            <a:r>
              <a:rPr lang="en-US" err="1">
                <a:solidFill>
                  <a:srgbClr val="FF0000"/>
                </a:solidFill>
                <a:latin typeface="Consolas" panose="020B0609020204030204" pitchFamily="49" charset="0"/>
              </a:rPr>
              <a:t>short_month_names</a:t>
            </a:r>
            <a:r>
              <a:rPr lang="en-US">
                <a:solidFill>
                  <a:srgbClr val="FF0000"/>
                </a:solidFill>
                <a:latin typeface="Consolas" panose="020B0609020204030204" pitchFamily="49" charset="0"/>
              </a:rPr>
              <a:t>[month-1];</a:t>
            </a:r>
          </a:p>
          <a:p>
            <a:r>
              <a:rPr lang="en-US">
                <a:solidFill>
                  <a:srgbClr val="FF0000"/>
                </a:solidFill>
                <a:latin typeface="Consolas" panose="020B0609020204030204" pitchFamily="49" charset="0"/>
              </a:rPr>
              <a:t>   }</a:t>
            </a:r>
          </a:p>
          <a:p>
            <a:r>
              <a:rPr lang="en-US">
                <a:latin typeface="Consolas" panose="020B0609020204030204" pitchFamily="49" charset="0"/>
              </a:rPr>
              <a:t>   // …</a:t>
            </a:r>
          </a:p>
          <a:p>
            <a:r>
              <a:rPr lang="en-US">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2160051" y="5525353"/>
            <a:ext cx="3176469" cy="830997"/>
          </a:xfrm>
          <a:prstGeom prst="rect">
            <a:avLst/>
          </a:prstGeom>
          <a:solidFill>
            <a:schemeClr val="accent4">
              <a:lumMod val="40000"/>
              <a:lumOff val="60000"/>
            </a:schemeClr>
          </a:solidFill>
        </p:spPr>
        <p:txBody>
          <a:bodyPr wrap="square" rtlCol="0">
            <a:spAutoFit/>
          </a:bodyPr>
          <a:lstStyle/>
          <a:p>
            <a:pPr algn="ctr"/>
            <a:r>
              <a:rPr lang="en-CA" sz="1600"/>
              <a:t>Note how straightforward and obvious the names are: this is an example of </a:t>
            </a:r>
            <a:r>
              <a:rPr lang="en-CA" sz="1600" b="1"/>
              <a:t>self-documenting code</a:t>
            </a:r>
            <a:r>
              <a:rPr lang="en-CA" sz="1600"/>
              <a:t>.</a:t>
            </a:r>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584775"/>
          </a:xfrm>
          <a:prstGeom prst="rect">
            <a:avLst/>
          </a:prstGeom>
          <a:noFill/>
          <a:ln>
            <a:solidFill>
              <a:srgbClr val="00B050"/>
            </a:solidFill>
          </a:ln>
        </p:spPr>
        <p:txBody>
          <a:bodyPr wrap="square" rtlCol="0">
            <a:spAutoFit/>
          </a:bodyPr>
          <a:lstStyle/>
          <a:p>
            <a:r>
              <a:rPr lang="en-US" sz="1600">
                <a:latin typeface="Consolas" panose="020B0609020204030204" pitchFamily="49" charset="0"/>
              </a:rPr>
              <a:t>Date d(15, 2, 2024);  // okay</a:t>
            </a:r>
            <a:br>
              <a:rPr lang="en-US" sz="1600">
                <a:latin typeface="Consolas" panose="020B0609020204030204" pitchFamily="49" charset="0"/>
              </a:rPr>
            </a:br>
            <a:r>
              <a:rPr lang="en-US" sz="1600">
                <a:latin typeface="Consolas" panose="020B0609020204030204" pitchFamily="49" charset="0"/>
              </a:rPr>
              <a:t>cout &lt;&lt; </a:t>
            </a:r>
            <a:r>
              <a:rPr lang="en-US" sz="1600" err="1">
                <a:latin typeface="Consolas" panose="020B0609020204030204" pitchFamily="49" charset="0"/>
              </a:rPr>
              <a:t>d.get_short_month_name</a:t>
            </a:r>
            <a:r>
              <a:rPr lang="en-US" sz="1600">
                <a:latin typeface="Consolas" panose="020B0609020204030204" pitchFamily="49" charset="0"/>
              </a:rPr>
              <a:t>();  // Feb </a:t>
            </a:r>
          </a:p>
        </p:txBody>
      </p:sp>
      <p:cxnSp>
        <p:nvCxnSpPr>
          <p:cNvPr id="10" name="Straight Arrow Connector 9">
            <a:extLst>
              <a:ext uri="{FF2B5EF4-FFF2-40B4-BE49-F238E27FC236}">
                <a16:creationId xmlns:a16="http://schemas.microsoft.com/office/drawing/2014/main" id="{6924679F-C42B-3A1F-8CCB-C4D6C8B24B70}"/>
              </a:ext>
            </a:extLst>
          </p:cNvPr>
          <p:cNvCxnSpPr>
            <a:cxnSpLocks/>
            <a:stCxn id="13" idx="3"/>
          </p:cNvCxnSpPr>
          <p:nvPr/>
        </p:nvCxnSpPr>
        <p:spPr>
          <a:xfrm flipV="1">
            <a:off x="5336520" y="4541772"/>
            <a:ext cx="2605913" cy="1399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58E97F9D-92E9-FB46-BE60-8914D22208BC}"/>
                  </a:ext>
                </a:extLst>
              </p14:cNvPr>
              <p14:cNvContentPartPr/>
              <p14:nvPr/>
            </p14:nvContentPartPr>
            <p14:xfrm>
              <a:off x="6391080" y="284400"/>
              <a:ext cx="5172480" cy="4575600"/>
            </p14:xfrm>
          </p:contentPart>
        </mc:Choice>
        <mc:Fallback>
          <p:pic>
            <p:nvPicPr>
              <p:cNvPr id="6" name="Ink 5">
                <a:extLst>
                  <a:ext uri="{FF2B5EF4-FFF2-40B4-BE49-F238E27FC236}">
                    <a16:creationId xmlns:a16="http://schemas.microsoft.com/office/drawing/2014/main" id="{58E97F9D-92E9-FB46-BE60-8914D22208BC}"/>
                  </a:ext>
                </a:extLst>
              </p:cNvPr>
              <p:cNvPicPr/>
              <p:nvPr/>
            </p:nvPicPr>
            <p:blipFill>
              <a:blip r:embed="rId3"/>
              <a:stretch>
                <a:fillRect/>
              </a:stretch>
            </p:blipFill>
            <p:spPr>
              <a:xfrm>
                <a:off x="6381720" y="275040"/>
                <a:ext cx="5191200" cy="4594320"/>
              </a:xfrm>
              <a:prstGeom prst="rect">
                <a:avLst/>
              </a:prstGeom>
            </p:spPr>
          </p:pic>
        </mc:Fallback>
      </mc:AlternateContent>
    </p:spTree>
    <p:extLst>
      <p:ext uri="{BB962C8B-B14F-4D97-AF65-F5344CB8AC3E}">
        <p14:creationId xmlns:p14="http://schemas.microsoft.com/office/powerpoint/2010/main" val="1779211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a:t>Object-oriented programming: getters</a:t>
            </a:r>
            <a:endParaRPr lang="en-AU"/>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a:t>Let’s look at a class called </a:t>
            </a:r>
            <a:r>
              <a:rPr lang="en-CA">
                <a:latin typeface="Consolas" panose="020B0609020204030204" pitchFamily="49" charset="0"/>
              </a:rPr>
              <a:t>Date</a:t>
            </a:r>
            <a:r>
              <a:rPr lang="en-CA"/>
              <a:t> that represents a date as </a:t>
            </a:r>
            <a:r>
              <a:rPr lang="en-CA" i="1"/>
              <a:t>(day</a:t>
            </a:r>
            <a:r>
              <a:rPr lang="en-CA"/>
              <a:t>, </a:t>
            </a:r>
            <a:r>
              <a:rPr lang="en-CA" i="1"/>
              <a:t>month</a:t>
            </a:r>
            <a:r>
              <a:rPr lang="en-CA"/>
              <a:t>, </a:t>
            </a:r>
            <a:r>
              <a:rPr lang="en-CA" i="1"/>
              <a:t>year)</a:t>
            </a:r>
          </a:p>
          <a:p>
            <a:r>
              <a:rPr lang="en-CA"/>
              <a:t>1 &lt;= day &lt;= 31</a:t>
            </a:r>
          </a:p>
          <a:p>
            <a:r>
              <a:rPr lang="en-CA"/>
              <a:t>1 &lt;= month &lt;= 12</a:t>
            </a:r>
          </a:p>
          <a:p>
            <a:r>
              <a:rPr lang="en-AU"/>
              <a:t>0 &lt;= year (an int)</a:t>
            </a:r>
          </a:p>
          <a:p>
            <a:pPr marL="0" indent="0">
              <a:buNone/>
            </a:pPr>
            <a:r>
              <a:rPr lang="en-AU"/>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23</a:t>
            </a:fld>
            <a:endParaRPr lang="en-AU"/>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693319"/>
          </a:xfrm>
          <a:prstGeom prst="rect">
            <a:avLst/>
          </a:prstGeom>
          <a:noFill/>
          <a:ln>
            <a:solidFill>
              <a:srgbClr val="FF0000"/>
            </a:solidFill>
          </a:ln>
        </p:spPr>
        <p:txBody>
          <a:bodyPr wrap="square" rtlCol="0">
            <a:spAutoFit/>
          </a:bodyPr>
          <a:lstStyle/>
          <a:p>
            <a:r>
              <a:rPr lang="en-US">
                <a:latin typeface="Consolas" panose="020B0609020204030204" pitchFamily="49" charset="0"/>
              </a:rPr>
              <a:t>class Date {</a:t>
            </a:r>
          </a:p>
          <a:p>
            <a:r>
              <a:rPr lang="en-US">
                <a:latin typeface="Consolas" panose="020B0609020204030204" pitchFamily="49" charset="0"/>
              </a:rPr>
              <a:t>    int day;</a:t>
            </a:r>
            <a:br>
              <a:rPr lang="en-US">
                <a:latin typeface="Consolas" panose="020B0609020204030204" pitchFamily="49" charset="0"/>
              </a:rPr>
            </a:br>
            <a:r>
              <a:rPr lang="en-US">
                <a:latin typeface="Consolas" panose="020B0609020204030204" pitchFamily="49" charset="0"/>
              </a:rPr>
              <a:t>    int month;</a:t>
            </a:r>
            <a:br>
              <a:rPr lang="en-US">
                <a:latin typeface="Consolas" panose="020B0609020204030204" pitchFamily="49" charset="0"/>
              </a:rPr>
            </a:br>
            <a:r>
              <a:rPr lang="en-US">
                <a:latin typeface="Consolas" panose="020B0609020204030204" pitchFamily="49" charset="0"/>
              </a:rPr>
              <a:t>    int year;</a:t>
            </a:r>
            <a:br>
              <a:rPr lang="en-US">
                <a:latin typeface="Consolas" panose="020B0609020204030204" pitchFamily="49" charset="0"/>
              </a:rPr>
            </a:br>
            <a:r>
              <a:rPr lang="en-US">
                <a:solidFill>
                  <a:srgbClr val="FF0000"/>
                </a:solidFill>
                <a:latin typeface="Consolas" panose="020B0609020204030204" pitchFamily="49" charset="0"/>
              </a:rPr>
              <a:t>    const string </a:t>
            </a:r>
            <a:r>
              <a:rPr lang="en-US" err="1">
                <a:solidFill>
                  <a:srgbClr val="FF0000"/>
                </a:solidFill>
                <a:latin typeface="Consolas" panose="020B0609020204030204" pitchFamily="49" charset="0"/>
              </a:rPr>
              <a:t>short_month_names</a:t>
            </a:r>
            <a:r>
              <a:rPr lang="en-US">
                <a:solidFill>
                  <a:srgbClr val="FF0000"/>
                </a:solidFill>
                <a:latin typeface="Consolas" panose="020B0609020204030204" pitchFamily="49" charset="0"/>
              </a:rPr>
              <a:t>[] = </a:t>
            </a:r>
            <a:br>
              <a:rPr lang="en-US">
                <a:solidFill>
                  <a:srgbClr val="FF0000"/>
                </a:solidFill>
                <a:latin typeface="Consolas" panose="020B0609020204030204" pitchFamily="49" charset="0"/>
              </a:rPr>
            </a:br>
            <a:r>
              <a:rPr lang="en-US">
                <a:solidFill>
                  <a:srgbClr val="FF0000"/>
                </a:solidFill>
                <a:latin typeface="Consolas" panose="020B0609020204030204" pitchFamily="49" charset="0"/>
              </a:rPr>
              <a:t>      {"Jan", "Feb", …, "Dec"};</a:t>
            </a:r>
            <a:r>
              <a:rPr lang="en-US">
                <a:latin typeface="Consolas" panose="020B0609020204030204" pitchFamily="49" charset="0"/>
              </a:rPr>
              <a:t>                               </a:t>
            </a:r>
          </a:p>
          <a:p>
            <a:r>
              <a:rPr lang="en-US">
                <a:latin typeface="Consolas" panose="020B0609020204030204" pitchFamily="49" charset="0"/>
              </a:rPr>
              <a:t>public:</a:t>
            </a:r>
          </a:p>
          <a:p>
            <a:r>
              <a:rPr lang="en-US">
                <a:latin typeface="Consolas" panose="020B0609020204030204" pitchFamily="49" charset="0"/>
              </a:rPr>
              <a:t>   // …</a:t>
            </a:r>
          </a:p>
          <a:p>
            <a:r>
              <a:rPr lang="en-US">
                <a:solidFill>
                  <a:srgbClr val="FF0000"/>
                </a:solidFill>
                <a:latin typeface="Consolas" panose="020B0609020204030204" pitchFamily="49" charset="0"/>
              </a:rPr>
              <a:t>   string </a:t>
            </a:r>
            <a:r>
              <a:rPr lang="en-US" err="1">
                <a:solidFill>
                  <a:srgbClr val="FF0000"/>
                </a:solidFill>
                <a:latin typeface="Consolas" panose="020B0609020204030204" pitchFamily="49" charset="0"/>
              </a:rPr>
              <a:t>get_short_month_name</a:t>
            </a:r>
            <a:r>
              <a:rPr lang="en-US">
                <a:solidFill>
                  <a:srgbClr val="FF0000"/>
                </a:solidFill>
                <a:latin typeface="Consolas" panose="020B0609020204030204" pitchFamily="49" charset="0"/>
              </a:rPr>
              <a:t>() const {</a:t>
            </a:r>
            <a:br>
              <a:rPr lang="en-US">
                <a:solidFill>
                  <a:srgbClr val="FF0000"/>
                </a:solidFill>
                <a:latin typeface="Consolas" panose="020B0609020204030204" pitchFamily="49" charset="0"/>
              </a:rPr>
            </a:br>
            <a:r>
              <a:rPr lang="en-US">
                <a:solidFill>
                  <a:srgbClr val="FF0000"/>
                </a:solidFill>
                <a:latin typeface="Consolas" panose="020B0609020204030204" pitchFamily="49" charset="0"/>
              </a:rPr>
              <a:t>      return </a:t>
            </a:r>
            <a:r>
              <a:rPr lang="en-US" err="1">
                <a:solidFill>
                  <a:srgbClr val="FF0000"/>
                </a:solidFill>
                <a:latin typeface="Consolas" panose="020B0609020204030204" pitchFamily="49" charset="0"/>
              </a:rPr>
              <a:t>short_month_names</a:t>
            </a:r>
            <a:r>
              <a:rPr lang="en-US">
                <a:solidFill>
                  <a:srgbClr val="FF0000"/>
                </a:solidFill>
                <a:latin typeface="Consolas" panose="020B0609020204030204" pitchFamily="49" charset="0"/>
              </a:rPr>
              <a:t>[month-1];</a:t>
            </a:r>
          </a:p>
          <a:p>
            <a:r>
              <a:rPr lang="en-US">
                <a:solidFill>
                  <a:srgbClr val="FF0000"/>
                </a:solidFill>
                <a:latin typeface="Consolas" panose="020B0609020204030204" pitchFamily="49" charset="0"/>
              </a:rPr>
              <a:t>   }</a:t>
            </a:r>
          </a:p>
          <a:p>
            <a:r>
              <a:rPr lang="en-US">
                <a:latin typeface="Consolas" panose="020B0609020204030204" pitchFamily="49" charset="0"/>
              </a:rPr>
              <a:t>   // …</a:t>
            </a:r>
          </a:p>
          <a:p>
            <a:r>
              <a:rPr lang="en-US">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610600" y="1380807"/>
            <a:ext cx="3273025" cy="1077218"/>
          </a:xfrm>
          <a:prstGeom prst="rect">
            <a:avLst/>
          </a:prstGeom>
          <a:solidFill>
            <a:schemeClr val="accent4">
              <a:lumMod val="40000"/>
              <a:lumOff val="60000"/>
            </a:schemeClr>
          </a:solidFill>
        </p:spPr>
        <p:txBody>
          <a:bodyPr wrap="square" rtlCol="0">
            <a:spAutoFit/>
          </a:bodyPr>
          <a:lstStyle/>
          <a:p>
            <a:pPr algn="ctr"/>
            <a:r>
              <a:rPr lang="en-CA" sz="1600"/>
              <a:t>Putting a const array of all 12 months in every object wastes memory. How could you modify </a:t>
            </a:r>
            <a:r>
              <a:rPr lang="en-CA" sz="1600">
                <a:latin typeface="Consolas" panose="020B0609020204030204" pitchFamily="49" charset="0"/>
              </a:rPr>
              <a:t>Date</a:t>
            </a:r>
            <a:r>
              <a:rPr lang="en-CA" sz="1600"/>
              <a:t> to avoid duplicating this array?</a:t>
            </a:r>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584775"/>
          </a:xfrm>
          <a:prstGeom prst="rect">
            <a:avLst/>
          </a:prstGeom>
          <a:noFill/>
          <a:ln>
            <a:solidFill>
              <a:srgbClr val="00B050"/>
            </a:solidFill>
          </a:ln>
        </p:spPr>
        <p:txBody>
          <a:bodyPr wrap="square" rtlCol="0">
            <a:spAutoFit/>
          </a:bodyPr>
          <a:lstStyle/>
          <a:p>
            <a:r>
              <a:rPr lang="en-US" sz="1600">
                <a:latin typeface="Consolas" panose="020B0609020204030204" pitchFamily="49" charset="0"/>
              </a:rPr>
              <a:t>Date d(15, 2, 2024);  // okay</a:t>
            </a:r>
            <a:br>
              <a:rPr lang="en-US" sz="1600">
                <a:latin typeface="Consolas" panose="020B0609020204030204" pitchFamily="49" charset="0"/>
              </a:rPr>
            </a:br>
            <a:r>
              <a:rPr lang="en-US" sz="1600">
                <a:latin typeface="Consolas" panose="020B0609020204030204" pitchFamily="49" charset="0"/>
              </a:rPr>
              <a:t>cout &lt;&lt; </a:t>
            </a:r>
            <a:r>
              <a:rPr lang="en-US" sz="1600" err="1">
                <a:latin typeface="Consolas" panose="020B0609020204030204" pitchFamily="49" charset="0"/>
              </a:rPr>
              <a:t>d.get_short_month_name</a:t>
            </a:r>
            <a:r>
              <a:rPr lang="en-US" sz="1600">
                <a:latin typeface="Consolas" panose="020B0609020204030204" pitchFamily="49" charset="0"/>
              </a:rPr>
              <a:t>();  // Feb </a:t>
            </a:r>
          </a:p>
        </p:txBody>
      </p:sp>
      <p:cxnSp>
        <p:nvCxnSpPr>
          <p:cNvPr id="10" name="Straight Arrow Connector 9">
            <a:extLst>
              <a:ext uri="{FF2B5EF4-FFF2-40B4-BE49-F238E27FC236}">
                <a16:creationId xmlns:a16="http://schemas.microsoft.com/office/drawing/2014/main" id="{6924679F-C42B-3A1F-8CCB-C4D6C8B24B70}"/>
              </a:ext>
            </a:extLst>
          </p:cNvPr>
          <p:cNvCxnSpPr>
            <a:cxnSpLocks/>
            <a:stCxn id="13" idx="2"/>
          </p:cNvCxnSpPr>
          <p:nvPr/>
        </p:nvCxnSpPr>
        <p:spPr>
          <a:xfrm>
            <a:off x="10247113" y="2458025"/>
            <a:ext cx="0" cy="45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11" name="Ink 10">
                <a:extLst>
                  <a:ext uri="{FF2B5EF4-FFF2-40B4-BE49-F238E27FC236}">
                    <a16:creationId xmlns:a16="http://schemas.microsoft.com/office/drawing/2014/main" id="{59B01019-22E3-A5CC-846B-3A408B828ABC}"/>
                  </a:ext>
                </a:extLst>
              </p14:cNvPr>
              <p14:cNvContentPartPr/>
              <p14:nvPr/>
            </p14:nvContentPartPr>
            <p14:xfrm>
              <a:off x="5488200" y="107640"/>
              <a:ext cx="4580640" cy="2838240"/>
            </p14:xfrm>
          </p:contentPart>
        </mc:Choice>
        <mc:Fallback>
          <p:pic>
            <p:nvPicPr>
              <p:cNvPr id="11" name="Ink 10">
                <a:extLst>
                  <a:ext uri="{FF2B5EF4-FFF2-40B4-BE49-F238E27FC236}">
                    <a16:creationId xmlns:a16="http://schemas.microsoft.com/office/drawing/2014/main" id="{59B01019-22E3-A5CC-846B-3A408B828ABC}"/>
                  </a:ext>
                </a:extLst>
              </p:cNvPr>
              <p:cNvPicPr/>
              <p:nvPr/>
            </p:nvPicPr>
            <p:blipFill>
              <a:blip r:embed="rId3"/>
              <a:stretch>
                <a:fillRect/>
              </a:stretch>
            </p:blipFill>
            <p:spPr>
              <a:xfrm>
                <a:off x="5478840" y="98280"/>
                <a:ext cx="4599360" cy="2856960"/>
              </a:xfrm>
              <a:prstGeom prst="rect">
                <a:avLst/>
              </a:prstGeom>
            </p:spPr>
          </p:pic>
        </mc:Fallback>
      </mc:AlternateContent>
    </p:spTree>
    <p:extLst>
      <p:ext uri="{BB962C8B-B14F-4D97-AF65-F5344CB8AC3E}">
        <p14:creationId xmlns:p14="http://schemas.microsoft.com/office/powerpoint/2010/main" val="2627036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a:t>Object-oriented programming: setters</a:t>
            </a:r>
            <a:endParaRPr lang="en-AU"/>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a:t>Let’s look at a class called </a:t>
            </a:r>
            <a:r>
              <a:rPr lang="en-CA">
                <a:latin typeface="Consolas" panose="020B0609020204030204" pitchFamily="49" charset="0"/>
              </a:rPr>
              <a:t>Date</a:t>
            </a:r>
            <a:r>
              <a:rPr lang="en-CA"/>
              <a:t> that represents a date as </a:t>
            </a:r>
            <a:r>
              <a:rPr lang="en-CA" i="1"/>
              <a:t>(day</a:t>
            </a:r>
            <a:r>
              <a:rPr lang="en-CA"/>
              <a:t>, </a:t>
            </a:r>
            <a:r>
              <a:rPr lang="en-CA" i="1"/>
              <a:t>month</a:t>
            </a:r>
            <a:r>
              <a:rPr lang="en-CA"/>
              <a:t>, </a:t>
            </a:r>
            <a:r>
              <a:rPr lang="en-CA" i="1"/>
              <a:t>year)</a:t>
            </a:r>
          </a:p>
          <a:p>
            <a:r>
              <a:rPr lang="en-CA"/>
              <a:t>1 &lt;= day &lt;= 31</a:t>
            </a:r>
          </a:p>
          <a:p>
            <a:r>
              <a:rPr lang="en-CA"/>
              <a:t>1 &lt;= month &lt;= 12</a:t>
            </a:r>
          </a:p>
          <a:p>
            <a:r>
              <a:rPr lang="en-AU"/>
              <a:t>0 &lt;= year (an int)</a:t>
            </a:r>
          </a:p>
          <a:p>
            <a:pPr marL="0" indent="0">
              <a:buNone/>
            </a:pPr>
            <a:r>
              <a:rPr lang="en-AU"/>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24</a:t>
            </a:fld>
            <a:endParaRPr lang="en-AU"/>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693319"/>
          </a:xfrm>
          <a:prstGeom prst="rect">
            <a:avLst/>
          </a:prstGeom>
          <a:noFill/>
          <a:ln>
            <a:solidFill>
              <a:srgbClr val="FF0000"/>
            </a:solidFill>
          </a:ln>
        </p:spPr>
        <p:txBody>
          <a:bodyPr wrap="square" rtlCol="0">
            <a:spAutoFit/>
          </a:bodyPr>
          <a:lstStyle/>
          <a:p>
            <a:r>
              <a:rPr lang="en-US">
                <a:latin typeface="Consolas" panose="020B0609020204030204" pitchFamily="49" charset="0"/>
              </a:rPr>
              <a:t>class Date {</a:t>
            </a:r>
          </a:p>
          <a:p>
            <a:r>
              <a:rPr lang="en-US">
                <a:solidFill>
                  <a:srgbClr val="FF0000"/>
                </a:solidFill>
                <a:latin typeface="Consolas" panose="020B0609020204030204" pitchFamily="49" charset="0"/>
              </a:rPr>
              <a:t>    int day;</a:t>
            </a:r>
            <a:br>
              <a:rPr lang="en-US">
                <a:solidFill>
                  <a:srgbClr val="FF0000"/>
                </a:solidFill>
                <a:latin typeface="Consolas" panose="020B0609020204030204" pitchFamily="49" charset="0"/>
              </a:rPr>
            </a:br>
            <a:r>
              <a:rPr lang="en-US">
                <a:solidFill>
                  <a:srgbClr val="FF0000"/>
                </a:solidFill>
                <a:latin typeface="Consolas" panose="020B0609020204030204" pitchFamily="49" charset="0"/>
              </a:rPr>
              <a:t>    int month;</a:t>
            </a:r>
            <a:br>
              <a:rPr lang="en-US">
                <a:solidFill>
                  <a:srgbClr val="FF0000"/>
                </a:solidFill>
                <a:latin typeface="Consolas" panose="020B0609020204030204" pitchFamily="49" charset="0"/>
              </a:rPr>
            </a:br>
            <a:r>
              <a:rPr lang="en-US">
                <a:solidFill>
                  <a:srgbClr val="FF0000"/>
                </a:solidFill>
                <a:latin typeface="Consolas" panose="020B0609020204030204" pitchFamily="49" charset="0"/>
              </a:rPr>
              <a:t>    int year;</a:t>
            </a:r>
            <a:br>
              <a:rPr lang="en-US">
                <a:latin typeface="Consolas" panose="020B0609020204030204" pitchFamily="49" charset="0"/>
              </a:rPr>
            </a:br>
            <a:r>
              <a:rPr lang="en-US">
                <a:latin typeface="Consolas" panose="020B0609020204030204" pitchFamily="49" charset="0"/>
              </a:rPr>
              <a:t>public:</a:t>
            </a:r>
          </a:p>
          <a:p>
            <a:r>
              <a:rPr lang="en-US">
                <a:latin typeface="Consolas" panose="020B0609020204030204" pitchFamily="49" charset="0"/>
              </a:rPr>
              <a:t>    </a:t>
            </a:r>
            <a:r>
              <a:rPr lang="en-CA">
                <a:latin typeface="Consolas" panose="020B0609020204030204" pitchFamily="49" charset="0"/>
              </a:rPr>
              <a:t>// …</a:t>
            </a:r>
          </a:p>
          <a:p>
            <a:br>
              <a:rPr lang="en-US">
                <a:latin typeface="Consolas" panose="020B0609020204030204" pitchFamily="49" charset="0"/>
              </a:rPr>
            </a:br>
            <a:r>
              <a:rPr lang="en-US">
                <a:latin typeface="Consolas" panose="020B0609020204030204" pitchFamily="49" charset="0"/>
              </a:rPr>
              <a:t>     void </a:t>
            </a:r>
            <a:r>
              <a:rPr lang="en-US" err="1">
                <a:latin typeface="Consolas" panose="020B0609020204030204" pitchFamily="49" charset="0"/>
              </a:rPr>
              <a:t>set_day</a:t>
            </a:r>
            <a:r>
              <a:rPr lang="en-US">
                <a:latin typeface="Consolas" panose="020B0609020204030204" pitchFamily="49" charset="0"/>
              </a:rPr>
              <a:t>(int d) { day = d; }</a:t>
            </a:r>
            <a:br>
              <a:rPr lang="en-US">
                <a:latin typeface="Consolas" panose="020B0609020204030204" pitchFamily="49" charset="0"/>
              </a:rPr>
            </a:br>
            <a:r>
              <a:rPr lang="en-US">
                <a:latin typeface="Consolas" panose="020B0609020204030204" pitchFamily="49" charset="0"/>
              </a:rPr>
              <a:t>     void </a:t>
            </a:r>
            <a:r>
              <a:rPr lang="en-US" err="1">
                <a:latin typeface="Consolas" panose="020B0609020204030204" pitchFamily="49" charset="0"/>
              </a:rPr>
              <a:t>set_month</a:t>
            </a:r>
            <a:r>
              <a:rPr lang="en-US">
                <a:latin typeface="Consolas" panose="020B0609020204030204" pitchFamily="49" charset="0"/>
              </a:rPr>
              <a:t>(int m) { month = m; }</a:t>
            </a:r>
            <a:br>
              <a:rPr lang="en-US">
                <a:latin typeface="Consolas" panose="020B0609020204030204" pitchFamily="49" charset="0"/>
              </a:rPr>
            </a:br>
            <a:r>
              <a:rPr lang="en-US">
                <a:latin typeface="Consolas" panose="020B0609020204030204" pitchFamily="49" charset="0"/>
              </a:rPr>
              <a:t>     void </a:t>
            </a:r>
            <a:r>
              <a:rPr lang="en-US" err="1">
                <a:latin typeface="Consolas" panose="020B0609020204030204" pitchFamily="49" charset="0"/>
              </a:rPr>
              <a:t>set_year</a:t>
            </a:r>
            <a:r>
              <a:rPr lang="en-US">
                <a:latin typeface="Consolas" panose="020B0609020204030204" pitchFamily="49" charset="0"/>
              </a:rPr>
              <a:t>(int y) { year = y;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a:t>
            </a:r>
            <a:r>
              <a:rPr lang="en-CA">
                <a:latin typeface="Consolas" panose="020B0609020204030204" pitchFamily="49" charset="0"/>
              </a:rPr>
              <a:t>// …</a:t>
            </a:r>
            <a:endParaRPr lang="en-US">
              <a:latin typeface="Consolas" panose="020B0609020204030204" pitchFamily="49" charset="0"/>
            </a:endParaRPr>
          </a:p>
          <a:p>
            <a:r>
              <a:rPr lang="en-US">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698135" y="1825625"/>
            <a:ext cx="3176469" cy="1077218"/>
          </a:xfrm>
          <a:prstGeom prst="rect">
            <a:avLst/>
          </a:prstGeom>
          <a:solidFill>
            <a:schemeClr val="accent4">
              <a:lumMod val="40000"/>
              <a:lumOff val="60000"/>
            </a:schemeClr>
          </a:solidFill>
        </p:spPr>
        <p:txBody>
          <a:bodyPr wrap="square" rtlCol="0">
            <a:spAutoFit/>
          </a:bodyPr>
          <a:lstStyle/>
          <a:p>
            <a:pPr algn="ctr"/>
            <a:r>
              <a:rPr lang="en-CA" sz="1600"/>
              <a:t>These three methods are called </a:t>
            </a:r>
            <a:r>
              <a:rPr lang="en-CA" sz="1600" b="1"/>
              <a:t>setters</a:t>
            </a:r>
            <a:r>
              <a:rPr lang="en-CA" sz="1600"/>
              <a:t>, or </a:t>
            </a:r>
            <a:r>
              <a:rPr lang="en-CA" sz="1600" b="1"/>
              <a:t>mutators</a:t>
            </a:r>
            <a:r>
              <a:rPr lang="en-CA" sz="1600"/>
              <a:t>. They change the value of on object’s variable. </a:t>
            </a:r>
            <a:r>
              <a:rPr lang="en-CA" sz="1600" b="1"/>
              <a:t>Setters can’t be const</a:t>
            </a:r>
            <a:r>
              <a:rPr lang="en-CA" sz="1600"/>
              <a:t>.</a:t>
            </a:r>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830997"/>
          </a:xfrm>
          <a:prstGeom prst="rect">
            <a:avLst/>
          </a:prstGeom>
          <a:noFill/>
          <a:ln>
            <a:solidFill>
              <a:srgbClr val="00B050"/>
            </a:solidFill>
          </a:ln>
        </p:spPr>
        <p:txBody>
          <a:bodyPr wrap="square" rtlCol="0">
            <a:spAutoFit/>
          </a:bodyPr>
          <a:lstStyle/>
          <a:p>
            <a:r>
              <a:rPr lang="en-US" sz="1600">
                <a:latin typeface="Consolas" panose="020B0609020204030204" pitchFamily="49" charset="0"/>
              </a:rPr>
              <a:t>Date d(15, 2, 2024);  // okay</a:t>
            </a:r>
            <a:br>
              <a:rPr lang="en-US" sz="1600">
                <a:latin typeface="Consolas" panose="020B0609020204030204" pitchFamily="49" charset="0"/>
              </a:rPr>
            </a:br>
            <a:r>
              <a:rPr lang="en-US" sz="1600" err="1">
                <a:latin typeface="Consolas" panose="020B0609020204030204" pitchFamily="49" charset="0"/>
              </a:rPr>
              <a:t>d.day</a:t>
            </a:r>
            <a:r>
              <a:rPr lang="en-US" sz="1600">
                <a:latin typeface="Consolas" panose="020B0609020204030204" pitchFamily="49" charset="0"/>
              </a:rPr>
              <a:t> = 10;           // </a:t>
            </a:r>
            <a:r>
              <a:rPr lang="en-US" sz="1600">
                <a:solidFill>
                  <a:srgbClr val="FF0000"/>
                </a:solidFill>
                <a:latin typeface="Consolas" panose="020B0609020204030204" pitchFamily="49" charset="0"/>
              </a:rPr>
              <a:t>compiler error!</a:t>
            </a:r>
            <a:br>
              <a:rPr lang="en-US" sz="1600">
                <a:solidFill>
                  <a:srgbClr val="FF0000"/>
                </a:solidFill>
                <a:latin typeface="Consolas" panose="020B0609020204030204" pitchFamily="49" charset="0"/>
              </a:rPr>
            </a:br>
            <a:r>
              <a:rPr lang="en-US" sz="1600" err="1">
                <a:latin typeface="Consolas" panose="020B0609020204030204" pitchFamily="49" charset="0"/>
              </a:rPr>
              <a:t>d.set_day</a:t>
            </a:r>
            <a:r>
              <a:rPr lang="en-US" sz="1600">
                <a:latin typeface="Consolas" panose="020B0609020204030204" pitchFamily="49" charset="0"/>
              </a:rPr>
              <a:t>(10);        // okay</a:t>
            </a:r>
          </a:p>
        </p:txBody>
      </p:sp>
      <p:sp>
        <p:nvSpPr>
          <p:cNvPr id="6" name="Rectangle: Rounded Corners 5">
            <a:extLst>
              <a:ext uri="{FF2B5EF4-FFF2-40B4-BE49-F238E27FC236}">
                <a16:creationId xmlns:a16="http://schemas.microsoft.com/office/drawing/2014/main" id="{0C902F19-D220-16D2-D542-A46DBB54DDF4}"/>
              </a:ext>
            </a:extLst>
          </p:cNvPr>
          <p:cNvSpPr/>
          <p:nvPr/>
        </p:nvSpPr>
        <p:spPr>
          <a:xfrm>
            <a:off x="6551940" y="3537347"/>
            <a:ext cx="5161448" cy="1110883"/>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Arrow Connector 9">
            <a:extLst>
              <a:ext uri="{FF2B5EF4-FFF2-40B4-BE49-F238E27FC236}">
                <a16:creationId xmlns:a16="http://schemas.microsoft.com/office/drawing/2014/main" id="{6924679F-C42B-3A1F-8CCB-C4D6C8B24B70}"/>
              </a:ext>
            </a:extLst>
          </p:cNvPr>
          <p:cNvCxnSpPr>
            <a:stCxn id="13" idx="2"/>
          </p:cNvCxnSpPr>
          <p:nvPr/>
        </p:nvCxnSpPr>
        <p:spPr>
          <a:xfrm flipH="1">
            <a:off x="9741005" y="2902843"/>
            <a:ext cx="545365" cy="634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514E6DD7-771B-1A67-D887-AC755F129671}"/>
                  </a:ext>
                </a:extLst>
              </p14:cNvPr>
              <p14:cNvContentPartPr/>
              <p14:nvPr/>
            </p14:nvContentPartPr>
            <p14:xfrm>
              <a:off x="6257160" y="2099520"/>
              <a:ext cx="4398120" cy="4366440"/>
            </p14:xfrm>
          </p:contentPart>
        </mc:Choice>
        <mc:Fallback>
          <p:pic>
            <p:nvPicPr>
              <p:cNvPr id="7" name="Ink 6">
                <a:extLst>
                  <a:ext uri="{FF2B5EF4-FFF2-40B4-BE49-F238E27FC236}">
                    <a16:creationId xmlns:a16="http://schemas.microsoft.com/office/drawing/2014/main" id="{514E6DD7-771B-1A67-D887-AC755F129671}"/>
                  </a:ext>
                </a:extLst>
              </p:cNvPr>
              <p:cNvPicPr/>
              <p:nvPr/>
            </p:nvPicPr>
            <p:blipFill>
              <a:blip r:embed="rId3"/>
              <a:stretch>
                <a:fillRect/>
              </a:stretch>
            </p:blipFill>
            <p:spPr>
              <a:xfrm>
                <a:off x="6247800" y="2090160"/>
                <a:ext cx="4416840" cy="4385160"/>
              </a:xfrm>
              <a:prstGeom prst="rect">
                <a:avLst/>
              </a:prstGeom>
            </p:spPr>
          </p:pic>
        </mc:Fallback>
      </mc:AlternateContent>
    </p:spTree>
    <p:extLst>
      <p:ext uri="{BB962C8B-B14F-4D97-AF65-F5344CB8AC3E}">
        <p14:creationId xmlns:p14="http://schemas.microsoft.com/office/powerpoint/2010/main" val="3276145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a:xfrm>
            <a:off x="838200" y="365125"/>
            <a:ext cx="11168818" cy="1325563"/>
          </a:xfrm>
        </p:spPr>
        <p:txBody>
          <a:bodyPr/>
          <a:lstStyle/>
          <a:p>
            <a:r>
              <a:rPr lang="en-CA"/>
              <a:t>Object-oriented programming: </a:t>
            </a:r>
            <a:br>
              <a:rPr lang="en-CA"/>
            </a:br>
            <a:r>
              <a:rPr lang="en-CA"/>
              <a:t>setters</a:t>
            </a:r>
            <a:endParaRPr lang="en-AU"/>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a:t>Let’s look at a class called </a:t>
            </a:r>
            <a:r>
              <a:rPr lang="en-CA">
                <a:latin typeface="Consolas" panose="020B0609020204030204" pitchFamily="49" charset="0"/>
              </a:rPr>
              <a:t>Date</a:t>
            </a:r>
            <a:r>
              <a:rPr lang="en-CA"/>
              <a:t> that represents a date as </a:t>
            </a:r>
            <a:r>
              <a:rPr lang="en-CA" i="1"/>
              <a:t>(day</a:t>
            </a:r>
            <a:r>
              <a:rPr lang="en-CA"/>
              <a:t>, </a:t>
            </a:r>
            <a:r>
              <a:rPr lang="en-CA" i="1"/>
              <a:t>month</a:t>
            </a:r>
            <a:r>
              <a:rPr lang="en-CA"/>
              <a:t>, </a:t>
            </a:r>
            <a:r>
              <a:rPr lang="en-CA" i="1"/>
              <a:t>year)</a:t>
            </a:r>
          </a:p>
          <a:p>
            <a:r>
              <a:rPr lang="en-CA"/>
              <a:t>1 &lt;= day &lt;= 31</a:t>
            </a:r>
          </a:p>
          <a:p>
            <a:r>
              <a:rPr lang="en-CA"/>
              <a:t>1 &lt;= month &lt;= 12</a:t>
            </a:r>
          </a:p>
          <a:p>
            <a:r>
              <a:rPr lang="en-AU"/>
              <a:t>0 &lt;= year (an int)</a:t>
            </a:r>
          </a:p>
          <a:p>
            <a:pPr marL="0" indent="0">
              <a:buNone/>
            </a:pPr>
            <a:r>
              <a:rPr lang="en-AU"/>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25</a:t>
            </a:fld>
            <a:endParaRPr lang="en-AU"/>
          </a:p>
        </p:txBody>
      </p:sp>
      <p:sp>
        <p:nvSpPr>
          <p:cNvPr id="5" name="TextBox 4">
            <a:extLst>
              <a:ext uri="{FF2B5EF4-FFF2-40B4-BE49-F238E27FC236}">
                <a16:creationId xmlns:a16="http://schemas.microsoft.com/office/drawing/2014/main" id="{00875744-F50D-0EB4-32BD-18E1FE5F2ED3}"/>
              </a:ext>
            </a:extLst>
          </p:cNvPr>
          <p:cNvSpPr txBox="1"/>
          <p:nvPr/>
        </p:nvSpPr>
        <p:spPr>
          <a:xfrm>
            <a:off x="6519193" y="995442"/>
            <a:ext cx="5413350" cy="4524315"/>
          </a:xfrm>
          <a:prstGeom prst="rect">
            <a:avLst/>
          </a:prstGeom>
          <a:noFill/>
          <a:ln>
            <a:solidFill>
              <a:srgbClr val="FF0000"/>
            </a:solidFill>
          </a:ln>
        </p:spPr>
        <p:txBody>
          <a:bodyPr wrap="square" rtlCol="0">
            <a:spAutoFit/>
          </a:bodyPr>
          <a:lstStyle/>
          <a:p>
            <a:r>
              <a:rPr lang="en-US">
                <a:latin typeface="Consolas" panose="020B0609020204030204" pitchFamily="49" charset="0"/>
              </a:rPr>
              <a:t>class Date {</a:t>
            </a:r>
          </a:p>
          <a:p>
            <a:r>
              <a:rPr lang="en-US">
                <a:solidFill>
                  <a:srgbClr val="FF0000"/>
                </a:solidFill>
                <a:latin typeface="Consolas" panose="020B0609020204030204" pitchFamily="49" charset="0"/>
              </a:rPr>
              <a:t>    int day;</a:t>
            </a:r>
            <a:br>
              <a:rPr lang="en-US">
                <a:solidFill>
                  <a:srgbClr val="FF0000"/>
                </a:solidFill>
                <a:latin typeface="Consolas" panose="020B0609020204030204" pitchFamily="49" charset="0"/>
              </a:rPr>
            </a:br>
            <a:r>
              <a:rPr lang="en-US">
                <a:solidFill>
                  <a:srgbClr val="FF0000"/>
                </a:solidFill>
                <a:latin typeface="Consolas" panose="020B0609020204030204" pitchFamily="49" charset="0"/>
              </a:rPr>
              <a:t>    int month;</a:t>
            </a:r>
            <a:br>
              <a:rPr lang="en-US">
                <a:solidFill>
                  <a:srgbClr val="FF0000"/>
                </a:solidFill>
                <a:latin typeface="Consolas" panose="020B0609020204030204" pitchFamily="49" charset="0"/>
              </a:rPr>
            </a:br>
            <a:r>
              <a:rPr lang="en-US">
                <a:solidFill>
                  <a:srgbClr val="FF0000"/>
                </a:solidFill>
                <a:latin typeface="Consolas" panose="020B0609020204030204" pitchFamily="49" charset="0"/>
              </a:rPr>
              <a:t>    int year;</a:t>
            </a:r>
            <a:br>
              <a:rPr lang="en-US">
                <a:latin typeface="Consolas" panose="020B0609020204030204" pitchFamily="49" charset="0"/>
              </a:rPr>
            </a:br>
            <a:r>
              <a:rPr lang="en-US">
                <a:latin typeface="Consolas" panose="020B0609020204030204" pitchFamily="49" charset="0"/>
              </a:rPr>
              <a:t>public:</a:t>
            </a:r>
          </a:p>
          <a:p>
            <a:r>
              <a:rPr lang="en-US">
                <a:latin typeface="Consolas" panose="020B0609020204030204" pitchFamily="49" charset="0"/>
              </a:rPr>
              <a:t>    </a:t>
            </a:r>
            <a:r>
              <a:rPr lang="en-CA">
                <a:latin typeface="Consolas" panose="020B0609020204030204" pitchFamily="49" charset="0"/>
              </a:rPr>
              <a:t>// …</a:t>
            </a:r>
          </a:p>
          <a:p>
            <a:br>
              <a:rPr lang="en-US">
                <a:latin typeface="Consolas" panose="020B0609020204030204" pitchFamily="49" charset="0"/>
              </a:rPr>
            </a:br>
            <a:r>
              <a:rPr lang="en-US">
                <a:latin typeface="Consolas" panose="020B0609020204030204" pitchFamily="49" charset="0"/>
              </a:rPr>
              <a:t>     void </a:t>
            </a:r>
            <a:r>
              <a:rPr lang="en-US" err="1">
                <a:latin typeface="Consolas" panose="020B0609020204030204" pitchFamily="49" charset="0"/>
              </a:rPr>
              <a:t>set_day</a:t>
            </a:r>
            <a:r>
              <a:rPr lang="en-US">
                <a:latin typeface="Consolas" panose="020B0609020204030204" pitchFamily="49" charset="0"/>
              </a:rPr>
              <a:t>(int d) {</a:t>
            </a:r>
            <a:br>
              <a:rPr lang="en-US">
                <a:latin typeface="Consolas" panose="020B0609020204030204" pitchFamily="49" charset="0"/>
              </a:rPr>
            </a:br>
            <a:r>
              <a:rPr lang="en-US">
                <a:latin typeface="Consolas" panose="020B0609020204030204" pitchFamily="49" charset="0"/>
              </a:rPr>
              <a:t>        if (d &lt; 1 || d &gt; 31) {</a:t>
            </a:r>
            <a:br>
              <a:rPr lang="en-US">
                <a:latin typeface="Consolas" panose="020B0609020204030204" pitchFamily="49" charset="0"/>
              </a:rPr>
            </a:br>
            <a:r>
              <a:rPr lang="en-US">
                <a:latin typeface="Consolas" panose="020B0609020204030204" pitchFamily="49" charset="0"/>
              </a:rPr>
              <a:t>           assert("error!");</a:t>
            </a:r>
            <a:br>
              <a:rPr lang="en-US">
                <a:latin typeface="Consolas" panose="020B0609020204030204" pitchFamily="49" charset="0"/>
              </a:rPr>
            </a:br>
            <a:r>
              <a:rPr lang="en-US">
                <a:latin typeface="Consolas" panose="020B0609020204030204" pitchFamily="49" charset="0"/>
              </a:rPr>
              <a:t>        }</a:t>
            </a:r>
            <a:br>
              <a:rPr lang="en-US">
                <a:latin typeface="Consolas" panose="020B0609020204030204" pitchFamily="49" charset="0"/>
              </a:rPr>
            </a:br>
            <a:r>
              <a:rPr lang="en-US">
                <a:latin typeface="Consolas" panose="020B0609020204030204" pitchFamily="49" charset="0"/>
              </a:rPr>
              <a:t>        day = d;</a:t>
            </a:r>
            <a:br>
              <a:rPr lang="en-US">
                <a:latin typeface="Consolas" panose="020B0609020204030204" pitchFamily="49" charset="0"/>
              </a:rPr>
            </a:br>
            <a:r>
              <a:rPr lang="en-US">
                <a:latin typeface="Consolas" panose="020B0609020204030204" pitchFamily="49" charset="0"/>
              </a:rPr>
              <a:t>     }</a:t>
            </a:r>
            <a:br>
              <a:rPr lang="en-US">
                <a:latin typeface="Consolas" panose="020B0609020204030204" pitchFamily="49" charset="0"/>
              </a:rPr>
            </a:br>
            <a:r>
              <a:rPr lang="en-US">
                <a:latin typeface="Consolas" panose="020B0609020204030204" pitchFamily="49" charset="0"/>
              </a:rPr>
              <a:t>     </a:t>
            </a:r>
            <a:br>
              <a:rPr lang="en-US">
                <a:latin typeface="Consolas" panose="020B0609020204030204" pitchFamily="49" charset="0"/>
              </a:rPr>
            </a:br>
            <a:r>
              <a:rPr lang="en-US">
                <a:latin typeface="Consolas" panose="020B0609020204030204" pitchFamily="49" charset="0"/>
              </a:rPr>
              <a:t>    </a:t>
            </a:r>
            <a:r>
              <a:rPr lang="en-CA">
                <a:latin typeface="Consolas" panose="020B0609020204030204" pitchFamily="49" charset="0"/>
              </a:rPr>
              <a:t>// …</a:t>
            </a:r>
            <a:endParaRPr lang="en-US">
              <a:latin typeface="Consolas" panose="020B0609020204030204" pitchFamily="49" charset="0"/>
            </a:endParaRPr>
          </a:p>
          <a:p>
            <a:r>
              <a:rPr lang="en-US">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9136443" y="1525669"/>
            <a:ext cx="2612841" cy="1077218"/>
          </a:xfrm>
          <a:prstGeom prst="rect">
            <a:avLst/>
          </a:prstGeom>
          <a:solidFill>
            <a:schemeClr val="accent4">
              <a:lumMod val="40000"/>
              <a:lumOff val="60000"/>
            </a:schemeClr>
          </a:solidFill>
        </p:spPr>
        <p:txBody>
          <a:bodyPr wrap="square" rtlCol="0">
            <a:spAutoFit/>
          </a:bodyPr>
          <a:lstStyle/>
          <a:p>
            <a:pPr algn="ctr"/>
            <a:r>
              <a:rPr lang="en-CA" sz="1600"/>
              <a:t>As with getters, setters can do more than just assign a value. We could, for example, do error checking.</a:t>
            </a:r>
          </a:p>
        </p:txBody>
      </p:sp>
      <p:sp>
        <p:nvSpPr>
          <p:cNvPr id="9" name="TextBox 8">
            <a:extLst>
              <a:ext uri="{FF2B5EF4-FFF2-40B4-BE49-F238E27FC236}">
                <a16:creationId xmlns:a16="http://schemas.microsoft.com/office/drawing/2014/main" id="{6F6F9509-2304-4DF5-E5E4-647F33FB837C}"/>
              </a:ext>
            </a:extLst>
          </p:cNvPr>
          <p:cNvSpPr txBox="1"/>
          <p:nvPr/>
        </p:nvSpPr>
        <p:spPr>
          <a:xfrm>
            <a:off x="6519193" y="5556467"/>
            <a:ext cx="5393198" cy="830997"/>
          </a:xfrm>
          <a:prstGeom prst="rect">
            <a:avLst/>
          </a:prstGeom>
          <a:noFill/>
          <a:ln>
            <a:solidFill>
              <a:srgbClr val="00B050"/>
            </a:solidFill>
          </a:ln>
        </p:spPr>
        <p:txBody>
          <a:bodyPr wrap="square" rtlCol="0">
            <a:spAutoFit/>
          </a:bodyPr>
          <a:lstStyle/>
          <a:p>
            <a:r>
              <a:rPr lang="en-US" sz="1600">
                <a:latin typeface="Consolas" panose="020B0609020204030204" pitchFamily="49" charset="0"/>
              </a:rPr>
              <a:t>Date d(15, 2, 2024);  // okay</a:t>
            </a:r>
            <a:br>
              <a:rPr lang="en-US" sz="1600">
                <a:latin typeface="Consolas" panose="020B0609020204030204" pitchFamily="49" charset="0"/>
              </a:rPr>
            </a:br>
            <a:r>
              <a:rPr lang="en-US" sz="1600" err="1">
                <a:latin typeface="Consolas" panose="020B0609020204030204" pitchFamily="49" charset="0"/>
              </a:rPr>
              <a:t>d.set_day</a:t>
            </a:r>
            <a:r>
              <a:rPr lang="en-US" sz="1600">
                <a:latin typeface="Consolas" panose="020B0609020204030204" pitchFamily="49" charset="0"/>
              </a:rPr>
              <a:t>(32);        // </a:t>
            </a:r>
            <a:r>
              <a:rPr lang="en-US" sz="1600">
                <a:solidFill>
                  <a:srgbClr val="FF0000"/>
                </a:solidFill>
                <a:latin typeface="Consolas" panose="020B0609020204030204" pitchFamily="49" charset="0"/>
              </a:rPr>
              <a:t>run-time error!</a:t>
            </a:r>
            <a:br>
              <a:rPr lang="en-US" sz="1600">
                <a:latin typeface="Consolas" panose="020B0609020204030204" pitchFamily="49" charset="0"/>
              </a:rPr>
            </a:br>
            <a:r>
              <a:rPr lang="en-US" sz="1600" err="1">
                <a:latin typeface="Consolas" panose="020B0609020204030204" pitchFamily="49" charset="0"/>
              </a:rPr>
              <a:t>d.set_day</a:t>
            </a:r>
            <a:r>
              <a:rPr lang="en-US" sz="1600">
                <a:latin typeface="Consolas" panose="020B0609020204030204" pitchFamily="49" charset="0"/>
              </a:rPr>
              <a:t>(10);        // okay</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CBF44C81-6DFC-DCE1-4694-B715114FA6B1}"/>
                  </a:ext>
                </a:extLst>
              </p14:cNvPr>
              <p14:cNvContentPartPr/>
              <p14:nvPr/>
            </p14:nvContentPartPr>
            <p14:xfrm>
              <a:off x="6372720" y="5748840"/>
              <a:ext cx="1866240" cy="689040"/>
            </p14:xfrm>
          </p:contentPart>
        </mc:Choice>
        <mc:Fallback>
          <p:pic>
            <p:nvPicPr>
              <p:cNvPr id="6" name="Ink 5">
                <a:extLst>
                  <a:ext uri="{FF2B5EF4-FFF2-40B4-BE49-F238E27FC236}">
                    <a16:creationId xmlns:a16="http://schemas.microsoft.com/office/drawing/2014/main" id="{CBF44C81-6DFC-DCE1-4694-B715114FA6B1}"/>
                  </a:ext>
                </a:extLst>
              </p:cNvPr>
              <p:cNvPicPr/>
              <p:nvPr/>
            </p:nvPicPr>
            <p:blipFill>
              <a:blip r:embed="rId3"/>
              <a:stretch>
                <a:fillRect/>
              </a:stretch>
            </p:blipFill>
            <p:spPr>
              <a:xfrm>
                <a:off x="6363360" y="5739480"/>
                <a:ext cx="1884960" cy="707760"/>
              </a:xfrm>
              <a:prstGeom prst="rect">
                <a:avLst/>
              </a:prstGeom>
            </p:spPr>
          </p:pic>
        </mc:Fallback>
      </mc:AlternateContent>
    </p:spTree>
    <p:extLst>
      <p:ext uri="{BB962C8B-B14F-4D97-AF65-F5344CB8AC3E}">
        <p14:creationId xmlns:p14="http://schemas.microsoft.com/office/powerpoint/2010/main" val="557759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a:t>Object-oriented programming: </a:t>
            </a:r>
            <a:br>
              <a:rPr lang="en-CA"/>
            </a:br>
            <a:r>
              <a:rPr lang="en-CA"/>
              <a:t>immutable objects</a:t>
            </a:r>
            <a:endParaRPr lang="en-AU"/>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a:t>Let’s look at a class called </a:t>
            </a:r>
            <a:r>
              <a:rPr lang="en-CA">
                <a:latin typeface="Consolas" panose="020B0609020204030204" pitchFamily="49" charset="0"/>
              </a:rPr>
              <a:t>Date</a:t>
            </a:r>
            <a:r>
              <a:rPr lang="en-CA"/>
              <a:t> that represents a date as </a:t>
            </a:r>
            <a:r>
              <a:rPr lang="en-CA" i="1"/>
              <a:t>(day</a:t>
            </a:r>
            <a:r>
              <a:rPr lang="en-CA"/>
              <a:t>, </a:t>
            </a:r>
            <a:r>
              <a:rPr lang="en-CA" i="1"/>
              <a:t>month</a:t>
            </a:r>
            <a:r>
              <a:rPr lang="en-CA"/>
              <a:t>, </a:t>
            </a:r>
            <a:r>
              <a:rPr lang="en-CA" i="1"/>
              <a:t>year)</a:t>
            </a:r>
          </a:p>
          <a:p>
            <a:r>
              <a:rPr lang="en-CA"/>
              <a:t>1 &lt;= day &lt;= 31</a:t>
            </a:r>
          </a:p>
          <a:p>
            <a:r>
              <a:rPr lang="en-CA"/>
              <a:t>1 &lt;= month &lt;= 12</a:t>
            </a:r>
          </a:p>
          <a:p>
            <a:r>
              <a:rPr lang="en-AU"/>
              <a:t>0 &lt;= year (an int)</a:t>
            </a:r>
          </a:p>
          <a:p>
            <a:pPr marL="0" indent="0">
              <a:buNone/>
            </a:pPr>
            <a:r>
              <a:rPr lang="en-AU"/>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26</a:t>
            </a:fld>
            <a:endParaRPr lang="en-AU"/>
          </a:p>
        </p:txBody>
      </p:sp>
      <p:sp>
        <p:nvSpPr>
          <p:cNvPr id="5" name="TextBox 4">
            <a:extLst>
              <a:ext uri="{FF2B5EF4-FFF2-40B4-BE49-F238E27FC236}">
                <a16:creationId xmlns:a16="http://schemas.microsoft.com/office/drawing/2014/main" id="{00875744-F50D-0EB4-32BD-18E1FE5F2ED3}"/>
              </a:ext>
            </a:extLst>
          </p:cNvPr>
          <p:cNvSpPr txBox="1"/>
          <p:nvPr/>
        </p:nvSpPr>
        <p:spPr>
          <a:xfrm>
            <a:off x="6096000" y="1690688"/>
            <a:ext cx="5715630" cy="3693319"/>
          </a:xfrm>
          <a:prstGeom prst="rect">
            <a:avLst/>
          </a:prstGeom>
          <a:noFill/>
          <a:ln>
            <a:solidFill>
              <a:srgbClr val="FF0000"/>
            </a:solidFill>
          </a:ln>
        </p:spPr>
        <p:txBody>
          <a:bodyPr wrap="square" rtlCol="0">
            <a:spAutoFit/>
          </a:bodyPr>
          <a:lstStyle/>
          <a:p>
            <a:r>
              <a:rPr lang="en-US">
                <a:latin typeface="Consolas" panose="020B0609020204030204" pitchFamily="49" charset="0"/>
              </a:rPr>
              <a:t>class Date {</a:t>
            </a:r>
          </a:p>
          <a:p>
            <a:r>
              <a:rPr lang="en-US">
                <a:solidFill>
                  <a:srgbClr val="FF0000"/>
                </a:solidFill>
                <a:latin typeface="Consolas" panose="020B0609020204030204" pitchFamily="49" charset="0"/>
              </a:rPr>
              <a:t>    int day;</a:t>
            </a:r>
            <a:br>
              <a:rPr lang="en-US">
                <a:solidFill>
                  <a:srgbClr val="FF0000"/>
                </a:solidFill>
                <a:latin typeface="Consolas" panose="020B0609020204030204" pitchFamily="49" charset="0"/>
              </a:rPr>
            </a:br>
            <a:r>
              <a:rPr lang="en-US">
                <a:solidFill>
                  <a:srgbClr val="FF0000"/>
                </a:solidFill>
                <a:latin typeface="Consolas" panose="020B0609020204030204" pitchFamily="49" charset="0"/>
              </a:rPr>
              <a:t>    int month;</a:t>
            </a:r>
            <a:br>
              <a:rPr lang="en-US">
                <a:solidFill>
                  <a:srgbClr val="FF0000"/>
                </a:solidFill>
                <a:latin typeface="Consolas" panose="020B0609020204030204" pitchFamily="49" charset="0"/>
              </a:rPr>
            </a:br>
            <a:r>
              <a:rPr lang="en-US">
                <a:solidFill>
                  <a:srgbClr val="FF0000"/>
                </a:solidFill>
                <a:latin typeface="Consolas" panose="020B0609020204030204" pitchFamily="49" charset="0"/>
              </a:rPr>
              <a:t>    int year;</a:t>
            </a:r>
            <a:br>
              <a:rPr lang="en-US">
                <a:latin typeface="Consolas" panose="020B0609020204030204" pitchFamily="49" charset="0"/>
              </a:rPr>
            </a:br>
            <a:r>
              <a:rPr lang="en-US">
                <a:latin typeface="Consolas" panose="020B0609020204030204" pitchFamily="49" charset="0"/>
              </a:rPr>
              <a:t>public:</a:t>
            </a:r>
          </a:p>
          <a:p>
            <a:r>
              <a:rPr lang="en-US">
                <a:latin typeface="Consolas" panose="020B0609020204030204" pitchFamily="49" charset="0"/>
              </a:rPr>
              <a:t>    </a:t>
            </a:r>
            <a:r>
              <a:rPr lang="en-CA">
                <a:latin typeface="Consolas" panose="020B0609020204030204" pitchFamily="49" charset="0"/>
              </a:rPr>
              <a:t>// …</a:t>
            </a:r>
          </a:p>
          <a:p>
            <a:br>
              <a:rPr lang="en-US">
                <a:latin typeface="Consolas" panose="020B0609020204030204" pitchFamily="49" charset="0"/>
              </a:rPr>
            </a:br>
            <a:r>
              <a:rPr lang="en-US">
                <a:latin typeface="Consolas" panose="020B0609020204030204" pitchFamily="49" charset="0"/>
              </a:rPr>
              <a:t>     int </a:t>
            </a:r>
            <a:r>
              <a:rPr lang="en-US" err="1">
                <a:latin typeface="Consolas" panose="020B0609020204030204" pitchFamily="49" charset="0"/>
              </a:rPr>
              <a:t>get_day</a:t>
            </a:r>
            <a:r>
              <a:rPr lang="en-US">
                <a:latin typeface="Consolas" panose="020B0609020204030204" pitchFamily="49" charset="0"/>
              </a:rPr>
              <a:t>() const { return day; }</a:t>
            </a:r>
            <a:br>
              <a:rPr lang="en-US">
                <a:latin typeface="Consolas" panose="020B0609020204030204" pitchFamily="49" charset="0"/>
              </a:rPr>
            </a:br>
            <a:r>
              <a:rPr lang="en-US">
                <a:latin typeface="Consolas" panose="020B0609020204030204" pitchFamily="49" charset="0"/>
              </a:rPr>
              <a:t>     int </a:t>
            </a:r>
            <a:r>
              <a:rPr lang="en-US" err="1">
                <a:latin typeface="Consolas" panose="020B0609020204030204" pitchFamily="49" charset="0"/>
              </a:rPr>
              <a:t>get_month</a:t>
            </a:r>
            <a:r>
              <a:rPr lang="en-US">
                <a:latin typeface="Consolas" panose="020B0609020204030204" pitchFamily="49" charset="0"/>
              </a:rPr>
              <a:t>() const { return month; }</a:t>
            </a:r>
            <a:br>
              <a:rPr lang="en-US">
                <a:latin typeface="Consolas" panose="020B0609020204030204" pitchFamily="49" charset="0"/>
              </a:rPr>
            </a:br>
            <a:r>
              <a:rPr lang="en-US">
                <a:latin typeface="Consolas" panose="020B0609020204030204" pitchFamily="49" charset="0"/>
              </a:rPr>
              <a:t>     int </a:t>
            </a:r>
            <a:r>
              <a:rPr lang="en-US" err="1">
                <a:latin typeface="Consolas" panose="020B0609020204030204" pitchFamily="49" charset="0"/>
              </a:rPr>
              <a:t>get_year</a:t>
            </a:r>
            <a:r>
              <a:rPr lang="en-US">
                <a:latin typeface="Consolas" panose="020B0609020204030204" pitchFamily="49" charset="0"/>
              </a:rPr>
              <a:t>() const { return year;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a:t>
            </a:r>
            <a:r>
              <a:rPr lang="en-CA">
                <a:latin typeface="Consolas" panose="020B0609020204030204" pitchFamily="49" charset="0"/>
              </a:rPr>
              <a:t>// no getters or other mutating methods</a:t>
            </a:r>
            <a:endParaRPr lang="en-US">
              <a:latin typeface="Consolas" panose="020B0609020204030204" pitchFamily="49" charset="0"/>
            </a:endParaRPr>
          </a:p>
          <a:p>
            <a:r>
              <a:rPr lang="en-US">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191185" y="1058684"/>
            <a:ext cx="3582030" cy="1815882"/>
          </a:xfrm>
          <a:prstGeom prst="rect">
            <a:avLst/>
          </a:prstGeom>
          <a:solidFill>
            <a:schemeClr val="accent4">
              <a:lumMod val="40000"/>
              <a:lumOff val="60000"/>
            </a:schemeClr>
          </a:solidFill>
        </p:spPr>
        <p:txBody>
          <a:bodyPr wrap="square" rtlCol="0">
            <a:spAutoFit/>
          </a:bodyPr>
          <a:lstStyle/>
          <a:p>
            <a:pPr algn="ctr"/>
            <a:r>
              <a:rPr lang="en-CA" sz="1600"/>
              <a:t>A common pattern in OOP is to use getters, but </a:t>
            </a:r>
            <a:r>
              <a:rPr lang="en-CA" sz="1600" b="1"/>
              <a:t>no setters of any kind</a:t>
            </a:r>
            <a:r>
              <a:rPr lang="en-CA" sz="1600"/>
              <a:t>. Once such an object is created, it can never change. This makes it easier to reason about the object, and can speed up certain operations, e.g. copying the object is just making a pointer point to it.</a:t>
            </a:r>
          </a:p>
        </p:txBody>
      </p:sp>
      <p:sp>
        <p:nvSpPr>
          <p:cNvPr id="6" name="Rectangle: Rounded Corners 5">
            <a:extLst>
              <a:ext uri="{FF2B5EF4-FFF2-40B4-BE49-F238E27FC236}">
                <a16:creationId xmlns:a16="http://schemas.microsoft.com/office/drawing/2014/main" id="{0C902F19-D220-16D2-D542-A46DBB54DDF4}"/>
              </a:ext>
            </a:extLst>
          </p:cNvPr>
          <p:cNvSpPr/>
          <p:nvPr/>
        </p:nvSpPr>
        <p:spPr>
          <a:xfrm>
            <a:off x="6551940" y="3537347"/>
            <a:ext cx="5161448" cy="1110883"/>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628F3955-BFEB-9874-3666-AAEC6D83BCDC}"/>
                  </a:ext>
                </a:extLst>
              </p14:cNvPr>
              <p14:cNvContentPartPr/>
              <p14:nvPr/>
            </p14:nvContentPartPr>
            <p14:xfrm>
              <a:off x="471960" y="713880"/>
              <a:ext cx="8909280" cy="5645160"/>
            </p14:xfrm>
          </p:contentPart>
        </mc:Choice>
        <mc:Fallback>
          <p:pic>
            <p:nvPicPr>
              <p:cNvPr id="7" name="Ink 6">
                <a:extLst>
                  <a:ext uri="{FF2B5EF4-FFF2-40B4-BE49-F238E27FC236}">
                    <a16:creationId xmlns:a16="http://schemas.microsoft.com/office/drawing/2014/main" id="{628F3955-BFEB-9874-3666-AAEC6D83BCDC}"/>
                  </a:ext>
                </a:extLst>
              </p:cNvPr>
              <p:cNvPicPr/>
              <p:nvPr/>
            </p:nvPicPr>
            <p:blipFill>
              <a:blip r:embed="rId3"/>
              <a:stretch>
                <a:fillRect/>
              </a:stretch>
            </p:blipFill>
            <p:spPr>
              <a:xfrm>
                <a:off x="462600" y="704520"/>
                <a:ext cx="8928000" cy="5663880"/>
              </a:xfrm>
              <a:prstGeom prst="rect">
                <a:avLst/>
              </a:prstGeom>
            </p:spPr>
          </p:pic>
        </mc:Fallback>
      </mc:AlternateContent>
    </p:spTree>
    <p:extLst>
      <p:ext uri="{BB962C8B-B14F-4D97-AF65-F5344CB8AC3E}">
        <p14:creationId xmlns:p14="http://schemas.microsoft.com/office/powerpoint/2010/main" val="4052424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a:t>Object-oriented programming: </a:t>
            </a:r>
            <a:br>
              <a:rPr lang="en-CA"/>
            </a:br>
            <a:r>
              <a:rPr lang="en-CA"/>
              <a:t>immutable objects</a:t>
            </a:r>
            <a:endParaRPr lang="en-AU"/>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a:t>Let’s look at a class called </a:t>
            </a:r>
            <a:r>
              <a:rPr lang="en-CA">
                <a:latin typeface="Consolas" panose="020B0609020204030204" pitchFamily="49" charset="0"/>
              </a:rPr>
              <a:t>Date</a:t>
            </a:r>
            <a:r>
              <a:rPr lang="en-CA"/>
              <a:t> that represents a date as </a:t>
            </a:r>
            <a:r>
              <a:rPr lang="en-CA" i="1"/>
              <a:t>(day</a:t>
            </a:r>
            <a:r>
              <a:rPr lang="en-CA"/>
              <a:t>, </a:t>
            </a:r>
            <a:r>
              <a:rPr lang="en-CA" i="1"/>
              <a:t>month</a:t>
            </a:r>
            <a:r>
              <a:rPr lang="en-CA"/>
              <a:t>, </a:t>
            </a:r>
            <a:r>
              <a:rPr lang="en-CA" i="1"/>
              <a:t>year)</a:t>
            </a:r>
          </a:p>
          <a:p>
            <a:r>
              <a:rPr lang="en-CA"/>
              <a:t>1 &lt;= day &lt;= 31</a:t>
            </a:r>
          </a:p>
          <a:p>
            <a:r>
              <a:rPr lang="en-CA"/>
              <a:t>1 &lt;= month &lt;= 12</a:t>
            </a:r>
          </a:p>
          <a:p>
            <a:r>
              <a:rPr lang="en-AU"/>
              <a:t>0 &lt;= year (an int)</a:t>
            </a:r>
          </a:p>
          <a:p>
            <a:pPr marL="0" indent="0">
              <a:buNone/>
            </a:pPr>
            <a:r>
              <a:rPr lang="en-AU"/>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27</a:t>
            </a:fld>
            <a:endParaRPr lang="en-AU"/>
          </a:p>
        </p:txBody>
      </p:sp>
      <p:sp>
        <p:nvSpPr>
          <p:cNvPr id="5" name="TextBox 4">
            <a:extLst>
              <a:ext uri="{FF2B5EF4-FFF2-40B4-BE49-F238E27FC236}">
                <a16:creationId xmlns:a16="http://schemas.microsoft.com/office/drawing/2014/main" id="{00875744-F50D-0EB4-32BD-18E1FE5F2ED3}"/>
              </a:ext>
            </a:extLst>
          </p:cNvPr>
          <p:cNvSpPr txBox="1"/>
          <p:nvPr/>
        </p:nvSpPr>
        <p:spPr>
          <a:xfrm>
            <a:off x="6096000" y="1690688"/>
            <a:ext cx="5715630" cy="4801314"/>
          </a:xfrm>
          <a:prstGeom prst="rect">
            <a:avLst/>
          </a:prstGeom>
          <a:noFill/>
          <a:ln>
            <a:solidFill>
              <a:srgbClr val="FF0000"/>
            </a:solidFill>
          </a:ln>
        </p:spPr>
        <p:txBody>
          <a:bodyPr wrap="square" rtlCol="0">
            <a:spAutoFit/>
          </a:bodyPr>
          <a:lstStyle/>
          <a:p>
            <a:r>
              <a:rPr lang="en-US">
                <a:latin typeface="Consolas" panose="020B0609020204030204" pitchFamily="49" charset="0"/>
              </a:rPr>
              <a:t>class Date {</a:t>
            </a:r>
          </a:p>
          <a:p>
            <a:r>
              <a:rPr lang="en-US">
                <a:solidFill>
                  <a:srgbClr val="FF0000"/>
                </a:solidFill>
                <a:latin typeface="Consolas" panose="020B0609020204030204" pitchFamily="49" charset="0"/>
              </a:rPr>
              <a:t>    int day;</a:t>
            </a:r>
            <a:br>
              <a:rPr lang="en-US">
                <a:solidFill>
                  <a:srgbClr val="FF0000"/>
                </a:solidFill>
                <a:latin typeface="Consolas" panose="020B0609020204030204" pitchFamily="49" charset="0"/>
              </a:rPr>
            </a:br>
            <a:r>
              <a:rPr lang="en-US">
                <a:solidFill>
                  <a:srgbClr val="FF0000"/>
                </a:solidFill>
                <a:latin typeface="Consolas" panose="020B0609020204030204" pitchFamily="49" charset="0"/>
              </a:rPr>
              <a:t>    int month;</a:t>
            </a:r>
            <a:br>
              <a:rPr lang="en-US">
                <a:solidFill>
                  <a:srgbClr val="FF0000"/>
                </a:solidFill>
                <a:latin typeface="Consolas" panose="020B0609020204030204" pitchFamily="49" charset="0"/>
              </a:rPr>
            </a:br>
            <a:r>
              <a:rPr lang="en-US">
                <a:solidFill>
                  <a:srgbClr val="FF0000"/>
                </a:solidFill>
                <a:latin typeface="Consolas" panose="020B0609020204030204" pitchFamily="49" charset="0"/>
              </a:rPr>
              <a:t>    int year;</a:t>
            </a:r>
            <a:br>
              <a:rPr lang="en-US">
                <a:latin typeface="Consolas" panose="020B0609020204030204" pitchFamily="49" charset="0"/>
              </a:rPr>
            </a:br>
            <a:r>
              <a:rPr lang="en-US">
                <a:latin typeface="Consolas" panose="020B0609020204030204" pitchFamily="49" charset="0"/>
              </a:rPr>
              <a:t>public:</a:t>
            </a:r>
          </a:p>
          <a:p>
            <a:r>
              <a:rPr lang="en-US">
                <a:latin typeface="Consolas" panose="020B0609020204030204" pitchFamily="49" charset="0"/>
              </a:rPr>
              <a:t>    </a:t>
            </a:r>
            <a:r>
              <a:rPr lang="en-CA">
                <a:latin typeface="Consolas" panose="020B0609020204030204" pitchFamily="49" charset="0"/>
              </a:rPr>
              <a:t>// …</a:t>
            </a:r>
          </a:p>
          <a:p>
            <a:br>
              <a:rPr lang="en-US">
                <a:latin typeface="Consolas" panose="020B0609020204030204" pitchFamily="49" charset="0"/>
              </a:rPr>
            </a:br>
            <a:r>
              <a:rPr lang="en-US">
                <a:latin typeface="Consolas" panose="020B0609020204030204" pitchFamily="49" charset="0"/>
              </a:rPr>
              <a:t>     int </a:t>
            </a:r>
            <a:r>
              <a:rPr lang="en-US" err="1">
                <a:latin typeface="Consolas" panose="020B0609020204030204" pitchFamily="49" charset="0"/>
              </a:rPr>
              <a:t>get_day</a:t>
            </a:r>
            <a:r>
              <a:rPr lang="en-US">
                <a:latin typeface="Consolas" panose="020B0609020204030204" pitchFamily="49" charset="0"/>
              </a:rPr>
              <a:t>() const { return day; }</a:t>
            </a:r>
            <a:br>
              <a:rPr lang="en-US">
                <a:latin typeface="Consolas" panose="020B0609020204030204" pitchFamily="49" charset="0"/>
              </a:rPr>
            </a:br>
            <a:r>
              <a:rPr lang="en-US">
                <a:latin typeface="Consolas" panose="020B0609020204030204" pitchFamily="49" charset="0"/>
              </a:rPr>
              <a:t>     int </a:t>
            </a:r>
            <a:r>
              <a:rPr lang="en-US" err="1">
                <a:latin typeface="Consolas" panose="020B0609020204030204" pitchFamily="49" charset="0"/>
              </a:rPr>
              <a:t>get_month</a:t>
            </a:r>
            <a:r>
              <a:rPr lang="en-US">
                <a:latin typeface="Consolas" panose="020B0609020204030204" pitchFamily="49" charset="0"/>
              </a:rPr>
              <a:t>() const { return month; }</a:t>
            </a:r>
            <a:br>
              <a:rPr lang="en-US">
                <a:latin typeface="Consolas" panose="020B0609020204030204" pitchFamily="49" charset="0"/>
              </a:rPr>
            </a:br>
            <a:r>
              <a:rPr lang="en-US">
                <a:latin typeface="Consolas" panose="020B0609020204030204" pitchFamily="49" charset="0"/>
              </a:rPr>
              <a:t>     int </a:t>
            </a:r>
            <a:r>
              <a:rPr lang="en-US" err="1">
                <a:latin typeface="Consolas" panose="020B0609020204030204" pitchFamily="49" charset="0"/>
              </a:rPr>
              <a:t>get_year</a:t>
            </a:r>
            <a:r>
              <a:rPr lang="en-US">
                <a:latin typeface="Consolas" panose="020B0609020204030204" pitchFamily="49" charset="0"/>
              </a:rPr>
              <a:t>() const { return year;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a:t>
            </a:r>
            <a:r>
              <a:rPr lang="en-CA">
                <a:latin typeface="Consolas" panose="020B0609020204030204" pitchFamily="49" charset="0"/>
              </a:rPr>
              <a:t>// no getters or other mutating methods</a:t>
            </a:r>
            <a:br>
              <a:rPr lang="en-CA">
                <a:latin typeface="Consolas" panose="020B0609020204030204" pitchFamily="49" charset="0"/>
              </a:rPr>
            </a:br>
            <a:endParaRPr lang="en-CA">
              <a:latin typeface="Consolas" panose="020B0609020204030204" pitchFamily="49" charset="0"/>
            </a:endParaRPr>
          </a:p>
          <a:p>
            <a:r>
              <a:rPr lang="en-US">
                <a:latin typeface="Consolas" panose="020B0609020204030204" pitchFamily="49" charset="0"/>
              </a:rPr>
              <a:t>    Date </a:t>
            </a:r>
            <a:r>
              <a:rPr lang="en-US" err="1">
                <a:latin typeface="Consolas" panose="020B0609020204030204" pitchFamily="49" charset="0"/>
              </a:rPr>
              <a:t>next_year</a:t>
            </a:r>
            <a:r>
              <a:rPr lang="en-US">
                <a:latin typeface="Consolas" panose="020B0609020204030204" pitchFamily="49" charset="0"/>
              </a:rPr>
              <a:t>() const {</a:t>
            </a:r>
          </a:p>
          <a:p>
            <a:r>
              <a:rPr lang="en-US">
                <a:latin typeface="Consolas" panose="020B0609020204030204" pitchFamily="49" charset="0"/>
              </a:rPr>
              <a:t>        return Date{day, month, year + 1};    </a:t>
            </a:r>
          </a:p>
          <a:p>
            <a:r>
              <a:rPr lang="en-US">
                <a:latin typeface="Consolas" panose="020B0609020204030204" pitchFamily="49" charset="0"/>
              </a:rPr>
              <a:t>    }</a:t>
            </a:r>
          </a:p>
          <a:p>
            <a:r>
              <a:rPr lang="en-US">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1453153" y="5661005"/>
            <a:ext cx="3582030" cy="830997"/>
          </a:xfrm>
          <a:prstGeom prst="rect">
            <a:avLst/>
          </a:prstGeom>
          <a:solidFill>
            <a:schemeClr val="accent4">
              <a:lumMod val="40000"/>
              <a:lumOff val="60000"/>
            </a:schemeClr>
          </a:solidFill>
        </p:spPr>
        <p:txBody>
          <a:bodyPr wrap="square" rtlCol="0">
            <a:spAutoFit/>
          </a:bodyPr>
          <a:lstStyle/>
          <a:p>
            <a:pPr algn="ctr"/>
            <a:r>
              <a:rPr lang="en-CA" sz="1600"/>
              <a:t>Since you can’t modify a </a:t>
            </a:r>
            <a:r>
              <a:rPr lang="en-CA" sz="1600">
                <a:latin typeface="Consolas" panose="020B0609020204030204" pitchFamily="49" charset="0"/>
              </a:rPr>
              <a:t>Date</a:t>
            </a:r>
            <a:r>
              <a:rPr lang="en-CA" sz="1600"/>
              <a:t>, all you can do is create new </a:t>
            </a:r>
            <a:r>
              <a:rPr lang="en-CA" sz="1600">
                <a:latin typeface="Consolas" panose="020B0609020204030204" pitchFamily="49" charset="0"/>
              </a:rPr>
              <a:t>Date</a:t>
            </a:r>
            <a:r>
              <a:rPr lang="en-CA" sz="1600"/>
              <a:t>s with the values you want, as </a:t>
            </a:r>
            <a:r>
              <a:rPr lang="en-CA" sz="1600" err="1">
                <a:latin typeface="Consolas" panose="020B0609020204030204" pitchFamily="49" charset="0"/>
              </a:rPr>
              <a:t>next_year</a:t>
            </a:r>
            <a:r>
              <a:rPr lang="en-CA" sz="1600"/>
              <a:t> does.</a:t>
            </a:r>
          </a:p>
        </p:txBody>
      </p:sp>
      <p:cxnSp>
        <p:nvCxnSpPr>
          <p:cNvPr id="8" name="Straight Arrow Connector 7">
            <a:extLst>
              <a:ext uri="{FF2B5EF4-FFF2-40B4-BE49-F238E27FC236}">
                <a16:creationId xmlns:a16="http://schemas.microsoft.com/office/drawing/2014/main" id="{66AA5EC5-7D8F-B83B-57DC-3907713618ED}"/>
              </a:ext>
            </a:extLst>
          </p:cNvPr>
          <p:cNvCxnSpPr>
            <a:stCxn id="13" idx="3"/>
          </p:cNvCxnSpPr>
          <p:nvPr/>
        </p:nvCxnSpPr>
        <p:spPr>
          <a:xfrm flipV="1">
            <a:off x="5035183" y="5713111"/>
            <a:ext cx="1486529" cy="363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617109EC-6021-F00E-B692-DC55A2D9D19D}"/>
              </a:ext>
            </a:extLst>
          </p:cNvPr>
          <p:cNvSpPr/>
          <p:nvPr/>
        </p:nvSpPr>
        <p:spPr>
          <a:xfrm>
            <a:off x="6521712" y="5245468"/>
            <a:ext cx="5161448" cy="931496"/>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A0F788DB-F066-E1CF-7FFD-16BE2DCC72C8}"/>
                  </a:ext>
                </a:extLst>
              </p14:cNvPr>
              <p14:cNvContentPartPr/>
              <p14:nvPr/>
            </p14:nvContentPartPr>
            <p14:xfrm>
              <a:off x="6480000" y="5123880"/>
              <a:ext cx="5200200" cy="1096200"/>
            </p14:xfrm>
          </p:contentPart>
        </mc:Choice>
        <mc:Fallback>
          <p:pic>
            <p:nvPicPr>
              <p:cNvPr id="6" name="Ink 5">
                <a:extLst>
                  <a:ext uri="{FF2B5EF4-FFF2-40B4-BE49-F238E27FC236}">
                    <a16:creationId xmlns:a16="http://schemas.microsoft.com/office/drawing/2014/main" id="{A0F788DB-F066-E1CF-7FFD-16BE2DCC72C8}"/>
                  </a:ext>
                </a:extLst>
              </p:cNvPr>
              <p:cNvPicPr/>
              <p:nvPr/>
            </p:nvPicPr>
            <p:blipFill>
              <a:blip r:embed="rId3"/>
              <a:stretch>
                <a:fillRect/>
              </a:stretch>
            </p:blipFill>
            <p:spPr>
              <a:xfrm>
                <a:off x="6470640" y="5114520"/>
                <a:ext cx="5218920" cy="1114920"/>
              </a:xfrm>
              <a:prstGeom prst="rect">
                <a:avLst/>
              </a:prstGeom>
            </p:spPr>
          </p:pic>
        </mc:Fallback>
      </mc:AlternateContent>
    </p:spTree>
    <p:extLst>
      <p:ext uri="{BB962C8B-B14F-4D97-AF65-F5344CB8AC3E}">
        <p14:creationId xmlns:p14="http://schemas.microsoft.com/office/powerpoint/2010/main" val="22547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814C-0E41-4166-EEA6-830E25DB00EC}"/>
              </a:ext>
            </a:extLst>
          </p:cNvPr>
          <p:cNvSpPr>
            <a:spLocks noGrp="1"/>
          </p:cNvSpPr>
          <p:nvPr>
            <p:ph type="title"/>
          </p:nvPr>
        </p:nvSpPr>
        <p:spPr/>
        <p:txBody>
          <a:bodyPr/>
          <a:lstStyle/>
          <a:p>
            <a:r>
              <a:rPr lang="en-CA"/>
              <a:t>Recap of main OOP ideas so far</a:t>
            </a:r>
            <a:endParaRPr lang="en-AU"/>
          </a:p>
        </p:txBody>
      </p:sp>
      <p:sp>
        <p:nvSpPr>
          <p:cNvPr id="3" name="Content Placeholder 2">
            <a:extLst>
              <a:ext uri="{FF2B5EF4-FFF2-40B4-BE49-F238E27FC236}">
                <a16:creationId xmlns:a16="http://schemas.microsoft.com/office/drawing/2014/main" id="{7F5A5ECF-1C20-A408-12D8-6FEA0C515273}"/>
              </a:ext>
            </a:extLst>
          </p:cNvPr>
          <p:cNvSpPr>
            <a:spLocks noGrp="1"/>
          </p:cNvSpPr>
          <p:nvPr>
            <p:ph idx="1"/>
          </p:nvPr>
        </p:nvSpPr>
        <p:spPr/>
        <p:txBody>
          <a:bodyPr>
            <a:normAutofit fontScale="85000" lnSpcReduction="20000"/>
          </a:bodyPr>
          <a:lstStyle/>
          <a:p>
            <a:r>
              <a:rPr lang="en-CA"/>
              <a:t>Combine data and operations together in a single </a:t>
            </a:r>
            <a:r>
              <a:rPr lang="en-CA" b="1"/>
              <a:t>object</a:t>
            </a:r>
          </a:p>
          <a:p>
            <a:r>
              <a:rPr lang="en-CA"/>
              <a:t>A </a:t>
            </a:r>
            <a:r>
              <a:rPr lang="en-CA" b="1"/>
              <a:t>class</a:t>
            </a:r>
            <a:r>
              <a:rPr lang="en-CA"/>
              <a:t>/</a:t>
            </a:r>
            <a:r>
              <a:rPr lang="en-CA" b="1"/>
              <a:t>struct</a:t>
            </a:r>
            <a:r>
              <a:rPr lang="en-CA"/>
              <a:t> is like a blueprint that describes the contents of an object</a:t>
            </a:r>
          </a:p>
          <a:p>
            <a:r>
              <a:rPr lang="en-CA"/>
              <a:t>The variables in an object are called </a:t>
            </a:r>
            <a:r>
              <a:rPr lang="en-CA" b="1"/>
              <a:t>member variables </a:t>
            </a:r>
            <a:r>
              <a:rPr lang="en-CA"/>
              <a:t>or </a:t>
            </a:r>
            <a:r>
              <a:rPr lang="en-CA" b="1"/>
              <a:t>properties</a:t>
            </a:r>
            <a:endParaRPr lang="en-CA"/>
          </a:p>
          <a:p>
            <a:r>
              <a:rPr lang="en-CA"/>
              <a:t>The </a:t>
            </a:r>
            <a:r>
              <a:rPr lang="en-CA" b="1"/>
              <a:t>member functions</a:t>
            </a:r>
            <a:r>
              <a:rPr lang="en-CA"/>
              <a:t> in an object are called </a:t>
            </a:r>
            <a:r>
              <a:rPr lang="en-CA" b="1"/>
              <a:t>methods</a:t>
            </a:r>
            <a:r>
              <a:rPr lang="en-CA"/>
              <a:t>, and they can access any other variables or methods in the object</a:t>
            </a:r>
          </a:p>
          <a:p>
            <a:r>
              <a:rPr lang="en-CA" b="1"/>
              <a:t>Constructors</a:t>
            </a:r>
            <a:r>
              <a:rPr lang="en-CA"/>
              <a:t> create objects: they initialize their variables using </a:t>
            </a:r>
            <a:r>
              <a:rPr lang="en-CA" b="1"/>
              <a:t>initializer lists</a:t>
            </a:r>
            <a:endParaRPr lang="en-CA"/>
          </a:p>
          <a:p>
            <a:r>
              <a:rPr lang="en-CA"/>
              <a:t>Use </a:t>
            </a:r>
            <a:r>
              <a:rPr lang="en-CA" b="1"/>
              <a:t>private</a:t>
            </a:r>
            <a:r>
              <a:rPr lang="en-CA"/>
              <a:t> to hide implementation details</a:t>
            </a:r>
          </a:p>
          <a:p>
            <a:r>
              <a:rPr lang="en-CA" b="1"/>
              <a:t>Getters</a:t>
            </a:r>
            <a:r>
              <a:rPr lang="en-CA"/>
              <a:t> return values from objects</a:t>
            </a:r>
          </a:p>
          <a:p>
            <a:r>
              <a:rPr lang="en-CA" b="1"/>
              <a:t>Setters</a:t>
            </a:r>
            <a:r>
              <a:rPr lang="en-CA"/>
              <a:t> change values of objects</a:t>
            </a:r>
          </a:p>
          <a:p>
            <a:r>
              <a:rPr lang="en-CA"/>
              <a:t>Objects with no public variables and no setters are called </a:t>
            </a:r>
            <a:r>
              <a:rPr lang="en-CA" b="1"/>
              <a:t>immutable objects</a:t>
            </a:r>
            <a:r>
              <a:rPr lang="en-CA"/>
              <a:t>. Deciding if an object can, or should, be immutable is an important design decision.</a:t>
            </a:r>
            <a:endParaRPr lang="en-AU"/>
          </a:p>
        </p:txBody>
      </p:sp>
      <p:sp>
        <p:nvSpPr>
          <p:cNvPr id="4" name="Slide Number Placeholder 3">
            <a:extLst>
              <a:ext uri="{FF2B5EF4-FFF2-40B4-BE49-F238E27FC236}">
                <a16:creationId xmlns:a16="http://schemas.microsoft.com/office/drawing/2014/main" id="{4CA3097F-A3FD-425B-887A-C77CCAE399A0}"/>
              </a:ext>
            </a:extLst>
          </p:cNvPr>
          <p:cNvSpPr>
            <a:spLocks noGrp="1"/>
          </p:cNvSpPr>
          <p:nvPr>
            <p:ph type="sldNum" sz="quarter" idx="12"/>
          </p:nvPr>
        </p:nvSpPr>
        <p:spPr/>
        <p:txBody>
          <a:bodyPr/>
          <a:lstStyle/>
          <a:p>
            <a:fld id="{E5BA05A5-0517-4A37-865C-5DD63AFCA22E}" type="slidenum">
              <a:rPr lang="en-AU" smtClean="0"/>
              <a:pPr/>
              <a:t>28</a:t>
            </a:fld>
            <a:endParaRPr lang="en-AU"/>
          </a:p>
        </p:txBody>
      </p:sp>
    </p:spTree>
    <p:extLst>
      <p:ext uri="{BB962C8B-B14F-4D97-AF65-F5344CB8AC3E}">
        <p14:creationId xmlns:p14="http://schemas.microsoft.com/office/powerpoint/2010/main" val="4276796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a:t>Designing an (x, y) point class</a:t>
            </a:r>
            <a:endParaRPr lang="en-AU"/>
          </a:p>
        </p:txBody>
      </p:sp>
      <p:sp>
        <p:nvSpPr>
          <p:cNvPr id="3" name="Content Placeholder 2">
            <a:extLst>
              <a:ext uri="{FF2B5EF4-FFF2-40B4-BE49-F238E27FC236}">
                <a16:creationId xmlns:a16="http://schemas.microsoft.com/office/drawing/2014/main" id="{A86DC3F7-322F-C892-A90A-77CCE70945E8}"/>
              </a:ext>
            </a:extLst>
          </p:cNvPr>
          <p:cNvSpPr>
            <a:spLocks noGrp="1"/>
          </p:cNvSpPr>
          <p:nvPr>
            <p:ph idx="1"/>
          </p:nvPr>
        </p:nvSpPr>
        <p:spPr>
          <a:xfrm>
            <a:off x="838200" y="1825625"/>
            <a:ext cx="4277906" cy="4351338"/>
          </a:xfrm>
        </p:spPr>
        <p:txBody>
          <a:bodyPr>
            <a:normAutofit/>
          </a:bodyPr>
          <a:lstStyle/>
          <a:p>
            <a:r>
              <a:rPr lang="en-CA"/>
              <a:t>Design a class for representing (x, y) points.</a:t>
            </a:r>
          </a:p>
          <a:p>
            <a:r>
              <a:rPr lang="en-CA"/>
              <a:t>Before writing the solution, lets take some time to think about how we want it to work …</a:t>
            </a:r>
            <a:endParaRPr lang="en-AU"/>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29</a:t>
            </a:fld>
            <a:endParaRPr lang="en-AU"/>
          </a:p>
        </p:txBody>
      </p:sp>
    </p:spTree>
    <p:extLst>
      <p:ext uri="{BB962C8B-B14F-4D97-AF65-F5344CB8AC3E}">
        <p14:creationId xmlns:p14="http://schemas.microsoft.com/office/powerpoint/2010/main" val="3676214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a:t>Object-oriented programming: </a:t>
            </a:r>
            <a:br>
              <a:rPr lang="en-CA"/>
            </a:br>
            <a:r>
              <a:rPr lang="en-CA"/>
              <a:t>members</a:t>
            </a:r>
            <a:endParaRPr lang="en-AU"/>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a:t>Let’s look at a class called </a:t>
            </a:r>
            <a:r>
              <a:rPr lang="en-CA">
                <a:latin typeface="Consolas" panose="020B0609020204030204" pitchFamily="49" charset="0"/>
              </a:rPr>
              <a:t>Date</a:t>
            </a:r>
            <a:r>
              <a:rPr lang="en-CA"/>
              <a:t> that represents a date as </a:t>
            </a:r>
            <a:r>
              <a:rPr lang="en-CA" i="1"/>
              <a:t>(day</a:t>
            </a:r>
            <a:r>
              <a:rPr lang="en-CA"/>
              <a:t>, </a:t>
            </a:r>
            <a:r>
              <a:rPr lang="en-CA" i="1"/>
              <a:t>month</a:t>
            </a:r>
            <a:r>
              <a:rPr lang="en-CA"/>
              <a:t>, </a:t>
            </a:r>
            <a:r>
              <a:rPr lang="en-CA" i="1"/>
              <a:t>year)</a:t>
            </a:r>
          </a:p>
          <a:p>
            <a:r>
              <a:rPr lang="en-CA"/>
              <a:t>1 &lt;= day &lt;= 31</a:t>
            </a:r>
          </a:p>
          <a:p>
            <a:r>
              <a:rPr lang="en-CA"/>
              <a:t>1 &lt;= month &lt;= 12</a:t>
            </a:r>
          </a:p>
          <a:p>
            <a:r>
              <a:rPr lang="en-AU"/>
              <a:t>0 &lt;= year (an int)</a:t>
            </a:r>
          </a:p>
          <a:p>
            <a:pPr marL="0" indent="0">
              <a:buNone/>
            </a:pPr>
            <a:r>
              <a:rPr lang="en-AU"/>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3</a:t>
            </a:fld>
            <a:endParaRPr lang="en-AU"/>
          </a:p>
        </p:txBody>
      </p:sp>
      <p:sp>
        <p:nvSpPr>
          <p:cNvPr id="5" name="TextBox 4">
            <a:extLst>
              <a:ext uri="{FF2B5EF4-FFF2-40B4-BE49-F238E27FC236}">
                <a16:creationId xmlns:a16="http://schemas.microsoft.com/office/drawing/2014/main" id="{00875744-F50D-0EB4-32BD-18E1FE5F2ED3}"/>
              </a:ext>
            </a:extLst>
          </p:cNvPr>
          <p:cNvSpPr txBox="1"/>
          <p:nvPr/>
        </p:nvSpPr>
        <p:spPr>
          <a:xfrm>
            <a:off x="6337824" y="937440"/>
            <a:ext cx="5433502" cy="5078313"/>
          </a:xfrm>
          <a:prstGeom prst="rect">
            <a:avLst/>
          </a:prstGeom>
          <a:noFill/>
          <a:ln>
            <a:solidFill>
              <a:srgbClr val="FF0000"/>
            </a:solidFill>
          </a:ln>
        </p:spPr>
        <p:txBody>
          <a:bodyPr wrap="square" rtlCol="0">
            <a:spAutoFit/>
          </a:bodyPr>
          <a:lstStyle/>
          <a:p>
            <a:r>
              <a:rPr lang="en-US">
                <a:latin typeface="Consolas" panose="020B0609020204030204" pitchFamily="49" charset="0"/>
              </a:rPr>
              <a:t>class Date {</a:t>
            </a:r>
          </a:p>
          <a:p>
            <a:r>
              <a:rPr lang="en-US">
                <a:latin typeface="Consolas" panose="020B0609020204030204" pitchFamily="49" charset="0"/>
              </a:rPr>
              <a:t>public:</a:t>
            </a:r>
          </a:p>
          <a:p>
            <a:r>
              <a:rPr lang="en-US">
                <a:latin typeface="Consolas" panose="020B0609020204030204" pitchFamily="49" charset="0"/>
              </a:rPr>
              <a:t>    int day;</a:t>
            </a:r>
            <a:br>
              <a:rPr lang="en-US">
                <a:latin typeface="Consolas" panose="020B0609020204030204" pitchFamily="49" charset="0"/>
              </a:rPr>
            </a:br>
            <a:r>
              <a:rPr lang="en-US">
                <a:latin typeface="Consolas" panose="020B0609020204030204" pitchFamily="49" charset="0"/>
              </a:rPr>
              <a:t>    int month;</a:t>
            </a:r>
            <a:br>
              <a:rPr lang="en-US">
                <a:latin typeface="Consolas" panose="020B0609020204030204" pitchFamily="49" charset="0"/>
              </a:rPr>
            </a:br>
            <a:r>
              <a:rPr lang="en-US">
                <a:latin typeface="Consolas" panose="020B0609020204030204" pitchFamily="49" charset="0"/>
              </a:rPr>
              <a:t>    int year;</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void print() const {</a:t>
            </a:r>
          </a:p>
          <a:p>
            <a:r>
              <a:rPr lang="en-US">
                <a:latin typeface="Consolas" panose="020B0609020204030204" pitchFamily="49" charset="0"/>
              </a:rPr>
              <a:t>        cout &lt;&lt; "("  &lt;&lt; day</a:t>
            </a:r>
          </a:p>
          <a:p>
            <a:r>
              <a:rPr lang="en-US">
                <a:latin typeface="Consolas" panose="020B0609020204030204" pitchFamily="49" charset="0"/>
              </a:rPr>
              <a:t>             &lt;&lt; ", " &lt;&lt; month</a:t>
            </a:r>
          </a:p>
          <a:p>
            <a:r>
              <a:rPr lang="en-US">
                <a:latin typeface="Consolas" panose="020B0609020204030204" pitchFamily="49" charset="0"/>
              </a:rPr>
              <a:t>             &lt;&lt; ", " &lt;&lt; year</a:t>
            </a:r>
          </a:p>
          <a:p>
            <a:r>
              <a:rPr lang="en-US">
                <a:latin typeface="Consolas" panose="020B0609020204030204" pitchFamily="49" charset="0"/>
              </a:rPr>
              <a:t>             &lt;&lt; ")";</a:t>
            </a:r>
          </a:p>
          <a:p>
            <a:r>
              <a:rPr lang="en-US">
                <a:latin typeface="Consolas" panose="020B0609020204030204" pitchFamily="49" charset="0"/>
              </a:rPr>
              <a:t>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a:t>
            </a:r>
            <a:r>
              <a:rPr lang="fr-FR" err="1">
                <a:latin typeface="Consolas" panose="020B0609020204030204" pitchFamily="49" charset="0"/>
              </a:rPr>
              <a:t>void</a:t>
            </a:r>
            <a:r>
              <a:rPr lang="fr-FR">
                <a:latin typeface="Consolas" panose="020B0609020204030204" pitchFamily="49" charset="0"/>
              </a:rPr>
              <a:t> </a:t>
            </a:r>
            <a:r>
              <a:rPr lang="fr-FR" err="1">
                <a:latin typeface="Consolas" panose="020B0609020204030204" pitchFamily="49" charset="0"/>
              </a:rPr>
              <a:t>println</a:t>
            </a:r>
            <a:r>
              <a:rPr lang="fr-FR">
                <a:latin typeface="Consolas" panose="020B0609020204030204" pitchFamily="49" charset="0"/>
              </a:rPr>
              <a:t>() </a:t>
            </a:r>
            <a:r>
              <a:rPr lang="fr-FR" err="1">
                <a:latin typeface="Consolas" panose="020B0609020204030204" pitchFamily="49" charset="0"/>
              </a:rPr>
              <a:t>const</a:t>
            </a:r>
            <a:r>
              <a:rPr lang="fr-FR">
                <a:latin typeface="Consolas" panose="020B0609020204030204" pitchFamily="49" charset="0"/>
              </a:rPr>
              <a:t> {</a:t>
            </a:r>
          </a:p>
          <a:p>
            <a:r>
              <a:rPr lang="fr-FR">
                <a:latin typeface="Consolas" panose="020B0609020204030204" pitchFamily="49" charset="0"/>
              </a:rPr>
              <a:t>        </a:t>
            </a:r>
            <a:r>
              <a:rPr lang="fr-FR" err="1">
                <a:latin typeface="Consolas" panose="020B0609020204030204" pitchFamily="49" charset="0"/>
              </a:rPr>
              <a:t>print</a:t>
            </a:r>
            <a:r>
              <a:rPr lang="fr-FR">
                <a:latin typeface="Consolas" panose="020B0609020204030204" pitchFamily="49" charset="0"/>
              </a:rPr>
              <a:t>();</a:t>
            </a:r>
          </a:p>
          <a:p>
            <a:r>
              <a:rPr lang="fr-FR">
                <a:latin typeface="Consolas" panose="020B0609020204030204" pitchFamily="49" charset="0"/>
              </a:rPr>
              <a:t>        cout &lt;&lt; "\n";</a:t>
            </a:r>
          </a:p>
          <a:p>
            <a:r>
              <a:rPr lang="fr-FR">
                <a:latin typeface="Consolas" panose="020B0609020204030204" pitchFamily="49" charset="0"/>
              </a:rPr>
              <a:t>    }</a:t>
            </a:r>
            <a:endParaRPr lang="en-US">
              <a:latin typeface="Consolas" panose="020B0609020204030204" pitchFamily="49" charset="0"/>
            </a:endParaRPr>
          </a:p>
          <a:p>
            <a:r>
              <a:rPr lang="en-US">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8154513" y="1814470"/>
            <a:ext cx="2617397" cy="584775"/>
          </a:xfrm>
          <a:prstGeom prst="rect">
            <a:avLst/>
          </a:prstGeom>
          <a:solidFill>
            <a:schemeClr val="accent4">
              <a:lumMod val="40000"/>
              <a:lumOff val="60000"/>
            </a:schemeClr>
          </a:solidFill>
        </p:spPr>
        <p:txBody>
          <a:bodyPr wrap="square" rtlCol="0">
            <a:spAutoFit/>
          </a:bodyPr>
          <a:lstStyle/>
          <a:p>
            <a:pPr algn="ctr"/>
            <a:r>
              <a:rPr lang="en-CA" sz="1600">
                <a:latin typeface="Consolas" panose="020B0609020204030204" pitchFamily="49" charset="0"/>
              </a:rPr>
              <a:t>day</a:t>
            </a:r>
            <a:r>
              <a:rPr lang="en-CA" sz="1600"/>
              <a:t>, </a:t>
            </a:r>
            <a:r>
              <a:rPr lang="en-CA" sz="1600">
                <a:latin typeface="Consolas" panose="020B0609020204030204" pitchFamily="49" charset="0"/>
              </a:rPr>
              <a:t>month</a:t>
            </a:r>
            <a:r>
              <a:rPr lang="en-CA" sz="1600"/>
              <a:t>, and </a:t>
            </a:r>
            <a:r>
              <a:rPr lang="en-CA" sz="1600">
                <a:latin typeface="Consolas" panose="020B0609020204030204" pitchFamily="49" charset="0"/>
              </a:rPr>
              <a:t>year</a:t>
            </a:r>
            <a:r>
              <a:rPr lang="en-CA" sz="1600"/>
              <a:t> are </a:t>
            </a:r>
            <a:r>
              <a:rPr lang="en-CA" sz="1600" b="1"/>
              <a:t>public member variables</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A020D1C6-EBC4-B904-8C8D-C19443793910}"/>
                  </a:ext>
                </a:extLst>
              </p14:cNvPr>
              <p14:cNvContentPartPr/>
              <p14:nvPr/>
            </p14:nvContentPartPr>
            <p14:xfrm>
              <a:off x="7430400" y="3198960"/>
              <a:ext cx="2829600" cy="2721600"/>
            </p14:xfrm>
          </p:contentPart>
        </mc:Choice>
        <mc:Fallback>
          <p:pic>
            <p:nvPicPr>
              <p:cNvPr id="6" name="Ink 5">
                <a:extLst>
                  <a:ext uri="{FF2B5EF4-FFF2-40B4-BE49-F238E27FC236}">
                    <a16:creationId xmlns:a16="http://schemas.microsoft.com/office/drawing/2014/main" id="{A020D1C6-EBC4-B904-8C8D-C19443793910}"/>
                  </a:ext>
                </a:extLst>
              </p:cNvPr>
              <p:cNvPicPr/>
              <p:nvPr/>
            </p:nvPicPr>
            <p:blipFill>
              <a:blip r:embed="rId3"/>
              <a:stretch>
                <a:fillRect/>
              </a:stretch>
            </p:blipFill>
            <p:spPr>
              <a:xfrm>
                <a:off x="7421040" y="3189600"/>
                <a:ext cx="2848320" cy="2740320"/>
              </a:xfrm>
              <a:prstGeom prst="rect">
                <a:avLst/>
              </a:prstGeom>
            </p:spPr>
          </p:pic>
        </mc:Fallback>
      </mc:AlternateContent>
      <p:sp>
        <p:nvSpPr>
          <p:cNvPr id="8" name="TextBox 7">
            <a:extLst>
              <a:ext uri="{FF2B5EF4-FFF2-40B4-BE49-F238E27FC236}">
                <a16:creationId xmlns:a16="http://schemas.microsoft.com/office/drawing/2014/main" id="{C713EF11-5FF7-3836-6F88-AD35E34AC033}"/>
              </a:ext>
            </a:extLst>
          </p:cNvPr>
          <p:cNvSpPr txBox="1"/>
          <p:nvPr/>
        </p:nvSpPr>
        <p:spPr>
          <a:xfrm>
            <a:off x="6337824" y="6015753"/>
            <a:ext cx="5433502" cy="584775"/>
          </a:xfrm>
          <a:prstGeom prst="rect">
            <a:avLst/>
          </a:prstGeom>
          <a:noFill/>
          <a:ln>
            <a:solidFill>
              <a:srgbClr val="00B050"/>
            </a:solidFill>
          </a:ln>
        </p:spPr>
        <p:txBody>
          <a:bodyPr wrap="square" rtlCol="0">
            <a:spAutoFit/>
          </a:bodyPr>
          <a:lstStyle/>
          <a:p>
            <a:r>
              <a:rPr lang="en-US" sz="1600">
                <a:latin typeface="Consolas" panose="020B0609020204030204" pitchFamily="49" charset="0"/>
              </a:rPr>
              <a:t>Date d{15, 2, 2024};</a:t>
            </a:r>
            <a:br>
              <a:rPr lang="en-US" sz="1600">
                <a:latin typeface="Consolas" panose="020B0609020204030204" pitchFamily="49" charset="0"/>
              </a:rPr>
            </a:br>
            <a:r>
              <a:rPr lang="en-US" sz="1600" err="1">
                <a:latin typeface="Consolas" panose="020B0609020204030204" pitchFamily="49" charset="0"/>
              </a:rPr>
              <a:t>d.println</a:t>
            </a:r>
            <a:r>
              <a:rPr lang="en-US" sz="1600">
                <a:latin typeface="Consolas" panose="020B0609020204030204" pitchFamily="49" charset="0"/>
              </a:rPr>
              <a:t>();  // (15, 2, 2024)</a:t>
            </a:r>
          </a:p>
        </p:txBody>
      </p:sp>
    </p:spTree>
    <p:extLst>
      <p:ext uri="{BB962C8B-B14F-4D97-AF65-F5344CB8AC3E}">
        <p14:creationId xmlns:p14="http://schemas.microsoft.com/office/powerpoint/2010/main" val="663618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a:t>Designing an (x, y) point class</a:t>
            </a:r>
            <a:endParaRPr lang="en-AU"/>
          </a:p>
        </p:txBody>
      </p:sp>
      <p:sp>
        <p:nvSpPr>
          <p:cNvPr id="3" name="Content Placeholder 2">
            <a:extLst>
              <a:ext uri="{FF2B5EF4-FFF2-40B4-BE49-F238E27FC236}">
                <a16:creationId xmlns:a16="http://schemas.microsoft.com/office/drawing/2014/main" id="{A86DC3F7-322F-C892-A90A-77CCE70945E8}"/>
              </a:ext>
            </a:extLst>
          </p:cNvPr>
          <p:cNvSpPr>
            <a:spLocks noGrp="1"/>
          </p:cNvSpPr>
          <p:nvPr>
            <p:ph idx="1"/>
          </p:nvPr>
        </p:nvSpPr>
        <p:spPr>
          <a:xfrm>
            <a:off x="838200" y="1825625"/>
            <a:ext cx="4277906" cy="4351338"/>
          </a:xfrm>
        </p:spPr>
        <p:txBody>
          <a:bodyPr>
            <a:normAutofit/>
          </a:bodyPr>
          <a:lstStyle/>
          <a:p>
            <a:r>
              <a:rPr lang="en-CA"/>
              <a:t>Design a class for representing (x, y) points.</a:t>
            </a:r>
          </a:p>
          <a:p>
            <a:r>
              <a:rPr lang="en-CA"/>
              <a:t>Before writing the solution, lets take some time to think about how we want it to work …</a:t>
            </a:r>
            <a:endParaRPr lang="en-AU"/>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30</a:t>
            </a:fld>
            <a:endParaRPr lang="en-AU"/>
          </a:p>
        </p:txBody>
      </p:sp>
      <p:sp>
        <p:nvSpPr>
          <p:cNvPr id="5" name="TextBox 4">
            <a:extLst>
              <a:ext uri="{FF2B5EF4-FFF2-40B4-BE49-F238E27FC236}">
                <a16:creationId xmlns:a16="http://schemas.microsoft.com/office/drawing/2014/main" id="{6BCB946C-7ED5-599D-7316-0B79297C8213}"/>
              </a:ext>
            </a:extLst>
          </p:cNvPr>
          <p:cNvSpPr txBox="1"/>
          <p:nvPr/>
        </p:nvSpPr>
        <p:spPr>
          <a:xfrm>
            <a:off x="5425944" y="1690688"/>
            <a:ext cx="6385686" cy="2585323"/>
          </a:xfrm>
          <a:prstGeom prst="rect">
            <a:avLst/>
          </a:prstGeom>
          <a:noFill/>
          <a:ln>
            <a:solidFill>
              <a:srgbClr val="FF0000"/>
            </a:solidFill>
          </a:ln>
        </p:spPr>
        <p:txBody>
          <a:bodyPr wrap="square" rtlCol="0">
            <a:spAutoFit/>
          </a:bodyPr>
          <a:lstStyle/>
          <a:p>
            <a:r>
              <a:rPr lang="en-US"/>
              <a:t>We want it to be easy to create points:</a:t>
            </a:r>
          </a:p>
          <a:p>
            <a:endParaRPr lang="en-US"/>
          </a:p>
          <a:p>
            <a:r>
              <a:rPr lang="en-US">
                <a:latin typeface="Consolas" panose="020B0609020204030204" pitchFamily="49" charset="0"/>
              </a:rPr>
              <a:t>    Point a(4, -5);</a:t>
            </a:r>
            <a:br>
              <a:rPr lang="en-US">
                <a:latin typeface="Consolas" panose="020B0609020204030204" pitchFamily="49" charset="0"/>
              </a:rPr>
            </a:br>
            <a:endParaRPr lang="en-US">
              <a:latin typeface="Consolas" panose="020B0609020204030204" pitchFamily="49" charset="0"/>
            </a:endParaRPr>
          </a:p>
          <a:p>
            <a:r>
              <a:rPr lang="en-US">
                <a:latin typeface="Consolas" panose="020B0609020204030204" pitchFamily="49" charset="0"/>
              </a:rPr>
              <a:t>    Point b(a);    // </a:t>
            </a:r>
            <a:r>
              <a:rPr lang="en-US">
                <a:solidFill>
                  <a:srgbClr val="FF0000"/>
                </a:solidFill>
                <a:latin typeface="Consolas" panose="020B0609020204030204" pitchFamily="49" charset="0"/>
              </a:rPr>
              <a:t>copy constructor</a:t>
            </a:r>
          </a:p>
          <a:p>
            <a:br>
              <a:rPr lang="en-US">
                <a:latin typeface="Consolas" panose="020B0609020204030204" pitchFamily="49" charset="0"/>
              </a:rPr>
            </a:br>
            <a:r>
              <a:rPr lang="en-US">
                <a:latin typeface="Consolas" panose="020B0609020204030204" pitchFamily="49" charset="0"/>
              </a:rPr>
              <a:t>    Point origin;  // </a:t>
            </a:r>
            <a:r>
              <a:rPr lang="en-US">
                <a:solidFill>
                  <a:srgbClr val="FF0000"/>
                </a:solidFill>
                <a:latin typeface="Consolas" panose="020B0609020204030204" pitchFamily="49" charset="0"/>
              </a:rPr>
              <a:t>default constructor</a:t>
            </a:r>
            <a:r>
              <a:rPr lang="en-US">
                <a:latin typeface="Consolas" panose="020B0609020204030204" pitchFamily="49" charset="0"/>
              </a:rPr>
              <a:t>: (0, 0)</a:t>
            </a:r>
          </a:p>
          <a:p>
            <a:endParaRPr lang="en-US"/>
          </a:p>
          <a:p>
            <a:endParaRPr lang="en-US"/>
          </a:p>
        </p:txBody>
      </p:sp>
      <p:sp>
        <p:nvSpPr>
          <p:cNvPr id="6" name="TextBox 5">
            <a:extLst>
              <a:ext uri="{FF2B5EF4-FFF2-40B4-BE49-F238E27FC236}">
                <a16:creationId xmlns:a16="http://schemas.microsoft.com/office/drawing/2014/main" id="{0A0A0C46-699D-2B2F-8C47-D6F8B7A42996}"/>
              </a:ext>
            </a:extLst>
          </p:cNvPr>
          <p:cNvSpPr txBox="1"/>
          <p:nvPr/>
        </p:nvSpPr>
        <p:spPr>
          <a:xfrm>
            <a:off x="8076255" y="1124442"/>
            <a:ext cx="3277545" cy="338554"/>
          </a:xfrm>
          <a:prstGeom prst="rect">
            <a:avLst/>
          </a:prstGeom>
          <a:solidFill>
            <a:schemeClr val="accent4">
              <a:lumMod val="40000"/>
              <a:lumOff val="60000"/>
            </a:schemeClr>
          </a:solidFill>
        </p:spPr>
        <p:txBody>
          <a:bodyPr wrap="square" rtlCol="0">
            <a:spAutoFit/>
          </a:bodyPr>
          <a:lstStyle/>
          <a:p>
            <a:pPr algn="ctr"/>
            <a:r>
              <a:rPr lang="en-CA" sz="1600"/>
              <a:t>At least three different constructors.</a:t>
            </a:r>
          </a:p>
        </p:txBody>
      </p:sp>
    </p:spTree>
    <p:extLst>
      <p:ext uri="{BB962C8B-B14F-4D97-AF65-F5344CB8AC3E}">
        <p14:creationId xmlns:p14="http://schemas.microsoft.com/office/powerpoint/2010/main" val="4176451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a:t>Designing an (x, y) point class</a:t>
            </a:r>
            <a:endParaRPr lang="en-AU"/>
          </a:p>
        </p:txBody>
      </p:sp>
      <p:sp>
        <p:nvSpPr>
          <p:cNvPr id="3" name="Content Placeholder 2">
            <a:extLst>
              <a:ext uri="{FF2B5EF4-FFF2-40B4-BE49-F238E27FC236}">
                <a16:creationId xmlns:a16="http://schemas.microsoft.com/office/drawing/2014/main" id="{A86DC3F7-322F-C892-A90A-77CCE70945E8}"/>
              </a:ext>
            </a:extLst>
          </p:cNvPr>
          <p:cNvSpPr>
            <a:spLocks noGrp="1"/>
          </p:cNvSpPr>
          <p:nvPr>
            <p:ph idx="1"/>
          </p:nvPr>
        </p:nvSpPr>
        <p:spPr>
          <a:xfrm>
            <a:off x="838200" y="1825625"/>
            <a:ext cx="4277906" cy="4351338"/>
          </a:xfrm>
        </p:spPr>
        <p:txBody>
          <a:bodyPr>
            <a:normAutofit/>
          </a:bodyPr>
          <a:lstStyle/>
          <a:p>
            <a:r>
              <a:rPr lang="en-CA"/>
              <a:t>Design a class for representing (x, y) points.</a:t>
            </a:r>
          </a:p>
          <a:p>
            <a:r>
              <a:rPr lang="en-CA"/>
              <a:t>Before writing the solution, lets take some time to think about how we want it to work …</a:t>
            </a:r>
            <a:endParaRPr lang="en-AU"/>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31</a:t>
            </a:fld>
            <a:endParaRPr lang="en-AU"/>
          </a:p>
        </p:txBody>
      </p:sp>
      <p:sp>
        <p:nvSpPr>
          <p:cNvPr id="5" name="TextBox 4">
            <a:extLst>
              <a:ext uri="{FF2B5EF4-FFF2-40B4-BE49-F238E27FC236}">
                <a16:creationId xmlns:a16="http://schemas.microsoft.com/office/drawing/2014/main" id="{6BCB946C-7ED5-599D-7316-0B79297C8213}"/>
              </a:ext>
            </a:extLst>
          </p:cNvPr>
          <p:cNvSpPr txBox="1"/>
          <p:nvPr/>
        </p:nvSpPr>
        <p:spPr>
          <a:xfrm>
            <a:off x="5425944" y="1690688"/>
            <a:ext cx="6385686" cy="4247317"/>
          </a:xfrm>
          <a:prstGeom prst="rect">
            <a:avLst/>
          </a:prstGeom>
          <a:noFill/>
          <a:ln>
            <a:solidFill>
              <a:srgbClr val="FF0000"/>
            </a:solidFill>
          </a:ln>
        </p:spPr>
        <p:txBody>
          <a:bodyPr wrap="square" rtlCol="0">
            <a:spAutoFit/>
          </a:bodyPr>
          <a:lstStyle/>
          <a:p>
            <a:r>
              <a:rPr lang="en-US"/>
              <a:t>What should be public/private in Point? If we make x and y </a:t>
            </a:r>
            <a:r>
              <a:rPr lang="en-US" b="1">
                <a:solidFill>
                  <a:srgbClr val="FF0000"/>
                </a:solidFill>
              </a:rPr>
              <a:t>private</a:t>
            </a:r>
            <a:r>
              <a:rPr lang="en-US"/>
              <a:t> then we’ll need setters/getters:</a:t>
            </a:r>
          </a:p>
          <a:p>
            <a:endParaRPr lang="en-US"/>
          </a:p>
          <a:p>
            <a:r>
              <a:rPr lang="en-US">
                <a:latin typeface="Consolas" panose="020B0609020204030204" pitchFamily="49" charset="0"/>
              </a:rPr>
              <a:t>    Point a(4, -5);</a:t>
            </a:r>
            <a:br>
              <a:rPr lang="en-US">
                <a:latin typeface="Consolas" panose="020B0609020204030204" pitchFamily="49" charset="0"/>
              </a:rPr>
            </a:br>
            <a:endParaRPr lang="en-US">
              <a:latin typeface="Consolas" panose="020B0609020204030204" pitchFamily="49" charset="0"/>
            </a:endParaRPr>
          </a:p>
          <a:p>
            <a:r>
              <a:rPr lang="en-US">
                <a:latin typeface="Consolas" panose="020B0609020204030204" pitchFamily="49" charset="0"/>
              </a:rPr>
              <a:t>    cout &lt;&lt; </a:t>
            </a:r>
            <a:r>
              <a:rPr lang="en-US" err="1">
                <a:latin typeface="Consolas" panose="020B0609020204030204" pitchFamily="49" charset="0"/>
              </a:rPr>
              <a:t>a.get_x</a:t>
            </a: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err="1">
                <a:latin typeface="Consolas" panose="020B0609020204030204" pitchFamily="49" charset="0"/>
              </a:rPr>
              <a:t>a.set_x</a:t>
            </a:r>
            <a:r>
              <a:rPr lang="en-US">
                <a:latin typeface="Consolas" panose="020B0609020204030204" pitchFamily="49" charset="0"/>
              </a:rPr>
              <a:t>(3);</a:t>
            </a:r>
          </a:p>
          <a:p>
            <a:endParaRPr lang="en-US"/>
          </a:p>
          <a:p>
            <a:r>
              <a:rPr lang="en-US"/>
              <a:t>If we made x and y </a:t>
            </a:r>
            <a:r>
              <a:rPr lang="en-US" b="1">
                <a:solidFill>
                  <a:srgbClr val="FF0000"/>
                </a:solidFill>
              </a:rPr>
              <a:t>public</a:t>
            </a:r>
            <a:r>
              <a:rPr lang="en-US"/>
              <a:t>, then code will look like this:</a:t>
            </a:r>
          </a:p>
          <a:p>
            <a:endParaRPr lang="en-US"/>
          </a:p>
          <a:p>
            <a:r>
              <a:rPr lang="en-US">
                <a:latin typeface="Consolas" panose="020B0609020204030204" pitchFamily="49" charset="0"/>
              </a:rPr>
              <a:t>    Point a(4, -5);</a:t>
            </a:r>
            <a:br>
              <a:rPr lang="en-US">
                <a:latin typeface="Consolas" panose="020B0609020204030204" pitchFamily="49" charset="0"/>
              </a:rPr>
            </a:br>
            <a:endParaRPr lang="en-US">
              <a:latin typeface="Consolas" panose="020B0609020204030204" pitchFamily="49" charset="0"/>
            </a:endParaRPr>
          </a:p>
          <a:p>
            <a:r>
              <a:rPr lang="en-US">
                <a:latin typeface="Consolas" panose="020B0609020204030204" pitchFamily="49" charset="0"/>
              </a:rPr>
              <a:t>    cout &lt;&lt; </a:t>
            </a:r>
            <a:r>
              <a:rPr lang="en-US" err="1">
                <a:latin typeface="Consolas" panose="020B0609020204030204" pitchFamily="49" charset="0"/>
              </a:rPr>
              <a:t>a.x</a:t>
            </a: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err="1">
                <a:latin typeface="Consolas" panose="020B0609020204030204" pitchFamily="49" charset="0"/>
              </a:rPr>
              <a:t>a.x</a:t>
            </a:r>
            <a:r>
              <a:rPr lang="en-US">
                <a:latin typeface="Consolas" panose="020B0609020204030204" pitchFamily="49" charset="0"/>
              </a:rPr>
              <a:t> = 3;</a:t>
            </a:r>
            <a:endParaRPr lang="en-US"/>
          </a:p>
          <a:p>
            <a:endParaRPr lang="en-US"/>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505955EC-FA7D-F964-377E-F8FD77F68126}"/>
                  </a:ext>
                </a:extLst>
              </p14:cNvPr>
              <p14:cNvContentPartPr/>
              <p14:nvPr/>
            </p14:nvContentPartPr>
            <p14:xfrm>
              <a:off x="7902720" y="2509560"/>
              <a:ext cx="829080" cy="3170160"/>
            </p14:xfrm>
          </p:contentPart>
        </mc:Choice>
        <mc:Fallback>
          <p:pic>
            <p:nvPicPr>
              <p:cNvPr id="6" name="Ink 5">
                <a:extLst>
                  <a:ext uri="{FF2B5EF4-FFF2-40B4-BE49-F238E27FC236}">
                    <a16:creationId xmlns:a16="http://schemas.microsoft.com/office/drawing/2014/main" id="{505955EC-FA7D-F964-377E-F8FD77F68126}"/>
                  </a:ext>
                </a:extLst>
              </p:cNvPr>
              <p:cNvPicPr/>
              <p:nvPr/>
            </p:nvPicPr>
            <p:blipFill>
              <a:blip r:embed="rId3"/>
              <a:stretch>
                <a:fillRect/>
              </a:stretch>
            </p:blipFill>
            <p:spPr>
              <a:xfrm>
                <a:off x="7893360" y="2500200"/>
                <a:ext cx="847800" cy="3188880"/>
              </a:xfrm>
              <a:prstGeom prst="rect">
                <a:avLst/>
              </a:prstGeom>
            </p:spPr>
          </p:pic>
        </mc:Fallback>
      </mc:AlternateContent>
    </p:spTree>
    <p:extLst>
      <p:ext uri="{BB962C8B-B14F-4D97-AF65-F5344CB8AC3E}">
        <p14:creationId xmlns:p14="http://schemas.microsoft.com/office/powerpoint/2010/main" val="1689509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a:t>Designing an (x, y) point class</a:t>
            </a:r>
            <a:endParaRPr lang="en-AU"/>
          </a:p>
        </p:txBody>
      </p:sp>
      <p:sp>
        <p:nvSpPr>
          <p:cNvPr id="3" name="Content Placeholder 2">
            <a:extLst>
              <a:ext uri="{FF2B5EF4-FFF2-40B4-BE49-F238E27FC236}">
                <a16:creationId xmlns:a16="http://schemas.microsoft.com/office/drawing/2014/main" id="{A86DC3F7-322F-C892-A90A-77CCE70945E8}"/>
              </a:ext>
            </a:extLst>
          </p:cNvPr>
          <p:cNvSpPr>
            <a:spLocks noGrp="1"/>
          </p:cNvSpPr>
          <p:nvPr>
            <p:ph idx="1"/>
          </p:nvPr>
        </p:nvSpPr>
        <p:spPr>
          <a:xfrm>
            <a:off x="838200" y="1825625"/>
            <a:ext cx="4277906" cy="4351338"/>
          </a:xfrm>
        </p:spPr>
        <p:txBody>
          <a:bodyPr>
            <a:normAutofit/>
          </a:bodyPr>
          <a:lstStyle/>
          <a:p>
            <a:r>
              <a:rPr lang="en-CA"/>
              <a:t>Design a class for representing (x, y) points.</a:t>
            </a:r>
          </a:p>
          <a:p>
            <a:r>
              <a:rPr lang="en-CA"/>
              <a:t>Before writing the solution, lets take some time to think about how we want it to work …</a:t>
            </a:r>
            <a:endParaRPr lang="en-AU"/>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32</a:t>
            </a:fld>
            <a:endParaRPr lang="en-AU"/>
          </a:p>
        </p:txBody>
      </p:sp>
      <p:sp>
        <p:nvSpPr>
          <p:cNvPr id="7" name="TextBox 6">
            <a:extLst>
              <a:ext uri="{FF2B5EF4-FFF2-40B4-BE49-F238E27FC236}">
                <a16:creationId xmlns:a16="http://schemas.microsoft.com/office/drawing/2014/main" id="{D3EF86F3-8D5A-2943-5B40-0E4110FB764A}"/>
              </a:ext>
            </a:extLst>
          </p:cNvPr>
          <p:cNvSpPr txBox="1"/>
          <p:nvPr/>
        </p:nvSpPr>
        <p:spPr>
          <a:xfrm>
            <a:off x="8583521" y="4531351"/>
            <a:ext cx="3277545" cy="584775"/>
          </a:xfrm>
          <a:prstGeom prst="rect">
            <a:avLst/>
          </a:prstGeom>
          <a:solidFill>
            <a:schemeClr val="accent4">
              <a:lumMod val="40000"/>
              <a:lumOff val="60000"/>
            </a:schemeClr>
          </a:solidFill>
        </p:spPr>
        <p:txBody>
          <a:bodyPr wrap="square" rtlCol="0">
            <a:spAutoFit/>
          </a:bodyPr>
          <a:lstStyle/>
          <a:p>
            <a:pPr algn="ctr"/>
            <a:r>
              <a:rPr lang="en-CA" sz="1600" b="1"/>
              <a:t>Which should we choose? </a:t>
            </a:r>
            <a:br>
              <a:rPr lang="en-CA" sz="1600" b="1"/>
            </a:br>
            <a:endParaRPr lang="en-CA" sz="1600"/>
          </a:p>
        </p:txBody>
      </p:sp>
      <p:sp>
        <p:nvSpPr>
          <p:cNvPr id="6" name="TextBox 5">
            <a:extLst>
              <a:ext uri="{FF2B5EF4-FFF2-40B4-BE49-F238E27FC236}">
                <a16:creationId xmlns:a16="http://schemas.microsoft.com/office/drawing/2014/main" id="{6CBD521D-83AB-1969-FB61-1241C4DBDFAA}"/>
              </a:ext>
            </a:extLst>
          </p:cNvPr>
          <p:cNvSpPr txBox="1"/>
          <p:nvPr/>
        </p:nvSpPr>
        <p:spPr>
          <a:xfrm>
            <a:off x="5425944" y="1690688"/>
            <a:ext cx="6385686" cy="4247317"/>
          </a:xfrm>
          <a:prstGeom prst="rect">
            <a:avLst/>
          </a:prstGeom>
          <a:noFill/>
          <a:ln>
            <a:solidFill>
              <a:srgbClr val="FF0000"/>
            </a:solidFill>
          </a:ln>
        </p:spPr>
        <p:txBody>
          <a:bodyPr wrap="square" rtlCol="0">
            <a:spAutoFit/>
          </a:bodyPr>
          <a:lstStyle/>
          <a:p>
            <a:r>
              <a:rPr lang="en-US"/>
              <a:t>What should be public/private in Point? If we make x and y </a:t>
            </a:r>
            <a:r>
              <a:rPr lang="en-US" b="1">
                <a:solidFill>
                  <a:srgbClr val="FF0000"/>
                </a:solidFill>
              </a:rPr>
              <a:t>private</a:t>
            </a:r>
            <a:r>
              <a:rPr lang="en-US"/>
              <a:t> then we’ll need setters/getters:</a:t>
            </a:r>
          </a:p>
          <a:p>
            <a:endParaRPr lang="en-US"/>
          </a:p>
          <a:p>
            <a:r>
              <a:rPr lang="en-US">
                <a:latin typeface="Consolas" panose="020B0609020204030204" pitchFamily="49" charset="0"/>
              </a:rPr>
              <a:t>    Point a(4, -5);</a:t>
            </a:r>
            <a:br>
              <a:rPr lang="en-US">
                <a:latin typeface="Consolas" panose="020B0609020204030204" pitchFamily="49" charset="0"/>
              </a:rPr>
            </a:br>
            <a:endParaRPr lang="en-US">
              <a:latin typeface="Consolas" panose="020B0609020204030204" pitchFamily="49" charset="0"/>
            </a:endParaRPr>
          </a:p>
          <a:p>
            <a:r>
              <a:rPr lang="en-US">
                <a:latin typeface="Consolas" panose="020B0609020204030204" pitchFamily="49" charset="0"/>
              </a:rPr>
              <a:t>    cout &lt;&lt; </a:t>
            </a:r>
            <a:r>
              <a:rPr lang="en-US" err="1">
                <a:latin typeface="Consolas" panose="020B0609020204030204" pitchFamily="49" charset="0"/>
              </a:rPr>
              <a:t>a.get_x</a:t>
            </a: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err="1">
                <a:latin typeface="Consolas" panose="020B0609020204030204" pitchFamily="49" charset="0"/>
              </a:rPr>
              <a:t>a.set_x</a:t>
            </a:r>
            <a:r>
              <a:rPr lang="en-US">
                <a:latin typeface="Consolas" panose="020B0609020204030204" pitchFamily="49" charset="0"/>
              </a:rPr>
              <a:t>(3);</a:t>
            </a:r>
          </a:p>
          <a:p>
            <a:endParaRPr lang="en-US"/>
          </a:p>
          <a:p>
            <a:r>
              <a:rPr lang="en-US"/>
              <a:t>If we made x and y </a:t>
            </a:r>
            <a:r>
              <a:rPr lang="en-US" b="1">
                <a:solidFill>
                  <a:srgbClr val="FF0000"/>
                </a:solidFill>
              </a:rPr>
              <a:t>public</a:t>
            </a:r>
            <a:r>
              <a:rPr lang="en-US"/>
              <a:t>, then code will look like this:</a:t>
            </a:r>
          </a:p>
          <a:p>
            <a:endParaRPr lang="en-US"/>
          </a:p>
          <a:p>
            <a:r>
              <a:rPr lang="en-US">
                <a:latin typeface="Consolas" panose="020B0609020204030204" pitchFamily="49" charset="0"/>
              </a:rPr>
              <a:t>    Point a(4, -5);</a:t>
            </a:r>
            <a:br>
              <a:rPr lang="en-US">
                <a:latin typeface="Consolas" panose="020B0609020204030204" pitchFamily="49" charset="0"/>
              </a:rPr>
            </a:br>
            <a:endParaRPr lang="en-US">
              <a:latin typeface="Consolas" panose="020B0609020204030204" pitchFamily="49" charset="0"/>
            </a:endParaRPr>
          </a:p>
          <a:p>
            <a:r>
              <a:rPr lang="en-US">
                <a:latin typeface="Consolas" panose="020B0609020204030204" pitchFamily="49" charset="0"/>
              </a:rPr>
              <a:t>    cout &lt;&lt; </a:t>
            </a:r>
            <a:r>
              <a:rPr lang="en-US" err="1">
                <a:latin typeface="Consolas" panose="020B0609020204030204" pitchFamily="49" charset="0"/>
              </a:rPr>
              <a:t>a.x</a:t>
            </a: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err="1">
                <a:latin typeface="Consolas" panose="020B0609020204030204" pitchFamily="49" charset="0"/>
              </a:rPr>
              <a:t>a.x</a:t>
            </a:r>
            <a:r>
              <a:rPr lang="en-US">
                <a:latin typeface="Consolas" panose="020B0609020204030204" pitchFamily="49" charset="0"/>
              </a:rPr>
              <a:t> = 3;</a:t>
            </a:r>
            <a:endParaRPr lang="en-US"/>
          </a:p>
          <a:p>
            <a:endParaRPr lang="en-US"/>
          </a:p>
        </p:txBody>
      </p:sp>
    </p:spTree>
    <p:extLst>
      <p:ext uri="{BB962C8B-B14F-4D97-AF65-F5344CB8AC3E}">
        <p14:creationId xmlns:p14="http://schemas.microsoft.com/office/powerpoint/2010/main" val="3270653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1B42392-96E1-BAE3-99CA-2ECF3E76DB09}"/>
              </a:ext>
            </a:extLst>
          </p:cNvPr>
          <p:cNvSpPr txBox="1"/>
          <p:nvPr/>
        </p:nvSpPr>
        <p:spPr>
          <a:xfrm>
            <a:off x="5425944" y="1690688"/>
            <a:ext cx="6385686" cy="4247317"/>
          </a:xfrm>
          <a:prstGeom prst="rect">
            <a:avLst/>
          </a:prstGeom>
          <a:noFill/>
          <a:ln>
            <a:solidFill>
              <a:srgbClr val="FF0000"/>
            </a:solidFill>
          </a:ln>
        </p:spPr>
        <p:txBody>
          <a:bodyPr wrap="square" rtlCol="0">
            <a:spAutoFit/>
          </a:bodyPr>
          <a:lstStyle/>
          <a:p>
            <a:r>
              <a:rPr lang="en-US"/>
              <a:t>What should be public/private in Point? If we make x and y </a:t>
            </a:r>
            <a:r>
              <a:rPr lang="en-US" b="1">
                <a:solidFill>
                  <a:srgbClr val="FF0000"/>
                </a:solidFill>
              </a:rPr>
              <a:t>private</a:t>
            </a:r>
            <a:r>
              <a:rPr lang="en-US"/>
              <a:t> then we’ll need setters/getters:</a:t>
            </a:r>
          </a:p>
          <a:p>
            <a:endParaRPr lang="en-US"/>
          </a:p>
          <a:p>
            <a:r>
              <a:rPr lang="en-US">
                <a:latin typeface="Consolas" panose="020B0609020204030204" pitchFamily="49" charset="0"/>
              </a:rPr>
              <a:t>    Point a(4, -5);</a:t>
            </a:r>
            <a:br>
              <a:rPr lang="en-US">
                <a:latin typeface="Consolas" panose="020B0609020204030204" pitchFamily="49" charset="0"/>
              </a:rPr>
            </a:br>
            <a:endParaRPr lang="en-US">
              <a:latin typeface="Consolas" panose="020B0609020204030204" pitchFamily="49" charset="0"/>
            </a:endParaRPr>
          </a:p>
          <a:p>
            <a:r>
              <a:rPr lang="en-US">
                <a:latin typeface="Consolas" panose="020B0609020204030204" pitchFamily="49" charset="0"/>
              </a:rPr>
              <a:t>    cout &lt;&lt; </a:t>
            </a:r>
            <a:r>
              <a:rPr lang="en-US" err="1">
                <a:latin typeface="Consolas" panose="020B0609020204030204" pitchFamily="49" charset="0"/>
              </a:rPr>
              <a:t>a.get_x</a:t>
            </a: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err="1">
                <a:latin typeface="Consolas" panose="020B0609020204030204" pitchFamily="49" charset="0"/>
              </a:rPr>
              <a:t>a.set_x</a:t>
            </a:r>
            <a:r>
              <a:rPr lang="en-US">
                <a:latin typeface="Consolas" panose="020B0609020204030204" pitchFamily="49" charset="0"/>
              </a:rPr>
              <a:t>(3);</a:t>
            </a:r>
          </a:p>
          <a:p>
            <a:endParaRPr lang="en-US"/>
          </a:p>
          <a:p>
            <a:r>
              <a:rPr lang="en-US"/>
              <a:t>If we made x and y </a:t>
            </a:r>
            <a:r>
              <a:rPr lang="en-US" b="1">
                <a:solidFill>
                  <a:srgbClr val="FF0000"/>
                </a:solidFill>
              </a:rPr>
              <a:t>public</a:t>
            </a:r>
            <a:r>
              <a:rPr lang="en-US"/>
              <a:t>, then code will look like this:</a:t>
            </a:r>
          </a:p>
          <a:p>
            <a:endParaRPr lang="en-US"/>
          </a:p>
          <a:p>
            <a:r>
              <a:rPr lang="en-US">
                <a:latin typeface="Consolas" panose="020B0609020204030204" pitchFamily="49" charset="0"/>
              </a:rPr>
              <a:t>    Point a(4, -5);</a:t>
            </a:r>
            <a:br>
              <a:rPr lang="en-US">
                <a:latin typeface="Consolas" panose="020B0609020204030204" pitchFamily="49" charset="0"/>
              </a:rPr>
            </a:br>
            <a:endParaRPr lang="en-US">
              <a:latin typeface="Consolas" panose="020B0609020204030204" pitchFamily="49" charset="0"/>
            </a:endParaRPr>
          </a:p>
          <a:p>
            <a:r>
              <a:rPr lang="en-US">
                <a:latin typeface="Consolas" panose="020B0609020204030204" pitchFamily="49" charset="0"/>
              </a:rPr>
              <a:t>    cout &lt;&lt; </a:t>
            </a:r>
            <a:r>
              <a:rPr lang="en-US" err="1">
                <a:latin typeface="Consolas" panose="020B0609020204030204" pitchFamily="49" charset="0"/>
              </a:rPr>
              <a:t>a.x</a:t>
            </a: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err="1">
                <a:latin typeface="Consolas" panose="020B0609020204030204" pitchFamily="49" charset="0"/>
              </a:rPr>
              <a:t>a.x</a:t>
            </a:r>
            <a:r>
              <a:rPr lang="en-US">
                <a:latin typeface="Consolas" panose="020B0609020204030204" pitchFamily="49" charset="0"/>
              </a:rPr>
              <a:t> = 3;</a:t>
            </a:r>
            <a:endParaRPr lang="en-US"/>
          </a:p>
          <a:p>
            <a:endParaRPr lang="en-US"/>
          </a:p>
        </p:txBody>
      </p:sp>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a:t>Designing an (x, y) point class</a:t>
            </a:r>
            <a:endParaRPr lang="en-AU"/>
          </a:p>
        </p:txBody>
      </p:sp>
      <p:sp>
        <p:nvSpPr>
          <p:cNvPr id="3" name="Content Placeholder 2">
            <a:extLst>
              <a:ext uri="{FF2B5EF4-FFF2-40B4-BE49-F238E27FC236}">
                <a16:creationId xmlns:a16="http://schemas.microsoft.com/office/drawing/2014/main" id="{A86DC3F7-322F-C892-A90A-77CCE70945E8}"/>
              </a:ext>
            </a:extLst>
          </p:cNvPr>
          <p:cNvSpPr>
            <a:spLocks noGrp="1"/>
          </p:cNvSpPr>
          <p:nvPr>
            <p:ph idx="1"/>
          </p:nvPr>
        </p:nvSpPr>
        <p:spPr>
          <a:xfrm>
            <a:off x="838200" y="1825625"/>
            <a:ext cx="4277906" cy="4351338"/>
          </a:xfrm>
        </p:spPr>
        <p:txBody>
          <a:bodyPr>
            <a:normAutofit/>
          </a:bodyPr>
          <a:lstStyle/>
          <a:p>
            <a:r>
              <a:rPr lang="en-CA"/>
              <a:t>Design a class for representing (x, y) points.</a:t>
            </a:r>
          </a:p>
          <a:p>
            <a:r>
              <a:rPr lang="en-CA"/>
              <a:t>Before writing the solution, lets take some time to think about how we want it to work …</a:t>
            </a:r>
            <a:endParaRPr lang="en-AU"/>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33</a:t>
            </a:fld>
            <a:endParaRPr lang="en-AU"/>
          </a:p>
        </p:txBody>
      </p:sp>
      <p:sp>
        <p:nvSpPr>
          <p:cNvPr id="7" name="TextBox 6">
            <a:extLst>
              <a:ext uri="{FF2B5EF4-FFF2-40B4-BE49-F238E27FC236}">
                <a16:creationId xmlns:a16="http://schemas.microsoft.com/office/drawing/2014/main" id="{D3EF86F3-8D5A-2943-5B40-0E4110FB764A}"/>
              </a:ext>
            </a:extLst>
          </p:cNvPr>
          <p:cNvSpPr txBox="1"/>
          <p:nvPr/>
        </p:nvSpPr>
        <p:spPr>
          <a:xfrm>
            <a:off x="8583521" y="4531351"/>
            <a:ext cx="3277545" cy="1323439"/>
          </a:xfrm>
          <a:prstGeom prst="rect">
            <a:avLst/>
          </a:prstGeom>
          <a:solidFill>
            <a:schemeClr val="accent4">
              <a:lumMod val="40000"/>
              <a:lumOff val="60000"/>
            </a:schemeClr>
          </a:solidFill>
        </p:spPr>
        <p:txBody>
          <a:bodyPr wrap="square" rtlCol="0">
            <a:spAutoFit/>
          </a:bodyPr>
          <a:lstStyle/>
          <a:p>
            <a:pPr algn="ctr"/>
            <a:r>
              <a:rPr lang="en-CA" sz="1600" b="1"/>
              <a:t>Which should we choose? </a:t>
            </a:r>
            <a:br>
              <a:rPr lang="en-CA" sz="1600" b="1"/>
            </a:br>
            <a:r>
              <a:rPr lang="en-CA" sz="1600"/>
              <a:t>Since there does not seem to be any obvious restrictions on accessing </a:t>
            </a:r>
            <a:r>
              <a:rPr lang="en-CA" sz="1600">
                <a:latin typeface="Consolas" panose="020B0609020204030204" pitchFamily="49" charset="0"/>
              </a:rPr>
              <a:t>x</a:t>
            </a:r>
            <a:r>
              <a:rPr lang="en-CA" sz="1600"/>
              <a:t> and </a:t>
            </a:r>
            <a:r>
              <a:rPr lang="en-CA" sz="1600">
                <a:latin typeface="Consolas" panose="020B0609020204030204" pitchFamily="49" charset="0"/>
              </a:rPr>
              <a:t>y</a:t>
            </a:r>
            <a:r>
              <a:rPr lang="en-CA" sz="1600"/>
              <a:t>, lets make them </a:t>
            </a:r>
            <a:r>
              <a:rPr lang="en-CA" sz="1600" b="1"/>
              <a:t>public</a:t>
            </a:r>
            <a:r>
              <a:rPr lang="en-CA" sz="1600"/>
              <a:t>. The calling code will be simpler.</a:t>
            </a:r>
          </a:p>
        </p:txBody>
      </p: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BDE84F5B-E0E8-919C-F7AE-D1F1F49B77B0}"/>
                  </a:ext>
                </a:extLst>
              </p14:cNvPr>
              <p14:cNvContentPartPr/>
              <p14:nvPr/>
            </p14:nvContentPartPr>
            <p14:xfrm>
              <a:off x="5574960" y="4310640"/>
              <a:ext cx="2676960" cy="1651680"/>
            </p14:xfrm>
          </p:contentPart>
        </mc:Choice>
        <mc:Fallback>
          <p:pic>
            <p:nvPicPr>
              <p:cNvPr id="8" name="Ink 7">
                <a:extLst>
                  <a:ext uri="{FF2B5EF4-FFF2-40B4-BE49-F238E27FC236}">
                    <a16:creationId xmlns:a16="http://schemas.microsoft.com/office/drawing/2014/main" id="{BDE84F5B-E0E8-919C-F7AE-D1F1F49B77B0}"/>
                  </a:ext>
                </a:extLst>
              </p:cNvPr>
              <p:cNvPicPr/>
              <p:nvPr/>
            </p:nvPicPr>
            <p:blipFill>
              <a:blip r:embed="rId3"/>
              <a:stretch>
                <a:fillRect/>
              </a:stretch>
            </p:blipFill>
            <p:spPr>
              <a:xfrm>
                <a:off x="5565600" y="4301280"/>
                <a:ext cx="2695680" cy="1670400"/>
              </a:xfrm>
              <a:prstGeom prst="rect">
                <a:avLst/>
              </a:prstGeom>
            </p:spPr>
          </p:pic>
        </mc:Fallback>
      </mc:AlternateContent>
    </p:spTree>
    <p:extLst>
      <p:ext uri="{BB962C8B-B14F-4D97-AF65-F5344CB8AC3E}">
        <p14:creationId xmlns:p14="http://schemas.microsoft.com/office/powerpoint/2010/main" val="10143341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a:t>Designing an (x, y) point class</a:t>
            </a:r>
            <a:endParaRPr lang="en-AU"/>
          </a:p>
        </p:txBody>
      </p:sp>
      <p:sp>
        <p:nvSpPr>
          <p:cNvPr id="3" name="Content Placeholder 2">
            <a:extLst>
              <a:ext uri="{FF2B5EF4-FFF2-40B4-BE49-F238E27FC236}">
                <a16:creationId xmlns:a16="http://schemas.microsoft.com/office/drawing/2014/main" id="{A86DC3F7-322F-C892-A90A-77CCE70945E8}"/>
              </a:ext>
            </a:extLst>
          </p:cNvPr>
          <p:cNvSpPr>
            <a:spLocks noGrp="1"/>
          </p:cNvSpPr>
          <p:nvPr>
            <p:ph idx="1"/>
          </p:nvPr>
        </p:nvSpPr>
        <p:spPr>
          <a:xfrm>
            <a:off x="838200" y="1825625"/>
            <a:ext cx="4277906" cy="4351338"/>
          </a:xfrm>
        </p:spPr>
        <p:txBody>
          <a:bodyPr>
            <a:normAutofit/>
          </a:bodyPr>
          <a:lstStyle/>
          <a:p>
            <a:r>
              <a:rPr lang="en-CA"/>
              <a:t>Design a class for representing (x, y) points.</a:t>
            </a:r>
          </a:p>
          <a:p>
            <a:r>
              <a:rPr lang="en-CA"/>
              <a:t>Before writing the solution, lets take some time to think about how we want it to work …</a:t>
            </a:r>
            <a:endParaRPr lang="en-AU"/>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34</a:t>
            </a:fld>
            <a:endParaRPr lang="en-AU"/>
          </a:p>
        </p:txBody>
      </p:sp>
      <p:sp>
        <p:nvSpPr>
          <p:cNvPr id="5" name="TextBox 4">
            <a:extLst>
              <a:ext uri="{FF2B5EF4-FFF2-40B4-BE49-F238E27FC236}">
                <a16:creationId xmlns:a16="http://schemas.microsoft.com/office/drawing/2014/main" id="{6BCB946C-7ED5-599D-7316-0B79297C8213}"/>
              </a:ext>
            </a:extLst>
          </p:cNvPr>
          <p:cNvSpPr txBox="1"/>
          <p:nvPr/>
        </p:nvSpPr>
        <p:spPr>
          <a:xfrm>
            <a:off x="5425944" y="1690688"/>
            <a:ext cx="6385686" cy="4247317"/>
          </a:xfrm>
          <a:prstGeom prst="rect">
            <a:avLst/>
          </a:prstGeom>
          <a:noFill/>
          <a:ln>
            <a:solidFill>
              <a:srgbClr val="FF0000"/>
            </a:solidFill>
          </a:ln>
        </p:spPr>
        <p:txBody>
          <a:bodyPr wrap="square" rtlCol="0">
            <a:spAutoFit/>
          </a:bodyPr>
          <a:lstStyle/>
          <a:p>
            <a:r>
              <a:rPr lang="en-US"/>
              <a:t>Do we want points to be </a:t>
            </a:r>
            <a:r>
              <a:rPr lang="en-US">
                <a:solidFill>
                  <a:srgbClr val="FF0000"/>
                </a:solidFill>
              </a:rPr>
              <a:t>mutable</a:t>
            </a:r>
            <a:r>
              <a:rPr lang="en-US"/>
              <a:t> or </a:t>
            </a:r>
            <a:r>
              <a:rPr lang="en-US">
                <a:solidFill>
                  <a:srgbClr val="FF0000"/>
                </a:solidFill>
              </a:rPr>
              <a:t>immutable</a:t>
            </a:r>
            <a:r>
              <a:rPr lang="en-US"/>
              <a:t>? Like this:</a:t>
            </a:r>
          </a:p>
          <a:p>
            <a:endParaRPr lang="en-US"/>
          </a:p>
          <a:p>
            <a:r>
              <a:rPr lang="en-US">
                <a:latin typeface="Consolas" panose="020B0609020204030204" pitchFamily="49" charset="0"/>
              </a:rPr>
              <a:t>    Point a(4, -5);</a:t>
            </a:r>
            <a:br>
              <a:rPr lang="en-US">
                <a:latin typeface="Consolas" panose="020B0609020204030204" pitchFamily="49" charset="0"/>
              </a:rPr>
            </a:br>
            <a:endParaRPr lang="en-US">
              <a:latin typeface="Consolas" panose="020B0609020204030204" pitchFamily="49" charset="0"/>
            </a:endParaRPr>
          </a:p>
          <a:p>
            <a:r>
              <a:rPr lang="en-US">
                <a:latin typeface="Consolas" panose="020B0609020204030204" pitchFamily="49" charset="0"/>
              </a:rPr>
              <a:t>    cout &lt;&lt; </a:t>
            </a:r>
            <a:r>
              <a:rPr lang="en-US" err="1">
                <a:latin typeface="Consolas" panose="020B0609020204030204" pitchFamily="49" charset="0"/>
              </a:rPr>
              <a:t>a.x</a:t>
            </a: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err="1">
                <a:solidFill>
                  <a:srgbClr val="FF0000"/>
                </a:solidFill>
                <a:latin typeface="Consolas" panose="020B0609020204030204" pitchFamily="49" charset="0"/>
              </a:rPr>
              <a:t>a.x</a:t>
            </a:r>
            <a:r>
              <a:rPr lang="en-US">
                <a:solidFill>
                  <a:srgbClr val="FF0000"/>
                </a:solidFill>
                <a:latin typeface="Consolas" panose="020B0609020204030204" pitchFamily="49" charset="0"/>
              </a:rPr>
              <a:t> = 3</a:t>
            </a:r>
            <a:r>
              <a:rPr lang="en-US">
                <a:latin typeface="Consolas" panose="020B0609020204030204" pitchFamily="49" charset="0"/>
              </a:rPr>
              <a:t>; // this is a setter: a has changed</a:t>
            </a:r>
          </a:p>
          <a:p>
            <a:endParaRPr lang="en-US">
              <a:latin typeface="Consolas" panose="020B0609020204030204" pitchFamily="49" charset="0"/>
            </a:endParaRPr>
          </a:p>
          <a:p>
            <a:r>
              <a:rPr lang="en-US"/>
              <a:t>Or like this:</a:t>
            </a:r>
          </a:p>
          <a:p>
            <a:endParaRPr lang="en-US"/>
          </a:p>
          <a:p>
            <a:r>
              <a:rPr lang="en-US">
                <a:latin typeface="Consolas" panose="020B0609020204030204" pitchFamily="49" charset="0"/>
              </a:rPr>
              <a:t>    Point a(4, -5);</a:t>
            </a:r>
            <a:br>
              <a:rPr lang="en-US">
                <a:latin typeface="Consolas" panose="020B0609020204030204" pitchFamily="49" charset="0"/>
              </a:rPr>
            </a:br>
            <a:endParaRPr lang="en-US">
              <a:latin typeface="Consolas" panose="020B0609020204030204" pitchFamily="49" charset="0"/>
            </a:endParaRPr>
          </a:p>
          <a:p>
            <a:r>
              <a:rPr lang="en-US">
                <a:latin typeface="Consolas" panose="020B0609020204030204" pitchFamily="49" charset="0"/>
              </a:rPr>
              <a:t>    cout &lt;&lt; </a:t>
            </a:r>
            <a:r>
              <a:rPr lang="en-US" err="1">
                <a:latin typeface="Consolas" panose="020B0609020204030204" pitchFamily="49" charset="0"/>
              </a:rPr>
              <a:t>a.x</a:t>
            </a:r>
            <a:r>
              <a:rPr lang="en-US">
                <a:latin typeface="Consolas" panose="020B0609020204030204" pitchFamily="49" charset="0"/>
              </a:rPr>
              <a:t>;</a:t>
            </a:r>
            <a:endParaRPr lang="en-US"/>
          </a:p>
          <a:p>
            <a:endParaRPr lang="en-US"/>
          </a:p>
          <a:p>
            <a:r>
              <a:rPr lang="en-US"/>
              <a:t>         </a:t>
            </a:r>
            <a:r>
              <a:rPr lang="en-US">
                <a:solidFill>
                  <a:srgbClr val="FF0000"/>
                </a:solidFill>
                <a:latin typeface="Consolas" panose="020B0609020204030204" pitchFamily="49" charset="0"/>
              </a:rPr>
              <a:t>// </a:t>
            </a:r>
            <a:r>
              <a:rPr lang="en-US" err="1">
                <a:solidFill>
                  <a:srgbClr val="FF0000"/>
                </a:solidFill>
                <a:latin typeface="Consolas" panose="020B0609020204030204" pitchFamily="49" charset="0"/>
              </a:rPr>
              <a:t>a.x</a:t>
            </a:r>
            <a:r>
              <a:rPr lang="en-US">
                <a:solidFill>
                  <a:srgbClr val="FF0000"/>
                </a:solidFill>
                <a:latin typeface="Consolas" panose="020B0609020204030204" pitchFamily="49" charset="0"/>
              </a:rPr>
              <a:t> = 3; // compiler error: </a:t>
            </a:r>
            <a:br>
              <a:rPr lang="en-US">
                <a:solidFill>
                  <a:srgbClr val="FF0000"/>
                </a:solidFill>
                <a:latin typeface="Consolas" panose="020B0609020204030204" pitchFamily="49" charset="0"/>
              </a:rPr>
            </a:br>
            <a:r>
              <a:rPr lang="en-US">
                <a:solidFill>
                  <a:srgbClr val="FF0000"/>
                </a:solidFill>
                <a:latin typeface="Consolas" panose="020B0609020204030204" pitchFamily="49" charset="0"/>
              </a:rPr>
              <a:t>                // no mutations allowed</a:t>
            </a:r>
          </a:p>
        </p:txBody>
      </p:sp>
      <p:sp>
        <p:nvSpPr>
          <p:cNvPr id="7" name="TextBox 6">
            <a:extLst>
              <a:ext uri="{FF2B5EF4-FFF2-40B4-BE49-F238E27FC236}">
                <a16:creationId xmlns:a16="http://schemas.microsoft.com/office/drawing/2014/main" id="{D3EF86F3-8D5A-2943-5B40-0E4110FB764A}"/>
              </a:ext>
            </a:extLst>
          </p:cNvPr>
          <p:cNvSpPr txBox="1"/>
          <p:nvPr/>
        </p:nvSpPr>
        <p:spPr>
          <a:xfrm>
            <a:off x="8610600" y="3825895"/>
            <a:ext cx="3277545" cy="584775"/>
          </a:xfrm>
          <a:prstGeom prst="rect">
            <a:avLst/>
          </a:prstGeom>
          <a:solidFill>
            <a:schemeClr val="accent4">
              <a:lumMod val="40000"/>
              <a:lumOff val="60000"/>
            </a:schemeClr>
          </a:solidFill>
        </p:spPr>
        <p:txBody>
          <a:bodyPr wrap="square" rtlCol="0">
            <a:spAutoFit/>
          </a:bodyPr>
          <a:lstStyle/>
          <a:p>
            <a:pPr algn="ctr"/>
            <a:r>
              <a:rPr lang="en-CA" sz="1600" b="1"/>
              <a:t>Which should we choose? </a:t>
            </a:r>
            <a:br>
              <a:rPr lang="en-CA" sz="1600" b="1"/>
            </a:br>
            <a:endParaRPr lang="en-CA" sz="160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8562D159-4A70-F5C7-4668-46A523199875}"/>
                  </a:ext>
                </a:extLst>
              </p14:cNvPr>
              <p14:cNvContentPartPr/>
              <p14:nvPr/>
            </p14:nvContentPartPr>
            <p14:xfrm>
              <a:off x="5736600" y="1544760"/>
              <a:ext cx="4362120" cy="4375080"/>
            </p14:xfrm>
          </p:contentPart>
        </mc:Choice>
        <mc:Fallback>
          <p:pic>
            <p:nvPicPr>
              <p:cNvPr id="6" name="Ink 5">
                <a:extLst>
                  <a:ext uri="{FF2B5EF4-FFF2-40B4-BE49-F238E27FC236}">
                    <a16:creationId xmlns:a16="http://schemas.microsoft.com/office/drawing/2014/main" id="{8562D159-4A70-F5C7-4668-46A523199875}"/>
                  </a:ext>
                </a:extLst>
              </p:cNvPr>
              <p:cNvPicPr/>
              <p:nvPr/>
            </p:nvPicPr>
            <p:blipFill>
              <a:blip r:embed="rId3"/>
              <a:stretch>
                <a:fillRect/>
              </a:stretch>
            </p:blipFill>
            <p:spPr>
              <a:xfrm>
                <a:off x="5727240" y="1535400"/>
                <a:ext cx="4380840" cy="4393800"/>
              </a:xfrm>
              <a:prstGeom prst="rect">
                <a:avLst/>
              </a:prstGeom>
            </p:spPr>
          </p:pic>
        </mc:Fallback>
      </mc:AlternateContent>
    </p:spTree>
    <p:extLst>
      <p:ext uri="{BB962C8B-B14F-4D97-AF65-F5344CB8AC3E}">
        <p14:creationId xmlns:p14="http://schemas.microsoft.com/office/powerpoint/2010/main" val="3978049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a:t>Designing an (x, y) point class</a:t>
            </a:r>
            <a:endParaRPr lang="en-AU"/>
          </a:p>
        </p:txBody>
      </p:sp>
      <p:sp>
        <p:nvSpPr>
          <p:cNvPr id="3" name="Content Placeholder 2">
            <a:extLst>
              <a:ext uri="{FF2B5EF4-FFF2-40B4-BE49-F238E27FC236}">
                <a16:creationId xmlns:a16="http://schemas.microsoft.com/office/drawing/2014/main" id="{A86DC3F7-322F-C892-A90A-77CCE70945E8}"/>
              </a:ext>
            </a:extLst>
          </p:cNvPr>
          <p:cNvSpPr>
            <a:spLocks noGrp="1"/>
          </p:cNvSpPr>
          <p:nvPr>
            <p:ph idx="1"/>
          </p:nvPr>
        </p:nvSpPr>
        <p:spPr>
          <a:xfrm>
            <a:off x="838200" y="1825625"/>
            <a:ext cx="4277906" cy="4351338"/>
          </a:xfrm>
        </p:spPr>
        <p:txBody>
          <a:bodyPr>
            <a:normAutofit/>
          </a:bodyPr>
          <a:lstStyle/>
          <a:p>
            <a:r>
              <a:rPr lang="en-CA"/>
              <a:t>Design a class for representing (x, y) points.</a:t>
            </a:r>
          </a:p>
          <a:p>
            <a:r>
              <a:rPr lang="en-CA"/>
              <a:t>Before writing the solution, lets take some time to think about how we want it to work …</a:t>
            </a:r>
            <a:endParaRPr lang="en-AU"/>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35</a:t>
            </a:fld>
            <a:endParaRPr lang="en-AU"/>
          </a:p>
        </p:txBody>
      </p:sp>
      <p:sp>
        <p:nvSpPr>
          <p:cNvPr id="5" name="TextBox 4">
            <a:extLst>
              <a:ext uri="{FF2B5EF4-FFF2-40B4-BE49-F238E27FC236}">
                <a16:creationId xmlns:a16="http://schemas.microsoft.com/office/drawing/2014/main" id="{6BCB946C-7ED5-599D-7316-0B79297C8213}"/>
              </a:ext>
            </a:extLst>
          </p:cNvPr>
          <p:cNvSpPr txBox="1"/>
          <p:nvPr/>
        </p:nvSpPr>
        <p:spPr>
          <a:xfrm>
            <a:off x="5425944" y="1690688"/>
            <a:ext cx="6385686" cy="4247317"/>
          </a:xfrm>
          <a:prstGeom prst="rect">
            <a:avLst/>
          </a:prstGeom>
          <a:noFill/>
          <a:ln>
            <a:solidFill>
              <a:srgbClr val="FF0000"/>
            </a:solidFill>
          </a:ln>
        </p:spPr>
        <p:txBody>
          <a:bodyPr wrap="square" rtlCol="0">
            <a:spAutoFit/>
          </a:bodyPr>
          <a:lstStyle/>
          <a:p>
            <a:r>
              <a:rPr lang="en-US"/>
              <a:t>Do we want points to be mutable or immutable? Like this:</a:t>
            </a:r>
          </a:p>
          <a:p>
            <a:endParaRPr lang="en-US"/>
          </a:p>
          <a:p>
            <a:r>
              <a:rPr lang="en-US">
                <a:latin typeface="Consolas" panose="020B0609020204030204" pitchFamily="49" charset="0"/>
              </a:rPr>
              <a:t>    Point a(4, -5);</a:t>
            </a:r>
            <a:br>
              <a:rPr lang="en-US">
                <a:latin typeface="Consolas" panose="020B0609020204030204" pitchFamily="49" charset="0"/>
              </a:rPr>
            </a:br>
            <a:endParaRPr lang="en-US">
              <a:latin typeface="Consolas" panose="020B0609020204030204" pitchFamily="49" charset="0"/>
            </a:endParaRPr>
          </a:p>
          <a:p>
            <a:r>
              <a:rPr lang="en-US">
                <a:latin typeface="Consolas" panose="020B0609020204030204" pitchFamily="49" charset="0"/>
              </a:rPr>
              <a:t>    cout &lt;&lt; </a:t>
            </a:r>
            <a:r>
              <a:rPr lang="en-US" err="1">
                <a:latin typeface="Consolas" panose="020B0609020204030204" pitchFamily="49" charset="0"/>
              </a:rPr>
              <a:t>a.x</a:t>
            </a: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err="1">
                <a:solidFill>
                  <a:srgbClr val="FF0000"/>
                </a:solidFill>
                <a:latin typeface="Consolas" panose="020B0609020204030204" pitchFamily="49" charset="0"/>
              </a:rPr>
              <a:t>a.x</a:t>
            </a:r>
            <a:r>
              <a:rPr lang="en-US">
                <a:solidFill>
                  <a:srgbClr val="FF0000"/>
                </a:solidFill>
                <a:latin typeface="Consolas" panose="020B0609020204030204" pitchFamily="49" charset="0"/>
              </a:rPr>
              <a:t> = 3</a:t>
            </a:r>
            <a:r>
              <a:rPr lang="en-US">
                <a:latin typeface="Consolas" panose="020B0609020204030204" pitchFamily="49" charset="0"/>
              </a:rPr>
              <a:t>; // this is a setter: a has changed</a:t>
            </a:r>
          </a:p>
          <a:p>
            <a:endParaRPr lang="en-US">
              <a:latin typeface="Consolas" panose="020B0609020204030204" pitchFamily="49" charset="0"/>
            </a:endParaRPr>
          </a:p>
          <a:p>
            <a:r>
              <a:rPr lang="en-US"/>
              <a:t>Or like this:</a:t>
            </a:r>
          </a:p>
          <a:p>
            <a:endParaRPr lang="en-US"/>
          </a:p>
          <a:p>
            <a:r>
              <a:rPr lang="en-US">
                <a:latin typeface="Consolas" panose="020B0609020204030204" pitchFamily="49" charset="0"/>
              </a:rPr>
              <a:t>    Point a(4, -5);</a:t>
            </a:r>
            <a:br>
              <a:rPr lang="en-US">
                <a:latin typeface="Consolas" panose="020B0609020204030204" pitchFamily="49" charset="0"/>
              </a:rPr>
            </a:br>
            <a:endParaRPr lang="en-US">
              <a:latin typeface="Consolas" panose="020B0609020204030204" pitchFamily="49" charset="0"/>
            </a:endParaRPr>
          </a:p>
          <a:p>
            <a:r>
              <a:rPr lang="en-US">
                <a:latin typeface="Consolas" panose="020B0609020204030204" pitchFamily="49" charset="0"/>
              </a:rPr>
              <a:t>    cout &lt;&lt; </a:t>
            </a:r>
            <a:r>
              <a:rPr lang="en-US" err="1">
                <a:latin typeface="Consolas" panose="020B0609020204030204" pitchFamily="49" charset="0"/>
              </a:rPr>
              <a:t>a.x</a:t>
            </a:r>
            <a:r>
              <a:rPr lang="en-US">
                <a:latin typeface="Consolas" panose="020B0609020204030204" pitchFamily="49" charset="0"/>
              </a:rPr>
              <a:t>;</a:t>
            </a:r>
            <a:endParaRPr lang="en-US"/>
          </a:p>
          <a:p>
            <a:endParaRPr lang="en-US"/>
          </a:p>
          <a:p>
            <a:r>
              <a:rPr lang="en-US"/>
              <a:t>         </a:t>
            </a:r>
            <a:r>
              <a:rPr lang="en-US">
                <a:solidFill>
                  <a:srgbClr val="FF0000"/>
                </a:solidFill>
                <a:latin typeface="Consolas" panose="020B0609020204030204" pitchFamily="49" charset="0"/>
              </a:rPr>
              <a:t>// </a:t>
            </a:r>
            <a:r>
              <a:rPr lang="en-US" err="1">
                <a:solidFill>
                  <a:srgbClr val="FF0000"/>
                </a:solidFill>
                <a:latin typeface="Consolas" panose="020B0609020204030204" pitchFamily="49" charset="0"/>
              </a:rPr>
              <a:t>a.x</a:t>
            </a:r>
            <a:r>
              <a:rPr lang="en-US">
                <a:solidFill>
                  <a:srgbClr val="FF0000"/>
                </a:solidFill>
                <a:latin typeface="Consolas" panose="020B0609020204030204" pitchFamily="49" charset="0"/>
              </a:rPr>
              <a:t> = 3; // compiler error: </a:t>
            </a:r>
            <a:br>
              <a:rPr lang="en-US">
                <a:solidFill>
                  <a:srgbClr val="FF0000"/>
                </a:solidFill>
                <a:latin typeface="Consolas" panose="020B0609020204030204" pitchFamily="49" charset="0"/>
              </a:rPr>
            </a:br>
            <a:r>
              <a:rPr lang="en-US">
                <a:solidFill>
                  <a:srgbClr val="FF0000"/>
                </a:solidFill>
                <a:latin typeface="Consolas" panose="020B0609020204030204" pitchFamily="49" charset="0"/>
              </a:rPr>
              <a:t>                // no mutations allowed</a:t>
            </a:r>
          </a:p>
        </p:txBody>
      </p:sp>
      <p:sp>
        <p:nvSpPr>
          <p:cNvPr id="7" name="TextBox 6">
            <a:extLst>
              <a:ext uri="{FF2B5EF4-FFF2-40B4-BE49-F238E27FC236}">
                <a16:creationId xmlns:a16="http://schemas.microsoft.com/office/drawing/2014/main" id="{D3EF86F3-8D5A-2943-5B40-0E4110FB764A}"/>
              </a:ext>
            </a:extLst>
          </p:cNvPr>
          <p:cNvSpPr txBox="1"/>
          <p:nvPr/>
        </p:nvSpPr>
        <p:spPr>
          <a:xfrm>
            <a:off x="8610600" y="3825895"/>
            <a:ext cx="3277545" cy="1323439"/>
          </a:xfrm>
          <a:prstGeom prst="rect">
            <a:avLst/>
          </a:prstGeom>
          <a:solidFill>
            <a:schemeClr val="accent4">
              <a:lumMod val="40000"/>
              <a:lumOff val="60000"/>
            </a:schemeClr>
          </a:solidFill>
        </p:spPr>
        <p:txBody>
          <a:bodyPr wrap="square" rtlCol="0">
            <a:spAutoFit/>
          </a:bodyPr>
          <a:lstStyle/>
          <a:p>
            <a:pPr algn="ctr"/>
            <a:r>
              <a:rPr lang="en-CA" sz="1600" b="1"/>
              <a:t>Which should we choose? </a:t>
            </a:r>
            <a:br>
              <a:rPr lang="en-CA" sz="1600" b="1"/>
            </a:br>
            <a:r>
              <a:rPr lang="en-CA" sz="1600"/>
              <a:t>Let’s make </a:t>
            </a:r>
            <a:r>
              <a:rPr lang="en-CA" sz="1600">
                <a:latin typeface="Consolas" panose="020B0609020204030204" pitchFamily="49" charset="0"/>
              </a:rPr>
              <a:t>Point</a:t>
            </a:r>
            <a:r>
              <a:rPr lang="en-CA" sz="1600"/>
              <a:t> </a:t>
            </a:r>
            <a:r>
              <a:rPr lang="en-CA" sz="1600" b="1"/>
              <a:t>immutable</a:t>
            </a:r>
            <a:r>
              <a:rPr lang="en-CA" sz="1600"/>
              <a:t>. That’s a good default choice. We can re-visit this later if we find situations in practice where this is a bad choice.</a:t>
            </a:r>
          </a:p>
        </p:txBody>
      </p:sp>
    </p:spTree>
    <p:extLst>
      <p:ext uri="{BB962C8B-B14F-4D97-AF65-F5344CB8AC3E}">
        <p14:creationId xmlns:p14="http://schemas.microsoft.com/office/powerpoint/2010/main" val="33453678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a:t>Designing an (x, y) point class</a:t>
            </a:r>
            <a:endParaRPr lang="en-AU"/>
          </a:p>
        </p:txBody>
      </p:sp>
      <p:sp>
        <p:nvSpPr>
          <p:cNvPr id="3" name="Content Placeholder 2">
            <a:extLst>
              <a:ext uri="{FF2B5EF4-FFF2-40B4-BE49-F238E27FC236}">
                <a16:creationId xmlns:a16="http://schemas.microsoft.com/office/drawing/2014/main" id="{A86DC3F7-322F-C892-A90A-77CCE70945E8}"/>
              </a:ext>
            </a:extLst>
          </p:cNvPr>
          <p:cNvSpPr>
            <a:spLocks noGrp="1"/>
          </p:cNvSpPr>
          <p:nvPr>
            <p:ph idx="1"/>
          </p:nvPr>
        </p:nvSpPr>
        <p:spPr>
          <a:xfrm>
            <a:off x="838200" y="1825625"/>
            <a:ext cx="4277906" cy="4351338"/>
          </a:xfrm>
        </p:spPr>
        <p:txBody>
          <a:bodyPr>
            <a:normAutofit/>
          </a:bodyPr>
          <a:lstStyle/>
          <a:p>
            <a:r>
              <a:rPr lang="en-CA"/>
              <a:t>Design a class for representing (x, y) points.</a:t>
            </a:r>
          </a:p>
          <a:p>
            <a:r>
              <a:rPr lang="en-CA"/>
              <a:t>Before writing the solution, lets take some time to think about how we want it to work …</a:t>
            </a:r>
            <a:endParaRPr lang="en-AU"/>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36</a:t>
            </a:fld>
            <a:endParaRPr lang="en-AU"/>
          </a:p>
        </p:txBody>
      </p:sp>
      <p:sp>
        <p:nvSpPr>
          <p:cNvPr id="5" name="TextBox 4">
            <a:extLst>
              <a:ext uri="{FF2B5EF4-FFF2-40B4-BE49-F238E27FC236}">
                <a16:creationId xmlns:a16="http://schemas.microsoft.com/office/drawing/2014/main" id="{6BCB946C-7ED5-599D-7316-0B79297C8213}"/>
              </a:ext>
            </a:extLst>
          </p:cNvPr>
          <p:cNvSpPr txBox="1"/>
          <p:nvPr/>
        </p:nvSpPr>
        <p:spPr>
          <a:xfrm>
            <a:off x="4942294" y="1690688"/>
            <a:ext cx="6869336" cy="3139321"/>
          </a:xfrm>
          <a:prstGeom prst="rect">
            <a:avLst/>
          </a:prstGeom>
          <a:noFill/>
          <a:ln>
            <a:solidFill>
              <a:srgbClr val="FF0000"/>
            </a:solidFill>
          </a:ln>
        </p:spPr>
        <p:txBody>
          <a:bodyPr wrap="square" rtlCol="0">
            <a:spAutoFit/>
          </a:bodyPr>
          <a:lstStyle/>
          <a:p>
            <a:r>
              <a:rPr lang="en-US"/>
              <a:t>What methods would be useful to add to Point? Here are some:</a:t>
            </a:r>
            <a:endParaRPr lang="en-US">
              <a:solidFill>
                <a:srgbClr val="FF0000"/>
              </a:solidFill>
              <a:latin typeface="Consolas" panose="020B0609020204030204" pitchFamily="49" charset="0"/>
            </a:endParaRPr>
          </a:p>
          <a:p>
            <a:pPr marL="285750" indent="-285750">
              <a:buFont typeface="Arial" panose="020B0604020202020204" pitchFamily="34" charset="0"/>
              <a:buChar char="•"/>
            </a:pPr>
            <a:r>
              <a:rPr lang="en-US"/>
              <a:t>return a string representation of the </a:t>
            </a:r>
            <a:r>
              <a:rPr lang="en-US">
                <a:latin typeface="Consolas" panose="020B0609020204030204" pitchFamily="49" charset="0"/>
              </a:rPr>
              <a:t>Point</a:t>
            </a:r>
            <a:r>
              <a:rPr lang="en-US"/>
              <a:t>, </a:t>
            </a:r>
            <a:br>
              <a:rPr lang="en-US"/>
            </a:br>
            <a:r>
              <a:rPr lang="en-US"/>
              <a:t>e.g. </a:t>
            </a:r>
            <a:r>
              <a:rPr lang="en-US">
                <a:latin typeface="Consolas" panose="020B0609020204030204" pitchFamily="49" charset="0"/>
              </a:rPr>
              <a:t>Point(2, 1) </a:t>
            </a:r>
            <a:r>
              <a:rPr lang="en-US"/>
              <a:t>is </a:t>
            </a:r>
            <a:r>
              <a:rPr lang="en-US">
                <a:latin typeface="Consolas" panose="020B0609020204030204" pitchFamily="49" charset="0"/>
              </a:rPr>
              <a:t>"(2,1)"</a:t>
            </a:r>
          </a:p>
          <a:p>
            <a:pPr marL="285750" indent="-285750">
              <a:buFont typeface="Arial" panose="020B0604020202020204" pitchFamily="34" charset="0"/>
              <a:buChar char="•"/>
            </a:pPr>
            <a:r>
              <a:rPr lang="en-US"/>
              <a:t>compute the distance between two points</a:t>
            </a:r>
          </a:p>
          <a:p>
            <a:pPr marL="285750" indent="-285750">
              <a:buFont typeface="Arial" panose="020B0604020202020204" pitchFamily="34" charset="0"/>
              <a:buChar char="•"/>
            </a:pPr>
            <a:r>
              <a:rPr lang="en-US"/>
              <a:t>test if two points are the same</a:t>
            </a:r>
          </a:p>
          <a:p>
            <a:pPr marL="285750" indent="-285750">
              <a:buFont typeface="Arial" panose="020B0604020202020204" pitchFamily="34" charset="0"/>
              <a:buChar char="•"/>
            </a:pPr>
            <a:r>
              <a:rPr lang="en-US"/>
              <a:t>add two points, e.g. (1, 2) + (3, 4) = (4, 6)</a:t>
            </a:r>
          </a:p>
          <a:p>
            <a:pPr marL="285750" indent="-285750">
              <a:buFont typeface="Arial" panose="020B0604020202020204" pitchFamily="34" charset="0"/>
              <a:buChar char="•"/>
            </a:pPr>
            <a:endParaRPr lang="en-US"/>
          </a:p>
          <a:p>
            <a:r>
              <a:rPr lang="en-US"/>
              <a:t>In addition, write this function (not method!) to help test </a:t>
            </a:r>
            <a:r>
              <a:rPr lang="en-US">
                <a:latin typeface="Consolas" panose="020B0609020204030204" pitchFamily="49" charset="0"/>
              </a:rPr>
              <a:t>Point</a:t>
            </a:r>
            <a:r>
              <a:rPr lang="en-US"/>
              <a:t>:</a:t>
            </a:r>
          </a:p>
          <a:p>
            <a:endParaRPr lang="en-US"/>
          </a:p>
          <a:p>
            <a:r>
              <a:rPr lang="en-US">
                <a:latin typeface="Consolas" panose="020B0609020204030204" pitchFamily="49" charset="0"/>
              </a:rPr>
              <a:t>Point </a:t>
            </a:r>
            <a:r>
              <a:rPr lang="en-US" err="1">
                <a:latin typeface="Consolas" panose="020B0609020204030204" pitchFamily="49" charset="0"/>
              </a:rPr>
              <a:t>furthest_from_origin</a:t>
            </a:r>
            <a:r>
              <a:rPr lang="en-US">
                <a:latin typeface="Consolas" panose="020B0609020204030204" pitchFamily="49" charset="0"/>
              </a:rPr>
              <a:t>(const vector&lt;Point&gt; &amp;pts)</a:t>
            </a:r>
          </a:p>
          <a:p>
            <a:pPr marL="285750" indent="-285750">
              <a:buFont typeface="Arial" panose="020B0604020202020204" pitchFamily="34" charset="0"/>
              <a:buChar char="•"/>
            </a:pPr>
            <a:endParaRPr lang="en-US"/>
          </a:p>
        </p:txBody>
      </p:sp>
      <p:sp>
        <p:nvSpPr>
          <p:cNvPr id="7" name="TextBox 6">
            <a:extLst>
              <a:ext uri="{FF2B5EF4-FFF2-40B4-BE49-F238E27FC236}">
                <a16:creationId xmlns:a16="http://schemas.microsoft.com/office/drawing/2014/main" id="{D3EF86F3-8D5A-2943-5B40-0E4110FB764A}"/>
              </a:ext>
            </a:extLst>
          </p:cNvPr>
          <p:cNvSpPr txBox="1"/>
          <p:nvPr/>
        </p:nvSpPr>
        <p:spPr>
          <a:xfrm>
            <a:off x="6738189" y="4959448"/>
            <a:ext cx="3277545" cy="1815882"/>
          </a:xfrm>
          <a:prstGeom prst="rect">
            <a:avLst/>
          </a:prstGeom>
          <a:solidFill>
            <a:schemeClr val="accent4">
              <a:lumMod val="40000"/>
              <a:lumOff val="60000"/>
            </a:schemeClr>
          </a:solidFill>
        </p:spPr>
        <p:txBody>
          <a:bodyPr wrap="square" rtlCol="0">
            <a:spAutoFit/>
          </a:bodyPr>
          <a:lstStyle/>
          <a:p>
            <a:pPr algn="ctr"/>
            <a:r>
              <a:rPr lang="en-CA" sz="1600" b="1"/>
              <a:t>Deciding what methods ought to be in an object can sometimes be tricky. </a:t>
            </a:r>
            <a:r>
              <a:rPr lang="en-CA" sz="1600"/>
              <a:t>We usually want to put the most used methods in it and leave out highly specialized methods (those can be added later as functions, or through inheritance).</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3637E59A-974F-30CC-1B02-8C2F08C4E167}"/>
                  </a:ext>
                </a:extLst>
              </p14:cNvPr>
              <p14:cNvContentPartPr/>
              <p14:nvPr/>
            </p14:nvContentPartPr>
            <p14:xfrm>
              <a:off x="1248840" y="1961640"/>
              <a:ext cx="10698840" cy="4620240"/>
            </p14:xfrm>
          </p:contentPart>
        </mc:Choice>
        <mc:Fallback>
          <p:pic>
            <p:nvPicPr>
              <p:cNvPr id="6" name="Ink 5">
                <a:extLst>
                  <a:ext uri="{FF2B5EF4-FFF2-40B4-BE49-F238E27FC236}">
                    <a16:creationId xmlns:a16="http://schemas.microsoft.com/office/drawing/2014/main" id="{3637E59A-974F-30CC-1B02-8C2F08C4E167}"/>
                  </a:ext>
                </a:extLst>
              </p:cNvPr>
              <p:cNvPicPr/>
              <p:nvPr/>
            </p:nvPicPr>
            <p:blipFill>
              <a:blip r:embed="rId3"/>
              <a:stretch>
                <a:fillRect/>
              </a:stretch>
            </p:blipFill>
            <p:spPr>
              <a:xfrm>
                <a:off x="1239480" y="1952280"/>
                <a:ext cx="10717560" cy="4638960"/>
              </a:xfrm>
              <a:prstGeom prst="rect">
                <a:avLst/>
              </a:prstGeom>
            </p:spPr>
          </p:pic>
        </mc:Fallback>
      </mc:AlternateContent>
    </p:spTree>
    <p:extLst>
      <p:ext uri="{BB962C8B-B14F-4D97-AF65-F5344CB8AC3E}">
        <p14:creationId xmlns:p14="http://schemas.microsoft.com/office/powerpoint/2010/main" val="16950417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a:t>Implementing an (x, y) point class</a:t>
            </a:r>
            <a:endParaRPr lang="en-AU"/>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37</a:t>
            </a:fld>
            <a:endParaRPr lang="en-AU"/>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1688602"/>
            <a:ext cx="6869336" cy="2031325"/>
          </a:xfrm>
          <a:prstGeom prst="rect">
            <a:avLst/>
          </a:prstGeom>
          <a:noFill/>
          <a:ln>
            <a:solidFill>
              <a:srgbClr val="FF0000"/>
            </a:solidFill>
          </a:ln>
        </p:spPr>
        <p:txBody>
          <a:bodyPr wrap="square" rtlCol="0">
            <a:spAutoFit/>
          </a:bodyPr>
          <a:lstStyle/>
          <a:p>
            <a:r>
              <a:rPr lang="en-US">
                <a:latin typeface="Consolas" panose="020B0609020204030204" pitchFamily="49" charset="0"/>
              </a:rPr>
              <a:t>struct Point</a:t>
            </a:r>
          </a:p>
          <a:p>
            <a:r>
              <a:rPr lang="en-US">
                <a:latin typeface="Consolas" panose="020B0609020204030204" pitchFamily="49" charset="0"/>
              </a:rPr>
              <a:t>{</a:t>
            </a:r>
          </a:p>
          <a:p>
            <a:r>
              <a:rPr lang="en-US">
                <a:latin typeface="Consolas" panose="020B0609020204030204" pitchFamily="49" charset="0"/>
              </a:rPr>
              <a:t>   const int x;</a:t>
            </a:r>
          </a:p>
          <a:p>
            <a:r>
              <a:rPr lang="en-US">
                <a:latin typeface="Consolas" panose="020B0609020204030204" pitchFamily="49" charset="0"/>
              </a:rPr>
              <a:t>   const int y;</a:t>
            </a:r>
          </a:p>
          <a:p>
            <a:endParaRPr lang="en-US">
              <a:latin typeface="Consolas" panose="020B0609020204030204" pitchFamily="49" charset="0"/>
            </a:endParaRPr>
          </a:p>
          <a:p>
            <a:r>
              <a:rPr lang="en-US">
                <a:latin typeface="Consolas" panose="020B0609020204030204" pitchFamily="49" charset="0"/>
              </a:rPr>
              <a:t>};</a:t>
            </a:r>
          </a:p>
          <a:p>
            <a:endParaRPr lang="en-US">
              <a:latin typeface="Consolas" panose="020B0609020204030204" pitchFamily="49" charset="0"/>
            </a:endParaRPr>
          </a:p>
        </p:txBody>
      </p:sp>
      <p:sp>
        <p:nvSpPr>
          <p:cNvPr id="7" name="TextBox 6">
            <a:extLst>
              <a:ext uri="{FF2B5EF4-FFF2-40B4-BE49-F238E27FC236}">
                <a16:creationId xmlns:a16="http://schemas.microsoft.com/office/drawing/2014/main" id="{D3EF86F3-8D5A-2943-5B40-0E4110FB764A}"/>
              </a:ext>
            </a:extLst>
          </p:cNvPr>
          <p:cNvSpPr txBox="1"/>
          <p:nvPr/>
        </p:nvSpPr>
        <p:spPr>
          <a:xfrm>
            <a:off x="2678335" y="1396214"/>
            <a:ext cx="2143047" cy="830997"/>
          </a:xfrm>
          <a:prstGeom prst="rect">
            <a:avLst/>
          </a:prstGeom>
          <a:solidFill>
            <a:schemeClr val="accent4">
              <a:lumMod val="40000"/>
              <a:lumOff val="60000"/>
            </a:schemeClr>
          </a:solidFill>
        </p:spPr>
        <p:txBody>
          <a:bodyPr wrap="square" rtlCol="0">
            <a:spAutoFit/>
          </a:bodyPr>
          <a:lstStyle/>
          <a:p>
            <a:pPr algn="ctr"/>
            <a:r>
              <a:rPr lang="en-CA" sz="1600"/>
              <a:t>Everything is </a:t>
            </a:r>
            <a:r>
              <a:rPr lang="en-CA" sz="1600" b="1"/>
              <a:t>public</a:t>
            </a:r>
            <a:r>
              <a:rPr lang="en-CA" sz="1600"/>
              <a:t> in </a:t>
            </a:r>
            <a:r>
              <a:rPr lang="en-CA" sz="1600">
                <a:latin typeface="Consolas" panose="020B0609020204030204" pitchFamily="49" charset="0"/>
              </a:rPr>
              <a:t>Point</a:t>
            </a:r>
            <a:r>
              <a:rPr lang="en-CA" sz="1600"/>
              <a:t>, so let's use a </a:t>
            </a:r>
            <a:r>
              <a:rPr lang="en-CA" sz="1600">
                <a:latin typeface="Consolas" panose="020B0609020204030204" pitchFamily="49" charset="0"/>
              </a:rPr>
              <a:t>struct</a:t>
            </a:r>
            <a:r>
              <a:rPr lang="en-CA" sz="1600"/>
              <a:t>.</a:t>
            </a:r>
          </a:p>
        </p:txBody>
      </p:sp>
      <p:sp>
        <p:nvSpPr>
          <p:cNvPr id="9" name="TextBox 8">
            <a:extLst>
              <a:ext uri="{FF2B5EF4-FFF2-40B4-BE49-F238E27FC236}">
                <a16:creationId xmlns:a16="http://schemas.microsoft.com/office/drawing/2014/main" id="{86B4C06D-3DE4-C447-BC71-6116060B85AE}"/>
              </a:ext>
            </a:extLst>
          </p:cNvPr>
          <p:cNvSpPr txBox="1"/>
          <p:nvPr/>
        </p:nvSpPr>
        <p:spPr>
          <a:xfrm>
            <a:off x="3155688" y="2473469"/>
            <a:ext cx="2634253" cy="1077218"/>
          </a:xfrm>
          <a:prstGeom prst="rect">
            <a:avLst/>
          </a:prstGeom>
          <a:solidFill>
            <a:schemeClr val="accent4">
              <a:lumMod val="40000"/>
              <a:lumOff val="60000"/>
            </a:schemeClr>
          </a:solidFill>
        </p:spPr>
        <p:txBody>
          <a:bodyPr wrap="square" rtlCol="0">
            <a:spAutoFit/>
          </a:bodyPr>
          <a:lstStyle/>
          <a:p>
            <a:pPr algn="ctr"/>
            <a:r>
              <a:rPr lang="en-CA" sz="1600"/>
              <a:t>Our points are immutable, so we make </a:t>
            </a:r>
            <a:r>
              <a:rPr lang="en-CA" sz="1600">
                <a:latin typeface="Consolas" panose="020B0609020204030204" pitchFamily="49" charset="0"/>
              </a:rPr>
              <a:t>x</a:t>
            </a:r>
            <a:r>
              <a:rPr lang="en-CA" sz="1600"/>
              <a:t> and </a:t>
            </a:r>
            <a:r>
              <a:rPr lang="en-CA" sz="1600">
                <a:latin typeface="Consolas" panose="020B0609020204030204" pitchFamily="49" charset="0"/>
              </a:rPr>
              <a:t>y</a:t>
            </a:r>
            <a:r>
              <a:rPr lang="en-CA" sz="1600"/>
              <a:t> </a:t>
            </a:r>
            <a:r>
              <a:rPr lang="en-CA" sz="1600">
                <a:latin typeface="Consolas" panose="020B0609020204030204" pitchFamily="49" charset="0"/>
              </a:rPr>
              <a:t>const</a:t>
            </a:r>
            <a:r>
              <a:rPr lang="en-CA" sz="1600"/>
              <a:t>. This will allow code to read them, but </a:t>
            </a:r>
            <a:r>
              <a:rPr lang="en-CA" sz="1600" i="1"/>
              <a:t>not</a:t>
            </a:r>
            <a:r>
              <a:rPr lang="en-CA" sz="1600"/>
              <a:t> to change them.</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B600B464-C8AC-DC13-4649-71BFF6627164}"/>
                  </a:ext>
                </a:extLst>
              </p14:cNvPr>
              <p14:cNvContentPartPr/>
              <p14:nvPr/>
            </p14:nvContentPartPr>
            <p14:xfrm>
              <a:off x="1301400" y="1347840"/>
              <a:ext cx="10279800" cy="1603800"/>
            </p14:xfrm>
          </p:contentPart>
        </mc:Choice>
        <mc:Fallback>
          <p:pic>
            <p:nvPicPr>
              <p:cNvPr id="3" name="Ink 2">
                <a:extLst>
                  <a:ext uri="{FF2B5EF4-FFF2-40B4-BE49-F238E27FC236}">
                    <a16:creationId xmlns:a16="http://schemas.microsoft.com/office/drawing/2014/main" id="{B600B464-C8AC-DC13-4649-71BFF6627164}"/>
                  </a:ext>
                </a:extLst>
              </p:cNvPr>
              <p:cNvPicPr/>
              <p:nvPr/>
            </p:nvPicPr>
            <p:blipFill>
              <a:blip r:embed="rId3"/>
              <a:stretch>
                <a:fillRect/>
              </a:stretch>
            </p:blipFill>
            <p:spPr>
              <a:xfrm>
                <a:off x="1292040" y="1338480"/>
                <a:ext cx="10298520" cy="1622520"/>
              </a:xfrm>
              <a:prstGeom prst="rect">
                <a:avLst/>
              </a:prstGeom>
            </p:spPr>
          </p:pic>
        </mc:Fallback>
      </mc:AlternateContent>
    </p:spTree>
    <p:extLst>
      <p:ext uri="{BB962C8B-B14F-4D97-AF65-F5344CB8AC3E}">
        <p14:creationId xmlns:p14="http://schemas.microsoft.com/office/powerpoint/2010/main" val="9911301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a:t>Implementing an (x, y) point class</a:t>
            </a:r>
            <a:endParaRPr lang="en-AU"/>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38</a:t>
            </a:fld>
            <a:endParaRPr lang="en-AU"/>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1688602"/>
            <a:ext cx="6869336" cy="5078313"/>
          </a:xfrm>
          <a:prstGeom prst="rect">
            <a:avLst/>
          </a:prstGeom>
          <a:noFill/>
          <a:ln>
            <a:solidFill>
              <a:srgbClr val="FF0000"/>
            </a:solidFill>
          </a:ln>
        </p:spPr>
        <p:txBody>
          <a:bodyPr wrap="square" rtlCol="0">
            <a:spAutoFit/>
          </a:bodyPr>
          <a:lstStyle/>
          <a:p>
            <a:r>
              <a:rPr lang="en-US">
                <a:latin typeface="Consolas" panose="020B0609020204030204" pitchFamily="49" charset="0"/>
              </a:rPr>
              <a:t>struct Point</a:t>
            </a:r>
          </a:p>
          <a:p>
            <a:r>
              <a:rPr lang="en-US">
                <a:latin typeface="Consolas" panose="020B0609020204030204" pitchFamily="49" charset="0"/>
              </a:rPr>
              <a:t>{</a:t>
            </a:r>
          </a:p>
          <a:p>
            <a:r>
              <a:rPr lang="en-US">
                <a:latin typeface="Consolas" panose="020B0609020204030204" pitchFamily="49" charset="0"/>
              </a:rPr>
              <a:t>   const int x;</a:t>
            </a:r>
          </a:p>
          <a:p>
            <a:r>
              <a:rPr lang="en-US">
                <a:latin typeface="Consolas" panose="020B0609020204030204" pitchFamily="49" charset="0"/>
              </a:rPr>
              <a:t>   const int y;</a:t>
            </a:r>
          </a:p>
          <a:p>
            <a:endParaRPr lang="en-US">
              <a:latin typeface="Consolas" panose="020B0609020204030204" pitchFamily="49" charset="0"/>
            </a:endParaRPr>
          </a:p>
          <a:p>
            <a:r>
              <a:rPr lang="en-US">
                <a:latin typeface="Consolas" panose="020B0609020204030204" pitchFamily="49" charset="0"/>
              </a:rPr>
              <a:t>   Point(int x, int y)</a:t>
            </a:r>
          </a:p>
          <a:p>
            <a:r>
              <a:rPr lang="en-US">
                <a:latin typeface="Consolas" panose="020B0609020204030204" pitchFamily="49" charset="0"/>
              </a:rPr>
              <a:t>   : x(x), y(y)</a:t>
            </a:r>
          </a:p>
          <a:p>
            <a:r>
              <a:rPr lang="en-US">
                <a:latin typeface="Consolas" panose="020B0609020204030204" pitchFamily="49" charset="0"/>
              </a:rPr>
              <a:t>   {}</a:t>
            </a:r>
          </a:p>
          <a:p>
            <a:endParaRPr lang="en-US">
              <a:latin typeface="Consolas" panose="020B0609020204030204" pitchFamily="49" charset="0"/>
            </a:endParaRPr>
          </a:p>
          <a:p>
            <a:r>
              <a:rPr lang="en-US">
                <a:latin typeface="Consolas" panose="020B0609020204030204" pitchFamily="49" charset="0"/>
              </a:rPr>
              <a:t>   Point(const Point &amp;other)</a:t>
            </a:r>
          </a:p>
          <a:p>
            <a:r>
              <a:rPr lang="en-US">
                <a:latin typeface="Consolas" panose="020B0609020204030204" pitchFamily="49" charset="0"/>
              </a:rPr>
              <a:t>   : x(</a:t>
            </a:r>
            <a:r>
              <a:rPr lang="en-US" err="1">
                <a:latin typeface="Consolas" panose="020B0609020204030204" pitchFamily="49" charset="0"/>
              </a:rPr>
              <a:t>other.x</a:t>
            </a:r>
            <a:r>
              <a:rPr lang="en-US">
                <a:latin typeface="Consolas" panose="020B0609020204030204" pitchFamily="49" charset="0"/>
              </a:rPr>
              <a:t>), y(</a:t>
            </a:r>
            <a:r>
              <a:rPr lang="en-US" err="1">
                <a:latin typeface="Consolas" panose="020B0609020204030204" pitchFamily="49" charset="0"/>
              </a:rPr>
              <a:t>other.y</a:t>
            </a:r>
            <a:r>
              <a:rPr lang="en-US">
                <a:latin typeface="Consolas" panose="020B0609020204030204" pitchFamily="49" charset="0"/>
              </a:rPr>
              <a:t>)</a:t>
            </a:r>
          </a:p>
          <a:p>
            <a:r>
              <a:rPr lang="en-US">
                <a:latin typeface="Consolas" panose="020B0609020204030204" pitchFamily="49" charset="0"/>
              </a:rPr>
              <a:t>   {}</a:t>
            </a:r>
          </a:p>
          <a:p>
            <a:endParaRPr lang="en-US">
              <a:latin typeface="Consolas" panose="020B0609020204030204" pitchFamily="49" charset="0"/>
            </a:endParaRPr>
          </a:p>
          <a:p>
            <a:r>
              <a:rPr lang="en-US">
                <a:latin typeface="Consolas" panose="020B0609020204030204" pitchFamily="49" charset="0"/>
              </a:rPr>
              <a:t>   Point()</a:t>
            </a:r>
          </a:p>
          <a:p>
            <a:r>
              <a:rPr lang="en-US">
                <a:latin typeface="Consolas" panose="020B0609020204030204" pitchFamily="49" charset="0"/>
              </a:rPr>
              <a:t>   : x(0), y(0)</a:t>
            </a:r>
          </a:p>
          <a:p>
            <a:r>
              <a:rPr lang="en-US">
                <a:latin typeface="Consolas" panose="020B0609020204030204" pitchFamily="49" charset="0"/>
              </a:rPr>
              <a:t>   {}</a:t>
            </a:r>
          </a:p>
          <a:p>
            <a:r>
              <a:rPr lang="en-US">
                <a:latin typeface="Consolas" panose="020B0609020204030204" pitchFamily="49" charset="0"/>
              </a:rPr>
              <a:t>};</a:t>
            </a:r>
          </a:p>
          <a:p>
            <a:endParaRPr lang="en-US">
              <a:latin typeface="Consolas" panose="020B0609020204030204" pitchFamily="49" charset="0"/>
            </a:endParaRPr>
          </a:p>
        </p:txBody>
      </p:sp>
      <p:sp>
        <p:nvSpPr>
          <p:cNvPr id="7" name="TextBox 6">
            <a:extLst>
              <a:ext uri="{FF2B5EF4-FFF2-40B4-BE49-F238E27FC236}">
                <a16:creationId xmlns:a16="http://schemas.microsoft.com/office/drawing/2014/main" id="{D3EF86F3-8D5A-2943-5B40-0E4110FB764A}"/>
              </a:ext>
            </a:extLst>
          </p:cNvPr>
          <p:cNvSpPr txBox="1"/>
          <p:nvPr/>
        </p:nvSpPr>
        <p:spPr>
          <a:xfrm>
            <a:off x="4778873" y="4104070"/>
            <a:ext cx="2634253" cy="830997"/>
          </a:xfrm>
          <a:prstGeom prst="rect">
            <a:avLst/>
          </a:prstGeom>
          <a:solidFill>
            <a:schemeClr val="accent4">
              <a:lumMod val="40000"/>
              <a:lumOff val="60000"/>
            </a:schemeClr>
          </a:solidFill>
        </p:spPr>
        <p:txBody>
          <a:bodyPr wrap="square" rtlCol="0">
            <a:spAutoFit/>
          </a:bodyPr>
          <a:lstStyle/>
          <a:p>
            <a:pPr algn="ctr"/>
            <a:r>
              <a:rPr lang="en-CA" sz="1600"/>
              <a:t>A </a:t>
            </a:r>
            <a:r>
              <a:rPr lang="en-CA" sz="1600" b="1"/>
              <a:t>copy constructor </a:t>
            </a:r>
            <a:r>
              <a:rPr lang="en-CA" sz="1600"/>
              <a:t>takes another Point object as input and copies it (x, y) values.</a:t>
            </a:r>
          </a:p>
        </p:txBody>
      </p:sp>
      <p:sp>
        <p:nvSpPr>
          <p:cNvPr id="3" name="TextBox 2">
            <a:extLst>
              <a:ext uri="{FF2B5EF4-FFF2-40B4-BE49-F238E27FC236}">
                <a16:creationId xmlns:a16="http://schemas.microsoft.com/office/drawing/2014/main" id="{CA07D203-86AA-25C9-CCA6-14474E3AD9A9}"/>
              </a:ext>
            </a:extLst>
          </p:cNvPr>
          <p:cNvSpPr txBox="1"/>
          <p:nvPr/>
        </p:nvSpPr>
        <p:spPr>
          <a:xfrm>
            <a:off x="3301474" y="5234957"/>
            <a:ext cx="2634253" cy="1077218"/>
          </a:xfrm>
          <a:prstGeom prst="rect">
            <a:avLst/>
          </a:prstGeom>
          <a:solidFill>
            <a:schemeClr val="accent4">
              <a:lumMod val="40000"/>
              <a:lumOff val="60000"/>
            </a:schemeClr>
          </a:solidFill>
        </p:spPr>
        <p:txBody>
          <a:bodyPr wrap="square" rtlCol="0">
            <a:spAutoFit/>
          </a:bodyPr>
          <a:lstStyle/>
          <a:p>
            <a:pPr algn="ctr"/>
            <a:r>
              <a:rPr lang="en-CA" sz="1600"/>
              <a:t>A </a:t>
            </a:r>
            <a:r>
              <a:rPr lang="en-CA" sz="1600" b="1"/>
              <a:t>default constructor </a:t>
            </a:r>
            <a:r>
              <a:rPr lang="en-CA" sz="1600"/>
              <a:t>takes no inputs, and assigns </a:t>
            </a:r>
            <a:r>
              <a:rPr lang="en-CA" sz="1600">
                <a:latin typeface="Consolas" panose="020B0609020204030204" pitchFamily="49" charset="0"/>
              </a:rPr>
              <a:t>x</a:t>
            </a:r>
            <a:r>
              <a:rPr lang="en-CA" sz="1600"/>
              <a:t> and </a:t>
            </a:r>
            <a:r>
              <a:rPr lang="en-CA" sz="1600">
                <a:latin typeface="Consolas" panose="020B0609020204030204" pitchFamily="49" charset="0"/>
              </a:rPr>
              <a:t>y</a:t>
            </a:r>
            <a:r>
              <a:rPr lang="en-CA" sz="1600"/>
              <a:t> some sensible default values, in this case (0, 0).</a:t>
            </a:r>
          </a:p>
        </p:txBody>
      </p:sp>
      <p:sp>
        <p:nvSpPr>
          <p:cNvPr id="6" name="Right Brace 5">
            <a:extLst>
              <a:ext uri="{FF2B5EF4-FFF2-40B4-BE49-F238E27FC236}">
                <a16:creationId xmlns:a16="http://schemas.microsoft.com/office/drawing/2014/main" id="{86E05107-561B-1B74-0C2E-0B6FB0C2AF45}"/>
              </a:ext>
            </a:extLst>
          </p:cNvPr>
          <p:cNvSpPr/>
          <p:nvPr/>
        </p:nvSpPr>
        <p:spPr>
          <a:xfrm>
            <a:off x="3007696" y="5320145"/>
            <a:ext cx="90684" cy="90684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8" name="Right Brace 7">
            <a:extLst>
              <a:ext uri="{FF2B5EF4-FFF2-40B4-BE49-F238E27FC236}">
                <a16:creationId xmlns:a16="http://schemas.microsoft.com/office/drawing/2014/main" id="{607EC9E4-EC03-23D3-FBDA-CE8517013636}"/>
              </a:ext>
            </a:extLst>
          </p:cNvPr>
          <p:cNvSpPr/>
          <p:nvPr/>
        </p:nvSpPr>
        <p:spPr>
          <a:xfrm>
            <a:off x="4503987" y="4128577"/>
            <a:ext cx="114614" cy="83099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03857500-0F4D-FDDE-0E61-5C6583713996}"/>
                  </a:ext>
                </a:extLst>
              </p14:cNvPr>
              <p14:cNvContentPartPr/>
              <p14:nvPr/>
            </p14:nvContentPartPr>
            <p14:xfrm>
              <a:off x="1101960" y="981720"/>
              <a:ext cx="10915200" cy="5694840"/>
            </p14:xfrm>
          </p:contentPart>
        </mc:Choice>
        <mc:Fallback>
          <p:pic>
            <p:nvPicPr>
              <p:cNvPr id="9" name="Ink 8">
                <a:extLst>
                  <a:ext uri="{FF2B5EF4-FFF2-40B4-BE49-F238E27FC236}">
                    <a16:creationId xmlns:a16="http://schemas.microsoft.com/office/drawing/2014/main" id="{03857500-0F4D-FDDE-0E61-5C6583713996}"/>
                  </a:ext>
                </a:extLst>
              </p:cNvPr>
              <p:cNvPicPr/>
              <p:nvPr/>
            </p:nvPicPr>
            <p:blipFill>
              <a:blip r:embed="rId3"/>
              <a:stretch>
                <a:fillRect/>
              </a:stretch>
            </p:blipFill>
            <p:spPr>
              <a:xfrm>
                <a:off x="1092600" y="972360"/>
                <a:ext cx="10933920" cy="5713560"/>
              </a:xfrm>
              <a:prstGeom prst="rect">
                <a:avLst/>
              </a:prstGeom>
            </p:spPr>
          </p:pic>
        </mc:Fallback>
      </mc:AlternateContent>
    </p:spTree>
    <p:extLst>
      <p:ext uri="{BB962C8B-B14F-4D97-AF65-F5344CB8AC3E}">
        <p14:creationId xmlns:p14="http://schemas.microsoft.com/office/powerpoint/2010/main" val="13903411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a:t>Implementing an (x, y) point class</a:t>
            </a:r>
            <a:endParaRPr lang="en-AU"/>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39</a:t>
            </a:fld>
            <a:endParaRPr lang="en-AU"/>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1688602"/>
            <a:ext cx="6869336" cy="5078313"/>
          </a:xfrm>
          <a:prstGeom prst="rect">
            <a:avLst/>
          </a:prstGeom>
          <a:noFill/>
          <a:ln>
            <a:solidFill>
              <a:srgbClr val="FF0000"/>
            </a:solidFill>
          </a:ln>
        </p:spPr>
        <p:txBody>
          <a:bodyPr wrap="square" rtlCol="0">
            <a:spAutoFit/>
          </a:bodyPr>
          <a:lstStyle/>
          <a:p>
            <a:r>
              <a:rPr lang="en-US">
                <a:latin typeface="Consolas" panose="020B0609020204030204" pitchFamily="49" charset="0"/>
              </a:rPr>
              <a:t>struct Point</a:t>
            </a:r>
          </a:p>
          <a:p>
            <a:r>
              <a:rPr lang="en-US">
                <a:latin typeface="Consolas" panose="020B0609020204030204" pitchFamily="49" charset="0"/>
              </a:rPr>
              <a:t>{</a:t>
            </a:r>
          </a:p>
          <a:p>
            <a:r>
              <a:rPr lang="en-US">
                <a:latin typeface="Consolas" panose="020B0609020204030204" pitchFamily="49" charset="0"/>
              </a:rPr>
              <a:t>   const int x;</a:t>
            </a:r>
          </a:p>
          <a:p>
            <a:r>
              <a:rPr lang="en-US">
                <a:latin typeface="Consolas" panose="020B0609020204030204" pitchFamily="49" charset="0"/>
              </a:rPr>
              <a:t>   const int y;</a:t>
            </a:r>
          </a:p>
          <a:p>
            <a:endParaRPr lang="en-US">
              <a:latin typeface="Consolas" panose="020B0609020204030204" pitchFamily="49" charset="0"/>
            </a:endParaRPr>
          </a:p>
          <a:p>
            <a:r>
              <a:rPr lang="en-US">
                <a:latin typeface="Consolas" panose="020B0609020204030204" pitchFamily="49" charset="0"/>
              </a:rPr>
              <a:t>   Point(int x, int y)</a:t>
            </a:r>
          </a:p>
          <a:p>
            <a:r>
              <a:rPr lang="en-US">
                <a:latin typeface="Consolas" panose="020B0609020204030204" pitchFamily="49" charset="0"/>
              </a:rPr>
              <a:t>   : x(x), y(y)</a:t>
            </a:r>
          </a:p>
          <a:p>
            <a:r>
              <a:rPr lang="en-US">
                <a:latin typeface="Consolas" panose="020B0609020204030204" pitchFamily="49" charset="0"/>
              </a:rPr>
              <a:t>   {}</a:t>
            </a:r>
          </a:p>
          <a:p>
            <a:endParaRPr lang="en-US">
              <a:latin typeface="Consolas" panose="020B0609020204030204" pitchFamily="49" charset="0"/>
            </a:endParaRPr>
          </a:p>
          <a:p>
            <a:r>
              <a:rPr lang="en-US">
                <a:latin typeface="Consolas" panose="020B0609020204030204" pitchFamily="49" charset="0"/>
              </a:rPr>
              <a:t>   Point(const Point &amp;other)</a:t>
            </a:r>
          </a:p>
          <a:p>
            <a:r>
              <a:rPr lang="en-US">
                <a:latin typeface="Consolas" panose="020B0609020204030204" pitchFamily="49" charset="0"/>
              </a:rPr>
              <a:t>   : x(</a:t>
            </a:r>
            <a:r>
              <a:rPr lang="en-US" err="1">
                <a:latin typeface="Consolas" panose="020B0609020204030204" pitchFamily="49" charset="0"/>
              </a:rPr>
              <a:t>other.x</a:t>
            </a:r>
            <a:r>
              <a:rPr lang="en-US">
                <a:latin typeface="Consolas" panose="020B0609020204030204" pitchFamily="49" charset="0"/>
              </a:rPr>
              <a:t>), y(</a:t>
            </a:r>
            <a:r>
              <a:rPr lang="en-US" err="1">
                <a:latin typeface="Consolas" panose="020B0609020204030204" pitchFamily="49" charset="0"/>
              </a:rPr>
              <a:t>other.y</a:t>
            </a:r>
            <a:r>
              <a:rPr lang="en-US">
                <a:latin typeface="Consolas" panose="020B0609020204030204" pitchFamily="49" charset="0"/>
              </a:rPr>
              <a:t>)</a:t>
            </a:r>
          </a:p>
          <a:p>
            <a:r>
              <a:rPr lang="en-US">
                <a:latin typeface="Consolas" panose="020B0609020204030204" pitchFamily="49" charset="0"/>
              </a:rPr>
              <a:t>   {}</a:t>
            </a:r>
          </a:p>
          <a:p>
            <a:endParaRPr lang="en-US">
              <a:latin typeface="Consolas" panose="020B0609020204030204" pitchFamily="49" charset="0"/>
            </a:endParaRPr>
          </a:p>
          <a:p>
            <a:r>
              <a:rPr lang="en-US">
                <a:latin typeface="Consolas" panose="020B0609020204030204" pitchFamily="49" charset="0"/>
              </a:rPr>
              <a:t>   Point()</a:t>
            </a:r>
          </a:p>
          <a:p>
            <a:r>
              <a:rPr lang="en-US">
                <a:latin typeface="Consolas" panose="020B0609020204030204" pitchFamily="49" charset="0"/>
              </a:rPr>
              <a:t>   : x(0), y(0)</a:t>
            </a:r>
          </a:p>
          <a:p>
            <a:r>
              <a:rPr lang="en-US">
                <a:latin typeface="Consolas" panose="020B0609020204030204" pitchFamily="49" charset="0"/>
              </a:rPr>
              <a:t>   {}</a:t>
            </a:r>
          </a:p>
          <a:p>
            <a:r>
              <a:rPr lang="en-US">
                <a:latin typeface="Consolas" panose="020B0609020204030204" pitchFamily="49" charset="0"/>
              </a:rPr>
              <a:t>};</a:t>
            </a:r>
          </a:p>
          <a:p>
            <a:endParaRPr lang="en-US">
              <a:latin typeface="Consolas" panose="020B0609020204030204" pitchFamily="49" charset="0"/>
            </a:endParaRPr>
          </a:p>
        </p:txBody>
      </p:sp>
      <p:sp>
        <p:nvSpPr>
          <p:cNvPr id="7" name="TextBox 6">
            <a:extLst>
              <a:ext uri="{FF2B5EF4-FFF2-40B4-BE49-F238E27FC236}">
                <a16:creationId xmlns:a16="http://schemas.microsoft.com/office/drawing/2014/main" id="{D3EF86F3-8D5A-2943-5B40-0E4110FB764A}"/>
              </a:ext>
            </a:extLst>
          </p:cNvPr>
          <p:cNvSpPr txBox="1"/>
          <p:nvPr/>
        </p:nvSpPr>
        <p:spPr>
          <a:xfrm>
            <a:off x="4778873" y="4104070"/>
            <a:ext cx="2634253" cy="830997"/>
          </a:xfrm>
          <a:prstGeom prst="rect">
            <a:avLst/>
          </a:prstGeom>
          <a:solidFill>
            <a:schemeClr val="accent4">
              <a:lumMod val="40000"/>
              <a:lumOff val="60000"/>
            </a:schemeClr>
          </a:solidFill>
        </p:spPr>
        <p:txBody>
          <a:bodyPr wrap="square" rtlCol="0">
            <a:spAutoFit/>
          </a:bodyPr>
          <a:lstStyle/>
          <a:p>
            <a:pPr algn="ctr"/>
            <a:r>
              <a:rPr lang="en-CA" sz="1600"/>
              <a:t>A </a:t>
            </a:r>
            <a:r>
              <a:rPr lang="en-CA" sz="1600" b="1"/>
              <a:t>copy constructor </a:t>
            </a:r>
            <a:r>
              <a:rPr lang="en-CA" sz="1600"/>
              <a:t>takes another Point object as input and copies it (x, y) values.</a:t>
            </a:r>
          </a:p>
        </p:txBody>
      </p:sp>
      <p:sp>
        <p:nvSpPr>
          <p:cNvPr id="3" name="TextBox 2">
            <a:extLst>
              <a:ext uri="{FF2B5EF4-FFF2-40B4-BE49-F238E27FC236}">
                <a16:creationId xmlns:a16="http://schemas.microsoft.com/office/drawing/2014/main" id="{CA07D203-86AA-25C9-CCA6-14474E3AD9A9}"/>
              </a:ext>
            </a:extLst>
          </p:cNvPr>
          <p:cNvSpPr txBox="1"/>
          <p:nvPr/>
        </p:nvSpPr>
        <p:spPr>
          <a:xfrm>
            <a:off x="3301474" y="5234957"/>
            <a:ext cx="2634253" cy="1077218"/>
          </a:xfrm>
          <a:prstGeom prst="rect">
            <a:avLst/>
          </a:prstGeom>
          <a:solidFill>
            <a:schemeClr val="accent4">
              <a:lumMod val="40000"/>
              <a:lumOff val="60000"/>
            </a:schemeClr>
          </a:solidFill>
        </p:spPr>
        <p:txBody>
          <a:bodyPr wrap="square" rtlCol="0">
            <a:spAutoFit/>
          </a:bodyPr>
          <a:lstStyle/>
          <a:p>
            <a:pPr algn="ctr"/>
            <a:r>
              <a:rPr lang="en-CA" sz="1600"/>
              <a:t>A </a:t>
            </a:r>
            <a:r>
              <a:rPr lang="en-CA" sz="1600" b="1"/>
              <a:t>default constructor </a:t>
            </a:r>
            <a:r>
              <a:rPr lang="en-CA" sz="1600"/>
              <a:t>takes no inputs, and assigns </a:t>
            </a:r>
            <a:r>
              <a:rPr lang="en-CA" sz="1600">
                <a:latin typeface="Consolas" panose="020B0609020204030204" pitchFamily="49" charset="0"/>
              </a:rPr>
              <a:t>x</a:t>
            </a:r>
            <a:r>
              <a:rPr lang="en-CA" sz="1600"/>
              <a:t> and </a:t>
            </a:r>
            <a:r>
              <a:rPr lang="en-CA" sz="1600">
                <a:latin typeface="Consolas" panose="020B0609020204030204" pitchFamily="49" charset="0"/>
              </a:rPr>
              <a:t>y</a:t>
            </a:r>
            <a:r>
              <a:rPr lang="en-CA" sz="1600"/>
              <a:t> some sensible default values, in this case (0, 0).</a:t>
            </a:r>
          </a:p>
        </p:txBody>
      </p:sp>
      <p:sp>
        <p:nvSpPr>
          <p:cNvPr id="6" name="Right Brace 5">
            <a:extLst>
              <a:ext uri="{FF2B5EF4-FFF2-40B4-BE49-F238E27FC236}">
                <a16:creationId xmlns:a16="http://schemas.microsoft.com/office/drawing/2014/main" id="{86E05107-561B-1B74-0C2E-0B6FB0C2AF45}"/>
              </a:ext>
            </a:extLst>
          </p:cNvPr>
          <p:cNvSpPr/>
          <p:nvPr/>
        </p:nvSpPr>
        <p:spPr>
          <a:xfrm>
            <a:off x="3007696" y="5320145"/>
            <a:ext cx="90684" cy="90684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8" name="Right Brace 7">
            <a:extLst>
              <a:ext uri="{FF2B5EF4-FFF2-40B4-BE49-F238E27FC236}">
                <a16:creationId xmlns:a16="http://schemas.microsoft.com/office/drawing/2014/main" id="{607EC9E4-EC03-23D3-FBDA-CE8517013636}"/>
              </a:ext>
            </a:extLst>
          </p:cNvPr>
          <p:cNvSpPr/>
          <p:nvPr/>
        </p:nvSpPr>
        <p:spPr>
          <a:xfrm>
            <a:off x="4503987" y="4128577"/>
            <a:ext cx="114614" cy="83099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9" name="TextBox 8">
            <a:extLst>
              <a:ext uri="{FF2B5EF4-FFF2-40B4-BE49-F238E27FC236}">
                <a16:creationId xmlns:a16="http://schemas.microsoft.com/office/drawing/2014/main" id="{F381F6AF-9F05-484B-FE44-CA09B4A9F33F}"/>
              </a:ext>
            </a:extLst>
          </p:cNvPr>
          <p:cNvSpPr txBox="1"/>
          <p:nvPr/>
        </p:nvSpPr>
        <p:spPr>
          <a:xfrm>
            <a:off x="6915937" y="1484027"/>
            <a:ext cx="4291131" cy="2123658"/>
          </a:xfrm>
          <a:prstGeom prst="rect">
            <a:avLst/>
          </a:prstGeom>
          <a:solidFill>
            <a:schemeClr val="bg1"/>
          </a:solidFill>
          <a:ln>
            <a:solidFill>
              <a:srgbClr val="92D050"/>
            </a:solidFill>
          </a:ln>
        </p:spPr>
        <p:txBody>
          <a:bodyPr wrap="square" rtlCol="0">
            <a:spAutoFit/>
          </a:bodyPr>
          <a:lstStyle/>
          <a:p>
            <a:r>
              <a:rPr lang="en-US" sz="1200">
                <a:latin typeface="Consolas" panose="020B0609020204030204" pitchFamily="49" charset="0"/>
              </a:rPr>
              <a:t>Point a(4, -5);</a:t>
            </a:r>
          </a:p>
          <a:p>
            <a:r>
              <a:rPr lang="en-US" sz="1200">
                <a:latin typeface="Consolas" panose="020B0609020204030204" pitchFamily="49" charset="0"/>
              </a:rPr>
              <a:t>assert(</a:t>
            </a:r>
            <a:r>
              <a:rPr lang="en-US" sz="1200" err="1">
                <a:latin typeface="Consolas" panose="020B0609020204030204" pitchFamily="49" charset="0"/>
              </a:rPr>
              <a:t>a.x</a:t>
            </a:r>
            <a:r>
              <a:rPr lang="en-US" sz="1200">
                <a:latin typeface="Consolas" panose="020B0609020204030204" pitchFamily="49" charset="0"/>
              </a:rPr>
              <a:t> == 4);</a:t>
            </a:r>
          </a:p>
          <a:p>
            <a:r>
              <a:rPr lang="en-US" sz="1200">
                <a:latin typeface="Consolas" panose="020B0609020204030204" pitchFamily="49" charset="0"/>
              </a:rPr>
              <a:t>assert(</a:t>
            </a:r>
            <a:r>
              <a:rPr lang="en-US" sz="1200" err="1">
                <a:latin typeface="Consolas" panose="020B0609020204030204" pitchFamily="49" charset="0"/>
              </a:rPr>
              <a:t>a.y</a:t>
            </a:r>
            <a:r>
              <a:rPr lang="en-US" sz="1200">
                <a:latin typeface="Consolas" panose="020B0609020204030204" pitchFamily="49" charset="0"/>
              </a:rPr>
              <a:t> == -5);</a:t>
            </a:r>
          </a:p>
          <a:p>
            <a:endParaRPr lang="en-US" sz="1200">
              <a:latin typeface="Consolas" panose="020B0609020204030204" pitchFamily="49" charset="0"/>
            </a:endParaRPr>
          </a:p>
          <a:p>
            <a:r>
              <a:rPr lang="en-US" sz="1200">
                <a:latin typeface="Consolas" panose="020B0609020204030204" pitchFamily="49" charset="0"/>
              </a:rPr>
              <a:t>Point b(a); // copy constructor</a:t>
            </a:r>
          </a:p>
          <a:p>
            <a:r>
              <a:rPr lang="en-US" sz="1200">
                <a:latin typeface="Consolas" panose="020B0609020204030204" pitchFamily="49" charset="0"/>
              </a:rPr>
              <a:t>assert(</a:t>
            </a:r>
            <a:r>
              <a:rPr lang="en-US" sz="1200" err="1">
                <a:latin typeface="Consolas" panose="020B0609020204030204" pitchFamily="49" charset="0"/>
              </a:rPr>
              <a:t>b.x</a:t>
            </a:r>
            <a:r>
              <a:rPr lang="en-US" sz="1200">
                <a:latin typeface="Consolas" panose="020B0609020204030204" pitchFamily="49" charset="0"/>
              </a:rPr>
              <a:t> == 4);</a:t>
            </a:r>
          </a:p>
          <a:p>
            <a:r>
              <a:rPr lang="en-US" sz="1200">
                <a:latin typeface="Consolas" panose="020B0609020204030204" pitchFamily="49" charset="0"/>
              </a:rPr>
              <a:t>assert(</a:t>
            </a:r>
            <a:r>
              <a:rPr lang="en-US" sz="1200" err="1">
                <a:latin typeface="Consolas" panose="020B0609020204030204" pitchFamily="49" charset="0"/>
              </a:rPr>
              <a:t>b.y</a:t>
            </a:r>
            <a:r>
              <a:rPr lang="en-US" sz="1200">
                <a:latin typeface="Consolas" panose="020B0609020204030204" pitchFamily="49" charset="0"/>
              </a:rPr>
              <a:t> == -5);</a:t>
            </a:r>
          </a:p>
          <a:p>
            <a:endParaRPr lang="en-US" sz="1200">
              <a:latin typeface="Consolas" panose="020B0609020204030204" pitchFamily="49" charset="0"/>
            </a:endParaRPr>
          </a:p>
          <a:p>
            <a:r>
              <a:rPr lang="en-US" sz="1200">
                <a:latin typeface="Consolas" panose="020B0609020204030204" pitchFamily="49" charset="0"/>
              </a:rPr>
              <a:t>Point origin; // default constructor: (0, 0)</a:t>
            </a:r>
          </a:p>
          <a:p>
            <a:r>
              <a:rPr lang="en-US" sz="1200">
                <a:latin typeface="Consolas" panose="020B0609020204030204" pitchFamily="49" charset="0"/>
              </a:rPr>
              <a:t>assert(</a:t>
            </a:r>
            <a:r>
              <a:rPr lang="en-US" sz="1200" err="1">
                <a:latin typeface="Consolas" panose="020B0609020204030204" pitchFamily="49" charset="0"/>
              </a:rPr>
              <a:t>origin.x</a:t>
            </a:r>
            <a:r>
              <a:rPr lang="en-US" sz="1200">
                <a:latin typeface="Consolas" panose="020B0609020204030204" pitchFamily="49" charset="0"/>
              </a:rPr>
              <a:t> == 0);</a:t>
            </a:r>
          </a:p>
          <a:p>
            <a:r>
              <a:rPr lang="en-US" sz="1200">
                <a:latin typeface="Consolas" panose="020B0609020204030204" pitchFamily="49" charset="0"/>
              </a:rPr>
              <a:t>assert(</a:t>
            </a:r>
            <a:r>
              <a:rPr lang="en-US" sz="1200" err="1">
                <a:latin typeface="Consolas" panose="020B0609020204030204" pitchFamily="49" charset="0"/>
              </a:rPr>
              <a:t>origin.y</a:t>
            </a:r>
            <a:r>
              <a:rPr lang="en-US" sz="1200">
                <a:latin typeface="Consolas" panose="020B0609020204030204" pitchFamily="49" charset="0"/>
              </a:rPr>
              <a:t> == 0);</a:t>
            </a:r>
          </a:p>
        </p:txBody>
      </p:sp>
      <p:sp>
        <p:nvSpPr>
          <p:cNvPr id="10" name="TextBox 9">
            <a:extLst>
              <a:ext uri="{FF2B5EF4-FFF2-40B4-BE49-F238E27FC236}">
                <a16:creationId xmlns:a16="http://schemas.microsoft.com/office/drawing/2014/main" id="{565CC11C-8D21-E4F9-55EB-880B3DE45EB1}"/>
              </a:ext>
            </a:extLst>
          </p:cNvPr>
          <p:cNvSpPr txBox="1"/>
          <p:nvPr/>
        </p:nvSpPr>
        <p:spPr>
          <a:xfrm>
            <a:off x="8559274" y="4093156"/>
            <a:ext cx="2634253" cy="1077218"/>
          </a:xfrm>
          <a:prstGeom prst="rect">
            <a:avLst/>
          </a:prstGeom>
          <a:solidFill>
            <a:schemeClr val="accent4">
              <a:lumMod val="40000"/>
              <a:lumOff val="60000"/>
            </a:schemeClr>
          </a:solidFill>
        </p:spPr>
        <p:txBody>
          <a:bodyPr wrap="square" rtlCol="0">
            <a:spAutoFit/>
          </a:bodyPr>
          <a:lstStyle/>
          <a:p>
            <a:pPr algn="ctr"/>
            <a:r>
              <a:rPr lang="en-CA" sz="1600"/>
              <a:t>With only some of </a:t>
            </a:r>
            <a:r>
              <a:rPr lang="en-CA" sz="1600">
                <a:latin typeface="Consolas" panose="020B0609020204030204" pitchFamily="49" charset="0"/>
              </a:rPr>
              <a:t>Point</a:t>
            </a:r>
            <a:r>
              <a:rPr lang="en-CA" sz="1600"/>
              <a:t> implemented, we can write some useful test code. </a:t>
            </a:r>
            <a:br>
              <a:rPr lang="en-CA" sz="1600"/>
            </a:br>
            <a:r>
              <a:rPr lang="en-CA" sz="1600" b="1"/>
              <a:t>Test as you go!</a:t>
            </a:r>
          </a:p>
        </p:txBody>
      </p:sp>
      <p:sp>
        <p:nvSpPr>
          <p:cNvPr id="11" name="Arrow: Down 10">
            <a:extLst>
              <a:ext uri="{FF2B5EF4-FFF2-40B4-BE49-F238E27FC236}">
                <a16:creationId xmlns:a16="http://schemas.microsoft.com/office/drawing/2014/main" id="{14F873B4-B6B2-F4B7-7241-098F766A46BF}"/>
              </a:ext>
            </a:extLst>
          </p:cNvPr>
          <p:cNvSpPr/>
          <p:nvPr/>
        </p:nvSpPr>
        <p:spPr>
          <a:xfrm rot="10800000">
            <a:off x="9635207" y="3652352"/>
            <a:ext cx="204040" cy="3651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mc:Choice xmlns:p14="http://schemas.microsoft.com/office/powerpoint/2010/main" Requires="p14">
          <p:contentPart p14:bwMode="auto" r:id="rId2">
            <p14:nvContentPartPr>
              <p14:cNvPr id="12" name="Ink 11">
                <a:extLst>
                  <a:ext uri="{FF2B5EF4-FFF2-40B4-BE49-F238E27FC236}">
                    <a16:creationId xmlns:a16="http://schemas.microsoft.com/office/drawing/2014/main" id="{42F0EFE7-D58F-AA4A-9CD8-2E8606989F75}"/>
                  </a:ext>
                </a:extLst>
              </p14:cNvPr>
              <p14:cNvContentPartPr/>
              <p14:nvPr/>
            </p14:nvContentPartPr>
            <p14:xfrm>
              <a:off x="2327040" y="1110240"/>
              <a:ext cx="9156960" cy="3434400"/>
            </p14:xfrm>
          </p:contentPart>
        </mc:Choice>
        <mc:Fallback>
          <p:pic>
            <p:nvPicPr>
              <p:cNvPr id="12" name="Ink 11">
                <a:extLst>
                  <a:ext uri="{FF2B5EF4-FFF2-40B4-BE49-F238E27FC236}">
                    <a16:creationId xmlns:a16="http://schemas.microsoft.com/office/drawing/2014/main" id="{42F0EFE7-D58F-AA4A-9CD8-2E8606989F75}"/>
                  </a:ext>
                </a:extLst>
              </p:cNvPr>
              <p:cNvPicPr/>
              <p:nvPr/>
            </p:nvPicPr>
            <p:blipFill>
              <a:blip r:embed="rId3"/>
              <a:stretch>
                <a:fillRect/>
              </a:stretch>
            </p:blipFill>
            <p:spPr>
              <a:xfrm>
                <a:off x="2317680" y="1100880"/>
                <a:ext cx="9175680" cy="3453120"/>
              </a:xfrm>
              <a:prstGeom prst="rect">
                <a:avLst/>
              </a:prstGeom>
            </p:spPr>
          </p:pic>
        </mc:Fallback>
      </mc:AlternateContent>
    </p:spTree>
    <p:extLst>
      <p:ext uri="{BB962C8B-B14F-4D97-AF65-F5344CB8AC3E}">
        <p14:creationId xmlns:p14="http://schemas.microsoft.com/office/powerpoint/2010/main" val="1129899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a:t>Object-oriented programming: </a:t>
            </a:r>
            <a:br>
              <a:rPr lang="en-CA"/>
            </a:br>
            <a:r>
              <a:rPr lang="en-CA"/>
              <a:t>const methods</a:t>
            </a:r>
            <a:endParaRPr lang="en-AU"/>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a:t>Let’s look at a class called </a:t>
            </a:r>
            <a:r>
              <a:rPr lang="en-CA">
                <a:latin typeface="Consolas" panose="020B0609020204030204" pitchFamily="49" charset="0"/>
              </a:rPr>
              <a:t>Date</a:t>
            </a:r>
            <a:r>
              <a:rPr lang="en-CA"/>
              <a:t> that represents a date as </a:t>
            </a:r>
            <a:r>
              <a:rPr lang="en-CA" i="1"/>
              <a:t>(day</a:t>
            </a:r>
            <a:r>
              <a:rPr lang="en-CA"/>
              <a:t>, </a:t>
            </a:r>
            <a:r>
              <a:rPr lang="en-CA" i="1"/>
              <a:t>month</a:t>
            </a:r>
            <a:r>
              <a:rPr lang="en-CA"/>
              <a:t>, </a:t>
            </a:r>
            <a:r>
              <a:rPr lang="en-CA" i="1"/>
              <a:t>year)</a:t>
            </a:r>
          </a:p>
          <a:p>
            <a:r>
              <a:rPr lang="en-CA"/>
              <a:t>1 &lt;= day &lt;= 31</a:t>
            </a:r>
          </a:p>
          <a:p>
            <a:r>
              <a:rPr lang="en-CA"/>
              <a:t>1 &lt;= month &lt;= 12</a:t>
            </a:r>
          </a:p>
          <a:p>
            <a:r>
              <a:rPr lang="en-AU"/>
              <a:t>0 &lt;= year (an int)</a:t>
            </a:r>
          </a:p>
          <a:p>
            <a:pPr marL="0" indent="0">
              <a:buNone/>
            </a:pPr>
            <a:r>
              <a:rPr lang="en-AU"/>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4</a:t>
            </a:fld>
            <a:endParaRPr lang="en-AU"/>
          </a:p>
        </p:txBody>
      </p:sp>
      <p:sp>
        <p:nvSpPr>
          <p:cNvPr id="5" name="TextBox 4">
            <a:extLst>
              <a:ext uri="{FF2B5EF4-FFF2-40B4-BE49-F238E27FC236}">
                <a16:creationId xmlns:a16="http://schemas.microsoft.com/office/drawing/2014/main" id="{00875744-F50D-0EB4-32BD-18E1FE5F2ED3}"/>
              </a:ext>
            </a:extLst>
          </p:cNvPr>
          <p:cNvSpPr txBox="1"/>
          <p:nvPr/>
        </p:nvSpPr>
        <p:spPr>
          <a:xfrm>
            <a:off x="6310114" y="1033226"/>
            <a:ext cx="5433502" cy="5078313"/>
          </a:xfrm>
          <a:prstGeom prst="rect">
            <a:avLst/>
          </a:prstGeom>
          <a:noFill/>
          <a:ln>
            <a:solidFill>
              <a:srgbClr val="FF0000"/>
            </a:solidFill>
          </a:ln>
        </p:spPr>
        <p:txBody>
          <a:bodyPr wrap="square" rtlCol="0">
            <a:spAutoFit/>
          </a:bodyPr>
          <a:lstStyle/>
          <a:p>
            <a:r>
              <a:rPr lang="en-US">
                <a:latin typeface="Consolas" panose="020B0609020204030204" pitchFamily="49" charset="0"/>
              </a:rPr>
              <a:t>class Date {</a:t>
            </a:r>
          </a:p>
          <a:p>
            <a:r>
              <a:rPr lang="en-US">
                <a:latin typeface="Consolas" panose="020B0609020204030204" pitchFamily="49" charset="0"/>
              </a:rPr>
              <a:t>public:</a:t>
            </a:r>
          </a:p>
          <a:p>
            <a:r>
              <a:rPr lang="en-US">
                <a:latin typeface="Consolas" panose="020B0609020204030204" pitchFamily="49" charset="0"/>
              </a:rPr>
              <a:t>    int day;</a:t>
            </a:r>
            <a:br>
              <a:rPr lang="en-US">
                <a:latin typeface="Consolas" panose="020B0609020204030204" pitchFamily="49" charset="0"/>
              </a:rPr>
            </a:br>
            <a:r>
              <a:rPr lang="en-US">
                <a:latin typeface="Consolas" panose="020B0609020204030204" pitchFamily="49" charset="0"/>
              </a:rPr>
              <a:t>    int month;</a:t>
            </a:r>
            <a:br>
              <a:rPr lang="en-US">
                <a:latin typeface="Consolas" panose="020B0609020204030204" pitchFamily="49" charset="0"/>
              </a:rPr>
            </a:br>
            <a:r>
              <a:rPr lang="en-US">
                <a:latin typeface="Consolas" panose="020B0609020204030204" pitchFamily="49" charset="0"/>
              </a:rPr>
              <a:t>    int year;</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void print() </a:t>
            </a:r>
            <a:r>
              <a:rPr lang="en-US">
                <a:solidFill>
                  <a:srgbClr val="FF0000"/>
                </a:solidFill>
                <a:latin typeface="Consolas" panose="020B0609020204030204" pitchFamily="49" charset="0"/>
              </a:rPr>
              <a:t>const</a:t>
            </a:r>
            <a:r>
              <a:rPr lang="en-US">
                <a:latin typeface="Consolas" panose="020B0609020204030204" pitchFamily="49" charset="0"/>
              </a:rPr>
              <a:t> {</a:t>
            </a:r>
          </a:p>
          <a:p>
            <a:r>
              <a:rPr lang="en-US">
                <a:latin typeface="Consolas" panose="020B0609020204030204" pitchFamily="49" charset="0"/>
              </a:rPr>
              <a:t>        cout &lt;&lt; "("  &lt;&lt; day</a:t>
            </a:r>
          </a:p>
          <a:p>
            <a:r>
              <a:rPr lang="en-US">
                <a:latin typeface="Consolas" panose="020B0609020204030204" pitchFamily="49" charset="0"/>
              </a:rPr>
              <a:t>             &lt;&lt; ", " &lt;&lt; month</a:t>
            </a:r>
          </a:p>
          <a:p>
            <a:r>
              <a:rPr lang="en-US">
                <a:latin typeface="Consolas" panose="020B0609020204030204" pitchFamily="49" charset="0"/>
              </a:rPr>
              <a:t>             &lt;&lt; ", " &lt;&lt; year</a:t>
            </a:r>
          </a:p>
          <a:p>
            <a:r>
              <a:rPr lang="en-US">
                <a:latin typeface="Consolas" panose="020B0609020204030204" pitchFamily="49" charset="0"/>
              </a:rPr>
              <a:t>             &lt;&lt; ")";</a:t>
            </a:r>
          </a:p>
          <a:p>
            <a:r>
              <a:rPr lang="en-US">
                <a:latin typeface="Consolas" panose="020B0609020204030204" pitchFamily="49" charset="0"/>
              </a:rPr>
              <a:t>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a:t>
            </a:r>
            <a:r>
              <a:rPr lang="fr-FR" err="1">
                <a:latin typeface="Consolas" panose="020B0609020204030204" pitchFamily="49" charset="0"/>
              </a:rPr>
              <a:t>void</a:t>
            </a:r>
            <a:r>
              <a:rPr lang="fr-FR">
                <a:latin typeface="Consolas" panose="020B0609020204030204" pitchFamily="49" charset="0"/>
              </a:rPr>
              <a:t> </a:t>
            </a:r>
            <a:r>
              <a:rPr lang="fr-FR" err="1">
                <a:latin typeface="Consolas" panose="020B0609020204030204" pitchFamily="49" charset="0"/>
              </a:rPr>
              <a:t>println</a:t>
            </a:r>
            <a:r>
              <a:rPr lang="fr-FR">
                <a:latin typeface="Consolas" panose="020B0609020204030204" pitchFamily="49" charset="0"/>
              </a:rPr>
              <a:t>() </a:t>
            </a:r>
            <a:r>
              <a:rPr lang="fr-FR" err="1">
                <a:solidFill>
                  <a:srgbClr val="FF0000"/>
                </a:solidFill>
                <a:latin typeface="Consolas" panose="020B0609020204030204" pitchFamily="49" charset="0"/>
              </a:rPr>
              <a:t>const</a:t>
            </a:r>
            <a:r>
              <a:rPr lang="fr-FR">
                <a:latin typeface="Consolas" panose="020B0609020204030204" pitchFamily="49" charset="0"/>
              </a:rPr>
              <a:t> {</a:t>
            </a:r>
          </a:p>
          <a:p>
            <a:r>
              <a:rPr lang="fr-FR">
                <a:latin typeface="Consolas" panose="020B0609020204030204" pitchFamily="49" charset="0"/>
              </a:rPr>
              <a:t>        </a:t>
            </a:r>
            <a:r>
              <a:rPr lang="fr-FR" err="1">
                <a:latin typeface="Consolas" panose="020B0609020204030204" pitchFamily="49" charset="0"/>
              </a:rPr>
              <a:t>print</a:t>
            </a:r>
            <a:r>
              <a:rPr lang="fr-FR">
                <a:latin typeface="Consolas" panose="020B0609020204030204" pitchFamily="49" charset="0"/>
              </a:rPr>
              <a:t>();</a:t>
            </a:r>
          </a:p>
          <a:p>
            <a:r>
              <a:rPr lang="fr-FR">
                <a:latin typeface="Consolas" panose="020B0609020204030204" pitchFamily="49" charset="0"/>
              </a:rPr>
              <a:t>        cout &lt;&lt; "\n";</a:t>
            </a:r>
          </a:p>
          <a:p>
            <a:r>
              <a:rPr lang="fr-FR">
                <a:latin typeface="Consolas" panose="020B0609020204030204" pitchFamily="49" charset="0"/>
              </a:rPr>
              <a:t>    }</a:t>
            </a:r>
            <a:endParaRPr lang="en-US">
              <a:latin typeface="Consolas" panose="020B0609020204030204" pitchFamily="49" charset="0"/>
            </a:endParaRPr>
          </a:p>
          <a:p>
            <a:r>
              <a:rPr lang="en-US">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8086499" y="1157008"/>
            <a:ext cx="2617397" cy="584775"/>
          </a:xfrm>
          <a:prstGeom prst="rect">
            <a:avLst/>
          </a:prstGeom>
          <a:solidFill>
            <a:schemeClr val="accent4">
              <a:lumMod val="40000"/>
              <a:lumOff val="60000"/>
            </a:schemeClr>
          </a:solidFill>
        </p:spPr>
        <p:txBody>
          <a:bodyPr wrap="square" rtlCol="0">
            <a:spAutoFit/>
          </a:bodyPr>
          <a:lstStyle/>
          <a:p>
            <a:pPr algn="ctr"/>
            <a:r>
              <a:rPr lang="en-CA" sz="1600">
                <a:latin typeface="Consolas" panose="020B0609020204030204" pitchFamily="49" charset="0"/>
              </a:rPr>
              <a:t>day</a:t>
            </a:r>
            <a:r>
              <a:rPr lang="en-CA" sz="1600"/>
              <a:t>, </a:t>
            </a:r>
            <a:r>
              <a:rPr lang="en-CA" sz="1600">
                <a:latin typeface="Consolas" panose="020B0609020204030204" pitchFamily="49" charset="0"/>
              </a:rPr>
              <a:t>month</a:t>
            </a:r>
            <a:r>
              <a:rPr lang="en-CA" sz="1600"/>
              <a:t>, and </a:t>
            </a:r>
            <a:r>
              <a:rPr lang="en-CA" sz="1600">
                <a:latin typeface="Consolas" panose="020B0609020204030204" pitchFamily="49" charset="0"/>
              </a:rPr>
              <a:t>year</a:t>
            </a:r>
            <a:r>
              <a:rPr lang="en-CA" sz="1600"/>
              <a:t> are </a:t>
            </a:r>
            <a:r>
              <a:rPr lang="en-CA" sz="1600" b="1"/>
              <a:t>public member variables</a:t>
            </a:r>
          </a:p>
        </p:txBody>
      </p:sp>
      <p:sp>
        <p:nvSpPr>
          <p:cNvPr id="8" name="TextBox 7">
            <a:extLst>
              <a:ext uri="{FF2B5EF4-FFF2-40B4-BE49-F238E27FC236}">
                <a16:creationId xmlns:a16="http://schemas.microsoft.com/office/drawing/2014/main" id="{91B47311-6541-0144-6AD6-DE0F6F0A3598}"/>
              </a:ext>
            </a:extLst>
          </p:cNvPr>
          <p:cNvSpPr txBox="1"/>
          <p:nvPr/>
        </p:nvSpPr>
        <p:spPr>
          <a:xfrm>
            <a:off x="9026865" y="3925075"/>
            <a:ext cx="2617397" cy="584775"/>
          </a:xfrm>
          <a:prstGeom prst="rect">
            <a:avLst/>
          </a:prstGeom>
          <a:solidFill>
            <a:schemeClr val="accent4">
              <a:lumMod val="40000"/>
              <a:lumOff val="60000"/>
            </a:schemeClr>
          </a:solidFill>
        </p:spPr>
        <p:txBody>
          <a:bodyPr wrap="square" rtlCol="0">
            <a:spAutoFit/>
          </a:bodyPr>
          <a:lstStyle/>
          <a:p>
            <a:pPr algn="ctr"/>
            <a:r>
              <a:rPr lang="en-CA" sz="1600">
                <a:latin typeface="Consolas" panose="020B0609020204030204" pitchFamily="49" charset="0"/>
              </a:rPr>
              <a:t>print()</a:t>
            </a:r>
            <a:r>
              <a:rPr lang="en-CA" sz="1600"/>
              <a:t> and </a:t>
            </a:r>
            <a:r>
              <a:rPr lang="en-CA" sz="1600" err="1">
                <a:latin typeface="Consolas" panose="020B0609020204030204" pitchFamily="49" charset="0"/>
              </a:rPr>
              <a:t>println</a:t>
            </a:r>
            <a:r>
              <a:rPr lang="en-CA" sz="1600">
                <a:latin typeface="Consolas" panose="020B0609020204030204" pitchFamily="49" charset="0"/>
              </a:rPr>
              <a:t>()</a:t>
            </a:r>
            <a:r>
              <a:rPr lang="en-CA" sz="1600"/>
              <a:t> are </a:t>
            </a:r>
            <a:r>
              <a:rPr lang="en-CA" sz="1600" b="1"/>
              <a:t>public</a:t>
            </a:r>
            <a:r>
              <a:rPr lang="en-CA" sz="1600"/>
              <a:t> </a:t>
            </a:r>
            <a:r>
              <a:rPr lang="en-CA" sz="1600" b="1"/>
              <a:t>const</a:t>
            </a:r>
            <a:r>
              <a:rPr lang="en-CA" sz="1600"/>
              <a:t> </a:t>
            </a:r>
            <a:r>
              <a:rPr lang="en-CA" sz="1600" b="1"/>
              <a:t>methods</a:t>
            </a:r>
          </a:p>
        </p:txBody>
      </p:sp>
      <p:sp>
        <p:nvSpPr>
          <p:cNvPr id="9" name="TextBox 8">
            <a:extLst>
              <a:ext uri="{FF2B5EF4-FFF2-40B4-BE49-F238E27FC236}">
                <a16:creationId xmlns:a16="http://schemas.microsoft.com/office/drawing/2014/main" id="{772CEC73-FD2C-AEF4-BD0C-681D220C4345}"/>
              </a:ext>
            </a:extLst>
          </p:cNvPr>
          <p:cNvSpPr txBox="1"/>
          <p:nvPr/>
        </p:nvSpPr>
        <p:spPr>
          <a:xfrm>
            <a:off x="6310114" y="6108367"/>
            <a:ext cx="5433502" cy="584775"/>
          </a:xfrm>
          <a:prstGeom prst="rect">
            <a:avLst/>
          </a:prstGeom>
          <a:noFill/>
          <a:ln>
            <a:solidFill>
              <a:srgbClr val="00B050"/>
            </a:solidFill>
          </a:ln>
        </p:spPr>
        <p:txBody>
          <a:bodyPr wrap="square" rtlCol="0">
            <a:spAutoFit/>
          </a:bodyPr>
          <a:lstStyle/>
          <a:p>
            <a:r>
              <a:rPr lang="en-US" sz="1600">
                <a:latin typeface="Consolas" panose="020B0609020204030204" pitchFamily="49" charset="0"/>
              </a:rPr>
              <a:t>Date d{15, 2, 2024};</a:t>
            </a:r>
            <a:br>
              <a:rPr lang="en-US" sz="1600">
                <a:latin typeface="Consolas" panose="020B0609020204030204" pitchFamily="49" charset="0"/>
              </a:rPr>
            </a:br>
            <a:r>
              <a:rPr lang="en-US" sz="1600" err="1">
                <a:latin typeface="Consolas" panose="020B0609020204030204" pitchFamily="49" charset="0"/>
              </a:rPr>
              <a:t>d.println</a:t>
            </a:r>
            <a:r>
              <a:rPr lang="en-US" sz="1600">
                <a:latin typeface="Consolas" panose="020B0609020204030204" pitchFamily="49" charset="0"/>
              </a:rPr>
              <a:t>();  // (15, 2, 2024)</a:t>
            </a:r>
          </a:p>
        </p:txBody>
      </p:sp>
    </p:spTree>
    <p:extLst>
      <p:ext uri="{BB962C8B-B14F-4D97-AF65-F5344CB8AC3E}">
        <p14:creationId xmlns:p14="http://schemas.microsoft.com/office/powerpoint/2010/main" val="27530116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a:t>Implementing an (x, y) point class</a:t>
            </a:r>
            <a:endParaRPr lang="en-AU"/>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40</a:t>
            </a:fld>
            <a:endParaRPr lang="en-AU"/>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1688602"/>
            <a:ext cx="6869336" cy="3693319"/>
          </a:xfrm>
          <a:prstGeom prst="rect">
            <a:avLst/>
          </a:prstGeom>
          <a:noFill/>
          <a:ln>
            <a:solidFill>
              <a:srgbClr val="FF0000"/>
            </a:solidFill>
          </a:ln>
        </p:spPr>
        <p:txBody>
          <a:bodyPr wrap="square" rtlCol="0">
            <a:spAutoFit/>
          </a:bodyPr>
          <a:lstStyle/>
          <a:p>
            <a:r>
              <a:rPr lang="en-US">
                <a:latin typeface="Consolas" panose="020B0609020204030204" pitchFamily="49" charset="0"/>
              </a:rPr>
              <a:t>struct Point</a:t>
            </a:r>
          </a:p>
          <a:p>
            <a:r>
              <a:rPr lang="en-US">
                <a:latin typeface="Consolas" panose="020B0609020204030204" pitchFamily="49" charset="0"/>
              </a:rPr>
              <a:t>{</a:t>
            </a:r>
          </a:p>
          <a:p>
            <a:r>
              <a:rPr lang="en-US">
                <a:latin typeface="Consolas" panose="020B0609020204030204" pitchFamily="49" charset="0"/>
              </a:rPr>
              <a:t>   // ...</a:t>
            </a:r>
          </a:p>
          <a:p>
            <a:endParaRPr lang="en-US">
              <a:latin typeface="Consolas" panose="020B0609020204030204" pitchFamily="49" charset="0"/>
            </a:endParaRPr>
          </a:p>
          <a:p>
            <a:r>
              <a:rPr lang="en-US">
                <a:latin typeface="Consolas" panose="020B0609020204030204" pitchFamily="49" charset="0"/>
              </a:rPr>
              <a:t>   string </a:t>
            </a:r>
            <a:r>
              <a:rPr lang="en-US" err="1">
                <a:latin typeface="Consolas" panose="020B0609020204030204" pitchFamily="49" charset="0"/>
              </a:rPr>
              <a:t>to_string</a:t>
            </a:r>
            <a:r>
              <a:rPr lang="en-US">
                <a:latin typeface="Consolas" panose="020B0609020204030204" pitchFamily="49" charset="0"/>
              </a:rPr>
              <a:t>() const {</a:t>
            </a:r>
          </a:p>
          <a:p>
            <a:r>
              <a:rPr lang="en-US">
                <a:latin typeface="Consolas" panose="020B0609020204030204" pitchFamily="49" charset="0"/>
              </a:rPr>
              <a:t>      return "(" </a:t>
            </a:r>
          </a:p>
          <a:p>
            <a:r>
              <a:rPr lang="en-US">
                <a:latin typeface="Consolas" panose="020B0609020204030204" pitchFamily="49" charset="0"/>
              </a:rPr>
              <a:t>             + std::</a:t>
            </a:r>
            <a:r>
              <a:rPr lang="en-US" err="1">
                <a:latin typeface="Consolas" panose="020B0609020204030204" pitchFamily="49" charset="0"/>
              </a:rPr>
              <a:t>to_string</a:t>
            </a:r>
            <a:r>
              <a:rPr lang="en-US">
                <a:latin typeface="Consolas" panose="020B0609020204030204" pitchFamily="49" charset="0"/>
              </a:rPr>
              <a:t>(x) </a:t>
            </a:r>
          </a:p>
          <a:p>
            <a:r>
              <a:rPr lang="en-US">
                <a:latin typeface="Consolas" panose="020B0609020204030204" pitchFamily="49" charset="0"/>
              </a:rPr>
              <a:t>             + ", " </a:t>
            </a:r>
          </a:p>
          <a:p>
            <a:r>
              <a:rPr lang="en-US">
                <a:latin typeface="Consolas" panose="020B0609020204030204" pitchFamily="49" charset="0"/>
              </a:rPr>
              <a:t>             + std::</a:t>
            </a:r>
            <a:r>
              <a:rPr lang="en-US" err="1">
                <a:latin typeface="Consolas" panose="020B0609020204030204" pitchFamily="49" charset="0"/>
              </a:rPr>
              <a:t>to_string</a:t>
            </a:r>
            <a:r>
              <a:rPr lang="en-US">
                <a:latin typeface="Consolas" panose="020B0609020204030204" pitchFamily="49" charset="0"/>
              </a:rPr>
              <a:t>(y) </a:t>
            </a:r>
            <a:br>
              <a:rPr lang="en-US">
                <a:latin typeface="Consolas" panose="020B0609020204030204" pitchFamily="49" charset="0"/>
              </a:rPr>
            </a:br>
            <a:r>
              <a:rPr lang="en-US">
                <a:latin typeface="Consolas" panose="020B0609020204030204" pitchFamily="49" charset="0"/>
              </a:rPr>
              <a:t>             + ")";</a:t>
            </a:r>
            <a:br>
              <a:rPr lang="en-US">
                <a:latin typeface="Consolas" panose="020B0609020204030204" pitchFamily="49" charset="0"/>
              </a:rPr>
            </a:br>
            <a:r>
              <a:rPr lang="en-US">
                <a:latin typeface="Consolas" panose="020B0609020204030204" pitchFamily="49" charset="0"/>
              </a:rPr>
              <a:t>   }</a:t>
            </a:r>
          </a:p>
          <a:p>
            <a:r>
              <a:rPr lang="en-US">
                <a:latin typeface="Consolas" panose="020B0609020204030204" pitchFamily="49" charset="0"/>
              </a:rPr>
              <a:t>};</a:t>
            </a:r>
          </a:p>
          <a:p>
            <a:endParaRPr lang="en-US">
              <a:latin typeface="Consolas" panose="020B0609020204030204" pitchFamily="49" charset="0"/>
            </a:endParaRPr>
          </a:p>
        </p:txBody>
      </p:sp>
      <p:sp>
        <p:nvSpPr>
          <p:cNvPr id="9" name="TextBox 8">
            <a:extLst>
              <a:ext uri="{FF2B5EF4-FFF2-40B4-BE49-F238E27FC236}">
                <a16:creationId xmlns:a16="http://schemas.microsoft.com/office/drawing/2014/main" id="{F381F6AF-9F05-484B-FE44-CA09B4A9F33F}"/>
              </a:ext>
            </a:extLst>
          </p:cNvPr>
          <p:cNvSpPr txBox="1"/>
          <p:nvPr/>
        </p:nvSpPr>
        <p:spPr>
          <a:xfrm>
            <a:off x="6915937" y="1484027"/>
            <a:ext cx="4291131" cy="646331"/>
          </a:xfrm>
          <a:prstGeom prst="rect">
            <a:avLst/>
          </a:prstGeom>
          <a:solidFill>
            <a:schemeClr val="bg1"/>
          </a:solidFill>
          <a:ln>
            <a:solidFill>
              <a:srgbClr val="92D050"/>
            </a:solidFill>
          </a:ln>
        </p:spPr>
        <p:txBody>
          <a:bodyPr wrap="square" rtlCol="0">
            <a:spAutoFit/>
          </a:bodyPr>
          <a:lstStyle/>
          <a:p>
            <a:r>
              <a:rPr lang="en-US" sz="1200">
                <a:latin typeface="Consolas" panose="020B0609020204030204" pitchFamily="49" charset="0"/>
              </a:rPr>
              <a:t>assert(</a:t>
            </a:r>
            <a:r>
              <a:rPr lang="en-US" sz="1200" err="1">
                <a:latin typeface="Consolas" panose="020B0609020204030204" pitchFamily="49" charset="0"/>
              </a:rPr>
              <a:t>a.to_string</a:t>
            </a:r>
            <a:r>
              <a:rPr lang="en-US" sz="1200">
                <a:latin typeface="Consolas" panose="020B0609020204030204" pitchFamily="49" charset="0"/>
              </a:rPr>
              <a:t>() == "(4, -5)");</a:t>
            </a:r>
          </a:p>
          <a:p>
            <a:r>
              <a:rPr lang="en-US" sz="1200">
                <a:latin typeface="Consolas" panose="020B0609020204030204" pitchFamily="49" charset="0"/>
              </a:rPr>
              <a:t>assert(</a:t>
            </a:r>
            <a:r>
              <a:rPr lang="en-US" sz="1200" err="1">
                <a:latin typeface="Consolas" panose="020B0609020204030204" pitchFamily="49" charset="0"/>
              </a:rPr>
              <a:t>b.to_string</a:t>
            </a:r>
            <a:r>
              <a:rPr lang="en-US" sz="1200">
                <a:latin typeface="Consolas" panose="020B0609020204030204" pitchFamily="49" charset="0"/>
              </a:rPr>
              <a:t>() == "(4, -5)");</a:t>
            </a:r>
          </a:p>
          <a:p>
            <a:r>
              <a:rPr lang="en-US" sz="1200">
                <a:latin typeface="Consolas" panose="020B0609020204030204" pitchFamily="49" charset="0"/>
              </a:rPr>
              <a:t>assert(</a:t>
            </a:r>
            <a:r>
              <a:rPr lang="en-US" sz="1200" err="1">
                <a:latin typeface="Consolas" panose="020B0609020204030204" pitchFamily="49" charset="0"/>
              </a:rPr>
              <a:t>origin.to_string</a:t>
            </a:r>
            <a:r>
              <a:rPr lang="en-US" sz="1200">
                <a:latin typeface="Consolas" panose="020B0609020204030204" pitchFamily="49" charset="0"/>
              </a:rPr>
              <a:t>() == "(0, 0)");</a:t>
            </a:r>
          </a:p>
        </p:txBody>
      </p:sp>
      <p:sp>
        <p:nvSpPr>
          <p:cNvPr id="10" name="TextBox 9">
            <a:extLst>
              <a:ext uri="{FF2B5EF4-FFF2-40B4-BE49-F238E27FC236}">
                <a16:creationId xmlns:a16="http://schemas.microsoft.com/office/drawing/2014/main" id="{565CC11C-8D21-E4F9-55EB-880B3DE45EB1}"/>
              </a:ext>
            </a:extLst>
          </p:cNvPr>
          <p:cNvSpPr txBox="1"/>
          <p:nvPr/>
        </p:nvSpPr>
        <p:spPr>
          <a:xfrm>
            <a:off x="8234322" y="2649765"/>
            <a:ext cx="2634253" cy="1077218"/>
          </a:xfrm>
          <a:prstGeom prst="rect">
            <a:avLst/>
          </a:prstGeom>
          <a:solidFill>
            <a:schemeClr val="accent4">
              <a:lumMod val="40000"/>
              <a:lumOff val="60000"/>
            </a:schemeClr>
          </a:solidFill>
        </p:spPr>
        <p:txBody>
          <a:bodyPr wrap="square" rtlCol="0">
            <a:spAutoFit/>
          </a:bodyPr>
          <a:lstStyle/>
          <a:p>
            <a:pPr algn="ctr"/>
            <a:r>
              <a:rPr lang="en-CA" sz="1600"/>
              <a:t>With only some of </a:t>
            </a:r>
            <a:r>
              <a:rPr lang="en-CA" sz="1600">
                <a:latin typeface="Consolas" panose="020B0609020204030204" pitchFamily="49" charset="0"/>
              </a:rPr>
              <a:t>Point</a:t>
            </a:r>
            <a:r>
              <a:rPr lang="en-CA" sz="1600"/>
              <a:t> implemented, we can write some useful test code. </a:t>
            </a:r>
            <a:br>
              <a:rPr lang="en-CA" sz="1600"/>
            </a:br>
            <a:r>
              <a:rPr lang="en-CA" sz="1600" b="1"/>
              <a:t>Test as you go!</a:t>
            </a:r>
          </a:p>
        </p:txBody>
      </p:sp>
      <p:sp>
        <p:nvSpPr>
          <p:cNvPr id="11" name="Arrow: Down 10">
            <a:extLst>
              <a:ext uri="{FF2B5EF4-FFF2-40B4-BE49-F238E27FC236}">
                <a16:creationId xmlns:a16="http://schemas.microsoft.com/office/drawing/2014/main" id="{14F873B4-B6B2-F4B7-7241-098F766A46BF}"/>
              </a:ext>
            </a:extLst>
          </p:cNvPr>
          <p:cNvSpPr/>
          <p:nvPr/>
        </p:nvSpPr>
        <p:spPr>
          <a:xfrm rot="10800000">
            <a:off x="9310255" y="2208961"/>
            <a:ext cx="204040" cy="3651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6CD56993-E648-5BE1-06E5-763DAA99B439}"/>
                  </a:ext>
                </a:extLst>
              </p14:cNvPr>
              <p14:cNvContentPartPr/>
              <p14:nvPr/>
            </p14:nvContentPartPr>
            <p14:xfrm>
              <a:off x="915120" y="1826280"/>
              <a:ext cx="8264520" cy="4687200"/>
            </p14:xfrm>
          </p:contentPart>
        </mc:Choice>
        <mc:Fallback>
          <p:pic>
            <p:nvPicPr>
              <p:cNvPr id="3" name="Ink 2">
                <a:extLst>
                  <a:ext uri="{FF2B5EF4-FFF2-40B4-BE49-F238E27FC236}">
                    <a16:creationId xmlns:a16="http://schemas.microsoft.com/office/drawing/2014/main" id="{6CD56993-E648-5BE1-06E5-763DAA99B439}"/>
                  </a:ext>
                </a:extLst>
              </p:cNvPr>
              <p:cNvPicPr/>
              <p:nvPr/>
            </p:nvPicPr>
            <p:blipFill>
              <a:blip r:embed="rId3"/>
              <a:stretch>
                <a:fillRect/>
              </a:stretch>
            </p:blipFill>
            <p:spPr>
              <a:xfrm>
                <a:off x="905760" y="1816920"/>
                <a:ext cx="8283240" cy="4705920"/>
              </a:xfrm>
              <a:prstGeom prst="rect">
                <a:avLst/>
              </a:prstGeom>
            </p:spPr>
          </p:pic>
        </mc:Fallback>
      </mc:AlternateContent>
    </p:spTree>
    <p:extLst>
      <p:ext uri="{BB962C8B-B14F-4D97-AF65-F5344CB8AC3E}">
        <p14:creationId xmlns:p14="http://schemas.microsoft.com/office/powerpoint/2010/main" val="14349199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a:t>Implementing an (x, y) point class</a:t>
            </a:r>
            <a:endParaRPr lang="en-AU"/>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41</a:t>
            </a:fld>
            <a:endParaRPr lang="en-AU"/>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1688602"/>
            <a:ext cx="6869336" cy="3416320"/>
          </a:xfrm>
          <a:prstGeom prst="rect">
            <a:avLst/>
          </a:prstGeom>
          <a:noFill/>
          <a:ln>
            <a:solidFill>
              <a:srgbClr val="FF0000"/>
            </a:solidFill>
          </a:ln>
        </p:spPr>
        <p:txBody>
          <a:bodyPr wrap="square" rtlCol="0">
            <a:spAutoFit/>
          </a:bodyPr>
          <a:lstStyle/>
          <a:p>
            <a:r>
              <a:rPr lang="en-US">
                <a:latin typeface="Consolas" panose="020B0609020204030204" pitchFamily="49" charset="0"/>
              </a:rPr>
              <a:t>struct Point</a:t>
            </a:r>
          </a:p>
          <a:p>
            <a:r>
              <a:rPr lang="en-US">
                <a:latin typeface="Consolas" panose="020B0609020204030204" pitchFamily="49" charset="0"/>
              </a:rPr>
              <a:t>{</a:t>
            </a:r>
          </a:p>
          <a:p>
            <a:r>
              <a:rPr lang="en-US">
                <a:latin typeface="Consolas" panose="020B0609020204030204" pitchFamily="49" charset="0"/>
              </a:rPr>
              <a:t>   // ...</a:t>
            </a:r>
          </a:p>
          <a:p>
            <a:endParaRPr lang="en-US">
              <a:latin typeface="Consolas" panose="020B0609020204030204" pitchFamily="49" charset="0"/>
            </a:endParaRPr>
          </a:p>
          <a:p>
            <a:r>
              <a:rPr lang="en-US">
                <a:latin typeface="Consolas" panose="020B0609020204030204" pitchFamily="49" charset="0"/>
              </a:rPr>
              <a:t>    double </a:t>
            </a:r>
            <a:r>
              <a:rPr lang="en-US" err="1">
                <a:latin typeface="Consolas" panose="020B0609020204030204" pitchFamily="49" charset="0"/>
              </a:rPr>
              <a:t>dist_to</a:t>
            </a:r>
            <a:r>
              <a:rPr lang="en-US">
                <a:latin typeface="Consolas" panose="020B0609020204030204" pitchFamily="49" charset="0"/>
              </a:rPr>
              <a:t>(const Point &amp;other) const</a:t>
            </a:r>
          </a:p>
          <a:p>
            <a:r>
              <a:rPr lang="en-US">
                <a:latin typeface="Consolas" panose="020B0609020204030204" pitchFamily="49" charset="0"/>
              </a:rPr>
              <a:t>    {</a:t>
            </a:r>
          </a:p>
          <a:p>
            <a:r>
              <a:rPr lang="en-US">
                <a:latin typeface="Consolas" panose="020B0609020204030204" pitchFamily="49" charset="0"/>
              </a:rPr>
              <a:t>        int dx = x - </a:t>
            </a:r>
            <a:r>
              <a:rPr lang="en-US" err="1">
                <a:latin typeface="Consolas" panose="020B0609020204030204" pitchFamily="49" charset="0"/>
              </a:rPr>
              <a:t>other.x</a:t>
            </a:r>
            <a:r>
              <a:rPr lang="en-US">
                <a:latin typeface="Consolas" panose="020B0609020204030204" pitchFamily="49" charset="0"/>
              </a:rPr>
              <a:t>;</a:t>
            </a:r>
          </a:p>
          <a:p>
            <a:r>
              <a:rPr lang="en-US">
                <a:latin typeface="Consolas" panose="020B0609020204030204" pitchFamily="49" charset="0"/>
              </a:rPr>
              <a:t>        int </a:t>
            </a:r>
            <a:r>
              <a:rPr lang="en-US" err="1">
                <a:latin typeface="Consolas" panose="020B0609020204030204" pitchFamily="49" charset="0"/>
              </a:rPr>
              <a:t>dy</a:t>
            </a:r>
            <a:r>
              <a:rPr lang="en-US">
                <a:latin typeface="Consolas" panose="020B0609020204030204" pitchFamily="49" charset="0"/>
              </a:rPr>
              <a:t> = y - </a:t>
            </a:r>
            <a:r>
              <a:rPr lang="en-US" err="1">
                <a:latin typeface="Consolas" panose="020B0609020204030204" pitchFamily="49" charset="0"/>
              </a:rPr>
              <a:t>other.y</a:t>
            </a:r>
            <a:r>
              <a:rPr lang="en-US">
                <a:latin typeface="Consolas" panose="020B0609020204030204" pitchFamily="49" charset="0"/>
              </a:rPr>
              <a:t>;</a:t>
            </a:r>
          </a:p>
          <a:p>
            <a:r>
              <a:rPr lang="en-US">
                <a:latin typeface="Consolas" panose="020B0609020204030204" pitchFamily="49" charset="0"/>
              </a:rPr>
              <a:t>        return sqrt(dx * dx + </a:t>
            </a:r>
            <a:r>
              <a:rPr lang="en-US" err="1">
                <a:latin typeface="Consolas" panose="020B0609020204030204" pitchFamily="49" charset="0"/>
              </a:rPr>
              <a:t>dy</a:t>
            </a:r>
            <a:r>
              <a:rPr lang="en-US">
                <a:latin typeface="Consolas" panose="020B0609020204030204" pitchFamily="49" charset="0"/>
              </a:rPr>
              <a:t> * </a:t>
            </a:r>
            <a:r>
              <a:rPr lang="en-US" err="1">
                <a:latin typeface="Consolas" panose="020B0609020204030204" pitchFamily="49" charset="0"/>
              </a:rPr>
              <a:t>dy</a:t>
            </a:r>
            <a:r>
              <a:rPr lang="en-US">
                <a:latin typeface="Consolas" panose="020B0609020204030204" pitchFamily="49" charset="0"/>
              </a:rPr>
              <a:t>);</a:t>
            </a:r>
          </a:p>
          <a:p>
            <a:r>
              <a:rPr lang="en-US">
                <a:latin typeface="Consolas" panose="020B0609020204030204" pitchFamily="49" charset="0"/>
              </a:rPr>
              <a:t>    }</a:t>
            </a:r>
          </a:p>
          <a:p>
            <a:endParaRPr lang="en-US">
              <a:latin typeface="Consolas" panose="020B0609020204030204" pitchFamily="49" charset="0"/>
            </a:endParaRPr>
          </a:p>
          <a:p>
            <a:r>
              <a:rPr lang="en-US">
                <a:latin typeface="Consolas" panose="020B0609020204030204" pitchFamily="49" charset="0"/>
              </a:rPr>
              <a:t>};</a:t>
            </a:r>
          </a:p>
        </p:txBody>
      </p:sp>
      <p:sp>
        <p:nvSpPr>
          <p:cNvPr id="9" name="TextBox 8">
            <a:extLst>
              <a:ext uri="{FF2B5EF4-FFF2-40B4-BE49-F238E27FC236}">
                <a16:creationId xmlns:a16="http://schemas.microsoft.com/office/drawing/2014/main" id="{F381F6AF-9F05-484B-FE44-CA09B4A9F33F}"/>
              </a:ext>
            </a:extLst>
          </p:cNvPr>
          <p:cNvSpPr txBox="1"/>
          <p:nvPr/>
        </p:nvSpPr>
        <p:spPr>
          <a:xfrm>
            <a:off x="6915937" y="1484027"/>
            <a:ext cx="5001491" cy="1015663"/>
          </a:xfrm>
          <a:prstGeom prst="rect">
            <a:avLst/>
          </a:prstGeom>
          <a:solidFill>
            <a:schemeClr val="bg1"/>
          </a:solidFill>
          <a:ln>
            <a:solidFill>
              <a:srgbClr val="92D050"/>
            </a:solidFill>
          </a:ln>
        </p:spPr>
        <p:txBody>
          <a:bodyPr wrap="square" rtlCol="0">
            <a:spAutoFit/>
          </a:bodyPr>
          <a:lstStyle/>
          <a:p>
            <a:r>
              <a:rPr lang="en-US" sz="1200">
                <a:latin typeface="Consolas" panose="020B0609020204030204" pitchFamily="49" charset="0"/>
              </a:rPr>
              <a:t>assert(</a:t>
            </a:r>
            <a:r>
              <a:rPr lang="en-US" sz="1200" err="1">
                <a:latin typeface="Consolas" panose="020B0609020204030204" pitchFamily="49" charset="0"/>
              </a:rPr>
              <a:t>a.dist_to</a:t>
            </a:r>
            <a:r>
              <a:rPr lang="en-US" sz="1200">
                <a:latin typeface="Consolas" panose="020B0609020204030204" pitchFamily="49" charset="0"/>
              </a:rPr>
              <a:t>(b) == 0);</a:t>
            </a:r>
          </a:p>
          <a:p>
            <a:r>
              <a:rPr lang="en-US" sz="1200">
                <a:latin typeface="Consolas" panose="020B0609020204030204" pitchFamily="49" charset="0"/>
              </a:rPr>
              <a:t>assert(</a:t>
            </a:r>
            <a:r>
              <a:rPr lang="en-US" sz="1200" err="1">
                <a:latin typeface="Consolas" panose="020B0609020204030204" pitchFamily="49" charset="0"/>
              </a:rPr>
              <a:t>b.dist_to</a:t>
            </a:r>
            <a:r>
              <a:rPr lang="en-US" sz="1200">
                <a:latin typeface="Consolas" panose="020B0609020204030204" pitchFamily="49" charset="0"/>
              </a:rPr>
              <a:t>(a) == 0);</a:t>
            </a:r>
          </a:p>
          <a:p>
            <a:r>
              <a:rPr lang="en-US" sz="1200">
                <a:latin typeface="Consolas" panose="020B0609020204030204" pitchFamily="49" charset="0"/>
              </a:rPr>
              <a:t>assert(</a:t>
            </a:r>
            <a:r>
              <a:rPr lang="en-US" sz="1200" err="1">
                <a:latin typeface="Consolas" panose="020B0609020204030204" pitchFamily="49" charset="0"/>
              </a:rPr>
              <a:t>a.dist_to</a:t>
            </a:r>
            <a:r>
              <a:rPr lang="en-US" sz="1200">
                <a:latin typeface="Consolas" panose="020B0609020204030204" pitchFamily="49" charset="0"/>
              </a:rPr>
              <a:t>(a) == 0);</a:t>
            </a:r>
          </a:p>
          <a:p>
            <a:r>
              <a:rPr lang="en-US" sz="1200">
                <a:latin typeface="Consolas" panose="020B0609020204030204" pitchFamily="49" charset="0"/>
              </a:rPr>
              <a:t>assert(</a:t>
            </a:r>
            <a:r>
              <a:rPr lang="en-US" sz="1200" err="1">
                <a:latin typeface="Consolas" panose="020B0609020204030204" pitchFamily="49" charset="0"/>
              </a:rPr>
              <a:t>a.dist_to</a:t>
            </a:r>
            <a:r>
              <a:rPr lang="en-US" sz="1200">
                <a:latin typeface="Consolas" panose="020B0609020204030204" pitchFamily="49" charset="0"/>
              </a:rPr>
              <a:t>(origin) == 6.4031242374328485);</a:t>
            </a:r>
          </a:p>
          <a:p>
            <a:r>
              <a:rPr lang="en-US" sz="1200">
                <a:latin typeface="Consolas" panose="020B0609020204030204" pitchFamily="49" charset="0"/>
              </a:rPr>
              <a:t>assert(</a:t>
            </a:r>
            <a:r>
              <a:rPr lang="en-US" sz="1200" err="1">
                <a:latin typeface="Consolas" panose="020B0609020204030204" pitchFamily="49" charset="0"/>
              </a:rPr>
              <a:t>origin.dist_to</a:t>
            </a:r>
            <a:r>
              <a:rPr lang="en-US" sz="1200">
                <a:latin typeface="Consolas" panose="020B0609020204030204" pitchFamily="49" charset="0"/>
              </a:rPr>
              <a:t>(Point(3, 0)) == 3);</a:t>
            </a:r>
          </a:p>
        </p:txBody>
      </p:sp>
      <p:sp>
        <p:nvSpPr>
          <p:cNvPr id="10" name="TextBox 9">
            <a:extLst>
              <a:ext uri="{FF2B5EF4-FFF2-40B4-BE49-F238E27FC236}">
                <a16:creationId xmlns:a16="http://schemas.microsoft.com/office/drawing/2014/main" id="{565CC11C-8D21-E4F9-55EB-880B3DE45EB1}"/>
              </a:ext>
            </a:extLst>
          </p:cNvPr>
          <p:cNvSpPr txBox="1"/>
          <p:nvPr/>
        </p:nvSpPr>
        <p:spPr>
          <a:xfrm>
            <a:off x="8325006" y="3043294"/>
            <a:ext cx="2634253" cy="1077218"/>
          </a:xfrm>
          <a:prstGeom prst="rect">
            <a:avLst/>
          </a:prstGeom>
          <a:solidFill>
            <a:schemeClr val="accent4">
              <a:lumMod val="40000"/>
              <a:lumOff val="60000"/>
            </a:schemeClr>
          </a:solidFill>
        </p:spPr>
        <p:txBody>
          <a:bodyPr wrap="square" rtlCol="0">
            <a:spAutoFit/>
          </a:bodyPr>
          <a:lstStyle/>
          <a:p>
            <a:pPr algn="ctr"/>
            <a:r>
              <a:rPr lang="en-CA" sz="1600"/>
              <a:t>With only some of </a:t>
            </a:r>
            <a:r>
              <a:rPr lang="en-CA" sz="1600">
                <a:latin typeface="Consolas" panose="020B0609020204030204" pitchFamily="49" charset="0"/>
              </a:rPr>
              <a:t>Point</a:t>
            </a:r>
            <a:r>
              <a:rPr lang="en-CA" sz="1600"/>
              <a:t> implemented, we can write some useful test code. </a:t>
            </a:r>
            <a:br>
              <a:rPr lang="en-CA" sz="1600"/>
            </a:br>
            <a:r>
              <a:rPr lang="en-CA" sz="1600" b="1"/>
              <a:t>Test as you go!</a:t>
            </a:r>
          </a:p>
        </p:txBody>
      </p:sp>
      <p:sp>
        <p:nvSpPr>
          <p:cNvPr id="11" name="Arrow: Down 10">
            <a:extLst>
              <a:ext uri="{FF2B5EF4-FFF2-40B4-BE49-F238E27FC236}">
                <a16:creationId xmlns:a16="http://schemas.microsoft.com/office/drawing/2014/main" id="{14F873B4-B6B2-F4B7-7241-098F766A46BF}"/>
              </a:ext>
            </a:extLst>
          </p:cNvPr>
          <p:cNvSpPr/>
          <p:nvPr/>
        </p:nvSpPr>
        <p:spPr>
          <a:xfrm rot="10800000">
            <a:off x="9400939" y="2602490"/>
            <a:ext cx="204040" cy="3651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extBox 2">
            <a:extLst>
              <a:ext uri="{FF2B5EF4-FFF2-40B4-BE49-F238E27FC236}">
                <a16:creationId xmlns:a16="http://schemas.microsoft.com/office/drawing/2014/main" id="{9CAF58D3-8438-86A3-8597-341FE49CB2DB}"/>
              </a:ext>
            </a:extLst>
          </p:cNvPr>
          <p:cNvSpPr txBox="1"/>
          <p:nvPr/>
        </p:nvSpPr>
        <p:spPr>
          <a:xfrm>
            <a:off x="1620193" y="4662684"/>
            <a:ext cx="3047057" cy="338554"/>
          </a:xfrm>
          <a:prstGeom prst="rect">
            <a:avLst/>
          </a:prstGeom>
          <a:solidFill>
            <a:schemeClr val="accent4">
              <a:lumMod val="40000"/>
              <a:lumOff val="60000"/>
            </a:schemeClr>
          </a:solidFill>
        </p:spPr>
        <p:txBody>
          <a:bodyPr wrap="square" rtlCol="0">
            <a:spAutoFit/>
          </a:bodyPr>
          <a:lstStyle/>
          <a:p>
            <a:pPr algn="ctr"/>
            <a:r>
              <a:rPr lang="en-CA" sz="1600">
                <a:latin typeface="Consolas" panose="020B0609020204030204" pitchFamily="49" charset="0"/>
              </a:rPr>
              <a:t>#include &lt;</a:t>
            </a:r>
            <a:r>
              <a:rPr lang="en-CA" sz="1600" err="1">
                <a:latin typeface="Consolas" panose="020B0609020204030204" pitchFamily="49" charset="0"/>
              </a:rPr>
              <a:t>cmath</a:t>
            </a:r>
            <a:r>
              <a:rPr lang="en-CA" sz="1600">
                <a:latin typeface="Consolas" panose="020B0609020204030204" pitchFamily="49" charset="0"/>
              </a:rPr>
              <a:t>&gt;</a:t>
            </a:r>
            <a:r>
              <a:rPr lang="en-CA" sz="1600"/>
              <a:t> to get </a:t>
            </a:r>
            <a:r>
              <a:rPr lang="en-CA" sz="1600">
                <a:latin typeface="Consolas" panose="020B0609020204030204" pitchFamily="49" charset="0"/>
              </a:rPr>
              <a:t>sqrt</a:t>
            </a:r>
            <a:endParaRPr lang="en-CA" sz="1600" b="1">
              <a:latin typeface="Consolas" panose="020B0609020204030204" pitchFamily="49" charset="0"/>
            </a:endParaRPr>
          </a:p>
        </p:txBody>
      </p:sp>
      <p:cxnSp>
        <p:nvCxnSpPr>
          <p:cNvPr id="7" name="Straight Arrow Connector 6">
            <a:extLst>
              <a:ext uri="{FF2B5EF4-FFF2-40B4-BE49-F238E27FC236}">
                <a16:creationId xmlns:a16="http://schemas.microsoft.com/office/drawing/2014/main" id="{349E255F-E383-1503-79F1-0C6A52C31FFC}"/>
              </a:ext>
            </a:extLst>
          </p:cNvPr>
          <p:cNvCxnSpPr>
            <a:cxnSpLocks/>
            <a:stCxn id="3" idx="0"/>
          </p:cNvCxnSpPr>
          <p:nvPr/>
        </p:nvCxnSpPr>
        <p:spPr>
          <a:xfrm flipV="1">
            <a:off x="3143722" y="4201706"/>
            <a:ext cx="0" cy="460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BAD01404-22DB-1F46-46BC-BC4DE66C31EA}"/>
                  </a:ext>
                </a:extLst>
              </p14:cNvPr>
              <p14:cNvContentPartPr/>
              <p14:nvPr/>
            </p14:nvContentPartPr>
            <p14:xfrm>
              <a:off x="797760" y="1199160"/>
              <a:ext cx="10728720" cy="5792760"/>
            </p14:xfrm>
          </p:contentPart>
        </mc:Choice>
        <mc:Fallback>
          <p:pic>
            <p:nvPicPr>
              <p:cNvPr id="6" name="Ink 5">
                <a:extLst>
                  <a:ext uri="{FF2B5EF4-FFF2-40B4-BE49-F238E27FC236}">
                    <a16:creationId xmlns:a16="http://schemas.microsoft.com/office/drawing/2014/main" id="{BAD01404-22DB-1F46-46BC-BC4DE66C31EA}"/>
                  </a:ext>
                </a:extLst>
              </p:cNvPr>
              <p:cNvPicPr/>
              <p:nvPr/>
            </p:nvPicPr>
            <p:blipFill>
              <a:blip r:embed="rId3"/>
              <a:stretch>
                <a:fillRect/>
              </a:stretch>
            </p:blipFill>
            <p:spPr>
              <a:xfrm>
                <a:off x="788400" y="1189800"/>
                <a:ext cx="10747440" cy="5811480"/>
              </a:xfrm>
              <a:prstGeom prst="rect">
                <a:avLst/>
              </a:prstGeom>
            </p:spPr>
          </p:pic>
        </mc:Fallback>
      </mc:AlternateContent>
    </p:spTree>
    <p:extLst>
      <p:ext uri="{BB962C8B-B14F-4D97-AF65-F5344CB8AC3E}">
        <p14:creationId xmlns:p14="http://schemas.microsoft.com/office/powerpoint/2010/main" val="33080842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a:t>Implementing an (x, y) point class</a:t>
            </a:r>
            <a:endParaRPr lang="en-AU"/>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42</a:t>
            </a:fld>
            <a:endParaRPr lang="en-AU"/>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1688602"/>
            <a:ext cx="6869336" cy="2585323"/>
          </a:xfrm>
          <a:prstGeom prst="rect">
            <a:avLst/>
          </a:prstGeom>
          <a:noFill/>
          <a:ln>
            <a:solidFill>
              <a:srgbClr val="FF0000"/>
            </a:solidFill>
          </a:ln>
        </p:spPr>
        <p:txBody>
          <a:bodyPr wrap="square" rtlCol="0">
            <a:spAutoFit/>
          </a:bodyPr>
          <a:lstStyle/>
          <a:p>
            <a:r>
              <a:rPr lang="en-US">
                <a:latin typeface="Consolas" panose="020B0609020204030204" pitchFamily="49" charset="0"/>
              </a:rPr>
              <a:t>struct Point</a:t>
            </a:r>
          </a:p>
          <a:p>
            <a:r>
              <a:rPr lang="en-US">
                <a:latin typeface="Consolas" panose="020B0609020204030204" pitchFamily="49" charset="0"/>
              </a:rPr>
              <a:t>{</a:t>
            </a:r>
          </a:p>
          <a:p>
            <a:r>
              <a:rPr lang="en-US">
                <a:latin typeface="Consolas" panose="020B0609020204030204" pitchFamily="49" charset="0"/>
              </a:rPr>
              <a:t>   // ...</a:t>
            </a:r>
          </a:p>
          <a:p>
            <a:endParaRPr lang="en-US">
              <a:latin typeface="Consolas" panose="020B0609020204030204" pitchFamily="49" charset="0"/>
            </a:endParaRPr>
          </a:p>
          <a:p>
            <a:r>
              <a:rPr lang="en-US">
                <a:latin typeface="Consolas" panose="020B0609020204030204" pitchFamily="49" charset="0"/>
              </a:rPr>
              <a:t>    bool </a:t>
            </a:r>
            <a:r>
              <a:rPr lang="en-US" err="1">
                <a:latin typeface="Consolas" panose="020B0609020204030204" pitchFamily="49" charset="0"/>
              </a:rPr>
              <a:t>same_as</a:t>
            </a:r>
            <a:r>
              <a:rPr lang="en-US">
                <a:latin typeface="Consolas" panose="020B0609020204030204" pitchFamily="49" charset="0"/>
              </a:rPr>
              <a:t>(const Point &amp;other) const</a:t>
            </a:r>
          </a:p>
          <a:p>
            <a:r>
              <a:rPr lang="en-US">
                <a:latin typeface="Consolas" panose="020B0609020204030204" pitchFamily="49" charset="0"/>
              </a:rPr>
              <a:t>    {</a:t>
            </a:r>
          </a:p>
          <a:p>
            <a:r>
              <a:rPr lang="en-US">
                <a:latin typeface="Consolas" panose="020B0609020204030204" pitchFamily="49" charset="0"/>
              </a:rPr>
              <a:t>        return x == </a:t>
            </a:r>
            <a:r>
              <a:rPr lang="en-US" err="1">
                <a:latin typeface="Consolas" panose="020B0609020204030204" pitchFamily="49" charset="0"/>
              </a:rPr>
              <a:t>other.x</a:t>
            </a:r>
            <a:r>
              <a:rPr lang="en-US">
                <a:latin typeface="Consolas" panose="020B0609020204030204" pitchFamily="49" charset="0"/>
              </a:rPr>
              <a:t> &amp;&amp; y == </a:t>
            </a:r>
            <a:r>
              <a:rPr lang="en-US" err="1">
                <a:latin typeface="Consolas" panose="020B0609020204030204" pitchFamily="49" charset="0"/>
              </a:rPr>
              <a:t>other.y</a:t>
            </a:r>
            <a:r>
              <a:rPr lang="en-US">
                <a:latin typeface="Consolas" panose="020B0609020204030204" pitchFamily="49" charset="0"/>
              </a:rPr>
              <a:t>;</a:t>
            </a:r>
          </a:p>
          <a:p>
            <a:r>
              <a:rPr lang="en-US">
                <a:latin typeface="Consolas" panose="020B0609020204030204" pitchFamily="49" charset="0"/>
              </a:rPr>
              <a:t>    }</a:t>
            </a:r>
          </a:p>
          <a:p>
            <a:r>
              <a:rPr lang="en-US">
                <a:latin typeface="Consolas" panose="020B0609020204030204" pitchFamily="49" charset="0"/>
              </a:rPr>
              <a:t>};</a:t>
            </a:r>
          </a:p>
        </p:txBody>
      </p:sp>
      <p:sp>
        <p:nvSpPr>
          <p:cNvPr id="9" name="TextBox 8">
            <a:extLst>
              <a:ext uri="{FF2B5EF4-FFF2-40B4-BE49-F238E27FC236}">
                <a16:creationId xmlns:a16="http://schemas.microsoft.com/office/drawing/2014/main" id="{F381F6AF-9F05-484B-FE44-CA09B4A9F33F}"/>
              </a:ext>
            </a:extLst>
          </p:cNvPr>
          <p:cNvSpPr txBox="1"/>
          <p:nvPr/>
        </p:nvSpPr>
        <p:spPr>
          <a:xfrm>
            <a:off x="6915937" y="1484027"/>
            <a:ext cx="5001491" cy="1015663"/>
          </a:xfrm>
          <a:prstGeom prst="rect">
            <a:avLst/>
          </a:prstGeom>
          <a:solidFill>
            <a:schemeClr val="bg1"/>
          </a:solidFill>
          <a:ln>
            <a:solidFill>
              <a:srgbClr val="92D050"/>
            </a:solidFill>
          </a:ln>
        </p:spPr>
        <p:txBody>
          <a:bodyPr wrap="square" rtlCol="0">
            <a:spAutoFit/>
          </a:bodyPr>
          <a:lstStyle/>
          <a:p>
            <a:r>
              <a:rPr lang="en-US" sz="1200">
                <a:latin typeface="Consolas" panose="020B0609020204030204" pitchFamily="49" charset="0"/>
              </a:rPr>
              <a:t>assert(</a:t>
            </a:r>
            <a:r>
              <a:rPr lang="en-US" sz="1200" err="1">
                <a:latin typeface="Consolas" panose="020B0609020204030204" pitchFamily="49" charset="0"/>
              </a:rPr>
              <a:t>a.same_as</a:t>
            </a:r>
            <a:r>
              <a:rPr lang="en-US" sz="1200">
                <a:latin typeface="Consolas" panose="020B0609020204030204" pitchFamily="49" charset="0"/>
              </a:rPr>
              <a:t>(a));</a:t>
            </a:r>
          </a:p>
          <a:p>
            <a:r>
              <a:rPr lang="en-US" sz="1200">
                <a:latin typeface="Consolas" panose="020B0609020204030204" pitchFamily="49" charset="0"/>
              </a:rPr>
              <a:t>assert(</a:t>
            </a:r>
            <a:r>
              <a:rPr lang="en-US" sz="1200" err="1">
                <a:latin typeface="Consolas" panose="020B0609020204030204" pitchFamily="49" charset="0"/>
              </a:rPr>
              <a:t>a.same_as</a:t>
            </a:r>
            <a:r>
              <a:rPr lang="en-US" sz="1200">
                <a:latin typeface="Consolas" panose="020B0609020204030204" pitchFamily="49" charset="0"/>
              </a:rPr>
              <a:t>(b));</a:t>
            </a:r>
          </a:p>
          <a:p>
            <a:r>
              <a:rPr lang="en-US" sz="1200">
                <a:latin typeface="Consolas" panose="020B0609020204030204" pitchFamily="49" charset="0"/>
              </a:rPr>
              <a:t>assert(</a:t>
            </a:r>
            <a:r>
              <a:rPr lang="en-US" sz="1200" err="1">
                <a:latin typeface="Consolas" panose="020B0609020204030204" pitchFamily="49" charset="0"/>
              </a:rPr>
              <a:t>b.same_as</a:t>
            </a:r>
            <a:r>
              <a:rPr lang="en-US" sz="1200">
                <a:latin typeface="Consolas" panose="020B0609020204030204" pitchFamily="49" charset="0"/>
              </a:rPr>
              <a:t>(a));</a:t>
            </a:r>
          </a:p>
          <a:p>
            <a:r>
              <a:rPr lang="en-US" sz="1200">
                <a:latin typeface="Consolas" panose="020B0609020204030204" pitchFamily="49" charset="0"/>
              </a:rPr>
              <a:t>assert(!</a:t>
            </a:r>
            <a:r>
              <a:rPr lang="en-US" sz="1200" err="1">
                <a:latin typeface="Consolas" panose="020B0609020204030204" pitchFamily="49" charset="0"/>
              </a:rPr>
              <a:t>a.same_as</a:t>
            </a:r>
            <a:r>
              <a:rPr lang="en-US" sz="1200">
                <a:latin typeface="Consolas" panose="020B0609020204030204" pitchFamily="49" charset="0"/>
              </a:rPr>
              <a:t>(origin));</a:t>
            </a:r>
          </a:p>
          <a:p>
            <a:r>
              <a:rPr lang="en-US" sz="1200">
                <a:latin typeface="Consolas" panose="020B0609020204030204" pitchFamily="49" charset="0"/>
              </a:rPr>
              <a:t>assert(!</a:t>
            </a:r>
            <a:r>
              <a:rPr lang="en-US" sz="1200" err="1">
                <a:latin typeface="Consolas" panose="020B0609020204030204" pitchFamily="49" charset="0"/>
              </a:rPr>
              <a:t>origin.same_as</a:t>
            </a:r>
            <a:r>
              <a:rPr lang="en-US" sz="1200">
                <a:latin typeface="Consolas" panose="020B0609020204030204" pitchFamily="49" charset="0"/>
              </a:rPr>
              <a:t>(a));</a:t>
            </a:r>
          </a:p>
        </p:txBody>
      </p:sp>
      <p:sp>
        <p:nvSpPr>
          <p:cNvPr id="10" name="TextBox 9">
            <a:extLst>
              <a:ext uri="{FF2B5EF4-FFF2-40B4-BE49-F238E27FC236}">
                <a16:creationId xmlns:a16="http://schemas.microsoft.com/office/drawing/2014/main" id="{565CC11C-8D21-E4F9-55EB-880B3DE45EB1}"/>
              </a:ext>
            </a:extLst>
          </p:cNvPr>
          <p:cNvSpPr txBox="1"/>
          <p:nvPr/>
        </p:nvSpPr>
        <p:spPr>
          <a:xfrm>
            <a:off x="8325006" y="3043294"/>
            <a:ext cx="2634253" cy="1077218"/>
          </a:xfrm>
          <a:prstGeom prst="rect">
            <a:avLst/>
          </a:prstGeom>
          <a:solidFill>
            <a:schemeClr val="accent4">
              <a:lumMod val="40000"/>
              <a:lumOff val="60000"/>
            </a:schemeClr>
          </a:solidFill>
        </p:spPr>
        <p:txBody>
          <a:bodyPr wrap="square" rtlCol="0">
            <a:spAutoFit/>
          </a:bodyPr>
          <a:lstStyle/>
          <a:p>
            <a:pPr algn="ctr"/>
            <a:r>
              <a:rPr lang="en-CA" sz="1600"/>
              <a:t>With only some of </a:t>
            </a:r>
            <a:r>
              <a:rPr lang="en-CA" sz="1600">
                <a:latin typeface="Consolas" panose="020B0609020204030204" pitchFamily="49" charset="0"/>
              </a:rPr>
              <a:t>Point</a:t>
            </a:r>
            <a:r>
              <a:rPr lang="en-CA" sz="1600"/>
              <a:t> implemented, we can write some useful test code. </a:t>
            </a:r>
            <a:br>
              <a:rPr lang="en-CA" sz="1600"/>
            </a:br>
            <a:r>
              <a:rPr lang="en-CA" sz="1600" b="1"/>
              <a:t>Test as you go!</a:t>
            </a:r>
          </a:p>
        </p:txBody>
      </p:sp>
      <p:sp>
        <p:nvSpPr>
          <p:cNvPr id="11" name="Arrow: Down 10">
            <a:extLst>
              <a:ext uri="{FF2B5EF4-FFF2-40B4-BE49-F238E27FC236}">
                <a16:creationId xmlns:a16="http://schemas.microsoft.com/office/drawing/2014/main" id="{14F873B4-B6B2-F4B7-7241-098F766A46BF}"/>
              </a:ext>
            </a:extLst>
          </p:cNvPr>
          <p:cNvSpPr/>
          <p:nvPr/>
        </p:nvSpPr>
        <p:spPr>
          <a:xfrm rot="10800000">
            <a:off x="9400939" y="2602490"/>
            <a:ext cx="204040" cy="3651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81A00436-DC8B-8C64-3C21-640B7F4763B7}"/>
                  </a:ext>
                </a:extLst>
              </p14:cNvPr>
              <p14:cNvContentPartPr/>
              <p14:nvPr/>
            </p14:nvContentPartPr>
            <p14:xfrm>
              <a:off x="1315080" y="1467000"/>
              <a:ext cx="10279440" cy="4957560"/>
            </p14:xfrm>
          </p:contentPart>
        </mc:Choice>
        <mc:Fallback>
          <p:pic>
            <p:nvPicPr>
              <p:cNvPr id="3" name="Ink 2">
                <a:extLst>
                  <a:ext uri="{FF2B5EF4-FFF2-40B4-BE49-F238E27FC236}">
                    <a16:creationId xmlns:a16="http://schemas.microsoft.com/office/drawing/2014/main" id="{81A00436-DC8B-8C64-3C21-640B7F4763B7}"/>
                  </a:ext>
                </a:extLst>
              </p:cNvPr>
              <p:cNvPicPr/>
              <p:nvPr/>
            </p:nvPicPr>
            <p:blipFill>
              <a:blip r:embed="rId3"/>
              <a:stretch>
                <a:fillRect/>
              </a:stretch>
            </p:blipFill>
            <p:spPr>
              <a:xfrm>
                <a:off x="1305720" y="1457640"/>
                <a:ext cx="10298160" cy="4976280"/>
              </a:xfrm>
              <a:prstGeom prst="rect">
                <a:avLst/>
              </a:prstGeom>
            </p:spPr>
          </p:pic>
        </mc:Fallback>
      </mc:AlternateContent>
    </p:spTree>
    <p:extLst>
      <p:ext uri="{BB962C8B-B14F-4D97-AF65-F5344CB8AC3E}">
        <p14:creationId xmlns:p14="http://schemas.microsoft.com/office/powerpoint/2010/main" val="41211723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a:t>Implementing an (x, y) point class</a:t>
            </a:r>
            <a:endParaRPr lang="en-AU"/>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43</a:t>
            </a:fld>
            <a:endParaRPr lang="en-AU"/>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1688602"/>
            <a:ext cx="6869336" cy="3970318"/>
          </a:xfrm>
          <a:prstGeom prst="rect">
            <a:avLst/>
          </a:prstGeom>
          <a:noFill/>
          <a:ln>
            <a:solidFill>
              <a:srgbClr val="FF0000"/>
            </a:solidFill>
          </a:ln>
        </p:spPr>
        <p:txBody>
          <a:bodyPr wrap="square" rtlCol="0">
            <a:spAutoFit/>
          </a:bodyPr>
          <a:lstStyle/>
          <a:p>
            <a:r>
              <a:rPr lang="en-US">
                <a:latin typeface="Consolas" panose="020B0609020204030204" pitchFamily="49" charset="0"/>
              </a:rPr>
              <a:t>struct Point</a:t>
            </a:r>
          </a:p>
          <a:p>
            <a:r>
              <a:rPr lang="en-US">
                <a:latin typeface="Consolas" panose="020B0609020204030204" pitchFamily="49" charset="0"/>
              </a:rPr>
              <a:t>{</a:t>
            </a:r>
          </a:p>
          <a:p>
            <a:r>
              <a:rPr lang="en-US">
                <a:latin typeface="Consolas" panose="020B0609020204030204" pitchFamily="49" charset="0"/>
              </a:rPr>
              <a:t>   // ...</a:t>
            </a:r>
          </a:p>
          <a:p>
            <a:endParaRPr lang="en-US">
              <a:latin typeface="Consolas" panose="020B0609020204030204" pitchFamily="49" charset="0"/>
            </a:endParaRPr>
          </a:p>
          <a:p>
            <a:r>
              <a:rPr lang="en-US">
                <a:latin typeface="Consolas" panose="020B0609020204030204" pitchFamily="49" charset="0"/>
              </a:rPr>
              <a:t>    bool </a:t>
            </a:r>
            <a:r>
              <a:rPr lang="en-US" err="1">
                <a:latin typeface="Consolas" panose="020B0609020204030204" pitchFamily="49" charset="0"/>
              </a:rPr>
              <a:t>same_as</a:t>
            </a:r>
            <a:r>
              <a:rPr lang="en-US">
                <a:latin typeface="Consolas" panose="020B0609020204030204" pitchFamily="49" charset="0"/>
              </a:rPr>
              <a:t>(const Point &amp;other) const</a:t>
            </a:r>
          </a:p>
          <a:p>
            <a:r>
              <a:rPr lang="en-US">
                <a:latin typeface="Consolas" panose="020B0609020204030204" pitchFamily="49" charset="0"/>
              </a:rPr>
              <a:t>    {</a:t>
            </a:r>
          </a:p>
          <a:p>
            <a:r>
              <a:rPr lang="en-US">
                <a:latin typeface="Consolas" panose="020B0609020204030204" pitchFamily="49" charset="0"/>
              </a:rPr>
              <a:t>        return x == </a:t>
            </a:r>
            <a:r>
              <a:rPr lang="en-US" err="1">
                <a:latin typeface="Consolas" panose="020B0609020204030204" pitchFamily="49" charset="0"/>
              </a:rPr>
              <a:t>other.x</a:t>
            </a:r>
            <a:r>
              <a:rPr lang="en-US">
                <a:latin typeface="Consolas" panose="020B0609020204030204" pitchFamily="49" charset="0"/>
              </a:rPr>
              <a:t> &amp;&amp; y == </a:t>
            </a:r>
            <a:r>
              <a:rPr lang="en-US" err="1">
                <a:latin typeface="Consolas" panose="020B0609020204030204" pitchFamily="49" charset="0"/>
              </a:rPr>
              <a:t>other.y</a:t>
            </a:r>
            <a:r>
              <a:rPr lang="en-US">
                <a:latin typeface="Consolas" panose="020B0609020204030204" pitchFamily="49" charset="0"/>
              </a:rPr>
              <a:t>;</a:t>
            </a:r>
          </a:p>
          <a:p>
            <a:r>
              <a:rPr lang="en-US">
                <a:latin typeface="Consolas" panose="020B0609020204030204" pitchFamily="49" charset="0"/>
              </a:rPr>
              <a:t>    }</a:t>
            </a:r>
          </a:p>
          <a:p>
            <a:endParaRPr lang="en-US">
              <a:latin typeface="Consolas" panose="020B0609020204030204" pitchFamily="49" charset="0"/>
            </a:endParaRPr>
          </a:p>
          <a:p>
            <a:r>
              <a:rPr lang="en-US">
                <a:latin typeface="Consolas" panose="020B0609020204030204" pitchFamily="49" charset="0"/>
              </a:rPr>
              <a:t>    bool </a:t>
            </a:r>
            <a:r>
              <a:rPr lang="en-US">
                <a:solidFill>
                  <a:srgbClr val="FF0000"/>
                </a:solidFill>
                <a:latin typeface="Consolas" panose="020B0609020204030204" pitchFamily="49" charset="0"/>
              </a:rPr>
              <a:t>operator==</a:t>
            </a:r>
            <a:r>
              <a:rPr lang="en-US">
                <a:latin typeface="Consolas" panose="020B0609020204030204" pitchFamily="49" charset="0"/>
              </a:rPr>
              <a:t>(const Point &amp;other) const</a:t>
            </a:r>
          </a:p>
          <a:p>
            <a:r>
              <a:rPr lang="en-US">
                <a:latin typeface="Consolas" panose="020B0609020204030204" pitchFamily="49" charset="0"/>
              </a:rPr>
              <a:t>    {</a:t>
            </a:r>
          </a:p>
          <a:p>
            <a:r>
              <a:rPr lang="en-US">
                <a:latin typeface="Consolas" panose="020B0609020204030204" pitchFamily="49" charset="0"/>
              </a:rPr>
              <a:t>        return </a:t>
            </a:r>
            <a:r>
              <a:rPr lang="en-US" err="1">
                <a:latin typeface="Consolas" panose="020B0609020204030204" pitchFamily="49" charset="0"/>
              </a:rPr>
              <a:t>same_as</a:t>
            </a:r>
            <a:r>
              <a:rPr lang="en-US">
                <a:latin typeface="Consolas" panose="020B0609020204030204" pitchFamily="49" charset="0"/>
              </a:rPr>
              <a:t>(other);</a:t>
            </a:r>
          </a:p>
          <a:p>
            <a:r>
              <a:rPr lang="en-US">
                <a:latin typeface="Consolas" panose="020B0609020204030204" pitchFamily="49" charset="0"/>
              </a:rPr>
              <a:t>    }</a:t>
            </a:r>
          </a:p>
          <a:p>
            <a:r>
              <a:rPr lang="en-US">
                <a:latin typeface="Consolas" panose="020B0609020204030204" pitchFamily="49" charset="0"/>
              </a:rPr>
              <a:t>};</a:t>
            </a:r>
          </a:p>
        </p:txBody>
      </p:sp>
      <p:sp>
        <p:nvSpPr>
          <p:cNvPr id="9" name="TextBox 8">
            <a:extLst>
              <a:ext uri="{FF2B5EF4-FFF2-40B4-BE49-F238E27FC236}">
                <a16:creationId xmlns:a16="http://schemas.microsoft.com/office/drawing/2014/main" id="{F381F6AF-9F05-484B-FE44-CA09B4A9F33F}"/>
              </a:ext>
            </a:extLst>
          </p:cNvPr>
          <p:cNvSpPr txBox="1"/>
          <p:nvPr/>
        </p:nvSpPr>
        <p:spPr>
          <a:xfrm>
            <a:off x="6915937" y="1484027"/>
            <a:ext cx="5001491" cy="646331"/>
          </a:xfrm>
          <a:prstGeom prst="rect">
            <a:avLst/>
          </a:prstGeom>
          <a:solidFill>
            <a:schemeClr val="bg1"/>
          </a:solidFill>
          <a:ln>
            <a:solidFill>
              <a:srgbClr val="92D050"/>
            </a:solidFill>
          </a:ln>
        </p:spPr>
        <p:txBody>
          <a:bodyPr wrap="square" rtlCol="0">
            <a:spAutoFit/>
          </a:bodyPr>
          <a:lstStyle/>
          <a:p>
            <a:r>
              <a:rPr lang="en-US" sz="1200">
                <a:latin typeface="Consolas" panose="020B0609020204030204" pitchFamily="49" charset="0"/>
              </a:rPr>
              <a:t>assert(a == a);</a:t>
            </a:r>
          </a:p>
          <a:p>
            <a:r>
              <a:rPr lang="en-US" sz="1200">
                <a:latin typeface="Consolas" panose="020B0609020204030204" pitchFamily="49" charset="0"/>
              </a:rPr>
              <a:t>assert(a == b);</a:t>
            </a:r>
          </a:p>
          <a:p>
            <a:r>
              <a:rPr lang="en-US" sz="1200">
                <a:latin typeface="Consolas" panose="020B0609020204030204" pitchFamily="49" charset="0"/>
              </a:rPr>
              <a:t>assert(b == a);</a:t>
            </a:r>
          </a:p>
        </p:txBody>
      </p:sp>
      <p:sp>
        <p:nvSpPr>
          <p:cNvPr id="10" name="TextBox 9">
            <a:extLst>
              <a:ext uri="{FF2B5EF4-FFF2-40B4-BE49-F238E27FC236}">
                <a16:creationId xmlns:a16="http://schemas.microsoft.com/office/drawing/2014/main" id="{565CC11C-8D21-E4F9-55EB-880B3DE45EB1}"/>
              </a:ext>
            </a:extLst>
          </p:cNvPr>
          <p:cNvSpPr txBox="1"/>
          <p:nvPr/>
        </p:nvSpPr>
        <p:spPr>
          <a:xfrm>
            <a:off x="7047869" y="2710651"/>
            <a:ext cx="2634253" cy="1077218"/>
          </a:xfrm>
          <a:prstGeom prst="rect">
            <a:avLst/>
          </a:prstGeom>
          <a:solidFill>
            <a:schemeClr val="accent4">
              <a:lumMod val="40000"/>
              <a:lumOff val="60000"/>
            </a:schemeClr>
          </a:solidFill>
        </p:spPr>
        <p:txBody>
          <a:bodyPr wrap="square" rtlCol="0">
            <a:spAutoFit/>
          </a:bodyPr>
          <a:lstStyle/>
          <a:p>
            <a:pPr algn="ctr"/>
            <a:r>
              <a:rPr lang="en-CA" sz="1600"/>
              <a:t>With only some of </a:t>
            </a:r>
            <a:r>
              <a:rPr lang="en-CA" sz="1600">
                <a:latin typeface="Consolas" panose="020B0609020204030204" pitchFamily="49" charset="0"/>
              </a:rPr>
              <a:t>Point</a:t>
            </a:r>
            <a:r>
              <a:rPr lang="en-CA" sz="1600"/>
              <a:t> implemented, we can write some useful test code. </a:t>
            </a:r>
            <a:br>
              <a:rPr lang="en-CA" sz="1600"/>
            </a:br>
            <a:r>
              <a:rPr lang="en-CA" sz="1600" b="1"/>
              <a:t>Test as you go!</a:t>
            </a:r>
          </a:p>
        </p:txBody>
      </p:sp>
      <p:sp>
        <p:nvSpPr>
          <p:cNvPr id="11" name="Arrow: Down 10">
            <a:extLst>
              <a:ext uri="{FF2B5EF4-FFF2-40B4-BE49-F238E27FC236}">
                <a16:creationId xmlns:a16="http://schemas.microsoft.com/office/drawing/2014/main" id="{14F873B4-B6B2-F4B7-7241-098F766A46BF}"/>
              </a:ext>
            </a:extLst>
          </p:cNvPr>
          <p:cNvSpPr/>
          <p:nvPr/>
        </p:nvSpPr>
        <p:spPr>
          <a:xfrm rot="10800000">
            <a:off x="8123802" y="2269847"/>
            <a:ext cx="204040" cy="3651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extBox 2">
            <a:extLst>
              <a:ext uri="{FF2B5EF4-FFF2-40B4-BE49-F238E27FC236}">
                <a16:creationId xmlns:a16="http://schemas.microsoft.com/office/drawing/2014/main" id="{3B7EDC85-3CBF-FEFD-F5F8-7EEEFF4A7F0A}"/>
              </a:ext>
            </a:extLst>
          </p:cNvPr>
          <p:cNvSpPr txBox="1"/>
          <p:nvPr/>
        </p:nvSpPr>
        <p:spPr>
          <a:xfrm>
            <a:off x="2356216" y="5467819"/>
            <a:ext cx="2634253" cy="1323439"/>
          </a:xfrm>
          <a:prstGeom prst="rect">
            <a:avLst/>
          </a:prstGeom>
          <a:solidFill>
            <a:schemeClr val="accent4">
              <a:lumMod val="40000"/>
              <a:lumOff val="60000"/>
            </a:schemeClr>
          </a:solidFill>
        </p:spPr>
        <p:txBody>
          <a:bodyPr wrap="square" rtlCol="0">
            <a:spAutoFit/>
          </a:bodyPr>
          <a:lstStyle/>
          <a:p>
            <a:pPr algn="ctr"/>
            <a:r>
              <a:rPr lang="en-CA" sz="1600"/>
              <a:t>C++ lets you create your own versions of the </a:t>
            </a:r>
            <a:r>
              <a:rPr lang="en-CA" sz="1600">
                <a:latin typeface="Consolas" panose="020B0609020204030204" pitchFamily="49" charset="0"/>
              </a:rPr>
              <a:t>==</a:t>
            </a:r>
            <a:r>
              <a:rPr lang="en-CA" sz="1600"/>
              <a:t> operator specific to a class. This can make it easier to read code that uses </a:t>
            </a:r>
            <a:r>
              <a:rPr lang="en-CA" sz="1600">
                <a:latin typeface="Consolas" panose="020B0609020204030204" pitchFamily="49" charset="0"/>
              </a:rPr>
              <a:t>Point</a:t>
            </a:r>
            <a:r>
              <a:rPr lang="en-CA" sz="1600"/>
              <a:t>.</a:t>
            </a:r>
            <a:endParaRPr lang="en-CA" sz="1600" b="1"/>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1F881D86-F5EC-07B9-A156-2AB7BBF46E15}"/>
                  </a:ext>
                </a:extLst>
              </p14:cNvPr>
              <p14:cNvContentPartPr/>
              <p14:nvPr/>
            </p14:nvContentPartPr>
            <p14:xfrm>
              <a:off x="1960200" y="1212480"/>
              <a:ext cx="8713440" cy="4304160"/>
            </p14:xfrm>
          </p:contentPart>
        </mc:Choice>
        <mc:Fallback>
          <p:pic>
            <p:nvPicPr>
              <p:cNvPr id="6" name="Ink 5">
                <a:extLst>
                  <a:ext uri="{FF2B5EF4-FFF2-40B4-BE49-F238E27FC236}">
                    <a16:creationId xmlns:a16="http://schemas.microsoft.com/office/drawing/2014/main" id="{1F881D86-F5EC-07B9-A156-2AB7BBF46E15}"/>
                  </a:ext>
                </a:extLst>
              </p:cNvPr>
              <p:cNvPicPr/>
              <p:nvPr/>
            </p:nvPicPr>
            <p:blipFill>
              <a:blip r:embed="rId3"/>
              <a:stretch>
                <a:fillRect/>
              </a:stretch>
            </p:blipFill>
            <p:spPr>
              <a:xfrm>
                <a:off x="1950840" y="1203120"/>
                <a:ext cx="8732160" cy="4322880"/>
              </a:xfrm>
              <a:prstGeom prst="rect">
                <a:avLst/>
              </a:prstGeom>
            </p:spPr>
          </p:pic>
        </mc:Fallback>
      </mc:AlternateContent>
    </p:spTree>
    <p:extLst>
      <p:ext uri="{BB962C8B-B14F-4D97-AF65-F5344CB8AC3E}">
        <p14:creationId xmlns:p14="http://schemas.microsoft.com/office/powerpoint/2010/main" val="28096525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a:t>Implementing an (x, y) point class</a:t>
            </a:r>
            <a:endParaRPr lang="en-AU"/>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44</a:t>
            </a:fld>
            <a:endParaRPr lang="en-AU"/>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1688602"/>
            <a:ext cx="6869336" cy="5078313"/>
          </a:xfrm>
          <a:prstGeom prst="rect">
            <a:avLst/>
          </a:prstGeom>
          <a:noFill/>
          <a:ln>
            <a:solidFill>
              <a:srgbClr val="FF0000"/>
            </a:solidFill>
          </a:ln>
        </p:spPr>
        <p:txBody>
          <a:bodyPr wrap="square" rtlCol="0">
            <a:spAutoFit/>
          </a:bodyPr>
          <a:lstStyle/>
          <a:p>
            <a:r>
              <a:rPr lang="en-US">
                <a:latin typeface="Consolas" panose="020B0609020204030204" pitchFamily="49" charset="0"/>
              </a:rPr>
              <a:t>struct Point</a:t>
            </a:r>
          </a:p>
          <a:p>
            <a:r>
              <a:rPr lang="en-US">
                <a:latin typeface="Consolas" panose="020B0609020204030204" pitchFamily="49" charset="0"/>
              </a:rPr>
              <a:t>{</a:t>
            </a:r>
          </a:p>
          <a:p>
            <a:r>
              <a:rPr lang="en-US">
                <a:latin typeface="Consolas" panose="020B0609020204030204" pitchFamily="49" charset="0"/>
              </a:rPr>
              <a:t>   // ...</a:t>
            </a:r>
          </a:p>
          <a:p>
            <a:endParaRPr lang="en-US">
              <a:latin typeface="Consolas" panose="020B0609020204030204" pitchFamily="49" charset="0"/>
            </a:endParaRPr>
          </a:p>
          <a:p>
            <a:r>
              <a:rPr lang="en-US">
                <a:latin typeface="Consolas" panose="020B0609020204030204" pitchFamily="49" charset="0"/>
              </a:rPr>
              <a:t>    bool </a:t>
            </a:r>
            <a:r>
              <a:rPr lang="en-US" err="1">
                <a:latin typeface="Consolas" panose="020B0609020204030204" pitchFamily="49" charset="0"/>
              </a:rPr>
              <a:t>same_as</a:t>
            </a:r>
            <a:r>
              <a:rPr lang="en-US">
                <a:latin typeface="Consolas" panose="020B0609020204030204" pitchFamily="49" charset="0"/>
              </a:rPr>
              <a:t>(const Point &amp;other) const</a:t>
            </a:r>
          </a:p>
          <a:p>
            <a:r>
              <a:rPr lang="en-US">
                <a:latin typeface="Consolas" panose="020B0609020204030204" pitchFamily="49" charset="0"/>
              </a:rPr>
              <a:t>    {</a:t>
            </a:r>
          </a:p>
          <a:p>
            <a:r>
              <a:rPr lang="en-US">
                <a:latin typeface="Consolas" panose="020B0609020204030204" pitchFamily="49" charset="0"/>
              </a:rPr>
              <a:t>        return x == </a:t>
            </a:r>
            <a:r>
              <a:rPr lang="en-US" err="1">
                <a:latin typeface="Consolas" panose="020B0609020204030204" pitchFamily="49" charset="0"/>
              </a:rPr>
              <a:t>other.x</a:t>
            </a:r>
            <a:r>
              <a:rPr lang="en-US">
                <a:latin typeface="Consolas" panose="020B0609020204030204" pitchFamily="49" charset="0"/>
              </a:rPr>
              <a:t> &amp;&amp; y == </a:t>
            </a:r>
            <a:r>
              <a:rPr lang="en-US" err="1">
                <a:latin typeface="Consolas" panose="020B0609020204030204" pitchFamily="49" charset="0"/>
              </a:rPr>
              <a:t>other.y</a:t>
            </a:r>
            <a:r>
              <a:rPr lang="en-US">
                <a:latin typeface="Consolas" panose="020B0609020204030204" pitchFamily="49" charset="0"/>
              </a:rPr>
              <a:t>;</a:t>
            </a:r>
          </a:p>
          <a:p>
            <a:r>
              <a:rPr lang="en-US">
                <a:latin typeface="Consolas" panose="020B0609020204030204" pitchFamily="49" charset="0"/>
              </a:rPr>
              <a:t>    }</a:t>
            </a:r>
          </a:p>
          <a:p>
            <a:endParaRPr lang="en-US">
              <a:latin typeface="Consolas" panose="020B0609020204030204" pitchFamily="49" charset="0"/>
            </a:endParaRPr>
          </a:p>
          <a:p>
            <a:r>
              <a:rPr lang="en-US">
                <a:latin typeface="Consolas" panose="020B0609020204030204" pitchFamily="49" charset="0"/>
              </a:rPr>
              <a:t>    bool </a:t>
            </a:r>
            <a:r>
              <a:rPr lang="en-US">
                <a:solidFill>
                  <a:srgbClr val="FF0000"/>
                </a:solidFill>
                <a:latin typeface="Consolas" panose="020B0609020204030204" pitchFamily="49" charset="0"/>
              </a:rPr>
              <a:t>operator==</a:t>
            </a:r>
            <a:r>
              <a:rPr lang="en-US">
                <a:latin typeface="Consolas" panose="020B0609020204030204" pitchFamily="49" charset="0"/>
              </a:rPr>
              <a:t>(const Point &amp;other) const</a:t>
            </a:r>
          </a:p>
          <a:p>
            <a:r>
              <a:rPr lang="en-US">
                <a:latin typeface="Consolas" panose="020B0609020204030204" pitchFamily="49" charset="0"/>
              </a:rPr>
              <a:t>    {</a:t>
            </a:r>
          </a:p>
          <a:p>
            <a:r>
              <a:rPr lang="en-US">
                <a:latin typeface="Consolas" panose="020B0609020204030204" pitchFamily="49" charset="0"/>
              </a:rPr>
              <a:t>        return </a:t>
            </a:r>
            <a:r>
              <a:rPr lang="en-US" err="1">
                <a:latin typeface="Consolas" panose="020B0609020204030204" pitchFamily="49" charset="0"/>
              </a:rPr>
              <a:t>same_as</a:t>
            </a:r>
            <a:r>
              <a:rPr lang="en-US">
                <a:latin typeface="Consolas" panose="020B0609020204030204" pitchFamily="49" charset="0"/>
              </a:rPr>
              <a:t>(other);</a:t>
            </a:r>
          </a:p>
          <a:p>
            <a:r>
              <a:rPr lang="en-US">
                <a:latin typeface="Consolas" panose="020B0609020204030204" pitchFamily="49" charset="0"/>
              </a:rPr>
              <a:t>    }</a:t>
            </a:r>
          </a:p>
          <a:p>
            <a:endParaRPr lang="en-US">
              <a:latin typeface="Consolas" panose="020B0609020204030204" pitchFamily="49" charset="0"/>
            </a:endParaRPr>
          </a:p>
          <a:p>
            <a:r>
              <a:rPr lang="en-US">
                <a:latin typeface="Consolas" panose="020B0609020204030204" pitchFamily="49" charset="0"/>
              </a:rPr>
              <a:t>    bool </a:t>
            </a:r>
            <a:r>
              <a:rPr lang="en-US">
                <a:solidFill>
                  <a:srgbClr val="FF0000"/>
                </a:solidFill>
                <a:latin typeface="Consolas" panose="020B0609020204030204" pitchFamily="49" charset="0"/>
              </a:rPr>
              <a:t>operator!=</a:t>
            </a:r>
            <a:r>
              <a:rPr lang="en-US">
                <a:latin typeface="Consolas" panose="020B0609020204030204" pitchFamily="49" charset="0"/>
              </a:rPr>
              <a:t>(const Point &amp;other) const {</a:t>
            </a:r>
          </a:p>
          <a:p>
            <a:r>
              <a:rPr lang="en-US">
                <a:latin typeface="Consolas" panose="020B0609020204030204" pitchFamily="49" charset="0"/>
              </a:rPr>
              <a:t>        return !</a:t>
            </a:r>
            <a:r>
              <a:rPr lang="en-US" err="1">
                <a:latin typeface="Consolas" panose="020B0609020204030204" pitchFamily="49" charset="0"/>
              </a:rPr>
              <a:t>same_as</a:t>
            </a:r>
            <a:r>
              <a:rPr lang="en-US">
                <a:latin typeface="Consolas" panose="020B0609020204030204" pitchFamily="49" charset="0"/>
              </a:rPr>
              <a:t>(other);</a:t>
            </a:r>
          </a:p>
          <a:p>
            <a:r>
              <a:rPr lang="en-US">
                <a:latin typeface="Consolas" panose="020B0609020204030204" pitchFamily="49" charset="0"/>
              </a:rPr>
              <a:t>    }</a:t>
            </a:r>
          </a:p>
          <a:p>
            <a:r>
              <a:rPr lang="en-US">
                <a:latin typeface="Consolas" panose="020B0609020204030204" pitchFamily="49" charset="0"/>
              </a:rPr>
              <a:t>};</a:t>
            </a:r>
          </a:p>
        </p:txBody>
      </p:sp>
      <p:sp>
        <p:nvSpPr>
          <p:cNvPr id="9" name="TextBox 8">
            <a:extLst>
              <a:ext uri="{FF2B5EF4-FFF2-40B4-BE49-F238E27FC236}">
                <a16:creationId xmlns:a16="http://schemas.microsoft.com/office/drawing/2014/main" id="{F381F6AF-9F05-484B-FE44-CA09B4A9F33F}"/>
              </a:ext>
            </a:extLst>
          </p:cNvPr>
          <p:cNvSpPr txBox="1"/>
          <p:nvPr/>
        </p:nvSpPr>
        <p:spPr>
          <a:xfrm>
            <a:off x="6915937" y="1484027"/>
            <a:ext cx="5001491" cy="1015663"/>
          </a:xfrm>
          <a:prstGeom prst="rect">
            <a:avLst/>
          </a:prstGeom>
          <a:solidFill>
            <a:schemeClr val="bg1"/>
          </a:solidFill>
          <a:ln>
            <a:solidFill>
              <a:srgbClr val="92D050"/>
            </a:solidFill>
          </a:ln>
        </p:spPr>
        <p:txBody>
          <a:bodyPr wrap="square" rtlCol="0">
            <a:spAutoFit/>
          </a:bodyPr>
          <a:lstStyle/>
          <a:p>
            <a:r>
              <a:rPr lang="en-US" sz="1200">
                <a:latin typeface="Consolas" panose="020B0609020204030204" pitchFamily="49" charset="0"/>
              </a:rPr>
              <a:t>assert(a == a);</a:t>
            </a:r>
          </a:p>
          <a:p>
            <a:r>
              <a:rPr lang="en-US" sz="1200">
                <a:latin typeface="Consolas" panose="020B0609020204030204" pitchFamily="49" charset="0"/>
              </a:rPr>
              <a:t>assert(a == b);</a:t>
            </a:r>
          </a:p>
          <a:p>
            <a:r>
              <a:rPr lang="en-US" sz="1200">
                <a:latin typeface="Consolas" panose="020B0609020204030204" pitchFamily="49" charset="0"/>
              </a:rPr>
              <a:t>assert(b == a);</a:t>
            </a:r>
            <a:br>
              <a:rPr lang="en-US" sz="1200">
                <a:latin typeface="Consolas" panose="020B0609020204030204" pitchFamily="49" charset="0"/>
              </a:rPr>
            </a:br>
            <a:r>
              <a:rPr lang="en-US" sz="1200">
                <a:latin typeface="Consolas" panose="020B0609020204030204" pitchFamily="49" charset="0"/>
              </a:rPr>
              <a:t>assert(a != origin);</a:t>
            </a:r>
          </a:p>
          <a:p>
            <a:r>
              <a:rPr lang="en-US" sz="1200">
                <a:latin typeface="Consolas" panose="020B0609020204030204" pitchFamily="49" charset="0"/>
              </a:rPr>
              <a:t>assert(origin != a);</a:t>
            </a:r>
          </a:p>
        </p:txBody>
      </p:sp>
      <p:sp>
        <p:nvSpPr>
          <p:cNvPr id="10" name="TextBox 9">
            <a:extLst>
              <a:ext uri="{FF2B5EF4-FFF2-40B4-BE49-F238E27FC236}">
                <a16:creationId xmlns:a16="http://schemas.microsoft.com/office/drawing/2014/main" id="{565CC11C-8D21-E4F9-55EB-880B3DE45EB1}"/>
              </a:ext>
            </a:extLst>
          </p:cNvPr>
          <p:cNvSpPr txBox="1"/>
          <p:nvPr/>
        </p:nvSpPr>
        <p:spPr>
          <a:xfrm>
            <a:off x="7178228" y="3014165"/>
            <a:ext cx="2634253" cy="1077218"/>
          </a:xfrm>
          <a:prstGeom prst="rect">
            <a:avLst/>
          </a:prstGeom>
          <a:solidFill>
            <a:schemeClr val="accent4">
              <a:lumMod val="40000"/>
              <a:lumOff val="60000"/>
            </a:schemeClr>
          </a:solidFill>
        </p:spPr>
        <p:txBody>
          <a:bodyPr wrap="square" rtlCol="0">
            <a:spAutoFit/>
          </a:bodyPr>
          <a:lstStyle/>
          <a:p>
            <a:pPr algn="ctr"/>
            <a:r>
              <a:rPr lang="en-CA" sz="1600"/>
              <a:t>With only some of </a:t>
            </a:r>
            <a:r>
              <a:rPr lang="en-CA" sz="1600">
                <a:latin typeface="Consolas" panose="020B0609020204030204" pitchFamily="49" charset="0"/>
              </a:rPr>
              <a:t>Point</a:t>
            </a:r>
            <a:r>
              <a:rPr lang="en-CA" sz="1600"/>
              <a:t> implemented, we can write some useful test code. </a:t>
            </a:r>
            <a:br>
              <a:rPr lang="en-CA" sz="1600"/>
            </a:br>
            <a:r>
              <a:rPr lang="en-CA" sz="1600" b="1"/>
              <a:t>Test as you go!</a:t>
            </a:r>
          </a:p>
        </p:txBody>
      </p:sp>
      <p:sp>
        <p:nvSpPr>
          <p:cNvPr id="11" name="Arrow: Down 10">
            <a:extLst>
              <a:ext uri="{FF2B5EF4-FFF2-40B4-BE49-F238E27FC236}">
                <a16:creationId xmlns:a16="http://schemas.microsoft.com/office/drawing/2014/main" id="{14F873B4-B6B2-F4B7-7241-098F766A46BF}"/>
              </a:ext>
            </a:extLst>
          </p:cNvPr>
          <p:cNvSpPr/>
          <p:nvPr/>
        </p:nvSpPr>
        <p:spPr>
          <a:xfrm rot="10800000">
            <a:off x="8254161" y="2573361"/>
            <a:ext cx="204040" cy="3651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91BB5DDB-FAB7-25E6-F6D7-AB1B1D2E9CCC}"/>
                  </a:ext>
                </a:extLst>
              </p14:cNvPr>
              <p14:cNvContentPartPr/>
              <p14:nvPr/>
            </p14:nvContentPartPr>
            <p14:xfrm>
              <a:off x="6847560" y="1896480"/>
              <a:ext cx="4856760" cy="4723200"/>
            </p14:xfrm>
          </p:contentPart>
        </mc:Choice>
        <mc:Fallback>
          <p:pic>
            <p:nvPicPr>
              <p:cNvPr id="3" name="Ink 2">
                <a:extLst>
                  <a:ext uri="{FF2B5EF4-FFF2-40B4-BE49-F238E27FC236}">
                    <a16:creationId xmlns:a16="http://schemas.microsoft.com/office/drawing/2014/main" id="{91BB5DDB-FAB7-25E6-F6D7-AB1B1D2E9CCC}"/>
                  </a:ext>
                </a:extLst>
              </p:cNvPr>
              <p:cNvPicPr/>
              <p:nvPr/>
            </p:nvPicPr>
            <p:blipFill>
              <a:blip r:embed="rId3"/>
              <a:stretch>
                <a:fillRect/>
              </a:stretch>
            </p:blipFill>
            <p:spPr>
              <a:xfrm>
                <a:off x="6838200" y="1887120"/>
                <a:ext cx="4875480" cy="4741920"/>
              </a:xfrm>
              <a:prstGeom prst="rect">
                <a:avLst/>
              </a:prstGeom>
            </p:spPr>
          </p:pic>
        </mc:Fallback>
      </mc:AlternateContent>
    </p:spTree>
    <p:extLst>
      <p:ext uri="{BB962C8B-B14F-4D97-AF65-F5344CB8AC3E}">
        <p14:creationId xmlns:p14="http://schemas.microsoft.com/office/powerpoint/2010/main" val="15272979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a:t>Implementing an (x, y) point class</a:t>
            </a:r>
            <a:endParaRPr lang="en-AU"/>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45</a:t>
            </a:fld>
            <a:endParaRPr lang="en-AU"/>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1688602"/>
            <a:ext cx="6869336" cy="2585323"/>
          </a:xfrm>
          <a:prstGeom prst="rect">
            <a:avLst/>
          </a:prstGeom>
          <a:noFill/>
          <a:ln>
            <a:solidFill>
              <a:srgbClr val="FF0000"/>
            </a:solidFill>
          </a:ln>
        </p:spPr>
        <p:txBody>
          <a:bodyPr wrap="square" rtlCol="0">
            <a:spAutoFit/>
          </a:bodyPr>
          <a:lstStyle/>
          <a:p>
            <a:r>
              <a:rPr lang="en-US">
                <a:latin typeface="Consolas" panose="020B0609020204030204" pitchFamily="49" charset="0"/>
              </a:rPr>
              <a:t>struct Point</a:t>
            </a:r>
          </a:p>
          <a:p>
            <a:r>
              <a:rPr lang="en-US">
                <a:latin typeface="Consolas" panose="020B0609020204030204" pitchFamily="49" charset="0"/>
              </a:rPr>
              <a:t>{</a:t>
            </a:r>
          </a:p>
          <a:p>
            <a:r>
              <a:rPr lang="en-US">
                <a:latin typeface="Consolas" panose="020B0609020204030204" pitchFamily="49" charset="0"/>
              </a:rPr>
              <a:t>   // ...</a:t>
            </a:r>
          </a:p>
          <a:p>
            <a:br>
              <a:rPr lang="en-US">
                <a:latin typeface="Consolas" panose="020B0609020204030204" pitchFamily="49" charset="0"/>
              </a:rPr>
            </a:br>
            <a:r>
              <a:rPr lang="en-US">
                <a:latin typeface="Consolas" panose="020B0609020204030204" pitchFamily="49" charset="0"/>
              </a:rPr>
              <a:t>    Point operator+(const Point &amp;other) const</a:t>
            </a:r>
          </a:p>
          <a:p>
            <a:r>
              <a:rPr lang="en-US">
                <a:latin typeface="Consolas" panose="020B0609020204030204" pitchFamily="49" charset="0"/>
              </a:rPr>
              <a:t>    {</a:t>
            </a:r>
          </a:p>
          <a:p>
            <a:r>
              <a:rPr lang="en-US">
                <a:latin typeface="Consolas" panose="020B0609020204030204" pitchFamily="49" charset="0"/>
              </a:rPr>
              <a:t>        return Point(x + </a:t>
            </a:r>
            <a:r>
              <a:rPr lang="en-US" err="1">
                <a:latin typeface="Consolas" panose="020B0609020204030204" pitchFamily="49" charset="0"/>
              </a:rPr>
              <a:t>other.x</a:t>
            </a:r>
            <a:r>
              <a:rPr lang="en-US">
                <a:latin typeface="Consolas" panose="020B0609020204030204" pitchFamily="49" charset="0"/>
              </a:rPr>
              <a:t>, y + </a:t>
            </a:r>
            <a:r>
              <a:rPr lang="en-US" err="1">
                <a:latin typeface="Consolas" panose="020B0609020204030204" pitchFamily="49" charset="0"/>
              </a:rPr>
              <a:t>other.y</a:t>
            </a:r>
            <a:r>
              <a:rPr lang="en-US">
                <a:latin typeface="Consolas" panose="020B0609020204030204" pitchFamily="49" charset="0"/>
              </a:rPr>
              <a:t>);</a:t>
            </a:r>
          </a:p>
          <a:p>
            <a:r>
              <a:rPr lang="en-US">
                <a:latin typeface="Consolas" panose="020B0609020204030204" pitchFamily="49" charset="0"/>
              </a:rPr>
              <a:t>    }</a:t>
            </a:r>
          </a:p>
          <a:p>
            <a:r>
              <a:rPr lang="en-US">
                <a:latin typeface="Consolas" panose="020B0609020204030204" pitchFamily="49" charset="0"/>
              </a:rPr>
              <a:t>};</a:t>
            </a:r>
          </a:p>
        </p:txBody>
      </p:sp>
      <p:sp>
        <p:nvSpPr>
          <p:cNvPr id="9" name="TextBox 8">
            <a:extLst>
              <a:ext uri="{FF2B5EF4-FFF2-40B4-BE49-F238E27FC236}">
                <a16:creationId xmlns:a16="http://schemas.microsoft.com/office/drawing/2014/main" id="{F381F6AF-9F05-484B-FE44-CA09B4A9F33F}"/>
              </a:ext>
            </a:extLst>
          </p:cNvPr>
          <p:cNvSpPr txBox="1"/>
          <p:nvPr/>
        </p:nvSpPr>
        <p:spPr>
          <a:xfrm>
            <a:off x="6915937" y="1484027"/>
            <a:ext cx="5001491" cy="1015663"/>
          </a:xfrm>
          <a:prstGeom prst="rect">
            <a:avLst/>
          </a:prstGeom>
          <a:solidFill>
            <a:schemeClr val="bg1"/>
          </a:solidFill>
          <a:ln>
            <a:solidFill>
              <a:srgbClr val="92D050"/>
            </a:solidFill>
          </a:ln>
        </p:spPr>
        <p:txBody>
          <a:bodyPr wrap="square" rtlCol="0">
            <a:spAutoFit/>
          </a:bodyPr>
          <a:lstStyle/>
          <a:p>
            <a:r>
              <a:rPr lang="en-US" sz="1200">
                <a:latin typeface="Consolas" panose="020B0609020204030204" pitchFamily="49" charset="0"/>
              </a:rPr>
              <a:t>assert(Point(1, 2) + Point(3, 4) == Point(4, 6));</a:t>
            </a:r>
          </a:p>
          <a:p>
            <a:r>
              <a:rPr lang="en-US" sz="1200">
                <a:latin typeface="Consolas" panose="020B0609020204030204" pitchFamily="49" charset="0"/>
              </a:rPr>
              <a:t>assert(Point(3, 4) + Point(1, 2) == Point(4, 6));</a:t>
            </a:r>
          </a:p>
          <a:p>
            <a:r>
              <a:rPr lang="en-US" sz="1200">
                <a:latin typeface="Consolas" panose="020B0609020204030204" pitchFamily="49" charset="0"/>
              </a:rPr>
              <a:t>assert(origin + a == a);</a:t>
            </a:r>
          </a:p>
          <a:p>
            <a:r>
              <a:rPr lang="en-US" sz="1200">
                <a:latin typeface="Consolas" panose="020B0609020204030204" pitchFamily="49" charset="0"/>
              </a:rPr>
              <a:t>assert(a + origin == a);</a:t>
            </a:r>
          </a:p>
          <a:p>
            <a:r>
              <a:rPr lang="en-US" sz="1200">
                <a:latin typeface="Consolas" panose="020B0609020204030204" pitchFamily="49" charset="0"/>
              </a:rPr>
              <a:t>assert(origin + origin == origin);</a:t>
            </a:r>
          </a:p>
        </p:txBody>
      </p:sp>
      <p:sp>
        <p:nvSpPr>
          <p:cNvPr id="10" name="TextBox 9">
            <a:extLst>
              <a:ext uri="{FF2B5EF4-FFF2-40B4-BE49-F238E27FC236}">
                <a16:creationId xmlns:a16="http://schemas.microsoft.com/office/drawing/2014/main" id="{565CC11C-8D21-E4F9-55EB-880B3DE45EB1}"/>
              </a:ext>
            </a:extLst>
          </p:cNvPr>
          <p:cNvSpPr txBox="1"/>
          <p:nvPr/>
        </p:nvSpPr>
        <p:spPr>
          <a:xfrm>
            <a:off x="7178228" y="3014165"/>
            <a:ext cx="2634253" cy="1077218"/>
          </a:xfrm>
          <a:prstGeom prst="rect">
            <a:avLst/>
          </a:prstGeom>
          <a:solidFill>
            <a:schemeClr val="accent4">
              <a:lumMod val="40000"/>
              <a:lumOff val="60000"/>
            </a:schemeClr>
          </a:solidFill>
        </p:spPr>
        <p:txBody>
          <a:bodyPr wrap="square" rtlCol="0">
            <a:spAutoFit/>
          </a:bodyPr>
          <a:lstStyle/>
          <a:p>
            <a:pPr algn="ctr"/>
            <a:r>
              <a:rPr lang="en-CA" sz="1600"/>
              <a:t>With only some of </a:t>
            </a:r>
            <a:r>
              <a:rPr lang="en-CA" sz="1600">
                <a:latin typeface="Consolas" panose="020B0609020204030204" pitchFamily="49" charset="0"/>
              </a:rPr>
              <a:t>Point</a:t>
            </a:r>
            <a:r>
              <a:rPr lang="en-CA" sz="1600"/>
              <a:t> implemented, we can write some useful test code. </a:t>
            </a:r>
            <a:br>
              <a:rPr lang="en-CA" sz="1600"/>
            </a:br>
            <a:r>
              <a:rPr lang="en-CA" sz="1600" b="1"/>
              <a:t>Test as you go!</a:t>
            </a:r>
          </a:p>
        </p:txBody>
      </p:sp>
      <p:sp>
        <p:nvSpPr>
          <p:cNvPr id="11" name="Arrow: Down 10">
            <a:extLst>
              <a:ext uri="{FF2B5EF4-FFF2-40B4-BE49-F238E27FC236}">
                <a16:creationId xmlns:a16="http://schemas.microsoft.com/office/drawing/2014/main" id="{14F873B4-B6B2-F4B7-7241-098F766A46BF}"/>
              </a:ext>
            </a:extLst>
          </p:cNvPr>
          <p:cNvSpPr/>
          <p:nvPr/>
        </p:nvSpPr>
        <p:spPr>
          <a:xfrm rot="10800000">
            <a:off x="8254161" y="2573361"/>
            <a:ext cx="204040" cy="3651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extBox 2">
            <a:extLst>
              <a:ext uri="{FF2B5EF4-FFF2-40B4-BE49-F238E27FC236}">
                <a16:creationId xmlns:a16="http://schemas.microsoft.com/office/drawing/2014/main" id="{5B147056-532B-48CE-6B98-AE2BEC5DED48}"/>
              </a:ext>
            </a:extLst>
          </p:cNvPr>
          <p:cNvSpPr txBox="1"/>
          <p:nvPr/>
        </p:nvSpPr>
        <p:spPr>
          <a:xfrm>
            <a:off x="1889570" y="3997838"/>
            <a:ext cx="2634253" cy="830997"/>
          </a:xfrm>
          <a:prstGeom prst="rect">
            <a:avLst/>
          </a:prstGeom>
          <a:solidFill>
            <a:schemeClr val="accent4">
              <a:lumMod val="40000"/>
              <a:lumOff val="60000"/>
            </a:schemeClr>
          </a:solidFill>
        </p:spPr>
        <p:txBody>
          <a:bodyPr wrap="square" rtlCol="0">
            <a:spAutoFit/>
          </a:bodyPr>
          <a:lstStyle/>
          <a:p>
            <a:pPr algn="ctr"/>
            <a:r>
              <a:rPr lang="en-CA" sz="1600"/>
              <a:t>When you add 2 Point objects the result is a brand new third Point.</a:t>
            </a:r>
            <a:endParaRPr lang="en-CA" sz="1600" b="1"/>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8DD9C441-69BE-97DB-42E2-6E4616F77A90}"/>
                  </a:ext>
                </a:extLst>
              </p14:cNvPr>
              <p14:cNvContentPartPr/>
              <p14:nvPr/>
            </p14:nvContentPartPr>
            <p14:xfrm>
              <a:off x="1031760" y="2576160"/>
              <a:ext cx="8696880" cy="4200120"/>
            </p14:xfrm>
          </p:contentPart>
        </mc:Choice>
        <mc:Fallback>
          <p:pic>
            <p:nvPicPr>
              <p:cNvPr id="6" name="Ink 5">
                <a:extLst>
                  <a:ext uri="{FF2B5EF4-FFF2-40B4-BE49-F238E27FC236}">
                    <a16:creationId xmlns:a16="http://schemas.microsoft.com/office/drawing/2014/main" id="{8DD9C441-69BE-97DB-42E2-6E4616F77A90}"/>
                  </a:ext>
                </a:extLst>
              </p:cNvPr>
              <p:cNvPicPr/>
              <p:nvPr/>
            </p:nvPicPr>
            <p:blipFill>
              <a:blip r:embed="rId3"/>
              <a:stretch>
                <a:fillRect/>
              </a:stretch>
            </p:blipFill>
            <p:spPr>
              <a:xfrm>
                <a:off x="1022400" y="2566800"/>
                <a:ext cx="8715600" cy="4218840"/>
              </a:xfrm>
              <a:prstGeom prst="rect">
                <a:avLst/>
              </a:prstGeom>
            </p:spPr>
          </p:pic>
        </mc:Fallback>
      </mc:AlternateContent>
    </p:spTree>
    <p:extLst>
      <p:ext uri="{BB962C8B-B14F-4D97-AF65-F5344CB8AC3E}">
        <p14:creationId xmlns:p14="http://schemas.microsoft.com/office/powerpoint/2010/main" val="8192289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a:t>Implementing an (x, y) point class</a:t>
            </a:r>
            <a:endParaRPr lang="en-AU"/>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46</a:t>
            </a:fld>
            <a:endParaRPr lang="en-AU"/>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1688602"/>
            <a:ext cx="6869336" cy="3139321"/>
          </a:xfrm>
          <a:prstGeom prst="rect">
            <a:avLst/>
          </a:prstGeom>
          <a:noFill/>
          <a:ln>
            <a:solidFill>
              <a:srgbClr val="FF0000"/>
            </a:solidFill>
          </a:ln>
        </p:spPr>
        <p:txBody>
          <a:bodyPr wrap="square" rtlCol="0">
            <a:spAutoFit/>
          </a:bodyPr>
          <a:lstStyle/>
          <a:p>
            <a:r>
              <a:rPr lang="en-US">
                <a:latin typeface="Consolas" panose="020B0609020204030204" pitchFamily="49" charset="0"/>
              </a:rPr>
              <a:t>struct Point</a:t>
            </a:r>
          </a:p>
          <a:p>
            <a:r>
              <a:rPr lang="en-US">
                <a:latin typeface="Consolas" panose="020B0609020204030204" pitchFamily="49" charset="0"/>
              </a:rPr>
              <a:t>{</a:t>
            </a:r>
          </a:p>
          <a:p>
            <a:r>
              <a:rPr lang="en-US">
                <a:latin typeface="Consolas" panose="020B0609020204030204" pitchFamily="49" charset="0"/>
              </a:rPr>
              <a:t>   // ...</a:t>
            </a:r>
          </a:p>
          <a:p>
            <a:br>
              <a:rPr lang="en-US">
                <a:latin typeface="Consolas" panose="020B0609020204030204" pitchFamily="49" charset="0"/>
              </a:rPr>
            </a:br>
            <a:r>
              <a:rPr lang="en-US">
                <a:latin typeface="Consolas" panose="020B0609020204030204" pitchFamily="49" charset="0"/>
              </a:rPr>
              <a:t>};</a:t>
            </a:r>
          </a:p>
          <a:p>
            <a:endParaRPr lang="en-US">
              <a:latin typeface="Consolas" panose="020B0609020204030204" pitchFamily="49" charset="0"/>
            </a:endParaRPr>
          </a:p>
          <a:p>
            <a:r>
              <a:rPr lang="en-US">
                <a:latin typeface="Consolas" panose="020B0609020204030204" pitchFamily="49" charset="0"/>
              </a:rPr>
              <a:t>Point </a:t>
            </a:r>
            <a:r>
              <a:rPr lang="en-US" err="1">
                <a:latin typeface="Consolas" panose="020B0609020204030204" pitchFamily="49" charset="0"/>
              </a:rPr>
              <a:t>furthest_from_origin</a:t>
            </a:r>
            <a:r>
              <a:rPr lang="en-US">
                <a:latin typeface="Consolas" panose="020B0609020204030204" pitchFamily="49" charset="0"/>
              </a:rPr>
              <a:t>(const vector&lt;Point&gt; &amp;pts)</a:t>
            </a:r>
          </a:p>
          <a:p>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assert(</a:t>
            </a:r>
            <a:r>
              <a:rPr lang="en-US" err="1">
                <a:latin typeface="Consolas" panose="020B0609020204030204" pitchFamily="49" charset="0"/>
              </a:rPr>
              <a:t>pts.size</a:t>
            </a:r>
            <a:r>
              <a:rPr lang="en-US">
                <a:latin typeface="Consolas" panose="020B0609020204030204" pitchFamily="49" charset="0"/>
              </a:rPr>
              <a:t>() &gt; 0);</a:t>
            </a:r>
          </a:p>
          <a:p>
            <a:endParaRPr lang="en-US">
              <a:latin typeface="Consolas" panose="020B0609020204030204" pitchFamily="49" charset="0"/>
            </a:endParaRPr>
          </a:p>
          <a:p>
            <a:r>
              <a:rPr lang="en-US">
                <a:latin typeface="Consolas" panose="020B0609020204030204" pitchFamily="49" charset="0"/>
              </a:rPr>
              <a:t>    // ???</a:t>
            </a:r>
          </a:p>
        </p:txBody>
      </p:sp>
      <p:sp>
        <p:nvSpPr>
          <p:cNvPr id="6" name="TextBox 5">
            <a:extLst>
              <a:ext uri="{FF2B5EF4-FFF2-40B4-BE49-F238E27FC236}">
                <a16:creationId xmlns:a16="http://schemas.microsoft.com/office/drawing/2014/main" id="{EE5DE073-1648-273C-0B30-A1E52C5B09B0}"/>
              </a:ext>
            </a:extLst>
          </p:cNvPr>
          <p:cNvSpPr txBox="1"/>
          <p:nvPr/>
        </p:nvSpPr>
        <p:spPr>
          <a:xfrm>
            <a:off x="5001175" y="3815419"/>
            <a:ext cx="1769289" cy="830997"/>
          </a:xfrm>
          <a:prstGeom prst="rect">
            <a:avLst/>
          </a:prstGeom>
          <a:solidFill>
            <a:schemeClr val="accent4">
              <a:lumMod val="40000"/>
              <a:lumOff val="60000"/>
            </a:schemeClr>
          </a:solidFill>
        </p:spPr>
        <p:txBody>
          <a:bodyPr wrap="square" rtlCol="0">
            <a:spAutoFit/>
          </a:bodyPr>
          <a:lstStyle/>
          <a:p>
            <a:pPr algn="ctr"/>
            <a:r>
              <a:rPr lang="en-CA" sz="1600"/>
              <a:t>How would you implement this function?</a:t>
            </a:r>
            <a:endParaRPr lang="en-CA" sz="1600" b="1"/>
          </a:p>
        </p:txBody>
      </p:sp>
      <p:sp>
        <p:nvSpPr>
          <p:cNvPr id="7" name="TextBox 6">
            <a:extLst>
              <a:ext uri="{FF2B5EF4-FFF2-40B4-BE49-F238E27FC236}">
                <a16:creationId xmlns:a16="http://schemas.microsoft.com/office/drawing/2014/main" id="{BFB063AE-F3DC-F529-32A8-B20650453FCA}"/>
              </a:ext>
            </a:extLst>
          </p:cNvPr>
          <p:cNvSpPr txBox="1"/>
          <p:nvPr/>
        </p:nvSpPr>
        <p:spPr>
          <a:xfrm>
            <a:off x="6915937" y="1484027"/>
            <a:ext cx="5001491" cy="830997"/>
          </a:xfrm>
          <a:prstGeom prst="rect">
            <a:avLst/>
          </a:prstGeom>
          <a:solidFill>
            <a:schemeClr val="bg1"/>
          </a:solidFill>
          <a:ln>
            <a:solidFill>
              <a:srgbClr val="92D050"/>
            </a:solidFill>
          </a:ln>
        </p:spPr>
        <p:txBody>
          <a:bodyPr wrap="square" rtlCol="0">
            <a:spAutoFit/>
          </a:bodyPr>
          <a:lstStyle/>
          <a:p>
            <a:r>
              <a:rPr lang="en-US" sz="1200">
                <a:latin typeface="Consolas" panose="020B0609020204030204" pitchFamily="49" charset="0"/>
              </a:rPr>
              <a:t>vector&lt;Point&gt; points = {Point(1, 2), origin, </a:t>
            </a:r>
            <a:br>
              <a:rPr lang="en-US" sz="1200">
                <a:latin typeface="Consolas" panose="020B0609020204030204" pitchFamily="49" charset="0"/>
              </a:rPr>
            </a:br>
            <a:r>
              <a:rPr lang="en-US" sz="1200">
                <a:latin typeface="Consolas" panose="020B0609020204030204" pitchFamily="49" charset="0"/>
              </a:rPr>
              <a:t>                        Point(3, 4), Point(5, -6)};</a:t>
            </a:r>
          </a:p>
          <a:p>
            <a:br>
              <a:rPr lang="en-US" sz="1200">
                <a:latin typeface="Consolas" panose="020B0609020204030204" pitchFamily="49" charset="0"/>
              </a:rPr>
            </a:br>
            <a:r>
              <a:rPr lang="en-US" sz="1200">
                <a:latin typeface="Consolas" panose="020B0609020204030204" pitchFamily="49" charset="0"/>
              </a:rPr>
              <a:t>assert(</a:t>
            </a:r>
            <a:r>
              <a:rPr lang="en-US" sz="1200" err="1">
                <a:latin typeface="Consolas" panose="020B0609020204030204" pitchFamily="49" charset="0"/>
              </a:rPr>
              <a:t>furthest_from_origin</a:t>
            </a:r>
            <a:r>
              <a:rPr lang="en-US" sz="1200">
                <a:latin typeface="Consolas" panose="020B0609020204030204" pitchFamily="49" charset="0"/>
              </a:rPr>
              <a:t>(points) == Point(5, -6));</a:t>
            </a:r>
          </a:p>
        </p:txBody>
      </p:sp>
      <p:sp>
        <p:nvSpPr>
          <p:cNvPr id="8" name="TextBox 7">
            <a:extLst>
              <a:ext uri="{FF2B5EF4-FFF2-40B4-BE49-F238E27FC236}">
                <a16:creationId xmlns:a16="http://schemas.microsoft.com/office/drawing/2014/main" id="{4BEE3093-BF17-71C4-0653-44046207B361}"/>
              </a:ext>
            </a:extLst>
          </p:cNvPr>
          <p:cNvSpPr txBox="1"/>
          <p:nvPr/>
        </p:nvSpPr>
        <p:spPr>
          <a:xfrm>
            <a:off x="8299186" y="3030589"/>
            <a:ext cx="2634253" cy="1569660"/>
          </a:xfrm>
          <a:prstGeom prst="rect">
            <a:avLst/>
          </a:prstGeom>
          <a:solidFill>
            <a:schemeClr val="accent4">
              <a:lumMod val="40000"/>
              <a:lumOff val="60000"/>
            </a:schemeClr>
          </a:solidFill>
        </p:spPr>
        <p:txBody>
          <a:bodyPr wrap="square" rtlCol="0">
            <a:spAutoFit/>
          </a:bodyPr>
          <a:lstStyle/>
          <a:p>
            <a:pPr algn="ctr"/>
            <a:r>
              <a:rPr lang="en-CA" sz="1600"/>
              <a:t>Before implementing </a:t>
            </a:r>
            <a:r>
              <a:rPr lang="en-CA" sz="1600" err="1">
                <a:latin typeface="Consolas" panose="020B0609020204030204" pitchFamily="49" charset="0"/>
              </a:rPr>
              <a:t>furthest_from_origin</a:t>
            </a:r>
            <a:r>
              <a:rPr lang="en-CA" sz="1600"/>
              <a:t>, lets write some test code to help clarify how we want to use it, and to give us an example to work with.</a:t>
            </a:r>
            <a:endParaRPr lang="en-CA" sz="1600" b="1"/>
          </a:p>
        </p:txBody>
      </p:sp>
      <p:sp>
        <p:nvSpPr>
          <p:cNvPr id="12" name="Arrow: Down 11">
            <a:extLst>
              <a:ext uri="{FF2B5EF4-FFF2-40B4-BE49-F238E27FC236}">
                <a16:creationId xmlns:a16="http://schemas.microsoft.com/office/drawing/2014/main" id="{5B75D25F-14D4-0328-8910-621378ACD01E}"/>
              </a:ext>
            </a:extLst>
          </p:cNvPr>
          <p:cNvSpPr/>
          <p:nvPr/>
        </p:nvSpPr>
        <p:spPr>
          <a:xfrm rot="10800000">
            <a:off x="9375119" y="2589785"/>
            <a:ext cx="204040" cy="3651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DE5975FB-1382-1B3B-4D3A-93EFE63A8877}"/>
                  </a:ext>
                </a:extLst>
              </p14:cNvPr>
              <p14:cNvContentPartPr/>
              <p14:nvPr/>
            </p14:nvContentPartPr>
            <p14:xfrm>
              <a:off x="512280" y="1210680"/>
              <a:ext cx="11157480" cy="2081880"/>
            </p14:xfrm>
          </p:contentPart>
        </mc:Choice>
        <mc:Fallback>
          <p:pic>
            <p:nvPicPr>
              <p:cNvPr id="3" name="Ink 2">
                <a:extLst>
                  <a:ext uri="{FF2B5EF4-FFF2-40B4-BE49-F238E27FC236}">
                    <a16:creationId xmlns:a16="http://schemas.microsoft.com/office/drawing/2014/main" id="{DE5975FB-1382-1B3B-4D3A-93EFE63A8877}"/>
                  </a:ext>
                </a:extLst>
              </p:cNvPr>
              <p:cNvPicPr/>
              <p:nvPr/>
            </p:nvPicPr>
            <p:blipFill>
              <a:blip r:embed="rId3"/>
              <a:stretch>
                <a:fillRect/>
              </a:stretch>
            </p:blipFill>
            <p:spPr>
              <a:xfrm>
                <a:off x="502920" y="1201320"/>
                <a:ext cx="11176200" cy="2100600"/>
              </a:xfrm>
              <a:prstGeom prst="rect">
                <a:avLst/>
              </a:prstGeom>
            </p:spPr>
          </p:pic>
        </mc:Fallback>
      </mc:AlternateContent>
    </p:spTree>
    <p:extLst>
      <p:ext uri="{BB962C8B-B14F-4D97-AF65-F5344CB8AC3E}">
        <p14:creationId xmlns:p14="http://schemas.microsoft.com/office/powerpoint/2010/main" val="11561564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a:xfrm>
            <a:off x="838200" y="-199319"/>
            <a:ext cx="10515600" cy="1325563"/>
          </a:xfrm>
        </p:spPr>
        <p:txBody>
          <a:bodyPr/>
          <a:lstStyle/>
          <a:p>
            <a:r>
              <a:rPr lang="en-CA"/>
              <a:t>Implementing an (x, y) point class</a:t>
            </a:r>
            <a:endParaRPr lang="en-AU"/>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47</a:t>
            </a:fld>
            <a:endParaRPr lang="en-AU"/>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839594"/>
            <a:ext cx="7353616" cy="5940088"/>
          </a:xfrm>
          <a:prstGeom prst="rect">
            <a:avLst/>
          </a:prstGeom>
          <a:noFill/>
          <a:ln>
            <a:solidFill>
              <a:srgbClr val="FF0000"/>
            </a:solidFill>
          </a:ln>
        </p:spPr>
        <p:txBody>
          <a:bodyPr wrap="square" rtlCol="0">
            <a:spAutoFit/>
          </a:bodyPr>
          <a:lstStyle/>
          <a:p>
            <a:r>
              <a:rPr lang="en-US">
                <a:latin typeface="Consolas" panose="020B0609020204030204" pitchFamily="49" charset="0"/>
              </a:rPr>
              <a:t>struct Point</a:t>
            </a:r>
          </a:p>
          <a:p>
            <a:r>
              <a:rPr lang="en-US">
                <a:latin typeface="Consolas" panose="020B0609020204030204" pitchFamily="49" charset="0"/>
              </a:rPr>
              <a:t>{</a:t>
            </a:r>
          </a:p>
          <a:p>
            <a:r>
              <a:rPr lang="en-US">
                <a:latin typeface="Consolas" panose="020B0609020204030204" pitchFamily="49" charset="0"/>
              </a:rPr>
              <a:t>   // ...</a:t>
            </a:r>
          </a:p>
          <a:p>
            <a:br>
              <a:rPr lang="en-US">
                <a:latin typeface="Consolas" panose="020B0609020204030204" pitchFamily="49" charset="0"/>
              </a:rPr>
            </a:br>
            <a:r>
              <a:rPr lang="en-US">
                <a:latin typeface="Consolas" panose="020B0609020204030204" pitchFamily="49" charset="0"/>
              </a:rPr>
              <a:t>};</a:t>
            </a:r>
          </a:p>
          <a:p>
            <a:endParaRPr lang="en-US">
              <a:latin typeface="Consolas" panose="020B0609020204030204" pitchFamily="49" charset="0"/>
            </a:endParaRPr>
          </a:p>
          <a:p>
            <a:r>
              <a:rPr lang="en-US" sz="1600">
                <a:latin typeface="Consolas" panose="020B0609020204030204" pitchFamily="49" charset="0"/>
              </a:rPr>
              <a:t>Point </a:t>
            </a:r>
            <a:r>
              <a:rPr lang="en-US" sz="1600" err="1">
                <a:latin typeface="Consolas" panose="020B0609020204030204" pitchFamily="49" charset="0"/>
              </a:rPr>
              <a:t>furthest_from_origin</a:t>
            </a:r>
            <a:r>
              <a:rPr lang="en-US" sz="1600">
                <a:latin typeface="Consolas" panose="020B0609020204030204" pitchFamily="49" charset="0"/>
              </a:rPr>
              <a:t>(const vector&lt;Point&gt; &amp;pts) {</a:t>
            </a:r>
          </a:p>
          <a:p>
            <a:r>
              <a:rPr lang="en-US" sz="1600">
                <a:latin typeface="Consolas" panose="020B0609020204030204" pitchFamily="49" charset="0"/>
              </a:rPr>
              <a:t>    assert(</a:t>
            </a:r>
            <a:r>
              <a:rPr lang="en-US" sz="1600" err="1">
                <a:latin typeface="Consolas" panose="020B0609020204030204" pitchFamily="49" charset="0"/>
              </a:rPr>
              <a:t>points.size</a:t>
            </a:r>
            <a:r>
              <a:rPr lang="en-US" sz="1600">
                <a:latin typeface="Consolas" panose="020B0609020204030204" pitchFamily="49" charset="0"/>
              </a:rPr>
              <a:t>() &gt; 0);</a:t>
            </a:r>
          </a:p>
          <a:p>
            <a:endParaRPr lang="en-US" sz="1600">
              <a:latin typeface="Consolas" panose="020B0609020204030204" pitchFamily="49" charset="0"/>
            </a:endParaRPr>
          </a:p>
          <a:p>
            <a:r>
              <a:rPr lang="en-US" sz="1600">
                <a:latin typeface="Consolas" panose="020B0609020204030204" pitchFamily="49" charset="0"/>
              </a:rPr>
              <a:t>    Point origin;</a:t>
            </a:r>
          </a:p>
          <a:p>
            <a:r>
              <a:rPr lang="en-US" sz="1600">
                <a:latin typeface="Consolas" panose="020B0609020204030204" pitchFamily="49" charset="0"/>
              </a:rPr>
              <a:t>    int </a:t>
            </a:r>
            <a:r>
              <a:rPr lang="en-US" sz="1600" err="1">
                <a:latin typeface="Consolas" panose="020B0609020204030204" pitchFamily="49" charset="0"/>
              </a:rPr>
              <a:t>index_of_furthest</a:t>
            </a:r>
            <a:r>
              <a:rPr lang="en-US" sz="1600">
                <a:latin typeface="Consolas" panose="020B0609020204030204" pitchFamily="49" charset="0"/>
              </a:rPr>
              <a:t> = 0;</a:t>
            </a:r>
          </a:p>
          <a:p>
            <a:r>
              <a:rPr lang="en-US" sz="1600">
                <a:latin typeface="Consolas" panose="020B0609020204030204" pitchFamily="49" charset="0"/>
              </a:rPr>
              <a:t>    Point first = points[</a:t>
            </a:r>
            <a:r>
              <a:rPr lang="en-US" sz="1600" err="1">
                <a:latin typeface="Consolas" panose="020B0609020204030204" pitchFamily="49" charset="0"/>
              </a:rPr>
              <a:t>index_of_furthest</a:t>
            </a:r>
            <a:r>
              <a:rPr lang="en-US" sz="1600">
                <a:latin typeface="Consolas" panose="020B0609020204030204" pitchFamily="49" charset="0"/>
              </a:rPr>
              <a:t>];</a:t>
            </a:r>
          </a:p>
          <a:p>
            <a:r>
              <a:rPr lang="en-US" sz="1600">
                <a:latin typeface="Consolas" panose="020B0609020204030204" pitchFamily="49" charset="0"/>
              </a:rPr>
              <a:t>    double </a:t>
            </a:r>
            <a:r>
              <a:rPr lang="en-US" sz="1600" err="1">
                <a:latin typeface="Consolas" panose="020B0609020204030204" pitchFamily="49" charset="0"/>
              </a:rPr>
              <a:t>dist_to_furthest</a:t>
            </a:r>
            <a:r>
              <a:rPr lang="en-US" sz="1600">
                <a:latin typeface="Consolas" panose="020B0609020204030204" pitchFamily="49" charset="0"/>
              </a:rPr>
              <a:t> = </a:t>
            </a:r>
            <a:r>
              <a:rPr lang="en-US" sz="1600" err="1">
                <a:latin typeface="Consolas" panose="020B0609020204030204" pitchFamily="49" charset="0"/>
              </a:rPr>
              <a:t>first.dist_to</a:t>
            </a:r>
            <a:r>
              <a:rPr lang="en-US" sz="1600">
                <a:latin typeface="Consolas" panose="020B0609020204030204" pitchFamily="49" charset="0"/>
              </a:rPr>
              <a:t>(origin);</a:t>
            </a:r>
          </a:p>
          <a:p>
            <a:endParaRPr lang="en-US" sz="1600">
              <a:latin typeface="Consolas" panose="020B0609020204030204" pitchFamily="49" charset="0"/>
            </a:endParaRPr>
          </a:p>
          <a:p>
            <a:r>
              <a:rPr lang="en-US" sz="1600">
                <a:latin typeface="Consolas" panose="020B0609020204030204" pitchFamily="49" charset="0"/>
              </a:rPr>
              <a:t>    for (int i = 1; i &lt; </a:t>
            </a:r>
            <a:r>
              <a:rPr lang="en-US" sz="1600" err="1">
                <a:latin typeface="Consolas" panose="020B0609020204030204" pitchFamily="49" charset="0"/>
              </a:rPr>
              <a:t>points.size</a:t>
            </a:r>
            <a:r>
              <a:rPr lang="en-US" sz="1600">
                <a:latin typeface="Consolas" panose="020B0609020204030204" pitchFamily="49" charset="0"/>
              </a:rPr>
              <a:t>(); i++) {</a:t>
            </a:r>
          </a:p>
          <a:p>
            <a:r>
              <a:rPr lang="en-US" sz="1600">
                <a:latin typeface="Consolas" panose="020B0609020204030204" pitchFamily="49" charset="0"/>
              </a:rPr>
              <a:t>        double </a:t>
            </a:r>
            <a:r>
              <a:rPr lang="en-US" sz="1600" err="1">
                <a:latin typeface="Consolas" panose="020B0609020204030204" pitchFamily="49" charset="0"/>
              </a:rPr>
              <a:t>dist_to_current</a:t>
            </a:r>
            <a:r>
              <a:rPr lang="en-US" sz="1600">
                <a:latin typeface="Consolas" panose="020B0609020204030204" pitchFamily="49" charset="0"/>
              </a:rPr>
              <a:t> = pts[i].</a:t>
            </a:r>
            <a:r>
              <a:rPr lang="en-US" sz="1600" err="1">
                <a:latin typeface="Consolas" panose="020B0609020204030204" pitchFamily="49" charset="0"/>
              </a:rPr>
              <a:t>dist_to</a:t>
            </a:r>
            <a:r>
              <a:rPr lang="en-US" sz="1600">
                <a:latin typeface="Consolas" panose="020B0609020204030204" pitchFamily="49" charset="0"/>
              </a:rPr>
              <a:t>(origin);</a:t>
            </a:r>
          </a:p>
          <a:p>
            <a:r>
              <a:rPr lang="en-US" sz="1600">
                <a:latin typeface="Consolas" panose="020B0609020204030204" pitchFamily="49" charset="0"/>
              </a:rPr>
              <a:t>        if (</a:t>
            </a:r>
            <a:r>
              <a:rPr lang="en-US" sz="1600" err="1">
                <a:latin typeface="Consolas" panose="020B0609020204030204" pitchFamily="49" charset="0"/>
              </a:rPr>
              <a:t>dist_to_current</a:t>
            </a:r>
            <a:r>
              <a:rPr lang="en-US" sz="1600">
                <a:latin typeface="Consolas" panose="020B0609020204030204" pitchFamily="49" charset="0"/>
              </a:rPr>
              <a:t> &gt; </a:t>
            </a:r>
            <a:r>
              <a:rPr lang="en-US" sz="1600" err="1">
                <a:latin typeface="Consolas" panose="020B0609020204030204" pitchFamily="49" charset="0"/>
              </a:rPr>
              <a:t>dist_to_furthest</a:t>
            </a:r>
            <a:r>
              <a:rPr lang="en-US" sz="1600">
                <a:latin typeface="Consolas" panose="020B0609020204030204" pitchFamily="49" charset="0"/>
              </a:rPr>
              <a:t>) {</a:t>
            </a:r>
          </a:p>
          <a:p>
            <a:r>
              <a:rPr lang="en-US" sz="1600">
                <a:latin typeface="Consolas" panose="020B0609020204030204" pitchFamily="49" charset="0"/>
              </a:rPr>
              <a:t>            </a:t>
            </a:r>
            <a:r>
              <a:rPr lang="en-US" sz="1600" err="1">
                <a:latin typeface="Consolas" panose="020B0609020204030204" pitchFamily="49" charset="0"/>
              </a:rPr>
              <a:t>index_of_furthest</a:t>
            </a:r>
            <a:r>
              <a:rPr lang="en-US" sz="1600">
                <a:latin typeface="Consolas" panose="020B0609020204030204" pitchFamily="49" charset="0"/>
              </a:rPr>
              <a:t> = i;</a:t>
            </a:r>
          </a:p>
          <a:p>
            <a:r>
              <a:rPr lang="en-US" sz="1600">
                <a:latin typeface="Consolas" panose="020B0609020204030204" pitchFamily="49" charset="0"/>
              </a:rPr>
              <a:t>            </a:t>
            </a:r>
            <a:r>
              <a:rPr lang="en-US" sz="1600" err="1">
                <a:latin typeface="Consolas" panose="020B0609020204030204" pitchFamily="49" charset="0"/>
              </a:rPr>
              <a:t>dist_to_furthest</a:t>
            </a:r>
            <a:r>
              <a:rPr lang="en-US" sz="1600">
                <a:latin typeface="Consolas" panose="020B0609020204030204" pitchFamily="49" charset="0"/>
              </a:rPr>
              <a:t> = </a:t>
            </a:r>
            <a:r>
              <a:rPr lang="en-US" sz="1600" err="1">
                <a:latin typeface="Consolas" panose="020B0609020204030204" pitchFamily="49" charset="0"/>
              </a:rPr>
              <a:t>dist_to_current</a:t>
            </a:r>
            <a:r>
              <a:rPr lang="en-US" sz="1600">
                <a:latin typeface="Consolas" panose="020B0609020204030204" pitchFamily="49" charset="0"/>
              </a:rPr>
              <a:t>;</a:t>
            </a:r>
          </a:p>
          <a:p>
            <a:r>
              <a:rPr lang="en-US" sz="1600">
                <a:latin typeface="Consolas" panose="020B0609020204030204" pitchFamily="49" charset="0"/>
              </a:rPr>
              <a:t>        }</a:t>
            </a:r>
          </a:p>
          <a:p>
            <a:r>
              <a:rPr lang="en-US" sz="1600">
                <a:latin typeface="Consolas" panose="020B0609020204030204" pitchFamily="49" charset="0"/>
              </a:rPr>
              <a:t>    }</a:t>
            </a:r>
          </a:p>
          <a:p>
            <a:r>
              <a:rPr lang="en-US" sz="1600">
                <a:latin typeface="Consolas" panose="020B0609020204030204" pitchFamily="49" charset="0"/>
              </a:rPr>
              <a:t>    return points[</a:t>
            </a:r>
            <a:r>
              <a:rPr lang="en-US" sz="1600" err="1">
                <a:latin typeface="Consolas" panose="020B0609020204030204" pitchFamily="49" charset="0"/>
              </a:rPr>
              <a:t>index_of_furthest</a:t>
            </a:r>
            <a:r>
              <a:rPr lang="en-US" sz="1600">
                <a:latin typeface="Consolas" panose="020B0609020204030204" pitchFamily="49" charset="0"/>
              </a:rPr>
              <a:t>];</a:t>
            </a:r>
          </a:p>
          <a:p>
            <a:r>
              <a:rPr lang="en-US" sz="1600">
                <a:latin typeface="Consolas" panose="020B0609020204030204" pitchFamily="49" charset="0"/>
              </a:rPr>
              <a:t>}</a:t>
            </a:r>
          </a:p>
        </p:txBody>
      </p:sp>
      <p:sp>
        <p:nvSpPr>
          <p:cNvPr id="7" name="TextBox 6">
            <a:extLst>
              <a:ext uri="{FF2B5EF4-FFF2-40B4-BE49-F238E27FC236}">
                <a16:creationId xmlns:a16="http://schemas.microsoft.com/office/drawing/2014/main" id="{BFB063AE-F3DC-F529-32A8-B20650453FCA}"/>
              </a:ext>
            </a:extLst>
          </p:cNvPr>
          <p:cNvSpPr txBox="1"/>
          <p:nvPr/>
        </p:nvSpPr>
        <p:spPr>
          <a:xfrm>
            <a:off x="6915937" y="1484027"/>
            <a:ext cx="5001491" cy="830997"/>
          </a:xfrm>
          <a:prstGeom prst="rect">
            <a:avLst/>
          </a:prstGeom>
          <a:solidFill>
            <a:schemeClr val="bg1"/>
          </a:solidFill>
          <a:ln>
            <a:solidFill>
              <a:srgbClr val="92D050"/>
            </a:solidFill>
          </a:ln>
        </p:spPr>
        <p:txBody>
          <a:bodyPr wrap="square" rtlCol="0">
            <a:spAutoFit/>
          </a:bodyPr>
          <a:lstStyle/>
          <a:p>
            <a:r>
              <a:rPr lang="en-US" sz="1200">
                <a:latin typeface="Consolas" panose="020B0609020204030204" pitchFamily="49" charset="0"/>
              </a:rPr>
              <a:t>vector&lt;Point&gt; points = {Point(1, 2), origin, </a:t>
            </a:r>
            <a:br>
              <a:rPr lang="en-US" sz="1200">
                <a:latin typeface="Consolas" panose="020B0609020204030204" pitchFamily="49" charset="0"/>
              </a:rPr>
            </a:br>
            <a:r>
              <a:rPr lang="en-US" sz="1200">
                <a:latin typeface="Consolas" panose="020B0609020204030204" pitchFamily="49" charset="0"/>
              </a:rPr>
              <a:t>                        Point(3, 4), Point(5, -6)};</a:t>
            </a:r>
          </a:p>
          <a:p>
            <a:br>
              <a:rPr lang="en-US" sz="1200">
                <a:latin typeface="Consolas" panose="020B0609020204030204" pitchFamily="49" charset="0"/>
              </a:rPr>
            </a:br>
            <a:r>
              <a:rPr lang="en-US" sz="1200">
                <a:latin typeface="Consolas" panose="020B0609020204030204" pitchFamily="49" charset="0"/>
              </a:rPr>
              <a:t>assert(</a:t>
            </a:r>
            <a:r>
              <a:rPr lang="en-US" sz="1200" err="1">
                <a:latin typeface="Consolas" panose="020B0609020204030204" pitchFamily="49" charset="0"/>
              </a:rPr>
              <a:t>furthest_from_origin</a:t>
            </a:r>
            <a:r>
              <a:rPr lang="en-US" sz="1200">
                <a:latin typeface="Consolas" panose="020B0609020204030204" pitchFamily="49" charset="0"/>
              </a:rPr>
              <a:t>(points) == Point(5, -6));</a:t>
            </a:r>
          </a:p>
        </p:txBody>
      </p:sp>
      <p:sp>
        <p:nvSpPr>
          <p:cNvPr id="8" name="TextBox 7">
            <a:extLst>
              <a:ext uri="{FF2B5EF4-FFF2-40B4-BE49-F238E27FC236}">
                <a16:creationId xmlns:a16="http://schemas.microsoft.com/office/drawing/2014/main" id="{4BEE3093-BF17-71C4-0653-44046207B361}"/>
              </a:ext>
            </a:extLst>
          </p:cNvPr>
          <p:cNvSpPr txBox="1"/>
          <p:nvPr/>
        </p:nvSpPr>
        <p:spPr>
          <a:xfrm>
            <a:off x="8299186" y="3030589"/>
            <a:ext cx="2634253" cy="1569660"/>
          </a:xfrm>
          <a:prstGeom prst="rect">
            <a:avLst/>
          </a:prstGeom>
          <a:solidFill>
            <a:schemeClr val="accent4">
              <a:lumMod val="40000"/>
              <a:lumOff val="60000"/>
            </a:schemeClr>
          </a:solidFill>
        </p:spPr>
        <p:txBody>
          <a:bodyPr wrap="square" rtlCol="0">
            <a:spAutoFit/>
          </a:bodyPr>
          <a:lstStyle/>
          <a:p>
            <a:pPr algn="ctr"/>
            <a:r>
              <a:rPr lang="en-CA" sz="1600"/>
              <a:t>Before implementing </a:t>
            </a:r>
            <a:r>
              <a:rPr lang="en-CA" sz="1600" err="1">
                <a:latin typeface="Consolas" panose="020B0609020204030204" pitchFamily="49" charset="0"/>
              </a:rPr>
              <a:t>furthest_from_origin</a:t>
            </a:r>
            <a:r>
              <a:rPr lang="en-CA" sz="1600"/>
              <a:t>, lets write some test code to help clarify how we want to use it, and to give us an example to work with.</a:t>
            </a:r>
            <a:endParaRPr lang="en-CA" sz="1600" b="1"/>
          </a:p>
        </p:txBody>
      </p:sp>
      <p:sp>
        <p:nvSpPr>
          <p:cNvPr id="12" name="Arrow: Down 11">
            <a:extLst>
              <a:ext uri="{FF2B5EF4-FFF2-40B4-BE49-F238E27FC236}">
                <a16:creationId xmlns:a16="http://schemas.microsoft.com/office/drawing/2014/main" id="{5B75D25F-14D4-0328-8910-621378ACD01E}"/>
              </a:ext>
            </a:extLst>
          </p:cNvPr>
          <p:cNvSpPr/>
          <p:nvPr/>
        </p:nvSpPr>
        <p:spPr>
          <a:xfrm rot="10800000">
            <a:off x="9375119" y="2589785"/>
            <a:ext cx="204040" cy="3651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B5BFC89F-3D2B-7137-D997-DF6AEA8E6E03}"/>
                  </a:ext>
                </a:extLst>
              </p14:cNvPr>
              <p14:cNvContentPartPr/>
              <p14:nvPr/>
            </p14:nvContentPartPr>
            <p14:xfrm>
              <a:off x="1254240" y="3009600"/>
              <a:ext cx="10500120" cy="3684600"/>
            </p14:xfrm>
          </p:contentPart>
        </mc:Choice>
        <mc:Fallback>
          <p:pic>
            <p:nvPicPr>
              <p:cNvPr id="3" name="Ink 2">
                <a:extLst>
                  <a:ext uri="{FF2B5EF4-FFF2-40B4-BE49-F238E27FC236}">
                    <a16:creationId xmlns:a16="http://schemas.microsoft.com/office/drawing/2014/main" id="{B5BFC89F-3D2B-7137-D997-DF6AEA8E6E03}"/>
                  </a:ext>
                </a:extLst>
              </p:cNvPr>
              <p:cNvPicPr/>
              <p:nvPr/>
            </p:nvPicPr>
            <p:blipFill>
              <a:blip r:embed="rId3"/>
              <a:stretch>
                <a:fillRect/>
              </a:stretch>
            </p:blipFill>
            <p:spPr>
              <a:xfrm>
                <a:off x="1244880" y="3000240"/>
                <a:ext cx="10518840" cy="3703320"/>
              </a:xfrm>
              <a:prstGeom prst="rect">
                <a:avLst/>
              </a:prstGeom>
            </p:spPr>
          </p:pic>
        </mc:Fallback>
      </mc:AlternateContent>
    </p:spTree>
    <p:extLst>
      <p:ext uri="{BB962C8B-B14F-4D97-AF65-F5344CB8AC3E}">
        <p14:creationId xmlns:p14="http://schemas.microsoft.com/office/powerpoint/2010/main" val="18563931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a:xfrm>
            <a:off x="803564" y="-249080"/>
            <a:ext cx="10515600" cy="1325563"/>
          </a:xfrm>
        </p:spPr>
        <p:txBody>
          <a:bodyPr/>
          <a:lstStyle/>
          <a:p>
            <a:r>
              <a:rPr lang="en-CA"/>
              <a:t>Implementing an (x, y) point class</a:t>
            </a:r>
            <a:endParaRPr lang="en-AU"/>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48</a:t>
            </a:fld>
            <a:endParaRPr lang="en-AU"/>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812165"/>
            <a:ext cx="6869336" cy="5632311"/>
          </a:xfrm>
          <a:prstGeom prst="rect">
            <a:avLst/>
          </a:prstGeom>
          <a:noFill/>
          <a:ln>
            <a:solidFill>
              <a:srgbClr val="FF0000"/>
            </a:solidFill>
          </a:ln>
        </p:spPr>
        <p:txBody>
          <a:bodyPr wrap="square" rtlCol="0">
            <a:spAutoFit/>
          </a:bodyPr>
          <a:lstStyle/>
          <a:p>
            <a:r>
              <a:rPr lang="en-US">
                <a:latin typeface="Consolas" panose="020B0609020204030204" pitchFamily="49" charset="0"/>
              </a:rPr>
              <a:t>struct Point</a:t>
            </a:r>
          </a:p>
          <a:p>
            <a:r>
              <a:rPr lang="en-US">
                <a:latin typeface="Consolas" panose="020B0609020204030204" pitchFamily="49" charset="0"/>
              </a:rPr>
              <a:t>{</a:t>
            </a:r>
          </a:p>
          <a:p>
            <a:r>
              <a:rPr lang="en-US">
                <a:latin typeface="Consolas" panose="020B0609020204030204" pitchFamily="49" charset="0"/>
              </a:rPr>
              <a:t>   // ...</a:t>
            </a:r>
          </a:p>
          <a:p>
            <a:r>
              <a:rPr lang="en-US">
                <a:latin typeface="Consolas" panose="020B0609020204030204" pitchFamily="49" charset="0"/>
              </a:rPr>
              <a:t>};</a:t>
            </a:r>
          </a:p>
          <a:p>
            <a:endParaRPr lang="en-US">
              <a:latin typeface="Consolas" panose="020B0609020204030204" pitchFamily="49" charset="0"/>
            </a:endParaRPr>
          </a:p>
          <a:p>
            <a:r>
              <a:rPr lang="en-US">
                <a:latin typeface="Consolas" panose="020B0609020204030204" pitchFamily="49" charset="0"/>
              </a:rPr>
              <a:t>void </a:t>
            </a:r>
            <a:r>
              <a:rPr lang="en-US" err="1">
                <a:latin typeface="Consolas" panose="020B0609020204030204" pitchFamily="49" charset="0"/>
              </a:rPr>
              <a:t>test_Point_pointers</a:t>
            </a:r>
            <a:r>
              <a:rPr lang="en-US">
                <a:latin typeface="Consolas" panose="020B0609020204030204" pitchFamily="49" charset="0"/>
              </a:rPr>
              <a:t>() {</a:t>
            </a:r>
          </a:p>
          <a:p>
            <a:r>
              <a:rPr lang="en-US">
                <a:latin typeface="Consolas" panose="020B0609020204030204" pitchFamily="49" charset="0"/>
              </a:rPr>
              <a:t>    Point a(4, -5);</a:t>
            </a:r>
          </a:p>
          <a:p>
            <a:r>
              <a:rPr lang="en-US">
                <a:latin typeface="Consolas" panose="020B0609020204030204" pitchFamily="49" charset="0"/>
              </a:rPr>
              <a:t>    Point* p = &amp;a;</a:t>
            </a:r>
          </a:p>
          <a:p>
            <a:endParaRPr lang="en-US">
              <a:latin typeface="Consolas" panose="020B0609020204030204" pitchFamily="49" charset="0"/>
            </a:endParaRPr>
          </a:p>
          <a:p>
            <a:r>
              <a:rPr lang="en-US">
                <a:latin typeface="Consolas" panose="020B0609020204030204" pitchFamily="49" charset="0"/>
              </a:rPr>
              <a:t>    assert(p-&gt;x == 4);</a:t>
            </a:r>
          </a:p>
          <a:p>
            <a:r>
              <a:rPr lang="en-US">
                <a:latin typeface="Consolas" panose="020B0609020204030204" pitchFamily="49" charset="0"/>
              </a:rPr>
              <a:t>    assert(p-&gt;y == -5);</a:t>
            </a:r>
          </a:p>
          <a:p>
            <a:r>
              <a:rPr lang="en-US">
                <a:latin typeface="Consolas" panose="020B0609020204030204" pitchFamily="49" charset="0"/>
              </a:rPr>
              <a:t>    assert(p-&gt;</a:t>
            </a:r>
            <a:r>
              <a:rPr lang="en-US" err="1">
                <a:latin typeface="Consolas" panose="020B0609020204030204" pitchFamily="49" charset="0"/>
              </a:rPr>
              <a:t>to_string</a:t>
            </a:r>
            <a:r>
              <a:rPr lang="en-US">
                <a:latin typeface="Consolas" panose="020B0609020204030204" pitchFamily="49" charset="0"/>
              </a:rPr>
              <a:t>() == "(4, -5)");</a:t>
            </a:r>
          </a:p>
          <a:p>
            <a:endParaRPr lang="en-US">
              <a:latin typeface="Consolas" panose="020B0609020204030204" pitchFamily="49" charset="0"/>
            </a:endParaRPr>
          </a:p>
          <a:p>
            <a:r>
              <a:rPr lang="en-US">
                <a:latin typeface="Consolas" panose="020B0609020204030204" pitchFamily="49" charset="0"/>
              </a:rPr>
              <a:t>    Point* pt = new Point(1, 2);</a:t>
            </a:r>
          </a:p>
          <a:p>
            <a:r>
              <a:rPr lang="en-US">
                <a:latin typeface="Consolas" panose="020B0609020204030204" pitchFamily="49" charset="0"/>
              </a:rPr>
              <a:t>    assert(pt-&gt;x == 1);</a:t>
            </a:r>
          </a:p>
          <a:p>
            <a:r>
              <a:rPr lang="en-US">
                <a:latin typeface="Consolas" panose="020B0609020204030204" pitchFamily="49" charset="0"/>
              </a:rPr>
              <a:t>    assert(pt-&gt;y == 2);</a:t>
            </a:r>
          </a:p>
          <a:p>
            <a:r>
              <a:rPr lang="en-US">
                <a:latin typeface="Consolas" panose="020B0609020204030204" pitchFamily="49" charset="0"/>
              </a:rPr>
              <a:t>    assert(pt-&gt;</a:t>
            </a:r>
            <a:r>
              <a:rPr lang="en-US" err="1">
                <a:latin typeface="Consolas" panose="020B0609020204030204" pitchFamily="49" charset="0"/>
              </a:rPr>
              <a:t>to_string</a:t>
            </a:r>
            <a:r>
              <a:rPr lang="en-US">
                <a:latin typeface="Consolas" panose="020B0609020204030204" pitchFamily="49" charset="0"/>
              </a:rPr>
              <a:t>() == "(1, 2)");</a:t>
            </a:r>
          </a:p>
          <a:p>
            <a:endParaRPr lang="en-US">
              <a:latin typeface="Consolas" panose="020B0609020204030204" pitchFamily="49" charset="0"/>
            </a:endParaRPr>
          </a:p>
          <a:p>
            <a:r>
              <a:rPr lang="en-US">
                <a:latin typeface="Consolas" panose="020B0609020204030204" pitchFamily="49" charset="0"/>
              </a:rPr>
              <a:t>    delete pt;</a:t>
            </a:r>
          </a:p>
          <a:p>
            <a:r>
              <a:rPr lang="en-US">
                <a:latin typeface="Consolas" panose="020B0609020204030204" pitchFamily="49" charset="0"/>
              </a:rPr>
              <a:t>}</a:t>
            </a:r>
          </a:p>
        </p:txBody>
      </p:sp>
      <p:sp>
        <p:nvSpPr>
          <p:cNvPr id="3" name="TextBox 2">
            <a:extLst>
              <a:ext uri="{FF2B5EF4-FFF2-40B4-BE49-F238E27FC236}">
                <a16:creationId xmlns:a16="http://schemas.microsoft.com/office/drawing/2014/main" id="{6E38E2CF-0EE7-D8D0-29DD-11E4FC0F3E59}"/>
              </a:ext>
            </a:extLst>
          </p:cNvPr>
          <p:cNvSpPr txBox="1"/>
          <p:nvPr/>
        </p:nvSpPr>
        <p:spPr>
          <a:xfrm>
            <a:off x="8887375" y="316888"/>
            <a:ext cx="2431789" cy="1323439"/>
          </a:xfrm>
          <a:prstGeom prst="rect">
            <a:avLst/>
          </a:prstGeom>
          <a:solidFill>
            <a:schemeClr val="accent4">
              <a:lumMod val="40000"/>
              <a:lumOff val="60000"/>
            </a:schemeClr>
          </a:solidFill>
        </p:spPr>
        <p:txBody>
          <a:bodyPr wrap="square" rtlCol="0">
            <a:spAutoFit/>
          </a:bodyPr>
          <a:lstStyle/>
          <a:p>
            <a:pPr algn="ctr"/>
            <a:r>
              <a:rPr lang="en-CA" sz="1600"/>
              <a:t>You can use pointers with </a:t>
            </a:r>
            <a:r>
              <a:rPr lang="en-CA" sz="1600">
                <a:latin typeface="Consolas" panose="020B0609020204030204" pitchFamily="49" charset="0"/>
              </a:rPr>
              <a:t>Point</a:t>
            </a:r>
            <a:r>
              <a:rPr lang="en-CA" sz="1600"/>
              <a:t> objects, and also allocate/de-allocate them on the free store with </a:t>
            </a:r>
            <a:r>
              <a:rPr lang="en-CA" sz="1600">
                <a:latin typeface="Consolas" panose="020B0609020204030204" pitchFamily="49" charset="0"/>
              </a:rPr>
              <a:t>new</a:t>
            </a:r>
            <a:r>
              <a:rPr lang="en-CA" sz="1600"/>
              <a:t>/</a:t>
            </a:r>
            <a:r>
              <a:rPr lang="en-CA" sz="1600">
                <a:latin typeface="Consolas" panose="020B0609020204030204" pitchFamily="49" charset="0"/>
              </a:rPr>
              <a:t>delete</a:t>
            </a:r>
            <a:r>
              <a:rPr lang="en-CA" sz="1600"/>
              <a:t>.</a:t>
            </a:r>
            <a:endParaRPr lang="en-CA" sz="1600" b="1"/>
          </a:p>
        </p:txBody>
      </p:sp>
      <p:sp>
        <p:nvSpPr>
          <p:cNvPr id="6" name="TextBox 5">
            <a:extLst>
              <a:ext uri="{FF2B5EF4-FFF2-40B4-BE49-F238E27FC236}">
                <a16:creationId xmlns:a16="http://schemas.microsoft.com/office/drawing/2014/main" id="{17D10448-1D45-5C7D-FA5A-51FE0402FCCF}"/>
              </a:ext>
            </a:extLst>
          </p:cNvPr>
          <p:cNvSpPr txBox="1"/>
          <p:nvPr/>
        </p:nvSpPr>
        <p:spPr>
          <a:xfrm>
            <a:off x="8288593" y="2389240"/>
            <a:ext cx="1051313" cy="369332"/>
          </a:xfrm>
          <a:prstGeom prst="rect">
            <a:avLst/>
          </a:prstGeom>
          <a:noFill/>
        </p:spPr>
        <p:txBody>
          <a:bodyPr wrap="none" rtlCol="0">
            <a:spAutoFit/>
          </a:bodyPr>
          <a:lstStyle/>
          <a:p>
            <a:r>
              <a:rPr lang="en-CA"/>
              <a:t>Call stack</a:t>
            </a:r>
          </a:p>
        </p:txBody>
      </p:sp>
      <p:sp>
        <p:nvSpPr>
          <p:cNvPr id="7" name="TextBox 6">
            <a:extLst>
              <a:ext uri="{FF2B5EF4-FFF2-40B4-BE49-F238E27FC236}">
                <a16:creationId xmlns:a16="http://schemas.microsoft.com/office/drawing/2014/main" id="{025146C4-0974-6085-8EBC-D4A02DB9C18F}"/>
              </a:ext>
            </a:extLst>
          </p:cNvPr>
          <p:cNvSpPr txBox="1"/>
          <p:nvPr/>
        </p:nvSpPr>
        <p:spPr>
          <a:xfrm>
            <a:off x="10370082" y="2389240"/>
            <a:ext cx="1127616" cy="369332"/>
          </a:xfrm>
          <a:prstGeom prst="rect">
            <a:avLst/>
          </a:prstGeom>
          <a:noFill/>
        </p:spPr>
        <p:txBody>
          <a:bodyPr wrap="none" rtlCol="0">
            <a:spAutoFit/>
          </a:bodyPr>
          <a:lstStyle/>
          <a:p>
            <a:r>
              <a:rPr lang="en-CA"/>
              <a:t>Free store</a:t>
            </a:r>
          </a:p>
        </p:txBody>
      </p:sp>
      <p:cxnSp>
        <p:nvCxnSpPr>
          <p:cNvPr id="9" name="Straight Connector 8">
            <a:extLst>
              <a:ext uri="{FF2B5EF4-FFF2-40B4-BE49-F238E27FC236}">
                <a16:creationId xmlns:a16="http://schemas.microsoft.com/office/drawing/2014/main" id="{1DBF943F-5A3E-AA51-8905-BA572EAFB2BD}"/>
              </a:ext>
            </a:extLst>
          </p:cNvPr>
          <p:cNvCxnSpPr/>
          <p:nvPr/>
        </p:nvCxnSpPr>
        <p:spPr>
          <a:xfrm>
            <a:off x="9827250" y="2432914"/>
            <a:ext cx="47195" cy="4011562"/>
          </a:xfrm>
          <a:prstGeom prst="line">
            <a:avLst/>
          </a:prstGeom>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9DC4D5E8-9D41-FC08-D5B1-C97267C4F1C1}"/>
              </a:ext>
            </a:extLst>
          </p:cNvPr>
          <p:cNvGrpSpPr/>
          <p:nvPr/>
        </p:nvGrpSpPr>
        <p:grpSpPr>
          <a:xfrm>
            <a:off x="8261421" y="2984056"/>
            <a:ext cx="785258" cy="923330"/>
            <a:chOff x="8315326" y="3048367"/>
            <a:chExt cx="785258" cy="923330"/>
          </a:xfrm>
        </p:grpSpPr>
        <p:sp>
          <p:nvSpPr>
            <p:cNvPr id="10" name="TextBox 9">
              <a:extLst>
                <a:ext uri="{FF2B5EF4-FFF2-40B4-BE49-F238E27FC236}">
                  <a16:creationId xmlns:a16="http://schemas.microsoft.com/office/drawing/2014/main" id="{3D711102-7BB1-372D-7F8B-B4F924D87C84}"/>
                </a:ext>
              </a:extLst>
            </p:cNvPr>
            <p:cNvSpPr txBox="1"/>
            <p:nvPr/>
          </p:nvSpPr>
          <p:spPr>
            <a:xfrm>
              <a:off x="8579287" y="3048367"/>
              <a:ext cx="521297" cy="923330"/>
            </a:xfrm>
            <a:prstGeom prst="rect">
              <a:avLst/>
            </a:prstGeom>
            <a:noFill/>
            <a:ln>
              <a:solidFill>
                <a:schemeClr val="tx1"/>
              </a:solidFill>
            </a:ln>
          </p:spPr>
          <p:txBody>
            <a:bodyPr wrap="none" rtlCol="0">
              <a:spAutoFit/>
            </a:bodyPr>
            <a:lstStyle/>
            <a:p>
              <a:r>
                <a:rPr lang="en-CA"/>
                <a:t>x: 4</a:t>
              </a:r>
              <a:br>
                <a:rPr lang="en-CA"/>
              </a:br>
              <a:r>
                <a:rPr lang="en-CA"/>
                <a:t>y: 5</a:t>
              </a:r>
              <a:br>
                <a:rPr lang="en-CA"/>
              </a:br>
              <a:r>
                <a:rPr lang="en-CA"/>
                <a:t>…</a:t>
              </a:r>
            </a:p>
          </p:txBody>
        </p:sp>
        <p:sp>
          <p:nvSpPr>
            <p:cNvPr id="11" name="TextBox 10">
              <a:extLst>
                <a:ext uri="{FF2B5EF4-FFF2-40B4-BE49-F238E27FC236}">
                  <a16:creationId xmlns:a16="http://schemas.microsoft.com/office/drawing/2014/main" id="{C7F1815F-D438-5975-500B-B0F5388F4E7D}"/>
                </a:ext>
              </a:extLst>
            </p:cNvPr>
            <p:cNvSpPr txBox="1"/>
            <p:nvPr/>
          </p:nvSpPr>
          <p:spPr>
            <a:xfrm>
              <a:off x="8315326" y="3048368"/>
              <a:ext cx="295274" cy="369332"/>
            </a:xfrm>
            <a:prstGeom prst="rect">
              <a:avLst/>
            </a:prstGeom>
            <a:noFill/>
          </p:spPr>
          <p:txBody>
            <a:bodyPr wrap="none" rtlCol="0">
              <a:spAutoFit/>
            </a:bodyPr>
            <a:lstStyle/>
            <a:p>
              <a:r>
                <a:rPr lang="en-CA"/>
                <a:t>a</a:t>
              </a:r>
            </a:p>
          </p:txBody>
        </p:sp>
      </p:grpSp>
      <p:cxnSp>
        <p:nvCxnSpPr>
          <p:cNvPr id="12" name="Straight Connector 11">
            <a:extLst>
              <a:ext uri="{FF2B5EF4-FFF2-40B4-BE49-F238E27FC236}">
                <a16:creationId xmlns:a16="http://schemas.microsoft.com/office/drawing/2014/main" id="{50C9F0B7-8D04-874D-BB11-15AC550E228C}"/>
              </a:ext>
            </a:extLst>
          </p:cNvPr>
          <p:cNvCxnSpPr>
            <a:cxnSpLocks/>
          </p:cNvCxnSpPr>
          <p:nvPr/>
        </p:nvCxnSpPr>
        <p:spPr>
          <a:xfrm>
            <a:off x="8247975" y="2758572"/>
            <a:ext cx="324972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5834921F-5A7F-568A-6C0B-E5CC4997536D}"/>
              </a:ext>
            </a:extLst>
          </p:cNvPr>
          <p:cNvGrpSpPr/>
          <p:nvPr/>
        </p:nvGrpSpPr>
        <p:grpSpPr>
          <a:xfrm>
            <a:off x="8221719" y="4304927"/>
            <a:ext cx="607325" cy="369333"/>
            <a:chOff x="8315326" y="3048367"/>
            <a:chExt cx="607325" cy="369333"/>
          </a:xfrm>
        </p:grpSpPr>
        <p:sp>
          <p:nvSpPr>
            <p:cNvPr id="17" name="TextBox 16">
              <a:extLst>
                <a:ext uri="{FF2B5EF4-FFF2-40B4-BE49-F238E27FC236}">
                  <a16:creationId xmlns:a16="http://schemas.microsoft.com/office/drawing/2014/main" id="{5C3E7A18-6E62-C860-A7E3-DA81E9AC7794}"/>
                </a:ext>
              </a:extLst>
            </p:cNvPr>
            <p:cNvSpPr txBox="1"/>
            <p:nvPr/>
          </p:nvSpPr>
          <p:spPr>
            <a:xfrm>
              <a:off x="8579287" y="3048367"/>
              <a:ext cx="343364" cy="369332"/>
            </a:xfrm>
            <a:prstGeom prst="rect">
              <a:avLst/>
            </a:prstGeom>
            <a:noFill/>
            <a:ln>
              <a:solidFill>
                <a:schemeClr val="tx1"/>
              </a:solidFill>
            </a:ln>
          </p:spPr>
          <p:txBody>
            <a:bodyPr wrap="none" rtlCol="0">
              <a:spAutoFit/>
            </a:bodyPr>
            <a:lstStyle/>
            <a:p>
              <a:r>
                <a:rPr lang="en-CA"/>
                <a:t>   </a:t>
              </a:r>
            </a:p>
          </p:txBody>
        </p:sp>
        <p:sp>
          <p:nvSpPr>
            <p:cNvPr id="18" name="TextBox 17">
              <a:extLst>
                <a:ext uri="{FF2B5EF4-FFF2-40B4-BE49-F238E27FC236}">
                  <a16:creationId xmlns:a16="http://schemas.microsoft.com/office/drawing/2014/main" id="{9BC8E6F0-855D-DCD6-A6E1-5206B817121F}"/>
                </a:ext>
              </a:extLst>
            </p:cNvPr>
            <p:cNvSpPr txBox="1"/>
            <p:nvPr/>
          </p:nvSpPr>
          <p:spPr>
            <a:xfrm>
              <a:off x="8315326" y="3048368"/>
              <a:ext cx="306494" cy="369332"/>
            </a:xfrm>
            <a:prstGeom prst="rect">
              <a:avLst/>
            </a:prstGeom>
            <a:noFill/>
          </p:spPr>
          <p:txBody>
            <a:bodyPr wrap="none" rtlCol="0">
              <a:spAutoFit/>
            </a:bodyPr>
            <a:lstStyle/>
            <a:p>
              <a:r>
                <a:rPr lang="en-CA"/>
                <a:t>p</a:t>
              </a:r>
            </a:p>
          </p:txBody>
        </p:sp>
      </p:grpSp>
      <p:cxnSp>
        <p:nvCxnSpPr>
          <p:cNvPr id="20" name="Straight Arrow Connector 19">
            <a:extLst>
              <a:ext uri="{FF2B5EF4-FFF2-40B4-BE49-F238E27FC236}">
                <a16:creationId xmlns:a16="http://schemas.microsoft.com/office/drawing/2014/main" id="{50807AE4-2D43-8006-D7AC-FB2897814D7D}"/>
              </a:ext>
            </a:extLst>
          </p:cNvPr>
          <p:cNvCxnSpPr>
            <a:cxnSpLocks/>
          </p:cNvCxnSpPr>
          <p:nvPr/>
        </p:nvCxnSpPr>
        <p:spPr>
          <a:xfrm flipV="1">
            <a:off x="8657362" y="3905712"/>
            <a:ext cx="154514" cy="583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E418CB07-7FCA-4EF6-F3A0-47ABB980C704}"/>
              </a:ext>
            </a:extLst>
          </p:cNvPr>
          <p:cNvGrpSpPr/>
          <p:nvPr/>
        </p:nvGrpSpPr>
        <p:grpSpPr>
          <a:xfrm>
            <a:off x="10391151" y="3274322"/>
            <a:ext cx="785258" cy="923330"/>
            <a:chOff x="8315326" y="3048367"/>
            <a:chExt cx="785258" cy="923330"/>
          </a:xfrm>
        </p:grpSpPr>
        <p:sp>
          <p:nvSpPr>
            <p:cNvPr id="24" name="TextBox 23">
              <a:extLst>
                <a:ext uri="{FF2B5EF4-FFF2-40B4-BE49-F238E27FC236}">
                  <a16:creationId xmlns:a16="http://schemas.microsoft.com/office/drawing/2014/main" id="{53783815-74A8-C485-6212-76F94A9B8C6A}"/>
                </a:ext>
              </a:extLst>
            </p:cNvPr>
            <p:cNvSpPr txBox="1"/>
            <p:nvPr/>
          </p:nvSpPr>
          <p:spPr>
            <a:xfrm>
              <a:off x="8579287" y="3048367"/>
              <a:ext cx="521297" cy="923330"/>
            </a:xfrm>
            <a:prstGeom prst="rect">
              <a:avLst/>
            </a:prstGeom>
            <a:noFill/>
            <a:ln>
              <a:solidFill>
                <a:schemeClr val="tx1"/>
              </a:solidFill>
            </a:ln>
          </p:spPr>
          <p:txBody>
            <a:bodyPr wrap="none" rtlCol="0">
              <a:spAutoFit/>
            </a:bodyPr>
            <a:lstStyle/>
            <a:p>
              <a:r>
                <a:rPr lang="en-CA"/>
                <a:t>x: 1</a:t>
              </a:r>
              <a:br>
                <a:rPr lang="en-CA"/>
              </a:br>
              <a:r>
                <a:rPr lang="en-CA"/>
                <a:t>y: 2</a:t>
              </a:r>
              <a:br>
                <a:rPr lang="en-CA"/>
              </a:br>
              <a:r>
                <a:rPr lang="en-CA"/>
                <a:t>…</a:t>
              </a:r>
            </a:p>
          </p:txBody>
        </p:sp>
        <p:sp>
          <p:nvSpPr>
            <p:cNvPr id="25" name="TextBox 24">
              <a:extLst>
                <a:ext uri="{FF2B5EF4-FFF2-40B4-BE49-F238E27FC236}">
                  <a16:creationId xmlns:a16="http://schemas.microsoft.com/office/drawing/2014/main" id="{D91ACE4D-C6C8-4513-D3A0-1EE39286BAF3}"/>
                </a:ext>
              </a:extLst>
            </p:cNvPr>
            <p:cNvSpPr txBox="1"/>
            <p:nvPr/>
          </p:nvSpPr>
          <p:spPr>
            <a:xfrm>
              <a:off x="8315326" y="3048368"/>
              <a:ext cx="184731" cy="369332"/>
            </a:xfrm>
            <a:prstGeom prst="rect">
              <a:avLst/>
            </a:prstGeom>
            <a:noFill/>
          </p:spPr>
          <p:txBody>
            <a:bodyPr wrap="none" rtlCol="0">
              <a:spAutoFit/>
            </a:bodyPr>
            <a:lstStyle/>
            <a:p>
              <a:endParaRPr lang="en-CA"/>
            </a:p>
          </p:txBody>
        </p:sp>
      </p:grpSp>
      <p:grpSp>
        <p:nvGrpSpPr>
          <p:cNvPr id="26" name="Group 25">
            <a:extLst>
              <a:ext uri="{FF2B5EF4-FFF2-40B4-BE49-F238E27FC236}">
                <a16:creationId xmlns:a16="http://schemas.microsoft.com/office/drawing/2014/main" id="{F9ABC29A-775D-C286-4679-97481DDA7236}"/>
              </a:ext>
            </a:extLst>
          </p:cNvPr>
          <p:cNvGrpSpPr/>
          <p:nvPr/>
        </p:nvGrpSpPr>
        <p:grpSpPr>
          <a:xfrm>
            <a:off x="8141037" y="5142754"/>
            <a:ext cx="670285" cy="369332"/>
            <a:chOff x="8252366" y="3048367"/>
            <a:chExt cx="670285" cy="369332"/>
          </a:xfrm>
        </p:grpSpPr>
        <p:sp>
          <p:nvSpPr>
            <p:cNvPr id="27" name="TextBox 26">
              <a:extLst>
                <a:ext uri="{FF2B5EF4-FFF2-40B4-BE49-F238E27FC236}">
                  <a16:creationId xmlns:a16="http://schemas.microsoft.com/office/drawing/2014/main" id="{9E7467AF-CCAE-33AA-1CA9-CBD1670F36E0}"/>
                </a:ext>
              </a:extLst>
            </p:cNvPr>
            <p:cNvSpPr txBox="1"/>
            <p:nvPr/>
          </p:nvSpPr>
          <p:spPr>
            <a:xfrm>
              <a:off x="8579287" y="3048367"/>
              <a:ext cx="343364" cy="369332"/>
            </a:xfrm>
            <a:prstGeom prst="rect">
              <a:avLst/>
            </a:prstGeom>
            <a:noFill/>
            <a:ln>
              <a:solidFill>
                <a:schemeClr val="tx1"/>
              </a:solidFill>
            </a:ln>
          </p:spPr>
          <p:txBody>
            <a:bodyPr wrap="none" rtlCol="0">
              <a:spAutoFit/>
            </a:bodyPr>
            <a:lstStyle/>
            <a:p>
              <a:r>
                <a:rPr lang="en-CA"/>
                <a:t>   </a:t>
              </a:r>
            </a:p>
          </p:txBody>
        </p:sp>
        <p:sp>
          <p:nvSpPr>
            <p:cNvPr id="28" name="TextBox 27">
              <a:extLst>
                <a:ext uri="{FF2B5EF4-FFF2-40B4-BE49-F238E27FC236}">
                  <a16:creationId xmlns:a16="http://schemas.microsoft.com/office/drawing/2014/main" id="{0EDC2076-77B4-5794-5628-D322E5176009}"/>
                </a:ext>
              </a:extLst>
            </p:cNvPr>
            <p:cNvSpPr txBox="1"/>
            <p:nvPr/>
          </p:nvSpPr>
          <p:spPr>
            <a:xfrm>
              <a:off x="8252366" y="3048367"/>
              <a:ext cx="382412" cy="369332"/>
            </a:xfrm>
            <a:prstGeom prst="rect">
              <a:avLst/>
            </a:prstGeom>
            <a:noFill/>
          </p:spPr>
          <p:txBody>
            <a:bodyPr wrap="none" rtlCol="0">
              <a:spAutoFit/>
            </a:bodyPr>
            <a:lstStyle/>
            <a:p>
              <a:r>
                <a:rPr lang="en-CA"/>
                <a:t>pt</a:t>
              </a:r>
            </a:p>
          </p:txBody>
        </p:sp>
      </p:grpSp>
      <p:cxnSp>
        <p:nvCxnSpPr>
          <p:cNvPr id="29" name="Straight Arrow Connector 28">
            <a:extLst>
              <a:ext uri="{FF2B5EF4-FFF2-40B4-BE49-F238E27FC236}">
                <a16:creationId xmlns:a16="http://schemas.microsoft.com/office/drawing/2014/main" id="{1299FF8C-93B0-E08F-2C60-E1B9D36DBC44}"/>
              </a:ext>
            </a:extLst>
          </p:cNvPr>
          <p:cNvCxnSpPr>
            <a:cxnSpLocks/>
            <a:endCxn id="24" idx="1"/>
          </p:cNvCxnSpPr>
          <p:nvPr/>
        </p:nvCxnSpPr>
        <p:spPr>
          <a:xfrm flipV="1">
            <a:off x="8639640" y="3735987"/>
            <a:ext cx="2015472" cy="1597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32" name="Ink 31">
                <a:extLst>
                  <a:ext uri="{FF2B5EF4-FFF2-40B4-BE49-F238E27FC236}">
                    <a16:creationId xmlns:a16="http://schemas.microsoft.com/office/drawing/2014/main" id="{262FEDE2-737D-F3DA-8D76-11D055E24044}"/>
                  </a:ext>
                </a:extLst>
              </p14:cNvPr>
              <p14:cNvContentPartPr/>
              <p14:nvPr/>
            </p14:nvContentPartPr>
            <p14:xfrm>
              <a:off x="1144080" y="2433240"/>
              <a:ext cx="10342440" cy="3988080"/>
            </p14:xfrm>
          </p:contentPart>
        </mc:Choice>
        <mc:Fallback>
          <p:pic>
            <p:nvPicPr>
              <p:cNvPr id="32" name="Ink 31">
                <a:extLst>
                  <a:ext uri="{FF2B5EF4-FFF2-40B4-BE49-F238E27FC236}">
                    <a16:creationId xmlns:a16="http://schemas.microsoft.com/office/drawing/2014/main" id="{262FEDE2-737D-F3DA-8D76-11D055E24044}"/>
                  </a:ext>
                </a:extLst>
              </p:cNvPr>
              <p:cNvPicPr/>
              <p:nvPr/>
            </p:nvPicPr>
            <p:blipFill>
              <a:blip r:embed="rId3"/>
              <a:stretch>
                <a:fillRect/>
              </a:stretch>
            </p:blipFill>
            <p:spPr>
              <a:xfrm>
                <a:off x="1134720" y="2423880"/>
                <a:ext cx="10361160" cy="4006800"/>
              </a:xfrm>
              <a:prstGeom prst="rect">
                <a:avLst/>
              </a:prstGeom>
            </p:spPr>
          </p:pic>
        </mc:Fallback>
      </mc:AlternateContent>
    </p:spTree>
    <p:extLst>
      <p:ext uri="{BB962C8B-B14F-4D97-AF65-F5344CB8AC3E}">
        <p14:creationId xmlns:p14="http://schemas.microsoft.com/office/powerpoint/2010/main" val="31741123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F360-126C-A80F-112F-035DAF163861}"/>
              </a:ext>
            </a:extLst>
          </p:cNvPr>
          <p:cNvSpPr>
            <a:spLocks noGrp="1"/>
          </p:cNvSpPr>
          <p:nvPr>
            <p:ph type="title"/>
          </p:nvPr>
        </p:nvSpPr>
        <p:spPr/>
        <p:txBody>
          <a:bodyPr/>
          <a:lstStyle/>
          <a:p>
            <a:r>
              <a:rPr lang="en-CA"/>
              <a:t>Back to Free Store allocation</a:t>
            </a:r>
            <a:endParaRPr lang="en-AU"/>
          </a:p>
        </p:txBody>
      </p:sp>
      <p:sp>
        <p:nvSpPr>
          <p:cNvPr id="3" name="Content Placeholder 2">
            <a:extLst>
              <a:ext uri="{FF2B5EF4-FFF2-40B4-BE49-F238E27FC236}">
                <a16:creationId xmlns:a16="http://schemas.microsoft.com/office/drawing/2014/main" id="{C37B9E15-4A72-AFE3-3376-B11C9CCF5D99}"/>
              </a:ext>
            </a:extLst>
          </p:cNvPr>
          <p:cNvSpPr>
            <a:spLocks noGrp="1"/>
          </p:cNvSpPr>
          <p:nvPr>
            <p:ph idx="1"/>
          </p:nvPr>
        </p:nvSpPr>
        <p:spPr>
          <a:xfrm>
            <a:off x="219154" y="1825625"/>
            <a:ext cx="6254393" cy="4351338"/>
          </a:xfrm>
        </p:spPr>
        <p:txBody>
          <a:bodyPr>
            <a:normAutofit/>
          </a:bodyPr>
          <a:lstStyle/>
          <a:p>
            <a:pPr marL="0" indent="0">
              <a:buNone/>
            </a:pPr>
            <a:r>
              <a:rPr lang="en-CA">
                <a:latin typeface="Consolas" panose="020B0609020204030204" pitchFamily="49" charset="0"/>
              </a:rPr>
              <a:t>new</a:t>
            </a:r>
            <a:r>
              <a:rPr lang="en-CA"/>
              <a:t> allocates memory on the free store</a:t>
            </a:r>
          </a:p>
          <a:p>
            <a:pPr marL="0" indent="0">
              <a:buNone/>
            </a:pPr>
            <a:r>
              <a:rPr lang="en-CA">
                <a:latin typeface="Consolas" panose="020B0609020204030204" pitchFamily="49" charset="0"/>
              </a:rPr>
              <a:t>delete</a:t>
            </a:r>
            <a:r>
              <a:rPr lang="en-CA"/>
              <a:t> de-allocates memory on the free store</a:t>
            </a:r>
          </a:p>
          <a:p>
            <a:pPr marL="0" indent="0">
              <a:buNone/>
            </a:pPr>
            <a:endParaRPr lang="en-CA"/>
          </a:p>
          <a:p>
            <a:pPr marL="0" indent="0">
              <a:buNone/>
            </a:pPr>
            <a:r>
              <a:rPr lang="en-CA">
                <a:latin typeface="Consolas" panose="020B0609020204030204" pitchFamily="49" charset="0"/>
              </a:rPr>
              <a:t>void f() {</a:t>
            </a:r>
            <a:br>
              <a:rPr lang="en-CA">
                <a:latin typeface="Consolas" panose="020B0609020204030204" pitchFamily="49" charset="0"/>
              </a:rPr>
            </a:br>
            <a:r>
              <a:rPr lang="en-CA">
                <a:latin typeface="Consolas" panose="020B0609020204030204" pitchFamily="49" charset="0"/>
              </a:rPr>
              <a:t>  double* p = new double(6.4);</a:t>
            </a:r>
            <a:br>
              <a:rPr lang="en-CA">
                <a:latin typeface="Consolas" panose="020B0609020204030204" pitchFamily="49" charset="0"/>
              </a:rPr>
            </a:br>
            <a:r>
              <a:rPr lang="en-CA">
                <a:latin typeface="Consolas" panose="020B0609020204030204" pitchFamily="49" charset="0"/>
              </a:rPr>
              <a:t>  cout &lt;&lt; *p; // 6.4</a:t>
            </a:r>
            <a:br>
              <a:rPr lang="en-CA">
                <a:latin typeface="Consolas" panose="020B0609020204030204" pitchFamily="49" charset="0"/>
              </a:rPr>
            </a:br>
            <a:r>
              <a:rPr lang="en-CA">
                <a:latin typeface="Consolas" panose="020B0609020204030204" pitchFamily="49" charset="0"/>
              </a:rPr>
              <a:t>  delete p;</a:t>
            </a:r>
            <a:br>
              <a:rPr lang="en-CA">
                <a:latin typeface="Consolas" panose="020B0609020204030204" pitchFamily="49" charset="0"/>
              </a:rPr>
            </a:br>
            <a:r>
              <a:rPr lang="en-CA">
                <a:latin typeface="Consolas" panose="020B0609020204030204" pitchFamily="49" charset="0"/>
              </a:rPr>
              <a:t>}</a:t>
            </a:r>
          </a:p>
          <a:p>
            <a:endParaRPr lang="en-AU"/>
          </a:p>
        </p:txBody>
      </p:sp>
      <p:sp>
        <p:nvSpPr>
          <p:cNvPr id="4" name="Slide Number Placeholder 3">
            <a:extLst>
              <a:ext uri="{FF2B5EF4-FFF2-40B4-BE49-F238E27FC236}">
                <a16:creationId xmlns:a16="http://schemas.microsoft.com/office/drawing/2014/main" id="{A4F25BC5-5FFD-05A6-4442-646B72E2F0AD}"/>
              </a:ext>
            </a:extLst>
          </p:cNvPr>
          <p:cNvSpPr>
            <a:spLocks noGrp="1"/>
          </p:cNvSpPr>
          <p:nvPr>
            <p:ph type="sldNum" sz="quarter" idx="12"/>
          </p:nvPr>
        </p:nvSpPr>
        <p:spPr/>
        <p:txBody>
          <a:bodyPr/>
          <a:lstStyle/>
          <a:p>
            <a:fld id="{E5BA05A5-0517-4A37-865C-5DD63AFCA22E}" type="slidenum">
              <a:rPr lang="en-AU" smtClean="0"/>
              <a:pPr/>
              <a:t>49</a:t>
            </a:fld>
            <a:endParaRPr lang="en-AU"/>
          </a:p>
        </p:txBody>
      </p:sp>
      <p:grpSp>
        <p:nvGrpSpPr>
          <p:cNvPr id="19" name="Group 18">
            <a:extLst>
              <a:ext uri="{FF2B5EF4-FFF2-40B4-BE49-F238E27FC236}">
                <a16:creationId xmlns:a16="http://schemas.microsoft.com/office/drawing/2014/main" id="{3108B960-51F5-90D3-400E-B9F7258ACAA6}"/>
              </a:ext>
            </a:extLst>
          </p:cNvPr>
          <p:cNvGrpSpPr/>
          <p:nvPr/>
        </p:nvGrpSpPr>
        <p:grpSpPr>
          <a:xfrm>
            <a:off x="9416052" y="1254466"/>
            <a:ext cx="2425805" cy="4957408"/>
            <a:chOff x="9416052" y="1254466"/>
            <a:chExt cx="2425805" cy="4957408"/>
          </a:xfrm>
        </p:grpSpPr>
        <p:grpSp>
          <p:nvGrpSpPr>
            <p:cNvPr id="20" name="Group 19">
              <a:extLst>
                <a:ext uri="{FF2B5EF4-FFF2-40B4-BE49-F238E27FC236}">
                  <a16:creationId xmlns:a16="http://schemas.microsoft.com/office/drawing/2014/main" id="{BA0435FD-F1D6-19DB-EA61-27B50175C42C}"/>
                </a:ext>
              </a:extLst>
            </p:cNvPr>
            <p:cNvGrpSpPr/>
            <p:nvPr/>
          </p:nvGrpSpPr>
          <p:grpSpPr>
            <a:xfrm>
              <a:off x="9416052" y="1254466"/>
              <a:ext cx="2425805" cy="4957408"/>
              <a:chOff x="6385686" y="1254466"/>
              <a:chExt cx="5456172" cy="4957408"/>
            </a:xfrm>
          </p:grpSpPr>
          <p:sp>
            <p:nvSpPr>
              <p:cNvPr id="23" name="Rectangle 22">
                <a:extLst>
                  <a:ext uri="{FF2B5EF4-FFF2-40B4-BE49-F238E27FC236}">
                    <a16:creationId xmlns:a16="http://schemas.microsoft.com/office/drawing/2014/main" id="{F7A44C57-0EFF-3754-B1FE-14E98857CE93}"/>
                  </a:ext>
                </a:extLst>
              </p:cNvPr>
              <p:cNvSpPr/>
              <p:nvPr/>
            </p:nvSpPr>
            <p:spPr>
              <a:xfrm>
                <a:off x="6385687" y="1690688"/>
                <a:ext cx="5456171" cy="4521186"/>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TextBox 23">
                <a:extLst>
                  <a:ext uri="{FF2B5EF4-FFF2-40B4-BE49-F238E27FC236}">
                    <a16:creationId xmlns:a16="http://schemas.microsoft.com/office/drawing/2014/main" id="{9598D7A8-617B-60A3-AB44-6373AF98CBBD}"/>
                  </a:ext>
                </a:extLst>
              </p:cNvPr>
              <p:cNvSpPr txBox="1"/>
              <p:nvPr/>
            </p:nvSpPr>
            <p:spPr>
              <a:xfrm>
                <a:off x="6385686" y="1254466"/>
                <a:ext cx="5456171" cy="369332"/>
              </a:xfrm>
              <a:prstGeom prst="rect">
                <a:avLst/>
              </a:prstGeom>
              <a:noFill/>
            </p:spPr>
            <p:txBody>
              <a:bodyPr wrap="square" rtlCol="0">
                <a:spAutoFit/>
              </a:bodyPr>
              <a:lstStyle/>
              <a:p>
                <a:pPr algn="ctr"/>
                <a:r>
                  <a:rPr lang="en-US"/>
                  <a:t>Free store memory</a:t>
                </a:r>
                <a:endParaRPr lang="en-AU"/>
              </a:p>
            </p:txBody>
          </p:sp>
        </p:grpSp>
        <p:sp>
          <p:nvSpPr>
            <p:cNvPr id="21" name="TextBox 20">
              <a:extLst>
                <a:ext uri="{FF2B5EF4-FFF2-40B4-BE49-F238E27FC236}">
                  <a16:creationId xmlns:a16="http://schemas.microsoft.com/office/drawing/2014/main" id="{EEFCEE8C-E19D-F7AE-EFCB-A63744D369A3}"/>
                </a:ext>
              </a:extLst>
            </p:cNvPr>
            <p:cNvSpPr txBox="1"/>
            <p:nvPr/>
          </p:nvSpPr>
          <p:spPr>
            <a:xfrm>
              <a:off x="10786871" y="4597968"/>
              <a:ext cx="476412" cy="369332"/>
            </a:xfrm>
            <a:prstGeom prst="rect">
              <a:avLst/>
            </a:prstGeom>
            <a:noFill/>
            <a:ln>
              <a:solidFill>
                <a:schemeClr val="tx1"/>
              </a:solidFill>
            </a:ln>
          </p:spPr>
          <p:txBody>
            <a:bodyPr wrap="none" rtlCol="0">
              <a:spAutoFit/>
            </a:bodyPr>
            <a:lstStyle/>
            <a:p>
              <a:r>
                <a:rPr lang="en-US"/>
                <a:t>6.4</a:t>
              </a:r>
              <a:endParaRPr lang="en-AU"/>
            </a:p>
          </p:txBody>
        </p:sp>
        <p:sp>
          <p:nvSpPr>
            <p:cNvPr id="22" name="TextBox 21">
              <a:extLst>
                <a:ext uri="{FF2B5EF4-FFF2-40B4-BE49-F238E27FC236}">
                  <a16:creationId xmlns:a16="http://schemas.microsoft.com/office/drawing/2014/main" id="{350CE49B-0B21-A613-4998-84BD848F4F0E}"/>
                </a:ext>
              </a:extLst>
            </p:cNvPr>
            <p:cNvSpPr txBox="1"/>
            <p:nvPr/>
          </p:nvSpPr>
          <p:spPr>
            <a:xfrm>
              <a:off x="10746676" y="4290191"/>
              <a:ext cx="550151" cy="307777"/>
            </a:xfrm>
            <a:prstGeom prst="rect">
              <a:avLst/>
            </a:prstGeom>
            <a:noFill/>
            <a:ln>
              <a:noFill/>
            </a:ln>
          </p:spPr>
          <p:txBody>
            <a:bodyPr wrap="square" rtlCol="0">
              <a:spAutoFit/>
            </a:bodyPr>
            <a:lstStyle/>
            <a:p>
              <a:r>
                <a:rPr lang="en-US" sz="1400"/>
                <a:t>4962</a:t>
              </a:r>
              <a:endParaRPr lang="en-AU" sz="1400"/>
            </a:p>
          </p:txBody>
        </p:sp>
      </p:grpSp>
      <p:grpSp>
        <p:nvGrpSpPr>
          <p:cNvPr id="25" name="Group 24">
            <a:extLst>
              <a:ext uri="{FF2B5EF4-FFF2-40B4-BE49-F238E27FC236}">
                <a16:creationId xmlns:a16="http://schemas.microsoft.com/office/drawing/2014/main" id="{8841D393-4480-705F-771E-A94B0EFCE160}"/>
              </a:ext>
            </a:extLst>
          </p:cNvPr>
          <p:cNvGrpSpPr/>
          <p:nvPr/>
        </p:nvGrpSpPr>
        <p:grpSpPr>
          <a:xfrm>
            <a:off x="6764793" y="1321356"/>
            <a:ext cx="2425806" cy="3813644"/>
            <a:chOff x="6764793" y="1321356"/>
            <a:chExt cx="2425806" cy="3813644"/>
          </a:xfrm>
        </p:grpSpPr>
        <p:sp>
          <p:nvSpPr>
            <p:cNvPr id="26" name="Rectangle 25">
              <a:extLst>
                <a:ext uri="{FF2B5EF4-FFF2-40B4-BE49-F238E27FC236}">
                  <a16:creationId xmlns:a16="http://schemas.microsoft.com/office/drawing/2014/main" id="{8B679BCE-1705-F5B1-51B9-9355C73B996D}"/>
                </a:ext>
              </a:extLst>
            </p:cNvPr>
            <p:cNvSpPr/>
            <p:nvPr/>
          </p:nvSpPr>
          <p:spPr>
            <a:xfrm>
              <a:off x="6764794" y="1697354"/>
              <a:ext cx="2425805" cy="3169370"/>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TextBox 26">
              <a:extLst>
                <a:ext uri="{FF2B5EF4-FFF2-40B4-BE49-F238E27FC236}">
                  <a16:creationId xmlns:a16="http://schemas.microsoft.com/office/drawing/2014/main" id="{B0FF4366-95CE-EC9D-163C-C6615E1B2AB4}"/>
                </a:ext>
              </a:extLst>
            </p:cNvPr>
            <p:cNvSpPr txBox="1"/>
            <p:nvPr/>
          </p:nvSpPr>
          <p:spPr>
            <a:xfrm>
              <a:off x="6764793" y="1321356"/>
              <a:ext cx="2425805" cy="369332"/>
            </a:xfrm>
            <a:prstGeom prst="rect">
              <a:avLst/>
            </a:prstGeom>
            <a:noFill/>
          </p:spPr>
          <p:txBody>
            <a:bodyPr wrap="square" rtlCol="0">
              <a:spAutoFit/>
            </a:bodyPr>
            <a:lstStyle/>
            <a:p>
              <a:pPr algn="ctr"/>
              <a:r>
                <a:rPr lang="en-US"/>
                <a:t>Call stack memory</a:t>
              </a:r>
              <a:endParaRPr lang="en-AU"/>
            </a:p>
          </p:txBody>
        </p:sp>
        <p:sp>
          <p:nvSpPr>
            <p:cNvPr id="28" name="TextBox 27">
              <a:extLst>
                <a:ext uri="{FF2B5EF4-FFF2-40B4-BE49-F238E27FC236}">
                  <a16:creationId xmlns:a16="http://schemas.microsoft.com/office/drawing/2014/main" id="{F272E365-688A-9BFE-CFC8-3AC8BC935D9C}"/>
                </a:ext>
              </a:extLst>
            </p:cNvPr>
            <p:cNvSpPr txBox="1"/>
            <p:nvPr/>
          </p:nvSpPr>
          <p:spPr>
            <a:xfrm>
              <a:off x="7541910" y="4413302"/>
              <a:ext cx="628698" cy="369332"/>
            </a:xfrm>
            <a:prstGeom prst="rect">
              <a:avLst/>
            </a:prstGeom>
            <a:noFill/>
          </p:spPr>
          <p:txBody>
            <a:bodyPr wrap="none" rtlCol="0">
              <a:spAutoFit/>
            </a:bodyPr>
            <a:lstStyle/>
            <a:p>
              <a:r>
                <a:rPr lang="en-US"/>
                <a:t>// … </a:t>
              </a:r>
              <a:endParaRPr lang="en-AU"/>
            </a:p>
          </p:txBody>
        </p:sp>
        <p:sp>
          <p:nvSpPr>
            <p:cNvPr id="29" name="TextBox 28">
              <a:extLst>
                <a:ext uri="{FF2B5EF4-FFF2-40B4-BE49-F238E27FC236}">
                  <a16:creationId xmlns:a16="http://schemas.microsoft.com/office/drawing/2014/main" id="{CF0831B4-179F-745C-E95F-F74B5607106C}"/>
                </a:ext>
              </a:extLst>
            </p:cNvPr>
            <p:cNvSpPr txBox="1"/>
            <p:nvPr/>
          </p:nvSpPr>
          <p:spPr>
            <a:xfrm>
              <a:off x="7541910" y="3838853"/>
              <a:ext cx="449162" cy="369332"/>
            </a:xfrm>
            <a:prstGeom prst="rect">
              <a:avLst/>
            </a:prstGeom>
            <a:noFill/>
            <a:ln>
              <a:solidFill>
                <a:srgbClr val="002060"/>
              </a:solidFill>
            </a:ln>
          </p:spPr>
          <p:txBody>
            <a:bodyPr wrap="none" rtlCol="0">
              <a:spAutoFit/>
            </a:bodyPr>
            <a:lstStyle/>
            <a:p>
              <a:r>
                <a:rPr lang="en-US"/>
                <a:t>f() </a:t>
              </a:r>
              <a:endParaRPr lang="en-AU"/>
            </a:p>
          </p:txBody>
        </p:sp>
        <p:sp>
          <p:nvSpPr>
            <p:cNvPr id="30" name="TextBox 29">
              <a:extLst>
                <a:ext uri="{FF2B5EF4-FFF2-40B4-BE49-F238E27FC236}">
                  <a16:creationId xmlns:a16="http://schemas.microsoft.com/office/drawing/2014/main" id="{B4AF299E-FCD2-A703-8D42-6F5031521E52}"/>
                </a:ext>
              </a:extLst>
            </p:cNvPr>
            <p:cNvSpPr txBox="1"/>
            <p:nvPr/>
          </p:nvSpPr>
          <p:spPr>
            <a:xfrm>
              <a:off x="7528533" y="3429000"/>
              <a:ext cx="889987" cy="369332"/>
            </a:xfrm>
            <a:prstGeom prst="rect">
              <a:avLst/>
            </a:prstGeom>
            <a:noFill/>
            <a:ln>
              <a:solidFill>
                <a:schemeClr val="tx1"/>
              </a:solidFill>
            </a:ln>
          </p:spPr>
          <p:txBody>
            <a:bodyPr wrap="none" rtlCol="0">
              <a:spAutoFit/>
            </a:bodyPr>
            <a:lstStyle/>
            <a:p>
              <a:r>
                <a:rPr lang="en-US"/>
                <a:t>p: 4962</a:t>
              </a:r>
              <a:endParaRPr lang="en-AU"/>
            </a:p>
          </p:txBody>
        </p:sp>
        <p:sp>
          <p:nvSpPr>
            <p:cNvPr id="31" name="TextBox 30">
              <a:extLst>
                <a:ext uri="{FF2B5EF4-FFF2-40B4-BE49-F238E27FC236}">
                  <a16:creationId xmlns:a16="http://schemas.microsoft.com/office/drawing/2014/main" id="{277C0238-A7B6-8605-E3C4-79A51F7D3040}"/>
                </a:ext>
              </a:extLst>
            </p:cNvPr>
            <p:cNvSpPr txBox="1"/>
            <p:nvPr/>
          </p:nvSpPr>
          <p:spPr>
            <a:xfrm>
              <a:off x="6764793" y="4873390"/>
              <a:ext cx="2411278" cy="261610"/>
            </a:xfrm>
            <a:prstGeom prst="rect">
              <a:avLst/>
            </a:prstGeom>
            <a:noFill/>
          </p:spPr>
          <p:txBody>
            <a:bodyPr wrap="square" rtlCol="0">
              <a:spAutoFit/>
            </a:bodyPr>
            <a:lstStyle/>
            <a:p>
              <a:pPr algn="ctr"/>
              <a:r>
                <a:rPr lang="en-US" sz="1100"/>
                <a:t>bottom of the stack</a:t>
              </a:r>
              <a:endParaRPr lang="en-AU" sz="1100"/>
            </a:p>
          </p:txBody>
        </p:sp>
      </p:grpSp>
      <p:cxnSp>
        <p:nvCxnSpPr>
          <p:cNvPr id="33" name="Straight Arrow Connector 32">
            <a:extLst>
              <a:ext uri="{FF2B5EF4-FFF2-40B4-BE49-F238E27FC236}">
                <a16:creationId xmlns:a16="http://schemas.microsoft.com/office/drawing/2014/main" id="{603BCD2A-281B-AAE8-7358-F511F53A5EB3}"/>
              </a:ext>
            </a:extLst>
          </p:cNvPr>
          <p:cNvCxnSpPr>
            <a:stCxn id="30" idx="3"/>
            <a:endCxn id="21" idx="1"/>
          </p:cNvCxnSpPr>
          <p:nvPr/>
        </p:nvCxnSpPr>
        <p:spPr>
          <a:xfrm>
            <a:off x="8418520" y="3613666"/>
            <a:ext cx="2368351" cy="1168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394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a:t>Object-oriented programming: </a:t>
            </a:r>
            <a:br>
              <a:rPr lang="en-CA"/>
            </a:br>
            <a:r>
              <a:rPr lang="en-CA"/>
              <a:t>const methods</a:t>
            </a:r>
            <a:endParaRPr lang="en-AU"/>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a:t>Let’s look at a class called </a:t>
            </a:r>
            <a:r>
              <a:rPr lang="en-CA">
                <a:latin typeface="Consolas" panose="020B0609020204030204" pitchFamily="49" charset="0"/>
              </a:rPr>
              <a:t>Date</a:t>
            </a:r>
            <a:r>
              <a:rPr lang="en-CA"/>
              <a:t> that represents a date as </a:t>
            </a:r>
            <a:r>
              <a:rPr lang="en-CA" i="1"/>
              <a:t>(day</a:t>
            </a:r>
            <a:r>
              <a:rPr lang="en-CA"/>
              <a:t>, </a:t>
            </a:r>
            <a:r>
              <a:rPr lang="en-CA" i="1"/>
              <a:t>month</a:t>
            </a:r>
            <a:r>
              <a:rPr lang="en-CA"/>
              <a:t>, </a:t>
            </a:r>
            <a:r>
              <a:rPr lang="en-CA" i="1"/>
              <a:t>year)</a:t>
            </a:r>
          </a:p>
          <a:p>
            <a:r>
              <a:rPr lang="en-CA"/>
              <a:t>1 &lt;= day &lt;= 31</a:t>
            </a:r>
          </a:p>
          <a:p>
            <a:r>
              <a:rPr lang="en-CA"/>
              <a:t>1 &lt;= month &lt;= 12</a:t>
            </a:r>
          </a:p>
          <a:p>
            <a:r>
              <a:rPr lang="en-AU"/>
              <a:t>0 &lt;= year (an int)</a:t>
            </a:r>
          </a:p>
          <a:p>
            <a:pPr marL="0" indent="0">
              <a:buNone/>
            </a:pPr>
            <a:r>
              <a:rPr lang="en-AU"/>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5</a:t>
            </a:fld>
            <a:endParaRPr lang="en-AU"/>
          </a:p>
        </p:txBody>
      </p:sp>
      <p:sp>
        <p:nvSpPr>
          <p:cNvPr id="5" name="TextBox 4">
            <a:extLst>
              <a:ext uri="{FF2B5EF4-FFF2-40B4-BE49-F238E27FC236}">
                <a16:creationId xmlns:a16="http://schemas.microsoft.com/office/drawing/2014/main" id="{00875744-F50D-0EB4-32BD-18E1FE5F2ED3}"/>
              </a:ext>
            </a:extLst>
          </p:cNvPr>
          <p:cNvSpPr txBox="1"/>
          <p:nvPr/>
        </p:nvSpPr>
        <p:spPr>
          <a:xfrm>
            <a:off x="6363014" y="1010555"/>
            <a:ext cx="5433502" cy="5078313"/>
          </a:xfrm>
          <a:prstGeom prst="rect">
            <a:avLst/>
          </a:prstGeom>
          <a:noFill/>
          <a:ln>
            <a:solidFill>
              <a:srgbClr val="FF0000"/>
            </a:solidFill>
          </a:ln>
        </p:spPr>
        <p:txBody>
          <a:bodyPr wrap="square" rtlCol="0">
            <a:spAutoFit/>
          </a:bodyPr>
          <a:lstStyle/>
          <a:p>
            <a:r>
              <a:rPr lang="en-US">
                <a:latin typeface="Consolas" panose="020B0609020204030204" pitchFamily="49" charset="0"/>
              </a:rPr>
              <a:t>class Date {</a:t>
            </a:r>
          </a:p>
          <a:p>
            <a:r>
              <a:rPr lang="en-US">
                <a:latin typeface="Consolas" panose="020B0609020204030204" pitchFamily="49" charset="0"/>
              </a:rPr>
              <a:t>public:</a:t>
            </a:r>
          </a:p>
          <a:p>
            <a:r>
              <a:rPr lang="en-US">
                <a:latin typeface="Consolas" panose="020B0609020204030204" pitchFamily="49" charset="0"/>
              </a:rPr>
              <a:t>    int day;</a:t>
            </a:r>
            <a:br>
              <a:rPr lang="en-US">
                <a:latin typeface="Consolas" panose="020B0609020204030204" pitchFamily="49" charset="0"/>
              </a:rPr>
            </a:br>
            <a:r>
              <a:rPr lang="en-US">
                <a:latin typeface="Consolas" panose="020B0609020204030204" pitchFamily="49" charset="0"/>
              </a:rPr>
              <a:t>    int month;</a:t>
            </a:r>
            <a:br>
              <a:rPr lang="en-US">
                <a:latin typeface="Consolas" panose="020B0609020204030204" pitchFamily="49" charset="0"/>
              </a:rPr>
            </a:br>
            <a:r>
              <a:rPr lang="en-US">
                <a:latin typeface="Consolas" panose="020B0609020204030204" pitchFamily="49" charset="0"/>
              </a:rPr>
              <a:t>    int year;</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void print() </a:t>
            </a:r>
            <a:r>
              <a:rPr lang="en-US">
                <a:solidFill>
                  <a:srgbClr val="FF0000"/>
                </a:solidFill>
                <a:latin typeface="Consolas" panose="020B0609020204030204" pitchFamily="49" charset="0"/>
              </a:rPr>
              <a:t>const</a:t>
            </a:r>
            <a:r>
              <a:rPr lang="en-US">
                <a:latin typeface="Consolas" panose="020B0609020204030204" pitchFamily="49" charset="0"/>
              </a:rPr>
              <a:t> {</a:t>
            </a:r>
          </a:p>
          <a:p>
            <a:r>
              <a:rPr lang="en-US">
                <a:latin typeface="Consolas" panose="020B0609020204030204" pitchFamily="49" charset="0"/>
              </a:rPr>
              <a:t>        cout &lt;&lt; "("  &lt;&lt; day</a:t>
            </a:r>
          </a:p>
          <a:p>
            <a:r>
              <a:rPr lang="en-US">
                <a:latin typeface="Consolas" panose="020B0609020204030204" pitchFamily="49" charset="0"/>
              </a:rPr>
              <a:t>             &lt;&lt; ", " &lt;&lt; month</a:t>
            </a:r>
          </a:p>
          <a:p>
            <a:r>
              <a:rPr lang="en-US">
                <a:latin typeface="Consolas" panose="020B0609020204030204" pitchFamily="49" charset="0"/>
              </a:rPr>
              <a:t>             &lt;&lt; ", " &lt;&lt; year</a:t>
            </a:r>
          </a:p>
          <a:p>
            <a:r>
              <a:rPr lang="en-US">
                <a:latin typeface="Consolas" panose="020B0609020204030204" pitchFamily="49" charset="0"/>
              </a:rPr>
              <a:t>             &lt;&lt; ")";</a:t>
            </a:r>
          </a:p>
          <a:p>
            <a:r>
              <a:rPr lang="en-US">
                <a:latin typeface="Consolas" panose="020B0609020204030204" pitchFamily="49" charset="0"/>
              </a:rPr>
              <a:t>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a:t>
            </a:r>
            <a:r>
              <a:rPr lang="fr-FR" err="1">
                <a:latin typeface="Consolas" panose="020B0609020204030204" pitchFamily="49" charset="0"/>
              </a:rPr>
              <a:t>void</a:t>
            </a:r>
            <a:r>
              <a:rPr lang="fr-FR">
                <a:latin typeface="Consolas" panose="020B0609020204030204" pitchFamily="49" charset="0"/>
              </a:rPr>
              <a:t> </a:t>
            </a:r>
            <a:r>
              <a:rPr lang="fr-FR" err="1">
                <a:latin typeface="Consolas" panose="020B0609020204030204" pitchFamily="49" charset="0"/>
              </a:rPr>
              <a:t>println</a:t>
            </a:r>
            <a:r>
              <a:rPr lang="fr-FR">
                <a:latin typeface="Consolas" panose="020B0609020204030204" pitchFamily="49" charset="0"/>
              </a:rPr>
              <a:t>() </a:t>
            </a:r>
            <a:r>
              <a:rPr lang="fr-FR" err="1">
                <a:solidFill>
                  <a:srgbClr val="FF0000"/>
                </a:solidFill>
                <a:latin typeface="Consolas" panose="020B0609020204030204" pitchFamily="49" charset="0"/>
              </a:rPr>
              <a:t>const</a:t>
            </a:r>
            <a:r>
              <a:rPr lang="fr-FR">
                <a:latin typeface="Consolas" panose="020B0609020204030204" pitchFamily="49" charset="0"/>
              </a:rPr>
              <a:t> {</a:t>
            </a:r>
          </a:p>
          <a:p>
            <a:r>
              <a:rPr lang="fr-FR">
                <a:latin typeface="Consolas" panose="020B0609020204030204" pitchFamily="49" charset="0"/>
              </a:rPr>
              <a:t>        </a:t>
            </a:r>
            <a:r>
              <a:rPr lang="fr-FR" err="1">
                <a:latin typeface="Consolas" panose="020B0609020204030204" pitchFamily="49" charset="0"/>
              </a:rPr>
              <a:t>print</a:t>
            </a:r>
            <a:r>
              <a:rPr lang="fr-FR">
                <a:latin typeface="Consolas" panose="020B0609020204030204" pitchFamily="49" charset="0"/>
              </a:rPr>
              <a:t>();</a:t>
            </a:r>
          </a:p>
          <a:p>
            <a:r>
              <a:rPr lang="fr-FR">
                <a:latin typeface="Consolas" panose="020B0609020204030204" pitchFamily="49" charset="0"/>
              </a:rPr>
              <a:t>        cout &lt;&lt; "\n";</a:t>
            </a:r>
          </a:p>
          <a:p>
            <a:r>
              <a:rPr lang="fr-FR">
                <a:latin typeface="Consolas" panose="020B0609020204030204" pitchFamily="49" charset="0"/>
              </a:rPr>
              <a:t>    }</a:t>
            </a:r>
            <a:endParaRPr lang="en-US">
              <a:latin typeface="Consolas" panose="020B0609020204030204" pitchFamily="49" charset="0"/>
            </a:endParaRPr>
          </a:p>
          <a:p>
            <a:r>
              <a:rPr lang="en-US">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9266672" y="1433012"/>
            <a:ext cx="2821306" cy="1077218"/>
          </a:xfrm>
          <a:prstGeom prst="rect">
            <a:avLst/>
          </a:prstGeom>
          <a:solidFill>
            <a:schemeClr val="accent4">
              <a:lumMod val="40000"/>
              <a:lumOff val="60000"/>
            </a:schemeClr>
          </a:solidFill>
        </p:spPr>
        <p:txBody>
          <a:bodyPr wrap="square" rtlCol="0">
            <a:spAutoFit/>
          </a:bodyPr>
          <a:lstStyle/>
          <a:p>
            <a:pPr algn="ctr"/>
            <a:r>
              <a:rPr lang="en-CA" sz="1600"/>
              <a:t>If a method is declared </a:t>
            </a:r>
            <a:r>
              <a:rPr lang="en-CA" sz="1600">
                <a:latin typeface="Consolas" panose="020B0609020204030204" pitchFamily="49" charset="0"/>
              </a:rPr>
              <a:t>const</a:t>
            </a:r>
            <a:r>
              <a:rPr lang="en-CA" sz="1600"/>
              <a:t>, it is </a:t>
            </a:r>
            <a:r>
              <a:rPr lang="en-CA" sz="1600" i="1"/>
              <a:t>guaranteed</a:t>
            </a:r>
            <a:r>
              <a:rPr lang="en-CA" sz="1600"/>
              <a:t> by the compiler that it will </a:t>
            </a:r>
            <a:r>
              <a:rPr lang="en-CA" sz="1600" b="1"/>
              <a:t>not</a:t>
            </a:r>
            <a:r>
              <a:rPr lang="en-CA" sz="1600"/>
              <a:t> change any variables in the object.</a:t>
            </a:r>
            <a:endParaRPr lang="en-CA" sz="1600" b="1"/>
          </a:p>
        </p:txBody>
      </p:sp>
      <p:sp>
        <p:nvSpPr>
          <p:cNvPr id="9" name="TextBox 8">
            <a:extLst>
              <a:ext uri="{FF2B5EF4-FFF2-40B4-BE49-F238E27FC236}">
                <a16:creationId xmlns:a16="http://schemas.microsoft.com/office/drawing/2014/main" id="{A6CBD429-0B4B-EE8F-CB9C-07554C584239}"/>
              </a:ext>
            </a:extLst>
          </p:cNvPr>
          <p:cNvSpPr txBox="1"/>
          <p:nvPr/>
        </p:nvSpPr>
        <p:spPr>
          <a:xfrm>
            <a:off x="9823818" y="3860335"/>
            <a:ext cx="2201613" cy="1815882"/>
          </a:xfrm>
          <a:prstGeom prst="rect">
            <a:avLst/>
          </a:prstGeom>
          <a:solidFill>
            <a:schemeClr val="accent4">
              <a:lumMod val="40000"/>
              <a:lumOff val="60000"/>
            </a:schemeClr>
          </a:solidFill>
        </p:spPr>
        <p:txBody>
          <a:bodyPr wrap="square" rtlCol="0">
            <a:spAutoFit/>
          </a:bodyPr>
          <a:lstStyle/>
          <a:p>
            <a:pPr algn="ctr"/>
            <a:r>
              <a:rPr lang="en-CA" sz="1600">
                <a:latin typeface="Consolas" panose="020B0609020204030204" pitchFamily="49" charset="0"/>
              </a:rPr>
              <a:t>print()</a:t>
            </a:r>
            <a:r>
              <a:rPr lang="en-CA" sz="1600"/>
              <a:t> and </a:t>
            </a:r>
            <a:r>
              <a:rPr lang="en-CA" sz="1600" err="1">
                <a:latin typeface="Consolas" panose="020B0609020204030204" pitchFamily="49" charset="0"/>
              </a:rPr>
              <a:t>println</a:t>
            </a:r>
            <a:r>
              <a:rPr lang="en-CA" sz="1600">
                <a:latin typeface="Consolas" panose="020B0609020204030204" pitchFamily="49" charset="0"/>
              </a:rPr>
              <a:t>()</a:t>
            </a:r>
            <a:r>
              <a:rPr lang="en-CA" sz="1600"/>
              <a:t> are both declared const, so calling the on a </a:t>
            </a:r>
            <a:r>
              <a:rPr lang="en-CA" sz="1600">
                <a:latin typeface="Consolas" panose="020B0609020204030204" pitchFamily="49" charset="0"/>
              </a:rPr>
              <a:t>Date</a:t>
            </a:r>
            <a:r>
              <a:rPr lang="en-CA" sz="1600"/>
              <a:t> object is guaranteed (by the compiler!) to </a:t>
            </a:r>
            <a:r>
              <a:rPr lang="en-CA" sz="1600" b="1"/>
              <a:t>not</a:t>
            </a:r>
            <a:r>
              <a:rPr lang="en-CA" sz="1600"/>
              <a:t> modify the objects.</a:t>
            </a:r>
            <a:endParaRPr lang="en-CA" sz="1600" b="1"/>
          </a:p>
        </p:txBody>
      </p:sp>
      <p:sp>
        <p:nvSpPr>
          <p:cNvPr id="6" name="Arrow: Down 5">
            <a:extLst>
              <a:ext uri="{FF2B5EF4-FFF2-40B4-BE49-F238E27FC236}">
                <a16:creationId xmlns:a16="http://schemas.microsoft.com/office/drawing/2014/main" id="{ABE01461-AC83-3547-D26D-11734D586E7E}"/>
              </a:ext>
            </a:extLst>
          </p:cNvPr>
          <p:cNvSpPr/>
          <p:nvPr/>
        </p:nvSpPr>
        <p:spPr>
          <a:xfrm rot="10800000">
            <a:off x="10782322" y="2510228"/>
            <a:ext cx="175364" cy="132556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D98DBF1E-D9FF-30A7-40F0-B0C0D11FB374}"/>
              </a:ext>
            </a:extLst>
          </p:cNvPr>
          <p:cNvSpPr txBox="1"/>
          <p:nvPr/>
        </p:nvSpPr>
        <p:spPr>
          <a:xfrm>
            <a:off x="6363014" y="6088868"/>
            <a:ext cx="5433502" cy="584775"/>
          </a:xfrm>
          <a:prstGeom prst="rect">
            <a:avLst/>
          </a:prstGeom>
          <a:noFill/>
          <a:ln>
            <a:solidFill>
              <a:srgbClr val="00B050"/>
            </a:solidFill>
          </a:ln>
        </p:spPr>
        <p:txBody>
          <a:bodyPr wrap="square" rtlCol="0">
            <a:spAutoFit/>
          </a:bodyPr>
          <a:lstStyle/>
          <a:p>
            <a:r>
              <a:rPr lang="en-US" sz="1600">
                <a:latin typeface="Consolas" panose="020B0609020204030204" pitchFamily="49" charset="0"/>
              </a:rPr>
              <a:t>Date d{15, 2, 2024};</a:t>
            </a:r>
            <a:br>
              <a:rPr lang="en-US" sz="1600">
                <a:latin typeface="Consolas" panose="020B0609020204030204" pitchFamily="49" charset="0"/>
              </a:rPr>
            </a:br>
            <a:r>
              <a:rPr lang="en-US" sz="1600" err="1">
                <a:latin typeface="Consolas" panose="020B0609020204030204" pitchFamily="49" charset="0"/>
              </a:rPr>
              <a:t>d.println</a:t>
            </a:r>
            <a:r>
              <a:rPr lang="en-US" sz="1600">
                <a:latin typeface="Consolas" panose="020B0609020204030204" pitchFamily="49" charset="0"/>
              </a:rPr>
              <a:t>();  // (15, 2, 2024)</a:t>
            </a:r>
          </a:p>
        </p:txBody>
      </p:sp>
    </p:spTree>
    <p:extLst>
      <p:ext uri="{BB962C8B-B14F-4D97-AF65-F5344CB8AC3E}">
        <p14:creationId xmlns:p14="http://schemas.microsoft.com/office/powerpoint/2010/main" val="23548449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F360-126C-A80F-112F-035DAF163861}"/>
              </a:ext>
            </a:extLst>
          </p:cNvPr>
          <p:cNvSpPr>
            <a:spLocks noGrp="1"/>
          </p:cNvSpPr>
          <p:nvPr>
            <p:ph type="title"/>
          </p:nvPr>
        </p:nvSpPr>
        <p:spPr/>
        <p:txBody>
          <a:bodyPr/>
          <a:lstStyle/>
          <a:p>
            <a:r>
              <a:rPr lang="en-CA"/>
              <a:t>Back to Free Store allocation</a:t>
            </a:r>
            <a:endParaRPr lang="en-AU"/>
          </a:p>
        </p:txBody>
      </p:sp>
      <p:sp>
        <p:nvSpPr>
          <p:cNvPr id="4" name="Slide Number Placeholder 3">
            <a:extLst>
              <a:ext uri="{FF2B5EF4-FFF2-40B4-BE49-F238E27FC236}">
                <a16:creationId xmlns:a16="http://schemas.microsoft.com/office/drawing/2014/main" id="{A4F25BC5-5FFD-05A6-4442-646B72E2F0AD}"/>
              </a:ext>
            </a:extLst>
          </p:cNvPr>
          <p:cNvSpPr>
            <a:spLocks noGrp="1"/>
          </p:cNvSpPr>
          <p:nvPr>
            <p:ph type="sldNum" sz="quarter" idx="12"/>
          </p:nvPr>
        </p:nvSpPr>
        <p:spPr/>
        <p:txBody>
          <a:bodyPr/>
          <a:lstStyle/>
          <a:p>
            <a:fld id="{E5BA05A5-0517-4A37-865C-5DD63AFCA22E}" type="slidenum">
              <a:rPr lang="en-AU" smtClean="0"/>
              <a:pPr/>
              <a:t>50</a:t>
            </a:fld>
            <a:endParaRPr lang="en-AU"/>
          </a:p>
        </p:txBody>
      </p:sp>
      <p:grpSp>
        <p:nvGrpSpPr>
          <p:cNvPr id="7" name="Group 6">
            <a:extLst>
              <a:ext uri="{FF2B5EF4-FFF2-40B4-BE49-F238E27FC236}">
                <a16:creationId xmlns:a16="http://schemas.microsoft.com/office/drawing/2014/main" id="{25D547B9-40AA-9708-BD11-96AA9A066FE4}"/>
              </a:ext>
            </a:extLst>
          </p:cNvPr>
          <p:cNvGrpSpPr/>
          <p:nvPr/>
        </p:nvGrpSpPr>
        <p:grpSpPr>
          <a:xfrm>
            <a:off x="432652" y="3207418"/>
            <a:ext cx="5248367" cy="3167286"/>
            <a:chOff x="98241" y="3189064"/>
            <a:chExt cx="5248367" cy="3167286"/>
          </a:xfrm>
        </p:grpSpPr>
        <p:sp>
          <p:nvSpPr>
            <p:cNvPr id="8" name="TextBox 7">
              <a:extLst>
                <a:ext uri="{FF2B5EF4-FFF2-40B4-BE49-F238E27FC236}">
                  <a16:creationId xmlns:a16="http://schemas.microsoft.com/office/drawing/2014/main" id="{1D3F08D1-765E-68B3-D59A-2649CF936973}"/>
                </a:ext>
              </a:extLst>
            </p:cNvPr>
            <p:cNvSpPr txBox="1"/>
            <p:nvPr/>
          </p:nvSpPr>
          <p:spPr>
            <a:xfrm>
              <a:off x="164209" y="3256331"/>
              <a:ext cx="1193458" cy="707886"/>
            </a:xfrm>
            <a:prstGeom prst="rect">
              <a:avLst/>
            </a:prstGeom>
            <a:solidFill>
              <a:schemeClr val="accent4">
                <a:lumMod val="40000"/>
                <a:lumOff val="60000"/>
              </a:schemeClr>
            </a:solidFill>
          </p:spPr>
          <p:txBody>
            <a:bodyPr wrap="square" rtlCol="0">
              <a:spAutoFit/>
            </a:bodyPr>
            <a:lstStyle/>
            <a:p>
              <a:pPr algn="ctr"/>
              <a:r>
                <a:rPr lang="en-CA" sz="2000" b="1"/>
                <a:t>Memory Leak</a:t>
              </a:r>
            </a:p>
          </p:txBody>
        </p:sp>
        <p:sp>
          <p:nvSpPr>
            <p:cNvPr id="9" name="TextBox 8">
              <a:extLst>
                <a:ext uri="{FF2B5EF4-FFF2-40B4-BE49-F238E27FC236}">
                  <a16:creationId xmlns:a16="http://schemas.microsoft.com/office/drawing/2014/main" id="{CBEE99A0-22E2-0CE4-0AE2-0B0B86EBE053}"/>
                </a:ext>
              </a:extLst>
            </p:cNvPr>
            <p:cNvSpPr txBox="1"/>
            <p:nvPr/>
          </p:nvSpPr>
          <p:spPr>
            <a:xfrm>
              <a:off x="1518475" y="4518682"/>
              <a:ext cx="1522212" cy="1015663"/>
            </a:xfrm>
            <a:prstGeom prst="rect">
              <a:avLst/>
            </a:prstGeom>
            <a:noFill/>
            <a:ln>
              <a:solidFill>
                <a:srgbClr val="002060"/>
              </a:solidFill>
            </a:ln>
          </p:spPr>
          <p:txBody>
            <a:bodyPr wrap="none" rtlCol="0">
              <a:spAutoFit/>
            </a:bodyPr>
            <a:lstStyle/>
            <a:p>
              <a:pPr algn="ctr"/>
              <a:r>
                <a:rPr lang="en-US" sz="4000"/>
                <a:t>value</a:t>
              </a:r>
              <a:br>
                <a:rPr lang="en-US" sz="4000"/>
              </a:br>
              <a:r>
                <a:rPr lang="en-US" sz="2000"/>
                <a:t>on free store</a:t>
              </a:r>
              <a:endParaRPr lang="en-AU" sz="2000"/>
            </a:p>
          </p:txBody>
        </p:sp>
        <p:sp>
          <p:nvSpPr>
            <p:cNvPr id="10" name="TextBox 9">
              <a:extLst>
                <a:ext uri="{FF2B5EF4-FFF2-40B4-BE49-F238E27FC236}">
                  <a16:creationId xmlns:a16="http://schemas.microsoft.com/office/drawing/2014/main" id="{39843ECA-224C-48D1-7D2D-D4E116D5E457}"/>
                </a:ext>
              </a:extLst>
            </p:cNvPr>
            <p:cNvSpPr txBox="1"/>
            <p:nvPr/>
          </p:nvSpPr>
          <p:spPr>
            <a:xfrm>
              <a:off x="3314745" y="5383874"/>
              <a:ext cx="1828378" cy="738664"/>
            </a:xfrm>
            <a:prstGeom prst="rect">
              <a:avLst/>
            </a:prstGeom>
            <a:solidFill>
              <a:schemeClr val="accent4">
                <a:lumMod val="40000"/>
                <a:lumOff val="60000"/>
              </a:schemeClr>
            </a:solidFill>
          </p:spPr>
          <p:txBody>
            <a:bodyPr wrap="square" rtlCol="0">
              <a:spAutoFit/>
            </a:bodyPr>
            <a:lstStyle/>
            <a:p>
              <a:pPr algn="ctr"/>
              <a:r>
                <a:rPr lang="en-CA" sz="1400"/>
                <a:t>No pointer to the value, so it is unusable but takes up memory</a:t>
              </a:r>
            </a:p>
          </p:txBody>
        </p:sp>
        <p:sp>
          <p:nvSpPr>
            <p:cNvPr id="11" name="Rectangle 10">
              <a:extLst>
                <a:ext uri="{FF2B5EF4-FFF2-40B4-BE49-F238E27FC236}">
                  <a16:creationId xmlns:a16="http://schemas.microsoft.com/office/drawing/2014/main" id="{FEB6483F-5A71-2703-786E-35064B241004}"/>
                </a:ext>
              </a:extLst>
            </p:cNvPr>
            <p:cNvSpPr/>
            <p:nvPr/>
          </p:nvSpPr>
          <p:spPr>
            <a:xfrm>
              <a:off x="98241" y="3189064"/>
              <a:ext cx="5248367" cy="3167286"/>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2" name="Group 11">
            <a:extLst>
              <a:ext uri="{FF2B5EF4-FFF2-40B4-BE49-F238E27FC236}">
                <a16:creationId xmlns:a16="http://schemas.microsoft.com/office/drawing/2014/main" id="{C4BCC708-E278-29AF-7C03-D8A9FAEDA819}"/>
              </a:ext>
            </a:extLst>
          </p:cNvPr>
          <p:cNvGrpSpPr/>
          <p:nvPr/>
        </p:nvGrpSpPr>
        <p:grpSpPr>
          <a:xfrm>
            <a:off x="7179174" y="3196183"/>
            <a:ext cx="4914587" cy="3167286"/>
            <a:chOff x="7179174" y="3196183"/>
            <a:chExt cx="4914587" cy="3167286"/>
          </a:xfrm>
        </p:grpSpPr>
        <p:sp>
          <p:nvSpPr>
            <p:cNvPr id="13" name="TextBox 12">
              <a:extLst>
                <a:ext uri="{FF2B5EF4-FFF2-40B4-BE49-F238E27FC236}">
                  <a16:creationId xmlns:a16="http://schemas.microsoft.com/office/drawing/2014/main" id="{1E360DD7-3278-CE0D-1379-2E55957F50D0}"/>
                </a:ext>
              </a:extLst>
            </p:cNvPr>
            <p:cNvSpPr txBox="1"/>
            <p:nvPr/>
          </p:nvSpPr>
          <p:spPr>
            <a:xfrm>
              <a:off x="7263024" y="3294040"/>
              <a:ext cx="1193458" cy="707886"/>
            </a:xfrm>
            <a:prstGeom prst="rect">
              <a:avLst/>
            </a:prstGeom>
            <a:solidFill>
              <a:schemeClr val="accent4">
                <a:lumMod val="40000"/>
                <a:lumOff val="60000"/>
              </a:schemeClr>
            </a:solidFill>
          </p:spPr>
          <p:txBody>
            <a:bodyPr wrap="square" rtlCol="0">
              <a:spAutoFit/>
            </a:bodyPr>
            <a:lstStyle/>
            <a:p>
              <a:pPr algn="ctr"/>
              <a:r>
                <a:rPr lang="en-CA" sz="2000" b="1"/>
                <a:t>Dangling Pointer</a:t>
              </a:r>
            </a:p>
          </p:txBody>
        </p:sp>
        <p:sp>
          <p:nvSpPr>
            <p:cNvPr id="14" name="TextBox 13">
              <a:extLst>
                <a:ext uri="{FF2B5EF4-FFF2-40B4-BE49-F238E27FC236}">
                  <a16:creationId xmlns:a16="http://schemas.microsoft.com/office/drawing/2014/main" id="{22DE2BE7-6683-8E47-6586-D200CB320E15}"/>
                </a:ext>
              </a:extLst>
            </p:cNvPr>
            <p:cNvSpPr txBox="1"/>
            <p:nvPr/>
          </p:nvSpPr>
          <p:spPr>
            <a:xfrm>
              <a:off x="7859753" y="4844813"/>
              <a:ext cx="453970" cy="707886"/>
            </a:xfrm>
            <a:prstGeom prst="rect">
              <a:avLst/>
            </a:prstGeom>
            <a:noFill/>
          </p:spPr>
          <p:txBody>
            <a:bodyPr wrap="none" rtlCol="0">
              <a:spAutoFit/>
            </a:bodyPr>
            <a:lstStyle/>
            <a:p>
              <a:r>
                <a:rPr lang="en-US" sz="4000"/>
                <a:t>p</a:t>
              </a:r>
              <a:endParaRPr lang="en-AU" sz="4000"/>
            </a:p>
          </p:txBody>
        </p:sp>
        <p:cxnSp>
          <p:nvCxnSpPr>
            <p:cNvPr id="15" name="Straight Arrow Connector 14">
              <a:extLst>
                <a:ext uri="{FF2B5EF4-FFF2-40B4-BE49-F238E27FC236}">
                  <a16:creationId xmlns:a16="http://schemas.microsoft.com/office/drawing/2014/main" id="{4CBF47FD-78BF-2358-B0B2-92C059105385}"/>
                </a:ext>
              </a:extLst>
            </p:cNvPr>
            <p:cNvCxnSpPr>
              <a:cxnSpLocks/>
              <a:stCxn id="14" idx="3"/>
            </p:cNvCxnSpPr>
            <p:nvPr/>
          </p:nvCxnSpPr>
          <p:spPr>
            <a:xfrm>
              <a:off x="8313723" y="5198756"/>
              <a:ext cx="1904373" cy="22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BB234CB-7938-4DDA-B659-9F7EA07EDFF0}"/>
                </a:ext>
              </a:extLst>
            </p:cNvPr>
            <p:cNvSpPr txBox="1"/>
            <p:nvPr/>
          </p:nvSpPr>
          <p:spPr>
            <a:xfrm>
              <a:off x="10235138" y="4844813"/>
              <a:ext cx="896399" cy="707886"/>
            </a:xfrm>
            <a:prstGeom prst="rect">
              <a:avLst/>
            </a:prstGeom>
            <a:noFill/>
            <a:ln>
              <a:noFill/>
            </a:ln>
          </p:spPr>
          <p:txBody>
            <a:bodyPr wrap="none" rtlCol="0">
              <a:spAutoFit/>
            </a:bodyPr>
            <a:lstStyle/>
            <a:p>
              <a:pPr algn="ctr"/>
              <a:r>
                <a:rPr lang="en-US" sz="4000"/>
                <a:t>???</a:t>
              </a:r>
              <a:endParaRPr lang="en-AU" sz="2000"/>
            </a:p>
          </p:txBody>
        </p:sp>
        <p:sp>
          <p:nvSpPr>
            <p:cNvPr id="17" name="TextBox 16">
              <a:extLst>
                <a:ext uri="{FF2B5EF4-FFF2-40B4-BE49-F238E27FC236}">
                  <a16:creationId xmlns:a16="http://schemas.microsoft.com/office/drawing/2014/main" id="{FF3F8C1F-DFB6-8916-FABB-AB2338599C83}"/>
                </a:ext>
              </a:extLst>
            </p:cNvPr>
            <p:cNvSpPr txBox="1"/>
            <p:nvPr/>
          </p:nvSpPr>
          <p:spPr>
            <a:xfrm>
              <a:off x="9891148" y="3994412"/>
              <a:ext cx="1584378" cy="738664"/>
            </a:xfrm>
            <a:prstGeom prst="rect">
              <a:avLst/>
            </a:prstGeom>
            <a:solidFill>
              <a:schemeClr val="accent4">
                <a:lumMod val="40000"/>
                <a:lumOff val="60000"/>
              </a:schemeClr>
            </a:solidFill>
          </p:spPr>
          <p:txBody>
            <a:bodyPr wrap="square" rtlCol="0">
              <a:spAutoFit/>
            </a:bodyPr>
            <a:lstStyle/>
            <a:p>
              <a:pPr algn="ctr"/>
              <a:r>
                <a:rPr lang="en-CA" sz="1400"/>
                <a:t>A pointer that points to an invalid memory location.</a:t>
              </a:r>
            </a:p>
          </p:txBody>
        </p:sp>
        <p:sp>
          <p:nvSpPr>
            <p:cNvPr id="18" name="Rectangle 17">
              <a:extLst>
                <a:ext uri="{FF2B5EF4-FFF2-40B4-BE49-F238E27FC236}">
                  <a16:creationId xmlns:a16="http://schemas.microsoft.com/office/drawing/2014/main" id="{E65E4BBC-B66F-3F37-DC34-84F0BFB9D69E}"/>
                </a:ext>
              </a:extLst>
            </p:cNvPr>
            <p:cNvSpPr/>
            <p:nvPr/>
          </p:nvSpPr>
          <p:spPr>
            <a:xfrm>
              <a:off x="7179174" y="3196183"/>
              <a:ext cx="4914587" cy="3167286"/>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9" name="TextBox 18">
            <a:extLst>
              <a:ext uri="{FF2B5EF4-FFF2-40B4-BE49-F238E27FC236}">
                <a16:creationId xmlns:a16="http://schemas.microsoft.com/office/drawing/2014/main" id="{CF3CACA4-B601-897B-8384-C2909DD044F1}"/>
              </a:ext>
            </a:extLst>
          </p:cNvPr>
          <p:cNvSpPr txBox="1"/>
          <p:nvPr/>
        </p:nvSpPr>
        <p:spPr>
          <a:xfrm>
            <a:off x="4740103" y="1524309"/>
            <a:ext cx="3030642" cy="1077218"/>
          </a:xfrm>
          <a:prstGeom prst="rect">
            <a:avLst/>
          </a:prstGeom>
          <a:solidFill>
            <a:schemeClr val="accent4">
              <a:lumMod val="40000"/>
              <a:lumOff val="60000"/>
            </a:schemeClr>
          </a:solidFill>
        </p:spPr>
        <p:txBody>
          <a:bodyPr wrap="square" rtlCol="0">
            <a:spAutoFit/>
          </a:bodyPr>
          <a:lstStyle/>
          <a:p>
            <a:pPr algn="ctr"/>
            <a:r>
              <a:rPr lang="en-CA" sz="1600" b="1"/>
              <a:t>De-allocating</a:t>
            </a:r>
            <a:r>
              <a:rPr lang="en-CA" sz="1600"/>
              <a:t> free store memory is surprisingly tricky to do completely correctly in every case. There are two main problems …</a:t>
            </a:r>
            <a:endParaRPr lang="en-CA" sz="1600" b="1"/>
          </a:p>
        </p:txBody>
      </p:sp>
    </p:spTree>
    <p:extLst>
      <p:ext uri="{BB962C8B-B14F-4D97-AF65-F5344CB8AC3E}">
        <p14:creationId xmlns:p14="http://schemas.microsoft.com/office/powerpoint/2010/main" val="30803048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F360-126C-A80F-112F-035DAF163861}"/>
              </a:ext>
            </a:extLst>
          </p:cNvPr>
          <p:cNvSpPr>
            <a:spLocks noGrp="1"/>
          </p:cNvSpPr>
          <p:nvPr>
            <p:ph type="title"/>
          </p:nvPr>
        </p:nvSpPr>
        <p:spPr/>
        <p:txBody>
          <a:bodyPr/>
          <a:lstStyle/>
          <a:p>
            <a:r>
              <a:rPr lang="en-CA"/>
              <a:t>Back to Free Store allocation</a:t>
            </a:r>
            <a:endParaRPr lang="en-AU"/>
          </a:p>
        </p:txBody>
      </p:sp>
      <p:sp>
        <p:nvSpPr>
          <p:cNvPr id="3" name="Content Placeholder 2">
            <a:extLst>
              <a:ext uri="{FF2B5EF4-FFF2-40B4-BE49-F238E27FC236}">
                <a16:creationId xmlns:a16="http://schemas.microsoft.com/office/drawing/2014/main" id="{C37B9E15-4A72-AFE3-3376-B11C9CCF5D99}"/>
              </a:ext>
            </a:extLst>
          </p:cNvPr>
          <p:cNvSpPr>
            <a:spLocks noGrp="1"/>
          </p:cNvSpPr>
          <p:nvPr>
            <p:ph idx="1"/>
          </p:nvPr>
        </p:nvSpPr>
        <p:spPr>
          <a:xfrm>
            <a:off x="838200" y="1717295"/>
            <a:ext cx="6254393" cy="4351338"/>
          </a:xfrm>
        </p:spPr>
        <p:txBody>
          <a:bodyPr>
            <a:normAutofit/>
          </a:bodyPr>
          <a:lstStyle/>
          <a:p>
            <a:pPr marL="0" indent="0">
              <a:buNone/>
            </a:pPr>
            <a:r>
              <a:rPr lang="en-CA">
                <a:latin typeface="Consolas" panose="020B0609020204030204" pitchFamily="49" charset="0"/>
              </a:rPr>
              <a:t>void f() {</a:t>
            </a:r>
            <a:br>
              <a:rPr lang="en-CA">
                <a:latin typeface="Consolas" panose="020B0609020204030204" pitchFamily="49" charset="0"/>
              </a:rPr>
            </a:br>
            <a:r>
              <a:rPr lang="en-CA">
                <a:latin typeface="Consolas" panose="020B0609020204030204" pitchFamily="49" charset="0"/>
              </a:rPr>
              <a:t>  double* p = new double(6.4);</a:t>
            </a:r>
            <a:br>
              <a:rPr lang="en-CA">
                <a:latin typeface="Consolas" panose="020B0609020204030204" pitchFamily="49" charset="0"/>
              </a:rPr>
            </a:br>
            <a:endParaRPr lang="en-CA">
              <a:latin typeface="Consolas" panose="020B0609020204030204" pitchFamily="49" charset="0"/>
            </a:endParaRPr>
          </a:p>
          <a:p>
            <a:pPr marL="0" indent="0">
              <a:buNone/>
            </a:pPr>
            <a:br>
              <a:rPr lang="en-CA">
                <a:latin typeface="Consolas" panose="020B0609020204030204" pitchFamily="49" charset="0"/>
              </a:rPr>
            </a:br>
            <a:r>
              <a:rPr lang="en-CA">
                <a:latin typeface="Consolas" panose="020B0609020204030204" pitchFamily="49" charset="0"/>
              </a:rPr>
              <a:t>  cout &lt;&lt; *p; // 6.4</a:t>
            </a:r>
            <a:br>
              <a:rPr lang="en-CA">
                <a:latin typeface="Consolas" panose="020B0609020204030204" pitchFamily="49" charset="0"/>
              </a:rPr>
            </a:br>
            <a:endParaRPr lang="en-CA">
              <a:latin typeface="Consolas" panose="020B0609020204030204" pitchFamily="49" charset="0"/>
            </a:endParaRPr>
          </a:p>
          <a:p>
            <a:pPr marL="0" indent="0">
              <a:buNone/>
            </a:pPr>
            <a:endParaRPr lang="en-CA">
              <a:latin typeface="Consolas" panose="020B0609020204030204" pitchFamily="49" charset="0"/>
            </a:endParaRPr>
          </a:p>
          <a:p>
            <a:pPr marL="0" indent="0">
              <a:buNone/>
            </a:pPr>
            <a:r>
              <a:rPr lang="en-CA">
                <a:latin typeface="Consolas" panose="020B0609020204030204" pitchFamily="49" charset="0"/>
              </a:rPr>
              <a:t>  delete p;</a:t>
            </a:r>
            <a:br>
              <a:rPr lang="en-CA">
                <a:latin typeface="Consolas" panose="020B0609020204030204" pitchFamily="49" charset="0"/>
              </a:rPr>
            </a:br>
            <a:r>
              <a:rPr lang="en-CA">
                <a:latin typeface="Consolas" panose="020B0609020204030204" pitchFamily="49" charset="0"/>
              </a:rPr>
              <a:t>}</a:t>
            </a:r>
          </a:p>
          <a:p>
            <a:endParaRPr lang="en-AU"/>
          </a:p>
        </p:txBody>
      </p:sp>
      <p:sp>
        <p:nvSpPr>
          <p:cNvPr id="4" name="Slide Number Placeholder 3">
            <a:extLst>
              <a:ext uri="{FF2B5EF4-FFF2-40B4-BE49-F238E27FC236}">
                <a16:creationId xmlns:a16="http://schemas.microsoft.com/office/drawing/2014/main" id="{A4F25BC5-5FFD-05A6-4442-646B72E2F0AD}"/>
              </a:ext>
            </a:extLst>
          </p:cNvPr>
          <p:cNvSpPr>
            <a:spLocks noGrp="1"/>
          </p:cNvSpPr>
          <p:nvPr>
            <p:ph type="sldNum" sz="quarter" idx="12"/>
          </p:nvPr>
        </p:nvSpPr>
        <p:spPr/>
        <p:txBody>
          <a:bodyPr/>
          <a:lstStyle/>
          <a:p>
            <a:fld id="{E5BA05A5-0517-4A37-865C-5DD63AFCA22E}" type="slidenum">
              <a:rPr lang="en-AU" smtClean="0"/>
              <a:pPr/>
              <a:t>51</a:t>
            </a:fld>
            <a:endParaRPr lang="en-AU"/>
          </a:p>
        </p:txBody>
      </p:sp>
      <p:sp>
        <p:nvSpPr>
          <p:cNvPr id="5" name="TextBox 4">
            <a:extLst>
              <a:ext uri="{FF2B5EF4-FFF2-40B4-BE49-F238E27FC236}">
                <a16:creationId xmlns:a16="http://schemas.microsoft.com/office/drawing/2014/main" id="{8207C6CF-66AA-93E1-A391-161B031454C5}"/>
              </a:ext>
            </a:extLst>
          </p:cNvPr>
          <p:cNvSpPr txBox="1"/>
          <p:nvPr/>
        </p:nvSpPr>
        <p:spPr>
          <a:xfrm>
            <a:off x="8186105" y="1759852"/>
            <a:ext cx="3225001" cy="1077218"/>
          </a:xfrm>
          <a:prstGeom prst="rect">
            <a:avLst/>
          </a:prstGeom>
          <a:solidFill>
            <a:schemeClr val="accent4">
              <a:lumMod val="40000"/>
              <a:lumOff val="60000"/>
            </a:schemeClr>
          </a:solidFill>
        </p:spPr>
        <p:txBody>
          <a:bodyPr wrap="square" rtlCol="0">
            <a:spAutoFit/>
          </a:bodyPr>
          <a:lstStyle/>
          <a:p>
            <a:pPr algn="ctr"/>
            <a:r>
              <a:rPr lang="en-CA" sz="1600" b="1">
                <a:latin typeface="Consolas" panose="020B0609020204030204" pitchFamily="49" charset="0"/>
              </a:rPr>
              <a:t>new</a:t>
            </a:r>
            <a:r>
              <a:rPr lang="en-CA" sz="1600" b="1"/>
              <a:t> allocates memory on the store.</a:t>
            </a:r>
            <a:br>
              <a:rPr lang="en-CA" sz="1600" b="1"/>
            </a:br>
            <a:br>
              <a:rPr lang="en-CA" sz="1600" b="1"/>
            </a:br>
            <a:r>
              <a:rPr lang="en-CA" sz="1600"/>
              <a:t>It should be called when you need the memory</a:t>
            </a:r>
          </a:p>
        </p:txBody>
      </p:sp>
      <p:sp>
        <p:nvSpPr>
          <p:cNvPr id="6" name="TextBox 5">
            <a:extLst>
              <a:ext uri="{FF2B5EF4-FFF2-40B4-BE49-F238E27FC236}">
                <a16:creationId xmlns:a16="http://schemas.microsoft.com/office/drawing/2014/main" id="{D0FB2C28-5F3B-CF42-DF06-B408212D4167}"/>
              </a:ext>
            </a:extLst>
          </p:cNvPr>
          <p:cNvSpPr txBox="1"/>
          <p:nvPr/>
        </p:nvSpPr>
        <p:spPr>
          <a:xfrm>
            <a:off x="8366214" y="4422961"/>
            <a:ext cx="2483112" cy="1323439"/>
          </a:xfrm>
          <a:prstGeom prst="rect">
            <a:avLst/>
          </a:prstGeom>
          <a:solidFill>
            <a:schemeClr val="accent4">
              <a:lumMod val="40000"/>
              <a:lumOff val="60000"/>
            </a:schemeClr>
          </a:solidFill>
        </p:spPr>
        <p:txBody>
          <a:bodyPr wrap="square" rtlCol="0">
            <a:spAutoFit/>
          </a:bodyPr>
          <a:lstStyle/>
          <a:p>
            <a:pPr algn="ctr"/>
            <a:r>
              <a:rPr lang="en-CA" sz="1600" b="1">
                <a:latin typeface="Consolas" panose="020B0609020204030204" pitchFamily="49" charset="0"/>
              </a:rPr>
              <a:t>delete</a:t>
            </a:r>
            <a:r>
              <a:rPr lang="en-CA" sz="1600" b="1"/>
              <a:t> de-allocates memory on the free store. </a:t>
            </a:r>
            <a:br>
              <a:rPr lang="en-CA" sz="1600"/>
            </a:br>
            <a:br>
              <a:rPr lang="en-CA" sz="1600"/>
            </a:br>
            <a:r>
              <a:rPr lang="en-CA" sz="1600"/>
              <a:t>It should be called after you are done with the memory.</a:t>
            </a:r>
          </a:p>
        </p:txBody>
      </p:sp>
      <p:cxnSp>
        <p:nvCxnSpPr>
          <p:cNvPr id="8" name="Straight Arrow Connector 7">
            <a:extLst>
              <a:ext uri="{FF2B5EF4-FFF2-40B4-BE49-F238E27FC236}">
                <a16:creationId xmlns:a16="http://schemas.microsoft.com/office/drawing/2014/main" id="{6B5297C0-A673-B3CD-1DD5-B3AE95E11473}"/>
              </a:ext>
            </a:extLst>
          </p:cNvPr>
          <p:cNvCxnSpPr>
            <a:stCxn id="5" idx="1"/>
          </p:cNvCxnSpPr>
          <p:nvPr/>
        </p:nvCxnSpPr>
        <p:spPr>
          <a:xfrm flipH="1">
            <a:off x="6778651" y="2298461"/>
            <a:ext cx="14074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4A11240-7B15-9415-2CFB-697FE3EB8E4A}"/>
              </a:ext>
            </a:extLst>
          </p:cNvPr>
          <p:cNvCxnSpPr>
            <a:cxnSpLocks/>
            <a:stCxn id="6" idx="1"/>
          </p:cNvCxnSpPr>
          <p:nvPr/>
        </p:nvCxnSpPr>
        <p:spPr>
          <a:xfrm flipH="1">
            <a:off x="3132557" y="5084681"/>
            <a:ext cx="52336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64649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F360-126C-A80F-112F-035DAF163861}"/>
              </a:ext>
            </a:extLst>
          </p:cNvPr>
          <p:cNvSpPr>
            <a:spLocks noGrp="1"/>
          </p:cNvSpPr>
          <p:nvPr>
            <p:ph type="title"/>
          </p:nvPr>
        </p:nvSpPr>
        <p:spPr/>
        <p:txBody>
          <a:bodyPr/>
          <a:lstStyle/>
          <a:p>
            <a:r>
              <a:rPr lang="en-CA"/>
              <a:t>Back to Free Store allocation</a:t>
            </a:r>
            <a:endParaRPr lang="en-AU"/>
          </a:p>
        </p:txBody>
      </p:sp>
      <p:sp>
        <p:nvSpPr>
          <p:cNvPr id="3" name="Content Placeholder 2">
            <a:extLst>
              <a:ext uri="{FF2B5EF4-FFF2-40B4-BE49-F238E27FC236}">
                <a16:creationId xmlns:a16="http://schemas.microsoft.com/office/drawing/2014/main" id="{C37B9E15-4A72-AFE3-3376-B11C9CCF5D99}"/>
              </a:ext>
            </a:extLst>
          </p:cNvPr>
          <p:cNvSpPr>
            <a:spLocks noGrp="1"/>
          </p:cNvSpPr>
          <p:nvPr>
            <p:ph idx="1"/>
          </p:nvPr>
        </p:nvSpPr>
        <p:spPr>
          <a:xfrm>
            <a:off x="838200" y="1717295"/>
            <a:ext cx="6254393" cy="4351338"/>
          </a:xfrm>
        </p:spPr>
        <p:txBody>
          <a:bodyPr>
            <a:normAutofit/>
          </a:bodyPr>
          <a:lstStyle/>
          <a:p>
            <a:pPr marL="0" indent="0">
              <a:buNone/>
            </a:pPr>
            <a:r>
              <a:rPr lang="en-CA">
                <a:latin typeface="Consolas" panose="020B0609020204030204" pitchFamily="49" charset="0"/>
              </a:rPr>
              <a:t>void f() {</a:t>
            </a:r>
            <a:br>
              <a:rPr lang="en-CA">
                <a:latin typeface="Consolas" panose="020B0609020204030204" pitchFamily="49" charset="0"/>
              </a:rPr>
            </a:br>
            <a:r>
              <a:rPr lang="en-CA">
                <a:latin typeface="Consolas" panose="020B0609020204030204" pitchFamily="49" charset="0"/>
              </a:rPr>
              <a:t>  double* p = new double(6.4);</a:t>
            </a:r>
            <a:br>
              <a:rPr lang="en-CA">
                <a:latin typeface="Consolas" panose="020B0609020204030204" pitchFamily="49" charset="0"/>
              </a:rPr>
            </a:br>
            <a:endParaRPr lang="en-CA">
              <a:latin typeface="Consolas" panose="020B0609020204030204" pitchFamily="49" charset="0"/>
            </a:endParaRPr>
          </a:p>
          <a:p>
            <a:pPr marL="0" indent="0">
              <a:buNone/>
            </a:pPr>
            <a:br>
              <a:rPr lang="en-CA">
                <a:latin typeface="Consolas" panose="020B0609020204030204" pitchFamily="49" charset="0"/>
              </a:rPr>
            </a:br>
            <a:r>
              <a:rPr lang="en-CA">
                <a:latin typeface="Consolas" panose="020B0609020204030204" pitchFamily="49" charset="0"/>
              </a:rPr>
              <a:t>  cout &lt;&lt; *p; // 6.4</a:t>
            </a:r>
            <a:br>
              <a:rPr lang="en-CA">
                <a:latin typeface="Consolas" panose="020B0609020204030204" pitchFamily="49" charset="0"/>
              </a:rPr>
            </a:br>
            <a:endParaRPr lang="en-CA">
              <a:latin typeface="Consolas" panose="020B0609020204030204" pitchFamily="49" charset="0"/>
            </a:endParaRPr>
          </a:p>
          <a:p>
            <a:pPr marL="0" indent="0">
              <a:buNone/>
            </a:pPr>
            <a:endParaRPr lang="en-CA">
              <a:latin typeface="Consolas" panose="020B0609020204030204" pitchFamily="49" charset="0"/>
            </a:endParaRPr>
          </a:p>
          <a:p>
            <a:pPr marL="0" indent="0">
              <a:buNone/>
            </a:pPr>
            <a:r>
              <a:rPr lang="en-CA">
                <a:latin typeface="Consolas" panose="020B0609020204030204" pitchFamily="49" charset="0"/>
              </a:rPr>
              <a:t>  delete p;</a:t>
            </a:r>
            <a:br>
              <a:rPr lang="en-CA">
                <a:latin typeface="Consolas" panose="020B0609020204030204" pitchFamily="49" charset="0"/>
              </a:rPr>
            </a:br>
            <a:r>
              <a:rPr lang="en-CA">
                <a:latin typeface="Consolas" panose="020B0609020204030204" pitchFamily="49" charset="0"/>
              </a:rPr>
              <a:t>}</a:t>
            </a:r>
          </a:p>
          <a:p>
            <a:endParaRPr lang="en-AU"/>
          </a:p>
        </p:txBody>
      </p:sp>
      <p:sp>
        <p:nvSpPr>
          <p:cNvPr id="4" name="Slide Number Placeholder 3">
            <a:extLst>
              <a:ext uri="{FF2B5EF4-FFF2-40B4-BE49-F238E27FC236}">
                <a16:creationId xmlns:a16="http://schemas.microsoft.com/office/drawing/2014/main" id="{A4F25BC5-5FFD-05A6-4442-646B72E2F0AD}"/>
              </a:ext>
            </a:extLst>
          </p:cNvPr>
          <p:cNvSpPr>
            <a:spLocks noGrp="1"/>
          </p:cNvSpPr>
          <p:nvPr>
            <p:ph type="sldNum" sz="quarter" idx="12"/>
          </p:nvPr>
        </p:nvSpPr>
        <p:spPr/>
        <p:txBody>
          <a:bodyPr/>
          <a:lstStyle/>
          <a:p>
            <a:fld id="{E5BA05A5-0517-4A37-865C-5DD63AFCA22E}" type="slidenum">
              <a:rPr lang="en-AU" smtClean="0"/>
              <a:pPr/>
              <a:t>52</a:t>
            </a:fld>
            <a:endParaRPr lang="en-AU"/>
          </a:p>
        </p:txBody>
      </p:sp>
      <p:sp>
        <p:nvSpPr>
          <p:cNvPr id="5" name="TextBox 4">
            <a:extLst>
              <a:ext uri="{FF2B5EF4-FFF2-40B4-BE49-F238E27FC236}">
                <a16:creationId xmlns:a16="http://schemas.microsoft.com/office/drawing/2014/main" id="{8207C6CF-66AA-93E1-A391-161B031454C5}"/>
              </a:ext>
            </a:extLst>
          </p:cNvPr>
          <p:cNvSpPr txBox="1"/>
          <p:nvPr/>
        </p:nvSpPr>
        <p:spPr>
          <a:xfrm>
            <a:off x="8128799" y="2155429"/>
            <a:ext cx="3225001" cy="338554"/>
          </a:xfrm>
          <a:prstGeom prst="rect">
            <a:avLst/>
          </a:prstGeom>
          <a:solidFill>
            <a:schemeClr val="accent4">
              <a:lumMod val="40000"/>
              <a:lumOff val="60000"/>
            </a:schemeClr>
          </a:solidFill>
        </p:spPr>
        <p:txBody>
          <a:bodyPr wrap="square" rtlCol="0">
            <a:spAutoFit/>
          </a:bodyPr>
          <a:lstStyle/>
          <a:p>
            <a:pPr algn="ctr"/>
            <a:r>
              <a:rPr lang="en-CA" sz="1600"/>
              <a:t>allocate memory</a:t>
            </a:r>
          </a:p>
        </p:txBody>
      </p:sp>
      <p:sp>
        <p:nvSpPr>
          <p:cNvPr id="6" name="TextBox 5">
            <a:extLst>
              <a:ext uri="{FF2B5EF4-FFF2-40B4-BE49-F238E27FC236}">
                <a16:creationId xmlns:a16="http://schemas.microsoft.com/office/drawing/2014/main" id="{D0FB2C28-5F3B-CF42-DF06-B408212D4167}"/>
              </a:ext>
            </a:extLst>
          </p:cNvPr>
          <p:cNvSpPr txBox="1"/>
          <p:nvPr/>
        </p:nvSpPr>
        <p:spPr>
          <a:xfrm>
            <a:off x="8175994" y="4867753"/>
            <a:ext cx="2483112" cy="338554"/>
          </a:xfrm>
          <a:prstGeom prst="rect">
            <a:avLst/>
          </a:prstGeom>
          <a:solidFill>
            <a:schemeClr val="accent4">
              <a:lumMod val="40000"/>
              <a:lumOff val="60000"/>
            </a:schemeClr>
          </a:solidFill>
        </p:spPr>
        <p:txBody>
          <a:bodyPr wrap="square" rtlCol="0">
            <a:spAutoFit/>
          </a:bodyPr>
          <a:lstStyle/>
          <a:p>
            <a:pPr algn="ctr"/>
            <a:r>
              <a:rPr lang="en-CA" sz="1600"/>
              <a:t>de-allocate memory</a:t>
            </a:r>
          </a:p>
        </p:txBody>
      </p:sp>
      <p:cxnSp>
        <p:nvCxnSpPr>
          <p:cNvPr id="8" name="Straight Arrow Connector 7">
            <a:extLst>
              <a:ext uri="{FF2B5EF4-FFF2-40B4-BE49-F238E27FC236}">
                <a16:creationId xmlns:a16="http://schemas.microsoft.com/office/drawing/2014/main" id="{6B5297C0-A673-B3CD-1DD5-B3AE95E11473}"/>
              </a:ext>
            </a:extLst>
          </p:cNvPr>
          <p:cNvCxnSpPr>
            <a:cxnSpLocks/>
            <a:stCxn id="5" idx="1"/>
          </p:cNvCxnSpPr>
          <p:nvPr/>
        </p:nvCxnSpPr>
        <p:spPr>
          <a:xfrm flipH="1">
            <a:off x="6816436" y="2324706"/>
            <a:ext cx="13123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4A11240-7B15-9415-2CFB-697FE3EB8E4A}"/>
              </a:ext>
            </a:extLst>
          </p:cNvPr>
          <p:cNvCxnSpPr>
            <a:cxnSpLocks/>
            <a:stCxn id="6" idx="1"/>
          </p:cNvCxnSpPr>
          <p:nvPr/>
        </p:nvCxnSpPr>
        <p:spPr>
          <a:xfrm flipH="1">
            <a:off x="3191551" y="5037030"/>
            <a:ext cx="4984443" cy="54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3D962D1-3610-6E73-A48D-387116A033DD}"/>
              </a:ext>
            </a:extLst>
          </p:cNvPr>
          <p:cNvSpPr txBox="1"/>
          <p:nvPr/>
        </p:nvSpPr>
        <p:spPr>
          <a:xfrm>
            <a:off x="8128799" y="3098140"/>
            <a:ext cx="2483112" cy="830997"/>
          </a:xfrm>
          <a:prstGeom prst="rect">
            <a:avLst/>
          </a:prstGeom>
          <a:solidFill>
            <a:schemeClr val="accent4">
              <a:lumMod val="40000"/>
              <a:lumOff val="60000"/>
            </a:schemeClr>
          </a:solidFill>
        </p:spPr>
        <p:txBody>
          <a:bodyPr wrap="square" rtlCol="0">
            <a:spAutoFit/>
          </a:bodyPr>
          <a:lstStyle/>
          <a:p>
            <a:pPr algn="ctr"/>
            <a:r>
              <a:rPr lang="en-CA" sz="1600"/>
              <a:t>An object with a </a:t>
            </a:r>
            <a:r>
              <a:rPr lang="en-CA" sz="1600" b="1"/>
              <a:t>constructor</a:t>
            </a:r>
            <a:r>
              <a:rPr lang="en-CA" sz="1600"/>
              <a:t> and </a:t>
            </a:r>
            <a:r>
              <a:rPr lang="en-CA" sz="1600" b="1"/>
              <a:t>destructor</a:t>
            </a:r>
            <a:r>
              <a:rPr lang="en-CA" sz="1600"/>
              <a:t> helps in this situation.</a:t>
            </a:r>
          </a:p>
        </p:txBody>
      </p:sp>
    </p:spTree>
    <p:extLst>
      <p:ext uri="{BB962C8B-B14F-4D97-AF65-F5344CB8AC3E}">
        <p14:creationId xmlns:p14="http://schemas.microsoft.com/office/powerpoint/2010/main" val="24405374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F360-126C-A80F-112F-035DAF163861}"/>
              </a:ext>
            </a:extLst>
          </p:cNvPr>
          <p:cNvSpPr>
            <a:spLocks noGrp="1"/>
          </p:cNvSpPr>
          <p:nvPr>
            <p:ph type="title"/>
          </p:nvPr>
        </p:nvSpPr>
        <p:spPr>
          <a:xfrm>
            <a:off x="838200" y="-88296"/>
            <a:ext cx="10515600" cy="1325563"/>
          </a:xfrm>
        </p:spPr>
        <p:txBody>
          <a:bodyPr/>
          <a:lstStyle/>
          <a:p>
            <a:r>
              <a:rPr lang="en-CA"/>
              <a:t>Back to Free Store allocation</a:t>
            </a:r>
            <a:endParaRPr lang="en-AU"/>
          </a:p>
        </p:txBody>
      </p:sp>
      <p:sp>
        <p:nvSpPr>
          <p:cNvPr id="3" name="Content Placeholder 2">
            <a:extLst>
              <a:ext uri="{FF2B5EF4-FFF2-40B4-BE49-F238E27FC236}">
                <a16:creationId xmlns:a16="http://schemas.microsoft.com/office/drawing/2014/main" id="{C37B9E15-4A72-AFE3-3376-B11C9CCF5D99}"/>
              </a:ext>
            </a:extLst>
          </p:cNvPr>
          <p:cNvSpPr>
            <a:spLocks noGrp="1"/>
          </p:cNvSpPr>
          <p:nvPr>
            <p:ph idx="1"/>
          </p:nvPr>
        </p:nvSpPr>
        <p:spPr>
          <a:xfrm>
            <a:off x="1708514" y="942702"/>
            <a:ext cx="6254393" cy="5658361"/>
          </a:xfrm>
        </p:spPr>
        <p:txBody>
          <a:bodyPr>
            <a:noAutofit/>
          </a:bodyPr>
          <a:lstStyle/>
          <a:p>
            <a:pPr marL="0" indent="0">
              <a:buNone/>
            </a:pPr>
            <a:r>
              <a:rPr lang="en-CA" sz="1800">
                <a:latin typeface="Consolas" panose="020B0609020204030204" pitchFamily="49" charset="0"/>
              </a:rPr>
              <a:t>class Temperature {</a:t>
            </a:r>
            <a:br>
              <a:rPr lang="en-CA" sz="1800">
                <a:latin typeface="Consolas" panose="020B0609020204030204" pitchFamily="49" charset="0"/>
              </a:rPr>
            </a:br>
            <a:r>
              <a:rPr lang="en-CA" sz="1800">
                <a:latin typeface="Consolas" panose="020B0609020204030204" pitchFamily="49" charset="0"/>
              </a:rPr>
              <a:t>    double *temp;</a:t>
            </a:r>
          </a:p>
          <a:p>
            <a:pPr marL="0" indent="0">
              <a:buNone/>
            </a:pPr>
            <a:r>
              <a:rPr lang="en-CA" sz="1800">
                <a:latin typeface="Consolas" panose="020B0609020204030204" pitchFamily="49" charset="0"/>
              </a:rPr>
              <a:t>public:</a:t>
            </a:r>
          </a:p>
          <a:p>
            <a:pPr marL="0" indent="0">
              <a:buNone/>
            </a:pPr>
            <a:r>
              <a:rPr lang="en-CA" sz="1800">
                <a:latin typeface="Consolas" panose="020B0609020204030204" pitchFamily="49" charset="0"/>
              </a:rPr>
              <a:t>    Temperature(double t)</a:t>
            </a:r>
            <a:br>
              <a:rPr lang="en-CA" sz="1800">
                <a:latin typeface="Consolas" panose="020B0609020204030204" pitchFamily="49" charset="0"/>
              </a:rPr>
            </a:br>
            <a:r>
              <a:rPr lang="en-CA" sz="1800">
                <a:latin typeface="Consolas" panose="020B0609020204030204" pitchFamily="49" charset="0"/>
              </a:rPr>
              <a:t>    : temp(</a:t>
            </a:r>
            <a:r>
              <a:rPr lang="en-CA" sz="1800">
                <a:solidFill>
                  <a:srgbClr val="FF0000"/>
                </a:solidFill>
                <a:latin typeface="Consolas" panose="020B0609020204030204" pitchFamily="49" charset="0"/>
              </a:rPr>
              <a:t>new double(t)</a:t>
            </a:r>
            <a:r>
              <a:rPr lang="en-CA" sz="1800">
                <a:latin typeface="Consolas" panose="020B0609020204030204" pitchFamily="49" charset="0"/>
              </a:rPr>
              <a:t>)</a:t>
            </a:r>
            <a:br>
              <a:rPr lang="en-CA" sz="1800">
                <a:latin typeface="Consolas" panose="020B0609020204030204" pitchFamily="49" charset="0"/>
              </a:rPr>
            </a:br>
            <a:r>
              <a:rPr lang="en-CA" sz="1800">
                <a:latin typeface="Consolas" panose="020B0609020204030204" pitchFamily="49" charset="0"/>
              </a:rPr>
              <a:t>    { }</a:t>
            </a:r>
            <a:br>
              <a:rPr lang="en-CA" sz="1800">
                <a:latin typeface="Consolas" panose="020B0609020204030204" pitchFamily="49" charset="0"/>
              </a:rPr>
            </a:br>
            <a:endParaRPr lang="en-CA" sz="1800">
              <a:latin typeface="Consolas" panose="020B0609020204030204" pitchFamily="49" charset="0"/>
            </a:endParaRPr>
          </a:p>
          <a:p>
            <a:pPr marL="0" indent="0">
              <a:buNone/>
            </a:pPr>
            <a:r>
              <a:rPr lang="en-CA" sz="1800">
                <a:latin typeface="Consolas" panose="020B0609020204030204" pitchFamily="49" charset="0"/>
              </a:rPr>
              <a:t>    double </a:t>
            </a:r>
            <a:r>
              <a:rPr lang="en-CA" sz="1800" err="1">
                <a:latin typeface="Consolas" panose="020B0609020204030204" pitchFamily="49" charset="0"/>
              </a:rPr>
              <a:t>get_temp</a:t>
            </a:r>
            <a:r>
              <a:rPr lang="en-CA" sz="1800">
                <a:latin typeface="Consolas" panose="020B0609020204030204" pitchFamily="49" charset="0"/>
              </a:rPr>
              <a:t>() const {</a:t>
            </a:r>
            <a:br>
              <a:rPr lang="en-CA" sz="1800">
                <a:latin typeface="Consolas" panose="020B0609020204030204" pitchFamily="49" charset="0"/>
              </a:rPr>
            </a:br>
            <a:r>
              <a:rPr lang="en-CA" sz="1800">
                <a:latin typeface="Consolas" panose="020B0609020204030204" pitchFamily="49" charset="0"/>
              </a:rPr>
              <a:t>       return *temp;</a:t>
            </a:r>
            <a:br>
              <a:rPr lang="en-CA" sz="1800">
                <a:latin typeface="Consolas" panose="020B0609020204030204" pitchFamily="49" charset="0"/>
              </a:rPr>
            </a:br>
            <a:r>
              <a:rPr lang="en-CA" sz="1800">
                <a:latin typeface="Consolas" panose="020B0609020204030204" pitchFamily="49" charset="0"/>
              </a:rPr>
              <a:t>    }</a:t>
            </a:r>
            <a:br>
              <a:rPr lang="en-CA" sz="1800">
                <a:latin typeface="Consolas" panose="020B0609020204030204" pitchFamily="49" charset="0"/>
              </a:rPr>
            </a:br>
            <a:endParaRPr lang="en-CA" sz="1800">
              <a:latin typeface="Consolas" panose="020B0609020204030204" pitchFamily="49" charset="0"/>
            </a:endParaRPr>
          </a:p>
          <a:p>
            <a:pPr marL="0" indent="0">
              <a:buNone/>
            </a:pPr>
            <a:r>
              <a:rPr lang="en-CA" sz="1800">
                <a:latin typeface="Consolas" panose="020B0609020204030204" pitchFamily="49" charset="0"/>
              </a:rPr>
              <a:t>    void </a:t>
            </a:r>
            <a:r>
              <a:rPr lang="en-CA" sz="1800" err="1">
                <a:latin typeface="Consolas" panose="020B0609020204030204" pitchFamily="49" charset="0"/>
              </a:rPr>
              <a:t>set_temp</a:t>
            </a:r>
            <a:r>
              <a:rPr lang="en-CA" sz="1800">
                <a:latin typeface="Consolas" panose="020B0609020204030204" pitchFamily="49" charset="0"/>
              </a:rPr>
              <a:t>(double t) {</a:t>
            </a:r>
            <a:br>
              <a:rPr lang="en-CA" sz="1800">
                <a:latin typeface="Consolas" panose="020B0609020204030204" pitchFamily="49" charset="0"/>
              </a:rPr>
            </a:br>
            <a:r>
              <a:rPr lang="en-CA" sz="1800">
                <a:latin typeface="Consolas" panose="020B0609020204030204" pitchFamily="49" charset="0"/>
              </a:rPr>
              <a:t>        *temp = t;</a:t>
            </a:r>
            <a:br>
              <a:rPr lang="en-CA" sz="1800">
                <a:latin typeface="Consolas" panose="020B0609020204030204" pitchFamily="49" charset="0"/>
              </a:rPr>
            </a:br>
            <a:r>
              <a:rPr lang="en-CA" sz="1800">
                <a:latin typeface="Consolas" panose="020B0609020204030204" pitchFamily="49" charset="0"/>
              </a:rPr>
              <a:t>    }</a:t>
            </a:r>
            <a:br>
              <a:rPr lang="en-CA" sz="1800">
                <a:latin typeface="Consolas" panose="020B0609020204030204" pitchFamily="49" charset="0"/>
              </a:rPr>
            </a:br>
            <a:endParaRPr lang="en-CA" sz="1800">
              <a:latin typeface="Consolas" panose="020B0609020204030204" pitchFamily="49" charset="0"/>
            </a:endParaRPr>
          </a:p>
          <a:p>
            <a:pPr marL="0" indent="0">
              <a:buNone/>
            </a:pPr>
            <a:r>
              <a:rPr lang="en-CA" sz="1800">
                <a:solidFill>
                  <a:srgbClr val="FF0000"/>
                </a:solidFill>
                <a:latin typeface="Consolas" panose="020B0609020204030204" pitchFamily="49" charset="0"/>
              </a:rPr>
              <a:t>   ~Temperature() {</a:t>
            </a:r>
            <a:br>
              <a:rPr lang="en-CA" sz="1800">
                <a:solidFill>
                  <a:srgbClr val="FF0000"/>
                </a:solidFill>
                <a:latin typeface="Consolas" panose="020B0609020204030204" pitchFamily="49" charset="0"/>
              </a:rPr>
            </a:br>
            <a:r>
              <a:rPr lang="en-CA" sz="1800">
                <a:solidFill>
                  <a:srgbClr val="FF0000"/>
                </a:solidFill>
                <a:latin typeface="Consolas" panose="020B0609020204030204" pitchFamily="49" charset="0"/>
              </a:rPr>
              <a:t>        delete temp;</a:t>
            </a:r>
            <a:br>
              <a:rPr lang="en-CA" sz="1800">
                <a:solidFill>
                  <a:srgbClr val="FF0000"/>
                </a:solidFill>
                <a:latin typeface="Consolas" panose="020B0609020204030204" pitchFamily="49" charset="0"/>
              </a:rPr>
            </a:br>
            <a:r>
              <a:rPr lang="en-CA" sz="1800">
                <a:solidFill>
                  <a:srgbClr val="FF0000"/>
                </a:solidFill>
                <a:latin typeface="Consolas" panose="020B0609020204030204" pitchFamily="49" charset="0"/>
              </a:rPr>
              <a:t>    }</a:t>
            </a:r>
            <a:br>
              <a:rPr lang="en-CA" sz="1800">
                <a:latin typeface="Consolas" panose="020B0609020204030204" pitchFamily="49" charset="0"/>
              </a:rPr>
            </a:br>
            <a:r>
              <a:rPr lang="en-CA" sz="1800">
                <a:latin typeface="Consolas" panose="020B0609020204030204" pitchFamily="49" charset="0"/>
              </a:rPr>
              <a:t>};</a:t>
            </a:r>
            <a:endParaRPr lang="en-AU" sz="1800"/>
          </a:p>
        </p:txBody>
      </p:sp>
      <p:sp>
        <p:nvSpPr>
          <p:cNvPr id="4" name="Slide Number Placeholder 3">
            <a:extLst>
              <a:ext uri="{FF2B5EF4-FFF2-40B4-BE49-F238E27FC236}">
                <a16:creationId xmlns:a16="http://schemas.microsoft.com/office/drawing/2014/main" id="{A4F25BC5-5FFD-05A6-4442-646B72E2F0AD}"/>
              </a:ext>
            </a:extLst>
          </p:cNvPr>
          <p:cNvSpPr>
            <a:spLocks noGrp="1"/>
          </p:cNvSpPr>
          <p:nvPr>
            <p:ph type="sldNum" sz="quarter" idx="12"/>
          </p:nvPr>
        </p:nvSpPr>
        <p:spPr/>
        <p:txBody>
          <a:bodyPr/>
          <a:lstStyle/>
          <a:p>
            <a:fld id="{E5BA05A5-0517-4A37-865C-5DD63AFCA22E}" type="slidenum">
              <a:rPr lang="en-AU" smtClean="0"/>
              <a:pPr/>
              <a:t>53</a:t>
            </a:fld>
            <a:endParaRPr lang="en-AU"/>
          </a:p>
        </p:txBody>
      </p:sp>
      <p:sp>
        <p:nvSpPr>
          <p:cNvPr id="5" name="TextBox 4">
            <a:extLst>
              <a:ext uri="{FF2B5EF4-FFF2-40B4-BE49-F238E27FC236}">
                <a16:creationId xmlns:a16="http://schemas.microsoft.com/office/drawing/2014/main" id="{8207C6CF-66AA-93E1-A391-161B031454C5}"/>
              </a:ext>
            </a:extLst>
          </p:cNvPr>
          <p:cNvSpPr txBox="1"/>
          <p:nvPr/>
        </p:nvSpPr>
        <p:spPr>
          <a:xfrm>
            <a:off x="4994407" y="2007207"/>
            <a:ext cx="2315009" cy="338554"/>
          </a:xfrm>
          <a:prstGeom prst="rect">
            <a:avLst/>
          </a:prstGeom>
          <a:solidFill>
            <a:schemeClr val="accent4">
              <a:lumMod val="40000"/>
              <a:lumOff val="60000"/>
            </a:schemeClr>
          </a:solidFill>
        </p:spPr>
        <p:txBody>
          <a:bodyPr wrap="square" rtlCol="0">
            <a:spAutoFit/>
          </a:bodyPr>
          <a:lstStyle/>
          <a:p>
            <a:pPr algn="ctr"/>
            <a:r>
              <a:rPr lang="en-CA" sz="1600" b="1"/>
              <a:t>Constructor</a:t>
            </a:r>
            <a:r>
              <a:rPr lang="en-CA" sz="1600"/>
              <a:t> calls </a:t>
            </a:r>
            <a:r>
              <a:rPr lang="en-CA" sz="1600">
                <a:latin typeface="Consolas" panose="020B0609020204030204" pitchFamily="49" charset="0"/>
              </a:rPr>
              <a:t>new</a:t>
            </a:r>
          </a:p>
        </p:txBody>
      </p:sp>
      <p:sp>
        <p:nvSpPr>
          <p:cNvPr id="7" name="TextBox 6">
            <a:extLst>
              <a:ext uri="{FF2B5EF4-FFF2-40B4-BE49-F238E27FC236}">
                <a16:creationId xmlns:a16="http://schemas.microsoft.com/office/drawing/2014/main" id="{EC616844-4572-6D1D-DA05-201AE102053E}"/>
              </a:ext>
            </a:extLst>
          </p:cNvPr>
          <p:cNvSpPr txBox="1"/>
          <p:nvPr/>
        </p:nvSpPr>
        <p:spPr>
          <a:xfrm>
            <a:off x="4994407" y="5414092"/>
            <a:ext cx="2315009" cy="338554"/>
          </a:xfrm>
          <a:prstGeom prst="rect">
            <a:avLst/>
          </a:prstGeom>
          <a:solidFill>
            <a:schemeClr val="accent4">
              <a:lumMod val="40000"/>
              <a:lumOff val="60000"/>
            </a:schemeClr>
          </a:solidFill>
        </p:spPr>
        <p:txBody>
          <a:bodyPr wrap="square" rtlCol="0">
            <a:spAutoFit/>
          </a:bodyPr>
          <a:lstStyle/>
          <a:p>
            <a:pPr algn="ctr"/>
            <a:r>
              <a:rPr lang="en-CA" sz="1600" b="1"/>
              <a:t>Destructor</a:t>
            </a:r>
            <a:r>
              <a:rPr lang="en-CA" sz="1600"/>
              <a:t> calls </a:t>
            </a:r>
            <a:r>
              <a:rPr lang="en-CA" sz="1600">
                <a:latin typeface="Consolas" panose="020B0609020204030204" pitchFamily="49" charset="0"/>
              </a:rPr>
              <a:t>delete</a:t>
            </a:r>
          </a:p>
        </p:txBody>
      </p:sp>
      <p:sp>
        <p:nvSpPr>
          <p:cNvPr id="10" name="TextBox 9">
            <a:extLst>
              <a:ext uri="{FF2B5EF4-FFF2-40B4-BE49-F238E27FC236}">
                <a16:creationId xmlns:a16="http://schemas.microsoft.com/office/drawing/2014/main" id="{C96BFA59-1BEB-695F-658A-81ABDB6FF00C}"/>
              </a:ext>
            </a:extLst>
          </p:cNvPr>
          <p:cNvSpPr txBox="1"/>
          <p:nvPr/>
        </p:nvSpPr>
        <p:spPr>
          <a:xfrm>
            <a:off x="8362953" y="558933"/>
            <a:ext cx="2590801" cy="1323439"/>
          </a:xfrm>
          <a:prstGeom prst="rect">
            <a:avLst/>
          </a:prstGeom>
          <a:solidFill>
            <a:schemeClr val="accent4">
              <a:lumMod val="40000"/>
              <a:lumOff val="60000"/>
            </a:schemeClr>
          </a:solidFill>
        </p:spPr>
        <p:txBody>
          <a:bodyPr wrap="square" rtlCol="0">
            <a:spAutoFit/>
          </a:bodyPr>
          <a:lstStyle/>
          <a:p>
            <a:pPr algn="ctr"/>
            <a:r>
              <a:rPr lang="en-CA" sz="1600" b="1"/>
              <a:t>Important!</a:t>
            </a:r>
          </a:p>
          <a:p>
            <a:pPr algn="ctr"/>
            <a:r>
              <a:rPr lang="en-CA" sz="1600"/>
              <a:t>The destructor is </a:t>
            </a:r>
            <a:r>
              <a:rPr lang="en-CA" sz="1600" b="1"/>
              <a:t>always called automatically </a:t>
            </a:r>
            <a:r>
              <a:rPr lang="en-CA" sz="1600"/>
              <a:t>when the object it is associated with is de-allocated. </a:t>
            </a:r>
          </a:p>
        </p:txBody>
      </p:sp>
      <p:sp>
        <p:nvSpPr>
          <p:cNvPr id="11" name="TextBox 10">
            <a:extLst>
              <a:ext uri="{FF2B5EF4-FFF2-40B4-BE49-F238E27FC236}">
                <a16:creationId xmlns:a16="http://schemas.microsoft.com/office/drawing/2014/main" id="{C361F025-1F2E-6CC8-200B-24620481AEB6}"/>
              </a:ext>
            </a:extLst>
          </p:cNvPr>
          <p:cNvSpPr txBox="1"/>
          <p:nvPr/>
        </p:nvSpPr>
        <p:spPr>
          <a:xfrm>
            <a:off x="8362953" y="2245571"/>
            <a:ext cx="2590801" cy="1077218"/>
          </a:xfrm>
          <a:prstGeom prst="rect">
            <a:avLst/>
          </a:prstGeom>
          <a:solidFill>
            <a:schemeClr val="accent4">
              <a:lumMod val="40000"/>
              <a:lumOff val="60000"/>
            </a:schemeClr>
          </a:solidFill>
        </p:spPr>
        <p:txBody>
          <a:bodyPr wrap="square" rtlCol="0">
            <a:spAutoFit/>
          </a:bodyPr>
          <a:lstStyle/>
          <a:p>
            <a:pPr algn="ctr"/>
            <a:r>
              <a:rPr lang="en-CA" sz="1600"/>
              <a:t>Since the destructor is called automatically</a:t>
            </a:r>
            <a:r>
              <a:rPr lang="en-CA" sz="1600" b="1"/>
              <a:t>, there is no way to call it at the wrong time</a:t>
            </a:r>
            <a:r>
              <a:rPr lang="en-CA" sz="1600"/>
              <a:t>.</a:t>
            </a:r>
          </a:p>
        </p:txBody>
      </p:sp>
      <p:sp>
        <p:nvSpPr>
          <p:cNvPr id="13" name="TextBox 12">
            <a:extLst>
              <a:ext uri="{FF2B5EF4-FFF2-40B4-BE49-F238E27FC236}">
                <a16:creationId xmlns:a16="http://schemas.microsoft.com/office/drawing/2014/main" id="{B597F0FB-D09B-1F95-B055-27FCC56EBC3A}"/>
              </a:ext>
            </a:extLst>
          </p:cNvPr>
          <p:cNvSpPr txBox="1"/>
          <p:nvPr/>
        </p:nvSpPr>
        <p:spPr>
          <a:xfrm>
            <a:off x="159283" y="5162650"/>
            <a:ext cx="1609455" cy="1015663"/>
          </a:xfrm>
          <a:prstGeom prst="rect">
            <a:avLst/>
          </a:prstGeom>
          <a:solidFill>
            <a:schemeClr val="accent4">
              <a:lumMod val="40000"/>
              <a:lumOff val="60000"/>
            </a:schemeClr>
          </a:solidFill>
        </p:spPr>
        <p:txBody>
          <a:bodyPr wrap="square" rtlCol="0">
            <a:spAutoFit/>
          </a:bodyPr>
          <a:lstStyle/>
          <a:p>
            <a:pPr algn="ctr"/>
            <a:r>
              <a:rPr lang="en-CA" sz="1200"/>
              <a:t>The destructor is </a:t>
            </a:r>
            <a:r>
              <a:rPr lang="en-CA" sz="1200" b="1"/>
              <a:t>always</a:t>
            </a:r>
            <a:r>
              <a:rPr lang="en-CA" sz="1200"/>
              <a:t> the name of the class with a </a:t>
            </a:r>
            <a:r>
              <a:rPr lang="en-CA" sz="1200">
                <a:latin typeface="Consolas" panose="020B0609020204030204" pitchFamily="49" charset="0"/>
              </a:rPr>
              <a:t>~</a:t>
            </a:r>
            <a:r>
              <a:rPr lang="en-CA" sz="1200"/>
              <a:t> at the start, and it always takes </a:t>
            </a:r>
            <a:r>
              <a:rPr lang="en-CA" sz="1200" b="1"/>
              <a:t>no inputs</a:t>
            </a:r>
            <a:r>
              <a:rPr lang="en-CA" sz="1200"/>
              <a:t>.</a:t>
            </a:r>
          </a:p>
        </p:txBody>
      </p:sp>
    </p:spTree>
    <p:extLst>
      <p:ext uri="{BB962C8B-B14F-4D97-AF65-F5344CB8AC3E}">
        <p14:creationId xmlns:p14="http://schemas.microsoft.com/office/powerpoint/2010/main" val="21653416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F360-126C-A80F-112F-035DAF163861}"/>
              </a:ext>
            </a:extLst>
          </p:cNvPr>
          <p:cNvSpPr>
            <a:spLocks noGrp="1"/>
          </p:cNvSpPr>
          <p:nvPr>
            <p:ph type="title"/>
          </p:nvPr>
        </p:nvSpPr>
        <p:spPr>
          <a:xfrm>
            <a:off x="838200" y="-88296"/>
            <a:ext cx="10515600" cy="1325563"/>
          </a:xfrm>
        </p:spPr>
        <p:txBody>
          <a:bodyPr/>
          <a:lstStyle/>
          <a:p>
            <a:r>
              <a:rPr lang="en-CA"/>
              <a:t>Back to Free Store allocation</a:t>
            </a:r>
            <a:endParaRPr lang="en-AU"/>
          </a:p>
        </p:txBody>
      </p:sp>
      <p:sp>
        <p:nvSpPr>
          <p:cNvPr id="3" name="Content Placeholder 2">
            <a:extLst>
              <a:ext uri="{FF2B5EF4-FFF2-40B4-BE49-F238E27FC236}">
                <a16:creationId xmlns:a16="http://schemas.microsoft.com/office/drawing/2014/main" id="{C37B9E15-4A72-AFE3-3376-B11C9CCF5D99}"/>
              </a:ext>
            </a:extLst>
          </p:cNvPr>
          <p:cNvSpPr>
            <a:spLocks noGrp="1"/>
          </p:cNvSpPr>
          <p:nvPr>
            <p:ph idx="1"/>
          </p:nvPr>
        </p:nvSpPr>
        <p:spPr>
          <a:xfrm>
            <a:off x="491833" y="1063114"/>
            <a:ext cx="4185966" cy="5658361"/>
          </a:xfrm>
        </p:spPr>
        <p:txBody>
          <a:bodyPr>
            <a:noAutofit/>
          </a:bodyPr>
          <a:lstStyle/>
          <a:p>
            <a:pPr marL="0" indent="0">
              <a:buNone/>
            </a:pPr>
            <a:r>
              <a:rPr lang="en-CA" sz="1800">
                <a:latin typeface="Consolas" panose="020B0609020204030204" pitchFamily="49" charset="0"/>
              </a:rPr>
              <a:t>class Temperature {</a:t>
            </a:r>
            <a:br>
              <a:rPr lang="en-CA" sz="1800">
                <a:latin typeface="Consolas" panose="020B0609020204030204" pitchFamily="49" charset="0"/>
              </a:rPr>
            </a:br>
            <a:r>
              <a:rPr lang="en-CA" sz="1800">
                <a:latin typeface="Consolas" panose="020B0609020204030204" pitchFamily="49" charset="0"/>
              </a:rPr>
              <a:t>    double *temp;</a:t>
            </a:r>
          </a:p>
          <a:p>
            <a:pPr marL="0" indent="0">
              <a:buNone/>
            </a:pPr>
            <a:r>
              <a:rPr lang="en-CA" sz="1800">
                <a:latin typeface="Consolas" panose="020B0609020204030204" pitchFamily="49" charset="0"/>
              </a:rPr>
              <a:t>public:</a:t>
            </a:r>
          </a:p>
          <a:p>
            <a:pPr marL="0" indent="0">
              <a:buNone/>
            </a:pPr>
            <a:r>
              <a:rPr lang="en-CA" sz="1800">
                <a:latin typeface="Consolas" panose="020B0609020204030204" pitchFamily="49" charset="0"/>
              </a:rPr>
              <a:t>    Temperature(double t)</a:t>
            </a:r>
            <a:br>
              <a:rPr lang="en-CA" sz="1800">
                <a:latin typeface="Consolas" panose="020B0609020204030204" pitchFamily="49" charset="0"/>
              </a:rPr>
            </a:br>
            <a:r>
              <a:rPr lang="en-CA" sz="1800">
                <a:latin typeface="Consolas" panose="020B0609020204030204" pitchFamily="49" charset="0"/>
              </a:rPr>
              <a:t>    : temp(</a:t>
            </a:r>
            <a:r>
              <a:rPr lang="en-CA" sz="1800">
                <a:solidFill>
                  <a:srgbClr val="FF0000"/>
                </a:solidFill>
                <a:latin typeface="Consolas" panose="020B0609020204030204" pitchFamily="49" charset="0"/>
              </a:rPr>
              <a:t>new double(t)</a:t>
            </a:r>
            <a:r>
              <a:rPr lang="en-CA" sz="1800">
                <a:latin typeface="Consolas" panose="020B0609020204030204" pitchFamily="49" charset="0"/>
              </a:rPr>
              <a:t>)</a:t>
            </a:r>
            <a:br>
              <a:rPr lang="en-CA" sz="1800">
                <a:latin typeface="Consolas" panose="020B0609020204030204" pitchFamily="49" charset="0"/>
              </a:rPr>
            </a:br>
            <a:r>
              <a:rPr lang="en-CA" sz="1800">
                <a:latin typeface="Consolas" panose="020B0609020204030204" pitchFamily="49" charset="0"/>
              </a:rPr>
              <a:t>    { }</a:t>
            </a:r>
            <a:br>
              <a:rPr lang="en-CA" sz="1800">
                <a:latin typeface="Consolas" panose="020B0609020204030204" pitchFamily="49" charset="0"/>
              </a:rPr>
            </a:br>
            <a:endParaRPr lang="en-CA" sz="1800">
              <a:latin typeface="Consolas" panose="020B0609020204030204" pitchFamily="49" charset="0"/>
            </a:endParaRPr>
          </a:p>
          <a:p>
            <a:pPr marL="0" indent="0">
              <a:buNone/>
            </a:pPr>
            <a:r>
              <a:rPr lang="en-CA" sz="1800">
                <a:latin typeface="Consolas" panose="020B0609020204030204" pitchFamily="49" charset="0"/>
              </a:rPr>
              <a:t>    double </a:t>
            </a:r>
            <a:r>
              <a:rPr lang="en-CA" sz="1800" err="1">
                <a:latin typeface="Consolas" panose="020B0609020204030204" pitchFamily="49" charset="0"/>
              </a:rPr>
              <a:t>get_temp</a:t>
            </a:r>
            <a:r>
              <a:rPr lang="en-CA" sz="1800">
                <a:latin typeface="Consolas" panose="020B0609020204030204" pitchFamily="49" charset="0"/>
              </a:rPr>
              <a:t>() const {</a:t>
            </a:r>
            <a:br>
              <a:rPr lang="en-CA" sz="1800">
                <a:latin typeface="Consolas" panose="020B0609020204030204" pitchFamily="49" charset="0"/>
              </a:rPr>
            </a:br>
            <a:r>
              <a:rPr lang="en-CA" sz="1800">
                <a:latin typeface="Consolas" panose="020B0609020204030204" pitchFamily="49" charset="0"/>
              </a:rPr>
              <a:t>       return *temp;</a:t>
            </a:r>
            <a:br>
              <a:rPr lang="en-CA" sz="1800">
                <a:latin typeface="Consolas" panose="020B0609020204030204" pitchFamily="49" charset="0"/>
              </a:rPr>
            </a:br>
            <a:r>
              <a:rPr lang="en-CA" sz="1800">
                <a:latin typeface="Consolas" panose="020B0609020204030204" pitchFamily="49" charset="0"/>
              </a:rPr>
              <a:t>    }</a:t>
            </a:r>
            <a:br>
              <a:rPr lang="en-CA" sz="1800">
                <a:latin typeface="Consolas" panose="020B0609020204030204" pitchFamily="49" charset="0"/>
              </a:rPr>
            </a:br>
            <a:endParaRPr lang="en-CA" sz="1800">
              <a:latin typeface="Consolas" panose="020B0609020204030204" pitchFamily="49" charset="0"/>
            </a:endParaRPr>
          </a:p>
          <a:p>
            <a:pPr marL="0" indent="0">
              <a:buNone/>
            </a:pPr>
            <a:r>
              <a:rPr lang="en-CA" sz="1800">
                <a:latin typeface="Consolas" panose="020B0609020204030204" pitchFamily="49" charset="0"/>
              </a:rPr>
              <a:t>    void </a:t>
            </a:r>
            <a:r>
              <a:rPr lang="en-CA" sz="1800" err="1">
                <a:latin typeface="Consolas" panose="020B0609020204030204" pitchFamily="49" charset="0"/>
              </a:rPr>
              <a:t>set_temp</a:t>
            </a:r>
            <a:r>
              <a:rPr lang="en-CA" sz="1800">
                <a:latin typeface="Consolas" panose="020B0609020204030204" pitchFamily="49" charset="0"/>
              </a:rPr>
              <a:t>(double t) {</a:t>
            </a:r>
            <a:br>
              <a:rPr lang="en-CA" sz="1800">
                <a:latin typeface="Consolas" panose="020B0609020204030204" pitchFamily="49" charset="0"/>
              </a:rPr>
            </a:br>
            <a:r>
              <a:rPr lang="en-CA" sz="1800">
                <a:latin typeface="Consolas" panose="020B0609020204030204" pitchFamily="49" charset="0"/>
              </a:rPr>
              <a:t>        *temp = t;</a:t>
            </a:r>
            <a:br>
              <a:rPr lang="en-CA" sz="1800">
                <a:latin typeface="Consolas" panose="020B0609020204030204" pitchFamily="49" charset="0"/>
              </a:rPr>
            </a:br>
            <a:r>
              <a:rPr lang="en-CA" sz="1800">
                <a:latin typeface="Consolas" panose="020B0609020204030204" pitchFamily="49" charset="0"/>
              </a:rPr>
              <a:t>    }</a:t>
            </a:r>
            <a:br>
              <a:rPr lang="en-CA" sz="1800">
                <a:latin typeface="Consolas" panose="020B0609020204030204" pitchFamily="49" charset="0"/>
              </a:rPr>
            </a:br>
            <a:endParaRPr lang="en-CA" sz="1800">
              <a:latin typeface="Consolas" panose="020B0609020204030204" pitchFamily="49" charset="0"/>
            </a:endParaRPr>
          </a:p>
          <a:p>
            <a:pPr marL="0" indent="0">
              <a:buNone/>
            </a:pPr>
            <a:r>
              <a:rPr lang="en-CA" sz="1800">
                <a:solidFill>
                  <a:srgbClr val="FF0000"/>
                </a:solidFill>
                <a:latin typeface="Consolas" panose="020B0609020204030204" pitchFamily="49" charset="0"/>
              </a:rPr>
              <a:t>   ~Temperature() {</a:t>
            </a:r>
            <a:br>
              <a:rPr lang="en-CA" sz="1800">
                <a:solidFill>
                  <a:srgbClr val="FF0000"/>
                </a:solidFill>
                <a:latin typeface="Consolas" panose="020B0609020204030204" pitchFamily="49" charset="0"/>
              </a:rPr>
            </a:br>
            <a:r>
              <a:rPr lang="en-CA" sz="1800">
                <a:solidFill>
                  <a:srgbClr val="FF0000"/>
                </a:solidFill>
                <a:latin typeface="Consolas" panose="020B0609020204030204" pitchFamily="49" charset="0"/>
              </a:rPr>
              <a:t>        delete temp;</a:t>
            </a:r>
            <a:br>
              <a:rPr lang="en-CA" sz="1800">
                <a:solidFill>
                  <a:srgbClr val="FF0000"/>
                </a:solidFill>
                <a:latin typeface="Consolas" panose="020B0609020204030204" pitchFamily="49" charset="0"/>
              </a:rPr>
            </a:br>
            <a:r>
              <a:rPr lang="en-CA" sz="1800">
                <a:solidFill>
                  <a:srgbClr val="FF0000"/>
                </a:solidFill>
                <a:latin typeface="Consolas" panose="020B0609020204030204" pitchFamily="49" charset="0"/>
              </a:rPr>
              <a:t>    }</a:t>
            </a:r>
            <a:br>
              <a:rPr lang="en-CA" sz="1800">
                <a:latin typeface="Consolas" panose="020B0609020204030204" pitchFamily="49" charset="0"/>
              </a:rPr>
            </a:br>
            <a:r>
              <a:rPr lang="en-CA" sz="1800">
                <a:latin typeface="Consolas" panose="020B0609020204030204" pitchFamily="49" charset="0"/>
              </a:rPr>
              <a:t>};</a:t>
            </a:r>
            <a:endParaRPr lang="en-AU" sz="1800"/>
          </a:p>
        </p:txBody>
      </p:sp>
      <p:sp>
        <p:nvSpPr>
          <p:cNvPr id="4" name="Slide Number Placeholder 3">
            <a:extLst>
              <a:ext uri="{FF2B5EF4-FFF2-40B4-BE49-F238E27FC236}">
                <a16:creationId xmlns:a16="http://schemas.microsoft.com/office/drawing/2014/main" id="{A4F25BC5-5FFD-05A6-4442-646B72E2F0AD}"/>
              </a:ext>
            </a:extLst>
          </p:cNvPr>
          <p:cNvSpPr>
            <a:spLocks noGrp="1"/>
          </p:cNvSpPr>
          <p:nvPr>
            <p:ph type="sldNum" sz="quarter" idx="12"/>
          </p:nvPr>
        </p:nvSpPr>
        <p:spPr/>
        <p:txBody>
          <a:bodyPr/>
          <a:lstStyle/>
          <a:p>
            <a:fld id="{E5BA05A5-0517-4A37-865C-5DD63AFCA22E}" type="slidenum">
              <a:rPr lang="en-AU" smtClean="0"/>
              <a:pPr/>
              <a:t>54</a:t>
            </a:fld>
            <a:endParaRPr lang="en-AU"/>
          </a:p>
        </p:txBody>
      </p:sp>
      <p:sp>
        <p:nvSpPr>
          <p:cNvPr id="6" name="Content Placeholder 2">
            <a:extLst>
              <a:ext uri="{FF2B5EF4-FFF2-40B4-BE49-F238E27FC236}">
                <a16:creationId xmlns:a16="http://schemas.microsoft.com/office/drawing/2014/main" id="{AD737019-77E3-53FB-3ECB-3193DEEB6F64}"/>
              </a:ext>
            </a:extLst>
          </p:cNvPr>
          <p:cNvSpPr txBox="1">
            <a:spLocks/>
          </p:cNvSpPr>
          <p:nvPr/>
        </p:nvSpPr>
        <p:spPr>
          <a:xfrm>
            <a:off x="6780536" y="967628"/>
            <a:ext cx="5121777" cy="56583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1800">
                <a:latin typeface="Consolas" panose="020B0609020204030204" pitchFamily="49" charset="0"/>
              </a:rPr>
              <a:t>void f() {</a:t>
            </a:r>
            <a:br>
              <a:rPr lang="en-CA" sz="1800">
                <a:latin typeface="Consolas" panose="020B0609020204030204" pitchFamily="49" charset="0"/>
              </a:rPr>
            </a:br>
            <a:r>
              <a:rPr lang="en-CA" sz="1800">
                <a:latin typeface="Consolas" panose="020B0609020204030204" pitchFamily="49" charset="0"/>
              </a:rPr>
              <a:t>  double* p = new double(6.4);</a:t>
            </a:r>
            <a:br>
              <a:rPr lang="en-CA" sz="1800">
                <a:latin typeface="Consolas" panose="020B0609020204030204" pitchFamily="49" charset="0"/>
              </a:rPr>
            </a:br>
            <a:r>
              <a:rPr lang="en-CA" sz="1800">
                <a:latin typeface="Consolas" panose="020B0609020204030204" pitchFamily="49" charset="0"/>
              </a:rPr>
              <a:t>  cout &lt;&lt; *p; // 6.4</a:t>
            </a:r>
            <a:br>
              <a:rPr lang="en-CA" sz="1800">
                <a:latin typeface="Consolas" panose="020B0609020204030204" pitchFamily="49" charset="0"/>
              </a:rPr>
            </a:br>
            <a:r>
              <a:rPr lang="en-CA" sz="1800">
                <a:latin typeface="Consolas" panose="020B0609020204030204" pitchFamily="49" charset="0"/>
              </a:rPr>
              <a:t>  delete p;</a:t>
            </a:r>
            <a:br>
              <a:rPr lang="en-CA" sz="1800">
                <a:latin typeface="Consolas" panose="020B0609020204030204" pitchFamily="49" charset="0"/>
              </a:rPr>
            </a:br>
            <a:r>
              <a:rPr lang="en-CA" sz="1800">
                <a:latin typeface="Consolas" panose="020B0609020204030204" pitchFamily="49" charset="0"/>
              </a:rPr>
              <a:t>}</a:t>
            </a:r>
          </a:p>
          <a:p>
            <a:pPr marL="0" indent="0">
              <a:buFont typeface="Arial" panose="020B0604020202020204" pitchFamily="34" charset="0"/>
              <a:buNone/>
            </a:pPr>
            <a:endParaRPr lang="fr-FR" sz="1800">
              <a:latin typeface="Consolas" panose="020B0609020204030204" pitchFamily="49" charset="0"/>
            </a:endParaRPr>
          </a:p>
          <a:p>
            <a:pPr marL="0" indent="0">
              <a:buFont typeface="Arial" panose="020B0604020202020204" pitchFamily="34" charset="0"/>
              <a:buNone/>
            </a:pPr>
            <a:endParaRPr lang="fr-FR" sz="1800">
              <a:latin typeface="Consolas" panose="020B0609020204030204" pitchFamily="49" charset="0"/>
            </a:endParaRPr>
          </a:p>
          <a:p>
            <a:pPr marL="0" indent="0">
              <a:buFont typeface="Arial" panose="020B0604020202020204" pitchFamily="34" charset="0"/>
              <a:buNone/>
            </a:pPr>
            <a:r>
              <a:rPr lang="fr-FR" sz="1800" err="1">
                <a:latin typeface="Consolas" panose="020B0609020204030204" pitchFamily="49" charset="0"/>
              </a:rPr>
              <a:t>void</a:t>
            </a:r>
            <a:r>
              <a:rPr lang="fr-FR" sz="1800">
                <a:latin typeface="Consolas" panose="020B0609020204030204" pitchFamily="49" charset="0"/>
              </a:rPr>
              <a:t> g() {</a:t>
            </a:r>
            <a:br>
              <a:rPr lang="fr-FR" sz="1800">
                <a:latin typeface="Consolas" panose="020B0609020204030204" pitchFamily="49" charset="0"/>
              </a:rPr>
            </a:br>
            <a:r>
              <a:rPr lang="fr-FR" sz="1800">
                <a:latin typeface="Consolas" panose="020B0609020204030204" pitchFamily="49" charset="0"/>
              </a:rPr>
              <a:t>    </a:t>
            </a:r>
            <a:r>
              <a:rPr lang="fr-FR" sz="1800" err="1">
                <a:latin typeface="Consolas" panose="020B0609020204030204" pitchFamily="49" charset="0"/>
              </a:rPr>
              <a:t>Temperature</a:t>
            </a:r>
            <a:r>
              <a:rPr lang="fr-FR" sz="1800">
                <a:latin typeface="Consolas" panose="020B0609020204030204" pitchFamily="49" charset="0"/>
              </a:rPr>
              <a:t> t(6.4);</a:t>
            </a:r>
            <a:br>
              <a:rPr lang="fr-FR" sz="1800">
                <a:latin typeface="Consolas" panose="020B0609020204030204" pitchFamily="49" charset="0"/>
              </a:rPr>
            </a:br>
            <a:endParaRPr lang="fr-FR" sz="1800">
              <a:latin typeface="Consolas" panose="020B0609020204030204" pitchFamily="49" charset="0"/>
            </a:endParaRPr>
          </a:p>
          <a:p>
            <a:pPr marL="0" indent="0">
              <a:buFont typeface="Arial" panose="020B0604020202020204" pitchFamily="34" charset="0"/>
              <a:buNone/>
            </a:pPr>
            <a:r>
              <a:rPr lang="fr-FR" sz="1800">
                <a:latin typeface="Consolas" panose="020B0609020204030204" pitchFamily="49" charset="0"/>
              </a:rPr>
              <a:t>    cout &lt;&lt; </a:t>
            </a:r>
            <a:r>
              <a:rPr lang="fr-FR" sz="1800" err="1">
                <a:latin typeface="Consolas" panose="020B0609020204030204" pitchFamily="49" charset="0"/>
              </a:rPr>
              <a:t>t.get_temp</a:t>
            </a:r>
            <a:r>
              <a:rPr lang="fr-FR" sz="1800">
                <a:latin typeface="Consolas" panose="020B0609020204030204" pitchFamily="49" charset="0"/>
              </a:rPr>
              <a:t>(); // 6.4</a:t>
            </a:r>
            <a:br>
              <a:rPr lang="fr-FR" sz="1800">
                <a:latin typeface="Consolas" panose="020B0609020204030204" pitchFamily="49" charset="0"/>
              </a:rPr>
            </a:br>
            <a:r>
              <a:rPr lang="fr-FR" sz="1800">
                <a:latin typeface="Consolas" panose="020B0609020204030204" pitchFamily="49" charset="0"/>
              </a:rPr>
              <a:t>}</a:t>
            </a:r>
            <a:endParaRPr lang="en-AU" sz="1800"/>
          </a:p>
        </p:txBody>
      </p:sp>
      <p:sp>
        <p:nvSpPr>
          <p:cNvPr id="8" name="Oval 7">
            <a:extLst>
              <a:ext uri="{FF2B5EF4-FFF2-40B4-BE49-F238E27FC236}">
                <a16:creationId xmlns:a16="http://schemas.microsoft.com/office/drawing/2014/main" id="{59558F64-0BAB-6283-2359-1C02626A77C8}"/>
              </a:ext>
            </a:extLst>
          </p:cNvPr>
          <p:cNvSpPr/>
          <p:nvPr/>
        </p:nvSpPr>
        <p:spPr>
          <a:xfrm>
            <a:off x="6763537" y="4186592"/>
            <a:ext cx="385408" cy="37029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C5716C92-A1AC-BDFC-6AE3-DC8ECE0DB9D0}"/>
              </a:ext>
            </a:extLst>
          </p:cNvPr>
          <p:cNvSpPr txBox="1"/>
          <p:nvPr/>
        </p:nvSpPr>
        <p:spPr>
          <a:xfrm>
            <a:off x="4418115" y="2616932"/>
            <a:ext cx="2345422" cy="1569660"/>
          </a:xfrm>
          <a:prstGeom prst="rect">
            <a:avLst/>
          </a:prstGeom>
          <a:solidFill>
            <a:schemeClr val="accent4">
              <a:lumMod val="40000"/>
              <a:lumOff val="60000"/>
            </a:schemeClr>
          </a:solidFill>
        </p:spPr>
        <p:txBody>
          <a:bodyPr wrap="square" rtlCol="0">
            <a:spAutoFit/>
          </a:bodyPr>
          <a:lstStyle/>
          <a:p>
            <a:pPr algn="ctr"/>
            <a:r>
              <a:rPr lang="en-CA" sz="1600">
                <a:latin typeface="Consolas" panose="020B0609020204030204" pitchFamily="49" charset="0"/>
              </a:rPr>
              <a:t>~Temperature()</a:t>
            </a:r>
            <a:r>
              <a:rPr lang="en-CA" sz="1600"/>
              <a:t> is automatically called when </a:t>
            </a:r>
            <a:r>
              <a:rPr lang="en-CA" sz="1600">
                <a:latin typeface="Consolas" panose="020B0609020204030204" pitchFamily="49" charset="0"/>
              </a:rPr>
              <a:t>t</a:t>
            </a:r>
            <a:r>
              <a:rPr lang="en-CA" sz="1600"/>
              <a:t> goes out of scope.</a:t>
            </a:r>
            <a:br>
              <a:rPr lang="en-CA" sz="1600"/>
            </a:br>
            <a:r>
              <a:rPr lang="en-CA" sz="1600">
                <a:latin typeface="Consolas" panose="020B0609020204030204" pitchFamily="49" charset="0"/>
              </a:rPr>
              <a:t>t</a:t>
            </a:r>
            <a:r>
              <a:rPr lang="en-CA" sz="1600"/>
              <a:t> is on the call stack, so it is de-allocated when it the flow of control hits </a:t>
            </a:r>
            <a:r>
              <a:rPr lang="en-CA" sz="1600">
                <a:latin typeface="Consolas" panose="020B0609020204030204" pitchFamily="49" charset="0"/>
              </a:rPr>
              <a:t>}</a:t>
            </a:r>
          </a:p>
        </p:txBody>
      </p:sp>
      <p:cxnSp>
        <p:nvCxnSpPr>
          <p:cNvPr id="16" name="Straight Arrow Connector 15">
            <a:extLst>
              <a:ext uri="{FF2B5EF4-FFF2-40B4-BE49-F238E27FC236}">
                <a16:creationId xmlns:a16="http://schemas.microsoft.com/office/drawing/2014/main" id="{B93F89B2-C969-F84C-D64D-0FF83D3DD504}"/>
              </a:ext>
            </a:extLst>
          </p:cNvPr>
          <p:cNvCxnSpPr>
            <a:cxnSpLocks/>
            <a:endCxn id="8" idx="2"/>
          </p:cNvCxnSpPr>
          <p:nvPr/>
        </p:nvCxnSpPr>
        <p:spPr>
          <a:xfrm flipV="1">
            <a:off x="3038168" y="4371739"/>
            <a:ext cx="3725369" cy="1194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40E914A-147E-05EA-CE93-F9D197EA0196}"/>
              </a:ext>
            </a:extLst>
          </p:cNvPr>
          <p:cNvSpPr txBox="1"/>
          <p:nvPr/>
        </p:nvSpPr>
        <p:spPr>
          <a:xfrm>
            <a:off x="9833770" y="2550313"/>
            <a:ext cx="2315009" cy="830997"/>
          </a:xfrm>
          <a:prstGeom prst="rect">
            <a:avLst/>
          </a:prstGeom>
          <a:solidFill>
            <a:schemeClr val="accent4">
              <a:lumMod val="40000"/>
              <a:lumOff val="60000"/>
            </a:schemeClr>
          </a:solidFill>
        </p:spPr>
        <p:txBody>
          <a:bodyPr wrap="square" rtlCol="0">
            <a:spAutoFit/>
          </a:bodyPr>
          <a:lstStyle/>
          <a:p>
            <a:pPr algn="ctr"/>
            <a:r>
              <a:rPr lang="en-CA" sz="1600"/>
              <a:t>No memory leak, no dangling pointer, no need to use pointer notation!</a:t>
            </a:r>
          </a:p>
        </p:txBody>
      </p:sp>
      <p:sp>
        <p:nvSpPr>
          <p:cNvPr id="7" name="TextBox 6">
            <a:extLst>
              <a:ext uri="{FF2B5EF4-FFF2-40B4-BE49-F238E27FC236}">
                <a16:creationId xmlns:a16="http://schemas.microsoft.com/office/drawing/2014/main" id="{90AC944E-1999-F7C4-D2A6-C9131286845C}"/>
              </a:ext>
            </a:extLst>
          </p:cNvPr>
          <p:cNvSpPr txBox="1"/>
          <p:nvPr/>
        </p:nvSpPr>
        <p:spPr>
          <a:xfrm>
            <a:off x="7057952" y="4760975"/>
            <a:ext cx="1051313" cy="369332"/>
          </a:xfrm>
          <a:prstGeom prst="rect">
            <a:avLst/>
          </a:prstGeom>
          <a:noFill/>
        </p:spPr>
        <p:txBody>
          <a:bodyPr wrap="none" rtlCol="0">
            <a:spAutoFit/>
          </a:bodyPr>
          <a:lstStyle/>
          <a:p>
            <a:r>
              <a:rPr lang="en-CA"/>
              <a:t>Call stack</a:t>
            </a:r>
          </a:p>
        </p:txBody>
      </p:sp>
      <p:sp>
        <p:nvSpPr>
          <p:cNvPr id="10" name="TextBox 9">
            <a:extLst>
              <a:ext uri="{FF2B5EF4-FFF2-40B4-BE49-F238E27FC236}">
                <a16:creationId xmlns:a16="http://schemas.microsoft.com/office/drawing/2014/main" id="{40A2A912-B6D8-3945-BC22-682D83ED1A57}"/>
              </a:ext>
            </a:extLst>
          </p:cNvPr>
          <p:cNvSpPr txBox="1"/>
          <p:nvPr/>
        </p:nvSpPr>
        <p:spPr>
          <a:xfrm>
            <a:off x="9139441" y="4760975"/>
            <a:ext cx="1127616" cy="369332"/>
          </a:xfrm>
          <a:prstGeom prst="rect">
            <a:avLst/>
          </a:prstGeom>
          <a:noFill/>
        </p:spPr>
        <p:txBody>
          <a:bodyPr wrap="none" rtlCol="0">
            <a:spAutoFit/>
          </a:bodyPr>
          <a:lstStyle/>
          <a:p>
            <a:r>
              <a:rPr lang="en-CA"/>
              <a:t>Free store</a:t>
            </a:r>
          </a:p>
        </p:txBody>
      </p:sp>
      <p:cxnSp>
        <p:nvCxnSpPr>
          <p:cNvPr id="11" name="Straight Connector 10">
            <a:extLst>
              <a:ext uri="{FF2B5EF4-FFF2-40B4-BE49-F238E27FC236}">
                <a16:creationId xmlns:a16="http://schemas.microsoft.com/office/drawing/2014/main" id="{5951B8B6-13DE-2363-310D-F468AA0CE595}"/>
              </a:ext>
            </a:extLst>
          </p:cNvPr>
          <p:cNvCxnSpPr>
            <a:cxnSpLocks/>
          </p:cNvCxnSpPr>
          <p:nvPr/>
        </p:nvCxnSpPr>
        <p:spPr>
          <a:xfrm>
            <a:off x="8610600" y="4760975"/>
            <a:ext cx="0" cy="1928316"/>
          </a:xfrm>
          <a:prstGeom prst="line">
            <a:avLst/>
          </a:prstGeom>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B6BFE33F-CE2E-CD1A-EFD6-D3EF316CA6CF}"/>
              </a:ext>
            </a:extLst>
          </p:cNvPr>
          <p:cNvGrpSpPr/>
          <p:nvPr/>
        </p:nvGrpSpPr>
        <p:grpSpPr>
          <a:xfrm>
            <a:off x="7030780" y="5355791"/>
            <a:ext cx="1060076" cy="646331"/>
            <a:chOff x="8315326" y="3048367"/>
            <a:chExt cx="1060076" cy="646331"/>
          </a:xfrm>
        </p:grpSpPr>
        <p:sp>
          <p:nvSpPr>
            <p:cNvPr id="13" name="TextBox 12">
              <a:extLst>
                <a:ext uri="{FF2B5EF4-FFF2-40B4-BE49-F238E27FC236}">
                  <a16:creationId xmlns:a16="http://schemas.microsoft.com/office/drawing/2014/main" id="{16A81124-2CEA-7B70-D331-DB129EB69578}"/>
                </a:ext>
              </a:extLst>
            </p:cNvPr>
            <p:cNvSpPr txBox="1"/>
            <p:nvPr/>
          </p:nvSpPr>
          <p:spPr>
            <a:xfrm>
              <a:off x="8579287" y="3048367"/>
              <a:ext cx="796115" cy="646331"/>
            </a:xfrm>
            <a:prstGeom prst="rect">
              <a:avLst/>
            </a:prstGeom>
            <a:noFill/>
            <a:ln>
              <a:solidFill>
                <a:schemeClr val="tx1"/>
              </a:solidFill>
            </a:ln>
          </p:spPr>
          <p:txBody>
            <a:bodyPr wrap="none" rtlCol="0">
              <a:spAutoFit/>
            </a:bodyPr>
            <a:lstStyle/>
            <a:p>
              <a:r>
                <a:rPr lang="en-CA"/>
                <a:t>temp: </a:t>
              </a:r>
              <a:br>
                <a:rPr lang="en-CA"/>
              </a:br>
              <a:r>
                <a:rPr lang="en-CA"/>
                <a:t>…</a:t>
              </a:r>
            </a:p>
          </p:txBody>
        </p:sp>
        <p:sp>
          <p:nvSpPr>
            <p:cNvPr id="14" name="TextBox 13">
              <a:extLst>
                <a:ext uri="{FF2B5EF4-FFF2-40B4-BE49-F238E27FC236}">
                  <a16:creationId xmlns:a16="http://schemas.microsoft.com/office/drawing/2014/main" id="{6EBC18FE-E940-3EA8-843B-03C33785F2ED}"/>
                </a:ext>
              </a:extLst>
            </p:cNvPr>
            <p:cNvSpPr txBox="1"/>
            <p:nvPr/>
          </p:nvSpPr>
          <p:spPr>
            <a:xfrm>
              <a:off x="8315326" y="3048368"/>
              <a:ext cx="261610" cy="369332"/>
            </a:xfrm>
            <a:prstGeom prst="rect">
              <a:avLst/>
            </a:prstGeom>
            <a:noFill/>
          </p:spPr>
          <p:txBody>
            <a:bodyPr wrap="none" rtlCol="0">
              <a:spAutoFit/>
            </a:bodyPr>
            <a:lstStyle/>
            <a:p>
              <a:r>
                <a:rPr lang="en-CA"/>
                <a:t>t</a:t>
              </a:r>
            </a:p>
          </p:txBody>
        </p:sp>
      </p:grpSp>
      <p:cxnSp>
        <p:nvCxnSpPr>
          <p:cNvPr id="15" name="Straight Connector 14">
            <a:extLst>
              <a:ext uri="{FF2B5EF4-FFF2-40B4-BE49-F238E27FC236}">
                <a16:creationId xmlns:a16="http://schemas.microsoft.com/office/drawing/2014/main" id="{ED1253E4-847A-3C2A-D659-AECC3DB0C801}"/>
              </a:ext>
            </a:extLst>
          </p:cNvPr>
          <p:cNvCxnSpPr>
            <a:cxnSpLocks/>
          </p:cNvCxnSpPr>
          <p:nvPr/>
        </p:nvCxnSpPr>
        <p:spPr>
          <a:xfrm>
            <a:off x="7017334" y="5130307"/>
            <a:ext cx="324972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DD11026F-2569-7FA9-A097-F4843021F9EF}"/>
              </a:ext>
            </a:extLst>
          </p:cNvPr>
          <p:cNvGrpSpPr/>
          <p:nvPr/>
        </p:nvGrpSpPr>
        <p:grpSpPr>
          <a:xfrm>
            <a:off x="9160510" y="5646057"/>
            <a:ext cx="740373" cy="369333"/>
            <a:chOff x="8315326" y="3048367"/>
            <a:chExt cx="740373" cy="369333"/>
          </a:xfrm>
        </p:grpSpPr>
        <p:sp>
          <p:nvSpPr>
            <p:cNvPr id="23" name="TextBox 22">
              <a:extLst>
                <a:ext uri="{FF2B5EF4-FFF2-40B4-BE49-F238E27FC236}">
                  <a16:creationId xmlns:a16="http://schemas.microsoft.com/office/drawing/2014/main" id="{6B20C1D1-13B6-C778-FFFB-199DF6DBD89B}"/>
                </a:ext>
              </a:extLst>
            </p:cNvPr>
            <p:cNvSpPr txBox="1"/>
            <p:nvPr/>
          </p:nvSpPr>
          <p:spPr>
            <a:xfrm>
              <a:off x="8579287" y="3048367"/>
              <a:ext cx="476412" cy="369332"/>
            </a:xfrm>
            <a:prstGeom prst="rect">
              <a:avLst/>
            </a:prstGeom>
            <a:noFill/>
            <a:ln>
              <a:solidFill>
                <a:schemeClr val="tx1"/>
              </a:solidFill>
            </a:ln>
          </p:spPr>
          <p:txBody>
            <a:bodyPr wrap="none" rtlCol="0">
              <a:spAutoFit/>
            </a:bodyPr>
            <a:lstStyle/>
            <a:p>
              <a:r>
                <a:rPr lang="en-CA"/>
                <a:t>6.4</a:t>
              </a:r>
            </a:p>
          </p:txBody>
        </p:sp>
        <p:sp>
          <p:nvSpPr>
            <p:cNvPr id="24" name="TextBox 23">
              <a:extLst>
                <a:ext uri="{FF2B5EF4-FFF2-40B4-BE49-F238E27FC236}">
                  <a16:creationId xmlns:a16="http://schemas.microsoft.com/office/drawing/2014/main" id="{209814C3-90F7-1136-6F25-9EC2AAA30E21}"/>
                </a:ext>
              </a:extLst>
            </p:cNvPr>
            <p:cNvSpPr txBox="1"/>
            <p:nvPr/>
          </p:nvSpPr>
          <p:spPr>
            <a:xfrm>
              <a:off x="8315326" y="3048368"/>
              <a:ext cx="184731" cy="369332"/>
            </a:xfrm>
            <a:prstGeom prst="rect">
              <a:avLst/>
            </a:prstGeom>
            <a:noFill/>
          </p:spPr>
          <p:txBody>
            <a:bodyPr wrap="none" rtlCol="0">
              <a:spAutoFit/>
            </a:bodyPr>
            <a:lstStyle/>
            <a:p>
              <a:endParaRPr lang="en-CA"/>
            </a:p>
          </p:txBody>
        </p:sp>
      </p:grpSp>
      <p:cxnSp>
        <p:nvCxnSpPr>
          <p:cNvPr id="28" name="Straight Arrow Connector 27">
            <a:extLst>
              <a:ext uri="{FF2B5EF4-FFF2-40B4-BE49-F238E27FC236}">
                <a16:creationId xmlns:a16="http://schemas.microsoft.com/office/drawing/2014/main" id="{B7190BC7-856F-9DB4-5EA5-FDFF826C53E0}"/>
              </a:ext>
            </a:extLst>
          </p:cNvPr>
          <p:cNvCxnSpPr>
            <a:cxnSpLocks/>
            <a:endCxn id="23" idx="1"/>
          </p:cNvCxnSpPr>
          <p:nvPr/>
        </p:nvCxnSpPr>
        <p:spPr>
          <a:xfrm>
            <a:off x="7999525" y="5566257"/>
            <a:ext cx="1424946" cy="264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67022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F360-126C-A80F-112F-035DAF163861}"/>
              </a:ext>
            </a:extLst>
          </p:cNvPr>
          <p:cNvSpPr>
            <a:spLocks noGrp="1"/>
          </p:cNvSpPr>
          <p:nvPr>
            <p:ph type="title"/>
          </p:nvPr>
        </p:nvSpPr>
        <p:spPr/>
        <p:txBody>
          <a:bodyPr/>
          <a:lstStyle/>
          <a:p>
            <a:r>
              <a:rPr lang="en-CA"/>
              <a:t>Back to Free Store allocation</a:t>
            </a:r>
            <a:endParaRPr lang="en-AU"/>
          </a:p>
        </p:txBody>
      </p:sp>
      <p:sp>
        <p:nvSpPr>
          <p:cNvPr id="3" name="Content Placeholder 2">
            <a:extLst>
              <a:ext uri="{FF2B5EF4-FFF2-40B4-BE49-F238E27FC236}">
                <a16:creationId xmlns:a16="http://schemas.microsoft.com/office/drawing/2014/main" id="{C37B9E15-4A72-AFE3-3376-B11C9CCF5D99}"/>
              </a:ext>
            </a:extLst>
          </p:cNvPr>
          <p:cNvSpPr>
            <a:spLocks noGrp="1"/>
          </p:cNvSpPr>
          <p:nvPr>
            <p:ph idx="1"/>
          </p:nvPr>
        </p:nvSpPr>
        <p:spPr>
          <a:xfrm>
            <a:off x="838200" y="1717295"/>
            <a:ext cx="6254393" cy="4351338"/>
          </a:xfrm>
        </p:spPr>
        <p:txBody>
          <a:bodyPr>
            <a:normAutofit fontScale="92500" lnSpcReduction="20000"/>
          </a:bodyPr>
          <a:lstStyle/>
          <a:p>
            <a:pPr marL="0" indent="0">
              <a:buNone/>
            </a:pPr>
            <a:r>
              <a:rPr lang="en-US">
                <a:latin typeface="Consolas" panose="020B0609020204030204" pitchFamily="49" charset="0"/>
              </a:rPr>
              <a:t>void arr() {</a:t>
            </a:r>
          </a:p>
          <a:p>
            <a:pPr marL="0" indent="0">
              <a:buNone/>
            </a:pPr>
            <a:r>
              <a:rPr lang="en-US">
                <a:latin typeface="Consolas" panose="020B0609020204030204" pitchFamily="49" charset="0"/>
              </a:rPr>
              <a:t>    int* a = </a:t>
            </a:r>
            <a:r>
              <a:rPr lang="en-US">
                <a:solidFill>
                  <a:srgbClr val="FF0000"/>
                </a:solidFill>
                <a:latin typeface="Consolas" panose="020B0609020204030204" pitchFamily="49" charset="0"/>
              </a:rPr>
              <a:t>new int[5]</a:t>
            </a:r>
            <a:r>
              <a:rPr lang="en-US">
                <a:latin typeface="Consolas" panose="020B0609020204030204" pitchFamily="49" charset="0"/>
              </a:rPr>
              <a:t>;</a:t>
            </a:r>
          </a:p>
          <a:p>
            <a:pPr marL="0" indent="0">
              <a:buNone/>
            </a:pPr>
            <a:r>
              <a:rPr lang="en-US">
                <a:latin typeface="Consolas" panose="020B0609020204030204" pitchFamily="49" charset="0"/>
              </a:rPr>
              <a:t>    for(int i = 0; i &lt; 5; i++) {</a:t>
            </a:r>
          </a:p>
          <a:p>
            <a:pPr marL="0" indent="0">
              <a:buNone/>
            </a:pPr>
            <a:r>
              <a:rPr lang="en-US">
                <a:latin typeface="Consolas" panose="020B0609020204030204" pitchFamily="49" charset="0"/>
              </a:rPr>
              <a:t>        a[i] = 0;</a:t>
            </a:r>
          </a:p>
          <a:p>
            <a:pPr marL="0" indent="0">
              <a:buNone/>
            </a:pPr>
            <a:r>
              <a:rPr lang="en-US">
                <a:latin typeface="Consolas" panose="020B0609020204030204" pitchFamily="49" charset="0"/>
              </a:rPr>
              <a:t>    }</a:t>
            </a:r>
          </a:p>
          <a:p>
            <a:pPr marL="0" indent="0">
              <a:buNone/>
            </a:pPr>
            <a:endParaRPr lang="en-US">
              <a:latin typeface="Consolas" panose="020B0609020204030204" pitchFamily="49" charset="0"/>
            </a:endParaRPr>
          </a:p>
          <a:p>
            <a:pPr marL="0" indent="0">
              <a:buNone/>
            </a:pPr>
            <a:r>
              <a:rPr lang="en-US">
                <a:latin typeface="Consolas" panose="020B0609020204030204" pitchFamily="49" charset="0"/>
              </a:rPr>
              <a:t>    cout &lt;&lt; a[3] &lt;&lt; </a:t>
            </a:r>
            <a:r>
              <a:rPr lang="en-US" err="1">
                <a:latin typeface="Consolas" panose="020B0609020204030204" pitchFamily="49" charset="0"/>
              </a:rPr>
              <a:t>endl</a:t>
            </a:r>
            <a:r>
              <a:rPr lang="en-US">
                <a:latin typeface="Consolas" panose="020B0609020204030204" pitchFamily="49" charset="0"/>
              </a:rPr>
              <a:t>; // 0</a:t>
            </a:r>
          </a:p>
          <a:p>
            <a:pPr marL="0" indent="0">
              <a:buNone/>
            </a:pPr>
            <a:endParaRPr lang="en-US">
              <a:latin typeface="Consolas" panose="020B0609020204030204" pitchFamily="49" charset="0"/>
            </a:endParaRPr>
          </a:p>
          <a:p>
            <a:pPr marL="0" indent="0">
              <a:buNone/>
            </a:pPr>
            <a:r>
              <a:rPr lang="en-US">
                <a:latin typeface="Consolas" panose="020B0609020204030204" pitchFamily="49" charset="0"/>
              </a:rPr>
              <a:t>    </a:t>
            </a:r>
            <a:r>
              <a:rPr lang="en-US">
                <a:solidFill>
                  <a:srgbClr val="FF0000"/>
                </a:solidFill>
                <a:latin typeface="Consolas" panose="020B0609020204030204" pitchFamily="49" charset="0"/>
              </a:rPr>
              <a:t>delete[] a</a:t>
            </a:r>
            <a:r>
              <a:rPr lang="en-US">
                <a:latin typeface="Consolas" panose="020B0609020204030204" pitchFamily="49" charset="0"/>
              </a:rPr>
              <a:t>;</a:t>
            </a:r>
          </a:p>
          <a:p>
            <a:pPr marL="0" indent="0">
              <a:buNone/>
            </a:pPr>
            <a:r>
              <a:rPr lang="en-US">
                <a:latin typeface="Consolas" panose="020B0609020204030204" pitchFamily="49" charset="0"/>
              </a:rPr>
              <a:t>}</a:t>
            </a:r>
            <a:endParaRPr lang="en-AU"/>
          </a:p>
        </p:txBody>
      </p:sp>
      <p:sp>
        <p:nvSpPr>
          <p:cNvPr id="4" name="Slide Number Placeholder 3">
            <a:extLst>
              <a:ext uri="{FF2B5EF4-FFF2-40B4-BE49-F238E27FC236}">
                <a16:creationId xmlns:a16="http://schemas.microsoft.com/office/drawing/2014/main" id="{A4F25BC5-5FFD-05A6-4442-646B72E2F0AD}"/>
              </a:ext>
            </a:extLst>
          </p:cNvPr>
          <p:cNvSpPr>
            <a:spLocks noGrp="1"/>
          </p:cNvSpPr>
          <p:nvPr>
            <p:ph type="sldNum" sz="quarter" idx="12"/>
          </p:nvPr>
        </p:nvSpPr>
        <p:spPr/>
        <p:txBody>
          <a:bodyPr/>
          <a:lstStyle/>
          <a:p>
            <a:fld id="{E5BA05A5-0517-4A37-865C-5DD63AFCA22E}" type="slidenum">
              <a:rPr lang="en-AU" smtClean="0"/>
              <a:pPr/>
              <a:t>55</a:t>
            </a:fld>
            <a:endParaRPr lang="en-AU"/>
          </a:p>
        </p:txBody>
      </p:sp>
      <p:sp>
        <p:nvSpPr>
          <p:cNvPr id="5" name="TextBox 4">
            <a:extLst>
              <a:ext uri="{FF2B5EF4-FFF2-40B4-BE49-F238E27FC236}">
                <a16:creationId xmlns:a16="http://schemas.microsoft.com/office/drawing/2014/main" id="{8207C6CF-66AA-93E1-A391-161B031454C5}"/>
              </a:ext>
            </a:extLst>
          </p:cNvPr>
          <p:cNvSpPr txBox="1"/>
          <p:nvPr/>
        </p:nvSpPr>
        <p:spPr>
          <a:xfrm>
            <a:off x="8128799" y="1628006"/>
            <a:ext cx="3225001" cy="1077218"/>
          </a:xfrm>
          <a:prstGeom prst="rect">
            <a:avLst/>
          </a:prstGeom>
          <a:solidFill>
            <a:schemeClr val="accent4">
              <a:lumMod val="40000"/>
              <a:lumOff val="60000"/>
            </a:schemeClr>
          </a:solidFill>
        </p:spPr>
        <p:txBody>
          <a:bodyPr wrap="square" rtlCol="0">
            <a:spAutoFit/>
          </a:bodyPr>
          <a:lstStyle/>
          <a:p>
            <a:pPr algn="ctr"/>
            <a:r>
              <a:rPr lang="en-CA" sz="1600" b="1">
                <a:latin typeface="Consolas" panose="020B0609020204030204" pitchFamily="49" charset="0"/>
              </a:rPr>
              <a:t>new</a:t>
            </a:r>
            <a:r>
              <a:rPr lang="en-CA" sz="1600" b="1"/>
              <a:t> allocates memory on the store.</a:t>
            </a:r>
            <a:br>
              <a:rPr lang="en-CA" sz="1600" b="1"/>
            </a:br>
            <a:br>
              <a:rPr lang="en-CA" sz="1600" b="1"/>
            </a:br>
            <a:r>
              <a:rPr lang="en-CA" sz="1600"/>
              <a:t>It should be called when you need the memory</a:t>
            </a:r>
          </a:p>
        </p:txBody>
      </p:sp>
      <p:sp>
        <p:nvSpPr>
          <p:cNvPr id="6" name="TextBox 5">
            <a:extLst>
              <a:ext uri="{FF2B5EF4-FFF2-40B4-BE49-F238E27FC236}">
                <a16:creationId xmlns:a16="http://schemas.microsoft.com/office/drawing/2014/main" id="{D0FB2C28-5F3B-CF42-DF06-B408212D4167}"/>
              </a:ext>
            </a:extLst>
          </p:cNvPr>
          <p:cNvSpPr txBox="1"/>
          <p:nvPr/>
        </p:nvSpPr>
        <p:spPr>
          <a:xfrm>
            <a:off x="8366214" y="4422961"/>
            <a:ext cx="2483112" cy="1323439"/>
          </a:xfrm>
          <a:prstGeom prst="rect">
            <a:avLst/>
          </a:prstGeom>
          <a:solidFill>
            <a:schemeClr val="accent4">
              <a:lumMod val="40000"/>
              <a:lumOff val="60000"/>
            </a:schemeClr>
          </a:solidFill>
        </p:spPr>
        <p:txBody>
          <a:bodyPr wrap="square" rtlCol="0">
            <a:spAutoFit/>
          </a:bodyPr>
          <a:lstStyle/>
          <a:p>
            <a:pPr algn="ctr"/>
            <a:r>
              <a:rPr lang="en-CA" sz="1600" b="1">
                <a:latin typeface="Consolas" panose="020B0609020204030204" pitchFamily="49" charset="0"/>
              </a:rPr>
              <a:t>delete[]</a:t>
            </a:r>
            <a:r>
              <a:rPr lang="en-CA" sz="1600" b="1"/>
              <a:t> de-allocates memory on the free store. </a:t>
            </a:r>
            <a:br>
              <a:rPr lang="en-CA" sz="1600"/>
            </a:br>
            <a:br>
              <a:rPr lang="en-CA" sz="1600"/>
            </a:br>
            <a:r>
              <a:rPr lang="en-CA" sz="1600"/>
              <a:t>It should be called after you are done with the memory.</a:t>
            </a:r>
          </a:p>
        </p:txBody>
      </p:sp>
      <p:cxnSp>
        <p:nvCxnSpPr>
          <p:cNvPr id="8" name="Straight Arrow Connector 7">
            <a:extLst>
              <a:ext uri="{FF2B5EF4-FFF2-40B4-BE49-F238E27FC236}">
                <a16:creationId xmlns:a16="http://schemas.microsoft.com/office/drawing/2014/main" id="{6B5297C0-A673-B3CD-1DD5-B3AE95E11473}"/>
              </a:ext>
            </a:extLst>
          </p:cNvPr>
          <p:cNvCxnSpPr>
            <a:cxnSpLocks/>
            <a:stCxn id="5" idx="1"/>
          </p:cNvCxnSpPr>
          <p:nvPr/>
        </p:nvCxnSpPr>
        <p:spPr>
          <a:xfrm flipH="1">
            <a:off x="5274803" y="2166615"/>
            <a:ext cx="2853996" cy="108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4A11240-7B15-9415-2CFB-697FE3EB8E4A}"/>
              </a:ext>
            </a:extLst>
          </p:cNvPr>
          <p:cNvCxnSpPr>
            <a:cxnSpLocks/>
            <a:stCxn id="6" idx="1"/>
          </p:cNvCxnSpPr>
          <p:nvPr/>
        </p:nvCxnSpPr>
        <p:spPr>
          <a:xfrm flipH="1">
            <a:off x="3634929" y="5084681"/>
            <a:ext cx="47312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8268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F360-126C-A80F-112F-035DAF163861}"/>
              </a:ext>
            </a:extLst>
          </p:cNvPr>
          <p:cNvSpPr>
            <a:spLocks noGrp="1"/>
          </p:cNvSpPr>
          <p:nvPr>
            <p:ph type="title"/>
          </p:nvPr>
        </p:nvSpPr>
        <p:spPr>
          <a:xfrm>
            <a:off x="838200" y="-54110"/>
            <a:ext cx="10515600" cy="1325563"/>
          </a:xfrm>
        </p:spPr>
        <p:txBody>
          <a:bodyPr/>
          <a:lstStyle/>
          <a:p>
            <a:r>
              <a:rPr lang="en-CA"/>
              <a:t>Back to Free Store allocation</a:t>
            </a:r>
            <a:endParaRPr lang="en-AU"/>
          </a:p>
        </p:txBody>
      </p:sp>
      <p:sp>
        <p:nvSpPr>
          <p:cNvPr id="3" name="Content Placeholder 2">
            <a:extLst>
              <a:ext uri="{FF2B5EF4-FFF2-40B4-BE49-F238E27FC236}">
                <a16:creationId xmlns:a16="http://schemas.microsoft.com/office/drawing/2014/main" id="{C37B9E15-4A72-AFE3-3376-B11C9CCF5D99}"/>
              </a:ext>
            </a:extLst>
          </p:cNvPr>
          <p:cNvSpPr>
            <a:spLocks noGrp="1"/>
          </p:cNvSpPr>
          <p:nvPr>
            <p:ph idx="1"/>
          </p:nvPr>
        </p:nvSpPr>
        <p:spPr>
          <a:xfrm>
            <a:off x="838200" y="1002142"/>
            <a:ext cx="6254393" cy="5318296"/>
          </a:xfrm>
        </p:spPr>
        <p:txBody>
          <a:bodyPr>
            <a:noAutofit/>
          </a:bodyPr>
          <a:lstStyle/>
          <a:p>
            <a:pPr marL="0" indent="0">
              <a:buNone/>
            </a:pPr>
            <a:r>
              <a:rPr lang="en-US" sz="1200">
                <a:latin typeface="Consolas" panose="020B0609020204030204" pitchFamily="49" charset="0"/>
              </a:rPr>
              <a:t>class </a:t>
            </a:r>
            <a:r>
              <a:rPr lang="en-US" sz="1200" err="1">
                <a:latin typeface="Consolas" panose="020B0609020204030204" pitchFamily="49" charset="0"/>
              </a:rPr>
              <a:t>Fixed_array</a:t>
            </a:r>
            <a:r>
              <a:rPr lang="en-US" sz="1200">
                <a:latin typeface="Consolas" panose="020B0609020204030204" pitchFamily="49" charset="0"/>
              </a:rPr>
              <a:t> {</a:t>
            </a:r>
            <a:br>
              <a:rPr lang="en-US" sz="1200">
                <a:latin typeface="Consolas" panose="020B0609020204030204" pitchFamily="49" charset="0"/>
              </a:rPr>
            </a:br>
            <a:r>
              <a:rPr lang="en-US" sz="1200">
                <a:latin typeface="Consolas" panose="020B0609020204030204" pitchFamily="49" charset="0"/>
              </a:rPr>
              <a:t>    int *data;</a:t>
            </a:r>
            <a:br>
              <a:rPr lang="en-US" sz="1200">
                <a:latin typeface="Consolas" panose="020B0609020204030204" pitchFamily="49" charset="0"/>
              </a:rPr>
            </a:br>
            <a:r>
              <a:rPr lang="en-US" sz="1200">
                <a:latin typeface="Consolas" panose="020B0609020204030204" pitchFamily="49" charset="0"/>
              </a:rPr>
              <a:t>    int size;</a:t>
            </a:r>
            <a:br>
              <a:rPr lang="en-US" sz="1200">
                <a:latin typeface="Consolas" panose="020B0609020204030204" pitchFamily="49" charset="0"/>
              </a:rPr>
            </a:br>
            <a:br>
              <a:rPr lang="en-US" sz="1200">
                <a:latin typeface="Consolas" panose="020B0609020204030204" pitchFamily="49" charset="0"/>
              </a:rPr>
            </a:br>
            <a:r>
              <a:rPr lang="en-US" sz="1200">
                <a:latin typeface="Consolas" panose="020B0609020204030204" pitchFamily="49" charset="0"/>
              </a:rPr>
              <a:t>public:</a:t>
            </a:r>
            <a:br>
              <a:rPr lang="en-US" sz="1200">
                <a:latin typeface="Consolas" panose="020B0609020204030204" pitchFamily="49" charset="0"/>
              </a:rPr>
            </a:br>
            <a:r>
              <a:rPr lang="en-US" sz="1200">
                <a:latin typeface="Consolas" panose="020B0609020204030204" pitchFamily="49" charset="0"/>
              </a:rPr>
              <a:t>    </a:t>
            </a:r>
            <a:r>
              <a:rPr lang="en-US" sz="1200" err="1">
                <a:latin typeface="Consolas" panose="020B0609020204030204" pitchFamily="49" charset="0"/>
              </a:rPr>
              <a:t>Fixed_array</a:t>
            </a:r>
            <a:r>
              <a:rPr lang="en-US" sz="1200">
                <a:latin typeface="Consolas" panose="020B0609020204030204" pitchFamily="49" charset="0"/>
              </a:rPr>
              <a:t>(int s) : data(new int[s]), size(s) {</a:t>
            </a:r>
            <a:br>
              <a:rPr lang="en-US" sz="1200">
                <a:latin typeface="Consolas" panose="020B0609020204030204" pitchFamily="49" charset="0"/>
              </a:rPr>
            </a:br>
            <a:r>
              <a:rPr lang="en-US" sz="1200">
                <a:latin typeface="Consolas" panose="020B0609020204030204" pitchFamily="49" charset="0"/>
              </a:rPr>
              <a:t>        for (int i = 0; i &lt; size; i++) {</a:t>
            </a:r>
            <a:br>
              <a:rPr lang="en-US" sz="1200">
                <a:latin typeface="Consolas" panose="020B0609020204030204" pitchFamily="49" charset="0"/>
              </a:rPr>
            </a:br>
            <a:r>
              <a:rPr lang="en-US" sz="1200">
                <a:latin typeface="Consolas" panose="020B0609020204030204" pitchFamily="49" charset="0"/>
              </a:rPr>
              <a:t>            data[i] = 0;</a:t>
            </a:r>
            <a:br>
              <a:rPr lang="en-US" sz="1200">
                <a:latin typeface="Consolas" panose="020B0609020204030204" pitchFamily="49" charset="0"/>
              </a:rPr>
            </a:br>
            <a:r>
              <a:rPr lang="en-US" sz="1200">
                <a:latin typeface="Consolas" panose="020B0609020204030204" pitchFamily="49" charset="0"/>
              </a:rPr>
              <a:t>        }</a:t>
            </a:r>
            <a:br>
              <a:rPr lang="en-US" sz="1200">
                <a:latin typeface="Consolas" panose="020B0609020204030204" pitchFamily="49" charset="0"/>
              </a:rPr>
            </a:br>
            <a:r>
              <a:rPr lang="en-US" sz="1200">
                <a:latin typeface="Consolas" panose="020B0609020204030204" pitchFamily="49" charset="0"/>
              </a:rPr>
              <a:t>    }</a:t>
            </a:r>
          </a:p>
          <a:p>
            <a:pPr marL="0" indent="0">
              <a:buNone/>
            </a:pPr>
            <a:br>
              <a:rPr lang="en-US" sz="1200">
                <a:latin typeface="Consolas" panose="020B0609020204030204" pitchFamily="49" charset="0"/>
              </a:rPr>
            </a:br>
            <a:r>
              <a:rPr lang="en-US" sz="1200">
                <a:solidFill>
                  <a:srgbClr val="FF0000"/>
                </a:solidFill>
                <a:latin typeface="Consolas" panose="020B0609020204030204" pitchFamily="49" charset="0"/>
              </a:rPr>
              <a:t>    ~</a:t>
            </a:r>
            <a:r>
              <a:rPr lang="en-US" sz="1200" err="1">
                <a:solidFill>
                  <a:srgbClr val="FF0000"/>
                </a:solidFill>
                <a:latin typeface="Consolas" panose="020B0609020204030204" pitchFamily="49" charset="0"/>
              </a:rPr>
              <a:t>Fixed_array</a:t>
            </a:r>
            <a:r>
              <a:rPr lang="en-US" sz="1200">
                <a:solidFill>
                  <a:srgbClr val="FF0000"/>
                </a:solidFill>
                <a:latin typeface="Consolas" panose="020B0609020204030204" pitchFamily="49" charset="0"/>
              </a:rPr>
              <a:t>() {</a:t>
            </a:r>
            <a:br>
              <a:rPr lang="en-US" sz="1200">
                <a:solidFill>
                  <a:srgbClr val="FF0000"/>
                </a:solidFill>
                <a:latin typeface="Consolas" panose="020B0609020204030204" pitchFamily="49" charset="0"/>
              </a:rPr>
            </a:br>
            <a:r>
              <a:rPr lang="en-US" sz="1200">
                <a:solidFill>
                  <a:srgbClr val="FF0000"/>
                </a:solidFill>
                <a:latin typeface="Consolas" panose="020B0609020204030204" pitchFamily="49" charset="0"/>
              </a:rPr>
              <a:t>        delete[] data;</a:t>
            </a:r>
            <a:br>
              <a:rPr lang="en-US" sz="1200">
                <a:solidFill>
                  <a:srgbClr val="FF0000"/>
                </a:solidFill>
                <a:latin typeface="Consolas" panose="020B0609020204030204" pitchFamily="49" charset="0"/>
              </a:rPr>
            </a:br>
            <a:r>
              <a:rPr lang="en-US" sz="1200">
                <a:solidFill>
                  <a:srgbClr val="FF0000"/>
                </a:solidFill>
                <a:latin typeface="Consolas" panose="020B0609020204030204" pitchFamily="49" charset="0"/>
              </a:rPr>
              <a:t>    }</a:t>
            </a:r>
            <a:br>
              <a:rPr lang="en-US" sz="1200">
                <a:latin typeface="Consolas" panose="020B0609020204030204" pitchFamily="49" charset="0"/>
              </a:rPr>
            </a:br>
            <a:endParaRPr lang="en-US" sz="1200">
              <a:latin typeface="Consolas" panose="020B0609020204030204" pitchFamily="49" charset="0"/>
            </a:endParaRPr>
          </a:p>
          <a:p>
            <a:pPr marL="0" indent="0">
              <a:buNone/>
            </a:pPr>
            <a:r>
              <a:rPr lang="en-US" sz="1200">
                <a:latin typeface="Consolas" panose="020B0609020204030204" pitchFamily="49" charset="0"/>
              </a:rPr>
              <a:t>    int </a:t>
            </a:r>
            <a:r>
              <a:rPr lang="en-US" sz="1200" err="1">
                <a:latin typeface="Consolas" panose="020B0609020204030204" pitchFamily="49" charset="0"/>
              </a:rPr>
              <a:t>get_size</a:t>
            </a:r>
            <a:r>
              <a:rPr lang="en-US" sz="1200">
                <a:latin typeface="Consolas" panose="020B0609020204030204" pitchFamily="49" charset="0"/>
              </a:rPr>
              <a:t>() const {</a:t>
            </a:r>
            <a:br>
              <a:rPr lang="en-US" sz="1200">
                <a:latin typeface="Consolas" panose="020B0609020204030204" pitchFamily="49" charset="0"/>
              </a:rPr>
            </a:br>
            <a:r>
              <a:rPr lang="en-US" sz="1200">
                <a:latin typeface="Consolas" panose="020B0609020204030204" pitchFamily="49" charset="0"/>
              </a:rPr>
              <a:t>        return size;</a:t>
            </a:r>
            <a:br>
              <a:rPr lang="en-US" sz="1200">
                <a:latin typeface="Consolas" panose="020B0609020204030204" pitchFamily="49" charset="0"/>
              </a:rPr>
            </a:br>
            <a:r>
              <a:rPr lang="en-US" sz="1200">
                <a:latin typeface="Consolas" panose="020B0609020204030204" pitchFamily="49" charset="0"/>
              </a:rPr>
              <a:t>    }</a:t>
            </a:r>
          </a:p>
          <a:p>
            <a:pPr marL="0" indent="0">
              <a:buNone/>
            </a:pPr>
            <a:br>
              <a:rPr lang="en-US" sz="1200">
                <a:latin typeface="Consolas" panose="020B0609020204030204" pitchFamily="49" charset="0"/>
              </a:rPr>
            </a:br>
            <a:r>
              <a:rPr lang="en-US" sz="1200">
                <a:latin typeface="Consolas" panose="020B0609020204030204" pitchFamily="49" charset="0"/>
              </a:rPr>
              <a:t>    int get(int i) const {</a:t>
            </a:r>
            <a:br>
              <a:rPr lang="en-US" sz="1200">
                <a:latin typeface="Consolas" panose="020B0609020204030204" pitchFamily="49" charset="0"/>
              </a:rPr>
            </a:br>
            <a:r>
              <a:rPr lang="en-US" sz="1200">
                <a:latin typeface="Consolas" panose="020B0609020204030204" pitchFamily="49" charset="0"/>
              </a:rPr>
              <a:t>        return data[i];</a:t>
            </a:r>
            <a:br>
              <a:rPr lang="en-US" sz="1200">
                <a:latin typeface="Consolas" panose="020B0609020204030204" pitchFamily="49" charset="0"/>
              </a:rPr>
            </a:br>
            <a:r>
              <a:rPr lang="en-US" sz="1200">
                <a:latin typeface="Consolas" panose="020B0609020204030204" pitchFamily="49" charset="0"/>
              </a:rPr>
              <a:t>    }</a:t>
            </a:r>
          </a:p>
          <a:p>
            <a:pPr marL="0" indent="0">
              <a:buNone/>
            </a:pPr>
            <a:br>
              <a:rPr lang="en-US" sz="1200">
                <a:latin typeface="Consolas" panose="020B0609020204030204" pitchFamily="49" charset="0"/>
              </a:rPr>
            </a:br>
            <a:r>
              <a:rPr lang="en-US" sz="1200">
                <a:latin typeface="Consolas" panose="020B0609020204030204" pitchFamily="49" charset="0"/>
              </a:rPr>
              <a:t>    void set(int i, int value) {</a:t>
            </a:r>
            <a:br>
              <a:rPr lang="en-US" sz="1200">
                <a:latin typeface="Consolas" panose="020B0609020204030204" pitchFamily="49" charset="0"/>
              </a:rPr>
            </a:br>
            <a:r>
              <a:rPr lang="en-US" sz="1200">
                <a:latin typeface="Consolas" panose="020B0609020204030204" pitchFamily="49" charset="0"/>
              </a:rPr>
              <a:t>        data[i] = value;</a:t>
            </a:r>
            <a:br>
              <a:rPr lang="en-US" sz="1200">
                <a:latin typeface="Consolas" panose="020B0609020204030204" pitchFamily="49" charset="0"/>
              </a:rPr>
            </a:br>
            <a:r>
              <a:rPr lang="en-US" sz="1200">
                <a:latin typeface="Consolas" panose="020B0609020204030204" pitchFamily="49" charset="0"/>
              </a:rPr>
              <a:t>    }</a:t>
            </a:r>
          </a:p>
          <a:p>
            <a:pPr marL="0" indent="0">
              <a:buNone/>
            </a:pPr>
            <a:r>
              <a:rPr lang="en-US" sz="1200">
                <a:latin typeface="Consolas" panose="020B0609020204030204" pitchFamily="49" charset="0"/>
              </a:rPr>
              <a:t>}; // </a:t>
            </a:r>
            <a:r>
              <a:rPr lang="en-US" sz="1200" err="1">
                <a:latin typeface="Consolas" panose="020B0609020204030204" pitchFamily="49" charset="0"/>
              </a:rPr>
              <a:t>Fixed_array</a:t>
            </a:r>
            <a:endParaRPr lang="en-AU" sz="1200"/>
          </a:p>
        </p:txBody>
      </p:sp>
      <p:sp>
        <p:nvSpPr>
          <p:cNvPr id="4" name="Slide Number Placeholder 3">
            <a:extLst>
              <a:ext uri="{FF2B5EF4-FFF2-40B4-BE49-F238E27FC236}">
                <a16:creationId xmlns:a16="http://schemas.microsoft.com/office/drawing/2014/main" id="{A4F25BC5-5FFD-05A6-4442-646B72E2F0AD}"/>
              </a:ext>
            </a:extLst>
          </p:cNvPr>
          <p:cNvSpPr>
            <a:spLocks noGrp="1"/>
          </p:cNvSpPr>
          <p:nvPr>
            <p:ph type="sldNum" sz="quarter" idx="12"/>
          </p:nvPr>
        </p:nvSpPr>
        <p:spPr/>
        <p:txBody>
          <a:bodyPr/>
          <a:lstStyle/>
          <a:p>
            <a:fld id="{E5BA05A5-0517-4A37-865C-5DD63AFCA22E}" type="slidenum">
              <a:rPr lang="en-AU" smtClean="0"/>
              <a:pPr/>
              <a:t>56</a:t>
            </a:fld>
            <a:endParaRPr lang="en-AU"/>
          </a:p>
        </p:txBody>
      </p:sp>
      <p:sp>
        <p:nvSpPr>
          <p:cNvPr id="5" name="TextBox 4">
            <a:extLst>
              <a:ext uri="{FF2B5EF4-FFF2-40B4-BE49-F238E27FC236}">
                <a16:creationId xmlns:a16="http://schemas.microsoft.com/office/drawing/2014/main" id="{8207C6CF-66AA-93E1-A391-161B031454C5}"/>
              </a:ext>
            </a:extLst>
          </p:cNvPr>
          <p:cNvSpPr txBox="1"/>
          <p:nvPr/>
        </p:nvSpPr>
        <p:spPr>
          <a:xfrm>
            <a:off x="7811404" y="1397903"/>
            <a:ext cx="3225001" cy="1077218"/>
          </a:xfrm>
          <a:prstGeom prst="rect">
            <a:avLst/>
          </a:prstGeom>
          <a:solidFill>
            <a:schemeClr val="accent4">
              <a:lumMod val="40000"/>
              <a:lumOff val="60000"/>
            </a:schemeClr>
          </a:solidFill>
        </p:spPr>
        <p:txBody>
          <a:bodyPr wrap="square" rtlCol="0">
            <a:spAutoFit/>
          </a:bodyPr>
          <a:lstStyle/>
          <a:p>
            <a:pPr algn="ctr"/>
            <a:r>
              <a:rPr lang="en-CA" sz="1600" b="1">
                <a:latin typeface="Consolas" panose="020B0609020204030204" pitchFamily="49" charset="0"/>
              </a:rPr>
              <a:t>new</a:t>
            </a:r>
            <a:r>
              <a:rPr lang="en-CA" sz="1600" b="1"/>
              <a:t> allocates memory on the store.</a:t>
            </a:r>
            <a:br>
              <a:rPr lang="en-CA" sz="1600" b="1"/>
            </a:br>
            <a:br>
              <a:rPr lang="en-CA" sz="1600" b="1"/>
            </a:br>
            <a:r>
              <a:rPr lang="en-CA" sz="1600"/>
              <a:t>It should be called when you need the memory</a:t>
            </a:r>
          </a:p>
        </p:txBody>
      </p:sp>
      <p:sp>
        <p:nvSpPr>
          <p:cNvPr id="6" name="TextBox 5">
            <a:extLst>
              <a:ext uri="{FF2B5EF4-FFF2-40B4-BE49-F238E27FC236}">
                <a16:creationId xmlns:a16="http://schemas.microsoft.com/office/drawing/2014/main" id="{D0FB2C28-5F3B-CF42-DF06-B408212D4167}"/>
              </a:ext>
            </a:extLst>
          </p:cNvPr>
          <p:cNvSpPr txBox="1"/>
          <p:nvPr/>
        </p:nvSpPr>
        <p:spPr>
          <a:xfrm>
            <a:off x="7811404" y="2972013"/>
            <a:ext cx="2483112" cy="2308324"/>
          </a:xfrm>
          <a:prstGeom prst="rect">
            <a:avLst/>
          </a:prstGeom>
          <a:solidFill>
            <a:schemeClr val="accent4">
              <a:lumMod val="40000"/>
              <a:lumOff val="60000"/>
            </a:schemeClr>
          </a:solidFill>
        </p:spPr>
        <p:txBody>
          <a:bodyPr wrap="square" rtlCol="0">
            <a:spAutoFit/>
          </a:bodyPr>
          <a:lstStyle/>
          <a:p>
            <a:pPr algn="ctr"/>
            <a:r>
              <a:rPr lang="en-CA" sz="1600" b="1">
                <a:latin typeface="Consolas" panose="020B0609020204030204" pitchFamily="49" charset="0"/>
              </a:rPr>
              <a:t>delete[]</a:t>
            </a:r>
            <a:r>
              <a:rPr lang="en-CA" sz="1600" b="1"/>
              <a:t> de-allocates memory on the free store. </a:t>
            </a:r>
            <a:br>
              <a:rPr lang="en-CA" sz="1600"/>
            </a:br>
            <a:br>
              <a:rPr lang="en-CA" sz="1600"/>
            </a:br>
            <a:r>
              <a:rPr lang="en-CA" sz="1600"/>
              <a:t>Since </a:t>
            </a:r>
            <a:r>
              <a:rPr lang="en-CA" sz="1600">
                <a:latin typeface="Consolas" panose="020B0609020204030204" pitchFamily="49" charset="0"/>
              </a:rPr>
              <a:t>~</a:t>
            </a:r>
            <a:r>
              <a:rPr lang="en-CA" sz="1600" err="1">
                <a:latin typeface="Consolas" panose="020B0609020204030204" pitchFamily="49" charset="0"/>
              </a:rPr>
              <a:t>Fixed_array</a:t>
            </a:r>
            <a:r>
              <a:rPr lang="en-CA" sz="1600">
                <a:latin typeface="Consolas" panose="020B0609020204030204" pitchFamily="49" charset="0"/>
              </a:rPr>
              <a:t>()</a:t>
            </a:r>
            <a:r>
              <a:rPr lang="en-CA" sz="1600"/>
              <a:t> is </a:t>
            </a:r>
            <a:r>
              <a:rPr lang="en-CA" sz="1600" b="1"/>
              <a:t>called automatically </a:t>
            </a:r>
            <a:r>
              <a:rPr lang="en-CA" sz="1600"/>
              <a:t>when the object is de-allocated, there’s no way to call it too soon, too late, or too many times. </a:t>
            </a:r>
          </a:p>
        </p:txBody>
      </p:sp>
      <p:cxnSp>
        <p:nvCxnSpPr>
          <p:cNvPr id="8" name="Straight Arrow Connector 7">
            <a:extLst>
              <a:ext uri="{FF2B5EF4-FFF2-40B4-BE49-F238E27FC236}">
                <a16:creationId xmlns:a16="http://schemas.microsoft.com/office/drawing/2014/main" id="{6B5297C0-A673-B3CD-1DD5-B3AE95E11473}"/>
              </a:ext>
            </a:extLst>
          </p:cNvPr>
          <p:cNvCxnSpPr>
            <a:cxnSpLocks/>
            <a:stCxn id="5" idx="1"/>
          </p:cNvCxnSpPr>
          <p:nvPr/>
        </p:nvCxnSpPr>
        <p:spPr>
          <a:xfrm flipH="1">
            <a:off x="5380602" y="1936512"/>
            <a:ext cx="24308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4A11240-7B15-9415-2CFB-697FE3EB8E4A}"/>
              </a:ext>
            </a:extLst>
          </p:cNvPr>
          <p:cNvCxnSpPr>
            <a:cxnSpLocks/>
            <a:stCxn id="6" idx="1"/>
          </p:cNvCxnSpPr>
          <p:nvPr/>
        </p:nvCxnSpPr>
        <p:spPr>
          <a:xfrm flipH="1" flipV="1">
            <a:off x="2848998" y="3264635"/>
            <a:ext cx="4962406" cy="861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05779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F360-126C-A80F-112F-035DAF163861}"/>
              </a:ext>
            </a:extLst>
          </p:cNvPr>
          <p:cNvSpPr>
            <a:spLocks noGrp="1"/>
          </p:cNvSpPr>
          <p:nvPr>
            <p:ph type="title"/>
          </p:nvPr>
        </p:nvSpPr>
        <p:spPr>
          <a:xfrm>
            <a:off x="838200" y="-54110"/>
            <a:ext cx="10515600" cy="1325563"/>
          </a:xfrm>
        </p:spPr>
        <p:txBody>
          <a:bodyPr/>
          <a:lstStyle/>
          <a:p>
            <a:r>
              <a:rPr lang="en-CA"/>
              <a:t>Back to Free Store allocation</a:t>
            </a:r>
            <a:endParaRPr lang="en-AU"/>
          </a:p>
        </p:txBody>
      </p:sp>
      <p:sp>
        <p:nvSpPr>
          <p:cNvPr id="3" name="Content Placeholder 2">
            <a:extLst>
              <a:ext uri="{FF2B5EF4-FFF2-40B4-BE49-F238E27FC236}">
                <a16:creationId xmlns:a16="http://schemas.microsoft.com/office/drawing/2014/main" id="{C37B9E15-4A72-AFE3-3376-B11C9CCF5D99}"/>
              </a:ext>
            </a:extLst>
          </p:cNvPr>
          <p:cNvSpPr>
            <a:spLocks noGrp="1"/>
          </p:cNvSpPr>
          <p:nvPr>
            <p:ph idx="1"/>
          </p:nvPr>
        </p:nvSpPr>
        <p:spPr>
          <a:xfrm>
            <a:off x="838200" y="1002142"/>
            <a:ext cx="6254393" cy="5318296"/>
          </a:xfrm>
        </p:spPr>
        <p:txBody>
          <a:bodyPr>
            <a:noAutofit/>
          </a:bodyPr>
          <a:lstStyle/>
          <a:p>
            <a:pPr marL="0" indent="0">
              <a:buNone/>
            </a:pPr>
            <a:r>
              <a:rPr lang="en-US" sz="1200">
                <a:latin typeface="Consolas" panose="020B0609020204030204" pitchFamily="49" charset="0"/>
              </a:rPr>
              <a:t>class </a:t>
            </a:r>
            <a:r>
              <a:rPr lang="en-US" sz="1200" err="1">
                <a:latin typeface="Consolas" panose="020B0609020204030204" pitchFamily="49" charset="0"/>
              </a:rPr>
              <a:t>Fixed_array</a:t>
            </a:r>
            <a:r>
              <a:rPr lang="en-US" sz="1200">
                <a:latin typeface="Consolas" panose="020B0609020204030204" pitchFamily="49" charset="0"/>
              </a:rPr>
              <a:t> {</a:t>
            </a:r>
            <a:br>
              <a:rPr lang="en-US" sz="1200">
                <a:latin typeface="Consolas" panose="020B0609020204030204" pitchFamily="49" charset="0"/>
              </a:rPr>
            </a:br>
            <a:r>
              <a:rPr lang="en-US" sz="1200">
                <a:latin typeface="Consolas" panose="020B0609020204030204" pitchFamily="49" charset="0"/>
              </a:rPr>
              <a:t>    int *data;</a:t>
            </a:r>
            <a:br>
              <a:rPr lang="en-US" sz="1200">
                <a:latin typeface="Consolas" panose="020B0609020204030204" pitchFamily="49" charset="0"/>
              </a:rPr>
            </a:br>
            <a:r>
              <a:rPr lang="en-US" sz="1200">
                <a:latin typeface="Consolas" panose="020B0609020204030204" pitchFamily="49" charset="0"/>
              </a:rPr>
              <a:t>    int size;</a:t>
            </a:r>
            <a:br>
              <a:rPr lang="en-US" sz="1200">
                <a:latin typeface="Consolas" panose="020B0609020204030204" pitchFamily="49" charset="0"/>
              </a:rPr>
            </a:br>
            <a:br>
              <a:rPr lang="en-US" sz="1200">
                <a:latin typeface="Consolas" panose="020B0609020204030204" pitchFamily="49" charset="0"/>
              </a:rPr>
            </a:br>
            <a:r>
              <a:rPr lang="en-US" sz="1200">
                <a:latin typeface="Consolas" panose="020B0609020204030204" pitchFamily="49" charset="0"/>
              </a:rPr>
              <a:t>public:</a:t>
            </a:r>
            <a:br>
              <a:rPr lang="en-US" sz="1200">
                <a:latin typeface="Consolas" panose="020B0609020204030204" pitchFamily="49" charset="0"/>
              </a:rPr>
            </a:br>
            <a:r>
              <a:rPr lang="en-US" sz="1200">
                <a:latin typeface="Consolas" panose="020B0609020204030204" pitchFamily="49" charset="0"/>
              </a:rPr>
              <a:t>    </a:t>
            </a:r>
            <a:r>
              <a:rPr lang="en-US" sz="1200" err="1">
                <a:latin typeface="Consolas" panose="020B0609020204030204" pitchFamily="49" charset="0"/>
              </a:rPr>
              <a:t>Fixed_array</a:t>
            </a:r>
            <a:r>
              <a:rPr lang="en-US" sz="1200">
                <a:latin typeface="Consolas" panose="020B0609020204030204" pitchFamily="49" charset="0"/>
              </a:rPr>
              <a:t>(int s) : data(new int[s]), size(s) {</a:t>
            </a:r>
            <a:br>
              <a:rPr lang="en-US" sz="1200">
                <a:latin typeface="Consolas" panose="020B0609020204030204" pitchFamily="49" charset="0"/>
              </a:rPr>
            </a:br>
            <a:r>
              <a:rPr lang="en-US" sz="1200">
                <a:latin typeface="Consolas" panose="020B0609020204030204" pitchFamily="49" charset="0"/>
              </a:rPr>
              <a:t>        for (int i = 0; i &lt; size; i++) {</a:t>
            </a:r>
            <a:br>
              <a:rPr lang="en-US" sz="1200">
                <a:latin typeface="Consolas" panose="020B0609020204030204" pitchFamily="49" charset="0"/>
              </a:rPr>
            </a:br>
            <a:r>
              <a:rPr lang="en-US" sz="1200">
                <a:latin typeface="Consolas" panose="020B0609020204030204" pitchFamily="49" charset="0"/>
              </a:rPr>
              <a:t>            data[i] = 0;</a:t>
            </a:r>
            <a:br>
              <a:rPr lang="en-US" sz="1200">
                <a:latin typeface="Consolas" panose="020B0609020204030204" pitchFamily="49" charset="0"/>
              </a:rPr>
            </a:br>
            <a:r>
              <a:rPr lang="en-US" sz="1200">
                <a:latin typeface="Consolas" panose="020B0609020204030204" pitchFamily="49" charset="0"/>
              </a:rPr>
              <a:t>        }</a:t>
            </a:r>
            <a:br>
              <a:rPr lang="en-US" sz="1200">
                <a:latin typeface="Consolas" panose="020B0609020204030204" pitchFamily="49" charset="0"/>
              </a:rPr>
            </a:br>
            <a:r>
              <a:rPr lang="en-US" sz="1200">
                <a:latin typeface="Consolas" panose="020B0609020204030204" pitchFamily="49" charset="0"/>
              </a:rPr>
              <a:t>    }</a:t>
            </a:r>
          </a:p>
          <a:p>
            <a:pPr marL="0" indent="0">
              <a:buNone/>
            </a:pPr>
            <a:br>
              <a:rPr lang="en-US" sz="1200">
                <a:latin typeface="Consolas" panose="020B0609020204030204" pitchFamily="49" charset="0"/>
              </a:rPr>
            </a:br>
            <a:r>
              <a:rPr lang="en-US" sz="1200">
                <a:solidFill>
                  <a:srgbClr val="FF0000"/>
                </a:solidFill>
                <a:latin typeface="Consolas" panose="020B0609020204030204" pitchFamily="49" charset="0"/>
              </a:rPr>
              <a:t>    ~</a:t>
            </a:r>
            <a:r>
              <a:rPr lang="en-US" sz="1200" err="1">
                <a:solidFill>
                  <a:srgbClr val="FF0000"/>
                </a:solidFill>
                <a:latin typeface="Consolas" panose="020B0609020204030204" pitchFamily="49" charset="0"/>
              </a:rPr>
              <a:t>Fixed_array</a:t>
            </a:r>
            <a:r>
              <a:rPr lang="en-US" sz="1200">
                <a:solidFill>
                  <a:srgbClr val="FF0000"/>
                </a:solidFill>
                <a:latin typeface="Consolas" panose="020B0609020204030204" pitchFamily="49" charset="0"/>
              </a:rPr>
              <a:t>() {</a:t>
            </a:r>
            <a:br>
              <a:rPr lang="en-US" sz="1200">
                <a:solidFill>
                  <a:srgbClr val="FF0000"/>
                </a:solidFill>
                <a:latin typeface="Consolas" panose="020B0609020204030204" pitchFamily="49" charset="0"/>
              </a:rPr>
            </a:br>
            <a:r>
              <a:rPr lang="en-US" sz="1200">
                <a:solidFill>
                  <a:srgbClr val="FF0000"/>
                </a:solidFill>
                <a:latin typeface="Consolas" panose="020B0609020204030204" pitchFamily="49" charset="0"/>
              </a:rPr>
              <a:t>        delete[] data;</a:t>
            </a:r>
            <a:br>
              <a:rPr lang="en-US" sz="1200">
                <a:solidFill>
                  <a:srgbClr val="FF0000"/>
                </a:solidFill>
                <a:latin typeface="Consolas" panose="020B0609020204030204" pitchFamily="49" charset="0"/>
              </a:rPr>
            </a:br>
            <a:r>
              <a:rPr lang="en-US" sz="1200">
                <a:solidFill>
                  <a:srgbClr val="FF0000"/>
                </a:solidFill>
                <a:latin typeface="Consolas" panose="020B0609020204030204" pitchFamily="49" charset="0"/>
              </a:rPr>
              <a:t>    }</a:t>
            </a:r>
            <a:br>
              <a:rPr lang="en-US" sz="1200">
                <a:latin typeface="Consolas" panose="020B0609020204030204" pitchFamily="49" charset="0"/>
              </a:rPr>
            </a:br>
            <a:endParaRPr lang="en-US" sz="1200">
              <a:latin typeface="Consolas" panose="020B0609020204030204" pitchFamily="49" charset="0"/>
            </a:endParaRPr>
          </a:p>
          <a:p>
            <a:pPr marL="0" indent="0">
              <a:buNone/>
            </a:pPr>
            <a:r>
              <a:rPr lang="en-US" sz="1200">
                <a:latin typeface="Consolas" panose="020B0609020204030204" pitchFamily="49" charset="0"/>
              </a:rPr>
              <a:t>    int </a:t>
            </a:r>
            <a:r>
              <a:rPr lang="en-US" sz="1200" err="1">
                <a:latin typeface="Consolas" panose="020B0609020204030204" pitchFamily="49" charset="0"/>
              </a:rPr>
              <a:t>get_size</a:t>
            </a:r>
            <a:r>
              <a:rPr lang="en-US" sz="1200">
                <a:latin typeface="Consolas" panose="020B0609020204030204" pitchFamily="49" charset="0"/>
              </a:rPr>
              <a:t>() const {</a:t>
            </a:r>
            <a:br>
              <a:rPr lang="en-US" sz="1200">
                <a:latin typeface="Consolas" panose="020B0609020204030204" pitchFamily="49" charset="0"/>
              </a:rPr>
            </a:br>
            <a:r>
              <a:rPr lang="en-US" sz="1200">
                <a:latin typeface="Consolas" panose="020B0609020204030204" pitchFamily="49" charset="0"/>
              </a:rPr>
              <a:t>        return size;</a:t>
            </a:r>
            <a:br>
              <a:rPr lang="en-US" sz="1200">
                <a:latin typeface="Consolas" panose="020B0609020204030204" pitchFamily="49" charset="0"/>
              </a:rPr>
            </a:br>
            <a:r>
              <a:rPr lang="en-US" sz="1200">
                <a:latin typeface="Consolas" panose="020B0609020204030204" pitchFamily="49" charset="0"/>
              </a:rPr>
              <a:t>    }</a:t>
            </a:r>
          </a:p>
          <a:p>
            <a:pPr marL="0" indent="0">
              <a:buNone/>
            </a:pPr>
            <a:br>
              <a:rPr lang="en-US" sz="1200">
                <a:latin typeface="Consolas" panose="020B0609020204030204" pitchFamily="49" charset="0"/>
              </a:rPr>
            </a:br>
            <a:r>
              <a:rPr lang="en-US" sz="1200">
                <a:latin typeface="Consolas" panose="020B0609020204030204" pitchFamily="49" charset="0"/>
              </a:rPr>
              <a:t>    int get(int i) const {</a:t>
            </a:r>
            <a:br>
              <a:rPr lang="en-US" sz="1200">
                <a:latin typeface="Consolas" panose="020B0609020204030204" pitchFamily="49" charset="0"/>
              </a:rPr>
            </a:br>
            <a:r>
              <a:rPr lang="en-US" sz="1200">
                <a:latin typeface="Consolas" panose="020B0609020204030204" pitchFamily="49" charset="0"/>
              </a:rPr>
              <a:t>        return data[i];</a:t>
            </a:r>
            <a:br>
              <a:rPr lang="en-US" sz="1200">
                <a:latin typeface="Consolas" panose="020B0609020204030204" pitchFamily="49" charset="0"/>
              </a:rPr>
            </a:br>
            <a:r>
              <a:rPr lang="en-US" sz="1200">
                <a:latin typeface="Consolas" panose="020B0609020204030204" pitchFamily="49" charset="0"/>
              </a:rPr>
              <a:t>    }</a:t>
            </a:r>
          </a:p>
          <a:p>
            <a:pPr marL="0" indent="0">
              <a:buNone/>
            </a:pPr>
            <a:br>
              <a:rPr lang="en-US" sz="1200">
                <a:latin typeface="Consolas" panose="020B0609020204030204" pitchFamily="49" charset="0"/>
              </a:rPr>
            </a:br>
            <a:r>
              <a:rPr lang="en-US" sz="1200">
                <a:latin typeface="Consolas" panose="020B0609020204030204" pitchFamily="49" charset="0"/>
              </a:rPr>
              <a:t>    void set(int i, int value) {</a:t>
            </a:r>
            <a:br>
              <a:rPr lang="en-US" sz="1200">
                <a:latin typeface="Consolas" panose="020B0609020204030204" pitchFamily="49" charset="0"/>
              </a:rPr>
            </a:br>
            <a:r>
              <a:rPr lang="en-US" sz="1200">
                <a:latin typeface="Consolas" panose="020B0609020204030204" pitchFamily="49" charset="0"/>
              </a:rPr>
              <a:t>        data[i] = value;</a:t>
            </a:r>
            <a:br>
              <a:rPr lang="en-US" sz="1200">
                <a:latin typeface="Consolas" panose="020B0609020204030204" pitchFamily="49" charset="0"/>
              </a:rPr>
            </a:br>
            <a:r>
              <a:rPr lang="en-US" sz="1200">
                <a:latin typeface="Consolas" panose="020B0609020204030204" pitchFamily="49" charset="0"/>
              </a:rPr>
              <a:t>    }</a:t>
            </a:r>
          </a:p>
          <a:p>
            <a:pPr marL="0" indent="0">
              <a:buNone/>
            </a:pPr>
            <a:r>
              <a:rPr lang="en-US" sz="1200">
                <a:latin typeface="Consolas" panose="020B0609020204030204" pitchFamily="49" charset="0"/>
              </a:rPr>
              <a:t>}; // </a:t>
            </a:r>
            <a:r>
              <a:rPr lang="en-US" sz="1200" err="1">
                <a:latin typeface="Consolas" panose="020B0609020204030204" pitchFamily="49" charset="0"/>
              </a:rPr>
              <a:t>Fixed_array</a:t>
            </a:r>
            <a:endParaRPr lang="en-AU" sz="1200"/>
          </a:p>
        </p:txBody>
      </p:sp>
      <p:sp>
        <p:nvSpPr>
          <p:cNvPr id="4" name="Slide Number Placeholder 3">
            <a:extLst>
              <a:ext uri="{FF2B5EF4-FFF2-40B4-BE49-F238E27FC236}">
                <a16:creationId xmlns:a16="http://schemas.microsoft.com/office/drawing/2014/main" id="{A4F25BC5-5FFD-05A6-4442-646B72E2F0AD}"/>
              </a:ext>
            </a:extLst>
          </p:cNvPr>
          <p:cNvSpPr>
            <a:spLocks noGrp="1"/>
          </p:cNvSpPr>
          <p:nvPr>
            <p:ph type="sldNum" sz="quarter" idx="12"/>
          </p:nvPr>
        </p:nvSpPr>
        <p:spPr/>
        <p:txBody>
          <a:bodyPr/>
          <a:lstStyle/>
          <a:p>
            <a:fld id="{E5BA05A5-0517-4A37-865C-5DD63AFCA22E}" type="slidenum">
              <a:rPr lang="en-AU" smtClean="0"/>
              <a:pPr/>
              <a:t>57</a:t>
            </a:fld>
            <a:endParaRPr lang="en-AU"/>
          </a:p>
        </p:txBody>
      </p:sp>
      <p:sp>
        <p:nvSpPr>
          <p:cNvPr id="7" name="Content Placeholder 2">
            <a:extLst>
              <a:ext uri="{FF2B5EF4-FFF2-40B4-BE49-F238E27FC236}">
                <a16:creationId xmlns:a16="http://schemas.microsoft.com/office/drawing/2014/main" id="{9A42B24B-4083-4311-66F1-2DC6133DF0FF}"/>
              </a:ext>
            </a:extLst>
          </p:cNvPr>
          <p:cNvSpPr txBox="1">
            <a:spLocks/>
          </p:cNvSpPr>
          <p:nvPr/>
        </p:nvSpPr>
        <p:spPr>
          <a:xfrm>
            <a:off x="6780536" y="967628"/>
            <a:ext cx="5121777" cy="56583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latin typeface="Consolas" panose="020B0609020204030204" pitchFamily="49" charset="0"/>
              </a:rPr>
              <a:t>void arr() {</a:t>
            </a:r>
          </a:p>
          <a:p>
            <a:pPr marL="0" indent="0">
              <a:buNone/>
            </a:pPr>
            <a:r>
              <a:rPr lang="en-US" sz="1800">
                <a:latin typeface="Consolas" panose="020B0609020204030204" pitchFamily="49" charset="0"/>
              </a:rPr>
              <a:t>    int* a = new int[5];</a:t>
            </a:r>
          </a:p>
          <a:p>
            <a:pPr marL="0" indent="0">
              <a:buNone/>
            </a:pPr>
            <a:r>
              <a:rPr lang="en-US" sz="1800">
                <a:latin typeface="Consolas" panose="020B0609020204030204" pitchFamily="49" charset="0"/>
              </a:rPr>
              <a:t>    for(int i = 0; i &lt; 5; i++) {</a:t>
            </a:r>
          </a:p>
          <a:p>
            <a:pPr marL="0" indent="0">
              <a:buNone/>
            </a:pPr>
            <a:r>
              <a:rPr lang="en-US" sz="1800">
                <a:latin typeface="Consolas" panose="020B0609020204030204" pitchFamily="49" charset="0"/>
              </a:rPr>
              <a:t>        a[i] = 0;</a:t>
            </a:r>
          </a:p>
          <a:p>
            <a:pPr marL="0" indent="0">
              <a:buNone/>
            </a:pPr>
            <a:r>
              <a:rPr lang="en-US" sz="1800">
                <a:latin typeface="Consolas" panose="020B0609020204030204" pitchFamily="49" charset="0"/>
              </a:rPr>
              <a:t>    }</a:t>
            </a:r>
          </a:p>
          <a:p>
            <a:pPr marL="0" indent="0">
              <a:buNone/>
            </a:pPr>
            <a:r>
              <a:rPr lang="en-US" sz="1800">
                <a:latin typeface="Consolas" panose="020B0609020204030204" pitchFamily="49" charset="0"/>
              </a:rPr>
              <a:t>    cout &lt;&lt; a[3] &lt;&lt; </a:t>
            </a:r>
            <a:r>
              <a:rPr lang="en-US" sz="1800" err="1">
                <a:latin typeface="Consolas" panose="020B0609020204030204" pitchFamily="49" charset="0"/>
              </a:rPr>
              <a:t>endl</a:t>
            </a:r>
            <a:r>
              <a:rPr lang="en-US" sz="1800">
                <a:latin typeface="Consolas" panose="020B0609020204030204" pitchFamily="49" charset="0"/>
              </a:rPr>
              <a:t>; // 0</a:t>
            </a:r>
          </a:p>
          <a:p>
            <a:pPr marL="0" indent="0">
              <a:buNone/>
            </a:pPr>
            <a:r>
              <a:rPr lang="en-US" sz="1800">
                <a:latin typeface="Consolas" panose="020B0609020204030204" pitchFamily="49" charset="0"/>
              </a:rPr>
              <a:t>    delete[] a;</a:t>
            </a:r>
          </a:p>
          <a:p>
            <a:pPr marL="0" indent="0">
              <a:buNone/>
            </a:pPr>
            <a:r>
              <a:rPr lang="en-US" sz="1800">
                <a:latin typeface="Consolas" panose="020B0609020204030204" pitchFamily="49" charset="0"/>
              </a:rPr>
              <a:t>}</a:t>
            </a:r>
            <a:endParaRPr lang="fr-FR" sz="1800">
              <a:latin typeface="Consolas" panose="020B0609020204030204" pitchFamily="49" charset="0"/>
            </a:endParaRPr>
          </a:p>
          <a:p>
            <a:pPr marL="0" indent="0">
              <a:buFont typeface="Arial" panose="020B0604020202020204" pitchFamily="34" charset="0"/>
              <a:buNone/>
            </a:pPr>
            <a:endParaRPr lang="fr-FR" sz="1800">
              <a:latin typeface="Consolas" panose="020B0609020204030204" pitchFamily="49" charset="0"/>
            </a:endParaRPr>
          </a:p>
          <a:p>
            <a:pPr marL="0" indent="0">
              <a:buFont typeface="Arial" panose="020B0604020202020204" pitchFamily="34" charset="0"/>
              <a:buNone/>
            </a:pPr>
            <a:r>
              <a:rPr lang="en-US" sz="1800">
                <a:latin typeface="Consolas" panose="020B0609020204030204" pitchFamily="49" charset="0"/>
              </a:rPr>
              <a:t>void </a:t>
            </a:r>
            <a:r>
              <a:rPr lang="en-US" sz="1800" err="1">
                <a:latin typeface="Consolas" panose="020B0609020204030204" pitchFamily="49" charset="0"/>
              </a:rPr>
              <a:t>fixed_arr</a:t>
            </a:r>
            <a:r>
              <a:rPr lang="en-US" sz="1800">
                <a:latin typeface="Consolas" panose="020B0609020204030204" pitchFamily="49" charset="0"/>
              </a:rPr>
              <a:t>() {</a:t>
            </a:r>
          </a:p>
          <a:p>
            <a:pPr marL="0" indent="0">
              <a:buFont typeface="Arial" panose="020B0604020202020204" pitchFamily="34" charset="0"/>
              <a:buNone/>
            </a:pPr>
            <a:r>
              <a:rPr lang="en-US" sz="1800">
                <a:latin typeface="Consolas" panose="020B0609020204030204" pitchFamily="49" charset="0"/>
              </a:rPr>
              <a:t>    </a:t>
            </a:r>
            <a:r>
              <a:rPr lang="en-US" sz="1800" err="1">
                <a:latin typeface="Consolas" panose="020B0609020204030204" pitchFamily="49" charset="0"/>
              </a:rPr>
              <a:t>Fixed_array</a:t>
            </a:r>
            <a:r>
              <a:rPr lang="en-US" sz="1800">
                <a:latin typeface="Consolas" panose="020B0609020204030204" pitchFamily="49" charset="0"/>
              </a:rPr>
              <a:t> a(5);</a:t>
            </a:r>
          </a:p>
          <a:p>
            <a:pPr marL="0" indent="0">
              <a:buFont typeface="Arial" panose="020B0604020202020204" pitchFamily="34" charset="0"/>
              <a:buNone/>
            </a:pPr>
            <a:endParaRPr lang="en-US" sz="1800">
              <a:latin typeface="Consolas" panose="020B0609020204030204" pitchFamily="49" charset="0"/>
            </a:endParaRPr>
          </a:p>
          <a:p>
            <a:pPr marL="0" indent="0">
              <a:buFont typeface="Arial" panose="020B0604020202020204" pitchFamily="34" charset="0"/>
              <a:buNone/>
            </a:pPr>
            <a:r>
              <a:rPr lang="en-US" sz="1800">
                <a:latin typeface="Consolas" panose="020B0609020204030204" pitchFamily="49" charset="0"/>
              </a:rPr>
              <a:t>    cout &lt;&lt; </a:t>
            </a:r>
            <a:r>
              <a:rPr lang="en-US" sz="1800" err="1">
                <a:latin typeface="Consolas" panose="020B0609020204030204" pitchFamily="49" charset="0"/>
              </a:rPr>
              <a:t>a.get</a:t>
            </a:r>
            <a:r>
              <a:rPr lang="en-US" sz="1800">
                <a:latin typeface="Consolas" panose="020B0609020204030204" pitchFamily="49" charset="0"/>
              </a:rPr>
              <a:t>(3) &lt;&lt; </a:t>
            </a:r>
            <a:r>
              <a:rPr lang="en-US" sz="1800" err="1">
                <a:latin typeface="Consolas" panose="020B0609020204030204" pitchFamily="49" charset="0"/>
              </a:rPr>
              <a:t>endl</a:t>
            </a:r>
            <a:r>
              <a:rPr lang="en-US" sz="1800">
                <a:latin typeface="Consolas" panose="020B0609020204030204" pitchFamily="49" charset="0"/>
              </a:rPr>
              <a:t>; // 0</a:t>
            </a:r>
          </a:p>
          <a:p>
            <a:pPr marL="0" indent="0">
              <a:buFont typeface="Arial" panose="020B0604020202020204" pitchFamily="34" charset="0"/>
              <a:buNone/>
            </a:pPr>
            <a:r>
              <a:rPr lang="en-US" sz="1800">
                <a:latin typeface="Consolas" panose="020B0609020204030204" pitchFamily="49" charset="0"/>
              </a:rPr>
              <a:t>}</a:t>
            </a:r>
            <a:endParaRPr lang="en-AU" sz="1800"/>
          </a:p>
        </p:txBody>
      </p:sp>
    </p:spTree>
    <p:extLst>
      <p:ext uri="{BB962C8B-B14F-4D97-AF65-F5344CB8AC3E}">
        <p14:creationId xmlns:p14="http://schemas.microsoft.com/office/powerpoint/2010/main" val="371108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0CEF6-1670-5BDC-CAB2-6E3407675244}"/>
              </a:ext>
            </a:extLst>
          </p:cNvPr>
          <p:cNvSpPr>
            <a:spLocks noGrp="1"/>
          </p:cNvSpPr>
          <p:nvPr>
            <p:ph type="title"/>
          </p:nvPr>
        </p:nvSpPr>
        <p:spPr/>
        <p:txBody>
          <a:bodyPr/>
          <a:lstStyle/>
          <a:p>
            <a:r>
              <a:rPr lang="en-CA"/>
              <a:t>RAII: Resource Acquisition is Initialization</a:t>
            </a:r>
            <a:endParaRPr lang="en-AU"/>
          </a:p>
        </p:txBody>
      </p:sp>
      <p:sp>
        <p:nvSpPr>
          <p:cNvPr id="3" name="Content Placeholder 2">
            <a:extLst>
              <a:ext uri="{FF2B5EF4-FFF2-40B4-BE49-F238E27FC236}">
                <a16:creationId xmlns:a16="http://schemas.microsoft.com/office/drawing/2014/main" id="{96C21DE9-322D-8947-2C0D-D3FBC6931D10}"/>
              </a:ext>
            </a:extLst>
          </p:cNvPr>
          <p:cNvSpPr>
            <a:spLocks noGrp="1"/>
          </p:cNvSpPr>
          <p:nvPr>
            <p:ph idx="1"/>
          </p:nvPr>
        </p:nvSpPr>
        <p:spPr/>
        <p:txBody>
          <a:bodyPr>
            <a:normAutofit lnSpcReduction="10000"/>
          </a:bodyPr>
          <a:lstStyle/>
          <a:p>
            <a:r>
              <a:rPr lang="en-CA" b="1"/>
              <a:t>RAII</a:t>
            </a:r>
            <a:r>
              <a:rPr lang="en-CA"/>
              <a:t> is the idea of managing memory using objects</a:t>
            </a:r>
          </a:p>
          <a:p>
            <a:r>
              <a:rPr lang="en-CA"/>
              <a:t>The memory </a:t>
            </a:r>
          </a:p>
          <a:p>
            <a:pPr lvl="1"/>
            <a:r>
              <a:rPr lang="en-CA"/>
              <a:t>is allocated by the object’s constructor</a:t>
            </a:r>
          </a:p>
          <a:p>
            <a:pPr lvl="1"/>
            <a:r>
              <a:rPr lang="en-CA"/>
              <a:t>exists for the life-time of the object</a:t>
            </a:r>
          </a:p>
          <a:p>
            <a:pPr lvl="1"/>
            <a:r>
              <a:rPr lang="en-CA"/>
              <a:t>is automatically de-allocated when the object’s destructor is called</a:t>
            </a:r>
          </a:p>
          <a:p>
            <a:r>
              <a:rPr lang="en-CA"/>
              <a:t>The details of the memory managed are completely handled by the object</a:t>
            </a:r>
          </a:p>
          <a:p>
            <a:pPr lvl="1"/>
            <a:r>
              <a:rPr lang="en-CA"/>
              <a:t>No memory leaks, no dangling pointers!!</a:t>
            </a:r>
          </a:p>
          <a:p>
            <a:r>
              <a:rPr lang="en-CA"/>
              <a:t>RAII can also be used for other resources</a:t>
            </a:r>
          </a:p>
          <a:p>
            <a:pPr lvl="1"/>
            <a:r>
              <a:rPr lang="en-CA"/>
              <a:t>file handles, network connections, …</a:t>
            </a:r>
            <a:endParaRPr lang="en-AU"/>
          </a:p>
        </p:txBody>
      </p:sp>
      <p:sp>
        <p:nvSpPr>
          <p:cNvPr id="4" name="Slide Number Placeholder 3">
            <a:extLst>
              <a:ext uri="{FF2B5EF4-FFF2-40B4-BE49-F238E27FC236}">
                <a16:creationId xmlns:a16="http://schemas.microsoft.com/office/drawing/2014/main" id="{3B978B0A-51C4-15D8-373F-429D292748B9}"/>
              </a:ext>
            </a:extLst>
          </p:cNvPr>
          <p:cNvSpPr>
            <a:spLocks noGrp="1"/>
          </p:cNvSpPr>
          <p:nvPr>
            <p:ph type="sldNum" sz="quarter" idx="12"/>
          </p:nvPr>
        </p:nvSpPr>
        <p:spPr/>
        <p:txBody>
          <a:bodyPr/>
          <a:lstStyle/>
          <a:p>
            <a:fld id="{E5BA05A5-0517-4A37-865C-5DD63AFCA22E}" type="slidenum">
              <a:rPr lang="en-AU" smtClean="0"/>
              <a:pPr/>
              <a:t>58</a:t>
            </a:fld>
            <a:endParaRPr lang="en-AU"/>
          </a:p>
        </p:txBody>
      </p:sp>
    </p:spTree>
    <p:extLst>
      <p:ext uri="{BB962C8B-B14F-4D97-AF65-F5344CB8AC3E}">
        <p14:creationId xmlns:p14="http://schemas.microsoft.com/office/powerpoint/2010/main" val="48668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a:t>Object-oriented programming: </a:t>
            </a:r>
            <a:br>
              <a:rPr lang="en-CA"/>
            </a:br>
            <a:r>
              <a:rPr lang="en-CA"/>
              <a:t>const methods</a:t>
            </a:r>
            <a:endParaRPr lang="en-AU"/>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a:t>Let’s look at a class called </a:t>
            </a:r>
            <a:r>
              <a:rPr lang="en-CA">
                <a:latin typeface="Consolas" panose="020B0609020204030204" pitchFamily="49" charset="0"/>
              </a:rPr>
              <a:t>Date</a:t>
            </a:r>
            <a:r>
              <a:rPr lang="en-CA"/>
              <a:t> that represents a date as </a:t>
            </a:r>
            <a:r>
              <a:rPr lang="en-CA" i="1"/>
              <a:t>(day</a:t>
            </a:r>
            <a:r>
              <a:rPr lang="en-CA"/>
              <a:t>, </a:t>
            </a:r>
            <a:r>
              <a:rPr lang="en-CA" i="1"/>
              <a:t>month</a:t>
            </a:r>
            <a:r>
              <a:rPr lang="en-CA"/>
              <a:t>, </a:t>
            </a:r>
            <a:r>
              <a:rPr lang="en-CA" i="1"/>
              <a:t>year)</a:t>
            </a:r>
          </a:p>
          <a:p>
            <a:r>
              <a:rPr lang="en-CA"/>
              <a:t>1 &lt;= day &lt;= 31</a:t>
            </a:r>
          </a:p>
          <a:p>
            <a:r>
              <a:rPr lang="en-CA"/>
              <a:t>1 &lt;= month &lt;= 12</a:t>
            </a:r>
          </a:p>
          <a:p>
            <a:r>
              <a:rPr lang="en-AU"/>
              <a:t>0 &lt;= year (an int)</a:t>
            </a:r>
          </a:p>
          <a:p>
            <a:pPr marL="0" indent="0">
              <a:buNone/>
            </a:pPr>
            <a:r>
              <a:rPr lang="en-AU"/>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6</a:t>
            </a:fld>
            <a:endParaRPr lang="en-AU"/>
          </a:p>
        </p:txBody>
      </p:sp>
      <p:sp>
        <p:nvSpPr>
          <p:cNvPr id="5" name="TextBox 4">
            <a:extLst>
              <a:ext uri="{FF2B5EF4-FFF2-40B4-BE49-F238E27FC236}">
                <a16:creationId xmlns:a16="http://schemas.microsoft.com/office/drawing/2014/main" id="{00875744-F50D-0EB4-32BD-18E1FE5F2ED3}"/>
              </a:ext>
            </a:extLst>
          </p:cNvPr>
          <p:cNvSpPr txBox="1"/>
          <p:nvPr/>
        </p:nvSpPr>
        <p:spPr>
          <a:xfrm>
            <a:off x="6468813" y="1040783"/>
            <a:ext cx="5433502" cy="5078313"/>
          </a:xfrm>
          <a:prstGeom prst="rect">
            <a:avLst/>
          </a:prstGeom>
          <a:noFill/>
          <a:ln>
            <a:solidFill>
              <a:srgbClr val="FF0000"/>
            </a:solidFill>
          </a:ln>
        </p:spPr>
        <p:txBody>
          <a:bodyPr wrap="square" rtlCol="0">
            <a:spAutoFit/>
          </a:bodyPr>
          <a:lstStyle/>
          <a:p>
            <a:r>
              <a:rPr lang="en-US">
                <a:latin typeface="Consolas" panose="020B0609020204030204" pitchFamily="49" charset="0"/>
              </a:rPr>
              <a:t>class Date {</a:t>
            </a:r>
          </a:p>
          <a:p>
            <a:r>
              <a:rPr lang="en-US">
                <a:latin typeface="Consolas" panose="020B0609020204030204" pitchFamily="49" charset="0"/>
              </a:rPr>
              <a:t>public:</a:t>
            </a:r>
          </a:p>
          <a:p>
            <a:r>
              <a:rPr lang="en-US">
                <a:latin typeface="Consolas" panose="020B0609020204030204" pitchFamily="49" charset="0"/>
              </a:rPr>
              <a:t>    int day;</a:t>
            </a:r>
            <a:br>
              <a:rPr lang="en-US">
                <a:latin typeface="Consolas" panose="020B0609020204030204" pitchFamily="49" charset="0"/>
              </a:rPr>
            </a:br>
            <a:r>
              <a:rPr lang="en-US">
                <a:latin typeface="Consolas" panose="020B0609020204030204" pitchFamily="49" charset="0"/>
              </a:rPr>
              <a:t>    int month;</a:t>
            </a:r>
            <a:br>
              <a:rPr lang="en-US">
                <a:latin typeface="Consolas" panose="020B0609020204030204" pitchFamily="49" charset="0"/>
              </a:rPr>
            </a:br>
            <a:r>
              <a:rPr lang="en-US">
                <a:latin typeface="Consolas" panose="020B0609020204030204" pitchFamily="49" charset="0"/>
              </a:rPr>
              <a:t>    int year;</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void print() </a:t>
            </a:r>
            <a:r>
              <a:rPr lang="en-US">
                <a:solidFill>
                  <a:srgbClr val="FF0000"/>
                </a:solidFill>
                <a:latin typeface="Consolas" panose="020B0609020204030204" pitchFamily="49" charset="0"/>
              </a:rPr>
              <a:t>const</a:t>
            </a:r>
            <a:r>
              <a:rPr lang="en-US">
                <a:latin typeface="Consolas" panose="020B0609020204030204" pitchFamily="49" charset="0"/>
              </a:rPr>
              <a:t> {</a:t>
            </a:r>
          </a:p>
          <a:p>
            <a:r>
              <a:rPr lang="en-US">
                <a:latin typeface="Consolas" panose="020B0609020204030204" pitchFamily="49" charset="0"/>
              </a:rPr>
              <a:t>        cout &lt;&lt; "("  &lt;&lt; day</a:t>
            </a:r>
          </a:p>
          <a:p>
            <a:r>
              <a:rPr lang="en-US">
                <a:latin typeface="Consolas" panose="020B0609020204030204" pitchFamily="49" charset="0"/>
              </a:rPr>
              <a:t>             &lt;&lt; ", " &lt;&lt; month</a:t>
            </a:r>
          </a:p>
          <a:p>
            <a:r>
              <a:rPr lang="en-US">
                <a:latin typeface="Consolas" panose="020B0609020204030204" pitchFamily="49" charset="0"/>
              </a:rPr>
              <a:t>             &lt;&lt; ", " &lt;&lt; year</a:t>
            </a:r>
          </a:p>
          <a:p>
            <a:r>
              <a:rPr lang="en-US">
                <a:latin typeface="Consolas" panose="020B0609020204030204" pitchFamily="49" charset="0"/>
              </a:rPr>
              <a:t>             &lt;&lt; ")";</a:t>
            </a:r>
          </a:p>
          <a:p>
            <a:r>
              <a:rPr lang="en-US">
                <a:latin typeface="Consolas" panose="020B0609020204030204" pitchFamily="49" charset="0"/>
              </a:rPr>
              <a:t>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a:t>
            </a:r>
            <a:r>
              <a:rPr lang="fr-FR" err="1">
                <a:latin typeface="Consolas" panose="020B0609020204030204" pitchFamily="49" charset="0"/>
              </a:rPr>
              <a:t>void</a:t>
            </a:r>
            <a:r>
              <a:rPr lang="fr-FR">
                <a:latin typeface="Consolas" panose="020B0609020204030204" pitchFamily="49" charset="0"/>
              </a:rPr>
              <a:t> </a:t>
            </a:r>
            <a:r>
              <a:rPr lang="fr-FR" err="1">
                <a:latin typeface="Consolas" panose="020B0609020204030204" pitchFamily="49" charset="0"/>
              </a:rPr>
              <a:t>println</a:t>
            </a:r>
            <a:r>
              <a:rPr lang="fr-FR">
                <a:latin typeface="Consolas" panose="020B0609020204030204" pitchFamily="49" charset="0"/>
              </a:rPr>
              <a:t>() </a:t>
            </a:r>
            <a:r>
              <a:rPr lang="fr-FR" err="1">
                <a:solidFill>
                  <a:srgbClr val="FF0000"/>
                </a:solidFill>
                <a:latin typeface="Consolas" panose="020B0609020204030204" pitchFamily="49" charset="0"/>
              </a:rPr>
              <a:t>const</a:t>
            </a:r>
            <a:r>
              <a:rPr lang="fr-FR">
                <a:latin typeface="Consolas" panose="020B0609020204030204" pitchFamily="49" charset="0"/>
              </a:rPr>
              <a:t> {</a:t>
            </a:r>
          </a:p>
          <a:p>
            <a:r>
              <a:rPr lang="fr-FR">
                <a:latin typeface="Consolas" panose="020B0609020204030204" pitchFamily="49" charset="0"/>
              </a:rPr>
              <a:t>        </a:t>
            </a:r>
            <a:r>
              <a:rPr lang="fr-FR" err="1">
                <a:latin typeface="Consolas" panose="020B0609020204030204" pitchFamily="49" charset="0"/>
              </a:rPr>
              <a:t>print</a:t>
            </a:r>
            <a:r>
              <a:rPr lang="fr-FR">
                <a:latin typeface="Consolas" panose="020B0609020204030204" pitchFamily="49" charset="0"/>
              </a:rPr>
              <a:t>();</a:t>
            </a:r>
          </a:p>
          <a:p>
            <a:r>
              <a:rPr lang="fr-FR">
                <a:latin typeface="Consolas" panose="020B0609020204030204" pitchFamily="49" charset="0"/>
              </a:rPr>
              <a:t>        cout &lt;&lt; "\n";</a:t>
            </a:r>
          </a:p>
          <a:p>
            <a:r>
              <a:rPr lang="fr-FR">
                <a:latin typeface="Consolas" panose="020B0609020204030204" pitchFamily="49" charset="0"/>
              </a:rPr>
              <a:t>    }</a:t>
            </a:r>
            <a:endParaRPr lang="en-US">
              <a:latin typeface="Consolas" panose="020B0609020204030204" pitchFamily="49" charset="0"/>
            </a:endParaRPr>
          </a:p>
          <a:p>
            <a:r>
              <a:rPr lang="en-US">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8930200" y="850768"/>
            <a:ext cx="2743200" cy="1569660"/>
          </a:xfrm>
          <a:prstGeom prst="rect">
            <a:avLst/>
          </a:prstGeom>
          <a:solidFill>
            <a:schemeClr val="accent4">
              <a:lumMod val="40000"/>
              <a:lumOff val="60000"/>
            </a:schemeClr>
          </a:solidFill>
        </p:spPr>
        <p:txBody>
          <a:bodyPr wrap="square" rtlCol="0">
            <a:spAutoFit/>
          </a:bodyPr>
          <a:lstStyle/>
          <a:p>
            <a:pPr algn="ctr"/>
            <a:r>
              <a:rPr lang="en-CA" sz="1600"/>
              <a:t>A const method is also called a </a:t>
            </a:r>
            <a:r>
              <a:rPr lang="en-CA" sz="1600" b="1"/>
              <a:t>non-mutating method</a:t>
            </a:r>
            <a:r>
              <a:rPr lang="en-CA" sz="1600"/>
              <a:t>.</a:t>
            </a:r>
          </a:p>
          <a:p>
            <a:pPr algn="ctr"/>
            <a:endParaRPr lang="en-CA" sz="1600" b="1"/>
          </a:p>
          <a:p>
            <a:pPr algn="ctr"/>
            <a:r>
              <a:rPr lang="en-CA" sz="1600"/>
              <a:t>A </a:t>
            </a:r>
            <a:r>
              <a:rPr lang="en-CA" sz="1600" b="1"/>
              <a:t>non-const method </a:t>
            </a:r>
            <a:r>
              <a:rPr lang="en-CA" sz="1600"/>
              <a:t>is called a </a:t>
            </a:r>
            <a:r>
              <a:rPr lang="en-CA" sz="1600" b="1"/>
              <a:t>mutating method</a:t>
            </a:r>
            <a:r>
              <a:rPr lang="en-CA" sz="1600"/>
              <a:t>, or a </a:t>
            </a:r>
            <a:r>
              <a:rPr lang="en-CA" sz="1600" b="1"/>
              <a:t>mutator</a:t>
            </a:r>
            <a:r>
              <a:rPr lang="en-CA" sz="1600"/>
              <a:t> for short.</a:t>
            </a:r>
          </a:p>
        </p:txBody>
      </p:sp>
      <p:sp>
        <p:nvSpPr>
          <p:cNvPr id="8" name="TextBox 7">
            <a:extLst>
              <a:ext uri="{FF2B5EF4-FFF2-40B4-BE49-F238E27FC236}">
                <a16:creationId xmlns:a16="http://schemas.microsoft.com/office/drawing/2014/main" id="{3C13EC62-A676-378F-96FD-E0D6C1FB3894}"/>
              </a:ext>
            </a:extLst>
          </p:cNvPr>
          <p:cNvSpPr txBox="1"/>
          <p:nvPr/>
        </p:nvSpPr>
        <p:spPr>
          <a:xfrm>
            <a:off x="6468813" y="6119096"/>
            <a:ext cx="5433502" cy="584775"/>
          </a:xfrm>
          <a:prstGeom prst="rect">
            <a:avLst/>
          </a:prstGeom>
          <a:noFill/>
          <a:ln>
            <a:solidFill>
              <a:srgbClr val="00B050"/>
            </a:solidFill>
          </a:ln>
        </p:spPr>
        <p:txBody>
          <a:bodyPr wrap="square" rtlCol="0">
            <a:spAutoFit/>
          </a:bodyPr>
          <a:lstStyle/>
          <a:p>
            <a:r>
              <a:rPr lang="en-US" sz="1600">
                <a:latin typeface="Consolas" panose="020B0609020204030204" pitchFamily="49" charset="0"/>
              </a:rPr>
              <a:t>Date d{15, 2, 2024};</a:t>
            </a:r>
            <a:br>
              <a:rPr lang="en-US" sz="1600">
                <a:latin typeface="Consolas" panose="020B0609020204030204" pitchFamily="49" charset="0"/>
              </a:rPr>
            </a:br>
            <a:r>
              <a:rPr lang="en-US" sz="1600" err="1">
                <a:latin typeface="Consolas" panose="020B0609020204030204" pitchFamily="49" charset="0"/>
              </a:rPr>
              <a:t>d.println</a:t>
            </a:r>
            <a:r>
              <a:rPr lang="en-US" sz="1600">
                <a:latin typeface="Consolas" panose="020B0609020204030204" pitchFamily="49" charset="0"/>
              </a:rPr>
              <a:t>();  // (15, 2, 2024)</a:t>
            </a:r>
          </a:p>
        </p:txBody>
      </p:sp>
    </p:spTree>
    <p:extLst>
      <p:ext uri="{BB962C8B-B14F-4D97-AF65-F5344CB8AC3E}">
        <p14:creationId xmlns:p14="http://schemas.microsoft.com/office/powerpoint/2010/main" val="1115259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742BB-0079-F550-3E47-5456D0A41677}"/>
              </a:ext>
            </a:extLst>
          </p:cNvPr>
          <p:cNvSpPr>
            <a:spLocks noGrp="1"/>
          </p:cNvSpPr>
          <p:nvPr>
            <p:ph type="title"/>
          </p:nvPr>
        </p:nvSpPr>
        <p:spPr/>
        <p:txBody>
          <a:bodyPr/>
          <a:lstStyle/>
          <a:p>
            <a:r>
              <a:rPr lang="en-CA"/>
              <a:t>What are some benefits of </a:t>
            </a:r>
            <a:br>
              <a:rPr lang="en-CA"/>
            </a:br>
            <a:r>
              <a:rPr lang="en-CA"/>
              <a:t>using </a:t>
            </a:r>
            <a:r>
              <a:rPr lang="en-CA">
                <a:latin typeface="Consolas" panose="020B0609020204030204" pitchFamily="49" charset="0"/>
              </a:rPr>
              <a:t>const</a:t>
            </a:r>
            <a:r>
              <a:rPr lang="en-CA">
                <a:latin typeface="+mn-lt"/>
              </a:rPr>
              <a:t>?</a:t>
            </a:r>
          </a:p>
        </p:txBody>
      </p:sp>
      <p:sp>
        <p:nvSpPr>
          <p:cNvPr id="4" name="Slide Number Placeholder 3">
            <a:extLst>
              <a:ext uri="{FF2B5EF4-FFF2-40B4-BE49-F238E27FC236}">
                <a16:creationId xmlns:a16="http://schemas.microsoft.com/office/drawing/2014/main" id="{93F85D78-194B-4865-A93E-E98DABBC0133}"/>
              </a:ext>
            </a:extLst>
          </p:cNvPr>
          <p:cNvSpPr>
            <a:spLocks noGrp="1"/>
          </p:cNvSpPr>
          <p:nvPr>
            <p:ph type="sldNum" sz="quarter" idx="12"/>
          </p:nvPr>
        </p:nvSpPr>
        <p:spPr/>
        <p:txBody>
          <a:bodyPr/>
          <a:lstStyle/>
          <a:p>
            <a:fld id="{E5BA05A5-0517-4A37-865C-5DD63AFCA22E}" type="slidenum">
              <a:rPr lang="en-AU" smtClean="0"/>
              <a:pPr/>
              <a:t>7</a:t>
            </a:fld>
            <a:endParaRPr lang="en-AU"/>
          </a:p>
        </p:txBody>
      </p:sp>
      <p:sp>
        <p:nvSpPr>
          <p:cNvPr id="5" name="TextBox 4">
            <a:extLst>
              <a:ext uri="{FF2B5EF4-FFF2-40B4-BE49-F238E27FC236}">
                <a16:creationId xmlns:a16="http://schemas.microsoft.com/office/drawing/2014/main" id="{F537E669-ADC8-2A39-AC86-601586DFAD20}"/>
              </a:ext>
            </a:extLst>
          </p:cNvPr>
          <p:cNvSpPr txBox="1"/>
          <p:nvPr/>
        </p:nvSpPr>
        <p:spPr>
          <a:xfrm>
            <a:off x="9190318" y="40203"/>
            <a:ext cx="2163482" cy="830997"/>
          </a:xfrm>
          <a:prstGeom prst="rect">
            <a:avLst/>
          </a:prstGeom>
          <a:solidFill>
            <a:schemeClr val="accent4">
              <a:lumMod val="40000"/>
              <a:lumOff val="60000"/>
            </a:schemeClr>
          </a:solidFill>
        </p:spPr>
        <p:txBody>
          <a:bodyPr wrap="square" rtlCol="0">
            <a:spAutoFit/>
          </a:bodyPr>
          <a:lstStyle/>
          <a:p>
            <a:pPr algn="ctr"/>
            <a:r>
              <a:rPr lang="en-CA" sz="1600"/>
              <a:t>We will use </a:t>
            </a:r>
            <a:r>
              <a:rPr lang="en-CA" sz="1600">
                <a:latin typeface="Consolas" panose="020B0609020204030204" pitchFamily="49" charset="0"/>
              </a:rPr>
              <a:t>const</a:t>
            </a:r>
            <a:r>
              <a:rPr lang="en-CA" sz="1600"/>
              <a:t> for parameters, read-only variables, and methods.</a:t>
            </a:r>
            <a:endParaRPr lang="en-CA" sz="1600" b="1"/>
          </a:p>
        </p:txBody>
      </p:sp>
      <p:sp>
        <p:nvSpPr>
          <p:cNvPr id="6" name="TextBox 5">
            <a:extLst>
              <a:ext uri="{FF2B5EF4-FFF2-40B4-BE49-F238E27FC236}">
                <a16:creationId xmlns:a16="http://schemas.microsoft.com/office/drawing/2014/main" id="{C9083670-0C38-61AD-2F38-9F146DF47118}"/>
              </a:ext>
            </a:extLst>
          </p:cNvPr>
          <p:cNvSpPr txBox="1"/>
          <p:nvPr/>
        </p:nvSpPr>
        <p:spPr>
          <a:xfrm>
            <a:off x="8005581" y="938669"/>
            <a:ext cx="4050566" cy="830997"/>
          </a:xfrm>
          <a:prstGeom prst="rect">
            <a:avLst/>
          </a:prstGeom>
          <a:solidFill>
            <a:schemeClr val="accent4">
              <a:lumMod val="40000"/>
              <a:lumOff val="60000"/>
            </a:schemeClr>
          </a:solidFill>
        </p:spPr>
        <p:txBody>
          <a:bodyPr wrap="square" rtlCol="0">
            <a:spAutoFit/>
          </a:bodyPr>
          <a:lstStyle/>
          <a:p>
            <a:pPr algn="ctr"/>
            <a:r>
              <a:rPr lang="en-CA" sz="1600"/>
              <a:t>Consistently using </a:t>
            </a:r>
            <a:r>
              <a:rPr lang="en-CA" sz="1600">
                <a:latin typeface="Consolas" panose="020B0609020204030204" pitchFamily="49" charset="0"/>
              </a:rPr>
              <a:t>const</a:t>
            </a:r>
            <a:r>
              <a:rPr lang="en-CA" sz="1600"/>
              <a:t> throughout your code is called </a:t>
            </a:r>
            <a:r>
              <a:rPr lang="en-CA" sz="1600" b="1">
                <a:latin typeface="Consolas" panose="020B0609020204030204" pitchFamily="49" charset="0"/>
              </a:rPr>
              <a:t>const</a:t>
            </a:r>
            <a:r>
              <a:rPr lang="en-CA" sz="1600" b="1"/>
              <a:t> correctness</a:t>
            </a:r>
            <a:r>
              <a:rPr lang="en-CA" sz="1600"/>
              <a:t>: if something </a:t>
            </a:r>
            <a:r>
              <a:rPr lang="en-CA" sz="1600" i="1"/>
              <a:t>can</a:t>
            </a:r>
            <a:r>
              <a:rPr lang="en-CA" sz="1600"/>
              <a:t> be </a:t>
            </a:r>
            <a:r>
              <a:rPr lang="en-CA" sz="1600">
                <a:latin typeface="Consolas" panose="020B0609020204030204" pitchFamily="49" charset="0"/>
              </a:rPr>
              <a:t>const</a:t>
            </a:r>
            <a:r>
              <a:rPr lang="en-CA" sz="1600"/>
              <a:t>, then </a:t>
            </a:r>
            <a:r>
              <a:rPr lang="en-CA" sz="1600" i="1"/>
              <a:t>make</a:t>
            </a:r>
            <a:r>
              <a:rPr lang="en-CA" sz="1600"/>
              <a:t> it </a:t>
            </a:r>
            <a:r>
              <a:rPr lang="en-CA" sz="1600">
                <a:latin typeface="Consolas" panose="020B0609020204030204" pitchFamily="49" charset="0"/>
              </a:rPr>
              <a:t>const</a:t>
            </a:r>
            <a:r>
              <a:rPr lang="en-CA" sz="1600"/>
              <a:t>.</a:t>
            </a:r>
          </a:p>
        </p:txBody>
      </p:sp>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B5D65081-228B-8118-1371-8227A08F9BFB}"/>
                  </a:ext>
                </a:extLst>
              </p14:cNvPr>
              <p14:cNvContentPartPr/>
              <p14:nvPr/>
            </p14:nvContentPartPr>
            <p14:xfrm>
              <a:off x="9198720" y="1116360"/>
              <a:ext cx="1735560" cy="428040"/>
            </p14:xfrm>
          </p:contentPart>
        </mc:Choice>
        <mc:Fallback>
          <p:pic>
            <p:nvPicPr>
              <p:cNvPr id="9" name="Ink 8">
                <a:extLst>
                  <a:ext uri="{FF2B5EF4-FFF2-40B4-BE49-F238E27FC236}">
                    <a16:creationId xmlns:a16="http://schemas.microsoft.com/office/drawing/2014/main" id="{B5D65081-228B-8118-1371-8227A08F9BFB}"/>
                  </a:ext>
                </a:extLst>
              </p:cNvPr>
              <p:cNvPicPr/>
              <p:nvPr/>
            </p:nvPicPr>
            <p:blipFill>
              <a:blip r:embed="rId3"/>
              <a:stretch>
                <a:fillRect/>
              </a:stretch>
            </p:blipFill>
            <p:spPr>
              <a:xfrm>
                <a:off x="9189360" y="1107000"/>
                <a:ext cx="1754280" cy="446760"/>
              </a:xfrm>
              <a:prstGeom prst="rect">
                <a:avLst/>
              </a:prstGeom>
            </p:spPr>
          </p:pic>
        </mc:Fallback>
      </mc:AlternateContent>
    </p:spTree>
    <p:extLst>
      <p:ext uri="{BB962C8B-B14F-4D97-AF65-F5344CB8AC3E}">
        <p14:creationId xmlns:p14="http://schemas.microsoft.com/office/powerpoint/2010/main" val="3702841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92960-7DD7-2FD3-0D9E-AD03D06F58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624931-6697-48E9-7770-BABD0BA0333D}"/>
              </a:ext>
            </a:extLst>
          </p:cNvPr>
          <p:cNvSpPr>
            <a:spLocks noGrp="1"/>
          </p:cNvSpPr>
          <p:nvPr>
            <p:ph type="title"/>
          </p:nvPr>
        </p:nvSpPr>
        <p:spPr/>
        <p:txBody>
          <a:bodyPr/>
          <a:lstStyle/>
          <a:p>
            <a:r>
              <a:rPr lang="en-CA"/>
              <a:t>What are some benefits of </a:t>
            </a:r>
            <a:br>
              <a:rPr lang="en-CA"/>
            </a:br>
            <a:r>
              <a:rPr lang="en-CA"/>
              <a:t>using </a:t>
            </a:r>
            <a:r>
              <a:rPr lang="en-CA">
                <a:latin typeface="Consolas" panose="020B0609020204030204" pitchFamily="49" charset="0"/>
              </a:rPr>
              <a:t>const</a:t>
            </a:r>
            <a:r>
              <a:rPr lang="en-CA">
                <a:latin typeface="+mn-lt"/>
              </a:rPr>
              <a:t>?</a:t>
            </a:r>
          </a:p>
        </p:txBody>
      </p:sp>
      <p:sp>
        <p:nvSpPr>
          <p:cNvPr id="3" name="Content Placeholder 2">
            <a:extLst>
              <a:ext uri="{FF2B5EF4-FFF2-40B4-BE49-F238E27FC236}">
                <a16:creationId xmlns:a16="http://schemas.microsoft.com/office/drawing/2014/main" id="{02C15FF3-9452-DB99-14C6-45C65C6E3B04}"/>
              </a:ext>
            </a:extLst>
          </p:cNvPr>
          <p:cNvSpPr>
            <a:spLocks noGrp="1"/>
          </p:cNvSpPr>
          <p:nvPr>
            <p:ph idx="1"/>
          </p:nvPr>
        </p:nvSpPr>
        <p:spPr/>
        <p:txBody>
          <a:bodyPr>
            <a:normAutofit fontScale="92500" lnSpcReduction="20000"/>
          </a:bodyPr>
          <a:lstStyle/>
          <a:p>
            <a:pPr marL="0" indent="0">
              <a:buNone/>
            </a:pPr>
            <a:r>
              <a:rPr lang="en-CA" b="1"/>
              <a:t>Improved code readability and intent</a:t>
            </a:r>
            <a:r>
              <a:rPr lang="en-CA"/>
              <a:t>: using </a:t>
            </a:r>
            <a:r>
              <a:rPr lang="en-CA">
                <a:latin typeface="Consolas" panose="020B0609020204030204" pitchFamily="49" charset="0"/>
              </a:rPr>
              <a:t>const</a:t>
            </a:r>
            <a:r>
              <a:rPr lang="en-CA"/>
              <a:t> makes it clear that you intend that a value should not change</a:t>
            </a:r>
          </a:p>
          <a:p>
            <a:pPr marL="0" indent="0">
              <a:buNone/>
            </a:pPr>
            <a:br>
              <a:rPr lang="en-CA" b="1"/>
            </a:br>
            <a:r>
              <a:rPr lang="en-CA" b="1"/>
              <a:t>Compile-type type checking</a:t>
            </a:r>
            <a:r>
              <a:rPr lang="en-CA"/>
              <a:t>: the C++ compiler can tell you at compile-time if you try to modify something that’s </a:t>
            </a:r>
            <a:r>
              <a:rPr lang="en-CA">
                <a:latin typeface="Consolas" panose="020B0609020204030204" pitchFamily="49" charset="0"/>
              </a:rPr>
              <a:t>const</a:t>
            </a:r>
            <a:br>
              <a:rPr lang="en-CA"/>
            </a:br>
            <a:endParaRPr lang="en-CA"/>
          </a:p>
          <a:p>
            <a:pPr marL="0" indent="0">
              <a:buNone/>
            </a:pPr>
            <a:r>
              <a:rPr lang="en-CA" b="1"/>
              <a:t>Safety for multi-threaded code</a:t>
            </a:r>
            <a:r>
              <a:rPr lang="en-CA"/>
              <a:t>: data that can’t change is much easier to use in programs that use multiple CPUs, or have multiple threads of control</a:t>
            </a:r>
          </a:p>
          <a:p>
            <a:pPr lvl="1"/>
            <a:r>
              <a:rPr lang="en-CA"/>
              <a:t>“multi-threaded code” means code that does more than one thing at the same time</a:t>
            </a:r>
          </a:p>
          <a:p>
            <a:pPr lvl="1"/>
            <a:r>
              <a:rPr lang="en-CA"/>
              <a:t>writing correct multi-threaded code is notoriously difficult</a:t>
            </a:r>
          </a:p>
          <a:p>
            <a:pPr lvl="1"/>
            <a:r>
              <a:rPr lang="en-CA"/>
              <a:t>if an object is const, then it’s impossible for different threads to change the object at the same time (a very common source of errors)</a:t>
            </a:r>
          </a:p>
          <a:p>
            <a:pPr lvl="1"/>
            <a:r>
              <a:rPr lang="en-CA"/>
              <a:t>we will </a:t>
            </a:r>
            <a:r>
              <a:rPr lang="en-CA" b="1"/>
              <a:t>not</a:t>
            </a:r>
            <a:r>
              <a:rPr lang="en-CA"/>
              <a:t> discuss anything about multi-threaded programming in this course!</a:t>
            </a:r>
          </a:p>
        </p:txBody>
      </p:sp>
      <p:sp>
        <p:nvSpPr>
          <p:cNvPr id="4" name="Slide Number Placeholder 3">
            <a:extLst>
              <a:ext uri="{FF2B5EF4-FFF2-40B4-BE49-F238E27FC236}">
                <a16:creationId xmlns:a16="http://schemas.microsoft.com/office/drawing/2014/main" id="{9B644CCA-FE7D-0048-BACA-61EF8B992128}"/>
              </a:ext>
            </a:extLst>
          </p:cNvPr>
          <p:cNvSpPr>
            <a:spLocks noGrp="1"/>
          </p:cNvSpPr>
          <p:nvPr>
            <p:ph type="sldNum" sz="quarter" idx="12"/>
          </p:nvPr>
        </p:nvSpPr>
        <p:spPr/>
        <p:txBody>
          <a:bodyPr/>
          <a:lstStyle/>
          <a:p>
            <a:fld id="{E5BA05A5-0517-4A37-865C-5DD63AFCA22E}" type="slidenum">
              <a:rPr lang="en-AU" smtClean="0"/>
              <a:pPr/>
              <a:t>8</a:t>
            </a:fld>
            <a:endParaRPr lang="en-AU"/>
          </a:p>
        </p:txBody>
      </p:sp>
      <p:sp>
        <p:nvSpPr>
          <p:cNvPr id="5" name="TextBox 4">
            <a:extLst>
              <a:ext uri="{FF2B5EF4-FFF2-40B4-BE49-F238E27FC236}">
                <a16:creationId xmlns:a16="http://schemas.microsoft.com/office/drawing/2014/main" id="{8FAF4D2E-F0A8-1B03-071C-5C06A235AC23}"/>
              </a:ext>
            </a:extLst>
          </p:cNvPr>
          <p:cNvSpPr txBox="1"/>
          <p:nvPr/>
        </p:nvSpPr>
        <p:spPr>
          <a:xfrm>
            <a:off x="9190318" y="40203"/>
            <a:ext cx="2163482" cy="830997"/>
          </a:xfrm>
          <a:prstGeom prst="rect">
            <a:avLst/>
          </a:prstGeom>
          <a:solidFill>
            <a:schemeClr val="accent4">
              <a:lumMod val="40000"/>
              <a:lumOff val="60000"/>
            </a:schemeClr>
          </a:solidFill>
        </p:spPr>
        <p:txBody>
          <a:bodyPr wrap="square" rtlCol="0">
            <a:spAutoFit/>
          </a:bodyPr>
          <a:lstStyle/>
          <a:p>
            <a:pPr algn="ctr"/>
            <a:r>
              <a:rPr lang="en-CA" sz="1600"/>
              <a:t>We will use </a:t>
            </a:r>
            <a:r>
              <a:rPr lang="en-CA" sz="1600">
                <a:latin typeface="Consolas" panose="020B0609020204030204" pitchFamily="49" charset="0"/>
              </a:rPr>
              <a:t>const</a:t>
            </a:r>
            <a:r>
              <a:rPr lang="en-CA" sz="1600"/>
              <a:t> for parameters, read-only variables, and methods.</a:t>
            </a:r>
            <a:endParaRPr lang="en-CA" sz="1600" b="1"/>
          </a:p>
        </p:txBody>
      </p:sp>
      <p:sp>
        <p:nvSpPr>
          <p:cNvPr id="6" name="TextBox 5">
            <a:extLst>
              <a:ext uri="{FF2B5EF4-FFF2-40B4-BE49-F238E27FC236}">
                <a16:creationId xmlns:a16="http://schemas.microsoft.com/office/drawing/2014/main" id="{906AD4AF-B344-E183-2A97-D82983D36410}"/>
              </a:ext>
            </a:extLst>
          </p:cNvPr>
          <p:cNvSpPr txBox="1"/>
          <p:nvPr/>
        </p:nvSpPr>
        <p:spPr>
          <a:xfrm>
            <a:off x="8005581" y="938669"/>
            <a:ext cx="4050566" cy="830997"/>
          </a:xfrm>
          <a:prstGeom prst="rect">
            <a:avLst/>
          </a:prstGeom>
          <a:solidFill>
            <a:schemeClr val="accent4">
              <a:lumMod val="40000"/>
              <a:lumOff val="60000"/>
            </a:schemeClr>
          </a:solidFill>
        </p:spPr>
        <p:txBody>
          <a:bodyPr wrap="square" rtlCol="0">
            <a:spAutoFit/>
          </a:bodyPr>
          <a:lstStyle/>
          <a:p>
            <a:pPr algn="ctr"/>
            <a:r>
              <a:rPr lang="en-CA" sz="1600"/>
              <a:t>Consistently using </a:t>
            </a:r>
            <a:r>
              <a:rPr lang="en-CA" sz="1600">
                <a:latin typeface="Consolas" panose="020B0609020204030204" pitchFamily="49" charset="0"/>
              </a:rPr>
              <a:t>const</a:t>
            </a:r>
            <a:r>
              <a:rPr lang="en-CA" sz="1600"/>
              <a:t> throughout your code is called </a:t>
            </a:r>
            <a:r>
              <a:rPr lang="en-CA" sz="1600" b="1">
                <a:latin typeface="Consolas" panose="020B0609020204030204" pitchFamily="49" charset="0"/>
              </a:rPr>
              <a:t>const</a:t>
            </a:r>
            <a:r>
              <a:rPr lang="en-CA" sz="1600" b="1"/>
              <a:t> correctness</a:t>
            </a:r>
            <a:r>
              <a:rPr lang="en-CA" sz="1600"/>
              <a:t>: if something </a:t>
            </a:r>
            <a:r>
              <a:rPr lang="en-CA" sz="1600" i="1"/>
              <a:t>can</a:t>
            </a:r>
            <a:r>
              <a:rPr lang="en-CA" sz="1600"/>
              <a:t> be </a:t>
            </a:r>
            <a:r>
              <a:rPr lang="en-CA" sz="1600">
                <a:latin typeface="Consolas" panose="020B0609020204030204" pitchFamily="49" charset="0"/>
              </a:rPr>
              <a:t>const</a:t>
            </a:r>
            <a:r>
              <a:rPr lang="en-CA" sz="1600"/>
              <a:t>, then </a:t>
            </a:r>
            <a:r>
              <a:rPr lang="en-CA" sz="1600" i="1"/>
              <a:t>make</a:t>
            </a:r>
            <a:r>
              <a:rPr lang="en-CA" sz="1600"/>
              <a:t> it </a:t>
            </a:r>
            <a:r>
              <a:rPr lang="en-CA" sz="1600">
                <a:latin typeface="Consolas" panose="020B0609020204030204" pitchFamily="49" charset="0"/>
              </a:rPr>
              <a:t>const</a:t>
            </a:r>
            <a:r>
              <a:rPr lang="en-CA" sz="1600"/>
              <a:t>.</a:t>
            </a:r>
          </a:p>
        </p:txBody>
      </p:sp>
    </p:spTree>
    <p:extLst>
      <p:ext uri="{BB962C8B-B14F-4D97-AF65-F5344CB8AC3E}">
        <p14:creationId xmlns:p14="http://schemas.microsoft.com/office/powerpoint/2010/main" val="3395774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a:t>Object-oriented programming: validity checking</a:t>
            </a:r>
            <a:endParaRPr lang="en-AU"/>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a:t>Let’s look at a class called </a:t>
            </a:r>
            <a:r>
              <a:rPr lang="en-CA">
                <a:latin typeface="Consolas" panose="020B0609020204030204" pitchFamily="49" charset="0"/>
              </a:rPr>
              <a:t>Date</a:t>
            </a:r>
            <a:r>
              <a:rPr lang="en-CA"/>
              <a:t> that represents a date as </a:t>
            </a:r>
            <a:r>
              <a:rPr lang="en-CA" i="1"/>
              <a:t>(day</a:t>
            </a:r>
            <a:r>
              <a:rPr lang="en-CA"/>
              <a:t>, </a:t>
            </a:r>
            <a:r>
              <a:rPr lang="en-CA" i="1"/>
              <a:t>month</a:t>
            </a:r>
            <a:r>
              <a:rPr lang="en-CA"/>
              <a:t>, </a:t>
            </a:r>
            <a:r>
              <a:rPr lang="en-CA" i="1"/>
              <a:t>year)</a:t>
            </a:r>
          </a:p>
          <a:p>
            <a:r>
              <a:rPr lang="en-CA"/>
              <a:t>1 &lt;= day &lt;= 31</a:t>
            </a:r>
          </a:p>
          <a:p>
            <a:r>
              <a:rPr lang="en-CA"/>
              <a:t>1 &lt;= month &lt;= 12</a:t>
            </a:r>
          </a:p>
          <a:p>
            <a:r>
              <a:rPr lang="en-AU"/>
              <a:t>0 &lt;= year (an int)</a:t>
            </a:r>
          </a:p>
          <a:p>
            <a:pPr marL="0" indent="0">
              <a:buNone/>
            </a:pPr>
            <a:r>
              <a:rPr lang="en-AU"/>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9</a:t>
            </a:fld>
            <a:endParaRPr lang="en-AU"/>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4247317"/>
          </a:xfrm>
          <a:prstGeom prst="rect">
            <a:avLst/>
          </a:prstGeom>
          <a:noFill/>
          <a:ln>
            <a:solidFill>
              <a:srgbClr val="FF0000"/>
            </a:solidFill>
          </a:ln>
        </p:spPr>
        <p:txBody>
          <a:bodyPr wrap="square" rtlCol="0">
            <a:spAutoFit/>
          </a:bodyPr>
          <a:lstStyle/>
          <a:p>
            <a:r>
              <a:rPr lang="en-US">
                <a:latin typeface="Consolas" panose="020B0609020204030204" pitchFamily="49" charset="0"/>
              </a:rPr>
              <a:t>class Date {</a:t>
            </a:r>
          </a:p>
          <a:p>
            <a:r>
              <a:rPr lang="en-US">
                <a:latin typeface="Consolas" panose="020B0609020204030204" pitchFamily="49" charset="0"/>
              </a:rPr>
              <a:t>public:</a:t>
            </a:r>
          </a:p>
          <a:p>
            <a:r>
              <a:rPr lang="en-US">
                <a:latin typeface="Consolas" panose="020B0609020204030204" pitchFamily="49" charset="0"/>
              </a:rPr>
              <a:t>    int day;</a:t>
            </a:r>
            <a:br>
              <a:rPr lang="en-US">
                <a:latin typeface="Consolas" panose="020B0609020204030204" pitchFamily="49" charset="0"/>
              </a:rPr>
            </a:br>
            <a:r>
              <a:rPr lang="en-US">
                <a:latin typeface="Consolas" panose="020B0609020204030204" pitchFamily="49" charset="0"/>
              </a:rPr>
              <a:t>    int month;</a:t>
            </a:r>
            <a:br>
              <a:rPr lang="en-US">
                <a:latin typeface="Consolas" panose="020B0609020204030204" pitchFamily="49" charset="0"/>
              </a:rPr>
            </a:br>
            <a:r>
              <a:rPr lang="en-US">
                <a:latin typeface="Consolas" panose="020B0609020204030204" pitchFamily="49" charset="0"/>
              </a:rPr>
              <a:t>    int year;</a:t>
            </a:r>
            <a:br>
              <a:rPr lang="en-US">
                <a:latin typeface="Consolas" panose="020B0609020204030204" pitchFamily="49" charset="0"/>
              </a:rPr>
            </a:br>
            <a:endParaRPr lang="en-US">
              <a:latin typeface="Consolas" panose="020B0609020204030204" pitchFamily="49" charset="0"/>
            </a:endParaRPr>
          </a:p>
          <a:p>
            <a:r>
              <a:rPr lang="en-US">
                <a:latin typeface="Consolas" panose="020B0609020204030204" pitchFamily="49" charset="0"/>
              </a:rPr>
              <a:t>    bool </a:t>
            </a:r>
            <a:r>
              <a:rPr lang="en-US" err="1">
                <a:latin typeface="Consolas" panose="020B0609020204030204" pitchFamily="49" charset="0"/>
              </a:rPr>
              <a:t>is_valid</a:t>
            </a:r>
            <a:r>
              <a:rPr lang="en-US">
                <a:latin typeface="Consolas" panose="020B0609020204030204" pitchFamily="49" charset="0"/>
              </a:rPr>
              <a:t>() const </a:t>
            </a:r>
          </a:p>
          <a:p>
            <a:r>
              <a:rPr lang="en-US">
                <a:latin typeface="Consolas" panose="020B0609020204030204" pitchFamily="49" charset="0"/>
              </a:rPr>
              <a:t>    {</a:t>
            </a:r>
          </a:p>
          <a:p>
            <a:r>
              <a:rPr lang="en-US">
                <a:latin typeface="Consolas" panose="020B0609020204030204" pitchFamily="49" charset="0"/>
              </a:rPr>
              <a:t>        return 1 &lt;= day &amp;&amp; day &lt;= 31</a:t>
            </a:r>
          </a:p>
          <a:p>
            <a:r>
              <a:rPr lang="en-US">
                <a:latin typeface="Consolas" panose="020B0609020204030204" pitchFamily="49" charset="0"/>
              </a:rPr>
              <a:t>            &amp;&amp; 1 &lt;= month &amp;&amp; month &lt;= 12</a:t>
            </a:r>
          </a:p>
          <a:p>
            <a:r>
              <a:rPr lang="en-US">
                <a:latin typeface="Consolas" panose="020B0609020204030204" pitchFamily="49" charset="0"/>
              </a:rPr>
              <a:t>            &amp;&amp; 0 &lt;= year;</a:t>
            </a:r>
          </a:p>
          <a:p>
            <a:r>
              <a:rPr lang="en-US">
                <a:latin typeface="Consolas" panose="020B0609020204030204" pitchFamily="49" charset="0"/>
              </a:rPr>
              <a:t>    }</a:t>
            </a:r>
          </a:p>
          <a:p>
            <a:br>
              <a:rPr lang="en-US">
                <a:latin typeface="Consolas" panose="020B0609020204030204" pitchFamily="49" charset="0"/>
              </a:rPr>
            </a:br>
            <a:r>
              <a:rPr lang="en-US">
                <a:latin typeface="Consolas" panose="020B0609020204030204" pitchFamily="49" charset="0"/>
              </a:rPr>
              <a:t>    </a:t>
            </a:r>
            <a:r>
              <a:rPr lang="en-CA">
                <a:latin typeface="Consolas" panose="020B0609020204030204" pitchFamily="49" charset="0"/>
              </a:rPr>
              <a:t>// …</a:t>
            </a:r>
            <a:endParaRPr lang="en-US">
              <a:latin typeface="Consolas" panose="020B0609020204030204" pitchFamily="49" charset="0"/>
            </a:endParaRPr>
          </a:p>
          <a:p>
            <a:r>
              <a:rPr lang="en-US">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9081371" y="1825625"/>
            <a:ext cx="2535690" cy="1323439"/>
          </a:xfrm>
          <a:prstGeom prst="rect">
            <a:avLst/>
          </a:prstGeom>
          <a:solidFill>
            <a:schemeClr val="accent4">
              <a:lumMod val="40000"/>
              <a:lumOff val="60000"/>
            </a:schemeClr>
          </a:solidFill>
        </p:spPr>
        <p:txBody>
          <a:bodyPr wrap="square" rtlCol="0">
            <a:spAutoFit/>
          </a:bodyPr>
          <a:lstStyle/>
          <a:p>
            <a:pPr algn="ctr"/>
            <a:r>
              <a:rPr lang="en-CA" sz="1600" err="1">
                <a:latin typeface="Consolas" panose="020B0609020204030204" pitchFamily="49" charset="0"/>
              </a:rPr>
              <a:t>is_valid</a:t>
            </a:r>
            <a:r>
              <a:rPr lang="en-CA" sz="1600">
                <a:latin typeface="Consolas" panose="020B0609020204030204" pitchFamily="49" charset="0"/>
              </a:rPr>
              <a:t>()</a:t>
            </a:r>
            <a:r>
              <a:rPr lang="en-CA" sz="1600"/>
              <a:t> checks that the date is always valid. Useful for debugging, and dealing with real-world data that might have errors.</a:t>
            </a:r>
            <a:endParaRPr lang="en-CA" sz="1600" b="1"/>
          </a:p>
        </p:txBody>
      </p:sp>
      <p:sp>
        <p:nvSpPr>
          <p:cNvPr id="6" name="TextBox 5">
            <a:extLst>
              <a:ext uri="{FF2B5EF4-FFF2-40B4-BE49-F238E27FC236}">
                <a16:creationId xmlns:a16="http://schemas.microsoft.com/office/drawing/2014/main" id="{92299F3D-55E4-86E6-413E-310C828BDDCD}"/>
              </a:ext>
            </a:extLst>
          </p:cNvPr>
          <p:cNvSpPr txBox="1"/>
          <p:nvPr/>
        </p:nvSpPr>
        <p:spPr>
          <a:xfrm>
            <a:off x="4051304" y="5245507"/>
            <a:ext cx="2058444" cy="1384995"/>
          </a:xfrm>
          <a:prstGeom prst="rect">
            <a:avLst/>
          </a:prstGeom>
          <a:solidFill>
            <a:schemeClr val="accent4">
              <a:lumMod val="40000"/>
              <a:lumOff val="60000"/>
            </a:schemeClr>
          </a:solidFill>
        </p:spPr>
        <p:txBody>
          <a:bodyPr wrap="square" rtlCol="0">
            <a:spAutoFit/>
          </a:bodyPr>
          <a:lstStyle/>
          <a:p>
            <a:pPr algn="ctr"/>
            <a:r>
              <a:rPr lang="en-CA" sz="1200" b="1"/>
              <a:t>Aside</a:t>
            </a:r>
            <a:br>
              <a:rPr lang="en-CA" sz="1200" b="1"/>
            </a:br>
            <a:r>
              <a:rPr lang="en-CA" sz="1200" err="1">
                <a:latin typeface="Consolas" panose="020B0609020204030204" pitchFamily="49" charset="0"/>
              </a:rPr>
              <a:t>is_valid</a:t>
            </a:r>
            <a:r>
              <a:rPr lang="en-CA" sz="1200">
                <a:latin typeface="Consolas" panose="020B0609020204030204" pitchFamily="49" charset="0"/>
              </a:rPr>
              <a:t>()</a:t>
            </a:r>
            <a:r>
              <a:rPr lang="en-CA" sz="1200"/>
              <a:t> is </a:t>
            </a:r>
            <a:r>
              <a:rPr lang="en-CA" sz="1200" b="1"/>
              <a:t>not</a:t>
            </a:r>
            <a:r>
              <a:rPr lang="en-CA" sz="1200"/>
              <a:t> completely correct! It ignores the fact that some months have a different numbers of days. And it also ignores leap years. How would you fix it?</a:t>
            </a:r>
          </a:p>
        </p:txBody>
      </p:sp>
      <p:sp>
        <p:nvSpPr>
          <p:cNvPr id="10" name="TextBox 9">
            <a:extLst>
              <a:ext uri="{FF2B5EF4-FFF2-40B4-BE49-F238E27FC236}">
                <a16:creationId xmlns:a16="http://schemas.microsoft.com/office/drawing/2014/main" id="{7410DB44-B1CE-5817-42B9-E549FDACCECC}"/>
              </a:ext>
            </a:extLst>
          </p:cNvPr>
          <p:cNvSpPr txBox="1"/>
          <p:nvPr/>
        </p:nvSpPr>
        <p:spPr>
          <a:xfrm>
            <a:off x="6378128" y="5932533"/>
            <a:ext cx="5433502" cy="584775"/>
          </a:xfrm>
          <a:prstGeom prst="rect">
            <a:avLst/>
          </a:prstGeom>
          <a:noFill/>
          <a:ln>
            <a:solidFill>
              <a:srgbClr val="00B050"/>
            </a:solidFill>
          </a:ln>
        </p:spPr>
        <p:txBody>
          <a:bodyPr wrap="square" rtlCol="0">
            <a:spAutoFit/>
          </a:bodyPr>
          <a:lstStyle/>
          <a:p>
            <a:r>
              <a:rPr lang="en-US" sz="1600">
                <a:latin typeface="Consolas" panose="020B0609020204030204" pitchFamily="49" charset="0"/>
              </a:rPr>
              <a:t>Date d{15, 2, 2024};</a:t>
            </a:r>
            <a:br>
              <a:rPr lang="en-US" sz="1600">
                <a:latin typeface="Consolas" panose="020B0609020204030204" pitchFamily="49" charset="0"/>
              </a:rPr>
            </a:br>
            <a:r>
              <a:rPr lang="en-US" sz="1600">
                <a:latin typeface="Consolas" panose="020B0609020204030204" pitchFamily="49" charset="0"/>
              </a:rPr>
              <a:t>assert(</a:t>
            </a:r>
            <a:r>
              <a:rPr lang="en-US" sz="1600" err="1">
                <a:latin typeface="Consolas" panose="020B0609020204030204" pitchFamily="49" charset="0"/>
              </a:rPr>
              <a:t>d.is_valid</a:t>
            </a:r>
            <a:r>
              <a:rPr lang="en-US" sz="1600">
                <a:latin typeface="Consolas" panose="020B0609020204030204" pitchFamily="49" charset="0"/>
              </a:rPr>
              <a:t>());</a:t>
            </a:r>
          </a:p>
        </p:txBody>
      </p:sp>
    </p:spTree>
    <p:extLst>
      <p:ext uri="{BB962C8B-B14F-4D97-AF65-F5344CB8AC3E}">
        <p14:creationId xmlns:p14="http://schemas.microsoft.com/office/powerpoint/2010/main" val="1827292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8405</Words>
  <Application>Microsoft Office PowerPoint</Application>
  <PresentationFormat>Widescreen</PresentationFormat>
  <Paragraphs>894</Paragraphs>
  <Slides>58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Calibri Light</vt:lpstr>
      <vt:lpstr>Consolas</vt:lpstr>
      <vt:lpstr>Office Theme</vt:lpstr>
      <vt:lpstr>CMPT 135</vt:lpstr>
      <vt:lpstr>Object-oriented programming: dates</vt:lpstr>
      <vt:lpstr>Object-oriented programming:  members</vt:lpstr>
      <vt:lpstr>Object-oriented programming:  const methods</vt:lpstr>
      <vt:lpstr>Object-oriented programming:  const methods</vt:lpstr>
      <vt:lpstr>Object-oriented programming:  const methods</vt:lpstr>
      <vt:lpstr>What are some benefits of  using const?</vt:lpstr>
      <vt:lpstr>What are some benefits of  using const?</vt:lpstr>
      <vt:lpstr>Object-oriented programming: validity checking</vt:lpstr>
      <vt:lpstr>Object-oriented programming: constructors</vt:lpstr>
      <vt:lpstr>Object-oriented programming: constructors</vt:lpstr>
      <vt:lpstr>Object-oriented programming: constructors</vt:lpstr>
      <vt:lpstr>Object-oriented programming: constructors</vt:lpstr>
      <vt:lpstr>Object-oriented programming: constructors</vt:lpstr>
      <vt:lpstr>Object-oriented programming:  copy constructor</vt:lpstr>
      <vt:lpstr>Object-oriented programming: encapsulation</vt:lpstr>
      <vt:lpstr>Object-oriented programming: encapsulation</vt:lpstr>
      <vt:lpstr>Object-oriented programming: encapsulation</vt:lpstr>
      <vt:lpstr>Object-oriented programming: encapsulation</vt:lpstr>
      <vt:lpstr>Object-oriented programming: getters</vt:lpstr>
      <vt:lpstr>Object-oriented programming: getters</vt:lpstr>
      <vt:lpstr>Object-oriented programming: getters</vt:lpstr>
      <vt:lpstr>Object-oriented programming: getters</vt:lpstr>
      <vt:lpstr>Object-oriented programming: setters</vt:lpstr>
      <vt:lpstr>Object-oriented programming:  setters</vt:lpstr>
      <vt:lpstr>Object-oriented programming:  immutable objects</vt:lpstr>
      <vt:lpstr>Object-oriented programming:  immutable objects</vt:lpstr>
      <vt:lpstr>Recap of main OOP ideas so far</vt:lpstr>
      <vt:lpstr>Designing an (x, y) point class</vt:lpstr>
      <vt:lpstr>Designing an (x, y) point class</vt:lpstr>
      <vt:lpstr>Designing an (x, y) point class</vt:lpstr>
      <vt:lpstr>Designing an (x, y) point class</vt:lpstr>
      <vt:lpstr>Designing an (x, y) point class</vt:lpstr>
      <vt:lpstr>Designing an (x, y) point class</vt:lpstr>
      <vt:lpstr>Designing an (x, y) point class</vt:lpstr>
      <vt:lpstr>Designing an (x, y) point class</vt:lpstr>
      <vt:lpstr>Implementing an (x, y) point class</vt:lpstr>
      <vt:lpstr>Implementing an (x, y) point class</vt:lpstr>
      <vt:lpstr>Implementing an (x, y) point class</vt:lpstr>
      <vt:lpstr>Implementing an (x, y) point class</vt:lpstr>
      <vt:lpstr>Implementing an (x, y) point class</vt:lpstr>
      <vt:lpstr>Implementing an (x, y) point class</vt:lpstr>
      <vt:lpstr>Implementing an (x, y) point class</vt:lpstr>
      <vt:lpstr>Implementing an (x, y) point class</vt:lpstr>
      <vt:lpstr>Implementing an (x, y) point class</vt:lpstr>
      <vt:lpstr>Implementing an (x, y) point class</vt:lpstr>
      <vt:lpstr>Implementing an (x, y) point class</vt:lpstr>
      <vt:lpstr>Implementing an (x, y) point class</vt:lpstr>
      <vt:lpstr>Back to Free Store allocation</vt:lpstr>
      <vt:lpstr>Back to Free Store allocation</vt:lpstr>
      <vt:lpstr>Back to Free Store allocation</vt:lpstr>
      <vt:lpstr>Back to Free Store allocation</vt:lpstr>
      <vt:lpstr>Back to Free Store allocation</vt:lpstr>
      <vt:lpstr>Back to Free Store allocation</vt:lpstr>
      <vt:lpstr>Back to Free Store allocation</vt:lpstr>
      <vt:lpstr>Back to Free Store allocation</vt:lpstr>
      <vt:lpstr>Back to Free Store allocation</vt:lpstr>
      <vt:lpstr>RAII: Resource Acquisition is Initialization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CMPT 135</dc:title>
  <dc:creator>Toby Donaldson</dc:creator>
  <cp:lastModifiedBy>Toby Donaldson</cp:lastModifiedBy>
  <cp:revision>1</cp:revision>
  <cp:lastPrinted>2024-02-05T20:00:10Z</cp:lastPrinted>
  <dcterms:created xsi:type="dcterms:W3CDTF">2024-01-07T06:08:43Z</dcterms:created>
  <dcterms:modified xsi:type="dcterms:W3CDTF">2024-02-08T23:35:44Z</dcterms:modified>
</cp:coreProperties>
</file>