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337" r:id="rId4"/>
    <p:sldId id="336" r:id="rId5"/>
    <p:sldId id="340" r:id="rId6"/>
    <p:sldId id="338" r:id="rId7"/>
    <p:sldId id="341" r:id="rId8"/>
    <p:sldId id="339" r:id="rId9"/>
    <p:sldId id="311" r:id="rId10"/>
    <p:sldId id="313" r:id="rId11"/>
    <p:sldId id="314" r:id="rId12"/>
    <p:sldId id="315" r:id="rId13"/>
    <p:sldId id="327" r:id="rId14"/>
    <p:sldId id="316" r:id="rId15"/>
    <p:sldId id="317" r:id="rId16"/>
    <p:sldId id="318" r:id="rId17"/>
    <p:sldId id="320" r:id="rId18"/>
    <p:sldId id="321" r:id="rId19"/>
    <p:sldId id="322" r:id="rId20"/>
    <p:sldId id="319" r:id="rId21"/>
    <p:sldId id="323" r:id="rId22"/>
    <p:sldId id="324" r:id="rId23"/>
    <p:sldId id="325" r:id="rId24"/>
    <p:sldId id="328" r:id="rId25"/>
    <p:sldId id="329" r:id="rId26"/>
    <p:sldId id="330" r:id="rId27"/>
    <p:sldId id="331" r:id="rId28"/>
    <p:sldId id="332" r:id="rId29"/>
    <p:sldId id="334" r:id="rId30"/>
    <p:sldId id="335" r:id="rId31"/>
    <p:sldId id="333" r:id="rId32"/>
    <p:sldId id="342" r:id="rId33"/>
    <p:sldId id="344" r:id="rId34"/>
    <p:sldId id="346" r:id="rId35"/>
    <p:sldId id="343" r:id="rId36"/>
    <p:sldId id="345" r:id="rId3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7" id="{9F99B3AE-0FCE-45E7-A744-0FF04A3473EA}">
          <p14:sldIdLst>
            <p14:sldId id="256"/>
            <p14:sldId id="258"/>
            <p14:sldId id="337"/>
            <p14:sldId id="336"/>
            <p14:sldId id="340"/>
            <p14:sldId id="338"/>
            <p14:sldId id="341"/>
            <p14:sldId id="339"/>
            <p14:sldId id="311"/>
            <p14:sldId id="313"/>
            <p14:sldId id="314"/>
            <p14:sldId id="315"/>
            <p14:sldId id="327"/>
            <p14:sldId id="316"/>
            <p14:sldId id="317"/>
            <p14:sldId id="318"/>
            <p14:sldId id="320"/>
            <p14:sldId id="321"/>
            <p14:sldId id="322"/>
          </p14:sldIdLst>
        </p14:section>
        <p14:section name="Lecture 8" id="{A927C2FB-D3B0-4E71-87D6-B2EADB4C070B}">
          <p14:sldIdLst>
            <p14:sldId id="319"/>
            <p14:sldId id="323"/>
            <p14:sldId id="324"/>
            <p14:sldId id="325"/>
            <p14:sldId id="328"/>
            <p14:sldId id="329"/>
            <p14:sldId id="330"/>
            <p14:sldId id="331"/>
            <p14:sldId id="332"/>
            <p14:sldId id="334"/>
            <p14:sldId id="335"/>
            <p14:sldId id="333"/>
            <p14:sldId id="342"/>
            <p14:sldId id="344"/>
            <p14:sldId id="346"/>
            <p14:sldId id="343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AA65F-794E-4EB0-923A-9564B666AD00}" v="66" dt="2024-01-22T21:32:53.913"/>
    <p1510:client id="{F0E40FE0-2E57-4922-A8AA-5AFA101CC44A}" v="497" dt="2024-01-23T06:35:26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3T06:35:26.373" v="9689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3T06:33:28.109" v="9679" actId="21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3T06:28:46.012" v="9613" actId="113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3T06:35:26.373" v="9689"/>
        <pc:sldMkLst>
          <pc:docMk/>
          <pc:sldMk cId="2420018828" sldId="343"/>
        </pc:sldMkLst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add mod ord">
        <pc:chgData name="Toby Donaldson" userId="2e6e5431-bb17-4c41-9985-d39c50d83c73" providerId="ADAL" clId="{F0E40FE0-2E57-4922-A8AA-5AFA101CC44A}" dt="2024-01-23T06:34:11.192" v="9686" actId="21"/>
        <pc:sldMkLst>
          <pc:docMk/>
          <pc:sldMk cId="4198584431" sldId="344"/>
        </pc:sldMkLst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add">
        <pc:chgData name="Toby Donaldson" userId="2e6e5431-bb17-4c41-9985-d39c50d83c73" providerId="ADAL" clId="{F0E40FE0-2E57-4922-A8AA-5AFA101CC44A}" dt="2024-01-23T06:33:35.468" v="9680" actId="2890"/>
        <pc:sldMkLst>
          <pc:docMk/>
          <pc:sldMk cId="2301461008" sldId="345"/>
        </pc:sldMkLst>
      </pc:sldChg>
      <pc:sldChg chg="addSp delSp add mod">
        <pc:chgData name="Toby Donaldson" userId="2e6e5431-bb17-4c41-9985-d39c50d83c73" providerId="ADAL" clId="{F0E40FE0-2E57-4922-A8AA-5AFA101CC44A}" dt="2024-01-23T06:35:23.979" v="9688" actId="21"/>
        <pc:sldMkLst>
          <pc:docMk/>
          <pc:sldMk cId="1131807659" sldId="346"/>
        </pc:sldMkLst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3AFAA65F-794E-4EB0-923A-9564B666AD00}"/>
    <pc:docChg chg="custSel modSld addSection modSection">
      <pc:chgData name="Toby Donaldson" userId="2e6e5431-bb17-4c41-9985-d39c50d83c73" providerId="ADAL" clId="{3AFAA65F-794E-4EB0-923A-9564B666AD00}" dt="2024-01-22T21:32:53.913" v="65" actId="17846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10174443" sldId="322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34:02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25611 9203 911 0,'0'0'0'0,"0"0"0"0,0 0 0 0,0 0 0 15,-10-2 288-15,10 2-32 0,0 0 0 0,-15-1 0 16,15 1 256-16,-20 2 32 0,9-1 16 0,0 0 0 16,11-1 0-16,-18 6 0 0,18-6 0 0,-16 4 0 15,7-1-560-15,-1 1 0 0,-1-1 0 0,-1 2 0 16,0 0 0-16,-2 0 0 0,-3 2 0 0,3-2 0 16,-2 4 384-16,0-2 80 0,1 3 16 0,-1 1 0 15,2 0 288-15,2 1 48 0,-1 1 16 0,3-1 0 16,1 3 32-16,2 0 16 0,-1 1 0 0,1-1 0 15,7-15-112-15,-9 35 0 0,9-35-16 0,-12 37 0 16,6-15-368-16,-2-2-64 0,2 0 0 0,-2 3-16 0,-2 0-112 16,0 2-32-16,-1-1 0 0,-2 0 0 0,1 1 192 15,-1 1 32-15,-1 3 16 0,0-1 0 0,0-2 208 0,0-1 32 16,-1 0 16-16,2-3 0 0,2 1-144 0,0-2-48 16,0 0 0-16,-1-2 0 0,2 2-208 0,1-1-64 15,1 1 0-15,-3 0 0 0,3 3-192 0,-1-2 176 16,0 1-176-16,1-3 160 0,1 1-160 0,-1 1-224 15,2 2 48-15,-1-1 16 16,1 2-272-16,1-2-48 0,-1 3-16 0,2-1 0 0,0 0 256 0,2 1 48 16,0 1 16-16,0 1 0 0,1-1 176 0,-2 1 0 15,0 2 128-15,0-1-128 0,0 4 256 0,-1-1-32 16,-2 3 0-16,0-2 0 0,-2 3 144 0,0-2 16 16,0 2 16-16,-2 0 0 0,1-1 352 0,0 0 64 15,2-3 16-15,-1 0 0 0,2 1-32 0,-1-3 0 16,3 0 0-16,1-1 0 0,0 3-432 0,0-4-96 0,1 1-16 15,-2 0 0-15,2-4-256 0,0 2 0 0,-1 2 0 16,-1-3 0-16,1-1 192 0,0 2-192 0,-2 1 192 0,1 0-192 16,-2 0 224-16,1 3-64 0,-1-1-16 0,-1 4 0 15,2-1 64-15,-1-2 16 0,1 3 0 0,0-2 0 16,2-4 128-16,0 1 32 0,0-1 0 0,2-1 0 16,1 0-176-16,0 2-16 0,0 0-16 0,1 1 0 15,-1 0-176-15,-1 3 0 0,1 1-192 0,-2-2 192 16,0 4-304-16,-3-3 64 0,1 4 16 0,-3-1 0 15,1 1 224-15,-1 1 0 0,-1 3 0 0,-1-1 0 16,1 4 0-16,-2-3 256 0,3 4-48 0,1-6-16 16,-1-1 256-16,2-3 32 0,1 0 16 0,1-3 0 0,0-3-272 15,1 2-48-15,0-1-16 0,0 1 0 0,-1-1-416 0,1 5-96 16,0 1-16-16,0 0 0 0,0 1 16 0,-2 0 0 16,2-1 0-16,-1 0 0 0,-2 0 352 0,0 1 0 15,0 1 0-15,-1 1 0 0,2 0 0 0,0 1 0 16,0 4 0-16,0-4 0 0,0 2-256 0,0 0 80 15,1 0 16-15,-1-2 0 16,0-1-320-16,-1 3-64 0,1-1-16 0,-2 2 0 16,0 1 80-16,-2 3 16 0,0 1 0 0,-1 2 0 0,-1-1 464 0,0 5 0 15,-3 1-128-15,1 2 128 0,1 4 0 0,0-3 256 16,0 1-48-16,1-3-16 0,1-2 272 0,1-4 48 16,3 2 16-16,1-4 0 0,2-2-192 0,1 2-32 15,0-3-16-15,1 1 0 0,0-2-288 0,0 1 0 16,1 1 0-16,-1-1 0 0,0-2 0 0,0 4 0 0,0 2 0 0,-1 0 0 15,-2 2 0-15,1 0 0 0,0-1 0 0,-1 0 0 16,0 1 0-16,0-2 0 16,0 1 128-16,1 1-128 0,-2 1 352 0,0-4 16 0,0 0 0 15,2-6 0-15,0 0-208 0,1-3-32 0,1-2-128 0,0-1 192 16,1-1-192-16,2 0 0 0,2 2 0 0,0 1 0 16,2-2 0-16,0 1 0 0,-1-3-128 0,2 1 128 15,1-2 0-15,0 0 0 0,0 1 0 0,1-1 0 16,-1-3 0-16,0 1 0 0,2-2 0 0,-1 2 0 15,0 0 0-15,-1 1 0 0,2-2 0 0,0 0 0 16,2 0 0-16,-2 0 0 0,1-2 0 0,0 1 0 16,-2-3 0-16,0 1-128 0,3 3 128 0,-1-2 0 0,-1 0 0 15,0 2 0-15,-1 0 0 0,0 2 0 0,-1-1 0 16,1 0-128-16,-1 3 128 0,0-6 0 0,0 2 0 0,0-2 0 16,0-1 0-16,0 1 0 0,2 0 0 0,-1-2 0 15,1 1 0-15,2 0 0 0,-2-1 0 0,1-2 0 16,0 2 0-16,1-2 0 0,0 0 0 0,0-1 0 15,2 1 0-15,-2 0 0 0,1-1 0 0,0 0 0 16,1-1 0-16,-1 1 0 0,0-2 0 0,0-1 0 16,2 1 0-16,0-1 0 0,1 0 0 0,1-3 0 15,0 2 0-15,2-2 0 0,0-2 0 0,1 2 0 16,0 0 0-16,0 0 0 0,0-2 0 0,-1 0 0 16,0-2 0-16,0 2 0 0,2-4 0 0,1 1 0 15,1-1 0-15,0-1 0 0,-1 1-240 0,1-2 64 16,0 1 16-16,2-1 0 0,1 0-96 0,0 0-32 0,2-2 0 15,-1 1 0-15,1 0 288 0,-1-3 0 0,-28-5 0 16,53 14 0-16,-53-14 0 0,53 11 0 0,-53-11 0 0,58 10 0 16,-28-6 0-16,1 3-160 0,1-4 160 0,0 3-192 15,1-1 192-15,0 1 0 0,2 0-144 0,-1-3 144 16,1 4 0-16,-2-2 0 0,0 2 0 0,-2-2 0 16,1 3 0-16,1-4 0 0,0 2 0 0,2-2 0 15,1-3 0-15,1 1 0 0,4 0 0 0,-1-2 0 16,-1 1-144-16,-1 0 144 0,1 1 0 0,1 0 0 15,-2-1-208-15,0-1 64 0,2 1 16 0,1 0 0 16,1-1 128-16,0 1-160 0,3 2 160 0,-4-3-160 16,-2 2 160-16,-1 0 0 0,-1 0-144 0,1-1 144 15,0 2 0-15,2-1 0 0,1-1 0 0,3 1 0 0,1-1 0 16,2 0 0-16,0 4 0 0,-2 0 0 0,-2 1 0 0,1 1 0 16,-1-2 0-16,2 2 0 0,0-3 0 0,2 1 0 15,4-2 0-15,-1-1 0 0,-2 2 0 16,-1 0 0-16,1 0 0 0,-2-3 128 0,-4-2-128 0,5-2 0 15,2-2 0-15,0 1 0 0,1 1 0 0,-2 1 0 16,-1-1 0-16,-1 1 0 0,-1 1 0 0,-2 1 0 16,1 0-144-16,0-1 144 0,3 1 0 0,0 0 0 15,0 2 0-15,-3 2 0 0,-3-1 0 0,0 0 0 16,-1 0 0-16,0 0 0 0,0-3 0 0,0-2 0 16,3 1 0-16,2-2 0 0,1 1 0 0,-2 0 0 15,-2 2 0-15,-3 0 0 0,-1 0 0 0,1 0 0 16,-1 1 0-16,-1-2 0 0,3 0 0 0,0 0 0 0,2-3 0 15,-1 2 0-15,0 2 0 0,-1-2 0 0,0-1 0 0,0-4 0 16,1 1 0-16,1-3 0 0,1-3 0 0,3 0 0 16,1-3-144-16,1 2 144 0,0 2-208 0,-2 0 80 15,0 2-192-15,-2 0-16 0,-2 2-16 0,2 0 0 16,2 2 352-16,-2-2-176 0,3 2 176 0,-2-2-128 16,-4 2 128-16,-1 0 0 0,0 3 0 0,-4-2 0 15,0 2 0-15,-2 0 0 0,1 2 0 0,0 0 128 16,-2 4-128-16,2-3 0 0,-1 3 128 0,-1-2-128 15,-1 2 384-15,-1 0 16 0,1-1 0 0,-1 3 0 16,0-2 80-16,3-3 16 0,0 1 0 0,2 1 0 16,0-2-272-16,0-2-48 0,5-4-16 0,-1 3 0 15,0-2-160-15,-3-2 0 0,0 3 144 0,-1-3-144 16,0 2 0-16,0 0 0 0,-3 0 0 0,3 2 128 16,0 0-128-16,2 2 0 0,-2 0 0 0,1 2 0 0,-1 2 128 0,-2-1 0 15,-3 1 0-15,-3 1 0 0,1 1 320 0,-3-3 64 16,0 3 0-16,0-3 16 0,-2 0-208 0,2 1-64 15,1-1 0-15,0-1 0 0,2 1-256 0,1 1 128 16,2-2-128-16,0-1 0 0,0-1 0 0,-1 0 0 16,0 0 0-16,-1-2 0 0,2 0 0 0,-3-2 0 15,-2 2 0-15,-27 2 0 0,55-9 0 0,-55 9 0 16,57-8 0-16,-57 8 0 0,56-12 0 0,-56 12 0 16,53-11 0-16,-53 11 0 0,51-12 0 0,-51 12 0 15,44-17-128-15,-44 17 128 0,40-14 0 0,-40 14 0 16,37-14 0-16,-37 14 0 0,35-15 0 0,-35 15 0 15,0 0 0-15,43-29 0 0,-43 29 0 0,0 0 0 16,37-32 0-16,-37 32 0 0,0 0 0 0,39-38 0 0,-39 38 0 16,0 0 0-16,39-46 0 0,-39 46-144 0,0 0 144 0,42-48 0 15,-42 48-128-15,0 0 128 0,40-46-128 0,-40 46 128 16,0 0-224-16,29-41 32 0,-29 41 16 16,0 0 0-16,0 0 176 0,24-46-128 0,-24 46 128 0,0 0-128 15,0 0 128-15,0 0 0 0,15-56 0 0,-15 56 128 16,0 0-128-16,5-46 0 0,-5 46 0 0,0 0 0 15,2-62 0-15,-2 62 0 0,-2-50 0 0,2 50 0 16,-2-56 0-16,2 56 0 0,1-52 0 0,-1 52 0 16,5-48 0-16,-5 48 0 15,0 0 0-15,9-61 0 0,-9 61 0 0,0 0 0 0,8-62 0 0,-8 62 0 16,6-45 0-16,-6 45 0 0,8-44 0 0,-8 44 0 0,6-45 0 0,-6 45 0 16,2-45 0-16,-2 45 128 0,-2-41-128 0,2 41 144 15,-6-42-144-15,6 42 160 0,-8-36 96 0,8 36 32 16,-8-37 0-16,8 37 0 0,-5-40-32 0,5 40-16 15,-2-45 0-15,2 45 0 0,-1-47-240 0,1 47 128 16,0-50-128-16,0 50 0 0,0-60 0 0,0 60 128 16,-2-66-128-16,2 66 0 0,-2-67 0 0,2 67 0 15,-3-69 0-15,3 69 0 0,-4-66 0 0,4 66 0 16,2-69 0-16,-2 69 0 0,2-67 0 0,-2 67 0 16,0-70 0-16,0 70 0 0,-2-67 0 0,2 67 0 15,-5-61 0-15,5 61 0 0,-4-61 0 0,4 61 0 16,-3-63 0-16,3 63 0 0,2-61 0 0,-2 61 0 15,4-64 0-15,-4 64 0 16,6-67 0-16,-6 67 0 0,4-71 0 0,-4 71 0 0,3-72 0 0,-3 72 0 0,3-77 0 0,-3 77 0 16,2-82 0-16,-1 36 0 0,-1 0 0 0,0 1 0 15,0-1 0-15,-1 0 0 0,-1-1 0 0,2 1 0 16,-1 3 0-16,1-2 0 0,1 1-128 0,-1 0 128 16,1-2 0-16,-1-1 0 0,0 1 0 0,-1-1 0 15,-2 0 0-15,2 2-128 0,0-2 128 0,-1-2 0 16,-1 0-160-16,-2-4 160 0,2 1-128 0,-2 0 128 15,1 2-288-15,-1-2 32 0,2 4 0 0,0 0 0 16,-1 0 64-16,1-2 32 0,1 1 0 0,-3-2 0 16,2 3 160-16,0 0 0 0,-1 2-144 0,0-1 144 15,0 2-144-15,0 1 144 0,1-4-192 0,-2-5 192 16,1 2-192-16,-1-2 192 0,2 1-192 0,-2 3 192 16,1 3-192-16,0-2 192 0,0 0-192 0,0-3 192 15,0-1-272-15,2-1 48 0,1-2 16 0,1 2 0 16,1-2-176-16,2 1-48 15,2-1 0-15,1-6 0 0,1-1-160 0,1-2-48 0,2-2 0 0,0 6 0 16,-1 5-496-16,1-3-96 0,-1 0-32 0,-2-2 0 16,-2 0 224-16,-1 1 32 0,-2 6 16 0,-1 2 0 0,-1 3 752 0,-1 1 240 15,1 0 0-15,0-1-160 0,0 0 160 0,-1 0 0 16,1 0 0-16,0 1 0 0,-1 2 0 0,0 1 128 16,0 1-128-16,-2-4 0 0,2 2 0 0,-2-1 0 15,-1-1 0-15,-1 2 0 0,-2 0 0 0,-2 6 0 16,1 1 0-16,-2 2 0 0,-2 3 0 0,0 2 0 15,0-2 0-15,-2 1 128 0,1-2 384 0,1 2 64 16,-3-3 32-16,2 2 0 0,-1-2 256 0,2 4 48 0,0-1 16 16,-2-3 0-16,1 2-512 0,-2-2-96 0,0 3-32 15,-2-2 0-15,0 0-288 0,-1 0 0 0,1 3 0 0,-4-1 0 16,3-2 0-16,-5 4 0 0,1-1 0 0,-3 1 0 16,0-1 0-16,-3 3 0 0,0 1 0 0,-1 0 0 15,0 3 0-15,-2 0 0 0,-2-2 0 0,0 2 0 16,-2-1 160-16,-1 0-32 0,1 2 0 0,-2 0 0 15,0-1 0-15,-3 0 0 0,-1 0 0 0,-1 3 0 16,0 0-128-16,1 0 0 0,2-1 0 0,2 3 0 16,1-1 0-16,0-1-144 0,-1 2 144 0,0-3 0 15,-1 0-144-15,-4 0 144 0,0 2 0 0,-3-2-144 16,1 0 144-16,-2-1 0 0,1 3 0 0,-1 2 0 0,1-1 0 16,-3 1 0-16,0 1 0 0,-2 1 0 0,-1 1 0 0,2 2 0 15,-1 1 160-15,1 0-160 0,1-3 208 0,1-1-48 16,-1 2-16-16,-1 1 0 0,-1-1-144 0,-1 0 128 15,2-1-128-15,-1 2 128 0,1-1-128 0,-1 0 0 16,0-3 0-16,-2 0 0 0,1 2 0 0,-4-4 0 16,-1 1 0-16,2-3 0 0,0-2 0 0,2 3 0 15,2 0 0-15,-2-2 0 0,-1-2 0 0,-2 1-144 16,-3 3 144-16,2-1-160 0,3 1-32 0,-2 1 0 16,1 1 0-16,-4-2 0 0,-2 4 192 0,-4 2 0 15,-3 1-144-15,-1 3 144 0,0 1 0 0,-1 4 0 16,-2-1 0-16,-5 3 0 0,2 3 0 0,-1 0 0 15,2-1 144-15,-1 0-144 0,4-1 128 0,-4 2-128 16,0 0 128-16,1 0-128 0,4-2 128 0,-1-1-128 0,2 1 160 16,-2 1-160-16,-4-1 0 0,1 0 0 15,-2 0 0-15,1 2 0 0,3 1 0 0,-4 0 0 0,-3 3 0 0,1-2 0 16,4 3 0-16,0 0 0 0,0 5 0 0,-2 1 0 16,1 4 0-16,0-1 0 0,3 6 0 0,0-3 0 15,5 2 0-15,-2-2 0 0,-2 3 0 0,3-4 0 16,5 1 0-16,0-1-192 0,2-2 16 0,-2 4 0 31,-3-1-672-31,-1 3-144 0,-1-1-32 0,0 2 0 16,1 4-496-16,-2-1-96 0,-2 1-32 0,-6-3-4976 0,-2 2-992 0</inkml:trace>
  <inkml:trace contextRef="#ctx0" brushRef="#br0" timeOffset="2556.36">28435 10865 911 0</inkml:trace>
  <inkml:trace contextRef="#ctx0" brushRef="#br0" timeOffset="2691.37">28522 10874 6399 0,'0'0'576'0,"0"0"-576"0,0 0 0 0,0 0 0 16,0 0 128-16,0 0-128 0,0 0 0 0,0 0 0 15,0 0 0-15,0 0 128 0,-8-15-128 0,8 15 0 16,-12-7 0-16,12 7 0 0,-14-9 0 0,14 9 0 16,-19-9 0-16,19 9 0 0,-20-8-160 0,20 8 160 15,-23-10 0-15,23 10-192 0,-16-20 192 0</inkml:trace>
  <inkml:trace contextRef="#ctx0" brushRef="#br0" timeOffset="2942.03">28326 10782 6447 0,'-28'3'272'0,"28"-3"80"16,0 0-352-16,0 0 0 0,0 0 0 0,0 0 0 0,0 0 1152 16,-28 3 176-16,28-3 16 0,-29 5 16 0,29-5-224 0,-29 6-48 15,29-6-16-15,-21 9 0 0,21-9-496 0,0 0-80 16,0 0-32-16,-21 16 0 0,21-16-80 0,0 0 0 16,0 0-16-16,0 0 0 0,0 0 256 0,0 0 48 15,27 24 16-15,-27-24 0 0,25 7 320 0,-25-7 64 16,32 2 16-16,-32-2 0 0,38 2-336 0,-38-2-64 15,43-1-16-15,-21-1 0 0,2 2-160 0,-1-2-48 16,0 0 0-16,2-3 0 0,1 3-224 0,-1 0-48 16,2-1-16-16,0 1 0 0,-2-1-176 0,1 1 0 15,-1 0 0-15,-2-1-176 16,-1-1-208-16,-1 0-32 0,-1 3-16 0,-20 1 0 16,38-2-128-16,-38 2-16 0,32 0-16 0,-32 0 0 15,28 3-160-15,-28-3-16 0,0 0-16 0,29 9-9728 0</inkml:trace>
  <inkml:trace contextRef="#ctx0" brushRef="#br0" timeOffset="4974.85">28206 11763 1839 0,'0'0'160'16,"0"0"-160"-16,0 0 0 0,0 0 0 0,0 0 832 0,0 0 144 15,0 0 32-15,0 0 0 0,0 0 192 0,0 0 32 16,-6-14 16-16,6 14 0 0,0 0-960 0,0 0-288 16,2-15 128-16,-2 15-128 15,0 0-464-15,0 0-176 0,0 0-16 0,6-19-16 0,-6 19 672 0,0 0 304 16,0 0-32-16,5-16 0 0,-5 16 704 0,0 0 144 16,0 0 32-16,10-19 0 0,-10 19 160 0,0 0 32 15,0 0 16-15,19-14 0 0,-19 14-432 0,0 0-96 16,0 0 0-16,22-8-16 0,-22 8-608 0,0 0-208 15,0 0 144-15,0 0-144 0,0 0 0 0,25-2 0 16,-25 2-192-16,0 0 192 0,0 0 0 0,0 0 240 16,0 0-16-16,0 0 0 0,31 16 352 0,-31-16 80 0,0 0 16 15,36 9 0-15,-36-9-160 0,30 6-16 0,-30-6-16 0,35 4 0 16,-35-4-480-16,39 6 0 0,-39-6 0 0,41 4 0 16,-41-4 0-16,41 5 0 0,-41-5 0 0,44 4 0 15,-44-4 0-15,41 3 0 0,-41-3 0 0,38 1 0 31,-38-1-688-31,34 5-80 0,-34-5 0 0,25 2-9696 0</inkml:trace>
  <inkml:trace contextRef="#ctx0" brushRef="#br0" timeOffset="6442.46">25820 11720 4607 0,'0'0'400'0,"0"0"-400"16,0 0 0-16,0 0 0 0,0 0 848 0,0 0 96 16,0 0 16-16,-16-7 0 0,16 7-960 0,0 0-224 15,-20-4-32-15,20 4 0 16,-16-5-496-16,16 5-96 0,0 0-32 0,-21-3 0 15,21 3 224-15,-16-2 32 0,16 2 16 0,-17-3 0 0,17 3 800 0,-19-3 176 16,19 3 16-16,-16-2 16 0,16 2 496 0,0 0 112 16,-21-2 16-16,21 2 0 0,0 0 256 0,-17-2 48 0,17 2 16 0,0 0 0 15,-16-2-240-15,16 2-32 0,0 0-16 0,0 0 0 16,-15 0-256-16,15 0-48 0,0 0-16 0,0 0 0 16,0 0-160-16,0 0-48 0,0 0 0 0,0 0 0 15,0 0-208-15,0 0-64 0,0 0 0 0,0 0 0 16,0 0-128-16,34 16-128 0,-34-16 144 0,0 0-144 15,31 3 0-15,-31-3 0 0,0 0 0 0,43 3 0 16,-43-3 0-16,32 2 0 0,-32-2 0 0,36 1 144 16,-36-1 256-16,39 1 48 0,-39-1 16 0,45 0 0 15,-45 0-16-15,49 0-16 0,-49 0 0 0,53-2 0 16,-26-1-288-16,1 1-144 0,1 0 160 0,0 1-160 16,-1 0 0-16,1 0 0 0,1-1 0 0,0 2 0 15,-1 0 0-15,2 0 0 0,3 2 0 0,2-1-160 0,-1 0 160 16,1-1 0-16,-1 1 0 0,-1 0 0 15,0 0 0-15,-1-1 0 0,2-1 0 0,-3 1 128 0,2 0 0 16,0-1 16-16,1 1 0 0,0 0 0 0,1-1-144 0,1 1 160 16,-2 0-160-16,-1 0 160 0,1-1 192 0,-2 1 32 15,1-1 16-15,-2 1 0 0,-2 0 0 0,2 0 0 16,1 0 0-16,-1 0 0 0,0 0-240 0,0 0-160 16,0-2 192-16,-2 0-192 0,-2 0 0 0,-28 2 0 15,51-2 0-15,-51 2 0 0,42-2 0 0,-42 2 0 16,36-2 0-16,-36 2 0 0,33-2 0 0,-33 2 0 15,33-2 0-15,-33 2 0 0,31-3 0 0,-31 3 0 16,33-3 0-16,-33 3 0 0,35-1 0 0,-35 1 0 16,33-2 0-16,-33 2 0 0,30-2 0 0,-30 2 0 15,0 0 0-15,33-1 0 0,-33 1 0 0,0 0-144 16,0 0 144-16,0 0 0 0,0 0 0 0,0 0 0 16,0 0 0-16,0 0 0 0,0 0-272 0,0 0-80 0,0 0-16 15,0 0-11968-15</inkml:trace>
  <inkml:trace contextRef="#ctx0" brushRef="#br0" timeOffset="9539.34">29879 11588 911 0,'0'0'0'0,"-4"-8"0"0,4 8 0 0,0 0 0 16,0 0 688-16,-5-3 48 0,5 3 16 0,0 0 0 16,0 0 400-16,-12-5 96 0,12 5 16 0,0 0 0 15,-18-1-560-15,18 1-96 0,0 0-32 0,0 0 0 16,-20 4-576-16,20-4 0 0,0 0 0 0,0 0-192 15,0 0 192-15,0 0 0 0,-23 9 160 0,23-9-160 16,0 0 656-16,0 0 48 0,0 0 0 0,0 0 0 16,-25 12 32-16,25-12 16 0,0 0 0 0,0 0 0 15,0 0-336-15,0 0-64 0,0 0-16 0,-24 17 0 16,24-17-336-16,0 0 0 0,0 0 0 0,0 0 128 0,0 0-128 0,-25 15 0 16,25-15 0-16,0 0 128 0,0 0 96 0,0 0 32 15,0 0 0-15,0 0 0 0,0 0-256 0,0 0 128 16,0 0-128-16,0 0 0 0,0 0 128 0,0 0-128 15,0 0 0-15,0 0 0 0,0 0 304 0,0 0-48 16,0 0 0-16,0 0 0 0,0 0 496 0,12 39 80 16,-12-39 32-16,0 0 0 0,24 9 160 0,-13-7 48 15,1 3 0-15,3-3 0 0,-1 0-496 0,3 1-80 16,1-1-32-16,1 2 0 0,1-1-464 0,1-2 0 16,0 0 0-16,2 0 0 0,-1 0 0 0,0 0 176 15,3-1-176-15,-2 0 160 0,3 2 112 0,0-1 32 16,-1 1 0-16,0 0 0 0,2-1 16 0,-1 0 16 0,3-1 0 15,0 0 0-15,0 0-80 0,-2 0-32 16,-1 0 0-16,-3 0 0 16,-2-1-608-16,0 1-112 0,-2-1-16 0,-1 0-16 15,4 1-1360-15,0 0-272 0,3 1-48 0,1 0-16 16,4 0 592-16,4 5 112 0,4-2 32 0,1 1 0 0,2 4 1040 0,1-2 192 0</inkml:trace>
  <inkml:trace contextRef="#ctx0" brushRef="#br0" timeOffset="16980.7">20353 7464 9215 0,'-12'0'816'0,"4"0"-656"16,3 0-160-16,1 0 0 0,3 0 0 0,1 0-144 15,0 0 144-15,-1-1-208 16,0 0-368-16,-1 0-64 0,-1 0 0 0,0-2-16 0,0 2 656 0,-3-1 0 0,-1 2 0 16,1 0 0-16,-2 0 0 0,0 0 0 15,0 4 0-15,1-1 0 0,-2 0 0 0,-1 1 0 0,-1 1 0 0,0 0 0 16,0-1 528-16,0 4 208 0,0 1 32 0,-3-2 48 16,2 3-208-16,-1 0-32 0,1 2-16 0,-2-2 16 15,3 1-576-15,0 0 0 0,1 3 0 0,1-2-176 16,0 2 432-16,1-1 64 0,1-1 32 0,4 3 16 15,1 1 400-15,2-1 64 0,0 1 32 0,1 1 32 16,-1-17 16-16,6 33 16 0,-6-33 0 0,6 34 32 16,-6-34-192-16,9 35-48 0,-9-35 0 0,10 33 16 15,-10-33-400-15,10 28-80 0,-10-28 0 0,0 0 0 16,17 37-256-16,-17-37 0 0,0 0 0 0,16 34-128 16,-16-34 128-16,0 0 0 0,14 34 0 0,-14-34 0 15,7 26 448-15,-7-26 0 0,5 26 0 0,-5-26 32 0,7 24 0 16,-7-24 0-16,10 27 0 0,-10-27 16 0,0 0-304 0,27 40-48 15,-27-40-16-15,0 0 32 0,37 30-160 0,-37-30 0 16,0 0 0-16,38 24 0 0,-38-24 0 0,0 0 0 16,0 0 0-16,45 23 0 0,-45-23-128 0,0 0 128 15,0 0 0-15,42 25 0 0,-42-25 128 0,0 0 80 16,0 0 32-16,48 14 0 0,-48-14-16 0,0 0 0 16,48 0 0-16,-48 0 0 0,0 0-224 0,50-12 0 15,-50 12 0-15,0 0 0 0,48-16 0 0,-48 16 0 16,0 0 0-16,36-14 0 0,-36 14 240 0,0 0-48 15,0 0-16-15,36-15 0 0,-36 15 304 0,0 0 64 16,0 0 16-16,45-19 0 0,-45 19 0 0,0 0 0 0,40-16 0 0,-40 16 0 16,28-17-368-16,-28 17-64 0,24-17 0 15,-24 17-128-15,20-20 0 0,-20 20 0 0,14-18 0 0,-14 18 0 16,9-20 0-16,-7 10-144 0,-2 2 144 16,0-1-192-16,-2-1 192 0,-1-1 0 0,-2-1 160 0,-1 0-160 15,-1-1 256-15,-1 0-32 0,-1-1-16 0,-1 1 0 16,0 0 16-16,0-2 0 0,0 2 0 0,-1-1 0 15,0 1 80-15,0 1 16 0,0-3 0 0,-1 2 0 16,1-4-160-16,-1 3-32 0,-2-1 0 0,1-1 0 16,-2 1-128-16,-1 0 0 0,-1 0 0 0,-3-3 0 15,-1 2 0-15,-1-1-192 0,0-2 64 0,-1 4 128 16,-2-3-304-16,-2 2 64 0,1 2 16 0,-3-2 0 16,-2 1 48-16,-2-1 16 0,-3-3 0 0,-4 3 0 15,0 3-96-15,-2-1-32 0,-3 1 0 0,2 1 0 16,2 0-512-16,3-1-96 0,3 2-32 0,3 1 0 15,6 0-288-15,3 3-64 16,5 0-16-16,6-1-10528 0</inkml:trace>
  <inkml:trace contextRef="#ctx0" brushRef="#br0" timeOffset="26974.91">13229 5622 3679 0,'-4'-2'320'0,"2"2"-320"15,1-1 0-15,1 1 0 0,1 0 848 0,-1 0 112 0,1 0 0 0,-1 1 16 16,1-1-720-16,-1 2-256 0,0 2 144 0,-1 0-144 16,0-2 0-16,-2 4-144 0,-2-1 0 0,-1 0 0 15,-3 1-80-15,-1 0-16 0,-4 3 0 0,0 0 0 16,-2 0 240-16,0 0 0 0,-1 2-160 0,-1 0 160 16,1 1 400-16,0 0 160 0,1 3 16 0,-1-1 16 15,0 1 304-15,2 0 48 0,1-3 16 0,0 2 0 16,0 4-368-16,0-2-64 0,0-1-16 0,2 3 0 15,-1-1-288-15,-1 2-64 0,2-3-16 0,1 3 0 16,-2-3-144-16,-1 1 160 0,2 3-160 0,0-2 160 16,0 1 128-16,2-1 32 0,1 0 0 0,1 3 0 15,1 0 128-15,0-1 48 0,3 2 0 0,4-22 0 16,-6 46-48-16,6-46 0 0,-1 42 0 0,1-42 0 16,2 39 0-16,-2-39 0 0,0 0 0 0,10 51 0 15,-10-51 16-15,0 0 0 0,15 48 0 0,-15-48 0 0,0 0 0 0,21 43 0 16,-21-43 0-16,0 0 0 0,28 47-128 0,-28-47-16 15,0 0-16-15,33 46 0 0,-33-46-112 0,0 0 0 16,36 50-16-16,-36-50 0 0,0 0 16 0,36 47 0 16,-36-47 0-16,0 0 0 0,42 43 64 0,-42-43 32 15,0 0 0-15,49 31 0 0,-49-31 32 0,0 0 16 16,57 28 0-16,-57-28 0 0,41 16-144 0,-41-16-48 16,44 14 0-16,-44-14 0 0,44 11-144 0,-44-11 0 15,39 9 0-15,-39-9 128 0,0 0 0 0,54 7-128 16,-54-7 192-16,37 3-64 0,-37-3 112 0,36 1 16 15,-36-1 0-15,37 0 0 0,-37 0 0 0,36-4 16 16,-36 4 0-16,38-5 0 0,-20-2-272 0,1 3 128 0,0-5-128 0,-1 2 0 16,0-2 128-16,-1-1-128 0,-2-2 0 15,0 1 0-15,-2-1 368 0,-2-1-48 0,2 1 0 16,-3-2 0-16,0-2 64 0,-1-2 16 0,0 3 0 0,-2-4 0 16,1 1-144-16,-1-2-48 0,0 1 0 0,-1-1 0 15,0-2 32-15,-2-1 0 0,1 1 0 0,-1-2 0 16,0 3 128-16,-2-2 16 0,1-1 16 0,-2 0 0 15,0-1-128-15,-1 0-16 0,-1-1-16 0,-2-1 0 16,1 0-96-16,-2-2-16 0,1-1 0 0,0-2 0 16,-1 1 0-16,1-2-128 0,0 2 192 0,-2-2-64 15,2 0-128-15,-2 1 128 0,0 0-128 0,-1-1 128 16,-1 0-128-16,-1 2 0 0,-2-1 0 0,-3 2 0 16,0 0-128-16,-2 3 128 0,0 1-160 0,-2 5 160 0,-1 0-176 15,-2 6 176-15,-3 2-192 0,-6 3 192 16,-7 6-704-16,-12 5-16 0,-10 8-16 0,-15 9 0 15,-10 9-1504-15,-18 17-288 0,-12 11-64 0,-12 13-10672 16</inkml:trace>
  <inkml:trace contextRef="#ctx0" brushRef="#br0" timeOffset="35129.47">21620 7056 4607 0,'-3'0'400'0,"0"-1"-400"0,1 0 0 0,1 0 0 15,1 1 448-15,1 0 0 0,0-1 0 0,0-1 0 16,2-1-800-16,-1 0-160 0,1 1-16 0,-1-4-16 15,-1 1-144-15,1 2-16 0,-2-2-16 0,-2 1 0 0,0 0 448 0,1-3 80 16,-1 4 32-16,0-3 0 0,-1 3 576 0,1-2 112 16,-1 0 32-16,1 0 0 0,-2 0-128 0,1 0-32 15,1 1 0-15,-2-2 0 0,2 4-400 0,-2-1 0 16,-1-2 0-16,0 3 0 0,-1 0-160 0,0-1 160 16,2 0 0-16,-2 0-144 0,3 0 720 0,0 2 128 15,-1 0 48-15,2-1 0 0,1 1 80 0,1 0 32 16,-1-1 0-16,1 2 0 0,1 0-256 0,0-2-48 15,0 2-16-15,0 0 0 0,0 0-144 0,1-1-16 16,-1 1-16-16,-1 0 0 0,1 0 64 0,-1 0 16 16,0 0 0-16,0 1 0 0,1-1 32 0,0 2 16 15,0-2 0-15,0 2 0 0,3-2 160 0,-2 1 48 16,1-1 0-16,-3 0 0 0,0 0-96 0,0 0-16 16,0 0 0-16,33-1 0 0,-33 1-160 0,0 0-48 0,25-4 0 15,-25 4 0-15,16-2-256 0,-16 2-128 0,15-3 0 0,-15 3 128 16,17-3-128-16,-9-1 0 0,1 2 0 0,-9 2 0 15,19-5 0-15,-10 2 0 0,1 1 0 16,-1 1 0-16,0 0 320 0,-9 1 16 0,19 0 16 0,-19 0 0 16,0 0 144-16,34 0 16 0,-34 0 16 0,0 0 0 15,44 1-208-15,-44-1-32 0,38-1-16 0,-38 1 0 16,42-1-272-16,-18-2 0 0,0 1 0 0,0-2 0 16,-2 1 0-16,0 0 0 0,-1-1 0 0,1 0-144 15,-22 4 144-15,40-6 0 0,-21 1 0 0,0 3 0 16,1-2 144-16,-1 0 64 0,1 1 16 0,0 0 0 15,1 0 32-15,0 0 0 0,2 1 0 0,-23 2 0 16,46-2-256-16,-46 2 0 0,46-3 0 0,-46 3 0 0,44-2 0 16,-44 2 0-16,38-4 0 0,-38 4 0 0,32-1 0 0,-32 1 0 15,30-2 0-15,-30 2 0 0,30-1 0 0,-30 1-128 16,31-3 128-16,-31 3 0 0,29-5 0 0,-29 5 0 16,30-2 0-16,-30 2 0 0,29-3 0 0,-29 3 176 15,29-3-176-15,-29 3 160 0,28-1 32 0,-28 1 16 16,29 0 0-16,-29 0 0 0,29 0-208 0,-29 0 176 15,31 1-176-15,-31-1 160 0,31 1-160 0,-31-1-272 16,0 0 64-16,43 2 16 16,-43-2-832-16,0 0-144 0,0 0-48 0,45 13-10464 0</inkml:trace>
  <inkml:trace contextRef="#ctx0" brushRef="#br0" timeOffset="43674.97">14542 6468 17503 0,'-2'4'1552'0,"2"-4"-1232"0,0 0-320 0,0 0 0 31,0 0-880-31,0 0-224 0,0 0-48 0,0 0-16 16,0 0-880-16,1 32-192 0,-3-26-16 0,0-3-16 15,-2 0 1136-15,0-3 240 0,-1 1 32 0,0-2 16 0,-2 0 1872 0,2-1 368 0,-1 2 80 0,2-3 0 16,-1 2 416-16,2 0 80 0,-1 0 16 0,2-1 0 15,2 2-912-15,-1-1-176 0,1 1-48 0,1-2 0 16,3 1-624-16,-4 1-224 0,0 0 144 0,0 0-144 16,32-4 160-16,-32 4-160 0,26-8 192 0,-26 8-192 15,30-9 624-15,-30 9 16 0,32-10 0 0,-32 10 0 0,34-11-48 16,-19 4 0-16,-15 7 0 0,34-12 0 16,-18 8-32-16,1-3-16 0,1 0 0 0,0-1 0 0,-1-2-96 15,0 1-32-15,1 2 0 0,-1-4 0 0,-1 3-64 16,-2 1-16-16,2 0 0 0,-3-1 0 0,-13 8 96 0,25-6 16 15,-25 6 0-15,0 0 0 0,37-9 32 0,-37 9 16 16,0 0 0-16,39-3 0 0,-39 3-368 0,0 0-128 16,41-2 0-16,-41 2 144 0,32-4-432 0,-32 4-96 15,32-4 0-15,-32 4-16 0,31-1 160 0,-31 1 48 16,0 0 0-16,44 0 0 0,-44 0 192 0,0 0 256 16,48 6-48-16,-48-6-16 0,0 0 256 0,50 14 32 15,-50-14 16-15,0 0 0 0,58 21-112 0,-58-21-32 16,42 15 0-16,-42-15 0 0,39 14-128 0,-39-14-32 15,0 0 0-15,54 20 0 0,-54-20 0 0,0 0-16 16,49 19 0-16,-49-19 0 0,0 0 176 0,50 14 32 16,-50-14 16-16,0 0 0 0,53 16-16 0,-53-16-16 0,0 0 0 0,56 15 0 15,-56-15-96-15,0 0-16 0,58 14 0 0,-58-14 0 16,40 9-256-16,-40-9 0 0,40 6 0 0,-40-6-16640 16</inkml:trace>
  <inkml:trace contextRef="#ctx0" brushRef="#br0" timeOffset="77136.14">20446 7409 1839 0,'-9'-4'160'0,"2"2"-160"0,2 0 0 0,1 1 0 16,3-1 480-16,0 0 64 0,0 1 16 0,-2 0 0 0,-2-1-560 0,0-1 0 15,-3-3 0-15,0 4-144 0,-1 0-176 0,-1-2-16 16,0 2-16-16,-2 1 0 0,1 0 224 0,-3 1 128 15,3 0-160-15,0 0 160 0,-3 0 640 0,1 1 208 16,0 0 48-16,-2 2 16 0,1 0 48 0,-1 0 0 16,-2 0 0-16,2 3 0 0,-2-3-144 0,0 4-32 15,2-3 0-15,-1 4 0 0,0 0-448 0,1 1-80 16,-1-1-32-16,3-2 0 0,-1 3-224 0,2 0 0 16,1-1 0-16,0 0 0 0,0 2 0 0,1-1 128 15,0 0-128-15,1 0 192 0,1 2 304 0,0 0 48 16,1-2 16-16,1 1 0 0,-1-2 16 0,-1 3 16 15,1-1 0-15,0 0 0 0,1-2 48 0,-1 2 16 16,1 0 0-16,0 1 0 0,0-1-112 0,1 1-32 0,5-11 0 16,-10 20 0-16,10-20-240 0,-10 24-48 0,5-12-16 15,0 0 0-15,0 3 0 0,1-2 0 0,4-13 0 0,-7 24 0 16,7-24 112-16,-5 25 0 0,5-25 16 0,0 0 0 16,2 38-80-16,-2-38 0 0,0 0-16 0,13 38 0 15,-13-38-240-15,0 0 144 0,24 39-144 0,-24-39 128 16,0 0-128-16,30 37 160 0,-30-37-160 0,0 0 160 15,33 39-32-15,-33-39 0 0,0 0 0 0,34 34 0 16,-34-34 160-16,0 0 32 0,34 34 0 0,-34-34 0 16,0 0 80-16,34 36 32 0,-34-36 0 0,0 0 0 15,33 36-112-15,-33-36 0 0,0 0-16 0,40 35 0 16,-40-35-144-16,0 0-32 0,42 34 0 0,-42-34 0 0,0 0 192 16,43 30 16-16,-43-30 16 0,0 0 0 0,48 27-96 0,-48-27-32 15,0 0 0-15,49 17 0 0,-49-17-224 0,0 0 128 16,53 11-128-16,-53-11 0 0,0 0 0 0,50 1 0 15,-50-1 0-15,0 0 0 0,46-5 304 0,-46 5-48 16,30-7 0-16,-30 7 0 0,31-10 48 0,-31 10 0 16,37-12 0-16,-37 12 0 0,43-14-176 0,-19 6-128 15,2 1 192-15,1-2-192 0,0-1 0 0,-2 3 0 16,-25 7 0-16,46-17 0 0,-46 17 0 0,39-18 0 16,-39 18 0-16,34-20-144 0,-19 11 144 0,-2 1-128 15,-13 8 128-15,20-18-128 0,-20 18 128 0,16-13 0 16,-9 4 0-16,-2 2 0 0,0-2 224 0,-1 0 32 15,-1 3 0-15,0-4 0 0,-1 0 64 0,-1 0 0 16,0 1 16-16,-1-3 0 0,1 1-128 0,-1-1-16 0,0-1-16 16,0 0 0-16,0 1-176 0,-1-1 128 15,1 3-128-15,-3-5 128 0,0 3-128 0,1-3 0 0,-1 1 0 0,-2-1 0 16,0-1 0-16,-3 0 0 0,-1 3 0 0,-1-3-176 16,0-1 176-16,-2 2-208 0,-2-2 80 0,1 0 128 15,-2 2-128-15,1-2 128 0,-2-1 0 0,1-2 0 16,-2 2-224-16,0-3 32 0,-2 0 0 0,-1-1 0 15,-1-1-240 1,-2-2-32-16,-2 1-16 0,-1 2 0 0,0 0-384 16,-6 0-80-16,-2 4-16 0,-3-1 0 0,-4 7-672 15,-5 2-144-15,-6 5-16 0,-8 8-9920 0</inkml:trace>
  <inkml:trace contextRef="#ctx0" brushRef="#br0" timeOffset="78400.23">20385 8612 23039 0,'-4'-1'2048'0,"2"-2"-1648"0,1 2-400 0,1-2 0 0,0 3 144 0,0-3-144 16,-1-2 160-16,-4-4-160 15,0-3-512-15,-4-3-192 0,-2-1-32 0,-3 1-16 16,-3 2-496-16,0-1-96 0,-5 3-32 0,-2 1 0 0,-4 3 832 0,-1 1 160 16,0 1 48-16,0 0 0 0,2 4 752 0,1-1 160 15,2 4 16-15,-1 0 16 0,2 2 608 0,1 1 112 16,1 1 16-16,1 0 16 0,1 3-528 0,0 0-96 15,0 3-32-15,-1 0 0 0,3 2-448 0,-2-1-80 16,0 2-32-16,1 0 0 0,0 2 48 0,3-1 0 0,2-1 0 16,-2 3 0-16,3-2 160 0,0 3 32 0,0-2 16 0,2 1 0 15,1 0-16-15,1 1-16 0,0 0 0 16,0 1 0-16,2-2 80 0,-1 2 0 0,1-1 16 16,2-1 0-16,-1 0 128 0,2-2 32 0,1-2 0 0,1 1 0 15,1-15-112-15,2 29-32 0,-2-29 0 0,8 28 0 16,-8-28-256-16,0 0-48 0,21 39-16 0,-21-39 0 15,0 0-160-15,29 35 0 0,-29-35 0 0,0 0 0 16,37 35 0-16,-37-35 0 0,0 0 0 0,38 36 0 16,-38-36 0-16,0 0 0 0,36 43 0 0,-36-43 0 15,21 31 0-15,-21-31 0 0,17 37 0 0,-17-37 0 16,18 40 0-16,-18-40 0 0,17 42 0 0,-17-42 0 16,20 39 0-16,-20-39 0 0,25 35 0 0,-25-35 0 15,25 35 0-15,-25-35 0 0,30 34 0 0,-30-34 0 0,33 32 0 0,-33-32 0 16,36 30 0-16,-36-30 0 15,37 31 384-15,-37-31-16 0,41 26 0 0,-41-26 0 0,43 19 16 0,-43-19 16 16,46 16 0-16,-46-16 0 0,45 7-160 0,-45-7-48 16,0 0 0-16,59 9 0 0,-59-9-64 0,0 0-128 15,54 0 176-15,-54 0-176 0,0 0 176 0,54-3-176 16,-54 3 160-16,0 0-160 0,57-8 208 0,-57 8-48 16,40-10-16-16,-40 10 0 0,45-9-144 0,-45 9 128 15,47-14-128-15,-47 14 128 0,45-13-128 0,-45 13 0 16,42-14 0-16,-42 14 0 0,34-17 0 0,-34 17 0 15,29-20 0-15,-29 20 0 0,26-17 0 0,-26 17 0 16,22-21 0-16,-22 21 0 0,21-23 0 0,-9 9 0 16,-12 14 0-16,19-25 0 0,-11 12 0 0,0-2 0 15,1 0 176-15,-2 1-176 0,-1 1 128 0,-1-1-128 16,0-1 0-16,-2-2 0 0,0 2 0 0,-1-2 0 0,1-1 0 0,-2 3 0 16,1-2 0-16,0 1 0 0,1 0 0 15,-2-3 0-15,1 3 0 0,-1-3 0 0,0 5 0 0,-2-3 0 16,1 0 0-16,-3 3 0 0,0-2 0 0,-1 3 0 15,-2-3 0-15,0 2 0 0,-2 0 0 0,-1 2 0 16,-1-3 0-16,-1 2 0 0,0 1 0 0,-2-2 0 16,2 2 144-16,-1 0-16 0,0-1 0 0,0-1 0 15,1 1 32-15,0-2 0 0,1-2 0 0,-1-2 0 16,2 4-160-16,-2-4 0 0,1 2 144 0,-3-2-144 16,2 1 0-16,-1-1 0 0,-1 2 0 0,-3 0 0 15,2 1 0-15,-3 0 0 0,-2 2 0 0,0-2 0 16,-1 2 0-16,-3-1 0 0,-1 1 0 0,-1-2-128 0,1 0-64 15,-3 2 0-15,0-1 0 0,2 1 0 0,0 2-80 16,2 2-32-16,0-2 0 0,3 0 0 0,2 0 112 16,2-3 32-16,2 1 0 0,3 0 0 15,1 2-528-15,1-1-96 0,1 2-32 16,-1-2-9968-16,1 4-2000 0</inkml:trace>
  <inkml:trace contextRef="#ctx0" brushRef="#br0" timeOffset="83300.09">17876 11810 4607 0,'-2'-1'400'0,"-2"1"-400"16,2-1 0-16,0 1 0 0,0 0 512 0,-2-1 32 15,-1 0 0-15,-5-2 0 0,-3-1-160 0,-2 2-16 16,-1-2-16-16,0 2 0 0,2-1 0 0,0 1 0 15,3 2 0-15,1-2 0 0,0 1 64 0,0 1 16 16,2 3 0-16,-1-3 0 0,3 2 176 0,-2 2 32 16,1 1 16-16,1-2 0 0,-2 3 16 0,1-2 0 0,-1 3 0 0,0-2 0 15,1 4-112-15,-2-1-32 0,-1-1 0 0,0 1 0 16,-2 2-272-16,2-2-48 0,0 2-16 0,0 1 0 16,0-1 272-16,1 2 48 0,0 0 16 0,0 2 0 15,1-1 320-15,0 2 64 0,2-2 16 0,1 2 0 16,1-2-96-16,1 1 0 0,0 0-16 0,0-1 0 15,2 2-288-15,0 0-48 0,0-1-16 0,1-1 0 16,0 2-160-16,1-1-48 0,0 2 0 0,0-2 0 16,0 0 96-16,2-1 16 0,0 0 0 0,1 0 0 15,1-1 96-15,1 0 32 0,-1-1 0 0,3-1 0 16,0-1-48-16,2-3 0 0,0 1 0 0,-10-7 0 16,0 0-320-16,0 0-128 0,46 5 0 0,-46-5 0 15,0 0 0-15,0 0 0 0,49-12 0 0,-49 12 0 0,0 0 0 0,0 0 0 16,48-32 176-16,-48 32-176 0,0 0 256 0,36-42-64 15,-36 42-16-15,0 0 0 0,35-52-176 0,-35 52 0 16,21-41 0-16,-21 41 128 0,24-44-128 0,-24 44 0 16,22-48 0-16,-22 48 0 0,23-53 0 0,-23 53 0 15,25-54 0-15,-25 54 0 0,22-56-256 0,-22 56 80 16,22-55 16-16,-22 55 0 16,15-52-352-16,-10 27-80 0,-2 2-16 0,-1 0 0 15,-1 3-32-15,-1-4 0 0,-1 2 0 0,-1 1 0 0,-1 0 288 16,-1 4 48-16,1-3 16 0,0 4 0 0,-2 0 288 0,2 3 0 15,-2 2 0-15,2 1 0 0,0 1 160 0,0 2-160 16,0 0 160-16,1 0-160 0,-2 2 288 0,2 1-32 16,0-2-16-16,0 5 0 0,1-1-240 0,0 1 144 15,-2 1-144-15,1 0 128 0,1 2-128 0,-1-1 192 0,1 3-192 16,-2 2 192-16,2 3-64 0,-1-1 0 0,1 3 0 16,1 1 0-16,0 2 32 0,0 3 0 0,0 0 0 15,1 5 0-15,1 1 416 0,2-1 64 0,0 4 32 0,-1 1 0 16,2-2-16-16,-1 5 0 0,2-1 0 0,-2 4 0 15,2-2-224-15,-3 1-48 0,1 4-16 0,-1 0 0 16,-1 2-208-16,0 3-32 0,0 0-128 0,-2-1 192 16,1 0-32-16,-1-7-16 0,1 0 0 0,1-5 0 15,0-2-144-15,2-6 0 0,0-1 0 0,1-7 0 16,1-4-944-16,0-2-208 0,1-5-64 16,-7-1-14560-16</inkml:trace>
  <inkml:trace contextRef="#ctx0" brushRef="#br0" timeOffset="83879.53">18172 11991 10127 0,'-5'10'448'0,"2"-7"96"0,0 2-544 0,2-3 0 16,1-1 0-16,0-1 0 0,0 0 736 0,0 1 32 15,0 0 16-15,1-1 0 0,1 2-640 0,0 0-144 16,0-1 0-16,0 1 0 16,2-1-704-16,-1 0-128 0,0 2-16 0,1-2-16 0,-1 1 512 0,1 1 96 15,0-1 32-15,-1 2 0 0,3-3 1056 0,-2 2 224 0,3 1 32 0,-1-2 16 16,1-1 928-16,1 0 176 0,1-1 32 0,0-1 16 15,-9 1-176-15,0 0-32 0,0 0-16 0,0 0 0 16,55-11-624-16,-55 11-112 0,0 0-16 0,0 0-16 16,50-17-608-16,-50 17-112 0,0 0-32 0,0 0 0 15,45-32-368-15,-45 32-144 0,0 0 0 0,0 0 144 16,33-45-144-16,-33 45 0 0,0 0 0 0,16-38 0 16,-16 38-288-16,0 0 64 0,7-39 16 0,-5 27 0 15,-2 0-112-15,0-2-32 0,0 1 0 0,0-2 0 16,-3 3-32-16,1 0-16 0,-2 2 0 0,-3-2 0 0,0 1 128 15,-2 2 16-15,0 3 16 0,0 1 0 0,1 1 240 16,-3 0 0-16,0 3 0 0,-1 2 0 0,0 4 0 0,-1-1 192 16,1 4-48-16,0 3 0 0,0 3 64 0,1 1 16 15,-1 5 0-15,2 1 0 0,2 4-96 0,1 1 0 16,1 2-128-16,3 1 192 0,1 4 224 0,0 1 32 16,4-2 16-16,-1 0 0 0,2 4 240 0,1-2 64 15,3-1 0-15,2-4 0 0,1 1-256 0,2-5-32 16,2-3-16-16,-1-4 0 0,3-5-288 0,2-1-176 15,1-2 192-15,-19-10-192 16,43 9-672-16,-43-9-240 0,48 1-48 0,-48-1-16 16,46-12-1216-16,-46 12-240 0,0 0-64 0,60-35-10624 0</inkml:trace>
  <inkml:trace contextRef="#ctx0" brushRef="#br0" timeOffset="84177.37">18738 11914 20271 0,'-12'13'896'0,"3"-6"192"0,3 1-880 0,2-5-208 0,4 1 0 0,0-3 0 16,1 1 928-16,-1 0 144 0,3 4 16 0,1-1 16 0,3 2-752 15,4-3-160-15,-11-4-16 0,0 0-16 16,51 6-512-16,-51-6-96 0,48 2-32 0,-48-2 0 16,54 0-96-16,-54 0-32 0,53 1 0 0,-53-1 0 0,47 0 608 0,-47 0 0 15,0 0 144-15,60-4-16 0,-60 4-128 0,0 0 192 16,52-11-64-16,-52 11-6496 16,0 0-1312-16</inkml:trace>
  <inkml:trace contextRef="#ctx0" brushRef="#br0" timeOffset="84676.82">19542 11692 14735 0,'-5'7'1312'0,"2"-5"-1056"0,2-1-256 0,1-1 0 16,1 1 2064-16,-1 0 368 0,-2 5 64 0,0-1 0 16,-1 4-1360-16,1 0-288 0,0 1-48 0,0 0-16 15,2 1-1776 1,-1 1-352-16,0 0-80 0,-1 1-16 0,2 3-240 0,-2-1-48 0,1 2-16 0,0 2 0 16,-1 1 1248-16,-1-1 256 0,1 5 48 0,-1-2 16 15,1 1 1488-15,-2-1 288 0,2-1 64 0,-1-1 16 16,0 0-16-16,0-4 0 0,1-1 0 0,-1-2 0 15,0-2-768-15,1-2-176 0,-1 0-16 0,1-5-16 0,-1-1-688 16,0 0 0-16,1-2 0 0,-1-2 0 0,1 1-144 0,1-5-16 16,0 3 0-16,1-6 0 15,0 0-544-15,1-3-96 0,0-2-32 0,1-4 0 16,2 1-336-16,-1-5-80 0,-3 21-16 0,9-42 0 16,-4 17 144-16,-1 1 32 0,-4 24 0 0,10-48 0 0,-10 48 896 15,10-47 192-15,-10 47 0 0,11-49 0 0,-11 49 672 0,15-53 96 16,-15 53 32-16,17-49 0 0,-17 49-32 0,18-39-16 15,-18 39 0-15,0 0 0 0,31-40-352 0,-31 40-64 16,0 0-16-16,0 0 0 0,0 0 192 0,0 0 16 16,49-27 16-16,-49 27 0 0,0 0 320 0,0 0 64 15,35 12 16-15,-35-12 0 0,0 0-560 0,33 10-96 16,-33-10-32-16,0 0 0 16,36 8-1472-16,-36-8-320 0</inkml:trace>
  <inkml:trace contextRef="#ctx0" brushRef="#br0" timeOffset="85116.81">19981 11755 17503 0,'-6'13'1552'0,"1"-8"-1232"0,3-1-320 0,1-1 0 16,2-2 1904-16,0-1 320 0,2 0 64 0,-1 0 16 15,2 0-896-15,2-1-192 0,-6 1-16 0,0 0-16 16,0 0-1568-16,0 0-320 0,0 0-64 0,49-11-16 16,-49 11-640-16,0 0-128 0,0 0-32 0,0 0 0 0,0 0 1008 0,50-6 208 15,-50 6 48-15,0 0 0 0,0 0 1248 0,0 0 256 16,46 0 48-16,-46 0 16 0,0 0 288 0,0 0 64 16,0 0 16-16,0 0 0 0,49-14-752 0,-49 14-160 15,0 0-16-15,0 0-16 0,0 0-672 0,0 0 0 16,0 0-176-16,17-42 48 15,-22 32-416-15,0 0-80 0,-1-1-16 0,-2 0 0 16,1 0 160-16,-2 0 32 0,-3 1 0 0,2 3 0 0,0-1 256 0,1 5 48 16,1 1 16-16,-1 1 0 0,1 3 128 0,-1 0 192 15,2 6-32-15,0 0-16 0,2 2 336 0,2 3 64 16,1 4 16-16,2 1 0 0,2 4 32 0,0 0 16 16,1 1 0-16,2 0 0 0,0 3-288 0,2 0-64 0,0 0-16 0,0 1 0 15,2 0 16-15,1-3 0 0,0 1 0 0,2-4 0 16,1-1-256-16,1-4 0 0,4-1 0 15,1-2 0 1,1-4-880-16,-20-9-160 0,43 10-48 0,-43-10-8544 0,43-2-1712 0</inkml:trace>
  <inkml:trace contextRef="#ctx0" brushRef="#br0" timeOffset="85439.93">20909 11193 8287 0,'-10'1'736'0,"2"-1"-592"0,0 0-144 0,3 0 0 0,3 0 2656 0,-1 0 496 16,-1 0 112-16,-4 0 0 0,-4 0-816 0,-4 0-160 16,-2 1-48-16,-2 4 0 0,2-2-2016 0,2 2-416 15,-1 1-64-15,2 1-32 16,1 2-1152-16,0 2-224 0,2 2-64 0,0 1 0 15,2 4 848-15,-1 1 176 0,2 4 16 0,-1 4 16 0,2 4 1184 0,0 3 224 16,3 1 48-16,-1 5 16 0,3 1 720 0,-1 3 144 16,4 4 16-16,0 0 16 0,0-2-80 0,1-4-16 15,3 2 0-15,-1-5 0 0,0-1-704 0,3-2-160 16,1-2-32-16,-2-1 0 16,3-5-896-16,-2-3-176 0,-1-3-32 0,-1-1-16 15,-2-6-1664-15,-1-3-336 0,-3 0-64 0,-2-5-10256 0</inkml:trace>
  <inkml:trace contextRef="#ctx0" brushRef="#br0" timeOffset="85908.09">20478 11689 25791 0,'-1'18'1152'0,"1"-6"224"0,1-2-1104 0,0-1-272 0,2-3 0 0,0-1 0 16,1-1 1280-16,4 6 208 0,4 7 48 0,5 2 0 0,3 2-720 0,2-5-144 16,1-1-32-16,-1-4 0 0,3-1-640 0,-25-10 0 15,48 13-176-15,-48-13 48 16,49 10-112-16,-49-10-16 0,48 8 0 0,-48-8 0 0,49 2 256 0,-49-2 0 16,48-2 0-16,-48 2 0 0,46-9 352 0,-46 9 16 15,48-12 0-15,-48 12 0 0,49-16 32 0,-49 16 16 16,44-19 0-16,-44 19 0 0,0 0-144 0,54-31-16 15,-54 31-16-15,0 0 0 0,35-32-240 0,-35 32 144 16,0 0-144-16,0 0 128 0,22-46-128 0,-22 46 0 16,0 0 0-16,3-32 0 0,-4 21 0 0,-1 0 0 15,0 1 144-15,-2 1-144 0,1 0 176 0,-1 5-48 16,-1 0 0-16,-2 2 0 0,0 3-128 0,-1 3 0 16,-1-1 0-16,-1 7 0 0,0 0 0 0,0 3 0 15,0 1 0-15,1 1 0 0,1 6 0 0,0-1 0 0,4 2 0 16,0 0 128-16,3 5 352 0,2-1 64 0,2 2 16 0,1-3 0 15,0 4-240-15,3-3-32 0,0 1-16 0,0-6 0 16,3-3-96-16,0-4-32 0,2-1 0 0,0-5 0 16,-12-8-400-16,28 9-64 0,-28-9-32 0,0 0 0 31,50-9-1568-31,-50 9-320 0,0 0-64 0,55-36-12848 0</inkml:trace>
  <inkml:trace contextRef="#ctx0" brushRef="#br0" timeOffset="86601.82">21629 11635 17503 0,'2'4'768'0,"-1"-1"176"16,0 1-752-16,-1-1-192 0,0 0 0 0,0-2 0 0,1 2 1408 15,-1 4 256-15,0 2 64 0,0 4 0 0,-1 3-832 0,-1 3-176 16,-1-1-16-16,-2-1-16 0,2 1-560 16,-3 0-128-16,1 0 0 0,-1-3 0 0,-1 2 624 0,1 0 144 15,-2-2 16-15,1 3 16 0,-1-3 400 0,0 5 80 16,0 0 0-16,0 2 16 0,0 1-480 0,-1-3-112 15,1-3 0-15,2 2-16 0,-1-4-352 0,-1 0-64 16,3 1-16-16,-1-6 0 0,2 1-384 0,-1-2-96 16,3 0-16-16,1-5 0 15,0-1-160-15,-1 0-48 0,5-6 0 0,0-1 0 0,-3 4 160 0,0 0 32 16,0 0 0-16,23-49 0 16,-23 49-176-16,17-48-16 0,-17 48-16 0,17-56 0 15,-17 56-304-15,16-61-64 0,-16 61-16 0,14-59 0 0,-14 59 592 0,15-57 256 16,-15 57-192-16,15-60 192 0,-15 60 0 0,18-54 288 0,-18 54-32 0,22-48 0 15,-22 48 208-15,0 0 48 0,32-50 0 0,-32 50 0 16,0 0 0-16,0 0 16 0,0 0 0 0,0 0 0 16,44-24 256-16,-37 30 48 0,1-1 16 0,1 2 0 15,-1 0-288-15,0 3-64 0,3 0-16 0,-3 1 0 16,2-1-352-16,1 2-128 0,0 1 0 0,0 0 0 16,1 0 0-16,-1 1 0 0,0-1 0 0,2 2-160 15,-2-2 160-15,0-1-160 0,2-1 160 0,0 1-160 16,0-2 160-16,2 1 0 0,-1-2 0 0,2-4 0 15,-2 3 256-15,-14-8 48 0,31 10 0 0,-31-10 0 16,32 3 0-16,-32-3 0 0,0 0 0 0,42-8 0 16,-42 8-176-16,0 0-128 0,0 0 192 0,46-35-192 15,-46 35 0-15,0 0 0 0,0 0 0 0,23-49 0 0,-23 49-416 16,0 0 16-16,3-40 0 0,-5 25 0 16,-1 3-176-16,0 0-16 0,-2-1-16 0,0 2 0 0,-1 1 336 0,-1 0 64 15,2 6 16-15,-2-2 0 0,2 4 192 0,-2 3 0 16,0 3 0-16,0 2 0 0,2 2 0 0,-2 1 0 15,1 5 0-15,0 2 0 0,0-1 0 0,1 4 128 16,-1 3 16-16,2-3 0 0,-1 4 304 0,3-1 64 16,1 2 16-16,2-1 0 0,1 3 176 0,1 0 16 15,1-1 16-15,2 1 0 0,1 2-272 0,2-4-48 16,4 0-16-16,-1-6 0 0,3 2-160 0,2-7-48 16,2-1 0-16,2-5 0 0,1-1-192 0,-22-6-240 15,44 1 48-15,-44-1 16 16,0 0-528-16,66-25-128 0,-66 25 0 0,41-33-16 15,-41 33-1920-15,41-42-384 0,-41 42-80 0,36-50-10912 0</inkml:trace>
  <inkml:trace contextRef="#ctx0" brushRef="#br0" timeOffset="87052.31">22548 11666 1839 0,'0'1'0'0,"-1"-1"0"0,0 1 0 0,1 2 160 0,-1-2-160 0,1 0 0 0,-1 1 0 0,1 0 0 16,-2 5 832-16,-2 0 144 0,1 4 32 0,0 0 0 15,-1 1 976-15,0 1 192 0,0-1 32 0,0 1 16 16,1 3 432-16,-1-2 96 0,2 1 0 0,0-1 16 16,0 3-32-16,-2-1-16 0,3-1 0 0,-1 3 0 15,0-1-992-15,-1-1-192 0,1 4-32 0,0-1-16 0,0 0-848 16,-2 0-192-16,1-1-16 0,0-1-16 0,1-1-416 16,-1-3-256-16,2 1 48 0,0-3 0 15,2-1-496-15,-1-4-112 0,1-1-16 0,0-3 0 16,2 1 48-16,-1-5 0 0,1 2 0 15,1-3 0-15,-4 3 272 0,0 0 48 0,0 0 16 0,27-41 0 0,-27 41 448 16,0 0-144-16,32-58 144 0,-32 58 0 0,25-49 0 0,-25 49 0 16,27-54 0-16,-27 54 0 0,26-49 0 0,-26 49 0 15,27-51 0-15,-27 51 0 0,26-54 0 0,-26 54 0 16,27-51 0-16,-27 51 0 0,25-43 0 0,-25 43-128 16,0 0 128-16,27-45 0 0,-27 45 0 0,0 0-160 15,0 0 160-15,0 0 0 0,0 0 0 0,0 0 0 16,0 0 0-16,41-9 0 0,-37 17 192 0,2-1 80 0,-3 4 32 15,-1 0 0-15,1 1 80 0,-1 0 32 16,-1 1 0-16,-1 2 0 0,0 1-224 0,-1 0-64 0,-2 0 0 0,-2 2 0 16,1 0-128-16,-3 3 0 0,-1-1 0 0,0-1 0 15,-2 2-192-15,1-2-112 0,0-1-16 0,0 1-16 32,3-2-1248-32,-1 2-240 0,3-4-48 0,-1-1-11120 0</inkml:trace>
  <inkml:trace contextRef="#ctx0" brushRef="#br0" timeOffset="87428.77">23234 11638 25791 0,'-5'3'2304'0,"3"-3"-1856"16,1-2-448-16,2 0 0 0,-1-2 1216 0,0 0 128 15,-1 1 48-15,-3-5 0 16,0-2-1744-16,0 0-352 0,-2 1-64 0,-2 0 0 16,1 4-2496-16,-2 1-480 0,1 3-96 0,-4 3-32 15,1 4 1104-15,0 2 208 0,0 2 64 0,-1 4 0 0,0 1 3232 0,1 1 656 16,2 1 128-16,0 1 16 0,3 1 1744 0,0-1 352 15,1 2 64-15,1-2 16 0,3 3-672 0,1-2-128 0,2-1-32 16,3 1 0-16,3-1-1216 0,1 1-240 0,3-2-48 0,2-2-16 16,2 2-784-16,3-3-176 0,1 0-16 0,1-3-16 15,2 0-368-15,-1-1 0 0,2-3-192 0,-24-7 64 32,48 12-752-32,-48-12-144 0,51 9-16 0,-51-9-16 15,45 3-1696-15,-45-3-320 0</inkml:trace>
  <inkml:trace contextRef="#ctx0" brushRef="#br0" timeOffset="87908.06">23532 11683 23039 0,'-6'9'2048'0,"3"0"-1648"16,2-7-400-16,3-1 0 0,0-1 2816 0,0 3 464 16,2 3 112-16,0 4 0 0,3 1-1968 0,2-1-400 15,2-2-64-15,0-1-32 16,-11-7-1712-16,0 0-352 0,38 4-64 0,-38-4-16 16,0 0-1184-16,0 0-240 0,48-2-48 0,-48 2-16 15,0 0 1200-15,37 0 240 0,-37 0 48 0,0 0 16 0,0 0 1712 0,44-1 352 16,-44 1 64-16,0 0 16 0,0 0 496 0,0 0 96 15,47-19 32-15,-47 19 0 0,0 0-800 0,0 0-144 16,0 0-48-16,20-45 0 0,-20 45-576 0,-1-24-128 0,-1 12-32 0,-2-1 0 31,-1 2-608-31,-2-1-128 0,1 1-32 0,-3-1 0 16,-1 4 240-16,-1 2 48 0,-2 0 16 0,0 4 0 0,-1 2 480 0,1 1 144 0,0 5 0 0,-1 1 0 16,3 1 0-16,-1 5 0 0,2 1 128 0,0 1-128 15,1 3 768-15,2 2 48 0,0 2 16 0,1 3 0 16,0-1 320-16,3 5 80 0,-1 0 16 0,2 6 0 15,1-1 224-15,3 2 32 0,2 2 16 0,1 0 0 16,4 4-560-16,1-4-96 0,3-2-32 0,0-4 0 16,3 0-576-16,3-8-112 0,3-1-16 0,1-9-128 15,3-3-240-15,-26-11-144 0,56 1-48 0,-56-1-17696 16</inkml:trace>
  <inkml:trace contextRef="#ctx0" brushRef="#br0" timeOffset="88926.09">24274 11658 20271 0,'2'3'1792'0,"0"-3"-1424"16,0 0-368-16,0 0 0 0,0 0 544 0,0-1 32 15,1-1 16-15,-3 2 0 16,0 0-1584-16,0 0-320 0,0 0-64 0,0 0-16 16,0 0 464-16,0 0 96 0,0 0 0 0,0 0 16 0,0 0 1824 0,-5-25 352 0,-5 24 80 0,-1-2 16 15,-3 2 400-15,2 1 64 0,-2 0 32 0,0 0 0 16,-1 0-224-16,-1 0-64 0,0 0 0 0,0 2 0 16,2 3-624-16,-2 1-128 0,1 0-16 0,0 0-16 15,1 4-608-15,0 1-112 0,2 1-32 0,0 3 0 16,-1-1-128-16,3 4 0 0,0-1 0 0,1 3-176 15,2 1 32-15,0-1 0 0,0 3 0 0,2-1 0 16,0-1 144-16,2-1 0 0,1 1 0 0,2 0-128 16,0-4 128-16,1 2 224 0,2-2-48 0,0 1-16 15,3-4-160-15,0 0 192 0,0-2-192 0,2-1 192 16,1-2 0-16,1-4 0 0,2-1 0 0,-12-4 0 16,0 0 32-16,43-3 16 0,-43 3 0 0,0 0 0 15,52-35-240-15,-52 35 128 0,40-40-128 0,-40 40 0 0,41-56 0 16,-41 56 0-16,38-61 0 0,-38 61 0 0,32-63 0 0,-32 63 0 15,31-63 0-15,-31 63 0 0,27-71-160 0,-15 33 32 16,-2-1 0-16,-1-1 0 0,-2 1 128 0,-3-1-160 16,1 0 160-16,-2 2-160 0,-1 1 160 0,2 4 0 15,-3 1-144-15,0 0 144 0,-1 0-384 0,-1 4 0 16,1 28 0-16,-5-43 0 16,2 27-128-16,-3 3-16 0,1 7-16 0,-1 0 0 0,0 5 384 0,-1 1 160 15,0 2-128-15,0 4 128 0,1-1 448 0,0 5 160 16,2 1 32-16,0 3 16 0,1 1 0 0,1 6 0 15,2-2 0-15,-1 2 0 0,3 1-240 0,0 4-48 16,3 1-16-16,-1 0 0 0,3 1-208 0,-1 4-144 16,1 1 192-16,1 2-192 0,-1 6 0 0,-2 0 0 15,2 5 0-15,-3-1 0 0,0-5-176 0,-1 2 176 0,0-2-192 0,1-2 192 32,0 0-592-32,-1-3-16 0,-1-3 0 0,-1-2-10656 0,0 0-2112 0</inkml:trace>
  <inkml:trace contextRef="#ctx0" brushRef="#br0" timeOffset="90739.76">18682 12883 12895 0,'0'0'1152'0,"-6"-3"-928"0,6 3-224 0,0 0 0 15,0 0 1520-15,0 0 256 0,0 0 48 0,-6-9 16 16,6 9-960-16,-9-10-192 0,4 8-48 0,-1-2 0 31,6 4-1056-31,-10-6-224 0,5 4-32 0,-1 0-16 16,6 2 96-16,-8-7 16 0,8 7 0 0,0 0 0 0,-4-9 1040 0,4 9 224 0,0 0 32 0,0 0 16 16,0 0 640-16,0 0 128 0,0 0 32 0,0 0 0 15,0 0 0-15,0 0 0 0,0 0 0 0,0 0 0 16,0 0-592-16,0 0-112 0,0 0-32 0,40-6 0 15,-40 6-544-15,0 0-128 0,0 0 0 0,25 36-128 16,-25-36 0-16,14 26 0 0,-14-26 0 0,16 36 0 16,-16-36 128-16,16 45-128 0,-8-19 0 0,2 1 0 0,1 3 256 15,-1-1-64-15,3 3-16 0,-2 1 0 0,2-2 96 16,0 4 32-16,-1 1 0 0,0 0 0 0,0 0-48 0,1-3-16 16,-2-2 0-16,0 1 0 0,0-3-112 0,-2 1 0 15,-1-3-128-15,-1-3 192 0,-1 0-64 0,-6-24-128 16,11 39 176-16,-11-39-176 0,12 29 0 0,-12-29 0 15,0 0 0-15,0 0 0 16,19 24-672-16,-19-24-192 0,0 0-32 0,0 0-14944 0</inkml:trace>
  <inkml:trace contextRef="#ctx0" brushRef="#br0" timeOffset="91055.51">19074 12858 29487 0,'0'0'2624'0,"0"0"-2112"0,0 0-512 0,0 0 0 15,0 0 1504-15,0 0 192 0,0 0 32 0,0 0 16 16,0 0-1104-16,-3 20-240 0,3-20-32 0,-8 8-16 16,0-1-912-16,-1-1-176 0,-2 2-32 0,-2 2-16 15,-2 0-624-15,-1 4-128 0,-3 0-32 0,-1 1 0 16,-1 3 608-16,0-2 128 0,1 3 32 0,-1 0 0 15,0 5 1216-15,-2 2 240 0,2 6 48 0,-1-1 16 16,1 2 496-16,1 4 112 0,-2 3 16 0,3-1 0 16,2-1-544-16,-1 5-96 0,0 0-32 0,0 2 0 0,2-1-176 15,0-2-48-15,0 0 0 0,0-4 0 0,3-2-448 0,0-7 0 16,3-4 0-16,0-6 0 16,3-8-1600-16,7-11-192 0,-10 5-64 0,10-5-12688 15</inkml:trace>
  <inkml:trace contextRef="#ctx0" brushRef="#br0" timeOffset="91300.53">18488 13232 7887 0,'-5'-17'160'0,"0"6"32"0,1 1 16 0,4 10 48 0,-5-10-256 0,5 10 0 16,0 0 0-16,-5-10 0 0,5 10 1968 0,-8-13 336 16,8 13 80-16,-4-13 16 0,4 13-848 0,0 0-160 15,0 0-48-15,0 0 0 0,0 0-384 0,0 0-64 16,45 8-32-16,-45-8 0 0,0 0 880 0,48 13 176 15,-48-13 48-15,41 9 0 0,-41-9 32 0,46 8 16 0,-46-8 0 0,55 8 0 16,-55-8-1056-16,60 4-192 0,-60-4-64 0,64 7 0 16,-64-7-464-16,66 5-112 0,-66-5 0 0,63 7-128 15,-63-7 0-15,56 7 0 0,-56-7-192 0,52 5 48 32,-52-5-912-32,46-2-176 0,-46 2-48 0,46-7-15792 0</inkml:trace>
  <inkml:trace contextRef="#ctx0" brushRef="#br0" timeOffset="91582.97">19620 12955 15663 0,'0'0'688'0,"0"0"144"0,0 0-656 0,0 0-176 0,0 0 0 0,0 0 0 0,26-21 384 0,-26 21 32 16,0 0 16-16,0 0 0 15,0 0-880-15,0 0-192 0,0 0-16 0,0 0-16 16,0 0-224-16,12 40-64 0,-23-22 0 0,0 5 0 0,0 2 1696 0,-2 2 336 15,1 5 64-15,-1 2 16 0,0 4 1200 0,1 1 240 16,0 4 48-16,-1 1 16 0,2 4-288 0,-2 4-48 16,0 2-16-16,-1 5 0 0,1 0-880 0,-1 3-176 15,0 1-32-15,0 3-16 0,0-1-896 0,-1-5-176 16,3-6-128-16,0-2 144 0,1-5-336 0,0-7-64 16,-1-1 0-16,3-6-16 0,1 0 128 0,1-11 144 0,4-5-208 15,-1-6 80 1,4-11-720-16,0 0-144 0,0 0-32 0,0 0-9200 0,0 0-1840 0</inkml:trace>
  <inkml:trace contextRef="#ctx0" brushRef="#br0" timeOffset="91908.02">19657 12989 15663 0,'0'0'1392'0,"0"0"-1120"0,23-23-272 0,-23 23 0 16,0 0 3584-16,0 0 672 0,0 0 128 0,38-22 32 15,-38 22-1744-15,49-23-352 0,-49 23-64 0,63-22-16 16,-63 22-1520-16,56-10-304 0,-56 10-64 0,47-3-16 16,-47 3-336-16,43 9 0 0,-43-9 0 0,37 13 0 0,-37-13 0 0,33 24 128 15,-33-24-128-15,32 27 0 0,-32-27 176 0,30 32-48 16,-30-32 0-16,27 39 0 0,-14-16-128 0,-3 1 192 16,0 0-192-16,-2 2 192 0,0 0-192 0,-4 0 0 15,1 0 0-15,-4 0 0 0,-2 1 0 0,-3-4-192 16,0-1 64-16,-5-4 128 0,-1 1-192 0,-5-4 192 15,-1-2-160-15,-7-2 160 0,-4 0 0 0,-3-3 0 16,-4-3 0-16,-4 0 0 0,-2 0 0 0,-3-4 0 16,-1 1 0-16,-2-2 0 0,-1 0 192 0,2-1-192 15,1 0 192-15,6 1-192 0,3-1-192 0,5 1-128 16,7 0-48-16,5 0-17744 0</inkml:trace>
  <inkml:trace contextRef="#ctx0" brushRef="#br0" timeOffset="115636.09">28680 12493 16575 0,'0'0'1472'0,"-19"4"-1168"0,19-4-304 0,0 0 0 15,0 0 448-15,-12 1 16 0,12-1 16 0,-20 2 0 0,4 1-704 0,-2 1-144 16,1-2-16-16,1 0-16 16,3 4-528-16,1-2-96 0,-1-1-32 0,1 4 0 15,1-2 480-15,-1 3 112 0,-2 1 16 0,1-1 0 0,-2 3 1392 0,0-1 272 16,0 2 64-16,1-1 16 0,0-1 256 0,0 1 48 15,1 0 16-15,-2 0 0 0,2 3-592 0,-2-2-112 16,2 0-16-16,-1 2-16 0,2-1-96 0,0 0-16 16,0 2 0-16,0 1 0 0,2-1 224 0,0 1 32 15,1 2 16-15,9-18 0 0,-15 33-288 0,15-33-64 16,-15 34-16-16,15-34 0 0,-11 32-272 0,11-32-48 16,-9 30-16-16,9-30 0 0,-5 32 176 0,5-32 16 15,-5 34 16-15,5-34 0 0,-4 30-96 0,4-30-32 16,-4 34 0-16,4-34 0 0,-3 32-176 0,3-32-48 15,1 31 0-15,-1-31 0 0,4 33-64 0,-4-33-128 0,11 31 176 16,-11-31-176-16,14 29 144 0,-14-29-144 16,19 30 0-16,-19-30 144 0,21 26-144 0,-21-26 0 0,0 0 0 0,43 26 0 15,-43-26 0-15,32 10 128 0,-32-10-128 0,40 5 0 16,-40-5 0-16,47 1 0 0,-47-1 0 0,55 1 0 16,-55-1 128-16,62-2-128 0,-27 2 128 0,1-1-128 15,-1-1 160-15,1-2-160 0,-1 1 192 0,-1-1-192 16,1 1 128-16,-1-2-128 0,2 2 0 0,-1 1 0 15,-1-1 0-15,2-2 0 0,0 3 0 0,-1-2 0 16,1-3 128-16,-2-2-128 0,-3 2 192 0,-1-4-192 16,-1 0 176-16,-1-4-176 0,-1 1 160 0,-3-3-160 15,-3 2 144-15,-2-6-144 0,-2 1 128 0,-4-3-128 16,-2 0 0-16,-5-3 0 0,-2 0 0 0,-3-1 0 0,-2 2 0 16,-3-3 0-16,-1 1 0 0,-3-1 0 0,-1 2 0 0,-1 1 0 15,-1-1 0-15,-3 0 0 0,0 1 0 0,-3 0 0 16,-1 0 0-16,-2 0 0 0,-1 4 0 0,-5-3 0 15,-2 2 128-15,-3 1-128 0,-2 3 0 0,-5-1 0 16,-1 5 0-16,-3-1 0 0,-2 4-224 0,-4 1 32 16,-1 1 0-16,-4 7 0 15,1 2-784-15,-10 5-160 0</inkml:trace>
  <inkml:trace contextRef="#ctx0" brushRef="#br0" timeOffset="116337.04">31005 13293 24879 0,'0'0'2208'16,"0"0"-1760"-16,0 0-448 0,-8-12 0 15,8 12-384-15,0 0-144 0,0 0-48 0,0-23 0 16,0 23 416-16,-4-29 160 0</inkml:trace>
  <inkml:trace contextRef="#ctx0" brushRef="#br0" timeOffset="116552.93">30945 13171 22111 0,'0'0'976'0,"0"0"208"0,0 0-944 0,0 0-240 15,0 0 0-15,0 0 0 0,0 0 1152 0,0 0 176 16,0 0 32-16,0 0 16 0,0 0-800 0,0 0-176 16,0 0-16-16,0 0-16 0,0 0-368 0,0 0 0 15,20-14 0-15,-20 14-192 0,0 0 192 0,31 1 0 16,-31-1 0-16,30 3 0 0,-30-3 0 0,38 1 304 15,-38-1-48-15,48 2-16 0,-20-2 272 0,0 0 48 16,3 0 16-16,2 0 0 0,-2 1-128 0,1-1-32 16,2 2 0-16,1-2 0 0,-1-2-160 0,2 0-48 15,4 0 0-15,2-2 0 0,5 0-208 0,0-1 0 0,2 3-192 16,-2 0 192 0,-3-2-640-16,-2 3-32 0,-1-1 0 0,-2 2 0 15,-3 0-608-15,-4 0-128 0</inkml:trace>
  <inkml:trace contextRef="#ctx0" brushRef="#br0" timeOffset="117674.14">28835 13179 21183 0,'0'0'1888'0,"-21"6"-1504"15,21-6-384-15,0 0 0 0,0 0 704 0,-14 2 80 16,14-2 16-16,-23 8 0 16,5-3-2016-16,-1 1-416 0,1 0-80 0,0 2-16 15,1-1-1072-15,2 0-208 0,-2 3-64 0,1 0 0 0,0 0 2288 0,-1-1 448 16,-1 2 80-16,0 1 32 0,1-2 1968 0,1 1 400 0,-2 0 80 0,0-1 16 16,0 2 112-16,1 1 16 0,-2 0 16 0,2 0 0 15,-1 1-496-15,0 0-96 0,1 3-32 0,0-1 0 16,0 0-912-16,1 3-176 0,1-2-32 15,2 2-16-15,2-2-624 0,0 2 0 0,1 1 0 0,1-1 0 16,1 2 0-16,-1-1 0 0,1 1 0 0,0 3 0 16,3-1 0-16,-2 2 0 0,2-1 0 0,-2 2-128 15,2-2 528-15,1 2 112 0,-1-1 32 0,4-2 0 16,0 2 368-16,2-5 80 0,0 2 16 0,-1-22 0 16,9 36-464-16,-9-36-96 0,16 35 0 0,-16-35-16 15,23 34-432-15,-23-34 0 0,29 29 128 0,-29-29-128 16,38 31 0-16,-38-31 0 0,45 29 0 0,-45-29 0 0,51 27 0 0,-51-27 0 15,60 26 160-15,-60-26-160 0,66 19 176 0,-30-10-176 16,0-3 160-16,0 0-160 0,-3-4 128 0,2-2-128 16,0 0 0-16,0-1 144 0,0-1-144 0,-1-3 0 15,-34 5 0-15,67-10 128 0,-67 10-128 0,66-16 0 16,-36 3 0-16,-30 13 0 0,56-27 0 0,-56 27 0 16,47-32 128-16,-47 32-128 0,42-29 0 0,-42 29 0 15,40-28 0-15,-40 28 0 0,41-32 160 0,-41 32 0 16,40-36 0-16,-40 36 0 0,40-42 176 0,-22 22 48 15,0-2 0-15,-5 0 0 0,-2-2-192 0,-4-1-16 16,-5-1-16-16,-5-2 0 0,-5-1-32 0,-5-1-128 16,-5-3 192-16,-2-1-64 0,-5 1-128 0,-3 2 0 15,-3-2-192-15,-5 4 192 0,-4 1-400 0,-6 6 32 16,-5 4 16-16,-9 6 0 16,-4 3-976-16,-6 8-192 0</inkml:trace>
  <inkml:trace contextRef="#ctx0" brushRef="#br0" timeOffset="118801.3">30697 14093 10127 0,'0'0'896'0,"0"0"-704"0,0 0-192 0,0 0 0 0,0 0 3072 0,0 0 592 16,0 0 112-16,0 0 32 0,0 0-2288 0,0 0-464 16,38-3-96-16,-38 3 0 15,31-5-1952-15,-31 5-384 0,32-7-80 0,-32 7-16 16,29-10 256-16,-29 10 64 0,27-7 0 0,-27 7 0 0,29-9 1024 0,-29 9 128 15,25-8 176-15,-25 8-48 0,27-3 1760 0,-27 3 352 16,0 0 64-16,36-3 0 0,-36 3 48 0,0 0 0 16,38 2 0-16,-38-2 0 0,31 3-1008 0,-31-3-208 15,45 9-48-15,-16-5 0 0,5 2-592 0,6-2-128 16,4-1-32-16,2 1 0 0,3 0-336 0,3-3 0 16,4-1 0-16,5-3-11872 15,5-6-2400-15</inkml:trace>
  <inkml:trace contextRef="#ctx0" brushRef="#br0" timeOffset="132424.87">25810 14533 11055 0,'-12'5'976'0,"12"-5"-784"0,-15 6-192 0,15-6 0 16,0 0 1632-16,0 0 288 0,-14 4 48 0,14-4 16 16,-14 6-336-16,14-6-64 0,-23 8-16 0,23-8 0 0,-21 10-1216 0,21-10-352 15,-21 7 144-15,21-7-144 16,-22 6-448-16,22-6-176 0,-25 7-16 0,12-3-16 0,-1-2 336 0,1 2 64 15,-1 0 0-15,0-1 16 0,-1 3 976 0,-1-1 192 16,-1 2 32-16,0-1 16 0,-2 1 304 0,0-1 64 16,0 3 16-16,-1-4 0 0,0 4-480 0,-2 0-112 15,3 0 0-15,0 0-16 0,3 0-496 0,2 1-80 16,14-10-32-16,-25 18 0 0,25-18-144 0,-17 18 0 16,17-18 0-16,-13 15 0 0,13-15 0 0,-11 17 0 15,11-17 0-15,0 0 0 0,-12 25 0 0,12-25 0 16,-8 20 144-16,8-20-16 0,-9 25 256 0,9-25 64 15,-8 31 16-15,8-31 0 0,-7 29 48 0,7-29 16 0,-3 32 0 16,3-32 0-16,1 29-176 0,-1-29-32 16,8 28-16-16,-8-28 0 0,0 0-304 0,20 38 160 0,-20-38-160 0,0 0 128 15,27 37-128-15,-27-37 0 0,0 0 0 0,25 34 0 16,-25-34 0-16,0 0 0 0,24 39-128 0,-24-39 128 16,14 26 0-16,-14-26 0 0,15 31 0 0,-15-31 0 15,16 29 176-15,-16-29 48 0,16 30 16 0,-16-30 0 16,19 29 32-16,-19-29 16 0,21 27 0 0,-21-27 0 15,26 29-160-15,-26-29-128 0,30 26 144 0,-30-26-144 16,37 24 0-16,-37-24 128 0,40 22-128 0,-40-22 0 16,43 19 0-16,-43-19 176 0,44 14-176 0,-44-14 160 15,47 11-160-15,-47-11 128 0,47 9-128 0,-47-9 128 0,46 5 0 16,-46-5-128-16,48 6 192 0,-48-6-64 0,49 5-128 16,-49-5 128-16,50 4-128 0,-50-4 128 0,48 4-128 0,-48-4 160 15,46 1-160-15,-46-1 160 0,48 0-160 0,-48 0 0 16,48 0 0-16,-48 0 0 0,49 0 0 0,-49 0 0 15,54 1 0-15,-54-1 0 0,59 0 0 0,-27 1 0 16,1-1 0-16,2-1 0 0,-3 1 0 0,1-2 0 16,-1-1 0-16,1 1 0 0,-2-1 0 0,1 1 0 15,2-1 0-15,-2 1 0 0,-32 2 0 0,61-4 0 16,-61 4 0-16,63-3 0 0,-31 2 0 0,1-1 0 16,0-1 144-16,-2-2-144 0,-1 3 0 0,1-1 144 15,-1 2-144-15,0-3 0 0,-1 3 128 0,-29 1-128 16,55-1 0-16,-55 1 0 0,53 1 0 0,-53-1 128 15,51 1-128-15,-51-1 0 0,48 4 176 0,-48-4-176 0,50 1 160 0,-50-1-160 16,45 0 128-16,-45 0-128 16,49-5 0-16,-49 5 144 0,52-5-144 0,-52 5 0 0,54-10 0 0,-54 10 0 15,50-12 0-15,-50 12 0 0,48-7 0 0,-48 7 0 16,46-7 0-16,-46 7 0 0,46-6 0 0,-46 6 0 16,43-5 0-16,-43 5 0 0,37 0 0 0,-37 0 128 15,35-1-128-15,-35 1 0 0,34-1 0 0,-34 1 0 16,30-3-160-16,-30 3 160 0,30-3-208 0,-30 3 80 15,30-3 128-15,-30 3-128 0,29-3 128 0,-29 3-128 16,28-3 128-16,-28 3 0 0,30-6 0 0,-30 6 0 16,0 0 0-16,41-7 0 0,-41 7 0 0,0 0 128 15,35-10-128-15,-35 10 192 0,0 0-64 0,28-13 0 16,-28 13-128-16,0 0 144 0,0 0-144 0,23-19 160 0,-23 19-160 16,0 0 0-16,0 0 0 0,17-23 0 0,-17 23 0 15,0 0 0-15,0 0-192 0,4-25 192 0,-4 25-160 16,0 0 160-16,-4-19 0 0,4 19-144 0,-9-16 144 15,9 16 144-15,-10-14-16 0,10 14-128 0,-13-16 224 0,13 16-64 16,-16-21-16-16,16 21 0 0,-15-16-144 0,15 16 0 16,-14-19 144-16,14 19-144 0,-15-23 0 0,15 23 0 15,-13-20 0-15,13 20-128 0,-12-22 0 0,12 22 0 16,-11-23 0-16,11 23 0 0,-12-25 128 0,12 25-192 16,-11-23 192-16,11 23-192 0,-12-25 192 0,12 25 0 15,-14-22 0-15,14 22 0 0,-18-20 0 0,18 20 224 16,-24-18-48-16,24 18-16 0,-25-20 0 0,9 10 0 15,-1-2 0-15,-1 0 0 0,-1 0-160 0,-2 0 0 16,-1-1 0-16,0 1 0 0,-2-1 0 0,0 0 0 0,-2 3-192 16,-1-1 192-16,0 1-192 0,-1-2 192 0,-1 1-192 15,0 0 192-15,3 1-144 0,-3 0 144 0,0-2 0 16,-2 3 0-16,2 4 0 0,-1-4 0 0,-3 4 0 0,-4-1 0 16,-2 2 0-16,-2 0 0 0,0-2 0 0,-1 3 0 15,-1 0 0-15,-3-2 0 0,0 3 0 0,0 0 0 16,1-1-128-16,-2 0 128 0,0 1 0 0,-1 0 0 15,0-5-192-15,-1 1 64 0,0 0 128 0,-1 1-208 16,2 0 80-16,-2-1 128 0,-1 1-208 0,-3-1 80 16,0 1 128-16,-2-2-160 0,-1 2 160 0,-1-3-160 15,0 4 160-15,-5-5-160 0,-4 1 160 0,-5 3-160 16,-4-2-352-16,-4 4-80 16,-1-1-16-16,-9 4 0 0,-9 2-1488 0,-7 7-288 0</inkml:trace>
  <inkml:trace contextRef="#ctx0" brushRef="#br0" timeOffset="135631.81">21507 7804 13823 0,'-10'10'1216'0,"3"-6"-960"0,2 3-256 0,5-7 0 16,-6 6 592-16,6-6 80 0,0 0 16 0,-5 8 0 16,0 0 48-16,0-2 16 0,0 3 0 0,1-3 0 15,0 1-560-15,4-7-192 0,0 0 0 0,0 0 144 16,0 0-144-16,0 0 0 0,0 0-160 0,0 0 160 16,36 25 176-16,-36-25 128 0,0 0 16 0,0 0 16 15,39 16 784-15,-39-16 160 0,0 0 16 0,33 24 16 16,-33-24 128-16,0 0 32 0,34 36 0 0,-34-36 0 15,27 29-288-15,-27-29-48 0,31 29-16 0,-31-29 0 16,39 32-480-16,-39-32-80 0,48 33-32 0,-48-33 0 16,64 40-192-16,-24-23-32 0,6 3-16 0,4-5 0 0,5-1-160 15,0-1-128-15,5-1 192 0,-2-2-192 0,2 0 0 16,2-1 0-16,5-2-160 0,-1 2 160 16,-2-2-576-16,-2 1 0 0,-1 3 0 0,0 0 0 0,4 0 304 0,0 1 64 15,4 0 16-15,-4 3 0 0,-3 1 192 0,-3 0 0 16,0 0 192-16,-2 2-192 0,0-3 320 0,-2 1-32 15,-5 1-16-15,-3-5 0 0,-4 0-272 0,-4 0 128 16,-2 2-128-16,-37-14 0 16,60 25-384-16,-60-25-192 0,53 27-48 0,-53-27-14656 0</inkml:trace>
  <inkml:trace contextRef="#ctx0" brushRef="#br0" timeOffset="136959.17">23395 7179 6447 0,'-7'4'576'0,"1"-2"-576"0,2 0 0 0,4-2 0 16,0 0 944-16,0 0 80 0,0 0 0 0,-4 1 16 16,4-1-832-16,0 0-208 0,-5 2 0 0,0-2 0 15,1 1 0-15,-2 0 0 0,1 1-144 0,-3-2 144 16,0 2 432-16,-2-2 176 0,1 0 32 0,-2 0 16 16,0-2 864-16,-1 2 160 0,0-2 48 0,-1 2 0 15,-1 0-128-15,1 2-32 0,-1 0 0 0,0-1 0 16,1 1-592-16,-4 0-112 0,1 0-32 0,1 4 0 15,-1-3-448-15,2 5-80 0,-1-2-32 0,2 4 0 16,2 0-272-16,-1 1 0 0,3 0 128 0,2 2-128 16,1 1 576-16,3-1 64 0,3-13 16 0,1 26 0 15,-1-26-272-15,8 32-64 0,-8-32-16 0,14 34 0 0,-14-34-304 16,19 37 0-16,-19-37 128 0,18 40-128 0,-18-40 496 16,20 38 32-16,-20-38 16 0,20 45 0 0,-20-45 160 0,24 45 16 15,-24-45 16-15,23 41 0 0,-23-41-96 0,29 44 0 16,-29-44-16-16,34 39 0 0,-34-39-224 0,42 35-32 15,-42-35-16-15,47 25 0 0,-47-25-96 0,50 18-32 16,-50-18 0-16,55 15 0 0,-55-15-96 0,60 2 0 16,-60-2-128-16,64-8 192 0,-64 8-192 0,68-16 144 15,-32 5-144-15,2-2 128 0,0-1-128 0,-1-2 0 16,-1-1 0-16,-1-3 0 0,-1 1 0 0,0-2 0 16,-1-3 0-16,-2 1 0 0,1-1 0 0,-1 0 0 15,-1-2-160-15,0-1 160 0,-1-1-144 0,-2 3 144 16,-1-1-128-16,-3 2 128 0,-2 0 0 0,-3 1 0 15,-1-1 0-15,-2 1 0 0,-1-1 0 0,-3 4 0 16,-2-2 0-16,-2 1 0 0,-4 0-160 0,-2 3 160 0,-4-1-192 16,-4 2 192-16,-2-1-208 0,-5 3 64 0,-5-1 16 0,-7-1 0 15,-5 3 128-15,-8 1 0 0,-5 7 0 16,-7-1-128-16,-3 6-112 0,-2 0-16 0,1 1 0 0,-7-1 0 16,-5 0-32-16,-6-1-16 0,-7 2 0 0,1-1 0 31,1 1-496-31,-2 1-96 0,-3 5-32 0,-3 6-14992 0</inkml:trace>
  <inkml:trace contextRef="#ctx0" brushRef="#br0" timeOffset="160332.25">9294 14272 5519 0,'0'0'496'0,"-12"-1"-496"16,12 1 0-16,0 0 0 0,0 0 128 0,-9-3-128 15,1 1 0-15,-4 0 0 0,-3-2 144 0,-2 3-144 16,1-2 128-16,0 2-128 0,1 0 656 0,2 0 48 15,0-1 16-15,0 1 0 0,0 0 112 0,0-2 32 16,-1 3 0-16,1-2 0 0,1 1-224 0,-1 0-64 16,0 0 0-16,1 1 0 0,-1 1-48 0,2 1-16 15,-1 0 0-15,1 2 0 0,0 2-192 0,11-6-32 16,-20 14-16-16,8-7 0 0,12-7-48 0,-19 14-16 16,19-14 0-16,-19 16 0 0,19-16-208 0,-19 20 0 15,19-20 0-15,-17 18 0 0,17-18 144 0,-18 21-144 16,8-9 128-16,0 0-128 0,0 2 256 0,-2-1-48 15,2 1 0-15,-2 1 0 0,-1 1 112 0,-2-2 32 16,2 4 0-16,-2-2 0 0,0-1 144 0,-1 4 16 0,0-1 16 16,0 2 0-16,0 0 144 0,-1-2 32 0,2 2 0 15,0-2 0-15,2 2-48 0,1-2 0 0,0 1 0 16,2-1 0-16,0 2-224 0,1-1-48 0,0-1-16 0,2 3 0 16,0-3-368-16,0 2 144 0,1 0-144 0,6-20 0 15,-13 39 144-15,13-39-144 0,-10 37 0 0,10-37 144 16,-8 37 304-16,8-37 48 0,-5 37 16 0,5-37 0 15,-6 36 192-15,6-36 64 0,-3 35 0 0,3-35 0 16,-5 36-112-16,5-36-16 0,-3 38 0 0,3-38 0 16,-5 40-128-16,5-40-48 0,-4 41 0 0,4-41 0 15,-3 40-16-15,3-40 0 0,-2 46 0 0,2-46 0 0,2 44-80 0,-2-44-32 16,4 42 0-16,-4-42 0 16,7 46-80-16,-7-46 0 0,10 41-16 0,-10-41 0 15,11 43-96-15,-11-43-16 0,12 40 0 0,-12-40 0 0,13 39-128 16,-13-39 0-16,13 35 144 0,-13-35-144 0,14 34 0 0,-14-34 128 15,13 35-128-15,-13-35 0 0,13 33 0 0,-13-33 128 16,14 34-128-16,-14-34 0 0,13 31 0 0,-13-31 144 16,15 32-144-16,-15-32 0 0,17 28 128 0,-17-28-128 15,0 0 0-15,33 38 0 0,-33-38 0 0,0 0 0 16,42 32 0-16,-42-32 0 0,0 0 0 0,48 23 0 16,-48-23 0-16,0 0 0 0,50 21 0 0,-50-21 0 15,34 12 0-15,-34-12 0 0,0 0 0 0,50 16 0 16,-50-16 0-16,35 10 0 0,-35-10 144 0,33 6-144 15,-33-6 0-15,37 7 144 0,-37-7-144 0,40 2 128 16,-40-2-128-16,44-1 128 0,-44 1-128 0,47-4 0 0,-47 4 0 16,48-6 0-16,-48 6 0 0,51-9 0 0,-51 9 0 15,49-7 0-15,-49 7 0 0,48-12 0 0,-48 12 0 0,46-14 0 16,-46 14 0-16,46-17 0 0,-46 17 128 16,48-21-128-16,-48 21 0 0,50-21 0 0,-50 21 0 0,48-25 0 15,-48 25 0-15,51-28 0 0,-51 28 0 0,49-23 0 16,-49 23 0-16,48-19 0 0,-48 19 0 0,41-15 0 15,-41 15 0-15,37-12 0 0,-37 12 0 0,36-11 0 16,-36 11 0-16,32-13 160 0,-32 13-160 0,30-18 160 16,-30 18-160-16,28-16 128 0,-28 16-128 0,26-19 128 15,-26 19-128-15,25-18 0 0,-25 18 0 0,22-22 128 16,-22 22-128-16,21-26 0 0,-21 26 144 0,21-29-144 16,-21 29 0-16,22-30 128 0,-22 30-128 0,21-33 0 15,-21 33 0-15,16-33 0 0,-16 33 0 0,17-33 0 16,-17 33 0-16,16-36 0 0,-9 16 0 0,-1-1 0 0,1 1 0 15,0 0 0-15,-1-2 0 0,2 1 0 0,-1 1 128 0,1-3-128 16,-1-1 128-16,1 1-128 0,0 0 128 0,0-2-128 16,2-3 128-16,-1-2-128 0,0-3 0 0,-1 3 0 15,1 0 0-15,-3-1 128 0,0-3-128 0,-3 2 0 16,0 2 0-16,-1 0 0 0,-2 2 0 0,-2-2 0 16,0 0 0-16,0 2 0 0,-1 1 0 0,-1-2 0 15,2 1 0-15,-1-2 0 0,1 0 0 0,-1-4 0 16,1 1 0-16,-1 2 0 0,-1-2 0 0,0 0 0 15,-2 3 0-15,0-2 128 0,-3 4-128 0,-2-2 0 16,-3 3 128-16,-4 0-128 0,-1 0 0 0,-2-1 128 16,-3 2-128-16,-4 2 0 0,-2 1 0 0,-1 3 0 15,-1 0 0-15,-1 0-128 0,0 4 128 0,-4-3-128 16,-2 4 128-16,-4-1-128 0,-2 0 128 0,-5 1-160 0,-6 3 160 16,-3 2-160-16,-5 1-64 0,-6 2-16 0,-8 6 0 0,-10 7 0 31,-6 9-464-31,-12 13-80 0,-9 11-32 0,-12 18-17104 0</inkml:trace>
  <inkml:trace contextRef="#ctx0" brushRef="#br0" timeOffset="165148.81">16185 15855 3679 0,'0'0'320'0,"0"0"-320"0,0 0 0 0,0 0 0 16,0 0 1760-16,0 0 288 0,0 0 48 0,0 0 16 16,0 0-752-16,0 0-144 0,0 0-16 0,0 0-16 15,0 0-576-15,0 0-112 0,0 0-32 0,0 0 0 16,-6 21 192-16,6-21 48 0,0 0 0 0,-7 11 0 15,7-11-16-15,0 0 0 0,-7 12 0 0,7-12 0 16,0 0-112-16,0 0 0 0,0 0-16 0,1 31 0 16,-1-31 256-16,0 0 48 0,0 0 16 0,7 38 0 15,-7-38 48-15,1 27 16 0,-1-27 0 0,1 34 0 16,-1-34-224-16,-1 41-32 0,0-17-16 0,0 2 0 16,0 2-400-16,-2 0-80 0,2 0 0 0,-1 3-16 0,1-1-176 15,0 3 0-15,1 2 0 0,-1 0 0 0,1-1-144 0,-1 2 144 16,1 0 0-16,-2 1 0 0,2 2-144 0,-1-1 144 15,-1 5 0-15,-2-3-144 0,-1 1 144 0,0 0 0 16,0-3 0-16,0-4 0 16,0-7-448-16,1-2-128 0,-1-2 0 0,5-23-16 15,-5 33-880-15,5-33-160 0,-6 19-32 0,6-19-10592 16</inkml:trace>
  <inkml:trace contextRef="#ctx0" brushRef="#br0" timeOffset="165550.31">16232 15878 17503 0,'-8'1'1552'0,"8"-1"-1232"0,-9 2-320 0,9-2 0 15,0 0 2176-15,0 0 384 0,0 0 80 0,-11 5 16 16,11-5-1280-16,-9 3-256 0,9-3-48 0,0 0-16 15,0 0-848-15,0 0-208 0,0 0 0 0,0 0 0 32,43 18-304-32,-43-18-96 0,0 0-32 0,43 3 0 0,-43-3-64 15,0 0-16-15,46 4 0 0,-46-4 0 0,0 0 288 0,43 6 48 0,-43-6 16 0,0 0 0 16,47 9 160-16,-47-9 0 0,0 0 128 0,43 10-128 16,-43-10 288-16,0 0-16 0,0 0 0 0,40 19 0 15,-40-19-272-15,0 0 0 0,0 0 0 0,0 0 0 0,0 0 0 16,15 33 0-16,-15-33-144 0,0 0 144 0,0 0 0 0,-11 21 144 15,11-21 0-15,-13 16 0 0,13-16 224 0,-22 17 32 16,5-4 16-16,-2 1 0 0,-4 4-176 0,-1-1-48 16,-3 2 0-16,0-4 0 0,3-1-192 0,-4-1 128 15,-1-3-128-15,0 0 0 0,3-5-224 0,4-1-144 16,2-3-16-16,4-3-8480 16,4-2-1696-16</inkml:trace>
  <inkml:trace contextRef="#ctx0" brushRef="#br0" timeOffset="165944.03">17072 15659 8287 0,'0'0'736'0,"0"0"-592"15,-9 8-144-15,9-8 0 0,0 0 2112 16,0 0 384-16,0 0 64 0,0 0 32 0,-6 16-448 0,6-16-96 15,0 0 0-15,0 0-16 0,0 0-880 0,22 26-192 16,-22-26-16-16,0 0-16 0,39 8-576 0,-39-8-112 16,36 0-32-16,-36 0 0 0,39 1-208 0,-39-1 0 15,42-2 0-15,-42 2 0 0,46-5-256 0,-46 5-112 16,50-8-16-16,-50 8 0 16,52-13-416-16,-52 13-96 0,49-11 0 0,-49 11-16 15,44-11-624-15,-44 11-128 0</inkml:trace>
  <inkml:trace contextRef="#ctx0" brushRef="#br0" timeOffset="166132.22">16927 16022 21183 0,'0'0'944'0,"-17"14"192"0,17-14-912 0,0 0-224 0,0 0 0 0,0 0 0 16,0 0 640-16,0 0 96 0,0 0 16 0,0 0 0 15,0 0-592-15,33-4-160 0,-33 4 0 0,34-13 0 32,-34 13-704-32,41-17-192 0,-41 17-64 0,42-17 0 15,-42 17-1344-15,47-13-256 0</inkml:trace>
  <inkml:trace contextRef="#ctx0" brushRef="#br0" timeOffset="166457.69">17855 15647 6447 0,'0'0'576'0,"0"0"-576"15,0 0 0-15,0 0 0 0,0 0 1472 0,0 0 176 16,0 0 32-16,0 0 16 0,-5 23-864 0,5-23-160 16,0 0-32-16,0 0-16 0,38 22 464 0,-38-22 80 15,0 0 32-15,50 11 0 0,-50-11 160 0,37 5 48 0,-37-5 0 0,39 9 0 16,-39-9-480-16,38 7-96 0,-38-7 0 0,37 7-16 16,-37-7-32-16,36 5 0 0,-36-5 0 0,0 0 0 15,43 6-624-15,-43-6-160 0,0 0 0 0,33 1-8832 16,-33-1-1808-16</inkml:trace>
  <inkml:trace contextRef="#ctx0" brushRef="#br0" timeOffset="166691.21">17647 16015 29487 0,'0'0'1296'0,"0"0"288"0,0 0-1264 0,0 0-320 16,0 0 0-16,0 0 0 0,31-15 320 0,-31 15 16 16,34-16 0-16,-6 4 0 15,4-2-1120-15,3 1-240 0,0 1-32 0,0-1-16 16,1 2-1040-16,0 1-192 0,2-1-64 0,0 2 0 16,-1 4 592-16,-2-3 112 0,-2 4 32 0,-33 4-4880 15</inkml:trace>
  <inkml:trace contextRef="#ctx0" brushRef="#br0" timeOffset="167207.53">18532 15704 3679 0,'0'0'320'0,"0"0"-320"0,0 0 0 0,0 0 0 16,0 0 1552-16,0 0 240 0,0 0 64 0,0 0 0 16,-3 29-672-16,3-29-128 0,-7 31-32 0,7-31 0 15,-11 35-240-15,11-35-48 0,-15 39-16 0,7-18 0 16,1 1 304-16,-1 0 64 0,0 0 16 0,-1 0 0 0,1-2 208 0,0-2 32 15,8-18 16-15,-13 37 0 0,13-37-208 0,-12 33-64 16,12-33 0-16,-10 26 0 0,10-26-736 0,0 0-160 16,-8 21-16-16,8-21-16 15,0 0-544-15,0 0-96 0,0 0-32 0,0 0 0 0,13-22 192 0,-13 22 16 16,18-27 16-16,-7 7 0 0,4 1 672 0,-1-4 144 16,3-1 32-16,0-1 0 0,1-2-80 0,-2 0-16 15,2 1 0-15,-2 0 0 0,0 1-176 0,-1 2-32 16,0-1-16-16,-2 2 0 0,2 0-16 0,-2 3 0 15,0 1 0-15,-13 18 0 0,23-30-48 0,-23 30-16 16,14-19 0-16,-14 19 0 0,0 0-160 0,0 0 0 16,0 0 144-16,0 0-144 0,0 0 464 0,0 0 32 15,0 0 0-15,7 31 0 0,-7-31 64 0,-8 29 16 0,8-29 0 16,-14 46 0-16,6-20-208 0,-1 7-48 16,-2-2 0-16,0 4 0 0,-1-1-320 0,0 1 0 0,2-6 0 15,1 0 0-15,1-6-304 0,8-23-16 0,-10 39-16 16,10-39-10768-16,0 0-2144 0</inkml:trace>
  <inkml:trace contextRef="#ctx0" brushRef="#br0" timeOffset="167533.87">19014 15672 32255 0,'0'0'2864'15,"0"0"-2288"-15,-9 20-576 0,9-20 0 16,0 0 1328-16,0 0 144 0,0 0 48 0,-1 38 0 16,1-38-1680-16,-6 49-336 0,3-23-64 0,0 0-16 15,-2 1-1376-15,2-1-288 0,-2-2-48 0,5-24-16 16,-7 44 800-16,7-44 160 0,-9 40 16 0,9-40 16 0,-8 36 1312 0,8-36 0 16,-6 32 272-16,6-32-32 0,-3 29 1168 0,3-29 224 15,0 0 48-15,3 29 16 0,-3-29-160 0,0 0-48 16,0 0 0-16,0 0 0 0,32 10-800 0,-32-10-176 15,0 0-16-15,33-18-16 0,-33 18-304 0,28-26-176 16,-28 26 192-16,29-30-192 0,-14 10 0 0,-1-2 0 16,1 0 0-16,-2-4 0 15,-1-1-528-15,-1 0-176 0,-1-4-16 0,-1 2-16 16,0 0-1120-16,-1-1-208 0</inkml:trace>
  <inkml:trace contextRef="#ctx0" brushRef="#br0" timeOffset="167883.53">19657 15163 17503 0,'0'0'1552'16,"0"0"-1232"-16,0 0-320 0,0 0 0 0,0 0 1632 16,0 0 272-16,0 0 48 0,-2 26 16 0,2-26-1648 0,0 31-320 15,0-31 0-15,-3 41 0 16,3-41-880-16,-4 53-48 0,1-24-16 0,-1 4 0 0,-1 1 944 0,-1 1 144 16,-2 5 48-16,0 0 16 0,-2 4 1136 0,0-1 240 15,0 4 32-15,-1 2 16 0,0 5 304 0,1-2 64 16,0 0 16-16,1-3 0 0,0-2-1056 0,1-4-192 15,2-6-64-15,0-8 0 16,6-29-1232-16,-4 42-256 0,4-42-48 0,0 0-16 16,0 0-1392-16,0 0-288 0,0 0-48 0,0 0-10064 0</inkml:trace>
  <inkml:trace contextRef="#ctx0" brushRef="#br0" timeOffset="168132.05">19834 15237 35935 0,'0'0'1600'0,"-14"27"320"0,14-27-1536 0,0 0-384 0,0 0 0 0,-5 28 0 16,5-28 0-16,0 0 0 0,8 38-192 0,-8-38 64 15,9 58-1696-15,-6-26-336 0,1 3-64 0,-4 0-16 16,0 0-944-16,-2 2-192 0,-2 0-32 0,-1 2-16 15,-1 5 1824-15,-2 1 384 0,0 6 64 0,1 2 0 16,-1 7 1792-16,0 1 368 0,1-1 64 0,-1-3 16 16,2-2 512-16,-1-2 128 0,0-4 0 0,2-2 16 0,1-3-1616 15</inkml:trace>
  <inkml:trace contextRef="#ctx0" brushRef="#br0" timeOffset="168724.27">20264 15804 22111 0,'0'0'1968'0,"0"0"-1584"0,4 30-384 16,-4-30 0-16,0 0 2080 0,0 0 336 0,0 0 64 0,0 0 16 31,19 36-2976-31,-19-36-592 0,10 36-112 0,-10-36-32 0,3 42 944 0,-3-42 272 0,-8 46-128 0,1-21 128 16,-1 0-160-16,-1 0 16 0,-1 2 0 0,-1 3 144 31,0 3-4288-31,-1 4-720 0,-2 3-160 0,1 4-16 0,0 1 6336 0,-1 1 1264 0,1 0 256 0,1-6 48 16,0 1 16-16,2-1 0 0,0-3 0 0,1-2 0 15,0-1-1792-15,2-7-368 0,0-2-64 0,7-25 0 16,-12 33-896-16,12-33-192 0,0 0-16 15,0 0-16-15,0 0-32 0,0 0-16 0,0 0 0 0,0 0 0 16,4-20 384-16,3 3 80 0,1-6 0 0,2-4 16 16,1-2 48-16,1-1 0 0,4-2 0 0,-1-4 0 0,2-2 128 0,1-1 0 15,0-2 0-15,0-3 0 0,-2-1 384 16,1-2 48-16,-1 0 16 0,-2 1 0 0,2 4 432 0,1-4 80 16,1-2 32-16,0 3 0 0,3 5-368 0,-2 2-80 15,1 5-16-15,0 5 0 0,-2 7-48 0,-2 1-16 16,-16 20 0-16,30-28 0 0,-30 28 224 0,28-14 32 15,-28 14 16-15,0 0 0 0,35-2-192 0,-35 2-32 16,0 0-16-16,0 0 0 0,37 28-368 0,-37-28-128 16,13 28 0-16,-13-28 144 0,7 41-144 0,-7-41 0 15,-2 50 0-15,-3-24 0 0,-2 1 0 0,0 0 0 16,-5-2 0-16,1-1 128 0,-1-4 80 0,-1 0 16 16,-2-3 0-16,0-2 0 0,-2 0 160 0,0-4 16 15,0-1 16-15,1-4 0 0,-2 0-416 0,1-5 128 0,17-1-128 16,-29-5 0-1,29 5-592-15,-22-11-208 0,22 11-32 0,-15-20-16 16,15 20-1312-16,-5-31-256 0</inkml:trace>
  <inkml:trace contextRef="#ctx0" brushRef="#br0" timeOffset="169066.04">21224 15141 27647 0,'0'0'1216'0,"9"-15"256"0,-9 15-1168 0,0 0-304 16,10-16 0-16,-10 16 0 0,0 0 448 0,0 0 16 16,18-18 16-16,-18 18 0 15,16-13-768-15,-16 13-160 0,0 0-16 0,0 0-16 16,0 0-864-16,0 0-192 0,17 28-16 0,-17-28-16 0,-3 33 1440 0,3-33 272 15,-5 45 64-15,5-45 16 0,-4 51 1424 0,2-21 272 16,-1 2 64-16,2 2 16 0,0 3-64 0,1 1-16 16,0 2 0-16,0-3 0 0,2 2-1104 0,-1 0-240 15,1 5-32-15,0-4-16 0,0 3-528 0,0-2 0 16,0-4 0-16,0-1 0 16,-2-1-416-16,0-4-32 0,0-2-16 0,0-29 0 15,0 47-480-15,0-47-80 0,-2 36-32 0,2-36-9264 16,0 0-1856-16</inkml:trace>
  <inkml:trace contextRef="#ctx0" brushRef="#br0" timeOffset="169351.72">20993 15607 23951 0,'0'0'2128'16,"0"0"-1696"-16,0 0-432 0,0 0 0 16,0 0 2720-16,0 0 464 0,0 0 80 0,35 9 32 15,-35-9-2416-15,51 0-496 0,-21-4-80 0,2 2-32 16,-1-3-1120-16,1-1-240 0,-1 0-32 0,-1 0-16 16,2 0-272-16,0-1-64 0,-1 4-16 0,-1 0 0 0,1-2 960 0,0 4 192 15,1 0 32-15,-1-2 16 0,-1-3 480 16,-3 2 80-16,-1-3 32 0,-26 7 0 0,42-15-432 0,-42 15-96 15,35-15-16-15,-35 15-11712 16</inkml:trace>
  <inkml:trace contextRef="#ctx0" brushRef="#br0" timeOffset="169755.94">21870 15634 19343 0,'0'0'1728'0,"0"0"-1392"0,5 30-336 16,-5-30 2624-16,0 0 448 0,0 0 80 0,0 0 32 16,0 0-2736-16,0 0-448 0,18 28-256 0,-18-28 16 31,0 0-1776-31,0 0-352 0,-1 33-80 0,1-33-16 16,0 0 512-16,-12 32 96 0,12-32 32 0,-15 32 0 0,15-32 1824 0,-14 35 576 0,14-35 16 0,-16 41 0 15,16-41 1072-15,-13 48 192 0,13-48 64 0,-14 46 0 16,14-46-624-16,-13 38-112 0,13-38-32 0,-13 38 0 15,13-38-1152-15,-11 27-192 0,11-27-64 0,0 0-16 16,-12 22-448-16,12-22-96 0,0 0-16 0,0 0 0 16,0 0 1184-16,0 0 224 0,0 0 64 0,-5-15 0 15,5 15 80-15,5-27 32 0,0 8 0 0,0-2 0 0,3-3-464 0,1-2-96 16,2-2 0-16,0 0-16 0,2-3 656 0,-1-1 144 16,3-1 32-16,-1-3 0 0,3-1 16 0,1 2 0 15,0-1 0-15,2 2 0 0,2 2-512 0,-1 4-80 16,1 4-32-16,-3 6 0 0,-1 1-576 0,-18 17-112 15,30-18-32-15,-30 18 0 16,28-2-288-16,-28 2-64 0,28 8-16 0,-28-8 0 0,31 20 320 0,-31-20 64 16,36 34 16-16,-15-10-14784 0</inkml:trace>
  <inkml:trace contextRef="#ctx0" brushRef="#br0" timeOffset="203050.76">26857 10939 10127 0,'-10'-2'896'0,"2"1"-704"15,8 1-192-15,-9 0 0 0,9 0 384 0,-7-1 64 16,-3-2 0-16,-6 1 0 0,-5 1-160 0,-2-3-32 16,1 2 0-16,2-3 0 0,2 3 496 0,1-1 80 15,2-2 32-15,0 2 0 0,2 0 240 0,-2-3 48 16,2 3 16-16,0-2 0 0,-2 1-304 0,1 1-64 16,-2 0-16-16,-1 1 0 0,-1 1-432 0,-1 0-96 0,0 1 0 0,-3 1-16 15,0 0 16-15,-3 1 0 0,0 1 0 16,-1-2 0-16,0 3-256 0,-1-1 0 0,3 2 0 0,-2 2 0 15,2-3 0-15,-1 4 0 0,2-3 0 0,-1 6 0 16,2-3 0-16,0 1 0 0,2-1-128 0,-2 2 128 16,1-1 0-16,-1-1-128 0,-1 2 128 0,-1 1 0 15,-2 1 0-15,-1 0 0 0,2 0 0 0,-3 0 0 16,2 0 368-16,-2 1-32 0,2-1 0 0,-1 0 0 16,2-1 192-16,1 2 48 0,0 0 0 0,2 0 0 15,1 3 192-15,-1-1 64 0,4-1 0 0,-1 0 0 16,1-1-240-16,1-1-32 0,0 2-16 0,0-1 0 15,3-3-352-15,-2 2-64 0,1 1 0 0,-1-1-128 16,3 2 240-16,-2 0-64 0,2 0-16 0,-2 1 0 16,15-15 224-16,-25 33 64 0,25-33 0 0,-26 36 0 0,26-36-144 0,-22 33-32 15,22-33 0-15,-22 37 0 0,22-37-272 0,-17 35 0 16,17-35 128-16,-16 31-128 0,16-31 160 16,-10 36-32-16,10-36 0 0,-8 34 0 0,8-34 16 0,0 0 0 15,1 48 0-15,-1-48 0 0,0 0-16 0,14 50 0 16,-14-50 0-16,0 0 0 0,26 49 48 0,-26-49 0 15,29 33 0-15,-29-33 0 0,35 30-176 0,-35-30 0 16,44 29 0-16,-44-29 128 0,54 27-128 0,-54-27 0 16,60 26 0-16,-28-14 0 0,-1 0 0 0,0-1 0 15,2 2 0-15,-1-3 0 0,3 0 0 0,-1 1 0 16,2 0 0-16,2-2 0 0,3 2 144 0,1-1 0 16,4 1 0-16,-1-3 0 0,0-3-16 0,0 1 0 15,3 0 0-15,0 1 0 0,1-2-128 0,4 2 0 0,0-2 0 16,1 2 0-16,-5-2 0 0,2 1 0 0,3 0 0 15,-2-2 0-15,-1 3 0 0,0-2 0 0,3 2 0 16,-2 0 0-16,2 0 0 0,-2-2 0 0,0 0 0 0,0-2 128 16,0 2-128-16,2-4 160 0,2 1-160 0,-1-2 160 15,2 0-160-15,-1 0 0 0,0-1 0 0,-1 0 128 16,-2-3-128-16,3 2 0 0,2 1 0 0,-1-1 0 16,0 1-208-16,-1 0 16 0,-1 1 16 0,0 0 0 15,1 0 176-15,0 0-192 0,1 0 192 0,1-2-192 16,-3 2 192-16,3-1 0 0,1-1 0 0,-1 0 0 15,0 1 0-15,1-1 0 0,1-2 0 0,-1 1 0 16,-1-1 0-16,-2 3-160 0,0-2 160 0,-2 1-208 16,0 2 16-16,0-4 16 0,-1 3 0 0,1 0 0 0,-4-1 176 15,1 0 0-15,2-3 0 0,-2 2 0 0,1 2 0 16,1-3 0-16,2 0 0 0,-2 1 0 0,0 0 0 16,-1-3 128-16,1 1-128 0,-2 1 128 0,0-2 0 0,-1 5 16 15,1-1 0-15,-1 0 0 0,-1-3 112 0,-1 3 0 16,-3-1 16-16,-3-2 0 0,-3 2-80 0,0 2-32 15,-1-2 0-15,0 1 0 0,-1-1-160 0,0 1 0 16,-2-1 0-16,0 0 128 0,-2-1 0 0,0-2-128 16,0-1 192-16,-1-1-64 0,0 0-128 0,-1-2 192 15,0 1-192-15,1 2 192 0,-3-2-192 0,0 2 0 16,1-1 0-16,-2-2 0 0,1 1 0 0,-2 1 0 16,-2-2 0-16,-2-2 0 0,-3 3 0 0,-1-2 0 15,-3 1 0-15,1 2 0 0,-1-1 0 0,-1-2 0 16,0 2 0-16,0-2 0 0,0 2 0 0,1-1 0 15,-2-2 0-15,-1 1 0 0,0 1 0 0,-1-1 0 16,-1 1-144-16,-1 1 144 0,7-14-320 0,-9 13 176 0,-4-1 0 16,-4 11 144-16,6-22 0 0,-4 10 0 0,-2-2-128 15,1 0 128-15,-2-1 192 0,1-2-32 0,-1 3-16 16,0-2-144-16,-3-2 0 0,0 4 144 0,-4-2-144 16,-1 0 0-16,-2 1 0 0,-3-2-160 0,-4 1 160 15,-1 1-144-15,-4 1 144 0,0 0 0 0,-2 0-144 16,1-1 144-16,-2 1 0 0,-1 0 0 0,1-1 0 15,-2 0 0-15,1 1 0 0,2 0 0 0,1 1 0 16,0 1 0-16,1-1 0 0,-2 1 0 0,2 0 0 16,-2-1 0-16,-1 2-160 0,-1 2 160 0,-2 1 0 15,0 2-240-15,0 1 64 0,-2 0 16 0,-2 1 0 0,1 0 160 16,-2-1 0-16,1 2 0 0,1-1-128 0,-2-3-32 0,2 3 0 16,-1-3 0-16,2 1 0 15,0 0-320-15,1 1-64 0,1-2-16 0,1 2 0 0,-1-2 288 0,0 3 48 16,-1-3 16-16,-2 2 0 0,1-2 208 15,0 2 0-15,0-3 0 0,-1 3 0 0,3-2 128 0,-3 3-128 16,-3-1 0-16,1 0 0 0,-3 1 128 0,0 1-128 16,-1 0 0-16,-2 0 0 0,0 1 128 0,1-1-128 15,1-1 0-15,0 2 0 0,1 0 0 0,1 0 0 16,3-1 0-16,-1 0 0 0,1 0 0 0,-2 1 0 16,2-2 0-16,-3-1 0 0,2 1 0 0,-3-1 0 15,2 0-192-15,1 0 192 0,0-1-192 0,1 0 192 16,-1 0-208-16,1 1 80 0,0 0 128 0,1 0 0 15,0-1 0-15,-2 1 0 0,-1 1 0 0,0-2 0 0,-1 5 0 0,-1-1 0 16,3-2 0-16,-3 1 0 0,-1 2 0 0,1 0 0 16,2 1 0-16,0-2 0 0,-1-1 0 0,-1 2 0 15,-1-2-368-15,1 2 16 0,-2 0 0 0,3 1 0 16,1 0 0-16,0-1 0 0,1 1 0 0,-1 0 0 16,2 0 208-16,-2 0 144 0,0-2-192 0,1 2 192 15,-3 0-144-15,-1 2 144 0,-2-2 0 0,0 0-144 16,1 2 144-16,1 0 0 0,0 2 0 0,1-1 0 15,1-1 0-15,-1 0 0 0,0 3 128 0,-3-2-128 16,1-2 0-16,-2 2 0 0,-2 3 0 0,0-3 0 16,1 1 0-16,-2 1 0 0,0-1 0 0,-2 1-192 15,-1 1-368-15,-2-3-80 0,-4 5 0 16,-5-1-16-16,-1 0-96 0,-1 5-16 0,-3-1 0 16,-3 2-11968-16</inkml:trace>
  <inkml:trace contextRef="#ctx0" brushRef="#br0" timeOffset="208581.67">6533 16196 8287 0,'0'0'736'0,"0"0"-592"15,0 0-144-15,0 0 0 0,0 0 640 0,0 0 80 16,52 7 32-16,-52-7 0 0,48 9 176 0,-48-9 32 16,58 9 16-16,-58-9 0 0,53 6-272 0,-53-6-64 15,43 9-16-15,-43-9 0 0,0 0-112 0,55 14 0 16,-55-14-16-16,0 0 0 0,0 0 272 0,50 25 48 16,-50-25 16-16,0 0 0 0,39 21-192 0,-39-21-48 15,0 0 0-15,46 7 0 0,-46-7-592 0,0 0-192 16,55-9 0-16,-55 9-10128 0</inkml:trace>
  <inkml:trace contextRef="#ctx0" brushRef="#br0" timeOffset="209489.97">6443 16389 10127 0,'-4'2'896'0,"4"-2"-704"15,-1 1-192-15,1-1 0 0,0 0 448 0,0 0 48 16,0 0 16-16,0 0 0 0,0 0-336 0,0 0-176 15,0 0 192-15,29-13-192 0,-29 13 0 0,0 0-272 16,26-21 16-16,-26 21 16 16,0 0-320-16,28-16-64 0,-28 16-16 0,0 0 0 0,0 0 448 0,34-13 192 0,-34 13-192 0,0 0 192 15,0 0 448-15,0 0 192 0,44 3 64 0,-44-3 0 16,0 0 448-16,0 0 112 0,46 16 16 0,-46-16 0 16,0 0-80-16,42 12-16 0,-42-12 0 0,0 0 0 15,50 11-640-15,-50-11-128 0,0 0-32 0,58 8 0 16,-58-8-384-16,43 3 0 0,-43-3 0 0,0 0-176 15,60 10-624 1,-60-10-128-16,41 6-32 0,-41-6-7552 0</inkml:trace>
  <inkml:trace contextRef="#ctx0" brushRef="#br0" timeOffset="209848.87">6694 16561 18431 0,'0'0'1632'0,"0"0"-1312"0,0 0-320 0,0 0 0 15,42-4 1776-15,-42 4 272 0,0 0 64 0,70-4 16 31,-18 9-2128-31,7 2-240 0,1 12-144 0,-11 7-16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9:18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5856 10127 0,'-2'-3'896'0,"1"2"-704"0,1 1-192 0,0 0 0 16,1 0 576-16,0 0 64 0,1 1 32 0,3 2 0 15,1 0-480-15,3-1-192 0,-9-2 128 0,0 0-128 16,33 10 0-16,-22-9 0 0,1 0 0 0,0-3 0 16,3 1-176-16,-1-4 176 0,3 2-128 0,0 1 128 15,-1-2 352-15,1 0 160 0,0 0 16 0,2 2 16 16,0 0 752-16,0 1 160 0,1 1 16 0,1-2 16 15,1 4-592-15,-1-2-112 0,1 2-16 0,-1-1-16 16,1-1-560-16,-1-1-192 0,1 0 0 0,0-2 144 0,2 0-144 16,-1 1 0-16,3-1 0 0,0-2-176 0,-1 2 176 0,3 1 0 15,0 0 0-15,2-2-128 0,1 2 256 0,1 0 64 16,-1 0 16-16,0-1 0 0,-2-1 592 0,0 2 112 16,0-1 32-16,-1 1 0 0,0 0-208 0,-1 0-32 15,2 1-16-15,0-1 0 0,1 1-144 0,1 1-32 16,3-1 0-16,-1-2 0 0,3 1-224 0,-2-2-48 15,0 2-16-15,-4-4 0 0,0 0-96 0,-3 1 0 16,-2 0-128-16,-2 0 192 0,-2-1-64 0,-2 2 0 16,-1 0-128-16,-2-2 192 0,-3 5 96 0,-3-2 16 15,0 1 0-15,-3-2 0 0,-2 2-144 0,-1 1-32 16,-3 1 0-16,-1 0 0 0,0 0-128 0,-4-1 0 0,0 1 0 16,-3-1 0-16,-2-1-288 0,-1 2 64 0,-3 0 16 15,0 2 0 1,-2-2-448-16,-1 1-96 0,-1 0-16 0,-1 0 0 0,0 1 448 0,0 0 64 0,-1 1 32 0,-2-1 0 15,1 0 224-15,-3 0 0 0,1 2 0 0,-1-1 0 16,-2-1 0-16,1 2 0 0,-3 0 0 0,1-2 0 16,-1 1 208-16,1 0-64 0,-1 1-16 0,0 0 0 15,0-3 96-15,0 2 16 0,1 2 0 0,-2-2 0 16,-1-1 0-16,-3 3 0 0,2-2 0 0,-2-1 0 16,-2-1-240-16,1 2 0 0,0-2 0 0,1 1 0 15,2-1 0-15,0-1 0 0,2 0 0 0,0 0 0 16,3-1-336-16,-2-1 32 0,1 1 16 0,2-1 0 15,-1 1-208-15,0 0-32 0,2 0-16 0,0 1 0 0,-1 0 320 0,1 2 64 16,0-1 16-16,2 2 0 0,2 1 144 0,1 1 0 16,2 1 0-16,0 0 0 0,1 2 0 0,2-2 0 15,1 3-160-15,1 2 160 16,1-2-1344-16,0 1-176 0,1-1-16 0,0 0-9264 16</inkml:trace>
  <inkml:trace contextRef="#ctx0" brushRef="#br0" timeOffset="5203.72">5498 6947 5519 0,'-8'0'496'0,"1"0"-496"0,1 0 0 0,3 0 0 16,1 0 576-16,1 0 0 0,-1 0 16 0,-2-1 0 15,-2 1-592-15,-1 0 0 0,-2 0 0 0,0-2 0 32,1 0-320-32,-1-1-96 0,1 1-16 0,0-1 0 0,-1 0 432 0,2-1 0 0,-1 0 0 0,0 2 0 15,0-1 528-15,0-2 48 0,2 2 0 0,-2-1 0 16,1 1 192-16,0 0 32 0,1 2 16 0,0-3 0 16,3 2 144-16,-2-1 16 0,2 2 16 0,0-1 0 15,0 2 0-15,1 0 0 0,1 0 0 0,1 0 0 0,1 0-672 16,0 0-144-16,3 0-32 0,-1-1 0 0,3 0-144 0,-1 0-192 15,2-1 32-15,1-3 16 0,-8 5 144 0,20-4-128 16,-10 1 128-16,-10 3-128 0,23-7 256 0,-10 5 64 16,-1-2 16-16,-12 4 0 0,25-5 432 0,-25 5 96 15,26-2 16-15,-26 2 0 0,29-2-320 0,-29 2-64 16,30 2-16-16,-30-2 0 0,0 0-352 0,42 2 144 16,-42-2-144-16,32 2 0 0,-32-2 128 0,38 0-128 15,-38 0 0-15,43-1 0 0,-43 1 512 0,47-1-16 16,-22 0 0-16,-25 1 0 0,46 0 80 0,-46 0 0 15,43-1 16-15,-43 1 0 0,38 0-272 0,-38 0-48 16,34 0-16-16,-34 0 0 0,29 1-256 0,-29-1 0 16,0 0 0-16,36 1 0 0,-36-1 0 0,0 0 0 15,31 2 0-15,-31-2 0 0,0 0 0 0,0 0 0 0,33 2 0 0,-26-2 0 16,-1-2 0-16,-1 2 0 0,-1-1 0 0,1 1 0 16,-2 0 0-16,-1-1 0 0,-1 1 0 0,1 0 0 15,-1-1 0-15,-1 1 0 0,1 0 0 0,-2 0 160 16,1 0 16-16,-1-1 0 0,-2-1 0 0,1 2 0 15,0-1 32-15,-3 1 16 0,1 0 0 0,-2 0 0 16,0 0-224-16,-3 0 0 0,0 0 0 0,-1 0 0 16,-1 0 0-16,-1 0 0 0,1 0 0 0,-2 0 0 15,0 0 0-15,-1 1 0 0,-1 1 0 0,0-1 0 16,0-1 0-16,-1 1 0 0,-1 0 0 0,-1 0 0 16,0-1 128-16,0 0-128 0,-1-1 0 0,1 0 0 15,-1 0 192-15,-2 0-48 0,2-1-16 0,-2-1 0 16,-1 0 224-16,-1-1 32 0,0 4 16 0,-1-2 0 15,0 2 80-15,1 0 16 0,-2 1 0 0,1 0 0 0,-2 3-320 16,-1 0-176-16,2 1 192 0,-2-2-192 0,1 3 0 0,0-3 0 16,1-1 0-16,-1-1-192 0,2 2-48 0,-1-2 0 15,2-1 0-15,-1 0 0 0,2-1 240 0,1 1 0 16,1 0-160-16,-1 0 160 0,5 1 0 0,0-1 0 16,2 0 128-16,2 1-128 0,3-1 432 0,3 0 0 15,1 1 0-15,2-1 0 0,2 0-128 0,1 0-32 16,2 1 0-16,0-1 0 0,4 0-272 0,-1 0 0 15,3-1 0-15,-8 1 0 0,0 0 0 0,34-1 0 16,-34 1 0-16,32-2-144 0,-13-2 144 0,2 2 128 16,0 1-128-16,2-1 176 0,0-1-176 0,1 0 0 15,-1 0 0-15,1 2 0 0,-1-3-144 0,-1 0-16 0,-22 4 0 16,44-5 0-16,-44 5 160 0,42-8-160 0,-42 8 160 0,44-5-160 16,-44 5 160-16,43-3 0 0,-43 3 0 15,44-6 0-15,-44 6 0 0,44 0 0 0,-44 0 0 0,42 0 0 16,-42 0-176-16,39 1 176 0,-39-1-208 0,34 5 80 15,-34-5 128-15,0 0-192 0,42 6 192 0,-42-6-192 16,0 0 192-16,0 0 0 0,42 11-144 0,-42-11 144 16,0 0 0-16,0 0-144 0,0 0 144 0,0 0 0 15,43 18-336-15,-43-18 32 0,0 0 16 0,0 0 0 16,0 0 960-16,0 0 192 0,0 0 32 0,0 0 16 16,0 0-1392-16,0 0-288 0,0 0-48 0,0 0-16 15,0 0 832-15,0 0 304 0,0 0-16 0,0 0 0 16,0 0-16-16,0 0 0 0,0 0 0 0,0 0 0 15,-4 2-272-15,-6-2 0 0,-2 0-128 0,-2-1 128 16,0 1-192-16,-1 0 192 0,0-1-208 0,-3-2 80 0,1 2 128 0,-2 0 0 16,0-3 0-16,0 2 0 0,-1-1 0 0,0-1 0 15,-1 3 0-15,0-1 0 0,0 0 160 0,-2 0 16 16,1 2 0-16,1-2 0 0,-1 2-32 0,1-1 0 16,1 1 0-16,-1-1 0 0,0 1-144 0,0-1 0 15,-1 1 0-15,1 0 128 0,0 0-128 0,-1-1 0 16,0 0 0-16,0 0 0 0,1 0 0 0,0-3 0 15,1 3 0-15,0-1 0 0,2 2 0 0,0-1 0 16,0 0 0-16,0 0 0 0,1 1 0 0,0-2 0 16,2 2 0-16,-1-1 0 0,3 0 0 0,-2-1 0 15,3 2 0-15,-1 0 0 0,3 0 0 0,-1 0 0 16,1 2 176-16,0-1-176 0,-1 3 320 0,0-2-48 16,1 0 0-16,-1 4 0 0,2-3-272 0,-2 2 0 0,-1 1 0 15,1-1 0-15,-3 3 0 0,2-5 0 0,0 5 0 16,-1-4 0-16,2 2 0 0,0-2 0 0,1 0 0 0,1 2 0 15,2-2 0-15,0 1 0 0,1 0-128 0,-1-3-15936 16</inkml:trace>
  <inkml:trace contextRef="#ctx0" brushRef="#br0" timeOffset="13824.33">20087 10709 3039 0,'-7'1'0'0,"1"0"128"0,1 0-128 0,1-1 176 0,2 0-176 0,0 1 0 16,0 0 0-16,-4 0 0 0,-1 3 480 0,-3-1 64 15,-1-1 16-15,1 2 0 0,1-1-384 0,1-2-176 16,1 0 160-16,0-1-160 0,0 0 0 0,2-1 0 15,-1 1 0-15,2-1 0 0,-2 0 480 0,0-1 48 16,2-1 16-16,-2 1 0 0,0 1 400 0,-1 0 80 0,0 0 0 0,1 0 16 16,-1 0 208-16,1-2 32 0,0 3 16 0,-1-1 0 15,0 1-528-15,2-1-128 0,0 1 0 0,2-1-16 16,-1 1-432-16,4 0-192 0,-3-3 160 0,3 3-160 16,0 0 0-16,0 0 0 0,0 0 0 0,0 0 0 15,0 0 0-15,0 0 0 0,0 0 128 0,0 0-128 16,0 0 448-16,0 0 64 0,40-11 0 0,-40 11 0 15,0 0-64-15,0 0 0 0,0 0 0 0,0 0 0 16,48 8 0-16,-48-8 0 0,0 0 0 0,0 0 0 16,46 8-64-16,-46-8 0 0,0 0-16 0,51 9 0 15,-51-9-64-15,48 4-16 0,-48-4 0 0,58 5 0 16,-58-5-48-16,66 5-16 0,-66-5 0 0,65 5 0 16,-65-5-224-16,60 4 144 0,-60-4-144 0,59 2 128 0,-59-2-128 0,53 3 0 15,-53-3 0-15,50 3 0 0,-50-3-256 0,47 0 64 16,-47 0 0-16,0 0 16 15,55-5-912-15,-55 5-192 0,0 0-48 0,39-11 0 16,-39 11-704-16,0 0-144 0</inkml:trace>
  <inkml:trace contextRef="#ctx0" brushRef="#br0" timeOffset="14391.41">20334 10772 14735 0,'-8'7'640'0,"3"-4"160"0,5-3-640 0,-6 6-160 0,6-6 0 0,0 0 0 16,0 0 832-16,0 0 128 0,0 0 16 0,0 0 16 16,5 26-448-16,-5-26-96 0,0 0 0 0,6 25-16 15,-6-25-432-15,4 17 0 0,-4-17 0 0,2 25-176 16,-1-12 176-16,-1 1 0 0,-1 3 0 0,0 0-128 15,-1 2 128-15,-1-2 0 0,0 3-144 0,1-1 144 16,-1 1 304-16,-1 2 128 0,2-1 16 0,1-2 16 16,0 1 320-16,0-2 64 0,2 2 16 0,0-3 0 15,1 2-352-15,0-2-64 0,1 3 0 0,-1-3-16 16,0 3-432-16,0-1 0 0,2-1 128 0,-2 2-128 16,0 1 0-16,0-1 0 0,1 2 0 0,-2 2 0 15,1-3 0-15,-1 0 0 0,1 0 0 0,-2 3 0 0,1-2 0 16,-1 1-176-16,0 1 176 0,0-2-192 0,-1 2 192 0,1-2 0 15,-1-1-144-15,0 1 144 0,0 3 0 0,1-2 0 16,0 3 0-16,0-1 0 0,1-1 0 0,0 3 0 16,2 0 0-16,0-2 0 0,0 1 0 0,1 1 0 15,0 1 0-15,1-3 128 0,1 0-128 0,0-3 0 16,0 3 0-16,-1-5 0 0,0 0 0 0,0-1 0 16,0 0 0-16,-1 2 0 0,0-3 0 0,1 2-144 15,-2 0 144-15,-1-2-160 0,-1 4-160 0,0 1-48 16,-1 0 0-16,-1 0 0 0,0 0 208 0,-2 2 160 15,1 0-208-15,-2 0 80 0,1-1 128 0,-2 2 0 16,1 1 0-16,1-2 0 0,-1 2 0 0,0-1 0 16,1 1 0-16,-1-1 128 0,3-1-128 0,0 0 0 0,2-2 128 15,0-1-128-15,1-3 0 0,2-3 0 0,-1-2 0 16,0-1 0 0,2-1-560-16,-5-12-176 0,8 19-32 0,-8-19-16 15,0 0-1264-15,0 0-256 0</inkml:trace>
  <inkml:trace contextRef="#ctx0" brushRef="#br0" timeOffset="14966.72">20069 13179 16575 0,'-16'14'736'0,"5"-6"160"0,1 0-720 0,5-2-176 16,3-2 0-16,2-2 0 0,-1-1 768 0,-1 2 112 16,-2 5 16-16,1-1 16 0,2-2-208 0,1 1-32 15,2-4-16-15,-2-2 0 0,0 0-656 0,0 0-320 0,0 0 16 0,0 0 16 32,40-22-160-32,-40 22-48 0,0 0 0 0,0 0 0 0,45-25 304 0,-45 25 192 0,0 0-208 0,0 0 80 15,0 0 464-15,0 0 112 0,0 0 0 0,45 3 16 16,-43 4 400-16,-1-2 80 0,0 4 16 0,0-4 0 15,0 4 48-15,2 0 16 0,0-2 0 0,3 3 0 16,-1 0-224-16,-5-10-32 0,20 16-16 0,-20-16 0 16,0 0-496-16,38 12-112 0,-38-12-16 0,0 0 0 15,46 1 0-15,-46-1 0 0,0 0 0 0,50-2 0 16,-50 2-128-16,0 0 0 0,51 0 0 0,-51 0 0 16,0 0 784-16,52 2 176 0,-52-2 48 0,0 0 0 15,60 6-1632-15,-60-6-320 0,45 3-64 16,-45-3-16-16,52 7 832 0,-52-7 192 0,55 6 0 0,-55-6 0 0,59 8 0 0,-59-8 208 15,57 2-32-15,-57-2-16 0,55 0-160 0,-55 0 0 16,53-2 0-16,-53 2-9376 16,53-8-1984-16</inkml:trace>
  <inkml:trace contextRef="#ctx0" brushRef="#br0" timeOffset="15624.2">20403 12798 7359 0,'-6'4'656'0,"1"0"-528"15,2-2-128-15,1-1 0 0,1-1 608 0,1 0 96 16,0 0 0-16,-1 0 16 0,-2 0-176 0,2 0-32 16,0-1-16-16,-1 0 0 0,3-1-496 0,0-2 0 15,-1 2-128-15,1 2 128 0,0-2 0 0,0-1 192 16,1 2 0-16,-2 0 0 0,0-1 928 0,-2 1 176 15,1 0 48-15,-1 1 0 0,0 0 64 0,-2 0 32 16,1 1 0-16,0 2 0 0,-1 2-384 0,1-3-80 16,0 5-16-16,0-2 0 0,2 2-16 0,0-2-16 15,2 6 0-15,2-4 0 0,0 2-368 0,1 0-80 16,2 1-16-16,-6-10 0 0,15 16-320 0,-9-6-144 16,-6-10 128-16,18 19-128 0,-9-8 0 0,-1-2 0 0,-2 2 0 0,1 1 0 15,0 1-192-15,-2 0 192 0,0 4-160 0,-1 0 160 16,-1 0-224-16,-2 1 48 0,-1 3 16 0,-1 1 0 15,-3-3 160-15,-1 3 0 0,-2 0 160 0,-2 1-160 16,0 0 976-16,-1 0 112 0,-1 2 0 0,0 0 16 31,1-2-2064-31,1-2-432 0,0 0-80 0,2 1 0 0,3-7 688 16,3 0 144-16,2-5 16 0,3-2-11488 0</inkml:trace>
  <inkml:trace contextRef="#ctx0" brushRef="#br0" timeOffset="18624.74">21227 13215 17503 0,'0'0'1552'0,"0"0"-1232"15,0 0-320-15,0 0 0 0,0 0 1680 0,0 0 288 16,0 0 48-16,0 0 16 0,0 0-1376 0,0 0-272 16,0 0-48-16,0 0-16 0,0 0-480 0,0 0-96 15,0 0-32-15,22 29 0 0,-22-29-16 0,0 0 0 16,0 0 0-16,0 0 0 0,0 0 464 0,0 0 96 16,13 35 0-16,-13-35 16 0,0 0 624 0,0 0 112 15,-4 37 16-15,4-37 16 0,-10 25-496 0,10-25-96 16,-13 33-32-16,13-33 0 0,-17 34-416 0,17-34 0 0,-18 34 0 0,18-34 0 15,-16 28 0-15,16-28 0 0,-14 20-160 16,14-20 160-16,0 0 0 0,-12 20 0 0,12-20-128 0,0 0 128 16,0 0 0-16,0 0 0 0,0 0 0 0,0 0 0 15,0 0-224-15,0 0-48 0,0 0-16 0,11-18 0 16,-11 18 288-16,9-18-160 0,-9 18 160 0,12-23-128 16,-12 23 272-16,17-26 64 0,-8 10 16 0,3-1 0 15,0 0-224-15,3-2 128 0,1 2-128 0,-2-1 0 16,3 3 0-16,-3 2 0 0,-14 13 0 0,28-23 0 15,-28 23 0-15,24-14 0 0,-24 14 0 0,0 0 0 16,23-11 256-16,-23 11 0 0,0 0 0 0,0 0 0 16,0 0 256-16,0 0 64 0,0 0 16 0,9 35 0 15,-9-35-256-15,0 0-48 0,-11 37-16 0,11-37 0 0,-12 27-128 0,12-27-16 16,-14 31-128-16,14-31 192 0,-18 28-64 0,18-28-128 16,-16 26 176-16,16-26-176 0,-16 22 0 0,16-22 0 15,0 0 0-15,-17 20 0 0,17-20 0 0,0 0-256 16,0 0 80-16,0 0 16 15,0 0-336-15,0 0-64 0,0 0-16 0,0 0 0 0,0 0 352 0,21-24 64 16,-21 24 16-16,25-25 0 0,-8 9 144 0,1 0 224 16,2 1-48-16,2-5-16 0,1 2-160 0,2-3 0 15,0-1 0-15,-1 3 0 0,-2-2-288 0,1 0-96 16,-3 5 0-16,-2 2-16 16,-18 14-240-16,30-20-64 0,-30 20 0 0,0 0 0 0,30-8 288 0,-30 8 48 15,0 0 16-15,0 0 0 0,0 0 640 0,0 0 128 16,17 41 32-16,-17-41 0 0,-4 29 304 0,4-29 64 15,-5 37 16-15,5-37 0 0,-8 41-464 0,8-41-96 0,-10 41-16 0,10-41 0 16,-12 38-256-16,12-38 0 0,-13 34 0 0,13-34 0 31,-10 29-272-31,10-29-176 0,-6 25-16 0,6-25-16 16,0 0-928-16,0 0-176 0,0 0-32 0,0 0-10112 0</inkml:trace>
  <inkml:trace contextRef="#ctx0" brushRef="#br0" timeOffset="19685.3">21864 13307 27647 0,'0'0'2448'0,"-13"6"-1952"16,13-6-496-16,0 0 0 0,0 0 1184 0,0 0 144 16,0 0 16-16,-16 2 16 0,16-2-1120 15,-20 1-240-15,20-1 0 0,-23-3 0 16,23 3-1120-16,-23-1-160 0,23 1-16 0,-22-4-16 15,22 4 208-15,-22 3 32 0,22-3 16 0,-25 7 0 0,12-2 880 0,13-5 176 16,-25 15 0-16,25-15 0 0,-23 16 800 0,23-16 80 16,-18 21 16-16,18-21 0 0,-12 19-208 0,12-19-48 15,0 0 0-15,-9 30 0 0,9-30-400 0,0 0-96 16,0 0-16-16,11 32 0 0,-11-32 64 0,0 0 0 16,0 0 0-16,35 18 0 0,-35-18 128 0,0 0 48 15,39 0 0-15,-39 0 0 0,28-10 64 0,-28 10 16 16,26-13 0-16,-26 13 0 0,25-15-112 0,-25 15-16 15,22-20 0-15,-22 20 0 0,17-20-192 0,-17 20-128 0,14-21 128 0,-14 21-128 16,10-21 0-16,-10 21 0 0,11-23 0 0,-11 23-128 16,7-23 128-16,-7 23-208 0,8-25 80 0,-8 25 128 31,7-23-640-31,-7 23-16 0,5-17 0 0,-5 17 0 16,0 0-224-16,0 0-32 0,0 0-16 0,0 0 0 0,0 0 448 0,0 0 96 0,0 0 0 0,0 0 16 15,-10 30 624-15,10-30 128 0,0 0 32 0,-7 38 0 16,7-38 416-16,-3 27 64 0,3-27 32 0,0 0 0 15,0 40 32-15,0-40 16 0,0 0 0 0,7 34 0 16,-7-34-256-16,0 0-48 0,0 0-16 0,0 0 0 16,31 24-464-16,-31-24-192 0,0 0 128 0,0 0-128 15,39-2 0-15,-39 2 0 0,25-10-192 0,-25 10 192 16,29-18-224-16,-29 18 80 0,32-21 16 0,-32 21 0 16,32-28-144-16,-17 12-32 0,-15 16 0 0,28-26 0 0,-28 26 0 0,23-27 0 15,-23 27 0-15,17-25 0 0,-17 25 0 0,11-18 0 16,-11 18 0-16,0 0 0 0,0 0 144 0,0 0 32 15,0 0 0-15,0 0 0 0,0 0 128 0,0 0 192 16,0 0-32-16,0 0-16 0,-9 27 48 0,9-27 16 16,-11 24 0-16,11-24 0 0,-14 30 112 0,14-30 0 15,-14 32 16-15,14-32 0 0,-13 38 224 0,13-38 32 16,-10 33 16-16,10-33 0 0,-3 31-160 0,3-31-16 16,0 0-16-16,0 0 0 0,20 29-288 0,-20-29-128 15,0 0 128-15,30 4-128 0,-30-4-160 0,25-7-112 16,-25 7-32-16,28-12 0 0,-28 12 32 0,32-21 0 15,-32 21 0-15,35-27 0 0,-35 27 16 0,35-27 0 16,-35 27 0-16,33-24 0 16,-33 24-224-16,29-21-32 0,-29 21-16 0,22-14 0 15,-22 14-256-15,0 0-48 0,0 0-16 0,26-10 0 0,-26 10 528 0,0 0 128 0,0 0 0 0,0 0 16 16,0 0 352-16,0 0 64 0,0 0 16 0,21 27 0 16,-21-27-256-16,0 0 0 0,0 0 0 0,-2 31 0 15,2-31-256-15,0 0 48 0,-11 36 16 0,11-36 0 16,-13 27 672-16,13-27 144 0,-18 31 16 0,18-31 16 15,-18 27 128-15,18-27 32 0,-14 24 0 0,14-24 0 16,0 0-400-16,-12 23-80 0,12-23-16 0,0 0 0 16,0 0-320-16,0 0-240 0,0 0 48 0,0 0 0 15,0 0-160-15,19-15-32 0,-19 15 0 0,17-17 0 16,-17 17 80-16,19-18 16 0,-19 18 0 0,24-21 0 16,-24 21-304-16,25-22-64 0,-25 22-16 0,26-23 0 15,-26 23-160-15,23-25-16 0,-23 25-16 0,23-25 0 16,-23 25 304-16,25-25 64 0,-25 25 16 0,27-24 0 0,-27 24 336 0,24-13 144 15,-24 13-128-15,0 0 128 0,0 0 160 0,32-2 112 16,-32 2 32-16,0 0 0 0,0 0 304 0,0 0 64 16,9 37 16-16,-9-37 0 0,0 0 112 0,-5 34 32 15,5-34 0-15,-5 25 0 0,5-25-320 0,-6 25-48 16,6-25-16-16,0 0 0 0,-9 32-320 0,9-32-128 16,-6 25 0-16,6-25 144 0,-8 27-144 0,8-27 0 15,-8 29 0-15,8-29 128 0,-7 29-128 0,7-29 0 16,0 0 0-16,-2 29 0 15,2-29-768-15,0 0-176 0,0 0-32 0,0 0-13984 0</inkml:trace>
  <inkml:trace contextRef="#ctx0" brushRef="#br0" timeOffset="19861.84">22189 13075 3679 0,'0'0'320'0,"0"0"-320"0,0 0 0 0,0 0 0 16,0 0 7440-16,0 0 1424 0,0 0 288 0,0 0 48 15,0 0-7584-15,22 34-1616 0</inkml:trace>
  <inkml:trace contextRef="#ctx0" brushRef="#br0" timeOffset="25807.24">20477 11299 10127 0,'0'0'896'0,"-15"6"-704"0,15-6-192 0,0 0 0 16,0 0 1680-16,0 0 304 0,0 0 64 0,0 0 16 16,0 0-2064-16,0 0-400 0,0 0-96 0,-14-14-16 15,14 14 80-15,0 0 16 0,0 0 0 0,-12-15 0 16,12 15 608-16,0 0 112 0,-14-14 16 0,14 14 16 16,0 0 544-16,-13-9 96 0,13 9 32 0,0 0 0 0,-13-10 528 0,13 10 96 15,0 0 32-15,0 0 0 16,-13-5-704-16,13 5-144 0,0 0-32 0,0 0 0 0,0 0-784 0,0 0 0 15,0 0-144-15,0 0 16 16,0 0-592-16,0 0-112 0,0 0-32 0,0 0 0 16,34-6-128-16,-34 6-32 0,0 0 0 0,0 0 0 0,37-1 672 0,-37 1 128 15,0 0 32-15,37-1 0 0,-37 1 448 0,0 0 112 16,44 1 16-16,-44-1 0 0,35 2 176 0,-35-2 32 16,34 6 16-16,-34-6 0 0,36 3-256 0,-36-3-48 15,38 3-16-15,-38-3 0 0,38 0-528 0,-38 0-96 16,38-3-32-16,-38 3 0 15,34-4-1472-15,-34 4-288 0</inkml:trace>
  <inkml:trace contextRef="#ctx0" brushRef="#br0" timeOffset="26173.78">20695 11112 15663 0,'0'0'1392'0,"0"0"-1120"0,-14-3-272 0,14 3 0 16,0 0 2256-16,0 0 400 0,0 0 80 0,0 0 16 16,0 0-2112-16,24-13-432 0,-24 13-80 0,0 0 0 15,34-12-400-15,-34 12-80 0,0 0-16 0,39-4 0 0,-39 4 176 0,0 0 48 16,41 6 0-16,-41-6 0 0,0 0 400 0,41 16 96 15,-41-16 16-15,0 0 0 0,39 22 128 0,-39-22 16 16,27 21 16-16,-27-21 0 0,23 23-368 0,-23-23-160 16,0 0 128-16,29 37-128 0,-29-37 144 0,0 0-144 15,19 37 160-15,-19-37-160 0,0 0 448 0,9 40 0 16,-9-40 0-16,0 0 0 0,2 44 208 0,-2-44 48 16,-4 34 0-16,4-34 0 0,-15 37-224 0,3-20-32 15,-4 2-16-15,-3-2 0 16,-2 3-1072-16,-5-2-224 0,-2 2-32 0,-3-2-13120 0</inkml:trace>
  <inkml:trace contextRef="#ctx0" brushRef="#br0" timeOffset="32592.55">20135 10109 26719 0,'-2'-2'2368'0,"4"-1"-1888"0,-2 3-480 0,0 0 0 16,0 0 240-16,0 0-48 0,15-10-16 0,-15 10 0 16,20-16-432-16,-6 7-64 0,-1 0-32 0,-13 9 0 31,22-11-288-31,-22 11-48 0,17-7-16 0,-17 7 0 0,0 0 400 0,0 0 80 0,27-5 16 0,-27 5 0 16,0 0 592-16,33-1 112 0,-33 1 16 0,0 0 16 15,49 3-336-15,-49-3-192 0,42 7 192 0,-42-7-192 16,48 5-448-16,-48-5-192 15,53 7-32-15,-53-7-16 0,61 2-912 0,-29-3-192 0,1 0-48 0,-1 0 0 16,-2-1 272-16,-30 2 48 0,50-6 16 0,-50 6-4080 16</inkml:trace>
  <inkml:trace contextRef="#ctx0" brushRef="#br0" timeOffset="32876.61">20276 9864 34095 0,'0'0'1504'0,"0"0"320"0,15-11-1456 0,-15 11-368 0,0 0 0 0,30-4 0 16,-30 4 336-16,42-5 0 0,1 3 0 0,14-2 0 31,7 3-2272-31,-6 1-464 0,-11 5-96 0,-12 0 0 15,-35-5-816-15,33 24-144 0,-33-24-48 0,-7 36 0 16,-9-13 1232-16,-6 1 240 0,-5 1 48 0,-4 4 16 0,-4 0 3968 0,-1 7 800 0,1-1 144 0,-2 5 48 16,2 2 1504-16,1-1 304 0,-1 3 64 0,3-3 16 15,-1 3-3472-15,3-2-704 0,3-2-144 0,4-2-16608 16</inkml:trace>
  <inkml:trace contextRef="#ctx0" brushRef="#br0" timeOffset="36110.06">7648 7043 5519 0,'-8'0'496'0,"2"0"-496"0,3 0 0 0,1 0 0 15,0 0 832-15,-3 0 80 0,-4 0 16 0,-4 1 0 16,-5-1-176-16,0 1-48 0,1 1 0 0,2 1 0 16,1-1-576-16,3-2-128 0,1 0 0 0,0 0 0 15,0-2 0-15,0 2-192 0,2 2 192 0,-1-2-160 16,-1 0 592-16,2 0 112 0,3 0 32 0,-1 0 0 15,2 1 656-15,0 0 144 0,4 0 32 0,0 0 0 16,3-1-512-16,0 1-112 0,4 0-16 0,3-1 0 16,-10 0-768-16,24 1 0 0,-8-2 0 0,1 0 0 15,2 0-544-15,0 0-16 16,1 0 0-16,1 0 0 0,0 0 352 0,3 1 64 0,-1 0 16 0,3 1 0 0,2-1 720 0,-1 1 160 16,2 1 16-16,3-2 16 0,2 2-32 0,4 2-16 15,1-2 0-15,2 1 0 0,0-1-176 16,0 3-48-16,0-3 0 0,1-1 0 0,0 0-64 0,4-2 0 15,3 0-16-15,2-1 0 0,5-1-48 0,0 0 0 16,-1 2 0-16,-2-2 0 0,-2 1 96 0,1-3 16 16,-2 4 0-16,4-2 0 0,2-1 112 0,0 0 32 15,0 3 0-15,-2-3 0 0,0 2-64 0,-1-3-16 16,1 2 0-16,3 0 0 0,4-3-256 0,-1 3-48 16,0 1-16-16,-1 0 0 0,-2-3-240 0,2 2 0 15,4-4 0-15,2 3 0 0,2-4 0 0,-3 3 0 16,-1 1 0-16,-2-3 0 0,1 4 0 0,1-4 0 15,5 3 0-15,0-3 0 0,-2 3 0 0,1-1 224 0,1-1-64 16,4 2-16-16,1-3-144 0,1 3 128 0,0 1-128 16,-1-3 128-16,0 3-128 0,-1-2 0 0,5 2 0 0,-2 2 0 15,-2-2 0-15,-1 2 0 0,0 1 0 0,0 0 128 16,2 0 64-16,-3 1 0 0,0 2 0 0,-3-3 0 16,-3 1-192-16,3 0 0 0,2 0 144 0,-1-1-144 15,0 0 0-15,-3 0 128 0,1-1-128 0,-4-1 0 16,1-1 0-16,1 0 0 0,0 0 0 0,-2-1 0 15,-1 1 0-15,-3-1 0 0,-1 0 0 0,1 1 128 16,2 2 0-16,1-1 16 0,-3-3 0 0,-1 3 0 16,-1-3-144-16,0 0 192 0,1 3-192 0,0-2 192 15,1 1-192-15,-1 0 128 0,-2 0-128 0,-2-1 128 16,2-2-128-16,-2 3 0 0,-1-3 0 0,2 3 128 0,1 1-128 16,-3-3 128-16,2 0-128 0,-6-1 128 0,-1-1 64 15,-2 4 16-15,-2-1 0 0,1 2 0 0,-1 1-16 0,-2 1 0 16,2-1 0-16,-4 0 0 0,0 0-192 0,-3-1 176 15,-2-3-176-15,-2 3 160 0,-3 0-160 0,-1 2 0 16,-2 0 0-16,-3 0 0 0,-2 0-144 0,-22 0-16 16,35 2 0-16,-35-2 0 15,0 0-560-15,31 11-112 0,-31-11-32 0,0 0-15936 16</inkml:trace>
  <inkml:trace contextRef="#ctx0" brushRef="#br0" timeOffset="39878.25">27279 4051 10127 0,'-17'0'896'0,"3"1"-704"15,6 0-192-15,4 0 0 0,4-1 240 0,-14 6 16 16,-5-3 0-16,-11 4 0 15,-7 0-624-15,-5 3-112 0,2-1-32 0,5-2 0 16,4 1-192-16,5-6-64 0,5 3 0 0,2-4 0 0,7-1 768 0,2-4 160 16,2 2 32-16,2 1 0 0,2-2 960 0,-2-1 208 15,3 0 48-15,-1 2 0 0,2-2-288 0,1 1-48 16,2 0-16-16,0 1 0 0,2 1-928 0,0 0-128 16,1 0-160-16,2 1 160 15,0 0-1216-15,1-1-128 0,3 1-32 0,0-3 0 16,2 2 288-16,0-1 48 0,2 1 16 0,1 0 0 0,2 0 1024 0,-1 0 272 0,3 0 32 0,0 0 0 15,3 1 832-15,1 1 160 0,3 0 48 0,0 1 0 16,5 0-48-16,2 3 0 0,4-2 0 0,1-1 0 16,0 3-512-16,-1 0-96 0,-1-2-32 0,1 2 0 31,1 0-848-31,1-2-192 0,1 4-16 0,3-3-16 16,4 2-160-16,1-1-16 0,4-2-16 0,1 1 0 0,-2-3 928 0,0 1 192 0,3 1 48 0,-1 0 0 15,3 4 144-15,1-3 48 0,2 2 0 0,1-2 0 16,1 2-96-16,-1-1-16 0,0 3 0 0,2-1 0 15,2 3-160-15,0-1-32 0,1-2-16 0,-2 2 0 16,0-4-432-16,2 1 0 0,2 0 128 0,2-1-128 16,1-2 0-16,0-1-192 0,3 3 32 0,-1-4 16 15,1 1-240-15,-1-2-32 0,3 1-16 0,-1-2 0 0,-4 1 112 0,3-2 0 16,0 1 16-16,1-1 0 0,2-2 304 0,-2 2-128 16,-4 0 128-16,0-1 0 0,-4-2 0 0,3 2 304 15,2-1-48-15,-3-2 0 0,-1 0-128 0,-3-1-128 16,0 2 144-16,0-3-144 15,0 2-352-15,-1-1-160 0,-2-2-48 0,-4 1 0 16,-2 0-160-16,-3 0-48 0,1 5 0 0,-3-4 0 0,-1 4 432 0,-2 1 80 16,-4-2 0-16,-5 0 16 0,-2 2 240 0,-5 2 0 15,-2-2 0-15,-4 2 160 16,-3 2-512-16,-2-2-96 0,-4 0-32 0,-3 1 0 16,-2-1-944-16,-3 1-192 0,-2-1-48 0,-4 0 0 15,-1 0 288-15,-4 0 48 0,-3 0 16 0,-3-1 0 0,-2 1 976 0,-4 0 192 0,-6 1 144 16,-2 0-192-16,-5 2 560 0,-3 1 96 0,-4 0 32 15,-4 3 0-15,-3-1 208 0,-5 2 64 0,1 0 0 0,0-3 0 16,3 2-368-16,-3-2-64 0,-2 3-16 0,-1-3 0 16,-1 4-320-16,-3-4 0 0,-1 2 0 0,-4-2 0 15,3 0 0-15,-4-1 0 0,-1 1 0 0,-2 0 0 16,-3-1 160-16,-3 3 64 0,-1-3 16 0,-2 2 0 16,-1-1 144-16,-4 1 16 0,-1 0 16 0,-4-3 0 15,4 3-416-15,-3-3 0 0,-3 0 0 0,-4 1 0 16,-1-2 0-16,-1-1 0 0,0 1-192 0,2-2 192 15,0 0-144-15,-2-1 144 0,-4 0 0 0,3 1 0 16,4-1 0-16,-1 0-128 0,1-1 128 0,-1-2 0 0,3 3 0 16,2 0 0-16,3-1 0 0,-2-2 0 0,3 0-176 0,1 1-80 15,3-2 0-15,2-1-16 16,3 0-752-16,-3-1-128 0,1-2-48 0,1 3 0 16,5-2 624-16,-1 1 112 0,2 0 16 0,-2 0 16 0,1 3 432 0,-2-1 0 15,2-2 0-15,1 3 128 0,3-2 240 0,1 3 48 16,1 0 16-16,-3 2 0 0,1-2-256 0,2 1-48 15,5-1-128-15,5 0 192 0,3 2-448 0,3 0-112 16,3 1-16-16,3 0 0 0,2 1 384 0,3-1-176 16,2 0 176-16,4-1-128 0,5 1 128 0,2 0 0 15,5-2 160-15,4 2-160 0,4 0 464 0,3 0 0 16,5 2 0-16,2-1 0 0,6 0 192 0,5 2 48 16,5-1 0-16,4 1 0 0,6 0 64 0,4-1 0 15,4 1 16-15,5-2 0 0,6 0-496 0,5 1-96 0,5 3-32 16,5-2 0-16,6 1-416 0,4 1-96 0,-1-2-16 15,0-1 0-15,-2 3 368 0,7-1 0 0,8 0 0 0,1 1 0 16,2 0 560-16,0-2 176 0,2 4 32 16,3-3 16-16,3 2-16 0,0-2-16 0,0-1 0 0,5 1 0 15,4-2-176-15,6-1-48 0,2 1 0 0,5-2 0 16,2 0-288-16,2-3-64 0,0 2-16 0,2-3 0 16,1 0-160-16,-1 3 0 0,2-3 0 0,-3-1 0 15,-3 3 0-15,-2-1 0 0,2 1 0 0,-4-3 0 16,-9 3 240-16,1-2-48 0,3 2 0 0,-5-2 0 15,-5 2 48-15,0-1 0 0,3 2 0 0,-3-3 0 16,-6 1-240-16,-3 1-128 0,1 0 128 0,-2-4-208 16,-3 2-480-16,-5 2-80 15,-5-2-32-15,-3 0 0 0,-3 3 48 0,-2-3 16 0,-9 1 0 0,-3-2 0 16,-4 2 96-16,-7 2 0 0,-5 0 16 0,-8 2-5872 16</inkml:trace>
  <inkml:trace contextRef="#ctx0" brushRef="#br0" timeOffset="41289.33">19937 3711 18431 0,'-23'3'1632'0,"1"-2"-1312"16,9 1-320-16,4 1 0 0,0 0 128 0,-9 0-128 15,-16 5 128-15,-20 5-128 0,-13 4-256 0,-4 4-112 16,6 0-16-16,7-1-16 15,4 0-112-15,4-1 0 0,3-1-16 0,5 0 0 0,4 0 528 0,2 1 0 16,4-2 0-16,2 2 0 0,3-2 192 0,0 2 128 16,4-1 48-16,-1 2 0 0,2-1-112 0,1 1-32 15,1 4 0-15,1-1 0 0,2-1-224 0,2-2 0 16,3 2 0-16,12-22 0 0,-17 46 0 0,17-46 0 16,-5 47 0-16,5-47 0 0,9 50 0 0,-9-50 0 15,22 52 0-15,-22-52 0 0,37 57 0 0,-37-57-128 16,51 51 128-16,-19-28 0 0,1-1 0 0,5 0 0 15,4 1 0-15,5-3 0 0,5 2 432 0,3-1 80 0,3 1 32 0,2-3 0 16,-1 2 352-16,3-2 80 0,3-1 16 0,4 1 0 16,5-4-208-16,2 1-32 0,-3-1-16 0,3-1 0 15,3-4-352-15,6-1-80 0,6 0-16 0,-2-1 0 16,0-3-32-16,3 3-16 0,4-4 0 0,0 2 0 16,-3-3 208-16,2 0 64 0,0-1 0 0,3 1 0 15,2-5 0-15,-1 1 0 0,0-1 0 0,5-3 0 16,3-3-240-16,-1-1-32 0,-2 0-16 0,0-2 0 15,0 1-224-15,2-3 0 0,0-1 0 0,2-2 0 16,1 0 0-16,-3-3-208 0,-2 3 64 0,0 0 16 16,2-3-112-16,-3 1-16 0,-3-1 0 0,0 1 0 15,1 1 128-15,-3 1 128 0,-3-4-208 0,-2 4 80 16,-5 1 128-16,-1-2 0 0,1 1-144 0,-4-4 144 0,-2 4-128 0,-1-4 128 16,0 3-160-16,-1-4 160 15,-4-1-704-15,-2 2-32 0,-3-3-16 0,4-1 0 16,1 0-192-16,-2 0-32 0,-2 3-16 0,-4-2 0 15,-1 0 224-15,-3 2 64 0,-1 3 0 0,-2-2 0 0,-7 2 384 0,-2-2 64 16,-5 1 32-16,-5 1 0 0,-5 1 224 0,-4-1 208 16,-1 4-32-16,-5-2-16 0,-2 0 224 0,-3 0 32 15,-3-2 16-15,-4 0 0 0,-3 1-112 0,-4-2 0 16,-6 4-16-16,-6-4 0 0,-4 3-304 0,-7 0-176 16,-5-1 32-16,-5 1 0 15,-8-3-272-15,-5 2-48 0,-4-3-16 0,-7 3 0 0,-5-1 288 0,-7 2 192 16,-6 0-208-16,-7-1 80 0,-3 1 880 0,-1 0 176 15,-2 1 32-15,-7 1 16 0,-5 3-160 0,-2-3-48 0,-2-1 0 16,-1-1 0-16,-2-1-512 0,-5 1-96 0,2-3-32 0,-7 1 0 16,-5-2-128-16,-4 4 0 0,-2-1 0 0,-9 1 0 15,-5 4 0-15,-6-1 0 0,-2 5 0 0,-9 5 0 16,-6 2 0-16,-10 5 0 0,-11 7 0 0,-6 3 0 16,-6 8-240-16,-7 11-16 0,-7 5-16 0,-6 11 0 31,-3 8-1248-31,-8 3-240 0,-7 5-48 0,-4 8-8016 0</inkml:trace>
  <inkml:trace contextRef="#ctx0" brushRef="#br0" timeOffset="51324.73">15427 16389 5519 0,'0'0'496'0,"0"0"-496"0,-13-5 0 0,13 5 0 16,0 0 784-16,0 0 64 0,0 0 16 0,0 0 0 16,-9-15-1264-16,9 15-256 0,-10-14-48 0,10 14-16 15,-13-11 496-15,13 11 224 0,-15-4-192 0,15 4 192 16,-16-2 640-16,16 2 256 0,-15 6 64 0,15-6 0 15,-17 8 1136-15,17-8 224 0,-16 9 48 0,16-9 16 16,-15 10-288-16,15-10-64 0,-14 9-16 0,14-9 0 16,0 0-1040-16,-11 4-208 0,11-4-32 0,0 0-16 0,0 0-720 0,0 0 0 15,0 0 0-15,0 0 0 16,18-24-656-16,-18 24-80 0,0 0-16 0,20-18 0 0,-20 18 432 0,0 0 96 16,0 0 16-16,29-18 0 0,-29 18 544 0,0 0 112 15,0 0 32-15,0 0 0 0,38-7 224 0,-38 7 32 16,0 0 16-16,0 0 0 0,41-2-304 0,-41 2-64 15,0 0-16-15,38 0 0 0,-38 0-368 0,0 0 128 16,45 2-128-16,-45-2 0 0,32 1 0 0,-32-1-256 16,36-1 32-16,-36 1 16 0,37-5 208 0,-37 5-176 15,38-2 176-15,-38 2-160 0,38-3 160 0,-38 3 0 16,39 0 160-16,-39 0-160 0,41 0 512 0,-41 0 16 16,43 3 0-16,-43-3 0 0,43 2 80 0,-43-2 16 15,46 5 0-15,-46-5 0 0,43 3-320 0,-43-3-64 0,41 2-16 0,-41-2 0 16,39 6-224-16,-39-6 0 0,38 5 0 0,-38-5 0 15,39 4 0-15,-39-4 0 0,40 6 0 0,-40-6 0 16,40 3 320-16,-40-3 32 0,45-2 0 0,-45 2 0 16,48-3-192-16,-48 3-32 0,48-4-128 0,-48 4 192 15,45-1-192-15,-45 1 0 0,46-2 0 0,-46 2 0 16,46-2 0-16,-46 2 0 0,46-2 0 0,-46 2 0 16,48 0 0-16,-48 0 0 0,48 0 0 0,-48 0 0 15,46 1 0-15,-46-1 0 0,43 3 0 0,-43-3 0 16,38 3 0-16,-38-3 0 0,31 1-128 0,-31-1 128 15,0 0-1280-15,35-2-128 16,-35 2-48-16,0 0-12816 0</inkml:trace>
  <inkml:trace contextRef="#ctx0" brushRef="#br0" timeOffset="52766.81">12969 16993 8287 0,'0'0'736'0,"0"0"-592"0,0 0-144 0,0 0 0 16,0 0 224-16,0 0 16 0,0 0 0 0,0 0 0 15,0 0 16-15,0 0 16 0,0 0 0 0,-11-5 0 16,11 5-272-16,-12 4 128 0,12-4-128 0,-12 3 0 16,12-3 0-16,-12 1 0 0,12-1 0 0,-9 1-192 15,9-1 192-15,0 0 0 0,-11-3 0 0,11 3 0 16,0 0 192-16,0 0-32 0,0 0 0 0,0 0 0 15,0 0-16-15,0 0 0 0,0 0 0 0,-1-20 0 16,1 20 48-16,0 0 0 0,0 0 0 0,0 0 0 16,0 0 272-16,0 0 64 0,0 0 16 0,0 0 0 15,0 0 544-15,0 0 128 0,35 8 0 0,-35-8 16 16,0 0-240-16,0 0-48 0,40 10-16 0,-40-10 0 16,0 0-32-16,45 0-16 0,-45 0 0 0,0 0 0 0,57-4-112 15,-57 4 0-15,46-2-16 0,-46 2 0 0,46-1 176 0,-46 1 32 16,47-3 16-16,-47 3 0 0,45-5-144 0,-45 5-16 15,45-4-16-15,-45 4 0 0,45-6-416 0,-45 6-64 16,46-5-32-16,-46 5 0 0,48-6-288 0,-48 6 0 16,52-6 128-16,-52 6-128 0,56-1 0 0,-56 1 128 15,55 0-128-15,-55 0 0 0,55 3 368 0,-55-3-48 16,54 3 0-16,-54-3 0 0,53 3-128 0,-53-3-16 16,53 4-16-16,-53-4 0 0,49 3-160 0,-49-3 0 15,50 9 0-15,-50-9 0 0,49 10 0 0,-49-10 0 16,49 12 0-16,-49-12 0 0,47 11 304 0,-47-11-32 15,40 10 0-15,-40-10 0 0,39 10-32 0,-39-10-16 16,39 8 0-16,-39-8 0 0,35 7-224 0,-35-7 0 16,0 0 128-16,47 4-128 0,-47-4 0 0,0 0 0 0,44 2 0 0,-44-2 0 15,0 0-192-15,45-3-96 0,-45 3-16 0,0 0 0 32,44-1-256-32,-44 1-48 0,0 0-16 0,44-4-10192 0,-44 4-2048 0</inkml:trace>
  <inkml:trace contextRef="#ctx0" brushRef="#br0" timeOffset="57299.13">26575 5873 11967 0,'9'-2'1072'0,"-9"2"-864"0,17-1-208 0,-17 1 0 0,0 0 256 0,17-3 0 15,-2 1 0-15,7 1 0 0,6-1-256 0,0 1-192 16,-2-1 48-16,-7-1 0 0,-3 2 144 0,-3-2 0 15,-3 1 0-15,-2 2 128 0,-8 0 656 0,14-3 144 16,-6 0 32-16,1-1 0 0,0 1 48 0,2 1 16 16,0-1 0-16,2-3 0 0,2 4-704 0,1-3-128 15,0 0-16-15,4 0-16 0,0 0-368 0,3 2-80 16,1-3-16-16,1 0 0 0,-1 4-32 0,2-1-16 16,2-1 0-16,2 2 0 0,1 1 352 0,3-1 0 15,2 2-144-15,-2 0 144 0,1 1 0 0,-2 0-128 0,1 2 128 0,-2 1 0 16,2-1-352-16,-1 0 32 0,1 3 16 0,1 0 0 15,2 0-80-15,2 0 0 0,4 2-16 0,0-4 0 32,-1 3-64-32,1-4-16 0,-1-1 0 0,0 1 0 0,0 1 96 0,0 1 0 0,1-2 16 0,1 3 0 15,3-3 368-15,0 2 0 0,-3-1 0 0,0-2 0 16,-1-2 320-16,-1 2-32 0,1 1 0 0,-2 0 0 16,0 0 144-16,2 1 16 0,2 2 16 0,0-2 0 15,0-2-176-15,-3-1-32 0,0 1-16 0,-1-1 0 16,-1 0-240-16,1 1 128 0,3-1-128 0,1 0 0 15,3 0 0-15,1 0 0 0,0-1 0 0,-1 0 0 16,0-1 0-16,0 0 0 0,0 0 0 0,2 2 0 16,-1 0 0-16,1 0 0 0,2 1 128 0,0 0-128 15,-3 0 704-15,0-2 32 0,-1 1 16 0,1 1 0 0,0 0-112 16,3 0-32-16,4 4 0 0,1-5 0 0,-1 0-320 16,-1 0-64-16,0-1-16 0,-1-1 0 0,-1 2-208 0,0-1 0 15,4 3 0-15,-2-2 0 0,-6-1 0 0,0-1 0 16,0-2 160-16,-1 3-32 0,-2-1 656 0,-1 0 144 15,1 1 32-15,0 0 0 0,0 0 112 0,-3-1 16 16,0-1 16-16,-2-3 0 0,0 4-512 0,-1 0-96 16,1-1-32-16,-1 2 0 0,2 0-464 0,3-1 0 15,-1 0 0-15,0-3 0 0,-5 2-256 0,0 0 16 16,0-2 0-16,-2 0 0 16,-2 2-144-16,-3 1-48 0,-1 1 0 0,0-2 0 0,0 2 304 0,-4 0 128 15,3-1-128-15,-3 0 128 0,0-1-176 0,-3-1 176 16,-3-1-208-16,-2 1 80 15,-2-4-1360-15,-3 3-272 0</inkml:trace>
  <inkml:trace contextRef="#ctx0" brushRef="#br0" timeOffset="57625.37">31722 5554 16575 0,'3'-7'736'0,"0"4"160"0,1 1-720 0,0-1-176 0,1 3 0 0,-1 0 0 16,2 3 0-16,2-3 192 0,6 1-192 0,5 1 192 15,3 0-1024-15,3 2-208 0,-1 0-48 0,0 0 0 16,-2 1 880-16,1 3 208 0,0-2 0 0,0 0 0 0,2 4 480 0,0 0 144 16,-1 1 16-16,-2 2 16 0,-22-13 240 0,43 29 64 15,-43-29 0-15,32 35 0 0,-32-35-272 16,25 39-48-16,-25-39-16 0,18 46 0 0,-18-46-128 0,11 46-32 15,-11-46 0-15,5 44 0 0,-5-44-96 0,-1 44-32 16,1-44 0-16,-6 46 0 0,6-46-128 0,-17 44-16 16,17-44-16-16,-27 49 0 0,7-23 144 0,-5 1 48 15,-5-1 0-15,-5 2 0 0,-5-1-176 0,-4-1-48 16,-3-2 0-16,-2-1-11808 0</inkml:trace>
  <inkml:trace contextRef="#ctx0" brushRef="#br0" timeOffset="58516.45">26411 7525 25791 0,'0'-4'2304'0,"0"4"-1856"0,0 0-448 0,0 0 0 31,0 0-256-31,0 0-128 0,0 0-48 0,19-7 0 0,-19 7-1392 15,0 0-288-15,29-9-48 0,-29 9-16 0,0 0-576 0,28-6-112 0,-28 6-16 0,21-7-16 16,-21 7 1328-16,22-5 272 0,-22 5 48 0,24-9 16 16,-24 9 2672-16,28-9 544 0,-28 9 96 0,33-8 32 15,-33 8 192-15,41-9 32 0,-15 2 16 0,4 3 0 16,5-2-1040-16,4 1-208 0,3-1-32 0,3 1-16 16,1 1-848-16,2 1-208 0,1-1 0 0,2 1 0 0,5 1 0 15,1 1 0-15,4 0 0 0,0 1-160 0,0 2 16 0,0-1 0 16,0 0 0-16,2 0 0 0,3 1 144 0,1-1 0 15,3 3 0-15,-2-2-128 0,-1 1 128 0,1-2 0 16,4 0 0-16,0-1 0 0,3 0 0 0,0 0 0 16,2-1 0-16,1-2 0 0,3 0 0 0,3-2 0 15,0 2 0-15,-2 1 128 0,-2-1-128 0,1-2 0 16,3 2 0-16,-2 0-128 0,-7-2 128 0,1 3 0 16,-1 2 0-16,1-2 0 0,1-1 0 0,-4 2 176 15,-1 1-48-15,-5-1 0 0,-3-1 192 0,2 1 16 16,2 1 16-16,-2 0 0 0,-5 0 0 0,-2-1 0 15,-3 1 0-15,1 0 0 0,0-1-192 0,2 1-32 16,1 0-128-16,-4 0 192 0,-2 0-192 0,-2 0 0 16,0 0 0-16,0 0 0 0,-2 0 0 0,3 0 0 0,1-2 0 15,-2 0 0-15,-2 1 0 0,-4-1 0 0,-1 0 160 0,-5-2-32 16,-3 2 64-16,-6-5 0 0,-4 4 16 0,-6-5-7504 16,-3 2-1488-16</inkml:trace>
  <inkml:trace contextRef="#ctx0" brushRef="#br0" timeOffset="58857.28">30657 6989 22111 0,'5'-7'1968'0,"-2"1"-1584"16,2 1-384-16,2 3 0 0,0 0 1024 0,-7 2 128 15,19-5 32-15,-1 2 0 0,10 0-704 0,11-4-144 16,8 2-16-16,2 0-16 16,-1 1-800-16,-3 4-144 0,-2 0-48 0,-1 4 0 0,-2 4 496 0,-1 2 192 15,1 2-176-15,-3 1 176 0,0 3 0 16,-1 2 240-16,-1 1-32 0,-2 2 0 0,-1-1 400 0,-1-1 80 16,-1 3 16-16,0 2 0 0,-1-2-512 0,-1-1-192 15,0 2 128-15,-3-3-128 0,1 2 0 0,-26-22 0 16,40 37 0-16,-40-37 0 0,27 34 400 0,-27-34 112 15,0 0 0-15,-1 52 16 0,1-52 448 0,-35 41 96 16,7-19 16-16,-7 3 0 0,-6 0-864 0,-5 1-224 0,-6 3 0 16,-2 1 0-1,0 1-736-15,0-1-224 0,3-2-64 0,3-4-13056 0</inkml:trace>
  <inkml:trace contextRef="#ctx0" brushRef="#br0" timeOffset="72783.17">10015 7058 11967 0,'-5'-3'1072'0,"3"1"-864"0,0-1-208 0,1 2 0 16,1-1 544-16,0 2 64 0,0 0 16 0,-1-1 0 0,1 0-624 0,-3 0 0 16,1 1 0-16,-2-1-192 0,-2 1-160 0,-1-1-32 15,-1 1-16-15,-4 1 0 0,1-1 224 0,-2 1 176 16,-2 1-208-16,2 1 80 0,0 0 448 0,0-1 112 16,2 0 16-16,1-2 0 0,0 2 352 0,2 2 80 15,0-1 16-15,2-1 0 0,0 0-288 0,2 1-48 16,1 1-16-16,2-2 0 0,1-1-336 0,3 3-64 15,-3-4-16-15,0 0 0 0,0 0 48 0,0 0 0 16,0 0 0-16,46 29 0 0,-46-29 272 0,0 0 64 16,48 20 16-16,-48-20 0 0,41 16 80 0,-41-16 16 15,53 16 0-15,-21-8 0 0,4 0 80 0,1 0 0 16,3-2 16-16,0-1 0 0,4-3 176 0,-2 0 16 16,3 4 16-16,3-3 0 0,4-1-240 0,3 4-48 15,4-1-16-15,0-4 0 0,-1 0-160 0,-1-2-16 0,0 1-16 16,0-1 0-1,1 2-1040-15,1-2-208 0,3 1-32 0,-3-3-16 0,-4-2 1632 0,-2 0 336 0,0 1 64 0,-2-2 16 16,0 5-864-16,1-1-192 0,2 0-128 0,-2-3 192 16,-3 2-192-16,-2 1 128 0,-2-3-128 0,-1 2 128 15,-1 1-128-15,-1 2 0 0,-1-2 0 0,-1 1 0 32,-1 0-384-32,-3-1-96 0,-3-4-32 0,-3 3 0 15,-3 0-1152-15,-4-4-256 0,-4 4-32 0,-3-3-11056 0</inkml:trace>
  <inkml:trace contextRef="#ctx0" brushRef="#br0" timeOffset="73174.14">9878 7418 9215 0,'-4'3'816'0,"4"1"-656"15,2-1-160-15,3-2 0 0,0 0 768 0,4-1 128 0,-9 0 32 0,38 8 0 16,-2-5 256-16,10-2 48 0,6-2 16 0,2-1 0 15,-2-4-640-15,0 2-128 0,-2-4-32 0,0 0 0 16,-2-1 224-16,3-1 32 0,4 0 16 0,0 1 0 16,1 0 368-16,-2 0 64 0,0 0 0 0,-1 4 16 15,-1-2-80-15,1 2-32 0,5 2 0 0,-1 0 0 16,1 2-608-16,-1 1-128 0,-2 0-32 0,0 3 0 16,-1-1-512-16,5 3-96 0,5 0-32 0,2 1 0 15,0 1-800-15,1-2-144 16,3 3-48-16,4-2-10208 0</inkml:trace>
  <inkml:trace contextRef="#ctx0" brushRef="#br0" timeOffset="81640.34">30145 12675 15663 0,'0'0'1392'0,"0"0"-1120"0,0 0-272 0,0 0 0 16,0 0 1696-16,0 0 288 0,0 0 48 0,0 0 16 16,14-1-1216-16,-14 1-256 0,17-5-32 0,-17 5-16 31,18-5-880-31,-18 5-176 0,16-10-48 0,-10 5 0 16,2-1-304-16,-2 1-64 0,-2-1-16 0,1 1 0 0,-5 5 496 0,6-9 80 0,-6 9 32 0,5-7 0 15,-5 7 1184-15,0 0 224 0,0 0 48 0,0 0 16 16,0 0 288-16,0 0 64 0,0 0 16 0,0 0 0 15,0 0-432-15,0 0-96 0,0 0 0 0,0 0-16 16,0 0-320-16,0 0-64 0,0 0-16 0,0 0 0 16,11 38-224-16,-11-38-32 0,0 0-16 0,0 0 0 15,0 0-112-15,-22 28-32 0,22-28 0 0,0 0 0 16,-25 20 64-16,25-20 16 0,0 0 0 0,-26 18 0 16,26-18 336-16,0 0 64 0,0 0 16 0,-25 15 0 0,25-15-128 0,0 0-32 15,0 0 0-15,-20 5 0 0,20-5-304 16,-12-2-160-16,12 2 160 0,-13-5-160 0,13 5 0 0,-12-5-192 15,12 5 16-15,-14-6 0 0,14 6-16 0,-15-1-16 16,15 1 0-16,-18 0 0 0,18 0 208 0,-20 6 0 16,20-6 0-16,-24 6 0 0,24-6 0 0,-26 11 160 15,26-11-32-15,-28 14 0 0,28-14 96 0,-30 21 16 16,30-21 0-16,-32 25 0 0,32-25 0 0,-29 26 0 16,29-26 0-16,-24 28 0 0,24-28-32 0,-21 26 0 15,21-26 0-15,-21 28 0 0,21-28 0 0,-17 28 0 16,17-28 0-16,0 0 0 0,-26 40-64 0,26-40-16 15,0 0 0-15,-19 38 0 0,19-38-128 0,0 0 0 16,-16 37 0-16,16-37 128 0,0 0-128 0,-13 38 128 16,13-38-128-16,0 0 128 0,-11 38 0 0,11-38 0 0,0 0 0 15,-8 39 0-15,8-39 16 0,0 0 0 0,0 40 0 0,0-40 0 16,0 0-144-16,6 44 192 0,-6-44-192 0,0 0 192 16,13 44-192-16,-13-44 160 0,0 0-160 0,20 45 160 15,-20-45-160-15,17 29 0 0,-17-29 0 0,20 31 128 16,-20-31-128-16,21 29 0 0,-21-29 0 0,21 30 0 15,-21-30 0-15,23 28 0 0,-23-28 0 0,24 26 0 16,-24-26 128-16,28 23-128 0,-28-23 128 0,29 25-128 16,-29-25 224-16,31 22-32 0,-31-22-16 0,33 23 0 15,-33-23-48-15,32 21-128 0,-32-21 192 0,31 20-64 16,-31-20-128-16,30 21 0 0,-30-21 0 0,27 21 128 16,-27-21-128-16,27 17 0 0,-27-17 0 0,28 18 0 0,-28-18 0 15,32 15 0-15,-32-15 0 0,40 15 0 0,-40-15 0 0,46 15 0 16,-20-7 0-16,0-3 0 0,0 2 0 0,0-4 0 15,0 3-144-15,-1-3 144 0,0-1 0 0,1 1-128 16,-2 3 128-16,0-2 0 0,-24-4 0 0,43 14 0 16,-43-14 0-16,40 16 0 0,-40-16 0 0,37 16 0 15,-37-16 0-15,36 15 0 0,-36-15 0 0,32 17 0 16,-32-17 0-16,31 13 0 0,-31-13 0 0,29 10 0 16,-29-10 0-16,28 13 0 0,-28-13 0 0,28 14 0 15,-28-14 0-15,30 12 0 0,-30-12 128 0,35 12 0 16,-35-12-128-16,39 10 192 0,-39-10-192 0,42 5 144 15,-19-3-144-15,0-1 128 0,1-1-128 0,-1-1 0 16,3 0 0-16,-2 0 128 0,2-3-128 0,-2-1 0 16,1 3 0-16,-3-3 0 0,-2 0 0 0,-2 2 0 15,0-1 0-15,-18 4 0 0,32-8 0 0,-16 4 0 0,-16 4 128 16,29-9-128-16,-29 9 0 0,27-11 160 0,-27 11-160 0,28-12 160 16,-28 12-160-16,29-12 128 0,-14 5-128 0,-1 0 128 15,0-2-128-15,0 2 0 0,-1-2 0 0,1-1 0 16,-2-1 0-16,0 1 0 0,-12 10 0 0,19-19 0 15,-10 8 0-15,-2-1 0 0,-1 0 0 0,0 0 0 16,-2 0 0-16,1-2 0 0,-1 1 0 0,1-3 0 16,-2 1 0-16,1-1 0 0,0-2 0 0,0 3 0 15,2-2 0-15,0-1 128 0,0 1-128 0,1-2 0 16,0 2 0-16,-1-2 0 0,1 3 0 0,0-3 0 16,-2 4 0-16,0-1 0 0,-1-2 0 0,-1 2 0 15,-2-1 0-15,-1 1 0 0,0 0 0 0,-4-2 0 0,2 1 0 16,-2-2 0-16,-1 3 0 0,-2-1 0 0,1-1 0 0,-2-2 0 15,1 1 0-15,-1 0 0 0,1 2 0 0,-1-1 0 16,0 3 0-16,1-2 0 0,1-1 0 0,0 3 0 16,2-3 0-16,-2 2 0 0,1 3 0 0,0-2 0 15,-1 0 0-15,1 0 0 0,-2 2 0 0,0 2 0 16,1-1 0-16,-2 3 0 0,-1-1 0 0,0 1 0 16,0-1 0-16,-2 4 0 0,1-2-128 0,-1-1 128 15,0 3 0-15,-2 0 0 0,2 1 0 0,-1-1 0 16,0 1 0-16,-1-2 0 0,1 3 0 0,0-2 0 15,-2 1 0-15,1 3 0 0,0-3 0 0,-1-1 0 16,1 4 0-16,-1-1 0 0,1-2-160 0,1 3 160 16,-1-2 0-16,1-2-144 0,-1 2 144 0,0-2 0 15,1 2 0-15,1-4 0 0,-1 2 0 0,0-2 0 0,-1 3 0 16,0-3 0-16,1 2 0 0,-3-1 0 0,1 1 0 0,-2-1 0 16,0 3 0-16,0-1 0 0,-2 2 0 15,-2 1 0-15,-3 1 0 0,1 0 0 0,-1 0 0 0,-2 1 0 16,-2 0 0-16,-1 0 0 0,-3 0 0 0,-1 1 0 15,-3-1 0-15,-2-4-160 0,0 4 160 0,-2-2 0 16,-2 1-256-16,-4-4 48 0,0-1 16 0,-3 0 0 31,-1-2-208-31,-2-2-48 0,-1 3 0 0,2-1 0 0,4-1-48 0,-1 3-16 16,2 0 0-16,3 2 0 0,3 2 80 16,2 1 16-16,4 0 0 0,0 3-17824 0</inkml:trace>
  <inkml:trace contextRef="#ctx0" brushRef="#br0" timeOffset="89700.15">31511 12010 9215 0,'0'0'816'16,"0"0"-656"-16,0 0-160 0,0 0 0 0,0 0 448 0,0 0 64 16,0 0 16-16,0 0 0 0,0 0-528 0,0 0 0 15,0 0 0-15,38-18 0 16,-38 18-704-16,0 0-64 0,0 0 0 0,0 0 0 0,0 0 464 0,0 0 96 16,0 0 16-16,0 0 0 0,0 0 768 0,0 0 144 15,0 0 48-15,0 0 0 0,0 0 576 0,-2-4 112 16,-1 7 16-16,-1 3 16 0,-1-2-240 0,0-1-48 15,-2 4-16-15,0-4 0 0,2 5-352 0,-2-3-80 16,0 4-16-16,1-3 0 0,-2 3-352 0,-1 1-80 16,1 0-16-16,-1 0 0 0,0-2-288 0,-2 2 0 15,0 2 0-15,-3 1 0 0,-1-1 192 0,-1 1-192 16,0 0 192-16,-2-1-192 0,0 4 384 0,0-4-16 16,-2 1-16-16,0 1 0 0,1-1 96 0,1 0 0 15,0 1 16-15,1-1 0 0,5 1 112 0,1-3 32 0,3 0 0 16,3-1 0-16,1-2-144 0,4-8-16 0,-2 13-16 0,2-13 0 15,0 0-432-15,0 0 0 0,0 0 0 0,19 23 0 16,-19-23-272-16,0 0 64 0,0 0 16 0,0 0 0 16,40 16 48-16,-40-16 16 0,0 0 0 0,0 0 0 15,44 13 128-15,-44-13 0 0,0 0 0 0,0 0 128 16,49 14-128-16,-49-14 0 0,0 0 128 0,43 16-128 16,-43-16 208-16,0 0-16 0,49 14-16 0,-49-14 0 15,0 0-176-15,56 15 0 0,-56-15 0 0,0 0 0 16,56 13-912-1,-56-13-64-15,0 0-16 0,54 15 0 0,-54-15-960 0,0 0-192 0,52 9-32 0,-52-9-7392 16</inkml:trace>
  <inkml:trace contextRef="#ctx0" brushRef="#br0" timeOffset="90123.72">31319 12290 5519 0,'0'0'240'0,"0"0"64"0,0 0-304 0,0 0 0 0,0 0 0 0,0 0 0 15,0 0 1008-15,0 0 144 0,0 0 16 0,0 0 16 16,0 0 176-16,51-20 48 0,-51 20 0 0,0 0 0 16,54-17-496-16,-54 17-80 0,50-13-32 0,-50 13 0 15,60-14-400-15,-60 14-80 0,73-11 0 0,-73 11-16 16,71-8 48-16,-71 8 16 0,66-3 0 0,-66 3 0 15,67-1 320-15,-67 1 64 0,73-3 16 0,-73 3 0 16,84-5-144-16,-36 3-32 0,5-1 0 0,0-3 0 16,0 3-416-16,2-4-176 0,-1 3 128 0,4-3-128 15,2 3 0-15,2-2 0 0,0-1 0 0,-2-2 0 16,-7-1-1024-16,-2 2-224 0</inkml:trace>
  <inkml:trace contextRef="#ctx0" brushRef="#br0" timeOffset="98215.49">22342 9749 2751 0,'0'0'256'0,"-7"-2"-256"0,7 2 0 0,0 0 0 0,0 0 1952 0,0 0 352 16,-6-1 64-16,6 1 0 0,0 0-1408 0,0 0-304 16,-11 3-48-16,11-3-16 0,0 0-592 0,-12 7 0 15,12-7 0-15,0 0 0 0,0 0 208 0,-13 3 32 16,13-3 0-16,0 0 0 0,0 0 16 0,-6-3 0 16,6 3 0-16,0 0 0 0,0 0 256 0,-5-7 48 15,5 7 16-15,-8-2 0 0,8 2 128 0,-10-4 48 16,10 4 0-16,-15-5 0 0,7 3-64 0,0 0-16 15,-4 0 0-15,1-1 0 0,0 2-272 0,1-3-48 16,-1 2-16-16,0 2 0 0,0-1 112 0,1 1 32 16,-3-1 0-16,1 2 0 0,-1 0-176 0,-2-1-48 15,1 2 0-15,-1 3 0 0,1-3-256 0,-2 1 0 0,1 0-208 16,0 2 80-16,0 0-80 0,0 0-16 0,0 0 0 0,1-2 0 16,0 3 224-16,1-2 240 0,1 1-48 0,-2 1-16 15,1 1 464-15,-2-1 80 0,1 0 32 0,-2 1 0 16,1 1-144-16,-3 0-32 0,0 2 0 0,0 0 0 15,0 0-32-15,-1 0-16 0,1 0 0 0,0 2 0 16,2-3 112-16,0 2 0 0,2-1 16 0,0 1 0 16,2-1-64-16,12-10-16 0,-20 17 0 0,20-17 0 15,-16 19-288-15,16-19-64 0,-14 18-16 0,14-18 0 16,-13 21-208-16,13-21 0 0,-12 19 0 0,12-19 0 16,-9 20 0-16,9-20 0 0,0 0 0 0,-5 34 0 15,5-34 0-15,0 0 0 0,0 0 160 0,11 47-32 16,-11-47 48-16,0 0 16 0,21 34 0 0,-21-34 0 0,0 0-192 15,29 36 128-15,-29-36-128 0,0 0 128 0,38 30-128 0,-38-30 0 16,0 0 0-16,47 29 128 0,-47-29-128 0,37 21 128 16,-37-21-128-16,43 24 128 0,-43-24-128 0,46 28 0 15,-46-28 0-15,50 27 0 0,-50-27 0 0,55 28 128 16,-55-28-128-16,58 31 0 0,-58-31 176 0,58 29-48 16,-58-29-128-16,56 29 192 0,-56-29-64 0,59 27 0 15,-59-27-128-15,59 26 192 0,-59-26-192 0,61 19 0 16,-61-19 0-16,66 13 0 0,-29-8 0 0,0-5 0 15,1 1-160-15,-1-2 160 0,1 0 0 0,-3-1 0 16,3-2 0-16,-1-1 0 0,-1 1 0 0,1-1 0 16,1 0 0-16,-3-3-128 0,2 5 128 0,-2-2 0 15,-2-1 0-15,-2 1 0 0,-3 1 0 0,-28 4 0 0,53-6 0 0,-53 6 0 16,50-10 0-16,-50 10 0 0,49-10 0 0,-23 5 0 16,-2-4 0-16,1 0 0 0,0 1 0 0,0-2 0 15,1-1-160-15,-2 0 0 0,0-2 0 16,-3 2 0-16,-1 0 160 0,-3-1-192 0,-2 0 192 0,-2-3-192 15,-1 1 192-15,-3-3 0 0,0 1 0 0,-1-1 0 16,-2-1 144-16,-1-3-144 0,0 4 192 0,0-5-192 16,-1 3 256-16,0-2-48 0,-2 0-16 0,0-2 0 15,0 1-64-15,-2 1-128 0,-1-1 176 0,-1-1-176 16,-1 2 128-16,-3 0-128 0,-1 2 0 0,-2-2 0 16,-2 1 0-16,-1 2 0 0,-4-2 0 0,-2 3 0 15,-4-2 0-15,-4 2 0 0,-3 0-144 0,-4 1 144 0,-2 1 0 16,-4 1 0-16,-3 2 0 0,-4 0-128 0,-3 1 128 0,-3 0 0 15,-5 1-144-15,-5 0 144 16,-2 3-592-16,-4 0-48 0,-3-2-16 0,1 1 0 16,1-1-1328-16,-6 1-256 0</inkml:trace>
  <inkml:trace contextRef="#ctx0" brushRef="#br0" timeOffset="109625.67">22981 9967 27647 0,'0'0'2448'0,"0"0"-1952"16,0 0-496-16,0 0 0 16,28-3-816-16,-28 3-256 0,0 0-48 0,46-1-16 15,-17 0 368-15,6 0 64 0,-1 0 0 0,-1 0 16 0,-1 1 1232 0,-1-1 240 16,3-2 48-16,-2 2 16 0,0 2 112 0,3-1 0 15,0-1 16-15,1 1 0 0,1 0 112 0,2 0 0 16,2 0 16-16,1 0 0 0,3 0-80 0,1 1-32 16,2 3 0-16,-1-1 0 0,-1 0-432 0,0 5-96 15,0-2-16-15,0 3 0 0,2 0-304 0,0 0-144 0,2 0 128 16,1 1-128-16,0 1 0 0,-2 1 0 0,0 1 128 0,-1 2-128 16,-3 1 0-16,3-2 0 0,0 1 0 0,2-3 0 15,2 3 0-15,-2 2 0 0,-2-1 0 0,0-3 0 16,-1 2 0-16,-2 1 0 0,1-1 0 0,0-1 0 15,1 4 0-15,0-2 0 0,1 0 0 0,-3 0 0 16,1 0 0-16,-2 0 0 0,-1 3 192 0,0-2-64 16,-1 3 128-16,-1 1 0 0,2-2 16 0,0 3 0 15,2 0-48-15,-3 2-16 0,1 0 0 0,-1 0 0 16,-1 0-208-16,1 1 176 0,-1-1-176 0,0 1 160 16,2-2-160-16,-1 0-224 0,2 0 48 0,-2-4 16 15,-3 2-32-15,1-2-16 0,0 1 0 0,1 1 0 16,-5 0 208-16,2-4-176 0,0 3 176 0,1-1-160 0,1 2 160 15,1 0 0-15,-1-2 0 0,-1 1 0 0,1 2 0 0,-1 0 0 16,0 1 0-16,-1 0 0 0,-2-3 0 0,2 3 0 16,2 1 128-16,0 0-128 0,1 0 192 0,2-2-48 15,-1 0 0-15,1-3 0 0,-2 3-144 0,0-2 0 16,2 1 144-16,-1-2-144 0,2 1 0 0,0-2 0 16,2 2 0-16,-1-3 0 0,-2 1 0 0,0-3 144 15,-1 6-144-15,-1-5 0 0,-2 0 192 0,0 1-192 16,-2-2 192-16,0 0-192 0,0 2 192 0,0-3-64 15,1-1 0-15,0 1-128 0,-2-2 0 0,2-1 0 16,1 2 0-16,-2-1 0 0,-1-2 0 0,-1 1-352 16,-1-1 48-16,1 1 16 0,0-2-32 0,0 0-16 15,-2 2 0-15,0-3 0 0,-3 0 336 0,-2 1 0 0,0 1 0 16,-1-1 0-16,-2-1 0 0,-1 2 0 0,0-1 0 16,-24-9 128-16,44 16 112 0,-44-16 16 0,41 18 0 0,-41-18 0 15,40 17-32-15,-40-17 0 0,40 20 0 0,-40-20 0 16,39 19-224-16,-39-19 0 0,38 21 0 0,-38-21 0 15,35 21 0-15,-35-21 0 0,33 17 0 0,-33-17 0 16,32 16 0-16,-32-16 0 0,27 8-176 0,-27-8 176 16,0 0-448-16,29 6 48 0,-29-6 0 0,0 0 0 31,0 0-240-31,0 0-64 0,0 0 0 0,0 0-9984 0,14-13-2016 0</inkml:trace>
  <inkml:trace contextRef="#ctx0" brushRef="#br0" timeOffset="110051.51">28663 11447 23039 0,'0'0'2048'0,"0"0"-1648"16,1-12-400-16,-1 12 0 0,0 0 928 0,0 0 96 15,0 0 32-15,23-10 0 16,-23 10-2016-16,29-5-384 0,-29 5-96 0,33 3-16 16,-33-3 528-16,30 13 96 0,-30-13 32 0,26 26 0 0,-26-26 1184 0,23 37 256 15,-23-37 32-15,21 42 16 0,-21-42 432 0,18 41 96 0,-18-41 0 16,18 45 16-16,-18-45-64 0,17 44-16 0,-17-44 0 0,16 39 0 16,-16-39-640-16,17 34-144 0,-17-34-32 0,19 33 0 15,-19-33-128-15,21 34-16 0,-21-34-16 0,24 35 0 16,-24-35 272-16,23 30 48 0,-23-30 16 0,21 30 0 15,-21-30-288-15,17 35-48 0,-17-35-16 0,8 35 0 16,-8-35-160-16,-3 36 0 0,3-36 0 0,-16 39 0 16,16-39-128-16,-28 43 128 0,11-22-160 0,-2 0 160 15,-1 0-352-15,0 0 32 0,-1 1 0 0,-1-2 0 16,-1 1-160-16,0-2-32 16,-1 1 0-16,0 0 0 0,-1-4-112 0,-3-1-16 0,-2 2-16 15,-5-2 0-15,-7-1 480 0,-7-1 176 0,-5 3 0 0,-6-3-144 16,-1 3 144-16,-6 0-128 0,-5 5 128 0,-10 1-12496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1:33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19443 15001 13823 0,'-22'13'1216'0,"5"-3"-960"0,5-4-256 0,6-5 0 16,0 0 576-16,-5 5 80 0,-14 1 16 0,-9 10 0 16,-6 0-544-16,-3-3-128 0,8 2 0 0,3-6 0 15,5-1-192-15,3 1 0 0,1 0-16 0,1 0 0 16,0 1 208-16,-1 2-144 0,0 1 144 0,-1 2-128 15,0-1 688-15,-3 4 144 0,1-1 16 0,-3 2 16 16,-3 4 352-16,2 0 64 0,0 2 0 0,0 3 16 0,0 0-208 16,0 0-32-16,1 4-16 0,2 1 0 15,1 1-432-15,4-2-96 0,2 3 0 0,2-4-16 0,4 2-80 16,1-1-16-16,3 1 0 0,3-2 0 0,2 2-112 0,2 2-32 16,1 2 0-16,2 0 0 0,2 1-128 0,-1-2 0 15,0 0 0-15,1-1 0 0,0-1 0 0,2 3 0 16,-2 0 0-16,1 1 0 0,1 4 384 0,-1-2 128 15,1 4 48-15,0-4 0 0,0 1-96 0,2-2-16 16,-2 3 0-16,2-3 0 0,0-2-448 0,2 1 128 16,2 2-128-16,3-1 0 0,0 1 0 0,2-1 0 15,0-3 128-15,2-1-128 0,2-1 304 0,2 1 16 16,-1 1 0-16,2-2 0 0,1-1-16 0,0 1 0 16,1 1 0-16,-1 3 0 0,2-1-48 0,-1 1-16 15,2 1 0-15,0 1 0 0,-2-2 128 0,0-4 16 0,-2 1 16 16,2-1 0-16,2 2 16 0,0 0 0 0,2 1 0 15,2 0 0-15,-1-1-80 0,3 0-16 0,3-1 0 0,2-2 0 16,3 2-64-16,1-2-32 0,4-5 0 16,-2-3 0-16,2 0-32 0,-1-5-16 0,2-1 0 15,6-5 0-15,3-1-176 0,6-5 0 0,4-1 144 0,0-5-144 16,-3 2 0-16,0-2 0 0,4-2 0 0,4-3 0 16,6-1-320-16,-3 2 0 0,-3 2 16 0,-2 0 0 15,-1 3 96-15,1-1 16 0,3-2 0 0,0 1 0 16,-3 3-16-16,-1 0 0 0,-1 3 0 0,-1-3 0 15,2 2 208-15,2-1 0 0,0 5 0 0,-2-1-144 16,-4 2 144-16,1 1 0 0,1 0 0 0,0 0 128 16,7 2 64-16,-4-2 0 0,-3-1 16 0,-2-2 0 15,-1 2 80-15,5 1 16 0,4-1 0 0,-2-2 0 0,-4-2-144 16,0-5-32-16,1 2 0 0,2-4 0 0,1-1-128 0,-1-3 0 16,2-1 0-16,-4-2 0 15,-1-2 0-15,1-1 0 0,-2 3 0 0,2-2 0 0,1 0 0 0,-3 0 0 16,-4-2 0-16,-1-1 0 0,-1 0 0 0,-1 3 0 15,1 0 0-15,-2-2 0 0,-1-1 0 0,-3-1 0 16,-2 1 0-16,-2-1 0 0,-1 0 0 0,-1-3 0 16,2 1 0-16,0-5 0 0,0 2 0 0,-2-3 128 15,-2-1-128-15,-1 1 0 0,-4-3 0 0,3-1 0 16,-1-4 0-16,0 1 0 0,0 1 0 0,-1 1-144 16,0-2 144-16,-1-2-208 0,-1 2 208 0,-3 0 0 15,-3 0 0-15,-1 1 0 0,1 1 0 0,-2 2 0 16,0-3 0-16,2 1 0 0,2 0 224 0,-2 0-64 0,3 2-16 15,-1-1 0-15,0 0-16 0,-2-1-128 0,-2 1 192 16,-2-2-64-16,-1 0-128 0,-2 0 0 0,-1-3 0 16,-3 3 0-16,2-1 0 0,-4 1 0 0,-19 26 0 0,33-47 0 15,-33 47 160-15,34-51-160 0,-34 51 192 0,34-53-192 16,-16 26 144-16,-2-5-144 0,0-3 0 0,0 0 144 16,-1-3-144-16,-3-1 160 0,-1-2-160 0,-4-2 160 15,-3 4-160-15,-2-1 0 0,-3 1 0 0,-4 3 0 16,-2 2 0-16,-2 1 0 0,-1 0 0 0,-1 2 0 15,-3 0 0-15,1-2 0 0,0 2 0 0,-3-1 0 16,0-2 0-16,1 3 192 0,-2-1-192 0,0-3 192 16,-1 2-192-16,2-1 160 0,-1 0-160 0,-2-3 160 15,0 2-160-15,0-1 0 0,-1 2 0 0,-1-2 0 16,-2 1 0-16,-1-1 0 0,-2 0 0 0,-1 1 0 0,0 1 0 16,-2 0 0-16,-3 1 0 0,1-2 0 0,1 1 0 0,0 1 0 15,-1 3 0-15,-1-2 0 0,-1 2-192 0,-1-2 192 16,0 6-160-16,-2-2 160 0,0 0-128 0,-2 2 128 15,-3 2 0-15,0 0-144 0,-3 5 144 0,1-2-128 16,1 0 128-16,-1 3-128 0,2 0 128 0,-3 4-160 16,-1-1 160-16,0-1-160 0,-2 2 160 0,-2-2 0 15,2 1 0-15,1-2 0 0,1 0 0 0,2-1-128 16,2 2 128-16,-1-3 0 0,2 3-256 0,-2-1 16 16,-3 4 16-16,-3 1 0 0,2 0-32 0,1 3-16 15,-1-1 0-15,-1 5 0 0,1-2 272 0,-3 2 0 16,0 0 0-16,-2 3 0 0,3 0 0 0,-1 1 176 15,-2-1-32-15,3-1 0 0,3 1-16 0,0-2 0 0,3 1 0 16,-3-1 0-16,-1 1-128 0,0 3 0 16,0-1 0-16,0 1 0 0,2 0 0 0,-3 0 128 0,2 0-128 0,-2 1 0 15,1-1 144-15,-2 0-144 0,1 2 160 0,-3-1-160 16,0 0 128-16,0-1-128 0,0 0 0 0,2-1 0 16,0-2 0-16,3-1 0 0,-1-2 0 0,-2 2 0 15,-3-1 0-15,0 0-256 0,5-1 16 0,-2 0 16 16,0 0-64-16,1-1-16 0,1 2 0 0,-1-1 0 15,-1 4 160-15,0-1 144 0,-1-2-208 0,1 2 80 16,3-2 128-16,-2 0 0 0,2 2 0 0,-3 1 0 16,-1 0 0-16,-3-1 0 0,1 2 0 0,-1-1 128 15,0 2-128-15,1 0 0 0,0 2 0 0,-1 1 0 16,2 0 0-16,-4 1 0 0,-1 1 0 0,-1 0 0 16,1-1-240-16,-1 2-16 0,3-2 0 0,-1 3 0 0,2-2 256 0,-2 3-176 15,1-1 176-15,-3 2-160 0,3 1 160 0,0-1 0 16,0 0 0-16,2 1 0 0,1 0 0 0,-2 1 0 15,-2 1 0-15,-1 2 0 0,0 0-240 0,2 4-64 16,0 3-16-16,4 2 0 16,4 6-960-16,1 4-192 0,2 5-32 0,1 3-13216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2:03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 7961 13823 0,'-9'2'1216'0,"2"2"-960"16,4-2-256-16,1-1 0 0,1 0 1216 0,-4 0 208 15,-3 3 48-15,-4 2 0 0,-5 1-1088 0,-2 1-192 16,1 1-64-16,1-5 0 16,-2 3-880-16,0-4-176 0,-1 1-32 0,-1 0-16 0,0-1 576 0,0 0 112 0,0-1 32 0,-2 1 0 15,3 1 576-15,0-2 128 0,-1 1 32 0,1 3 0 16,-1-2 576-16,1 3 112 0,1-3 32 0,1 4 0 16,0-1-336-16,1 3-64 0,3 0-16 0,0 0 0 15,2 1-528-15,0 1-128 0,2 2 0 0,0-1-128 16,1 1 0-16,1 1 0 0,1 5 0 0,2 0-192 15,0-1 192-15,2 4 0 0,0-1 0 0,1 0 0 16,2 2 0-16,0 1 0 0,0-25-128 0,5 51 128 16,-5-51 0-16,6 50 0 0,-6-50 144 0,7 53-144 15,-7-53 640-15,10 55 48 0,-10-55 0 0,15 56 0 16,-15-56 384-16,19 55 80 0,-19-55 0 0,26 55 16 16,-26-55-368-16,30 58-80 0,-30-58-16 0,36 60 0 15,-36-60-480-15,41 55-96 0,-41-55-128 0,39 47 176 16,-39-47-176-16,42 42 128 0,-42-42-128 0,44 30 128 0,-44-30 160 15,49 24 32-15,-49-24 0 0,53 16 0 0,-53-16-112 0,61 10-16 16,-61-10 0-16,64 3 0 0,-28-5-64 0,0 0 0 16,-1-2-128-16,0-1 192 0,-3 0-192 0,0-2 0 15,-2 1 128-15,0-4-128 0,-1 1 0 0,1 1 0 16,-2-1 0-16,3-2 0 0,0 0 160 0,3 0-160 16,-1-1 160-16,0-1-160 0,0 0 272 0,0-2-32 15,-3-3-16-15,-1 1 0 0,-2-3 32 0,-1-3 0 16,1 1 0-16,-1-5 0 0,-2 4 0 0,0-5 16 15,-1 0 0-15,0-3 0 0,-2 2-272 0,-1-2 128 16,-2 2-128-16,-4-1 0 0,0 2 0 0,-4-1 0 16,-3-1 0-16,-2 2 0 0,-3-2 176 0,-3 1-176 0,-1-3 160 0,-5 3-160 15,0 0 256-15,-3 3-32 0,-1 1-16 16,-1 0 0-16,-1 0-80 0,-3 1 0 0,-1 2-128 0,-2-2 192 16,0 2-192-16,-1 2 0 0,0-2 0 15,-2 0 0-15,-2 4 0 0,0-1 0 0,0 5-176 0,0-4 176 16,-3 2-256-16,0 1 80 0,-1-1 16 0,-2-2 0 15,1 5 160-15,0-1 0 0,0 2 0 0,0 0-128 16,0 0 128-16,1 2 0 0,0 0 0 0,-1-2 0 16,1 5 0-16,2-1 0 0,-1 0 0 0,-1 2-128 15,0-1 128-15,-1 2 0 0,0 0 0 0,0 0-128 16,0 1 128-16,-1-2 0 0,2 5-144 0,0-1 144 16,1 2 0-16,2 1-144 0,1 0 144 0,-2 3 0 15,1 5-176-15,0 0 176 0,0 2-160 0,-2 2 160 0,0 1 0 16,-1 2 0-16,-1 3-128 0,0 1 128 0,-2 0 0 15,0 3-176-15,0 1 176 0,5-1-160 0,1-2 16 16,2-2 0-16,1 2 0 0,3-5 0 0,2 3 144 0,-1-2 0 16,-1 2 0-16,1-2 0 0,2 3 0 0,1-1 0 15,1 0 0-15,3 3 0 0,1-2 0 0,2 1 0 16,2 1 0-16,0 1 0 0,2 0 0 0,0 0 0 16,2 1 0-16,1 0 0 0,1 2 0 0,1-1 0 15,0 2 0-15,-1-27 0 0,6 48 0 0,-6-48 0 16,10 46 0-16,-10-46 0 0,10 48 0 0,-10-48 0 15,13 48 0-15,-13-48 0 0,15 53 160 0,-15-53-32 16,15 54-128-16,-15-54 192 0,15 53-64 0,-15-53-128 16,12 57 176-16,-12-57-176 0,13 56 144 0,-13-56-144 15,16 48 0-15,-16-48 144 0,0 0-144 0,27 62 0 0,-27-62 144 16,0 0-144-16,30 54 144 0,-30-54-144 0,0 0 192 0,40 44-192 16,-40-44 240-16,0 0-64 0,58 31-16 0,-58-31 0 15,49 10-16-15,-49-10 0 0,55 5 0 0,-55-5 0 16,57-3-144-16,-29-1 0 0,0 0 0 0,0-2 128 15,-1 1-128-15,0-4 0 0,2 2 0 0,0 0 0 16,3-3 0-16,-2 0 0 0,2 2 0 0,0-3 0 16,2 1 0-16,-3-2 0 0,-1 2 0 0,0-1 0 15,1-1 0-15,-1-1 0 0,0-1 0 0,0 1 0 16,2-3 0-16,2 0 0 0,-1 1 0 0,1-1 0 16,3-2 0-16,-2 2 0 0,2-3 0 0,-1-1 0 0,-2-3-128 15,0 0 128-15,-3-1-160 0,0 2 160 16,-2-2-192-16,0 1 192 0,-1 3-208 0,-1-1 80 0,-2 0 128 15,-1-1 0-15,2 2 0 0,-4 1 0 0,-2 2 0 0,-1-1 0 16,-3 2 0-16,-2-2 0 0,-1 4 0 0,-3-2 0 16,-1 2 128-16,-3-3-128 0,0 2 192 0,-2 0-16 15,0-3-16-15,-3 1 0 0,0-3-160 0,-2 2 192 16,0 1-192-16,-4 2 192 0,-1-2-192 0,-2-2 0 16,-2 2 144-16,-4-2-144 0,2 3 0 0,-2-3 144 15,-4 0-144-15,0 0 0 0,0-1 128 0,-1 2-128 16,-1-2 0-16,0 2 0 0,0-1 128 0,-1 0-128 15,-2 0 0-15,-1-1 0 0,-1 4 0 0,-2-1 0 16,-1 0 0-16,-1 1 0 0,-1 0 0 0,-1-1 0 16,-5 3 0-16,-2 1 0 0,0 0 0 0,-2 2 0 15,1 1 0-15,-3 5 0 0,-2-1 0 0,-4 5 0 16,0 3 0-16,-8 7 0 0,-5 3-192 0,-6 7 16 16,-2 1 0-16,-6 10 0 15,-2 1-592-15,-4 3-112 0,-3 1-16 0,3-3-16 16,5-3-560-16,2 1-96 0,4 1-32 0</inkml:trace>
  <inkml:trace contextRef="#ctx0" brushRef="#br0" timeOffset="15091.83">20680 9222 14735 0,'-5'-7'1312'15,"5"7"-1056"-15,-5-10-256 0,5 10 0 16,0 0-288-16,0 0-112 0,0-25-32 0,-2 8 0 0,-1-5 48 0,-2-2 0 16,0 4 0-16,-2 6 0 0,0 1 800 0,-2 2 160 15,0 6 48-15,-1-2 0 0,1 2 672 0,-2 1 144 16,1 1 32-16,1 2 0 0,1-1-32 0,2 0 0 15,0 1 0-15,-1 0 0 0,1 1-688 0,-1-2-144 16,3 1-32-16,-1 0 0 0,3-1 320 0,2 2 48 16,0 0 16-16,0 0 0 0,0 0-608 0,0 0-112 15,0 0-32-15,0 0 0 0,0 0-208 0,0 0 0 16,0 0 0-16,0 0 0 0,0 0 160 0,40 23 144 16,-40-23 16-16,17 23 16 0,-17-23 112 0,17 27 32 15,-17-27 0-15,20 36 0 0,-11-14-160 0,-9-22-16 16,21 40-16-16,-21-40 0 0,27 43-160 0,-27-43-128 15,31 40 144-15,-31-40-144 0,40 42 0 0,-40-42 0 16,45 39 0-16,-45-39 0 0,46 37-320 0,-46-37 64 16,46 36 0-16,-46-36 0 0,47 39 48 0,-22-16 16 0,-1 1 0 15,-1 0 0-15,0 3 192 0,2 4 0 0,0-1 0 0,-1 5 0 16,0 2 432-16,0 1 16 0,1 4 16 0,-1-3 0 16,0 0 16-16,1 5 0 0,2 0 0 0,0 3 0 15,3 2 32-15,-3 2 0 0,1-2 0 0,0 0 0 16,1 1-80-16,1 0-16 0,4 4 0 0,2-2 0 15,1-3-128-15,4 3-32 0,4 5 0 0,3-5 0 16,3 1-96-16,3-1-32 0,8 4 0 0,2-3 0 16,2 1-128-16,0 1 0 0,-1 4 144 0,1 1-144 15,1 3 0-15,0 2-192 0,0 2 32 0,-3 1 0 16,-2-2-576-16,-4 1-112 0,-1-1-32 16,-2 0-16416-16</inkml:trace>
  <inkml:trace contextRef="#ctx0" brushRef="#br0" timeOffset="44830.83">22217 10058 20271 0,'0'0'1792'0,"0"0"-1424"0,0 0-368 0,0 0 0 32,0 0-848-32,0 0-240 0,0 0-64 0,0 0 0 0,0 0-688 0,38 2-144 0,-38-2-16 0,0 0-16 15,0 0 1504-15,0 0 320 0,0 0 48 0,36-14 16 16,-36 14 864-16,0 0 176 0,0 0 48 0,26-23 0 16,-26 23-272-16,0 0-48 0,26-23-16 0,-26 23 0 15,0 0-496-15,26-26-128 0,-26 26 0 0,0 0 0 0,0 0 0 0,0 0 0 16,0 0 0-16,35-11-192 0,-35 11 192 15,0 0 0-15,0 0 0 0,13 35 0 0,-13-35 864 0,2 35 96 16,-1-12 32-16,0 1 0 0,0 3 432 0,0 1 96 16,3 4 16-16,-1-3 0 0,3 3-480 0,0-7-96 15,3-1 0-15,-9-24-16 0,24 39-512 0,-24-39-112 16,31 28 0-16,-31-28-16 0,36 14-480 0,-36-14-80 16,44 5-32-16,-44-5 0 15,52-1-416-15,-52 1-96 0,54-13-16 0,-54 13 0 16,63-15 304-16,-63 15 64 0,68-22 16 0,-35 10 0 0,-1 1 432 0,-32 11 0 15,57-24 0-15,-57 24-128 0,52-25 128 0,-52 25 0 16,49-23 0-16,-49 23 0 0,44-17 0 0,-44 17 0 16,42-11 0-16,-42 11 0 0,41-3 0 0,-41 3 0 15,41 9 0-15,-41-9 0 0,35 22-144 0,-35-22 144 16,33 30-160-16,-33-30 160 0,26 36 208 0,-26-36 144 16,24 42 32-16,-24-42 0 0,22 42 304 0,-22-42 64 0,22 40 16 0,-22-40 0 15,24 38-64-15,-24-38-16 0,30 36 0 0,-30-36 0 16,37 28-432-16,-37-28-64 0,43 21-32 0,-43-21 0 31,48 12-560-31,-48-12-112 0,53 8-32 0,-53-8 0 16,60 4 48-16,-60-4 16 0,63 1 0 0,-63-1 0 0,62-3 240 0,-62 3 48 0,61-3 16 0,-61 3 0 31,66-8-352-31,-66 8-80 0,63-12-16 0,-63 12 0 0,61-17-496 0,-61 17-96 16,60-16-32-16,-60 16 0 0,58-11 208 15,-58 11 32-15,55-1 16 0,-55 1 0 0,47 12 576 0,-47-12 112 0,41 23 32 0,-41-23 0 16,39 36 736-16,-39-36 160 0,39 44 16 0,-19-19 16 0,1-1 880 15,1 2 160-15,2 0 32 0,1 1 16 0,2 0 48 0,1-1 16 16,1-2 0-16,0-2 0 0,2-3-736 0,-2-1-160 16,0 0-16-16,1-4-16 0,0 2-592 0,2-3-112 15,-32-13-32-15,60 22 0 0,-60-22-272 0,65 18-64 16,-65-18-16-16,69 13 0 0,-32-9 208 0,-1 3 0 16,1-4 0-16,-37-3 0 0,67 12 240 0,-67-12-16 15,65 14 0-15,-65-14 0 0,61 12-224 0,-61-12 0 16,62 11 0-16,-62-11 0 15,61 10-592-15,-61-10-112 0,61 11-32 0,-61-11 0 16,61 9-768-16,-61-9-160 0,58 6-16 0,-58-6-16 16,59 5-160-16,-59-5-48 0,58 3 0 0,-58-3 0 15,58 0 352-15,-58 0 64 0,56 0 16 0,-56 0 0 0,57 0 928 0,-57 0 192 16,59 0 32-16,-59 0 16 0,52 1 304 0,-52-1 272 0,48 4-48 16,-48-4-16-16,41 17 112 0,-41-17 32 15,34 26 0-15,-34-26 0 0,27 33 480 0,-27-33 80 0,25 41 32 0,-12-17 0 16,-1-1 464-16,1 2 80 0,2-1 32 0,2 1 0 15,3-1-608-15,-20-24-112 0,45 45-32 0,-45-45 0 16,53 38-768-16,-53-38 0 0,57 32-256 0,-57-32 64 31,56 29-688-31,-56-29-128 0,55 25-16 0,-55-25-16 0,57 21 144 16,-57-21 16-16,58 18 16 0,-58-18 0 0,61 18 544 0,-61-18 96 0,67 16 32 0,-67-16 0 16,70 14 400-16,-70-14 96 0,66 10 16 0,-66-10 0 15,60 7-80-15,-60-7-16 0,55 4 0 0,-55-4 0 16,48 7-384-16,-48-7-80 0,49 6-16 0,-49-6 0 15,50 6-512-15,-50-6-128 0,47 6 0 0,-47-6-16 0,43 2 512 0,-43-2 96 16,41 3 32-16,-41-3 0 0,37 2 272 0,-37-2 0 16,38 1 0-16,-38-1 144 0,36 4-144 0,-36-4 0 15,31 11 0-15,-31-11 0 0,0 0-192 0,39 23-80 16,-39-23-16-16,23 20 0 0,-23-20 720 0,22 24 144 16,-22-24 16-16,22 29 16 0,-22-29 1248 0,26 29 256 15,-26-29 64-15,30 33 0 0,-30-33-32 0,36 26 0 16,-36-26 0-16,45 26 0 0,-45-26-992 0,48 23-192 15,-48-23-32-15,48 22-16 0,-48-22-624 0,51 22-128 16,-51-22-32-16,55 22 0 0,-55-22-128 0,53 19 0 16,-53-19 0-16,50 20 0 0,-50-20 0 0,52 19 192 15,-52-19-32-15,55 18 0 16,-55-18-608-16,56 16-128 0,-56-16-32 0,49 15-13712 0</inkml:trace>
  <inkml:trace contextRef="#ctx0" brushRef="#br0" timeOffset="46256.1">30037 12547 14735 0,'0'0'1312'0,"0"0"-1056"16,0 0-256-16,0 0 0 0,0 0 992 0,0 0 144 15,0 0 16-15,0 0 16 0,0 0-336 0,0 0-80 0,0 0-16 0,0 0 0 16,0 0-736-16,-14-8 0 0,14 8-160 0,-14 3 32 15,14-3-96-15,-21 7-16 0,7 2 0 0,-3 0 0 16,1 1 656-16,-3 1 128 0,-3 0 32 0,0 1 0 16,1 1 448-16,-2 0 112 0,0 1 16 0,2-3 0 15,0 0-368-15,2-2-64 0,1 0-16 0,2-2 0 16,2-3-480-16,-1-1-96 0,1 1-128 0,-1-3 176 16,1 0-176-16,-1-2-224 0,1 0 48 0,-1-3 16 15,1 2-336 1,-1 0-64-16,0-3-16 0,0 0 0 0,2 1-128 0,2-1-48 0,11 5 0 0,-19-10 0 15,19 10 304-15,-12-17 64 0,12 17 16 0,-3-21 0 16,3 21 176-16,5-31 16 0,-5 31 16 0,11-38 0 16,-11 38-800-16,13-45-144 0,-6 18-48 0,0 1 0 15,-1 2-208-15,-1-3-48 0,-1 0-16 0,-2 4 0 16,-2 23 464-16,-2-36 112 0,2 36 16 0,-11-18 0 0,11 18 688 0,-22-4 144 16,6 8 0-16,-3 1 0 0,-3 6 1392 0,-3 1 224 15,0 2 48-15,-3 2 16 0,0 2 640 0,-2 2 128 16,-1-2 32-16,1 2 0 0,1-2-944 0,3 0-176 15,1-2-32-15,3-4-16 0,3 0-704 0,1-3-144 16,2-3-16-16,2-2-16 0,3-2-432 0,11-2-256 16,-18-1 48-16,18 1 0 15,-15-8-256-15,15 8-48 0,-12-13-16 0,12 13 0 0,-15-16 112 0,15 16 32 16,-12-22 0-16,5 10 0 0,1-2 256 0,-2 0 128 16,1-2-128-16,-1 2 128 0,1-4-400 0,-2 0 0 15,-1-3 0-15,-2 4 0 16,2-2-176-16,-3 4-16 0,0-1-16 0,-3 1 0 0,-1 1 256 0,1 4 48 0,-3 2 16 0,-3 0 0 15,2 5 32-15,-2 1 0 0,-1 2 0 0,-4 0 0 16,-1 2 256-16,-2 0 0 0,-2 5 176 0,-1-3-176 16,-2 5 736-16,-1 0 32 0,-4 0 16 0,4 1 0 15,0 0 176-15,4-3 16 0,1-2 16 0,6-3 0 16,4-2-368-16,0-2-80 0,5-3-16 0,1-2 0 16,3-1-528-16,0-1 0 0,3-1-192 0,-1-1 48 15,1 0-544 1,1 0-96-16,0-1-32 0,0-1 0 0,2 0 432 0,-1 1 64 0,-1 1 32 0,1-2 0 15,1 1 288-15,-1-1 0 0,-1 0 0 0,0 0 0 16,1 0 0-16,-2-2 0 0,0 2 0 0,-1-1 0 16,1 2 0-16,0-3 128 0,0 1-128 0,-1-4 0 0,0 1 0 0,-1-2 0 15,0 3 0-15,-3-4 0 16,1 3-816-16,-4-2-48 0,-2 1-16 0,-2 0 0 16,-4 2-240-16,-3 2-48 0,-1 1-16 0,-4 3 0 0,-4 1 736 0,-4 2 160 15,-5 1 32-15,-3 5 0 0,1 2 480 0,-1 2 96 16,1 3 32-16,2-2 0 0,6 2-208 0,4-2-144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3:21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29702 14499 1839 0,'-7'1'160'0,"2"-1"-160"16,1 0 0-16,4 0 0 0,0 0 592 0,-3 1 96 16,-3 1 16-16,-3 1 0 0,-2 1-32 0,-1-2 0 15,2 4 0-15,2-3 0 0,2 0 0 0,2-2 0 16,1 4 0-16,0-2 0 0,3-3-32 0,-4 7 0 16,4-7 0-16,-2 8 0 0,2-8 288 0,-4 10 48 15,3-5 16-15,-1 2 0 0,0-1 96 0,-3 0 32 16,1 0 0-16,-2-1 0 0,1 0-224 0,-2 2-32 15,-1-3-16-15,2-1 0 0,-2 3-336 0,-1-3-80 16,0 1-16-16,0 1 0 0,0-2-192 0,0-1-32 16,1 2-16-16,0 0 0 0,2-2-176 0,0 1 0 15,2 3 0-15,0-3 0 0,1 3 320 0,3-6 48 16,-4 9 0-16,4-9 0 0,-3 11-128 0,1-5-32 0,2-6 0 16,-3 13 0-16,2-7-64 0,-3 3-16 0,2 0 0 0,-1 0 0 15,0-1 208-15,1 1 48 0,0 1 0 16,1-1 0-16,1-9 96 0,-1 16 32 0,1-16 0 0,3 13 0 15,-3-13-256-15,0 0-32 0,0 0-16 0,19 16 0 16,-19-16-208-16,0 0 0 0,0 0 0 0,36 10 0 16,-36-10-128-16,0 0 128 0,0 0 0 0,47 0 0 15,-47 0 0-15,0 0 0 0,39-10 0 0,-39 10 0 16,0 0-128-16,39-15 128 0,-39 15 0 0,0 0 0 16,37-28-416-16,-37 28 32 0,0 0 0 0,32-33 0 15,-32 33-448-15,0 0-96 16,26-37-16-16,-26 37 0 0,0 0 496 0,21-40 112 0,-21 40 16 0,0 0 0 15,20-43 320-15,-20 43 0 0,11-33-144 0,-11 33 144 16,10-33 0-16,-10 33 0 0,6-39 0 0,-6 39 0 0,3-39 0 16,-3 39-128-16,3-44 128 0,-1 22 0 0,-1-1-144 15,1-2 144-15,0 1-208 0,0-1 80 0,2 2 128 0,-4 23 0 16,9-42 0-16,-9 42-128 0,10-36 128 0,-10 36 0 16,9-34 0-16,-9 34 0 0,10-31 0 0,-10 31 0 15,11-30 0-15,-11 30 0 0,0 0 0 0,13-30 0 16,-13 30 0-16,0 0 0 0,0 0 0 0,0 0 128 15,0 0-128-15,0 0 176 0,31-23 48 0,-31 23 16 16,0 0 0-16,0 0 0 0,0 0 80 0,29 14 32 16,-29-14 0-16,0 0 0 0,16 23-16 0,-16-23 0 15,8 25 0-15,-6-11 0 0,0 5 48 0,1-1 0 16,-2 3 0-16,0 2 0 0,0 0 256 0,-1 3 48 16,0-2 16-16,0 1 0 0,-1 2-256 0,-1 1-32 15,-1 0-16-15,-1-1 0 0,-1 5-112 0,0-4-32 0,-2 2 0 16,-1-1 0-16,2-3 0 0,-2 5 0 0,1-3 0 0,2-4 0 15,0 0-128-15,2-6-128 0,1 0 192 0,2-4-192 16,1-2-208-16,-1-12-160 0,4 18-16 0,-4-18-16 31,0 0-1840-31,0 0-352 0</inkml:trace>
  <inkml:trace contextRef="#ctx0" brushRef="#br0" timeOffset="463.86">29963 14567 13823 0,'-6'3'1216'15,"6"-3"-960"-15,-4 3-256 0,4-3 0 0,0 0 1792 0,0 0 304 16,0 0 64-16,0 0 16 0,0 0-1024 0,1 13-192 16,-1-13-32-16,0 0-16 0,0 0-784 0,0 0-128 15,0 0 0-15,36 10 0 0,-36-10-160 0,0 0 160 16,0 0 0-16,44 1-144 0,-44-1 144 0,0 0 0 15,38 0 160-15,-38 0-160 0,0 0 736 0,41 2 48 16,-41-2 16-16,0 0 0 0,43-2-160 0,-43 2-16 16,0 0-16-16,52-10 0 0,-52 10-448 0,0 0-160 15,57-19 0-15,-57 19 144 0,39-20-144 0,-39 20 0 16,35-21 0-16,-35 21 0 0,0 0 0 0,39-30-176 16,-39 30 176-16,0 0-192 0,19-30 192 0,-19 30-160 0,0 0 160 15,0-24-160-15,0 24 160 0,-10-9 0 0,2 4 0 16,-2 3 0-16,-3 2 0 0,-3 0 0 0,-1 0 0 0,-2 4 176 15,0 1-32-15,-1 0 0 0,-2 4 0 0,0 1 0 16,2 0 160-16,0 2 16 0,-1 1 16 0,3 3 0 16,0 0 448-16,1 4 96 0,4 1 16 0,0 1 0 15,4-1-112-15,4 2-16 0,3 0 0 0,3-3 0 16,2 0-256-16,5 0-64 0,2-2-16 0,3-2 0 16,-13-16-432-16,35 25 0 0,-35-25-144 0,43 21 144 15,-43-21-960-15,51 11-96 0,-51-11-16 16,58 2 0-16,-58-2-1040 15,61-2-224-15,-61 2-32 0,61-9-10672 0</inkml:trace>
  <inkml:trace contextRef="#ctx0" brushRef="#br0" timeOffset="971.79">30768 14562 20271 0,'-12'0'896'0,"6"-1"192"0,0 0-880 0,6 1-208 15,0 0 0-15,0 0 0 0,0 0 816 0,-5-12 112 16,5 12 32-16,-6-16 0 0,6 16-768 0,-8-20-192 16,3 10 0-16,-3 4 0 15,-1 0-592-15,-1 3-208 0,-1 5-32 0,-3 1-16 16,0 5 160-16,-2 0 48 0,1 3 0 0,-2 1 0 0,1 4 1184 0,1-2 240 16,0 7 48-16,2-1 16 0,0 0 112 0,3 3 0 15,1-1 16-15,0-1 0 0,4-1-272 0,-1 2-64 16,3-3-16-16,1-3 0 0,1 0-448 0,2-2-176 0,1-1 128 0,-2-13-128 31,10 19-256-31,-10-19-144 0,0 0-32 0,26 19 0 16,-26-19-480-16,0 0-112 0,0 0 0 0,48-7-16 15,-48 7 128-15,0 0 16 0,43-28 16 0,-43 28 0 16,31-30-64-16,-31 30-16 0,31-34 0 0,-31 34 0 16,31-41 208-16,-31 41 48 0,29-42 0 0,-29 42 0 0,27-49 256 0,-27 49 48 0,23-53 16 0,-23 53 0 15,21-48 384-15,-21 48 0 0,18-38 0 0,-18 38 0 16,15-30 0-16,-15 30 144 0,0 0-144 0,0 0 0 15,0 0 128-15,0 0-128 0,0 0 0 0,0 0 0 16,0 17 544-16,-7-3 48 0,-1 5 16 0,-1 3 0 16,-1 3 1232-16,0 3 240 0,-1 3 48 0,1 0 16 0,1 0 256 15,1-3 48-15,1-2 16 0,4-2 0 0,1-2-944 16,3-3-192-16,2-2-48 0,3-4 0 0,-6-13-1072 0,17 18-208 16,-17-18 0-16,0 0 0 15,33 15-1440-15,-33-15-176 0,0 0-48 0,45-8-12304 16</inkml:trace>
  <inkml:trace contextRef="#ctx0" brushRef="#br0" timeOffset="1408.01">31155 14574 24879 0,'-18'6'1088'0,"6"-5"256"0,2-1-1088 0,3-1-256 16,7 1 0-16,0 0 0 0,-6-7 880 0,6 7 112 0,-11-13 32 15,3 2 0-15,-2-1-1024 0,1-2-336 0,-1 1 0 0,1 2 0 32,2-1-1024-32,-2 4-208 0,0 2-32 0,-1 0-16 15,-1 5 272-15,1 1 48 0,-2 4 16 0,2 0 0 0,-1 2 1280 0,1 3 400 0,1 2 16 0,0 2 0 16,1 2 976-16,1 2 192 0,1 1 32 0,1 4 16 16,1-1-544-16,2-2-96 0,1 1-32 0,1 1 0 15,3-2-480-15,3 1-96 0,0-2-32 0,3-1 0 16,-9-17-144-16,25 25-16 0,-25-25-16 0,33 23 0 15,-33-23-176-15,34 10 0 0,-34-10 0 0,40 0 0 16,-40 0-144-16,42-14-16 0,-42 14 0 0,44-28 0 16,-44 28 160-16,44-35-208 0,-44 35 80 0,40-44 128 15,-40 44 0-15,35-53 0 0,-18 24 0 0,-1-3 0 0,-1 2 384 0,1-3 112 16,-1-1 16-16,0-1 0 0,1-1-256 0,-1-1-64 16,3-2 0-16,0 1 0 15,-1 0-512-15,-2 1-96 0,0-1-32 0,-2 4 0 16,-1 1-912-16,-12 33-192 0,13-45-48 0,-13 45 0 15,0 0-80-15,-5-23-32 0,-2 27 0 0,-3 2 0 0,-3 7 1392 0,-1 6 320 16,-2 2 0-16,-2 7 0 0,-2 6 1600 0,0 6 288 16,-1 7 64-16,1 2 16 0,0 6 48 0,3 1 16 15,3 3 0-15,1-1 0 0,5 1-880 0,3-5-160 16,4-4-32-16,3-5-11088 16,6-7-2224-16</inkml:trace>
  <inkml:trace contextRef="#ctx0" brushRef="#br0" timeOffset="2780.34">29655 15350 23039 0,'0'0'2048'15,"-7"9"-1648"-15,7-9-400 0,0 0 0 16,0 0 608-16,0 0 32 0,-1 10 16 0,1-10 0 16,-2 11-480-16,0-3-176 0,2-8 0 0,0 11 144 15,0-11-432-15,0 0-96 0,0 0 0 0,0 0-16 0,2 14 144 16,-2-14 16-16,-2 10 16 0,-2-4 0 0,-1 6 464 0,-1 0 80 16,-2 0 32-16,1 3 0 0,-2 0 416 0,0 0 64 15,0-1 32-15,1 0 0 0,2-3-416 0,2-3-64 16,2-3-32-16,2-5 0 15,1 9-640-15,-1-9-128 0,0 0-32 0,0 0 0 16,0 0-704-16,0 0-160 0,0 0-32 0,39-26 0 16,-39 26 384-16,0 0 64 0,31-32 0 0,-31 32 16 15,0 0 144-15,38-47 32 0,-38 47 0 0,29-36 0 0,-29 36 320 0,29-35 64 16,-29 35 0-16,29-38 16 0,-29 38 304 0,28-39 176 16,-28 39-32-16,27-37 0 0,-27 37 960 0,24-32 192 15,-24 32 48-15,0 0 0 0,32-27-112 0,-32 27-16 16,0 0 0-16,0 0 0 0,0 0-640 0,0 0-128 15,12 14-16-15,-15-1-16 0,-3 1 144 0,-1 6 16 0,-2 4 16 0,-1 1 0 16,-1 5-80-16,-3 4 0 0,-3 5-16 0,-2 0 0 16,2-2-496-16,-1-1 0 0,-1 0-128 0,3-2 128 31,-1-4-528-31,1-3 0 0,4-3 0 0,1-4 0 16,2-1 0-16,2-4 0 0,3-4 0 0,-1-4 0 15,3-1 0-15,2-6 0 0,0 0 0 0,0 0 0 16,0 0-112-16,0 0-32 0,0 0 0 0,0 0 0 0,27-33 128 0,-27 33 32 15,0 0 0-15,32-42 0 0,-32 42 512 0,29-40-128 0,-29 40 128 0,36-45 0 16,-36 45 0-16,43-54 0 0,-43 54 128 0,52-63-128 16,-24 27 128-16,-2 0-128 0,2 2 0 0,-2 0 144 15,-1 6-144-15,-25 28 0 0,45-49 0 0,-45 49 128 16,40-32-128-16,-40 32 0 0,0 0 0 0,36-8 0 0,-36 8 0 16,0 0 0-16,14 21 0 0,-14-6 0 0,-3 2 496 0,-1 4 208 15,-2 3 64-15,-2 3 0 0,0 0 656 0,-4 3 144 16,1-1 32-16,0 2 0 0,1-1-880 0,2 0-160 15,0-1-48-15,3-3 0 0,3-3-336 0,-1-1-176 16,4-5 160-16,2 0-160 0,0-3 0 0,2-2-240 16,-5-12 32-16,11 21 0 15,-11-21-624-15,14 15-128 0,-14-15-32 0,0 0 0 16,30 11 352-16,-30-11 64 0,0 0 0 0,0 0 16 0,47-13 560 0,-47 13-128 16,0 0 128-16,44-23 0 0,-44 23 256 0,35-23 128 15,-35 23 0-15,38-32 16 0,-38 32 336 0,34-34 64 16,-34 34 16-16,30-39 0 0,-30 39-432 0,25-42-96 15,-25 42-16-15,16-44 0 0,-16 44-272 0,8-48 0 0,-8 48 0 16,-2-43 0-16,2 43 0 0,-12-34 0 0,2 20 0 16,-3 4 0-16,-1 3 0 0,-2 1 0 0,-1 3 0 15,0 4 0-15,-1 3 512 0,0 2 0 0,-1 3 0 0,1 1 0 16,0 3 272-16,2 1 48 0,3 4 16 0,0 0 0 16,2 6-144-16,1 1-16 0,2 4-16 0,1 0 0 15,0-1-400-15,3 3-80 0,2-2 0 0,0 0-16 16,2 0-176-16,3-5 160 0,0 2-160 0,3-3 160 15,-1-2-16-15,3-4 0 0,4 2 0 0,2-2 0 16,-1-4-144-16,4-2-224 0,-17-11 48 0,38 12 16 16,-38-12-944-1,43 2-192-15,-43-2-48 0,52-7 0 0,-52 7-352 0,57-18-80 0,-57 18-16 16,54-27-11488-16</inkml:trace>
  <inkml:trace contextRef="#ctx0" brushRef="#br0" timeOffset="3515.34">30626 15424 10127 0,'-3'2'448'0,"3"-2"96"0,0 0-544 0,0 0 0 15,0 0 0-15,0 0 0 0,0 0 320 0,0 0-64 16,0 0 0-16,0 0 0 0,0 0-256 0,0 0 0 16,0 0 0-16,0 0 0 0,12 16 0 0,-16-6 0 0,1 1 0 0,-1 1 0 15,-1 1 992-15,0 1 192 0,-1 2 32 0,-1 2 16 16,1 1 880-16,-2-1 192 0,1 2 16 0,-2-3 16 16,1 3-496-16,-1-3-112 0,3 2 0 0,-2-3-16 15,2-3-976-15,1-2-192 0,0-1-32 0,2-2-16 16,3-8-496-16,-5 8 0 0,5-8 0 0,0 0 0 31,0 0-368-31,0 0-64 0,0 0-16 0,0 0 0 16,0 0-288-16,0 0-64 0,33-35-16 0,-33 35 0 0,0 0 176 0,31-33 48 0,-31 33 0 15,0 0 0-15,44-45 0 0,-44 45 0 0,33-33 0 0,-33 33 0 16,38-36 432-16,-38 36 160 0,41-38 0 0,-41 38-144 16,43-46 144-16,-43 46 128 0,39-46-128 0,-39 46 176 0,33-39 80 0,-33 39 0 15,28-28 16-15,-28 28 0 0,0 0-80 0,0 0-32 16,0 0 0-16,0 0 0 0,0 0 96 0,6 17 32 15,-14 1 0-15,-1 1 0 0,-1 3 832 0,-1 3 160 16,0 4 48-16,-2 0 0 0,0-1-288 0,0 3-48 16,-2-2-16-16,1 1 0 0,0-2-432 0,2-3-96 15,1-2 0-15,2-2-16 0,1-5-288 0,2-3-144 16,3-2 160-16,2 0-160 16,1-11-656-16,3 8-240 0,-3-8-32 0,0 0-16 15,0 0-1344-15,0 0-272 0,0 0-48 0,30-30-16 16,-30 30 608-16,0 0 112 0,29-42 32 0,-29 42 0 15,23-35 800-15,-23 35 176 0,25-41 16 0,-25 41 16 0,26-45 688 0,-26 45 176 16,26-50 0-16,-26 50 0 0,29-51 560 0,-29 51 144 16,32-50 16-16,-32 50 16 0,34-47 32 0,-34 47 0 15,31-38 0-15,-31 38 0 0,28-28-496 0,-28 28-80 0,0 0-32 16,0 0 0-16,0 0 32 0,36-15 0 0,-36 15 0 0,1 13 0 16,-2-6 944-16,-2 6 192 0,1 0 32 0,-1 4 16 15,-1-1 352-15,1 2 64 0,0 1 0 0,0 4 16 16,2-1-576-16,0 0-112 0,0 4-32 0,-1 0 0 15,1 1-608-15,-2 2-128 0,2-2-32 0,0-1 0 16,-1-1-192-16,1-4-128 0,1-1 160 0,0-3-160 16,1-3-208-16,1-4-144 0,3 0-32 0,-5-10-10224 15,0 0-2048-15</inkml:trace>
  <inkml:trace contextRef="#ctx0" brushRef="#br0" timeOffset="3889.37">31361 15418 13823 0,'-14'11'1216'0,"3"-2"-960"15,1-3-256-15,3-1 0 0,7-5 3104 0,-7 5 576 16,7-5 112-16,-9 9 32 0,0 0-1424 0,-4 3-288 16,0 1-48-16,-2 3-16 0,3-1-1840 0,-1 1-368 15,2 0-80-15,1 0-16 16,0 1-416-16,2 0-96 0,2-1 0 0,0 2-16 0,2-3 304 0,0 3 64 15,2-3 16-15,2-2 0 0,1 0 400 0,1-1-160 16,3-1 160-16,-1-1 0 0,-4-10 0 0,17 15 0 16,-17-15 0-16,20 13 0 0,-20-13 0 0,0 0 0 0,35 0 0 15,-35 0 0-15,0 0 0 0,34-18 0 16,-34 18 0-16,0 0 0 0,35-41 0 0,-35 41 272 0,25-40-16 0,-25 40-16 16,21-48-240-16,-21 48 0 0,16-59 0 0,-16 59 0 15,9-60 0-15,-9 60-128 0,2-60 128 0,-5 33-208 31,3 27-624-31,-10-46-112 0,10 46-16 0,-14-33-16 16,14 33 240-16,-20-23 48 0,20 23 16 0,-22-12 0 0,12 10 496 0,1 2 176 0,2 2 0 0,7-2-144 16,-10 10-416-1,10-10-80-15,-4 17 0 0,4-17-9360 0</inkml:trace>
  <inkml:trace contextRef="#ctx0" brushRef="#br0" timeOffset="4372.38">31715 15471 27647 0,'-10'14'1216'0,"3"-6"256"0,3 1-1168 0,2-4-304 16,2-5 0-16,0 0 0 0,2 8 160 0,-2-8-32 15,3 18 0-15,-1-6 0 16,1 4-1472-16,-2-1-288 0,0-1-64 0,-2 2-16 16,0-3-16-16,-3 0 0 0,0 1 0 0,-2-2 0 0,1 2 1072 0,-3 0 208 15,0 2 32-15,-1-2 16 0,-1 1 1600 0,1-2 320 0,1 0 64 0,2-4 16 16,0 0 192-16,2-3 64 0,-1-4 0 0,5-2 0 16,0 0-1008-16,0 0-192 0,0 0-32 0,0 0-16 15,0 0-608-15,4-39 0 0,-4 39 0 0,0 0 0 16,16-41-240-16,-16 41 48 0,16-35 0 0,-16 35 0 15,17-39 192-15,-17 39-192 0,16-43 192 0,-16 43-192 16,17-42 192-16,-17 42 240 0,17-43-48 0,-17 43-16 16,17-47 720-16,-17 47 160 0,14-37 32 0,-14 37 0 15,0 0-192-15,19-41-16 0,-19 41-16 0,0 0 0 16,0 0-64-16,0 0-16 0,0 0 0 0,28-26 0 16,-28 26-304-16,0 0-64 0,0 0-16 0,0 0 0 15,0 0-256-15,0 0-144 0,29 7 160 0,-29-7-160 16,0 0 0-16,0 0-208 0,0 0 16 0,37-6 0 15,-37 6-1120-15,0 0-224 0,0 0-32 0,39-6-16 16,-39 6-896-16,0 0-176 0,32 0-32 0,-32 0-5616 16,0 0-1104-16</inkml:trace>
  <inkml:trace contextRef="#ctx0" brushRef="#br0" timeOffset="4905.83">32074 15393 13295 0,'-6'3'288'0,"6"-3"64"0,-9 4 16 0,9-4 16 0,0 0-384 0,0 0 0 15,-6 1 0-15,6-1 0 0,0 0 2640 0,-9-1 464 16,9 1 96-16,-6 0 0 0,6 0-1616 0,0 0-336 16,-4 6-64-16,4-6-16 0,0 0-624 0,6 19-128 15,-4-11-32-15,1 1 0 0,2 2-384 0,-1 1 0 0,2 1 128 16,-1 1-128-16,3 1 0 0,-1-1 0 0,1-2 0 0,1 0 0 16,-1 1 0-16,-8-13 256 0,17 20-32 0,-17-20-16 15,19 19 112-15,-19-19 32 0,20 13 0 16,-20-13 0-16,0 0-16 0,32 12 0 0,-32-12 0 0,0 0 0 15,35 0-208-15,-35 0-128 0,0 0 128 0,37-14-128 16,-37 14 0-16,0 0 0 0,38-32 0 0,-38 32-128 16,25-28 128-16,-25 28 0 0,22-34-144 0,-22 34 144 15,20-36 0-15,-20 36 0 0,17-35-144 0,-17 35 144 16,0 0 0-16,12-43 0 0,-12 43 0 0,0 0 0 16,0 0 0-16,-7-31 0 0,7 31 0 0,0 0 0 15,-17-2 656-15,9 5 48 0,-1 7 0 0,0 1 0 16,0 3 0-16,-1 1 16 0,-1 7 0 0,1 1 0 0,1 5-304 15,-1 3-64-15,-1 4-16 0,-1 2 0 0,0 1-144 16,0 2-48-16,1 2 0 0,-3 1 0 0,2 1-144 16,-1 1 0-16,-1 2 0 0,1-4 0 0,0 2 0 0,-1-8 0 15,0-4-224-15,0-6 80 0,0-5-112 0,-3-6-32 16,-1-3 0-16,0-2 0 0,0-2 288 0,-1-5 0 16,3-3 0-16,0-3 0 0,3-3 0 0,0-3 0 15,4-3 0-15,9 11 144 0,-10-27-16 0,10 27 0 16,3-40 0-16,-3 40 0 0,21-54-128 0,-21 54 0 15,39-67 0-15,-12 26 128 0,3 2-128 0,2 1 0 16,1 3 0-16,-2 2 0 0,-2 8 0 0,-29 25-256 16,55-38 64-16,-55 38 16 15,52-21-400-15,-52 21-64 0,51-3-32 0,-51 3 0 0,55 10 304 0,-28-4 64 16,0 2 16-16,-1-3-15728 0</inkml:trace>
  <inkml:trace contextRef="#ctx0" brushRef="#br0" timeOffset="26747.52">28417 9022 9215 0,'0'0'816'0,"0"0"-656"16,0 0-160-16,0 0 0 0,0 0 336 0,0 0 48 16,0-13 0-16,0 13 0 0,0-11-384 0,0 11-320 15,-3-14 64-15,3 14 16 0,-8-11 240 0,8 11 0 16,-11-9 0-16,11 9-144 0,-12-4 608 0,12 4 128 15,-14-7 32-15,14 7 0 0,-12-3 528 0,12 3 96 16,-12-2 32-16,12 2 0 0,-14-3-320 0,14 3-48 16,-16-3-16-16,16 3 0 0,-22 0-320 0,10 2-64 0,-1-1 0 0,-3 2-16 15,-1-1-368-15,1-1-128 0,-2 5 0 0,0-3 0 16,-1 0 192-16,0 4-64 0,2-3-128 0,-1 3 192 16,1-1 320-16,-1 0 48 0,1 1 16 0,0 1 0 15,2-1-224-15,-1 0-32 0,1 2-16 0,1 0 0 16,1-1-64-16,-2 2-16 0,1 0 0 0,0-1 0 15,1 0 64-15,-1 1 16 0,1 2 0 0,13-12 0 16,-25 23-32-16,25-23 0 0,-23 21 0 0,23-21 0 16,-23 21 208-16,23-21 32 0,-22 20 16 0,22-20 0 15,-19 20 16-15,19-20 0 0,-16 21 0 0,16-21 0 16,-13 19 0-16,13-19 0 0,0 0 0 0,-11 33 0 16,11-33-304-16,0 0-64 0,-5 29-16 0,5-29 0 0,0 0-160 0,0 0 0 15,-1 36 0-15,1-36 0 0,0 0 160 0,0 0 0 16,0 0 0-16,10 40 0 0,-10-40-16 0,0 0 0 15,0 0 0-15,0 0 0 0,9 39-144 0,-9-39 0 16,0 0 0-16,0 0 128 0,0 0 0 0,10 39 0 16,-10-39 0-16,0 0 0 0,0 0 96 0,0 0 16 15,16 39 0-15,-16-39 0 0,0 0-32 0,0 0 0 16,23 30 0-16,-23-30 0 0,0 0-80 0,0 0 0 16,29 35-128-16,-29-35 192 0,0 0-192 0,0 0 144 15,30 30-144-15,-30-30 128 0,0 0-128 0,0 0 128 16,30 29-128-16,-30-29 128 0,0 0 0 0,0 0 0 15,34 24 0-15,-34-24 0 0,0 0 0 0,0 0-128 16,36 21 192-16,-36-21-64 0,0 0 0 0,0 0 0 16,38 22 0-16,-38-22 0 0,0 0-128 0,0 0 192 0,45 21-192 15,-45-21 192-15,0 0-192 0,40 14 0 0,-40-14 0 16,0 0 128-16,45 13-128 0,-45-13 0 0,0 0 0 0,44 12 0 16,-44-12 0-16,0 0 0 0,43 11 0 0,-43-11 0 15,0 0 0-15,42 12 0 0,-42-12 0 0,34 6 0 16,-34-6 0-16,36 3 128 0,-36-3-128 0,39 3 192 15,-39-3-192-15,37 1 160 0,-37-1-160 0,43 3 160 16,-43-3-160-16,41 7 0 0,-41-7 0 0,39 4 0 16,-39-4 0-16,38 9 0 0,-38-9 0 0,36 5 0 15,-36-5 0-15,34 7 0 0,-34-7 0 0,35 5 0 16,-35-5 0-16,36 7 0 0,-36-7 0 0,35 3 0 16,-35-3 0-16,37 5 0 0,-37-5 0 0,39 5 0 15,-39-5 0-15,37 3 0 0,-37-3 0 0,42 5 0 0,-42-5 0 16,44 4 0-16,-44-4 0 0,45 4 128 15,-45-4-128-15,43 4 0 0,-43-4 0 0,45 1 0 0,-45-1 0 0,40 0 0 16,-40 0 0-16,42 0 0 0,-42 0 0 0,44-1 0 16,-44 1 0-16,46 1 0 0,-46-1 0 0,45 1 0 15,-45-1 0-15,47 2 0 0,-47-2 0 0,50 2 0 16,-50-2 0-16,53 2 0 0,-53-2 0 0,52-1 0 16,-52 1 0-16,53-1 0 0,-25-1 0 0,0-1 0 15,1 0 0-15,1-1 0 0,0 2-224 0,0 0 32 16,-1 1 0-16,-29 1 0 0,57-1 64 0,-57 1 128 15,58-1-208-15,-58 1 80 0,56-4 128 0,-56 4 0 16,51-3 0-16,-51 3 0 0,48-2 0 0,-48 2 0 16,47-4 0-16,-47 4 0 0,42-3 0 0,-42 3 0 0,42-2 0 0,-42 2 0 15,42 0 0-15,-42 0 0 0,45-1 0 16,-45 1 0-16,50 0 0 0,-50 0 0 0,55-3 0 0,-55 3 0 16,53-5 0-16,-53 5 0 0,51-5 0 0,-51 5 0 15,50-5 0-15,-50 5-160 0,44-6 160 0,-44 6 0 16,42-1 0-16,-42 1 0 0,43-1 0 0,-43 1 0 15,46-2 0-15,-46 2 0 0,50-1 0 0,-50 1 0 16,51-4 0-16,-51 4 128 0,49-3-128 0,-49 3 0 16,43-2 128-16,-43 2-128 0,40-4 0 0,-40 4 0 15,40-4 224-15,-40 4-48 0,40-2-16 0,-40 2 0 16,44-3-160-16,-44 3 192 0,46-2-192 0,-46 2 192 16,44-5-192-16,-44 5 0 0,43-5 0 0,-43 5 0 15,38-10 0-15,-38 10-192 0,33-11 32 0,-33 11 16 16,27-12 144-16,-27 12-128 0,23-17 128 0,-23 17-128 15,19-19 128-15,-19 19 0 0,17-18 160 0,-17 18-160 0,16-21 208 16,-16 21-48-16,16-20-16 0,-16 20 0 0,17-18-144 0,-17 18 0 16,17-21 0-16,-17 21 128 0,16-23-128 0,-16 23 0 15,13-22 0-15,-13 22 0 0,11-24 0 0,-11 24 0 16,10-23 0-16,-10 23 0 0,2-24 0 0,-2 24 0 16,0-26 0-16,-2 13 0 0,2 13 0 0,-5-25 0 15,0 13 144-15,-2-2-144 0,2 0 128 0,-3 1-128 16,1 0 160-16,-1 0-160 0,0-2 0 0,-1 1 0 15,-1 0 0-15,-2-1 0 0,1 0 0 0,0-3 0 16,-1 4 0-16,-2-2 0 0,1 0 0 0,-3 2 0 16,1 1 0-16,-3-1 0 0,0 1 0 0,-1 1 0 15,-1 1 0-15,0-1 0 0,-1 2 0 0,0-1-128 16,-2 1 128-16,1 2 0 0,0-1-160 0,-1-1 160 0,2 0-128 16,-1 3 128-16,-1-2-176 0,1 0 176 0,0 2-208 0,-2-1 80 15,1 0-16-15,-3 3 0 0,1-3 0 0,-3 2 0 16,0 0 144-16,0-3 0 0,0 2 0 15,-2-2 0-15,0 1 0 0,-2 2 0 0,3-3 0 0,-1 2 0 16,1-1-128-16,-1 0-64 0,1 3 0 0,0-2 0 16,-1 2 16-16,-1-3 0 0,0 1 0 0,-2 0 0 15,2-2 176-15,0 4 0 0,-2-3-144 0,0 2 144 16,-1 0-144-16,1 1 144 0,-2 0-192 0,1 0 192 16,-1-1-288-16,-1 1 48 0,0 2 16 0,-1-3 0 15,0 3 0-15,1 1 0 0,0-1 0 0,3-1 0 16,-1 2 80-16,2-1 16 0,1 0 0 0,1-1 0 0,2 1 128 0,-1 0 0 15,0 0 0-15,-1-3 0 0,1 4 0 16,0-5 144-16,0 4 0 0,0-1 0 0,1 0-144 0,0 0 160 16,0-1-160-16,0-1 160 0,0 3-352 0,1-1-80 15,-1-2-16-15,1 3 0 0,-4-1-80 0,1 0-16 16,-1 2 0-16,-2-2 0 0,-3 2 384 0,-1-1-144 16,1 3 144-16,-2-1 0 0,0 1 0 0,0 0 0 15,-1 1 0-15,1 0 0 0,3 1 0 0,-4 0 0 16,-1 2 0-16,-2-1 0 0,0 3 128 0,1 0-128 15,-1 3 176-15,3 1-176 0,2-1 320 0,1 1-32 16,-1 0-16-16,1 0-10784 16,0 2-2160-16</inkml:trace>
  <inkml:trace contextRef="#ctx0" brushRef="#br0" timeOffset="38046.48">28839 13346 14735 0,'0'0'1312'0,"0"0"-1056"15,0 0-256-15,24-5 0 0,-24 5 864 0,0 0 112 16,28-2 32-16,-5-1 0 0,8-3-1008 0,5 3-128 16,0-4-64-16,-3 3-16 15,-3-3-432-15,-3 2-96 0,0 0-16 0,-3-1 0 0,0 1 368 0,-2-2 64 16,-22 7 0-16,36-9 16 0,-36 9 1136 0,32-5 240 0,-32 5 32 16,28-4 16-16,-28 4 928 0,27-3 176 0,-27 3 32 15,29-1 16-15,-29 1-480 0,30-1-112 0,-30 1-16 0,38 0 0 16,-38 0-960-16,41-3-208 0,-41 3-48 0,40-3 0 31,-40 3-768-31,41-6-176 0,-41 6-16 0,39-1-16 16,-39 1-496-16,39-1-80 0,-39 1-32 0,40 0 0 0,-40 0 752 0,42 1 160 0,-42-1 32 0,46 6 0 15,-46-6 192-15,49 5 256 0,-49-5-48 0,50 7-16 16,-50-7-64-16,48 7 0 0,-48-7-128 0,37 3 192 16,-37-3-1008-16,0 0-208 0</inkml:trace>
  <inkml:trace contextRef="#ctx0" brushRef="#br0" timeOffset="38438.48">29431 13076 25791 0,'0'0'1152'0,"-4"-9"224"0,4 9-1104 0,0 0-272 16,0 0 0-16,0 0 0 0,0 0 288 0,0 0 0 15,20-8 0-15,-20 8 0 16,27-3-656-16,-27 3-128 0,36 4-16 0,-36-4-16 16,37 7-608-16,-37-7-112 0,39 12-32 0,-39-12 0 15,39 16 512-15,-39-16 80 0,39 16 32 0,-39-16 0 0,39 17 816 0,-39-17 160 0,42 17 48 0,-42-17 0 16,48 14 560-16,-48-14 112 0,51 12 32 0,-51-12 0 15,48 7-416-15,-48-7-80 0,41 7 0 0,-41-7-16 16,0 0-560-16,39 12 0 0,-39-12 0 0,0 0 0 16,0 0-272-16,0 0-64 0,0 0-16 0,-7 38 0 15,7-38 352-15,-31 30-176 0,10-12 176 0,-4 2-128 16,0 0 816-16,-1 2 160 0,-1 1 48 0,0 5 0 16,2 0 192-16,-1 2 64 0,3 4 0 0,2 1 0 15,5 0-800-15,3-2-160 0</inkml:trace>
  <inkml:trace contextRef="#ctx0" brushRef="#br0" timeOffset="56591.39">26873 15557 5519 0,'-1'6'496'0,"0"0"-496"16,1-3 0-16,0-3 0 0,0 2 1136 0,0-2 128 15,0 6 16-15,0-6 16 0,0 6 144 0,-2 0 32 16,1 0 0-16,1-1 0 0,0 2-640 0,-2-1-112 0,1-1-16 0,-1 0-16 15,1 3-64-15,0-4-16 0,-1 3 0 0,2-3 0 16,3 5 288-16,-3-3 48 0,1 0 16 0,-2 0 0 16,1 0 64-16,0-2 32 0,-1 3 0 0,-1-2 0 15,2 3-176-15,-2 0-48 0,1 0 0 0,-1 1 0 16,-2 1-256-16,2 0-48 0,-1 2-16 0,0 0 0 16,-2 3-256-16,-2-1-48 0,1 5-16 0,-1-2 0 15,-1 5-192-15,-1 1 0 0,0 3 128 0,0-1-128 16,2 1 0-16,-2-1 176 0,2 2-176 0,0-1 160 15,-1-1 192-15,4 0 32 0,1 0 16 0,-1-3 0 16,3 0-224-16,-1-1-48 0,1 3-128 0,1-2 192 16,-1 0-192-16,0-1 0 0,0-4 0 0,-2 5 0 0,2-5-192 0,-1 2 0 15,1-2 16-15,-1 1 0 16,0-2-416-16,0-3-96 0,1 2-16 0,-1 0 0 16,0 2-64-16,-2-4-32 0,1 4 0 0,-3-1 0 15,2-2-32-15,-3 2 0 0,1 1 0 0,-3-4 0 16,0-1-272-16,0-1-64 0,1-2-16 0,0-3 0 15,3 1-736-15,0-4-160 0</inkml:trace>
  <inkml:trace contextRef="#ctx0" brushRef="#br0" timeOffset="57580.04">27049 15582 3039 0,'0'-1'0'0,"-1"1"128"0,1 0-128 0,0 0 176 0,0 0-176 0,-1-1 0 0,1 1 0 0,0-2 0 16,-1 1 736-16,1 0 112 0,0-1 32 0,0 1 0 16,0 1-144-16,0 0-32 0,0 0 0 0,0 0 0 15,0 0 16-15,0 0 0 0,0 0 0 0,0 0 0 16,0 0 288-16,0 0 48 0,0 0 16 0,39-28 0 0,-39 28 16 0,0 0 0 16,0 0 0-16,0 0 0 0,48-2 16 0,-48 2 16 15,0 0 0-15,0 0 0 0,53 7 32 0,-53-7 16 16,0 0 0-16,55 7 0 0,-55-7-160 0,42 4-48 15,-42-4 0-15,42 2 0 0,-42-2-320 0,41 7-80 16,-41-7-16-16,44 8 0 0,-44-8-240 0,41 11-48 16,-41-11-16-16,42 14 0 0,-42-14-64 0,45 15-16 15,-45-15 0-15,49 13 0 0,-49-13 64 0,51 12 16 16,-51-12 0-16,53 6 0 0,-53-6-240 0,46 5 176 16,-46-5-176-16,43 0 160 0,-43 0-160 0,40-1 0 15,-40 1 0-15,40-5 0 0,-40 5 0 0,0 0 0 16,57-4-144-16,-57 4 144 0,0 0 0 0,47-6-160 15,-47 6 160-15,0 0-128 0,0 0-192 0,48-4-48 0,-48 4 0 16,0 0 0-16,0 0 96 0,0 0 16 0,0 0 0 0,0 0 0 16,0 0 256-16,28 13 0 0,-29-10 0 0,0 3 0 15,0-3 160-15,-1 3-16 0,-2-1 0 0,2-1 0 16,-1 2 144-16,-1 0 32 0,2 3 0 0,-1-1 0 16,0 0-16-16,1 2 0 0,-1 1 0 0,1 0 0 15,-2 1-112-15,2 0-32 0,-1 3 0 0,-1 2 0 16,0-1-160-16,-1 2 0 0,1 1 0 0,-3 5 0 15,3-2 0-15,-3 4 0 0,-1 1 0 0,1 5 0 16,-2-1 176-16,0 3 0 0,-3 5 0 0,2-1 0 16,2 1 144-16,-1-1 48 0,1 1 0 0,0 0 0 15,1-6 16-15,1 2 16 0,1-1 0 0,1 0 0 16,0-4-176-16,1 1-32 0,1-3-16 0,-1-2 0 0,2 0-176 0,1-5 0 16,1 2 0-16,-1-1 0 0,3 2 0 0,-2-3 0 15,1-3 0-15,-1 2 0 0,1-2 0 0,0 1 0 16,0-2 0-16,-1-1 0 0,0-1 0 0,0-3 0 15,1 0 0-15,1-3 0 0,-2-3-128 0,0 1 128 16,0-3 0-16,-1-2 0 0,-1 2 0 0,0-2 0 16,-2-1-144-16,0-1 144 0,0 0 0 0,-3 1-192 15,1-2 192-15,-2-1-160 0,-1 1 160 0,-2-3-192 16,-1 2 192-16,-2 1-192 0,-1 0-16 0,-3-1-16 16,0-1 0-16,-5 0 0 0,0 1-80 0,-4 1-16 15,0 0 0-15,-3-1 0 0,0 1 112 0,-1 1 16 16,1 1 0-16,-1-1 0 0,-1 2 192 0,1 0 0 15,-1-2 0-15,-3 1 0 0,3 0 0 0,-2 0 0 16,-3 1 0-16,-1-2 0 0,2 0 0 0,0 0 0 0,1 0 0 16,3-2 0-16,3 1 0 0,1 0 0 0,2 0 0 0,0-4 0 15,2 0 0-15,0-1 0 0,2-2 0 0,0 2 0 16,-1-2-224-16,-1-2-48 0,3-1-16 0,-3 3 0 31,0-2-992-31,0 0-208 0,0 1-48 0,-1 2 0 16,2 0-528-16,1 0-112 0,-1 2-32 0,2-3-8928 0</inkml:trace>
  <inkml:trace contextRef="#ctx0" brushRef="#br0" timeOffset="58280.08">27225 15862 5519 0,'0'1'496'0,"0"-1"-496"0,0 0 0 0,0 0 0 16,0 0 1200-16,0 0 144 0,0 0 16 0,0 0 16 15,0 0-272-15,0 0-48 0,0 0-16 0,41-15 0 16,-41 15-400-16,0 0-96 0,0 0-16 0,0 0 0 16,0 0-160-16,0 0-48 0,4 10 0 0,-9-3 0 15,-2 4 640-15,-1-1 112 0,-2 2 16 0,0 0 16 16,-1 2 112-16,-3 0 32 0,1 3 0 0,0-1 0 16,0-1-224-16,0 3-32 0,0 0-16 0,-2 3 0 15,2-2-288-15,-2 1-64 0,1 5-16 0,-1-2 0 0,1 2-336 16,-1-1-64-16,1 5-16 0,-1-1 0 0,-1 1-192 0,2 2 0 15,1 1 0-15,1-1 0 0,2 2-160 0,1-4 160 16,4 3-128-16,0-7 128 0,5 0 0 0,2-3 0 16,1-5 0-16,2-1 0 0,4-5 0 0,0-5 0 15,-9-6 0-15,0 0 0 0,0 0-128 0,49-1 128 16,-49 1-128-16,0 0 128 16,45-35-672-16,-45 35-48 0,28-38-16 0,-28 38 0 15,28-44 48-15,-28 44 16 0,25-43 0 0,-25 43 0 0,21-46 432 0,-21 46 96 16,12-46 16-16,-12 46 0 0,5-37 128 0,-5 37 0 15,-1-32 128-15,-2 19-128 0,-1 3 144 0,-3 2-144 16,-1-1 192-16,-2 3-192 0,-1 1 128 0,-1 4-128 0,-1-1 0 16,0 4 0-1,-1 1-384-15,1 4-144 0,1-1-32 0,-2 2 0 16,1 3-1216-16,2-2-240 0,0-2-48 0,2 1-6784 0</inkml:trace>
  <inkml:trace contextRef="#ctx0" brushRef="#br0" timeOffset="58547.63">27251 16350 11055 0,'1'8'480'0,"-1"-5"112"0,1 1-464 0,0-3-128 16,1-1 0-16,-2 0 0 0,1-1 1120 0,0-1 208 15,-1 2 32-15,0 0 16 0,0 0-512 0,0 0-96 16,0 0-32-16,0 0 0 0,0 0-608 0,0 0-128 16,0 0 0-16,0 0 0 0,0 0 0 0,0 0-128 15,0 0 128-15,19 8 0 16,-17-2-640-16,0-4-32 0,0 1 0 0,1-3-6816 0</inkml:trace>
  <inkml:trace contextRef="#ctx0" brushRef="#br0" timeOffset="58890.36">27485 15935 23039 0,'-7'22'1024'0,"0"-8"192"0,1-3-960 0,3-3-256 0,2-4 0 0,0-2 0 15,1 2 1520-15,-2 2 256 0,-1 4 48 0,1 3 16 16,1-1-240-16,1-2-32 0,1-3-16 0,0 2 0 16,0-4-2352-16,2 2-480 0,-2-3-80 0,-1 3-32 15,1-1 480-15,-1 1 80 0,-2 0 32 16,-1 1 0-16,0 2 176 0,-1 1 48 0,-2 1 0 0,0 1 0 16,1 0 448-16,-2-1 128 0,2 1 0 0,0-2 0 15,1 1 272-15,-1-3 128 0,3 0 32 0,1-2 0 0,0-4-48 0,2 1-16 16,1-1 0-16,-2-3 0 0,0 0-368 15,0 0-128-15,0 0 0 0,0 0 0 16,0 0-768-16,44-26-160 0,-44 26-32 0,0 0 0 16,0 0-432-16,39-33-80 0,-39 33-32 0,0 0-7280 15</inkml:trace>
  <inkml:trace contextRef="#ctx0" brushRef="#br0" timeOffset="59155.66">27590 15945 23951 0,'-9'17'1056'0,"3"-5"224"0,0-1-1024 0,3-3-256 0,2-5 0 0,1 1 0 16,0 2 1520-16,-1 3 240 0,-1 5 48 0,1 3 16 15,0 5-800-15,2-1-144 0,0 0-48 0,2-2 0 16,0 5-640-16,-1-3-192 0,1 1 0 0,-2 1 128 15,-1 3 192-15,-3-1 32 0,1 1 16 0,-3 0 0 16,-2 4 128-16,-2-1 16 0,0-1 16 0,-1 0 0 16,1 0-272-16,-1-1-64 0,2 2-16 0,2-5 0 15,0-2-176-15,4-6-272 0,1-3 64 0,2-9-10800 16,3-3-2144-16</inkml:trace>
  <inkml:trace contextRef="#ctx0" brushRef="#br0" timeOffset="63722.25">27918 16292 4607 0,'0'0'400'0,"0"0"-400"0,0 0 0 0,0 0 0 16,0 0 896-16,0 0 80 0,0 0 32 0,0 0 0 15,0 0-80-15,0 0-16 0,0 0 0 0,0 0 0 16,0 0-256-16,0 0-48 0,0 0-16 0,0 0 0 16,0 0-16-16,0 0 0 0,0 0 0 0,0 0 0 15,0 0-64-15,0 0 0 0,0 0-16 0,0 0 0 16,0 0 16-16,0 0 0 0,0 0 0 0,12-30-6016 15,-12 30-1184-15</inkml:trace>
  <inkml:trace contextRef="#ctx0" brushRef="#br0" timeOffset="63938.38">28196 16328 8287 0,'0'0'736'0,"0"0"-592"15,0 0-144-15,0 0 0 0,0 0 432 0,0 0 48 16,0 0 16-16,0 0 0 16,0 0-1232-16,34-7-240 0,-34 7-48 0,0 0-16 0,0 0 896 0,0 0 144 15</inkml:trace>
  <inkml:trace contextRef="#ctx0" brushRef="#br0" timeOffset="64125.01">28385 16312 10127 0,'0'0'896'0,"-4"12"-704"0,4-12-192 0,0 0 0 15,0 0 1568-15,0 0 288 0,0 0 48 0,-3 22 16 16,3-22-1264-16,-2 21-240 0,2-21-48 0,0 0-5632 31,0 0-1136-31</inkml:trace>
  <inkml:trace contextRef="#ctx0" brushRef="#br0" timeOffset="132780.09">26722 12751 15663 0,'-4'11'1392'0,"0"-3"-1120"16,4-4-272-16,1-2 0 0,1 0 1424 0,0 3 240 16,-1 4 32-16,1 6 16 0,2 1-848 0,0 5-160 15,2-6-48-15,-2 1 0 0,2-2-656 0,-2-4-256 16,2 2 16-16,-2-4 0 16,1 4-272-16,-2-2-48 0,0 2-16 0,-2 1 0 0,2 1 576 0,-2 1 0 15,-1 4 0-15,-3-1 0 0,1 1 752 0,-1 1 208 0,0-2 32 0,-2 6 16 16,1 1 144-16,-2 1 16 0,0 4 16 15,2-2 0-15,0 3-416 0,0-2-96 0,2 4-16 0,0-4 0 16,2 2-304-16,-1-3-64 0,3 1-16 0,-1-4 0 16,1-1-272-16,-1-3 0 0,0 0-208 0,1-3 80 31,-1-2-720-31,-1-4-144 0,0-2-32 0,-1-4-12224 0</inkml:trace>
  <inkml:trace contextRef="#ctx0" brushRef="#br0" timeOffset="133455.64">26723 12645 12895 0,'-1'3'1152'0,"1"-2"-928"16,1-1-224-16,-1 0 0 0,0 0 1856 0,0 0 320 15,0 0 64-15,0 0 0 0,0 0-704 0,44 4-160 16,-44-4-32-16,0 0 0 0,51 3-1056 0,-51-3-288 16,0 0 0-16,54 9 0 0,-54-9 0 0,39 9 0 15,-39-9-128-15,43 10 128 0,-43-10 0 0,52 9 0 16,-52-9 192-16,55 7-48 0,-55-7 352 0,65 3 64 16,-65-3 16-16,74 2 0 0,-74-2-224 0,77 4-32 15,-77-4-16-15,71 4 0 0,-71-4-64 0,65 4-16 0,-65-4 0 16,59 4 0-16,-59-4-224 0,58 1 0 0,-58-1 0 15,55-3 0-15,-55 3-208 0,51-3 16 0,-51 3 0 16,47-3 0-16,-47 3-64 0,42-1 0 0,-42 1 0 0,0 0 0 16,46-1 64-16,-46 1 0 0,0 0 0 0,0 0 0 15,0 0 192-15,43 3-144 0,-43-3 144 0,0 0-128 16,7 11-64-16,-8-6-16 0,-1 3 0 0,-1 0 0 16,-2 3 208-16,-3-1 0 0,1 4 0 0,-2 2 0 15,-1 4 128-15,-2 0-128 0,0 6 192 0,-1 1-192 16,1 2 384-16,-3-1-16 0,1 4-16 0,-1-1 0 15,2 0 336-15,-2 3 64 0,1 1 16 0,1 2 0 16,1 1-144-16,0 0-32 0,3 2 0 0,0 0 0 0,2-1 80 0,1 3 16 16,2-4 0-16,3-6 0 0,1 0-176 0,2-4-48 15,2 0 0-15,0-4 0 0,3-3-464 0,0-1 0 16,-1-2 0-16,1-3 0 16,0-1-256-16,-2-3-128 0,1 1-48 0,-3-4 0 0,2-1 192 0,-3-4 48 15,0 0 0-15,-1-3 0 0,-1-1 192 0,0-2 0 16,-1 1-160-16,-1-4 160 0,0-1-320 0,-3 2 16 15,0-3 0-15,-3 0 0 16,-1 2-288-16,-3-2-64 0,-2 3-16 0,-3-1 0 16,-2 2 192-16,-4 0 32 0,-2-2 16 0,-4 4 0 0,-3 0 240 0,-3-2 32 15,-3 2 16-15,-3 1 0 0,-3 1 144 0,-6 1 0 16,0 4 0-16,1-2 0 0,1-1 240 0,-1 0 80 16,1 2 0-16,3-2 16 0,4 0-16 0,2-1 0 15,1 0 0-15,5-1 0 0,1 0-144 0,8 0-48 16,3-2 0-16,6-2 0 15,5-2-1200-15,5-3-240 0</inkml:trace>
  <inkml:trace contextRef="#ctx0" brushRef="#br0" timeOffset="133973.91">27170 12834 22111 0,'-15'14'976'0,"5"-4"208"0,3-2-944 0,3-4-240 16,3-3 0-16,1 1 0 0,0-1 1104 0,0 2 176 15,-1 0 48-15,1 1 0 16,0 2-1504-16,-1-1-288 0,1-1-64 0,-2 2-16 16,1-3-864-16,-2 3-192 0,-1-1-16 0,-2 3-16 15,-1 0 448-15,-1 3 96 0,-2 2 0 0,-1 0 16 0,0 4 1904 0,-2-1 384 16,-1 6 80-16,1-1 16 0,1-1 896 0,-1 2 176 16,2 2 48-16,0-1 0 0,2 1-1008 0,0 0-192 15,4-2-32-15,-1 2-16 0,2-3-928 0,2 0-256 16,1 0 0-16,2 0 128 15,3-5-544-15,0-1-112 0,3-3-32 0,1-2 0 16,1-1-464-16,1-2-80 0,-10-7-32 0,0 0 0 16,32 8 48-16,-32-8 16 0,0 0 0 0,0 0 0 15,0 0 512-15,0 0 112 0,40-31 0 0,-37 20 16 0,-2 0 592 0,-1-2 112 0,-3-1 32 0,-1-1 0 16,-2-1 528-16,0 3 96 0,-3-2 32 0,-1 2 0 16,0 2-416-16,0 2-80 0,0 1-16 0,1 3 0 15,2 2-448-15,0-3 0 0,3 5 0 0,0-2 0 16,3 2-592-1,0 0-224-15,1 0-32 0,0-2-10608 0</inkml:trace>
  <inkml:trace contextRef="#ctx0" brushRef="#br0" timeOffset="134187.97">27213 13279 17503 0,'-5'15'1552'0,"1"-3"-1232"15,2-5-320-15,1-2 0 0,2-5 2688 0,1 0 496 16,0 0 80-16,3 0 32 0,-5 0-1312 0,0 0-272 16,0 0-48-16,0 0-16 0,46-10-1648 0,-46 10-320 15,0 0-64-15,0 0 0 16,0 0-1280-16,0 0-240 0,0 0-48 0,0 0-16 16,0 0-640-16,35-31-128 0,-33 26-16 0,-2 2-6400 0</inkml:trace>
  <inkml:trace contextRef="#ctx0" brushRef="#br0" timeOffset="134499.91">27363 12861 23039 0,'-4'10'2048'0,"3"-3"-1648"0,1-3-400 0,1-3 0 15,2-1 2832-15,-2 2 496 0,1 5 80 0,0 0 32 16,3 6-1840-16,-1 1-352 0,1-2-80 0,-3-3-16 16,1 1-1152-16,-2 0-448 0,0-1 0 0,-2 0 16 15,0-1-352-15,-1 3-80 0,-3 2-16 0,1-2 0 16,-2 1 416-16,0 1 80 0,0 4 0 0,-1-1 16 0,0-2 752 0,0 4 128 16,0-2 48-16,1-2 0 0,-1 2 224 0,1-1 48 15,2 0 16-15,2-4 0 0,0-1-384 0,4-3-80 16,2 0 0-16,-4-7-16 0,0 0-368 0,0 0-192 15,0 0 32-15,60-13 0 16,-60 13-800-16,0 0-144 0,66-33-48 0,-66 33 0 16,48-33-1184-16,-48 33-240 0</inkml:trace>
  <inkml:trace contextRef="#ctx0" brushRef="#br0" timeOffset="134746.56">27443 12856 7359 0,'-12'28'656'0,"3"-7"-528"0,1-3-128 0,5-3 0 15,3-9 5936-15,1 2 1152 0,0 0 224 0,0 9 48 16,2 9-4384-16,3 9-880 0,2 2-176 0,1-3-48 15,-1-4-1488-15,-2 0-384 0,1-4 0 0,-1-1 0 16,-3-1-976-16,-1 2-272 0,-1 1-48 0,-2 4-15472 16</inkml:trace>
  <inkml:trace contextRef="#ctx0" brushRef="#br0" timeOffset="135715.31">30370 5125 22111 0,'0'0'1968'0,"-1"13"-1584"0,1-13-384 0,0 0 0 0,0 0 544 0,0 0 32 15,6 22 0-15,-6-22 0 16,3 31-1104-16,-1-11-224 0,1 3-32 0,-3-2-16 15,1 0 224-15,-2 0 32 0,-1 3 16 0,0 1 0 0,-1 3 528 0,0-1 0 16,-1 1 0-16,-1 2 0 0,-2 1 816 0,-2 3 112 16,-1 1 32-16,0 2 0 0,-1 2 464 0,0 4 112 15,-2-1 0-15,1 3 16 0,1 2-224 0,0 0-48 16,0-2-16-16,-1-2 0 0,2-2-528 0,1-2-96 16,2 0-32-16,0-2 0 0,1-2-352 0,3-3-80 15,-1-2-16-15,1-3 0 0,2-3-320 0,1-4-64 16,1-2-16-16,0-5 0 15,-1-13-1072-15,0 0-224 0,0 0-32 0,0 0-12448 0</inkml:trace>
  <inkml:trace contextRef="#ctx0" brushRef="#br0" timeOffset="136372">30394 5013 28559 0,'-15'1'1264'0,"6"0"272"0,4 0-1232 0,5-1-304 0,0 0 0 0,0 0 0 16,0 0 432-16,0 0 16 0,0 0 16 0,45 4 0 16,-45-4-896-16,53 4-176 0,-53-4-32 0,61 2-16 15,-61-2-1072-15,66 3-224 0,-66-3-32 0,76 7-16 0,-35-5 1312 0,2 1 272 16,-2-3 48-16,1-2 16 0,0 0 1360 0,0 1 272 15,1-3 48-15,-1 1 16 0,0 3-224 0,2-1-32 16,1 0-16-16,-1 0 0 0,0 0-608 0,-44 1-112 16,74-2-32-16,-74 2 0 0,65-5-64 0,-65 5-32 15,55-2 0-15,-55 2 0 0,47-2-48 0,-47 2-16 16,0 0 0-16,58-1 0 0,-58 1-160 0,0 0 0 16,0 0 0-16,47 5 0 0,-47-5-336 0,0 0 48 15,0 0 16-15,0 0 0 0,13 33 272 0,-15-21-192 16,-2 2 192-16,0 2-160 0,0 3 448 0,-3 2 96 15,1 4 0-15,-2 1 16 0,2 2 0 0,-2 5 0 16,0 1 0-16,0 2 0 0,2 2-64 0,-2 0-16 16,1 2 0-16,0 4 0 0,1 1 64 0,-1 2 16 0,0 2 0 0,2 2 0 15,-1 0 48-15,2 5 0 0,0 1 0 16,2-3 0-16,1 4-48 0,1-1 0 0,1-2 0 0,1 0 0 16,1-5-400-16,-2-1 128 0,0-3-128 0,-1-4 0 15,-2-3 0-15,-3-3 0 0,1-4 0 0,-3-2-176 16,-2-4 176-16,-1-4 128 0,1-3-128 0,-2 0 176 15,0-4 160-15,0-3 48 0,-3-2 0 0,1-4 0 16,-2-1-176-16,-1-2-16 0,-3-3-16 0,-2-2 0 16,-1 0-368-16,-4-3-64 0,-3 0 0 0,-2-3-16 15,-1 3-176-15,-2-4-48 0,-2-1 0 16,-5 0 0-16,0 0 128 0,-5 0 32 0,-1-3 0 0,-3 3 0 16,-4 3-32-16,-4-2 0 0,-1 4 0 0,1 2 0 15,-2-1 368-15,1 3 0 0,4 1-144 0,1 1 144 0,0 2 192 0,4-2 80 16,2-1 32-16,4 0 0 0,5 0-304 0,3-4 0 15,3 1-176-15,5 0 176 16,6-4-1552-16,2 1-208 0,3-1-32 0,4-1-7568 16,2 0-1520-16</inkml:trace>
  <inkml:trace contextRef="#ctx0" brushRef="#br0" timeOffset="136887.94">30970 5253 18431 0,'-13'17'816'0,"4"-5"160"0,3-1-784 0,0-1-192 0,3-5 0 0,-1 1 0 16,1 1 624-16,-5 5 80 0,-4 9 0 0,-5 4 16 16,-4 7-912-16,-1-2-176 0,-3 1-32 0,1-2-16 15,-1 0 416-15,1-1-160 0,-1-1 160 0,2 3 0 16,1-1 912-16,2 3 304 0,1 0 48 0,3 1 16 15,0 3-112-15,1 0-16 0,4-2 0 0,1 1 0 0,3-2-816 16,2-2-160-16,3 0-48 0,2-4 0 0,2-2-128 0,1-2-256 16,-3-23 64-16,15 39 16 15,-15-39-496-15,21 32-96 0,-21-32-32 0,0 0 0 0,38 25 384 0,-38-25 80 16,0 0 16-16,0 0 0 0,46-2 544 0,-46 2 112 16,0 0 32-16,35-22 0 0,-35 22 96 0,25-27 32 15,-25 27 0-15,22-32 0 0,-13 13-208 0,-2 3-32 16,-2-1-16-16,-2-2 0 0,-1 2-240 0,-2 0 0 15,-1 3 0-15,-1 1 0 0,-3 3 0 0,0 2 0 16,-2 2 0-16,0 1 0 0,-1 2 0 0,2 2 176 16,-3 1-48-16,1 0-128 15,0 3-512-15,-1-1-224 0,0 2-32 0,1-2-7120 0,2 0-1424 16</inkml:trace>
  <inkml:trace contextRef="#ctx0" brushRef="#br0" timeOffset="137138.23">30817 6055 33167 0,'-23'11'2944'0,"10"-3"-2352"0,4-4-464 0,6 0-128 16,3-4 1392-16,0 0 256 0,0 0 48 0,0 0 16 15,0 0-1280-15,0 0-256 0,41-4-48 0,-41 4-128 16,0 0-2832-16,0 0-688 0,39-20-128 0,-39 20-16 15,0 0 336-15,0 0 64 0,22-28 0 0,-22 28 16 16,0 0 1952-16,16-24 384 0,-16 24 80 0,0 0 0 0,22-29 832 0,-22 29 0 16,20-21 0-16,-20 21-5376 15</inkml:trace>
  <inkml:trace contextRef="#ctx0" brushRef="#br0" timeOffset="137473.81">31157 5426 35935 0,'-17'3'1600'0,"8"1"320"0,4-1-1536 0,3-1-384 16,2-2 0-16,0 0 0 0,0 0 304 0,0 0-16 15,0 0 0-15,0 0 0 16,0 0-2144-16,27 33-416 0,-27-33-96 0,0 0 0 15,-2 24-960-15,-3-16-176 0,-1 2-32 0,-2 1-16 0,-1 1 3200 0,-1-1 640 0,1 1 128 0,-1 1 32 16,1-1 1568-16,2 0 320 0,-2 2 64 0,2-1 16 16,1-1-752-16,2 0-128 0,2-1-48 0,2-11 0 15,0 22-720-15,0-22-128 0,0 0-48 0,0 0 0 16,0 0-592-16,26 28-320 0,-26-28 48 0,0 0 0 16,0 0-496-1,44-1-112-15,-44 1-16 0,0 0 0 0,51-10-512 16,-51 10-128-16,41-7 0 0,-41 7-16 0,42-8 256 0,-42 8 48 0,45-5 16 0,-45 5 0 15,43-9 16-15,-43 9 0 0</inkml:trace>
  <inkml:trace contextRef="#ctx0" brushRef="#br0" timeOffset="137746.99">31303 5390 32255 0,'-9'8'1424'0,"4"-3"304"0,5-5-1392 0,0 0-336 15,0 0 0-15,0 0 0 0,0 0 288 0,0 0-16 16,14 36 0-16,-14-36 0 16,16 35-1968-16,-16-35-400 0,10 43-80 0,-10-43 0 15,-2 44-224-15,-2-20-32 0,-1 3-16 0,-3 3 0 0,0 4 3280 0,-2 3 672 0,-2 6 128 0,-2 5 32 16,-1 3 832-16,-3 3 160 0,-2 0 32 0,0 0 16 15,1-4-1440-15,-1 2-304 0,1-1-48 0,2-3-16 32,3-5-1632-32,1 1-336 0,2-5-64 0,2-4-13472 0</inkml:trace>
  <inkml:trace contextRef="#ctx0" brushRef="#br0" timeOffset="138488.76">26701 6755 18431 0,'-5'11'1632'0,"2"-2"-1312"15,3-5-320-15,1 0 0 0,-1-4 1408 0,0 0 192 16,7 21 64-16,-5 0 0 0,3 4-640 0,0 1-128 16,0 4-32-16,-3-2 0 15,0 0-1056-15,-3 1-192 0,-1 0-64 0,-3 4 0 0,0 1 448 0,-2 2 272 16,-1 3-32-16,0 1-16 0,-2 5 576 0,1 1 112 16,1 0 32-16,0 0 0 0,-1 1-16 0,3 0 0 0,3 0 0 15,1-4 0-15,2-2-256 0,0-4-48 0,1-2-16 16,0-3 0-16,1-3-608 0,1-3-320 0,0-1 48 0,-1-4 0 31,-1-2-1072-31,0-5-192 0,0 0-64 0,-1-4 0 16,0-4-896-16,0 1-176 0</inkml:trace>
  <inkml:trace contextRef="#ctx0" brushRef="#br0" timeOffset="139121.37">26895 6673 24879 0,'-1'4'1088'0,"1"-3"256"0,0-1-1088 0,0 0-256 16,0 0 0-16,0 0 0 0,0 0 896 0,0 0 128 15,0 0 32-15,66 11 0 0,-66-11-1056 0,57 7-224 16,-57-7-32-16,61 10-16 15,-61-10-1584-15,65 10-320 0,-65-10-64 0,67 11-16 16,-67-11 1152-16,66 11 224 0,-66-11 48 0,59 8 16 0,-59-8 1408 0,55 8 288 16,-55-8 48-16,51 4 16 0,-51-4 512 0,50 6 96 15,-50-6 32-15,49 2 0 0,-49-2-704 0,50 0-144 16,-50 0-32-16,46 1 0 0,-46-1-464 0,0 0-112 16,59 1 0-16,-59-1-128 0,0 0-160 0,0 0-144 15,45 6-16-15,-45-6-16 0,0 0 32 0,0 0 16 0,0 0 0 16,14 31 0-16,-14-19 288 0,-2 4 0 15,0 1 0-15,-1-1 0 0,0 5 192 0,-1 2 160 0,-1 1 32 16,1 3 0-16,0 7 80 0,-1-1 32 0,2 3 0 0,-1 2 0 16,3 2-80-16,0 5-16 0,0-4 0 0,1 4 0 15,0-2 240-15,2 1 32 0,-1 1 16 0,0 1 0 16,2-1-16-16,-1 0 0 0,1 5 0 0,2-4 0 16,0-1-288-16,0-1-48 0,2-2-16 0,-2-4 0 15,2-1-320-15,-1-2 144 0,0 0-144 0,0-1 0 16,-2-5 0-16,-2-3 0 0,-1-3-160 0,-1-4 160 15,-1-6-320-15,-2-2 48 0,0-1 16 0,-4-5 0 16,0 1 256-16,-2-3-128 0,-1-1 128 0,-2-2 0 16,-1 0 0-16,-3-3-128 0,-2-1 128 0,-3-1 0 15,0-5-384-15,-3 1-32 0,-2-1 0 16,-2-3 0-16,1 1-192 0,-4 0-32 0,-3-4-16 0,-2 2 0 16,0 0 192-16,-5 0 32 0,-2-1 16 0,-6 4 0 0,-4 2 192 0,-2 1 32 15,-5 5 16-15,2 2 0 0,5 1 176 0,-1 1 0 16,5 1 0-16,1 4 0 0,3-2 512 0,5 1 96 15,5 0 16-15,7-5 0 0,5-2-304 0,8-4-48 16,5 0-16-16,6-4-14720 0</inkml:trace>
  <inkml:trace contextRef="#ctx0" brushRef="#br0" timeOffset="139725.47">26989 6882 1839 0,'-3'4'160'0,"0"-1"-160"16,1 1 0-16,1-3 0 0,1 0 4672 0,0 0 896 15,0 1 176-15,1-1 32 0,-1 3-2512 0,0 4-512 16,0-1-112-16,0-1-16 0,0 4-2000 0,0-1-416 15,-1 1-80-15,0-1 0 16,-1 2-512-16,-2 1-112 0,2 1-16 0,0 0 0 0,-2 4 96 0,-1-1 16 16,-2 2 0-16,0-1 0 0,0 7 400 0,-2-1 0 15,-1 3 0-15,0 1 176 0,-2 2 368 0,0 0 80 16,-1 1 16-16,-1 0 0 0,0 0-240 0,1 0-32 16,1 0-16-16,1 1 0 0,2-4-224 0,3 3-128 15,1-4 128-15,3-1-128 0,2-1 128 0,2-1-128 16,5-3 160-16,-7-20-160 0,18 30 0 0,-18-30 0 0,25 24 0 15,-25-24 0-15,0 0-128 0,47 18-80 0,-47-18-16 16,0 0 0 0,48-7-160-16,-48 7-16 0,0 0-16 0,40-28 0 0,-40 28 272 0,24-27 144 0,-24 27-160 0,14-33 160 15,-8 16 752-15,-4-1 240 0,-1-2 48 0,-3-4 16 32,-1 5-1552-32,-3 0-304 0,-3-1-64 0,-1 5-16 0,-1 1 880 0,-2 3 0 0,0 2 256 0,-1 5-64 15,0 0-192-15,-1 4 0 0,-1 3 0 0,1-1-176 16,-1 2-160-16,1 3-48 0,2-1 0 0,2 1 0 15,2 1-672-15,3-3-144 0,3 1-16 0,2-1-11184 16</inkml:trace>
  <inkml:trace contextRef="#ctx0" brushRef="#br0" timeOffset="139957.94">27131 7475 19343 0,'0'0'1728'0,"0"0"-1392"16,0 0-336-16,0 0 0 0,0 0 1664 0,0 0 256 15,0 0 48-15,0 0 16 0,0 0-1248 0,52-9-240 16,-52 9-48-16,0 0-16 16,0 0-1504-16,0 0-288 0,0 0-64 0,0 0-16 0,0 0 912 0,0 0 176 15,0 0 32-15,0 0 16 0,0 0 112 0,10-24 0 16,-11 22 16-16,1 2-6160 15,0 0-1248-15</inkml:trace>
  <inkml:trace contextRef="#ctx0" brushRef="#br0" timeOffset="140312.87">27443 6951 19343 0,'-5'0'848'0,"0"-1"192"0,2 1-832 0,2-1-208 0,1 1 0 0,0 0 0 15,0 0 576-15,-2-1 64 0,1 1 0 0,-1 0 16 16,-1 1-1328-16,-2 3-272 0,1 2-48 0,-3 1-16 16,0-1-32-16,1 4-16 0,-2 3 0 0,-1 0 0 0,1 0 2128 0,-1 4 416 15,1 0 96-15,1-1 16 0,-1 4 848 0,1 0 176 16,0 1 48-16,2-1 0 0,-2 2-960 0,2-2-192 15,-1-1-48-15,0 3 0 0,1-2-912 0,-1-2-192 16,1 0-48-16,0-1 0 0,1-2-320 0,0-2 0 16,3 1 0-16,0-1-128 0,1-13 128 0,6 19 0 15,-6-19 0-15,0 0-128 0,0 0 128 0,23 23 0 16,-23-23 0-16,0 0 0 0,0 0 0 0,0 0 0 16,50 3-160-16,-50-3 160 15,0 0-1216-15,36-18-144 0,-36 18-32 0,0 0-13008 0</inkml:trace>
  <inkml:trace contextRef="#ctx0" brushRef="#br0" timeOffset="140580.78">27600 7008 19343 0,'-8'11'848'0,"1"-3"192"0,2-1-832 0,2-1-208 0,1-1 0 0,1 0 0 16,0 1 1024-16,-4 6 144 0,-1 6 48 0,-1 8 0 16,-3 3-1088-16,0 5-128 0,-2 2-208 0,1 0 48 15,0 1 640-15,-1 1 128 0,1 3 32 0,-2 1 0 16,2 7 1152-16,-1 1 224 0,1 2 48 0,-1 2 16 16,-1-2-512-16,2 2-96 0,2-4-32 0,1-2 0 0,4-4-992 15,3-5-208-15,2-3-48 0,2-6-11616 16,3-2-2336-16</inkml:trace>
  <inkml:trace contextRef="#ctx0" brushRef="#br0" timeOffset="141297.17">29547 6941 20271 0,'-3'8'1792'0,"3"-8"-1424"0,0 13-368 0,0-13 0 15,0 0 1536-15,0 0 224 0,6 27 48 0,-4-8 16 16,3 8-672-16,-1 5-128 0,1 2-16 0,-1-1-16 15,-1-1-800-15,0 3-192 0,-2 1 0 0,-1 0 0 16,-2 6 176-16,-2 0-16 0,0 4 0 0,-2 1 0 16,0 1 352-16,-2 1 80 0,0 1 16 0,-1-1 0 15,1-1-192-15,0-3-32 0,3-5-16 0,0-4 0 16,3-5-688-16,2-4-144 0,2-4-32 16,3-5-9424-16,-5-18-1904 0</inkml:trace>
  <inkml:trace contextRef="#ctx0" brushRef="#br0" timeOffset="141922.81">29771 6846 24879 0,'-3'0'1088'0,"2"0"256"0,1 0-1088 0,0 0-256 16,0 0 0-16,0 0 0 0,0 0 320 0,41-4 16 16,-41 4 0-16,53 0 0 15,-53 0-1200-15,73 3-240 0,-73-3-48 0,66 6-16 16,-66-6-1088-16,56 10-224 0,-56-10-32 0,49 13-16 0,-49-13 2000 0,49 16 400 0,-49-16 128 0,56 20 0 16,-56-20 1984-16,65 19 464 0,-65-19 112 0,74 15 0 15,-74-15-672-15,69 13-144 0,-69-13-16 0,65 6-16 16,-65-6-1136-16,56 6-208 0,-56-6-48 0,49 1-16 15,-49-1-304-15,0 0-176 0,57 0 32 0,-57 0 0 16,0 0-64-16,0 0-16 0,48 10 0 0,-48-10 0 16,0 0 224-16,0 0 0 0,14 31 0 0,-15-18 0 15,-2-1 0-15,0 5 0 0,-2-2 192 0,-1 5-192 16,2-1 288-16,-2 4-48 0,0-1-16 0,0 4 0 16,1 0 336-16,-1 5 64 0,2-2 16 0,-1 4 0 15,1-1 0-15,-2 4 0 0,2 3 0 0,-2-1 0 0,2 2-16 0,-1 3 0 16,1-4 0-16,1 2 0 0,1 0-144 0,1-2-32 15,2 3 0-15,0-3 0 0,3-1-240 0,-1-1-48 16,3-2-16-16,-1 1 0 0,1-1-144 0,0-3 0 16,0-1 0-16,0-1 128 0,-2-3-128 0,-2-5 0 15,-1-3 0-15,-2-1 0 0,-2-3-272 0,-3-5 16 16,-2-1 0-16,-2-4 0 0,-1-1 256 0,-2-1-192 16,-2-5 192-16,-1 0-160 0,-2-2 160 0,-2-5-208 15,-3 1 80-15,0-2 128 16,0-2-512-16,-4-3 0 0,-1-1 16 0,-3-3 0 0,-3-1 272 0,-5-1 48 15,-2-3 16-15,-4 5 0 0,-1 0 160 0,-4 1 0 16,-5 1 0-16,-3 4 0 0,-2 4 0 0,-2 6-128 16,-1 3 128-16,3 2-128 0,5 5 576 0,3-3 112 15,7 3 16-15,5-4 16 0,5-1 224 0,7-2 32 0,4 0 16 0,4-3 0 32,4 0-1152-32,6-3-224 0,3 2-64 0,7 4-10640 0,2-17-2144 0</inkml:trace>
  <inkml:trace contextRef="#ctx0" brushRef="#br0" timeOffset="142622.14">29863 7044 26719 0,'-4'2'2368'0,"4"-2"-1888"0,0 0-480 0,0 0 0 16,0 0 512-16,0 0 16 0,0 0 0 0,0 0 0 31,54 3-1424-31,-54-3-304 0,0 0-48 0,52 1-16 15,-52-1-1792-15,0 0-352 0,0 0-80 0,47 5-16 16,-47-5 2144-16,0 0 416 0,0 0 96 0,0 0 16 0,0 0 2464 0,0 0 496 0,16 24 112 0,-22-15 0 16,1-1 896-16,-3 3 160 0,-2 2 32 0,-3 2 16 15,1 2-1424-15,-2 2-272 0,0 1-64 0,-3 3-16 16,1 2-960-16,-2 4-192 0,0-1-32 0,0 1-16 16,0 2-368-16,-1 2 0 0,0 3 0 0,2 1 0 15,1-1-176-15,1 2-48 0,2-1-16 0,1-3 0 16,2-2-96-16,2-2-32 0,2-4 0 0,2-2 0 0,2-2 0 0,0-4 0 15,4 0 0-15,0-4 0 16,2 2-208-16,-4-16-64 0,15 25 0 0,-15-25 0 0,0 0 464 0,30 22 176 16,-30-22-128-16,0 0 128 0,0 0 0 0,0 0 304 15,49-8-48-15,-49 8-16 0,0 0 80 0,22-24 0 16,-22 24 16-16,9-24 0 0,-6 9-336 0,-3 0 144 16,-2 1-144-16,0-5 0 0,-2 2 176 0,-2-4-176 15,1 2 160-15,-1-3-160 0,0 1 640 0,1 2 16 16,-1 1 16-16,-2 2 0 0,2-1-544 0,-2 2-128 15,-1 3 0-15,-1 1 0 16,1 2-1168-16,-1 3-272 0,0 0-48 0,1 2-16 16,2 1-1296-16,1 1-256 0</inkml:trace>
  <inkml:trace contextRef="#ctx0" brushRef="#br0" timeOffset="142845.91">29917 7659 19343 0,'-5'0'1728'0,"5"0"-1392"0,0 0-336 0,0 0 0 16,0 0 2496-16,0 0 416 0,0 0 96 0,0 0 0 15,0 0-2080-15,34-24-416 0,-34 24-96 0,0 0-16 16,34-22-3600-16,-34 22-704 0,0 0-160 0,0 0-32 15</inkml:trace>
  <inkml:trace contextRef="#ctx0" brushRef="#br0" timeOffset="143189.22">30246 7143 35007 0,'-6'8'3120'0,"2"-4"-2496"16,4-4-496-16,0 0-128 0,0 0 832 0,0 0 160 0,3 18 32 0,-3-18 0 15,0 25-1024-15,0-10-384 0,1 3 0 0,-2-2 16 31,-1-2-1296-31,0-1-256 0,0-1-48 0,-1 0-16 16,-1 0 800-16,0 1 160 0,-2 0 16 0,0 3 16 0,-2-2 1552 0,-1 2 304 0,0-2 64 0,-1 4 16 16,0-2 640-16,2-1 128 0,0 1 16 0,3-2 16 15,0-3-912-15,5-11-176 0,1 13-32 0,-1-13-16 32,0 0-1056-32,0 0-224 0,0 0-32 0,44-11-16 0,-44 11-1968 0,33-19-384 0,-33 19-64 0,39-25-9664 15</inkml:trace>
  <inkml:trace contextRef="#ctx0" brushRef="#br0" timeOffset="143439.34">30445 7190 23951 0,'-10'11'2128'0,"4"-5"-1696"15,6-6-432-15,-5 10 0 0,5-10 1488 0,0 0 224 16,0 0 32-16,1 21 16 0,-1-21-752 0,2 35-160 16,-1-9-16-16,-1 7-16 15,0 0-1584-15,-2 4-320 0,-1 2-64 0,-4 2-16 0,-1 5 1360 0,-2 4 288 16,-1 4 48-16,-1-2 16 0,-1 2-256 0,2-4-48 16,1-2-16-16,4-8 0 0,1-4-496 0,4-9-112 0</inkml:trace>
  <inkml:trace contextRef="#ctx0" brushRef="#br0" timeOffset="-172592.66">3287 11136 8287 0,'-5'1'736'0,"2"-1"-592"15,2 0-144-15,1 0 0 0,0 0 720 0,-1-1 112 16,-2 1 32-16,0 0 0 0,0-1 160 0,-2 0 16 15,2 1 16-15,1-1 0 0,-2 1-544 0,2-1-128 16,-1 0 0-16,0 1-16 0,0 0 16 0,0 1 0 16,-1 0 0-16,0 0 0 0,1 0 128 0,-2 3 16 15,-1-1 16-15,1 0 0 0,0 0 368 0,-1 3 80 16,0-2 16-16,1 2 0 0,-1-2 32 0,2 0 16 16,-1 1 0-16,0 0 0 0,-1-1-416 0,1 2-64 15,2-2-32-15,0 2 0 0,1 0-304 0,-2 1-64 0,1-1-16 0,1 3 0 16,0 0-32-16,0-1 0 0,2 3 0 0,-1-1 0 15,1 1 64-15,1 1 0 0,0-1 0 0,2 2 0 16,-1-1-64-16,0 0 0 0,0 0 0 0,1 2 0 16,-1 0-128-16,-1 2 0 0,-1-1 0 0,0-1 0 15,-1 4 160-15,0-1 48 0,0 3 16 0,-1-2 0 16,1 4 352-16,1-3 80 0,0-1 16 0,1 1 0 16,2-3 0-16,0-1 0 0,0 2 0 0,1-1 0 15,0 1-432-15,2 3-96 0,-2 1-16 0,0-2 0 16,0 3-128-16,-1-1 0 0,1 0 0 0,-2-3 0 15,-1 0-272-15,0-2 16 0,0-1 0 0,-1-3 0 16,0-1-208-16,-1 1-48 0,-1-5 0 0,-1 0 0 16,-1 1 208-16,0-4 48 0,-1 2 0 0,-1-2 0 0,-1 0 256 0,-1 0 0 15,0 0 0-15,-1-3 0 0,0 0 144 0,-1 0-16 16,0-1 0-16,-2-1 0 0,-1 0-272 0,-2 0-64 16,1-2-16-16,-3 1 0 15,2 1-224-15,-1-1-32 0,-1 2-16 0,-1-1 0 0,1 0 304 0,-1 1 48 16,0-2 16-16,0 2 0 0,0-1 128 0,-1 0-128 15,1 1 128-15,-1 0-128 0,1 0 128 0,1 1 0 16,1-1 0-16,-1-1 0 0,0 1 0 0,0-1 0 16,1 0 0-16,-1-4 0 0,0 2-224 0,0 1-16 15,1 0 0-15,-2-1 0 16,0 0-176-16,-1 1-32 0,0 2-16 0,-1-1 0 0,1 1 240 0,0 0 48 16,0 0 16-16,1 0 0 0,2 0 160 0,0 0-208 15,1 0 80-15,1 0 128 0,0-1 0 0,3-2 0 0,0 2 0 16,1-2 0-16,1 1 0 0,1-1 0 0,1 1 0 0,-2-2 0 31,2 3-608-31,0-2 0 0,1 3 0 0,-2 0 0 16,0 0-224-16,0 3-64 0,0 2 0 0,-1 1 0 0,0 2 512 0,1 1 112 0,-1 2 16 0,0 2 0 15,-1-1 544-15,-2 3 112 0,2-1 32 0,0 0 0 16,-1 0 288-16,0 2 64 0,-1-2 16 0,-1 1 0 16,1 3-80-16,0-1-16 0,0-1 0 0,1 2 0 15,0-2-80-15,1 3-32 0,1-3 0 0,1 5 0 16,1-4-64-16,-1 5-16 0,1 0 0 0,1 0 0 15,0 1-192-15,1-2-32 0,0 0-16 0,-1 2 0 16,2-1-128-16,-2-2-16 0,2 1-128 0,-1-1 192 16,2-3-64-16,-1-1 0 0,0 1-128 0,1-3 192 0,0-1-192 15,-1-1 0-15,1 1 0 0,0-1 0 0,-2 0 0 0,1-1 0 16,-1 0 0-16,1 1 0 0,0-2 0 0,1-3 0 16,1 0 0-16,2 1 0 0,-1-2 0 0,2-1 176 15,0 0-176-15,0-2 160 0,2 1-160 0,2-1 0 16,-1-1 0-16,2-1 0 0,1 1-208 0,-1-2 16 15,-6 0 16-15,0 0 0 0,0 0-48 0,0 0-16 16,0 0 0-16,58 0 0 0,-58 0 112 0,0 0 128 16,0 0-208-16,52 6 80 0,-52-6 128 0,0 0 0 15,0 0 0-15,62 10 0 0,-62-10 144 0,0 0 64 16,55 7 16-16,-55-7 0 0,0 0 96 0,59 6 32 16,-59-6 0-16,0 0 0 0,61 5-96 0,-61-5-32 15,0 0 0-15,65 2 0 0,-65-2 32 0,53 0 0 16,-53 0 0-16,59-3 0 0,-59 3-48 0,64-6 0 15,-64 6 0-15,72-6 0 0,-72 6-208 0,68-3 144 0,-68 3-144 0,62-1 128 16,-62 1-128-16,64-1 128 0,-64 1-128 0,61-1 128 16,-61 1-128-16,66-3 0 0,-66 3 0 0,71 0 0 15,-71 0 0-15,74 0 0 0,-74 0 0 0,72 0 0 16,-72 0 144-16,69 0-144 0,-69 0 160 0,71 0-160 16,-71 0 192-16,73-1-48 0,-73 1-16 0,80-2 0 15,-80 2 0-15,84-2 0 0,-84 2 0 0,78-1 0 16,-78 1 64-16,75-2 16 0,-75 2 0 0,80-7 0 15,-80 7-208-15,86-10 144 0,-86 10-144 0,92-14 128 16,-92 14-128-16,87-12 0 0,-87 12 0 0,77-10 0 16,-77 10 0-16,78-4 0 0,-78 4 0 0,81-7 0 0,-81 7 0 15,82-3 0-15,-82 3 0 0,79 0 0 0,-79 0 0 0,72 0 0 16,-72 0 0-16,74 1 0 0,-74-1 0 16,75 0 0-16,-75 0 0 0,82-1 0 0,-82 1 0 0,83-3 0 15,-83 3 0-15,79-3 0 0,-79 3 0 0,77-7 128 16,-77 7-128-16,75-3 128 0,-75 3 0 0,75-4-128 15,-75 4 192-15,77-3-64 0,-77 3 0 0,75-1 0 16,-75 1 0-16,70-1 0 0,-70 1-128 0,66 0 128 16,-66 0-128-16,66-2 128 0,-66 2-128 0,68-4 0 15,-68 4 0-15,73-5 0 0,-73 5 0 0,78-3 0 16,-78 3 0-16,73-9 0 0,-73 9 0 0,66-7 0 16,-66 7 0-16,67-7 0 0,-67 7 0 0,68-8 0 15,-68 8 0-15,71-3 0 0,-71 3 0 0,73-4 0 0,-73 4 0 0,74-5 0 16,-74 5 0-16,65-2 0 0,-65 2 0 0,63 0 0 15,-63 0 0-15,61 2 0 0,-61-2 0 16,63 7 0-16,-63-7-160 0,68 7 160 0,-68-7-208 0,71 6 80 16,-71-6 128-16,69 4 0 0,-69-4 0 0,64 3 0 15,-64-3 0-15,65 2 0 0,-65-2 0 0,67 5 0 16,-67-5 0-16,67 5 0 0,-67-5 0 0,71 5 128 16,-71-5-128-16,67 2 192 0,-67-2-64 0,66 0 0 15,-66 0-128-15,65-3 0 0,-65 3 0 0,65-8 0 16,-65 8 0-16,67-8 0 0,-67 8 0 0,75-10 128 15,-75 10-128-15,76-11 0 0,-76 11 0 0,69-11 0 16,-69 11 0-16,66-13 0 0,-66 13 0 0,61-9 0 16,-61 9 0-16,65-6 0 0,-65 6 0 0,67-7 0 15,-67 7 0-15,72-7 0 0,-72 7 0 0,72-4 0 0,-72 4 0 16,69-5 0-16,-69 5 0 0,64-5 0 0,-64 5 0 0,64-1-160 16,-64 1 160-16,64 1 0 0,-64-1 0 0,69 5 0 15,-69-5 0-15,70 6 0 0,-70-6 0 0,65 5 0 16,-65-5 0-16,62 4 0 0,-62-4 0 0,59 8 0 15,-59-8 0-15,59 6 0 0,-59-6 160 0,62 10-160 16,-62-10 160-16,68 9-160 0,-68-9 128 0,65 6-128 16,-65-6 0-16,66 3 0 0,-66-3 0 0,61 4 0 15,-61-4 0-15,56-2 0 0,-56 2 0 0,59-2 0 16,-59 2 0-16,58-1 0 0,-58 1 0 0,59-1 0 16,-59 1 0-16,55 1 0 0,-55-1 0 0,53 3 128 15,-53-3-128-15,47 5 0 0,-47-5 0 0,0 0 128 16,61 8-128-16,-61-8 0 0,0 0 128 0,54 8-128 15,-54-8 0-15,0 0 0 0,56 10 0 0,-56-10 128 0,0 0-128 16,56 9 0-16,-56-9 0 0,0 0 0 0,54 8 0 0,-54-8 0 16,0 0 0-16,51 8 0 0,-51-8 0 0,0 0 0 15,53 9 0-15,-53-9 0 0,0 0 0 0,49 11 0 16,-49-11 0-16,0 0 0 0,46 10 0 0,-46-10 0 16,0 0 0-16,52 5 0 0,-52-5 0 0,0 0 0 15,51 1 0-15,-51-1 0 0,0 0 0 0,51-2 0 16,-51 2 0-16,0 0 0 0,48-10 0 0,-48 10 0 15,0 0 0-15,0 0-128 0,55-17 128 0,-55 17 0 16,0 0 0-16,0 0-128 0,47-20 128 0,-47 20 0 16,0 0 0-16,0 0 0 0,37-22 0 0,-37 22 0 15,0 0 0-15,0 0 0 0,30-33 0 0,-30 33 0 16,0 0-160-16,16-36 160 0,-16 36-128 0,9-31 128 0,-6 13-208 16,-1-3 32-16,1 0 16 0,-2-2 0 0,0-1 160 0,0 1 0 15,-1-1-144-15,0 1 144 0,-1-1 0 0,0 0 0 16,-1-1 0-16,-1 0 0 0,1 0 0 0,0 0 0 15,1 1 0-15,-1-2 0 0,2-1 0 0,0-2 0 16,0 2 0-16,0-5 0 0,1 3 0 0,0-2-176 16,1 3 176-16,0 0-128 0,2 1-128 0,-2-2 0 15,1 2-16-15,0 0 0 0,0 0-48 0,0 2 0 16,0 1 0-16,0 0 0 0,-1 2 64 0,-2 0 16 16,0 1 0-16,-2-1 0 0,-1 5 240 0,0-4 0 15,-1 5 0-15,-2-2 0 0,0 4 0 0,-1 2 0 16,0 0 0-16,-1 2 0 0,0 3 0 0,-1-1 128 0,2-1-128 0,-2 4 0 15,0-1 0-15,1 2 0 0,0-3 0 0,1 3 0 16,0-1 0-16,-1-2 0 0,0 4 0 0,0-2-144 16,1 1-80-16,-1 0-16 0,-1-1 0 0,0 3 0 15,0 0 112-15,-2 0 128 0,1 0-208 0,-3 1 80 16,1 0 128-16,1-1 0 0,-3 2 0 0,1-1 0 16,1 1 176-16,-2-1-48 0,1 1 0 0,-3-1 0 15,1 1-128-15,-2 0 0 0,0 0 0 0,1 0 128 16,-2 0-128-16,-1 1 0 0,0-1 0 0,-1 1 128 15,1 0 0-15,-1 2-128 0,-2-2 192 0,-1 1-64 16,2-2 0-16,0-2 0 0,-1 1 0 0,2-3 0 16,1 1-128-16,0-4 0 0,0 1 0 0,1 0 0 15,3 1-352-15,-2 0 0 0,-1-2 0 0,0-1 0 16,1 4 192-16,-2-1 160 0,1 0-208 0,-1 1 80 0,1-1 128 16,0 0 0-16,2 3 0 0,-1-4 0 0,0 3 0 0,-1 0 0 15,-1-1 0-15,-1 1 0 0,0 1 0 16,0-2 144-16,-1 2-144 0,-1-1 0 0,2 1 128 0,-1 0-128 15,0 1 0-15,0 0 0 0,1 1 0 0,-2-1 0 16,1 1 0-16,-1 0 0 0,2 0 0 0,-2 0 128 16,1 1-128-16,-1 0 0 0,0 0 272 0,-4 2-48 15,0 1-16-15,-2-2 0 0,-1 2-16 0,3-1-16 16,-1 1 0-16,0 0 0 0,-1-2-48 0,1 3-128 16,2-3 192-16,0 0-64 0,1-1-128 0,-1-1 0 15,2 1 0-15,-1-1 0 0,0 1 0 0,-2-1 0 16,-1 3-192-16,-1-1 192 0,-1 0-192 0,0 0 192 15,-1-1-192-15,0 3 192 0,1-1 0 0,-1 0 0 0,3 0 0 16,-1 2 0-16,0 0-128 0,1-3 128 0,-2 4 0 0,0-2 0 16,2-1 0-16,-2 4-144 0,-3-4 144 0,1 4 0 15,-1-1-128-15,-1 0 128 0,0 0 0 0,0 2 0 16,2-3 0-16,0 2 0 0,1-3 0 0,0 0 0 16,1 1 0-16,-3-2 0 0,2 0 0 0,-1 0 144 15,-1 1-144-15,-2-2 0 0,0 1 144 0,-2 2-144 16,1-1 0-16,1-2 0 0,-1 4 0 0,2-3 0 15,-1-2 0-15,1 2 0 0,-2 0 0 0,2-3 0 16,-2 1-272-16,-1 0 16 0,-2 0 16 0,0 2 0 16,3-2-96-16,-1 1-32 0,-1 1 0 0,3-2 0 15,0-1 32-15,1 0 0 0,1 0 0 0,0-1 0 16,0-1 160-16,-3 1 48 0,0 2 0 0,-1 2 0 0,0 0 128 0,-1-1 0 16,0 2 0-16,2 2 0 0,2-3 416 0,0 1 16 15,0 0 0-15,0-3 0 0,3 0-176 0,0-2-16 16,2 0-16-16,-4-1 0 0,2-3-224 0,0 3 0 15,0 1-144-15,1-2 144 0,1-1-352 0,0 0 32 16,1 2 0-16,1-4 0 0,1 3 320 0,1-2-144 16,-1 0 144-16,0 0 0 0,3-1 0 0,-1 0 224 15,0-1-16-15,-1 2 0 0,-1-3 80 0,1 3 16 16,-2 0 0-16,0 1 0 0,3 2-112 0,-2-1 0 16,1-2-16-16,-1 3 0 0,3-1-176 0,1-3 128 15,-2 3-128-15,1 0 128 0,1-3-128 0,0 2 0 16,-2 0 0-16,1 0 0 0,1 2 0 0,-3 0 0 15,-1 1 0-15,-2 0 0 0,-1 1 192 0,-1-1 0 16,0 2 0-16,0-1 0 0,2 1 240 0,0 0 48 0,0-1 16 0,-1 2 0 16,0-2-240-16,0 0-32 0,0-2-16 15,1 2 0-15,3 0-208 0,-4-2 0 0,0 1 0 16,-3-1 0-16,0 0 0 0,0-1 0 0,-1 2 0 0,1 1 0 16,-1 0 0-16,0 0-240 0,0 1 80 0,-1 0 16 15,1 3 16-15,0-2 0 0,-1 1 0 0,-1 0 0 16,0 1 128-16,0-1 0 0,-1 0 0 0,0-1 0 15,4-1 0-15,0 1 0 0,1-1 0 0,1-1 0 16,2 1 0-16,-1-1 0 0,1 2 0 0,0-2 0 16,1 1 0-16,-1-1 0 0,0 2 0 0,-1-2 0 15,-1 2 208-15,0 3-16 0,1-2-16 0,0-1 0 16,2 0-16-16,-1 0 0 0,1 1 0 0,2-1 0 16,1-1-160-16,-1-1 160 0,0 0-160 0,2 0 160 0,0-1-32 15,0-1-128-15,2-1 192 0,0-1-64 0,1 1-128 0,-1 0 160 16,0-3-160-16,1 3 160 0,-2-3-160 0,0 3 0 15,-2-2 0-15,2 0 0 0,-1 2 0 0,0 0 0 16,1 1 0-16,-1-2 0 0,1 2 0 0,-2 2 0 16,0 0-176-16,1-1 176 0,1 2-192 0,-2-1 32 15,0 0 16-15,1-1 0 16,-1 1-496-16,0-3-80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9:22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7552 7101 15663 0,'-8'4'1392'0,"4"-2"-1120"0,4-2-272 0,-5 6 0 31,5-6-592-31,0 0-176 0,0 0-48 0,0 0 0 16,0 0-1360-16,0 0-256 0,0 0-64 0,-3 1-16 0,1-2 1984 0,-2-2 400 0,2-2 128 0,0 2 0 15,-1-1 0-15,2-1 0 0,0 1 0 0,1-1 0 16,-1 0 0-16,1 2 0 0,0-2 0 0,0 1 160 16,0 4 1440-16,0-9 272 0,0 9 64 0,0-5 32 0,0 5-720 15,0-7-144-15,0 7-16 0,0 0-16 16,2-7-560-16,-2 7-96 0,0 0-32 0,5-10 0 0,-5 10-528 0,0 0-112 16,0 0-32-16,10-12 0 0,-10 12 32 0,0 0 0 15,0 0 0-15,0 0 0 0,0 0 544 0,0 0 112 16,31-10 32-16,-31 10 0 0,0 0 560 0,0 0 112 15,0 0 32-15,43 1 0 0,-43-1-224 0,0 0-32 16,0 0-16-16,53 6 0 0,-53-6-304 0,0 0-64 16,51 5-16-16,-51-5 0 0,0 0-160 0,57 10-48 15,-57-10 0-15,0 0 0 0,64 11 48 0,-64-11 0 16,46 12 0-16,-46-12 0 0,49 12 272 0,-49-12 64 16,50 8 16-16,-50-8 0 0,49 7-208 0,-49-7-32 15,53 0-16-15,-53 0 0 0,55 0-416 0,-55 0 128 16,56-4-128-16,-56 4 0 0,59-7 176 0,-59 7-48 0,65-9-128 0,-65 9 192 15,63-6 0-15,-63 6 0 0,56-7 0 0,-56 7 0 16,52-2 32-16,-52 2 0 0,46 0 0 0,-46 0 0 16,44 0-224-16,-44 0 128 0,44 2-128 0,-44-2 0 15,43 4 160-15,-43-4-160 0,47 5 160 0,-47-5-160 16,48 4 0-16,-48-4 0 0,46 6 0 0,-46-6-9792 16,44 0-1968-16</inkml:trace>
  <inkml:trace contextRef="#ctx0" brushRef="#br0" timeOffset="1400.36">2169 8953 2751 0,'-1'1'256'0,"0"-1"-256"16,0 0 0-16,1 0 0 0,0 0 1760 0,0 0 304 16,0 0 64-16,0 0 16 0,0 0-1376 0,0 0-256 15,0 0-64-15,0 0-16 0,0 0-432 0,0 0 0 16,0 0 0-16,0 0 0 0,0 0 0 0,0 0-176 16,0 0 176-16,48-2-128 0,-48 2 128 0,0 0 0 15,0 0-144-15,0 0 144 0,0 0 0 0,0 0 160 16,46 8-16-16,-46-8 0 0,0 0 448 0,0 0 96 15,0 0 16-15,0 0 0 0,41 14 192 0,-41-14 64 16,0 0 0-16,0 0 0 0,0 0-256 0,48 15-64 16,-48-15 0-16,0 0 0 0,0 0-400 0,49 11-96 0,-49-11-16 15,0 0 0-15,0 0-128 0,59 11 0 0,-59-11 144 16,0 0-144-16,48 13 288 0,-48-13-16 0,0 0 0 0,49 17 0 16,-49-17 176-16,0 0 48 0,54 18 0 0,-54-18 0 15,0 0-16-15,59 16 0 0,-59-16 0 0,0 0 0 16,63 9-160-16,-63-9-48 0,45 1 0 0,-45-1 0 15,50-2-80-15,-50 2 0 0,50 0-16 0,-50 0 0 16,54-3 112-16,-54 3 32 0,60-3 0 0,-60 3 0 16,63-7 64-16,-63 7 32 0,63-5 0 0,-63 5 0 15,60-10-96-15,-60 10-32 0,59-11 0 0,-59 11 0 16,57-13 16-16,-57 13 0 0,61-11 0 0,-61 11 0 16,62-10-80-16,-62 10-16 0,63-12 0 0,-63 12 0 15,63-11-208-15,-63 11 144 0,55-10-144 0,-55 10 128 0,50-12-128 16,-50 12 0-16,49-11 0 0,-49 11 0 0,50-12 0 0,-50 12 0 15,53-12 0-15,-53 12 0 0,58-15 0 0,-58 15 0 16,60-13 0-16,-60 13 0 0,62-16 0 0,-62 16 0 16,53-12 0-16,-53 12 128 0,43-9-128 0,-43 9 0 15,0 0 0-15,55-4 0 0,-55 4 0 0,0 0 0 16,0 0 0-16,56 2 0 0,-56-2 192 0,0 0 16 16,0 0 0-16,0 0 0 0,51 12-208 0,-51-12 0 15,0 0 0-15,0 0 0 0,0 0-128 0,0 0-128 16</inkml:trace>
  <inkml:trace contextRef="#ctx0" brushRef="#br0" timeOffset="52416.81">962 11183 11055 0,'-3'-1'976'0,"0"1"-784"15,2-1-192-15,1 0 0 0,1 0 592 0,-2-1 80 0,0-2 16 0,-1 1 0 16,-1-5-816-16,-1 1-176 16,2-1-16-16,-1 2-16 15,-1-2-144-15,1 0-32 0,0 5 0 0,-3-3 0 0,2 0 512 0,-2 3 0 0,-2 0 0 0,-1 1 0 16,-1 2 656-16,-3 3 32 0,-2 0 0 0,0 1 0 15,-2 1 192-15,0 0 32 0,2 2 16 0,-1-1 0 16,1 2-224-16,2-3-64 0,0 3 0 0,3-2 0 16,1 2-448-16,0-2-192 0,2 0 128 0,1 2-128 15,2-3 0-15,0 4-144 0,0-1 0 0,2-1 0 16,0 2 16-16,2-3 0 0,1 2 0 0,0 0 0 16,-1-8 128-16,0 0 0 0,0 0 0 0,0 0-128 15,0 0 128-15,45 40 128 0,-45-40-128 0,0 0 176 16,43 19 192-16,-43-19 32 0,0 0 16 0,58 18 0 15,-58-18-48-15,46 10-16 0,-46-10 0 0,45 12 0 0,-45-12-144 16,42 14-16-16,-42-14-16 0,0 0 0 0,50 31-32 0,-50-31 0 16,0 0 0-16,36 31 0 0,-36-31 224 0,0 0 32 15,0 0 16-15,22 45 0 0,-22-45 96 0,0 0 0 16,0 0 16-16,0 38 0 0,-4-27 80 0,-3-1 16 16,-1 1 0-16,-4 1 0 0,-3 3-48 0,-4-1-16 15,-3 5 0-15,-5-1 0 0,-3 2-560 0,-3-3 0 16,0 0 0-16,-1-3-192 15,-3 0-384-15,2-5-80 0,4-3-16 0</inkml:trace>
  <inkml:trace contextRef="#ctx0" brushRef="#br0" timeOffset="53241.12">1341 11170 4607 0,'0'0'400'16,"0"0"-400"-16,0 0 0 0,0 0 0 0,2 0 512 16,-1 1 32-16,0 0 0 0,-1-1 0 0,0 0 112 0,0 0 32 15,0 0 0-15,0 0 0 0,0 0 272 0,0 0 64 16,0 0 16-16,0 0 0 0,14 44-16 0,-14-44-16 16,0 0 0-16,0 0 0 0,0 0-128 0,4 38-32 15,-4-38 0-15,0 0 0 0,-3 36 64 0,3-36 16 16,-4 34 0-16,-1-17 0 0,1 5-192 0,-2-2-32 15,1 2-16-15,-2-3 0 0,2 2-272 0,-1-3-48 16,0 1-16-16,2-6 0 0,-1 0-352 0,2-4 0 16,1-4 0-16,0 0 128 0,-1-4-128 0,2-1 0 15,0-1 0-15,0-4 0 0,2 3 128 0,0-7 48 16,4 1 16-16,-1-5 0 0,3-4-192 0,1-1 0 16,2-4 0-16,1-1 0 15,1-3-480-15,0 0-32 0,2 1 0 0,-2-1 0 16,0 1 16-16,2 0 0 0,-2-1 0 0,1 1 0 15,0 2-160-15,-2 1-48 0,0 4 0 0,-1 2 0 0,-1 3 256 0,-1 6 64 0,-1 4 0 0,-2 1 0 16,-5 2 384-16,0 0 0 0,0 0 144 0,0 0-144 16,0 0 512-16,18 47-16 0,-18-47 0 0,-1 42 0 15,1-42 192-15,-5 49 32 0,2-22 16 0,0-1 0 16,-1 5-304-16,0-2-64 0,1 2-16 0,-2-3 0 16,2-3-352-16,-2 0 0 0,5-25 0 0,-8 42 128 15,8-42-128-15,-5 28 0 0,5-28-128 0,0 0 128 16,0 0 0-16,0 0-128 0,0 0 128 0,0 0 0 15,0 0 0-15,0 0 0 0,0 0 0 0,19-12 0 0,-11-1 128 16,1-4 0-16,1-2 0 0,1-3 0 0,0-1-288 16,2 0-48-16,1-3-16 0,0 0 0 15,1 0-256-15,0-1-48 0,3-2-16 0,0 2 0 16,0 0-448-16,0 1-96 0,0 1 0 0,1 3-16 16,-1 2 64-16,-2 3 16 0,1 5 0 0,-3 3 0 0,0 1 640 0,-14 8 128 15,21-6 16-15,-21 6 16 0,0 0 224 0,0 0 256 16,0 0-48-16,40 17-16 0,-40-17 1040 0,0 0 208 15,0 0 32-15,25 40 16 0,-25-40 224 0,0 0 32 16,13 46 16-16,-13-46 0 0,5 37-736 0,-5-37-128 16,1 42-48-16,-1-42 0 0,-1 49-352 0,-3-23-80 15,4-26-16-15,-6 55 0 0,1-27-400 0,1-4 0 16,4-24 0-16,-4 41 0 16,4-41-1392-16,0 0-256 0</inkml:trace>
  <inkml:trace contextRef="#ctx0" brushRef="#br0" timeOffset="53726.82">2365 11091 23951 0,'-5'5'1056'0,"1"-3"224"0,0 4-1024 0,1-4-256 0,3-2 0 0,-2 3 0 15,1-3 704-15,-1 3 64 0,-3 2 32 0,-2 0 0 16,2 1-576-16,-3-1-224 0,1-3 176 0,0 2-176 15,-1-2-192-15,-1 0-128 0,0 0-16 0,-1-1-16 16,0-1 80-16,-1 0 16 0,-1 1 0 0,1 1 0 16,0 2 96-16,0-1 32 0,1-1 0 0,-1 4 0 15,2 0-64-15,0 3 0 0,1 1 0 0,1 2 0 0,3 2 192 0,4-14 0 16,-7 30 0-16,7-30 0 0,0 41 0 16,0-41 128-16,6 42-128 0,-6-42 128 0,14 45-128 0,-14-45 0 15,23 40 0-15,-23-40 0 0,0 0 192 0,42 47-48 16,-42-47 0-16,0 0 0 0,45 21-16 0,-45-21-128 15,31-2 192-15,-15-5-64 0,-1-2 192 0,2-3 16 16,-1 0 16-16,-1-4 0 0,0 1 96 0,-3-4 32 16,1 2 0-16,0-5 0 0,-2 1-480 0,-1 1 0 15,-1-2-208-15,-3-2 64 16,2 3-640-16,-3 1-128 0,-1 1-32 0,-2-1 0 16,1 2-336-16,-2-1-80 0,-1 1-16 0,0 0 0 15,0 6-240-15,-1 1-48 0,2 4-16 0,-1 2 0 16,1 4 208-16,0 2 32 0,-1-1 16 0,0 0 0 15,0 0 784-15,0 0 144 0,6 45 48 0,-6-45 0 0,0 0 1472 0,3 51 288 0,-3-51 64 0,3 39 16 16,-3-39 672-16,5 44 144 0,-5-44 32 0,6 47 0 16,-6-47-1104-16,10 42-224 0,-10-42-32 0,0 0-16 31,26 44-1536-31,-26-44-304 0</inkml:trace>
  <inkml:trace contextRef="#ctx0" brushRef="#br0" timeOffset="54149.97">2782 11182 32255 0,'-9'20'1424'0,"9"-20"304"0,-9 28-1392 0,9-28-336 16,0 0 0-16,0 0 0 0,0 0 192 0,6 49-16 15,-6-49-16-15,12 60 0 16,-4-21-992-16,-8-39-208 0,13 76-48 0,-13-76 0 16,9 60-400-16,-9-60-96 0,5 45-16 0,-5-45 0 15,0 0-832-15,0 0-160 0,0 35-32 0,0-35-16 16,-4-1 1360-16,1-2 256 0,0 1 64 0,-1-4 16 0,2 2 1776 0,-1-3 368 16,2 0 64-16,0-6 16 0,-1 0-160 0,2-5-32 15,0-2 0-15,2-2 0 0,-1-3-640 0,0-4-128 0,0-1-16 16,1-1-16-16,1 1-464 0,2-4-80 0,1 1-32 0,-1-2 0 31,2 4-160-31,-1-1-16 0,5 3-16 0,-3 0 0 0,0 5 336 0,2 2 144 0,0 1-128 0,2 2 128 16,-2 4 0-16,-2 1 0 0,1 3 0 0,-1 2 0 15,0 3 0-15,0 2 176 0,1 2-16 0,-1 2 0 16,-8 0 128-16,0 0 32 0,0 0 0 0,0 0 0 16,41 35 0-16,-41-35 0 0,0 0 0 0,31 40 0 15,-31-40-320-15,0 0 160 0,35 45-160 0,-35-45 128 16,0 0-992-16,35 26-208 15</inkml:trace>
  <inkml:trace contextRef="#ctx0" brushRef="#br0" timeOffset="54433.01">3455 10586 14735 0,'-1'-7'1312'0,"0"5"-1056"15,0 0-256-15,1 0 0 0,1 2 1552 0,0 0 256 16,1 0 48-16,0 0 16 0,3 1-1312 0,-5-1-272 16,0 0-48-16,0 0-16 15,0 0-576-15,0 0-112 0,30 53-32 0,-30-53 0 0,1 35 496 0,-1-35 0 16,0 44 0-16,0-44 0 0,0 52 800 0,0-52 160 16,2 62 16-16,-2-62 16 0,5 73 192 0,-2-31 32 15,2 3 16-15,-1 2 0 0,1 2-352 0,0-2-80 16,1-3-16-16,-2-3 0 0,2-2-416 0,-6-39-96 0,12 73-16 15,-12-73 0 1,10 64-576-16,-10-64-112 0,9 53-16 0,-9-53-16 16,10 45-1488-16,-10-45-288 0</inkml:trace>
  <inkml:trace contextRef="#ctx0" brushRef="#br0" timeOffset="54666.51">3273 10904 23951 0,'6'-4'2128'0,"2"-2"-1696"16,-1 5-432-16,1-1 0 16,2-1 2016-16,6-2 320 0,12-2 64 0,18-3 16 0,15-2-1488 0,7 1-288 15,-2 2-64-15,-4 4-16 0,-3 4-560 0,-4 1-176 16,-2 5 0-16,-4 0 0 15,-4 1-896-15,-1 0-176 0,-2 0-32 0,-1-2-12560 16</inkml:trace>
  <inkml:trace contextRef="#ctx0" brushRef="#br0" timeOffset="55677.49">1051 12184 7359 0,'-3'0'656'0,"0"1"-528"0,0 0-128 0,1 0 0 15,1 3 1392-15,0-3 240 0,1 0 48 0,-2 1 16 16,-1 2 784-16,1 3 144 0,-1 0 48 0,1 1 0 16,2-8-1296-16,0 0-256 0,0 33-48 0,0-33-16 15,0 0-688-15,2 48-144 0,-2-48-32 0,0 46 0 16,0-46-192-16,0 54 0 0,-1-24 0 0,1 0-160 0,-1 3 160 0,-2 2 0 16,2 1 0-16,-1 1-128 15,-1 2 384-15,0 1 64 0,0 4 32 0,0 0 0 0,-1-3-32 0,1-2 0 16,-1-2 0-16,-1-6 0 0,2-5-192 0,3-26-128 15,-6 36 160-15,6-36-160 0,0 0 0 0,-5 22-320 16,3-21 64-16,1-1 0 16,1-2-752-16,0-5-144 0,1-1-16 0,1-6-16 15,0-3-80-15,-1-4-16 0,2-4 0 0,0-1 0 16,-1-8 544-16,1 0 96 0,-1-4 32 0,1 0 0 0,0-1 784 0,-1-2 144 16,3 0 48-16,0 0 0 0,2-2 0 0,1 1 0 15,1-3 0-15,1 0 0 0,2-1-368 0,1 3 128 16,3 2-128-16,1 9 0 0,-1 3 0 0,2 9 0 15,0 2 0-15,-1 7 0 0,-1 5 0 0,-1 1 144 16,-15 5 0-16,0 0 0 0,44 4 752 0,-44-4 128 0,0 0 48 0,0 0 0 16,52 26-32-16,-52-26 0 0,0 0 0 0,27 39 0 15,-27-39-464-15,0 0-112 0,5 57-16 0,-8-38 0 16,-1 1-448-16,-3 1 0 0,-2 0-176 16,-2-3 176-16,0-2 0 0,-3-1 192 0,0-3 0 0,-2 0 0 15,-1-3 320-15,1 0 80 0,-2 1 16 0,0-4 0 16,1 2-272-16,1-1-48 0,1-4-16 0,2-1 0 15,3-3-496-15,2-3-96 0,2-3-32 0</inkml:trace>
  <inkml:trace contextRef="#ctx0" brushRef="#br0" timeOffset="56083.25">1630 12184 21183 0,'-4'3'1888'16,"1"2"-1504"-16,2-2-384 0,-1-3 0 0,2 0 960 0,-1 0 112 15,0 2 16-15,-3 4 16 16,-2-2-1392-16,-1 0-288 0,0 3-48 0,-2-5-16 16,-1 1-768-16,0 0-144 0,-2 0-48 0,0-2 0 15,0 1 224-15,-1-1 32 0,1 4 16 0,0 0 0 16,1 4 672-16,0-2 128 0,1 2 16 0,3 0 16 0,0 1 896 0,2-1 176 15,1 2 48-15,4-11 0 0,-2 24 592 0,2-24 128 16,0 0 32-16,10 46 0 0,-10-46-320 0,0 0-64 16,28 44-16-16,-28-44 0 0,0 0-128 0,40 30-16 0,-40-30-16 15,0 0 0-15,52 21-160 0,-52-21-16 0,39 1-16 0,-39-1 0 16,42-3 0-16,-21-5 0 0,-1-1 0 0,-1 0 0 16,-1-2 80-16,-2-4 0 0,-3-1 16 0,-2 0 0 15,-2-4-16-15,-3 0 0 0,-2-1 0 0,-3-1 0 16,-2 1-448-16,-2-1-112 0,-3 2-16 0,-3-4 0 15,-1 3-368-15,-2 1-80 0,0 4 0 0,-3 0-16 16,0 3-720 0,-1 1-144-16,2 3-16 0,-2 1-16 0,3 4-624 0,-1 1-128 15,3-1-32-15,0 7-8688 0</inkml:trace>
  <inkml:trace contextRef="#ctx0" brushRef="#br0" timeOffset="56350.3">1960 11945 35007 0,'-7'4'3120'0,"1"-3"-2496"16,5 0-496-16,1 0-128 0,3-1 448 0,-2 2 80 15,-1-2 16-15,0 0 0 16,0 0-1840-16,0 0-368 0,16 47-80 0,-16-47-16 15,13 38-1168-15,-13-38-224 0,11 46-48 0,-11-46-16 16,12 50 1040-16,-12-50 224 0,11 58 32 0,-11-58 16 0,8 60 1376 0,-8-60 272 16,8 62 48-16,-8-62 16 0,7 57 896 0,-7-57 192 0,8 43 48 0,-8-43 0 15,0 0-496-15,0 0-112 0</inkml:trace>
  <inkml:trace contextRef="#ctx0" brushRef="#br0" timeOffset="56760.04">2338 12005 35935 0,'-9'13'1600'0,"2"-4"320"16,7-9-1536-16,-7 18-384 0,7-18 0 0,0 0 0 15,0 0 352-15,0 0 0 0,5 42 0 0,-5-42 0 0,6 52-592 0,-6-52-112 16,4 56-32-16,-4-56 0 15,1 52-1088-15,-1-52-208 0,-3 49-48 0,3-49-16 16,-7 43-224-16,7-43-32 0,-8 34-16 0,8-34 0 16,-6 17 1184-16,2-11 256 0,3-5 32 0,0-2 16 0,0-2 1168 0,1-2 256 15,0 0 32-15,2-4 16 0,1-2 240 0,1-2 48 16,2-2 16-16,0-3 0 0,3 2-960 0,0-5-288 16,2-2 128-16,0-2-128 0,2 2-240 0,-2-2-112 15,3-1-32-15,0 0 0 16,0-1-240-16,0-1-48 0,1 2-16 0,1 1 0 15,-2 1-160-15,2 4-48 0,-1 4 0 0,-2 4 0 0,0 4 512 0,-3 4 80 16,-10 4 32-16,0 0 0 0,0 0 688 0,0 0 144 16,49 20 16-16,-49-20 16 0,0 0 768 0,27 38 160 0,-27-38 16 0,0 0 16 15,28 53-256-15,-28-53-48 0,18 42-16 0,-18-42 0 16,16 40-912-16,-16-40-176 0,14 40-144 0,-14-40 192 31,0 0-1072-31,24 48-208 0,-24-48-32 0,0 0-7936 0,0 0-1584 0</inkml:trace>
  <inkml:trace contextRef="#ctx0" brushRef="#br0" timeOffset="57027.37">2999 11519 5519 0,'0'-5'496'15,"0"1"-496"-15,0 2 0 0,0 2 0 0,1 0 2112 0,0 1 336 16,0-1 64-16,2 0 16 0,-3 0-32 0,0 0 0 15,0 0 0-15,0 0 0 0,28 37-752 0,-28-37-144 16,0 0-48-16,15 57 0 0,-15-57-608 0,10 49-128 16,-10-49-32-16,11 55 0 0,-11-55-528 0,13 62-96 15,-13-62-32-15,17 70 0 0,-8-31 0 0,-1 1-128 16,1 3 192-16,-1-4-64 0,-2-3 0 0,-6-36 0 16,11 63 0-16,-11-63 0 15,9 56-720-15,-9-56-160 0,8 54-16 0,-8-54-16 16,2 54-1216-16,-2-54-240 0,-1 45-64 0,1-45-8960 0</inkml:trace>
  <inkml:trace contextRef="#ctx0" brushRef="#br0" timeOffset="57476.14">2915 11956 9215 0,'-6'-10'816'0,"2"5"-656"0,1-2-160 0,0 4 0 16,3 0 2736-16,0 2 512 0,1 0 96 0,2-1 32 15,1-4-464-15,4 3-96 0,3-3 0 0,-11 6-16 16,31-6-1392-16,-31 6-288 0,42-2-48 0,-42 2-16 16,50 1-576-16,-50-1-112 0,55 4-32 0,-55-4 0 15,53 2-336-15,-53-2 128 0,54 5-128 0,-54-5 0 16,53 0 0-16,-53 0 0 0,53-4 0 0,-53 4-128 16,52-3 128-16,-52 3 0 0,56-4 0 0,-56 4 0 15,54-9 0-15,-54 9 0 0,49-11 0 0,-49 11 0 16,38-13 240-16,-38 13-32 0,27-12 0 0,-18 4 0 0,-1 4 32 15,-2-4 0-15,-2 3 0 0,-2-3 0 0,0 2-240 0,-4-3 0 16,-2 1 0-16,-2 0 0 0,0 1-272 0,-4-2-48 16,-3 1-16-16,-1-2 0 15,-2 1-256-15,0 0-48 0,0 3-16 0,-2 0 0 16,1 2 112-16,1 2 32 0,0 2 0 0,0 2 0 0,2 4 672 0,2 1 144 16,-1 4 16-16,3 1 16 0,0 3 368 15,2 2 80-15,3 1 16 0,1 5 0 0,4-23-48 0,3 48-16 16,-3-48 0-16,12 60 0 0,-12-60-272 0,25 60-48 15,-25-60-16-15,32 61 0 0,-32-61-400 0,42 63 128 16,-42-63-128-16,49 55 0 16,-49-55-288-16,48 45-144 0,-48-45-16 0,47 32-16 15,-47-32-960-15,44 21-192 0,-44-21-48 0,42 4 0 16,-42-4-1472-16,40-7-288 0</inkml:trace>
  <inkml:trace contextRef="#ctx0" brushRef="#br0" timeOffset="57832.73">3859 11761 25791 0,'-11'12'1152'0,"3"-1"224"0,1 0-1104 0,3-5-272 0,3 2 0 0,1-5 0 16,-1 6 896-16,1-9 112 0,-6 37 16 0,3-4 16 15,1 0-608-15,-1-1-128 0,1 2-32 0,1-3 0 16,0-1-272-16,0 0 0 0,-2 0-176 0,1 1 176 15,0-3-576-15,0-3 0 0,-2 0 0 0,0-1 0 16,0-3-464-16,-2-4-112 0,1 1 0 0,0-7-16 0,-2-3 992 0,2-1 176 16,-1-4 0-16,0-2 160 0,2-2 1184 0,0 0 256 15,1-3 32-15,2-5 16 0,0-4-464 0,1-3-96 16,2-7 0-16,1-5-16 0,-1 2-1072 0,1-8-320 16,3-2-16-16,0-4 0 15,2 0-400-15,0-5-80 0,2 0-16 0,1-2 0 16,3 1-208-16,0 1-48 0,3 2-16 0,1 6 0 0,0 5 752 0,-1 4 160 15,1 5 16-15,-2 7 16 0,-2 2 928 0,0 3 192 16,-1 2 48-16,-13 9 0 0,21-10-160 0,-21 10-16 16,0 0-16-16,0 0 0 0,39-2-816 0,-39 2 0 15,0 0 0-15,0 0-14048 0</inkml:trace>
  <inkml:trace contextRef="#ctx0" brushRef="#br0" timeOffset="58166.13">4405 11594 9215 0,'-10'2'816'0,"1"-2"-656"0,0 0-160 0,2 0 0 16,4 2 6464-16,2-2 1280 0,-3 0 240 0,-2 1 48 16,-3 1-6080-16,-4 1-1216 0,0 0-240 0,-1 4-48 15,-1-1-2688-15,1 3-512 0,-2 3-128 0,0 0 0 16,2 0 464-16,0-1 112 0,4 3 0 0,0-2 16 0,3 0 2128 0,1 2 416 15,1 2 96-15,5-16 16 0,-2 35 1136 0,2-35 224 16,7 39 64-16,-7-39 0 0,11 47-672 0,-11-47-128 16,15 51-32-16,-15-51 0 0,13 52-640 0,-13-52-128 15,11 48-16-15,-11-48-16 16,6 43-672-16,-6-43-144 0,-4 40-32 0,-2-19 0 16,-2-2 32-16,-3 1 0 0,-4 1 0 0,-4-2 0 0,-1 2 1024 0,-2-1 208 15,-4-1 32-15,-2 0 16 0,-2-2 592 0,-3-4 112 16,-2-1 16-16,-3-4 16 0,-2 0-1232 0,0-6-128 15,2-1-256-15,0-4-15232 0</inkml:trace>
  <inkml:trace contextRef="#ctx0" brushRef="#br0" timeOffset="58384.18">1944 11712 43311 0,'-13'2'3840'0,"5"3"-3072"0,8-4-608 0,0-1-160 15,0 0-224-15,0 0-80 0</inkml:trace>
  <inkml:trace contextRef="#ctx0" brushRef="#br0" timeOffset="60902.07">2002 6093 3679 0,'-4'-2'320'0,"0"1"-320"0,2-1 0 0,2 1 0 16,-1 0 704-16,0-1 80 0,-4-2 16 0,-2 0 0 15,-2-3-576-15,-4 3-224 0,-1 1 176 0,-1-2-176 16,-1 5 0-16,-1 0 0 0,-3 0 0 0,-1 1 0 16,-2 3 0-16,0-3 0 0,-3 1 0 0,-1-1 0 15,2 1 368-15,-1-1-32 0,1 3 0 0,2-3 0 0,2 1 320 0,1-1 64 16,0 0 16-16,1 2 0 0,1 0-464 0,-2 1-80 16,0 0-32-16,0 1 0 15,-1 1-368-15,1 0-80 0,0 0-16 0,0 0 0 0,1-1 304 0,0 0 0 16,0 2 0-16,0-4 0 0,1 4 384 0,1-2 192 15,-1 3 48-15,1 1 0 0,0-2-176 0,2 3-48 16,0 0 0-16,1 0 0 0,0 1-64 0,2 0-16 16,0 1 0-16,1-2 0 0,2 3 160 0,1-2 32 15,1 1 0-15,1 0 0 0,3 3-144 0,0 0-32 16,2 0 0-16,-2 5 0 0,2-2-144 0,-1 3-16 16,2 1-16-16,0 0 0 0,-2-1 0 0,2 1 0 15,1 3 0-15,-1-1 0 0,2 1 32 0,-1 1 0 16,0 1 0-16,1 0 0 0,-2-1 128 0,0 1 16 15,0 3 16-15,0-2 0 0,-2 3 80 0,0-2 16 16,0-1 0-16,0 4 0 0,0 1 176 0,-2-2 32 0,3 2 16 16,-1 3 0-16,1 0-128 0,0-1-32 0,-2 2 0 15,1-2 0-15,1 1-304 0,-2-2-64 0,-1 2-16 0,0 0 0 16,-2 2-128-16,1-1 0 0,-2 1 0 0,1 1-176 16,2 2 176-16,-1-3 0 0,2-2 0 0,1-2 0 15,1-4 272-15,2 0 48 0,0-2 0 0,1-2 0 16,2 1-128-16,-1-1-32 0,-3-26 0 0,9 55 0 15,-6-29-160-15,-3-26 0 0,9 55 0 0,-7-26 0 16,2 3-160-16,-3-3 160 0,0 0 0 0,-1-1-144 16,0 1 144-16,-1 2 0 0,-1-2 0 0,1 3 0 15,-2 1 0-15,3-1 0 0,0 3 0 0,0-1 0 16,3 2 0-16,-1 0 0 0,1-1 0 0,-1-2 0 16,2-3 0-16,-4-30 128 0,5 57-128 0,-3-32 0 0,1 2 128 15,-2-2-128-15,1-1 160 0,-2 0-160 0,1-2 0 0,-1-1 0 16,1-1 0-16,0-1 0 0,1-4 160 0,0 0 32 15,-2-15 16-15,0 0 0 0,0 0 368 0,0 0 80 16,24 48 16-16,-24-48 0 0,0 0-48 0,0 0-16 16,0 0 0-16,48 31 0 0,-48-31-352 0,0 0-80 15,0 0-16-15,58 25 0 0,-58-25-160 0,0 0 0 16,57 21 0-16,-57-21 0 16,45 12-496-16,-45-12-16 0,46 5-16 0,-46-5 0 15,55-1 0-15,-21-2 0 0,4-3 0 0,5-2 0 0,5-1 272 0,12-1 64 16,9-1 16-16,8-2-13472 0</inkml:trace>
  <inkml:trace contextRef="#ctx0" brushRef="#br0" timeOffset="81574.2">30392 12220 19343 0,'0'0'1728'16,"-11"-2"-1392"-16,11 2-336 0,0 0 0 15,0 0 800-15,0 0 96 0,0 0 0 0,-15-2 16 16,15 2-592-16,-19-1-112 0,8 0-16 0,0 1-16 16,-3-1-480-16,3 1-80 0,0-2-32 0,-3 2 0 15,14 0-144-15,-26 2-16 0,8-2-16 0,-1 1 0 0,-1 1 720 0,-1 0 128 16,-2 0 48-16,1-1 0 0,-2 4 16 0,0 0 16 16,0-1 0-16,-1 4 0 0,-2 1-336 0,0 2 0 15,-2 2-160-15,-1 0 160 16,0 4-640-16,-1 4-32 0,1 2 0 0,-1 2 0 15,2 2 208-15,0 3 32 0,2-1 16 0,-2 7 0 0,2-2 32 0,0 4 0 16,0-1 0-16,-1 2 0 0,0 7 0 0,-2 2 0 16,0 5 0-16,-2 1 0 0,0-2 384 0,2 2 0 15,1-2 0-15,0 3 176 0,3 1 336 0,0 4 80 16,2 4 16-16,2-3 0 0,2-3 224 0,2 2 32 16,1 1 16-16,3-2 0 0,3-1 0 0,2 3 0 15,2 4 0-15,3-4 0 0,5-2-496 0,3-2-112 0,7 1-16 16,5-1 0-16,5-3-256 0,6-1 0 0,5-3 0 0,7-9 0 31,6-3-528-31,8-9-112 0,10-6-32 0,5-8 0 16,0-6 160-16,8-4 48 0,5-3 0 0,6-3 0 0,5 0 304 0,1-4 160 0,-4-3-160 0,5-2 160 31,4 1-576-31,-1-5-32 0,-1 0 0 0,-3-3 0 16,-3-1 144-16,-1 0 16 0,3-2 16 0,-7-1 0 0,-5 1 432 0,-4-2 0 0,-2-2 0 0,-5 1 0 15,-6 1 1056-15,-5-3 240 0,-4-2 48 0,-6-2 16 16,-3 1-160-16,-5-1-48 0,-2-1 0 0,-5 1 0 15,0-3-288-15,-7-4-64 0,-2 2-16 0,-5-3 0 16,-2-1-144-16,-6-2-48 0,-3-3 0 0,-5 3 0 16,-4 0-208-16,-4-1-64 0,0 1 0 0,-4-2 0 0,-2 1-144 15,-2-5-48-15,0 2 0 0,-3-4 0 0,1 0 256 0,-2 1 32 16,-1-1 16-16,0 0 0 0,2 1-224 0,-2-2-32 16,0-1-16-16,0-3 0 0,1 2-160 0,2-2-224 15,0 2 48-15,2 2 16 0,0 5 16 0,1 1 0 16,-2 4 0-16,-3 2 0 15,-3 1-512-15,-4 3-112 0,-2-2 0 0,-7 6-16 16,-2-1-432-16,-8 3-96 0,-4 2-16 0,-5 3 0 16,-1 5 544-16,-5 0 96 0,-4 2 32 0,-5 1-10064 0</inkml:trace>
  <inkml:trace contextRef="#ctx0" brushRef="#br0" timeOffset="83333.7">1652 7055 10127 0,'-3'-5'896'0,"3"1"-704"15,2 3-192-15,0 0 0 0,1 1 928 0,2-1 160 16,1-3 16-16,4-4 16 0,6 3-784 0,3-2-144 16,-19 7-48-16,41-10 0 0,-41 10-144 0,0 0 0 15,55 1 0-15,-55-1 0 0,0 0-256 0,66 9-80 16,-66-9 176-16,0 0 288 0,58 11 48 16,-58-11 16-16,0 0 0 0,63 10 400 0,-63-10 96 15,0 0 16-15,76 14 0 0,-76-14-224 0,65 9-32 16,-65-9-16-16,76 8 0 0,-76-8-432 0,79 7 0 15,-79-7-144-15,79 4 144 16,-79-4-576-16,80 5-16 0,-36-3 0 0,4 1 0 16,2-1 128-16,3 2 16 0,-1 1 16 0,-1-3 0 0,0 3 432 0,0-2 0 0,2 1 0 0,4 3 176 15,6 0 448-15,2 2 80 0,3-3 32 16,-1 0 0-16,0-3-160 0,3 4-16 0,6-3-16 0,3 2 0 16,4-3-416-16,-2-1-128 0,0-2 0 0,4 2 0 15,6 1 0-15,2-3 0 0,-3-3 0 0,2 1 0 16,4 2 224-16,1 1-64 0,4-1-16 0,-3 0 0 15,1 1 288-15,2 2 48 0,6 3 16 0,-4-3 0 16,-5 5-240-16,4 0-64 0,5 1 0 0,-8 0 0 16,-6-1-192-16,5 5-160 0,7 2 32 0,-6-1-9840 15</inkml:trace>
  <inkml:trace contextRef="#ctx0" brushRef="#br0" timeOffset="85073.97">2126 8073 15663 0,'-7'3'1392'0,"3"-2"-1120"0,3 0-272 0,1-1 0 16,0 1 256-16,-1 0-16 0,-3 1 0 0,0 0 0 16,-4 3-240-16,-1 0 0 0,0 2-144 0,-2-3 144 15,0 3-240-15,-3-2 48 0,1 2 16 0,-3-1 0 16,0 1 592-16,-1 0 112 0,-2 3 32 0,0 1 0 16,-1 2 464-16,0-2 112 0,0 0 16 0,-2 2 0 15,1 1-80-15,-1 0-16 0,0 4 0 0,-1-2 0 0,0 3-176 0,-1 0-48 16,2 2 0-16,0 1 0 0,2-1-576 0,1 3-112 15,-1 0-16-15,2 0-128 16,2-3-320-16,2 1-192 0,-1 2-16 0,3-3-16 16,0 1-144-16,2-3-16 0,0 1-16 0,2-2 0 0,2 1 720 0,2-2 0 15,1 4 0-15,2-2 0 0,0-2 400 0,2 2 80 16,2 0 16-16,0 1 0 0,2-2-112 0,1 1 0 16,2-1-16-16,-8-18 0 0,18 32-128 0,-18-32-32 15,0 0 0-15,38 43 0 0,-38-43-208 0,0 0 0 16,48 33 0-16,-48-33 0 0,0 0 128 0,59 32 0 15,-59-32-128-15,44 25 192 0,-44-25 64 0,48 21 0 16,-48-21 0-16,51 20 0 0,-51-20 64 0,50 19 0 0,-50-19 16 16,55 18 0-16,-55-18-208 0,60 17-128 15,-60-17 128-15,70 16-128 0,-70-16 0 0,78 17 0 0,-78-17 0 16,86 15 0-16,-86-15 0 0,83 10 0 0,-83-10 0 16,83 10 0-16,-83-10 0 0,84 7 0 0,-84-7 0 0,97 8 0 15,-44-6 128-15,-1 1-128 0,-2 1 128 0,1 1-128 16,-1-3 192-16,0 2-48 0,1 0 0 0,4-2 0 15,2 0 96-15,-1 3 16 0,-2-1 0 0,-1 1 0 16,-53-5 64-16,98 14 0 0,-48-7 16 0,4-2 0 16,1 0-96-16,0 0-32 0,0 3 0 0,-3 0 0 15,0-2 32-15,-2 0 0 0,2-1 0 0,2-2 0 16,2 0-48-16,1 0-16 0,0-1 0 0,-3-1 0 16,-1 0-48-16,-3-1 0 0,0 1 0 0,2-1 0 15,0 1 160-15,3-1 32 0,1 3 0 0,-5-3 0 16,-3 1 0-16,-48-1 16 0,94 2 0 0,-48-2 0 0,-46 0-144 0,95 2-48 15,-43-2 0-15,-2 0 0 0,-2-1-144 16,-4-1 0-16,-44 2 0 0,86-6 0 0,-42 4 0 0,-44 2 0 16,86-10 0-16,-40 4 0 0,3-1 0 0,-4 2 0 15,-1-2 0-15,-44 7 0 0,81-11 0 0,-81 11 0 16,72-9 0-16,-72 9 0 0,72-11 0 0,-72 11 0 16,71-14 0-16,-71 14 0 0,69-13 0 0,-69 13 0 15,62-13 0-15,-62 13 0 0,54-15 0 0,-54 15 0 16,51-16 0-16,-51 16 0 0,51-21 0 0,-26 7 0 15,2-1 128-15,0-3-128 0,1 1 0 0,-2-2 0 16,2-2 0-16,0 0 0 0,-1-3-336 0,-4 1 48 16,0-1 16-16,-4 1 0 0,-2-2 128 0,-4 1 144 15,-1-1-208-15,-3 1 80 0,0 1 128 0,-2 0 0 16,-1-2 160-16,-1 1-160 0,0 1 400 0,0 1-16 0,-2-1 0 0,2-1 0 16,-2-1-128-16,-1 0-48 0,1 0 0 0,-3 2 0 15,-2 0-208-15,0-1 0 0,-2 1 128 0,-4-1-128 16,0 3 0-16,-4-2 0 0,0 0 0 0,-4 1 0 15,-2 0 0-15,-2-2 0 0,-1 3 0 0,-2 2 0 16,0-1 0-16,-4 1 144 0,-1 0-144 0,-1-2 128 16,1 1-128-16,-1 0 0 0,-1-3 144 0,-1 2-144 15,0 2 128-15,-3-1-128 0,1 4 128 0,-3-1-128 16,-1 1 0-16,-2-3 128 0,-4 2-128 0,-1 2 0 16,0-2 0-16,-1 3 0 0,0 1 0 0,1 1 0 15,-1-2 0-15,-2 1 0 0,0-1 0 0,-3 0 0 16,-2 3 0-16,-1-1 0 0,3 2 0 0,-3-2-192 0,0 1 192 0,-2 1-208 15,1-1 80-15,-3 3 128 0,-5 2-320 16,1-3 48-16,-1 2 16 0,3-1 0 0,1-1 0 0,1 4 0 16,2-2 0-16,-5 1 0 0,-2-1 0 0,1 0 16 15,-1 0 0-15,1 5 0 0,1 0 80 0,-2 1 16 16,-4 1 0-16,-2 0 0 0,1-3 144 0,1 3 0 16,4 4 0-16,-1-2 0 0,2 0 0 0,-3-1-128 15,0-1 128-15,0 1 0 0,3 3-256 0,-2-1 48 16,0 2 0-16,-4 4 0 0,-1-1 208 0,-2 1-144 15,2 4 144-15,-1 3-128 0,2 1 128 0,-3 5 192 16,-2 3-32-16,0 3-16 0,-2 5 48 0,0 6 16 16,-1 5 0-16,-4 4 0 15,-6 1-912-15,-1 4-176 0</inkml:trace>
  <inkml:trace contextRef="#ctx0" brushRef="#br0" timeOffset="90209.36">29703 12158 18431 0,'0'0'1632'0,"0"0"-1312"0,0 0-320 0,0 0 0 15,0 0 832-15,0 0 112 0,11-19 16 0,-11 19 0 16,0 0-480-16,16-21-96 0,-16 21 0 0,0 0-16 16,14-19-160-16,-14 19-16 0,0 0-16 0,0 0 0 15,0 0 320-15,0 0 64 0,10-14 16 0,-10 14 0 16,0 0 128-16,0 0 16 0,0 0 16 0,0 0 0 0,0 0 16 0,0 0 0 15,0 0 0-15,27 8 0 0,-27-8-384 0,0 0-80 16,31 15-16-16,-31-15 0 0,0 0-272 0,40 22 0 16,-40-22 0-16,32 18 0 0,-32-18 0 0,31 22 0 15,-31-22 0-15,31 24 0 0,-31-24 208 0,29 27 144 16,-29-27 32-16,30 34 0 0,-30-34 96 0,32 44 32 16,-32-44 0-16,32 47 0 0,-32-47-112 0,30 55-16 15,-13-29 0-15,-17-26 0 0,31 55-48 0,-12-27-16 16,1 5 0-16,4 1 0 0,2 0-128 0,5 1-16 15,1 1-16-15,2 1 0 0,1-2-160 0,2 3 0 16,1 0 144-16,0 0-144 0,1-2 0 0,0 2 0 16,-1 0 0-16,1 0-192 0,0 2 192 0,0 0-128 15,0 1 128-15,-2 4-128 0,-1 0 128 0,-2-3 0 0,-1 4 0 0,-4-5 0 16,-3 3 160-16,1-1 16 0,0 2 0 16,-3-1 0-16,-1 1 48 0,-1-3 16 0,-1 2 0 0,-1-4 0 15,2 4-240-15,-2-5 0 0,1 0 0 0,0-2 0 16,-2-3 0-16,0 0 0 0,0-5 0 0,-2 0 0 15,0-3 0-15,-1-1 0 0,0 0-192 0,-16-25 192 32,27 45-608-32,-27-45-16 0,21 38 0 0,-21-38 0 0,13 26-448 0,-13-26-80 15</inkml:trace>
  <inkml:trace contextRef="#ctx0" brushRef="#br0" timeOffset="90746.69">31490 12310 33167 0,'0'0'1472'0,"0"0"304"0,-22 6-1424 0,22-6-352 0,0 0 0 0,0 0 0 15,0 0 576-15,-24 11 32 0,24-11 16 0,-27 14 0 16,27-14-624-16,-38 27 0 0,18-10 0 0,20-17 0 15,-38 30 0-15,18-12-240 0,1-1 64 0,-1 3 16 16,0-1 160-16,0 1 0 0,-1 3 0 0,-1 0 0 16,0 0 160-16,0 5 64 0,-3 0 16 0,0 4 0 15,-2 4 208-15,-1 1 64 0,0 2 0 0,-2 2 0 16,1-1-64-16,-2 7 0 0,-3 1 0 0,2 2 0 16,-2 2-112-16,1 2-16 0,0 0-16 0,1 3 0 15,1 0-128-15,-3 1-32 0,2-1 0 0,-2 1 0 16,2-3-144-16,-1 1 0 0,-1 0 0 0,-2-2 128 0,0 1-128 15,-2-4 0-15,-1 1 0 0,-2-4 0 0,3-4 0 16,-1 0 0-16,1 1 0 0,-1-3 0 0,0 1 0 16,1-3 0-16,2-2 176 0,-1-1-176 0,2-3 160 0,1-5-160 15,1 1 160-15,3-4-160 0,3-4 0 0,3 1 0 16,0 0 0-16,4 1 0 16,2-3-832-16,2 0-176 0,2 2-16 0,3 2-16256 15</inkml:trace>
  <inkml:trace contextRef="#ctx0" brushRef="#br0" timeOffset="107757.85">21666 9138 18431 0,'-8'2'1632'0,"2"-2"-1312"0,6 0-320 0,0 0 0 15,0 0 224-15,0 0-32 0,-6-2 0 0,0 2 0 16,-1-1-192-16,1-2 0 0,0 1 0 0,6 2 0 16,-9-5-192-16,9 5-128 0,-8-6-16 0,3 3-16 15,-1 0 352-15,-1-3 160 0,2 4-16 0,-3-1 0 16,-2 1 672-16,-1-2 128 0,-1 3 16 0,-2-1 16 16,1 0-320-16,-2-1-64 0,1 1-16 0,-2-1 0 15,0 2-416-15,-2 0-160 0,-1 1 0 0,-3 0 144 16,1 0-144-16,-2 0 0 0,-1 0 0 0,1 3-176 0,-1 3 176 0,1-2-208 15,-2 5 80-15,1-1 128 0,0 1 0 0,-1 1 128 16,-1 2 32-16,0 1 0 0,0 1 0 0,0 4 0 16,-1-2 0-16,2 3 0 0,-1-2-160 0,1 3 0 15,2-2 0-15,-1 3-176 0,2-1 176 0,1 2 0 16,0-3 0-16,1 1 0 0,2-1 336 0,0 2 112 16,2 1 0-16,1-1 16 0,1-2 304 0,1 3 64 15,1-1 16-15,0-2 0 0,4 5-336 0,-1 0-80 16,0 2-16-16,1 0 0 0,0 0-416 0,2 1 128 15,1 3-128-15,0-2 0 0,2 0 0 0,0-2 0 16,-1 2 0-16,2-2 0 0,1 1 0 0,-1-1 0 16,1 3 0-16,1-1 0 0,0-1 0 0,1 3 0 15,2 0 0-15,0 4 0 0,2 0 208 0,-1 2 112 16,2 3 32-16,0-2 0 0,0-1 96 0,2-4 0 16,1-2 16-16,0 2 0 0,2-5-208 0,0-1-64 0,4 2 0 15,-15-28 0-15,32 50 64 0,-32-50 0 0,38 47 0 0,-38-47 0 16,42 41 0-16,-42-41 16 0,46 37 0 0,-46-37 0 15,53 36-112-15,-53-36-32 0,60 32 0 0,-60-32 0 16,66 32-128-16,-66-32 128 0,65 29-128 0,-65-29 128 16,59 25-128-16,-59-25 0 0,58 21 144 0,-58-21-144 15,60 18 0-15,-60-18 144 0,65 13-144 0,-65-13 0 16,71 6 0-16,-71-6 0 0,80-1 0 0,-37-4 0 16,-2-1 0-16,0-4 0 0,1-1 0 0,1-3 0 15,0 0-192-15,4-3 192 0,2 2-208 0,2-4 80 16,3 2-32-16,-4-4 0 0,-1 2 0 0,-2-4 0 15,0 1-16-15,-3-1 0 0,-1-1 0 0,-1 1 0 16,3-2 176-16,-3 2-192 0,-1-2 192 0,-2 2-192 0,-3-2 192 0,-3 1 0 16,-3 0 0-16,-1 1 0 0,-1-2 0 0,-2 1 0 15,-1-1 128-15,-4 2-128 0,1-2 144 0,-1 1-144 16,-2-2 192-16,-4-2-192 0,0 0 272 0,-3 1-48 16,-1-1-16-16,-4-1 0 0,-3 3-80 0,-4-1 0 15,-1 0-128-15,-4-2 192 0,-4 2-64 0,-4-1 0 16,0-2-128-16,-5 2 192 0,-1 0 0 0,-4-2 0 15,-2 3 0-15,-4-3 0 0,-2 2 128 0,-3 2 32 16,-1 0 0-16,-6-3 0 0,-3 1-80 0,-7 1-16 16,-5 3 0-16,-2-5 0 0,0 2-256 0,-1-1 0 15,-3-2 128-15,0 1-128 0,-3-2 0 0,-3 2-192 16,-1-4 16-16,-1 6 16 16,2 2-592-16,-1 1-112 0,0 3-32 0,-6 6 0 15,0 3-704-15,-5 5-160 0,-1 5-32 0,-4 9-12560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12:04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5973 4607 0,'-10'4'400'0,"2"-3"-400"0,0 0 0 0,4-1 0 16,2 0 1616-16,1 0 240 0,-1 0 64 0,-1-1 0 16,-1 1-864-16,-2-1-160 0,0 0-48 0,1-3 0 15,-1 3-1296-15,1 0-272 0,-1-1-48 0,1 1-16 16,-2 0 272-16,0 0 64 0,-1-1 16 0,2 0 0 16,-1 1 432-16,0 1 0 0,1 0 0 0,-1 0 176 0,1 0 560 15,1 0 112-15,-1 0 32 0,-1 0 0 0,1 0 48 0,-1 1 16 16,1-1 0-16,0 2 0 0,1-2-416 0,0 2-80 15,0-1 0-15,1 0-16 0,0-1-432 0,1 1 128 16,-1 0-128-16,0-1 0 0,0 0 0 0,-1 0 0 16,0 1-192-16,-1-1 192 0,1 0-128 0,-2 1 128 15,0 0 0-15,1 0 0 0,-1 3 128 0,-1-3 112 16,1 0 16-16,-1 0 0 0,2 0 96 0,-2 0 32 16,1-1 0-16,-1 0 0 0,3 0-256 0,-2-1-128 15,1 0 160-15,0 1-160 0,1-1 128 0,0 1-128 16,0-1 0-16,1 1 0 0,1 0 464 0,-2 0 0 15,2 0 0-15,-1 1 0 0,1 0-64 0,0 1-16 16,-1 0 0-16,0 2 0 0,1 0-128 0,-2 0-16 16,1 1-16-16,-1 0 0 0,1 3-224 0,-2-2 176 0,2 4-176 15,-3 2 160-15,1 0-16 0,0-1 0 0,-1 2 0 16,0 1 0-16,1 0 112 0,-1 3 0 0,1-1 16 0,2-3 0 16,1 0 48-16,-1 1 16 0,2 1 0 0,1-1 0 15,1 0-16-15,0 0-16 0,1-2 0 0,1 1 0 16,0-1-112-16,1 0 0 0,-1 1-16 0,0 1 0 15,-1-2 176-15,0 2 32 0,2 2 16 0,-1-1 0 16,0 0 144-16,0 2 32 0,1-1 0 0,-2-1 0 16,1 2-128-16,-1-1-32 0,1-2 0 0,-1 5 0 15,0-3-64-15,1 3-16 0,0-3 0 0,-1 3 0 16,0-1-112-16,-1 2-32 0,1-3 0 0,-1 4 0 16,-1-1-32-16,0 1-16 0,0 2 0 0,0-1 0 15,-2-1 48-15,0 2 16 0,0-1 0 0,-2-1 0 0,2 2-208 16,0 0 144-16,0 0-144 0,0 2 128 0,1-2-128 15,1 1 0-15,1-2 0 0,-1 0 128 0,2 0 0 0,-1-1 0 16,2 0 0-16,-2-3 0 0,1 2 0 0,0 0-128 16,1-1 192-16,-1 3-64 0,1 1-128 0,-1-1 0 15,0 0 0-15,-1 1 0 0,1-2 0 0,0 0 0 16,0 1 0-16,0 0 0 0,2-2 0 0,-2 1 0 16,0 1 0-16,0-1 128 0,0 2 32 0,0-4 0 15,0 2 0-15,-1-1 0 0,1-2-160 0,-1 2 128 16,-1-1-128-16,1 1 128 0,-1-2-128 0,-1 2 0 15,1 0 0-15,-1-2 0 0,0 3 0 0,0-2 0 16,0 1 0-16,0 1 0 0,-1-2 0 0,2 0 0 16,0 2 0-16,0-3 128 0,0 2-128 0,1-1 160 0,0-1-160 15,0 1 160-15,0-2-160 0,1 0 160 0,-1-1-160 16,0 0 160-16,0-3-160 0,1 2 160 0,-1 1-160 16,0-3 160-16,0 0-160 0,0 0 0 0,-1-1 0 0,-1 1 0 15,0 0 0-15,-2 0 0 0,1 2 0 0,-1-3 0 16,0 1 0-16,1-1 0 0,-1 1 0 0,1-1 0 15,0 0 0-15,-1 1 0 0,2-2 0 0,-1-1 0 16,1 1 0-16,-2 0 0 0,2 1 0 0,-1 0 0 16,-1 0 0-16,1-1 0 0,0 1 0 0,-1-1 0 15,2 1 0-15,0-2 0 0,0 1 128 0,0 0-128 16,2-2 0-16,0 1 0 0,0 1 0 0,0 0 0 16,0 1 0-16,-1 2 0 0,1-1 0 0,0 0 0 15,-1 1 0-15,1-4 0 0,-1 1 0 0,1-1 0 16,-1 1 0-16,1-2 128 0,-1 0-128 0,1-1 0 0,0 2 0 0,-1-1 0 15,1-1 128-15,0 0-128 0,-1 2 0 0,0-2 0 16,-1-2 0-16,1 2 0 0,0-1 0 0,0 2 0 16,0-3 0-16,-1 0 0 0,1 2 0 0,-1-3 0 15,1 2 0-15,0-2 0 0,1 2 0 0,-1-1 0 16,1 3 0-16,0-4 0 0,0 3 0 0,0-1 0 16,0-1 0-16,0-1 0 0,1 0 0 0,0-3 0 15,0 1 0-15,1 3 0 0,-1-3 0 0,0-2 0 16,1 1 0-16,-1 1 0 0,1-1 0 0,1-1 0 15,-2 1 0-15,1-1 0 0,0 2 0 0,0-2 0 16,1 2 0-16,-1-2 0 0,1 1 0 0,0 0 0 16,1-1 128-16,-1 1-128 0,2 1 0 0,-1-1 0 0,2 0 0 15,-2-1 0-15,2 0 0 0,-1 0 0 0,2 1 0 16,-1-1 0-16,0 3 0 0,1-2 0 0,-7-2 0 0,0 0 0 16,0 0 0-16,0 0 160 0,57 4-160 0,-57-4 160 15,0 0-160-15,57-1 160 0,-57 1-160 0,0 0 160 16,72-1-160-16,-72 1 0 0,52 7 144 0,-52-7-144 15,51 13 0-15,-51-13 0 0,48 24 0 0,-48-24-12384 16,53 35-2544-16</inkml:trace>
  <inkml:trace contextRef="#ctx0" brushRef="#br0" timeOffset="7733.05">1556 9015 911 0,'3'-5'0'0,"-1"2"0"16,0-2 0-16,1 3 0 0,-2 1 256 0,2-1-16 16,3-5-16-16,2-1 0 0,2-4-96 0,0 0 0 15,-1 1-128-15,-3 0 192 0,1 3-192 0,-1 2 0 0,-1-1 0 0,-2 2 0 16,2-1 0-16,-3 2 0 0,2 0 0 0,-3 0 0 15,0 2 384-15,-1 2 64 0,0-2 0 0,-1 2 32 16,0 2 224-16,-2-2 64 0,1 1 0 0,-1 1 16 16,-1 1-256-16,1 0-48 0,-1 0-16 0,-1-1 32 15,2 1-496-15,-2 0 0 0,2-2 0 0,1 0 128 16,2 0-128-16,-1 0 160 0,2-1-160 0,0 0 192 16,0 0 64-16,0 0 32 0,1 0 0 0,-1 0 32 15,1 0 32-15,-2 0 0 0,0-1 0 0,0 1 32 16,-2-1 48-16,0 0 16 0,0 0 0 0,-1 1 16 15,-1-1 368-15,0-1 64 0,-1 2 0 0,0-2 64 16,-1 2-48-16,1 0 0 0,-1-1 0 0,0 1 32 0,1-1-384 0,-2 1-80 16,-1-1-16-16,2 0 48 0,-2 0-512 15,0 0 0-15,0-2 0 0,-2 0 128 0,1 1-288 0,-1 1-48 16,1-1-16-16,0 0 0 16,-2 1-224-16,1 0-64 0,-1 1 0 0,0 0 0 0,0 0 352 0,-1 0 160 15,1 0-160-15,-1 1 160 0,2-1 0 0,-1 1 0 16,1 1 0-16,0 0 0 0,-1-1 144 0,-1 0 32 15,2 2 0-15,0-1 0 0,0 1-176 0,1-1 0 16,2 1 0-16,-1 2 0 0,0-2 0 0,0-1 0 16,3 3 0-16,-1-2 0 0,2 0 0 0,-1 1 208 15,2 0 0-15,-2 0 0 0,3-1-80 0,0 3-128 16,-2-3 176-16,1 4-176 0,1-3 432 0,-2 0-32 16,2 2 0-16,0-1 0 0,1 1 176 0,-1 0 16 15,-1 2 16-15,1-3 0 0,1 3 16 0,-1 0 0 0,0-3 0 0,1 4 0 16,-2 0-96-16,0-2-16 0,1 4 0 0,-2-2 0 15,2 1-144-15,-1-2-48 0,-1 3 0 0,0 1 0 16,2-1-96-16,-2 2-32 0,2-1 0 0,-1 0 0 16,-1 2 0-16,2-2-16 0,0 4 0 0,0-3 0 15,1 2 48-15,0-3 16 0,1 1 0 0,0-1 0 16,0 2-64-16,0-1-16 0,0 3 0 0,0-2 0 16,0 0-160-16,0 0 160 0,0-1-160 0,0 0 160 15,-2 1-32-15,2 1 0 0,-1 1 0 0,1-2 0 16,-1-1 32-16,1 1 0 0,-1 1 0 0,1-1 0 15,0-1-160-15,0 0 160 0,0-1-160 0,-1 1 160 0,1 1-160 16,0-2 0-16,-1 2 0 0,-1 0 0 16,-1 1 0-16,0-1 0 0,0 0 144 0,-2 1-144 0,1 2 144 0,-2-2-144 15,-1 1 192-15,3-2-192 0,-2 4 224 0,2-3-64 16,1 0-16-16,0 0 0 0,1-2 32 0,1-2 0 16,1-2 0-16,0 1 0 0,1 0-176 0,0-2 0 15,0-1 0-15,2 2 0 0,-2-2 0 0,0-1 0 16,0 0 0-16,0-1 0 0,0 0 0 0,-1 3 0 15,1-4-192-15,0 4 192 0,-1-4-144 0,2 4 144 16,-2-2 0-16,0 0 0 0,1 1-144 0,-2-1 144 16,1 2 0-16,0-3-144 15,0 3-688-15,0-4-128 0,1 4-16 0,0-2-16 0,0 2 1584 0,0-2 320 16,1 1 64-16,2 0 16 0,-2-2-800 0,1 1-192 16,1-2 0-16,-1 0 0 0,1 1 0 0,2 0 0 15,-2-1 0-15,2 1 0 0,0-2 0 0,-1 3 0 0,-5-6 0 0,0 0 0 16,0 0 0-16,0 0 0 0,0 0 0 0,37 29 0 15,-31-25 0-15,-1 3 0 0,-5-7 160 0,0 0-32 16,0 0 80-16,0 0 32 0,36 24 0 0,-36-24 0 16,0 0-240-16,0 0 0 0,0 0 0 0,52 11 0 15,-52-11 0-15,0 0 0 0,0 0 0 0,49 5 0 16,-49-5 0-16,0 0 128 0,0 0-128 0,0 0 0 16,55 20 0-16,-55-20 0 0,0 0 0 0,0 0 0 15,49 18 0-15,-49-18 128 0,0 0-128 0,58 16 0 16,-58-16 0-16,52 7 0 0,-52-7 0 0,72 7-15664 15</inkml:trace>
  <inkml:trace contextRef="#ctx0" brushRef="#br0" timeOffset="30275.17">29587 12337 12895 0,'0'0'1152'0,"0"0"-928"0,-5 18-224 0,5-18 0 16,0 0 1408-16,0 0 224 0,0 0 48 0,0 0 16 15,0 0-1440-15,0 0-256 0,0 0-128 0,39 1 128 32,-39-1-880-32,0 0-48 0,0 0-16 0,0 0 0 0,31-10 608 0,-31 10 112 0,0 0 32 0,0 0 0 15,0 0 192-15,0 0 0 0,0 0 0 0,0 0 0 16,0 0 432-16,0 0 128 0,0 0 16 0,0 0 16 15,0 0-256-15,-9 13-48 0,9-13-16 0,0 0 0 16,-5 18-272-16,5-18 0 0,0 0 128 0,7 27-128 16,-7-27 0-16,0 0 0 0,23 33 0 0,-23-33 0 0,23 23 304 15,-23-23-48-15,32 25-16 0,-32-25 0 0,37 26-48 0,-37-26 0 16,40 29 0-16,-40-29 0 0,42 29 0 16,-42-29-16-16,42 30 0 0,-42-30 0 0,41 33 448 0,-41-33 80 15,41 36 32-15,-18-14 0 0,-1-1 304 0,0 0 64 16,4 0 16-16,0 0 0 0,0 3-320 0,5-3-64 15,-1 1-16-15,4 0 0 0,4 1-368 0,2-2-80 16,5 0-16-16,-1-3 0 0,-2 1-256 0,1-3 0 16,1 1 0-16,0-1 0 0,-3 0-352 0,1 3 32 15,-1-1 0-15,2 3 0 0,-3 1 320 0,0 2-176 16,-2 0 176-16,-3 2-128 0,32 23 448 16,-34-22-112-16,-3-3 0 0,-2 3-32 0,1-2-16 15,-1-1 0-15,0 1 0 0,0 1-160 0,-3-3-144 16,-1 0 144-16,-2-3-208 15,1 2-192-15,-23-22-48 0,39 43 0 0,-19-19 0 0,-1-1 160 0,-1 2 32 0,1-1 0 16,0 0 0-16,-2-3 256 0,0 0 0 0,-17-21 0 16,33 36 0-1,-33-36-512-15,31 23-112 0,-31-23-16 0,30 9-10752 0</inkml:trace>
  <inkml:trace contextRef="#ctx0" brushRef="#br0" timeOffset="30766.59">31481 12195 27647 0,'-14'12'1216'0,"14"-12"256"0,-18 18-1168 0,18-18-304 15,0 0 0-15,0 0 0 0,-8 19 0 0,8-19 0 16,-7 23 0-16,-1-4 0 16,0 1-1280-16,-3 3-176 0,-1 1-16 0,-3-1-16 15,-3-2 512-15,-2-2 96 0,-2 2 32 0,-3 1 0 16,-2-1 192-16,-2 0 32 0,-3 1 16 0,0 2 0 0,1-2 1456 0,-1 3 304 0,1 0 48 0,-1 5 16 15,1 1 352-15,-1 2 80 0,1 2 16 16,1 0 0-16,0 2-832 0,0 2-144 0,1-1-48 0,1 2 0 16,0-2-480-16,2-1-160 0,1-2 0 0,0-3 0 31,3 2-416-31,-1-1-192 0,1 0-32 0,0 0-16 16,-1 0-672-16,-1 2-128 0,-3 0-16 0,-2 0-16 15,0 0 496-15,-3 2 96 0,-5 1 32 0,-4 1 0 0,-4 1 1120 0,-2 4 208 0,-3 1 48 0,1 2 16 16,-3 2 704-16,-1 2 144 0,-1 1 32 0,-4-1 0 15,-1 0-176-15,-2 0-16 0,3-1-16 0,0 0 0 16,3 3-752-16,5-4-160 0,5-7-32 0,7-2 0 16,5-7-400-16,7-9-96 0,7-7-16 0,10-14-13280 15</inkml:trace>
  <inkml:trace contextRef="#ctx0" brushRef="#br0" timeOffset="36076.68">22033 9652 5519 0,'-11'-4'496'0,"3"0"-496"16,1 0 0-16,7 4 0 0,-7-4 624 0,7 4 16 16,-4-4 16-16,-2-1 0 0,-1 1-656 0,-2-5 0 15,-1 0-176-15,-2 2 48 16,4-2-272-16,-3 2-48 0,0 2-16 0,1-3 0 0,-2 4 48 0,0-4 16 15,-2 2 0-15,0 0 0 0,0 0 672 0,0-2 144 16,1 4 32-16,-1-2 0 0,2 2 256 0,0 2 64 16,-1-1 16-16,0-1 0 0,1 1-352 0,-1 1-80 15,0 0-16-15,0 2 0 0,3-1-208 0,-3 2-128 16,1 0 160-16,1 2-160 0,0 0 448 0,11-3 0 16,-18 9 0-16,18-9 0 0,-16 12 384 0,16-12 64 15,-13 18 0-15,13-18 16 0,-14 21-512 0,14-21-96 0,-14 25-32 0,14-25 0 16,-17 30-272-16,7-16 0 0,-1 2 0 0,0 1 0 15,1-1 592-15,-1 0 16 0,-1 3 0 0,1-2 0 16,1 2 384-16,-1-5 80 0,1 3 16 0,0 0 0 16,0-2-128-16,0 3-32 0,1 0 0 0,1 1 0 15,8-19-112-15,-14 35-32 0,14-35 0 0,-9 35 0 16,9-35-352-16,-1 34-80 0,1-34-16 0,5 36 0 16,-5-36-32-16,12 34-16 0,-12-34 0 0,23 35 0 15,-23-35 32-15,27 35 16 0,-27-35 0 0,31 35 0 16,-31-35-16-16,33 35-16 0,-33-35 0 0,34 32 0 15,-34-32-144-15,31 32-32 0,-31-32 0 0,28 28 0 16,-28-28 208-16,0 0 48 0,36 40 0 0,-36-40 0 16,0 0-96-16,28 38-16 0,-28-38 0 0,0 0 0 0,24 37-112 0,-24-37-32 15,0 0 0-15,21 35 0 0,-21-35 64 16,0 0 0-16,26 36 0 0,-26-36 0 0,0 0 32 0,35 27 16 16,-35-27 0-16,0 0 0 0,48 22 32 0,-48-22 16 15,39 6 0-15,-39-6 0 0,42 3-288 0,-42-3 0 16,45-5 128-16,-45 5-128 0,45-2 0 0,-45 2 0 15,43-4 0-15,-43 4 0 0,39-5 0 0,-39 5 0 16,37-3 0-16,-37 3 0 0,37-8 0 0,-37 8 0 16,37-8 0-16,-37 8 0 0,38-9 0 0,-38 9 0 15,36-12 0-15,-36 12 0 0,35-14 0 0,-35 14 0 16,32-12 0-16,-32 12 0 0,32-14 0 0,-32 14 0 16,31-13 0-16,-31 13 0 0,27-12 0 0,-27 12 160 15,29-10-32-15,-29 10 0 0,28-13-128 0,-28 13 128 0,26-16-128 0,-26 16 128 16,23-16-128-16,-23 16 0 15,22-16 0-15,-22 16 0 0,19-19 0 0,-19 19 0 0,15-18 0 0,-15 18 0 16,15-20 0-16,-15 20 0 0,14-20 0 0,-14 20 0 16,16-18 0-16,-16 18 0 0,17-20 0 0,-17 20 0 15,18-19 0-15,-18 19 0 0,14-18 0 0,-14 18 0 16,16-17 0-16,-16 17 0 0,14-18 0 0,-14 18 0 16,0 0 0-16,25-20 0 0,-25 20 0 0,0 0 0 15,22-20 0-15,-22 20 0 0,0 0 0 0,19-20 0 16,-19 20 0-16,11-13 0 0,-11 13-192 0,0 0 192 15,14-23-176-15,-14 23 176 0,8-14-128 0,-8 14 128 16,6-14 0-16,-6 14 0 0,6-15 0 0,-6 15 0 16,3-17 0-16,-3 17 128 0,4-16-128 0,-4 16 176 15,7-15 16-15,-7 15 0 0,6-17 0 0,-6 17 0 16,0 0-192-16,8-20 128 0,-8 20-128 0,3-15 128 0,-3 15-128 16,1-14-192-16,-1 14 32 0,0-14 16 0,0 14-112 0,-4-13-32 15,4 13 0-15,-7-14 0 0,2 6 288 0,0 2-128 16,-1-2 128-16,0 3 0 0,-1-1 0 0,-1 1 128 15,1-2 0-15,1 2 16 0,-1 0 176 0,1 2 16 16,1-3 16-16,-1 0 0 0,6 6-192 0,-6-9-32 16,6 9-128-16,-5-7 192 0,5 7-192 0,-4-8 0 15,4 8-144-15,-5-9 144 0,5 9-240 0,-4-9 48 16,4 9 16-16,-6-9 0 0,6 9 176 0,-7-9 0 16,2 5 0-16,-1-2-128 0,1 3 128 0,-2-2 144 15,-1 1-16-15,-1 2-128 0,-1-3 192 0,0 0-192 16,0 2 192-16,-2 0-192 0,1-3 0 0,-2 3 0 0,0-1 0 15,-2-2 0-15,2 2 0 0,-1-3 0 0,-2 1 0 16,1 0 0-16,-1 0 0 0,-1-1 0 0,-2 2 0 0,-1-2 0 16,-1 3 0-16,-3-2 0 0,0 3 0 0,-2 1 0 15,0 0 0-15,-2 2 0 0,-1 0 0 0,-2 0 0 16,0 1 0-16,-3 0 0 0,0 1 0 0,-2-2 0 16,-1 0-256-16,-1 0-64 0,-2 0-16 0,-1-4 0 31,1 0-1072-31,0-1-192 0</inkml:trace>
  <inkml:trace contextRef="#ctx0" brushRef="#br0" timeOffset="51167.4">25097 10148 19343 0,'-10'5'1728'0,"2"-3"-1392"16,3-1-336-16,3-1 0 0,2 0 864 0,-7 0 96 0,-2 2 32 0,-6 3 0 16,-1-3-464-16,-3 0-80 0,2 0-32 0,1-2 0 31,3-2-816-31,0 0-176 0,0-2-16 0,2-1-16 15,0 2 144-15,-1-3 16 0,-2 3 16 0,1 0 0 0,1-2 624 0,-2 2 128 0,2 1 32 0,-1-2 0 16,-2 1 368-16,1 0 80 0,-2 1 16 0,-1 0 0 16,-1 2-96-16,1 0-16 0,-2 0 0 0,-2 1 0 15,3 2-448-15,-3-1-112 0,1 4-16 0,-1-1 0 16,1 4-128-16,1 0 128 0,-1 0-128 0,1 1 128 16,2 1-128-16,-1 0 0 0,-1 1 144 0,2 1-144 15,-1-2-144-15,0 1-112 0,-1 3 0 0,-1 0-16 16,0 1-48-16,-1-2 0 0,0 5 0 0,1-2 0 15,0 3 608-15,1-2 112 0,0 2 32 0,0-1 0 0,2 2 656 16,-2 2 144-16,2-1 32 0,0 0 0 0,3 2-304 16,-1-3-64-16,3 5-16 0,1-2 0 0,2 2-496 0,1-2-80 15,2 1-32-15,3-2 0 0,2 0-80 0,1-3-32 16,3 2 0-16,-3-22 0 0,10 39-160 0,-10-39 0 16,15 36 144-16,-15-36-144 0,21 33 0 0,-21-33 0 15,26 30 0-15,-26-30-192 0,27 31 192 0,-27-31-192 16,34 31 192-16,-34-31-192 0,35 29 192 0,-35-29 0 15,41 31 0-15,-41-31 0 0,44 28 0 0,-44-28 192 16,48 26-64-16,-48-26 0 0,51 22-128 0,-51-22 144 16,59 20-144-16,-59-20 160 0,71 17-160 0,-71-17 160 15,77 13-160-15,-77-13 160 0,77 7-160 0,-77-7 0 16,81 2 0-16,-81-2 128 0,80-1-128 0,-80 1 0 16,83-2 0-16,-41-2 0 0,0 2-144 0,-1 0 144 0,-41 2-192 15,72-11 192-15,-72 11 0 0,67-16 0 0,-67 16 0 0,63-20 0 16,-63 20 192-16,67-27 32 0,-31 11 16 0,2-1 0 15,0-3-64-15,-1 2-16 0,-2-1 0 0,-3 1 0 16,-4-2-160-16,-1 2 0 0,-4-2 0 0,-3-2 0 16,-1 0 0-16,-3 2 0 0,-4 0 0 0,-1 2 0 15,-3-2 0-15,-2-2 0 0,-2 0 0 0,-2 2 0 16,-2-3 0-16,0 1 240 0,-1 0-48 0,-2-2 0 16,1 1 96-16,-3-1 16 0,1 1 0 0,-2-2 0 15,-3 0-304-15,-1 0 128 0,-2 1-128 0,-3-1 0 16,0 2 0-16,-2-1 0 0,-1 0 0 0,-3 0 0 15,-1 2 0-15,-2-2 0 0,1 4 0 0,-1-1 0 16,1 1 0-16,-1 0 0 0,3-1 0 0,1-2 0 0,1 1 128 16,2 4-128-16,1 0 0 0,-1 4 0 15,-2 0-656-15,-1 4-192 0,-4 3-48 0,-2 9-16272 16</inkml:trace>
  <inkml:trace contextRef="#ctx0" brushRef="#br0" timeOffset="79782.92">3046 10066 8287 0,'-2'0'736'0,"2"0"-592"16,0 0-144-16,0 0 0 0,0 0 1040 0,2 0 176 15,-2 0 48-15,1 0 0 0,-1 0-272 0,1 1-48 16,-1-1-16-16,0 1 0 0,-1 0-928 0,1 0 0 16,0 2-272-16,-1-3 64 15,-1 0-544-15,1 0-96 0,0 0-32 0,1 0 0 0,-1-2 432 0,1 2 96 16,-1 0 16-16,1 0 0 0,0 0 1008 0,0 2 208 15,1-2 32-15,0 0 16 0,-1 0 304 0,0 0 64 16,0 0 16-16,0 0 0 0,0 0-80 0,0 0-16 16,0 0 0-16,40 23 0 0,-40-23-736 0,0 0-160 15,0 0-16-15,0 0-16 0,45 39-416 0,-45-39-96 16,0 0-16-16,27 40 0 0,-27-40 32 0,0 0 0 16,29 44 0-16,-29-44 0 0,0 0 208 0,32 49 0 15,-32-49 0-15,22 36 0 0,-22-36 288 0,26 36 48 0,-26-36 16 16,25 41 0-16,-25-41 0 0,24 41 0 0,-24-41 0 0,26 42 0 15,-26-42-32-15,24 43-16 0,-24-43 0 16,23 42 0-16,-23-42-160 0,21 37-16 0,-21-37-128 0,0 0 192 31,30 48-560-31,-30-48-112 0,0 0-32 0,0 0 0 16,39 37-1152-16,-39-37-224 0</inkml:trace>
  <inkml:trace contextRef="#ctx0" brushRef="#br0" timeOffset="80125.09">3452 9974 15663 0,'-6'-9'688'0,"2"5"144"0,0-3-656 0,2 5-176 15,1 1 0-15,1 0 0 0,0 1 192 0,-2-1 0 16,1 0 0-16,-3 1 0 16,1 3-528-16,-2 4-112 0,0 5 0 0,-3 6-16 15,-1 2-160-15,-1 5-16 0,0 3-16 0,-1 4 0 0,1-1 928 0,-1 2 192 16,1 3 48-16,-1 1 0 0,-1-1 960 0,1-1 192 16,0 2 32-16,-1 1 16 0,-1-1-112 0,1 4 0 15,0-1-16-15,-3 5 0 0,2 1-496 0,-1-4-112 16,0 1-16-16,1-7 0 0,-1-2-432 0,2-4-80 0,2-4-32 15,-1-6 0 1,1-5-800-16,0-2-176 0,0-2-16 0,1-3-16 16,-1-2-1936-16,1-1-384 0</inkml:trace>
  <inkml:trace contextRef="#ctx0" brushRef="#br0" timeOffset="80416.17">2753 10498 28559 0,'-5'0'1264'0,"2"0"272"0,2 0-1232 0,2 0-304 0,-1 0 0 0,0 0 0 0,0 0 624 0,0 0 64 16,43-5 16-16,-43 5 0 0,58-10-416 0,-24 6-80 15,4-2-16-15,0 2 0 0,2-1-192 0,1 1 0 16,0 2 0-16,-2-2-160 0,-1 2 160 0,-1 0 0 15,-2 0 0-15,-35 2 128 0,66-4 304 0,-66 4 64 16,66-3 16-16,-66 3 0 0,61-6 32 0,-61 6 16 16,57-2 0-16,-57 2 0 0,51-6-560 0,-51 6 0 15,40-6 0-15,-40 6-192 16,33-11-2016-16,-33 11-400 0</inkml:trace>
  <inkml:trace contextRef="#ctx0" brushRef="#br0" timeOffset="80700.5">3893 10225 2751 0,'0'0'256'0,"0"0"-256"0,0 0 0 0,0 0 0 15,0 0 1680-15,0 0 304 0,0 0 48 0,0 0 16 16,0 0-448-16,0 0-96 0,0 0-16 0,0 0 0 16,0 0-464-16,0 0-80 0,0 0-32 0,20 38 0 15,-25-26 672-15,2 0 128 0,-2 1 16 0,1 2 16 16,1 3-240-16,-1-2-48 0,1 4-16 0,-1-2 0 15,1 5-800-15,0-1-176 0,-1 2-16 0,-1 2-16 16,-1 4-432-16,0 0 0 0,-1 5 0 0,-1-2 0 16,-1 3-256-16,0-1 80 0,1-3 16 0,-1 2 0 15,2-2-352-15,0-4-80 0,0-2-16 0,-1-1 0 16,2 1-352-16,-3-3-64 0,1-1 0 0,1-5-16 16,2-2-608-16,-1-5-112 0,2-4-32 0,0-3-7552 15</inkml:trace>
  <inkml:trace contextRef="#ctx0" brushRef="#br0" timeOffset="80983.48">3708 10762 1839 0,'3'-30'0'0,"-2"7"160"0,1 1-160 0,-1 6 0 16,1 5 0-16,-1 2 0 0,2-5 944 0,-1-9 144 15,3-12 48-15,3-9 0 0,1-1 400 0,1 1 96 16,0 9 16-16,1 3 0 0,1 3-112 0,1 6-32 16,3 1 0-16,0 3 0 0,3 0-224 0,3 3-32 15,1 0-16-15,0 0 0 0,3 1-96 0,1 0-32 16,0-2 0-16,-1 2 0 0,0 3-32 0,0 1-16 15,-26 11 0-15,50-13 0 0,-50 13-32 0,48-7 0 0,-48 7 0 0,46-2 0 16,-46 2-144-16,0 0-48 0,61 12 0 16,-61-12 0-16,0 0-400 0,49 32-96 0,-49-32-16 0,0 0 0 15,28 46-320-15,-28-46 0 0,9 32 0 0,-9-32 0 16,-4 33 0-16,-3-13 0 0,-2-2 0 0,-3 3-128 16,-3-1 128-16,-3-1 0 0,-3 3 0 0,-5 1-128 15,-3 1 128-15,-6 1 0 0,-4-1-144 0,-3 0 144 31,-2-4-640-31,-1-7-64 0,-1-4-16 0,4-7-9760 0,4-4-1936 0</inkml:trace>
  <inkml:trace contextRef="#ctx0" brushRef="#br0" timeOffset="82025.2">4978 9895 14735 0,'-6'2'1312'0,"1"-2"-1056"0,3 0-256 0,2 0 0 15,1-2 2784-15,-1 2 496 0,0 0 112 0,0 0 0 16,30-10-3088-16,-30 10-624 0,45-12-128 0,-45 12-32 15,51-12-1888-15,-51 12-368 0,48-6-80 0,-48 6 0 16,43-2 976-16,-43 2 208 0,0 0 32 0,50 1 16 0,-50-1 1360 0,0 0 224 16,0 0 128-16,47 7 0 0,-47-7 1888 0,0 0 384 15,0 0 80-15,0 0 16 0,0 0-352 0,37 25-64 16,-37-25-16-16,0 0 0 0,0 0-1200 0,1 29-240 16,-4-20-48-16,-1 1-16 0,-2 1-432 0,-1-1-128 15,-2 3 0-15,-1 1 0 0,-2 2 0 0,0-2-176 16,0 4 32-16,-2 0 0 0,1 1-64 0,0 0-16 15,0 2 0-15,2-1 0 0,1-2 224 0,0 3-176 16,0 1 176-16,2-5-160 0,3 2-64 0,-1-2-16 16,3-1 0-16,1 0 0 15,0 0-640-15,2-1-128 0,0-15-16 0,2 33-6000 0,-2-33-1184 0</inkml:trace>
  <inkml:trace contextRef="#ctx0" brushRef="#br0" timeOffset="82244.16">5211 10792 29487 0,'-14'6'2624'0,"4"-2"-2112"0,1 1-512 0,5-4 0 0,3-1 1728 0,2 0 256 15,-1 0 32-15,0-1 16 16,1-1-1264-16,-1 2-256 0,0 0-64 0,15-18 0 15,-15 18-2512-15,22-20-512 0,-22 20-112 0,24-29 0 0</inkml:trace>
  <inkml:trace contextRef="#ctx0" brushRef="#br0" timeOffset="82723.73">5733 9721 5519 0,'-2'1'496'0,"0"1"-496"0,2-2 0 0,0 0 0 16,0 0 960-16,0 0 80 0,0 0 32 0,0 0 0 15,0 0 128-15,42 19 16 0,-42-19 16 0,0 0 0 16,47 4 48-16,-47-4 16 0,0 0 0 0,52-5 0 16,-52 5 48-16,35-5 0 0,-35 5 0 0,34-4 0 15,-34 4-368-15,0 0-64 0,48-4-16 0,-48 4 0 0,0 0-320 0,46 3-64 16,-46-3 0-16,0 0-16 0,0 0-288 0,47 22-48 15,-47-22-16-15,0 0 0 16,0 0-528-16,15 43-96 0,-15-43-32 0,-3 32 0 16,0-16-176-16,-3 3-32 0,1-1-16 0,-2 2 0 0,0 1 736 0,-1 1 0 15,1 3 0-15,-1 1 0 0,-1 0 832 0,1 2 96 16,-1 5 32-16,0-4 0 0,0 2 256 0,1-2 48 16,0 1 16-16,1-3 0 0,0-3-512 0,2-1-80 15,0-2-32-15,2-3 0 0,-1 0-656 0,2-4-144 16,2-14-32-16,-2 25 0 15,2-25-1552-15,0 0-304 0</inkml:trace>
  <inkml:trace contextRef="#ctx0" brushRef="#br0" timeOffset="82933.11">5718 10840 32255 0,'0'0'2864'0,"0"0"-2288"0,0 0-576 0,0 0 0 15,0 0 0-15,0 0 0 0,36-21-160 0,-36 21 160 16,44-22 0-16,-24 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15:23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17309 4404 21183 0,'-10'6'1888'0,"4"-3"-1504"16,6-3-384-16,0 0 0 0,0 0 576 0,0 0 32 15,0 0 16-15,0 0 0 16,9 33-1456-16,-9-33-304 0,0 0-48 0,21 34-16 16,-21-34 464-16,0 0 96 0,0 0 0 0,34 33 16 0,-34-33 624 0,0 0 0 15,0 0 0-15,0 0 128 0,26 35 512 0,-26-35 112 16,0 0 16-16,14 34 0 0,-14-34 256 0,0 0 48 15,19 40 16-15,-19-40 0 0,17 33-448 0,-17-33-96 16,20 36-16-16,-20-36 0 0,27 39-336 0,-27-39-192 16,35 42 192-16,-35-42-192 0,46 41 0 0,-46-41 0 15,54 47 0-15,-54-47 0 0,52 48 0 0,-25-23 0 0,2 1 0 16,-2-1-144-16,1 1 144 0,-2 0 0 0,1 0 0 0,0-1 0 16,1 2 128-16,0 2 16 0,1 0 0 0,0-1 0 15,-1 3 96-15,0-2 16 0,-2 5 0 0,0-2 0 16,-3 4-256-16,0-1 0 0,-2-4 0 0,0 2 0 15,1 1 400-15,1 1 48 0,0 1 0 0,2 1 0 16,-1 0 224-16,3 1 48 0,1-1 16 0,2 1 0 16,1-1-288-16,3 1-64 0,0-1-16 0,-1-1 0 15,-1-3-240-15,-1 2-128 0,2 0 160 0,-1 0-160 16,1 2 0-16,-1 2 0 0,1-1 0 0,1 0 0 16,-1 2 0-16,1-2 0 0,0 1 0 0,0-2 0 15,-2-1 128-15,-2 1 48 0,2-1 0 0,-4 2 0 16,-1 4 128-16,1-3 16 0,0 3 16 0,-1-1 0 0,0 1-80 0,0 0-32 15,-1-1 0-15,2 2 0 0,2-3-224 0,-1 1 0 16,2 1 0-16,-1 0 0 0,0 0 0 0,-1 2 0 16,-1 0 0-16,0 0 0 0,-2-4 0 0,2 3 0 15,1-2 0-15,0 3 0 0,0-4 0 0,0 3 0 16,2-3 0-16,-4 3 0 0,2-2 0 0,-1-3 0 16,-1 0 0-16,-2 1 0 0,-1-2 0 0,-3 0 0 15,0-2 0-15,-4-1 0 0,1 1 128 0,-2-2-128 16,-1-1 0-16,0-4 0 0,-1 0 0 0,-1 0 0 15,-1-1 0-15,1-3 0 0,-13-24-144 0,27 46-32 16,-27-46 0-16,26 40 0 0,-26-40 16 0,27 34 0 16,-27-34 0-16,28 24-15296 0</inkml:trace>
  <inkml:trace contextRef="#ctx0" brushRef="#br0" timeOffset="941.49">17515 8347 17503 0,'0'0'1552'16,"-5"0"-1232"-16,5 0-320 0,0 0 0 15,0 0-880-15,0 0-224 0,0 0-48 0,0 0-16 16,1-22 0-16,-1 22 0 0,-5-15 0 0,2 6 0 0,-3 4 1168 0,1-2 304 15,-2 4 16-15,0-3 16 0,2 1 1024 0,-2 1 208 16,2-1 32-16,-1 0 16 0,0 1 48 0,6 4 0 16,-5-10 0-16,3 2 0 0,2 8-400 0,0 0-80 15,6-23-16-15,-6 23 0 0,16-23-672 0,-16 23-144 16,26-32-32-16,-26 32 0 0,38-44-320 0,-16 19 0 16,4-2-160-16,-1-2 160 15,2 0-496-15,0-4 16 0,2 3 0 0,0-2 0 0,1-3 96 0,2 1 32 16,1 0 0-16,2-4 0 0,3 2 352 0,4-4 0 15,1 1-144-15,2-4 144 0,1 0 0 0,-2-3 0 16,1-2 0-16,-3-3 0 0,1 2 192 0,1-3 64 16,4 1 0-16,3-1 0 0,2-3 432 0,-2 1 80 15,2-5 32-15,-3 1 0 0,-2 0-224 0,1 2-32 16,1-3-16-16,7-3 0 0,4 0-208 0,0-3-64 16,0-3 0-16,0 4 0 0,-2 1-256 0,1-1 0 0,1 1 0 0,4-3 0 15,4-5 0-15,0 0 0 0,-4 0 0 0,1-1 0 16,0 0 0-16,3-3 0 0,4 0 0 0,-3 1-144 15,-4 4 144-15,-1 0 0 0,-1 4 0 0,1-1 0 16,2 1 0-16,1-1 0 0,1 1 0 0,1-1 0 16,-3 6 0-16,4 0 0 0,1 0 0 0,3-1 0 15,2-1 0-15,-6 3 0 0,0 2 128 0,-1 1-128 16,2 4-192-16,-2-1-96 0,-1 5-32 0,-6 1 0 16,-8 2-656-1,-4 4-144-15,-5-1-32 0,-1 4-10816 0</inkml:trace>
  <inkml:trace contextRef="#ctx0" brushRef="#br0" timeOffset="6783.49">22090 8579 20271 0,'-21'-2'1792'0,"4"1"-1424"0,7 0-368 0,10 1 0 32,-11-2-432-32,-2-3-144 0,-12 1-48 0,-17-5 0 15,-12-2-400-15,-7-2-96 0,-2 3-16 0,1-1 0 0,4 2 752 0,1-1 160 0,-1 1 32 0,0 3 0 16,0-2 1392-16,-2-1 272 0,-2 4 64 0,-1 0 16 15,1 1-16-15,-5 4-16 0,-4 0 0 0,2 5 0 16,1 2-1152-16,2 5-240 0,3 6-128 0,-3 0 160 31,0 4-656-31,2 1-128 0,5 1-16 0,0 4-16 0,3 6 400 0,0 4 64 0,3 8 32 0,-4 3 0 16,-2 6 160-16,-1 2 0 0,4 4 0 0,-2 5-128 16,4 0 128-16,-1 3-208 0,2 3 80 0,-3 4 128 15,-2 4 0-15,3-5 0 0,3 2 0 0,3 0 0 16,2 5 304-16,5 1 176 0,0 2 32 0,3-4 16 15,3 0 128-15,3 3 32 0,5 2 0 0,7-2 0 0,6-5 16 16,8-2 16-16,4 1 0 0,7-1 0 0,5 1-128 0,5-1-16 16,6-2-16-16,6-4 0 0,6 1-400 15,3-2-160-15,3 1 128 0,4-5-128 0,4-4-176 0,5-3-112 16,5-1-32-16,10 0 0 0,9-2 16 0,2-1 0 16,1-3 0-16,1-4 0 0,4-2 304 0,7-6 0 15,7-3-128-15,2-3 128 0,1 1 0 0,5-7 0 16,5 0 0-16,1-5 144 0,-6 0-144 0,4-2 0 15,7 0-192-15,-1-6 192 0,0 1-160 0,2-4 160 16,4-3 0-16,-5-3-144 0,-6-5 144 0,5-4 0 16,4-3 160-16,-2-4-160 0,-6-1 272 0,0-5-32 15,2-2-16-15,-4-4 0 0,-8 0 0 0,3-6 0 16,0-2 0-16,-6-5 0 0,-5 0 64 0,0-4 16 16,2 1 0-16,-5-6 0 0,-8 0 240 0,-2-3 48 0,-1-1 16 15,-4-3 0-15,-2 1-32 0,-3-4-16 0,-3 0 0 16,-2-3 0-16,-2-2 64 0,-2-6 16 0,0 0 0 0,-6-3 0 15,-7 5-352-15,-3 0-64 0,-6-2-16 0,-8-1 0 16,-4 4-400-16,-8-2-64 0,-6-2-32 0,-5 3 0 31,-6-1-160-31,-6-2-48 0,-6 3 0 0,-6-4 0 0,-5 2 240 0,-6-3 64 0,-4 1 0 0,-5-1 0 16,-3 3 192-16,-5-4 0 0,-1 0 0 0,-2 3 0 16,0 5 0-16,1-1 0 0,0 2 0 0,2 0 160 15,0 0-16-15,-3-1 0 0,-1-5 0 0,-5 4 0 16,-4 4-144-16,-3 2 0 0,-4 1 0 0,-2 5-176 15,-1 2-208-15,-8-1-32 16,-6-2-16-16,-5 3 0 0,0 4-144 0,-3 7-16 0,-3 2-16 0,-7 1 0 16,-7 5 144-16,-2 1 16 0,-3 1 16 0,-5 2 0 15,-5 0-528-15,0 1-96 0,4 1-32 0,-8 3-11008 16</inkml:trace>
  <inkml:trace contextRef="#ctx0" brushRef="#br0" timeOffset="11065.5">11573 5692 20271 0,'-1'4'1792'0,"2"0"-1424"15,2-2-368-15,0 1 0 0,1-1 0 16,0 4 0-16,-4-6 0 0,0 0-128 0,36 52 0 0,-36-52 0 15,31 56 0-15,-31-56 0 0,24 53-208 0,-24-53-48 16,20 54 0-16,-20-54 0 0,20 49 384 0,-20-49 0 16,25 41 0-16,-25-41 0 0,32 32 576 0,-32-32 48 15,42 24 0-15,-42-24 0 0,55 17 144 0,-55-17 48 16,60 11 0-16,-60-11 0 0,67 3-16 0,-67-3 0 16,77-7 0-16,-32 0 0 0,5-3-272 0,10-4-48 15,6 0-16-15,0-2 0 0,-6-2-464 0,6 0 0 16,4-1 0-16,6-2 0 0,6 4-224 0,-5-4-144 15,-3 1-16-15,-2 2-16 0,-4 3 16 0,0 5 0 16,1 3 0-16,-4 5 0 0,-5 2 384 0,-6 1-128 16,-4 3 128-16,-50-4 0 0,93 17 320 0,-93-17 128 15,91 30 48-15,-45-11 0 0,0 2 512 0,-4 3 96 0,-4 0 32 16,-1 3 0-16,-2 3-368 0,1 2-64 0,-1 1 0 16,0-3-16-16,1 2-432 0,2-1-96 0,1-3-16 0,1-4 0 15,1-3-144-15,-41-21 0 0,75 30 0 0,-75-30 0 16,74 20-192-16,-74-20 192 0,77 12-192 0,-77-12 192 15,87 2-304-15,-39-5 64 0,6-5 16 0,-3-2 0 16,-1-3 224-16,0 0-192 0,1-3 192 0,2-1-192 16,4 1 192-16,3-4-144 0,3 1 144 0,-3-2-128 15,-4 4-16-15,-1-2 0 0,-2 1 0 0,2 0 0 16,1 0-48-16,0 2-16 0,-1 2 0 0,-2 2 0 16,-5 3 80-16,-5 5 128 0,-43 4-208 0,78-2 80 15,-78 2-16-15,68 10 0 0,-68-10 0 0,60 18 0 0,-60-18 144 16,51 30-160-16,-51-30 160 0,45 37-160 0,-45-37 624 15,34 48 128-15,-34-48 32 0,30 58 0 0,-16-28 64 0,0 1 16 16,2-1 0-16,-16-30 0 0,33 56-240 0,-33-56-32 16,42 46-16-16,-42-46 0 0,57 41-224 0,-57-41-32 15,71 27-16-15,-71-27 0 0,86 21-144 0,-41-17-144 16,-2 2 144-16,-2-4-208 16,-41-2-256-16,81 1-48 0,-81-1-16 0,77-9 0 15,-39 2-544-15,-2-2-96 0,1-2-32 0,-1-2-12784 0</inkml:trace>
  <inkml:trace contextRef="#ctx0" brushRef="#br0" timeOffset="11906.48">10998 5643 13823 0,'0'0'1216'16,"0"0"-960"-16,0 0-256 0,0 0 0 15,0 0 784-15,26-19 112 0,-26 19 32 0,31-20 0 16,-5 2-416-16,4-1-64 0,2-3-32 0,2-1 0 15,0 0-416-15,0-1-144 0,2 0 0 0,5 0 0 16,2-1-176-16,1-1-48 0,1 0 0 0,-2-2 0 0,-4 3 368 0,0 2-176 16,-1 3 176-16,0-2-128 0,-1 1 448 0,4 2 112 15,2 0 16-15,3 1 0 0,2 1 400 0,0 1 96 16,-3-1 16-16,1 2 0 0,-2 0-192 0,2-1-16 16,1 0-16-16,3 2 0 0,1 1-224 0,2-2-64 15,0 2 0-15,-1-3 0 0,-5 1-112 0,0-1-16 16,-1 2-16-16,3-5 0 0,4 2 32 0,1-3 16 15,4-1 0-15,-5 1 0 0,-3 1-96 0,-1-5-32 16,-1 2 0-16,-1 0 0 0,-1 1-224 0,-4 1 0 16,0 3 0-16,-9 0 0 0,-33 17 0 0,50-26 0 15,-50 26 0-15,21-20 0 16,-20 16-944-16,-8-3-128 0,-5 2-16 0,-8 2-10688 0</inkml:trace>
  <inkml:trace contextRef="#ctx0" brushRef="#br0" timeOffset="12266.54">12691 4381 23039 0,'-1'0'1024'0,"2"0"192"15,0 0-960-15,4-1-256 0,-5 1 0 0,0 0 0 0,0 0 0 16,0 0 0-16,64 4 0 0,-64-4 0 16,76 7-752-16,-76-7-240 0,79 13-48 0,-79-13-16 15,74 16-800-15,-74-16-176 0,71 13-16 0,-71-13-16 16,73 10 1200-16,-73-10 240 0,68 8 48 0,-68-8 16 0,58 10 1120 0,-58-10 208 16,46 13 64-16,-46-13 0 0,0 0 1216 0,47 24 240 15,-47-24 48-15,0 0 16 0,23 36-480 0,-22-17-80 16,-3 2-32-16,-4 6 0 0,-2 2-528 0,-4 4-96 15,-2 3-32-15,-3 1 0 0,0 2-592 0,1 0-112 16,-2 1-16-16,0 1-16 0,1 0-112 0,2-5 0 16,1-2-16-16,2-5 0 0,2-5-464 0,2-6-96 15,4-4 0-15,1-4-14384 0</inkml:trace>
  <inkml:trace contextRef="#ctx0" brushRef="#br0" timeOffset="12833.26">13882 3846 23951 0,'-5'0'2128'0,"3"0"-1696"16,3 0-432-16,2 0 0 0,2 0 416 0,0-1 0 15,-5 1 0-15,0 0 0 16,0 0-1136-16,57-6-240 0,-57 6-32 0,0 0-16 16,63 3-272-16,-63-3-64 0,0 0-16 0,55 4 0 0,-55-4 912 0,0 0 192 15,46 7 48-15,-46-7 0 0,0 0 368 0,0 0 80 0,52 3 16 0,-52-3 0 16,0 0 976-16,0 0 208 0,0 0 32 0,51 5 16 15,-51-5-336-15,0 0-64 0,0 0 0 0,0 0-16 16,0 0-464-16,20 40-96 0,-22-27 0 0,-2 2-16 16,-1 1-160-16,-2 3-16 0,1-2-16 0,-1 5 0 15,0-1-144-15,1 0-32 0,0-1 0 0,0 2 0 16,2 0 80-16,-1-3 16 0,0 1 0 0,0 0 0 16,0-2-224-16,-1 2 144 0,1-4-144 0,-1 1 128 15,1-2-256-15,0-2-64 0,2-1-16 0,-1-2 0 16,3 0-1280-16,1-10-256 0</inkml:trace>
  <inkml:trace contextRef="#ctx0" brushRef="#br0" timeOffset="13065.77">14234 4746 10127 0,'-23'11'896'0,"6"-4"-704"16,5 2-192-16,4-5 0 0,6 1 4544 0,1-3 864 16,0 1 176-16,-3 2 48 0,-1 5-4304 0,-2 1-864 15,1 2-160-15,2-2-48 0,-2-1-256 0,2-1-256 16,-1-3 64-16,2 0 0 0,2-4-48 0,0-2 0 16,1-2 0-16,0-6 0 15,2-1-1504-15,0-6-304 0</inkml:trace>
  <inkml:trace contextRef="#ctx0" brushRef="#br0" timeOffset="13473.14">14615 3774 35007 0,'-24'-5'1552'0,"11"1"320"16,5 2-1488-16,4 1-384 0,4 1 0 0,0 0 0 15,0 0-752-15,0 0-208 0,0 0-64 0,22-17 0 16,-22 17-1856-16,18-12-384 0,-18 12-80 0,0 0-16 16,0 0 544-16,30-12 96 0,-30 12 32 0,0 0 0 0,0 0 2448 0,0 0 496 15,45-1 112-15,-45 1 16 0,0 0 1504 0,0 0 304 16,0 0 64-16,48 8 16 0,-48-8-144 0,0 0-16 15,0 0-16-15,0 0 0 0,0 0-1152 0,42 36-240 16,-42-36-32-16,0 0-16 0,11 32-656 0,-10-21 0 16,1 2 0-16,-2 0 0 0,0 2-144 0,-3 1-16 15,1 1 0-15,-2 0 0 0,0 4 160 0,-1-1 0 16,-2 3 0-16,0 1 0 0,-1 2 336 0,1-1 160 16,-3 2 16-16,-2 3 16 0,1-1 32 0,-1-1 0 15,0 2 0-15,1-3 0 0,-1-4-560 0,3-1 0 16,3-6 0-16,0-1 0 15,2 0-1536-15,-1-2-400 0,3-4-96 0,2 0-10192 0</inkml:trace>
  <inkml:trace contextRef="#ctx0" brushRef="#br0" timeOffset="13681.41">14680 4799 25791 0,'-7'11'1152'16,"4"-6"224"-16,0 2-1104 0,2-5-272 0,2 0 0 0,0-1 0 15,1 3 912-15,0-2 128 0,0 1 32 0,-2-3 0 0,0 0-880 0,0 0-192 16,0 0 0-16,0 0 0 16,0 0-2288-16,0 0-464 0,0 0-80 0,20-16-32 0</inkml:trace>
  <inkml:trace contextRef="#ctx0" brushRef="#br0" timeOffset="14082.58">15096 3639 37775 0,'-22'2'3360'0,"9"-2"-2688"0,5 1-544 0,6-1-128 16,3 1 176-16,-1-1 0 0,0 0 0 0,0 0 0 31,0 0-2112-31,0 0-432 0,61 21-64 0,-61-21-32 16,0 0-2176-16,0 0-432 0,51 30-96 0,-51-30-16 15,0 0 3344-15,0 0 672 0,0 0 128 0,45 33 16 0,-45-33 2848 0,0 0 560 0,0 0 112 0,45 27 32 16,-45-27 288-16,0 0 48 0,0 0 16 0,54 30 0 15,-54-30-1488-15,0 0-304 0,0 0-48 0,42 37-16 16,-42-37-816-16,0 0-208 0,9 35 0 0,-11-20 0 16,-4 1-224-16,-1 3-96 0,-5 1 0 0,0-1-16 0,0 3 192 15,-4 1 144-15,1 3-192 0,-2 1 192 0,0 0 208 16,0-1 160-16,1 2 16 0,-1 2 16 0,0 1-96 16,0 0-32-16,2-1 0 0,0 1 0 0,3-3-80 15,2 0 0-15,2 1-16 0,4-4 0 0,0-3-416 0,4-3-80 16,0-19 0-16,7 33-13536 15</inkml:trace>
  <inkml:trace contextRef="#ctx0" brushRef="#br0" timeOffset="14257.81">15146 5005 43311 0,'-26'28'1920'0,"12"-9"384"0,5-4-1840 0,7-4-464 0,2-11 0 0,0 0 0 31,0 0-512-31,0 0-208 0,38 35-48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38:02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5954 3966 11967 0,'-6'-2'1072'0,"2"2"-864"15,1 0-208-15,3 1 0 0,0 0 736 0,0 0 96 16,-3 0 32-16,-1 1 0 15,-2 5-1440-15,-1-3-272 0,1 5-64 0,-4 0-16 16,0 4-544-16,-4-2-128 0,0 0 0 0,-1 1-16 0,0 0 1616 0,-1 0 208 16,3-2 112-16,-1 0 0 0,4 1 1376 0,-1 1 272 15,1-1 48-15,-1 2 16 0,0-1-432 0,-1 2-64 16,0 2-32-16,-1 0 0 0,-1-1-976 0,0 3-192 0,-2 0-32 0,2 2-16 16,-3-1-288-16,0 1 0 0,3 4 0 0,0-3 0 15,1 0 0-15,2-1 0 0,2 1 0 16,1-1 0-16,2-2 464 0,2 1 96 0,1-2 16 15,2-3 0-15,-1 2 16 0,2-1 16 0,0-15 0 0,0 0 0 16,5 42-160-16,-5-42-48 0,0 0 0 0,0 0 0 16,0 0 32-16,21 55 0 0,-21-55 0 0,0 0 0 15,0 0 208-15,0 0 64 0,0 0 0 0,48 45 0 16,-48-45-48-16,0 0 0 0,0 0 0 0,0 0 0 16,49 33-208-16,-49-33-64 0,0 0 0 0,0 0 0 15,57 23-240-15,-57-23-144 0,0 0 160 0,56 10-160 16,-36-10 0-16,-20 0 0 0,44 0 0 0,-21 0 0 15,2-2 0-15,-2 1 0 0,3-1 0 0,-1-1 0 16,1 2 0-16,2 1 0 0,0 0 0 0,1 0 0 0,-29 0 0 0,60 5 0 16,-60-5 0-16,59 6 0 0,-59-6 0 0,55 10 0 15,-55-10 0-15,52 13 0 0,-52-13 0 0,53 12 144 16,-53-12-144-16,51 11 128 0,-51-11-128 0,53 14 0 16,-53-14 144-16,52 13-144 0,-52-13 256 0,52 11 0 15,-52-11-16-15,50 12 0 0,-50-12-240 0,45 13 176 16,-45-13-176-16,44 10 160 0,-44-10-160 0,41 11 128 15,-41-11-128-15,43 7 128 0,-43-7 64 0,41 4 0 16,-41-4 0-16,42 2 0 0,-42-2-32 0,42 0 0 16,-42 0 0-16,41 1 0 0,-41-1-32 0,39-1-128 15,-20 1 192-15,0-2-64 0,0-1-128 0,0-3 0 16,-1 2 0-16,-1-4 0 0,1-1 0 0,0 0 0 16,1-1 0-16,0-1 0 0,1-1 128 0,1-3-128 0,1-1 0 15,-2 2 128-15,0 0-128 0,-1 1 128 0,1-1-128 0,-1-1 128 16,0-1-128-16,-1 2 0 0,0 2 0 0,-2-2 0 15,1 0 0-15,-1 0 0 0,-1 0 0 16,1-1 0-16,-2 2 0 0,1 0 0 0,1-2 0 0,-3-2 0 16,3 2 0-16,-3 0 0 0,-1-2 0 0,-1 0 0 15,1 2 0-15,-2-4 0 0,-2 3 0 0,-1 1 0 16,0-2 0-16,-3 3 0 0,0 1 0 0,-2-1 0 16,-1 0 0-16,0 2 0 0,-1-1 0 0,-1 0 0 15,0 1 0-15,-2-2 0 0,0-1 0 0,0 2 0 16,0-1 0-16,-2 1 0 0,0 0 0 0,-2-1 0 15,0 2 0-15,-1 0 0 0,-2-1 0 0,0 2 0 0,-2 0 0 16,0 1 0-16,-4-1 0 0,-1 0 0 0,-2 0 0 16,-2-1 0-16,-1 1 0 0,-2 2 0 0,1-1 0 15,-4 0 128-15,-1-1-128 0,0 0 0 0,1 2 0 0,-4 1 0 16,1 0 0-16,0-1 0 0,1 3 0 0,0-2 0 16,0 2 0-16,0 0 0 0,-1-3 0 0,1 2 128 15,1-1-128-15,0 2 128 0,1-1-128 0,-1-2 0 16,2 3 0-16,-2-3 128 0,1 5-128 0,-1-3 0 15,-1 3 0-15,0-1 0 0,-1 2 0 0,-1 3 0 16,-3-1 0-16,0 2 0 0,-4 0-160 0,-1 5 160 16,0-1 0-16,-1 1-144 0,4-1-144 0,-6 3-32 15,2 3 0-15,-4 1 0 16,-1 0-464-16,-6 3-112 0,-5 2 0 0,-3 3-16 16,-1 3-944-16,-4 1-176 0,-1 3-32 0,-9 2-6832 15,-6 7-1344-15</inkml:trace>
  <inkml:trace contextRef="#ctx0" brushRef="#br0" timeOffset="9667.4">8531 9654 9215 0,'-2'0'816'0,"2"0"-656"15,0 0-160-15,0-1 0 0,2 1-224 0,-2-1-80 0,0 1-16 0,0-2 0 16,-2 2 320-16,0-3 0 16,0 1 0-16,-2-1 0 0,-1 2-144 0,-2-2 144 0,2 2 0 0,-2 0-144 15,0 0 144-15,1-1-160 0,-1-1 160 0,0 1-144 16,2 0 288-16,0 2 64 0,1 0 16 0,-1 0 32 16,1 0 336-16,-2 0 80 0,2 0 16 0,-2 1 32 15,2 0-144-15,0 1-16 0,2 1-16 0,0-2 32 16,0 0 176-16,-1 0 32 0,2 0 16 0,0-1 32 15,2 0-448-15,0 0-64 0,1 0-32 0,1-1 32 16,-1 2-320-16,3-1 0 0,-1 0 0 0,1 0 0 16,0 0 0-16,0 1 256 0,-1 1-64 0,1-1 32 15,0 0 512-15,0 1 96 0,-1-1 32 0,1 0 32 16,0 0-32-16,0 0-16 0,0 1 0 0,1-2 32 16,-1 0-352-16,2 0-64 0,-1 0-16 0,0 0 32 0,1 0-96 0,0-2 0 15,0 0-16-15,1 1 32 0,1 0-144 16,-1-1-16-16,-1 1-16 0,1 0 32 0,0-1 16 15,0 1 16-15,0 0 0 0,0-1 32 0,0 1 16 0,0 0 0 16,0-1 0-16,1 0 0 0,1 1-128 0,2 0-16 16,-2 1-16-16,1 0 0 0,0-1-176 0,0 1 192 15,3-1-192-15,-1 0 192 0,0 1 32 0,1 0 16 16,-14 0 0-16,0 0 0 0,38 1 48 0,-38-1 16 16,0 0 0-16,35 2 0 0,-35-2-16 0,0 0 0 15,34 4 0-15,-34-4 0 0,0 0-96 0,33 4-32 16,-33-4 0-16,0 0 0 0,38 1-160 0,-38-1 0 15,26-1 0-15,-26 1 0 0,26-1 0 0,-14 0 0 16,1 1 0-16,1-2 0 0,0 2 128 0,1-2-128 16,-1 2 0-16,3-1 128 0,0 1 64 0,2-1 0 0,0 1 0 15,1-1 0-15,0 0-192 0,1 1 160 0,-21 0-160 0,40 0 160 16,-40 0-160-16,39 1 160 0,-39-1-160 0,37 2 160 16,-37-2 64-16,36 3 16 0,-36-3 0 0,35 2 0 15,-35-2 80-15,37 1 32 0,-37-1 0 0,38 0 0 16,-19-1-64-16,0-3-16 0,1 3 0 0,-1 0 0 15,1-1-80-15,0-1-32 0,0-1 0 0,2 1 0 16,-2 2-160-16,-1-3 128 0,1 2-128 0,-3-2 128 16,-2 3-128-16,1-1 0 0,-1 0 0 0,0 0 128 15,-1 0-128-15,1 0 0 0,-1-1 0 0,1 2 0 16,-1-1 0-16,1 0 0 0,0-2 0 0,-1 2 0 16,1 1 0-16,0-1 0 0,0 1 0 0,0-2 0 15,1 1 0-15,0 1 128 0,0 0-128 0,1 0 0 16,0 1 128-16,-1 0-128 0,1 0 128 0,0 0-128 0,0 0 192 15,-17 0-32-15,31 2-16 0,-31-2 0 0,30 1-144 0,-30-1 128 16,29 4-128-16,-29-4 128 0,27 1-128 0,-14-2 0 16,-13 1 0-16,30-2 128 0,-30 2-128 0,29-3 0 15,-14 2 0-15,-2 0 128 0,2 0-128 0,-2-1 128 16,2 0-128-16,-3 0 128 0,0 0-128 0,-1 0 128 16,2 1-128-16,-2-1 128 0,2 1-128 0,-2 0 0 15,2 1 0-15,-2-1 128 0,0 0-128 0,0 1 0 16,0 0 0-16,2-1 0 0,-2 1 0 0,0 0 0 15,0 0 0-15,-11 0 0 0,0 0 0 0,32 1 0 16,-20-1 0-16,-12 0 0 0,0 0 0 0,33 2 128 16,-33-2-128-16,0 0 0 0,34 5 128 0,-34-5-128 0,0 0 128 15,32 5-128-15,-32-5 0 0,0 0 0 0,31 5 128 16,-31-5-128-16,0 0 0 0,36 3 0 0,-36-3 0 0,27 3 0 16,-27-3 0-16,25 2 0 0,-12-2 0 15,0 0 0-15,0 0 0 0,2 0 0 0,-1-4 0 0,1 4 0 16,-1-1 0-16,1 1 0 0,-1-1 128 0,2 1-128 15,0 0 0-15,-1-1 192 0,1 1-192 0,1 0 192 16,-2 0-192-16,1 0 160 0,0 0-160 0,-1 0 160 16,-15 0-160-16,31 1 0 0,-14-2 0 0,-1 1 0 15,-16 0 0-15,34 0 0 0,-16 0 0 0,0-2 0 16,1 1 0-16,-1-2 0 0,2-1 0 0,-1 2 0 16,2-1 0-16,-1-1 0 0,3-1 0 0,-2 4 0 0,1-2 0 15,-1 0 160-15,1 0-160 0,-2 1 160 0,0 1-160 16,-2-1 128-16,-1 1-128 0,1 0 128 15,0-1-128-15,-1 0 0 0,0 2 0 0,-1-1 0 0,1 1 0 16,0-1 0-16,0 1 0 0,-1-1 0 0,0 0 0 0,1 0 0 16,-1 0 0-16,0-2 0 0,0 2 0 0,0 1 0 15,2-2 0-15,-1 1 0 0,1 0 0 0,-1 1 0 16,2 0 0-16,-3 0 0 0,2 0 0 0,-18 0 0 16,34 1 144-16,-34-1-144 0,31 1 0 0,-31-1 0 15,31 2 0-15,-31-2 128 0,31 2-128 0,-31-2 0 16,31 3 0-16,-31-3 0 0,31 1 0 0,-31-1 0 15,31 2 0-15,-31-2 0 0,32 2 0 0,-15 0 0 16,0 0 0-16,-2-1 0 0,2 0 0 0,0-1 0 16,0 0 0-16,-1 1 0 0,-16-1 0 0,34 2 0 15,-18-1 0-15,0 0 0 0,-16-1 0 0,33 4 0 0,-33-4 0 16,32 1 128-16,-16-1-128 0,-2 0 0 0,-14 0 0 16,32 1 0-16,-15-1 0 0,-1 0 0 0,1 0 0 15,-2 0 0-15,2 0 0 0,-1 0 144 0,-16 0-144 0,30 2 0 16,-30-2 128-16,26 1-128 0,-12 0 0 0,-2 1 0 15,2-1 0-15,-2 1 0 0,0-1 0 0,0 0 0 16,1 0 0-16,-2 0 0 0,0 0 0 0,0-1 0 16,0 2 0-16,2-2 0 0,-1 0 0 0,-1 1 0 15,2-1 0-15,-1 0 0 0,0-1 0 0,-1 1 0 16,1 0 128-16,-1 0-128 0,2 0 0 0,-2 0 0 16,2-2 160-16,0 2-160 0,-1-1 128 0,0 1-128 15,-1 0 0-15,-11 0 0 0,25 1 128 0,-13-1-128 16,-1 0 0-16,-1 0 0 0,1 0 0 0,1 0 0 0,-1-1 0 15,1 1 0-15,-1-1 0 0,1 0 0 0,2-1 0 0,-2-1 0 16,0 0 0-16,2 1 0 0,-2 0 0 0,0-3 0 16,2 3 0-16,-3 1 0 0,1 0 0 15,-1 0 0-15,2 0 0 0,-3-2 0 0,0 1 0 0,-1 1 0 16,0 1 0-16,-2 0 0 0,0 0 0 0,0 0 0 16,-2 0 0-16,1 0 0 0,0 0 0 0,-1 0 0 15,0 0 0-15,0 0 0 0,1 0 0 0,-1 0 0 16,2-1 0-16,0 0 0 0,-1 0 0 0,1 1 0 15,0 0 0-15,-1-1 0 0,2 0 0 0,-1 1 0 16,0 0 0-16,-2 0 0 0,2 0 0 0,-1 0 0 16,-1 0 0-16,1 1 0 0,-2 0 0 0,1 0 0 15,-1 0 0-15,1 1 0 0,-2 0 0 0,-3-2 0 0,0 0 0 16,0 0 0-16,0 0 0 0,0 0 0 0,0 0 0 16,34 21 0-16,-34-21 0 0,0 0 0 0,0 0 0 0,36 12 0 15,-36-12 0-15,0 0 0 0,31 8 0 0,-22-7 0 16,-1 0 0-16,-1-1-144 0,-2 0 144 15,-1-1-160 1,-1-1-544-16,-1-2-96 0</inkml:trace>
  <inkml:trace contextRef="#ctx0" brushRef="#br0" timeOffset="11241.67">10292 9627 1839 0,'-2'-1'160'16,"1"-1"-160"-16,1 0 0 0,0 1 0 0,1 1 768 0,1-2 112 15,-1 2 16-15,0-2 16 0,1 2-912 0,0 0 0 16,1 0-192-16,-3 4 16 16,1-3-496-16,-4 1-96 0,1 0-32 0,0 0 0 0,-3 3 480 0,2-3 112 15,-1 0 16-15,-1-2 0 0,1 1 192 0,0 1 128 16,2-2 0-16,0 0-128 0,1 0 512 0,0-2 0 15,0 1 0-15,-1 1 0 0,1-2 192 0,0 0 48 16,0-1 0-16,0 1 0 0,1 0 144 0,0 1 16 16,0 0 16-16,0 0 0 0,0 0-192 0,1 1-32 15,0 0-16-15,0 0 0 0,0 0-336 0,2 2-64 16,-2 0-16-16,1-1 0 0,-1 4 80 0,0-2 16 16,-1-3 0-16,0 0 0 0,0 0 112 0,0 0 32 0,0 0 0 0,0 0 0 15,0 0 0-15,0 0 16 0,40 35 0 0,-40-35 0 16,0 0 208-16,28 3 32 0,-28-3 16 0,0 0 0 15,34 0 0-15,-34 0 0 0,23-1 0 0,-9-1 0 16,0 1-224-16,1-1-48 0,-1 0-16 0,2 0 0 16,-1 1-368-16,2-1-128 0,0-1 0 0,-1 0 144 15,0 2-144-15,-1 0-176 0,-15 1 48 0,30 0 0 32,-30 0-704-32,0 0-144 0,37 8-32 0,-37-8-5776 0,0 0-1152 0</inkml:trace>
  <inkml:trace contextRef="#ctx0" brushRef="#br0" timeOffset="11726.59">10353 9765 2751 0,'0'0'256'0,"0"0"-256"0,0 0 0 0,0 0 0 16,0 0 1312-16,0 0 224 0,0 0 32 0,0 0 16 15,0 0 176-15,48 8 32 0,-48-8 16 0,33 5 0 16,-33-5-464-16,0 0-112 0,48 3-16 0,-48-3 0 16,33-1-800-16,-33 1-160 0,31-3-48 0,-31 3 0 15,28-4-512-15,-28 4-96 0,26-3-32 0,-26 3-8080 16</inkml:trace>
  <inkml:trace contextRef="#ctx0" brushRef="#br0" timeOffset="12710.32">13233 9700 10127 0,'-9'-2'896'0,"3"2"-704"0,1-2-192 0,2 1 0 0,2 0 1376 0,0 0 240 15,0 1 48-15,-2-3 16 0,0 1-304 0,-2-1-64 16,2 0-16-16,0-2 0 15,1 2-1568-15,0 1-320 0,0-1-64 0,1-3-16 16,0 4-320-16,0-2-64 0,0 0-16 0,0 1 0 0,0 0 704 0,-1 0 144 16,1-1 32-16,-1 1 0 0,1 2 880 0,0-2 176 15,1 2 32-15,0-1 16 0,1 0 496 0,1 1 112 16,3 1 16-16,1-1 0 0,-6 1-448 0,17 0-96 16,-5-1-16-16,1-1 0 0,1 1-560 0,1-2-112 15,0 0-32-15,-15 3 0 0,35-2-272 0,-18 1 0 16,-17 1 0-16,36-4 0 0,-36 4 0 0,38-4-144 15,-18 3 144-15,2-1 0 0,-1 2 0 0,-1-3 0 16,2 2 0-16,-1 0-128 0,1 0 128 0,-3-1 0 0,0 1 0 16,-2 1 0-1,-17 0-1008-15,32 0-112 0,-32 0-32 0,24 1-9600 0</inkml:trace>
  <inkml:trace contextRef="#ctx0" brushRef="#br0" timeOffset="13108.9">13277 9730 11055 0,'-5'1'976'0,"2"0"-784"16,1 0-192-16,2-1 0 0,0 0 1920 0,0 0 352 15,0 0 64-15,0 0 16 0,-11 16-688 0,11-16-128 16,0 0-16-16,0 0-16 0,0 0-288 0,0 0-64 15,0 0-16-15,0 0 0 0,43 24-320 0,-27-27-64 16,-16 3-16-16,33-4 0 0,-15-1-288 0,0 3-48 0,-1-1-16 0,2-1 0 16,1 1-176-16,1 1-32 0,0-1-16 0,1 1 0 15,3 0-160-15,0 2 0 0,0-2 0 0,0 4 0 32,-25-2-1120-32,49 8-96 0</inkml:trace>
  <inkml:trace contextRef="#ctx0" brushRef="#br0" timeOffset="22108.93">10869 7872 6447 0,'-6'4'576'0,"3"0"-576"15,-1 1 0-15,3-3 0 0,1 0 1008 0,0-2 80 16,0 1 32-16,0 1 0 0,1 3-160 0,-1-1-48 16,2 1 0-16,0 0 0 0,-1-3-784 0,1 0-128 0,-1 2 0 0,0-4 0 15,1 1-176-15,0-2 176 0,1-2-128 16,-1 2 128-16,0-1-128 0,1 0 128 0,0-1-128 0,-1-2 128 15,-2 5 272-15,0 0 144 0,0 0 32 0,0 0 0 16,24-19 592-16,-24 19 128 0,0 0 32 0,0 0 0 16,0 0-304-16,31-21-64 0,-31 21-16 0,0 0 0 15,0 0-448-15,0 0-96 0,0 0-16 0,0 0 0 16,50 1-256-16,-50-1 0 0,0 0 0 0,0 0 0 16,25 26 0-16,-25-26 0 0,11 22 0 0,-6-10-144 15,-5-12 336-15,13 28 80 0,-6-11 16 0,0-1 0 16,1 1 224-16,-8-17 32 0,18 33 16 0,-9-17 0 15,1 0 16-15,-1-1 0 0,-9-15 0 0,20 30 0 16,-10-15-224-16,-2 0-32 0,-1-1-16 0,1 3 0 16,-1-1-304-16,0-2 128 0,-2 4-128 0,1-2 0 0,-1-2 0 15,-1 1 0-15,0-1 0 0,1-4-144 16,-1 0-768-16,1-1-160 0,-1-3-16 0,1-1-10592 16</inkml:trace>
  <inkml:trace contextRef="#ctx0" brushRef="#br0" timeOffset="22416.72">11423 7721 11055 0,'-22'10'976'0,"6"-1"-784"0,2-2-192 0,6 0 0 16,5-5 2432-16,0 1 448 0,0 3 96 0,-4 3 16 16,-4 5-2592-16,-3 4-400 0,-3 5-304 0,0 2 48 31,-1 3-1920-31,0-1-400 0,-2 1-80 0,-1 4-16 16,-1-1 816-16,-2 3 144 0,1 0 48 0,-3 1 0 0,1-1 2112 0,-1-1 416 0,1-1 96 0,-1-1 0 15,0-2 672-15,0-1 128 0,2-1 32 0,3-3 0 16,2-4-1792-16,3-1-160 0,3-4-128 0,5-6-32 15</inkml:trace>
  <inkml:trace contextRef="#ctx0" brushRef="#br0" timeOffset="23600.4">12813 7800 911 0,'-7'1'0'0,"2"-1"0"0,2 2 0 0,1-2 0 16,1 0 512-16,0 0 32 0,2 0 0 0,-2 0 0 15,-2-2-544-15,2 0 0 0,-1-1 0 0,1 0-144 16,1 0 144-16,-1-1 128 0,0-2-128 0,-2 4 176 16,1-2-176-16,-1-1 0 0,0 4 0 0,-2-1 0 15,2 2 224-15,-2 0 16 0,0-1 0 0,-2 1 0 16,0 1 1104-16,2 0 208 0,-1 1 48 0,1 0 16 15,0 2 368-15,1-1 64 0,0-1 0 0,1 2 16 16,0 1-656-16,0-1-128 0,0 2-16 0,0 0-16 16,-1 4-688-16,1 0-144 0,-2 1-32 0,1 0 0 15,0 3-64-15,-1-1-32 0,2 2 0 0,-1-1 0 16,2-1-80-16,0 3-16 0,1-1 0 0,0-1 0 0,1 2-192 16,-1 2 0-16,1-2 0 0,0 3 0 0,1-4 0 0,-2 0 0 15,1 3 0-15,0-2 0 0,1-3 256 0,0 0 96 16,2-1 32-16,-3-12 0 0,0 0 144 0,0 0 48 15,25 25 0-15,-25-25 0 0,0 0-448 0,0 0-128 16,48-4 0-16,-48 4 0 0,0 0 0 0,44-27 0 16,-44 27-240-16,30-31 80 0,-15 14-32 0,-1-4 0 15,1 0 0-15,-2-3 0 0,1 0 192 0,-1-1-208 16,1 0 80-16,-1-1 128 0,-1 3-176 0,0-1 176 16,0 3-128-16,-2 4 128 0,1 0 0 0,-3 3 0 15,-2 5 0-15,0 1-128 0,-3 5 128 0,1 2 0 16,-3 2 0-16,-1 3 0 0,0 4 0 0,-2 4 0 15,-1 4 0-15,-1 9 0 0,-2 1 480 0,0 9 32 0,-3 5 0 16,-1 3 0-16,-2 3-176 0,-1 2-16 0,-1 3-16 16,-2 1 0-16,1 2 192 0,-1-2 32 0,-1 4 16 0,0-5 0 15,2 3 64-15,-3-5 16 0,0-6 0 0,0-2 0 16,1-8-416-16,-1-4-80 0,1-5 0 0,1-7-128 16,1 1 0-16,2-7 0 0,1-3 0 0,2-3 0 31,2-3-432-31,2-8-144 0,2 0-16 0,2-8-16 0,2-5-608 15,1-6-128-15,3-6-32 0,3-2 0 0,4-6 608 0,4-1 112 0,1-5 16 16,5 0 16-16,3-3 464 0,4 3 160 0,1 5 0 0,1 3-144 16,3 5 144-16,3 6 0 0,1 4 0 0,-37 22 0 15,76-24 0-15,-76 24 0 0,80-2-144 0,-80 2-10608 16</inkml:trace>
  <inkml:trace contextRef="#ctx0" brushRef="#br0" timeOffset="33185.82">7186 9795 3679 0,'0'0'320'0,"0"0"-320"0,0 0 0 0,0 0 0 16,0 0 256-16,6-10 0 0,-6 10-16 0,0 0 0 16,7-13-240-16,-6 8 0 0,-1-1-144 0,0 2 144 15,-1 0 0-15,0-1 128 0,1 1 16 0,-1 0 0 16,2-2 656-16,0 1 128 0,-1 5 32 0,4-9 0 16,-4 9 208-16,4-8 48 0,-4 8 16 0,2-4 0 15,-2 4-80-15,1-7 0 0,-1 7-16 0,0 0 0 16,0 0-64-16,0 0-16 0,0 0 0 0,0 0 0 15,0 0-32-15,0 0-16 0,0 0 0 0,0 0 0 16,0 0 80-16,0 0 0 0,45 11 16 0,-45-11 0 0,0 0-336 16,0 0-64-16,50 9 0 0,-50-9-16 0,0 0-512 0,53 2-176 15,-53-2 0-15,39 1 144 0,-39-1-144 0,42-1 0 16,-42 1 0-16,44-4 0 0,-44 4 0 0,43-9-176 16,-43 9 176-16,39-9-128 0,-39 9 128 0,40-7 0 15,-40 7-144-15,38-8 144 0,-38 8 0 0,34-4-144 16,-34 4 144-16,30-5 0 0,-30 5 0 0,0 0 0 15,39 0 0-15,-39 0 0 0,0 0 0 0,0 0 0 16,40 9 0-16,-40-9 0 0,0 0-288 0,0 0 48 16,0 0 16-16,0 0 0 15,35 32-416-15,-35-32-96 0,0 0-16 0,0 0 0 16,0 0 112-16,0 0 32 0,0 0 0 0,0 0 0 16,0 0 96-16,0 0 32 0,0 0 0 0,0 0 0 0,-4 28 480 0,-4-28 192 15,-4-2-16-15,-1 2 0 0,-2 0 416 0,-2 0 96 16,0 2 16-16,-3-1 0 0,0-1-160 0,-4 1-32 0,1 1 0 0,-3 2 0 15,-1 0-192-15,-1-1-32 0,-1 4-16 0,-2-3 0 16,-3 2-272-16,-3-2 0 0,0 0 0 0,0 1-144 31,1 0-240-31,4 1-64 0,1-1 0 0,2-2 0 0,2 3 80 0,1-4 16 0,3 0 0 0,1 3 0 16,0-3 352-16,1-1 128 0,2 0 0 0,0 0 0 16,4 3-128-16,0 0 0 0,4 1 144 0,2-1-144 15,9-4 656-15,0 0 64 0,0 0 16 0,0 0 0 16,13 45 160-16,-13-45 16 0,32 32 16 0,-32-32 0 15,52 36-640-15,-16-17-128 0,7 2-32 0,10-1 0 16,6-4-688-16,16-3-144 0,15-1-16 0,11-2-13056 16</inkml:trace>
  <inkml:trace contextRef="#ctx0" brushRef="#br0" timeOffset="49701.18">25504 2371 5519 0,'1'7'496'15,"1"-1"-496"-15,0-2 0 0,0-2 0 16,1 1 304-16,0 2-48 0,2 5 0 0,3 4 0 0,3 5-256 16,2 0 0-16,-2 4 128 0,-2-4-128 0,-1-2 0 0,-2-1 0 15,0 2 0-15,-2-4 0 0,0 2 512 0,-1 0 80 16,0-1 32-16,0-1 0 0,0 1 480 0,-2 2 112 16,1 0 0-16,-2 3 16 0,-1 1-16 0,-1 0 0 15,0 1 0-15,-3 1 0 0,1 2-512 0,-1-1-96 16,0 3-32-16,-1 1 0 0,0 1-368 0,0-1-80 15,0 3 0-15,1-1-128 0,-2 2 0 0,1 4 0 16,0 0 0-16,-2 2 0 0,-1 4-128 0,-2-2 128 16,0-1 0-16,-2-1-144 0,1 1 144 0,-1-1 0 15,-1 1 0-15,1 0-128 0,0 4 128 0,1-1 0 16,1 5 0-16,0-1 0 0,3-1 0 0,1-2 0 16,0 2 0-16,1-4 128 0,2-1-128 0,0 0 0 0,1-2-128 15,1-1 128-15,1 0-144 0,0-1 144 0,0 2-160 0,-1-3 160 31,0 2-480-31,0-2 0 0,0-2 0 0,-2 2 0 0,1-3 208 0,-1-2 32 0,-1 3 16 0,1-3 0 16,-1 0 224-16,1-1 0 0,-2 3 0 0,2-4 0 16,-1 2 0-16,2-3 0 0,-2-1 0 0,2-2 0 15,0-1 0-15,-1-1 0 0,1 0 0 0,0 0 0 16,-1-1 0-16,0 1 0 0,0 0 0 0,1 0 0 16,1-1 0-16,-1 0 0 0,-1-2 0 0,2-2 0 15,0 2 0-15,1-4 0 0,-1-1 0 0,4-1 0 16,1-2 192-16,1-1-192 0,1-4 192 0,2 2-192 15,0-5 192-15,-7-3-192 0,0 0 192 0,0 0-192 0,0 0 0 16,68 6 0-16,-68-6 0 0,0 0 0 16,60-7 0-16,-60 7 0 0,0 0 0 0,75-7 0 0,-75 7 0 0,0 0 128 15,74-3-128-15,-74 3 160 0,0 0 96 16,69 4 32-16,-69-4 0 0,0 0 0 0,76 10 80 0,-76-10 16 16,59 8 0-16,-59-8 0 0,74 10-128 0,-74-10-32 15,89 10 0-15,-89-10 0 0,90 7-96 0,-90-7 0 16,91 6-128-16,-91-6 192 0,99 4-192 0,-43 0 0 15,6 1 0-15,-2-3 0 0,-1 3 304 0,-3-3-48 16,-2-1 0-16,2 1 0 0,1 0-16 0,2 3-16 16,4 1 0-16,-4-3 0 0,-3 4-224 0,-56-7 144 15,96 6-144-15,-96-6 128 0,99 9 64 0,-46-3 0 16,1-1 0-16,-1-1 0 0,-53-4-48 0,96 8 0 16,-96-8 0-16,83 3 0 0,-83-3-144 0,78 5 0 15,-78-5 0-15,82 3 0 0,-82-3-128 0,79 1 128 0,-79-1 0 16,70 1 0-16,-70-1 0 0,0 0 0 0,72-1 0 15,-72 1 0-15,0 0 0 0,0 0 0 0,58 0 0 0,-58 0 0 16,0 0 0-16,0 0 0 0,0 0 0 0,0 0 0 16,0 0 0-16,0 0 0 0,19-23 0 0,-24 17 0 15,0-2 704-15,-2-3 48 0,0-3 16 0,0 0 0 16,-1-4-528-16,0 2-112 0,1 1 0 0,0-5-128 16,1-4 0-16,-1-1 0 0,2-4 0 0,-1-2 0 15,1 1 0-15,-1-1 0 0,0-2 0 0,2-2 0 16,-1 2 0-16,2-7 0 0,1 1 0 0,1-2 0 15,0-4 0-15,1-1 0 0,1-5 0 0,0 1 0 16,1 2 0-16,0-4 0 0,3-1 0 0,0 1 0 0,0-3 0 0,-1 2 0 16,1-4 0-16,-2-3 0 0,0 8 0 15,1-4 0-15,-1 4 0 0,3-4 0 0,-1 1 0 16,2-2 0-16,0-2 0 0,-1 0 0 0,2 2 192 16,0 4-64-16,0-4 0 0,1 3-128 0,1-1 320 0,0-1-32 15,1-4-16-15,-1 0 0 0,0 5-144 0,0 2-128 16,1-2 144-16,-1 6-144 0,-1 1 0 0,-1 6 128 15,-1 1-128-15,-3 7 0 0,0 5 0 0,-3 2 0 16,-1 4 0-16,-3 1 0 0,1 1 0 0,-1 3 0 16,1 1 0-16,-2 1 0 0,3 1 400 0,-2 0-16 15,1-1 0-15,-1 2 0 0,1 1-256 0,0 1-128 16,-1 0 0-16,-2 1 128 0,1-2-128 0,-1 3 0 16,0 3-160-16,-2-1 160 15,0 0-528-15,-2 3-16 0,-1-1 0 0,-1 2 0 0,-1 0 240 0,-2-1 48 0,-1 3 16 0,-2 1 0 16,-2 0 96-16,-2 1 16 0,-1 0 0 15,-6 1 0-15,-4 0 128 0,-3 0 0 0,-3 3 0 0,-1-2 0 16,1-1 0-16,-2 1 0 0,0 1 0 0,0-1 0 16,0 2 0-16,1 0 0 0,-1-3 0 0,-3-1 128 15,0 0-128-15,-2 0 0 0,0-4 0 0,0 1 0 16,3-3 0-16,-1 3 0 0,2-4 0 0,0 3 0 16,0-3 0-16,-1 1 0 0,-2-3 0 0,-1-3-128 15,-2 2 128-15,2 1 0 0,2 1 0 0,-1-1 0 16,3-1 0-16,-3 3 0 0,1-1 0 0,-5-1 0 15,-2 5 0-15,-3-3 0 0,1 4 0 0,0-2 0 0,3 1 0 16,1 0 0-16,4 3 0 0,0 0-128 0,4 3-128 16,1-1 0-16,1 3-16 0,2 0-7664 15,6 1-1520-15</inkml:trace>
  <inkml:trace contextRef="#ctx0" brushRef="#br0" timeOffset="51117.96">25635 3297 7359 0,'-13'5'656'0,"4"-3"-528"0,1-1-128 0,2 1 0 16,3 1 480-16,1-2 64 0,0 1 16 0,-3 0 0 16,-1 2 112-16,-3 2 32 0,-1 0 0 0,1 2 0 15,2-2-704-15,1 0 0 0,3-2-256 0,2 2 80 0,1-3 176 0,1 1 0 16,2 0 0-16,2-2 0 0,-5-2 160 0,0 0 112 16,0 0 32-16,0 0 0 0,54 10 16 0,-54-10 0 15,0 0 0-15,53-1 0 0,-53 1-64 0,0 0 0 16,74-6 0-16,-74 6 0 0,61-4-128 0,-61 4-128 15,73-6 144-15,-73 6-144 0,81-7 320 0,-81 7-16 16,83-8-16-16,-83 8 0 0,84-10-112 0,-84 10-32 16,96-5 0-16,-44 3 0 0,5 1-144 0,-2-1 0 15,1 1 0-15,-4 0 0 0,-52 1 0 0,98-1 0 16,-48 1 0-16,2 1 0 0,5 1 0 0,1 1-176 16,0-2 176-16,-2 0-128 0,-3 1 128 0,-3-2 0 15,1 1 0-15,2-1 0 0,0 2 0 0,-1 1 0 16,-1 1 0-16,-51-4 0 0,84 5 0 0,-84-5 0 15,64 9 0-15,-64-9 0 0,53 8 0 0,-53-8 0 0,46 12 0 16,-46-12 0-16,0 0 0 0,59 23 0 16,-59-23 0-16,0 0 0 0,48 21 0 0,-48-21 0 0,0 0-128 0,42 19 128 15,-42-19-384-15,0 0 0 0,48 14 0 0,-48-14 0 32,0 0-480-32,52 7-96 0,-52-7 0 0,0 0-4480 0</inkml:trace>
  <inkml:trace contextRef="#ctx0" brushRef="#br0" timeOffset="52825.17">26103 2735 11055 0,'-2'3'976'0,"0"-1"-784"15,2 2-192-15,0-3 0 0,2 0 320 0,-1-1 0 16,1 2 16-16,1-2 0 0,2 0-16 0,0 1-16 15,1 0 0-15,-1 1 0 0,0-2-528 0,-2 0-96 16,1-2-32-16,-1 0 0 0,-1 1 32 0,0-2 0 16,0-2 0-16,0 3 0 0,-1-1 320 0,0-3 0 15,-1 3 0-15,1-2 128 0,0-1 640 0,1 1 112 0,1-2 16 0,1 3 16 16,1-4 16-16,1 2 0 0,2-5 0 0,1 3 0 16,2-4-624-16,0 2-128 0,-11 10-32 0,27-20 0 15,-27 20-144-15,29-22 0 0,-29 22 0 0,31-21-176 16,-31 21 176-16,34-20 0 0,-34 20 0 0,0 0-128 15,48-20 128-15,-48 20 0 0,0 0 0 0,0 0 0 16,48-15 0-16,-48 15 0 0,0 0 0 0,0 0 0 16,0 0 0-16,0 0 0 0,0 0 0 0,47 19 0 15,-44-10 0-15,0-2 176 0,0 3-16 0,-1 1 0 16,0 0 352-16,-1 2 64 0,0 1 0 0,-1 1 16 16,0 2-192-16,-1 0-32 0,-1 4-16 0,-1 3 0 15,-1 0-112-15,0 3-32 0,-2 2 0 0,0 0 0 0,-1 2 80 16,0 0 16-16,-1 3 0 0,1-1 0 0,0 1-304 0,-1-2 0 15,2 3 128-15,1-1-128 0,2 0 0 0,0-4 0 16,3 0 0-16,0-6 0 0,4-5 0 0,-2-3-192 16,0-2 192-16,1-5-7072 15,1-4-1296-15</inkml:trace>
  <inkml:trace contextRef="#ctx0" brushRef="#br0" timeOffset="53172.2">26519 2713 16575 0,'-6'-2'1472'0,"3"1"-1168"0,3 1-304 0,1-1 0 16,3 0 512-16,-2 0 64 0,0 0 0 0,3-4 0 31,-1 3-1328-31,3-2-256 0,-2-1-48 0,0 3-16 0,-3 2 832 0,-3 1 240 0,-1 2 0 0,-4 3 0 16,-2-2-176-16,-2 4 176 0,-2 0-160 0,-3 0 160 15,0 3-144-15,-4 0 144 0,-1 3-208 0,-2-1 208 16,1 3 1488-16,-1-2 400 0,0 2 80 0,0-2 16 16,2 3-336-16,3-1-64 0,0-1-16 0,0 2 32 15,0-1-1360-15,2-1-240 0,1 3-128 0,0-2 128 16,-1-2-944-16,2 3-96 0,1-2-32 0,-1-2 0 15,2 1-176-15,1-1-32 0,2-2-16 0,0 0-7488 16</inkml:trace>
  <inkml:trace contextRef="#ctx0" brushRef="#br0" timeOffset="53591.41">26763 2833 23039 0,'0'1'2048'0,"2"0"-1648"0,0 0-400 0,0-1 0 15,0 3 0-15,-1-2 0 0,3 0 0 0,-1 2 0 16,-3-3-832-16,0 0-64 0,0 0 0 0,0 0 0 16,8 16-1088-16,-9-13-240 0,-1-2-32 0,-1-1-16 0</inkml:trace>
  <inkml:trace contextRef="#ctx0" brushRef="#br0" timeOffset="53778.44">26642 3108 23951 0,'-15'14'1056'0,"6"-5"224"0,4-1-1024 0,1-1-256 0,4-5 0 16,2-1 0-16,-1 2 480 0,1 1 32 0,1 0 16 0,-3-4-7952 31,0 0-1584-31</inkml:trace>
  <inkml:trace contextRef="#ctx0" brushRef="#br0" timeOffset="55058.55">25902 3961 17503 0,'-2'-2'1552'0,"2"2"-1232"0,1 0-320 0,1-1 0 16,0 1 720-16,2-1 96 0,0 0 16 0,-4 1 0 15,0 0-832-15,0 0-176 0,0 0-16 0,0 0-16 16,0 0-1024-16,0 0-208 0,35 23-32 0,-39-12-16 16,0 2 784-16,-2 0 144 0,2 2 48 0,-2 2 0 15,1 1 1344-15,-1 3 256 0,2 2 64 0,-1-1 16 16,1 2 208-16,0-1 32 0,1 2 16 0,1-4 0 15,1 1-496-15,1 0-96 0,1-2-32 0,2-3 0 0,2 1-432 0,1-3-96 16,3-3-16-16,-9-12 0 0,0 0-96 0,36 23-32 16,-36-23 0-16,0 0 0 0,0 0-128 0,56-9 0 15,-56 9-160-15,0 0 160 0,45-35-144 0,-45 35 144 16,32-38-128-16,-17 15 128 0,2-1-144 0,0-1 144 16,-2 1-160-16,0-3 160 0,-1-2-192 0,1 1 192 15,-2 2-208-15,0-2 80 0,-2-1-16 0,-1 4 0 16,-1 0 0-16,-3 4 0 0,-1 4 144 0,-1 4-128 15,-3 4 128-15,-2 1-128 0,0 5 128 0,-3 3 0 16,-2 3 0-16,0 5 0 0,-3 3 0 0,-1 2 0 16,-3 6 0-16,-1 4 0 0,-1 4 0 0,-1 6 128 15,-3 9-128-15,-4 6 0 0,1 3 304 0,0 6-16 16,-2 1 0-16,2 4 0 0,0 3 320 0,-1 2 64 16,2 2 16-16,0-7 0 0,0-6-16 0,2-7 0 15,2-3 0-15,1-8 0 0,1-4-528 0,-1-2-144 0,0-4 0 16,2-1 0-16,0-5 0 0,2-2 0 0,0-5 0 0,3-5-192 15,2-5 192-15,2-2 0 0,2-4 0 0,3-4 0 16,2-4 0-16,2-7 0 0,2-2-144 0,1-10 144 31,5-3-864-31,-1-8-96 0,3-1-32 0,3-5 0 0,2 1 592 0,3-4 112 0,4-1 32 0,2-4 0 32,0 2-240-32,-1 2-32 0,-1-3-16 0,1 6 0 0,-2 2-208 15,-2 12-32-15,-4 5-16 0,-19 27 0 0,31-31-448 16,-31 31-96-16,0 0 0 0,0 0-16 0,0 0 560 0,0 0 112 15,0 0 32-15,0 0 0 0,48 16 480 0,-43-4 176 0,0-1 0 0,2 0-6000 16</inkml:trace>
  <inkml:trace contextRef="#ctx0" brushRef="#br0" timeOffset="55326.11">26496 3946 29487 0,'-9'8'2624'0,"2"-4"-2112"16,6 0-512-16,1-2 0 0,2 0 1248 0,-2-1 144 15,-1 6 16-15,-1 0 16 16,0 6-1776-16,-1-2-352 0,2 0-80 0,-1-2-16 15,2-3-3952-15,-1 1-800 0,0-2-144 0,-2 0-48 0</inkml:trace>
  <inkml:trace contextRef="#ctx0" brushRef="#br0" timeOffset="55508.74">26351 4298 4607 0,'-3'14'192'0,"1"-6"64"0,1 2-256 0,0-4 0 0,0-1 0 0,1-3 0 15,0 4 1200-15,0-1 192 0,0 7 32 0,0 2 16 16,2 1 384-16,2-4 80 0,1-4 16 0,0 0 0 16,-5-7-992-16,0 0-192 0,0 0-32 0,0 0-16 0,0 0-688 0,0 0 0 15,0 0 0-15,47-21 0 0,-44 13-128 0,-1 1 128 16,0-2-160-16,0-1 160 0,-1 0-288 0,2-1 32 16,0 2 16-16,-1-2-7824 15</inkml:trace>
  <inkml:trace contextRef="#ctx0" brushRef="#br0" timeOffset="56824.24">27230 2646 5519 0,'-2'4'496'0,"1"-1"-496"15,2 2 0-15,0-4 0 0,0-1 816 0,-1 2 64 16,0-2 16-16,0 0 0 0,0 0-432 0,9 35-80 16,-9-35 0-16,0 0-16 0,5 25-368 0,-3-20 144 15,-2 2-144-15,-2-2 0 0,2 2 1136 0,-1-3 112 16,0 3 32-16,-1-2 0 0,2 2 128 0,-1-1 16 16,1 2 16-16,0 1 0 0,1-2-576 0,0 4-112 15,0 1-32-15,0 0 0 0,0 3-576 0,-1 1-144 16,-1 1 0-16,0 1 0 0,-1 1 0 0,-1 0 0 15,-2 1-160-15,1 1 160 0,-1 1-384 0,1-1 0 16,0-2 16-16,1-1 0 16,1-2-528-16,2-4-96 0,0 1-32 0,1-3-7296 0</inkml:trace>
  <inkml:trace contextRef="#ctx0" brushRef="#br0" timeOffset="57041.66">27378 3072 17503 0,'-12'3'1552'0,"4"-1"-1232"0,3 2-320 0,1-3 0 0,3 0 1104 16,1 0 176-16,0 0 16 0,0 0 16 15,1 2-368-15,-1 1-80 0,1-1-16 0,1 0 0 16,-1-1-2128-16,0 1-448 0,-1-2-64 0,1 0-4608 15,-1-1-896-15</inkml:trace>
  <inkml:trace contextRef="#ctx0" brushRef="#br0" timeOffset="57325.38">27737 2672 23039 0,'-5'4'2048'0,"3"-2"-1648"0,2 2-400 0,0-4 0 16,0 0 1376-16,0 0 192 0,0 0 32 0,9 31 16 16,-9-31-1216-16,3 40-240 0,-3-15-160 0,-4 1 192 31,-1 2-2112-31,-4-1-432 0,-1 3-80 0,-1-1 0 0,-2-1 1312 15,0 2 272-15,2-1 48 0,0 2 16 0,1-2 560 0,1 4 224 0,2-2-176 0,1-2 176 32,-1-1-1408-32,0-1-192 0</inkml:trace>
  <inkml:trace contextRef="#ctx0" brushRef="#br0" timeOffset="58125.16">27029 3994 12895 0,'-11'4'1152'0,"4"-2"-928"16,3 1-224-16,2-2 0 0,2-1 1392 0,0 0 224 16,1 1 48-16,1 0 16 0,0 2-1296 0,1 2-256 15,1-2-128-15,-3 6 128 16,0 0-1472-16,-2-1-320 0,-1 3-48 0,-4 1-16 16,1 1 1024-16,-2 0 208 0,-1 0 48 0,-1 1 0 0,0-1 624 0,0 2 128 15,-1-2 16-15,0 3 16 0,0-1 880 0,-1 0 192 16,1-1 16-16,0 1 16 0,0 0 144 0,1 1 16 15,0 0 16-15,0 4 0 0,1-1-688 0,1 3-144 16,0 1-16-16,-1 3-16 0,2 2-576 0,-2-1-176 16,3 0 0-16,0-2 0 0,3-1 0 0,2-6 0 0,4-2 0 15,0-3 0-15,3-3-144 0,-7-10 144 0,0 0-128 0,0 0 128 16,42 22 0-16,-42-22-160 0,0 0 160 0,43-19 0 16,-43 19-240-16,30-35 64 0,-16 16 16 0,2-5 0 15,-2-5 16-15,1-1 0 0,-2-2 0 0,-1 2 0 16,1-1 144-16,-1-5 0 0,-1 3 0 0,0-1 0 15,1 1 192-15,-1-2-16 0,2 1-16 0,-2-1 0 16,0 2 48-16,1 0 16 0,-2 1 0 0,-1 3 0 16,-3 2-224-16,0 6 0 0,-4 2 0 0,-2 3 0 15,-2 4-128-15,-3 3-128 0,-1 4-32 0,-2 1 0 16,-1 4-800-16,-2 5-144 0,-2 0-48 0,1 4 0 16,-1 2-512-16,1 4-128 0,0 0 0 0,2 7-5296 15</inkml:trace>
  <inkml:trace contextRef="#ctx0" brushRef="#br0" timeOffset="58450.05">27181 4534 13823 0,'-7'0'608'0,"3"0"128"0,0 0-592 0,2 1-144 0,1-1 0 0,1 0 0 16,-1 0 1232-16,0 1 224 0,-1-1 32 0,-1 0 16 15,1 0-896-15,0 0-176 0,0 0-48 0,-2 0 0 16,3 1-384-16,-1-1-320 0,0 1 48 0,-1-1 16 31,0 3-560-31,0-3-96 0,-1 1-32 0,0-1 0 16,-1-1 272-16,2-2 48 0,0 2 16 0,1 1-3856 0,-1-2-768 0</inkml:trace>
  <inkml:trace contextRef="#ctx0" brushRef="#br0" timeOffset="58842.02">27511 4180 23039 0,'-15'12'2048'0,"6"-5"-1648"16,2 1-400-16,4-4 0 0,1 2 2640 0,4-3 448 16,-1-1 96-16,0 6 16 0,1 3-1920 0,0 5-384 15,0 0-80-15,1 3-16 16,-2-4-3456-16,-1 2-688 0,-1-1-144 0,-2-3-32 15,0-1 272-15,0 1 48 0,-2-3 16 0,1 0 0 0,-2 0 2656 0,2-1 528 16,-2 2 0-16,1 0 192 0,0 1 1648 0,0 2 320 16,0-1 64-16,1 3 16 0,1-2-704 0,0 1-144 0,1 4-32 0,-1-3 0 15,-2 3-976-15,2-2-192 0,-1 0-32 0,0 1-16 16,1-3-144-16,-1 3 0 0,1-1 0 0,0-4-176 16,0 1 176-16,1-1 0 0,0 2 0 0,-2-3 0 15,2 1 0-15,-2 1 0 0,-2-1 0 0,-2-2 0 16,1 2 0-16,-3-3 0 0,-1 0 0 0,0-1 0 15,-1-1 0-15,-4 2 128 0,1-3-128 0,-4 1 176 16,-1 0 0-16,0-4 0 0,1-1 0 0,0-3 0 16,3-3-528-1,2 0-96-15,1-6-32 0,2-3-11488 0</inkml:trace>
  <inkml:trace contextRef="#ctx0" brushRef="#br0" timeOffset="59024.41">27429 4055 33167 0,'-2'9'1472'0,"4"-3"304"0,0-1-1424 0,0-3-352 16,0 3 0-16,2-3 0 0,1 0 1024 0,-5-2 128 16,0 0 16-16,43 19 16 15,-43-19-1184-15,49 16-480 0,-49-16 32 0,54 9 0 16,-54-9-2304-16,63 1-464 0,-63-1-96 0,68-11-9280 0</inkml:trace>
  <inkml:trace contextRef="#ctx0" brushRef="#br0" timeOffset="61435.48">20744 2167 9215 0,'-2'5'816'0,"1"3"-656"16,1-8-160-16,0 0 0 0,0 0 368 0,0 0 32 15,5 35 16-15,-5-35 0 0,2 47-416 0,-1-18 0 16,1-4 0-16,-4 0 0 0,1-3 176 0,-2 1 0 16,1-2 0-16,2-21 0 0,-2 40 592 0,0-19 128 15,2-21 32-15,6 41 0 0,-6-41 96 0,10 42 0 16,-10-42 16-16,10 42 0 0,-10-42-208 0,8 48-32 16,-8-48-16-16,5 55 0 0,-3-28-176 0,-1-2-32 15,0 1-16-15,-2 0 0 0,0-2-176 0,-2-2-48 16,1 1 0-16,0-3 0 0,-1 0-192 0,-1 1-144 0,1 3 192 15,-2-2-192-15,1-2 0 0,-1-2-176 0,1 1 0 0,1-6 0 32,0-2-1104-32,1-4-208 0</inkml:trace>
  <inkml:trace contextRef="#ctx0" brushRef="#br0" timeOffset="61832.75">20677 2151 27647 0,'-18'-5'1216'0,"8"-1"256"0,3 2-1168 0,6 1-304 16,3 2 0-16,2 0 0 15,1-1-656-15,4-4-192 0,-9 6-48 0,33-13 0 16,-33 13-2160-16,43-12-432 0,-43 12-96 0,38-5 0 16,-38 5 1216-16,0 0 240 0,48 6 48 0,-48-6 16 0,0 0 2064 0,45 16 608 15,-45-16 32-15,0 0 0 0,0 0 1344 0,58 31 256 16,-58-31 64-16,0 0 16 0,39 34-1072 0,-39-34-224 16,0 0-32-16,23 41-16 0,-23-41-976 0,6 33 0 15,-6-33-192-15,-4 31 32 0,1-15-80 0,-2-3-16 0,-3 2 0 0,-1-2 0 16,-2 2 464-16,-1-3 96 0,-1 2 16 15,-1 1 0-15,-4-1-80 0,-2 1-16 0,-2 2 0 16,-2-3 0 0,-2-1-608-16,-3 1-112 0,-1-1-16 0,-1-3-16 15,0 1-528-15,2-5-96 0</inkml:trace>
  <inkml:trace contextRef="#ctx0" brushRef="#br0" timeOffset="62559.17">21714 2447 13823 0,'-4'0'608'0,"2"-1"128"0,2 1-592 0,0 0-144 15,1 0 0-15,-1 0 0 0,0 0-192 0,1 0-80 16,2 0-16-16,-2-1 0 16,1 1-352-16,0 0-64 0,1 0 0 0,-3 0-16 0,0 0 1248 0,0 0 256 15,0 0 48-15,41-7 16 0,-41 7 736 0,0 0 144 16,45-7 16-16,-45 7 16 0,42-8-272 0,-42 8-48 15,44-4-16-15,-44 4 0 0,52-8-1008 0,-52 8-208 0,51-5-32 16,-51 5-16-16,50-7-160 0,-50 7 0 0,52-9 0 0,-52 9 0 16,54-3 0-16,-54 3-144 0,59-3 144 0,-59 3-160 15,65 4 160-15,-65-4 0 0,70 11 0 0,-70-11 0 16,73 12 0-16,-73-12 0 0,70 11 0 0,-70-11 0 16,65 13 128-16,-65-13-128 0,65 10 160 0,-65-10-160 15,71 11 0-15,-71-11 0 0,78 11 0 0,-78-11 0 16,81 10 0-16,-81-10 0 0,78 6 0 0,-78-6 0 15,73 3 0-15,-73-3 0 0,74 9 0 0,-74-9 0 16,77 7 240-16,-77-7 144 0,84 5 48 0,-41-4 0 16,-1 0 160-16,-42-1 48 0,74 5 0 0,-74-5 0 15,73 2-400-15,-73-2-80 0,71 0-16 0,-71 0 0 0,73 0-144 0,-73 0 0 16,78-2 0-16,-38 1 0 16,-40 1 208-16,74-4-32 0,-74 4-16 0,67 0 0 0,-67 0-32 15,62 4-128-15,-62-4 192 0,60 3-64 0,-60-3-128 0,61 3 192 16,-61-3-192-16,62 7 192 0,-62-7-192 0,64 6 0 15,-64-6 0-15,59 9 0 0,-59-9 0 0,55 6 192 16,-55-6-64-16,50 9 0 0,-50-9 48 0,47 11 0 16,-47-11 0-16,44 12 0 0,-44-12-48 0,44 12 0 15,-44-12 0-15,45 13 0 0,-45-13 128 0,45 13 32 16,-45-13 0-16,46 13 0 0,0-2-288 16,-46-11 0-16,44 11 0 0,-44-11 0 0,48 8 0 15,-48-8 0-15,53 7 0 0,-53-7 0 0,55 8 0 16,-55-8 0-16,52 4 0 0,-52-4-288 0,47 6 32 15,-47-6 16-15,0 0 0 16,56 5-640-16,-56-5-128 0,0 0-16 0,0 0-16 16,0 0-928-16,0 0-176 0</inkml:trace>
  <inkml:trace contextRef="#ctx0" brushRef="#br0" timeOffset="63151.45">24809 2269 15663 0,'-13'-1'688'0,"3"1"144"0,1 4-656 0,5-3-176 15,1 0 0-15,2 0 0 0,1-1 640 0,-4 5 80 16,-2 1 32-16,-1 0 0 0,1 4-208 0,1 0-32 16,1 0-16-16,4-10 0 0,0 0 400 0,-1 29 96 15,1-29 16-15,0 0 0 0,0 0-48 0,23 37 0 16,-23-37 0-16,0 0 0 0,0 0-224 0,45 37-48 15,-45-37-16-15,0 0 0 0,44 30-64 0,-44-30-16 16,0 0 0-16,52 30 0 0,-52-30-144 0,0 0-48 16,59 40 0-16,-59-40 0 0,42 26-208 0,-42-26-64 0,46 25 0 0,-46-25 0 15,44 26-128-15,-44-26 0 0,42 26 0 0,-42-26 0 16,41 24 0-16,-41-24 0 0,39 23-128 0,-39-23 128 16,0 0 0-16,55 27-144 0,-55-27 144 0,0 0 0 15,45 26 0-15,-45-26 0 0,0 0 0 0,40 24 0 16,-40-24 0-16,0 0 0 0,39 23 0 0,-39-23 0 15,0 0 176-15,0 0-16 0,41 32 0 0,-41-32 0 16,0 0-160-16,0 0 0 0,0 0 0 0,-1 36 0 16,-8-28 0-16,-4 0 128 0,-4 2-128 0,-4 0 128 15,-4 1 304-15,-4 3 48 0,-3 1 16 0,-6 6 0 16,-3 2-64-16,-4 1-16 0,-4 3 0 0,-5 3 0 16,-4 2-64-16,0 3-16 0,0 3 0 0,4-2 0 0,3-2-208 15,6-1-128-15,4-4 128 0,6-3-17408 16</inkml:trace>
  <inkml:trace contextRef="#ctx0" brushRef="#br0" timeOffset="66633.86">16819 8019 16575 0,'0'0'1472'0,"0"0"-1168"15,0 0-304-15,0 0 0 0,0 0-192 0,0 0-80 16,0 0-32-16,0 0 0 16,0 0-784-16,0 0-144 0,6 29-48 0,-6-29 0 0,0 0 832 0,0 0 144 15,0 0 48-15,0 0 0 0,0 0 960 0,45 1 208 16,-45-1 48-16,0 0 0 0,45-12 64 0,-45 12 0 16,32-8 16-16,-32 8 0 0,33-8 16 0,-33 8 0 15,36-4 0-15,-36 4 0 0,42-2-16 0,-42 2 0 16,49-3 0-16,-49 3 0 0,53 4-192 0,-53-4-32 0,56 3-16 0,-56-3 0 15,59 2-240-15,-59-2-48 0,66 1-16 16,-66-1 0-16,75 2-336 0,-34-2-160 0,4-2 160 0,1 1-160 16,2 0 0-16,-3-3 0 0,0-1 0 0,-1 1-160 15,-2-1 160-15,-1 0 0 0,-1 3 0 0,4-4 0 16,3 3 384-16,1-1 144 0,2-2 48 0,-1 0 0 16,-2-2 80-16,0 3 32 0,-1-2 0 0,2 0 0 15,1 1-272-15,3-5-48 0,4 4-16 0,-2-2 0 16,-2 1-352-16,-1 1 128 0,1-1-128 0,-1-2 0 15,-2 4 0-15,1-2 0 0,4-2 0 0,-3 3 0 16,-1 0 0-16,-3 2 0 0,-1-1-144 0,-3 3 144 16,-3 0 0-16,1-2 0 0,-1 4 0 0,1-2 0 15,2-1-224-15,-2 0 80 0,2 3 16 0,-2 1 0 0,-2-3 128 0,-1 0 0 16,-1 0 0-16,-3 1 0 0,0-1-208 0,-34 3-64 16,56-6-16-16,-56 6-9760 15,36-4-1968-15</inkml:trace>
  <inkml:trace contextRef="#ctx0" brushRef="#br0" timeOffset="73217.25">18078 3147 16575 0,'-7'2'1472'0,"1"2"-1168"16,4 0-304-16,1-3 0 0,0 0 0 0,-1 0 0 15,-4 5 0-15,-4-1 0 0,-2 5-288 0,-3-1-64 16,1-1-16-16,-2 0 0 16,2-1-448-16,-2-3-80 0,-1-1-32 0,0 2 0 0,-2-1 672 0,-4-2 128 15,0 5 128-15,-2-1-192 0,3 3 1152 0,-1 1 240 16,0 2 32-16,2 1 16 0,0 2 288 0,-2 1 64 16,3 2 16-16,0-1 0 0,1 2-528 0,-1-1-128 15,1 3 0-15,0 4-16 0,0-2-672 0,1 4-128 16,2 2-16-16,0 0-128 0,4 2 0 0,2-1 0 15,3 3 0-15,1-3 0 0,3 2 256 0,2 0 64 0,2-3 0 0,1 2 0 16,2-2-192-16,0-1-128 0,2 2 192 16,-1-1-192-16,2 4 144 0,1-1-144 0,2-1 0 0,1 0 144 15,2-1-144-15,-13-30 0 0,34 57 0 0,-34-57 0 16,39 57 256-16,-39-57 192 0,44 53 16 0,-44-53 16 16,50 52-240-16,-50-52-48 0,56 55-16 0,-56-55 0 15,59 50 128-15,-59-50 16 0,68 46 16 0,-68-46 0 16,82 40-176-16,-39-20-32 0,0-4-128 0,0-2 192 15,-43-14-192-15,82 19 0 0,-82-19 0 0,87 4 0 16,-41-4 0-16,2-3 0 0,2-1-160 0,-1-6 160 16,-2-2 0-16,-4-3 0 0,-3-4 0 0,-2-5 0 15,-3 0 192-15,-1-4 32 0,-2-2 0 0,-3 0 0 0,0-3 224 16,-1 0 64-16,-3 1 0 0,-3-4 0 0,-2-2-256 16,-3-2-32-16,-3-2-16 0,-5-2 0 0,0-3 144 0,-4-1 32 15,-2 0 0-15,-3 4 0 0,1 0-384 0,-3 0 0 16,-2 2 0-16,-3-2 128 0,-3 4-128 0,-5-6 0 15,-3 2 0-15,-5 0 0 0,-3 3 0 0,-5 2 0 16,-4 2 0-16,-2 1-128 0,-7 4-144 0,-2 4-32 16,-3 3 0-16,-7 4 0 15,-5 2-512-15,-9 0-96 0,-6 3-32 0,0-2-8672 16,1 3-1744-16</inkml:trace>
  <inkml:trace contextRef="#ctx0" brushRef="#br0" timeOffset="74559">25981 2174 19343 0,'-10'4'1728'0,"5"-3"-1392"0,1 0-336 0,2 0 0 16,2-1 0-16,0 0 0 0,0 0-160 0,0 0 160 16,0 0-736-16,0 0-32 0,0 0-16 0,0 0 0 15,0 0-1296-15,0 0-256 0,0 0-48 0,0 0-16 16,21 23 1680-16,-21-23 336 0,0 0 64 0,-2 0 0 0,1 0 1248 16,-3-1 240-16,2 1 48 0,-1-2 16 0,-2 1 496 0,1 0 112 15,-2 1 16-15,1-2 0 0,-3 1-528 16,-1 0-112-16,-1 0 0 0,-1-2-16 0,0 1-672 0,0-2-128 15,-2 1-16-15,1 1-16 0,0-1-368 0,-1 0 0 16,0 1 0-16,1 1 0 0,-3 0-128 0,3 0 128 16,-1 1-128-16,-1 0 128 0,2 1-208 0,0-1 32 15,-1 0 16-15,1 1 0 0,0-1 32 0,1 0 0 16,-1 0 0-16,1 0 0 0,1-1 128 0,-1 1 0 16,1-1 0-16,0 1 0 0,-1 0 0 0,0 0-128 15,0 0 128-15,-1 1 0 0,1 0 0 0,0 0 0 16,0 3 0-16,1-1 0 0,2-1 0 0,0 2 0 15,3 0 0-15,0-1 0 0,4 0 0 0,1 2 0 0,0-5 0 16,0 0 0 0,0 0-416-16,11 19 0 0,-11-19 0 0,0 0 0 0,21 24 208 0,-21-24 32 0,0 0 16 15,29 33 0-15,-29-33 160 0,21 26 0 0,-21-26 160 16,19 27-160-16,-19-27 256 0,16 35-32 0,-8-15-16 0,-2 2 0 16,-2-1 112-16,-1 2 32 0,1 2 0 0,-3 3 0 15,-1 1 32-15,0 3 0 0,-2 4 0 0,-1 2 0 16,1 0-128-16,-1 4 0 0,-2-1-16 0,2 0 0 15,1-1-240-15,1-3 0 0,3-2 0 0,1-6-10736 16</inkml:trace>
  <inkml:trace contextRef="#ctx0" brushRef="#br0" timeOffset="75450.05">26655 1435 12895 0,'0'0'1152'0,"0"0"-928"0,0 0-224 0,0 0 0 15,0 0 256-15,0 0 0 0,30 33 0 0,-30-33 0 16,22 33-256-16,-22-33-208 0,21 48 32 0,-15-22 16 16,1 1 480-16,-1-1 112 0,0 4 16 0,3-2 0 15,-1-3 560-15,1 3 112 0,3 1 32 0,1-1 0 16,-13-28-256-16,29 56-64 0,-29-56 0 0,31 46 0 0,-31-46-640 0,30 39-192 15,-30-39 0-15,28 31 0 16,-28-31-272-16,0 0-128 0,36 38-32 0,-36-38 0 16,0 0-960-16,0 0-192 0,0 0-32 0,36 28-5872 15</inkml:trace>
  <inkml:trace contextRef="#ctx0" brushRef="#br0" timeOffset="75791.17">27058 1477 10127 0,'-18'14'896'0,"6"-4"-704"0,2-3-192 0,4 1 0 15,4-4 3072-15,2 0 592 0,-1 0 112 0,-1 5 32 32,-4 6-5472-32,-3 5-1104 0,-1 5-224 0,-3-2-32 0,-3-1 2368 0,-1-2 464 0,0-1 192 0,-2-1 0 15,-1 0-208-15,-2 0 80 0,2 0 128 0,-2 1-208 16,2 0 2192-16,-1 1 448 0,1 3 96 0,1 0 16 16,1 0 144-16,1-1 16 0,0 2 16 0,2-1 32 15,0 1-1792-15,1-2-384 0,0 1-64 0,1-1 0 16,1-1-704-16,1 0-128 0,3-5-16 0,0-2 16 15,1-2-1136-15,3-3-224 0</inkml:trace>
  <inkml:trace contextRef="#ctx0" brushRef="#br0" timeOffset="76074.17">26588 1746 30399 0,'-18'10'2704'0,"7"-4"-2160"0,3 0-544 0,4-2 0 0,4-2 192 0,1 1-64 0,2 0 0 0,1 1-128 16,-4-4 304-16,0 0-48 0,30 29-16 0,-30-29 0 31,0 0-2080-31,50 21-400 0,-50-21-96 0,0 0-16 15,66 11 720-15,-66-11 144 0,56 3 16 0,-56-3 16 0,62-4 1280 0,-62 4 176 0,65-9 192 0,-65 9-32 16,67-14 528-16,-67 14 96 0,65-16 32 0,-65 16 0 16,68-22-816-16,-68 22 0 0</inkml:trace>
  <inkml:trace contextRef="#ctx0" brushRef="#br0" timeOffset="76474.48">27607 1568 22111 0,'-4'8'976'0,"0"-3"208"0,3 0-944 0,2-1-240 16,-1-4 0-16,0 0 0 16,0 0-592-16,0 0-176 0,0 0-16 0,0 0-16 15,27 32-2192-15,-28-22-432 0,-5 3-96 0,-1 0 0 0,-5 1 2624 0,-1 1 544 16,0 3 96-16,-2 0 32 0,3 1 2864 0,0-2 576 0,0 2 112 0,2-1 32 16,-1 5-80-16,2-3-16 0,0-1 0 0,0 1 0 15,1-3-1536-15,-1 0-320 0,0 1-64 0,0 2-16 16,1-2-768-16,0 1-160 0,1 0-16 15,1-2-16-15,1-2-368 0,0 2 0 0,0 0-160 0,0-1 160 16,0 3-240-16,2-4 64 0,-2 4 16 0,1-2 0 31,1-1-240-31,-2 0-48 0,3 0-16 0,-2-3 0 0,2 0-608 16,-1-1-112-16,1-2-32 0,-1-1-7840 0,1-3-1568 0</inkml:trace>
  <inkml:trace contextRef="#ctx0" brushRef="#br0" timeOffset="76849.92">27537 1477 23951 0,'0'0'1056'0,"0"0"224"0,0 0-1024 0,0 0-256 15,0 0 0-15,0 0 0 0,46 1 0 0,-46-1-272 16,0 0 48-16,70 4 16 16,-70-4-2048-16,63 7-416 0,-63-7-80 0,51 12 0 15,-51-12 1824-15,0 0 368 0,58 23 80 0,-58-23 16 0,0 0 1120 0,54 31 240 16,-54-31 32-16,0 0 16 0,53 37 192 0,-53-37 32 16,31 32 16-16,-31-32 0 0,27 33-800 0,-27-33-176 0,18 30-16 0,-18-30-16 15,9 27-176-15,-9-27 0 0,-1 23 0 0,-4-13 0 16,-2 0-160-16,-3-2 160 0,-2-1 0 0,-2-1-144 15,-2-1 144-15,-3-1 0 0,-3 3 160 0,-2-4-160 16,0 2 496-16,-4-3 0 0,-3-1 0 0,-5-1 0 16,-2-2-352-16,-3-2-144 0,-3 0 128 0,1-1-128 15,0-3 0-15,4-2 0 0,4-3 0 0,3-2-9696 16</inkml:trace>
  <inkml:trace contextRef="#ctx0" brushRef="#br0" timeOffset="85133.11">5925 10196 9215 0,'-4'-1'816'15,"3"0"-656"-15,1 1-160 0,1-1 0 16,2 1 624-16,-2 0 80 0,1-1 32 0,0-1 0 0,2-2-608 0,-2 1-128 16,1 2 0-16,-3 0 0 0,1 1 0 0,-2 0-160 15,-1 0 160-15,0 1-192 0,-2 0 704 0,0 2 128 16,1 0 16-16,-2 0 16 0,1-1 96 0,-1 3 0 16,2-1 16-16,-2-2 0 0,2 4-432 0,-2-3-96 15,2 1 0-15,-1 2-16 0,0-1-240 0,1-2 0 16,-1 4-144-16,0-4 144 0,1 5-352 0,2-4 32 15,-2 4 0-15,1-2 0 0,0 2 320 0,1 1 128 16,0-2 0-16,0 3 0 0,0 2 512 0,-2-1 112 16,2 0 16-16,0 1 0 0,0 0-48 0,1-12 0 15,-1 26 0-15,0-14 0 0,0 1-224 0,0 0-48 16,-1 0-16-16,1 2 0 0,0-2-144 0,-1 2-32 16,1-1 0-16,-3 0 0 0,2 0-96 0,-1 2-32 0,-2-3 0 15,0 2 0-15,0-2 352 0,0 3 64 0,-1-1 16 16,1 0 0-16,0-1 176 0,2 0 32 0,-2-2 16 0,1-1 0 15,1 2-144-15,-2-2-16 0,2 0-16 16,-1 0 0-16,2-1-352 0,0 0-80 0,0-1-16 0,-1 0 0 16,1 2-160-16,0-3 0 0,0 0 0 0,0 1 0 15,2-9 0-15,-3 15 0 0,3-15 0 0,-3 15 0 16,3-15-128-16,-3 10 128 0,1-3 0 0,1-2 0 16,1-5 0-16,0 0 0 0,0 26 0 0,0-26 0 15,0 0 0-15,3 26 0 0,-3-26 0 0,0 0 128 16,0 0 16-16,7 32 0 0,-7-32 0 0,0 0 0 15,0 0-144-15,0 0 0 0,19 34 0 0,-19-34 0 16,0 0 0-16,0 0 0 0,0 0 0 0,0 0 0 0,29 41 192 0,-29-41-64 16,0 0 0-16,0 0 0 0,0 0 192 0,0 0 48 15,27 32 0-15,-27-32 0 0,0 0-144 0,0 0-32 16,0 0 0-16,0 0 0 0,0 0-192 0,0 0 0 16,48 22 0-16,-48-22 0 0,0 0 0 0,0 0 0 15,0 0 0-15,0 0 0 0,52-1 0 0,-52 1 0 16,0 0 0-16,0 0 0 0,45-6 0 0,-45 6 0 15,0 0 0-15,37-5 0 0,-37 5 0 0,0 0 0 16,0 0 128-16,51 0-128 0,-51 0 192 0,0 0-64 16,0 0-128-16,52 0 192 0,-52 0-64 0,0 0-128 15,41 0 176-15,-41 0-176 0,0 0 0 0,44 0 0 16,-44 0 0-16,0 0 0 0,42-3 144 0,-42 3-144 16,0 0 0-16,41-9 144 0,-41 9 0 0,0 0 0 15,45-10 0-15,-45 10 0 0,0 0 16 0,42-10 0 16,-42 10 0-16,0 0 0 0,0 0-32 0,53-4 0 15,-53 4 0-15,0 0 0 0,0 0-128 0,51 1 128 0,-51-1-128 0,0 0 128 16,0 0-128-16,53 6 0 0,-53-6 0 0,0 0 0 16,0 0 0-16,58 7 128 0,-58-7-128 0,0 0 0 15,0 0 224-15,55 5-32 0,-55-5-16 0,0 0 0 16,44 0 16-16,-44 0 0 0,0 0 0 0,47-4 0 16,-47 4-192-16,0 0 192 0,49-5-192 0,-49 5 192 15,0 0-192-15,51-4 0 0,-51 4 144 0,0 0-144 16,48-2 0-16,-48 2 0 0,0 0 0 0,50 0 0 15,-50 0 0-15,0 0 0 0,51 2 0 0,-51-2 128 16,0 0-128-16,53 1 0 0,-53-1 0 0,0 0 0 16,54-1 0-16,-54 1 0 0,0 0 0 0,50-5 0 15,-50 5 0-15,0 0 128 0,46-1-128 0,-46 1 0 0,0 0 128 16,44 0-128-16,-44 0 160 0,0 0-160 0,45 0 144 0,-45 0-144 16,0 0 128-16,0 0-128 0,56 4 0 0,-56-4 128 15,0 0-128-15,0 0 0 0,52 6 0 0,-52-6 0 16,0 0 0-16,0 0 0 0,55-1 0 0,-55 1 0 15,0 0 0-15,43-8 0 0,-43 8 0 0,0 0 0 16,43-7 0-16,-43 7 0 0,0 0 0 0,39-8 0 16,-39 8 0-16,0 0 0 0,40-6 0 0,-40 6 128 15,0 0-128-15,0 0 0 0,47 4 0 0,-47-4 128 16,0 0-128-16,0 0 0 0,0 0 0 0,52 5 0 16,-52-5 0-16,0 0 0 0,0 0 0 0,0 0 0 15,55 6 0-15,-55-6 0 0,0 0 0 0,0 0 0 16,54 1 0-16,-54-1 0 0,0 0 0 0,42-1 0 0,-42 1 0 15,0 0 0-15,0 0 144 0,50 2-144 0,-50-2 160 0,0 0-160 16,0 0 128-16,44 2-128 0,-44-2 0 0,0 0 0 16,0 0 0-16,0 0 0 0,48 1 0 0,-48-1 0 15,0 0 0-15,0 0 0 0,39 0 0 0,-39 0 0 16,0 0 0-16,0 0 0 0,0 0 0 0,39-1 0 16,-39 1 0-16,0 0 0 0,0 0 0 0,0 0 0 15,0 0 128-15,0 0-128 0,0 0 0 0,43-3 0 16,-43 3 128-16,0 0-128 0,0 0 0 0,0 0 144 15,0 0-144-15,38-8 0 0,-38 8 0 0,0 0 0 16,0 0 0-16,0 0 0 0,0 0 0 0,32-10 0 16,-32 10 0-16,0 0 0 0,0 0 0 0,0 0 0 15,0 0 0-15,0 0 0 0,0 0 0 0,19-11 0 16,-18 10 0-16,-1-1 0 0,1 0 0 0,0-1 0 16,0 0 0-16,0-1 0 0,0 3 0 0,-1-2 0 0,0-2 0 0,0 2 0 15,0 0 0-15,0-1 0 0,-1 0 0 0,0 2 0 16,0-2 0-16,0 1 0 0,-1 0 0 0,-1 0 0 15,1 0 0-15,-1-3 0 0,1 4 0 0,-2-2 0 16,2-2 0-16,-1 2 0 0,-1-2 0 0,2 2 0 16,1-2 0-16,-1 1 0 0,1-1 0 0,-2-1 0 15,1-2 0-15,0 2 0 0,1-1 0 0,0-2 0 16,1 3 0-16,-1-2 0 0,-1-1 0 0,1-1 0 16,1 0 0-16,-1 0 0 0,1 2 0 0,0-3 0 15,-1 1 0-15,0 0 0 0,0 0 0 0,-1-1 0 16,1-1 0-16,-2 2 0 0,1 0 0 0,-1 0 0 15,-1 0 0-15,0-2 0 0,-1 2 0 0,1 0 0 16,0 1 0-16,-2 0 0 0,1 0-160 0,0 0 160 0,0 0 0 16,1 1-144-16,0 1 144 0,-1-1 0 0,2 0 0 0,-1 2 0 15,2-2 0-15,-1 0 0 0,1 2 0 0,-1-1-128 16,1-1 128-16,0 4 0 0,1-3 0 0,-2-1 0 16,2 3 0-16,0-3-128 0,1 3 128 0,0-2 0 15,0-1 0-15,0 0-160 0,0 2 160 0,0-2 0 16,0 0 0-16,0 3-128 0,-1-3 128 0,1-1 0 15,-1 3 0-15,1-1 0 0,-1 1 0 0,0 1 0 16,1-1 0-16,-1 3 0 0,0-4 0 0,-1 3 0 16,1 1 0-16,1-3 0 0,0 3 0 0,0-3 0 15,1 3 0-15,2-4-192 0,-2 2 192 0,1-1-160 16,-1-1-304-16,0 1-64 0,0-2-16 0,0 3 0 16,-1 0-80-16,-1-2-16 0,-1 4 0 0,0-2 0 0,0 0 224 0,-2 2 32 15,1-3 16-15,0 4 0 0,-1-2 208 0,1 1 160 16,-2 2-208-16,1-2 80 0,0 0 128 0,-2 2 0 15,0 1 0-15,0 1 0 0,-1-2 144 0,-1 2-144 16,0 0 192-16,-1 2-192 0,-1-2 144 0,0 2-144 16,-1 2 0-16,-2-2 144 0,1 2-144 0,-2-3 0 15,0 1 0-15,-1 2 0 0,1-2-320 0,-2 0 0 16,0-1 0-16,0-1 0 0,-2 0 0 0,-1 0 16 16,1 1 0-16,-1 0 0 0,0 0 144 0,-1 2 32 15,-1-1 0-15,0 0 0 0,-2 0 128 0,0 1 0 16,0 2 0-16,-1-1 128 0,-1 0 32 0,0 2 16 15,-1-3 0-15,-1 2 0 0,-1 1-176 0,2-4 0 0,-1 3 0 16,0-2 128-16,2 0-384 0,0 3-96 0,0-1-16 16,1-2 0-1,1 2-176-15,0-1-32 0,1 2-16 0,-2-2 0 0,3-1 224 0,-3 3 48 0,1-3 16 0,-1-1 0 16,-1 2 304-16,0-1 0 0,0-2-128 0,0 0 128 16,3-1 0-16,2-1 0 0,0 1 0 0,0-1 144 15,1 0 16-15,-3 1 0 0,5 0 0 0,-2 0 0 16,0 0-160-16,1 1 0 0,-1 0 0 0,0 0 0 15,1 1 0-15,-1 0 0 0,1-2 0 0,1 1 0 16,0-1 0-16,-2 0 0 0,0 0 0 0,0 0 0 16,-3-1-176-16,2-1-112 0,2 1-32 0,-2-1 0 15,1 1 0-15,-1 0-16 0,0-1 0 0,0 2 0 16,2 0 336-16,0 0 0 0,-1 0 160 0,1 0-160 16,-1 0 528-16,0 2 0 0,0-2 0 0,0 1 0 0,1-1-128 15,-1 0-16-15,1-1-16 0,-1-2 0 0,0 1-112 0,-1 0-32 16,2-1 0-16,-2-2 0 0,-1 2-16 0,1-1 0 15,1-2 0-15,0 3 0 0,1-2-16 0,-1 0-16 16,1 0 0-16,1-2 0 0,-1 4 0 0,2-1 0 16,-3-1 0-16,1 2 0 0,0 1 32 0,-1-3 16 15,0 3 0-15,0 1 0 0,1 1-48 0,-1-2-16 16,0 0 0-16,1 1 0 0,1 1-160 0,-3 0 0 16,-2 0 0-16,0 1 0 15,-1 2-1216-15,-1-2-128 0</inkml:trace>
  <inkml:trace contextRef="#ctx0" brushRef="#br0" timeOffset="95244.4">5820 11049 6447 0,'-2'2'576'16,"0"-1"-576"-16,2 1 0 0,0-2 0 0,0 2 128 0,-1-1-128 16,0 2 0-16,-1-1 0 0,0 6-240 0,-2-3-96 15,1 3-32-15,-1-4 0 16,-1 2-256-16,2-2-48 0,-1-1-16 0,0 3 0 0,0-4 304 0,-2-1 48 16,2 2 16-16,-3-2 0 0,1 2 1120 0,1-2 224 15,0 1 64-15,-2 1 0 0,0-1 512 0,0 2 128 16,0 0 0-16,2-2 16 0,-1 1-256 0,4 3-48 15,0-3-16-15,1-1 0 0,1-2-464 0,0 0-112 16,0 0-16-16,0 0 0 0,0 0-464 0,0 0-112 16,24 36 0-16,-24-36-16 0,0 0-240 0,0 0 128 15,0 0-128-15,27 40 0 0,-27-40 320 0,0 0-48 16,0 0 0-16,10 39 0 0,-10-39 160 0,-2 23 16 16,-2-10 16-16,1 0 0 0,-3 2 336 0,0 3 64 15,-1 0 16-15,-1-2 0 0,2 4 144 0,-1-2 48 16,1 0 0-16,1 1 0 0,0-1-320 0,1 0-64 0,0 0-16 15,1 0 0-15,3-18-512 0,-3 30-160 0,3-30 0 0,-3 25 0 16,3-25-192-16,-1 27-128 0,1-27-48 0,-1 25 0 31,1-25-32-31,0 22-16 0,0-22 0 0,-1 21 0 0,1-21 160 0,-1 23 48 0,1-23 0 0,-1 20 0 16,1-20 208-16,-1 19 0 0,1-19 0 0,-1 22 0 16,1-22 0-16,0 0 128 0,0 0-128 0,7 31 160 15,-7-31-160-15,0 0 0 0,0 0 0 0,0 0 0 16,47 18 0-16,-47-18-272 0,0 0 64 0,47-2 16 15,-47 2 192-15,0 0 0 0,52-9 0 0,-52 9-144 16,37-10 400-16,-37 10 64 0,37-8 32 0,-37 8 0 0,43-11-112 16,-43 11-32-16,42-9 0 0,-42 9 0 0,44-8-208 15,-44 8 0-15,44-4 128 0,-44 4-128 0,44-3 0 0,-44 3 0 16,44 0 0-16,-44 0 0 0,42 0 0 0,-42 0 0 16,41 0 128-16,-41 0-128 0,0 0 192 0,61 4 0 15,-61-4 0-15,47 4 0 0,-47-4 48 0,44 5 0 16,-44-5 0-16,51 3 0 0,-51-3 32 0,58 3 16 15,-58-3 0-15,63 3 0 0,-63-3 0 0,62 0 0 16,-62 0 0-16,60 0 0 0,-60 0-32 0,57-3 0 16,-57 3 0-16,57-2 0 0,-57 2-128 0,59-1-128 15,-59 1 192-15,57-1-192 0,-57 1 128 0,58 0-128 16,-58 0 0-16,56 1 0 0,-56-1 0 0,49 0 0 16,-49 0 0-16,44 7 0 0,-44-7 0 0,0 0 0 15,57 9 0-15,-57-9 0 0,0 0 0 0,53 9 0 16,-53-9 0-16,0 0 0 0,54 12 0 0,-54-12 0 0,0 0 0 0,53 7 0 15,-53-7 0-15,0 0 0 0,62 1 0 0,-62-1 0 16,43-3 0-16,-43 3 0 0,44-4 0 0,-44 4 0 16,39-2 0-16,-39 2 0 0,0 0 0 0,53-2 0 15,-53 2 0-15,0 0 0 0,54 0 0 0,-54 0 0 16,0 0 0-16,55-2 0 0,-55 2 0 0,0 0-144 16,53-1 144-16,-53 1 0 0,0 0 0 0,52-4 0 15,-52 4 0-15,0 0 0 0,44-4 0 0,-44 4 0 16,0 0 0-16,38-5 0 0,-38 5 0 0,0 0 0 15,0 0 0-15,44-6 0 0,-44 6 0 0,0 0 0 16,35-6 0-16,-35 6 0 0,0 0 0 0,39-8 0 16,-39 8 0-16,0 0 0 0,37-9 0 0,-37 9 0 0,0 0 0 0,40-7-192 15,-40 7 192-15,0 0-192 0,44-5 192 0,-44 5 0 16,0 0-144-16,0 0 144 0,47 0 0 0,-47 0 0 16,0 0-144-16,0 0 144 0,0 0 0 0,0 0 0 15,0 0 0-15,43 3 0 0,-43-3 0 0,0 0 0 16,0 0 0-16,0 0 0 0,0 0 128 0,0 0-128 15,0 0 0-15,0 0 0 0,0 0 0 0,0 0 128 16,0 0-128-16,0 0 0 0,0 0 0 0,4-10 0 16,-6 4 0-16,-1 2 0 0,1-3 0 0,0 3 0 15,1-5 0-15,0-2 0 0,1-1 240 0,0-1-48 16,0 0-16-16,0-3 0 0,1-1 32 0,1 1 16 16,0-5 0-16,0 1 0 0,0-2 32 0,-2 0 0 15,1-3 0-15,1 2 0 0,-1-2-64 0,-1 2-16 16,1-2 0-16,-1 2 0 0,1 0-176 0,0-1 0 0,0 1 0 15,1-2 0-15,-1 2 0 0,0-1 0 0,0 1 0 0,-1-1 0 16,1 3 0-16,-1 0 0 0,-1 0 0 0,-1 3 0 16,1 0-128-16,-3 1 128 0,0 0 0 0,0 3 0 15,0 0 0-15,-1 2 0 0,1 1 0 0,0-1 0 16,-1 1 0-16,1-1 160 0,0 2-32 0,0 1-128 16,0 2 176-16,0-3-176 0,1 3 160 0,-1-1-160 15,0 1 0-15,-2 3 0 0,2 0 0 0,-3-2 0 16,0 4 0-16,0-1 0 0,-1 2-144 0,-1 1 144 15,0 0 0-15,-2 1 0 0,0 2 0 0,-2-2 0 16,2 0 0-16,-1 1 0 0,-2 2 0 0,0-2 0 16,-2-1 0-16,1 0 0 0,-1 0 0 0,-1 1 0 15,-2 2 0-15,-2-3 0 0,2 1-128 0,-2 0 128 16,1-2 0-16,-1 1 0 0,-2 0 0 0,2-1 0 0,0 0 0 0,0-2 0 16,1 2 0-16,0-2 0 0,0 0 0 0,-1-3 0 15,2 2 0-15,-1-1 0 16,-1-1-448-16,-1 2 16 0,0-2 0 0,-2 0 0 15,0 2-240-15,-2-1-48 0,0-1-16 0,-2 3 0 16,0-1-176-16,-1-2-48 0,0 3 0 0,-1 0 0 16,3 2 128-16,-2-1 0 0,-1 1 16 0,-1 0 0 15,0 1 304-15,-3 0 64 0,0 2 16 0,-2 3 0 0,0-3 432 0,-3 5 144 16,-2-1 0-16,0 2 0 0,2 0 112 0,1-3 32 16,0 2 0-16,1 2 0 0,0-3-288 0,0 2 160 15,-1 2-160-15,-2-2 128 0,-2 2-128 0,-2-1 0 16,0-1 0-16,1 0 0 0,3 1 0 0,0-4 128 15,0 3-128-15,-1-4 0 0,1 1 384 0,-2-3-16 0,-3 4 0 16,-1-4 0-16,2 3-32 0,-1-4 0 0,3 1 0 16,1 3 0-16,0-2-336 0,1 1 0 0,-2 2 0 0,-3-2 0 15,-2 2 0-15,-2-3 128 0,0 2-128 0,1-2 0 32,1 0-928-32,0 2-256 0</inkml:trace>
  <inkml:trace contextRef="#ctx0" brushRef="#br0" timeOffset="104204.62">6007 12937 19343 0,'-5'0'1728'0,"0"0"-1392"16,4 0-336-16,1 0 0 0,0-2 1152 0,0 1 144 0,-2 0 48 16,0 0 0-16,-1-1-576 0,2-2-128 0,1 0 0 0,1 1-16 15,-1 3-624-15,0 0 0 0,0 0 0 0,0 0 0 16,0 0 0-16,0 0 0 0,0 0-144 0,0 0 144 15,0 0 0-15,0 0 0 0,0 0 128 0,0 0-128 16,0 0 688-16,16 34 48 0,-16-34 16 0,0 0 0 16,6 32 80-16,-6-32 0 0,9 32 16 0,-9-32 0 15,12 35-352-15,-12-35-80 0,14 40-16 0,-14-40 0 16,15 47-272-16,-15-47-128 0,16 55 128 0,-16-55-128 16,17 58 0-16,-9-29 0 0,-8-29 0 0,18 58 0 15,-18-58-208-15,21 54 80 0,-21-54 128 0,19 49-208 16,-19-49-288-16,20 44-48 0,-20-44-16 0,20 49 0 15,-20-49-272-15,17 47-64 0,-17-47-16 0,17 44 0 16,-17-44 336-16,12 40 64 0,-12-40 0 0,11 35 16 16,-11-35-112-16,0 0-32 0,16 33 0 0,-16-33-6704 15,0 0-1344-15</inkml:trace>
  <inkml:trace contextRef="#ctx0" brushRef="#br0" timeOffset="104573.78">6439 13034 23951 0,'-3'4'1056'0,"0"-2"224"0,-1 4-1024 0,4-6-256 0,-3 5 0 0,3-5 0 15,0 0 832-15,-2 12 96 0,-2-2 32 0,1 4 0 16,-2 0-608-16,-1 3-112 0,0 0-32 0,-2 0 0 16,-1 2-208-16,-1-3 0 0,-1 4-144 0,-2-3 144 15,-1 3 0-15,-1-1 0 0,-1 0 0 0,-1 1 0 16,1-3 352-16,-1 2 64 0,0-1 16 0,-2 1 0 16,1 0 272-16,-1 1 64 0,-1-2 16 0,0 0 0 15,-1 1 16-15,0-2 0 0,0 5 0 0,-1-1 0 16,1-3-480-16,0 3-80 0,-1 0-32 0,0-2 0 15,1 1-672-15,1-4-144 0,1-2-32 16,1 2 0-16,2-4-1552 0,1-3-320 0,4 1-64 0,2-2-9808 16</inkml:trace>
  <inkml:trace contextRef="#ctx0" brushRef="#br0" timeOffset="105274.57">5871 13479 13823 0,'-3'-3'1216'0,"-1"2"-960"15,4 1-256-15,0 0 0 0,-2-1 656 0,2 1 96 16,-2-4 16-16,-1-3 0 0,-2 2-256 0,2-2-64 16,0 1 0-16,0-1 0 0,2 4 0 0,1 3-16 15,-2-7 0-15,2 7 0 0,0 0 144 0,0 0 16 16,0 0 16-16,0 0 0 0,0 0 16 0,0 0 0 0,0 0 0 0,0 0 0 15,35-14 128-15,-35 14 16 0,0 0 16 0,42-15 0 16,-42 15 48-16,39-13 0 0,-39 13 0 0,45-11 0 16,-45 11-384-16,51-12-80 0,-51 12-16 0,59-9 0 15,-59 9-32-15,66-12-16 0,-66 12 0 0,61-6 0 16,-61 6-96-16,55-8-16 0,-55 8 0 0,52-5 0 16,-52 5-336-16,51-2-80 0,-51 2-16 0,49 5 0 15,-49-5-1424 1,50 2-272-16,-50-2-64 0,57 2-10288 0</inkml:trace>
  <inkml:trace contextRef="#ctx0" brushRef="#br0" timeOffset="105988.26">7038 13116 10127 0,'-8'8'896'0,"1"-5"-704"15,0 4-192-15,3-4 0 0,4-3 2672 0,0 0 496 0,-6 9 96 0,3-3 32 16,-3 6-1760-16,0 5-336 0,0-1-80 0,-1 4-16 16,2-1-768-16,-1 3-144 0,2-1-48 0,-3 0 0 15,1-2 128-15,0 3 32 0,0 1 0 0,0 0 0 16,0 2 144-16,-1 0 16 0,0 1 16 0,0 3 0 16,-1-1 112-16,0 3 32 0,-1 5 0 0,-1 4 0 15,0 0-16-15,1 4 0 0,0-2 0 0,-2 3 0 16,3-3-128-16,-3 3-32 0,2 2 0 0,-1 0 0 15,1-2-256-15,1-3-64 0,0 0-128 0,2-5 192 16,0-7-192-16,1-5 0 0,0-2 0 0,5-23 0 16,-9 33-240-16,9-33 16 0,-8 25 0 0,8-25 0 15,0 0-896-15,-7 11-176 0,7-11-48 0,0 0 0 16,0-13-1040-16,1 0-224 0,0-5-32 0,1-6-16 16,1-2-448-16,1-6-96 0,-1-1 0 0,0-4-16 15,1-1 1488-15,0 0 320 0,2-1 48 0,-1-4 16 0,3-1 1184 0,-1-4 160 16,2-1 192-16,-1-5-32 0,2 1 992 0,-1-4 208 15,1 4 48-15,1 0 0 0,1 2-320 0,1 0-48 16,3 1-16-16,1 1 0 0,3 4-400 0,1 3-96 16,1 1-16-16,1 8 0 0,0 5-192 0,0 6-64 15,-1 5 0-15,-22 17 0 0,42-22 224 0,-42 22 32 16,37-13 16-16,-37 13 0 0,0 0 624 0,47-2 112 16,-47 2 16-16,0 0 16 0,46 24 48 0,-46-24 0 15,31 28 0-15,-31-28 0 0,29 42-528 0,-29-42-112 16,22 46 0-16,-22-46-16 0,18 54-112 0,-12-26-32 0,-3 2 0 0,-1-2 0 15,-2 2-32-15,-1-2 0 0,-3-2 0 0,-1-4 0 16,-3 0-128-16,0-5-48 0,-4 1 0 16,-1-3 0-16,-2-2-160 0,-2-3-48 0,-5-2 0 0,-2-2 0 31,-3-4-528-31,-2-3-112 0,-1-2-32 0,-2 0 0 16,-3-1-1376-16,-1 0-288 0,3-2-48 0,-2 1-10352 0</inkml:trace>
  <inkml:trace contextRef="#ctx0" brushRef="#br0" timeOffset="106545.14">7570 13562 23951 0,'-8'3'1056'0,"1"-3"224"0,7 0-1024 0,-10 0-256 0,10 0 0 0,0 0 0 16,-7 0 784-16,2-3 112 0,-4 2 0 0,-3 0 16 16,-2 1-912-16,1-1 0 0,-1 1 0 0,2 0-224 31,1 2-592-31,0-1-112 0,1 4-32 0,1-3 0 16,1 0 64-16,1 0 16 0,3 4 0 0,-1-2 0 0,1 0 624 0,1 3 112 0,3-7 144 0,-4 11-208 15,4-11 992-15,0 0 208 0,1 22 32 0,-1-22 16 16,0 0 240-16,0 0 64 0,22 30 0 0,-22-30 0 15,0 0-416-15,0 0-80 0,53 17-16 0,-53-17 0 16,0 0-336-16,52-9-80 0,-52 9-16 0,32-15 0 16,-32 15-256-16,27-19-144 0,-27 19 160 0,21-17-160 15,-21 17 128-15,16-20-128 0,-16 20 0 0,8-21 144 0,-8 21-144 16,2-16 0-16,-2 16 0 0,-3-19 0 0,0 12-128 16,1-1-64-16,-3-2-16 0,1 5 0 0,-2-3 208 15,0 3-176-15,0 0 176 0,-1 1-160 0,1 3 160 0,-1 1-160 16,-1 1 160-16,0 2-160 15,2 3-592-15,-1-1-112 0,7-5-32 0,-10 17-8016 16,10-17-1616-16</inkml:trace>
  <inkml:trace contextRef="#ctx0" brushRef="#br0" timeOffset="107383.18">8102 13204 17503 0,'0'0'1552'0,"4"-9"-1232"0,-4 9-320 0,0 0 0 16,6-10 1088-16,-6 10 176 0,10-12 16 0,-2 0 16 15,3-5-256-15,0-2-48 0,0 4-16 0,-3 1 0 16,0 0-656-16,-2 2-128 0,-2 2-16 0,-1 0-16 16,0 1-160-16,-2 2 0 0,0 1-160 0,-2 1 160 15,1 0 0-15,-1 1 0 0,0 1 176 0,-2-1-48 16,2 1 528-16,-1 3 112 0,0 0 32 0,2 0 0 0,-5 3 128 0,5-3 32 16,0 0 0-16,-5 16 0 0,5-16-416 0,-5 17-80 15,5-17-16-15,-1 28 0 0,1-28-256 0,1 34-64 16,-1-34-128-16,5 41 192 0,-5-41-192 0,7 48 0 15,-7-48 0-15,15 54 0 0,-7-22 0 0,-8-32 0 16,19 57 128-16,-19-57-128 0,20 56 240 0,-20-56 0 16,24 58 0-16,-24-58 0 0,26 57-240 0,-26-57 0 15,27 54 0-15,-27-54 0 0,27 49 0 0,-27-49 0 16,25 44 0-16,-25-44 0 16,23 38-512-16,-23-38-80 0,0 0-32 0,24 37-9552 15,-24-37-1920-15</inkml:trace>
  <inkml:trace contextRef="#ctx0" brushRef="#br0" timeOffset="107682.13">8595 12954 21183 0,'-9'12'1888'0,"3"-3"-1504"0,6-9-384 0,-10 17 0 16,10-17 3136-16,0 0 576 0,-7 20 96 0,7-20 32 15,-12 37-2368-15,-1-7-480 0,0 7-96 0,-3 0 0 16,-3 1-1216-16,-2-4-256 0,-2 2-32 0,-4-1-16 16,-2-2-1248-16,-3-4-256 0,-4 0-48 0,0-2-16 15,-1 0 16-15,1 3 16 0,-1-1 0 0,1 4 0 0,1 2 3184 16,3-1 640-16,1 2 128 0,2 1 32 0,1 2 944 0,2-2 192 15,2 0 48-15,1-3 0 0,1-1-1904 0,3-2-368 16</inkml:trace>
  <inkml:trace contextRef="#ctx0" brushRef="#br0" timeOffset="127632.4">5775 12684 13823 0,'-20'12'1216'0,"3"-4"-960"0,2 2-256 0,4-5 0 15,4 0 2352-15,1-3 416 0,0 2 96 0,-8 4 16 16,-6 3-2144-16,-3 1-416 0,-1 1-96 0,4-3-16 31,5 0-1040-31,0-3-224 0,2 3-32 0,-1 0-16 16,2 3-128-16,0 0-32 0,-2 0 0 0,1 5 0 0,0 0 816 0,-2 4 144 0,2 1 48 0,-1 1 0 15,3 1 1152-15,-1 3 256 0,2 4 32 0,2 3 16 16,1 3 48-16,1 3 16 0,1 5 0 0,2 4 0 16,2 5-752-16,1-2-160 0,2 5-32 0,3-1 0 0,3 1-320 0,2 5 0 15,4 2-160-15,-1 6 160 0,0-1-272 0,4 4 48 16,0 2 16-16,1 2 0 16,1-4-560-16,1 0-96 0,2-1-32 0,3-4-5792 15,4-6-1168-15</inkml:trace>
  <inkml:trace contextRef="#ctx0" brushRef="#br0" timeOffset="128277.27">7227 12627 20271 0,'0'0'1792'0,"-9"12"-1424"16,9-12-368-16,0 0 0 0,0 0 1264 0,0 0 176 15,-1 22 32-15,1-22 16 0,1 31-1120 0,3-11-240 16,-4-20-128-16,12 38 160 16,-12-38-544-16,17 36-128 0,-17-36 0 0,20 37-16 15,-20-37-176-15,20 43-48 0,-10-22 0 0,0 4 0 0,0 4 752 0,0-3 256 0,-1 7 0 0,-1 1 0 16,-3 5 960-16,-3 7 192 0,-4 6 48 0,-4 6 0 16,-8 4-176-16,-3 2-48 0,-2 4 0 0,-7 4 0 15,-6 6-1040-15,-6 4-192 0,-3 3 0 0,-6 0-9472 16,-4-2-1824-16</inkml:trace>
  <inkml:trace contextRef="#ctx0" brushRef="#br0" timeOffset="137590.56">24442 10213 11055 0,'0'0'976'0,"-10"4"-784"16,10-4-192-16,0 0 0 0,0 0 752 0,0 0 96 15,0 0 32-15,0 0 0 16,0 0-1040-16,0 0-208 0,0 0-32 0,0 0-16 16,2-15-400-16,-2 15-80 0,0-13 0 0,0 13-16 0,-5-15 912 0,5 15 320 15,-11-13 0-15,2 8 0 0,0 3 784 0,-1-4 160 16,-1 4 16-16,-1 0 16 0,-1 1 48 0,1-1 0 15,1-1 0-15,-2 1 0 0,2 1-448 0,0 0-96 16,1 0-16-16,-1 1 0 0,1-1-784 0,-1 1-304 16,2 0 16-16,-4 1 0 15,2 4-624-15,-2 1-128 0,-2 2-32 0,0 1 0 0,-2 2 752 0,1 3 160 16,1 0 32-16,-2 0 0 0,1 1 800 0,0 0 160 0,1 3 48 16,1-2 0-16,0 2 32 0,1 0 16 0,2 2 0 0,0-2 0 15,2 3-128-15,-1-2-32 0,2-1 0 0,-1 1 0 16,1 0-304-16,2 1-64 0,1-3-16 0,-1 5 0 15,2-3-384-15,4-19 128 0,-5 36-128 0,5-36 0 16,-2 38 128-16,2-38-128 0,1 38 128 0,-1-38-128 16,2 36 208-16,-2-36-32 0,6 36-16 0,-6-36 0 15,7 33 224-15,-7-33 32 0,8 33 16 0,-8-33 0 16,13 32 112-16,-13-32 32 0,18 26 0 0,-18-26 0 16,0 0-272-16,34 40-48 0,-34-40-16 0,28 24 0 15,-28-24-240-15,32 23 0 0,-32-23 128 0,33 26-128 16,-33-26 0-16,37 22 144 0,-37-22-144 0,38 22 128 15,-38-22 0-15,40 21-128 0,-40-21 192 0,40 21-64 0,-40-21 48 16,41 19 0-16,-41-19 0 0,44 20 0 16,-44-20-32-16,43 14 0 0,-43-14 0 0,45 14 0 0,-45-14 16 0,50 17 0 15,-50-17 0-15,55 16 0 0,-55-16 0 0,58 13 0 16,-58-13 0-16,59 11 0 0,-59-11-32 0,59 9 0 16,-59-9 0-16,58 8 0 0,-58-8-128 0,60 9 0 15,-60-9 144-15,56 11-144 0,-56-11 0 0,58 9 128 16,-58-9-128-16,61 9 0 0,-61-9 0 0,60 6 0 15,-60-6 0-15,57 1 0 0,-57-1 0 0,52-4 0 16,-52 4 0-16,53-9 0 0,-53 9 0 0,50-14 0 16,-50 14-144-16,51-22 144 0,-51 22-368 0,52-27 0 15,-52 27 0-15,50-27 0 0,-50 27-16 0,49-30 0 16,-49 30 0-16,42-37 0 0,-42 37 384 0,39-36 0 0,-39 36 0 0,35-38 0 16,-35 38 0-16,36-40 0 15,-19 19 0-15,-2-1 0 0,2-1 0 0,-3 1-176 0,-14 22 176 0,28-39-128 16,-15 18-64-16,-3 2-16 0,-10 19 0 0,15-38 0 15,-10 20 208-15,-3 0-144 0,-2 0 144 16,-1 3-128-16,-3-3 128 0,-1 2 0 0,-2 3 0 16,-2-3 0-16,-1 3 128 0,-1-3 64 0,0 3 16 0,-2-1 0 15,-1 2 192-15,0-2 48 0,0-1 0 0,0-1 0 16,0 1-208-16,-1 1-48 0,-1-1 0 0,-1-2 0 16,-1 3-192-16,-1 0 0 0,-3 0 0 0,-2-3 0 15,-3 2 0-15,1 2 0 0,1-1 0 0,-1-2 0 16,0 0 0-16,2 2 0 0,-1-1 0 0,2 2 0 15,-1 1 0-15,1-1 0 0,-2 3 0 0,0 1 0 16,-2 4-288-16,-4-1-96 0,-4 5-32 0,-3-1 0 16,-4 0-224-16,-3 2-64 0,-3 0 0 0,-1-1 0 15,2-1-928-15,-1-1-192 0</inkml:trace>
  <inkml:trace contextRef="#ctx0" brushRef="#br0" timeOffset="139024.44">24774 11035 6447 0,'0'0'576'0,"0"0"-576"0,0 0 0 0,0 0 0 16,0 0 1040-16,0 0 112 0,0 0 0 0,-4-13 16 16,4 13 128-16,0 0 32 0,-8-10 0 0,8 10 0 15,-12-1-288-15,6 0-48 0,-2 1-16 0,-1-1 0 16,0 1-272-16,0-1-64 0,0 1-16 0,0-1 0 16,0-2-272-16,0 2-48 0,0 0-16 0,0 0 0 15,-2 1-144-15,0-1-16 0,0 1-128 0,-3 0 192 16,1 1 64-16,-3-1 16 0,0 1 0 0,-1 0 0 15,0 3 112-15,-1-2 0 0,2 0 16 0,-4 0 0 16,1 2-96-16,0 0-32 0,0-1 0 0,0 0 0 16,0 1 208-16,0-2 32 0,0 2 16 0,0-1 0 0,-1 3-96 15,0-2-32-15,-2 5 0 0,1 0 0 0,-1 0-96 0,0 1-32 16,-3 1 0-16,2 0 0 0,-1 0 144 0,3 0 32 16,0 0 0-16,0-1 0 0,2 0-240 0,2 1-32 15,-1 0-16-15,3 0 0 0,2 0-160 0,0 2 0 16,0-3 0-16,2 0 128 0,0-2 0 0,-1 2 0 15,2 0 0-15,-1 1 0 0,-1-1-128 0,4-1 128 16,0 1-128-16,0 0 128 0,1 2 192 0,2 2 16 16,0 0 16-16,1 1 0 0,0-1 112 0,2 1 32 15,0 1 0-15,1 1 0 0,0-1-192 0,0 3-48 16,-1-1 0-16,2 2 0 0,0 1-16 0,-1-2-16 16,1 2 0-16,-1-2 0 0,1-1 32 0,0 1 0 15,0-1 0-15,1 1 0 0,0-4-128 0,1 2 0 16,0 1-128-16,-2-18 192 0,9 30 0 0,-9-30-16 0,13 30 0 15,-13-30 0-15,20 27 16 0,-20-27 0 0,25 26 0 16,-25-26 0-16,32 23-192 0,-32-23 192 0,39 21-192 0,-39-21 192 16,43 16-192-16,-43-16 0 0,46 15 0 0,-46-15 0 15,53 17 0-15,-53-17 0 0,56 16 0 0,-56-16 0 16,57 19 0-16,-57-19 0 0,53 18 0 0,-53-18 0 16,56 17 0-16,-56-17 0 0,57 17 0 0,-57-17 0 15,59 20 0-15,-59-20 0 0,64 22 0 0,-64-22 0 16,68 21 0-16,-68-21 128 0,68 21-128 0,-68-21 0 15,63 20 0-15,-63-20 0 0,63 17 128 0,-63-17-128 16,64 19 0-16,-64-19 0 0,66 16 0 0,-66-16 0 16,72 12 0-16,-72-12 0 0,75 9 0 0,-75-9 0 0,69 6 0 0,-69-6 0 15,65 6 0-15,-65-6 0 0,64 0 0 16,-64 0 0-16,64-7 128 0,-64 7-128 0,67-8 0 16,-67 8 0-16,72-12 0 0,-72 12 0 0,73-21 0 0,-73 21 0 15,67-29 0-15,-67 29 0 0,62-34 0 0,-62 34 0 16,57-35-160-16,-57 35 160 0,51-39-336 0,-51 39 16 15,43-38 16-15,-43 38 0 0,38-39 160 0,-38 39 144 16,36-44-208-16,-36 44 80 0,34-40 128 0,-17 16 0 16,-1 1 160-16,-2-2-160 0,1 3 176 0,-2-1-176 15,0 1 192-15,0-1-192 0,-2-1 0 0,-1-3 0 16,-1 2 0-16,-4 3 0 0,-1 1-160 0,-3-1-32 16,-1 1-16-16,-6 2 0 0,1 0 208 0,-5 1-144 15,-1 2 144-15,-4 1-128 0,1 2 128 0,-4 1 0 16,0-1 160-16,-1 1-160 0,-1 1 320 0,-1 0-16 15,0-1-16-15,0 0 0 0,0 1-96 0,1-1-32 0,1 0 0 0,-1-1 0 16,0 1-160-16,-4-3 0 0,2 2 0 0,-2 0 0 16,0-1 0-16,-4 0 0 0,1 1-176 0,-4 1 176 15,-2-1-192-15,-5-1 32 0,-5 0 16 0,0-1 0 16,-4-1-112-16,-4 1-32 0,-2 2 0 0,-4-1 0 31,-1 2-400-31,-5 2-80 0,-8 6 0 0,1-1-16 16,0 4-944-16,-3 5-192 0,1 2-48 0,-5 3-12272 0</inkml:trace>
  <inkml:trace contextRef="#ctx0" brushRef="#br0" timeOffset="142933.31">23553 12526 20271 0,'-7'6'1792'0,"1"-2"-1424"0,6-4-368 0,0 0 0 16,0 0 1136-16,-5 11 144 0,5-11 48 0,-13 18 0 15,1-6-448-15,0 2-96 0,-1 0-16 0,0-2 0 16,0-1-768-16,0-1-304 0,-1-2 16 0,2 0 0 31,-1 2-384-31,-1-1-80 0,1-1-16 0,-1 2 0 0,0 1 768 0,-2 1 256 0,1 0 0 0,-2 1 0 16,0 0 592-16,-1 2 112 0,2 1 32 0,-1 0 0 15,0 2-160-15,1 0-16 0,4-3-16 0,1 4 0 16,2-1-496-16,1 2-112 0,3 0 0 0,0 0-16 16,3 5-176-16,1 1-144 0,2-1 144 0,1 3-208 15,2 1-112-15,0 4 0 0,2-2-16 0,0 0 0 16,3 3-80-16,1-2-16 0,1 0 0 15,2 1 0-15,2-3-528 0,2-3-128 0,4-3 0 16,-21-24-10640-16</inkml:trace>
  <inkml:trace contextRef="#ctx0" brushRef="#br0" timeOffset="143256.94">23873 12799 27647 0,'-6'27'1216'0,"3"-8"256"0,1-4-1168 0,2-15-304 0,0 24 0 0,0-24 0 15,0 0 464-15,7 34 48 0,-3-6 0 0,3 11 0 32,-1 5-864-32,0 3-160 0,0-3-48 0,-3-3 0 15,1-2-80-15,0-4 0 0,-1 0-16 0,2-4 0 0,0-2 656 0,2-3 0 0,1-1 176 0,-2-1-48 16,0-3 320-16,-6-21 48 0,13 35 16 0,-13-35 0 16,11 23-512-16,-11-23 0 0,0 0 0 0,0 0-8160 15,0 0-1536-15</inkml:trace>
  <inkml:trace contextRef="#ctx0" brushRef="#br0" timeOffset="143540.75">24286 12792 25791 0,'-16'10'1152'0,"5"-1"224"0,0 1-1104 0,3-4-272 15,8-6 0-15,-10 9 0 0,3-3 1280 0,-5 6 192 16,-8 5 32-16,-9 7 16 0,-2 4-816 0,-2 1-176 16,1-2-16-16,1-2-16 15,0 2-1136-15,-2 1-240 0,0 0-32 0,-3-2-16 16,0 0-144-16,0 2-16 0,-4 0-16 0,-3 0 0 16,-1 4 528-16,0-1 96 0,0 0 32 0,4-4 0 0,1 2 736 0,3-2 160 15,2-1 16-15,1-1 16 0,3-2 352 0,6-5 80 0,1-5 16 16,7-5 0-16,4-1-928 0,5-5 0 0,7-2-272 0,0 0-12528 15</inkml:trace>
  <inkml:trace contextRef="#ctx0" brushRef="#br0" timeOffset="143774.51">23472 13010 12895 0,'-4'18'1152'0,"-1"-7"-928"0,5-11-224 0,-4 19 0 16,4-19 4480-16,0 0 832 0,0 0 192 0,0 0 16 16,27 32-2192-16,-27-32-448 0,41 34-96 0,-41-34-16 15,64 24-2768-15,-26-14-704 0,3-4-64 0,2 1 0 0,2-3 512 0,-1 2 128 16,-2-2 128-16,-1 3-208 0,0-2-48 0,-41-5 0 16,69 7 0-16,-69-7 0 0,60-1-64 0,-60 1-32 15,54-7 0-15,-54 7 0 16,50-10-1312-16,-50 10-272 0,47-13-48 0,-47 13-12640 15</inkml:trace>
  <inkml:trace contextRef="#ctx0" brushRef="#br0" timeOffset="144274.44">24588 12919 19343 0,'0'0'1728'0,"0"0"-1392"0,-3 13-336 16,3-13 0-16,0 0 1728 0,0 0 288 0,1 19 48 0,-1-19 16 15,-2 31-688-15,-3-9-144 0,-1 1-32 0,-2 0 0 16,0 0-896-16,-2 2-192 0,-1 1-128 0,-1-1 144 16,-2 4 48-16,0 2 0 0,-2 1 0 0,1-1 0 15,-1 3 96-15,-1 0 32 0,0 2 0 0,0 1 0 16,0 0-48-16,-1-1 0 0,0 1 0 0,0-1 0 16,3 0-144-16,0-4-128 0,2-4 144 0,0-2-144 15,1 0 0-15,3-3-256 0,3-3 16 0,1-7 16 16,5-13-928-1,0 0-192-15,0 0-48 0,0 0 0 0,0 0 240 0,0 0 32 16,0 0 16-16,28-40 0 0,-28 40-112 0,17-47-32 0,-8 23 0 16,0-7 0-16,2 1 496 0,1-5 112 0,1-3 0 0,1-5 16 15,-1 2 1376-15,3-3 272 0,-1-2 48 0,1-4 16 0,2 1 576 16,2 0 128-16,3-2 32 0,3 1 0 0,4 2-976 16,3 1-192-16,1 2-32 0,-1 8-16 0,-2 4-400 0,-3 7-80 15,-3 3 0-15,-25 23-128 0,45-36 0 0,-45 36-144 16,34-16-16-16,-34 16 0 0,0 0 480 0,37 6 80 15,-37-6 32-15,16 22 0 0,-16-22 496 0,8 35 96 16,-6-15 32-16,-2 2 0 0,-3 0-80 0,-3 2-16 16,-2 1 0-16,-2 1 0 0,-2 2-512 0,-2-1-96 15,-2 2-32-15,0-1 0 0,-2 0-192 0,-2-1-128 16,0-1 160-16,-2-2-160 0,-1-3 144 0,-2 0-144 16,-1-3 128-16,0-4-128 0,-1-5 0 0,1-2 0 15,0-6-192-15,4-2 192 16,3-2-1280-16,2-6-144 0,2-2-32 0,4-5-15168 0</inkml:trace>
  <inkml:trace contextRef="#ctx0" brushRef="#br0" timeOffset="144669.69">25076 12595 26719 0,'0'0'2368'16,"0"0"-1888"-16,0 0-480 0,0 0 0 15,0 0 1536-15,0 0 224 0,0 0 32 0,27-19 16 0,-27 19-1088 0,28-18-208 16,-28 18-64-16,30-16 0 16,-30 16-1728-16,0 0-368 0,37-5-64 0,-37 5-16 15,0 0-400-15,24 24-96 0,-24-24-16 0,11 36 0 0,-5-14 2240 0,-2 5 480 16,3 3 80-16,0 0 16 0,0 5 1760 0,-1 0 352 15,1 2 80-15,-1 3 16 0,1-1-1120 0,-1-1-208 16,1-1-48-16,-2 4-16 0,0 2-944 0,-2-2-192 16,0 3-48-16,-3-4 0 0,0 1-208 0,-1 0 0 15,-1-3 0-15,-2-3-160 0,-2-2-176 0,-2-4-48 16,-1 2 0-16,-3-4 0 0,-1-3 240 0,-4 1 144 16,0-2-192-16,-1-2 192 0,-1 0 0 0,-1-4 0 15,-2-2 0-15,2-2 0 16,0 0-640-16,0-3-80 0,0-1-16 0,2-5 0 15,3 0-1120-15,2-1-208 0,3-3-48 0,4-3-10816 0</inkml:trace>
  <inkml:trace contextRef="#ctx0" brushRef="#br0" timeOffset="145435.94">25627 13435 10127 0,'0'0'896'0,"-10"-1"-704"0,10 1-192 0,0 0 0 16,0 0 512-16,0 0 64 0,-12-8 0 0,3 5 16 15,-1-4-224-15,-1 2-48 0,2-3-16 0,9 8 0 16,-15-13 208-16,15 13 32 0,0 0 16 0,-10-13 0 15,10 13 128-15,0 0 16 0,0 0 16 0,0 0 0 16,0 0 288-16,0 0 48 0,0 0 16 0,0 0 0 16,0 0 112-16,12 19 32 0,-12-19 0 0,0 0 0 15,0 0-240-15,28 21-32 0,-28-21-16 0,0 0 0 16,0 0-448-16,39 15-96 0,-39-15 0 0,0 0-16 0,0 0-368 0,0 0 0 16,36 4 0-16,-36-4 0 0,0 0 0 0,0 0 0 15,0 0 0-15,0 0 0 0,0 0 0 0,0 0 0 16,0 0 0-16,0 0 128 0,0 0 160 0,0 0 32 15,0 0 16-15,-10-13 0 0,10 13-144 0,0 0-48 16,0 0 0-16,-10-10 0 0,10 10-144 0,0 0 0 16,0 0 0-16,0 0 0 0,0 0-256 0,0 0 80 15,0 0 16-15,0-24 0 0,0 24 0 0,0 0 0 16,0 0 0-16,0 0 0 0,0 0 160 0,0 0-160 16,0 0 160-16,-12 8-160 0,12-8 160 0,-8 14 176 15,8-14-48-15,-4 16 0 0,4-16 352 0,0 19 64 16,0-19 16-16,3 17 0 0,-3-17-304 0,0 0-64 15,12 20-16-15,-12-20 0 0,0 0-352 0,0 0-64 16,20 21-16-16,-20-21 0 16,0 0-800-16,0 0-160 0</inkml:trace>
  <inkml:trace contextRef="#ctx0" brushRef="#br0" timeOffset="146449.91">26183 12849 18431 0,'0'0'1632'0,"0"0"-1312"0,0 0-320 0,0 0 0 16,0 0 832-16,0 0 112 0,0 0 16 0,0 0 0 16,46-1-368-16,-46 1-64 0,45-21-16 0,-45 21 0 31,49-26-768-31,-49 26-176 0,43-22-16 0,-43 22-16 15,38-18-96-15,-38 18-16 0,35-15 0 0,-35 15 0 0,0 0 576 0,40-14 0 0,-40 14 0 0,0 0 0 16,0 0 720-16,45-7 48 0,-45 7 16 0,0 0 0 16,0 0-208-16,34 5-32 0,-34-5-16 0,0 0 0 15,0 0-256-15,24 30-48 0,-24-30-16 0,5 26 0 16,-3-11 32-16,-2 5 0 0,0 3 0 0,0 1 0 16,0 2 128-16,0 2 16 0,-1 3 16 0,0 1 0 0,-1 0 192 15,0 2 48-15,-1 2 0 0,0 2 0 0,1-1 192 16,-3 2 64-16,3 2 0 0,-1-2 0 0,2 0-304 0,-2-2-48 15,3 0-16-15,0-4 0 0,3-2-384 0,-1-5-144 16,4-6 0-16,-6-20 144 16,10 30-1712-16,-10-30-352 0</inkml:trace>
  <inkml:trace contextRef="#ctx0" brushRef="#br0" timeOffset="146742.44">26868 12831 13823 0,'-25'19'1216'0,"5"-4"-960"0,1-3-256 0,5-3 0 15,5-2 2768-15,3-3 512 0,-4 4 112 0,-8 5 0 16,-10 7-896-16,-10 7-176 0,-3 3-32 0,0 3-16 15,6-3-1808-15,0-2-464 0,2-1 128 0,-1-1-128 32,2 2-704-32,-2 0-192 0,1 0-16 0,-1 3-16 0,-1-2 144 15,1 3 16-15,2-6 16 0,-1 2 0 0,4 1 496 0,-1-3 112 0,2-2 16 0,4-2 0 16,0-6-320-16,5-1-64 0,3-4-16 0,5-3-11312 16</inkml:trace>
  <inkml:trace contextRef="#ctx0" brushRef="#br0" timeOffset="147217.84">27324 12869 31327 0,'0'0'2784'0,"0"0"-2224"0,0 0-560 0,0 0 0 16,0 0 256-16,0 0-48 0,42 1-16 0,-42-1 0 15,48 1-848-15,-48-1-176 0,67 0-48 0,-67 0 0 16,68 0-1104-16,-68 0-208 0,66 3-48 0,-66-3-16 15,65 6 656-15,-65-6 144 0,61 4 32 0,-61-4 0 0,54 3 2064 0,-54-3 400 16,48 3 96-16,-48-3 16 0,42 0 16 16,-42 0 16-16,36 0 0 0,-36 0 0 15,0 0-1568-15,37-3-320 0</inkml:trace>
  <inkml:trace contextRef="#ctx0" brushRef="#br0" timeOffset="147432.94">27381 13182 33167 0,'-6'15'1472'0,"6"-15"304"0,-6 15-1424 0,6-15-352 16,0 0 0-16,0 0 0 0,0 0 1088 0,0 0 160 0,44 1 32 0,-44-1 0 16,57-6-608-16,-57 6-112 0,71-12-32 0,-34 3 0 15,-37 9-528-15,72-15-272 0,-72 15 16 0,65-14 16 31,-65 14-800-31,56-10-176 0,-56 10-16 0,46-10-16 16,-46 10-416-16,41-11-96 0,-41 11-16 0,38-13-7328 0,-38 13-1472 0</inkml:trace>
  <inkml:trace contextRef="#ctx0" brushRef="#br0" timeOffset="147700.26">28394 12744 30399 0,'-9'16'1344'0,"1"-7"288"0,1-4-1312 0,7-5-320 16,0 0 0-16,0 0 0 0,0 0 1312 0,0 0 192 16,6 19 32-16,-6-19 16 0,0 0-896 0,30 20-176 15,-30-20-32-15,37 10-16 16,-37-10-976-16,48 11-192 0,-48-11-32 0,59 4-16 15,-59-4-720-15,65 8-144 0,-65-8-16 0,65 4-16 16,-32 0 512-16,-33-4 96 0,64 4 32 0,-64-4 0 0,54 5 512 0,-54-5 96 16,45 4 32-16,-45-4-10288 0</inkml:trace>
  <inkml:trace contextRef="#ctx0" brushRef="#br0" timeOffset="147899.74">28418 13077 9215 0,'-5'9'816'0,"5"-9"-656"0,-6 10-160 0,6-10 0 16,0 0 2800-16,0 0 528 0,0 0 96 0,0 0 32 15,26 17-1408-15,-26-17-256 0,40 2-64 0,-40-2-16 16,59-6-1408-16,-59 6-304 0,69-17 0 0,-33 9 0 16,1-3-1552-16,-1 1-256 0,2-1-48 0,-3 1-16 15,-35 10-848-15,73-14-160 0,-35 5-48 0,0 3-3440 16</inkml:trace>
  <inkml:trace contextRef="#ctx0" brushRef="#br0" timeOffset="149152.93">29667 12639 10127 0,'0'0'896'0,"-11"12"-704"0,11-12-192 0,0 0 0 16,-9 6 2272-16,9-6 416 0,0 0 96 0,0 0 16 16,0 0-944-16,-3 16-192 0,3-16-48 0,0 0 0 15,1 20-1200-15,-1-20-240 0,0 0-48 0,8 26-128 16,-8-26 0-16,4 22 0 0,-4-22 0 0,2 26-144 15,-2-26 144-15,3 32 192 0,-4-13-32 0,-1-1-16 16,1 3 688-16,-1 1 144 0,0 4 32 0,-2 1 0 16,0 4 224-16,-2 0 48 0,1 3 16 0,-2 0 0 0,0 2-400 15,0 0-96-15,-1-1-16 0,-1 2 0 0,1 0-432 0,0-1-96 16,2 0 0-16,-1-3-16 0,1-1-240 16,3 1 0-16,0-5 0 0,-1-3 0 15,3-2-304-15,1-3-96 0,1-4-32 0,-1-16 0 16,4 26-624-16,-4-26-128 0,0 0-32 0,0 0-14048 15</inkml:trace>
  <inkml:trace contextRef="#ctx0" brushRef="#br0" timeOffset="149541.59">29741 12619 14735 0,'0'0'1312'0,"0"0"-1056"0,0 0-256 0,0 0 0 16,0 0 1024-16,0 0 128 0,0 0 48 0,0 0 0 15,0 0-1936-15,0 0-384 16,43 8-80-16,-43-8-16 0,0 0-896 0,47 5-176 0,-47-5-32 0,35 10-16 15,-35-10 1104-15,31 12 208 0,-31-12 64 0,28 19 0 16,-28-19 2144-16,21 23 432 0,-21-23 96 0,15 23 16 16,-15-23 960-16,9 27 208 0,-9-27 48 0,0 28 0 0,-4-12-1184 15,-3 1-224-15,-4-2-64 0,-2-2 0 0,-4 0-896 16,-3-1-192-16,-2-1-48 0,-4-2 0 16,2-2-592-16,-1 1-128 0,-1-4-32 0,1 2 0 15,1-4-160-15,2 2-48 0,1-1 0 0,1-2 0 16,2-1 0-16,1 1 0 0,2 0 0 0,0-1 0 15,2 1-608-15,-1-1-128 0</inkml:trace>
  <inkml:trace contextRef="#ctx0" brushRef="#br0" timeOffset="150149.79">30364 12786 7359 0,'0'0'656'0,"0"0"-528"16,0 0-128-16,0 0 0 0,0 0 912 0,0 0 160 15,0 0 16-15,0 0 16 0,0 0 352 0,0 0 64 0,0 0 16 0,14-28 0 16,-14 28-432-16,0 0-80 0,0 0 0 0,0 0-16 15,0 0 16-15,0 0 0 0,39-5 0 0,-39 5 0 16,0 0-64-16,0 0 0 0,39 11 0 0,-39-11 0 16,0 0-336-16,43 13-80 0,-43-13-16 0,34 9 0 15,-34-9-64-15,37 8-16 0,-37-8 0 0,40 11 0 16,-40-11-192-16,42 8-32 0,-42-8-16 0,41 10 0 16,-41-10-208-16,44 12-160 0,-44-12 32 0,43 11 0 31,-43-11-576-31,39 9-96 0,-39-9-32 0,35 8 0 0,-35-8-848 0,0 0-176 15</inkml:trace>
  <inkml:trace contextRef="#ctx0" brushRef="#br0" timeOffset="150652.06">30871 12521 9215 0,'0'0'816'0,"-6"15"-656"0,6-15-160 0,0 0 0 16,0 0 1952-16,0 0 352 0,0 0 80 0,0 0 16 16,6 24-624-16,-6-24-128 0,0 0-32 0,24 29 0 15,-24-29-1136-15,23 18-224 0,-23-18-64 0,28 19 0 16,-28-19-64-16,33 18-128 0,-33-18 176 0,37 18-176 16,-37-18 320-16,40 19-32 0,-40-19-16 0,40 21 0 15,-40-21 304-15,39 22 64 0,-39-22 16 0,35 22 0 16,-35-22-256-16,35 19-48 0,-35-19-16 0,28 22 0 15,-28-22-336-15,0 0-208 0,26 30 16 0,-26-30 16 16,5 19-272 0,-5-19-64-16,-2 23-16 0,-4-11 0 0,1 1 528 0,-4-1-128 0,-1 4 128 0,-4 0 0 15,1 1 432-15,-3 3 144 0,2-2 16 0,-3 2 16 16,2 1 336-16,-3 2 64 0,-1 2 16 0,0 2 0 0,0-1 128 16,1-1 48-16,0-2 0 0,2-3 0 0,3-4-352 0,1-4-64 15,12-12-16-15,-12 12 0 16,12-12-1552-16,0 0-320 0</inkml:trace>
  <inkml:trace contextRef="#ctx0" brushRef="#br0" timeOffset="151868.79">31653 12779 20271 0,'0'0'1792'0,"0"0"-1424"0,0 0-368 0,0 0 0 16,0 0 0-16,32-18 0 0,-32 18 0 0,0 0-128 15,50-35-1376-15,-50 35-272 0,46-34-48 0,-46 34-16 16,36-30 192-16,-36 30 48 0,26-29 0 0,-26 29 0 16,0 0 1408-16,28-27 192 0,-28 27 208 0,0 0-32 15,0 0 1088-15,0 0 208 0,28-20 64 0,-28 20 0 16,0 0 64-16,0 0 0 0,0 0 16 0,0 0 0 16,0 0-352-16,0 0-80 0,21 23-16 0,-21-23 0 0,4 25-208 0,-4-25-64 15,5 32 0-15,-1-12 0 0,0 0-320 16,2 3-64-16,0 0 0 0,3 2-16 0,1 0-128 0,3 3-32 15,1 0 0-15,2-2 0 0,1 2-336 0,-1 1 0 16,1-1 0-16,0 2 0 0,-1-2-240 0,0-2-64 16,-1 3-16-16,-3-1 0 0,0-1 192 0,-1-2 128 15,-1 0-192-15,-1-2 192 16,-1-1-496-16,-2-5 16 0,-6-17 0 0,9 30-7664 16,-9-30-1536-16</inkml:trace>
  <inkml:trace contextRef="#ctx0" brushRef="#br0" timeOffset="152123.64">32214 12510 39615 0,'-28'23'1760'0,"9"-7"352"0,3 0-1680 0,6-5-432 0,10-11 0 0,-9 13 0 16,9-13 576-16,-15 24 48 0,-2 1 0 0,-5 9 0 16,-5 5-368-16,-1 2-64 0,-2 5 0 0,0-3-16 15,0 0-176-15,-4 0 0 0,1 2 0 0,-3 0 0 16,1 0 0-16,2 0 128 0,1-3-128 0,1 2 0 16,5-4 0-16,3-3 0 0,5-3-224 0,8-7-18640 15</inkml:trace>
  <inkml:trace contextRef="#ctx0" brushRef="#br0" timeOffset="168107.6">16847 5979 11055 0,'-4'1'976'0,"2"-1"-784"15,2 0-192-15,0 0 0 0,0 0 816 0,0 0 112 16,0 0 32-16,0 0 0 0,0 0-960 0,0 0-304 15,0 0 0-15,0 0 0 0,0 0 304 0,0 0-160 16,0 0 160-16,0 0-128 0,0 0 736 0,38 26 160 0,-38-26 16 0,0 0 16 16,0 0 224-16,0 0 64 0,0 0 0 0,0 0 0 15,0 0-144-15,45 20-32 0,-45-20 0 0,0 0 0 16,0 0-352-16,40 7-80 0,-40-7-16 0,0 0 0 16,0 0-256-16,52 4-48 0,-52-4-16 0,0 0 0 15,48 2-144-15,-48-2 0 0,0 0 0 0,52 3 0 16,-52-3-144-16,0 0 144 0,53 2 0 0,-53-2 0 15,0 0 0-15,53 6 224 0,-53-6-16 0,0 0 0 16,51 7-80-16,-51-7 0 0,0 0-128 0,56 8 192 16,-56-8-192-16,42 3 0 0,-42-3 0 0,49 3 0 15,-49-3 0-15,56-4 0 0,-56 4-128 0,64-2 128 16,-64 2 0-16,62-4 0 0,-62 4-128 0,56-3 128 16,-56 3 0-16,49-1 0 0,-49 1 0 0,47 0 0 0,-47 0 144 0,45 0-144 15,-45 0 128-15,41 1-128 0,-41-1 336 0,44 3-16 16,-44-3 0-16,45 1 0 0,-45-1-320 0,45 2 128 15,-45-2-128-15,46 2 0 0,-46-2 0 0,43 5 0 16,-43-5 0-16,42 4 0 0,-42-4 0 0,41 3 0 16,-41-3 0-16,41 4 0 0,-41-4 0 0,45 3 0 15,-45-3 0-15,48 1-128 0,-48-1 128 0,52-1 0 16,-52 1 0-16,58-4-128 0,-25 1 128 0,-2 2 0 16,-31 1 0-16,61-4 0 0,-61 4-176 0,56-6 176 15,-56 6-208-15,55-2 80 0,-55 2-112 0,57-7-16 16,-57 7 0-16,59-3 0 0,-27 1 32 0,2-1 0 15,0 2 0-15,2-2 0 0,1 3-16 0,0 0 0 16,-3 0 0-16,2 2 0 0,1-1 240 0,0 2-176 0,0-1 176 0,3-1-160 16,0 1-48-16,2-1-16 15,2 2 0-15,-2-2 0 16,3 0-800-16,-5 0-176 0,0 1-16 0,-3-2-7856 0</inkml:trace>
  <inkml:trace contextRef="#ctx0" brushRef="#br0" timeOffset="168972.76">17125 6797 5519 0,'-3'-1'496'0,"3"1"-496"16,-2 0 0-16,2 0 0 0,-2-2 752 0,2 2 48 15,-4-1 16-15,-1 1 0 0,0-1 336 0,-1-1 64 16,1 2 0-16,3 0 16 0,1-1-16 0,1 1 0 16,0 0 0-16,0 0 0 0,0 0-640 0,0 0-128 15,0 0-16-15,37-8-16 0,-37 8-256 0,0 0-160 16,37-4 192-16,-37 4-192 0,0 0 208 0,44-7-64 15,-44 7-16-15,0 0 0 0,51-4-128 0,-51 4 192 16,38 0-192-16,-38 0 192 0,42 0 272 0,-42 0 64 16,49 3 16-16,-49-3 0 0,57 8 160 0,-57-8 48 15,69 9 0-15,-69-9 0 0,77 7-240 0,-37-3-32 0,1-2-16 0,0-1 0 16,0 1-336-16,3-1-128 0,1-1 0 0,3 0 144 16,4 0-144-16,-1 1-192 0,3-1 32 0,-5-1 16 31,0 1-304-31,-3-3-64 0,0 1-16 0,-1 2 0 0,0 2 368 0,1 0 160 0,0 1-128 0,0 1 128 15,-3 0 0-15,-3-2 176 0,-2 0-16 0,0 3 0 16,1-2 176-16,1-1 48 0,3 5 0 0,3-3 0 16,4 3-208-16,1-2-48 0,0-4 0 0,-2 1 0 15,-1-2-320-15,-2 0-80 0,-2 0-16 0,-1 0-7312 16,-2 0-1456-16</inkml:trace>
  <inkml:trace contextRef="#ctx0" brushRef="#br0" timeOffset="169544.06">16851 7601 15663 0,'0'0'1392'0,"0"0"-1120"0,0 0-272 0,0 0 0 15,0 0-880-15,0 0-224 0,0 0-48 0,0 0-16 16,0 0-624-16,47-3-112 0,-47 3-16 0,0 0-16 0,43-9 1232 0,-43 9 240 15,0 0 48-15,41-8 16 0,-41 8 1456 0,0 0 288 16,42-11 64-16,-42 11 16 0,0 0 880 0,46-8 160 16,-46 8 32-16,0 0 16 0,56-3-672 0,-56 3-144 15,46 0-32-15,-46 0 0 0,52 0-640 0,-52 0-144 16,64 0-32-16,-64 0 0 0,77 1-704 0,-33 1-144 16,8-1 0-16,6 1 0 0,5 1 0 0,2-1 0 15,-1 0 0-15,0-1-144 0,3 1 144 0,4-1 224 16,3 5-48-16,-1-2-16 0,-3-3-16 0,-3 1 0 15,-3 2 0-15,1-2-8112 16,1 1-1632-16</inkml:trace>
  <inkml:trace contextRef="#ctx0" brushRef="#br0" timeOffset="173466.68">17068 9878 13823 0,'0'0'1216'15,"0"0"-960"-15,0 0-256 0,0 0 0 16,0 0 1344-16,-12-2 208 0,12 2 48 0,0 0 16 0,-13-1-1616 0,13 1-160 16,0 0-112-16,-13-1-32 15,13 1-240-15,0 0-48 0,0 0-16 0,0 0 0 0,0 0 208 0,0 0 32 16,0 0 16-16,0 0 0 0,0 0 496 0,0 0 112 15,32 2 0-15,-32-2 16 0,0 0 784 0,0 0 160 16,30 2 16-16,-30-2 16 0,0 0-48 0,0 0-16 16,41 10 0-16,-41-10 0 0,0 0-480 0,46 7-80 15,-46-7-32-15,41 5 0 0,-41-5-432 0,50 1-160 16,-50-1 0-16,58 1 144 0,-27 0-144 0,4-1 0 16,-1 2-192-16,5 0 192 0,5 2-176 0,0-2 176 15,3 1-128-15,-1 0 128 0,1 1 0 0,0 0 0 16,1 0 0-16,1 4 0 0,3-4 0 0,2 2 0 15,3-3 0-15,1-2 0 0,-1 0 0 0,2-3-192 16,2 1 64-16,4-4 0 16,3 0-1152-16,4 2-240 0,1-4-32 0,-1 2-16 15,-2-2-96-15,-3 3 0 0,-1 4-16 0,1 0-3408 0,1 0-672 0</inkml:trace>
  <inkml:trace contextRef="#ctx0" brushRef="#br0" timeOffset="174166.95">17273 10591 21183 0,'0'0'1888'15,"0"0"-1504"-15,0 0-384 0,30 0 0 0,-30 0 0 0,0 0 144 16,30 0-144-16,-30 0 0 0,60 0 0 0,-25-1-304 16,1 1 48-16,-1-1 0 15,-3-1-512-15,0 0-80 0,1-3-32 0,-2 4 0 0,1-1 496 0,2-1 80 16,0-1 32-16,2 2 0 0,0 1 1152 0,2 1 224 16,2-1 48-16,3 1 16 0,4 0 480 0,2 1 80 15,3 0 32-15,-1 6 0 0,2-3-480 0,0 4-112 16,3-1-16-16,4 2 0 0,5 0-960 0,3 0-192 15,0-1 0-15,0 4-13760 0</inkml:trace>
  <inkml:trace contextRef="#ctx0" brushRef="#br0" timeOffset="181340.84">14874 16391 21183 0,'-24'7'1888'16,"3"0"-1504"-16,7-5-384 0,14-2 0 15,-16 2 1552-15,3 2 240 0,-14 1 64 0,-14 4 0 0,-7 2-1360 0,1-1-272 16,8-1-48-16,5 0-16 0,4-1-160 0,2-2 128 15,4 1-128-15,0 0 128 0,1 2-272 0,-2 1-64 16,-1 1-16-16,0 1 0 0,1 3 416 0,2-3 64 16,0 2 32-16,-1 0 0 0,-1 3 480 0,-1-3 112 15,-1 1 16-15,-1 2 0 0,-1-2-256 0,-1 1-64 16,-3 2 0-16,1-2 0 0,-2 1-336 0,2 2-80 16,1 0-16-16,1-1 0 0,3 1-304 0,1-2-64 15,1-2-16-15,1 3 0 16,1-1-208-16,0 2-32 0,2-2-16 0,1 2 0 0,-1-3 112 0,1 2 32 15,0 0 0-15,1 0 0 0,1 0 192 0,1 1 160 16,3 1-208-16,0 2 80 0,3 3 464 0,1-2 112 16,2 2 0-16,2-1 16 0,1 2 240 0,2-2 64 15,1 1 0-15,3-3 0 0,1 0-288 0,2-2-48 0,3-3-16 16,-7-17 0-16,22 33-192 0,-22-33-32 0,36 23-16 0,-36-23 0 16,48 17-176-16,-48-17-256 0,53 12 64 15,-53-12 16 1,60 9-336-16,-60-9-64 0,68 6 0 0,-32-2-16 15,-36-4 128-15,75 5 16 0,-32-3 16 0,-1 4 0 0,1-2 128 0,-1 3 32 0,-1-1 0 0,0 3 0 16,-5 1 64-16,3 2 16 0,2-1 0 0,1 1 0 16,2-1 192-16,2-1 0 0,6 1 0 0,1-2 0 15,1 2 0-15,-2-2 208 0,2-3-32 0,1-4-16 16,-1 0 160-16,7-4 48 0,3-1 0 0,2 2 0 16,-2 0-192-16,-3-2-48 0,2 2 0 0,0-2 0 15,2 1-128-15,1 1 192 0,0 2-192 0,-2 3 192 16,-3 2 48-16,0-2 16 0,4 4 0 0,2 0 0 0,3 1 256 15,-2 2 48-15,-2 3 16 0,1 0 0 16,-4 0-64-16,4 0 0 0,3-1 0 0,-1-2 0 0,-1-1-304 0,0 0-64 16,-1-2-16-16,1 2 0 0,3 2-128 0,2 0 0 15,2-2 0-15,-3-5 0 0,2 2-176 0,2-5 176 16,5 2-128-16,0-4 128 0,-1-3 0 0,-1 0 0 16,-2 0 0-16,5-3 0 0,-1 5 0 0,1-4 0 15,-3 1 0-15,1 1 0 0,-1 1 0 0,3 1 0 16,0 0 0-16,1 0 0 0,-4-3 0 0,4 0 0 15,3 3 0-15,0-2 0 0,0-2 0 0,-2 2 0 16,-2-1 0-16,1-1 128 0,0 3-128 0,0 0 128 16,-2-3-128-16,-2 0 128 0,2 5-128 0,0-3 0 0,3 2 0 15,-5-2 0-15,-3-2 0 0,0 4 0 16,1-1 0-16,2 0 0 0,0 0 0 0,-2-3 0 0,-3 4 0 16,1 0 0-16,-3 0 208 0,1 1-16 0,0-1-16 0,-4 0 0 15,-2 1-176-15,-1 0 160 0,-1 2-160 0,1-1 160 16,-1 0-160-16,-4-1 128 0,0 0-128 0,-3 0 128 15,0 0-128-15,2 0 128 0,2 1-128 0,0 0 128 16,-2-1-128-16,1 0 0 0,3-1 0 0,2 0 128 16,1 1-128-16,2-2 0 0,1-2 0 0,-2-2 128 15,-3-2-128-15,-1-1 0 0,-6-1 0 0,1-3 128 16,-1-3-128-16,-1 1 0 0,-4 2 0 0,-3 2 0 16,-4 1-224-16,-1-1 32 0,0-2 0 0,-3 1 0 15,-2-1 192-15,0-1 0 0,1 1 0 0,-5 1 0 16,-3-1 0-16,-4 0 0 0,-29 13 176 0,48-27-48 15,-48 27-128-15,33-23 128 0,-33 23-128 0,24-25 128 0,-24 25-128 16,12-29 0-16,-12 29 0 0,8-32 0 0,-8 32 0 0,0-41 0 16,0 41 0-16,-6-44 0 0,1 20 0 0,-2-3 0 15,-2 0-144-15,-3 0 144 0,-3-1-208 0,-4-1 16 16,-3 2 16-16,-5 1 0 0,-2 0 48 0,-5-1 0 16,-5 3 0-16,-5-2 0 0,-3 1-32 0,-3 2 0 15,0 3 0-15,-2 1 0 0,0 3-48 0,-6-2-16 16,-4 3 0-16,-2-1 0 0,0 1 48 0,1-1 16 15,-1 1 0-15,-3-2 0 0,-2 1-112 0,-5-1-32 16,-2 2 0-16,-1 0 0 16,4 2-224-16,-6 0-48 0,-3 0-16 0,-3 0 0 15,0 3-192-15,-1-2-48 0,-2 2 0 0,-2-1 0 16,2 3 80-16,-4-3 16 0,1 2 0 0,-1-1 0 16,2 4-48-16,-2-2-16 0,2-1 0 0,-2 4 0 0,0 0 1248 0,-7 2 240 0,-3-1 48 15,-1 1 16-15,3 3 352 0,-3 0 80 0,-2 1 16 0,4 0 0 16,2 1-464-16,-2-1-96 0,-3 1 0 0,1-2-16 15,2 0 96-15,-4 0 32 0,-2 1 0 0,2-1 0 16,9 0-560-16,-6 0-192 0,-5 1 144 0,2 0-144 16,3-1 0-16,0 2-224 0,-2 1 32 0,0 0 0 15,0-3-144-15,1 2-32 0,2 3 0 0,-3 0 0 16,-5-2 128-16,0 5 32 0,-2 1 0 0,0-2 0 16,3 2-144-16,-1-3-32 0,2 0 0 0,2-4 0 15,4 2 560-15,-2-4 96 0,2-3 32 0,0 0 0 16,2 0-768-16,3-4-160 0,4 2-16 0,1 0-16 15,-2 1-432-15,2 2-64 0,1 0-32 0,0 2 0 16,-2 3 96-16,1 1 32 0,-1 2 0 0,0 3 0 16,0 5 288-16,-5 1 64 0,-5 5 16 0,0 6-9424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42:00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2367 5305 8287 0,'0'0'736'0,"1"1"-592"16,0-1-144-16,-1 0 0 0,1 0 224 0,0 0 16 15,2 0 0-15,0 1 0 16,2 0-1408-16,-2-1-288 0,-1 0-48 0,-2-1-16 0,0 0 1200 0,-2 0 320 15,-3 0 0-15,1-1 0 0,-3-2 0 0,-1 1-128 16,-1 2 128-16,1-1 0 0,-1 0 0 0,-1 0 0 16,0 2 0-16,0 0 0 0,-1 0 0 0,1 0-128 15,-1 0 128-15,0 0 0 0,0 0 0 0,1 1 0 16,1-1 0-16,2-1 0 0,2 1 0 0,1 0-128 16,3 0 128-16,1 0 0 0,1 1 0 0,2-1 0 15,-3 0-128-15,0 0 128 0,0 0 256 0,0 0 96 0,0 0 32 0,0 0 32 16,0 0 512-16,49 22 96 0,-49-22 32 0,0 0 32 15,0 0-192-15,0 0-32 0,0 0-16 0,51 20 48 16,-51-20-352-16,0 0-64 0,0 0-16 0,0 0 48 16,49 2-16-16,-49-2 0 0,0 0 0 0,0 0 32 15,48-1 176-15,-48 1 48 0,0 0 0 0,0 0 32 16,53 5 16-16,-53-5 0 0,0 0 0 0,0 0 32 16,59 9-272-16,-59-9-64 0,0 0-16 0,51 13 32 15,-51-13-192-15,0 0-64 0,54 16 0 0,-54-16 48 16,0 0-176-16,52 16-128 0,-52-16 192 0,0 0-48 15,48 12-144-15,-48-12 0 0,0 0 0 0,49 9-128 16,-49-9 128-16,0 0-192 0,54 2 192 0,-54-2-144 0,41-1 144 0,-41 1 0 16,44-1 0-16,-44 1 0 0,48-1 0 15,-48 1 128-15,53 0-128 0,-53 0 128 0,59-2 176 0,-59 2 16 16,59-6 16-16,-59 6 0 0,57-5-112 0,-57 5-32 16,55-7 0-16,-55 7 0 0,58-7-192 0,-58 7 176 15,62-5-176-15,-62 5 160 0,64-4-160 0,-64 4 0 16,67-1 0-16,-67 1 0 0,65 0 0 0,-65 0 0 15,56 0 0-15,-56 0 128 0,53 0-128 0,-53 0 128 16,54 1-128-16,-54-1 128 0,52 4-128 0,-52-4 128 16,55 2-128-16,-55-2 128 0,57 5 32 0,-57-5 0 15,61 4 0-15,-61-4 0 0,59 1 144 0,-59-1 16 16,57 0 16-16,-57 0 0 0,56-2 112 0,-56 2 32 16,56 0 0-16,-56 0 0 0,57-1-96 0,-57 1 0 15,59 1-16-15,-59-1 0 0,62 2-96 0,-62-2-16 16,62 0 0-16,-62 0 0 0,54-1-16 0,-54 1-16 0,53-1 0 15,-53 1 0-15,51-3-32 0,-51 3 0 0,52-4 0 0,-52 4 0 16,54-3-192-16,-54 3 0 0,58-3 0 0,-58 3 0 16,62-6 0-16,-62 6 0 0,62-6 0 0,-62 6 0 15,55-8 176-15,-55 8-176 0,50-2 192 0,-50 2-192 16,51-4 320-16,-51 4-64 0,53-4 0 0,-53 4 0 16,53-2-256-16,-53 2 160 0,60-1-160 0,-60 1 128 15,63-2-128-15,-63 2 0 0,64 0 0 0,-64 0 0 16,60 0 0-16,-60 0 0 0,58 2 0 0,-58-2 0 15,54 2 0-15,-54-2 0 0,54 6 128 0,-54-6-128 16,55 5 192-16,-55-5-32 0,56 8-16 0,-56-8 0 0,58 5-16 0,-58-5-128 16,57 4 192-16,-57-4-64 15,56 0-128-15,-56 0 160 0,55-4-160 0,-55 4 160 0,58-4-160 0,-58 4 0 16,60-4 0-16,-60 4 0 0,62-6 0 0,-62 6 0 16,66-5 0-16,-66 5 0 0,65-6 0 0,-65 6 0 15,59-4 0-15,-59 4 0 0,59-6 0 0,-59 6 0 16,57-3 0-16,-57 3 0 0,60-5 0 0,-60 5 0 15,64-8 0-15,-29 5 0 0,3-3 0 0,-2 3 0 16,-36 3 0-16,69-8 0 0,-69 8 0 0,63-4 0 16,-63 4 0-16,60 0 0 0,-60 0 0 0,55-1 0 15,-55 1 0-15,57 1 0 0,-57-1 0 0,58 0 0 16,-58 0 0-16,61 2 128 0,-61-2-128 0,61 1 0 16,-61-1 0-16,58 0 0 0,-58 0 0 0,57 0 0 15,-57 0 0-15,57-2 0 0,-57 2 0 0,56-1 0 0,-56 1 0 16,55-5 0-16,-55 5 0 0,57-1 0 0,-57 1 0 15,57 0 0-15,-57 0 0 0,53 2 0 0,-53-2 0 0,50 4 0 16,-50-4 0-16,52 3 0 0,-52-3 0 0,48 6 0 16,-48-6 0-16,49 2 0 0,-49-2 0 0,56 1 0 15,-56-1 0-15,60 0 0 0,-60 0 0 0,63-2 0 16,-63 2 0-16,64-2 0 0,-64 2 0 0,60-5 0 16,-60 5 144-16,59-3 0 0,-59 3 0 0,62-5 0 15,-62 5-16-15,62-6-128 0,-27 2 192 0,1-1-64 16,0 1-128-16,0 0 0 0,-1-2 144 0,-35 6-144 15,66-4 0-15,-66 4 0 0,60-6 0 0,-60 6 0 16,58-3 0-16,-58 3 0 0,58-2 0 0,-58 2 0 16,61-4 0-16,-61 4 0 0,68-4 0 0,-33 2 0 0,1 1 0 15,-2-3 0-15,-34 4 0 0,65-4 0 0,-65 4 128 16,61-2-128-16,-61 2 160 0,64-2-160 0,-64 2 0 16,68 0 0-16,-32 0 0 0,-1 0 0 0,-35 0 128 0,71 7-128 15,-71-7 0-15,65 5 144 0,-65-5-16 0,60 11 0 16,-60-11 0-16,58 9 0 0,-58-9-128 0,55 6 0 15,-55-6 0-15,56 8 128 0,-56-8-128 0,60 5 0 16,-60-5 0-16,60 4 0 0,-60-4 0 0,56 3 0 16,-56-3 0-16,54 3 0 0,-54-3 0 0,52 0 0 15,-52 0 0-15,49 2 0 0,-49-2 0 0,49 3 128 16,-49-3-128-16,48 4 0 0,-48-4 0 0,48 2 0 16,-48-2 0-16,48 8-11632 15,-48-8-2208-15</inkml:trace>
  <inkml:trace contextRef="#ctx0" brushRef="#br0" timeOffset="16514.34">8539 6594 9215 0,'4'-1'816'0,"-1"0"-656"16,-1-1-160-16,0 2 0 0,0 0 352 0,1-2 32 15,3 1 16-15,1-1 0 0,4 1-16 0,-1-1-16 16,-3-1 0-16,0 1 0 0,-1 2-512 0,-3 0-112 15,-1 0 0-15,-1 0-16 0,0 2 64 0,1-2 16 16,-1 2 0-16,-1-1 0 0,0 0 960 0,-1 0 192 16,2 0 32-16,0-1 16 0,0 2 224 0,0 1 48 15,1 0 16-15,1-1 0 0,-1 0-512 0,0 1-96 16,0 1-32-16,0-1 0 0,2 1-368 0,-2 2-80 16,0-1-16-16,1 3 0 0,-1-4-192 0,1 3 144 0,2-2-144 0,-1 2 128 15,-4-7 128-15,0 0 0 0,0 0 16 0,0 0 0 16,47 27 144-16,-47-27 32 0,0 0 0 15,50 5 0-15,-50-5-208 0,0 0-48 0,57 6 0 0,-57-6 0 16,0 0 32-16,52 3 0 0,-52-3 0 0,0 0 0 16,0 0 32-16,58 9 16 0,-58-9 0 0,0 0 0 15,0 0 48-15,0 0 0 0,52 18 0 0,-52-18 0 16,0 0-64-16,0 0 0 0,0 0 0 0,23 37 0 16,-22-28-32-16,-1 2-16 0,-1 1 0 0,-2 1 0 15,0-1-48-15,-2 2-16 0,1 2 0 0,-3-1 0 16,1 0 48-16,-1 0 0 0,-1 4 0 0,0-1 0 15,0 2 48-15,-2-1 16 0,1 0 0 0,-1 3 0 16,0-1 32-16,0 3 16 0,0 0 0 0,0 0 0 16,1 0 0-16,2 0 0 0,1-2 0 0,0-2 0 0,0 2 16 15,3-1 16-15,1-2 0 0,1 2 0 0,1-1-144 16,0-3-16-16,2 1-16 0,-2-18 0 0,7 32-160 0,-7-32 192 16,0 0-192-16,13 44 192 0,-13-44-192 0,0 0 160 15,19 38-160-15,-19-38 160 0,0 0-160 0,0 0 160 16,30 45-160-16,-30-45 160 0,0 0-160 0,0 0 0 15,0 0 144-15,41 37-144 0,-41-37 0 0,0 0 0 16,0 0 0-16,0 0 0 0,48 21 0 0,-48-21 0 16,0 0 0-16,0 0 0 0,0 0 0 0,54 4 0 15,-54-4 0-15,0 0 0 0,0 0 0 0,0 0 0 16,47-4 0-16,-40 2 0 0,-2 0 0 0,2 1 0 16,-2 1 0-16,0-1 0 0,-1 1 0 0,0-1 0 15,-1 1 0-15,-1 0 0 0,-1 0 0 0,-1 1 0 16,-1 0 0-16,-2 0 0 0,0 4-144 0,-2-1 0 0,-2 0 0 15,-1 5 0-15,-3 0-128 0,0 1-32 0,-2 1 0 0,-2 1 0 16,1 3 304-16,-2 0 0 0,0 1-128 0,-1 4 128 16,0 0 0-16,0-1 0 0,2 3 128 0,0 2-128 15,2-2 320-15,-1 3-48 0,1 0 0 0,1 1 0 16,1 3-80-16,-1 0-32 0,2-1 0 0,0 3 0 16,0-2-160-16,1 2 192 0,2-4-192 0,-2 4 192 15,3-3-64-15,-1 0-128 0,2 2 192 0,-1-3-64 16,4-2 64-16,0-1 16 0,1 2 0 0,-1-2 0 15,5 1 32-15,-1-2 0 0,2 0 0 0,1 0 0 16,-5-23-112-16,11 46-128 0,-11-46 176 0,11 41-176 16,-11-41 0-16,11 40 0 0,-11-40 0 0,10 42 0 0,-6-22 0 15,-1-1 0-15,-1 2 0 0,-1-2 0 0,2-1 0 16,-3 3 0-16,0 1 0 0,-1 2 0 0,-2-1 128 0,1-2-128 16,0 4 0-16,-3 0 0 0,2 2 192 0,-1 0-192 15,0 0 192-15,0-1-192 0,-1 2 128 0,1-4-128 16,1 3 0-16,-1-3 0 0,1 2 0 0,-1-1 0 15,2-1 0-15,0-1 0 0,1-2 128 0,0-3-128 16,1 3 0-16,-1-3 0 0,-2-2 176 0,1-1-176 16,-2-3 160-16,-2 0-160 0,-3 1 0 0,-3-3 128 15,-4 0-128-15,-5-2 0 0,-2 1 0 0,-9-2 0 16,-3-1 0-16,-5 1-160 0,-2-2-32 0,-4 3-16 16,1-3 0-16,-2-1 0 0,0-3-112 0,1-3-32 15,3-4 0-15,5 0-11216 16,8-4-2240-16</inkml:trace>
  <inkml:trace contextRef="#ctx0" brushRef="#br0" timeOffset="27848.59">13913 4964 9215 0,'4'0'816'16,"1"0"-656"-16,-1-2-160 0,-1 0 0 0,-1 2 432 16,2-1 48-16,-4 1 16 0,0 0 0 0,0 0-496 15,44-11 128-15,-44 11-128 0,0 0 0 0,0 0 0 0,32-18 0 16,-27 11 0-16,-3 2 0 0,0-4 160 0,-1 3 32 16,-1-2 16-16,-1 0 0 0,1 1 304 0,-1-1 64 15,-1-2 16-15,-1 3 0 0,0-1-80 0,-1 0-32 16,0 1 0-16,0-2 0 0,-1-1-96 0,1 1-32 15,-1 1 0-15,2-1 0 0,0-1-160 0,-1 0-16 16,1 3-16-16,-3-2 0 0,2 1-160 0,-2 0 0 16,1 0 0-16,-3-1 0 0,0 3-288 0,-2 0-96 15,0 1 0-15,-1 1-16 0,0 0 192 0,-1 2 32 16,-1 2 16-16,-1 0 0 0,-1 1-48 0,1 5-16 16,-1-2 0-16,0 4 0 0,1 0 368 0,1 2 80 15,1 1 16-15,2 1 0 0,1 0 320 0,0 1 64 0,2-1 16 16,0 3 0-16,2 0-64 0,-2 2-16 0,3-1 0 15,-2 5 0-15,3 1-208 0,-3 3-32 0,2 1-16 16,-1-2 0-16,1 2 192 0,-2 2 32 0,2 0 16 0,-2-2 0 16,2 6 80-16,-1-2 16 0,1 3 0 0,-2 1 0 15,0 1-64-15,0 2-16 0,0 1 0 0,0 1 0 16,0 0-64-16,0 1-16 0,2 1 0 0,1-5 0 16,-1 0-128-16,2 1-32 0,1-1 0 0,-1-1 0 15,0 1-192-15,-1 2-128 0,1-1 128 0,-1 1-128 16,-1-1 0-16,-1-2 0 0,0 0 0 0,1-2 0 15,-2-5 0-15,1 1 0 0,0-3 0 0,-1-4 0 16,2-2-192-16,0-1-64 0,0-2-16 0,1-3 0 16,-2-2-1072-16,2-3-224 15,1-1-32-15,-2-4-9792 0</inkml:trace>
  <inkml:trace contextRef="#ctx0" brushRef="#br0" timeOffset="28107.58">13378 5595 18431 0,'-6'-2'816'0,"1"0"160"0,3-2-784 0,2 3-192 16,1 0 0-16,1 0 0 0,2 0 1040 0,0-1 176 15,-4 2 16-15,0 0 16 0,0 0-736 0,0 0-128 16,60-15-48-16,-60 15 0 0,0 0-336 0,0 0-160 0,62-2 16 0,-62 2 0 15,0 0-112-15,56 0-32 0,-56 0 0 16,0 0 0-16,69-1 288 0,-69 1 0 0,0 0 0 0,70-5 0 16,-70 5 128-16,0 0 64 0,72-7 32 0,-72 7 0 15,51-6-224-15,-51 6-160 0,51-10 32 0,-51 10-6720 16,52-13-1344-16</inkml:trace>
  <inkml:trace contextRef="#ctx0" brushRef="#br0" timeOffset="28502.42">14158 5434 8287 0,'-6'9'368'0,"0"-1"80"15,2-1-448-15,0-3 0 0,3-1 0 0,0 1 0 16,0 1 784-16,-2 0 80 0,-3 7 16 0,-1 6 0 0,0 0-560 0,-1 1-128 16,-1-2 0-16,-1 1-16 0,1-2 336 0,-1 3 64 15,1-2 0-15,0 2 16 0,1-2 720 0,1-2 144 16,3 3 16-16,1-3 16 0,0-1-128 0,2 0-16 15,4 1-16-15,0-1 0 0,2 0-496 0,1-1-112 16,2-1-16-16,-8-12 0 0,0 0-480 0,29 31-96 16,-29-31-128-16,0 0 176 0,0 0-176 0,46 26 0 15,-46-26 0-15,0 0 0 0,0 0 0 0,62 2 0 16,-62-2 0-16,0 0 0 0,58-16 192 0,-58 16 0 16,40-21 0-16,-40 21 0 0,39-33-192 0,-19 15 0 15,-2-3 0-15,-1-2 0 16,-2 0-528-16,-4-2 16 0,-2 0 0 0,-3-1 0 15,-1 1-64-15,-5-1-16 0,-2 0 0 0,-3 1 0 0,-2 1 592 0,-1-1 0 16,-3 2 0-16,-1 2 0 0,-1 1 0 0,-1-1 0 0,0 5 0 0,0 2 0 16,2 2 0-16,-1 4 0 0,1 2 0 0,-2 1 0 15,1 4-208-15,2 1-80 0,-1 3-16 0,2 3 0 32,3-1-1168-32,0 4-224 0</inkml:trace>
  <inkml:trace contextRef="#ctx0" brushRef="#br0" timeOffset="28989.2">14818 5333 911 0,'-10'10'0'0,"3"-4"0"0,2-2 0 0,2-2 0 0,2 2 2816 0,1-1 464 16,1 0 112-16,-1 2 0 0,0 4-2368 0,2 3-464 15,0 4-112-15,-1 1 0 16,-1 0-1520-16,-1 2-288 0,0-1-64 0,-3 3-16 16,1 0 544-16,-3 2 96 0,0 0 32 0,-2 1 0 0,0 0 1280 0,0 2 272 15,-1 1 48-15,-1-2 16 0,1 2 816 0,0-1 144 16,2 0 48-16,-1-2 0 0,-1-3-368 0,2-1-64 15,3-4-16-15,0-1 0 0,1-2-736 0,2-5-160 16,0-1-16-16,1-4-16 16,1-1-784-16,0-1-144 0,1-2-48 0,-1-3 0 15,2 0-960-15,-2-4-192 0,0-3-32 0,0-1-16 16,0-3 496-16,-1-4 112 0,1 0 0 0,-1-5 16 0,1-3 1216 0,-1-1 240 0,3 0 64 0,-1-3 0 16,1 3 192-16,3-5 32 0,-1-2 16 0,3-1 0 15,1-2-240-15,1-1-32 0,2-1-16 0,1 0 0 16,1 4-400-16,1 5 0 0,0 5 0 0,1 6-176 15,-16 20-16-15,31-31-16 0,-31 31 0 0,0 0 0 16,53-26 208-16,-53 26 0 0,0 0-160 0,61-13 160 16,-61 13 384-16,0 0 160 0,68-6 32 0,-68 6 0 15,0 0-352-15,76-4-64 0,-76 4-16 0,52 1 0 16,-52-1-864-16,64 9-176 0,-64-9-48 0,69 13-6336 16</inkml:trace>
  <inkml:trace contextRef="#ctx0" brushRef="#br0" timeOffset="29563.84">15709 4736 1839 0,'-5'7'160'0,"2"-1"-160"0,-1-1 0 0,2-1 0 0,1 0 512 0,1-2 64 15,-1 0 0-15,-1 6 16 0,-3 2-256 0,0 3-48 16,-2 2-16-16,0 0 0 0,1 1 608 0,-2-2 112 16,1 1 32-16,-1 0 0 0,0-2 400 0,2 4 96 15,-1-2 16-15,1 0 0 0,1 2-448 0,-1-1-96 16,1 5-16-16,0 1 0 0,2 0-304 0,1 4-64 16,1-1-16-16,1 3 0 0,3 0 256 0,-1 4 48 15,4 3 16-15,-1 1 0 0,2 2-112 0,0 1-32 16,2 7 0-16,0-1 0 0,1 3-416 0,0 3-96 15,2-1 0-15,2 0-16 0,0 2-240 0,1 0 0 16,4-1-192-16,5 0-7680 16,5 2-1552-16</inkml:trace>
  <inkml:trace contextRef="#ctx0" brushRef="#br0" timeOffset="34922.92">5179 9167 9215 0,'2'-1'816'0,"1"-2"-656"0,-1 1-160 0,0 0 0 16,0-1 0-16,2 2 0 0,2-4-192 0,3-3 192 31,4-1-1520-31,-2-1-176 0,-2 3-32 0,-1-2-16 16,-3 6 880-16,-1-3 176 0,-1 3 48 0,-2 0 0 0,1 0 1040 0,-1 0 224 0,0 1 32 0,1 1 16 15,-1 1 816-15,1-1 176 0,-2 1 16 0,0 0 16 16,0 0-480-16,0 0-112 0,0 0-16 0,0 0 0 16,0 0-640-16,37 0-128 0,-37 0-16 0,0 0-16 15,0 0-288-15,0 0 128 0,0 0-128 0,38 0 0 0,-38 0 752 0,0 0 32 16,0 0 16-16,0 0 0 0,0 0 256 0,0 0 48 16,0 0 16-16,0 0 0 0,41 22-416 15,-41-22-64-15,0 0-32 0,0 0 0 0,39 3-448 0,-39-3-160 16,0 0 0-16,39-4 144 0,-39 4-144 0,0 0 0 15,40-6 0-15,-40 6 0 0,0 0 192 0,44-1 96 16,-44 1 32-16,0 0 0 0,48 2 400 0,-48-2 96 16,0 0 16-16,57 6 0 0,-57-6-352 0,44 3-64 15,-44-3-16-15,49 1 0 0,-49-1-400 0,50 0 0 16,-50 0 0-16,50-1 0 0,-50 1-176 0,49-4 176 16,-49 4-128-16,49-5 128 0,-49 5 0 0,43-1-128 15,-43 1 128-15,42 0 0 0,-42 0 0 0,0 0 0 16,53 7 0-16,-53-7 0 0,0 0 256 0,42 9-32 15,-42-9 0-15,0 0 0 0,0 0 32 0,42 4 0 16,-42-4 0-16,0 0 0 0,0 0-256 0,0 0 0 0,0 0 0 0,20-10 0 16,-21 9 0-16,-5-2 0 0,0 1 0 0,-3-3 0 15,-2 4 0-15,-2-1-128 0,-2-1 128 16,-2 1 0 0,1-1-400-16,0 1-32 0,0-1 0 0,-2 1 0 15,1-1 0-15,1 0 0 0,0 0 0 0,-1-1 0 16,-1-1-32-16,-1 3-16 0,-1 1 0 0,-1 0 0 0,0 1 160 0,-2 1 16 0,-2 0 16 0,-1 1 0 15,0 4 288-15,-2-3-128 0,-1 0 128 0,0 2 0 16,1 0-288-16,-1-2 48 0,2 4 16 0,0-4 0 16,3 3-272-16,-1-2-48 15,3-1-16-15,-1 2 0 0,2-1 384 0,0-2 176 0,2 2-160 0,0-1 160 16,2 1 192-16,-1-3 144 0,2 2 32 0,-1 1 0 0,1-1 272 16,1-1 48-16,-1 4 16 0,0-3 0 15,2 0-64-15,1 3-16 0,-2-1 0 0,4 0 0 0,0 2-240 0,3-4-32 16,0 4-16-16,1-4 0 0,3-1-336 0,2 0 128 15,1 2-128-15,2-4 0 0,0 1 0 0,1-1 0 16,-2 0 0-16,0 0 0 0,0 0 0 0,0 0 144 16,41-7-16-16,-41 7-128 0,0 0 400 0,46-5-16 15,-46 5-16-15,37-6 0 0,-37 6-160 0,40-2-16 16,-40 2-16-16,44-2 0 0,-44 2-176 0,45-5 0 16,-45 5 0-16,54-7 0 0,-23 2 0 0,2-1 0 15,2 1 0-15,2-2 0 0,1 1 0 0,-1 0 0 16,0 1 0-16,-4 0 0 0,0 2-128 0,-33 3 128 15,60-7 0-15,-60 7 0 0,53-4 832 0,-53 4 224 16,54-1 48-16,-54 1 16 16,48-2-1600-16,-48 2-320 0,43-1-64 0,-43 1-16 0,42-1 688 0,-42 1 192 0,0 0 0 15,43-4 0-15,-43 4-144 0,0 0 144 0,0 0 0 0,35-5 0 16,-35 5 0-16,0 0 0 0,0 0 0 0,0 0 0 16,5-8 320-16,-9 6 0 0,-2 2 16 0,-3-1 0 15,-1-1-80-15,-3 1 0 0,-1 0-16 0,-3 0 0 16,1-1-240-16,-3 2 0 0,-1-1 0 0,-1 0 0 15,0 1-128-15,0-1-32 0,2-1 0 0,-3 1 0 16,1 0 160-16,0-1 0 0,1-1 0 0,-1 0 128 16,-2 2-128-16,1 0 128 0,0 0-128 0,0 0 128 15,0-1-128-15,0-2 128 0,0 2-128 0,-2 1 128 16,1 0-128-16,-1-1 0 0,1 0 0 0,-1 2 0 16,2 0-240-16,0 0-16 0,0 2 0 0,1 0 0 15,0 0 256-15,1 4-176 0,0-2 176 0,0 1-160 0,0 1-16 0,2-1 0 16,0 1 0-16,2-1 0 0,3 2 0 0,0-3 0 15,1 4 0-15,4-4 0 0,-1 3 176 0,2-3 0 16,1 3 0-16,3-2 0 0,3-5 0 0,0 0 0 16,0 0 0-16,0 0 0 0,0 0 0 0,0 0 0 15,27 36 0-15,-27-36 0 0,0 0 192 0,46 13 0 16,-46-13 16-16,48 2 0 0,-48-2 176 0,60 1 16 16,-22-3 16-16,5-1 0 0,5-4-256 0,8 1-160 15,5 0 192-15,2 1-192 0,-2 0 0 0,3-1 0 16,3 4 0-16,2-2 0 0,7 2 0 0,0 2 0 15,1 7-192-15,-2 1-14400 0</inkml:trace>
  <inkml:trace contextRef="#ctx0" brushRef="#br0" timeOffset="45534.78">6955 3808 3679 0,'-2'3'320'0,"0"-2"-320"15,1 0 0-15,1-1 0 0,0 1 256 0,0 1-32 16,-1 2 0-16,-1-1 0 0,0 4-224 0,-2-2 128 15,2 2-128-15,-1-3 0 0,1 2 0 0,-2-3 0 16,1 1 0-16,0-1 0 0,0 1 192 0,0-1 0 16,0-1 0-16,0 1 0 0,0 2 624 0,0-1 112 15,-1 0 32-15,1 1 0 0,-1-2-32 0,-1 3 0 16,-1 0 0-16,1 0 0 0,0 0-272 0,0 4-48 16,-1 0-16-16,1-2 0 0,-1 1-192 0,1 2-32 15,-1 0-16-15,0 0 0 0,1 0-32 0,0 1-16 16,1 0 0-16,1-1 0 0,-2 0 304 0,4 0 64 15,0-2 16-15,1 1 0 0,1-1 16 0,1-2 16 16,0 1 0-16,1 0 0 0,1-3-304 0,-1 2-64 0,1-3-16 0,0 3 0 16,-2-3-192-16,3-1-144 15,-2 1 192-15,2-3-192 0,0 0 224 0,1-1-64 0,-6 0-16 0,0 0 0 16,0 0 208-16,0 0 32 0,48-11 16 0,-48 11 0 16,0 0 32-16,38-15 0 0,-38 15 0 0,0 0 0 15,41-22-208-15,-41 22-32 0,28-16-16 0,-28 16 0 16,27-18-176-16,-27 18 0 0,24-21 0 0,-12 9 0 15,-2 2 0-15,0-2 0 0,0 0-144 0,-1 0 144 16,0-1 0-16,-4 2 0 0,1 2 0 0,-2-2 0 16,-2 1 0-16,0 0 0 0,-2 0 0 0,-3 0 0 15,1 2 0-15,-1-1 0 0,-3-1 0 0,-1 2 0 0,1 0 352 16,-3-2-32-16,-1 3 0 0,-3 0 0 0,0 0-192 0,0 2-128 16,-4-1 160-16,0 3-160 0,0 3 0 15,0 0 0-15,-1 2 0 0,-1 3 0 16,1 1-704-16,2 3-96 0,2 0-16 0,2-1-11072 15</inkml:trace>
  <inkml:trace contextRef="#ctx0" brushRef="#br0" timeOffset="46249.58">7987 3744 2751 0,'-7'4'256'0,"3"0"-256"0,-1 1 0 0,2-2 0 15,2-1 2560-15,0-1 448 0,0 2 112 0,1 4 16 16,-2 1-784-16,-2 0-160 0,3 5-16 0,1-2-16 15,0 2-1344-15,1-2-272 0,1 1-48 0,0-2-16 16,-1 2-80-16,-1-1-16 0,2 1 0 0,-2 1 0 16,0 1-224-16,-1 3-160 0,0-1 192 0,0-1-192 15,-2 4 320-15,0-2-64 0,2 2 0 0,0-4 0 16,0 3-256-16,1-2 0 0,1-3 0 0,1 0-7808 16,0-2-1472-16</inkml:trace>
  <inkml:trace contextRef="#ctx0" brushRef="#br0" timeOffset="47226.16">8858 3688 21183 0,'-3'2'1888'0,"1"-2"-1504"0,3 1-384 0,0-1 0 16,2 0 240-16,-1 0-32 0,1 1 0 0,2 1 0 31,0 1-2064-31,1-1-400 0,-1 0-96 0,-1-1-16 0,0 2-368 16,-1-3-80-16,2-1 0 0,-2-1-16 0,3 1 2352 0,-2-1 480 0,3-1 0 0,1-2 176 15,-1 2 1824-15,0-2 368 0,2 1 80 0,1 1 16 16,-10 3-272-16,0 0-48 0,0 0-16 0,46-13 0 16,-46 13-1008-16,0 0-208 0,0 0-32 0,0 0-16 15,58 1-592-15,-58-1-112 0,0 0-32 0,0 0 0 16,0 0-128-16,35 28 0 0,-32-18 0 0,-2 2 0 0,-1 1 0 0,-2 1 0 15,0 3 0-15,-4-1 0 0,-1 4 128 16,0-1 64-16,-2 4 0 0,-2 1 0 0,-1 0 16 0,-1 1 16 16,-3 1 0-16,1-3 0 0,-2-1-224 0,-1 0 0 15,1-5 0-15,1 2 0 0,-2-2 0 0,1 0 0 16,0-3 0-16,2-3 0 0,-1 0 160 0,3-5-16 16,-1 2 0-16,2-5 0 0,1 2-144 0,1-4 160 15,3-1-160-15,-2-1 160 0,2-2-160 0,2 0 0 16,2-1-160-16,1-3 160 15,1 0-432-15,4 0 16 0,2-5 0 0,3 2 0 0,1 0 96 0,3 0 32 16,2-1 0-16,-14 11 0 0,32-22 288 0,-32 22-128 16,33-17 128-16,-33 17 0 15,0 0-512-15,56-10 0 0,-56 10 0 0,0 0 0 16,67 10-608-16,-67-10-112 0</inkml:trace>
  <inkml:trace contextRef="#ctx0" brushRef="#br0" timeOffset="53814.91">16378 4978 8287 0,'-1'2'736'0,"1"2"-592"15,1-1-144-15,0-3 0 0,1 1 672 0,0 0 96 16,0 3 32-16,2 2 0 0,-4-6-576 0,0 0-224 16,17 26 176-16,-14-18-176 0,1 2 0 0,-1 0 0 15,-1-2 0-15,-1-1 0 0,1 2 0 0,-1 1 192 16,0 0-48-16,0 0-16 0,0 1 672 0,-1-1 128 0,-1 2 32 0,1 1 0 16,-1 3 192-16,0 1 32 0,-2 2 16 0,1 1 0 15,0 3 160-15,-1 1 48 0,-1-1 0 0,1 2 0 16,1-1-816-16,-2-2-144 0,1 2-48 0,1-4 0 31,0-3-784-31,-1-4-144 0,3-1-48 0,-1-1-10432 0</inkml:trace>
  <inkml:trace contextRef="#ctx0" brushRef="#br0" timeOffset="54307.25">16746 5008 19343 0,'-5'6'1728'0,"1"-3"-1392"15,4-2-336-15,0-1 0 0,0 0 816 0,0 0 80 16,0 0 32-16,7 23 0 15,-7-11-2032-15,-1 3-416 0,-1 3-80 0,-3-2 0 16,0 2-1440-16,-2-2-288 0,0 0-48 0,0 1-16 16,-1 0 2128-16,-1-2 432 0,1 2 64 0,0-3 32 0,2 0 2000 0,-2-2 400 15,2-1 64-15,1-2 32 0,1-1 464 0,1 0 80 16,2-5 32-16,1 2 0 0,1-4-1040 0,-1-1-208 16,0 0-32-16,0 0-16 0,0 0-784 0,27-21-256 15,-27 21 160-15,23-24-160 0,-23 24-128 0,28-26-128 0,-28 26 0 0,30-29-16 16,-30 29 0-16,32-31 0 0,-32 31 0 15,32-34 0-15,-32 34 272 0,30-36-128 0,-16 19 128 16,2-2 0-16,-16 19-144 0,28-33 144 0,-28 33 0 0,23-28-144 16,-23 28 144-16,18-20 0 0,-18 20 0 0,0 0-128 15,0 0 128-15,0 0 0 0,0 0 0 0,0 0 0 16,0 0 288-16,0 0 96 0,29 40 0 0,-29-24 16 16,0-1 752-16,-1 4 160 0,1 2 32 0,0 1 0 15,-1 1-512-15,0 0-80 0,0 2-32 0,-2-1 0 16,3 1-720-16,-1-3 0 0,0 1 0 0,0-4-208 15,0-3-1120-15,1-2-208 16,1-2-64-16,0-2-8704 0</inkml:trace>
  <inkml:trace contextRef="#ctx0" brushRef="#br0" timeOffset="54581.56">17314 4546 19343 0,'-10'14'1728'15,"3"-3"-1392"-15,1 0-336 0,3-4 0 0,3-2 3008 0,1-2 544 16,0 6 96-16,1 4 32 0,0 9-2288 0,2 6-464 16,-1 8-96-16,-1 2 0 15,1 2-1264-15,-5-1-240 0,1-1-48 0,-1 1-16 16,1 0-48-16,-1-1-16 0,-1 0 0 0,1-1 0 0,0-2 368 0,0 0 80 15,0-3 16-15,-2 1 0 0,3-2 336 0,-1-2 0 0,0 1 0 0,-1-2 0 16,2-2-240-16,-1-3 80 0,0-1 16 0,0-5 0 31,0-2-1296-31,1-5-256 0</inkml:trace>
  <inkml:trace contextRef="#ctx0" brushRef="#br0" timeOffset="54841">17051 4883 27647 0,'-4'7'2448'0,"4"-2"-1952"16,0-5-496-16,0 0 0 0,0 0 1776 0,0 0 256 16,0 0 48-16,48 35 16 0,-48-35-1504 0,53 35-288 15,-53-35-64-15,60 30-16 16,-60-30-672-16,58 25-144 0,-58-25-32 0,60 19 0 15,-60-19 64-15,62 13 16 0,-62-13 0 0,66 5 0 0,-66-5 320 0,72-2 64 16,-72 2 16-16,71-12 0 16,-71 12-432-16,60-19-96 0,-60 19-16 0,49-27 0 15,-49 27-1648-15,37-27-336 0</inkml:trace>
  <inkml:trace contextRef="#ctx0" brushRef="#br0" timeOffset="55067.47">16642 4558 38703 0,'-35'10'3440'0,"14"-5"-2752"0,5 2-560 0,9-4-128 16,7-3 272-16,3 0 32 0,-3 0 0 0,0 0 0 15,0 0-992-15,0 0-192 0,53-5-32 0,-53 5-16 16,0 0 736-16,57-13 192 0</inkml:trace>
  <inkml:trace contextRef="#ctx0" brushRef="#br0" timeOffset="55672.47">18111 4750 16575 0,'2'-2'1472'0,"1"1"-1168"0,0 0-304 0,-1 1 0 16,-1 0-416-16,2 0-144 0,-3 0-16 0,0 0-16 16,0 0-704-16,0 0-144 0,0 0-32 0,0 0 0 0,32 29 1472 0,-31-19 144 15,-2 2 112-15,-1 1 0 0,0 1 1216 0,-2 1 224 16,2 1 48-16,-3 1 16 0,2 1 32 0,-1 0 16 15,0 2 0-15,1-2 0 0,0 2-464 0,-2-2-112 16,2 2-16-16,-1-4 0 0,2 3-288 0,0-3-64 16,1 1-16-16,2-5 0 0,0 0-496 0,2-1-96 15,-3-11-32-15,0 0 0 0,15 24-224 0,-15-24 0 16,0 0 0-16,0 0 0 0,0 0 0 0,37 24-128 16,-37-24 128-16,0 0 0 0,0 0-304 0,0 0 48 15,51 7 16-15,-51-7 0 16,0 0-320-16,0 0-64 0,49-9-16 0,-49 9 0 15,0 0-848-15,42-19-176 0,-42 19-48 0,0 0-8912 0</inkml:trace>
  <inkml:trace contextRef="#ctx0" brushRef="#br0" timeOffset="55908.62">18179 4403 38703 0,'-23'14'1712'0,"9"-5"352"0,6-3-1648 0,4-2-416 16,5-2 0-16,2-2 0 15,0 0-896-15,-3 0-272 0,0 0-48 0,0 0-16 0,0 0 896 0,0 0 176 16</inkml:trace>
  <inkml:trace contextRef="#ctx0" brushRef="#br0" timeOffset="56247.4">18764 4599 24879 0,'-14'2'2208'0,"6"-2"-1760"0,2 0-448 0,5 0 0 15,2-2 544-15,3 0 32 0,-4 2 0 0,0 0 0 31,0 0-1808-31,0 0-368 0,0 0-64 0,53-4 0 0,-53 4-1776 16,0 0-336-16,0 0-80 0,0 0-16 0,50 16 3056 0,-50-16 624 0,0 0 192 0,0 0 0 16,57 10 1856-16,-57-10 512 0,0 0 80 0,55-3 32 15,-55 3-528-15,0 0-96 0,56-6-32 0,-56 6 0 16,0 0-1104-16,54-8-208 0,-54 8-64 0,0 0 0 16,55-12-1152-16,-55 12-224 0</inkml:trace>
  <inkml:trace contextRef="#ctx0" brushRef="#br0" timeOffset="56563.9">18746 4716 32255 0,'-9'11'2864'0,"6"-7"-2288"16,4 1-576-16,-1-5 0 0,0 0 832 0,0 0 48 0,0 0 16 0,48 3 0 31,-48-3-1536-31,69 4-320 0,-69-4-48 0,83 6-16 16,-83-6-3200-16,66 8-656 0,-66-8-128 0,50 7-32 0,-50-7 4016 0,0 0 784 0,55 6 240 0,-55-6 0 16,0 0-176-16,0 0 48 0,62-1 0 0,-62 1 128 15,0 0 0-15,50-7 0 0,-50 7 192 0,0 0-32 16,62-22-336-16,-62 22-64 0,47-19-16 0,-47 19 16 15,48-21 16-15,-48 21 0 0,40-21 0 0,-40 21 16 16,31-22-16-16,-31 22 0 0,23-24 0 0</inkml:trace>
  <inkml:trace contextRef="#ctx0" brushRef="#br0" timeOffset="56893.01">19479 4500 8287 0,'-5'6'368'0,"0"-3"80"0,2 1-448 0,0-1 0 16,0-1 0-16,1 0 0 0,-1 2 1536 0,-3 3 240 15,-3 4 32-15,-3 3 16 0,-1 2-32 0,-2 3 0 16,4-2 0-16,0 0 0 0,3 0-784 0,1-2-176 16,3 1-16-16,2-1-16 0,1-1-400 0,1 0-80 15,0-14 0-15,6 23-16 0,-6-23-160 0,10 25-16 16,-10-25-128-16,0 0 192 0,26 35 256 0,-26-35 64 16,0 0 0-16,33 27 0 0,-33-27 0 0,0 0 16 15,0 0 0-15,57 20 0 0,-57-20-368 0,0 0-160 16,48-2 128-16,-48 2-128 0,0 0 256 0,46-22-16 15,-46 22-16-15,26-23 0 0,-26 23 96 0,23-26 32 16,-13 11 0-16,-2-2 0 0,-1 2-352 0,-4-4 128 0,-1 2-128 0,-2-4 0 16,-2 3 0-16,-2-2 0 15,-3-1 0-15,-2 2-192 0,-2-1 0 0,0-2-16 0,-2 5 0 0,0-2 0 32,-3 2-288-32,1 1-48 0,-2 1-16 0,-1 6 0 15,3 0-256-15,-1 1-48 0,1 5-16 0,2 0 0 16,1 2-384-16,0 4-80 0</inkml:trace>
  <inkml:trace contextRef="#ctx0" brushRef="#br0" timeOffset="57424.36">20181 4489 911 0,'-6'4'0'0,"1"-3"0"0,2 1 0 0,1 0 0 16,1-2 1216-16,-1 1 144 0,2 0 48 0,-2 3 0 16,0-3 80-16,0 2 32 0,-1 1 0 0,1 0 0 15,1-1 96-15,1-2 32 0,1 2 0 0,-1-3 0 16,0 0 0-16,0 0 0 0,0 0 0 0,0 0 0 0,0 0-432 0,0 0-64 16,0 0-32-16,0 0 0 0,0 0-864 0,0 0-256 15,0 0 128-15,0 0-128 16,48 11-1024-16,-48-11-256 0,0 0-64 0,0 0-9536 15</inkml:trace>
  <inkml:trace contextRef="#ctx0" brushRef="#br0" timeOffset="57623.47">20261 4999 24879 0,'-13'9'2208'0,"6"0"-1760"16,3-3-448-16,4-4 0 0,0-2 1504 0,-1 5 224 0,-5 7 32 0,-2 5 16 15,-5 4-1776-15,-1 2-288 0,-2 0-96 0,-2 1 0 32,-1-2-2432-32,-2-1-496 0,-1 2-80 0,-2-3-32 0</inkml:trace>
  <inkml:trace contextRef="#ctx0" brushRef="#br0" timeOffset="58614.58">21227 4438 19343 0,'-4'3'1728'0,"2"2"-1392"0,2-3-336 0,0-1 0 15,2 0 896-15,-2 1 96 0,0 6 32 0,0 0 0 16,-2 2-480-16,1 1-96 0,0 1 0 0,-1 0-16 15,0-1-432-15,0-1 0 0,-2 2 0 0,0-2 0 16,0 1 0-16,0-1 0 0,1 2 0 0,-1 0 128 16,0-2 176-16,-1 1 16 0,2 1 16 0,-1-1 0 15,0 2 80-15,1 0 16 0,1 1 0 0,-1-1 0 16,1 1-112-16,0 1-32 0,0-1 0 0,-1 4 0 16,3-1-288-16,-2-2 0 0,1 1 0 0,0-1 0 15,1-1 0-15,0-3 0 0,0 2 0 0,0-1 0 16,1 0 192-16,-1-12 128 0,5 23 16 0,-5-23 16 0,6 20 0 15,-6-20 0-15,0 0 0 0,0 0 0 0,26 29-352 0,-26-29 0 16,0 0 0-16,0 0 0 0,0 0-272 0,49 4-32 16,-49-4 0-16,0 0 0 15,35-14-1072-15,-35 14-224 0,0 0-32 0,34-25-16 16,-23 15-480-16,2-1-112 0,0-1 0 0,3-4-3424 16,1 0-672-16</inkml:trace>
  <inkml:trace contextRef="#ctx0" brushRef="#br0" timeOffset="58857.89">21323 4051 25791 0,'-10'4'1152'0,"6"-1"224"0,2 0-1104 0,5-2-272 0,0 0 0 0,1-1 0 15,-4 0-1104-15,0 0-288 16,0 0-48-16,0 0-16 0</inkml:trace>
  <inkml:trace contextRef="#ctx0" brushRef="#br0" timeOffset="61189.28">22093 4308 12895 0,'-12'4'1152'0,"4"-3"-928"16,1 1-224-16,4-1 0 0,3 0 1280 0,0-1 192 15,0 3 64-15,0 0 0 0,0-3-1232 0,0 0-304 16,0 0 0-16,-1 22 0 16,1-22-944-16,0 0-240 0,-2 19-48 0,-1-12-16 15,0 0 528-15,-1-2 96 0,0 2 32 0,-2 1 0 0,-1-2 784 0,-2 3 144 16,1 2 48-16,-3 0 0 0,-1 0 880 0,-3 0 176 16,-2 2 32-16,0 0 16 0,-2-1-400 0,0 0-96 15,0 0-16-15,0 0 0 0,0-1-592 0,1 0-128 16,1-2-32-16,1 1 0 0,2 1-224 0,2-2 0 0,1 1 0 15,0-3-160-15,5 2 160 0,-1-2 0 16,1-1 0-16,3 2 0 0,0-3 0 0,1 2-128 0,2-7 128 0,-3 12 0 16,3-8 0-16,0-4 0 0,0 0 0 0,0 0 0 15,0 0 0-15,0 0 128 0,0 0 0 0,38 31 0 16,-38-31 304-16,0 0 64 0,0 0 16 0,53 14 0 16,-53-14-48-16,0 0 0 0,64 7 0 0,-64-7 0 15,50 5-80-15,-50-5-32 0,49 2 0 0,-49-2 0 16,41 1-352-16,-41-1 0 0,0 0 0 0,52 8 0 15,-52-8-576 1,0 0-176-16,44 6-32 0,-44-6-6944 0,0 0-1376 0</inkml:trace>
  <inkml:trace contextRef="#ctx0" brushRef="#br0" timeOffset="61827.03">22942 4210 8287 0,'-6'-2'736'0,"1"1"-592"15,2-1-144-15,2 1 0 0,1 1 2368 0,0 0 432 16,0 0 80-16,0 0 32 15,0 0-3264-15,4-8-656 0,-4 5-128 0,-1 2-16 16,-1 1-1136-16,-3 1-208 0,1 2-64 0,-2-1 0 0,1 2 2064 0,-1 1 496 0,2-1 0 0,-1 3 0 16,5-7 1648-16,-3 10 384 0,3-10 80 0,0 0 0 15,0 0 512-15,0 0 112 0,0 0 16 0,37 29 0 16,-37-29-832-16,0 0-176 0,42 15-16 0,-42-15-16 16,0 0-928-16,48 12-176 0,-48-12-32 0,0 0-16 15,0 0-560-15,55 18 0 0,-55-18 0 0,0 0 0 16,0 0 752-16,0 0 192 0,0 0 32 0,43 22 16 15,-43-22-800-15,0 0-192 0,0 0 0 0,-3 15 0 16,-4-11-816-16,-3 4-208 0,-2 1-32 16,-5 0-16-16,-2 2 528 0,-2 0 96 15,-2 1 32-15,-1 1 0 0,0 0 224 0,-3 3 32 0,0-1 16 0,-1-1 0 16,1-1 144-16,3-1 0 0,0-1 160 0,7 1-160 0,2-5 320 16,5-1-16-16,3 2-16 0,3-3 0 0,2 2-288 0,2-7 0 15,0 0 128-15,0 0-128 0,0 0 0 0,0 0 0 16,31 35-128-16,-31-35 128 0,0 0-128 0,43 20 128 15,-43-20 0-15,0 0-144 0,51 21 288 0,-51-21 64 16,0 0 16-16,53 23 0 0,-53-23-96 0,0 0-128 16,51 26 176-16,-51-26-176 0,0 0 0 0,50 29 0 15,-50-29 0-15,0 0 0 0,43 30 0 0,-43-30 0 16,0 0 0-16,0 0 0 0,34 37 816 0,-34-37 144 16,0 19 48-16,-5-11 0 0,-2 1-704 0,-2 0-144 15,-3 0-32-15,-2-2 0 0,-3 3-336 0,-1-2-80 16,-2-1-16-16,-2 2 0 0,-3-1 560 0,-2-2 96 15,-3 3 32-15,-3-3 0 0,-2 2-256 0,1-4-128 16,0 2 128-16,4-4-128 16,3-2-656-16,7-3-208 0,6-4-32 0,5 0-13888 0</inkml:trace>
  <inkml:trace contextRef="#ctx0" brushRef="#br0" timeOffset="62358.39">23649 4295 18431 0,'-2'1'1632'0,"0"-1"-1312"0,2 0-320 0,2 0 0 16,-2 0 752-16,0 0 80 0,0 0 0 0,0 0 16 16,0 0-400-16,0 0-96 0,0 0-16 0,0 0 0 15,0 0-592-15,34 37-112 0,-34-37-16 0,0 0-6096 16,0 0-1216-16</inkml:trace>
  <inkml:trace contextRef="#ctx0" brushRef="#br0" timeOffset="62581.75">23695 4902 10127 0,'-16'18'896'0,"6"-5"-704"16,1 0-192-16,4-4 0 0,5-9 2880 0,0 0 528 15,0 0 112-15,3 25 32 0,-3-25-2288 0,0 38-464 16,-1-15-96-16,-2 0 0 0,0-2-704 0,-1-5 0 15,-1-1 0-15,-2 0 0 0,2-3-144 0,-2-3 144 16,0 1 0-16,1-1 0 16,-2-3-1024-16,1-1-80 0,-1-3-32 0,3 0-8848 0</inkml:trace>
  <inkml:trace contextRef="#ctx0" brushRef="#br0" timeOffset="64582.25">24430 4478 11967 0,'-2'3'1072'15,"2"-1"-864"-15,1-2-208 0,1 0 0 0,0 0 512 16,1 0 48-16,-3 0 16 0,0 0 0 0,0 0-576 0,0 0-272 16,0 0 16-16,46 6 16 15,-46-6-400-15,0 0-64 0,0 0-32 0,0 0 0 0,0 0 736 0,0 0 0 16,0 0 160-16,0 0-32 0,0 0 832 0,0 0 144 16,0 0 48-16,0 0 0 0,25 34 48 0,-26-29 16 15,0 1 0-15,0-3 0 0,1 4-512 0,-2-2-80 16,1 3-32-16,0 0 0 0,-1-1-592 0,0 3 0 15,-2 0 0-15,1 1 0 0,0 0 0 0,-2 1 0 16,1 3 0-16,-1-2 0 0,2 0 0 0,-1 2 0 16,-1 4 0-16,1-2 0 0,0 3 384 0,1-3 16 15,1 4 0-15,-2-1 0 0,2-1 48 0,0 1 0 16,0 0 0-16,-1-2 0 0,2 3-240 0,1-3-32 16,-1 0-16-16,2-3 0 0,0-2-32 0,-1-13 0 15,7 22 0-15,-7-22 0 0,0 0-128 0,0 0 0 0,0 0 0 0,0 0 128 16,51 25-128-16,-51-25 0 0,0 0 0 0,52-12 128 15,-52 12 128-15,44-15 0 0,-44 15 16 0,46-22 0 16,-46 22-144-16,40-29-128 0,-22 11 144 0,-2 0-8144 16,-3-2-1648-16</inkml:trace>
  <inkml:trace contextRef="#ctx0" brushRef="#br0" timeOffset="64890.48">24527 4238 11967 0,'-12'3'1072'0,"4"0"-864"15,2-2-208-15,4 0 0 0,2-1-272 0,1-1-112 16,0 1 0-16,2 0-16 16,-3 0-1200-16,0 0-256 0,0 0-32 0,0 0-16 0,0 0 1504 0,0 0 400 0</inkml:trace>
  <inkml:trace contextRef="#ctx0" brushRef="#br0" timeOffset="65639.25">25238 4339 17503 0,'-1'1'1552'0,"1"0"-1232"16,1-1-320-16,-1 0 0 0,1 1 640 0,0 0 64 15,0 1 0-15,1 4 16 0,1-2-528 0,-1 4-192 16,0 1 144-16,-1 0-144 0,-1 1 192 0,1 0-64 15,-1 2 0-15,0 1 0 0,0 0 304 0,0 1 48 16,2 4 16-16,-4-1 0 0,2 2 112 0,0 0 32 16,0 2 0-16,-2 3 0 0,0 0-256 0,-1 1-32 15,0-1-16-15,0 0 0 0,-1-1-336 0,0 0 128 16,2-1-128-16,0-1 0 0,0-2 0 0,-1-1 0 16,0-2-160-16,1-4 160 15,1-2-880-15,-1-5-64 0,0 1-16 0,1-4-9568 0</inkml:trace>
  <inkml:trace contextRef="#ctx0" brushRef="#br0" timeOffset="65890.19">24958 4536 22111 0,'-4'5'1968'0,"2"-3"-1584"0,3-1-384 0,2-1 0 15,-3 0 1664-15,0 0 256 0,0 0 64 0,0 0 0 16,50 9-1264-16,-50-9-240 0,53 4-48 0,-53-4-16 16,54 1-1072-16,-54-1-224 0,49 3-32 0,-49-3-16 0,0 0 672 0,68 5 128 15,-68-5 128-15,0 0-192 0,65 5 192 0,-65-5 144 16,0 0-16-16,65 3-128 0,-65-3 0 0,45-1-256 16,-45 1 32-16,43-7-11760 15</inkml:trace>
  <inkml:trace contextRef="#ctx0" brushRef="#br0" timeOffset="66201.35">26025 4247 36863 0,'-10'10'1632'0,"4"-3"336"0,4-2-1584 0,2-5-384 0,0 0 0 0,0 0 0 16,0 0 240-16,9 26-48 0,-9-26 0 0,13 36 0 31,-5-12-1280-31,-4 2-256 0,0 2-48 0,-3-2-16 16,-2 0-640-16,-1-1-144 0,-2-1-32 0,0 0 0 0,-2 0 1712 0,1 2 320 0,-2 0 192 0,0 1-192 15,2-2 1792-15,-1 1 336 0,2 0 80 0,-1-1 16 16,2 0-624-16,0-2-128 0,1 1-32 0,1-4 0 15,2-2-944-15,-1-4-304 0,0-14 160 0,6 24-160 16,-6-24-1280-16,0 0-352 0,0 0-64 0,0 0-12672 16</inkml:trace>
  <inkml:trace contextRef="#ctx0" brushRef="#br0" timeOffset="66423.08">25910 4522 29487 0,'-5'4'1296'0,"4"1"288"0,1-5-1264 0,0 0-320 15,0 0 0-15,0 0 0 0,0 0 752 0,0 0 80 16,54 14 32-16,-54-14 0 0,54 11-416 0,-54-11-96 16,53 9-16-16,-53-9 0 0,47 7-336 0,-47-7 0 15,0 0 0-15,56 6-192 16,-56-6-416-16,0 0-96 0,49-1 0 0,-49 1-16 15,0 0-464-15,57-9-96 0,-57 9 0 0,45-8-7104 0,-45 8-1424 16</inkml:trace>
  <inkml:trace contextRef="#ctx0" brushRef="#br0" timeOffset="67498.03">26606 3841 12895 0,'-3'0'1152'0,"1"0"-928"0,2 0-224 0,1 0 0 15,0 0 0-15,-1 0-240 0,0 0 48 0,-1 0 16 16,0 1-1456-1,-2 1-288-15,1 0-64 0,0 1-16 0,1 1 1664 0,-3 1 336 0,4-1 0 0,1 3 128 16,-1-7 1264-16,0 0 256 0,0 0 48 0,0 0 16 16,0 0-96-16,33 39-16 0,-33-39 0 0,0 0 0 15,0 0-464-15,44 42-112 0,-44-42 0 0,0 0-16 16,46 54-176-16,-46-54-48 0,33 53 0 0,-33-53 0 0,34 63-512 0,-34-63-96 16,33 66-32-16,-19-32 0 0,1 3-144 0,-2 1 0 15,0 3 0-15,0 2 0 0,-1 1 0 0,0 1 0 16,2 0 0-16,-3 0 0 0,0 0 0 0,-2-3-144 15,-1 3 144-15,-3-5 0 0,-1 4-144 0,-6-4 144 16,-2 3 0-16,-5-1-144 16,-3-1-448-16,-5-2-96 0,-4-1-16 0,-4-3 0 0,-4-1 384 0,-4-5 64 15,-3 1 0-15,0-3 16 0,0-3 400 0,3-4 80 16,3-4 16-16,5-4-9584 0</inkml:trace>
  <inkml:trace contextRef="#ctx0" brushRef="#br0" timeOffset="69816.19">28267 3920 13823 0,'-3'1'1216'0,"1"-1"-960"0,1 1-256 0,1-1 0 15,-1 0 128-15,-1 3 0 0,-2-3-128 0,0 1 192 16,-4-1-896-16,-1 0-176 0,0-1-32 0,0-2-16 16,0 1 1232-16,0-1 240 0,2-1 48 0,-2-2 16 15,1 1 800-15,-2-2 176 0,0 3 16 0,-1-3 16 16,-3 4-112-16,0 0-32 0,-2-1 0 0,-1 3 0 15,0 0-832-15,-4 1-160 0,0 1-32 0,-2 0-16 0,-1 3-432 0,-1-1 0 16,-4-1 0-16,-1 4 0 0,1-2 0 16,0 0-144-16,0 2 144 0,-2 0-160 0,1 2 160 15,1 0 0-15,-1-2 0 0,1 3 0 0,1 1 0 0,3-1 0 16,2 2 0-16,3 0-128 0,2 1 128 0,4-1-128 16,14-11 128-16,-20 22-128 0,20-22-96 0,0 0-16 15,0 0 0-15,0 0 0 16,2 48-288-16,-2-48-64 0,0 0-16 0,37 26 0 0,-37-26 256 0,38 19 48 15,-16-11 16-15,3 2 0 0,-1-3 464 0,2 1 80 16,-2 1 32-16,0 0 0 0,-2 0 624 0,-2-2 128 16,-20-7 32-16,37 21 0 0,-37-21-128 0,29 22-32 15,-29-22 0-15,0 0 0 0,31 37-560 0,-31-37-112 0,0 0-32 16,0 0 0-16,16 51-208 0,-16-51 0 0,0 0 0 0,0 0 0 16,-12 41 0-16,12-41 144 0,0 0-144 0,-23 22 192 15,23-22-32-15,-22 13 0 0,9-5 0 0,-2 0 0 16,-1-3 80-16,0 3 16 0,1-2 0 0,0 3 0 15,-1-5-256-15,1 3 0 0,3-4 0 0,0 3 0 16,1-3 0-16,2-1 0 0,3 0-208 0,1-1 64 31,2-1-512-31,3 0-112 0,0 0 0 0,0 0-16 0,0 0 208 0,21 3 32 0,-21-3 16 16,24 3 0-16,-7-2 368 0,2 1 160 0,3 0-128 0,0 0 128 16,3 3 144-16,0-2 112 0,1 0 32 0,1 3 0 15,-1-2-160-15,-2 3-128 0,0 0 192 0,-2 3-192 16,-22-10 0-16,35 21 0 0,-35-21 0 0,0 0 0 15,28 37 0-15,-28-37 0 0,0 0 0 0,0 0 0 0,-14 57 480 0,14-57-16 16,-30 33 0-16,11-13 0 0,0-2 272 16,-4 3 48-16,-5 4 16 0,-5 3 0 0,2 1-96 0,-2-1 0 15,-1 4-16-15,1-2 0 0,1-1-400 0,5-3-80 16,2-4-16-16,6-4 0 0,19-18-192 0,-25 33 0 16,25-33 0-16,0 0 0 0,0 0 0 0,2 56 0 15,-2-56 0-15,30 27 0 0,-30-27-320 0,54 26 32 16,-18-13 16-16,7 1 0 15,8 0-320-15,7-1-64 0,7 1-16 0,12-1 0 16,10 1-768-16,5-2-160 0</inkml:trace>
  <inkml:trace contextRef="#ctx0" brushRef="#br0" timeOffset="73031.56">16222 6605 12895 0,'-2'-1'1152'0,"1"0"-928"16,1 1-224-16,1-2 0 0,-1 2 496 0,0 0 48 15,0 0 16-15,0 0 0 16,0 0-1008-16,7-8-208 0,-8 5-48 0,-2 0 0 15,-3 2-368-15,0 0-80 0,-3 1 0 0,-2 0-16 0,-1-1 1168 0,-2 0 128 16,-1 0 64-16,0-2 32 0,-1 0 1024 0,-1 1 208 16,1 1 32-16,0-3 16 0,0 0-160 0,3 1-48 15,-1 2 0-15,0-3 0 0,2 3-848 0,0-2-160 16,-1 2-32-16,0-1-16 16,0 2-544-16,-2 2-96 0,1 2-32 0,-2 1 0 15,-1 1-256-15,-2 1-48 0,0 3-16 0,-2 2 0 0,0 2 496 0,0 1 112 16,-1 3 16-16,3 0 0 0,3 3 416 0,0 1 96 15,2 2 0-15,1-1 16 0,1 4 544 0,2 1 96 0,2 4 32 16,2 2 0-16,1 0-48 0,3 1 0 0,2 3 0 0,2-1 0 16,4-1 64-16,4-2 16 0,4-1 0 0,-14-33 0 15,47 56-464-15,-47-56-112 0,69 42-16 0,-30-23 0 16,0-6-512-16,0-1 0 0,4 0 0 0,-2-5-144 31,-1-2-384-31,3-3-80 0,1 0-16 0,1-3 0 16,-1 0-352-16,-3-1-80 0,-3-3-16 0,-4-1-10064 0</inkml:trace>
  <inkml:trace contextRef="#ctx0" brushRef="#br0" timeOffset="73499.5">16779 6669 26719 0,'-4'-4'2368'0,"3"0"-1888"15,1 4-480-15,0 0 0 16,0 0-512-16,0 0-192 0,0 0-32 0,13-12-16 16,-13 12-1568-16,0 0-320 0,0 0-64 0,-9 9-16 15,-1 3-352-15,-6 2-64 0,-2 6 0 0,-3-1-16 0,-3 0 2512 0,0 3 496 16,1-1 144-16,-1-1 0 0,2 2 1744 0,1 2 416 15,2-1 80-15,1 1 0 0,2 1 496 0,3 1 80 16,3 0 32-16,1 1 0 0,1 1-1152 0,3-1-224 16,3 2-64-16,2-3 0 0,0-26-832 0,7 43-160 0,-7-43-32 15,17 37-16-15,-17-37-176 0,0 0-48 0,40 45 0 0,-40-45 0 16,38 22 192-16,-38-22 48 0,48 12 0 0,-48-12 0 16,58 2-256-16,-58-2-128 0,63-12 128 0,-32 2-128 15,-2-2 160-15,-3-2-32 0,1-2-128 0,-2-4 192 16,-2 2 48-16,-2-2 0 0,-2-2 0 0,-2-2 0 15,-2-2 464-15,-4 0 112 0,-1-4 16 0,-2 1 0 16,-3-3-1584-16,-3 1-304 0,-2-1-64 16,-2-1-16-16,-2 3 896 0,-3-1 240 0,-2 2 0 0,0-1 0 15,0 4-640-15,-1 2-32 0,0 3-16 0,-1 4 0 16,1 3-688-16,-2 3-144 0,-1 2-16 0,0 6-9088 16</inkml:trace>
  <inkml:trace contextRef="#ctx0" brushRef="#br0" timeOffset="73922.98">17499 6707 23951 0,'-5'0'2128'0,"3"0"-1696"0,2 0-432 0,0 0 0 16,0 0 768-16,0 0 80 15,0 0 16-15,0 0 0 16,0 0-2048-16,42 14-416 0,-42-14-64 0,0 0-32 16,0 0-1056-16,18 43-224 0,-18-43-32 0,-3 29-16 0,3-29 2208 0,-6 34 448 0,3-14 96 0,-3-1 16 15,2 5 1808-15,-2 0 368 0,2 6 80 0,-1 1 16 16,3 1 736-16,0 1 160 0,3 2 32 0,3-5 0 15,3 0-1152-15,-7-30-208 0,21 42-48 0,-21-42-16 16,30 26-816-16,-30-26-144 0,0 0-48 0,53 16 0 16,-53-16-384-16,0 0-128 0,51-15 0 0,-51 15 0 15,34-21 192-15,-18 3 0 0,0 3-16 0,1-6 0 16,0-4 208-16,-2 0 64 0,1-2 0 0,-3-5 0 16,-1 1-240-16,-1-2-32 0,-3 0-16 0,1 3 0 15,0-1-800-15,-1-2-144 0,-1 6-48 0,0-2 0 16,-2 1-864-16,2 3-176 0,-2 2-48 0,0 1-11360 15</inkml:trace>
  <inkml:trace contextRef="#ctx0" brushRef="#br0" timeOffset="74248.22">18628 6037 35935 0,'-10'-9'1600'0,"5"1"320"0,3 4-1536 0,2 4-384 0,0 0 0 0,0 0 0 32,0 0-528-32,0 0-176 0,0 0-48 0,0 0 0 15,0 0-1536-15,31 39-304 0,-31-16-64 0,-2 5-16 16,-2 5 464-16,-3 1 96 0,0 4 0 0,-2 2 16 0,1 5 2096 0,-3 1 640 0,1 3 0 0,3 0 16 15,-1 2 1776-15,0 4 368 0,1 2 64 0,2-1 16 16,-1 3-928-16,2-2-176 0,-2-4-48 0,2 0 0 16,1-3-1184-16,-1-3-240 0,1 1-48 0,-1-3-16 15,0 1-432-15,-2-2-64 0,1-6-32 0,-1-6 0 16,2-4-608-16,-2-4-112 0,2-3-16 0,4-21-16 16,-8 25-992-16,8-25-192 15</inkml:trace>
  <inkml:trace contextRef="#ctx0" brushRef="#br0" timeOffset="74491.56">18208 6515 23039 0,'0'0'2048'0,"0"0"-1648"15,0 0-400-15,0 0 0 0,0 0 1856 0,0 0 272 16,0 0 64-16,49 12 16 0,-49-12-1088 0,69 12-224 15,-21-2-32-15,1 0-16 0,-3 0-848 0,-2-2 0 16,-3 2-256-16,-1 0 64 16,1-2-576-16,-1-1-112 0,-40-7-16 0,80 11-16 0,-39-5 624 0,2-2 128 0,0-2 32 15,-43-2 0-15,76 9 128 0,-76-9 0 0,61 6 0 16,-61-6-8768-16,46 6-1808 0</inkml:trace>
  <inkml:trace contextRef="#ctx0" brushRef="#br0" timeOffset="75156.42">20239 6284 17503 0,'-10'5'1552'0,"4"-2"-1232"0,0 0-320 0,6-3 0 16,0 0 432-16,0 0 16 0,-5 7 16 0,5-7 0 31,-8 6-960-31,-1-2-192 0,-1 0-32 0,-4-1-16 16,0-1-352-16,-3 0-64 0,-2 1 0 0,-2-1-16 0,-1 1 1744 0,-2-2 368 0,0 3 64 0,-2 3 16 15,-1 0 192-15,0-1 32 0,-1 4 16 0,1 0 0 16,0 2-544-16,-2-1-96 0,1 0-32 0,-1 1 0 16,0 0-464-16,2 1-128 0,1 1 0 0,4 1 0 15,2-2-144-15,2 0-48 0,4 1-16 0,1-2 0 16,4 0 208-16,2 1 0 0,1 1 0 0,6-14 0 0,-3 28 272 0,3-28 160 15,1 27 16-15,-1-27 16 0,10 32 176 16,-10-32 48-16,15 35 0 0,-15-35 0 0,25 36 16 0,-25-36 16 16,35 35 0-16,-35-35 0 0,43 36 16 0,-43-36 0 15,53 32 0-15,-53-32 0 0,54 32-240 0,-54-32-48 16,53 24-16-16,-53-24 0 0,51 26-432 0,-51-26 0 16,48 25 128-16,-48-25-128 15,47 23-384-15,-47-23-128 0,45 17 0 0,-45-17-16 16,49 12-1408-16,-49-12-288 0</inkml:trace>
  <inkml:trace contextRef="#ctx0" brushRef="#br0" timeOffset="75639.31">21180 6360 5519 0,'0'0'240'0,"0"0"64"0,0 0-304 0,0 0 0 0,0 0 0 0,0 0 0 15,0 0 256-15,0 0 0 0,0 0 0 0,0 0 0 16,0 0-256-16,0 0 128 0,0 0-128 0,0 0 0 0,4 28 960 0,-4-28 96 15,-17 11 16-15,7-6 0 16,-1 1 640-16,-3-1 128 0,-3 0 16 0,0 2 16 0,-3-3-448 0,-3 2-80 16,1-3-32-16,-3 0 0 0,1 4-416 0,-2-3-96 15,-2 4-16-15,1-2 0 0,0 3-528 0,-2 0-128 16,0 1 0-16,-2 1-128 0,1-2 0 0,0 2 0 16,0 1-160-16,1-1 160 0,1 2-256 0,1-2 80 15,4 0 16-15,3 0 0 0,3 0-32 0,4-1-16 16,3 2 0-16,3 0 0 0,1 0 208 0,6-12 0 15,3 25 0-15,-3-25 0 0,0 0 0 0,23 38 0 16,-23-38-128-16,29 26 128 0,-29-26 240 0,41 32 80 16,-41-32 32-16,49 31 0 0,-49-31 480 0,57 32 80 15,-57-32 32-15,58 32 0 0,-58-32-352 0,62 30-64 16,-62-30-16-16,60 32 0 0,-60-32-512 0,61 35 0 16,-61-35 0-16,65 33-144 15,-65-33-928-15,69 34-176 0</inkml:trace>
  <inkml:trace contextRef="#ctx0" brushRef="#br0" timeOffset="77289.5">22288 6279 19343 0,'-5'-4'1728'0,"1"2"-1392"0,3 0-336 0,1 2 0 15,0 0 848-15,0 0 112 0,0 0 0 0,9-13 16 16,-5 4-976-16,-1-1 0 0,0 1-144 0,0 1 0 15,-3-1-656-15,-2 4-128 0,-1-2-32 0,-1 3 0 16,-2-3 576-16,-3 4 96 0,-2-2 32 0,-1 1 0 16,-3 1 672-16,0 0 144 0,-3 0 16 0,0-2 16 0,0 4 176 0,-1 0 48 15,-1 1 0-15,-2 1 0 0,-3 3-432 0,-1 3-64 16,-2 2-32-16,-3 2 0 0,-1 5-288 0,-1 0 0 16,3 3 0-16,1-1 0 0,1 2 288 0,3 1-48 15,2 1-16-15,3 3 0 0,3 0 224 0,0 3 32 16,3 4 16-16,3-3 0 0,5 3-336 0,2-3-160 15,4 1 160-15,0-30-160 0,8 51 144 0,-8-51-144 16,20 41 128-16,-20-41-128 0,29 32 224 0,-29-32-32 16,0 0-16-16,57 27 0 0,-57-27-336 0,45 10-64 15,-45-10-16-15,47 0 0 0,-47 0 112 0,50-11 128 16,-50 11-208-16,47-24 80 0,-26 11 336 0,1-7 80 16,-1 1 16-16,1-4 0 0,-1 0 64 0,2-2 16 15,-3 1 0-15,1-2 0 0,0-1-384 0,-1-1 0 16,0 2 0-16,-1-1 0 15,0 0-576-15,-1-2-48 0,-2 3 0 0,1 3 0 16,-1 4-368-16,-3 1-80 0,-1 4-16 0,-2 1 0 16,-10 13 272-16,0 0 48 0,0 0 16 0,0 0 0 0,0 0 464 0,0 0 96 0,0 0 0 0,25 34 16 15,-25-34 1104-15,0 41 224 0,-1-14 32 0,1 3 16 16,1 1-48-16,-1 3 0 0,2 0 0 0,1-1 0 16,4-2-624-16,0 0-128 0,-7-31-16 0,23 52-16 15,-23-52-368-15,33 39-256 0,-33-39 32 0,40 26 16 31,-40-26-1520-31,43 9-320 0,-43-9-48 0,46-3-8432 0</inkml:trace>
  <inkml:trace contextRef="#ctx0" brushRef="#br0" timeOffset="77716.69">23039 6278 22111 0,'0'0'976'0,"0"0"208"0,0 0-944 0,0 0-240 16,0 0 0-16,0 0 0 0,0 0 448 0,0 0 32 16,0 0 16-16,23 38 0 0,-23-38-368 0,0 0-128 15,15 35 0-15,-15-35 144 0,0 28 0 0,0-28 0 16,-4 33 0-16,4-33 0 0,-9 37 208 0,9-37 32 16,-12 40 16-16,6-19 0 0,1 0-272 0,-2-2-128 15,1 4 0-15,0-6 128 0,-1 3-128 0,7-20 0 16,-12 30 0-16,12-30 0 0,-12 21-384 0,12-21-16 0,-10 12 0 15,10-12 0-15,0 0 400 0,-11 6 128 16,11-6 0-16,0 0 0 0,-4-9-272 0,4 9-48 0,0-17-16 0,1 4 0 31,2-4-720-31,1-2-144 0,1-2-16 0,1-4-16 16,2-2 464-16,0-3 80 0,4 0 32 0,0-1 0 0,1 1 704 0,2-4 144 0,4 0 16 0,1-4 16 16,1 0 32-16,3-2 0 0,2 1 0 0,2 1 0 15,2 2-112-15,2 7-16 0,-2 6 0 0,-1 5 0 16,-4 5-112-16,-25 13-16 0,47-15-128 0,-47 15 192 15,39-1-192-15,-39 1 0 0,38 4 0 0,-38-4-160 16,0 0 160-16,53 22 0 0,-53-22 0 0,0 0 0 16,52 25 0-16</inkml:trace>
  <inkml:trace contextRef="#ctx0" brushRef="#br0" timeOffset="78125.32">23922 6140 17503 0,'0'0'768'0,"0"0"176"0,0 0-752 0,5 32-192 15,-5-32 0-15,0 0 0 0,0 0 192 0,0 0 0 16,19 43 0-16,-19-43 0 0,16 51 288 0,-16-51 64 16,11 53 16-16,-11-53 0 0,4 52 976 0,-4-52 208 15,-2 47 48-15,2-47 0 0,-7 47-512 0,1-24-112 16,0-1-16-16,-1 1 0 0,-2 0-512 0,0-2-128 15,-2 0 0-15,1 0-16 0,1-6-128 0,-1 1-32 0,10-16 0 0,-15 22 0 16,15-22-64-16,-12 12-16 0,12-12 0 0,0 0 0 16,-10 6-256-16,10-6-144 0,-3-10 16 0,3 0 0 31,2-2-720-31,0-4-144 0,4-3-32 0,-1-1 0 16,3-6-448-16,1-1-80 0,-1 0-32 0,2-7 0 0,0-2 944 0,1 0 192 0,1-2 48 0,2-3 0 15,-1 0 400-15,2 0 0 0,-1-4 0 0,3-1 0 16,0 2 208-16,1 1-16 0,2 4-16 0,-2 6 0 15,0 7-176-15,-1 4 0 0,0 5 144 0,-1 4-144 16,-16 13 160-16,29-17-32 0,-29 17-128 0,0 0 192 16,42-3 384-16,-42 3 80 0,0 0 16 0,38 9 0 15,-38-9-480-15,0 0-192 0,46 16 128 0,-46-16-128 16,34 13-1376-16,-34-13-352 0,40 11-80 0,-40-11-8576 16</inkml:trace>
  <inkml:trace contextRef="#ctx0" brushRef="#br0" timeOffset="78656.2">25380 5808 32255 0,'-6'-4'1424'0,"2"2"304"0,-1-2-1392 0,2 2-336 15,3 2 0-15,0 0 0 0,0 0 192 0,-5-3-16 16,1 0-16-16,-5 2 0 16,-2 1-1744-16,-5 3-336 0,-2 2-80 0,-2-1-16 15,-1 0-1296-15,-2 3-256 0,0-3-48 0,-1 2-16 16,-2-3 2064-16,-1 3 416 0,-1-1 64 0,0-3 32 0,-1 3 1728 0,2-3 352 0,0 0 64 0,0 1 0 16,4-3 416-16,0 1 80 0,3 0 16 0,2 0 0 15,3-1-688-15,1 2-128 0,4-2-16 0,1 0-16 31,9 0-1072-31,-10 0-224 0,10 0-32 0,0 0-16 0,0 0-432 0,0 0-64 16,0 0-32-16,0 0 0 0,0 0 800 0,0 0 144 0,-1 28 48 0,1-28 0 16,0 0 512-16,5 35 128 0,-5-35 0 0,2 34 16 15,-2-34 272-15,2 42 48 0,-2-42 16 0,0 48 0 16,0-48-160-16,-4 58-16 0,-1-24-16 0,0 2 0 0,-2 0-192 16,-3 2-32-16,0 2-16 0,-1 0 0 0,-3 3 112 15,2 0 32-15,-1-2 0 0,-1-1 0 0,1 2 96 0,-1-2 32 16,1-3 0-16,0 1 0 0,-2-3-112 0,2-1-16 15,-2-6 0-15,2-4 0 0,2-3-384 0,1-2-192 16,10-19 160-16,-13 29-160 0,13-29 320 0,0 0-48 16,-3 31 0-16,3-31 0 0,0 0-272 0,0 0 0 15,0 0 0-15,0 0 0 0,46 16 0 0,-46-16-224 16,0 0 32-16,49-4 16 0,-49 4-144 0,38-7-48 16,-38 7 0-16,45-11 0 15,-45 11-592-15,53-12-128 0,-53 12-32 0,62-13 0 16,-28 6-400-16,3 1-80 0,4-2 0 0,3 0-4976 15,1-2-976-15</inkml:trace>
  <inkml:trace contextRef="#ctx0" brushRef="#br0" timeOffset="79017.52">25678 6286 26719 0,'0'0'2368'16,"0"0"-1888"-16,0 0-480 0,0 0 0 15,0 0 0-15,0 0 0 0,0 0 0 0,0 0 0 16,-7 36-1600-16,7-36-432 0,-11 37-80 0,3-15 0 16,-2 1 0-16,-1 2 16 0,-2-1 0 0,0 2 0 0,1 0 2240 0,-2 2 448 15,1 0 96-15,0-1 16 0,-1 5 768 0,0-3 144 16,-2 4 48-16,2-3 0 0,-1-2-608 0,2-2-112 15,0-4-32-15,3-2 0 0,1-2-144 0,9-18-48 16,-12 35 0-16,12-35 0 0,-4 25 288 0,4-25 48 16,0 0 16-16,13 33 0 0,-13-33-768 0,0 0-160 15,49 16-16-15,-49-16-128 0,53 3 0 0,-53-3-176 16,60-6 0-16,-28-3 0 0,0 0 176 0,0-2 0 16,-3 1 128-16,-1-6-128 15,-4 0-1280-15,1-4-320 0</inkml:trace>
  <inkml:trace contextRef="#ctx0" brushRef="#br0" timeOffset="79248.48">25703 6005 40543 0,'0'0'3600'0,"0"0"-2880"0,0 0-576 0,0 0-144 16,0 0 0-16,0 0 0 0,0 0 0 0,45-9 0 16,-45 9-1664-16,43-8-224 0,-43 8-32 0,39-8-16 15,-39 8-2064-15,31-10-416 0,-31 10-64 0,0 0-32 16,34-14 1120-16,-34 14 240 0,0 0 32 0,28-13-1408 16</inkml:trace>
  <inkml:trace contextRef="#ctx0" brushRef="#br0" timeOffset="79739.33">26092 5959 8287 0,'0'0'368'0,"0"0"80"0,0 0-448 0,0 0 0 15,0 0 0-15,0 0 0 0,0 0 1312 0,41 23 176 16,-41-23 48-16,43 7 0 0,-43-7-768 0,58 5-160 16,-58-5-32-16,57 2 0 0,-57-2-192 0,51-2-64 15,-51 2 0-15,43-5 0 0,-43 5 1184 0,40-9 224 16,-40 9 64-16,39-11 0 0,-39 11 80 0,39-12 32 15,-39 12 0-15,38-13 0 0,-38 13-992 0,36-11-192 16,-36 11-32-16,38-5-16 0,-38 5-672 0,34-7 0 16,-34 7-128-16,32-3 128 15,-32 3-768-15,0 0-48 0,43-1 0 0,-43 1 0 16,0 0 64-16,0 0 16 0,0 0 0 0,0 0 0 16,0 0 176-16,33 24 48 0,-33-24 0 0,-7 19 0 0,7-19 512 0,-10 28 0 0,2-11 0 15,0 3 0-15,1 0 176 0,-2 4 144 0,0 5 16 0,0 2 16 16,-1 2 352-16,1 2 80 0,0 0 16 0,2 1 0 15,2 0-176-15,-1 0-48 0,3 1 0 0,-2 0 0 16,3 1-176-16,-2 1-32 0,1 4-16 0,2-4 0 16,0-2-80-16,1 1-16 0,1-2 0 0,0-1 0 15,2-3-128-15,0-3-128 0,0 1 192 0,-3-30-192 16,7 53 496-16,-7-53-16 0,6 43 0 0,-6-43 0 16,3 38 96-16,-3-38 0 0,0 29 16 0,0-29 0 15,-5 26-176-15,5-26-32 0,-7 18-16 0,7-18 0 0,-16 11-368 0,5-8 0 16,-3 0 0-16,-1-3 0 15,-2 0-752-15,-3-3-160 0,-1-2-48 0,-2-3 0 16,-1-2-16-16,-5 0-16 0,-2-2 0 0,-5-1 0 0,-1 2 592 0,-1 2 112 16,-1 0 32-16,6 0 0 0,1 3 256 0,6-2-192 15,3-2 192-15,7 1-160 16,0 1-240-16,5-1-48 0,4-1-16 0,7 10-12672 0</inkml:trace>
  <inkml:trace contextRef="#ctx0" brushRef="#br0" timeOffset="79980.59">27281 6161 30399 0,'0'0'2704'0,"0"0"-2160"0,0 0-544 0,0 0 0 16,0 0 176-16,0 0-176 0,0 0 160 0,0 0-160 16,0 0-2640-1,11 33-624-15,-11-33-128 0,-1 35-32 0,1-35 2704 0,-5 26 528 0</inkml:trace>
  <inkml:trace contextRef="#ctx0" brushRef="#br0" timeOffset="80172.23">27382 7040 33167 0,'-20'35'2944'0,"6"-10"-2352"16,3-3-464-16,11-22-128 0,-10 26 1344 0,10-26 256 16,0 0 64-16,-12 39 0 15,1-9-1664-15,-5 10-512 0,-4 0-16 0,-5-1 0 16,-3-4-1888-16,-2-2-368 0,-1-4-80 0,-1-1-16 15,2-3 1920-15,-1-3 368 0,2-1 80 0,3-1-10960 0</inkml:trace>
  <inkml:trace contextRef="#ctx0" brushRef="#br0" timeOffset="81639.52">13496 7919 14735 0,'-3'-5'1312'0,"1"3"-1056"0,1 0-256 0,1 1 0 15,1 0 1632-15,1-1 272 0,2 0 48 0,0 0 16 16,-4 2-736-16,22-7-144 0,-5 1-16 0,-17 6-16 16,40-13-720-16,-40 13-144 0,44-11-16 0,-44 11-16 15,47-12-160-15,-47 12 0 0,47-12-192 0,-47 12 192 16,49-13-192-16,-49 13 192 0,49-9-160 0,-49 9 160 15,47-1 0-15,-47 1 240 0,43 8-32 0,-43-8 0 0,0 0 816 0,58 26 144 16,-58-26 48-16,0 0 0 0,46 43-400 0,-46-43-80 16,0 0-16-16,29 50 0 0,-29-50-480 0,9 36-112 15,-9-36 0-15,0 31-128 0,-4-14 0 16,-2-2-192-16,-1-2 0 0,-2-1 0 0,-1 2-48 0,-2-2 0 16,-3 0 0-16,1 2 0 0,-2-2 48 0,0 0 0 15,-3 0 0-15,1 1 0 0,1 1 896 0,-1 0 176 16,1-1 32-16,-2 0 16 15,2 2-1504-15,-1 2-320 0,0-1-48 0,1 1-16 0,2 4 1264 0,-1-1 240 16,3-1 48-16,0 3 16 0,4 0 0 0,3-1 0 16,6-21 0-16,-4 37 0 0,4-37-240 0,0 0-48 15,26 40-16-15,-26-40 0 0,0 0-304 0,58 25 128 16,-58-25-128-16,57 6 0 0,-57-6 192 0,67 0-64 16,-30-3 0-16,2-1-128 0,0-4 176 0,1 1-176 0,-1-2 160 15,-3-2-160-15,-4-1 352 0,-5 1-32 0,-3-2 0 0,-6 3 0 16,-2 2-160-16,-6 1-32 0,-4 2-128 0,-5 0 192 15,-2 3-192-15,-6 1 0 0,-3 1-144 0,-5 1 144 32,-4 5-512-32,-4 2 0 0,-6 9 0 0,-7 2 0 15,-3 4-320-15,-3 0-80 0,0 3-16 0,1 0 0 0,2 3 624 0,2-1 128 0,4 3 32 0,4 0 0 16,2 4 144-16,5-1 0 0,0 2 0 0,6 0 0 16,3 0 0-16,3-5 0 0,5 0 0 0,4-4 0 15,1-27 0-15,6 49 0 0,-6-49 0 0,17 46 0 16,-17-46 0-16,24 43 0 0,-24-43 0 0,26 39 0 15,-26-39 224-15,29 36-32 0,-29-36 0 0,0 0 0 16,42 39 416-16,-42-39 80 0,0 0 16 0,0 0 0 0,38 36-320 0,-38-36-48 16,0 0-16-16,0 0 0 0,0 0-192 0,0 0-128 15,-9 19 160-15,-4-16-160 0,-4 0 432 0,-6 4-16 16,-2 0 0-16,-7 7 0 0,-5 3-608 0,-7 4-112 16,-9 4-16-16,-4 2-16 15,-3-1-704-15,1 5-144 0</inkml:trace>
  <inkml:trace contextRef="#ctx0" brushRef="#br0" timeOffset="92285.92">22993 3808 4607 0,'-6'3'400'0,"2"-1"-400"16,0 1 0-16,2-2 0 0,2-1 0 0,-6 4-304 0,-1-1 48 0,-8 5 16 31,-3 2-288-31,-4 1-64 0,-3 0-16 0,1 2 0 0,0-1 912 0,1 0 176 0,2 1 32 0,-1 1 16 16,1 0 1024-16,1 1 208 0,-1 3 32 0,2 0 16 15,2 2-592-15,2-1-112 0,1 1-16 0,2 0-16 16,2-2-656-16,-1 3-128 0,1 0-32 0,-1 1 0 16,1 3 128-16,-1-2 32 0,0 2 0 0,0 0 0 15,0 2 96-15,-1-1 32 0,1 2 0 0,-2 1 0 16,1-1-96-16,1 3 0 0,1-1-16 0,0 3 0 16,1-3 272-16,1 1 48 0,-1-3 16 0,2 2 0 15,1-2-144-15,-1 0-32 0,1 2 0 0,1-1 0 16,-1 2-272-16,1 3-48 0,-1 0-16 0,2 1 0 15,-1 4 272-15,3-3 48 0,3 1 16 0,4-4 0 0,2-1 192 0,3-2 48 16,-10-30 0-16,27 51 0 0,-27-51-320 16,37 37-64-16,-37-37-16 0,39 30 0 0,-39-30-224 0,41 24-32 15,-41-24-16-15,45 20 0 0,-45-20 16 0,46 15 0 16,-46-15 0-16,48 10 0 0,-48-10 144 0,52 7 16 16,-52-7 16-16,63 1 0 0,-63-1-48 0,69-7-16 15,-69 7 0-15,71-15 0 0,-35 4-288 0,-1-4 160 16,0-3-160-16,1-2 128 0,-1-3-128 0,0-1 0 15,2-2-160-15,0-2 160 0,0 2 0 0,-3-5-144 16,-1 0 144-16,-3-3 0 0,-4-3 0 0,-3-1 128 16,-2-1 0-16,-2-3 0 0,-4 4-128 0,-1-2 176 15,1-2-176-15,-4 2 192 0,-1 1-192 0,-2-2 160 16,-2 2-160-16,0-3 160 0,-3-2-160 0,-2-2 0 0,1-2 0 16,-5 0 0-16,1 0 0 0,-3 4 0 0,-2 2 0 15,-2 3 0-15,-2 2-160 0,-3 2 160 0,-2 2-208 16,0 3 80-16,0-1 0 0,-1 6 0 0,0 1 0 0,1 1 0 15,-2 5 128-15,-1 0 176 0,0 4-48 0,-2 0 0 16,-1 3 64-16,-2 1 0 0,0 0 0 0,-2 3 0 16,0 0-384-16,0 4-80 0,-3 1-16 0,-1 3 0 15,1 1 0-15,0 2 0 0,-2 4 0 0,1-2 0 16,2 2 128-16,0 2 32 0,1-1 0 0,-2-1 0 16,0 3 128-16,1 2 0 0,0 3 0 0,1-1 128 15,1 0-128-15,2 0 0 0,-1 5 128 0,0 0-128 16,0 0-208-16,0 3-112 0,2 5-32 0,-2 2-14704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44:24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13619 9378 1839 0,'-1'2'160'0,"0"-1"-160"16,1 0 0-16,0-1 0 0,0 0 176 0,0 0 0 16,0 0 0-16,0 0 0 0,0 0-48 0,0 0-128 15,8 21 192-15,-8-21-64 0,0 0-128 0</inkml:trace>
  <inkml:trace contextRef="#ctx0" brushRef="#br0" timeOffset="579.75">13685 9505 5519 0,'0'2'496'0,"0"-1"-496"0,0-1 0 0,0 0 0 16,0 0 448-16,0 0 0 0,0 0 0 0,0 0 0 16,0 0-448-16,0 0 0 0,0 0 0 0,32 27 0 15,-32-27 0-15,0 0-128 0,8 19 128 0,-6-10 0 0,-1-1 0 0,-1 0 0 16,-1 2 0-16,-1 3 0 0,0-1 736 0,0 0 96 16,-1 4 32-16,0-1 0 0,1 2 288 0,0 2 64 15,0-1 16-15,-1 2 0 0,0 2-96 0,0-2-32 16,1 3 0-16,-2-2 0 0,2-1-464 0,0-2-80 15,-2 3-32-15,2-4 0 0,0 3-208 0,-1-2-64 16,0 3 0-16,1-2 0 0,0-1-16 0,0 2-16 16,-1 1 0-16,1-1 0 0,-1 3 32 0,-1 0 16 15,1 2 0-15,-1 0 0 0,0 3 352 0,0-2 64 16,1-1 16-16,-2 0 0 0,3-3 128 0,0 0 48 16,0-2 0-16,1 1 0 0,0-2-192 0,2 1-48 15,0-2 0-15,1-2 0 0,0 1-416 0,0 1-96 0,0-1 0 0,1 2-128 16,-1-2 368-16,0 0-48 0,1 0 0 0,1-1 0 15,-1 0 112-15,0 0 16 16,1 0 0-16,-1 0 0 0,2 1-192 0,-2-3-48 0,1 0 0 0,0 1 0 16,-2-2 32-16,1-1 0 0,-3-12 0 0,7 20 0 15,-5-10-80-15,2 0-16 0,-2 3 0 0,0-3 0 16,0 0-144-16,-1 0 0 0,2 0 0 0,-2 0 0 16,0 0 0-16,0 1 0 0,-1-2 0 0,1-1 0 15,1 1 0-15,-1-1 0 0,2-2 0 0,-3-6 0 16,3 13 0-16,-3-13-192 0,3 10 32 0,-2-6 16 15,1-1-1392-15,-1-1-256 16,-1-1-64-16,0-2-12224 0</inkml:trace>
  <inkml:trace contextRef="#ctx0" brushRef="#br0" timeOffset="3281.6">13771 9443 10127 0,'-2'1'896'0,"1"0"-704"15,1-1-192-15,0 0 0 0,0 0 496 0,1 1 64 0,-1-1 16 0,1 2 0 16,0-1-432-16,0 1-144 0,3-2 0 0,-1 0 144 16,0 0-144-16,1 0 0 0,-1 0-160 0,0 0 160 15,1 1 0-15,-2-1-144 0,1 1 144 0,0 1 0 16,-1 0 288-16,0 0 144 0,0 2 16 0,-1 1 16 16,2-3 608-16,-2 3 112 0,2-1 32 0,-1-1 0 15,3 2-176-15,-1-3-16 0,-4-2-16 0,0 0 0 16,0 0-608-16,0 0-112 0,0 0-32 0,58 0 0 15,-58 0-256-15,0 0 0 0,0 0 0 0,59-11-144 16,-59 11 144-16,0 0-128 0,53-8 128 0,-53 8-128 16,0 0 128-16,52-1 0 0,-52 1 0 0,0 0 0 0,49 0 560 15,-49 0 80-15,0 0 32 0,0 0 0 0,62 5 32 16,-62-5 16-16,0 0 0 0,51 4 0 0,-51-4-272 16,0 0-48-16,65 0-16 0,-65 0 0 0,51-4-384 0,-51 4 0 15,57-5 0-15,-57 5 0 0,64-4 0 0,-64 4 0 16,68-5-128-16,-68 5 128 0,59-5 0 0,-59 5 0 15,54-4 0-15,-54 4 0 0,50-5 0 0,-50 5 128 16,49 0 0-16,-49 0 0 0,48 2 544 0,-48-2 96 16,49 4 32-16,-49-4 0 0,50 5-96 0,-50-5-32 15,55 1 0-15,-55-1 0 0,55-1-288 0,-55 1-64 16,54-5-16-16,-54 5 0 0,57-11-304 0,-57 11 0 16,59-12 0-16,-59 12 0 0,59-12 0 0,-59 12 0 15,63-7 0-15,-63 7 0 0,65-4 0 0,-65 4 0 16,63-1 0-16,-63 1 0 0,57-1 0 0,-57 1 0 15,54-1 0-15,-54 1 0 0,54-2 288 0,-54 2 0 0,56 0 0 16,-56 0 0-16,62 0-288 0,-62 0 0 0,65 0 128 0,-65 0-128 16,68 0 0-16,-68 0 0 0,62-1 0 0,-62 1 0 15,58-4 0-15,-58 4 0 0,57-1 0 0,-57 1 0 16,54 0 208-16,-54 0 48 0,60 1 0 0,-60-1 0 16,63 2 32-16,-63-2 16 0,65 3 0 0,-65-3 0 15,65 0-112-15,-65 0-32 0,60-4 0 0,-60 4 0 16,57-5-160-16,-57 5 0 0,57-8 0 0,-57 8 0 15,58-6 0-15,-58 6 0 0,60-6 0 0,-60 6 0 16,64-8 0-16,-64 8 0 0,64-6 0 0,-64 6 0 16,58-10 0-16,-58 10 0 0,55-9 0 0,-55 9 0 15,56-5 0-15,-56 5 0 0,54-4 0 0,-54 4 0 16,54-3 0-16,-54 3 0 0,58-1 0 0,-58 1 0 0,63-2 0 16,-63 2 0-16,64-4 0 0,-64 4 0 0,62-5 0 15,-62 5 0-15,60-4 0 0,-60 4 0 0,58-3 0 0,-58 3 0 16,58-1 0-16,-58 1 0 0,62 0 0 0,-62 0 0 15,63 1 0-15,-63-1 0 0,63 3 0 0,-63-3 0 16,57 3 0-16,-57-3 0 0,52 4 0 0,-52-4 128 16,50 3-128-16,-50-3 192 0,0 0-192 0,67 4 160 15,-67-4-160-15,48 3 160 0,-48-3-160 0,50 4 0 16,-50-4 0-16,55 2 0 0,-55-2 0 0,54 1 0 16,-54-1 0-16,50 1 0 0,-50-1 0 0,49-2 0 15,-49 2 0-15,48-2 0 0,-48 2 0 0,49-4 0 16,-49 4 0-16,51-2 0 0,-51 2 0 0,55-1 0 15,-55 1 0-15,56 0 0 0,-56 0 0 0,55 2 0 16,-55-2 0-16,51 3 0 0,-51-3 0 0,45 3 0 0,-45-3 0 0,42 2 0 16,-42-2 0-16,0 0 0 15,59 3 0-15,-59-3 0 0,0 0 0 0,60 5 0 0,-60-5 0 0,45 1 0 16,-45-1 0-16,49 1 0 0,-49-1 0 0,53 0 0 16,-53 0 0-16,51 0 0 0,-51 0 0 0,43 0 0 15,-43 0 0-15,0 0 0 0,54 0 0 0,-54 0 0 16,0 0 0-16,46 3 0 0,-46-3 0 0,0 0 0 15,43 3 0-15,-43-3 0 0,0 0 0 0,0 0 0 16,54 5 0-16,-54-5 0 0,0 0 0 0,0 0 0 16,0 0 0-16,52 6 0 0,-52-6 0 0,0 0 0 15,0 0 0-15,0 0 0 0,42 12 0 0,-42-12 0 16,0 0 0-16,0 0 0 0,0 0 0 0,33 21 0 0,-33-21 0 16,0 0 0-16,0 0 0 0,0 0 0 0,31 27 0 0,-31-27 0 15,0 0 0-15,0 0 0 0,21 24 0 0,-21-24 0 16,0 0 0-16,0 0 0 0,18 29 0 0,-18-29 0 15,0 0 0-15,11 26 0 0,-11-26 0 0,0 0 0 16,13 30 0-16,-13-30 0 0,6 26 0 0,-6-26 0 16,8 31 0-16,-8-31 0 0,7 34 128 0,-7-34 0 15,8 38 0-15,-3-18 0 0,1-1 0 0,-2 4 0 16,1 2 0-16,0-2 0 0,1 1-128 0,1-1 192 16,-1 2-192-16,2-3 192 0,0 1-192 0,1 0 160 15,0 0-160-15,-1-2 160 0,1 2-160 0,0-1 0 16,-2 0 0-16,2-3 0 0,-1 2 0 0,-1 2 0 15,0-3 0-15,-2-2 0 0,0 1 0 0,-1-3 0 16,-1 3 0-16,1-2 0 0,-1 3 0 0,-1-3 0 0,1 3 0 16,-2-1 0-16,0 2 0 0,1 1 0 0,-1 0 0 15,0 0 0-15,1 1 0 0,1 0 0 0,-1-2 0 16,1 0 0-16,2-4 0 0,-1 0 0 0,-4-17 0 0,14 29 0 16,-14-29 0-16,15 26 0 0,-15-26 0 0,0 0 0 15,29 32-256-15,-29-32 32 0,0 0 0 0,0 0 0 16,37 24 32-16,-37-24 0 0,0 0 0 0,0 0 0 15,0 0 192-15,28 25 0 0,-28-25 0 0,0 0-144 16,0 0 144-16,3 15 0 0,-5-9 0 0,-2-2 0 16,-1-1 0-16,0 1-208 0,-2-2 80 0,-2 2 128 15,0-2-256-15,-1 2 80 0,-2 0 16 0,-2-3 0 16,0 2-48-16,-2 1-16 0,2-1 0 0,-3-1 0 16,0-1-160-1,-1 4-48-15,-1-3 0 0,-1 0 0 0,-1 0-112 0,-2 2-32 0,-1 0 0 0,0 0 0 16,-3 0 16-16,-2 2 0 0,-5-2 0 0,1 4 0 0,-1-4 304 0,0 3 48 15,-2-2 16-15,0 2 0 0,3 0 1024 0,-3 2 192 16,2 0 64-16,-2 0 0 16,1-2-1696-16,-2 1-336 0,0-1-64 0,-3 1-16 0,3-2 816 0,-3-1 208 15,4 0 0-15,-1 1 0 0,2-2 0 0,0 1 0 16,0-1 0-16,-1-2 0 0,-1 1-208 0,-1 3 32 16,-1-4 16-16,-2 0 0 0,0 0-32 0,-1 2 0 15,2-3 0-15,2-1 0 0,4 1-16 0,-4-2-16 16,2 1 0-16,-2-1 0 0,0 0 0 0,-1-2 0 15,-3 2 0-15,-1 1 0 0,2 0 224 0,0 1 0 16,1-1 0-16,-1 3 0 0,0-2 0 0,0 0 0 16,1 1 0-16,-2-1 0 0,-1 0 0 0,-2 4 0 15,1-2 0-15,1-1 0 0,3 1 0 0,0 1 0 0,1-2 0 16,-1 2 0-16,2-3 0 0,-1 1 0 0,-2 3 0 0,0-3 0 16,-2 1 0-16,-2-1 0 0,0 4 0 0,3-3 0 15,2 2 0-15,-2 0 0 0,1-2 0 0,1-1 0 16,0 0 0-16,-3 1 128 0,-2 1-128 0,1-3 0 15,1 2 0-15,1-1 0 0,1 1 0 0,0-3 0 16,2 1 0-16,0-1 0 0,0-1 0 0,-3 1 0 16,0 1 0-16,-3 0 0 0,2 1 0 0,0 0 0 15,2 2 0-15,3-1 0 0,1-1 0 0,0-1 0 16,3-1 0-16,0 0 0 0,2 0 0 0,-3 0 0 16,1 1 0-16,0-1 0 0,1 3 0 0,0-1 0 0,2-1 0 15,1-1 0-15,0 0 0 0,1 0 0 16,1 1 0-16,0-1-144 0,-1 0 144 0,0 0 0 0,0 1 0 0,-2 0 0 15,0 1 0-15,-1-1 0 0,1 1 0 0,1 1 0 16,0-1 0-16,2 0 0 0,2 0 0 0,1-2 0 16,-1 0 0-16,0 0 0 0,2 0 0 0,-1-2 0 15,3 0 0-15,-2 0 0 0,2-1 0 0,-1 0 0 16,-2 3 0-16,1-2-128 0,-2 1 128 0,0 0-160 16,2 1 160-16,-1 0-160 0,1 0-32 0,0-1-16 15,3 1 0-15,-1 0 0 0,-1-1-64 0,2 1-16 16,0 0 0-16,0-2 0 0,1 2 288 0,-2 0 0 15,2 0 0-15,0 0 0 0,0 2 0 0,-2-1 0 16,2 0 0-16,-4 0 0 0,3 0 0 0,0 1 0 16,1-2 0-16,0 0 144 0,0 1-144 0,1-1 0 0,1 1 0 15,0 0 0-15,1-1 0 0,-1 1 0 16,-1 2 0-16,0 0 0 0,0-2 288 0,0-1-32 0,2 1 0 0,-2-1 0 16,0 1 160-16,0-1 32 0,0 0 0 0,-1 0 0 15,1 1-256-15,-1-1-64 0,-2 1 0 0,1-1 0 16,1 1-128-16,-1-1 0 0,0 2 0 0,1-2 0 15,1 2 0-15,-2-1 0 0,4-1 0 0,-2 1 0 16,1 0 128-16,1 0 32 0,-1-1 16 0,1 0 0 16,2 1 80-16,-2-1 32 0,1 0 0 0,1 0 0 15,-2-1-288-15,0 1 0 0,1 0 0 0,-4-1 0 16,-3 1-960 0,0 1-256-16,-2 0-64 0,2 0 0 0,-1 4-1824 0,2-3-368 0,1 1-80 15,1 1-2144-15,2 0-448 0</inkml:trace>
  <inkml:trace contextRef="#ctx0" brushRef="#br0" timeOffset="4131.22">15765 9532 21183 0,'0'0'1888'0,"0"0"-1504"0,0 0-384 0,0 0 0 16,0 0 448-16,0 0 0 0,0 0 16 0,35 25 0 15,-35-25-320-15,0 0-144 0,31 31 128 0,-31-31-128 16,13 21 0-16,-13-21 128 0,5 19-128 0,-5-19 0 15,2 22 448-15,-2-10 16 0,-1-1 0 0,0 1 0 16,-1 2-64-16,-1 0-16 0,-1 5 0 0,0-2 0 16,-1 4 384-16,0-1 80 0,0 0 16 0,-1 0 0 15,-2 4-320-15,1-1-64 0,-1 2-16 0,-1-1 0 16,2 1-176-16,-1 1-32 0,0 3-16 0,1 0 0 16,2 0 144-16,-1 2 48 0,-1 1 0 0,1 1 0 15,-1 2-128-15,0 2-32 0,1 0 0 0,-3 2 0 16,1-2-272-16,-2 3 160 0,1 0-160 0,0 3 128 15,0-1 96-15,2 0 16 0,1-3 0 0,0-1 0 0,4-1 16 0,0-2 16 16,2-1 0-16,0-3 0 0,1-1-272 16,0-2 0-16,2 1 0 0,-2-3 0 15,3 0-784-15,-2 1-224 0,1 1-32 0,1-3-16 16,-2 0-1120-16,0 0-208 0,0-3-48 0,0 0-5792 16,1-3-1152-16</inkml:trace>
  <inkml:trace contextRef="#ctx0" brushRef="#br0" timeOffset="4837.72">17810 9300 14735 0,'-3'0'1312'0,"0"0"-1056"16,1 0-256-16,1 1 0 0,1-1 1488 0,0 0 240 0,0 0 64 0,0 0 0 16,0 0-1168-16,0 0-240 15,8 23-32-15,-8-13-16 0,-1 2-336 0,-3 1-288 16,1 1 48-16,0 1 16 0,-3 3 64 0,1-2 16 15,-1 3 0-15,0-3 0 0,1 1 608 0,0 0 128 0,1 1 32 0,-1 2 0 16,2 1 624-16,0 3 128 0,-1 1 32 0,1 1 0 16,1 1 176-16,-2 3 32 0,1-1 16 0,0 6 0 15,-2-1-704-15,0 2-144 0,0 2-16 0,0-1-16 16,-1 2-416-16,0 3-80 0,2-1 0 0,0 6-16 16,-1 1-16-16,2 4 0 0,-1 5 0 0,2-5 0 15,-2 0-224-15,0 1 0 0,0 0 0 0,-1 1 0 16,2-3 0-16,0 4 0 0,-2-1 0 0,0 0 0 15,0-1 0-15,0-3 0 0,-1 2 0 0,-1-7 0 16,3 1-288-16,-1-8-96 0,0-4-32 0,0-4-10784 16,1-3-2176-16</inkml:trace>
  <inkml:trace contextRef="#ctx0" brushRef="#br0" timeOffset="6473.37">14587 9818 15663 0,'0'0'1392'0,"-2"2"-1120"0,2-2-272 0,0 0 0 16,0 0 1024-16,0 0 160 0,0 0 32 0,0 0 0 16,0 0-992-16,0 0-224 0,9 37 0 0,-9-37 0 15,-3 29-1664-15,0-13-320 0,-1-2-80 0,-2 4-16 16,0-2 256-16,1-2 48 0,0 3 16 0,2-4 0 15,0 0 1120-15,-1-1 208 0,4-12 48 0,-4 21 16 16,1-10 1408-16,-1 1 288 0,1-1 48 0,1-1 16 16,2-10 352-16,-3 21 80 0,3-21 16 0,0 0 0 15,2 26-816-15,-2-26-144 0,0 0-48 0,0 0 0 0,0 0-496 0,0 0-96 16,20 32-32-16,-20-32 0 0,0 0 128 0,0 0 32 16,0 0 0-16,42 7 0 0,-42-7-112 0,0 0 0 15,0 0-16-15,51-6 0 0,-51 6-240 0,0 0 144 16,48-10-144-16,-48 10 128 0,0 0-272 0,45-12-64 15,-45 12-16-15,0 0 0 16,44-16-704-16,-44 16-144 0,0 0-16 0,41-17-16 16,-41 17-192-16,0 0-48 0,39-13 0 0,-39 13-5248 0</inkml:trace>
  <inkml:trace contextRef="#ctx0" brushRef="#br0" timeOffset="6786.4">14845 9829 25791 0,'-7'1'1152'0,"4"2"224"0,-1-1-1104 0,3 1-272 0,1-3 0 0,0 0 0 16,0 0 0-16,0 0 0 0,8 28 0 0,-8-28-144 31,7 36-448-31,-5-15-96 0,-1 1-16 0,-1 3 0 0,-2 1-160 0,0-1-32 0,-2 2-16 0,-1 0 0 16,-1 3 912-16,-1-2 224 0,0 4 32 0,-2-1 0 15,0 2 992-15,-1-2 208 0,1 0 32 0,-1 4 16 16,-1 1 448-16,-1-1 96 0,0 2 0 0,0 1 16 0,0 0-704 16,0-2-144-16,2-1-16 0,0-1-16 0,3-3-1040 15,0-4-144-15,1-2-144 0,1-4-16560 16</inkml:trace>
  <inkml:trace contextRef="#ctx0" brushRef="#br0" timeOffset="7389.31">16761 9892 21183 0,'0'0'1888'0,"-7"6"-1504"16,7-6-384-16,0 0 0 0,0 0 560 0,0 0 32 16,0 0 16-16,-3 18 0 0,3-18-224 0,-8 23-64 15,8-23 0-15,-9 24 0 0,9-24-320 0,-10 26 0 16,3-9 0-16,1 0-128 0,-1 2 512 0,-1 2 128 15,-1 2 0-15,0 3 16 0,0 4 768 0,-1-1 160 16,0 5 16-16,0 0 16 0,-1-1-240 0,1 0-48 16,-1 1-16-16,1 1 0 0,-1 2-560 0,-2-2-112 0,3 2-32 15,1-2 0-15,3-2-480 0,-1-1 0 0,1-2 0 0,3-5 0 32,0-2-944-32,3-3-128 0,0-20-16 0,3 31-14432 0</inkml:trace>
  <inkml:trace contextRef="#ctx0" brushRef="#br0" timeOffset="8174.8">18434 9919 32255 0,'0'0'2864'0,"-6"3"-2288"0,6-3-576 0,0 0 0 16,0 0 320-16,0 0-32 0,0 0-16 0,0 0 0 15,0 0-2016-15,0 0-416 0,0 0-80 0,0 0 0 16,-4 13-1024-16,4-13-192 0,-9 10-32 0,3-3-16 15,0 0 1824-15,-1-1 352 0,-1 4 80 0,1 1 16 0,0-1 1680 0,0 1 320 16,0 0 80-16,0-1 16 0,2 1 1120 0,0 1 208 16,2 0 48-16,3-12 16 0,-3 23-832 0,3-23-160 15,1 22-48-15,-1-22 0 0,0 0-848 0,12 28-176 16,-12-28-48-16,0 0 0 0,29 30-144 0,-29-30 0 16,0 0 0-16,40 25 0 0,-40-25-208 0,0 0 80 15,48 21 128-15,-48-21-208 0,0 0-16 0,47 17 0 16,-47-17 0-16,0 0 0 0,0 0 32 0,45 19 0 15,-45-19 0-15,0 0 0 0,0 0 192 0,0 0 0 16,20 29 0-16,-20-29 0 0,0 0 192 0,-3 25 128 16,3-25 16-16,-8 21 16 0,8-21 656 0,-14 21 128 15,6-11 16-15,-3 3 16 0,0 1-320 0,-3-1-64 0,-1 1-16 16,-4 2 0-16,-2 2-192 0,-2 0-64 0,-4 2 0 0,-1 0 0 16,-2 0-256-16,-2 2-64 0,2-2-16 0,0-2 0 15,1 1-368-15,2-4-64 0,3-3 0 0,2-3-16 31,1-3-896-31,5-4-176 0</inkml:trace>
  <inkml:trace contextRef="#ctx0" brushRef="#br0" timeOffset="8737.98">18427 9922 17503 0,'0'0'1552'16,"0"0"-1232"-16,0 0-320 0,0 0 0 15,0 0 768-15,0 0 112 0,0 0 16 0,0 0 0 0,0 0-96 16,46 4-16-16,-46-4 0 0,38-1 0 0,-38 1 512 0,46-4 112 15,-46 4 0-15,53-10 16 0,-53 10-720 0,59-11-160 16,-59 11-32-16,62-12 0 0,-62 12-512 0,64-9-192 16,-64 9 0-16,66-5 0 15,-66 5-720-15,62-6-144 0</inkml:trace>
  <inkml:trace contextRef="#ctx0" brushRef="#br0" timeOffset="12191.19">9758 12216 9215 0,'-2'4'816'0,"0"-3"-656"0,2 0-160 0,0-1 0 16,0 0 1088-16,0 1 192 0,-1 1 48 0,-1 1 0 15,1 0-448-15,0-2-96 0,0 1-16 0,0-1 0 0,2-1-624 0,-1 0-144 16,0 0 0-16,-1 0 0 0,0-1 0 0,0 0 0 16,0 1 0-16,-3-1-160 0,2 1 160 0,-1 0 0 15,-2-1 0-15,1 0 0 0,-1 0 336 0,1 0 160 16,0-2 16-16,-1 0 16 0,-1 1 304 0,0 0 48 15,0-1 16-15,-1 1 0 0,-2-2-384 0,2 1-80 16,0-1-16-16,-1-1 0 0,0 3-416 0,2 0 0 16,-2-1 0-16,1-2 0 0,-1 4 0 0,-1-2 0 15,0 2 0-15,-1-1 0 0,0 1-320 0,0 2 48 16,0 2 16-16,0 0 0 16,0 0-320-16,0 5-48 0,0 1-16 0,-1 1 0 0,0 4 224 0,1-1 32 15,1 3 16-15,0 3 0 0,2-3 368 0,-1 4 0 16,3 0 128-16,-2 3-128 0,3 1 864 0,0 1 96 0,1 4 0 15,2-1 16-15,0-1 80 0,0 5 16 0,3-1 0 16,1-1 0-16,2-3-272 0,1 1-48 0,2-2-16 0,2-6 0 16,2 0-320-16,-12-20-64 0,29 27-16 0,-29-27 0 15,0 0-336-15,52 20 0 0,-52-20 0 0,0 0 0 32,56-1-480-32,-56 1-16 0,0 0 0 0,46-18 0 15,-46 18-80-15,0 0 0 0,41-27-16 0,-41 27 0 16,21-25 48-16,-21 25 16 0,18-26 0 0,-9 10 0 0,-2-2 208 0,1 4 64 0,1-2 0 0,-2-2 0 15,1 3 256-15,-1-6 0 0,0 4-128 0,0-5 128 16,0 0-144-16,-1 0 144 0,1-1-208 0,1 1 80 16,-2-4-160-16,1 4-32 0,1 1 0 0,0 1 0 15,1 6-128-15,-3 3-48 0,-6 11 0 16,0 0 0-16,0 0 112 0,0 0 32 0,0 0 0 0,0 0 0 0,37 32 720 0,-35-18 144 16,1 3 16-16,-2 4 16 0,2 0 912 0,-1-2 176 15,1 2 32-15,0-1 16 0,1-3-784 0,1 2-176 16,1-3-16-16,0-4-16 15,-6-12-1312-15,0 0-256 0,25 25-48 0,-25-25-10880 16</inkml:trace>
  <inkml:trace contextRef="#ctx0" brushRef="#br0" timeOffset="12632.83">10273 12180 10127 0,'-4'3'896'0,"1"-2"-704"0,1 1-192 0,1-1 0 16,1 2 1392-16,0-3 240 0,0 1 48 0,1 0 16 15,-1 1-592-15,0 0-112 0,1 5-32 0,-1-1 0 16,1 1-608-16,-1 0-128 0,1 3-32 0,-1 2 0 16,1 2 176-16,0 3 16 0,-1-1 16 0,0 5 0 15,-1 2-128-15,0 0-16 0,-1 3-16 0,0 0 0 16,-1 0-48-16,0 0 0 0,1 2 0 0,-2-4 0 15,2 0-192-15,-1-3 0 0,1 0 0 0,-1-5 0 16,2 0 0-16,0-5 0 0,0-2-160 0,0 0 160 16,1-3 0-16,-1-1 0 0,1-4 0 0,-1 0 0 0,1-2 0 0,0 0 0 15,1-3 0-15,0-3 0 16,0-5-320-16,0 0-16 0,2-2-16 0,0-6 0 16,1-3 352-16,0-1-176 0,1-3 176 0,1-2-128 0,0-3 128 15,1-3 0-15,2-2 160 0,0 0-160 0,1 0 0 0,-1-2 128 16,1 3-128-16,1-5 0 0,1 5 0 0,1 2 0 15,0 3 0-15,2 2 0 0,0 0 0 0,-1 4 0 16,0 6 0-16,-14 19 0 0,28-34 0 0,-28 34 0 16,0 0 0-16,36-26 0 0,-36 26 0 0,0 0 0 15,0 0 0-15,0 0 144 0,0 0 112 0,48 12 32 16,-48-12 0-16,0 0 0 16,20 29-912-16,-20-29-176 0</inkml:trace>
  <inkml:trace contextRef="#ctx0" brushRef="#br0" timeOffset="13063.17">10867 12007 3679 0,'-1'9'320'0,"0"-3"-320"0,1-1 0 0,0-2 0 16,1 0 3552-16,0-2 640 0,2 2 128 0,-1 0 32 15,-2-3-2640-15,0 0-528 0,14 25-96 0,-14-25-32 16,9 22-1056-16,-6-10-304 0,-2-1-16 0,-1 2 0 16,0 1-384-16,-3 2-96 0,1 1-16 0,-2-1 0 15,0 5 480-15,-1 2 80 0,-1 2 32 0,1 0 0 16,-1 2 608-16,0 1 112 0,1-2 16 0,-1-1 16 0,2 0 176 0,-1-4 16 16,3-4 16-16,-1-1 0 0,1 0-288 0,-1-3-64 15,1 0-16-15,1-3 0 0,0-5-368 0,0 1 0 16,1-4 0-16,-1-1 128 0,2-1-128 0,0-3 192 15,0-4-64-15,0-2 0 0,1-2-128 0,1-5 0 16,-2 0 0-16,0-6 0 0,0 0 0 0,-1-5 128 16,1-1 0-16,-1-2 0 0,2 0 176 0,-1-3 32 15,2-3 16-15,0-2 0 0,1 0-224 0,1-2-128 16,0 2 128-16,2-1-128 0,3 3 0 0,0 3 0 16,3 6 0-16,-1 2-128 0,1 4-16 0,-13 21 0 15,27-24 0-15,-27 24 0 0,0 0-128 0,47-14-32 16,-47 14 0-16,0 0 0 0,53 6 48 0,-53-6 16 15,0 0 0-15,58 11-6896 16,-58-11-1376-16</inkml:trace>
  <inkml:trace contextRef="#ctx0" brushRef="#br0" timeOffset="14189.34">11527 11700 17503 0,'0'0'1552'0,"0"0"-1232"0,0 0-320 0,0 0 0 16,0 0 192-16,0 0-32 0,0 0 0 0,0 0 0 15,0 0-160-15,58-13 0 0,-58 13 0 0,0 0 0 16,56-22 0-16,-56 22 0 0,40-21 0 0,-40 21-176 15,43-24 176-15,-43 24 0 0,46-24 0 0,-46 24-128 16,49-27 384-16,-49 27 64 0,53-28 32 0,-53 28 0 16,51-34 512-16,-51 34 96 0,48-38 32 0,-48 38 0 15,49-36 32-15,-49 36 16 0,50-37 0 0,-50 37 0 16,57-38-272-16,-27 18-48 0,4-1-16 0,-1 2 0 16,1 0-256-16,2 2-64 0,0-3-16 0,0 0 0 15,-2 2-240-15,-3-2-128 0,-31 20 128 0,58-35-128 0,-58 35 0 16,54-30 0-16,-54 30 0 0,51-25 0 0,-51 25 0 0,51-26 0 15,-51 26 160-15,54-30-160 0,-54 30 512 0,53-29 16 16,-53 29 0-16,51-29 0 0,-51 29-176 0,43-27-32 16,-43 27-16-16,38-27 0 0,-38 27-304 0,33-22 0 15,-33 22 0-15,28-21 0 0,-28 21 0 0,0 0 0 16,34-23 0-16,-34 23 0 0,0 0 0 0,0 0 0 16,0 0 0-16,28-20-144 0,-28 20-112 0,0 0 0 15,0 0-16-15,0 0 0 16,0 0-416-16,0 0-80 0,0 0 0 0,0 0-16 15,0 0-272-15,0 0-48 0,30-20-16 0,-30 20-10896 0</inkml:trace>
  <inkml:trace contextRef="#ctx0" brushRef="#br0" timeOffset="14862.24">12641 10848 11055 0,'-6'5'976'0,"2"-3"-784"15,3-1-192-15,1-1 0 0,0 0 1184 0,0 0 192 16,0 0 32-16,0 3 16 0,-2 2-1104 0,2-5-320 16,0 0 144-16,0 0-144 0,0 0 0 0,0 0 0 15,0 0 0-15,0 0-192 0,54-12 320 0,-54 12 64 0,0 0 16 0,48-23 0 16,-48 23 640-16,35-20 128 0,-35 20 32 0,36-19 0 16,-36 19 336-16,36-20 80 0,-36 20 16 0,36-21 0 15,-36 21-128-15,34-19-32 0,-34 19 0 0,36-18 0 16,-36 18-448-16,39-16-112 0,-39 16-16 0,41-17 0 15,-41 17-240-15,51-14-48 0,-51 14-16 0,54-13 0 16,-54 13-112-16,61-16-32 0,-61 16 0 0,60-18 0 16,-60 18-256-16,55-13 128 0,-55 13-128 0,48-8 0 15,-48 8 0-15,0 0 0 0,59-6 0 0,-59 6 0 16,0 0 0-16,0 0-192 0,54 9 48 0,-54-9 16 16,0 0 128-16,0 0-160 0,36 24 160 0,-36-24-160 15,0 0 320-15,0 0 64 0,15 31 16 0,-15-20 0 16,-1 0 80-16,-3 2 32 0,0 3 0 0,-3 0 0 15,-3 2-112-15,-2 2-32 0,-1 3 0 0,-3 5 0 0,-4 6-208 0,-2 4-208 16,-2 8 32-16,-2 6 16 0,-2 7 160 0,1 7 0 16,1 2 0-16,-2 7 0 0,2 2 256 0,3 0 128 15,-1 4 16-15,2-7 16 0,2-7 0 0</inkml:trace>
  <inkml:trace contextRef="#ctx0" brushRef="#br0" timeOffset="26096.81">14705 8833 9215 0,'-2'2'816'0,"1"-2"-656"16,0 0-160-16,1 0 0 0,1 0 816 0,0-2 128 15,1 1 16-15,1-2 16 0,0 2-640 0,1-2-128 16,1-2-16-16,-2 2-16 16,0 1-576-16,-1 0-112 0,-1-2-32 0,-2 2 0 0,1 1 192 0,-3 0 32 15,2 1 16-15,-1 0 0 0,0 0 768 0,0 0 160 16,-1-1 16-16,0 1 16 0,1 0 352 0,0 0 64 15,-2 0 16-15,1 1 0 0,-1-1-112 0,0 1-16 16,0 1 0-16,-1 1 0 0,2 1-480 0,-2-1-96 16,1 4-32-16,-2-3 0 0,2 3-352 0,-2 0 144 15,1 3-144-15,-1-1 0 0,2-1 368 0,-2 0-48 0,0 4 0 0,0-3 0 16,0 1 176-16,1-2 16 0,-1 3 16 0,0 0 0 16,1 0 176-16,-2 1 48 0,2 0 0 15,-2 1 0-15,0 0-176 0,2 0-16 0,-3 2-16 16,1-1 0-16,-1 0-224 0,0-1-32 0,1 0-16 0,0-2 0 15,0 1 48-15,1-1 16 0,1 1 0 0,2-2 0 16,-1 1 48-16,2-4 0 0,1 3 0 0,0-1 0 16,1-9-144-16,0 0-32 0,3 24 0 0,-3-24 0 15,0 0-16-15,0 0 0 0,0 0 0 0,0 0 0 16,42 24-192-16,-42-24 176 0,0 0-176 0,0 0 160 16,0 0-160-16,55 1 0 0,-55-1 0 0,0 0 128 15,0 0-128-15,54-10 0 0,-54 10 0 0,0 0 0 16,40-12 0-16,-40 12 0 0,0 0 0 0,42-17 0 15,-42 17 0-15,0 0 0 0,43-19 144 0,-43 19-144 0,29-14 224 16,-29 14-32-16,29-19 0 0,-29 19 0 0,27-17 128 0,-27 17 32 16,23-21 0-16,-23 21 0 0,26-20-16 0,-26 20 0 15,29-26 0-15,-29 26 0 0,28-27-176 0,-16 14-32 16,-1-3-128-16,0-1 192 0,0 1-192 0,-2-3 128 16,-2 4-128-16,-1-1 0 0,-3 1 0 0,-3 0 0 15,-2 1 0-15,-3 1 0 0,0-1 0 0,-3 1-288 16,-2 2 64-16,0-1 16 0,-1 2-112 0,-2-2-32 15,1 2 0-15,-1 0 0 16,-1 2-144-16,2 0-16 0,0-1-16 0,1 2 0 16,-1 0-688-16,2 4-144 0,0 1-32 0,-1 0-12576 0</inkml:trace>
  <inkml:trace contextRef="#ctx0" brushRef="#br0" timeOffset="27096.77">16595 8596 6447 0,'0'0'576'0,"0"0"-576"0,0 0 0 0,0 0 0 15,0 0 544-15,0 0 0 0,0 0 0 0,0 0 0 16,0 0 64-16,0 0 16 0,0 0 0 0,0 0 0 16,0 0 16-16,0 0 0 0,2 16 0 0,-4-14 0 15,-1 2 336-15,1 0 80 0,-2-2 16 0,-1 5 0 16,1-2 80-16,-2 1 32 0,1-1 0 0,-2 3 0 16,-1 0 192-16,0 4 32 0,0 2 16 0,1 2 0 15,-1 0-304-15,0 2-64 0,0 1-16 0,-1 3 0 16,2 1-384-16,-2 0-80 0,1 4 0 0,0-2-16 15,1 1-352-15,1 0-64 0,-1-2-16 0,1-1 0 16,2 0-512-16,0-1-96 0,1-3-32 16,2-4-13376-16</inkml:trace>
  <inkml:trace contextRef="#ctx0" brushRef="#br0" timeOffset="28188.24">18419 8607 7359 0,'0'0'656'0,"0"0"-528"0,0 0-128 0,0 0 0 15,0 0 768-15,0 0 128 0,0 0 32 0,0 0 0 16,0 0-1312-1,0 0-256-15,0 0-48 0,0 0-16 0,0 0 400 0,0 0 80 0,0 0 16 0,0 0 0 16,0 0 720-16,0 0 160 0,0 0 32 0,0 0 0 16,0 0 448-16,0 0 80 0,0 0 32 0,0 0 0 0,0 0 352 0,0 0 80 15,0 0 16-15,0 0 0 16,0 0-448-16,0 0-96 0,0 0-16 0,0 0 0 0,0 0-592 0,37-15-128 16,-37 15-32-16,0 0 0 0,0 0-192 0,47-16-32 15,-47 16-16-15,0 0 0 0,41-9-160 0,-41 9 0 16,0 0 144-16,0 0-144 0,54 1 272 0,-54-1-16 15,0 0 0-15,0 0 0 0,42 20 64 0,-42-20 0 16,0 0 0-16,21 36 0 0,-21-36-80 0,9 31-16 16,-6-12 0-16,-2 4 0 0,-4-2 144 0,1 1 16 15,-1 3 16-15,-4-2 0 0,1 2 240 0,-3-1 32 16,-1 2 16-16,-3-1 0 0,0 0-224 0,-2-2-32 16,0 2-16-16,-3-3 0 0,1 1-96 0,-1-4-32 15,-1 1 0-15,0-5 0 0,0 3-160 0,0-4-128 16,2-3 192-16,0-5-192 0,2 4 0 0,1-4 0 0,2 0 0 15,1-5 0-15,3 1-256 0,0-3-48 0,1 0-16 0,3-1 0 32,-2-3-176-32,4-2-32 0,1-3-16 0,1 3 0 15,1-4-32-15,1 0 0 0,2-2 0 0,3 0 0 0,-7 13 304 0,16-28 48 0,-16 28 16 0,22-27 0 16,-22 27 208-16,27-24 0 0,-27 24 0 0,32-17 0 16,-32 17 128-16,0 0-128 0,52-19 0 0,-52 19 0 15,0 0 0-15,54-2 0 0,-54 2 0 0,0 0 0 16,66 12 0-16,-66-12 128 0,46 14-128 0,-46-14 160 15,50 25-672-15,-50-25-144 16</inkml:trace>
  <inkml:trace contextRef="#ctx0" brushRef="#br0" timeOffset="77754.45">18077 14078 42383 0,'-13'3'1872'0,"13"-3"400"0,-9 4-1824 0,9-4-448 0,0 0 0 0,0 0-8272 16,27-12-1760-16,-27 12-336 0</inkml:trace>
  <inkml:trace contextRef="#ctx0" brushRef="#br0" timeOffset="115253.96">22620 7412 8287 0,'7'-2'736'0,"-1"1"-592"0,1 0-144 0,-2 1 0 16,0 0 0-16,3-2 0 0,7 1 144 0,8-1-144 16,7-1-224-16,2-3-112 0,1 3-32 0,-3-3 0 15,-4 3-288-15,-1 0-64 0,-4-3-16 0,-2 3 0 0,-1-2 736 0,-1 0 160 16,1 2 32-16,0 0 0 15,0-1 688-15,0 0 144 0,0 2 16 0,1-1 16 0,-1-1-368 0,1 2-80 16,0 1-16-16,1 0 0 0,-1 1-416 0,2-1-176 16,2 2 128-16,-1-1-128 0,1 1 0 0,1 0 0 15,1 0 0-15,1 2 0 0,-1-1 0 0,0-1 0 16,1 0-144-16,0-1 144 0,0 1 0 0,0-1 0 16,1 1 128-16,-3-1-128 0,2 0 608 0,-1 0 32 15,-1 2 0-15,0-2 0 0,-2 1 64 0,0 1 0 16,1 0 16-16,-3-1 0 0,0-1-384 0,-2 0-80 15,-2-1 0-15,-3-1-16 16,-3 0-528-16,-3 1-96 0,-2-1-32 0,-3 1 0 16,-2-1-224-16,-1-3-64 0,-2 3 0 0,-2 0 0 0,-3-2 512 0,-3 0 192 15,-1 2-176-15,-4-1 176 0,0 1 0 0,-3 0 0 16,-1 1 0-16,-2-2 160 0,0 1-160 0,-1 1 0 0,-1 0 0 16,0 0 128-16,-1 0-128 0,-2 1-176 0,-1 0 48 0,-1 0 0 31,1 1-672-31,-2 1-128 0,-3-2-32 0,-3 3 0 15,-1-2-464-15,-2 1-112 0,1-2 0 0,1 0-16 0,3 0 1216 0,-1 0 336 0,3-2 0 0,1 1 0 16,1-1 0-16,-1 1-128 0,0 1 128 0,0-1 0 16,-1 0 0-16,-2 1 0 0,0 0 0 0,0 0 0 15,2 2 0-15,-1 1-128 0,4 4 128 0,1 1 0 16,3 1 0-16,1 0 0 0,4 0 0 0</inkml:trace>
  <inkml:trace contextRef="#ctx0" brushRef="#br0" timeOffset="146905.14">11979 13116 10127 0,'-2'0'896'0,"-1"0"-704"0,3 0-192 0,0 0 0 15,0 0 1200-15,-2 0 208 0,2 0 32 0,-4 0 16 16,0 2-144-16,0-2-32 0,1 0 0 0,0 0 0 15,1 0-576-15,-1 0-128 0,1-2-32 0,-1 2 0 16,1 0-544-16,0 2 0 0,2-2 0 0,-5 1 0 16,5-1 0-16,-4 2 0 0,4-2 0 0,-5 4 0 15,5-4 224-15,-3 7 144 0,1-4 16 0,0 0 16 16,-1 4 432-16,3-7 64 0,-4 16 32 0,1-6 0 0,-1 1-96 0,0 1-32 16,0 3 0-16,0-1 0 15,1 5-224-15,-1-1-64 0,2 3 0 0,1-1 0 16,0 0-144-16,2 1-48 0,0 2 0 0,0 0 0 0,1 2-320 0,1 0 144 15,-1 2-144-15,0 4 0 0,0 0 128 0,-1 4-128 16,1 5 0-16,-4 3 0 0,1 5 0 0,0 1 0 16,-2 0 0-16,1-2 0 0,-2 1 0 0,1-2 0 15,-2-3 0-15,1-2 0 0,-2-1 0 0,0-3 0 16,-1-1 0-16,-1-3-144 16,2-7-496-16,-1-2-80 0,0-4-32 0,2-6-12880 0</inkml:trace>
  <inkml:trace contextRef="#ctx0" brushRef="#br0" timeOffset="147456.28">11862 13120 9215 0,'-1'-7'816'0,"0"2"-656"0,-1-2-160 0,2 4 0 0,0 3 1040 0,0 0 176 15,0 0 48-15,12-14 0 0,-12 14-368 0,19-23-80 16,-19 23-16-16,27-30 0 0,-27 30-496 0,32-21-112 16,-32 21 0-16,31-17-16 0,-31 17-176 0,35-12 0 15,-35 12 0-15,0 0 0 0,53-2 416 0,-53 2 160 16,0 0 16-16,56 13 16 0,-56-13 480 0,0 0 112 15,58 25 16-15,-58-25 0 0,39 23-144 0,-39-23-32 16,37 23 0-16,-37-23 0 0,36 25-16 0,-36-25-16 16,0 0 0-16,44 33 0 0,-44-33-320 0,0 0-64 15,33 31-16-15,-33-31 0 0,0 0-288 0,15 36-64 16,-15-36-16-16,1 31 0 0,-4-15-240 0,-3 4 144 0,0 0-144 0,-6-1 128 16,0 3-128-16,-5-1 0 0,-5 0-160 15,-4 2 160 1,-4 1-944-16,-1-1-80 0,-3 1-32 0,-7 1 0 15,-3 3-368-15,-2 0-80 0,0-2-16 0,0-2 0 16,1 0 736-16,-1-2 144 0,0-4 16 0,4 0 16 16,5-4-656-16,3-2-128 0</inkml:trace>
  <inkml:trace contextRef="#ctx0" brushRef="#br0" timeOffset="148345.94">12704 12995 14735 0,'-10'8'1312'0,"2"-3"-1056"15,4-1-256-15,2-3 0 0,2-1 896 0,-5 4 128 16,-3 1 32-16,-4 3 0 0,-2 2-768 0,0 0-160 16,3-2-128-16,3-3 192 0,3-1 256 0,1-3 64 15,3-2 16-15,1-1 0 0,0 2 192 0,0 0 48 16,11-15 0-16,-11 15 0 0,0 0-64 0,26-22-16 15,-26 22 0-15,24-21 0 0,-24 21 32 0,31-25 16 16,-31 25 0-16,38-32 0 0,-15 14-352 0,0-5-80 16,0 3-16-16,2-4 0 0,-2-3-144 0,3 0-16 15,-1 2-128-15,1-1 192 0,1 0 224 0,0 1 32 0,0 0 16 16,4-2 0-16,0 2 240 0,2-1 32 0,2 1 16 16,-1 0 0-16,2-1-112 0,-1-4 0 0,-1 2-16 15,0-4 0-15,-2 1-400 0,-1-1-80 0,2-3-16 0,-1 1 0 16,-1 0-128-16,1-1 0 0,1 0 0 0,-2 1-176 15,2 0 16-15,-2 1 0 0,0-1 0 0,-3-1 0 16,0 1 160-16,-2-3 0 0,-1 0 0 0,0 0 0 16,-2 5 288-16,1-3-16 0,0 2 0 0,0 2 0 15,-2-1-32-15,2 2-16 0,-1-1 0 0,-1 3 0 16,1-1-224-16,0 1 176 0,-1 3-176 0,0-3 160 16,-3-4-160-16,-2 3 0 0,1-2 0 0,-1 2 0 15,-1-2-192-15,-3 2-64 0,2-1 0 0,-2 1-16 16,0 0-224-16,1 1-32 15,-1 1-16-15,0 0 0 0,0 3-96 0,-2-1-32 0,0 4 0 0,-1 0 0 16,0 1-224-16,0 0-64 0,0-2 0 16,1 0-12848-16</inkml:trace>
  <inkml:trace contextRef="#ctx0" brushRef="#br0" timeOffset="148878.43">13688 11526 26719 0,'-3'1'2368'16,"3"-1"-1888"-16,0 0-480 0,0 0 0 0,0 0 464 16,0 0 0-16,0 0 0 0,44-16 0 15,-21 7-784-15,6-5-176 0,1-1-16 0,2 1-16 16,-2-5-32-16,1 1 0 0,0-5 0 0,2 1 0 0,0 0 560 0,1-3-128 16,-2 1 128-16,-2-1 0 0,-1 1 832 0,0-3 240 15,-2 1 32-15,1-2 16 0,-4-1 112 0,1 2 32 16,-3 2 0-16,1-1 0 0,-3 2-336 0,1-1-64 15,-1 4-16-15,-1-1 0 0,-1 4-544 0,-2 1-112 16,2 4-32-16,-1 2 0 0,-17 11-160 0,31-10 0 16,-31 10 0-16,0 0 0 0,0 0-368 0,46 31 0 15,-46-31 0-15,8 48 0 16,-7-15-1680-16,-4 8-320 0,-3 7-80 0,-4 5-10736 0</inkml:trace>
  <inkml:trace contextRef="#ctx0" brushRef="#br0" timeOffset="155188.07">15174 13619 14735 0,'-3'7'1312'0,"-1"-4"-1056"15,3-1-256-15,1-2 0 0,0 0 1280 0,0 0 208 16,0 0 48-16,1 8 0 0,-2-3-928 0,1-5-176 16,1 9-48-16,-1-9 0 0,0 0-384 0,0 0 0 15,0 0 0-15,8 14 0 0,-8-14-208 0,0 0 80 0,0 0 128 0,9 19-208 16,-9-19 400-16,6 15 64 0,-6-15 32 0,5 19 0 15,-3-7 688-15,1 2 144 0,-2 2 32 0,-1 1 0 16,0 3-192-16,-2 2-16 0,0 4-16 0,-1 0 0 16,-1 0-416-16,-1 7-96 0,0 0-16 0,-1 3 0 15,0 0-112-15,1-1-32 0,0 2 0 0,0-1 0 16,0-3 96-16,-1 1 16 0,0 0 0 0,0-2 0 16,0-3-160-16,-1-1-16 0,0-1-16 0,2-2 0 15,-2-3-176-15,2-4 0 0,-1-4 0 0,1-3-176 16,3-2-624-16,0-7-128 0,2-2-32 0,0 0-8432 15,0 0-1680-15</inkml:trace>
  <inkml:trace contextRef="#ctx0" brushRef="#br0" timeOffset="155519.54">15324 13533 7359 0,'0'0'656'0,"0"0"-528"15,0 0-128-15,0 0 0 0,0 0 1840 0,0 0 336 16,0 0 64-16,0 0 0 0,0 0 256 0,0 0 32 16,42-19 16-16,-42 19 0 0,0 0-912 0,0 0-176 15,43 7-48-15,-43-7 0 0,0 0-768 0,0 0-144 16,52 10-48-16,-52-10 0 0,0 0-448 0,47 11 0 16,-47-11 0-16,0 0 0 0,52 17 0 0,-52-17 0 15,38 14 0-15,-38-14 0 0,36 21 0 0,-36-21 0 16,30 23 0-16,-30-23 0 0,22 27 0 0,-14-9-160 0,-3-1 160 0,-5 1-128 15,-2 2 128-15,-4 0 0 0,-3-2 0 0,-4 2 0 16,-2-1 0-16,-5 0-160 0,-1 4 160 0,-5-3 0 16,-2-1 0-16,-2 0 0 0,-2-1 0 0,-2-1 0 15,-2-3 0-15,-1-2 0 0,2-1 0 0,-1-1 144 16,4-3-144-16,4 0 0 0,2-4 0 0,7-1 0 16,4-1-944-1,3-3-208-15</inkml:trace>
  <inkml:trace contextRef="#ctx0" brushRef="#br0" timeOffset="155846.12">15992 13485 27647 0,'-3'0'2448'0,"0"-1"-1952"16,2 1-496-16,2-1 0 0,-1 1 1328 0,0 0 160 16,2-7 48-16,-2 5 0 0,0-2-1088 0,-2-2-224 15,1 5-32-15,0 0-16 16,-1 2-768-16,-1 2-160 0,-2 4-16 0,0 4-16 16,-2 4-720-16,0 4-144 0,-1 4-16 0,3 4-16 0,-1 2 1424 0,2 4 256 15,-1 3 128-15,4 0 0 0,0 2 1600 0,1-1 336 16,1-2 64-16,-1 0 16 0,1-4-896 0,3-2-176 15,-1-1-48-15,0-2 0 16,2-3-1200-16,-2-1-240 0,3 1-48 0,-3-6-16 16,2-1-1584-16,-2-5-320 0</inkml:trace>
  <inkml:trace contextRef="#ctx0" brushRef="#br0" timeOffset="156079.34">15797 13767 13823 0,'-10'1'1216'0,"2"-1"-960"0,2 0-256 0,3-1 0 15,2-1 2512-15,1 1 464 0,0 1 96 0,0 0 0 0,0 0-1232 0,0 0-256 16,0 0-48-16,0 0-16 0,0 0-1072 0,43-19-224 16,-43 19-32-16,0 0-16 0,44-5-304 0,-44 5-64 15,0 0-16-15,47-5 0 16,-47 5-928-16,0 0-176 0,54-5-32 0,-54 5-16 15,0 0 448-15,68-4 80 0,-68 4 32 0,55-2 0 0,-55 2 480 0,64-5 112 16,-64 5 16-16,70-12-6368 16,-70 12-1264-16</inkml:trace>
  <inkml:trace contextRef="#ctx0" brushRef="#br0" timeOffset="156346.47">16841 13350 37775 0,'-6'14'1664'0,"3"-7"368"0,1-1-1632 0,2-6-400 0,0 0 0 0,0 0 0 16,0 0 464-16,0 0 16 0,19 25 0 0,-19-25 0 16,20 27-480-16,-20-27 0 0,21 35 0 0,-12-15 0 31,-1 1-944-31,-1 3-128 0,-2 1-16 0,-1 4-16 15,-1 7 464-15,-4 1 112 0,-1 8 16 0,-2 0 0 0,-1 3 832 0,-2 0 160 0,-2 3 32 0,1-6 16 16,2-2-160-16,0-6-48 0,4-5 0 0,2-9-16384 16</inkml:trace>
  <inkml:trace contextRef="#ctx0" brushRef="#br0" timeOffset="157154.6">15672 12796 12895 0,'-5'10'1152'0,"3"-5"-928"0,0 1-224 0,1-4 0 0,2-1 1088 0,0-1 192 16,-1 0 16-16,0 0 16 0,0 0-160 0,0 0-48 15,0 0 0-15,0 0 0 0,43-28-624 0,-43 28-128 16,0 0-32-16,32-35 0 0,-32 35 128 0,21-28 0 15,-21 28 16-15,22-28 0 0,-22 28 304 0,21-32 64 16,-21 32 16-16,20-32 0 0,-20 32 288 0,25-37 48 0,-25 37 16 0,22-40 0 16,-22 40-320-16,27-50-64 0,-11 22-16 0,-1-5 0 15,2-1-368-15,0-2-80 0,2 1-16 0,0-4 0 16,1 1-160-16,1-3-48 0,0 0 0 0,3-2 0 16,1-4-128-16,3-2 0 0,2 0 0 0,-1-4 0 15,2 1 0-15,-4-3 0 0,3 4 0 0,-5-2 0 16,-1 3 0-16,-2-4-144 0,0 3 144 0,-1 0-160 15,0-2 160-15,-1 4-160 0,0 3 160 0,-1 2-160 16,1 0 0-16,-2 2 0 0,1 1 0 0,-2 6 0 16,2 5 160-16,-1 3 0 0,-18 27 0 0,33-41 0 15,-33 41 0-15,29-30 0 0,-29 30 128 0,0 0-128 16,34-25 256-16,-34 25-32 0,0 0 0 0,0 0 0 16,0 0-816-16,0 0-176 0,42 11-16 0,-42-11-14496 15</inkml:trace>
  <inkml:trace contextRef="#ctx0" brushRef="#br0" timeOffset="157546.04">16148 11447 33167 0,'-8'12'1472'0,"4"-8"304"0,2 3-1424 0,2-5-352 0,0-2 0 0,0 0 0 15,0 0 304-15,0 0-16 0,0 0 0 0,53-6 0 16,-53 6-544-16,56-19-128 0,-56 19 0 0,57-30-16 31,-57 30-672-31,50-38-128 0,-50 38-16 0,45-40-16 16,-24 18-48-16,-1 0 0 0,-20 22 0 0,40-43 0 0,-40 43 1280 0,35-39 128 0,-35 39 96 0,33-43 16 15,-16 19 1408-15,-1 2 272 0,1 0 64 0,-3-3 16 16,2 2-704-16,-2 0-144 0,1 0-16 0,-15 23-16 16,30-39-656-16,-30 39-128 0,28-27-16 0,-28 27-16 15,0 0-608-15,0 0-112 0,44-2-32 0,-44 2 0 16,16 23-736-16,-16-23-160 16,18 41-16-16,-11-9-16 0,-1 3 496 0,0 6 112 0,0 4 0 15,1 3 16-15,0 4 752 0,1 6 0 0,1 4 160 0,1 4-32 16,1-1-448-16,1-5-80 0</inkml:trace>
  <inkml:trace contextRef="#ctx0" brushRef="#br0" timeOffset="158878.49">18312 13384 5519 0,'-4'-3'496'0,"0"1"-496"16,3 1 0-16,1 1 0 0,0 0 0 0,0 0 0 15,1-12-128-15,-2 6 128 16,1-3-736-16,0-1-32 0,1 0-16 0,-1 10 0 0,3-14 784 0,-3 14 0 15,0 0 0-15,3-18 192 0,-3 18 1440 0,0 0 288 16,1-10 48-16,-2 9 16 0,1-1 160 0,-1 2 32 16,0 0 16-16,0 3 0 0,-2 0-240 0,1 1-48 0,-1 3-16 0,-1 1 0 15,0 0-448-15,-1 4-96 0,0 5 0 0,-1 1-16 16,1 2-336-16,-1 2-64 16,1 5-16-16,0 1 0 0,2 4-304 0,-1 2-64 0,1 3-16 15,0 1 0-15,0 2-384 0,0 1-144 0,0 3 0 0,-1 2 144 16,0 0-144-16,-2 0 160 0,1 2-160 0,-2-2 160 15,2 1-32-15,-2-2-128 0,0-5 192 0,-1 2-64 16,1-4-128-16,-2-5 0 0,1-3 0 0,-1-2 0 16,1-5 0-16,0-3 0 0,0-2 0 0,2-5 0 15,-1-2-400-15,1-4 32 0,2-1 16 0,0-3 0 16,0-3-352-16,0-4-64 0,3-1 0 16,-1-5-16-16,1-3-16 0,2-1 0 0,2-6 0 15,1-2 0-15,2-6 416 0,2-3 64 0,2-3 32 0,1-5 0 16,2-4 288-16,2-2 0 0,1-3 0 0,2-4 144 15,1-1-16-15,5-9-128 0,0-3 192 0,3-6-64 16,2 3 240-16,3 1 32 0,3 4 16 0,0 3 0 0,0 5-224 0,-1 7-64 16,-1 4 0-16,-4 3 0 0,-1 6-128 0,-3 7 0 15,-25 28 0-15,45-36 0 0,-45 36 0 0,41-24 0 16,-41 24 0-16,0 0 0 0,48-11 608 0,-48 11 96 16,0 0 0-16,0 0 16 0,40 30 16 0,-35-13 0 15,0 5 0-15,-4 4 0 0,-3 4-160 0,-5 2-16 16,-3 4-16-16,-2 1 0 0,-3 1-368 0,-3 0-176 15,-1 0 160-15,-2-2-160 0,-2 0 0 0,-2-5 0 16,2 0 0-16,-2-6 0 0,1-2 0 0,-2-4-240 16,0 0 80-16,-2-5 16 15,1-2-400-15,-1-3-80 0,1-4-16 0,2-4 0 16,3-5-128-16,3 0-48 0,2-4 0 0,4-3 0 16,3-2-1360-16,2-3-256 0</inkml:trace>
  <inkml:trace contextRef="#ctx0" brushRef="#br0" timeOffset="159188.21">19192 13043 19343 0,'-8'9'1728'0,"2"-5"-1392"0,2 0-336 0,1-2 0 0,2-1 2096 0,1-1 336 16,1 2 80-16,-1-1 16 0,0-1-1312 0,2 10-256 15,-2-1-48-15,0 2-16 16,0 2-1344-16,-2 3-256 0,1 4-64 0,-1 2-16 16,0 2-288-16,-1 4-48 0,-1 1-16 0,-1 4 0 0,-1-1 1136 0,-1 0 0 15,1 1 192-15,0 0 0 0,0-4 432 0,0 3 80 16,1 1 32-16,0-1 0 0,-1 0-736 0,1-3 0 15,0 0 0-15,0-6-8240 16,1-4-1680-16</inkml:trace>
  <inkml:trace contextRef="#ctx0" brushRef="#br0" timeOffset="159421.76">19013 13337 3679 0,'-3'15'320'0,"-1"-3"-320"0,2-2 0 0,2-10 0 16,0 0 7328-16,0 0 1392 0,0 0 288 0,0 0 48 15,28 22-6208-15,-28-22-1248 0,42 10-240 0,-42-10-48 16,56 2-1072-16,-56-2-240 0,65-11 0 0,-65 11 0 16,74-21-976-16,-35 6-176 0,0-1-16 0,0 1-16 15,-39 15-1824-15,67-36-384 0,-67 36-64 0,62-34-9344 16</inkml:trace>
  <inkml:trace contextRef="#ctx0" brushRef="#br0" timeOffset="159829.31">19831 13213 24879 0,'-12'20'1088'0,"3"-8"256"0,2-1-1088 0,3-4-256 15,4-7 0-15,-3 4 0 0,3-4 1648 0,0 0 272 16,-1 6 48-16,1-6 16 0,0 0-1008 0,0 0-192 15,0 0-32-15,0 0-16 0,45-30-608 0,-45 30-128 16,0 0 0-16,45-36 0 0,-45 36 0 0,0 0 0 16,51-31 144-16,-51 31-144 0,0 0 288 0,48-21-32 15,-48 21 0-15,0 0 0 0,0 0 0 0,51 0 0 16,-51 0 0-16,20 17 0 0,-12-5-32 0,0 2-16 0,-1 8 0 0,-3 1 0 16,1 4-208-16,-5 3 176 0,-2 2-176 15,-1 3 160-15,-3 0-160 0,-2 1 0 0,-4 3 0 0,-1 3 0 16,-3-1-160-16,-3 0 160 0,0 0 0 0,-1-5-144 15,-1-1 144-15,1-6 0 0,0 0 0 0,0-6-128 16,0-4 256-16,3-2 48 0,1-7 16 0,3-2 0 16,1-6 96-16,1-3 32 0,2-1 0 0,2-7 0 15,1-1-160-15,3-5-32 0,1 1 0 0,3-5 0 16,-1 19-128-16,9-41 0 0,-1 17 0 0,-8 24 0 16,25-47 0-16,-25 47-176 0,33-39 176 0,-33 39-128 15,40-32 128-15,-40 32-128 0,45-26 128 0,-45 26-128 16,50-21 128-16,-50 21 0 0,59-20 0 0,-59 20-128 15,66-25-464-15,-66 25-96 0,72-26-16 0,-72 26-15872 16</inkml:trace>
  <inkml:trace contextRef="#ctx0" brushRef="#br0" timeOffset="160737.04">18375 12714 5519 0,'-1'0'496'0,"1"-1"-496"0,0 0 0 0,0 1 0 16,0 0 512-16,0-1 0 0,-2 0 0 0,1 0 0 15,0-2-160-15,-2 2-32 0,1-1 0 0,-2 1 0 16,2 1 112-16,-1-1 16 0,-1 0 0 0,1 1 0 16,-2 1 256-16,1 0 48 0,1-1 16 0,-2 2 0 15,2 0 480-15,0 3 96 0,-1-3 32 0,3-1 0 16,-1-1-224-16,3 0-32 0,-1 0-16 0,0 0 0 16,0 0 48-16,0 0 0 0,0 0 0 0,31-30 0 15,-31 30-128-15,0 0 0 0,35-39-16 0,-35 39 0 16,27-28-304-16,-27 28-48 0,31-36-16 0,-31 36 0 15,33-41-432-15,-33 41-80 0,35-49-128 0,-17 20 176 16,0 2 0-16,-2-4 0 0,3-1 0 0,-1-3 0 16,-1 0 192-16,0-4 32 0,-2-3 16 0,0-1 0 0,-1 0-112 15,0-5-32-15,-3-2 0 0,-1-2 0 0,-1 0 112 16,-2 1 0-16,-2 1 16 0,1-1 0 0,-1-1-80 0,1 0 0 16,-1 3-16-16,0 1 0 0,-1 0-112 0,1 1 0 15,0 1-16-15,0 1 0 0,0-1-176 0,-1 2 0 16,0 4 0-16,-2 2 0 0,1 4-160 0,-2 2 160 15,-1 5 0-15,-1-2-144 0,1 2 144 0,-1 2 0 16,-1 2 0-16,1 3 0 0,1 0-128 0,1 2 128 16,2 0-128-16,-1-2 128 15,-2 20-592-15,10-38-48 0,-10 38 0 0,13-39-10192 16,-13 39-2048-16</inkml:trace>
  <inkml:trace contextRef="#ctx0" brushRef="#br0" timeOffset="161130.29">18365 11517 20271 0,'-13'3'896'0,"5"-3"192"0,3 0-880 0,3 0-208 0,2-1 0 0,0 1 0 16,0 0 400-16,0 0 48 0,11-21 0 0,-11 21 0 15,19-29-704-15,-19 29-144 0,25-36-32 0,-25 36 0 16,31-38-272-16,-31 38-48 0,31-40-16 0,-31 40 0 0,31-40 592 0,-31 40 176 16,30-41 0-16,-30 41 0 0,31-42 1152 0,-15 19 352 15,1-1 64-15,0 1 16 0,2-3 976 0,0 0 208 16,3 2 48-16,0-1 0 0,0 2-1008 15,-22 23-192-15,47-37-32 0,-47 37-16 0,53-24-1008 0,-53 24-208 16,58-13-32-16,-58 13-16 0,61 1-304 0,-61-1 0 16,64 18 0-16,-28-2 0 0,1 2-320 0,5 5-32 15,1 5 0-15,3 3 0 16,3 6-864-16,-2 7-192 0</inkml:trace>
  <inkml:trace contextRef="#ctx0" brushRef="#br0" timeOffset="178095.83">21603 10407 2751 0,'-2'3'256'0,"0"-3"-256"0,-1 2 0 0,2-2 0 16,1 0 752-16,0 1 96 0,0 0 32 0,-1 1 0 16,0-1-64-16,0 3-16 0,-1-2 0 0,1 2 0 15,0 0-176-15,-1-1-48 0,2-2 0 0,2 1 0 16,-2 1 336-16,1-2 64 0,0-1 16 0,0 0 0 16,1 0-272-16,-2 0-48 0,1 0-16 0,-1 0 0 15,1 0-80-15,-1-1-32 0,-2 1 0 0,0 0 0 16,0-3 48-16,-1 2 16 0,0-1 0 0,0 1 0 15,-2-1-160-15,1-2-16 0,0 0-16 0,1 1 0 16,-2-3-256-16,-2 2-160 0,0 1 192 0,-2-2-192 16,0 1 0-16,-1 0 0 0,1-3 0 0,-1 3 0 15,-1-3 0-15,0 3 0 0,1-3 0 0,-1 2 0 0,1 1 0 16,0-2 0-16,1 4 0 0,0 0 0 0,0 0 0 0,1 0 0 16,0 4-128-16,2 0 128 0,0 0 0 15,-1 2 0-15,2 3 0 0,-1-1-144 0,2 3 144 0,-1 0 0 16,1 0 0-16,-1 0-128 0,2 0 128 0,0 3 0 15,-1 0 0-15,1 3 0 0,1 0 0 0,-2 2 0 16,2 0 0-16,-1 2 0 0,-1-3 320 0,1 6 64 16,0-1 0-16,-1 1 0 0,2 3-112 0,-1-1-16 15,0 4 0-15,1-1 0 0,1 5 112 0,0-3 16 16,0 3 0-16,0-3 0 0,1 2-224 0,-1 0-32 16,0-2-128-16,-2 0 192 0,0 4-192 0,0-1 0 15,-3-2 0-15,-1 3-160 0,0 0 160 0,-1-2 0 16,-1 3 0-16,0-2 0 0,-1-2 0 0,1 1 0 0,1-4 0 15,0-2 0-15,0-1 0 0,1 0-160 0,0-2 160 0,0-4-160 32,2 1-448-32,-2-5-96 0,1 0 0 0,1-3-6544 0,0-1-1312 0</inkml:trace>
  <inkml:trace contextRef="#ctx0" brushRef="#br0" timeOffset="178707.95">21005 11036 19343 0,'-3'7'848'0,"2"-2"192"16,1-3-832-16,2-1-208 0,0-1 0 0,1 0 0 16,2-2 1152-16,3 1 192 0,4-2 48 0,-12 3 0 0,0 0-816 0,63-25-176 15,-63 25-16-15,0 0-16 0,63-30-368 0,-63 30 0 16,0 0-160-16,0 0 160 0,68-24 0 0,-68 24-128 15,0 0 128-15,0 0 0 0,67-10 0 0,-67 10 0 16,0 0 0-16,58-7 0 0,-58 7 0 0,0 0 144 16,70-14-144-16,-70 14 128 0,0 0-128 0,75-19 0 15,-75 19 0-15,0 0 0 0,66-21-160 0,-66 21-64 16,0 0-16-16,0 0 0 16,60-29-1632-16,-51 22-336 0,0 4-64 0,-2 0-16 15,-2-2-224-15,0 3-48 0,-2 1-16 0,-1 1 0 16,0 0 1712-16,-2 1 352 0,0 3 64 0,-2 0 0 0,1-2 1792 0,-1 1 336 15,0 4 80-15,0-3 16 0,-1 4-48 0,0-2 0 0,1 3 0 0,-2 0 0 16,1 0-432-16,0-2-80 0,-1 5-32 0,1-1 0 16,-1 0-656-16,0 0-128 0,2 1-16 15,-1 0-16-15,-1 0-368 0,0 1 144 0,1 1-144 0,-1 1 0 16,2 3 304-16,-1-1-48 0,-1 3-16 0,3-3 0 16,0 1 496-16,0-3 96 0,2-3 32 0,0 1 0 15,1-2-320-15,2-1-64 0,-1-1-16 0,2-4 0 16,0 1-240-16,0-2-48 0,1-1-16 0,1-3 0 15,0-3 80-15,0 0 16 0,1-4 0 0,1 1 0 16,0-4 96-16,-1-1 32 0,1-3 0 0,1-3 0 16,-1 3-256-16,0-4-128 0,0-1 128 0,-4-1-128 15,1 4 0-15,-3-2 0 0,2-1 0 0,-3-3 0 16,0 1 0-16,-3 2 0 0,1-1 0 0,-3 2 0 16,-1-1 0-16,-1 3 0 0,-2 2 0 0,0 2 0 0,0 4 0 15,-1 0 0-15,1 6 0 0,-1 0 0 0,2 2 0 0,-1 1 0 16,0 1 0-16,2 0 0 0,-1 4 0 0,0-4-128 15,3 2 128-15,0 1 0 16,2-2-1216-16,-1 1-144 0,4 0-48 0,1-1-11648 16</inkml:trace>
  <inkml:trace contextRef="#ctx0" brushRef="#br0" timeOffset="179153.97">21897 10876 8287 0,'-3'2'736'0,"2"-2"-592"16,1 0-144-16,0 0 0 0,1 0 1936 0,1-1 368 0,-2 0 64 0,1 0 0 16,1-2-624-16,0-1-128 0,1 1-16 0,2-2-16 15,-1 2-1248-15,0 2-336 0,0 0 128 0,0 0-128 16,-1 0 0-16,0 2 0 0,-1 1 0 0,0 2-160 16,-1 4 160-16,-1 2 0 0,0 3 0 0,-3 0 0 15,0 1 0-15,0 5 128 0,-3 0 0 0,1 3 0 16,-2 1 640-16,-1 2 128 0,0-1 16 0,0 3 16 15,0 1-448-15,0-2-96 0,-1 0 0 0,2-1-16 16,0-2-368-16,1-2 0 0,0-3 0 0,1 0 0 16,0-3 0-16,2-3 0 0,-1-3-160 0,1-3 160 15,1-3-592-15,0-1-16 0,0-4 0 0,0-3 0 16,1 1-656-16,1-6-128 0,0-4-16 0,0-3-16 16,2-2 560-16,-1-4 112 0,3-2 32 15,-1-4 0-15,1 2 848 0,-1-5 160 0,2-1 32 0,0 0 16 0,1-2 624 0,0-2 128 16,1-1 32-16,2 0 0 0,2 3-208 15,2 1-32-15,3 5-16 0,0 5 0 0,-16 24-624 0,31-35-240 16,-31 35 176-16,0 0-176 0,0 0 0 0,56-29 0 16,-45 28 0-16,-1 0 0 0,1 2 0 0,0-1 0 15,-1 1 0-15,1 2-160 0,1 0 0 0,-1-2 0 16,-1 1 0-16,1-1 0 0,0-1-48 0,-1 0-16 16,1 0 0-16,-1 0-7072 15,1-1-1408-15</inkml:trace>
  <inkml:trace contextRef="#ctx0" brushRef="#br0" timeOffset="179546.93">22577 10156 3679 0,'-3'-1'160'0,"1"0"32"0,0-1-192 0,-1 2 0 0,2 0 0 0,0 0 0 15,-1 1 976-15,-1 0 160 0,-2 1 16 0,-3 0 16 0,0 6-336 0,-2 0-80 16,1 1-16-16,1 3 0 0,-1 2 560 0,0 1 112 15,1 1 32-15,-1 0 0 0,1 3 336 0,-1-2 64 16,0 5 16-16,0-1 0 0,0 1-464 0,2 2-96 16,-2-1-16-16,0 4 0 0,1 1-576 0,-1 6-112 15,0 3-16-15,0 7-16 0,0 3-64 0,0 2-16 16,2 2 0-16,0 0 0 0,2 4 16 0,0-1 0 16,1 2 0-16,2-2 0 0,3 0-176 0,4-6-48 15,1-4 0-15,6-1 0 16,1-7-640-16,4-3-128 0</inkml:trace>
  <inkml:trace contextRef="#ctx0" brushRef="#br0" timeOffset="180470.31">22759 10597 11055 0,'1'1'976'0,"2"-1"-784"16,-2 0-192-16,0 0 0 0,0 0 416 0,0 0 32 16,2 1 16-16,1-1 0 0,1 3-464 0,0-2 0 15,-1 2 0-15,0 3 0 0,-2-2-128 0,-1 4 128 0,-1 1 0 16,-1 1 0-16,0 2 0 0,-1 3 192 0,-2 0 0 0,0 0 0 16,-2 4 1088-16,-1 0 224 0,0 3 32 0,0 0 16 15,-1 2-48-15,0 1-16 0,1 2 0 0,-1 3 0 16,0-2-432-16,-1 2-96 0,1 1 0 0,1-5-16 15,1 2-688-15,-1-2-128 0,3-3-128 0,-1-4 192 32,2-1-592-32,1-4-112 0,-1-4-32 0,3-5-11248 0</inkml:trace>
  <inkml:trace contextRef="#ctx0" brushRef="#br0" timeOffset="180973.64">22960 10616 15663 0,'-2'11'688'0,"0"-4"144"0,2-2-656 0,0-2-176 15,0 0 0-15,0-1 0 0,1 2 1040 0,0 0 176 16,1 4 48-16,0 3 0 0,1 1-880 0,-2 1-192 15,1 0-16-15,-1-1-16 16,-1 2-864-16,-1-1-160 0,-1 3-32 0,0-1-16 16,-1 2-144-16,-1 2-32 0,-1 1 0 0,1-1 0 0,-2 2 1088 0,1 1 0 15,-1-4 0-15,1 3 192 0,0-5 704 0,1 1 144 16,-1-4 32-16,-1 9 560 0,3-16-1184 16,1 1 0-16,1-5-16 0,-1-1-432 0,2-2 0 0,-1-1 0 0,1-5 0 15,1 1 0-15,1-3 0 0,0-1-144 0,2-4 144 16,-1 0-320-16,1-4 64 0,1 2 0 0,0-4 0 15,1 1-96-15,1-2-16 0,-1 0 0 0,2-3 0 16,2 2 368-16,-1-2 0 0,1-2 0 0,0 0 0 16,1 2 0-16,-1-3 0 0,2 0 128 0,-1-1-128 15,1 4 0-15,-2 4 128 0,0 1-128 0,-2 4 0 16,1 4 176-16,-4 2-48 0,1 6-128 0,-2 3 192 16,0 2 336-16,-3 2 64 0,1 5 16 0,-1 2 0 15,-1 2 928-15,0 0 176 0,0 5 32 0,-2 0 16 16,0 3-592-16,-2 1-112 0,1 4-32 0,-1 1 0 0,-2 1-640 15,0 4-144-15,-1 1-32 0,-2 4 0 0,1 1-208 0,-1 0 0 16,0 2-144-16,1-5 144 16,2 0-576-16,1-5-32 0,3-4 0 0,1-3-12272 15</inkml:trace>
  <inkml:trace contextRef="#ctx0" brushRef="#br0" timeOffset="181348.36">23405 10023 11967 0,'-4'5'1072'0,"1"-1"-864"0,2-1-208 0,2-3 0 15,0 1 1536-15,-1-1 256 0,0 4 48 0,-1 3 16 16,1 0-1104-16,0-1-224 0,2 3-32 0,0-3-16 31,0 2-1344-31,1-3-272 0,0 3-48 0,-1-1-16 0,2-1 416 0,-2 4 80 0,0-1 0 0,-1 1 16 16,0 3 976-16,0-1 192 0,-1 2 32 0,-1 2 16 16,0 3 1248-16,-1-1 240 0,-1 4 48 0,-1 2 16 15,1 0-624-15,-2 3-128 0,0 4-32 0,-1 0 0 16,1 3-736-16,-2 2-160 0,0 1-16 0,-1 0-16 15,1 5-368-15,-3-1 0 0,-3 6 0 0,1-1 0 0,-1-2 0 0,-2-1 0 16,-2-3-192-16,0-1 64 16,0-3-688-16,0-5-128 0,1 2-16 0,3-6-6912 15,0-3-1392-15</inkml:trace>
  <inkml:trace contextRef="#ctx0" brushRef="#br0" timeOffset="181640.04">23164 10455 16575 0,'-5'9'1472'0,"1"-3"-1168"0,2-2-304 0,2 1 0 15,1-3 1520-15,0-1 240 0,2 0 48 0,1 1 16 16,3 4 64-16,3-3 16 0,4 1 0 0,-14-4 0 15,0 0-1536-15,54 4-368 0,-54-4 0 0,0 0 0 32,62-6-752-32,-62 6-176 0,0 0-32 0,64-5-16 15,-64 5 80-15,0 0 0 0,68 0 16 0,-68 0 0 0,0 0 880 0,72-2 0 0,-72 2 0 0,54-6 0 16,-54 6 128-16,57-6-128 0,-57 6 192 0,60-10-64 16,-60 10-128-16,55-15-272 0</inkml:trace>
  <inkml:trace contextRef="#ctx0" brushRef="#br0" timeOffset="181954.96">22930 10243 19343 0,'-3'1'848'0,"-1"2"192"0,2-2-832 0,1-1-208 0,1 1 0 0,1-1 0 15,-1 1 1360-15,1-1 240 0,-1 1 32 16,1 0 16-16,0 0-496 0,-1 0-112 0,0-1-16 0,-1-1 0 15,1 1-1024-15,0-2 0 0,0-1-208 0,-1-2-8288 16,1 3-1648-16</inkml:trace>
  <inkml:trace contextRef="#ctx0" brushRef="#br0" timeOffset="182654.34">23857 10388 20271 0,'-4'8'1792'0,"1"-6"-1424"0,2 1-368 0,-1-2 0 16,4-1 832-16,-1 0 112 0,-1-1 16 0,1 1 0 16,1-1 192-16,0-1 64 0,0-1 0 0,1 1 0 15,-2-2-1216-15,1 3 0 0,-1 0-192 0,-1 1 16 16,0 1-672-16,0 3-144 0,0 1-32 0,-1 0 0 0,1 3 512 0,0 2 112 16,0 1 16-16,0 1 0 0,0 1 896 0,1 1 176 15,0 0 32-15,0 3 16 0,2 0 560 0,0-2 112 16,0 4 32-16,1-3 0 0,-1 4-16 0,1-3 0 15,0 4 0-15,0-1 0 0,0 0-1184 0,-2 1-240 16,0 1 0-16,-2-1 0 0,1 0-160 0,-2 1 160 16,-1 2-128-16,0-1 128 0,-3 2-256 0,1-2 16 15,-2 2 16-15,1-3 0 16,-1-1-1152-16,0-3-224 0,2 1-64 0,1-3 0 16,-1-3 160-16,1-2 32 0,1-1 0 0,-1-2-5984 15,2-2-1184-15</inkml:trace>
  <inkml:trace contextRef="#ctx0" brushRef="#br0" timeOffset="182981.04">24048 10381 7359 0,'1'1'656'0,"-1"-1"-528"0,2 1-128 0,-1-1 0 16,0 0 1248-16,0 0 224 0,0 0 32 0,1 0 16 15,0 0 176-15,2 0 32 0,-2 0 16 0,-1 0 0 16,0 1-1440-16,-4 0-304 0,-2 1 0 0,-1 3 0 16,-2 0 0-16,-3 0 0 0,0 3-128 0,-3 1 128 0,2-1 0 0,-1 1 240 15,-2 4-48-15,-1 2-16 16,0 0 1024-16,-1 0 208 0,0 4 32 0,0-2 16 0,1 2-112 0,-3 0-32 16,2 2 0-16,-1 0 0 0,3 2-624 0,-2-1-128 15,0 2-32-15,0 0 0 0,2 1-288 0,-2 0-64 16,0 0-16-16,3-3 0 0,1 2-32 0,0 0-128 15,1 2 192-15,1-4-64 0,1 3-128 0,0-2 0 16,2-1 0-16,0 1 0 16,0-3-336-16,1-3-112 0,2-2 0 0,-1 0-16 15,2-3-1776-15,-2-3-368 0</inkml:trace>
  <inkml:trace contextRef="#ctx0" brushRef="#br0" timeOffset="183254.16">23573 10625 17503 0,'-3'2'1552'0,"-1"-2"-1232"0,3 1-320 0,1-1 0 16,1 0 2256-16,-1 0 400 0,-1 1 80 0,0 3 16 15,0-2-1008-15,0 1-192 0,3-2-32 0,0 3-16 16,2 0-1184-16,1-1-320 0,3-1 128 0,0-1-128 15,2 1 0-15,1 3 0 0,1-2 0 0,3-1 0 16,1 5 0-16,-16-7-128 0,36 11 128 0,-36-11 0 16,41 10 0-16,-41-10 0 0,44 7 0 0,-44-7 0 15,0 0 576-15,71 1 0 0,-71-1 16 0,0 0 0 0,79-10-464 0,-79 10-128 16,55-10 0-16,-55 10-10368 16,58-15-2080-16</inkml:trace>
  <inkml:trace contextRef="#ctx0" brushRef="#br0" timeOffset="184220.53">24374 10514 13823 0,'-4'5'1216'0,"1"-3"-960"15,1 2-256-15,2-3 0 0,0-1 1184 0,1 0 192 16,0-1 32-16,1-2 16 0,0 1 112 0,0 0 32 16,1-3 0-16,1 0 0 0,1 1-1312 0,0 0-256 15,-2 0 0-15,0 1 0 16,2 2-864-16,-3 2-80 0,1 2-16 0,0 2 0 15,-2 2 192-15,0 3 16 0,-1 1 16 0,0 2 0 0,0 2 1840 0,-1 4 368 0,0 0 80 0,0 4 16 16,-2 4 496-16,2-1 112 16,0 3 0-16,0-1 16 0,0 4-1152 0,-1-1-224 0,1-1-48 0,-3 3-16 15,2-3-512-15,0 2-112 0,-2 1 0 0,2-3-128 16,-1 2 0-16,-1-2 0 0,1 3 0 0,-2-2 0 16,-1-2 0-16,-1-3-144 0,2 0 144 0,-3 0-128 15,1-5 128-15,-1 0 0 0,2 1-144 0,0-7 144 16,-1-4-256-16,2-1 32 0,-1-2 0 0,1-3 0 15,1-3-512-15,1-2-96 16,1-1-32-16,-2-4 0 0,2-1-688 0,0-3-144 0,1 1-32 0,1-4 0 16,-2-5 512-16,2 0 112 15,1-3 16-15,0 0 0 0,1-2 192 0,-1-2 32 16,3 0 16-16,-1-5 0 0,1 0 704 0,2-3 144 0,1 2 0 0,0-2 0 0,2 2 736 16,1-3 96-16,2 0 32 0,-1 2 0 0,1 1-64 15,-1-3-16-15,3 3 0 0,1-3 0 0,-1 5-416 0,-1-2-96 16,1 2-16-16,-14 28 0 0,32-51 192 0,-32 51 16 15,33-40 16-15,-33 40 0 0,0 0 224 0,53-44 64 16,-53 44 0-16,0 0 0 0,52-32 16 0,-52 32 16 16,0 0 0-16,0 0 0 0,59-16-256 0,-47 16-48 15,-1 1-16-15,-3 0 0 0,0 3-288 0,-1 3-48 16,-1-1-16-16,-3 3 0 0,0 1 0 0,-1 2 0 16,0 0 0-16,-4 3 0 0,1 0 144 0,-2 0 32 15,-1 0 0-15,-2-1 0 0,-2 3-304 0,-3-2 0 16,1 1 0-16,-5 2 0 0,1-2 0 0,-4-1 0 15,-2 3 0-15,-2-4 0 0,-1-1 0 0,2-3 0 0,0-3 0 0,1-1 0 16,2-4 0-16,2-3 0 0,1-1 0 16,0-5-15680-16</inkml:trace>
  <inkml:trace contextRef="#ctx0" brushRef="#br0" timeOffset="187737.05">9371 13049 24879 0,'-1'-1'2208'0,"1"-1"-1760"15,2-1-448-15,1 2 0 0,2 0 736 0,0 0 64 16,-5 1 16-16,0 0 0 0,47-20-816 0,-47 20 0 0,59-16 0 0,-59 16-144 16,63-5-96-16,-63 5-16 0,62 1 0 0,-62-1 0 15,66 5 64-15,-66-5 16 0,71 9 0 16,-71-9 0-16,82 3 176 0,-36-3 0 0,4 0 0 0,5-5 0 15,3-2 160-15,1 0 16 0,2-3 0 0,0-4 0 16,-4 0-176-16,2-2 0 0,2 3 0 0,5-4 0 31,4 0-640-31,-3-1-64 0,-2-2-16 0,-3-2-10352 0</inkml:trace>
  <inkml:trace contextRef="#ctx0" brushRef="#br0" timeOffset="188031.17">9494 13454 28559 0,'0'0'2544'0,"0"0"-2032"15,0 0-512-15,48 18 0 0,-48-18 1360 0,0 0 176 16,57 1 48-16,-14-4 0 0,28-4-1184 0,28-4-224 16,19-4-48-16,49-20-10352 15,-7-6-2064-15</inkml:trace>
  <inkml:trace contextRef="#ctx0" brushRef="#br0" timeOffset="189671.47">25126 10371 15663 0,'0'2'1392'0,"0"-1"-1120"15,0-1-272-15,0 0 0 0,0 0 592 0,0 0 64 16,0 0 16-16,0-1 0 0,1 1-672 0,-1-4-272 16,0 2 16-16,0-3 0 15,-1 1-1280-15,1-1-256 0,-2 1-64 0,1 1 0 16,-1-1 704-16,-2 1 128 0,3 2 16 0,-2 1 16 0,0 1 1216 0,-1 0 240 16,2 3 48-16,-1-2 16 0,0 1 944 0,1 0 192 15,0 2 48-15,0 0 0 0,1 1-240 0,-1 0-64 16,0 1 0-16,1-2 0 0,-1 2-144 0,1-2-48 15,1 2 0-15,1-2 0 0,1-3-320 0,1 2-80 16,3 1-16-16,-6-5 0 0,0 0-560 0,0 0-112 0,0 0-128 0,46 11 176 16,-46-11-176-16,0 0 0 0,0 0 0 0,60 2 0 15,-60-2 0-15,0 0 0 0,54-3 0 0,-54 3 0 16,0 0 0-16,61-9 0 0,-61 9 0 0,0 0 0 16,65-14-192-16,-65 14 192 0,0 0-160 0,54-14 160 31,-54 14-1888-31,0 0-288 0</inkml:trace>
  <inkml:trace contextRef="#ctx0" brushRef="#br0" timeOffset="189904.9">25107 10544 12895 0,'-5'2'1152'0,"3"-1"-928"15,0 1-224-15,2-2 0 0,2 0 1872 0,0 0 336 16,1-2 64-16,3 1 16 0,-6 1-336 0,0 0-64 16,0 0-16-16,58-8 0 0,-58 8-1488 0,0 0-384 15,64-7 0-15,-64 7 128 16,50-1-752-16,-50 1-144 0,51 0-16 0,-51 0-16 16,52 0-400-16,-52 0-80 0,52-1 0 0,-52 1-8576 0</inkml:trace>
  <inkml:trace contextRef="#ctx0" brushRef="#br0" timeOffset="190496.9">25958 10336 23039 0,'-7'4'1024'0,"3"1"192"16,0-2-960-16,2-2-256 0,2 0 0 0,-1 1 0 0,1-1 528 16,-1 0 64-16,0 3 16 0,-3-2 0 15,1 1-1696-15,-3-1-352 0,1 1-64 0,-3-2-16 16,0 1-288-16,-1-1-64 0,-1-1-16 0,-1 0 0 0,0 0 1888 0,-3 0 416 15,1 0 64-15,0 0 16 0,0 1 1488 0,0 0 320 16,-1 0 48-16,-1 1 16 0,2 3-480 0,-1-2-96 16,2 1 0-16,-1 4-16 0,1 0-880 0,2-1-192 15,1 3-16-15,3 0-16 0,-1 2-496 0,1 2-176 16,4-1 0-16,1 3 144 0,2 1-144 0,3-2 0 16,-1 4 0-16,1-2-176 0,3-3 176 0,0 3 0 15,1-3 0-15,1 1-128 0,1-3 128 0,1 0 0 16,-1 1-144-16,0-4 144 0,-10-9 0 0,0 0 0 15,40 14-144-15,-40-14 144 0,0 0 0 0,0 0 0 0,55-5 0 0,-55 5 0 16,0 0-128-16,38-31 128 0,-38 31 0 16,23-30 0-16,-23 30 0 0,22-39 0 15,-22 39 0-15,22-40 0 0,-22 40-336 0,19-40 32 0,-19 40 16 0,16-44 0 32,-16 44-304-32,15-39-64 0,-15 39-16 0,14-34 0 15,-14 34 32-15,13-29 16 0,-13 29 0 0,0 0 0 16,0 0-64-16,0 0-16 0,0 0 0 0,0 0 0 0,0 0 256 0,1 2 32 0,-7 12 16 0,1 1 0 15,-2 5 784-15,0-1 144 0,0 4 48 0,0 2 0 16,0 0 768-16,0 1 176 0,1-1 16 0,1-3 16 16,1-1-864-16,0 1-176 0,3-3-48 0,1-4 0 15,3-1-992-15,1-4-208 0,1-1-32 16,3-4-12288-16</inkml:trace>
  <inkml:trace contextRef="#ctx0" brushRef="#br0" timeOffset="190971.13">26257 10304 25791 0,'-9'17'1152'0,"3"-5"224"0,2-3-1104 0,2-2-272 16,2-3 0-16,0 0 0 0,0 1 1216 0,0 1 192 15,1 7 48-15,-1 2 0 0,0 2-1312 0,0 2-144 16,0-2-256-16,-1 1 64 16,-1-3-1440-16,1 3-288 0,0 0-64 0,-1-1-16 15,1 3 816-15,0-2 160 0,0-1 48 0,1 3 0 0,2-3 976 0,0 1 208 0,1-1 48 0,2-4 0 16,-1 1 368-16,1-3 80 0,0-1 0 0,1-5 16 16,0 3-528-16,-2-4-192 0,2 0 0 0,-3-4 144 15,1 0-144-15,-1-3 0 0,-1-1 0 0,0 0-176 16,0-4 176-16,1 2-208 0,0-2 80 0,0-3 128 15,0-1 0-15,-1-1 128 0,1-2 32 0,-1-3 0 16,-2 18 384-16,8-35 80 0,-8 35 16 0,10-38 0 16,-10 38 160-16,11-42 32 0,-5 20 16 0,-6 22 0 15,16-48 48-15,-16 48 16 0,20-51 0 0,-20 51 0 16,24-51-448-16,-24 51-80 0,29-46-32 0,-29 46 0 0,26-35-352 0,-26 35 0 16,0 0 0-16,0 0 128 0,0 0-128 0,0 0 0 15,0 0 0-15,47-18 0 0,-44 24 192 16,-1-2 80-16,1 0 16 0,0 1 0 0,-1-1-64 0,2-2-16 15,-2 2 0-15,0-3 0 16,0 1-784-16,2-1-176 0,-2 0-16 0,1-1-16 16,2 0-1840-16,-1 0-384 0</inkml:trace>
  <inkml:trace contextRef="#ctx0" brushRef="#br0" timeOffset="191453.53">26784 10267 34095 0,'-11'12'1504'0,"6"-3"320"0,2-1-1456 0,1-3-368 0,2-2 0 0,2 0 0 16,-1 0 544-16,0 3 32 0,1 4 16 0,0 2 0 31,0 3-1232-31,0 0-256 0,-2 0-64 0,-2-3 0 16,0 0-1600-16,0 2-320 0,-1-1-64 0,-3 1 0 0,2 2 1104 15,-2 1 240-15,0 0 32 0,2 2 16 0,1-3 2496 0,0 3 496 0,2-4 96 0,1-1 32 16,1 0 352-16,2 0 64 0,1-2 0 0,1-4 16 16,0 0-1424-16,1-2-304 0,-2-1-48 0,1-2-16 15,-5-3-208-15,0 0-256 0,0 0 48 0,0 0 16 16,0 0-384-16,0 0-80 0,0 0-16 0,16-42 0 15,-14 30-304-15,-1-2-64 0,0 0-16 0,-1 14 0 0,4-30 720 0,-4 30 144 16,8-35 16-16,-8 35 16 0,9-35 160 0,-9 35 0 16,12-39 0-16,-12 39 0 0,17-44 0 0,-17 44 192 15,22-46 0-15,-22 46-16 0,27-52 640 0,-27 52 128 16,29-56 16-16,-29 56 16 0,30-50-128 0,-30 50-16 16,30-37-16-16,-30 37 0 0,0 0-368 0,42-31-64 15,-42 31 0-15,0 0-16 0,0 0 0 0,0 0 0 16,49-14 0-16,-49 14 0 0,0 0-368 0,0 0 128 15,33 12-128-15,-26-6 0 16,1 0-1136-16,0 3-288 0,-1 2-64 0,3-2-11424 0</inkml:trace>
  <inkml:trace contextRef="#ctx0" brushRef="#br0" timeOffset="191830.41">27589 10095 24879 0,'-2'4'1088'0,"0"1"256"0,2-3-1088 0,0 0-256 15,0-1 0-15,0 0 0 0,1 3 1152 0,-1 0 192 16,1 2 16-16,-1 3 16 0,0 2-1376 0,-1 1-160 15,0 2-96-15,1-3 0 16,-1 2-2832-16,0 1-560 0,-1 1-128 0,0 0 0 0</inkml:trace>
  <inkml:trace contextRef="#ctx0" brushRef="#br0" timeOffset="192030.26">27531 10677 17503 0,'-10'21'1552'0,"5"-8"-1232"0,0-2-320 0,2-2 0 15,2-5 2496-15,1 1 448 0,-1 2 96 0,-1 3 16 16,-1 5-800-16,0 6-144 0,-3 2-48 0,1-3 0 16,-2 0-2064-16,-2-2-352 0,0-3-96 0,-4 1-32 15</inkml:trace>
  <inkml:trace contextRef="#ctx0" brushRef="#br0" timeOffset="199006.13">22883 12075 11967 0,'-1'0'1072'0,"1"0"-864"0,0 0-208 0,0 0 0 15,0 0 368-15,0-1 16 0,0 1 16 0,0-2 0 16,-1 2-80-16,1-1-32 0,-1 1 0 0,0-1 0 15,1 1-288-15,-1 0 0 0,1 0 0 0,-2 0 0 16,2 0 176-16,0 0 16 0,0 0 16 0,0 0 0 16,0 0 736-16,0 0 144 0,-1 24 16 0,1-24 16 15,-3 16 256-15,1-6 48 0,0 2 16 0,-2 0 0 16,1 1-448-16,1 2-96 0,-1 0 0 0,1 3-16 16,1-1-368-16,1 4-64 0,-1 1 0 0,2 1-16 15,-1 1-208-15,0 2-32 0,1 1-16 0,0 3 0 16,-1 0 16-16,1 1 16 0,-1-1 0 0,0 2 0 15,-1-2-32-15,1 1-16 0,-1-2 0 0,0 1 0 16,0-1 0-16,0 2 0 0,0-1 0 0,0-1 0 0,-1 0-160 16,2-4 0-16,0 0 144 0,0-25-144 0,3 39-192 0,-3-39-128 15,1 27 0-15,-1-27-16 16,0 0-1312-16,0 0-256 0,0 0-48 0,0 0-9680 16</inkml:trace>
  <inkml:trace contextRef="#ctx0" brushRef="#br0" timeOffset="199379.25">22863 12037 23951 0,'-8'-5'1056'0,"4"1"224"0,-1 2-1024 0,3-1-256 15,2 2 0-15,1 0 0 0,0-1 1200 0,2 0 176 0,-1-1 32 0,1 0 16 16,-3 3-640-16,0 0-128 0,0 0-16 0,0 0-16 16,44-8-624-16,-44 8-320 0,0 0 48 0,43-1 0 31,-43 1-304-31,0 0-64 0,54-1-16 0,-54 1 0 0,0 0 432 0,60-1 96 0,-60 1 128 0,0 0-208 16,61 4 432-16,-61-4 96 0,0 0 0 0,62 17 16 15,-62-17-64-15,0 0-16 0,56 19 0 0,-56-19 0 16,0 0-64-16,41 22-32 0,-41-22 0 0,0 0 0 15,0 0-160-15,10 38 0 0,-16-25 0 0,-4 0 128 16,-4 3-288-16,-5 1-64 0,-3 2-16 0,-4 2 0 16,-3 1-224-16,-1 1-48 0,-3 4-16 0,1-3 0 15,0-2 208-15,-2 1 64 0,1-2 0 0,-1-3 0 0,2 1 256 16,-1-4 0-16,3-2 0 0,1-2-8000 16,6-2-1520-16</inkml:trace>
  <inkml:trace contextRef="#ctx0" brushRef="#br0" timeOffset="200136.92">24188 11866 8287 0,'1'-1'736'0,"1"-2"-592"15,0 1-144-15,1 1 0 0,-1 0 1088 0,0 0 176 16,4-2 32-16,1-5 16 0,3 1-320 0,2-4-64 16,-1 1-16-16,-1 0 0 0,-1 0-736 0,-1 3-176 15,-2 0 0-15,0 0 0 0,-3 2 208 0,1 1 48 16,-3-2 16-16,-2 4 0 0,1 0 752 0,-4 1 128 16,1 1 48-16,-3 1 0 0,0 2 192 0,-3 0 32 15,-1 4 16-15,-2-1 0 0,-2 3-560 0,-2 3-112 0,-2 0-32 0,-3 3 0 16,1 3-544-16,-2-3-192 15,0 4 144-15,-1-2-144 0,1 4 0 0,-2 0 0 0,1-1 0 16,1 3 0-16,0-3 0 0,1-2 0 0,1 4 0 16,-1-3 0-16,3 0 0 0,-1 0 0 0,1-2 128 0,0-1-128 15,2-1 1280-15,0-3 192 0,3 2 16 0,0-3 16 32,2-2-1760-32,3-4-368 0,2 3-64 0,1-4-16 0,2-1 576 0,2 0 128 0,1-3 0 0,0 0 0 15,0 0 0-15,0 0-192 0,0 0 192 0,0 0-192 16,38-3 848-16,-38 3 176 0,0 0 16 0,0 0 16 15,46-3-1456 1,-46 3-304-16,0 0-48 0,44 3-16 0,-44-3 1136 0,0 0 208 0,56 10 64 0,-56-10 0 16,43 10 96-16,-43-10 32 0,50 14 0 0,-50-14 0 15,53 18-176-15,-53-18-16 0,57 21-16 0,-57-21 0 0,55 25-368 0,-55-25 128 16,50 30-128-16,-50-30 0 16,42 28-528-16,-42-28-176 0</inkml:trace>
  <inkml:trace contextRef="#ctx0" brushRef="#br0" timeOffset="207879.12">24034 5593 9215 0,'-4'1'816'0,"1"0"-656"16,2-1-160-16,1 0 0 0,-1 0 192 0,0-1 0 15,-2 1 0-15,-2 0 0 16,-1 0-752-16,-3 0-144 0,-1 0-16 0,0-1-16 16,-1 1 192-16,-1-1 32 0,0 1 16 0,-4-1 0 0,0 1 816 0,1 1 176 15,-3 0 16-15,0 0 16 0,1 1 384 0,-1-1 80 16,1 4 16-16,-1-2 0 0,-2 1-48 0,-2 1-16 16,1 1 0-16,-1 0 0 0,0 0-480 0,-1 2-80 15,2-1-32-15,0 1 0 0,2 1-528 0,0-2-96 16,0 3-32-16,2 1 0 15,0-2-144-15,1 0-48 0,0 1 0 0,-1 0 0 0,3 1 496 0,-1 1 0 16,1 0 0-16,0-1 0 0,1 1 448 0,1 1 48 0,1-1 0 16,-1 0 0-16,1 0-112 0,1 1-32 15,1-2 0-15,3 0 0 0,-1-1 0 0,0 0 0 0,3-1 0 0,-1 1 0 16,1 1 96-16,0-2 32 0,1 1 0 0,0-2 0 16,1 2-48-16,0 1-16 0,1-1 0 0,0 0 0 15,1-3 32-15,-1 2 16 0,1 2 0 0,0-1 0 16,0 0 64-16,0-1 16 0,0 1 0 0,0-10 0 15,0 0-96-15,5 29 0 0,-4-20-16 0,-1-9 0 16,0 0-176-16,0 0-48 0,12 42 0 0,-12-42 0 16,0 0 16-16,0 0 0 0,14 37 0 0,-14-37 0 15,0 0-96-15,0 0 0 0,17 40-128 0,-17-40 192 16,0 0 80-16,0 0 16 0,19 43 0 0,-19-43 0 0,0 0 128 16,0 0 32-16,30 36 0 0,-30-36 0 15,0 0-112-15,0 0-16 0,42 27 0 0,-42-27 0 0,0 0 624 16,0 0 112-16,54 25 32 0,-54-25 0 0,0 0-832 0,0 0-256 15,59 21 160-15,-59-21-160 16,0 0-704-16,48 16-240 0,-48-16-32 0,0 0-16 0,47 21 992 0,-47-21 0 16,0 0 0-16,48 21 208 0,-48-21-32 0,0 0-16 15,49 20 0-15,-49-20 0 0,0 0 0 0,48 20 0 16,-48-20 0-16,0 0 0 0,51 21 32 0,-51-21 0 16,0 0 0-16,51 18 0 0,-51-18-48 0,0 0 0 15,51 21 0-15,-51-21 0 0,0 0-144 0,48 15 0 16,-48-15 0-16,0 0 0 0,46 15 0 0,-46-15 0 15,0 0 0-15,46 9 0 0,-46-9 0 0,0 0 0 16,44 1 0-16,-44-1 0 0,0 0 320 0,44 0 0 16,-44 0-16-16,0 0 0 0,42-1 32 0,-42 1 16 0,0 0 0 0,39-6 0 15,-39 6-160-15,0 0-48 0,35-13 0 0,-35 13 0 16,23-15-144-16,-11 7 0 0,0 1 0 0,-1-5-176 16,1 3-16-16,1 1-16 0,-1-4 0 0,1 1 0 15,1 0 208-15,-1-2 0 0,0-1 0 0,1-1 0 16,-2 0 0-16,0 2 0 0,-2-1 0 0,0 0 0 15,0 0 0-15,-2-2 0 0,0 2 0 0,-2-1 0 16,-1 1 0-16,1-2 0 0,-2 1 0 0,1-2 0 16,0-2 0-16,1 3 0 0,0-3 0 0,-1 2 0 15,1-1 0-15,-2 1 0 0,1 1 0 0,-1-2 0 16,1 2 0-16,-2-2 0 0,-1 4 0 0,-1-2 0 16,0-1 0-16,-2 4 0 0,1 0 0 0,-2-1 0 15,0 0 0-15,-2-1 0 0,0 0 0 0,-3 0 0 0,-1 0 0 16,0 0 0-16,-4-2 0 0,2 1 0 0,-1 1 224 15,-1-4-64-15,0 3-16 0,-1-4 0 0,1 3 80 0,-1-2 16 16,0 4 0-16,0-1 0 0,1-1-96 0,-3 3-16 16,1-2 0-16,-5 2 0 15,-2-2-448-15,-4 2-112 0,-4 0-16 0,-6 1 0 16,-1 3-1552-16,-9 0-320 0,-2 5-64 0,-1-1-11760 0</inkml:trace>
  <inkml:trace contextRef="#ctx0" brushRef="#br0" timeOffset="-211450.02">19194 9469 911 0,'-2'3'0'0,"2"-3"0"15,0 0 0-15,0 0 0 0,0 0 1488 0,0 0 224 16,0 0 32-16,0 0 16 0,0 0-1440 0,0 0-320 16,0 0 0-16,41-17 0 15,-41 17-688-15,0 0-80 0,0 0 0 0,0 0-16 0,27-22 624 0,-27 22 160 16,0 0 0-16,0 0 0 0,9-21 272 0,-9 21 96 16,0 0 16-16,1-16 0 0,-1 16 80 0,-3-8 32 15,3 8 0-15,-2-6 0 0,2 6 64 0,-1-9 16 16,1 9 0-16,0-11 0 0,0 11-192 0,0 0-48 15,0 0 0-15,0 0 0 0,7-18-336 0,-7 18 0 16,0 0 0-16,0 0 0 16,0 0-576-16,5-19-192 0,-5 19-48 0,0 0 0 15,-2-1 176-15,-1 2 48 0,-1 2 0 0,1 1 0 0,-1 0 1168 0,-1-1 224 0,0 5 48 0,-1-3 16 16,0 1 928-16,2-2 192 0,1 1 48 0,1-1 0 16,1-2-432-16,0-2-96 0,1 0-16 0,0 0 0 31,0 0-2112-31,0 0-416 0,0 0-96 0,0 0-7232 0</inkml:trace>
  <inkml:trace contextRef="#ctx0" brushRef="#br0" timeOffset="-211290.47">19429 9249 7359 0,'0'0'656'0,"0"0"-528"0,0 0-128 0,0 0 0 0,0 0 1872 0,0 0 352 15,0 0 64-15,19 27 16 0,-19-27-160 16,15 23-32-16,-15-23 0 0,0 0 0 0,20 26-1024 0,-20-26-224 15,0 0-32-15,0 0-16 16,0 0-1712-16,0 0-352 0</inkml:trace>
  <inkml:trace contextRef="#ctx0" brushRef="#br0" timeOffset="-211076.5">20049 9247 17503 0,'0'0'1552'0,"0"0"-1232"0,0 0-320 0,0 0 0 15,0 0 2032-15,0 0 336 0,42 9 80 16,-42-9 16-16,42 3-1248 0,-42-3-256 0,53-8-64 0,-53 8 0 31,49-14-1680-31,-49 14-352 0,43-26-64 0,-43 26-16 0</inkml:trace>
  <inkml:trace contextRef="#ctx0" brushRef="#br0" timeOffset="-210867.57">20507 9131 7359 0,'1'14'656'0,"-1"-14"-528"0,5 20-128 0,-5-20 0 16,0 0 2592-16,0 0 480 0,0 0 112 0,27 25 16 16,-27-25-832-16,34 24-176 0,-34-24-16 0,45 26-16 15,-45-26-1168-15,37 19-224 0,-37-19-64 0,0 0 0 0,40 11 0 0,-40-11 0 16,0 0 0-16,0 0 0 15,37-20-1040-15,-37 20-224 0,0 0-32 0,15-36-16 16,-15 36-1952-16,5-28-384 0,-5 12-64 0,-2 1-32 16,-1 4-480-16,0 0-112 0,3 11-16 0,-6-17 0 15,6 17 2112-15,-5-14 400 0,5 14 96 0,0 0 16 0</inkml:trace>
  <inkml:trace contextRef="#ctx0" brushRef="#br0" timeOffset="-210717.58">20767 9223 3679 0,'0'20'320'0,"-1"-3"-320"15,0-2 0-15,1-15 0 0,0 19 2480 0,0-19 416 16,0 0 96-16,1 26 16 0,0-4-288 0,0 4-48 0,1 1-16 16,0-3 0-16,0-4-1008 0,-2-20-208 0,6 26-32 15,-6-26-16-15,0 0-1168 0,0 0-224 0,0 0 0 16,0 0 0 0,0 0-2112-16,0 0-320 0,0 0-64 0,36 15-7824 0</inkml:trace>
  <inkml:trace contextRef="#ctx0" brushRef="#br0" timeOffset="-210527.42">20842 10037 25791 0,'-11'23'2304'0,"2"-8"-1856"0,2-3-448 0,5-3 0 0,2-9 2384 0,0 0 384 16,0 0 80-16,3 12 16 0,-3-12-2176 0,5 13-432 15,-5-13-96-15,0 0-16 16,0 0-2576-16,0 0-528 0,0 0-112 0,0 0 0 0</inkml:trace>
  <inkml:trace contextRef="#ctx0" brushRef="#br0" timeOffset="-210365.26">20806 10314 16575 0,'-9'21'736'0,"4"-9"160"0,0-1-720 0,3-5-176 15,2-6 0-15,-1 7 0 0,1-7 416 0,0 0 48 16,0 0 16-16,3 12 0 0,-3-12-480 0,0 0 0 0,0 0 0 0</inkml:trace>
  <inkml:trace contextRef="#ctx0" brushRef="#br0" timeOffset="-210166.18">20376 10504 9215 0,'-17'6'816'16,"2"0"-656"-16,8-4-160 0,1-2 0 15,1 1 656-15,-6-1 112 0,-11 6 0 0,-14-1 16 16,-7 4-2064-16,-5-2-432 0,2 1-80 0,4-5 0 15,6 0 1408-15,2-3 384 0,4-3-128 0,1 0 128 0</inkml:trace>
  <inkml:trace contextRef="#ctx0" brushRef="#br0" timeOffset="-210007.91">19007 10753 30399 0,'-22'15'2704'0,"6"-5"-2160"16,9-6-544-16,7-4 0 0,0 0 1648 0,-5-1 208 16,-5 3 64-16,-4 3 0 15,0-5-2960-15,8-7-592 0,6 7-112 0,5-39-32 0</inkml:trace>
  <inkml:trace contextRef="#ctx0" brushRef="#br0" timeOffset="-209217.47">22067 8467 11967 0,'-5'4'1072'0,"0"2"-864"16,1-3-208-16,4-3 0 0,0 0 2736 0,0 0 496 16,0 0 96-16,0 0 32 0,0 0-1888 0,7 25-368 15,-7-25-80-15,3 22 0 16,-3-22-1424-16,1 23-288 0,-2-10-48 0,-1-1-16 15,-2 1 128-15,1 1 32 0,0 0 0 0,-2 3 0 0,2-1 800 0,-2 3 176 16,1-2 16-16,-1 5 16 0,1-2 544 0,0-1 128 16,0 3 0-16,1-1 16 0,-1 1-16 0,1-1 0 15,1 1 0-15,-1-2 0 0,1-1-512 0,1 0-96 16,-1-3-32-16,1-2 0 0,0 1-448 0,0-3 0 0,1-12-128 0,0 17 128 31,0-17-816-31,0 0-48 0,0 0-16 0,0 0-8528 0,0 0-1696 0</inkml:trace>
  <inkml:trace contextRef="#ctx0" brushRef="#br0" timeOffset="-208842.89">21949 8535 25791 0,'0'0'1152'0,"0"0"224"16,0 0-1104-16,0 0-272 0,0 0 0 0,0 0 0 16,0 0-128-16,32-28-96 0,-32 28-16 0,38-24 0 15,-38 24-1152-15,45-25-224 0,-45 25-48 0,38-18-16 16,-38 18 48-16,0 0 16 0,50-12 0 0,-50 12 0 0,0 0 1376 0,55-8 240 16,-55 8 128-16,46-1 0 0,-46 1 816 0,52-1 160 15,-52 1 48-15,57 0 0 0,-57 0-768 0,56 1-128 16,-56-1-48-16,43 4 0 15,-43-4-656-15,0 0-144 0,34 19-32 0,-34-19 0 0,0 0 624 0,3 26 320 16,-7-15-48-16,-4 0 0 0,-2 0 992 0,-6 0 192 16,-2 2 32-16,-5-2 16 0,-3 0-832 0,-2 1-160 15,-2-1-48-15,-1-2 0 0,0 0-464 0,2 1 0 16,0-2 0-16,2-2 0 0,0 2 0 0,3-5 0 16,1-1 0-16,4-2-7184 0,3-1-1376 15</inkml:trace>
  <inkml:trace contextRef="#ctx0" brushRef="#br0" timeOffset="-208492.15">22841 8204 21183 0,'-5'5'944'0,"5"-5"192"0,0 0-912 0,0 0-224 16,0 0 0-16,0 0 0 15,0 0-288-15,14 21-96 0,-14-21-32 0,16 30 0 16,-8-8-752-16,-1 2-160 0,-3 2-16 0,2-2-16 0,-4 2 2160 0,0-2 432 15,1 1 96-15,-1-3 16 0,0 1 128 0,-1-4 48 16,2 1 0-16,-3-4 0 0,1 2-384 0,-1-3-80 16,0-15-16-16,2 30 0 0,-2-30-336 0,3 22-80 15,-3-22-16-15,6 20 0 0,-6-20-752 0,0 0-160 16,0 0-16-16,12 23-8688 16,-12-23-1728-16</inkml:trace>
  <inkml:trace contextRef="#ctx0" brushRef="#br0" timeOffset="-208244.82">22711 8455 23951 0,'-19'8'2128'0,"7"-4"-1696"0,3-2-432 0,5 0 0 15,3-2 2304-15,1 0 384 0,0 0 80 0,0 0 16 16,0 0-1536-16,0 0-304 0,0 0-64 0,0 0-16 15,0 0-1792-15,51-9-352 0,-51 9-80 0,0 0-16 16,48-15-304-16,-48 15-64 0,40-14-16 0,-40 14 0 16,47-14 416-16,-47 14 96 0,47-22 16 0,-47 22 0 15,49-17 16-15,-49 17 16 0,51-19 0 0,-51 19-4416 16,53-18-880-16</inkml:trace>
  <inkml:trace contextRef="#ctx0" brushRef="#br0" timeOffset="-207759.97">23438 8282 3855 0,'0'0'0'0,"0"0"144"0,0 0-144 0,0 0 224 0,0 0-224 0,0 0 0 16,0 0 0-16,0 0 0 0,9 23 896 0,-9-23 144 15,0 0 32-15,-4 12 0 0,4-12 80 0,-7 8 32 16,1-1 0-16,0-4 0 0,0 3 144 0,0-3 16 16,-1 0 16-16,2-1 0 0,5-2 112 0,-8 7 32 15,8-7 0-15,0 0 0 0,0 0-304 0,0 0-64 16,0 0-16-16,0 0 0 0,0 0-416 0,0 0-64 0,0 0-32 0,39 11 0 15,-39-11-400-15,0 0-80 0,0 0 0 0,46 10-128 16,-46-10 208-16,0 0-64 0,39 17-16 16,-39-17 0-16,0 0 384 0,39 21 80 0,-39-21 16 0,0 0 0 15,32 28-368-15,-32-28-80 0,9 23-16 0,-10-13 0 16,-3 1-144-16,-5-2-144 0,-3 2 144 0,-4 0-208 31,-3 1-240-31,-3-1-64 0,-3 2 0 0,-2-2 0 0,0 0 112 0,0-1 16 0,-2 0 0 0,-2-2 0 16,1 1 384-16,0 0 0 0,1-3 0 0,2 2 0 15,4 0 320-15,2-3 64 0,2 1 0 0,2 0 0 16,5-1-112-16,3 0-16 0,4-3 0 0,5-2 0 16,0 0-608-16,0 0-128 0,0 0-32 0,0 0 0 15,47 12-496-15,-47-12-96 0,0 0-32 0,65 3 0 16,-65-3 176-16,55 1 48 0,-55-1 0 0,55 2 0 0,-55-2 400 0,55 3 96 16,-55-3 16-16,48 5 0 0,-48-5 400 0,43 8 0 15,-43-8 0-15,0 0 0 0,50 14-304 0,-50-14 32 16,0 0 0-16,23 25 0 0,-23-25-64 0,0 23-16 15,-7-10 0-15,-1 1 0 0,-5 1 544 0,-2 2 128 16,-3 0 0-16,-5 4 16 0,1-2 176 0,-4 1 16 16,-1 4 16-16,-5-2 0 0,-3 1-400 0,-4-1-144 15,-3-5 0-15,1 0-9344 0</inkml:trace>
  <inkml:trace contextRef="#ctx0" brushRef="#br0" timeOffset="-206975.82">21681 8536 22111 0,'-12'3'1968'0,"3"-2"-1584"0,5 0-384 0,2-2 0 16,2 1 1664-16,-5 0 256 0,-3 0 64 0,-8-1 0 31,-4 0-2336-31,-3-1-464 0,-2-4-80 0,0 2-32 16,-1-3-1904-16,-2 2-384 0,1-3-80 0,-1 1-16 0,1-1 1376 0,-2 3 272 0,0-1 48 0,-2 0 16 15,0 2 2368-15,-3 2 496 0,-1 1 80 0,-3 0 32 16,-3 2 352-16,-4-1 80 0,-4 1 16 0,1 0 0 16,1 1-688-16,-1 3-144 0,1-1-32 0,-1 2 0 15,6-1-800-15,-4 3-160 0,0-1 0 0,2 3 0 16,0 1-976-16,4 0-112 0,4 0-32 0,3 1 0 0,3 1 592 0,2 0 112 16,3-1 32-16,1 1 0 0,1-1 144 0,2 0 48 15,2 1 0-15,1-2 0 0,3 2 192 0,-1-1 0 16,3 2-160-16,0 1 160 0,1 0 800 0,1 1 224 15,1-2 64-15,0 4 0 0,2-1-144 0,0-2-32 16,3 4 0-16,0-2 0 0,2 3-144 0,2-3-16 16,3 0-16-16,0-3 0 0,2-1-304 0,-4-13-64 15,10 26-16-15,-10-26 0 16,11 24-624-16,-11-24-128 0,10 22-32 0,-10-22 0 16,7 20-640-16,-7-20-128 0,0 0-16 0,8 19-16 15,-8-19-288-15,0 0-48 0</inkml:trace>
  <inkml:trace contextRef="#ctx0" brushRef="#br0" timeOffset="-206649.53">19911 8915 17503 0,'-5'6'1552'0,"3"-4"-1232"0,2-1-320 0,0-1 0 16,0 0 1920-16,0 0 336 0,0 0 64 0,0 0 16 15,43 14-1472-15,-43-14-288 0,44 12-64 0,-44-12-16 16,46 15-1184-16,-46-15-224 0,45 22-48 0,-45-22-16 16,37 25 16-16,-37-25 0 0,30 33 0 0,-30-33 0 0,27 29 1872 0,-27-29 384 15,25 29 80-15,-25-29 16 0,31 20 640 0,-31-20 128 16,0 0 16-16,52 12 16 0,-52-12-864 0,0 0-176 15,59-10-48-15,-59 10 0 0,40-22-800 0,-40 22-176 16,39-33-128-16,-39 33-11120 16,40-46-2320-16</inkml:trace>
  <inkml:trace contextRef="#ctx0" brushRef="#br0" timeOffset="-190934.89">25289 11779 5519 0,'-6'4'496'0,"1"-1"-496"16,1-3 0-16,0 0 0 0,3 0 1888 0,0 0 288 16,0 0 48-16,-1 0 16 0,-3-3-960 0,1 2-192 15,-2-1-48-15,-1-1 0 0,1 0-1040 0,0 2 0 16,0 0-288-16,-1-1 64 0,1 1 64 0,0 0 16 15,0 0 0-15,0 1 0 0,1-3 336 0,-2 3 80 16,2 0 16-16,-2-1 0 0,1 1 592 0,-2 0 112 16,1 0 32-16,-2 1 0 0,-1 2-128 0,-2-2 0 15,2 0-16-15,-2 1 0 0,1 0-448 0,-1-1-96 16,-2 5-16-16,1-2 0 0,0 1-320 0,-2 4 0 16,2 0-160-16,-2 2 160 0,3 1-288 0,0 3 48 15,0-1 16-15,4 3 0 0,0-1 224 0,2 0 0 0,2 6 144 16,1-1-144-16,3 2 640 0,0 0 48 0,3 1 0 0,0 0 0 15,1-2 256-15,1 4 48 0,1-4 16 0,-1 0 0 16,1-1-336-16,0-5-64 0,2 1-16 0,1-5 0 16,-9-12-384-16,21 17-80 0,-21-17 0 0,0 0-128 15,44 6 0-15,-44-6 0 0,0 0-240 0,44-13 80 16,-44 13-32-16,0 0-16 0,45-31 0 0,-45 31 0 16,31-27 208-16,-31 27 0 0,29-35 0 0,-29 35 0 15,28-41 144-15,-28 41-144 0,25-43 0 0,-14 19 144 31,-11 24-656-31,17-43-128 0,-9 20-16 0,-2 3-16 0,-1 0-864 0,-2 3-160 0,-1 1-32 16,-1 3-16-16,1 4 80 0,-2 3 0 0,-2 1 16 0,1 4 0 16,0 2 1072-16,-2 4 224 0,1 1 32 0,-2 2 16 0,2 3 1104 0,-1 2 224 15,-1 5 32-15,0-1 16 0,2 6 752 0,-2-1 160 16,2 1 16-16,1 2 16 0,0 2-224 0,1-2-64 16,1 2 0-16,0 0 0 0,1-1-1008 15,0-3-208-15,2-4-32 0,0-2-16 16,2-4-768-16,-1-5-144 0,-5-8-48 0,0 0-14672 15</inkml:trace>
  <inkml:trace contextRef="#ctx0" brushRef="#br0" timeOffset="-190490.88">25701 11709 21183 0,'-1'7'944'0,"-1"0"192"0,1-4-912 0,-1 2-224 0,4-3 0 0,-2 0 0 16,1 1 1216-16,-1 2 192 0,0 2 32 0,1 4 16 15,0 1-544-15,0 2-96 0,-2 2-32 0,1 1 0 16,-1-1-640-16,0 3-144 0,-2-2 0 0,2 3 0 16,-2-3 0-16,1 5 0 0,-2-2 0 0,1-1 0 15,-1 2 0-15,-1 0 0 0,1-1 0 0,-2 0 0 16,1 3 0-16,0-4 0 0,-1-3 0 0,1-1 0 15,0-2 256-15,1 0-32 0,1-3-16 0,-1-3 0 16,2-3-208-16,0-2 144 0,0-1-144 0,0-1 128 16,1-2-128-16,1-1 0 0,-1-2 0 0,2-2 128 0,0-4-128 15,2-1 0-15,0-4 144 0,1-4-144 0,3-1 0 16,1-2 0-16,1-4 0 0,2 0 0 0,2-5 0 0,2 0 0 16,1 0 0-16,-1-4 0 0,2 3 256 0,2-4-32 15,1 0 0-15,0 0 0 0,0 3-16 0,-1 4 0 16,2-1 0-16,-21 31 0 0,38-44-208 0,-38 44 0 15,28-30 0-15,-28 30 0 0,0 0 0 0,0 0 0 16,0 0 0-16,47-16 0 0,-47 16 0 0,0 0 0 16,0 0-128-16,24 22 128 15,-24-22-448-15,7 19-48 0,-4-7 0 0,-1 0 0 16,1-1-1280-16,1 1-256 0,-1-1-48 0,-3-11-9216 0</inkml:trace>
  <inkml:trace contextRef="#ctx0" brushRef="#br0" timeOffset="-190060.04">26219 11675 2751 0,'0'0'128'0,"0"0"16"0,0 0-144 0,0 0 0 0,0 0 0 0,0 0 0 15,0 0 816-15,0 0 128 0,0 0 16 0,0 0 16 16,43-15 464-16,-43 15 96 0,0 0 0 0,0 0 16 16,12 17 752-16,-14-7 128 0,2 0 48 0,0 0 0 15,-2 3-160-15,0-1-16 0,0 3-16 0,-2-1 0 16,1 2-736-16,-1 2-144 0,-2-1-16 0,-1 3-16 15,2-1-704-15,-3 2-144 0,-2 1-16 0,0 2-16 16,1 0-368-16,-1-1-128 0,0 1 0 0,0-2 0 16,0 0 0-16,1-3 0 0,1 0 0 0,0-3 0 15,3-3-192-15,-1-2-16 0,2-2-16 0,0-3 0 16,2-2-272-16,0-1-48 0,1-3-16 0,1-1 0 16,0-4 48-16,1 1 0 0,-1 4 0 0,0 0 0 15,11-26 64-15,-11 26 0 0,10-31 16 0,-3 13 0 0,-1-2 432 0,2-3 0 16,1 0 0-16,1-3 128 0,0 0 208 0,1-2 48 15,2-4 16-15,-1 2 0 0,1-1-176 0,1 2-32 16,0 0-16-16,-14 29 0 0,25-41-176 0,-25 41-176 16,23-30 48-16,-23 30 0 0,0 0-64 0,0 0-16 15,37-28 0-15,-37 28 0 0,0 0 352 0,0 0 80 16,42-11 16-16,-42 11 0 0,0 0 80 0,0 0 32 16,46 10 0-16,-46-10 0 0,0 0-112 0,35 17-32 15,-35-17 0-15,0 0 0 0,37 28-208 0,-37-28 0 16,26 19 0-16,-26-19 0 15,0 0-832-15,47 23-176 0,-47-23-16 0,0 0-8272 16,53 14-1648-16</inkml:trace>
  <inkml:trace contextRef="#ctx0" brushRef="#br0" timeOffset="-189592.7">27076 11439 19343 0,'-3'5'1728'0,"0"-3"-1392"16,2-1-336-16,1-1 0 0,0 0 2208 0,1 6 368 15,-1-1 80-15,-1 2 16 0,0 2-1024 0,0 5-208 16,0 1-32-16,0 1-16 0,0 1-1248 0,-2 2-144 15,2-2-224-15,-1 5 48 16,0 0-208-16,-2 3-32 0,2 0-16 0,0 4 0 0,0-1 432 0,-2 1 0 16,2 3 0-16,-1 1 0 0,0 1 544 0,-3 1 192 0,0 3 32 0,1-2 16 15,-2 2-80-15,0-2 0 0,1 0-16 0,-1-1 0 16,1-5-480-16,1 0-80 0,-1-4-128 0,2-6 176 31,0 0-1232-31,2-7-240 0,0-2-48 0,1-2-13968 0</inkml:trace>
  <inkml:trace contextRef="#ctx0" brushRef="#br0" timeOffset="-189342.09">26843 11725 23951 0,'-4'8'2128'0,"4"-8"-1696"16,-1 6-432-16,1-6 0 0,0 0 2752 0,0 0 448 15,0 0 112-15,0 0 16 0,42 9-1536 0,-42-9-320 16,49 4-48-16,-49-4-16 0,57 5-1088 0,-57-5-320 16,59-2 144-16,-59 2-144 0,63-4-176 0,-63 4-96 15,73-6-32-15,-73 6 0 16,76-8-416-16,-76 8-96 0,72-11-16 0,-72 11 0 16,67-11-96-16,-67 11-32 0,60-14 0 0,-60 14-14560 0</inkml:trace>
  <inkml:trace contextRef="#ctx0" brushRef="#br0" timeOffset="-188683.04">27865 11354 12895 0,'-3'4'576'0,"0"-3"112"0,3-1-560 0,0 0-128 0,0 0 0 0,0 0 0 0,0 0 1552 0,0 0 288 15,0 0 48-15,0 0 16 0,46-2 496 0,-46 2 96 16,0 0 32-16,50-6 0 0,-50 6-928 0,0 0-176 16,56-1-32-16,-56 1-16 0,0 0-592 0,60 4-112 15,-60-4-32-15,42 8 0 0,-42-8-384 0,39 10-96 16,-39-10-16-16,34 14 0 0,-34-14-144 0,0 0 0 16,39 25 0-16,-39-25 0 0,0 0 0 0,22 26 0 15,-20-14 0-15,-2 0 0 0,-2 0 0 0,-4 3 0 16,-1 2 0-16,-4 0 0 0,-3 4 192 0,-3 0 48 15,-4-3 16-15,-1 4 0 0,-2-1 192 0,-2-3 32 16,3 0 16-16,1-3 0 0,0-1-176 0,6-1-16 0,0-2-16 16,4-1 0-16,2-3-288 0,2-1 0 0,2-3 128 15,3 1-128-15,2-1 0 0,1-2-144 0,0-1 16 0,0 0 0 16,0 0-16-16,0 0 0 0,0 0 0 0,52-11 0 16,-52 11-32-16,0 0 0 0,52-14 0 0,-52 14 0 15,0 0-128-15,60-11-16 0,-60 11-16 0,0 0 0 31,57-8-112-31,-57 8-32 0,0 0 0 0,47 3 0 0,-47-3 128 0,0 0 32 0,36 13 0 0,-36-13 0 16,0 0 48-16,24 23 16 0,-24-23 0 0,9 21 0 16,-8-8 0-16,-2 1 0 0,-1 1 0 0,-2-1 0 15,-1 1 384-15,-3 1 64 0,-2 1 32 0,-2-2 0 16,-3 3 800-16,-1-3 144 0,0 1 48 0,-4 2 0 16,-2-2-448-16,-2 0-64 0,-4 1-32 0,-2-4 0 15,0-1-448-15,-3 1-96 0,-1-1 0 0,-1-1-128 0,0-1-160 0,3-2-144 16,1 1-16-16,4-3-16 15,4-3-1504-15,5-3-288 0</inkml:trace>
  <inkml:trace contextRef="#ctx0" brushRef="#br0" timeOffset="-187882.56">28981 11370 11967 0,'-3'6'1072'0,"3"-6"-864"0,-5 8-208 0,5-8 0 16,0 0 1632-16,0 0 288 0,0 0 48 0,0 0 16 0,0 0 256 0,0 0 48 15,0 0 16-15,0 0 0 0,0 0-1152 0,0 0-240 16,0 0-32-16,37 15-16 0,-37-15-224 0,0 0-64 16,0 0 0-16,0 0 0 0,0 0-576 0,0 0 0 15,0 0-192-15,0 0-9408 16,0 0-1872-16</inkml:trace>
  <inkml:trace contextRef="#ctx0" brushRef="#br0" timeOffset="-187649.3">29138 12096 37775 0,'-15'15'1664'0,"5"-4"368"0,1-3-1632 0,3-1-400 0,3-1 0 0,-1-2 0 16,1 3 672-16,-4 4 48 0,-4 8 16 0,-7 8 0 15,-4 7-496-15,-5 7-112 0,-3 0 0 0,-1-2-128 32,0 1-320-32,-1-8-192 0,3 1-16 0,6-13-16 0</inkml:trace>
  <inkml:trace contextRef="#ctx0" brushRef="#br0" timeOffset="-174292.94">22923 13470 9215 0,'0'0'816'0,"0"0"-656"16,0 0-160-16,0 0 0 0,0 0 992 0,0 0 160 15,0 0 48-15,34-5 0 0,-34 5-384 0,0 0-80 16,44-1-16-16,-44 1 0 0,0 0-112 0,40 11-32 15,-40-11 0-15,0 0 0 0,27 24 656 0,-27-24 128 16,0 0 32-16,17 31 0 0,-17-31 400 0,9 27 96 16,-9-27 16-16,8 30 0 0,-8-30-336 0,9 39-64 15,-9-39-16-15,7 41 0 0,-5-18-576 0,-1 0-112 16,-1 1-32-16,-1 2 0 0,-3-1-512 0,1 0-96 16,-1 6-32-16,-2-2 0 0,0 4-336 0,1 2-80 15,-2 0-16-15,2 3 0 0,1 1 112 0,1 4 32 16,0-1 0-16,0-2 0 0,1 3 160 0,0-5-160 15,3 0 160-15,-2-2-160 16,2-1-384-16,-1-4-80 0,2-3-16 0,-2-28-9840 0,4 37-1968 0</inkml:trace>
  <inkml:trace contextRef="#ctx0" brushRef="#br0" timeOffset="-173776.12">23159 13494 2751 0,'0'0'256'0,"0"0"-256"16,-9 0 0-16,9 0 0 0,0 0 1760 0,0 0 304 16,0 0 64-16,0 0 16 0,0 0-224 0,-9-5-32 15,9 5-16-15,0 0 0 0,0 0 0 0,0 0 0 16,0 0 0-16,0 0 0 0,0 0 32 0,0 0 0 16,0 0 0-16,0 0 0 0,22-25-576 0,-22 25-112 15,0 0-32-15,43-13 0 0,-43 13-176 0,43-10-48 16,-43 10 0-16,50-7 0 0,-50 7-416 0,44-2-96 15,-44 2 0-15,41-3-16 0,-41 3-288 0,39 3-144 0,-39-3 160 0,40 3-160 16,-40-3-128-16,37 9-128 0,-37-9-32 0,33 13 0 31,-33-13-96-31,25 19-32 0,-25-19 0 0,16 29 0 0,-16-29 96 0,0 36 0 0,-6-16 16 0,-4 4 0 32,-3 0-272-32,-5 1-64 0,-3 0-16 0,-3 2 0 15,-1-1 128-15,-3-1 16 0,-1 0 16 0,-3-3 0 0,-2 2 912 0,-3-5 176 0,2 2 48 0,-3-5 0 16,0-1-240-16,0-2-32 0,2-2-16 0,-1-4 0 15,3 1-560-15,1-5-112 0,3-3-32 0,2-3 0 16,6-2-816 0,3-1-176-16,7-4-16 0,5-2-12784 0</inkml:trace>
  <inkml:trace contextRef="#ctx0" brushRef="#br0" timeOffset="-173400.77">24065 13150 20559 0,'-7'18'448'0,"7"-18"80"0,-10 25 32 0,10-25 32 0,0 0-464 0,-2 20-128 0,2-20 0 0,2 23 0 16,1 0 1920-16,0 8 352 0,1 4 80 0,2-2 16 15,-1 1-2064-15,1-2-304 0,-1-3-272 0,-3 2 48 31,0-1-512-31,-1 3-96 0,0 2-32 0,-2 2 0 0,0-1 352 0,-1 3 80 16,-2 2 16-16,0-2 0 0,-1-2 672 0,1-2 128 0,0-6 16 0,-1-4 16 16,2-3-896-16,3-22-176 0</inkml:trace>
  <inkml:trace contextRef="#ctx0" brushRef="#br0" timeOffset="-173149.17">23751 13535 38703 0,'-12'12'1712'0,"3"-8"352"0,9-4-1648 0,-8 8-416 16,8-8 0-16,0 0 0 0,0 0 448 0,0 0 0 16,0 0 0-16,36 6 0 15,-36-6-816-15,37 0-144 0,-37 0-48 0,45 0 0 16,-45 0-1472-16,49-4-288 0,-49 4-64 0,58-2-16 15,-58 2 400-15,63-3 80 0,-63 3 0 0,70-3 16 0,-35 1 2448 0,1 1 480 0,-1 0 112 0,-35 1 16 16,62-2 384-16,-62 2 96 0,54-9 16 16,-54 9 0-1,48-13-2000-15,-48 13-400 0</inkml:trace>
  <inkml:trace contextRef="#ctx0" brushRef="#br0" timeOffset="-172892.98">24869 13197 39615 0,'0'0'1760'0,"-6"23"352"15,6-23-1680-15,0 0-432 0,0 0 0 0,0 0 0 16,0 0 256-16,0 0-48 0,27 20 0 0,-27-20 0 16,0 0-1360-16,37 13-256 0,-37-13-64 0,0 0-16 15,23 24-1872-15,-23-24-368 0,7 24-80 0,-7-24-16 16,1 35 1984-16,-1-15 400 0,-1 4 80 0,0 4 16 0,-1 2 2880 0,0 5 576 15,-1 0 112-15,1 3 16 0,-2 1 0 0,0 4 0 16,-2 0 0-16,2 0 0 0,-2-2-1392 0,1 1-272 16,0-2-64-16,0-4-16 15,-1-2-1872-15,2-5-368 0</inkml:trace>
  <inkml:trace contextRef="#ctx0" brushRef="#br0" timeOffset="-172601.12">24683 13392 36863 0,'-10'6'1632'0,"10"-6"336"0,-11 5-1584 0,11-5-384 0,0 0 0 0,0 0 0 16,0 0 672-16,0 0 48 0,0 0 16 0,0 0 0 15,0 0-592-15,32 19-144 0,-32-19 0 0,34 5 0 16,-34-5-160-16,42 8-64 0,-42-8-16 0,51 5 0 16,-51-5 240-16,55 7 0 0,-55-7-160 0,64 9 160 15,-64-9 0-15,70 13 0 0,-32-7 0 0,0 1 0 16,0-3 0-16,1 0 0 0,1 0 0 0,3-3 0 16,-1-2-704-16,2-3 0 0,-1 0-16 0,3-1-15648 15</inkml:trace>
  <inkml:trace contextRef="#ctx0" brushRef="#br0" timeOffset="-170132.11">26095 12980 8287 0,'0'0'736'0,"0"0"-592"0,0 0-144 0,0 0 0 16,0 0 352-16,0 0 32 0,0 0 16 0,-13-11 0 16,13 11 176-16,0 0 16 0,-8-18 16 0,8 18 0 15,-2-17-272-15,2 17-48 0,0 0-16 0,0-20 0 16,0 20-272-16,0 0 0 0,1-19 0 0,-1 19 0 16,0 0 832-16,0 0 48 0,1-18 16 0,-1 18 0 15,0 0 256-15,0 0 48 0,0 0 16 0,0 0 0 16,0 0-160-16,0 0-32 0,0 0 0 0,0 0 0 15,0 0-240-15,0 0-48 0,0 0-16 0,0 0 0 0,0 0-80 0,0 0-32 16,0 0 0-16,0 0 0 0,12 32-192 0,-12-32-32 16,0 0-16-16,17 32 0 0,-17-32 48 0,0 0 16 15,25 38 0-15,-25-38 0 0,24 25 16 0,-24-25 0 16,26 30 0-16,-26-30 0 0,26 33-320 0,-26-33-128 16,29 38 0-16,-29-38 128 0,27 44-128 0,-27-44 0 15,21 54 0-15,-14-24 0 0,-2 2 128 0,-4 4 0 16,-5 1 0-16,-2 2 0 0,-4 0-128 0,-5 5 0 15,-3-2 0-15,-4 3 0 0,-2 2 0 0,-5 1 288 16,-2 2-48-16,-5 3-16 0,2 0 464 0,-5 0 80 16,-3 3 32-16,1-5 0 0,2 2-80 0,1-8-16 15,6-3 0-15,3-9 0 0,4-6-704 0,7-10-128 16</inkml:trace>
  <inkml:trace contextRef="#ctx0" brushRef="#br0" timeOffset="-167041.02">21153 14402 9215 0,'0'0'816'0,"-4"-4"-656"0,4 4-160 0,0 0 0 16,0 0 1600-16,0 0 272 0,-1-7 64 0,0 5 16 16,0-2-960-16,-2-2-192 0,3 6-32 0,-1-5-16 15,1 5-480-15,-2-6-80 0,2 6-32 0,0 0 0 16,0 0-160-16,0 0 0 0,0 0 0 0,0 0 0 16,0 0 128-16,0 0 64 0,0 0 0 0,-11 12 0 0,11-12 64 0,-16 15 0 15,6-6 16-15,-1 2 0 0,-2-1-144 0,-2 1-128 16,0 1 192-16,-1 2-192 15,-1-1-240-15,-1-1-144 0,-1 3-48 0,-1 1 0 0,2-2 432 0,1 1 0 16,0-1 0-16,0 1 128 0,1 0 208 0,1 0 48 16,1-2 16-16,3 1 0 0,11-14 48 0,-12 22 16 15,12-22 0-15,0 0 0 0,0 0 80 0,0 0 16 16,0 0 0-16,0 0 0 0,28 34-432 0,-28-34-128 16,0 0 0-16,41 0 0 0,-41 0 0 0,37-5 0 15,-37 5 0-15,42-6 0 0,-42 6 208 0,44-5-16 16,-44 5 0-16,42-4 0 0,-42 4 48 0,39-3 0 15,-39 3 0-15,29 0 0 0,-29 0 64 0,0 0 16 0,0 0 0 16,0 0 0-16,0 0-128 0,0 0 0 0,0 0-16 0,18 36 0 16,-18-36-176-16,-16 18 160 0,4-8-160 0,-1 1 160 15,1-1-160-15,-3 0 0 0,1 1 0 0,-1-2 0 16,2 1 0-16,-3 1 0 0,3 0-160 16,-2-2 160-16,3 1-368 0,0-1 32 0,-1 1 0 0,1 1 0 31,1-2-240-31,2 0-64 0,9-9 0 0,-16 16 0 0,16-16 240 0,0 0 32 0,-10 17 16 0,10-17 0 15,0 0 352-15,0 0 0 0,0 0 0 0,0 0 128 16,0 0-128-16,0 0 0 0,0 0 144 0,0 0-144 16,0 0 0-16,39 15 0 0,-39-15 0 0,0 0-192 15,0 0-128-15,0 0-48 0,37 10 0 0,-37-10 0 16,0 0 112-16,0 0 0 0,0 0 16 0,0 0 0 16,30 35 112-16,-30-35 128 0,0 0-208 0,0 0 80 0,0 0 128 15,5 45-160-15,-5-45 160 0,0 0-160 0,0 0-160 0,-6 35-16 16,6-35-16-16,0 0 0 0,-11 21 352 0,11-21 0 15,-12 16 0-15,3-7 0 0,0 1 0 0,-1-1 0 16,0 1 0-16,-1 1 0 0,0 1 0 0,-2 1 0 16,1-1 0-16,0 3 0 0,-1-3 0 0,1 0 0 15,1-2 0-15,11-10 192 0,-20 19-192 0,20-19 0 16,-15 17 144-16,15-17-144 0,0 0 336 0,0 0 0 16,-4 29 0-16,4-29 0 0,0 0 544 0,0 0 96 15,35 19 32-15,-35-19 0 0,0 0-112 0,44 11-32 16,-44-11 0-16,44 10 0 0,-44-10-480 0,53 9-112 15,-53-9-16-15,73 9 0 16,-29-4-704-16,8-2-160 0,4-1-32 0,6-2-11696 0</inkml:trace>
  <inkml:trace contextRef="#ctx0" brushRef="#br0" timeOffset="-160684.95">22580 15595 1839 0,'-8'1'160'0,"3"-2"-160"16,5 1 0-16,-5-3 0 0,5 3 1360 0,0 0 240 15,0 0 64-15,0 0 0 0,0 0-1104 0,-1-14-224 16,1 14-32-16,-3-7-16 0,3 7-32 0,-4-3-16 15,0 4 0-15,-2 1 0 0,-1 0 384 0,1 2 80 16,-1 2 0-16,-2-1 16 0,1 3 704 0,-1-1 144 16,1 0 32-16,1 0 0 0,-1-2 288 0,0 1 64 15,-1 0 16-15,-1-3 0 0,1 1-240 0,-1 0-32 0,0-2-16 0,-1 1 0 16,0 1-592-16,-2-1-112 0,1-2-16 0,-1 2-16 16,-2 1-400-16,0-2-80 0,-1 1-16 0,-2-1 0 15,0 3-320-15,0-2-128 0,2 0 0 0,-2 0 144 16,2 4-144-16,-2 1 0 0,0-1 0 0,-1 5 0 15,3 0 0-15,-1 0 0 0,1 1 0 0,1 4 0 16,1 0-128-16,0 1 128 0,2 1 0 0,0 4 0 16,1 2 0-16,1 2 0 0,0 3 0 0,2-2 0 15,3 2 0-15,-1-2 0 0,4-1 0 0,1 1 0 16,2-2 192-16,3 0 16 0,4 1 0 0,6-2 0 16,1 0 192-16,5-1 48 0,-20-24 0 0,53 43 0 15,-20-27 128-15,-33-16 16 0,68 24 16 0,-68-24 0 0,76 10-368 16,-76-10-80-16,79-8-16 0,-79 8 0 15,74-17-864-15,-74 17-176 0</inkml:trace>
  <inkml:trace contextRef="#ctx0" brushRef="#br0" timeOffset="-160258.22">23045 15689 23951 0,'-4'0'1056'0,"-1"0"224"0,5 0-1024 0,0 0-256 15,-6-1 0-15,6 1 0 0,0 0 1200 0,-6 1 176 16,-1 0 32-16,-4 2 16 0,-1 0-912 0,-4 4-176 0,-1 1-32 0,-2 2-16 31,-1 2-1248-31,-2 4-256 0,-2 1-64 0,-1 6 0 16,0 0 512-16,0 4 80 0,0 1 32 0,2 4 0 0,1 2 896 0,3 1 176 0,3 1 32 0,-1 1 16 15,5 2 528-15,1-2 96 0,3 0 32 0,1-2 0 16,4 1-224-16,4-2-32 0,3-5-16 0,5 0 0 16,5-5-128-16,-14-24-16 0,38 38-16 0,-38-38 0 15,51 16-320-15,-51-16-64 0,65 0-16 0,-65 0 0 16,67-22-64-16,-67 22-16 0,61-37 0 0,-32 11 0 16,-2-3 48-16,-3-2 16 0,-1-3 0 0,-4 1 0 15,-2-2-272-15,-2-1 0 0,-4 2 0 0,-2-1 0 16,-5 2-144-16,-2 1 144 0,-4 2-128 0,-2 1 128 0,-2 1 256 15,-3 6 128-15,-2 1 16 0,-3 2 16 0,-2 4-112 16,-2 1-32-16,-1 2 0 0,-2 3 0 0,-2 3-272 0,-2 2 0 16,1 4-208-16,-4 2 80 15,1 2-928-15,1 2-176 0,2 2-48 0,1 1-9456 16,2-2-1888-16</inkml:trace>
  <inkml:trace contextRef="#ctx0" brushRef="#br0" timeOffset="-159899.78">23365 15672 23951 0,'0'0'2128'0,"-4"13"-1696"0,4-13-432 16,0 0 0-16,0 0 2784 0,0 0 480 0,0 24 80 0,0-24 32 15,-1 35-1728-15,0-13-352 0,1 3-64 0,-2-4-16 16,1 1-1024-16,-1 1-192 0,0 1 0 0,0 1 0 31,-2 2-608-31,1-1-16 0,0 5 0 0,-2-1 0 0,0 1 192 0,-1 0 48 0,0 4 0 0,0-1 0 16,1 3 544-16,3-2 112 0,0 1 32 0,2-3 0 15,3-3 272-15,3-3 48 0,2-4 16 0,-8-23 0 16,20 32-208-16,-20-32-48 0,0 0 0 0,40 12 0 16,-40-12-80-16,0 0-32 0,50-22 0 0,-50 22 0 15,39-35-16-15,-19 13 0 0,0-3 0 0,-2-4 0 16,1-4 768-16,-2-4 160 0,-3-1 32 0,2-1 0 15,-2-1-1984-15,0 1-384 0,-1-1-64 0,1 1-32 16,-1 3 560-16,-1-3 112 0,3 1 32 0,-2 1 0 16,1 6-1072-16,-3-2-224 0</inkml:trace>
  <inkml:trace contextRef="#ctx0" brushRef="#br0" timeOffset="-159558.68">24249 15061 34095 0,'0'0'1504'0,"-2"-12"320"0,2 12-1456 0,-1-12-368 0,1 12 0 0,0 0 0 15,0 0 912-15,12-24 112 0,-12 24 32 0,17-31 0 16,-17 31-1056-16,17-31 0 0,-17 31-208 0,0 0 16 31,0 0-1984-31,0 0-384 0,0 0-96 0,0 0-16 16,-8 44 896-16,-1-13 176 0,-2 5 48 0,-2 5 0 0,0 5 3008 0,0 3 592 0,0 2 128 0,2 4 32 15,2 1 304-15,-1 3 64 0,6 6 16 0,-1-2 0 16,3-3-1488-16,0-1-288 0,3-4-64 0,0 2-16 16,2-4-544-16,0 3-192 0,1-1 144 0,-1-5-144 15,1-2-160-15,-1-8-112 0,-2-4-32 0,0-7 0 16,-1 0-736-16,-1-4-160 0,-2 0-16 0,1-4-15840 15</inkml:trace>
  <inkml:trace contextRef="#ctx0" brushRef="#br0" timeOffset="-159276.66">23811 15573 22111 0,'-9'0'1968'0,"2"0"-1584"15,7 0-384-15,0 0 0 0,0 0 2976 0,0 0 512 16,0 0 96-16,0 0 32 0,3-21-3040 0,-3 21-576 0,0 0-160 0,30-22-16 16,-30 22 176-16,38-12-192 0,-38 12 192 0,53-7-192 15,-53 7-128-15,61-6-16 0,-61 6-16 0,73-1 0 16,-73 1 352-16,78 5 0 0,-38-3-144 0,-1 0 144 15,-39-2 496-15,69 11 144 0,-69-11 48 0,63 11 0 16,-63-11-192-16,58 12-48 0,-58-12 0 0,58 10 0 31,-58-10-1344-31,61 5-288 0</inkml:trace>
  <inkml:trace contextRef="#ctx0" brushRef="#br0" timeOffset="-158666.12">25327 15380 33167 0,'0'0'2944'0,"0"0"-2352"0,0 0-464 0,0 0-128 16,0 0 192-16,0 0 0 0,0 0 16 0,41-10 0 31,-41 10-1856-31,0 0-368 0,0 0-80 0,40-14-16 16,-40 14-2928-16,0 0-592 0,-6 3-112 0,-4 5-16 0,-3 1 4592 0,-4 2 912 0,-3 2 256 0,-5 4 0 16,-2 4 0-16,-3 0 160 0,-1 1-16 0,-3 1 48 15,1-1 3360-15,-4 2 672 0,0-1 144 0,-1 1 48 16,0-3-1472-16,1-2-304 0,0 1-48 0,1-1-16 15,3-2-1568-15,2-2-320 0,3 1-64 0,4-2-16 16,2-1-608-16,3-2 0 0,2-2 0 0,2 0-192 16,4 0 192-16,2-1 0 0,9-8-144 0,-10 13 144 15,10-13-176-15,0 0 48 0,2 18 0 0,-2-18 0 0,0 0 0 0,23 23 0 16,-23-23 0-16,0 0 0 0,41 28 128 0,-41-28 224 16,40 21-48-16,-40-21-16 0,49 23 288 0,-49-23 64 15,57 21 16-15,-57-21 0 0,64 23 32 0,-64-23 0 16,66 23 0-16,-66-23 0 0,64 17-560 0,-64-17 0 15,60 10 0-15,-60-10-10736 16,53 4-2176-16</inkml:trace>
  <inkml:trace contextRef="#ctx0" brushRef="#br0" timeOffset="-158200.8">26070 15403 14735 0,'0'0'640'0,"0"0"160"0,0 0-640 0,0 0-160 0,0 0 0 0,0 0 0 15,0 0 1216-15,0 0 224 0,-9 14 32 0,9-14 16 16,-10 16-720-16,2-5-160 0,-4 2-32 0,-1 4 0 15,-3 1-576-15,-2 2-336 0,-2-2 32 0,-2 2 16 16,0 0 1024-16,-2-2 208 0,0 1 32 0,0-4 16 0,1 4 672 0,-2-4 144 16,1-1 32-16,0 1 0 0,0 1-496 0,0-3-112 15,1 0-16-15,1-2 0 0,-1 0-672 16,3-4-144-16,1 2-16 0,0-3-16 0,3 1-368 0,-1-3 0 16,2 2 0-16,2-3 0 0,1-2 0 0,2 0 0 15,2 0 0-15,8-1-128 0,-10 4 128 0,10-4 0 16,0 0 0-16,0 0 0 0,0 0 0 0,0 0 192 15,0 0-64-15,0 0 0 0,0 0 128 0,42 13 48 16,-42-13 0-16,36 7 0 0,-36-7 224 0,43 10 48 16,-43-10 16-16,55 12 0 0,-55-12-208 0,63 15-32 15,-63-15-16-15,60 17 0 0,-60-17-160 0,58 19-48 16,-58-19 0-16,56 27 0 0,-56-27-128 0,51 29 0 0,-51-29-192 16,43 28 192-1,-43-28-688-15,37 34-16 0,-37-34 0 0,33 32 0 16,-33-32-1632-16,31 31-336 0</inkml:trace>
  <inkml:trace contextRef="#ctx0" brushRef="#br0" timeOffset="-157733.65">26868 15417 30399 0,'-9'0'1344'0,"9"0"288"0,-9-1-1312 0,9 1-320 15,0 0 0-15,0 0 0 0,0 0 1120 0,0 0 160 16,0 0 16-16,0 0 16 0,2-20-544 0,-2 20-96 16,0 0-32-16,0 0 0 0,0 0-800 0,0 0-160 15,0 0-48-15,26 24 0 0,-26-24 176 0,13 36 48 16,-7-12 0-16,2-1 0 0,0 4 704 0,1 2 144 0,0 1 16 0,1 2 16 15,0 2 0-15,0-3 0 0,0 4 0 16,2-1 0-16,-2 4-464 0,0 0-80 0,-1 1-32 0,-1-1 0 16,-1 0-160-16,0-1 0 0,-2 0 0 0,0-3 0 15,0 0 0-15,0-5-192 0,0-4 64 0,-5-25 128 32,12 38-672-32,-12-38-16 0,0 0 0 0,0 0-16848 0</inkml:trace>
  <inkml:trace contextRef="#ctx0" brushRef="#br0" timeOffset="-157467.65">27265 15416 33167 0,'0'0'2944'0,"-13"10"-2352"15,13-10-464-15,0 0-128 0,0 0 1328 0,0 0 240 16,-10 11 48-16,1-4 16 0,-2 4-1216 0,-2 2-240 15,-1 4-48-15,0-1-128 16,-2-2-992-16,1 6-304 0,-2 2-64 0,-1 1-16 16,-1 4 128-16,0 0 32 0,-1 6 0 0,-2 3 0 0,-2 3 1408 0,1 1 304 15,-1 5 48-15,0 0 16 0,0 7 1040 0,-1-1 224 16,-1 4 32-16,-1-5 16 0,2-1-944 0,-1-7-192 16,1 0-32-16,3-7-16 15,2-3-944-15,1-7-192 0,3-2-48 0,3-10-17392 0</inkml:trace>
  <inkml:trace contextRef="#ctx0" brushRef="#br0" timeOffset="-157200.92">26670 15693 41471 0,'-5'25'1840'0,"2"-10"368"0,0-2-1760 0,3-13-448 0,0 0 0 0,0 0 0 16,7 21 384-16,-7-21 0 0,0 0 0 0,29 33 0 16,-29-33-256-16,38 23-128 0,-38-23 128 0,45 13-128 15,-45-13-304-15,47 4-144 0,-47-4-16 0,49 3-16 16,-49-3-352-16,48 6-64 0,-48-6 0 0,49 6-16 0,-49-6 624 0,50 7 128 16,-50-7 32-16,50 5 0 0,-50-5 336 0,53 2 80 15,-53-2 16-15,57-6 0 16,-57 6-944-16,63-12-192 0</inkml:trace>
  <inkml:trace contextRef="#ctx0" brushRef="#br0" timeOffset="-156884.08">27795 15645 29487 0,'0'0'1296'0,"0"0"288"0,-13 1-1264 0,13-1-320 0,0 0 0 0,0 0 0 15,0 0 976-15,0 0 144 0,0 0 32 0,0 0 0 16,-10 10-1152-16,10-10-384 0,-12 22 0 0,4-5 0 31,-1 6-640-31,-1 3-112 0,0 6-16 0,-1 4-16 0,1 4 2000 0,-1 6 416 0,1 3 80 0,-1 1 16 16,2 4 640-16,0-2 128 0,1 1 16 0,0 0 16 15,3 0-1360-15,-2-3-272 0,0 1-48 0,2-6-16 16,-1-4-448-16,2-7 0 0,1-3 0 0,0-6-160 16,1-6-992-16,0-4-192 0,2-15-32 15,-4 17-15872-15</inkml:trace>
  <inkml:trace contextRef="#ctx0" brushRef="#br0" timeOffset="-156543.35">27712 15694 30399 0,'0'0'2704'0,"0"0"-2160"16,0 0-544-16,0 0 0 0,0 0 1824 0,0 0 256 15,36-14 48-15,-36 14 16 0,44-20-1568 0,-13 8-304 16,2 0-64-16,-2 1-16 15,-31 11-2160-15,59-15-432 0,-59 15-96 0,55-2 0 16,-55 2-960-16,49 9-176 0,-49-9-32 0,41 18-16 16,-41-18 2112-16,33 31 416 0,-33-31 96 0,24 32 16 0,-24-32 2448 0,17 40 512 0,-17-40 80 0,7 40 32 15,-7-40 944-15,-2 37 192 0,-3-19 32 0,-3-1 16 16,-2-1-1552-16,-4-1-320 0,-2 1-64 0,-4-2-16 16,-2-1-640-16,-4 0-128 0,-3-1-32 0,-1 1 0 15,-2-1-48-15,-2 1-16 0,1 2 0 0,-2-1 0 16,3 0 96-16,0-2 16 0,1 0 0 0,1-4 0 15,3-2-512-15,2-4 128 0,0-2-128 0,2-1 0 16,2-4-1248-16,3-1-288 16</inkml:trace>
  <inkml:trace contextRef="#ctx0" brushRef="#br0" timeOffset="-155866.04">28699 15419 6447 0,'0'0'576'0,"0"0"-576"15,0 0 0-15,0 0 0 0,0 0 3152 0,0 0 528 16,0 0 96-16,0 0 32 0,0 0 128 0,0 0 32 15,-8 22 0-15,8-22 0 0,0 0-1760 0,0 0-352 16,0 0-64-16,5 24 0 0,-5-24-1280 0,0 0-240 16,0 0-48-16,0 0-16 0,0 0-448 0,0 0-80 0,0 0-32 0,0 0 0 31,0 0-1680-31,0 0-336 0,0 0-64 0,0 0-13040 0</inkml:trace>
  <inkml:trace contextRef="#ctx0" brushRef="#br0" timeOffset="-155699.56">28699 16081 35935 0,'-22'27'1600'0,"9"-9"320"0,1-4-1536 0,12-14-384 0,-9 13 0 0,9-13 0 15,0 0-208-15,0 0-112 0,-9 14-32 0,9-14 0 0,0 0 352 0</inkml:trace>
  <inkml:trace contextRef="#ctx0" brushRef="#br0" timeOffset="-154310.05">20698 16729 6447 0,'-10'4'576'0,"3"-1"-576"16,1 2 0-16,6-5 0 0,0 0 2416 0,-7 3 368 16,7-3 80-16,0 0 16 0,0 0-544 0,0 0-96 15,0 0-32-15,0 0 0 0,0 0-992 0,0 0-192 16,0 0-32-16,0 0-16 0,49-12-448 0,-49 12-80 15,0 0-32-15,48-15 0 0,-48 15 16 0,37-9 0 16,-37 9 0-16,0 0 0 0,50-2 208 0,-50 2 32 16,0 0 16-16,48-1 0 0,-48 1 32 0,0 0 16 0,45 3 0 15,-45-3 0-15,0 0-288 0,48 11-64 16,-48-11-16-16,0 0 0 0,42 13-368 0,-42-13 0 0,0 0 0 0,34 20 0 16,-34-20-240-16,0 0-16 0,20 27 0 0,-20-27 0 15,0 0 128-15,4 26 128 0,-4-26-208 0,-5 24 80 16,0-13 256-16,-2 0 64 0,0 1 16 0,-5 1 0 15,1 0-208-15,-2 0 128 0,-3 2-128 0,-3 2 0 16,-2-2 0-16,-2 3-336 0,-2 0 48 0,1 0 16 16,-2 0-112-1,1-1-32-15,0 3 0 0,1-3 0 0,1 2 416 0,2-1 192 0,2 0 0 0,1-3-16 16,3-2 464-16,4 2 112 0,3-2 16 0,3-2 0 16,5-11-256-16,-3 19-64 0,3-19 0 0,0 0 0 15,14 25-256-15,-14-25-64 0,0 0-128 0,37 11 192 16,-37-11-192-16,0 0 0 0,55 4 0 0,-55-4 0 0,43-3 0 0,-43 3 0 15,39-2 0-15,-39 2 0 0,0 0 0 0,56-6 0 16,-56 6 0-16,0 0 0 0,42-3 0 0,-42 3 0 16,0 0 128-16,0 0-128 0,0 0 0 0,0 0 144 15,0 0-144-15,0 0 128 0,16 31-128 0,-25-21 128 16,0 2-128-16,-2 2 128 0,0 0-128 0,-3 4 0 16,1 1 144-16,-3 3-144 0,2 1 0 0,-1-1 128 15,1 0-128-15,-1 0 0 0,2 2 0 0,1-2 0 16,1 1 0-16,3-3 128 0,3-1-128 0,2 0 0 15,2-4 0-15,1 3 0 0,0-18 0 0,4 31 0 16,-4-31 0-16,9 33 128 0,-9-33-128 0,10 29 0 16,-10-29 0-16,7 33 0 0,-6-14 144 0,-4-2-144 15,-2 0 192-15,-3 2-192 0,-1-3 224 0,-4 2-64 16,-3-3-16-16,-2-1 0 0,-1 2 48 0,-5-4 16 16,-4 1 0-16,-5-3 0 0,-3 0-32 0,-3 0-16 0,-3-4 0 0,1-2 0 15,5-3 16-15,1-5 0 0,1-2 0 0,5-2 0 16,5-2-336-16,6-1-64 0,6 0-16 0,6-1-19136 15</inkml:trace>
  <inkml:trace contextRef="#ctx0" brushRef="#br0" timeOffset="-135739">25551 5355 19343 0,'0'0'1728'0,"0"0"-1392"16,0 0-336-16,0 0 0 0,0 0 464 0,0 0 32 16,0 0 0-16,0 0 0 0,0 0-496 0,53-14 128 15,-53 14-128-15,0 0 0 0,0 0 0 0,0 0 0 16,0 0 0-16,0 0-160 0,0 0 464 0,0 0 80 16,0 0 32-16,0 0 0 0,33 25 736 0,-34-21 160 15,1 1 32-15,-2-1 0 0,2 2-96 0,-2 0-16 0,0 1 0 0,-2-1 0 16,2 2-464-16,-2 1-112 0,0-1-16 0,0 2 0 15,0 1-464-15,0-1-176 0,1 0 0 0,-2-1 144 16,1 2-320-16,-2 0-64 0,3 2-16 0,-4-1 0 16,1 4 0-16,-1-1 0 0,-1 0 0 0,0 4 0 15,0 0 256-15,0 2 0 0,2 0 0 0,-1 1 0 16,3-2 0-16,0 2 208 0,3-6-64 0,1 2-16 16,3-2 112-16,-3-16 16 0,15 29 0 0,-15-29 0 15,0 0-256-15,30 26 0 0,-30-26 0 0,0 0 0 16,0 0 0-16,61 5 0 0,-61-5 128 0,0 0-128 15,58-9 160-15,-58 9-16 0,47-9 0 0,-47 9 0 16,54-13 0-16,-54 13 0 0,60-17 0 0,-60 17 0 16,70-14-144-16,-70 14 0 0,71-16 144 0,-71 16-144 0,65-13 0 0,-65 13 0 15,54-10 0-15,-54 10 0 16,47-12-640-16,-47 12-112 0,42-13-16 0,-42 13-9152 16,0 0-1824-16</inkml:trace>
  <inkml:trace contextRef="#ctx0" brushRef="#br0" timeOffset="-134502.68">25522 5710 3679 0,'0'0'160'0,"0"0"32"0,0 0-192 0,0 0 0 0,0 0 0 0,0 0 0 16,0 0 880-16,32-23 128 0,-32 23 16 0,29-25 16 15,-29 25 608-15,41-36 112 0,-41 36 32 0,50-42 0 16,-50 42-384-16,58-46-80 0,-23 22-16 0,4-3 0 16,6 0-480-16,3-4-80 0,3 3-32 0,0-4 0 15,-1 1-240-15,1 0-48 0,0 4-16 0,3 0 0 0,2-2-112 16,3 3-32-16,0 1 0 0,-1 2 0 0,-3 2-272 0,1 2 0 16,-1-2-208-16,3-1 80 0,2 6-176 0,2-2-16 15,0 2-16-15,-2-1 0 16,-3-1-480-16,0 3-80 0,1 0-32 0,3 2 0 0,3 1 544 0,0-3 96 15,-2 5 32-15,-1-1 0 0,-2 1 256 0,2-1 0 16,4 1-128-16,1-1 128 0,2 2 0 0,-3 2 0 16,-3 0 0-16,-1 1 144 0,2-2-144 0,4-2 0 15,3 0 0-15,-1 1 128 0,-4 0-128 0,-2-1 0 16,-2 0 0-16,0-1 0 0,2-2 0 0,-2 2 0 16,-2-1 0-16,-2 3-176 0,-5-1 176 0,-4 0-128 15,-4-1 128-15,1 1-128 0,0 2 128 0,0-1 0 16,1 0 0-16,-2-1-128 15,-1 2-368-15,-43 8-64 0,76-18-16 0,-76 18 0 16,71-12-368-16,-71 12-80 0,70-10 0 0,-70 10-16 16,67-2 0-16,-67 2 0 0,66 1 0 0,-66-1 0 15,61 2-208-15,-61-2-32 0,48 6-16 0,-48-6 0 0,0 0 832 0,50 13 160 0,-50-13 48 0,0 0 0 16,26 25 896-16,-26-25 192 0,5 23 48 0,-5-9 0 16,-3 4 896-16,0 0 176 0,-2 1 32 0,-1-1 16 15,0 4 304-15,-1-2 64 0,1 2 16 0,1-2 0 16,0 1-1248-16,1-3-256 0,1 2-48 0,-1 0-16 15,1-1-672-15,0 3-144 0,-2-1 0 0,1-2 0 16,-2 4 0-16,-1 0 128 0,1 2-128 0,-3-1 144 16,0 2 928-16,1 1 176 0,-2 0 32 0,0-1 16 15,-1 4-192-15,-3 1-32 0,1 3-16 0,-3 1 0 16,0 0-448-16,-1 3-96 0,-2 0 0 0,1 1-16 16,-1 4-320-16,-1 0-176 0,0 4 192 0,0 1-192 0,0 1 0 0,-3 5 0 15,0 2 0-15,-2 2 0 0,0 1 0 0,-2 0 0 16,1-1 0-16,0 1 0 0,-2 0 0 0,-1 3 0 15,-2-1 0-15,0-2 0 0,2-6 208 0,-1-1-64 16,1 1-16-16,-3-1 0 0,2 4-128 0,-2-1 0 16,0 3 0-16,0 0 0 0,-2 1 0 0,1-1-192 15,-1 0 64-15,0 4 128 0,-2 3 0 0,1-2 0 16,2-2 144-16,2-1-16 0,3-2 0 0,2 1 16 16,-1 1 0-16,3-2 0 0,1 0-144 0,0-3 0 15,1 1 0-15,-2-4 0 0,3-4 0 0,-1-2-192 16,-1 5 0-16,-1-3 16 0,-1 0 176 0,-2 0-160 0,2 1 160 15,-1 1-160-15,-2-1 160 0,2 6 0 0,1-1 0 16,0 3 0-16,2 0 0 0,2 2 0 0,-2 2 0 0,2-4 0 16,3-2 0-16,0-3 0 0,3 0 0 0,1-2 0 15,1 2 0-15,0-1 0 0,0 5 0 0,0-4 0 16,-2 4 0-16,0-5 0 0,-1-2 0 0,1 1 0 16,-2-1 0-16,0-2 0 0,0 2 0 0,2-4 0 15,1-3 0-15,3-2 0 0,2-4 0 0,1-5 0 16,3-1 0-16,0-2 0 0,3-1 0 0,2-1 176 15,1-3-176-15,1-2 0 0,3-1 0 0,-1-3 0 16,1 1 0-16,0-2-192 0,1-1 64 0,-1 3 128 16,0-3-432-16,0-2 48 0,-2 0 0 0,-1-1 0 15,0 1 128-15,-1-3 48 0,-1 1 0 0,-1-2 0 16,1-1 208-16,0-2 0 0,-1-1 0 0,1 0 0 16,1-1 0-16,0-2-144 0,1 2 16 0,-1-1 0 15,1-1-960-15,0-1-176 0,0 1-32 0,0 0-16 16,-1 2-432-16,-1-2-96 0,-1 0-16 0,-2 4 0 15,-1-1 512-15,-1 2 112 0,-1 1 16 0,0 1 0 0,-2 1 896 0,2 1 176 16,-2 0 144-16,0 0-192 0,1 2 768 0,-1-3 160 16,1 1 32-16,-1 0 0 0,0-1-144 0,0 1-32 15,2-2 0-15,-1-3 0 16,1 0-928-16,1-2-192 0</inkml:trace>
  <inkml:trace contextRef="#ctx0" brushRef="#br0" timeOffset="-134060.03">27442 9528 15663 0,'-8'17'688'0,"4"-5"144"16,0 0-656-16,2-3-176 0,2-2 0 0,0-3 0 16,0 4 720-16,0 4 112 0,0 9 32 0,0 6 0 0,0 2-544 0,-1 4-128 15,0-5 0-15,0-2-16 0,-1 1-176 0,-1-1 0 16,1 0 0-16,-2 0-176 0,-2-1 176 0,0 1 0 15,1-1 0-15,-2 2 0 0,2 0 1008 0,1-3 176 16,0 2 32-16,2-1 16 0,0-2 688 0,4-1 128 16,0-3 16-16,3-2 16 0,3-4-992 0,3-4-208 15,5-4-48-15,-16-5 0 0,0 0-640 0,61-11-192 16,-61 11 0-16,58-33 0 0,-58 33 0 0,73-50 0 16,-32 21 0-16,0-4-128 0,1-1 128 0,-3-2-160 15,1-2 160-15,0-2-160 16,1-3-432-16,1 0-96 0,1 0-16 0,5-5 0 15,7 1-656-15,2-1-144 0,1 1-32 0,-2 2-10768 0</inkml:trace>
  <inkml:trace contextRef="#ctx0" brushRef="#br0" timeOffset="-127918.04">29650 15067 5519 0,'-13'6'496'0,"13"-6"-496"0,-18 6 0 0,18-6 0 16,0 0 3920-16,0 0 688 0,0 0 144 0,0 0 32 15,-10 13-2592-15,10-13-512 0,0 0-96 0,0 0-32 16,0 0-1136-16,8 27-224 0,-8-27-64 0,0 0 0 15,0 0-128-15,0 0 0 0,0 0 0 0,8 29 0 16,-8-29 0-16,0 0 0 0,-15 26 0 0,5-15 0 16,-3 1 0-16,-3 3 208 0,-3-2 0 0,-1 5 0 15,-2 0 352-15,-4 4 64 0,-1 0 16 0,-2 1 0 16,0 1-208-16,0 0-48 0,1-1 0 0,3-3 0 16,0 3-384-16,3-4 128 0,1-3-128 0,1 2 0 15,0-1 0-15,2-4 0 0,2 1 0 0,0-2 0 0,3-1 0 16,-1 0 0-16,1 0 0 0,1 0 0 0,1-3 0 0,1-1 0 15,10-7 0-15,-14 14 0 0,14-14-144 0,-9 13-16 16,9-13 0-16,0 0 0 0,-3 22-16 0,3-22 0 16,0 0 0-16,10 26 0 0,-10-26 176 0,0 0 0 15,23 33 0-15,-23-33 128 0,0 0 336 0,34 36 80 16,-34-36 16-16,31 24 0 0,-31-24-32 0,36 24 0 16,-36-24 0-16,39 22 0 0,-39-22-272 0,40 18-64 15,-40-18-16-15,47 20 0 0,-47-20-176 0,51 16-176 16,-51-16 48-16,54 17 0 15,-54-17-640-15,51 9-128 0,-51-9-32 0,47 4 0 16,-47-4-1456-16,43-8-304 0</inkml:trace>
  <inkml:trace contextRef="#ctx0" brushRef="#br0" timeOffset="-127618.08">29159 15620 20271 0,'0'0'1792'0,"4"24"-1424"0,-4-24-368 0,0 0 0 15,0 0 2016-15,0 0 336 0,44 10 64 0,-44-10 16 16,71-6-1872-16,-9 2-368 0,14-6-192 0,7 0 192 15,2-1-1200-15,0 3-224 0,4 1-48 0,0-2-16 16,1 2 640-16,-2-2 128 0,-2 2 16 0,0 1 16 0,2 1 496 0,-2 0 0 16,-3-4 0-16,-3 3 160 0,-2 1 32 0,3 0 16 15,4 0 0-15,-5-2 0 0,-3-4-208 0,-3 0 0 16,-2 1 0-16,1-4-10592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0:21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21738 11357 6447 0,'-7'1'576'0,"2"-1"-576"16,5 0 0-16,-6 1 0 0,6-1 688 0,0 0 16 16,-12 4 16-16,0-2 0 0,-3 2-96 0,0 1-32 0,-2-2 0 15,1 3 0-15,0-3-592 0,-1 0 0 0,-1 3 0 0,-1-2 0 16,-1 0-240-16,1 1-112 0,0 0-32 16,1 2 0-16,2-1 880 0,2 2 160 0,1 0 48 0,1-1 0 15,2 4 896-15,1-2 176 0,2-3 32 0,7-6 16 16,-15 20-512-16,15-20-96 0,-14 24-32 0,14-24 0 15,-12 23-576-15,12-23-112 0,-10 26-32 0,10-26 0 16,-10 25-320-16,10-25-144 0,-7 27 128 0,7-27-128 16,0 0 0-16,-9 43 0 0,9-43 0 0,0 0 0 15,-6 44 0-15,6-44 0 0,0 0-128 0,-2 51 128 16,2-51 0-16,0 37 192 0,0-37-32 0,1 37 0 0,-1-37 288 0,0 0 64 16,10 57 16-16,-10-57 0 15,0 0 64-15,23 53 16 0,-23-53 0 0,0 0 0 16,43 40-112-16,-43-40-32 0,39 25 0 0,-39-25 0 0,51 22-240 15,-51-22-48-15,60 22-16 0,-60-22 0 0,61 20-160 0,-61-20 0 16,60 17 0-16,-60-17 0 0,64 21 704 0,-64-21 256 16,63 21 48-16,-63-21 16 15,64 21-1536-15,-64-21-288 0,69 22-64 0,-34-10-16 0,-1 0 1024 0,-34-12 208 16,65 25 32-16,-65-25 16 0,66 28 48 0,-66-28 0 16,67 28 0-16,-33-15 0 0,3-2-64 0,2 0 0 15,4 0 0-15,1-4 0 0,4 2-80 0,-1 1-32 16,0-4 0-16,1 1 0 0,1-4-128 0,0 3-16 15,4-2-128-15,0-2 192 0,4 5 16 0,-2-4 0 16,-4-2 0-16,-1 0 0 0,2 2-64 0,-2 0-16 16,2 0 0-16,1-1 0 0,0 3-128 0,0-3 0 0,-4 1 0 0,-2-3 128 15,-3 1-128-15,1 0 0 0,-1-2 0 0,1 1 0 16,2 1 0-16,1-2 0 0,4 1 0 0,-2-3 0 16,-2 0 0-16,1-2 0 0,0-1 0 15,0-1 0-15,-1-1 0 0,2 3 0 0,3-3 0 0,-3 1 0 16,-1 0 0-16,-1-4 0 0,-2 5 0 0,-2-2 0 15,-3-1 0-15,0 2 0 0,0-2 0 0,0-2 0 16,2 1 0-16,-4 2 0 0,0-1 0 0,-2-1 0 16,-3 5 0-16,-1-3 0 0,-1-1 0 0,-1 1 0 15,0 1 0-15,-1-4 160 0,0 0-160 0,0 1 160 16,1-1-160-16,2 1 160 0,-2-1-160 0,0-1 160 16,-1-1-160-16,0-2 0 0,0 0 0 0,1 0 0 15,0-4 0-15,-1 3 0 0,-1-3 0 0,0 3 0 0,2 0 128 16,0-2-128-16,2 2 0 0,-1-4 128 0,1 1-128 0,-4-1 0 15,-2-1 0-15,-3 2 0 0,-4 0 0 0,-2 2 0 16,-3-2 0-16,0 2 0 0,-4 1 0 0,-1 0 0 16,-2-1 0-16,-2-1 0 0,-1 5 0 0,-1-1 160 15,-1-2-160-15,-1 0 160 0,-1 3-32 0,-2 0 0 16,0-1 0-16,-1 2 0 0,-3-2-128 0,0 1 192 16,-3 0-192-16,-2-2 192 0,-1 3-192 0,-4 0 0 15,0-2 0-15,-3 0 0 0,-2-2 0 0,-3-4 0 16,-1 4 0-16,-3-3 0 0,1 4-176 0,-4-1 176 15,-1-3-128-15,-3 4 128 0,-1-3 0 0,-3 3 0 16,-4 0 0-16,-1-2-128 0,-4 1 128 0,-4 4 0 16,-3 0 0-16,-4-2 0 0,1 3-224 0,-3-1 32 15,-3 4 16-15,-2 1 0 0,-6 1-144 0,-3 1-16 0,-2 1-16 0,-2-2 0 32,-3 5-144-32,-5 1-16 0,-6 0-16 0,-3 0 0 15,1 0-32-15,0-1 0 0,-1 3 0 0,-1-3 0 16,-2-1 16-16,0 2 0 0,3 2 0 0,-4-1 0 0,-4 1 384 0,1 5 160 0,1 0-128 0,-3 2 128 15,1 3 0-15,-2 1-128 0,-3 5 128 0,-4 0 0 16,-3 3-384-16,-2 4 0 0,-1 0 0 0,-5 8 0 31,-5 3-1088-31,0 3-224 0,2 5-32 0,-8 3-10304 0</inkml:trace>
  <inkml:trace contextRef="#ctx0" brushRef="#br0" timeOffset="2183.69">24968 11010 13823 0,'0'-2'1216'0,"0"2"-960"0,1-5-256 0,-1 5 0 15,2-2 1344-15,-2 2 208 0,5-9 48 0,-2 2 16 16,3-4-144-16,-2-1-48 0,2-3 0 0,-1 0 0 15,0 0-144-15,-2 2-16 0,-1-3-16 0,0-3 0 16,1 4-384-16,-2-5-80 0,-2 3-16 0,1-3 0 16,-1 2-192-16,-1-3-32 0,1 0-16 0,-1-2 0 15,0 0 0-15,-1 2 0 0,-1-4 0 0,1-3 0 16,0 0-16-16,-1 1 0 0,2-2 0 0,-1 3 0 16,0-1-160-16,3-1-32 0,-1-1-16 0,1 2 0 15,1-1-112-15,-1-1 0 0,1 1-16 0,1-2 0 16,-1 1-176-16,0-3 0 0,-1 1 0 0,0-2 0 15,0 0 0-15,-1 0 0 0,-2 1 0 0,1 0 0 16,-1 3 0-16,-3-1 0 0,1 1 0 0,-3 1 0 0,0-1 0 0,-2 1 0 16,-1 0 0-16,-2-1 0 0,-1 1 0 0,0 0 0 15,-1-2 0-15,-2 1 0 0,2-1 0 16,-1 1 0-16,-2-3-144 0,3 2 144 0,-1-1 0 0,0 1 0 16,3 0 0-16,-2 0 0 0,2-2 0 0,0-1-128 15,0 2 128-15,0-3 0 0,0-5 0 0,-1 0 0 16,0 1 0-16,-1 1 0 0,1 2 0 0,-3-1 0 15,1 1 0-15,0 3 0 0,-1 0 0 0,0-3 0 16,-1 1 0-16,0 1 0 0,1-2 0 0,-1-1 0 16,-1-1 0-16,1 0 0 0,0-2 0 0,0 2 0 15,-1 0 0-15,2-1 0 0,1 3-128 0,-2-2 128 16,3 2-192-16,-1-3 192 0,-2-1-336 0,0-4 32 16,-1 4 16-16,-1-2 0 0,-1 2 32 0,1 2 0 0,-2 5 0 0,1 0 0 15,0-1 64-15,-2 4 0 0,0-3 16 0,0 4 0 16,-1 0 176-16,1 0-208 0,-2 2 80 0,0 1 128 15,1 2-288-15,-1 0 64 0,-4 3 16 0,-2 1 0 16,1 1 64-16,-1 0 16 0,-2 3 0 0,-2-2 0 16,-1 5-16-16,1 0 0 0,-1-2 0 0,-1 2 0 15,-1 0-176-15,0 2-48 0,1 1 0 0,-2-1 0 16,1 1 176-16,-3-3 16 0,-1 2 16 0,-2-1 0 16,1 1 160-16,0-1 128 0,2 1-128 0,1 1 176 15,2 0 48-15,-1 4 16 0,-3-2 0 0,-1 1 0 16,-2 1 80-16,-3 0 32 0,0 2 0 0,0-3 0 15,4 4-64-15,-2 1-16 0,0-1 0 0,0 1 0 16,-1 0-272-16,-1-4 128 0,1 3-128 0,-3 1 0 0,2-3 0 16,2-1 0-16,0 3 0 0,1-3 0 0,3-2 0 0,-3 3 0 15,2-4 0-15,-2 0 0 0,0 3 0 0,1-4 0 16,1 1 0-16,2-3 0 0,2 1 0 0,2-2 0 16,1-3 0-16,2-1 0 0,0 2 0 0,2-1-144 15,0 0 16-15,-2-2 0 0,3 1-48 0,2-3 0 16,1 3 0-16,1-3 0 0,4 2 176 0,0-4-208 15,2 2 80-15,1-2 128 0,1-2-240 0,1 3 80 16,2 2 16-16,0-4 0 0,1 1 144 0,2-3 0 16,1 3 0-16,-1-2-128 0,3-1 128 0,-1 0-192 15,3 0 192-15,0-1-192 0,1 0 16 0,0 1 0 16,3-2 0-16,0 4 0 0,1-1 176 0,2 0 0 16,0 2 0-16,2-2-128 0,1 4 128 0,3-2 128 15,1-1-128-15,3-2 176 0,2 1-48 0,3-2-128 0,2-1 192 0,3-2-64 16,5-2-128-16,0 1 0 0,4-3 0 0,2 0 0 15,3 3-240-15,0-2-16 0,4 4-16 0,1 2 0 16,0 1 272-16,0 1-192 0,-2 4 192 0,-2-1-160 16,-1 1 160-16,1 3 0 0,0 2 128 0,0 1-128 15,0 3 384-15,0-1 0 0,4 2 0 0,2 3 0 16,1-2-32-16,1 5 0 0,0 0 0 0,-1 2 0 16,0 1-352-16,1 2 144 0,2 0-144 0,0-1 0 15,1 0 0-15,3 0 0 0,3-1 0 0,1 0 0 16,-2 0 0-16,0 0 0 0,0 0 0 0,0 0 0 15,-4 0 0-15,4 1 0 0,2-1 0 0,-1 2 0 16,0 1 0-16,-2 0 0 0,-1 3 0 0,2-1 0 16,-2 0 0-16,2 3 0 0,1-4 0 0,3 4 0 0,2 0 0 0,-2 0 0 15,-1 3 0-15,-4 0 0 0,-2 1 0 0,-1 0 0 16,-1 3 0-16,0 2-144 0,-1-1-128 0,-3 2-32 16,-1 0 0-16,-40-18 0 0,67 36 48 0,-67-36 16 15,59 34 0-15,-59-34 0 0,54 38 240 0,-54-38-176 16,48 38 176-16,-48-38-160 0,39 43-16 0,-39-43 0 15,31 44 0-15,-31-44 0 0,18 54-144 0,-18-54-16 16,4 59-16-16,-4-59 0 0,-12 59 352 0,1-29 0 16,-4 3 0-16,-4-2 128 0,-3 5 384 0,-4 1 64 15,-2 4 0-15,-4-2 16 0,0 1-16 0,-5 3-16 16,-1-2 0-16,-4 0 0 0,-3-2-208 0,-1-5-32 16,-1-3-16-16,2-1 0 0,-1-3-176 0,-3 3-128 0,-3-1 192 0,-6-3-192 31,-6-2-368-31,-9 0-176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0:29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18858 16173 5519 0,'0'0'496'0,"0"0"-496"16,0 0 0-16,0 0 0 0,0 0 320 0,0 0-16 16,0 0-16-16,-1-19 0 0,1 19-32 0,0 0-16 15,0-23 0-15,0 23 0 0,0 0-240 0,1-15 0 16,-1 15 128-16,0 0-128 0,-5-11 496 0,5 11 48 15,0 0 16-15,-6-5 0 0,6 5 320 0,-7 0 64 16,7 0 16-16,0 0 0 0,0 0 208 0,0 0 48 16,0 0 16-16,0 0 0 0,0 0-528 0,0 0-128 15,0 0 0-15,0 0-16 0,38-1-336 0,-38 1-64 16,0 0-16-16,0 0 0 0,48 0-144 0,-48 0 0 16,0 0 0-16,41 3-176 0,-41-3 176 0,0 0-128 15,43 6 128-15,-43-6-128 0,0 0-64 0,41 8 0 0,-41-8 0 16,0 0 0-16,47 2 192 0,-47-2-192 0,35 0 192 0,-35 0-192 15,0 0 192-15,55-1 0 0,-55 1 0 0,40 1 128 16,-40-1 80-16,45 2 32 0,-45-2 0 0,47 4 0 16,-47-4-80-16,47 3-16 0,-47-3 0 0,43 3 0 15,-43-3-144-15,43 6 0 0,-43-6 0 0,40 3-176 16,-40-3 176-16,42 2 0 0,-42-2 0 0,49 3 0 16,-49-3 128-16,51 3 16 0,-51-3 0 0,53 2 0 15,-53-2 368-15,55 2 64 0,-55-2 0 0,61 3 16 16,-61-3-176-16,57 3-32 0,-57-3-16 0,56 4 0 15,-56-4-176-15,56 3-48 0,-56-3 0 0,58 0 0 16,-58 0-144-16,56-3-256 0,-56 3 64 0,64-4 16 0,-64 4-144 0,68-4-48 16,-33 1 0-16,-35 3 0 0,64-6 208 0,-64 6 160 15,62-3-208-15,-62 3 80 0,61-1 128 0,-61 1 0 16,60 0 0-16,-60 0 0 0,63 0 192 0,-63 0 32 16,65 1 0-16,-65-1 0 0,62 3 32 0,-62-3 16 15,60 4 0-15,-60-4 0 0,58 1-80 0,-58-1-32 16,58 0 0-16,-58 0 0 0,57-4 32 0,-57 4 16 15,59-4 0-15,-59 4 0 0,61-3 176 0,-61 3 16 16,59-2 16-16,-59 2 0 0,55 0-32 0,-55 0 0 16,48 0 0-16,-48 0 0 0,47 0-256 0,-47 0-128 15,47-1 128-15,-47 1-128 0,44-3 0 0,-44 3 0 16,46-2-192-16,-46 2 192 16,47-2-496-16,-47 2 32 0,43-2 0 0,-43 2 0 0,42-1 240 0,-42 1 48 15,40 0 16-15,-40 0 0 0,37 0 160 0,-37 0 0 0,34 2 0 0,-34-2 0 16,34 2 304-16,-34-2 32 0,0 0 16 0,46 7 0 15,-46-7 64-15,0 0 16 0,41 6 0 0,-41-6 0 16,0 0-240-16,43 8-32 0,-43-8-16 0,0 0 0 16,48 3-144-16,-48-3 0 0,35 0-160 0,-35 0 160 15,37-3-336-15,-37 3 16 0,38-3 16 0,-38 3 0 16,38-5 176-16,-38 5 128 0,35-2-192 0,-35 2 192 16,0 0 0-16,45-2 0 0,-45 2 0 0,0 0 0 15,40-2 144-15,-40 2-144 0,0 0 128 0,37-1-128 16,-37 1 128-16,0 0-128 0,33-3 128 0,-33 3-128 15,0 0 144-15,32 0-144 0,-32 0 160 0,0 0-160 16,33 3-240-16,-33-3-144 0,0 0-16 0,36 3-16 16,-36-3-400-16,0 0-80 0,45 7 0 0,-45-7-16 15,37 8-432-15,-37-8-64 0,47 8-32 0,-47-8-7568 16</inkml:trace>
  <inkml:trace contextRef="#ctx0" brushRef="#br0" timeOffset="29315.02">22470 15407 8287 0,'0'0'736'0,"-10"4"-592"0,10-4-144 0,0 0 0 15,0 0 1264-15,0 0 208 0,0 0 64 0,-12 2 0 16,12-2-1024-16,-12 2-192 0,12-2-32 0,0 0-16 16,-11-1-448-16,11 1-80 0,0 0-32 0,0 0 0 15,-9-6-16-15,9 6 0 0,0 0 0 0,-9 0 0 16,9 0 496-16,-9 0 80 0,9 0 32 0,-13 5 0 15,5-3 656-15,-1 0 128 0,-1-1 16 0,-2 4 16 16,2-2-160-16,-2 0-16 0,1 1-16 0,0 0 0 16,0 1-352-16,-1-3-80 0,2 2-16 0,0 0 0 15,1-3-336-15,0 2-144 0,9-3 128 0,-15 8-128 0,15-8 0 16,-16 7 0-16,16-7 0 0,-14 6 0 0,14-6 0 16,-15 11 0-16,15-11 0 0,-18 13 0 0,18-13 0 0,-17 12 128 15,17-12 0-15,-22 17 0 0,11-8 16 0,0 1 0 16,0 0 0-16,-1-1 0 0,0 1 192 0,0 0 48 15,0 0 0-15,0 1 0 0,-1-1 176 0,1 0 32 16,0-2 16-16,1 1 0 0,1 1-352 0,0-1-80 16,1-1-16-16,-1 2 0 0,1 0-160 0,0 0 0 15,0 1-192-15,0 0 192 0,0 0-288 0,0-1 64 16,0 5 16-16,0-3 0 0,0 1 208 0,0 2 0 16,-1-1 0-16,0 0 0 0,1 3 320 0,-1-2 96 15,1 0 32-15,0 3 0 0,2-3 384 0,-2 0 64 16,1-1 32-16,0 2 0 0,8-16-208 0,-13 28-32 0,13-28-16 15,-12 27 0-15,12-27-416 0,-10 25-64 0,10-25-32 0,-6 29 0 16,6-29-160-16,-4 28 0 0,4-28 0 16,-1 27 0-16,1-27 0 0,0 32 0 0,0-32 0 0,2 28 0 15,-2-28 0-15,6 29 160 0,-6-29-32 0,0 0-128 16,15 37 160-16,-15-37-160 0,0 0 128 0,20 29-128 16,-20-29 0-16,0 0 0 0,23 31 128 0,-23-31-128 15,0 0 0-15,23 30 0 0,-23-30 0 0,0 0 0 16,26 32 0-16,-26-32 0 0,0 0 0 0,31 26 0 15,-31-26 0-15,0 0-144 0,43 26 144 0,-43-26 0 16,32 18 0-16,-32-18 0 0,36 18 0 0,-36-18 0 16,34 12 0-16,-34-12 0 0,33 12 0 0,-33-12 144 15,36 10-144-15,-36-10 0 0,0 0 0 0,49 5 0 16,-49-5 0-16,34 3 0 0,-34-3 0 0,36 1 0 0,-36-1 0 16,0 0 0-16,49 1 0 0,-49-1 0 0,0 0 0 15,47 2 0-15,-47-2 0 0,0 0 0 0,47-2 0 0,-47 2 0 16,0 0 0-16,48-6 0 0,-48 6 208 0,34-5-32 15,-34 5-16-15,35-9 0 0,-35 9-32 0,37-10 0 16,-37 10 0-16,39-13 0 0,-39 13-128 0,38-13 160 16,-38 13-160-16,40-15 160 0,-40 15-160 0,38-17 0 15,-38 17 0-15,39-15 0 0,-39 15 0 0,39-16 0 16,-39 16 0-16,40-19 0 0,-40 19 0 0,42-19 0 16,-42 19 0-16,41-22 0 0,-41 22 0 0,38-21 0 15,-38 21 0-15,32-22 0 0,-32 22 0 0,30-15 0 16,-30 15 0-16,29-18 0 0,-29 18 176 0,29-18 48 15,-29 18 16-15,34-20 0 0,-34 20 96 0,37-18 32 16,-37 18 0-16,39-20 0 0,-39 20-224 0,39-20-144 0,-39 20 192 16,39-22-192-16,-39 22 0 0,37-18 0 0,-37 18 0 0,31-15 0 15,-31 15 0-15,0 0 0 0,36-20 0 0,-36 20 0 16,0 0 0-16,0 0 0 0,29-19 0 0,-29 19 0 16,0 0 0-16,0 0 0 0,17-23 0 0,-17 23 0 15,0 0 320-15,0 0-64 0,15-28 0 0,-15 28 0 16,0 0-96-16,8-22-32 0,-8 22 0 0,0 0 0 15,2-23-128-15,-2 23 0 0,-2-19 0 0,2 19 0 16,-7-18 0-16,7 18 128 0,-10-22-128 0,10 22 0 16,-11-22 144-16,11 22-144 0,-15-21 160 0,9 12-160 15,-3 0 192-15,1-1-64 0,-1 0-128 0,-1 0 192 16,1 1-64-16,-1-1-128 0,0-3 176 0,0 1-176 16,0 1 128-16,-1-1-128 0,1-2 0 0,-2 2 0 0,2-1 0 0,-1-2 0 15,-1 5 0-15,1-2 0 0,-1 1 0 0,-2-2 0 16,2 3 0-16,0-1 0 0,-1 2 0 0,1-2 0 15,1 2 0-15,0 0 0 0,0 1 0 0,-2-1 0 16,1 3 0-16,-2-2 0 0,0 1 0 0,-1 0 0 16,-3 1 0-16,-2 1 0 0,-2 1 0 0,-2-1 0 15,-2 2 0-15,-3 1 0 0,0-2 0 0,-1 0-176 16,-2 2 176-16,0-3-208 0,3 0 64 0,0 2 16 16,1 1 0-16,3-1 0 0,1 0-64 0,1 0-16 15,1 3 0-15,0-2 0 0,0 0-80 0,1 0-16 16,1-1 0-16,-1 2 0 15,-1 2-1152-15,0 4-224 0</inkml:trace>
  <inkml:trace contextRef="#ctx0" brushRef="#br0" timeOffset="31492.6">25550 15385 5519 0,'-10'-3'496'0,"10"3"-496"15,-15-2 0-15,15 2 0 0,0 0 1632 0,-11-2 224 16,11 2 64-16,0 0 0 0,-18-3-640 0,5-2-128 16,2 3-32-16,-1 0 0 0,2-2-896 0,10 4-224 15,-19-4 0-15,19 4 0 0,-18-1 0 0,18 1 0 0,-21-1 0 0,9 1 0 16,12 0 416-16,-25 0-16 16,12 1 0-16,-1-1 0 0,14 0 496 0,-26 5 80 0,11-2 32 0,0-1 0 15,1 0 128-15,-1 1 16 0,2 1 16 0,-1-2 0 16,-1 0-592-16,1 0-112 0,-1 1-16 0,1 0-16 15,-1 2-432-15,-1-2 0 0,1 2-144 0,-1 1 144 16,1 3-320-16,-3 0 32 0,0 1 16 0,0-1 0 16,1 2 272-16,-1 0 0 0,2 3 0 0,-3-2 144 15,1-1-16-15,1 1 0 0,1 1 0 0,1-2 0 16,1 0 144-16,0 1 32 0,14-12 0 0,-27 22 0 16,27-22 96-16,-24 22 32 0,24-22 0 0,-24 19 0 15,24-19-32-15,-23 21 0 0,23-21 0 0,-25 22 0 0,25-22-16 16,-22 20-16-16,22-20 0 0,-22 25 0 0,22-25-32 0,-22 24 0 15,22-24 0-15,-20 28 0 0,20-28-80 0,-18 35 0 16,9-17-16-16,9-18 0 0,-13 41-240 0,13-41 176 16,-8 47-176-16,8-47 160 0,-2 45-160 0,2-45 192 15,3 43-192-15,-3-43 192 0,8 39 0 0,-8-39 0 16,14 43 0-16,-14-43 0 0,17 37-192 0,-17-37 0 16,22 40 0-16,-22-40 0 0,22 43 128 0,-22-43-128 15,23 47 0-15,-23-47 128 0,26 45 32 0,-26-45 0 16,30 46 0-16,-30-46 0 0,36 44 96 0,-36-44 0 15,42 40 16-15,-42-40 0 0,53 39-16 0,-24-20-16 16,3-3 0-16,3 2 0 0,2-3-96 0,1-1-16 16,1-2 0-16,0 0 0 0,0 0-128 0,-1 0 0 15,-2-1 0-15,4-1 0 0,1-1 0 0,1-3 0 0,2 3 0 0,-1-2 0 16,1 2 0-16,-2-1 0 16,-1 0 0-16,1-1 0 0,0 4 0 0,-2-6 0 0,2 3 128 0,0-5-128 15,3 3 208-15,0-3-32 0,1 1-16 0,-2 0 0 16,-4-1 32-16,2-2 0 0,3 1 0 0,0-2 0 15,-2-2-64-15,2-2 0 0,2-2 0 0,1 2 0 16,-2-3-128-16,0 3 0 0,-1-3 0 0,-3 3 0 16,0-1 0-16,-1 0 0 0,-3 1 0 0,-1-1 0 15,-1 0 0-15,-1 2 0 0,0-2 0 0,-2 2 0 16,-2 2 0-16,-31 1 0 0,56-6 0 0,-56 6 0 16,52-6 0-16,-52 6 0 0,46-9 0 0,-46 9 0 15,42-9 0-15,-42 9 0 0,39-10 0 0,-39 10 0 16,38-11 128-16,-38 11-128 0,38-14 0 0,-38 14 128 0,40-12-128 0,-40 12 192 15,42-13-192-15,-42 13 192 0,40-17-192 16,-40 17 0-16,39-18 0 0,-39 18 0 0,36-20 0 0,-36 20 0 16,36-22 0-16,-36 22 0 0,33-18 0 0,-33 18 0 15,33-20 0-15,-33 20 0 0,32-21 0 0,-32 21 0 16,30-16 0-16,-30 16 0 0,30-19 0 0,-30 19 0 16,30-17 0-16,-30 17 0 0,31-21 0 0,-31 21 0 15,32-24 0-15,-32 24 128 0,30-23-128 0,-30 23 0 16,26-25 0-16,-26 25 128 0,20-24-128 0,-20 24 0 15,13-27 0-15,-13 27 0 0,9-27 0 0,-9 27 0 16,4-28 0-16,-4 28 0 0,0-30 0 0,0 30 192 16,-4-28-192-16,4 28 192 0,-7-30-48 0,7 30 0 15,-7-28 0-15,7 28 0 0,-8-28-16 0,8 28 0 16,-8-30 0-16,8 30 0 0,-8-28 0 0,8 28-128 0,-4-33 192 0,4 33-64 16,-4-38-128-16,4 38 0 0,-3-36 0 0,3 36 0 15,-6-34 0-15,6 34 0 0,-10-30 0 0,10 30 0 16,-14-31 0-16,14 31 0 0,-19-29 0 0,19 29 0 15,-21-24 144-15,21 24-144 0,-26-28 160 0,12 16-160 16,14 12 192-16,-26-27-64 0,26 27-128 0,-22-24 192 16,22 24-192-16,-22-24 0 0,22 24 0 0,-19-24 0 15,19 24 0-15,-21-21 0 0,10 11 0 0,-2 1 0 16,-1 0 0-16,1-1 0 0,-2 4-128 0,0-1 128 16,-1 1-144-16,-1 0 144 0,-2-1 0 0,-1 1-144 15,0 0 144-15,-2-1 0 0,1-1 0 0,-2 3 0 16,0-3 0-16,1 3 0 0,0-1 0 0,0 2 128 15,0 0-128-15,-1-2 0 0,1 4 0 0,0-3 0 0,0 0 0 0,-1 3 0 16,1-2-128-16,0 0 128 0,0 1-224 0,1 1 32 16,2 0 16-16,1 0 0 0,0-1-96 0,1 0-32 15,-2 1 0-15,0-2-12160 16,-1-2-2432-16</inkml:trace>
  <inkml:trace contextRef="#ctx0" brushRef="#br0" timeOffset="36024.21">10740 8487 17503 0,'-9'-1'1552'0,"3"-2"-1232"16,0 3-320-16,3 0 0 0,2 3 784 0,1-3 112 15,0 1 0-15,0 0 16 0,0 0-272 0,0-1-48 16,0 0-16-16,0 0 0 0,0 0-576 0,0 0 0 15,0 0 0-15,0 0 0 0,35 35 0 0,-35-35 0 16,0 0 0-16,0 0 0 0,0 0 0 0,0 0 0 16,21 40 0-16,-21-40 0 0,0 0 272 0,0 0 144 15,8 42 32-15,-8-42 0 0,2 30 384 0,-2-30 96 0,3 37 16 16,-2-15 0-16,1 2-240 0,0 2-64 0,2 0 0 16,-2 3 0-16,1 4-464 0,1 0-176 0,-2 2 0 0,1 0 144 15,1 3-144-15,-2 0 0 0,0-1 0 0,0 4 0 16,-1 0 0-16,2 2 0 0,0-2 0 0,-2 2 0 15,1-1 0-15,-1 0-144 0,-1 0 144 0,-1-4 0 16,0 1 0-16,-2 2 0 0,-1-2 0 0,-1-1 0 16,0 4 0-16,0-3-128 0,-1-3 128 0,0 0 0 15,-1 0 0-15,-1-2 0 0,1-2 0 0,0-1 0 16,-1-3 0-16,0-2-128 0,2-3 128 0,2-3 0 16,2-4-800-16,1-3-48 0,1-13-16 0,0 0-11424 15</inkml:trace>
  <inkml:trace contextRef="#ctx0" brushRef="#br0" timeOffset="37239.01">10780 8482 23039 0,'-5'-2'1024'0,"1"1"192"0,2-1-960 0,2 1-256 16,2 1 0-16,2 0 0 0,0 0 352 0,-4 0 32 0,0 0 0 0,40 0 0 15,-40 0-384-15,53 3 0 0,-53-3-192 0,66 4 64 16,-66-4 128-16,71 6 0 0,-71-6 0 0,74-1 0 15,-38-4 208-15,0 2-16 0,2-1-16 0,1-2 0 16,2 4 672-16,2-2 144 0,3 1 32 0,3-1 0 16,1 0 288-16,0 0 64 0,2-2 16 0,-1 3 0 15,1-2-368-15,5 2-80 0,7 2-16 0,1 0 0 16,3-3-352-16,-1 0-80 0,0 1-16 0,0-2 0 16,2 1-304-16,3 1-176 0,2 2 192 0,-3-1-192 15,-4 2 0-15,2-1 0 0,-3 1 0 0,5-1 0 16,1 1 0-16,0-3 0 0,-3 0 0 0,1-1 0 0,2-2 0 15,4-2 0-15,3-2 0 0,-1 0 0 0,-3-1-192 16,-1 0 48-16,3-2 16 0,2-2 0 0,1 1-64 0,-4-2 0 16,-4 4 0-16,1-1 0 0,-3 2 192 0,0 2 0 15,2 0 0-15,-5-1 128 0,-6 4 32 0,0-2 16 16,-1 3 0-16,-1 1 0 0,1 3 16 0,-3 1 16 16,-1 0 0-16,-4 0 0 0,-1 1-208 15,-3-1 0-15,-2 2 0 0,2 0 0 0,-1 0 0 0,0 0-208 16,0 0 32-16,-5-1 16 0,-1 1-96 0,-41-2 0 15,73 8-16-15,-73-8 0 0,67 4 272 0,-67-4-128 16,63 4 128-16,-63-4 0 0,60 4 0 0,-60-4 0 16,59 3 0-16,-59-3 0 0,56 3 0 0,-56-3 0 15,50 5 0-15,-50-5 0 0,45 3 144 0,-45-3-16 16,40 2 0-16,-40-2 0 0,37 5 0 0,-37-5-128 0,0 0 192 0,41 6-64 16,-41-6-128-16,0 0 0 0,0 0 0 0,0 0 0 15,0 0 160-15,0 0-160 0,38 31 192 0,-38-31-192 16,0 0 256-16,0 0-64 0,1 42-16 0,-1-42 0 15,-1 32-48-15,1-32 0 0,-2 38 0 0,2-38 0 16,-1 39-128-16,1-39 0 0,-3 46 0 0,3-46 0 16,-2 47 0-16,2-47 0 0,-2 58-176 0,1-27 176 15,1 4-144-15,0 3 144 0,0 4-160 0,0 3 160 16,1-1 0-16,1 3 0 0,-2 1-128 0,1-1 128 16,0 0 0-16,1 2 0 0,-1 2 0 0,1 2 0 15,1-2 0-15,1-1 0 0,2 1 0 0,0-3 0 16,3-3 0-16,-1-2 0 0,1-2 0 0,-1-3 0 15,4-1 0-15,-2 0 0 0,1-2 0 0,-11-35 0 0,19 68 0 0,-19-68 0 16,15 61 0-16,-15-61 0 0,15 50 0 0,-15-50 0 16,10 41 0-16,-10-41 0 0,4 36 0 0,-4-36 0 15,0 32 0-15,0-32 0 0,-7 25 0 0,7-25 0 16,-13 22 0-16,13-22 0 0,-15 16 0 0,6-8 0 16,-1-4 0-16,-3 2 0 0,1-3 0 0,-2-1 0 15,-2-1 0-15,-2 0 0 0,-2-1-176 0,-2 0-32 16,-2-1-16-16,-2 0 0 15,-3 1-240-15,-5-2-48 0,0 1-16 0,-6-1 0 0,-2-1 160 0,-4 3 48 16,1-1 0-16,-3 0 0 0,0 1 176 0,-3-1 144 16,0 1-192-16,-1-2 192 0,-3 1-256 0,-4 0 48 15,-4 1 16-15,-2 0 0 16,4 0-304-16,-4 1-48 0,1-1-16 0,-4 1 0 16,-3 0 112-16,0 0 0 0,-2 0 16 0,3 0 0 0,5 3 432 0,-4-3 0 15,-3 1 0-15,-2-1-128 0,-1 1 128 0,1-2 224 0,3 3-48 0,-3-3-16 16,1 0-160-16,-3 0 0 0,0 1 0 0,2-1 0 15,4-1 0-15,1-2 0 0,-1 0 0 0,-2-3 128 16,1 4 208-16,3-1 48 0,5-1 0 0,-2-1 0 16,2 2-160-16,-3-1-32 0,-2 1 0 0,2 1 0 15,4 0 48-15,-2 1 0 0,1 0 0 0,1 0 0 16,1-1-240-16,-2-1 0 0,-3 0 0 0,5 2 0 16,2-1-144-16,3 1 144 0,2 1-208 0,-3 0 80 15,-2 0-176-15,0 0-16 0,1 1-16 0,2 0 0 16,2 0 64-16,0 0 16 0,3 3 0 0,0-2 0 15,2-1 96-15,1-1 32 0,4 0 0 0,4-3 0 0,3 2 368 0,3-2 80 16,2 1 0-16,3-1 16 0,1-2-208 0,1 3-128 16,3 1 128-16,-2-1-128 15,1-4-656-15,0 3-208 0,-1-2-32 0,3 1-12736 16</inkml:trace>
  <inkml:trace contextRef="#ctx0" brushRef="#br0" timeOffset="40473.46">11299 5573 11967 0,'-2'2'1072'0,"2"0"-864"16,1-1-208-16,0-1 0 0,2 0 192 0,-2 0 0 15,2 2 0-15,0-1 0 0,1 1-192 0,-4-2-128 16,0 0 128-16,0 0-208 0,0 0 208 0,0 0-144 16,0 0 144-16,4 13-128 0,-7-10 128 0,-2 0 0 15,1 0 0-15,-2 1 0 0,1-1 512 0,0 2 64 16,0 0 32-16,-1 1 0 0,1-2 336 0,-1-1 64 15,1 4 16-15,2-1 0 0,0 3-384 0,-1 2-80 0,1 1-16 16,0 0 0-16,-1 2-384 0,1 0-160 16,1 4 128-16,-2-1-128 0,1 4 0 0,1-2 0 0,-1 1 0 15,-1 1 0-15,1 0 0 0,1-2 0 0,-1 4 0 0,0 0 0 16,0 1 0-16,-2 0 0 0,2 0 0 0,0 1 0 16,-2 1 240-16,1 0 64 0,-1-1 16 0,0 0 0 15,-1-1 64-15,2-2 0 0,-1-1 16 0,1-1 0 16,-1-3-240-16,1-1-160 0,-1-2 192 0,1-2-192 15,0-2 0-15,0-3 0 0,1 2 0 0,-1-5 0 16,2 2 0-16,1-3 0 0,0-2 0 0,1-1 0 16,1 0 0-16,1-2 0 0,0-1 0 0,3-3-144 15,0-1-256-15,3-3-48 0,1-2-16 0,1-4 0 16,1 0-48-16,2-4 0 16,-1 2 0-16,1-4 0 0,1-2 64 0,0 0 0 0,2 0 0 0,1-1 0 15,-1 5 320-15,1 2 128 0,-17 18 0 0,35-31-144 0,-35 31 144 0,0 0 0 16,45-20 0-16,-45 20 0 0,0 0 0 0,0 0 0 15,0 0 0-15,53 3 0 0,-53-3 0 0,0 0 0 16,0 0 0-16,22 28 0 0,-19-16 160 0,0 2-32 16,-3 4-128-16,-1-1 192 0,-2 4 176 0,0 1 16 15,-1 2 16-15,-3 0 0 0,0 1 128 0,-1-1 32 16,-1 1 0-16,0-4 0 0,1-4-112 0,-2 1-32 16,-2-5 0-16,0-1 0 0,0-1-96 0,-4-2-32 15,-2 1 0-15,-1 0 0 0,-2-2-288 0,0-2 0 16,-2 1 0-16,-2-3 0 0,0-1 272 0,2 1-48 15,1-2-16-15,0-2 0 0,2-1 48 0,5-5 16 16,2 2 0-16,3-4 0 16,3 1-1040-16,2-4-224 0</inkml:trace>
  <inkml:trace contextRef="#ctx0" brushRef="#br0" timeOffset="41080.94">11556 5989 5519 0,'-3'5'240'0,"0"-4"64"0,2 2-304 0,1-1 0 16,1-1 0-16,1 1 0 0,0-1 0 0,0 1 0 16,4 1 0-16,-1 4 0 15,-5-7-448-15,0 0 0 0,0 0 0 0,0 0 0 0,37 28 448 0,-37-28 0 16,0 0 176-16,0 0-48 0,0 0 1072 0,0 0 208 16,40 30 64-16,-35-27 0 0,0 1 256 0,1 1 48 15,-2-1 16-15,2-3 0 0,-6-1-192 0,0 0-16 16,0 0-16-16,0 0 0 0,0 0-480 0,0 0-112 15,48 13-16-15,-48-13 0 0,0 0-432 0,0 0-80 16,0 0-32-16,60 5 0 0,-60-5-416 0,0 0 128 16,0 0-128-16,58-6 0 0,-58 6 0 0,0 0 0 0,0 0-192 15,51-21 192-15,-51 21-368 0,0 0 48 0,25-20 16 0,-19 12 0 16,-2-2 160-16,-1 0 144 0,1 1-208 0,-3-1 80 16,0 1 128-16,-1-3 0 0,0 2 128 0,-2-2-128 15,-2 1 0-15,0 3 0 0,-3-1 0 0,-1 1 0 16,-1 2 0-16,-3 0 0 0,-1 3 0 0,-2 1 0 15,0 3 0-15,-2 0 0 0,1 2 0 0,1 3-128 16,0 0 128-16,1 2 0 0,1 3 0 0,1 0 0 16,1 1 0-16,2 2 0 0,0 1 0 0,1 3 128 15,2 1 0-15,0 2 16 0,2 2 0 0,-2 1 0 16,2 3 0-16,0-3 0 0,2 3 0 0,-1 0 0 16,0-2-144-16,4-1 192 0,1-3-192 0,0-1 192 0,3-1-192 15,1-3 0-15,2-2-160 0,-8-14 160 16,0 0-896-16,33 30-96 0,-33-30-16 0,0 0 0 15,48 5-768-15,-48-5-144 0,0 0-48 0,64-19-6000 16</inkml:trace>
  <inkml:trace contextRef="#ctx0" brushRef="#br0" timeOffset="41943.28">12193 6030 2751 0,'0'0'256'0,"0"0"-256"15,0 0 0-15,0 0 0 0,0 0 1024 0,0 0 176 16,36-24 16-16,-36 24 16 0,27-24-592 0,-27 24-112 15,25-27-16-15,-18 13-16 0,-2 4-496 0,-7 0 0 16,0 2 0-16,-3 4-160 0,-3 0 448 0,-2 2 96 16,-3 3 0-16,0 2 16 0,-1 0 1392 0,0 5 288 15,1-2 48-15,-2 3 16 0,3 2-112 0,0 1-32 0,1 1 0 0,1 0 0 16,2 2-976-16,0 3-192 0,0 0-32 0,3 4-16 16,-2-1-784-16,1 0 0 0,1 3 0 0,-1-3-192 15,0 0-128-15,2 0-32 0,-2-2 0 0,2 1 0 16,1-4 224-16,-1 2 128 0,3-4-160 0,0 0 160 15,2-1 0-15,1-3 0 0,3 1 0 0,-1-3 0 16,2-3 0-16,-6-5 208 0,0 0-16 0,0 0 0 16,0 0-32-16,0 0-16 0,57-9 0 0,-57 9 0 15,0 0-144-15,38-30 192 0,-38 30-192 0,25-29 192 16,-10 12-192-16,-2-3 0 0,2 0 0 0,0-4 128 16,0 2-128-16,-1 0 0 0,0-2 0 0,-2 1 128 15,-1 4-128-15,0-2 0 0,0 1 0 0,-4 3-176 16,1 2-96-16,-1 3-32 0,-7 12 0 0,9-18 0 0,-6 14 112 0,-3 4 32 15,0 0 0-15,2 0 0 0,-3 4 16 0,-2 3 0 16,-2 4 0-16,0 1 0 0,-3 4-96 0,-2 4-16 16,0 1 0-16,-2 7 0 0,-3 1 256 0,-2 3 128 15,0 4 0-15,-2 1-128 0,-2 3 176 0,-1 3-176 16,1-1 160-16,-1 0-160 0,-1 1 496 0,2 0 0 16,1 1 0-16,0-1 0 0,0-5-368 0,3-3-128 15,2-7 0-15,-1-5 0 0,4 0 0 0,-1-9 0 16,2-3 0-16,1-2 0 0,1-7-320 0,1 0 32 15,2-4 16-15,-1-2 0 16,4-4-128-16,-1-5-32 0,3-6 0 0,2-4 0 0,3-3 432 0,0-2 0 16,4-1 0-16,1-4-128 0,0 1 272 0,3-3 64 15,0 2 16-15,4-3 0 0,0 1-224 0,0 1 128 0,2 1-128 0,-2 6 0 16,-1 3 0-16,0 3-192 0,-1 4 16 16,0 2 0-16,-14 15-48 0,22-20-16 0,-22 20 0 0,0 0 0 15,0 0 416-15,43-20 80 0,-43 20 0 0,0 0 16 16,0 0 432-16,48-5 64 0,-48 5 32 0,0 0 0 15,0 0-320-15,54-3-64 0,-54 3-16 0,0 0 0 16,0 0-400-16,53-18 0 0,-53 18 0 0,0 0 0 16,34-21-608-1,-34 21 0-15,0 0 0 0,32-29 0 0,-32 29-304 16,20-24-64-16,-11 12-16 0,-2-1 0 0,2 0-368 0,-1 0-80 0,0 2-16 0,-1-1 0 16,0-1-416-16,0 1-96 0,1 1-16 0,-4 1 0 15,2 0 320-15,-2 4 48 0,0-2 16 0,-1 5 0 16,-1 1 896-16,1-2 192 0,-2 6 48 0,0 2 0 0,-1-1 1120 0,0 2 240 15,1 3 32-15,0 1 16 0,0 1 1024 0,1 2 208 16,1 2 32-16,-1 1 16 0,0-1 192 0,1 4 32 16,0-1 16-16,0 2 0 0,-1-1-688 0,2 3-144 15,-2 0-32-15,0-2 0 0,0 2-304 0,2-2-64 16,-1 0-16-16,0 1 0 0,2-2-288 0,-2 0-64 16,2-3-16-16,-1-2 0 0,-4-13-512 0,11 21-96 15,-11-21-32-15,0 0 0 0,0 0-384 0,24 25-80 16,-24-25 0-16,0 0-16 15,0 0-1024-15,0 0-208 0,0 0-32 0,0 0-8304 16,0 0-1648-16</inkml:trace>
  <inkml:trace contextRef="#ctx0" brushRef="#br0" timeOffset="42363.7">12885 6021 25791 0,'-9'18'1152'0,"2"-8"224"0,3 2-1104 0,2-7-272 0,2 0 0 0,0-1 0 16,1 1 752-16,-1 6 80 0,1 3 32 0,-1 7 0 15,0 1-640-15,-1 0-224 0,-1-2 144 0,-3 0-144 16,2-1-880 0,-3-2-256-16,0-3-48 0,-2-1-16 0,0-1-128 0,0-2-16 0,0-6-16 0,2 2 0 15,0-4 560-15,0-1 112 0,1-1 32 0,2-2 0 16,-1 0 656-16,3-3 272 0,1 2-16 0,1-4 0 15,1 0 176-15,3-5 16 0,-5 12 16 0,17-31 0 0,-7 13-672 0,2-4-144 16,0 1-32-16,1 0 0 16,0 0-368-16,-1-1-80 0,2 0 0 0,-1 3-16 15,0-1 48-15,0 0 16 0,0 3 0 0,0-1 0 0,-13 18 608 0,24-27 176 16,-24 27 0-16,0 0 0 0,0 0 224 0,36-19 112 16,-36 19 32-16,0 0 0 0,0 0 1104 0,0 0 208 15,39 24 48-15,-39-24 16 0,0 0 0 0,28 30 0 16,-28-30 0-16,20 24 0 0,-20-24-800 0,17 28-176 15,-17-28-16-15,15 33-16 0,-8-15-480 0,-2-1-80 16,1 3-32-16,-2 1 0 0,1 0-144 0,-3 1-272 16,0-2 64-16,0-3 16 15,1-3-960-15,-2-2-192 0,0-1-48 0,-1-3-10192 0</inkml:trace>
  <inkml:trace contextRef="#ctx0" brushRef="#br0" timeOffset="42597.9">12630 5557 34095 0,'-27'11'1504'0,"12"-6"320"15,6 0-1456-15,5-2-368 0,4-1 0 0,2-2 0 16,1 0-592-16,-3 0-192 0,0 0-48 0,0 0 0 0</inkml:trace>
  <inkml:trace contextRef="#ctx0" brushRef="#br0" timeOffset="43509.05">11818 6449 15663 0,'-1'4'1392'0,"1"2"-1120"16,0-2-272-16,1-1 0 0,-1 1 336 0,0 2 16 16,-1 5 0-16,-1 6 0 15,-1 9-1744-15,-3 3-336 0,-2 0-80 0,-1 3-16 16,-1-2 304-16,-1 2 64 0,0-1 16 0,-1 0 0 0,0 3 1600 0,0-3 320 0,2 0 64 0,-1 1 16 15,1-2 1168-15,0 3 224 0,0 1 48 0,0-1 16 16,-1 0-656-16,1 3-128 0,0 0-16 0,-1 1-16 16,0-1-496-16,1 0-112 0,-1 0-16 0,0 0 0 15,0 0-208-15,2-2-48 0,1 2-16 0,-1-3 0 16,1-3-304-16,1 1 160 0,0-1-160 0,0 0 128 16,2-2-128-16,-2-1 0 0,2-1 0 0,0-4 0 15,-1 1 0-15,1-2 0 0,0 0 0 0,0-6 0 16,0 1 0-16,0 1-176 0,-2-4 176 0,0 0-128 15,-1 1-208-15,1 1-48 0,-1 2 0 0,-1-1 0 16,1-1 224-16,-1 2 160 0,2-1-208 0,1-3 80 16,-1 2 128-16,1 0 0 0,0 1 0 0,-1-1 0 0,-1 3 0 0,1-1 0 15,1 1 0-15,-2-1 0 0,1-2 0 0,1 2 0 16,0 0 0-16,0-4 0 0,2 1 0 0,1-2 0 16,-1-1 0-16,1 0 128 0,2-1-128 0,-1-1 0 15,0-1 0-15,2 1-128 0,-1 1 128 0,1-1 0 16,0-1 0-16,-1 2 0 0,1-1 368 0,-1-3 48 15,0 3 16-15,0 1 0 0,0-3-432 0,-1 0 0 16,-1 3 128-16,0-1-128 0,1 0 0 0,-2 2 0 16,0 0 0-16,-1 1 0 0,0 4 0 0,0-4 0 15,0 1 0-15,-1 0 0 0,2-2 0 0,0-3 0 16,1 0 0-16,1-6-6400 16,0-1-1312-16</inkml:trace>
  <inkml:trace contextRef="#ctx0" brushRef="#br0" timeOffset="43958.28">11038 8025 24879 0,'-9'12'1088'0,"5"-4"256"15,2-4-1088-15,0 2-256 0,4-4 0 0,0-2 0 0,2 2 176 0,2 4-32 16,-6-6 0-16,0 0 0 16,30 27-464-16,-20-16-112 0,0 0-16 0,-3 1 0 15,-1 1-816-15,-1-1-160 0,-3 1-48 0,-1 1 0 16,-1-1 336-16,-1 0 64 0,-1 4 16 0,-1-1 0 0,-1-1 2080 0,1 4 400 15,0-2 96-15,-1 3 16 0,2 0 416 0,0-1 96 16,1-1 0-16,-1 0 16 0,2 1-1040 0,2-3-192 16,0-3-64-16,0 0 0 0,3 0-640 0,-1-2-128 15,2 0 0-15,0-2 0 0,2-4 0 0,-8-5 0 16,0 0-160-16,0 0 160 0,0 0 0 0,59 9 0 16,-59-9 0-16,0 0 0 0,54-14 0 0,-54 14 0 15,0 0 192-15,64-31-64 0,-64 31-128 0,50-27 0 0,-50 27 0 16,52-37 0-16,-52 37 0 0,49-45 0 0,-25 20 0 0,-3 0 0 31,0-2-1312-31,-2 2-192 0</inkml:trace>
  <inkml:trace contextRef="#ctx0" brushRef="#br0" timeOffset="44597.86">11814 8421 8287 0,'3'4'736'0,"-1"0"-592"0,1-2-144 0,-1-1 0 16,-1 1 320-16,1 4 48 0,3 1 0 0,1 5 0 15,2 6-368-15,0 3 144 0,-1 0-144 0,-4 3 0 16,0-1 192-16,-2 3-64 0,-2 2 0 0,-1-1-128 16,-1 2 320-16,-3 5-64 0,-1 1 0 0,0 1 0 15,-1 3 416-15,-1 5 80 0,-1-1 16 0,0 1 0 0,0 2 160 16,-1-5 32-16,1 3 16 0,-2-1 0 16,2 1-336-16,-1 2-80 0,1 4-16 0,0 0 0 0,2-2 176 0,-1 3 48 15,2 0 0-15,-2 0 0 0,1-3 112 0,1-4 16 16,2-2 16-16,-1-3 0 0,3-3-176 0,0-2-32 15,2-2-16-15,1-4 0 0,3-4-432 0,-2-1-96 16,2-2-16-16,-1-4 0 16,3 0-592-16,-1-4-128 0,0-2-32 0,-1-1-11408 15</inkml:trace>
  <inkml:trace contextRef="#ctx0" brushRef="#br0" timeOffset="45832.52">14000 5703 10127 0,'-4'0'896'0,"1"0"-704"15,2 0-192-15,1 0 0 0,1 0 208 0,-1 2 16 0,-1-2 0 16,-1 3 0-16,1 2-224 0,0 1 0 0,1 4 0 0,1-1-160 16,1 2 544-16,3 1 96 0,-1 2 32 0,-4-14 0 15,14 27 528-15,-14-27 112 0,0 0 32 0,31 38 0 16,-31-38 192-16,0 0 32 0,39 29 16 0,-39-29 0 16,0 0-432-16,45 14-96 0,-45-14 0 0,0 0-16 15,0 0-176-15,53 1-48 0,-53-1 0 0,0 0 0 16,0 0-240-16,45-12-48 0,-45 12-16 0,0 0 0 15,32-22 880-15,-21 12 176 0,-11 10 48 0,21-18 0 16,-10 5-1968 0,-2 0-384-16,1-4-64 0,-2 1-32 0,-2-3 448 0,-3 2 96 0,-1-2 0 0,-3 3 16 15,-1 1-288-15,-2-2-64 0,-3 2-16 0,-2 2 0 16,0 2 576-16,-2 1 224 0,0 3-176 0,-2-1 176 16,1 6 0-16,0 0 192 0,1 2-16 0,-3 2 0 0,1 3 384 0,0 5 80 15,-1 1 0-15,1 1 16 0,0 3-288 0,1 3-64 16,1 4-16-16,0 1 0 0,1 3 16 0,-1 4 0 15,-1 6 0-15,0 0 0 0,1 1-16 0,-2 0 0 16,2-1 0-16,2 0 0 0,0-1 32 0,1 1 0 16,2 0 0-16,3-4 0 0,3-2 320 0,1-1 80 15,3-2 16-15,5-5 0 0,-9-22-320 0,26 36-64 16,-26-36-16-16,0 0 0 0,51 27-336 0,-51-27 0 16,0 0 0-16,56-4 0 0,-56 4-256 0,36-19 16 15,-36 19 16-15,38-32 0 0,-19 14-96 0,-1-4-32 16,0-2 0-16,-1 0 0 15,0-3-480-15,-1-3-80 0,1 2-32 0,-1-4 0 16,2 2-1664-16,0-4-336 0</inkml:trace>
  <inkml:trace contextRef="#ctx0" brushRef="#br0" timeOffset="46238.99">14575 5708 6447 0,'-5'9'576'0,"3"0"-576"0,2-6 0 0,0 0 0 15,1 2 784-15,0 0 48 0,0 8 16 0,0 7 0 16,2 4-48-16,-1 2-16 0,0 0 0 0,0-3 0 16,0 2 224-16,-1-2 32 0,-1 1 16 0,-1-2 0 15,-1 1 544-15,0 1 96 0,0-1 32 0,1 1 0 16,-1-2-368-16,-1-3-64 0,0 4-16 0,1-4 0 16,0-1-688-16,-1 0-144 0,0-2-16 0,1-2-16 0,-2-2-416 0,2 1-224 15,0-5 32-15,0-4 0 16,1-2-624-16,-1-2-112 0,2-2-32 0,0-1 0 15,0-5 272-15,2-2 48 0,0-2 16 0,1-3 0 0,2-1 384 0,0-5 80 16,3-1 16-16,0-3 0 0,1 0 144 0,1-5 0 16,1-1 0-16,1-2 0 0,2 2 0 0,-1-3 0 15,0-2 0-15,2 1-128 0,-4 0 128 0,1 6 0 16,1 3 0-16,-3 5 0 0,0 2 0 0,-2 5 0 16,0 4 0-16,-1 4 0 0,-7 6 0 0,0 0 176 15,0 0-176-15,0 0 192 0,0 0 656 0,50 9 144 16,-50-9 32-16,0 0 0 0,30 32-272 0,-30-32-48 15,19 37-16-15,-11-13 0 0,-2 1-368 0,-2 3-64 16,0 1 0-16,-4 4-16 0,-1-3 48 0,1 1 16 0,-2-3 0 0,0 1 0 31,1-3-624-31,1-3-112 0,2-3-16 0,1 0-8144 0,0-6-1632 16</inkml:trace>
  <inkml:trace contextRef="#ctx0" brushRef="#br0" timeOffset="46772.6">15278 5835 4031 0,'4'-10'0'0,"-2"4"176"0,1 0-48 0,-3 1-128 0,-1 2 0 0,-1 1 0 0,0 0 0 0,-2-6 0 16,-3 0 1920-16,-3-3 288 0,-4-2 48 0,-2 3 16 15,0 0-256-15,-2 6-48 0,1-2-16 0,-2 4 0 0,-1 2-160 0,2 0-48 16,0 0 0-16,1 3 0 0,1 3-656 0,2 0-144 15,1 4-32-15,-1 4 0 0,1 6-592 0,-1 3-128 16,0 1-32-16,-1 3 0 16,2 0-576-16,-3 4-112 0,3-3-32 0,1 2 0 15,2-3-80-15,2-2-32 0,3 0 0 0,3-2 0 0,3 1 272 0,4-5 48 16,0-1 16-16,-5-18 0 0,18 30 336 0,-18-30 0 16,0 0 0-16,40 22 0 0,-40-22 448 0,0 0 128 15,0 0 0-15,59-8 16 0,-59 8 64 0,32-24 16 16,-14 5 0-16,-1-2 0 0,2-4-160 0,1-2-16 15,-2 3-16-15,0-9 0 0,1 1-336 0,1-6-144 16,-1-3 128-16,1-2-128 0,0-4 0 0,3-3 0 16,0-4 128-16,2 0-128 0,0-2 0 0,1-2 0 15,1 2 0-15,-3 1 0 0,-1 0 0 0,-3 4 0 0,-2 1 0 16,-4 5 0-16,0 6-160 0,-6 2 160 0,0 6 0 0,-3 4-144 16,-1 4 144-16,-3 6 0 0,-1 2 0 0,-2 5 0 15,-1 2 0-15,-2 7 0 0,0 1 0 0,-2 3 0 16,-1 6 0-16,0 5 0 0,-1 5 0 0,-1 3 128 15,0 5-128-15,-2 5-256 0,1 5 64 0,-1 4 0 16,-1 5 192-16,0 5-160 0,1 7 160 0,-3 0-160 16,3 3 160-16,-3-2 0 0,2-1 0 0,1 1 0 15,2 0 0-15,3 0 0 0,3 0 0 0,1-6 0 16,4-4-640 0,3-7-80-16,2-5-32 0,1-3-11504 0</inkml:trace>
  <inkml:trace contextRef="#ctx0" brushRef="#br0" timeOffset="47455.92">14850 6412 25791 0,'-16'3'1152'0,"4"-1"224"0,5-2-1104 0,3-2-272 0,3 2 0 0,2-1 0 16,0-1 560-16,1 0 48 0,1-3 16 0,0 2 0 15,-3 3-800-15,0 0-144 0,0 0-48 0,0 0 0 16,0 0-1104 0,45-12-208-16,-45 12-48 0,0 0-16 0,0 0 576 0,48 4 112 0,-48-4 32 0,0 0 0 15,49 10 800-15,-49-10 224 0,0 0 0 0,57 13 0 16,-57-13 176-16,0 0 112 0,63 12 32 0,-63-12 0 0,47 13-160 15,-47-13-32-15,44 18 0 0,-44-18 0 0,42 26 240 0,-42-26 32 16,42 31 16-16,-42-31 0 0,42 44 400 0,-42-44 80 16,47 44 0-16,-24-18 16 0,2 1-32 0,-2 3-16 15,0-1 0-15,-1-4 0 0,0 1-368 0,1-1-80 16,-1-1-16-16,1 1 0 0,0-2-400 0,-23-23 0 16,48 45 0-16,-48-45 0 0,45 43-144 0,-22-21 144 15,-1 0-192-15,-22-22 192 0,45 43 0 0,-45-43 0 16,42 43 0-16,-22-20 0 0,0 2 0 0,-2-2 0 15,-1 1 144-15,-2-1-144 0,0 1 384 0,-2-1-16 16,0 0 0-16,-2 1 0 0,-1-2-368 0,-1 3 0 16,1 1 0-16,-2 0 0 0,-1 2 0 0,0 2-192 15,1-2 192-15,-2 4-192 0,-1-3-32 0,2 5-16 0,-1-2 0 16,0-2 0-16,1 3 240 0,-2-4 0 0,1 3 0 16,1-1 0-16,-1 0 0 0,0-1 0 0,-1-1 0 0,1-5 0 15,1 1 0-15,-1-2 0 0,2-3 0 0,0-2 0 16,1 3 0-16,0-5 0 0,0 2 0 0,-9-18-192 31,15 27-544-31,-15-27-96 0,16 21-32 0,-16-21-10400 0</inkml:trace>
  <inkml:trace contextRef="#ctx0" brushRef="#br0" timeOffset="48172.67">15893 7783 4607 0,'-13'5'400'0,"6"-3"-400"0,0-1 0 0,4-1 0 15,3 2 240-15,-2-2-48 0,1 0 0 0,0 0 0 16,-2 1-848-16,0-1-176 0,0 1-48 0,2-2 0 16,1 1 432-16,1-1 96 0,0-1 16 0,1 2 0 15,-2-1 640-15,1-1 128 0,-1 1 16 0,0-2 16 16,-1 2 928-16,-1-1 176 0,0 2 32 0,1 2 16 15,-1 1 304-15,0 0 48 0,0 1 16 0,1 2 0 0,1 0-560 0,0 2-96 16,0 1-32-16,3-2 0 0,-1 5-832 16,1-1-160-16,3 1-48 0,-1 0 0 0,-5-12-256 15,17 25 0-15,-17-25 0 0,18 24 0 0,-18-24 0 0,19 26 0 16,-19-26 0-16,20 29 0 0,-11-14-128 0,1-1 128 16,-1-1 0-16,0 1-144 0,-1 1 400 0,-2 0 96 15,0-1 16-15,1 1 0 0,-2 2 848 0,0-1 160 16,-1 0 32-16,1 3 16 0,-1-4-80 0,0 0 0 15,1 2-16-15,1-3 0 0,-1-1-496 0,1-2-80 16,-6-11-32-16,0 0 0 0,22 22-464 0,-22-22-80 16,0 0-32-16,0 0 0 0,0 0-144 0,0 0 0 15,45-17 0-15,-45 17-176 0,19-24 176 0,-19 24 128 16,22-36-128-16,-9 16 176 0,3-3 16 0,1-6 0 0,1 1 0 16,2-6 0-16,-3-1-192 0,1-3 0 0,1-1 0 15,-2 0 128 1,-1-1-832-16,-1 7-192 0,0-2-16 0,-3 3-9216 0,1 5-1840 0</inkml:trace>
  <inkml:trace contextRef="#ctx0" brushRef="#br0" timeOffset="48723.81">15702 8262 25791 0,'-3'2'2304'15,"1"0"-1856"-15,4 0-448 0,-1-1 0 16,1 0 912-16,0 0 96 0,1 3 16 0,-3-4 0 15,0 0-1024-15,0 0-160 0,50 14-48 0,-50-14-16 16,0 0-2912-16,68-8-592 0,-68 8-112 0,0 0-32 16</inkml:trace>
  <inkml:trace contextRef="#ctx0" brushRef="#br0" timeOffset="48831.05">16184 8310 2751 0,'7'13'256'0,"-7"-13"-256"16,11 13 0-16,-11-13 0 0,0 0 256 0,0 0 0 15,0 0 0-15,0 0 0 0</inkml:trace>
  <inkml:trace contextRef="#ctx0" brushRef="#br0" timeOffset="49065.83">16481 8328 7359 0,'-4'10'656'0,"2"-2"-528"0,1-5-128 0,2 2 0 16,0-3 1728-16,2-2 304 0,-1 1 64 0,-2-1 16 31,0 0-2112-31,0 0-656 0,0 0-16 0,0 0 0 0,50 9 496 0,-50-9 176 0,0 0 0 0,0 0 0 15,0 0-176-15,0 0 176 0,50-11-160 0</inkml:trace>
  <inkml:trace contextRef="#ctx0" brushRef="#br0" timeOffset="49255.6">16592 8778 37775 0,'-10'27'1664'0,"5"-10"368"0,1 0-1632 0,4-7-400 16,2-5 0-16,0-3 0 0,-2-2 288 0,0 0-32 16,19 24 0-16,-8-11 0 15,-11-13-2944-15,23 21-608 0,-23-21-112 0,0 0-32 0,0 0 2704 0,0 0 544 16,0 0 192-16,0 0-144 0</inkml:trace>
  <inkml:trace contextRef="#ctx0" brushRef="#br0" timeOffset="49581.9">16529 9258 6271 0,'-1'15'128'0,"0"-1"48"0,1-5 0 0,0-5 0 0,0-1-176 0,0 5 0 0,0 7 0 0,-2 8 0 16,2 6 1424-16,0-4 256 0,2-5 48 0,-1-4 16 16,0-7-1744-16,0-3-288 0,1-3-96 0,-2-3 0 31,1 0-944-31,-1-2-176 0,-1 1-32 0,0 0-16 0,0 0 1232 0,0 1 320 0,0 1 0 0,1 0 0 15,-1 2 0-15,1 0-144 0,1 4 144 0,1-4 0 16,0 5 0-16,1-3 0 0,2 5-128 0,1-2 128 0,-1-1 0 0,2 2 0 16,-7-9 0-16,14 15 0 15,-6-5-128-15,-1 2 128 0,-2 0 0 0,0-1 0 0,-2 1 0 0,-2 2-128 16,0-1 128-16,-2 1 0 0,0 1 0 16,-1 1-128-16,0-2 128 0,-2 1 0 0,1 2 1168 15,0-3 304-15,0-1 64 0,0 0 16 0,2-2 656 0,-1-3 128 16,2-2 32-16,-1 1 0 0,1-2-1792 0,-1 0-336 15,1-2-80-15,-2 0 32 0,2-1-336 0,-1-1-64 16,0 2-16-16,0-3-8272 16</inkml:trace>
  <inkml:trace contextRef="#ctx0" brushRef="#br0" timeOffset="49867.93">16172 9930 5519 0,'-18'3'496'0,"4"-1"-496"0,7-1 0 0,2 1 0 16,2-1 832-16,-6 0 64 0,-8 2 0 0,-9 4 16 15,-6 1-720-15,-1-2-192 0,4 4 0 0,5-2 0 16,5-2-624-16,4 0-144 0,2-1-48 0,2-4 0 16,1-1 816-16,0 0 0 0,-1-2 144 0,-1-3-16 15</inkml:trace>
  <inkml:trace contextRef="#ctx0" brushRef="#br0" timeOffset="49973.84">15624 9902 2751 0,'-15'9'256'0,"5"-4"-256"15,2 3 0-15,3-5 0 0,3 1 2400 0,0-1 432 16,1 1 96-16,0 0-5520 16,-1 6-1104-16</inkml:trace>
  <inkml:trace contextRef="#ctx0" brushRef="#br0" timeOffset="54205.15">11672 4763 12895 0,'-2'2'1152'0,"0"0"-928"16,2 0-224-16,0-1 0 0,1-1 752 0,-1 2 96 15,-1 1 32-15,-1-1 0 0,1 5-432 0,-1-3-96 16,-1 3-16-16,-2-3 0 0,2-1-336 0,-3 1 0 15,0 0 0-15,-2-2 0 0,0-1 304 0,0 0 144 16,2-1 16-16,-2-1 16 0,2 0 144 0,-2-1 16 16,2-2 16-16,-2-1 0 0,0 1-400 0,-1-2-64 15,0 1-32-15,-2 1 0 0,0-2-160 0,-1 2 0 16,-3-1 144-16,1 4-144 0,-2 0 0 0,-2 2 0 16,-1 3 0-16,0 1-128 0,-2-1 128 0,2 5 0 0,-1 2 0 0,2 0 0 15,4 0 0-15,-1 0-160 16,3 2 160-16,2-1 0 0,2 1-160 0,0 1 160 0,4 0-128 0,0 4 128 15,2-2-320-15,-1 3 0 0,2 0 16 0,-2 4 0 16,2 0 304-16,-1 0-128 0,1 2 128 0,0-2 0 16,1 1 352-16,1-3 176 0,2-3 48 0,2-2 0 15,2-1 320-15,-7-15 80 0,0 0 16 0,34 28 0 16,-34-28-288-16,0 0-64 0,0 0-16 0,66-1 0 16,-66 1-320-16,0 0-64 0,52-24-16 0,-36 12 0 15,-1-2-224-15,0-1 0 0,0-2 0 0,-3 0 0 16,0-2-128-16,0-3-32 0,0 1 0 0,-1-1 0 15,0 0-48-15,-1-2-16 0,-1 2 0 0,1-3 0 0,-2 2-96 16,1-1 0-16,0 1-16 0,-2 1 0 0,2 2-48 0,0-1-16 16,-2 7 0-16,0 1 0 15,-1 3-48-15,-1 2 0 0,-2 5 0 0,0 3 0 0,0 0 448 0,-2 6 0 16,0 1 0-16,0 2 0 0,-1 3 512 0,0 2 176 16,0 4 32-16,-1 1 16 0,2 1-32 0,0 2-16 15,2 2 0-15,0 1 0 0,0-2-496 0,0 2-192 16,2 0 176-16,-2 1-176 0,1-3 0 0,0 0 0 15,2-5 0-15,1-3 0 16,-7-15-832-16,0 0-176 0,34 30-16 0,-34-30-10512 0</inkml:trace>
  <inkml:trace contextRef="#ctx0" brushRef="#br0" timeOffset="54705.56">12143 4637 23039 0,'-4'6'2048'0,"0"0"-1648"0,3-3-400 0,2-2 0 16,0 0 1376-16,0 2 192 0,-1 4 32 0,0 6 16 16,0 1-1376-16,0 6-240 0,-1-1-128 0,-1 4 128 15,-1 0-1312-15,-2 0-144 0,1 2-16 0,-2-2-16 16,1 2 512-16,-2 0 96 0,2-2 32 0,1 0 0 15,0-1 576-15,0-6 112 0,1 4 32 0,1-4 0 16,0-3 128-16,1 0 0 0,0-2 160 0,1-2-160 0,0-4 0 0,-1 1 0 16,1-3 0-16,0-2 0 0,0 1 0 0,1-4 0 15,0 1-176-15,0-1 176 0,3-5-272 0,-1 2 64 16,3-5 16-16,0-2 0 0,2-3 192 0,0-3 0 16,1 1 0-16,1-3 0 0,0 2 0 0,0-4 0 15,2-2 0-15,0-2 0 0,-1-1 0 0,0-2 0 16,1-1 0-16,-2-1 0 0,0-3 0 0,-1 5 0 15,0 2 128-15,0 0-128 0,-1 4 144 0,1 2-16 16,-1 2-128-16,-1 6 192 0,0 3 288 0,0 4 48 16,0 3 16-16,-2-1 0 0,-5 4 160 0,0 0 16 15,0 0 16-15,0 0 0 0,0 0 96 0,44 23 0 16,-44-23 16-16,14 23 0 0,-7-8-320 0,0 4-64 16,-3-2-16-16,-1 5 0 0,0 0-320 0,-2 0-128 15,0 1 0-15,0 0 144 0,0-1-144 0,0 2 0 0,0-2 0 16,1-1 0-16,0-3 0 0,1-1-224 0,1-1 48 0,2-5 16 31,1-2-1424-31,-1-4-272 0</inkml:trace>
  <inkml:trace contextRef="#ctx0" brushRef="#br0" timeOffset="55080.75">12711 4703 21183 0,'-7'11'1888'0,"4"-6"-1504"16,2 2-384-16,2-6 0 0,0 1 1744 0,0 5 288 15,0 4 48-15,-1 6 16 0,3 5-1056 0,-1 3-208 16,0-2-32-16,1-1-16 0,0 1-784 0,-2-3-144 16,0 1-48-16,-1-1 0 15,0-2-176-15,-1 1-32 0,0-3-16 0,-2 1 0 0,1-2 416 0,-1-2-160 16,1 1 160-16,-2-4 0 0,2-4 0 0,-1 2-128 15,0-4 128-15,1-1 0 0,0-3 0 0,0-2 0 16,-1 1 128-16,0-3-128 0,1-1 432 0,1-4-16 16,1-4 0-16,0-3 0 15,3-2-768-15,0-4-160 0,3-3-16 0,1-3-16 16,2-4 96-16,1-1 0 0,1 3 16 0,1-3 0 0,2-3 432 0,-1 1-160 16,-1 1 160-16,3 1 0 0,1 1 0 0,0 0 0 15,1 3 0-15,0 2 0 0,-2 5-128 0,0 0 128 0,-1 8 0 0,0 1 0 16,-1 0-192-16,-1 1 64 0,2 0 128 15,-14 12-208-15,29-24 80 0,-29 24 128 0,36-29-208 0,-36 29-11584 16</inkml:trace>
  <inkml:trace contextRef="#ctx0" brushRef="#br0" timeOffset="56365.67">14528 4416 8287 0,'-11'4'736'0,"1"-2"-592"16,4-1-144-16,5-1 0 16,-1 0 656-16,-4 0 112 0,-4 1 0 0,-7 1 16 0,-4-2-208 0,0 0-64 15,1-2 0-15,2-2 0 0,2 0-384 0,2-1-128 16,-1-3 0-16,2 4 0 0,1-4 288 0,-1 4-48 15,1-3-16-15,-1 3 0 0,0 2 128 0,-1 2 32 16,1 2 0-16,-1 1 0 0,1 5 0 0,-1 0 16 16,1 1 0-16,1 4 0 0,-1 2 304 0,3 0 48 15,3 0 16-15,0 3 0 0,2-1 0 0,3-1 0 16,2 0 0-16,2 1 0 0,3-1-512 0,0 2-80 16,2-3-32-16,0 1 0 0,2-1-144 0,0-1 0 15,-9-14-160-15,0 0 160 0,34 33 0 0,-34-33 0 16,0 0-128-16,0 0 128 0,62 17 0 0,-62-17-144 15,0 0 144-15,53-10-128 0,-53 10-64 0,0 0 0 0,50-25 0 0,-50 25 0 16,31-22 192-16,-31 22-160 0,29-27 160 0,-15 14-160 16,1-3 160-16,-2 0 0 0,3 1 0 0,-4-3-128 15,0 0-16-15,-1 1 0 0,-3-2 0 0,-1-2 0 32,-2 6-528-32,0-1-96 0,-1 3-32 0,1 1 0 15,-2 3 240-15,-1 0 48 0,1 4 16 0,-2 2 0 0,-1 1 496 0,-1 5 0 0,1 1 0 0,-3 3 0 16,0 1 288-16,0 5 48 0,-2 4 16 0,0 1 0 15,-2 4 416-15,1 3 64 0,0-1 32 0,1 0 0 16,2-3-224-16,2-3-64 0,2-1 0 0,2-4 0 16,4-3-848-16,-7-10-176 15,0 0-48-15,0 0-8992 0</inkml:trace>
  <inkml:trace contextRef="#ctx0" brushRef="#br0" timeOffset="56773.83">14800 4270 5519 0,'-3'9'496'0,"-1"-1"-496"16,3-2 0-16,0-4 0 0,1 4 2016 0,-1-1 304 16,-1 9 64-16,-3 7 16 0,0 6-288 0,-2 3-64 15,2-1-16-15,-2 1 0 0,0-3-1488 0,2-2-288 16,-3-1-64-16,1-1-16 0,-1-1-176 0,0-1 0 15,2 0 0-15,-1 0 0 0,1-5 224 0,2 1 160 0,0-2 48 0,0-3 0 16,1 1-144-16,1-5-32 0,-1 0 0 0,2-1 0 16,-1-4-256-16,1 2 0 0,0-4 0 0,0-1 0 31,0-1-608-31,1-4-32 0,0 1 0 0,0-5 0 16,1-1 176-16,0-2 16 0,1-2 16 0,1-3 0 0,2-3 432 0,0-1 144 0,3 1 0 0,0-4 0 15,0-3 96-15,1-1 16 0,2-1 0 0,-1-4 0 16,1-1-256-16,1-3 0 0,2 1 0 0,0 1 0 15,2 4 0-15,-3 5 0 0,2 7 0 0,-15 19 0 16,27-26 0-16,-27 26 0 0,0 0 0 0,0 0 0 16,0 0 288-16,0 0 16 0,53 3 0 0,-53-3 0 15,0 0 528-15,0 0 96 0,29 26 32 0,-29-26 0 16,0 0-960-16,0 0 0 0,0 0 0 0,50 24-7792 16,-50-24-1504-16</inkml:trace>
  <inkml:trace contextRef="#ctx0" brushRef="#br0" timeOffset="57147.75">15153 4244 14223 0,'1'2'1264'0,"-1"4"-1008"16,0-3-256-16,0-1 0 0,0 0 0 0,0 3 0 15,0 1 0-15,0 7-128 0,0 3 2208 0,-1 2 448 16,1 4 96-16,-1-5 0 0,-2 5-368 0,1-3-80 15,0-2 0-15,-1 2 0 0,-1-1-1072 0,0 2-208 16,0-3-32-16,0 2 0 0,-2-3-864 0,2-1 0 16,-2 2 0-16,1-4-128 0,-1 1-128 0,1-3-32 0,-2 0 0 0,0-4 16 15,1 1-32-15,-2-3 0 0,0-1 0 0,0-4 16 16,0 0-96-16,2-2 0 0,-1-3-16 0,0 0 0 16,2-2 48-16,0-3 16 0,2-3 0 0,-1-1 16 31,3-2-352-31,0-4-64 0,1 2-16 0,1-5 0 15,0-2 80-15,2-2 16 0,1-2 0 0,2 3 16 0,2-2 320 0,2-2 64 0,0 2 0 0,1-1 32 16,3 1-16-16,1 3 0 0,0 2 0 0,0 0 0 16,1 8 112-16,-4 0 128 0,0 4-208 0,-2 2 208 15,-10 9-576-15,0 0 0 0,0 0-16 0,0 0 0 16,0 0 80-16,49-9 32 0,-49 9 0 16,0 0 0-16,0 0-240 0,0 0-48 0,0 0-16 0,56 15-6576 15</inkml:trace>
  <inkml:trace contextRef="#ctx0" brushRef="#br0" timeOffset="57406.64">15712 3975 20271 0,'-8'14'1792'0,"4"-3"-1424"15,1-1-368-15,2-3 0 0,4 1 1216 0,-1-4 192 16,0 5 16-16,1 5 16 0,2 10-1280 0,0 8-160 16,0 2-224-16,-2 2 48 15,-2 1-992-15,-2-2-208 0,-1 2-32 0,-3-1-16 0,2 1 1040 0,-1-2 224 0,0-1 160 0,1-1-208 16,0-1 640-16,0-4 128 0,1-4 16 0,0 1 16 16,2-4-384-16,-1-2-80 0,1 0 0 0,1-4-6560 15,-1 1-1312-15</inkml:trace>
  <inkml:trace contextRef="#ctx0" brushRef="#br0" timeOffset="57640.59">15503 4257 21183 0,'-4'3'1888'0,"2"1"-1504"16,2-3-384-16,3-1 0 0,0 1 2112 0,3-1 368 15,2 1 64-15,-8-1 16 0,0 0-1280 0,55 1-256 16,-55-1-64-16,58-9 0 0,-58 9-816 0,61-13-144 16,-61 13 0-16,60-17 0 15,-60 17-704-15,52-21 0 0,-52 21-16 0,47-23 0 16,-47 23-752-16,37-25-160 0,-37 25-32 0,31-27 0 16,-16 13-544-16,-2-2-112 0</inkml:trace>
  <inkml:trace contextRef="#ctx0" brushRef="#br0" timeOffset="58097.71">16132 3951 24879 0,'1'3'1088'0,"1"-2"256"0,0 0-1088 0,3 0-256 0,-1-1 0 0,-4 0 0 15,0 0 1440-15,0 0 224 0,0 0 64 0,68 5 0 16,-68-5-704-16,55 5-144 0,-55-5-32 0,0 0 0 15,61 7-848-15,-61-7-160 0,0 0-32 0,0 0-16 32,0 0-368-32,0 0-80 0,0 0-16 0,0 0 0 0,0 0 480 0,0 0 192 0,0 0-128 0,0 0 128 15,0 0 288-15,0 0 144 0,27 31 16 0,-34-24 16 16,-1-1-224-16,1 3-48 0,-1 0-16 0,0 0 0 16,0-1-176-16,0 2-176 0,2-1 48 0,0-1 0 15,1 1-272-15,-1-1-48 0,3 1-16 0,-1-2 0 0,3 3 240 0,1-2 48 16,0-1 16-16,1 2 0 0,1-2 160 0,-2-7 0 15,0 0 0-15,0 0 0 0,22 31 144 0,-22-31 16 16,0 0 0-16,0 0 0 0,30 27-32 0,-30-27 0 16,0 0 0-16,0 0 0 0,0 0 80 0,51 31 16 15,-51-31 0-15,0 0 0 0,0 0-32 0,0 0-16 16,58 20 0-16,-58-20 0 0,0 0 272 0,0 0 48 16,0 0 16-16,0 0 0 0,0 0-288 0,0 0-48 15,0 0-16-15,0 0 0 0,20 32 224 0,-32-23 32 16,-3 0 16-16,-2 2 0 0,-3 1-32 0,-3 4 0 15,-2 1 0-15,-2 4 0 0,-2 0-32 0,1 0-16 16,3-1 0-16,4-1 0 0,5-4-576 0,6-5-112 16</inkml:trace>
  <inkml:trace contextRef="#ctx0" brushRef="#br0" timeOffset="69524.92">10834 8489 11663 0,'0'0'1024'0</inkml:trace>
  <inkml:trace contextRef="#ctx0" brushRef="#br0" timeOffset="70865.73">10806 8512 1839 0,'0'0'160'0,"-7"5"-160"15,7-5 0-15,0 0 0 0,0 0 352 0,0 0 32 16,-7 8 16-16,7-8 0 0,-11 6-400 0,11-6-224 16,-8 8 32-16,8-8 0 15,-7 2-224-15,7-2-32 0,0 0-16 0,0 0 0 0,-8 5 784 0,8-5 144 0,0 0 48 16,0 0 0-16,0 0 176 0,0 0 32 0,0 0 16 16,0 0 0-16,0 0-608 0,0 0-128 0,16-18 0 0,-16 18 0 15,0 0 0-15,0 0 0 0,19-13 0 0,-19 13 0 16,0 0 480-16,0 0 48 0,0 0 16 0,0 0 0 15,25-17 32-15,-25 17 0 0,0 0 0 0,0 0 0 16,0 0-80-16,0 0-16 0,0 0 0 0,0 0 0 16,18-16-32-16,-18 16 0 0,0 0 0 0,0 0 0 15,-5-1 448-15,5 1 64 0,-5 0 32 0,1 1 0 16,4-1-224-16,-8 4-64 0,8-4 0 0,-9 2 0 16,4-2-336-16,5 0-80 0,-10 2-16 0,5-1 0 15,-2-1-48-15,2 0-16 0,-2 0 0 0,0 0 0 16,0 0 96-16,0 0 16 0,-1 0 0 0,-1 0 0 15,2-1 32-15,-1 0 16 0,1 0 0 0,-1-1 0 0,0-1-144 0,-1 1-32 16,0 1 0-16,0-1 0 0,-1 0 80 0,1-3 16 16,-1 3 0-16,-1 0 0 0,1-2-48 0,-1 0-16 15,-1 0 0-15,-2 0 0 0,1-2-224 0,-1 3 0 16,0-1 0-16,-2-2 0 0,2 4 0 0,-2-2-160 16,0 1 32-16,1 0 0 0,-1 2 0 0,-1-3 0 15,2 2 0-15,-2 0 0 0,2 0 128 0,-2 0-128 16,1 1 128-16,-2 0-128 0,2 0 128 0,-2 1 0 15,1 0 0-15,-1 0 0 0,0 0 128 0,0 0 0 16,2 0 0-16,-2 0 0 0,0 0 160 0,-1 0 32 16,1 0 16-16,-3 1 0 0,1-1-64 0,-1 1-16 15,-1 0 0-15,0 1 0 0,1 0-256 0,-1 1 0 16,-3-1-128-16,3 2 128 0,-1-3-320 0,2 1 16 0,0 0 16 16,2-2 0-16,0 0-64 0,1-3-16 0,0 2 0 0,0 0 0 31,-1-1-176-31,-1-2-32 0,-1 0-16 0,-1 1 0 0,-2 1 160 0,0 0 48 0,-1 0 0 0,1 0 0 15,-1 0 576-15,3 1 128 0,1 1 32 0,1 0 0 16,-2 0-64-16,2 0-16 0,0 0 0 0,0 1 0 16,-1-1-272-16,1 2 0 0,-1 1 0 0,-1-1 0 15,2 1-256-15,0-1 64 0,0 2 0 0,0-1 0 16,1 0 0-16,0-2 0 0,1 1 0 0,2 1 0 16,0-2 192-16,-1 2 0 0,3-2 0 0,-1 0 0 15,3-1 0-15,-1 0-144 0,0 1 144 0,1 0 0 16,1 0 0-16,1 0 0 0,1 2 0 0,0-3 0 15,1 0 0-15,0 0 192 0,2 1-64 0,0-1 0 0,3 0 32 0,-2 0 16 16,5 0 0-16,-5 0 0 0,5 0-176 0,0 0-144 16,-6 1 144-16,6-1-208 15,0 0-336-15,0 0-64 0,-7 5-16 0,7-5 0 0,0 0 176 0,-5 9 48 16,5-9 0-16,0 0 0 0,0 0 400 0,-6 15 0 16,6-15 0-16,0 0 0 0,0 0 256 0,-2 20 64 15,2-20 32-15,0 0 0 0,0 0 64 0,-2 25 16 16,2-25 0-16,0 0 0 0,-4 21-160 0,4-21-16 15,0 0-16-15,-5 24 0 0,5-24-16 0,0 0 0 16,-4 26 0-16,4-26 0 0,0 0-32 0,2 27-16 16,-2-27 0-16,0 0 0 0,6 32-176 0,-6-32 0 15,0 0 0-15,11 31 0 0,-11-31 0 0,0 0 0 0,16 39 0 0,-16-39 0 16,9 29 0-16,-9-29 0 16,7 35 0-16,-7-35 0 0,5 39 224 0,-5-39 112 0,2 44 32 0,1-23 0 15,-2 2 208-15,-1 0 64 0,1 0 0 16,-1 0 0-16,1 2-384 0,0 1-64 0,1-1 0 0,0 2-16 15,-1 0-176-15,-1 0 0 0,0 1 0 0,-1 1-176 16,-1 0 176-16,0 2 0 0,-1 0 0 0,-2 1 0 16,1 0 0-16,-3-1 128 0,2 2-128 0,-4-1 0 15,0-1 320-15,-1 2 0 0,0 0 0 0,0-2 0 16,0 4-16-16,1-4-16 0,1-1 0 0,2 1 0 16,1-3-160-16,2-1-128 0,1 1 192 0,1-4-192 15,2 0 0-15,-1-4 0 0,0-20 0 0,1 41 0 16,-1-41 0-16,3 35-320 0,-3-35 32 0,5 30 16 15,-5-30-16-15,0 0 0 0,15 38 0 0,-15-38 0 16,0 0 48-16,18 37 16 0,-18-37 0 0,0 0 0 16,20 32-224-16,-20-32-32 0,0 0-16 0,21 30 0 15,-21-30-64-15,0 0-16 0,22 30 0 0,-22-30 0 16,0 0-128-16,0 0-16 0,31 28-16 0,-31-28 0 16,0 0-288-16,0 0-48 0,46 21-16 0,-46-21 0 15,0 0 480-15,47 4 96 0,-47-4 0 0,42-1 16 0,-42 1 304 0,50-4 192 16,-50 4-208-16,55-5 80 0,-55 5-64 0,56-5-16 15,-56 5 0-15,59-4 0 0,-59 4-112 0,62-7-32 16,-62 7 0-16,64-4 0 16,-64 4-160-16,75-5-48 0,-35 3 0 0,0 1 0 0,1 1 416 0,-2 0 144 15,-1 0 0-15,0 0-144 0,-38 0 272 0,78 0 64 16,-36 1 16-16,1-2 0 0,2 1 400 0,2 0 80 16,1 1 16-16,-1-1 0 0,-1 2-224 0,-2 2-32 0,1-4-16 15,1-2 0-15,3 0-240 0,4 0-32 0,3 0-16 0,-1-1 0 16,0 2-144-16,-2 0 0 0,-1 1 0 0,-1-1 128 15,0-1-128-15,4 0 160 0,6-1-160 0,-2 0 160 16,-2-1-16-16,1 0 0 0,3 2 0 0,2-5 0 16,6 0-304-16,6-2-64 0,6-1-16 0,-3-2-7104 15</inkml:trace>
  <inkml:trace contextRef="#ctx0" brushRef="#br0" timeOffset="73331.69">15721 8280 11055 0,'-16'0'976'0,"5"-2"-784"0,2 2-192 0,4-1 0 16,5 1 2096-16,0 0 368 0,0 0 80 0,-6-3 16 15,6 3-2000-15,-8-6-400 0,8 6-160 0,-7-7 128 16,7 7-128-16,0 0 0 0,0 0 0 0,0 0 0 16,0 0 448-16,0 0 224 0,0 0 32 0,0 0 16 15,0 0-48-15,0 0-16 0,44-10 0 0,-44 10 0 0,0 0-208 0,40-2-32 16,-40 2-16-16,0 0 0 0,59-7-400 0,-59 7 0 16,46-4 0-16,-46 4 0 0,49-2 0 0,-49 2 0 15,50-4 0-15,-50 4 0 0,54-2 0 0,-54 2 0 16,59 0 0-16,-59 0 0 0,67 0-128 0,-67 0 128 15,78 2 0-15,-35-1 0 0,2 1 0 0,1-1 0 16,-2-1-144-16,0 1 144 0,3 0 0 0,1-1 0 16,2 0-128-16,2 0 128 0,3 1 0 0,-2 0-160 15,-1 0 160-15,-3 3-128 0,1-1 128 0,-4-1 0 16,0 1-144-16,1 2 144 0,1-3 0 0,0 0 0 16,2 1 0-16,-3 2 0 0,-6-3 0 0,2 1 0 15,0 0 0-15,1-1 128 0,-1-1-128 0,2-1 0 16,2 1 0-16,1-2 0 0,-1 1 0 0,-3 0-144 0,0 1 144 15,-2 1 0-15,-3-2 0 0,-1 1-128 0,-38-1 128 0,73 0 0 16,-36-1 0-16,1-1 0 0,-2 2 0 0,-36 0 0 16,69 3 0-16,-69-3-128 0,61 4 128 0,-61-4 0 15,57 8 0-15,-57-8 0 0,55 4 0 0,-55-4 0 16,50 5-432-16,-50-5 32 0,45 2 0 0,-45-2 0 31,0 0-1120-31,52 6-208 0,-52-6-64 0,0 0 0 16,0 0 304-16,36 20 48 0,-36-20 16 0,0 0 0 0,0 0 1232 0,1 32 192 0,-1-32 176 0,-9 26-48 15,2-11 960-15,0 3 192 0,0 0 48 0,-1 1 0 16,-1 0-176-16,-2 2-16 0,1 1-16 0,0 0 0 16,-2 2-512-16,2 1-96 0,0 2-32 0,0 0 0 15,2 0-160-15,0 2-16 0,1 0-16 0,-1 3 0 16,0-2 32-16,0 2 0 0,1 2 0 0,-2-4 0 0,2 1-320 16,-1-3-272-16,0-1 48 0,1 2 16 0,1-2 208 0,-1-1 0 15,2 3 192-15,0-1-192 0,1-2 0 16,0 0 0-16,3 0-240 0,-2 2 80 0,1 0 592 0,-1 0 112 15,1 3 32-15,1-3 0 0,1 0-576 0,-1-3 0 16,2-4 0-16,-1-21-192 0,2 42 384 0,-2-42 96 16,5 39 16-16,-5-39 0 15,4 33-1344-15,-4-33-272 0,4 25-48 0,-4-25-16 0,3 25 1184 0,-3-25 192 16,0 0 0-16,6 32 192 0,-6-32-192 0,4 24 0 16,-4-24 0-16,0 0 0 0,9 30 0 0,-9-30 0 15,0 0 176-15,0 0-176 0,14 24 0 0,-14-24 0 16,0 0-208-16,0 0 64 15,0 0-448-15,0 0-96 0,0 0-16 0,0 0 0 16,0 0 96-16,0 0 16 0,0 0 0 0,0 0 0 0,0 22 784 0,0-22 144 0,-22 2 48 0,8 0 0 16,-3 0 0-16,-2 2 0 0,-2-2 0 0,-4 0 0 31,1-1-1232-31,-5 0-240 0,-3 3-64 0,-2-2 0 16,-4 0 128-16,1 0 0 0,0 2 16 0,-1 0 0 0,1 1 656 0,-3-2 128 0,-1 5 32 0,-3-1 0 15,0-2 672-15,-5 4 144 0,0-3 16 0,-3 0 16 16,1-1-144-16,-2 0-16 0,3 1-16 0,-2 1 0 15,-2-1-624-15,-3 2-128 0,-3-3-32 0,0 1 0 16,2-2-160 0,0 2-48-16,-1 0 0 0,-3 4 0 0,0 0 800 0,-3-3 160 0,-2 2 16 0,-1-2 16 15,1 2 720-15,1 5 144 0,5-2 16 0,-4 1 16 16,-2 0 256-16,1-1 48 0,3-2 16 0,3-1 0 0,5 1-384 0,1-2-80 16,2-3-16-16,0 3 0 0,1-3-912 0,2 0-304 15,2 0 160-15,3-3-160 16,5 0-432-16,1-2-160 0,5-2-48 0,-1-3 0 15,4 0-384-15,1 0-64 0,1-2-32 0,3 1-6688 16,0-3-1344-16</inkml:trace>
  <inkml:trace contextRef="#ctx0" brushRef="#br0" timeOffset="80781.06">11391 11568 11055 0,'0'0'976'0,"-6"-1"-784"0,4 1-192 0,1-1 0 15,1 1 1424-15,-1-1 240 0,1 1 64 0,-1-1 0 16,0-3-1344-16,-1 2-256 0,0 0-128 0,0-3 128 31,-1 1-480-31,-1 2-96 0,1-1-32 0,-2 0 0 0,2 0 480 0,-1 0 0 0,-2 2 0 0,-1-1 160 16,1 0 320-16,-1 1 64 0,-1 0 16 0,-2-2 0 16,0 3 160-16,-1-1 48 0,1 1 0 0,-2 1 0 15,2 2 128-15,-4-1 16 0,2 0 16 0,-2 0 0 16,2 2-352-16,-1 0-64 0,1-1 0 0,-2 1-16 15,2 2-272-15,0-1-48 0,0 3-16 0,0-2 0 0,1 4-160 0,1 1 0 16,1-3 0-16,0 1 0 0,9-9-208 0,-12 17-32 16,12-17 0-16,0 0 0 0,0 0 80 0,0 0 16 15,5 34 0-15,-5-34 0 16,0 0-240-16,0 0-32 0,0 0-16 0,45 29 0 0,-45-29 304 0,0 0 128 16,0 0-128-16,42 30 128 0,-42-30 160 0,0 0 112 15,36 28 32-15,-36-28 0 0,0 0 256 0,36 25 48 16,-36-25 16-16,0 0 0 0,0 0-128 0,42 30-32 15,-42-30 0-15,0 0 0 0,0 0-144 0,0 0-16 16,33 36-16-16,-33-36 0 0,0 0-288 0,0 0 128 16,-3 27-128-16,-2-21 0 0,-2 0 128 0,0 0-128 15,0 3 0-15,-3-3 0 0,0 0 176 0,-3-2-176 0,1 3 160 0,-3-2-160 16,2 0 144-16,-1 0-144 0,-2 1 128 0,1-1-128 31,1-1-608-31,1 3-208 0,1-4-32 0,2 2-11696 0</inkml:trace>
  <inkml:trace contextRef="#ctx0" brushRef="#br0" timeOffset="81221.73">11644 11662 11055 0,'0'0'976'0,"-4"-6"-784"16,4 6-192-16,0 0 0 0,0 0 960 0,-5-1 128 15,5 1 48-15,-9-1 0 16,0 2-1888-16,-2 4-368 0,-1 0-80 0,-1 5-16 16,0 2-704-16,0 0-128 0,2 1-48 0,0 0 0 0,2 1 1584 0,0 0 304 15,2 2 64-15,7-16 16 0,-10 29 1232 0,10-29 256 16,-7 31 48-16,7-31 16 0,-1 33 672 0,1-33 128 15,2 32 16-15,-2-32 16 0,0 0 176 0,15 39 48 16,-15-39 0-16,0 0 0 0,0 0-944 0,41 32-192 16,-41-32-48-16,0 0 0 0,44 1-896 0,-44-1-176 15,33-11-32-15,-33 11-16 0,33-18-336 0,-18 7-64 0,0-3-16 16,-2-2 0-16,0 2 240 0,-3-2 0 0,3-3 0 16,-2 2 0-16,-2-3 0 0,-2 3 0 0,-3 0 0 0,-2 1 0 15,-2 0 0-15,-1 0 0 0,-2 2-144 0,-3 1 144 31,1 2-512-31,-1-2 0 0,-1 3-16 0,1 1 0 16,-1 2-624-16,0-1-112 0,2 3-16 0,-1-1-16 16,1 2-32-16,0 3 0 0,1 0 0 0,1 0-7408 0</inkml:trace>
  <inkml:trace contextRef="#ctx0" brushRef="#br0" timeOffset="81705.16">11980 11556 9215 0,'0'0'816'0,"0"0"-656"15,0 0-160-15,0 0 0 0,0 0 944 0,0 0 144 16,0 0 48-16,-4 30 0 0,4-30-896 0,-4 30-240 15,4-30 0-15,-3 36 0 16,3-36-256-16,-5 37-128 0,5-37-16 0,-3 36-16 0,3-36 576 0,-2 39 112 16,2-39 32-16,-2 41 0 0,2-41 832 0,0 38 160 15,0-38 48-15,-1 35 0 0,1-35 320 0,1 31 80 16,-1-31 16-16,0 0 0 0,3 43-560 0,-3-43-112 16,0 0-32-16,0 0 0 0,0 0-672 0,0 0-144 0,0 0-32 0,0 0 0 31,0 0-640-31,0 0-128 0,0 0-16 0,0 0-16 15,0 0 16-15,0 0 0 0,21-10 0 0,-19-4 0 16,2 0 112-16,-2-3 16 0,0 2 16 0,0-3 0 0,1 0 112 0,0-3 32 0,0 3 0 0,1-2 0 16,-1 1 288-16,2-1 128 0,0-3-128 0,0 1 192 15,1 0 192-15,1-1 16 0,1-2 16 0,1 2 0 16,1 1-224-16,0 2-32 0,1 7-16 0,-2 0 0 16,1 3-144-16,-10 10 0 0,14-10-160 0,-14 10 160 15,0 0-480-15,0 0 0 0,0 0 0 16,0 0 0-16,0 0 160 0,0 0 16 0,0 0 16 0,0 0 0 15,41 17-128-15,-41-17-32 0,0 0 0 0,0 0-8544 16</inkml:trace>
  <inkml:trace contextRef="#ctx0" brushRef="#br0" timeOffset="82222.62">12529 11064 15663 0,'-1'-12'1392'0,"1"6"-1120"0,0-2-272 0,0 5 0 16,0 3 1120-16,0 0 160 0,4-7 48 0,-4 7 0 0,8-6-1136 0,-2 1-192 16,-6 5 0-16,0 0-192 15,0 0-448-15,0 0-64 0,0 0-32 0,0 0 0 0,15 44 736 0,-15-44 0 16,-5 32 192-16,5-32-32 0,-9 34 752 0,9-34 160 16,-11 41 16-16,11-41 16 0,-10 51 352 0,4-25 64 15,6-26 16-15,-12 57 0 0,6-23-240 0,1 0-32 16,-1 2-16-16,2 0 0 0,-2 2-336 0,1-2-64 15,0-2-16-15,0-2 0 0,0 3-480 0,1 0-96 16,1-2-32-16,3-33 0 16,-4 58-736-16,4-58-128 0,0 53-48 0,0-53-9488 15,2 45-1920-15</inkml:trace>
  <inkml:trace contextRef="#ctx0" brushRef="#br0" timeOffset="82489.42">12179 11357 23039 0,'0'0'2048'0,"0"0"-1648"0,0 0-400 0,0 0 0 15,0 0 2288-15,0 0 368 0,39 13 80 0,-39-13 16 16,58 13-1968-16,-16-3-384 0,2 0-80 0,-2 1 0 16,1 1-1504-16,-2 1-288 0,-1 2-64 0,2 2-12048 15</inkml:trace>
  <inkml:trace contextRef="#ctx0" brushRef="#br0" timeOffset="88190.79">9710 11625 11967 0,'-5'3'1072'0,"0"-2"-864"0,2 2-208 0,2-3 0 16,1 0 1728-16,0 0 288 0,0 0 64 0,0 0 16 0,0 0-832 0,0 0-176 15,0 0-16-15,13-17-16 0,-13 17-864 0,0 0-192 16,0 0 0-16,12-16 0 0,-12 16-320 0,0-5-32 16,0 5 0-16,-2-1 0 0,-1 1 192 0,-2 0 160 15,0 1-208-15,-3 0 80 0,1 2 576 0,-2 0 128 16,-2 1 32-16,0-2 0 0,0 5 80 0,-3-3 16 15,2 4 0-15,-1-4 0 0,0 5-224 0,1 0-32 16,1-1-16-16,0 2 0 0,0 0-432 0,2 3 128 16,0-1-128-16,1 0 0 0,0 0 0 0,3 1 0 15,0-2 0-15,2 1-176 0,1 1 176 0,-1 1 0 16,3-1-144-16,0-2 144 0,0-11 0 0,6 23 0 16,-6-23 0-16,0 0 0 0,14 31 0 0,-14-31 0 15,0 0 0-15,15 26 0 0,-15-26-144 0,0 0 144 0,9 26 0 0,-8-14 0 16,0-2 0-16,0-1 0 0,-1-2 160 15,0 3-32-15,-1-1 688 0,0-2 144 0,-1 2 16 0,0-2 16 16,-1-3-160-16,0 3-16 0,1-3-16 0,-2 0 0 16,0 0-496-16,-1-1-112 0,0 1 0 0,-3 0-16 15,0 0-176-15,-3-1-144 0,-1 3 144 0,-4 0-208 32,-1 1-496-32,0-2-80 0,-2 6-32 0,-1-3 0 15,2 0-576-15,-1 1-112 0,3 0-32 0,2-3 0 16,1-1 752-16,4-2 144 0,5-3 16 0,1-2 16 0,3-3-464 0,3-2-80 15,-3 7-32-15,14-22-8176 0</inkml:trace>
  <inkml:trace contextRef="#ctx0" brushRef="#br0" timeOffset="88507.51">9951 11278 6447 0,'0'-1'576'0,"0"0"-576"15,0 1 0-15,0 0 0 0,1 0 1680 0,0 1 240 16,1-1 32-16,0 1 16 0,-2-1-752 0,0 0-160 16,0 0-32-16,12 24 0 0,-9-10-768 0,-1 0-256 15,-1 4 160-15,-1-1-160 0,0 5 0 0,-1 2 0 16,-2-1 0-16,2 3-176 0,-1-1 576 0,-1 4 112 15,0 0 32-15,0-1 0 0,0 4 720 0,-1-6 144 0,1 5 16 0,0-2 16 16,-2 4 32-16,2 0 16 0,-2 1 0 0,0 1 0 16,1 1-768-16,0-1-144 0,1-2-48 0,-2-1 0 15,2-3-528-15,-1-4-144 0,1-1-16 0,1-4 0 32,-1-4-1536-32,0-5-304 0</inkml:trace>
  <inkml:trace contextRef="#ctx0" brushRef="#br0" timeOffset="88738.82">9750 11610 16575 0,'0'0'1472'0,"0"0"-1168"15,0 0-304-15,0 0 0 0,0 0 1280 0,0 0 192 16,0 0 32-16,0 0 16 0,0 0-240 0,59 13-32 15,-59-13-16-15,0 0 0 0,61 10-976 0,-61-10-256 16,0 0 0-16,67 8 0 0,-67-8 0 0,52 2-160 16,-52-2 0-16,55 0 0 15,-55 0-1056-15,57-2-224 0,-57 2-32 0,49-5-8592 0</inkml:trace>
  <inkml:trace contextRef="#ctx0" brushRef="#br0" timeOffset="89347.63">10353 11617 30399 0,'-9'6'2704'0,"3"-4"-2160"0,4-1-544 0,2-2 0 16,0 1 448-16,-2-1-32 0,-2 2 0 0,-5 0 0 15,-3 0-416-15,-1 0-320 0,0-1 48 0,-2 1 16 31,2 0-1072-31,-1 2-208 0,1 1-32 0,-2 0-16 0,1 2 48 0,1 0 0 0,0 3 0 0,1 0 0 16,0 0 784-16,1 3 176 0,-2 2 16 0,2 1 16 16,2 1 1264-16,0-1 256 0,3 4 48 0,1-2 16 15,2 3-128-15,1-2-16 0,2 2-16 0,3-4 0 16,1 1-736-16,-4-17-144 0,13 28 0 0,-13-28 0 16,0 0-304-16,30 35-16 0,-30-35 0 0,0 0 0 0,0 0 320 0,50 18-160 15,-50-18 160-15,0 0-128 0,0 0 272 0,52-18 64 16,-52 18 16-16,27-20 0 0,-27 20 416 0,27-29 96 15,-12 12 16-15,-1-2 0 0,2-3-176 0,-1-2-16 16,0 0-16-16,0-2 0 0,1-1-416 0,0-3-128 16,-2 2 0-16,1-2 0 0,-1 0 0 0,1-4-304 15,-1 3 64-15,0-4 16 0,0-3-112 0,-1-1-32 16,-1 3 0-16,-2 0 0 0,0 3 48 0,-1-1 16 16,-2 2 0-16,1 2 0 15,-1-2-304-15,-1 6-64 0,-2-1-16 0,0 2 0 0,0 3 368 0,-2 3 80 16,0 3 16-16,-1 5 0 0,2 1 224 0,-3 8 0 15,-1 1 192-15,-1 3-192 0,0 3 368 0,0 3-48 0,-1 5 0 16,-1 1 0-16,0 4 96 0,0-1 16 0,0 4 0 0,-2 1 0 16,1 2 448-16,-1 0 80 0,1 3 32 0,0-1 0 15,1 1 96-15,0 3 0 0,0-1 16 0,-1 3 0 16,2 0-400-16,0 0-96 0,-1 2-16 0,1 2 0 16,0-3-112-16,-2 0-32 0,0-1 0 0,-1 2 0 15,2-2-128-15,-2-1-48 0,0 3 0 0,1-3 0 16,-2 0-272-16,0 2 0 0,1-5 0 0,-1 1 0 15,3-5-208-15,-2-3-112 0,3 1 0 0,0-6-16 16,2-2-1264 0,0-5-240-16,1-9-48 0,0 0-12368 0</inkml:trace>
  <inkml:trace contextRef="#ctx0" brushRef="#br0" timeOffset="89579.97">10660 11540 34095 0,'-7'5'1504'0,"2"-2"320"0,-1 1-1456 0,4-1-368 16,1-2 0-16,1-1 0 0,0 0 1056 0,-1 8 144 15,-2-4 16-15,1 5 16 0,0-2-672 0,0 2-144 16,0-3-32-16,1 0 0 15,-1-1-2720-15,1 1-544 0,1-6-128 0,0 0 0 0</inkml:trace>
  <inkml:trace contextRef="#ctx0" brushRef="#br0" timeOffset="89772.08">10616 11972 11055 0,'-2'10'976'0,"0"-2"-784"0,1-4-192 0,1-4 0 16,0 0 2816-16,0 0 528 0,0 0 112 0,0 0 0 15,0 0-1488-15,0 0-304 0,0 0-64 0,0 0-16 16,0 0-1744-16,0 0-352 0,0 0-64 0,0 0-11840 16</inkml:trace>
  <inkml:trace contextRef="#ctx0" brushRef="#br0" timeOffset="89973.89">10805 11560 23039 0,'-1'-2'2048'0,"2"0"-1648"15,-1 2-400-15,0 0 0 0,0 0 240 0,0 0-48 16,0 0 0-16,0 0-4800 16,29-23-960-16,-29 23-192 0</inkml:trace>
  <inkml:trace contextRef="#ctx0" brushRef="#br0" timeOffset="90146.03">10822 11990 28559 0,'-10'19'2544'0,"2"-7"-2032"0,1 0-512 0,4-5 0 15,3-2 2160-15,0-3 336 0,1 2 64 0,0 2 0 16,0 3-2032-16,-1-9-400 0,0 0-128 0,0 0 0 16</inkml:trace>
  <inkml:trace contextRef="#ctx0" brushRef="#br0" timeOffset="91397.58">13073 10881 23039 0,'-4'3'2048'0,"2"1"-1648"0,1-1-400 0,1-2 0 16,0 0 240-16,-1 0-48 0,-1 6 0 0,-3-1 0 0,0 5-464 15,-2 3-112-15,0 1 0 0,-1 1-16 16,-1 0-400-16,-1 4-80 0,0 2-16 0,0 3 0 0,-2 0 560 0,1 2 96 15,-1 4 32-15,-1 2 0 0,2 1 864 0,-1 9 176 16,-2 4 48-16,2 6 0 0,0 7 576 0,1 10 112 16,0 2 32-16,2 3 0 0,3 2 256 0,7 2 64 15,5 0 16-15,7-2 0 0,7-3-400 0,8-9-64 16,7-3-32-16,13-7 0 0,10-4-1136 0,12-7-304 16</inkml:trace>
  <inkml:trace contextRef="#ctx0" brushRef="#br0" timeOffset="94295.24">13336 11459 12895 0,'-3'1'1152'0,"2"-2"-928"0,1 1-224 0,0-1 0 16,1-1 288-16,-1 0 16 0,-1-1 0 0,-2-1 0 16,1 0-304-16,0-4-272 0,-3 4 48 0,1-4 16 0,-1 3 208 0,0-1 0 15,-1 2 0-15,-2-1 0 0,1 1 528 0,-1 1 0 16,2 0 0-16,-3-1 0 16,0 3 224-16,-1 1 32 0,0 1 16 0,-1 4 0 0,0-1 64 0,0 3 16 15,-3 1 0-15,0 2 0 0,1 3-384 0,-1 1-80 16,2 2-16-16,1 1 0 0,2-1 160 0,1 3 16 15,2-2 16-15,2 3 0 0,2-3 48 0,-1 2 0 16,3-19 0-16,-1 35 0 0,1-35-256 0,1 29-64 16,-1-29 0-16,0 0 0 0,7 41-144 0,-7-41-48 15,0 0 0-15,0 0 0 0,0 0-128 0,15 36 0 16,-15-36 0-16,0 0 128 0,0 0 16 0,0 0 0 16,0 0 0-16,0 0 0 0,38-7 48 0,-32 2 0 15,-6 5 0-15,17-16 0 0,-8 7-64 0,1-2-128 0,0-2 192 16,-1-3-64-16,1 2-368 0,-1-1-80 0,-1-1 0 15,-2 0-16 1,0 0-1040-16,-1-2-208 0,-2 3-32 0,0-3-16 16,-1-1 32-16,0 4 0 0,0 0 0 0,-2 0 0 15,1 5 928-15,-1 2 192 0,1 2 32 0,-1 2 16 0,1 5 432 0,-1 2 0 0,0-3 0 0,0 0 176 16,-1 21 208-16,1-21 64 0,-1 28 0 0,1-28 0 16,0 32 384-16,0-32 96 0,0 36 16 0,0-36 0 15,3 35-560-15,-3-35-128 0,0 0 0 0,11 38-6768 16,-11-38-1344-16</inkml:trace>
  <inkml:trace contextRef="#ctx0" brushRef="#br0" timeOffset="94740.11">13501 11436 13823 0,'-3'10'1216'0,"1"-2"-960"16,2-2-256-16,0-3 0 0,0-3 1600 0,0 0 288 16,0 0 48-16,1 36 16 0,-2-14-864 0,-1 2-192 15,2-24-16-15,-1 41-16 0,-1-24-656 0,2-17-208 16,-2 26 128-16,2-26-128 0,-2 23 0 0,2-23 0 16,0 0-128-16,-3 19 128 15,3-19-496-15,0 0 0 0,0 0 0 0,0 0 0 16,-2 6-224-16,1-7-48 0,0-1-16 0,0-4 0 0,-1 3 544 0,0-4 240 15,2 2-192-15,0-5 192 0,2 0 0 0,0-4 0 0,1 0 0 0,3-2 0 16,0-2 0-16,1 2 0 0,3-3 0 16,0-1 0-16,0-3 0 0,1 1 128 0,2-2 0 0,-2 2 0 15,1 2 0-15,0 0 0 0,1-1 0 0,-2 4 0 16,0 3 112-16,-1-1 16 0,0 6 0 0,-2 0 0 16,-8 9 448-16,17-12 112 0,-17 12 16 0,0 0 0 15,0 0 352-15,0 0 80 0,35-7 16 0,-35 7 0 16,0 0-336-16,0 0-64 0,0 0-16 0,0 0 0 15,35 40-352-15,-35-40-80 0,0 0-16 0,0 0 0 16,16 42-416-16,-16-42 0 0,0 0 0 0,0 0 0 16,0 0-1408-16,0 0-384 0,0 0-64 15,0 0-10944-15</inkml:trace>
  <inkml:trace contextRef="#ctx0" brushRef="#br0" timeOffset="95113.78">13907 11280 17503 0,'-3'11'768'0,"1"-4"176"0,1-1-752 0,1 0-192 15,0-2 0-15,1-3 0 0,0 4 816 0,-1-5 128 16,0 0 16-16,4 37 16 0,-4-37-288 0,5 38-64 16,-5-38-16-16,2 35 0 0,-2-35-320 0,0 29-64 15,-2-15-16-15,0 0 0 0,-2-1-64 0,1 1-16 16,0-1 0-16,-1-2 0 0,2-3 128 0,0 1 0 15,2-9 16-15,-3 11 0 0,2-9 432 0,1 0 64 0,-1-1 32 16,1-2 0-16,-1 0-416 0,1-1-64 0,-1 0-32 0,1-5 0 16,-1 2-112-16,1-3-32 0,-1-1 0 0,1-1 0 15,-1-5-144-15,-2 1-176 0,2-1 48 0,-1-1 0 16,1 0-128-16,0 0-32 0,-1-1 0 0,1-1 0 16,-1 2 288-16,2-3-128 0,0 2 128 0,2-2 0 15,-1 3 320-15,2-3 192 0,1 4 16 0,2-2 16 16,0 0 224-16,1 3 32 0,3 0 16 0,2 2 0 15,0 2-240-15,-1 0-64 0,-11 10 0 0,26-13 0 16,-26 13-512-16,0 0 0 0,41-9 0 0,-41 9 0 16,0 0-768-16,42 2-224 0,-42-2-32 15,0 0-8688-15,41 6-1728 0</inkml:trace>
  <inkml:trace contextRef="#ctx0" brushRef="#br0" timeOffset="95365.64">14405 11557 14735 0,'-16'7'1312'0,"5"-3"-1056"16,1-1-256-16,5 2 0 0,1-3 2672 0,3 0 464 15,-1 2 112-15,-2 3 16 0,-4 6-2160 0,-1 3-416 16,-2 7-96-16,-1 0-16 16,2 2-1728-16,-1-2-336 0,1 3-80 0,0-2-16 15,-1 0-256-15,2-3-48 0</inkml:trace>
  <inkml:trace contextRef="#ctx0" brushRef="#br0" timeOffset="95921.87">14973 11162 11055 0,'-11'4'976'0,"3"-3"-784"0,0-1-192 0,4 0 0 0,3 0 5200 0,0 0 1008 16,1 0 192-16,-4 1 32 0,1 1-5376 0,-4-1-1056 16,-1 4-256-16,1 1-16 15,-3 2-3456-15,-2-2-688 0,1 4-144 0,-2 2-32 0,-1-1 3648 0,0 1 736 16,-1 1 208-16,2 1 0 0,-1 3-192 0,0-1 192 16,1 0-208-16,0 4 208 0,1-3 2048 0,2 4 544 15,1 0 96-15,3-2 64 0,-1 1 192 0,1 1 64 16,3 1 0-16,0-3 16 0,3-19-1376 0,-2 36-288 15,2-36-48-15,3 35 16 0,-3-35-832 0,0 0-176 16,11 37-16-16,-11-37 16 0,0 0-464 0,0 0-96 0,0 0-16 0,0 0 32 31,43 11-432-31,-34-19-96 0,1 0-16 0,0-3 32 16,0-2 224-16,0-3 64 0,2 1 0 0,-1-3 0 0,0-2 240 0,1-3 32 0,-1-1 16 0,2 0 32 16,-2 0-64-16,0-1 0 0,-1 2 0 0,-1-1 32 15,-1 2-80-15,-2 2-16 0,-1 0 0 0,-3 0 32 31,2 3-304-31,-3 0-64 0,0 2-16 0,-1 3 32 16,0 5-144-16,-1-1-32 0,0 6 0 0,-2-1 32 0,1 5 720 0,-1 1 0 0,3-3 0 0,-6 12 0 16,6-12 224-16,-5 25 96 0,5-25 0 0,-7 30 16 15,7-30 80-15,-7 36 16 0,3-15 0 0,-1 1 0 16,2 0-144-16,-2 1-32 0,1-2 0 0,1-2 0 16,3-19-256-16,-2 33 0 0,2-33 0 0,0 0 0 15,0 0-1504-15,0 0-208 0,0 0-32 0,0 0-11648 16</inkml:trace>
  <inkml:trace contextRef="#ctx0" brushRef="#br0" timeOffset="96338.49">15166 11210 26719 0,'0'0'2368'0,"0"0"-1888"15,0 0-480-15,0 0 0 0,0 0 1200 0,0 0 144 16,0 0 16-16,15 39 16 0,-15-39-1040 0,0 0-208 0,11 49-128 0,-11-49 160 31,0 35-992-31,0-35-192 0,-6 33-32 0,1-13-16 16,-1-1 432-16,-1 0 96 0,1 3 16 0,-2 1 0 0,0 0 384 0,-1-1 144 0,1 0 0 0,-1-1-144 16,2 0 288-16,-1-5 64 0,1 0 16 0,-1-2 0 15,2-3-96-15,6-11 0 0,-12 18-128 0,12-18 192 16,-8 9 240-16,8-9 32 0,-6 1 16 0,6-1 0 15,-2-9 128-15,2 2 32 0,0-4 0 0,1-5 0 16,2 1-400-16,1-3-80 0,-2-2-16 0,0-4 0 16,0 1 272-16,2-2 48 0,-2 0 16 0,0-2 0 15,1-2 112-15,1 2 32 0,1-1 0 0,1-2 0 16,2 3-224-16,-1 3-32 0,4 0-16 0,0 2 0 16,-1 3-224-16,1 0-128 0,-1 5 160 0,0 0-160 15,0 3 336-15,-1 1-16 0,-9 10-16 0,19-13 0 0,-19 13-48 16,0 0 0-16,22-10 0 0,-22 10 0 0,0 0-256 0,0 0 0 15,0 0 0-15,0 0 0 16,0 0-976-16,44 7-112 0,-44-7 0 0,0 0-9856 16,0 0-1984-16</inkml:trace>
  <inkml:trace contextRef="#ctx0" brushRef="#br0" timeOffset="96789.8">15601 11095 14735 0,'-7'7'1312'0,"1"-1"-1056"0,0-1-256 0,6-5 0 16,0 0 3392-16,0 0 608 0,0 0 128 0,-7 28 32 15,7-28-2240-15,-9 32-432 0,3-9-80 0,1 2-32 16,0-1-1136-16,-1 1-240 0,1 2 0 0,-1-2 0 31,1 1-544-31,-1-1-32 0,1 0-16 0,-1 0 0 16,0-3-160-16,0-1-16 0,6-21-16 0,-10 37 0 0,10-37 640 0,-8 26 144 0,8-26 0 0,0 0 0 15,-10 16 1072-15,10-16 208 0,0 0 32 0,-5-4 16 16,4-2-288-16,2-2-48 0,0-3-16 0,2-5 0 16,-1-1-560-16,1-5-112 0,0 1-32 0,-1-1 0 15,1-2-272-15,-2 0-144 0,1 1 16 0,0 1 0 16,0-1-64-16,-1 0 0 0,1 0 0 0,0-1 0 0,3 0 192 0,-2 0-192 15,2 1 192-15,1 1-192 0,1 3 0 0,1 1-16 16,0 2 0-16,-1 4 0 0,1-1-16 0,-1 4 0 16,3 2 0-16,-1-1 0 0,-9 8 352 0,0 0 64 15,29-9 0-15,-29 9 16 0,0 0 112 0,0 0 32 16,41 5 0-16,-41-5 0 0,0 0-352 0,0 0 0 16,0 0-192-16,0 0 64 15,45 17-1728-15,-45-17-352 0,0 0-64 0,0 0-12080 0</inkml:trace>
  <inkml:trace contextRef="#ctx0" brushRef="#br0" timeOffset="97064.87">16008 11016 24879 0,'0'0'1088'0,"0"0"256"0,0 0-1088 0,0 0-256 0,0 0 0 0,0 0 0 16,-4 32 1056-16,4-32 160 0,0 0 16 0,1 45 16 16,-1-45-336-16,-1 48-64 0,1-48-16 0,-2 53 0 15,2-53-656-15,-7 53-176 0,3-24 0 0,4-29 0 16,-9 51 128-16,9-51 0 0,-9 49 0 0,9-49 0 16,-9 47 192-16,9-47 48 0,-8 40 0 0,8-40 0 15,-5 32-368-15,5-32 0 0,0 0 0 0,0 0 0 16,-1 37-1632-16,1-37-240 0,0 0-48 0,0 0-11264 15</inkml:trace>
  <inkml:trace contextRef="#ctx0" brushRef="#br0" timeOffset="97297.75">15892 11201 26719 0,'-9'2'1184'0,"3"-1"240"0,6-1-1136 0,-4 1-288 15,4-1 0-15,0 0 0 0,0 0 928 0,0 0 128 16,0 0 32-16,0 0 0 0,0 0-400 0,0 0-80 16,0 0-16-16,39 19 0 0,-39-19-416 0,0 0-176 15,0 0 128-15,42-2-128 0,-42 2 0 0,0 0-272 0,37-3 32 0,-37 3 16 16,0 0 896-16,43-1 176 0,-43 1 48 0,34-3 0 31,-34 3-1568-31,40-2-304 0,-40 2-64 0,45-3-16 16,-45 3 224-16,50-5 32 0,-50 5 16 0,57-11-12496 0</inkml:trace>
  <inkml:trace contextRef="#ctx0" brushRef="#br0" timeOffset="97863.21">16385 10929 14735 0,'-4'-2'1312'16,"2"2"-1056"-16,2 0-256 0,0 0 0 0,0 0 1248 0,0 0 192 16,0 0 32-16,0 0 16 0,0 0-1024 0,0 0-208 15,0 0-32-15,0 0-16 0,36 12-208 0,-36-12 0 16,0 0 0-16,0 0 0 0,0 0 224 0,17 45-48 16,-17-45-16-16,0 0 0 0,0 0 96 0,0 43 0 15,0-43 16-15,0 0 0 0,-6 32 864 0,6-32 160 16,0 0 48-16,-14 26 0 0,14-26-144 0,-12 13-32 15,12-13 0-15,-14 11 0 0,14-11-416 0,-16 13-96 16,16-13-16-16,-16 11 0 0,16-11-464 0,-14 9-176 16,14-9 0-16,-11 6 144 0,11-6-288 0,-9 8-64 15,9-8-16-15,0 0 0 16,-11 10-288-16,11-10-48 0,0 0-16 0,0 0 0 0,0 0 240 0,0 0 32 0,0 0 16 16,0 0 0-16,0 0 288 0,0 0 128 0,35 31-128 15,-35-31 192-15,0 0 208 0,0 0 48 0,33 32 0 0,-33-32 0 16,0 0-256-16,27 32-32 0,-27-32-16 0,0 0 0 15,28 31 16-15,-28-31 0 0,0 0 0 0,30 35 0 16,-30-35 304-16,0 0 64 0,0 0 16 0,42 30 0 16,-42-30-16-16,0 0 0 0,0 0 0 0,0 0 0 15,43 16-336-15,-43-16-192 0,0 0 192 0,0 0-192 16,0 0 0-16,0 0 0 0,0 0 0 0,0 0 0 16,0 0 0-16,0 0 0 0,-14 34 0 0,3-24 0 15,-1 0 128-15,-2 2-128 0,0 0 192 0,-2 2-192 16,1 3 432-16,0-4-32 0,1 3 0 0,0 1 0 15,1 0-48-15,1-3-16 0,-2 4 0 0,2-2 0 0,-1-1-336 16,-1 1 0-16,0-1 0 0,-3-2 128 16,1-1-544-16,-2-2-96 0,2-1-32 0,-1-3-16864 15</inkml:trace>
  <inkml:trace contextRef="#ctx0" brushRef="#br0" timeOffset="98347.69">16691 10540 26719 0,'-13'0'2368'15,"3"1"-1888"-15,2 0-480 0,6 1 0 16,1 0 1856-16,-3 2 256 0,-5 2 64 0,-7 5 16 0,-2 2-1744 16,2 7-448-16,3 2 128 0,5-3-128 15,8-19-928-15,-3 46-224 0,3-46-32 0,10 46-16 16,-10-46 544-16,19 50 96 0,-19-50 32 0,25 52 0 0,-25-52 704 0,23 66 144 16,-23-66 16-16,21 76 16 0,-14-34 560 0,-4 3 112 15,-5 4 32-15,-3 2 0 0,-4 0-224 0,-5 1-32 16,-3 5-16-16,-4-2 0 0,-3 8-592 0,-4-3-192 15,-1-2 128-15,-4 1-128 0,1 3 176 0,0-2-32 16,2 2 0-16,1-1 0 0,3-1-144 0,0 0 0 16</inkml:trace>
  <inkml:trace contextRef="#ctx0" brushRef="#br0" timeOffset="99847.63">16869 11017 32255 0,'-5'2'2864'0,"0"0"-2288"16,5-2-576-16,0 0 0 0,-4 3 1232 0,1-1 144 15,-2 0 32-15,-5 5 0 0,-2-2-1088 0,-3 4-192 16,1-1-128-16,0-1 128 15,3 0-1872-15,-1-1-368 0,-1 2-80 0,2-4-16 16,0 2-480-16,0-3-80 0,2-2-32 0,0 0 0 16,3 3 112-16,2-3 32 0</inkml:trace>
  <inkml:trace contextRef="#ctx0" brushRef="#br0" timeOffset="100163.95">16866 11624 11967 0,'0'0'528'0,"-8"4"112"0,8-4-512 0,0 0-128 0,0 0 0 0,0 0 0 16,0 0-1024-16,0 0-224 0,0 0-48 0,0 0-16 16,0 0 1040-16,11 38 272 0,-11-38 0 0,0 0 0 15,10 36-1328-15,-10-36-192 0,-1 38-32 0,-4-15 16 0,-3 6 3376 0,-6 4 672 16,-2 7 144-16,-7 3 32 0,-4 10-1248 0,-4-1-240 16,-3 1-48-16,-4 3-16 15,-4-1-1136-15,2 0-464 0,3 1 16 0</inkml:trace>
  <inkml:trace contextRef="#ctx0" brushRef="#br0" timeOffset="110023.43">9318 11028 18431 0,'0'0'1632'0,"-11"8"-1312"0,11-8-320 0,-8 5 0 16,8-5 992-16,0 0 128 0,0 0 32 0,0 0 0 15,-6 31-384-15,6-31-64 0,-7 37 0 0,7-37-16 16,-3 43 112-16,3-43 32 0,-5 44 0 0,5-44 0 16,-5 51-528-16,1-24-112 0,1 1 0 0,-3 0-16 15,-1 5-176-15,-2 0 0 0,0 3-160 0,-2 3 160 16,-1 3 0-16,0 0 192 0,0-2-16 0,0 1 0 15,0-1 416-15,1-1 96 0,2 1 16 0,2 0 0 0,-1-1-224 0,0 0-32 16,1 1-16-16,2-1 0 16,-1-1-432-16,0-1-144 0,1-2 0 0,-2 1 0 15,2 0-256-15,-2-2-48 0,0 2-16 0,2-5 0 0,-1 2 224 0,3-6 48 16,0-3 16-16,3-24 0 0,2 44 176 0,-2-44 0 16,4 35-144-16,-4-35 144 0,0 0-192 0,16 39 16 15,-16-39 16-15,0 0 0 0,0 0-64 0,34 38-16 16,-34-38 0-16,0 0 0 0,37 23 240 0,-37-23 0 15,0 0 144-15,48 23-144 0,-48-23 448 0,0 0 0 16,55 22 0-16,-55-22 0 0,42 14 128 0,-42-14 32 16,48 12 0-16,-48-12 0 0,58 10-288 0,-58-10-64 15,67 7-16-15,-30-4 0 0,4-2-240 0,4-1 0 0,5 0 0 16,1-2 0-16,1 0-208 0,-2-3-96 0,0 1-16 16,3-3 0-1,1 2-224-15,7-2-48 0,2 1-16 0,3 0 0 16,-2 0-480-16,-1-1-80 0,1-2-32 0,2 5 0 15,0 2 352-15,3-3 64 0,1 4 16 0,-2-2 0 0,-1 1 512 0,1-2 128 0,3 2 128 0,1 1-208 16,4 4 208-16,-3-5 0 0,-5 1 0 0,2 0 0 16,2 1 0-16,5 1 0 0,4 2 160 0,-3-3-160 15,-2-3 208-15,0 2-32 0,0 1-16 0,2-1 0 16,5-2 160-16,-2-4 16 0,-3 0 16 0,2-2 0 16,5 0-352-16,0-1 0 0,1 0 0 0,-4-2 128 15,0-3-128-15,1 2-240 0,7 0 64 0,-5 0 16 16,-4 1-48-16,-1-2-16 0,1 3 0 0,1-1 0 0,1 3 224 15,-4 3 0-15,-2 0 0 0,0 1 0 0,0-1 144 0,-1 2 32 16,0 1 0-16,-1 1 0 0,-3 2 80 0,3-4 0 16,3 2 16-16,-2 1 0 0,-1 1-272 0,-4-1 0 15,0 1 0-15,0 0-144 0,4-1 144 0,-2 2 0 16,0 0 0-16,-3 0-128 0,-2 1 256 16,1 2 48-16,1-2 16 0,-2 1 0 0,1 0 768 0,-3 2 144 15,-3 0 48-15,-1 0 0 0,-2-2-288 0,0 0-48 16,3-1-16-16,-4 0 0 0,-3 2-480 0,-3-2-112 15,1-1-16-15,-2-1 0 0,0-1-192 0,0 0 0 16,2 0 128-16,-3-1-128 0,-3 4 320 0,-2-1 0 16,-3 1 16-16,1-1 0 0,-3 0 48 0,0 0 16 15,0 1 0-15,-1 1 0 0,1-2-64 0,-1 1-16 16,-3 0 0-16,0 0 0 0,-3 2-192 0,1-2-128 16,-1 0 160-16,0 1-160 0,0-3 0 0,-1 0 0 0,3 0 0 0,1-2 0 15,-1 1 0-15,0-1 128 0,-2 1-128 0,-34 1 0 16,61-5 0-16,-61 5 0 0,56 0 128 0,-56 0-128 15,50 0 0-15,-50 0 128 0,49-1-128 0,-49 1 0 16,51-1 240-16,-51 1-48 0,51 0-16 0,-51 0 0 16,47 0-176-16,-47 0 0 0,41 0 0 0,-41 0 128 15,32-1-128-15,-32 1-144 0,0 0 144 0,34-1-208 16,-34 1-96-16,0 0-16 0,0 0 0 0,0 0 0 16,0 0 320-16,0 0 0 0,32-1 0 0,-32 1 0 15,0 0 208-15,0 0 112 0,0 0 0 0,0 0 16 16,0 0 0-16,18-24 0 0,-18 24 0 0,0 0 0 15,14-26-208-15,-14 26-128 0,10-30 128 0,-10 30-128 16,12-35 0-16,-8 15-256 0,1-4 32 0,-2-3 16 16,1-1-176-16,0 1-48 0,-3-4 0 0,1 2 0 15,-1-5 256-15,0 0 176 0,0-3-208 0,-1 0 80 0,2-2 448 0,-2-2 80 16,1 0 32-16,-1-1 0 0,1-2-48 0,-1-2-16 16,0 3 0-16,-1-3 0 0,0 2-240 0,-2-1-128 15,1 0 160-15,0 0-160 0,1-1 0 0,0-2 0 16,2 2 0-16,0-1 0 0,1 0 0 0,0-4 0 15,1 1 0-15,-1 1 0 0,0 2 0 0,-1 0-240 16,1 0 80-16,-1 4 16 0,-1-2-128 0,-1 4-32 16,-1 1 0-16,-2 3 0 0,-1 1 304 0,-2 4-192 15,1 0 192-15,-2 4-160 0,-1-1 160 0,0 4 0 16,-1 1 160-16,0 4-160 0,1 1 416 0,0 1-16 16,1 1 0-16,-2 2 0 0,1-3-128 0,-1 5-16 15,0-1-16-15,-1 3 0 0,-1 1-240 0,-2 4 144 0,-1-3-144 0,-2 4 128 16,-1-2-128-16,0 4 0 0,-1 0 0 0,0-3 0 15,-1 4 0-15,1-3-176 0,-1 1 176 0,1 1-128 16,0-1 128-16,-1 0 0 0,2 2-144 0,-2 1 144 16,-1-1 0-16,-1 1 0 0,-1 1-144 0,-2 1 144 15,0 1 0-15,-2-1 0 0,-2 1 0 0,-1 1 144 16,-1 1-144-16,-2-3 0 0,-1 0 144 0,-2 1-144 16,2 1 0-16,-4 1 0 0,-2-1 0 0,-3 3-128 15,2-1-176-15,-5 0-16 0,-1 1-16 0,-2-3 0 16,0 0-320-1,-3 1-64-15,-2 0-16 0,2-1 0 0,-1 3 0 0,-3-2 0 0,0 2 0 0,-5-3 0 16,-1-1 304-16,0 1 64 0,3 1 16 0,-1-1 0 0,-1 1 352 16,-2 0 0-16,-3-2 128 0,2 1-128 0,0-2 0 0,0 0 128 15,2 4-128-15,-3 1 0 0,0 1 0 0,-5-1 0 16,-1 2 0-16,-1-1 0 0,1 4 192 0,-1-1 0 16,-1 2 0-16,-4 0 0 0,-2 0 192 0,1 1 64 15,1 1 0-15,0-2 0 0,2-1-240 0,-4 1-32 16,-1 4-16-16,-1-3 0 0,0 2 32 0,-2-3 0 15,-3 0 0-15,0 1 0 0,1 1-192 0,0-3 192 16,3 3-192-16,-7-1 192 0,0 1-192 0,1 0-272 16,5-2 64-16,-3 2 16 0,-5 0 192 0,2-1 0 15,0-1 0-15,0 1 0 0,1 4 0 0,-6 1 0 16,-1-4 176-16,2 0-48 0,6 2-128 0,-4-1 144 16,-4 1-144-16,2-3 160 0,1 1-160 0,2-2 0 15,2 0 0-15,-3-1 0 0,2 1 0 0,1-1 0 0,2 0 0 16,-2-3 0-16,-4 2 192 0,3-1 0 0,3 0 0 0,1 0 0 15,0-3 64-15,-3 2 32 0,0 1 0 0,1-4 0 16,3 1-16-16,-4-3 0 0,-2 2 0 0,0 2 0 16,1 1-272-16,1-2 0 0,1 3 0 0,-5-1 0 15,0 2 0-15,0 5-144 0,5 2 144 0,-2 0-128 16,-4 3 128-16,6 0 0 0,7 3 0 0,-2 4-17552 16</inkml:trace>
  <inkml:trace contextRef="#ctx0" brushRef="#br0" timeOffset="131271.67">2889 13140 10943 0,'-6'0'976'16,"1"0"-784"-16,3 0-192 0,1 0 0 16,0 0 0-16,-2 0 0 0,-1 0 336 0,-3 3 176 15,-3-2 48-15,0 1 32 0,2 0 112 0,1-2 0 16,0 2 16-16,2 0 32 0,1 1-352 0,1-3-64 15,-1 1-16-15,1-1 48 0,1 0-368 0,-1-1 0 16,2-1 0-16,-1 1-160 0,1-1 288 0,0 1 64 16,1 0 16-16,-1 1 48 0,0 0 384 0,1 0 64 15,-2 0 32-15,2 0 32 0,-1 0 48 0,0 1 16 16,0 2 0-16,0 0 16 0,1-1-112 0,0 2-32 16,0-2 0-16,0 3 48 0,0 0-432 0,1-2-64 0,1 3-32 0,1-3 32 15,-1 4-256-15,-1-3 0 0,2 1-144 0,-3-5 144 16,0 0-224-16,0 0 16 0,0 0 0 0,25 33 16 15,-25-33-64-15,0 0 0 0,19 33-16 0,-19-33 32 16,0 0 240-16,19 35-144 0,-19-35 144 0,13 29 0 16,-13-29 0-16,12 35 0 0,-6-13 0 0,1 1 0 15,-2-1 0-15,0-1 0 0,-2 0 144 0,2 3-16 16,-1-1 256-16,1-2 48 0,0-2 16 0,1 1 0 16,-6-20-128-16,12 34-32 0,-12-34 0 0,0 0 0 15,19 29-288-15,-19-29 0 0,0 0 128 0,0 0-128 16,0 0 0-16,0 0 0 0,43-2 0 0,-43 2 0 15,18-17 0-15,-9 6 0 0,1-5 0 0,-1 0 0 16,1-2 0-16,-1-4 0 0,0 1 0 0,0-2 160 0,0 1 112 16,0-2 32-16,0-3 0 0,0 0 0 0,1-3-112 15,0 0-32-15,2-3 0 0,0-3 0 0,2-1-432 0,-1 2-96 16,3 5-16-16,-1-1 0 16,3 3-976-16,0 1-208 0</inkml:trace>
  <inkml:trace contextRef="#ctx0" brushRef="#br0" timeOffset="131757.37">3351 13323 18431 0,'-6'3'816'0,"2"-3"160"0,2 1-784 0,1-1-192 0,2 0 0 0,0-1 0 15,2 0 256-15,-3 1 0 0,0 0 0 0,0 0 0 32,37-14-688-32,-37 14-128 0,0 0-16 0,51-14-16 0,-51 14-384 0,0 0-80 0,50-11-16 15,-50 11 0-15,0 0 736 0,42-7 144 0,-42 7 16 0,0 0 16 16,0 0 1200-16,46-9 240 0,-46 9 64 0,0 0 0 15,0 0 704-15,38-14 160 0,-38 14 32 0,0 0 0 16,28-17-704-16,-28 17-144 0,15-16-32 0,-8 9 0 16,-1 0-688-16,-1-2-144 0,-1 1-16 0,-2 0-16 0,-1-2-496 0,-2 1 128 15,0 1-128-15,-3-1 0 0,-1 1-160 0,-3 2-80 16,-1-1-16-16,-2 4 0 16,-1-1-416-16,-2 3-96 0,-1 1 0 0,-2 1-16 15,-1 4 208-15,0-3 64 0,0 6 0 0,0-3 0 0,2 3 512 0,0 2 0 16,2 0 160-16,0 0-32 0,3 0 352 0,1 0 80 15,2 2 16-15,3-1 0 0,0 1-64 0,4-1-16 16,1 3 0-16,1-2 0 0,-1-12-176 0,9 26-48 16,-9-26 0-16,18 30 0 0,-18-30-272 0,23 29 0 15,-23-29 0-15,30 32 0 0,-30-32 0 0,35 31-144 16,-35-31-16-16,40 32 0 16,-40-32-1392-16,42 24-288 0</inkml:trace>
  <inkml:trace contextRef="#ctx0" brushRef="#br0" timeOffset="132064.29">4221 13195 28559 0,'-13'2'1264'0,"4"-2"272"0,1 0-1232 0,2 0-304 0,3 0 0 0,0 0 0 16,0-1 400-16,-5 1 32 0,-3-1 0 0,-3 1 0 15,-4 1-720-15,0 1-144 0,-1 5-16 0,1 0-16 16,1 3-784-16,1 3-160 0,-1 4-16 0,1 0-16 16,2 3 448-16,1-3 96 0,2 3 0 0,2-2 16 0,3 2 1456 0,1 0 304 15,3-2 48-15,2 2 16 0,3 0 240 0,3 1 48 16,-6-21 16-16,17 43 0 16,-17-43-352-16,22 43-80 0,-22-43-16 0,30 45 0 0,-30-45-304 0,33 37-64 15,-33-37-16-15,38 33 0 16,-38-33-768-16,45 19-160 0,-45-19-16 0,53 3-13312 15</inkml:trace>
  <inkml:trace contextRef="#ctx0" brushRef="#br0" timeOffset="132313.31">4714 12748 5519 0,'-5'11'496'0,"1"-3"-496"0,0 1 0 0,1-1 0 16,3-3 3008-16,0 2 512 0,0-1 112 0,-1 10 16 16,-1 7-1120-16,1 9-224 0,0 7-32 0,1 3-16 15,1-1-1296-15,0 2-256 0,0 1-48 0,0 1-16 16,0 3-176-16,0 1-32 0,1 4-16 0,-1-3 0 16,0-2 128-16,-1 1 32 0,1 1 0 0,0 1 0 15,0 1-128-15,-1-4-32 0,0-4 0 0,0-3 0 16,0-8-736-16,0-5-160 0,0-5-32 0,0-5-14144 15</inkml:trace>
  <inkml:trace contextRef="#ctx0" brushRef="#br0" timeOffset="132813.54">4384 13269 34095 0,'-4'10'1504'0,"4"-5"320"0,0-5-1456 0,0 0-368 16,0 0 0-16,0 0 0 0,0 0 640 0,39 23 48 15,-39-23 16-15,53 18 0 0,-53-18-704 0,69 15 0 16,-69-15-176-16,67 10 48 16,-67-10-1248-16,63 6-240 0,-63-6-48 0,62 5-16 15,-62-5-112-15,56 4 0 0,-56-4-16 0,53 0 0 0,-53 0 1296 0,44-4 272 0,-44 4 48 0,0 0 16 16,47-7 944-16,-47 7 192 15,0 0 48-15,0 0 0 0,0 0 0 0,0 0 0 0,33-14 0 0,-33 14 0 16,-1 0-704-16,-1 0-144 0,-2 1-32 0,0 0 0 31,-2 2-544-31,1 1-112 0,-2 1-32 0,0 2 0 16,1-1-144-16,-2 4-16 0,1 1-16 0,1 0 0 16,-2 3 176-16,0-1 48 0,2 2 0 0,2 1 0 0,0-2 512 0,2 1 0 0,2 5 128 0,1-2-128 15,-1-18 960-15,8 42 80 0,-8-42 32 0,16 36 0 16,-16-36 64-16,20 28 16 0,-20-28 0 0,0 0 0 15,41 24-224-15,-41-24-32 0,0 0-16 0,48 1 0 16,-48-1-240-16,0 0-32 0,45-22-16 0,-45 22 0 16,22-22-48-16,-13 9-16 0,-2-2 0 0,-4 2 0 15,0-1-256-15,-1-4-48 0,-4 2-16 0,-2-2 0 0,-2 0-208 0,-1-2-208 16,-1 5 32-16,-2-3 16 16,0-1-288-16,-3 1-48 0,2 0-16 0,0 3 0 15,0 0-592-15,-1 1-128 0,2 3-32 0,-2 3 0 16,4-1-736-16,0 3-160 0,1-1-16 0,3 5-10544 15</inkml:trace>
  <inkml:trace contextRef="#ctx0" brushRef="#br0" timeOffset="133223.59">5324 13187 32255 0,'-9'10'1424'0,"4"-4"304"0,1 0-1392 0,3-4-336 0,1-2 0 0,0 0 0 15,0 0 400-15,0 0 16 0,0 0 0 0,18 40 0 32,-18-40-1104-32,11 32-208 0,-11-32-64 0,9 35 0 15,-9-35-720-15,5 36-160 0,-5-36-16 0,1 38-16 16,-1-16 928-16,-2 0 192 0,1 3 48 0,-2-2 0 0,1 1 1184 0,0-2 240 0,0-1 48 0,-1-1 16 15,2 1 80-15,0-6 16 0,-1-1 0 0,0-1 0 16,-2-3-128-16,1-1-32 0,0-4 0 0,-2 0 0 16,2-3 240-16,-1-3 32 0,1-4 16 0,-1 1 0 15,1-7-192-15,0-2-48 0,1-2 0 0,0-4 0 0,1 1-768 0,-1-3 0 16,4-3 0-16,0 1 0 0,0-2-208 0,2 0 48 16,2-4 16-16,1-1 0 0,1-4 0 0,-1 2 0 15,3-2 0-15,0 0 0 0,3 0 144 0,-2 6 0 16,1 4 0-16,0 3 0 0,0 3 0 0,-1 2 0 15,-11 16 0-15,22-19 128 0,-22 19-128 0,0 0 176 16,0 0-176-16,47-8 192 0,-47 8-448 0,0 0-64 16,0 0-32-16,48 35-9872 15,-48-35-1968-15</inkml:trace>
  <inkml:trace contextRef="#ctx0" brushRef="#br0" timeOffset="134380.57">6215 12819 24879 0,'-3'3'2208'0,"0"0"-1760"0,3-3-448 0,0 0 0 15,0 0 1024-15,-3 7 112 0,0-3 16 0,-4 4 16 16,-2 2-768-16,-2 1-144 0,-3 1-48 0,-1-2 0 31,-3 1-1792-31,0 2-352 0,-2-1-80 0,-1 2-16 0,0 2-352 0,-3-2-80 0,1 4-16 0,-2 0 0 16,1-1 1536-16,-1 3 304 0,2 2 64 15,-1-2 16-15,2-1 1360 0,1 3 272 0,-1-1 48 0,1-2 16 16,1 3 208-16,0 0 32 0,0 2 16 0,0 0 0 16,2 1-688-16,0-3-128 0,3-3-16 0,2 1-16 15,2-3-176-15,3 1-48 0,3-4 0 0,3 1 0 0,0 1 256 0,2-16 32 16,4 27 16-16,-4-27 0 0,0 0-240 0,14 35-64 15,-14-35 0-15,0 0 0 0,26 30-32 0,-26-30-16 16,0 0 0-16,40 30 0 0,-40-30 64 0,0 0 16 16,48 16 0-16,-48-16 0 0,0 0-224 0,53 8-128 15,-53-8 160-15,0 0-160 16,53 0-1152-16,-53 0-320 0,0 0-64 0,59-11-10112 16</inkml:trace>
  <inkml:trace contextRef="#ctx0" brushRef="#br0" timeOffset="134771.78">6599 13102 33167 0,'-5'2'1472'0,"1"-2"304"0,-1 0-1424 0,3-2-352 0,2 2 0 0,-2-2 0 15,0 2 704-15,-3-1 64 0,-1-1 0 0,-4 0 16 16,-4-1-784-16,-2 2-144 0,-1 5-48 0,-2 0 0 31,-4 1-1536-31,1 2-320 0,1 2-64 0,1-1-16 0,1 3-240 0,0-1-64 0,3 2 0 0,2-2 0 16,4-2 1568-16,1-1 304 0,3 3 64 0,2-2 16 15,1-1 784-15,3 3 144 0,0-10 48 0,5 21 0 16,-5-21 368-16,8 28 80 0,-8-28 16 0,13 29 0 16,-13-29-48-16,15 31 0 0,-15-31 0 0,16 33 0 15,-16-33-144-15,19 31-48 0,-19-31 0 0,18 29 0 0,-18-29-16 0,0 0-16 16,21 34 0-16,-21-34 0 0,0 0-352 0,7 26-64 15,-8-19-16-15,-2 2 0 0,-2-2 0 0,-4 0-16 16,-1 2 0-16,-4 0 0 0,-2-2 272 0,-2 2 48 16,-1 0 16-16,-2 1 0 0,-1-3-80 0,-2 3-16 15,-1 1 0-15,-1-1 0 0,0-3-160 0,1 1-16 16,-1-2-16-16,1-3 0 16,3-2-1056-16,2-2-192 0,3 0-64 0,5-6-14560 0</inkml:trace>
  <inkml:trace contextRef="#ctx0" brushRef="#br0" timeOffset="135080.67">6845 12934 9215 0,'-1'0'816'0,"0"-1"-656"0,0 0-160 0,1 1 0 15,1-1 4560-15,0 0 880 0,-1 1 192 0,0 0 16 16,0 0-4112-16,0 0-832 0,0 0-176 0,22-19-16 16,-22 19-2112-1,0 0-432-15,0 0-80 0,-2 21 0 0,-1-9-688 0,-1 4-128 16,-1 4-16-16,0 1-16 0,0 2 1680 0,-1 2 320 0,2 2 80 0,0-2 16 16,1 6 2928-16,2-2 592 0,0 1 112 0,1 1 32 15,1 5-96-15,1-3-16 0,1 1 0 0,-2-3 0 0,1 2-1488 16,-1 1-304-16,-1 1-64 0,0 0-16 15,-1-3-1360-15,1 0-272 0,-1-4-48 0,-1-5-12768 16</inkml:trace>
  <inkml:trace contextRef="#ctx0" brushRef="#br0" timeOffset="135596.67">6657 13194 20271 0,'-4'3'1792'0,"2"-2"-1424"16,2-1-368-16,0 0 0 0,0 0 1712 0,0 0 272 0,0 0 48 0,0 0 16 15,0 0-512-15,36 25-112 16,-36-25-16-16,0 0 0 0,48 13-1408 0,-48-13 0 0,0 0-288 0,55 10 32 31,-55-10-512-31,0 0-128 0,57 10 0 0,-57-10-16 16,0 0 384-16,50 8 80 0,-50-8 0 0,0 0 16 0,44 6 432 0,-44-6 144 0,0 0 0 0,0 0 0 15,47 11 176-15,-47-11 48 0,0 0 0 0,0 0 0 16,0 0-144-16,0 0-32 0,27 28 0 0,-27-28 0 16,-1 18-192-16,-1-8 0 0,-2 1 0 0,0 1 0 15,-1 1-256-15,0 0 48 0,-2 3 16 0,0-3 0 16,2 1-48-16,-2 3 0 0,-1 0 0 0,2 1 0 16,0-1 240-16,-1-2 0 0,2 4 144 0,-1-2-144 15,2 3 432-15,-1-2-16 0,0 1 0 0,0-5 0 16,1 0 160-16,-1-3 16 0,3-1 16 0,0-6 0 0,1 0-416 0,1-4-64 15,-1 0-128-15,1-5 176 0,0 2-176 0,1-3 128 16,-1-1-128-16,1-5 128 0,1 0-128 0,1-4 0 16,1-3 144-16,-1-2-144 0,1 2 0 0,-1-3 0 15,1-1-160-15,-1-2 160 0,0-1-128 0,0 1 128 16,1 0 0-16,-1-1 0 0,3 3 0 0,0 2-128 16,2 0 128-16,1 3 0 0,-9 18 0 0,20-30 0 15,-20 30-128-15,23-19 128 0,-23 19 0 0,0 0 0 16,0 0 0-16,40-14 0 0,-40 14-240 0,0 0 16 15,0 0 0-15,0 0 0 16,44 9-160-16,-44-9-16 0,0 0-16 0,0 0 0 16,0 0-432-16,41 20-96 0,-41-20-16 0,0 0-7232 15,0 0-1440-15</inkml:trace>
  <inkml:trace contextRef="#ctx0" brushRef="#br0" timeOffset="135797.54">7345 13216 12895 0,'0'0'576'0,"0"0"112"0,0 0-560 0,0 0-128 0,0 0 0 0,0 0 0 16,8 23 1824-16,-8-23 336 0,2 15 64 0,0-2 16 16,-1 1-528-16,0 1-112 0,-1 1 0 0,0 0-16 15,0-2-704-15,-1 2-144 0,-2 2-32 0,2-4 0 16,0 4 240-16,-2-1 32 0,0 0 16 0,-2-1 0 16,2 0-48-16,-2-4-16 0,2 1 0 0,1-3 0 15,1-2-1200-15,1-8-240 0,0 0-64 0,0 0-14896 16</inkml:trace>
  <inkml:trace contextRef="#ctx0" brushRef="#br0" timeOffset="136189.4">7652 13296 21183 0,'-2'6'944'0,"-1"-2"192"0,0-2-912 0,2 1-224 16,1-3 0-16,0 0 0 0,0 0 1120 0,-1 9 176 15,-1-1 48-15,0 2 0 0,0 1-704 0,-2 1-128 16,0 2-16-16,-1-1-16 16,0 1-976-16,-1 0-192 0,2-1-32 0,-2 0-16 15,2 1 224-15,-1-1 32 0,1-3 16 0,-1 1 0 16,2-1 32-16,3-10 16 0,-5 20 0 0,5-20 0 0,-1 13 48 0,1-13 16 16,0 0 0-16,0 0 0 0,0 0 352 0,0 0 0 0,0 0 128 0,0 0-128 15,29-19 272-15,-29 19-16 0,21-22-16 0,-21 22 0 16,21-23-240-16,-21 23-128 0,25-32 128 0,-10 12-208 15,-3 2 208-15,0-2 0 0,1-1 0 0,-1 3 160 16,-1-2 464-16,0 2 80 0,1-3 32 0,0 4 0 16,0-2-352-16,-1 5-64 0,-11 14 0 0,20-22-16 15,-20 22-112-15,0 0-32 0,0 0 0 0,0 0 0 16,0 0 352-16,0 0 64 0,0 0 0 0,35 31 16 16,-35-15 496-16,-1 1 80 0,-2 4 32 0,-1 2 0 15,-1-2-640-15,-1 4-128 0,-3 0-32 0,0 1 0 16,0-2-1120-16,0 2-240 0,1-1-32 0,3-2-13056 15</inkml:trace>
  <inkml:trace contextRef="#ctx0" brushRef="#br0" timeOffset="136689.76">8146 13231 25791 0,'-14'2'1152'0,"3"-1"224"0,1 1-1104 0,3 1-272 16,4-1 0-16,0-1 0 0,-2 1 816 0,-5 2 96 16,-6 4 32-16,-4 3 0 0,-2 2-944 0,1 0-400 15,1 2 16-15,1 0 16 16,3 0-1008-16,2-2-208 0,1 1-32 0,3-1-16 0,2-1 1312 0,5 0 320 16,1 0 0-16,2-12 0 0,2 21 944 0,-2-21 256 0,0 0 48 0,0 0 16 15,31 28-224-15,-31-28-32 0,0 0-16 0,0 0 0 16,53 12-224-16,-53-12-64 0,0 0 0 0,46-9 0 15,-46 9-288-15,34-13-64 0,-34 13-16 0,34-15 0 16,-34 15-336-16,34-21-160 0,-34 21 16 0,30-17 0 31,-30 17-688-31,0 0-128 0,28-22-16 0,-28 22-16 16,0 0-400-16,0 0-80 0,0 0 0 0,0 0-16 0,0 0 768 0,0 0 144 16,-2 28 48-16,-6-11 0 0,-2 1 528 0,-2 5 192 0,0 5 0 0,-3 1 0 15,0 3 240-15,-1 4 32 0,0 2 16 0,-2 2 0 16,1 5 432-16,-1-3 96 0,0 4 16 0,1-2 0 15,3-4 208-15,-2-3 48 0,1-3 16 0,3-6 0 0,0 1-1024 0,1-8-272 16,2-1 0-16,0-5 0 16,1-5-2080-16,1-2-512 0,2-6-96 0,-1-3-32 15,3-3 1088-15,1-4 224 0,-1-4 32 0,5-2 16 0,0-4 2384 0,2-2 464 16,4-2 112-16,2-3 0 0,1-3 544 0,3 1 96 16,0 1 32-16,2-7 0 0,1 2-928 0,-1-5-192 15,2-1-48-15,0-5 0 0,1 2-928 0,-1-4-176 16,-1 6 0-16,-2 0 0 15,-1 3-1856-15,-3-1-240 0</inkml:trace>
  <inkml:trace contextRef="#ctx0" brushRef="#br0" timeOffset="136882.53">7457 13004 23951 0,'-7'-1'2128'0,"3"0"-1696"0,3 0-432 0,1 1 0 16,0 0 1424-16,0 0 208 0,0 0 32 0,0 0 16 15,18-21-2128 1,-18 21-416-16,23-20-96 0,-23 20 0 0,33-16 704 0,-33 16 256 0</inkml:trace>
  <inkml:trace contextRef="#ctx0" brushRef="#br0" timeOffset="137365.71">8329 12832 19343 0,'-10'5'848'0,"4"0"192"0,1-1-832 0,3-2-208 16,2-2 0-16,0 0 0 0,0 0 624 0,0 0 80 0,0 0 0 0,29 36 16 16,-29-36 48-16,30 35 16 15,-30-35 0-15,35 36 0 0,-35-36-368 0,40 38-80 0,-40-38-16 0,40 39 0 16,-40-39-192-16,46 44-128 0,-46-44 160 0,45 45-160 15,-45-45 960-15,45 46 80 0,-45-46 32 0,48 44 0 16,-48-44-176-16,48 43-16 0,-48-43-16 0,45 39 0 16,-45-39-448-16,41 35-96 0,-41-35 0 0,33 26-16 15,-33-26-304-15,0 0 0 0,39 23 0 0,-39-23 0 16,0 0 0-16,0 0 0 0,0 0 0 0,34 20 0 16,-34-20 0-16,0 0 0 0,0 0 0 0,0 0 0 15,0 0 0-15,-4 20 0 0,-6-11 0 0,-5 1 0 16,-2 2 192-16,-6 2-192 0,-4-2 192 0,-5 6-192 15,-3 1 0-15,-4 4 0 0,0 2 0 0,-1-1-144 16,1 3 272-16,-1 1 64 0,-1 1 16 0,0-1 0 0,5 3 112 0,1-5 0 16,0-1 16-16,5-4 0 15,1-6-912-15,6 0-176 0,5-4-32 0,5-2-14576 16</inkml:trace>
  <inkml:trace contextRef="#ctx0" brushRef="#br0" timeOffset="137757.51">9423 12908 23951 0,'-9'-2'1056'0,"3"-1"224"0,1-1-1024 0,2 1-256 0,3 3 0 0,0 0 0 16,-2-4 688-16,2 4 80 0,-4-9 0 0,2 1 16 16,1 3-384-16,1 5-80 0,0 0 0 0,0 0-16 15,0 0-960 1,0 0-192-16,0 0-48 0,0 0 0 0,3 25 704 0,-3-25 192 0,-4 31 0 0,1-13 0 15,-2 5 960-15,1 2 256 0,-2 5 48 0,-1 3 16 16,1 3 32-16,-3 9 16 0,-1 3 0 0,-2 3 0 16,1 6-800-16,-2-1-144 0,0-1-48 0,0-5 0 15,3-3-1136-15,0-6-224 0,5-7-64 0,2-8-13456 16</inkml:trace>
  <inkml:trace contextRef="#ctx0" brushRef="#br0" timeOffset="137989.14">9689 13125 35935 0,'-5'13'1600'0,"5"-13"320"0,-2 18-1536 0,2-18-384 15,0 0 0-15,0 0 0 0,0 0 0 0,10 28 0 0,-10-28-192 0,11 38 64 31,-7-12-2000-31,-3 3-400 0,-3-2-80 0,-3-1-16 16,-1 1-464-16,-2 1-112 0,0-1 0 0,-1-3-16 16,1 2 2016-16,1-4 416 0,1-2 80 0,1-3 0 0,2-4 1136 0,3-13 208 0,3 22 64 0,-3-22-6768 15</inkml:trace>
  <inkml:trace contextRef="#ctx0" brushRef="#br0" timeOffset="138205.87">10042 13159 39615 0,'-12'19'1760'0,"5"-5"352"0,0-2-1680 0,2-4-432 16,5-8 0-16,0 0 0 0,-1 15 384 0,-1-3 0 15,-1 4 0-15,-3 4 0 16,-2 1-1600-16,-1 1-320 0,-1-1-64 0,-2 0 0 0,0-3 1360 0,0 3 240 15,-1-3 128-15,0 1 16 0</inkml:trace>
  <inkml:trace contextRef="#ctx0" brushRef="#br0" timeOffset="138644.87">9859 13499 15663 0,'-24'26'688'0,"24"-26"144"0,0 0-656 0,0 0-176 15,0 0 0-15,0 0 0 0,0 0 1488 0,0 0 272 16,0 0 48-16,0 0 16 0,29-31-864 0,-29 31-160 16,31-40-32-16,-13 19-16 0,0-3-624 0,0-1-128 15,1-3 0-15,-1 1 0 16,-1-2-400-16,-2-1-80 0,0 2-16 0,-2 1 0 15,-2 0 48-15,0 7 0 0,-11 20 0 0,18-30 0 0,-18 30 192 0,0 0 32 0,0 0 16 0,0 0 0 16,0 0 1104-16,0 0 208 0,0 0 48 0,0 0 16 16,0 0 464-16,29 33 96 0,-29-33 0 0,1 30 16 15,0-11-896-15,-1 1-176 0,0 1-32 0,0 4-16 16,-1 0-624-16,1 0 0 0,1-3 0 0,1 4 0 31,-1-1-432-31,1 0 0 0,1-1 0 0,3-1 0 0,-6-23 256 0,18 37 176 0,-18-37-208 0,24 28 80 16,-24-28 368-16,0 0 80 0,46 21 0 0,-46-21 16 15,41-1-336-15,-41 1 0 0,46-15 0 0,-46 15 128 16,44-21-128-16,-44 21 144 0,49-37-144 0,-24 16 160 16,1-1 128-16,-4-2 32 0,-2 1 0 0,-2-1 0 0,-2 2-112 15,-3-1-16-15,0 0 0 0,-4-2 0 0,-3-1-192 16,-1 0 0-16,-2 3 0 0,-3 0 0 0,-1 3 0 16,-1 0 0-16,-3 2 0 0,-1 2 0 0,-1 2 0 0,-3 3 0 15,0 2 0-15,0 4 0 0,0 1-304 0,-2 4 48 16,-1 4 16-16,0 0 0 0,0 5 240 0,1 3 0 15,0 3-160-15,1 3 160 0,1 1 240 0,1 2 112 16,1 3 32-16,2 2 0 0,2 3 48 0,2 0 16 16,-1 1 0-16,3 0 0 0,3 4 16 0,0-4 16 15,3 1 0-15,3-3 0 0,2 1-240 0,3-4-48 16,-14-25-16-16,35 41 0 16,-35-41-976-16,44 24-192 0,-44-24-32 0,56 12-15200 0</inkml:trace>
  <inkml:trace contextRef="#ctx0" brushRef="#br0" timeOffset="139007.57">11296 13104 27647 0,'-7'-3'1216'0,"2"2"256"0,-1-1-1168 0,2 1-304 0,4 1 0 0,-6-2 0 16,6 2 1616-16,-10-5 272 0,0 2 48 0,-7-2 16 15,-2 1-1216-15,-2 2-240 0,-1 1-48 0,-2 2-16 31,0 0-1600-31,-1 2-320 0,0 4-64 0,0-3-16 0,0 4 576 0,3 0 112 0,1-1 32 0,1 2 0 16,3 0 1056-16,1-2 224 0,3 2 32 0,3 1 16 16,2-1 448-16,2-1 96 0,1 2 0 0,5-10 16 15,-1 22-128-15,1-22-16 0,9 27-16 0,-9-27 0 16,17 36-464-16,-17-36-96 0,22 37 0 0,-22-37-16 0,24 42-304 0,-24-42 0 16,25 44 0-16,-25-44 0 0,20 45 0 0,-13-22 0 15,-7-23 0-15,5 39 0 0,-5-19 0 0,-3-3 128 16,-3 3-128-16,-2-4 160 0,-4 3 160 0,-2-3 16 15,-4 1 16-15,-1-4 0 0,-2 1 128 0,-4-3 32 16,1-2 0-16,-2 0 0 0,0-2-224 0,1-2-32 16,-3-1-16-16,2-4 0 0,2-2-240 0,0-1 0 15,3-4 0-15,1-2 0 16,3-3-656-16,4-2-240 0,0-2-32 0,6-1-16592 0</inkml:trace>
  <inkml:trace contextRef="#ctx0" brushRef="#br0" timeOffset="139239.4">11665 12970 31327 0,'-9'1'1392'0,"2"0"272"0,0 1-1328 0,7-2-336 0,-7 1 0 0,7-1 0 16,0 0 1104-16,-9 4 160 0,1-2 16 0,-2 2 16 16,2 1-1616-16,0-3-320 0,8-2-64 0,-8 10-9520 31,8-10-1904-31</inkml:trace>
  <inkml:trace contextRef="#ctx0" brushRef="#br0" timeOffset="139455.9">11711 13477 2751 0,'-14'31'256'0,"1"-12"-256"16,3 1 0-16,2-6 0 0,8-14 4272 0,-8 18 800 16,1-6 176-16,-7 11 16 0,-6 10-3472 0,-5 12-704 15,-5 0-144-15,-1-3-32 16,0-2-1104-16,0-9-240 0,1-1-32 0,0-5-16 15,1-6-416-15,1 0-96 0,2-5-16 0,0-1-8352 0</inkml:trace>
  <inkml:trace contextRef="#ctx0" brushRef="#br0" timeOffset="139688.9">9711 12895 36863 0,'-34'12'1632'15,"8"-3"336"-15,5 0-1584 0,9-3-384 0,6-4 0 0,4 0 0 0,-2 4 912 0,-2-2 112 16,-3 6 0-16,2 1 16 15,7-11-2048-15,0 0-400 0</inkml:trace>
  <inkml:trace contextRef="#ctx0" brushRef="#br0" timeOffset="143038.81">13595 13595 22111 0,'0'0'1968'15,"0"0"-1584"-15,-5 0-384 0,5 0 0 0,0 0 0 0,0 0 128 16,-2-3-128-16,-1 2 0 16,-2 0-944-16,0-2-272 0,-1 1-48 0,-2 0-16 15,2 2-512-15,-4 0-128 0,0 2 0 0,-3 0-16 16,-1 2 1040-16,-3 1 224 0,-3 1 32 0,0 2 16 0,0 1 624 0,-1 2 240 15,-1 3-16-15,2-3 0 0,0 2 656 0,2 2 128 16,1 0 16-16,1 0 16 0,0-1 768 0,4 0 160 16,1-2 16-16,2 0 16 0,9-12-720 0,-9 22-160 15,9-22-32-15,0 0 0 0,0 0-752 0,6 35-144 16,-6-35-48-16,0 0 0 0,0 0-400 0,31 38-96 16,-31-38-16-16,0 0 0 0,33 28 368 0,-33-28 0 15,0 0 160-15,38 29-160 0,-38-29 560 0,0 0 0 16,37 24 0-16,-37-24 0 0,0 0-96 0,28 28-16 0,-28-28 0 0,0 0 0 15,0 0-112-15,21 37-16 0,-21-37-16 0,0 0 0 16,-1 33 0-16,1-33 0 0,-9 18 0 0,9-18 0 16,-13 18 400-16,5-13 64 0,-2 3 32 0,-1-3 0 15,0 2-176-15,-2-3-48 0,0 1 0 0,-2-2 0 16,0 0-576-16,-2-1 0 0,-2 2-224 0,-1-2 64 31,0-1-752-31,-2-4-160 0,-1-1-16 0,2 1-8288 0,2-2-1648 0</inkml:trace>
  <inkml:trace contextRef="#ctx0" brushRef="#br0" timeOffset="143381.26">13791 13251 27647 0,'0'0'1216'0,"0"0"256"0,-9 28-1168 0,9-28-304 15,0 0 0-15,0 0 0 0,0 0 0 0,8 41 160 16,-8-41-160-16,9 55 128 15,-2-19-800-15,-1 3-160 0,1-1-48 0,-2 1 0 16,-1 2 0-16,-1-2 0 0,-1 4 0 0,-2-1 0 0,0 2 624 0,-4 0 112 0,0 2 144 0,-3 1-208 16,0 1 624-16,0 1 128 0,-2 0 32 0,-1-1 0 15,1-1-192-15,-1-7-48 0,2-2 0 0,0-7 0 32,2-4-800-32,6-27-176 0</inkml:trace>
  <inkml:trace contextRef="#ctx0" brushRef="#br0" timeOffset="143614.71">13477 13637 39615 0,'-6'1'1760'0,"3"-1"352"0,3 0-1680 0,-3-1-432 15,3 1 0-15,0 0 0 0,0 0 320 0,0 0 0 16,32-7-16-16,-32 7 0 0,44-5-432 0,-44 5-96 15,61-2-16-15,-61 2 0 16,62 4-1632-16,-62-4-336 0,57 7-64 0,-57-7-16 16,52 12-2016-16,-52-12-416 0,50 18-80 0,-50-18 0 15,45 19 1216-15,-45-19 240 0,44 21 48 0,-44-21 16 0</inkml:trace>
  <inkml:trace contextRef="#ctx0" brushRef="#br0" timeOffset="144099.19">14357 13749 1839 0,'0'0'160'0,"0"0"-160"0,0 0 0 16,0 0 0-16,0 0 1728 0,0 0 304 0,0 0 64 0,-11 5 16 16,2-1 224-16,-3-2 48 0,-4-1 16 0,-2 1 0 15,-1-1-736-15,-2-1-160 0,1 0-32 0,-1 0 0 16,-2 1-64-16,2-1-32 0,0 2 0 0,1-1 0 16,1 2 416-16,1-1 96 0,1 2 16 0,3-1 0 15,1 4-1760-15,0-3-336 0,3 4-80 0,2-3-16 16,8-5 800-16,-10 18 176 0,10-18 16 0,0 0 16 15,-3 34-400-15,3-34-96 0,0 0-16 0,8 43 0 16,-8-43-384-16,10 37-80 0,-10-37 0 0,13 39-16 16,-13-39 272-16,23 40 0 0,-23-40-128 0,29 35 128 15,-29-35 0-15,0 0 256 0,48 31-64 0,-48-31 0 16,0 0-192-16,50 9 128 0,-50-9-128 0,31-10 0 0,-31 10 0 0,30-19 128 16,-15 1-128-16,-1-2 0 0,1-3 176 0,-1-6-16 15,2-1 0-15,-1-5 0 0,1-4 16 0,0-2 0 16,-2 0 0-16,1-2 0 0,-3 1-16 0,0-3 0 15,1-3 0-15,-3 0 0 0,0 1-32 0,-3 0 0 16,0 3 0-16,-1-2 0 0,0 1-128 0,0 1-224 16,-2 3 48-16,1 7 16 15,-3 6-608-15,-1 4-128 0,0 9-32 0,-2 5 0 16,0 3-64-16,1 7-16 0,-8 7 0 0,2 2 0 0,6-9 1008 0,-13 30 192 16,6-6 32-16,-4 4 16 0,1 5 816 0,0 2 160 15,0 0 48-15,0 1 0 0,0 2-320 0,-1 2-64 16,0 7-16-16,1-1 0 0,1 4-512 0,1-2-96 15,1 0-32-15,3-3 0 0,1-4-80 0,2-4-16 0,2-2 0 0,0-3 0 16,-1-32-128-16,8 50-256 0,-8-50 64 0,10 36 16 31,-10-36-1632-31,0 0-336 0</inkml:trace>
  <inkml:trace contextRef="#ctx0" brushRef="#br0" timeOffset="144314.87">14757 13577 40543 0,'-10'5'1792'0,"2"-2"384"0,8-3-1744 15,-11 6-432-15,11-6 0 0,0 0 0 0,0 0 192 0,0 0-32 16,0 0-16-16,0 0-12240 15,0 0-2464-15</inkml:trace>
  <inkml:trace contextRef="#ctx0" brushRef="#br0" timeOffset="144506.49">14691 13992 35935 0,'0'0'1600'0,"-9"17"320"0,9-17-1536 0,0 0-384 0,0 0 0 0,0 0 0 32,0 0-416-32,0 0-160 0,0 0-16 0,0 0-16 15,30 29-1888-15,-30-29-368 0,0 0-80 0,0 0 0 0,0 0 2304 0,0 0 480 0,0 0 160 0,0 0 0 16</inkml:trace>
  <inkml:trace contextRef="#ctx0" brushRef="#br0" timeOffset="145063.56">15228 13475 29487 0,'0'0'2624'16,"-10"-1"-2112"-16,10 1-512 0,0 0 0 16,0 0 1696-16,0 0 224 0,0 0 64 0,-11 5 0 0,11-5-1472 15,-10 9-272-15,10-9-64 0,0 0-16 16,-4 23-1760-16,4-23-368 0,0 0-64 0,0 0-16 0</inkml:trace>
  <inkml:trace contextRef="#ctx0" brushRef="#br0" timeOffset="145239.24">15233 14072 34095 0,'-9'14'3024'0,"9"-14"-2416"16,-9 16-480-16,9-16-128 0,0 0 832 0,0 0 128 0,-3 22 48 0,3-22 0 31,-8 30-2128-31,8-30-416 0,0 0-96 0,0 0-16 0</inkml:trace>
  <inkml:trace contextRef="#ctx0" brushRef="#br0" timeOffset="146380.54">15956 13485 13823 0,'0'0'1216'0,"-11"3"-960"0,11-3-256 0,0 0 0 15,-10 2 1472-15,10-2 240 0,0 0 48 0,-9 2 16 16,9-2-1328-16,-17 0-256 0,5 0-48 0,0-3-16 0,0 0-128 16,-1 3-256-16,1-2 64 0,-2 2 16 15,-1 1 176-15,-3 2-128 0,0 3 128 0,-4 1-128 0,-1 4 416 0,-2 2 96 16,-1 3 0-16,0 2 16 0,1 0 192 0,0 1 48 15,2 3 0-15,2-1 0 0,4-3 208 0,3 1 48 16,5-3 16-16,9-16 0 0,-6 25-272 0,6-25-48 16,0 0-16-16,19 33 0 0,-19-33-704 0,0 0-160 15,48 24-32-15,-48-24 0 16,39 17-176-16,-39-17-32 0,42 21-16 0,-42-21 0 0,46 23 384 0,-46-23 160 16,46 22-128-16,-46-22 128 0,41 21 0 0,-41-21 304 15,34 19-48-15,-34-19-16 0,0 0 448 0,30 28 80 16,-30-28 32-16,0 0 0 0,0 0 224 0,5 40 32 15,-5-40 16-15,-12 17 0 0,2-7 32 0,-4-2 16 16,-2-2 0-16,-4 3 0 0,-3-1-544 0,-3-1-96 16,-2 1-32-16,-1-3 0 0,-1 3-448 0,0-3-208 15,0 0 16-15,3-2 0 16,2-1-256-16,4-2-32 0,2-2-16 0,5 0 0 16,3-2-1424-16,6-1-304 0</inkml:trace>
  <inkml:trace contextRef="#ctx0" brushRef="#br0" timeOffset="146773.26">16140 13813 40543 0,'-7'1'1792'0,"1"-2"384"0,6 1-1744 0,-8-1-432 0,8 1 0 0,0 0 0 16,-3-8 0-16,0 4 0 0,-3-5 0 0,-2 1 0 15,-1-1-1472-15,-1 0-208 0,-1 4-48 0,0 0-16 16,2 5-1392-16,-1 3-288 0,2 0-48 0,8-3-16 16,-12 14 1648-16,12-14 336 0,-8 24 64 0,8-24 16 0,0 34 2640 0,0-34 512 15,8 43 128-15,-8-43 0 0,18 46 256 0,-18-46 64 16,26 44 0-16,-26-44 0 0,33 37-656 0,-33-37-128 16,43 28-32-16,-43-28 0 0,51 19-416 0,-51-19-96 15,51 2-16-15,-51-2 0 0,46-12-384 0,-46 12-96 16,34-22-16-16,-34 22 0 0,21-29-208 0,-13 11-128 15,-3 0 160-15,-4-3-160 0,-1-2-176 0,-4 0-128 16,0-2-16-16,-4 1-16 16,-3-2-224-16,-2 0-32 0,-3 1-16 0,-2 1 0 15,-1 3-288-15,-2 1-48 0,0 4-16 0,0 4 0 16,-2 2 320-16,3 5 48 0,1-1 16 0,2 4 0 0,4 2 400 0,1 0 176 0,3 1-128 0,9-1-9168 16,-9 7-1840-16</inkml:trace>
  <inkml:trace contextRef="#ctx0" brushRef="#br0" timeOffset="147188.91">16741 13629 23039 0,'0'0'2048'0,"0"0"-1648"0,0 0-400 0,0 0 0 16,0 0 2256-16,0 0 368 0,-1 29 80 0,1-29 16 15,1 33-2512-15,-1-33-496 0,0 41-96 0,0-41-32 16,-2 40-1248-16,2-40-256 0,-4 40-64 0,4-40 0 16,-9 38 496-16,9-38 80 0,-12 44 32 0,4-23 0 0,0 0 1376 0,-1 0 0 15,1 2 192-15,-1-7 0 0,9-16 768 0,-17 35 144 16,8-20 48-16,0-3 0 0,9-12 64 0,-17 20 32 16,17-20 0-16,-12 14 0 0,12-14 32 0,0 0 0 15,-9 9 0-15,9-9 0 0,0 0-352 0,0 0-64 16,11-18-16-16,-11 18 0 0,16-23-528 0,-6 6-128 15,1-2 0-15,4-3-16 0,0-1-416 0,1-3-80 16,1 0 0-16,-2-4-16 16,1 1-64-16,-1-4-16 0,1-2 0 0,-1 2 0 0,-1 1 32 0,-1 1 0 15,0 4 0-15,-1 4 0 0,-1 4 176 0,-2 5 32 16,-9 14 16-16,0 0 0 0,24-14 160 0,-24 14 0 0,0 0 160 0,0 0-160 16,0 0 608-16,30 33 32 0,-30-33 0 0,0 0 0 15,20 42-112-15,-20-42-16 0,0 0 0 0,24 41 0 31,-24-41-1360-31,0 0-288 0</inkml:trace>
  <inkml:trace contextRef="#ctx0" brushRef="#br0" timeOffset="147509.34">17573 13186 18431 0,'-10'-5'816'0,"2"-2"160"0,2 4-784 0,6 3-192 16,-7-6 0-16,7 6 0 0,0 0 768 0,-9-2 128 16,0 2 0-16,-2 2 16 0,-2 5-528 0,-2 4-96 15,2 4-32-15,-1 7 0 0,1 3-256 0,1 2-256 16,1 5 64-16,1 2 0 0,1 3 1104 0,1 2 240 15,0 1 32-15,2 4 16 0,1-1 784 0,-1 1 176 16,3 2 16-16,-2 2 16 0,3 0 192 0,-2 3 48 16,-1-1 0-16,2-2 0 15,-3 0-2432-15,2-1-704 0,-2 0-16 0,1-5-16 16,-1-4 224-16,1-7 64 0,0 0 0 0,5-31-11216 16,-8 38-2240-16</inkml:trace>
  <inkml:trace contextRef="#ctx0" brushRef="#br0" timeOffset="147723.07">17085 13479 40543 0,'0'0'1792'0,"0"0"384"0,0 0-1744 0,0 0-432 0,0 0 0 0,37 16 0 16,-37-16 320-16,0 0 0 0,62 14-16 0,-22-6 0 15,7-1-448-15,-1 3-96 0,-1-1-16 0,-2-3 0 16,-1 2-1920-16,-3-3-384 0,-1 3-64 0,-38-8-12816 16</inkml:trace>
  <inkml:trace contextRef="#ctx0" brushRef="#br0" timeOffset="148007.44">18068 13087 40543 0,'-24'9'1792'0,"8"-4"384"0,1 3-1744 0,5-4-432 0,10-4 0 0,0 0 0 15,-12 13 0-15,1-2-176 0,-6 8 16 0,-7 6 0 31,0 4-2064-31,-1 3-400 0,3 1-96 0,3 0-16 16,2 1-704-16,3 2-144 0,1 2-16 0,5 4-16 0,2 0 3424 0,3 5 704 0,3 1 128 0,1 4 16 16,4 5 2048-16,1-1 416 0,1 0 80 0,2 1 0 15,2 1-976-15,2-2-208 0,2-2-32 0,0 2-12384 16,3-4-2464-16</inkml:trace>
  <inkml:trace contextRef="#ctx0" brushRef="#br0" timeOffset="149080.79">18246 13254 21183 0,'0'0'1888'0,"0"0"-1504"15,0 0-384-15,-5-8 0 0,5 8 1088 0,0 0 160 16,0 0 32-16,-5-11 0 0,5 11-352 0,-4-14-64 15,3 6-16-15,0 1 0 0,1 7-272 0,0-10-48 16,0 10-16-16,0 0 0 0,0 0-336 0,0 0-176 16,0 0 160-16,0 0-160 0,0 0 128 0,0 0-128 15,16 44 0-15,-16-44 0 0,8 35 672 0,-8-35 32 16,9 42 16-16,-9-42 0 0,11 50 80 0,-11-50 16 16,12 65 0-16,-5-31 0 0,-1 4-368 0,-2 1-64 15,1 1 0-15,-2 4-16 0,0-3-240 0,-2-2-128 0,1 2 128 16,-1-7-128-1,-1-34-320-15,2 56-128 0,-2-56-16 0,4 41-16 16,-4-41-992-16,0 0-192 0,0 0-32 0,10 34-12800 0</inkml:trace>
  <inkml:trace contextRef="#ctx0" brushRef="#br0" timeOffset="149288.57">18594 13505 34095 0,'0'0'1504'0,"-14"34"320"16,14-34-1456-16,-9 27-368 0,9-27 0 0,0 0 0 15,0 0 512-15,-1 40 48 0,-1-15 0 0,-1 8 0 16,3-3-1440-16,-1-1-272 0,1-29-64 0,4 40-16 16,-4-40-2640-16,0 0-528 0,11 35-96 0,-11-35-32 0</inkml:trace>
  <inkml:trace contextRef="#ctx0" brushRef="#br0" timeOffset="149939.5">18823 13578 25791 0,'0'0'2304'0,"-11"17"-1856"0,11-17-448 0,0 0 0 15,0 0 1984-15,0 0 288 16,-2 33 64-16,2-33 16 0,-6 46-1936 0,4-19-416 0,2-27 0 0,0 44 0 31,0-44-2592-31,2 32-448 0,-2-32-96 0,0 0-8832 0,0 0 9568 16,14 34-5024-16,-14-34 6432 0,0 0 800 0,0 0 192 0,0 0 0 16,0 0 0-16,20-17 128 0,-20 17 0 0,10-17 16 15,-10 17 2592-15,13-25 512 0,-4 13 96 0,-1-3 64 16,2-3-1424-16,-1 1-304 0,2-4-48 0,1 4-16 15,2-4-768-15,-1-1-144 0,2 3-48 0,-1-3 0 16,2 0-528-16,-1 0-128 0,0 4 0 0,1 1 0 16,-16 17-752-16,29-25-176 0,-29 25-32 15,21-12-16-15,-21 12 368 0,0 0 80 0,0 0 16 0,0 0 0 0,0 0 1376 0,23 25 288 16,-23-25 48-16,-3 28 16 16,3-28 624-16,-8 34 128 0,8-34 16 0,-13 42 16 0,6-19-1008 0,-1-1-208 15,-1-1-32-15,1 1-16 0,1 2-592 16,0-1-144-16,7-23 0 0,-10 37 0 0,10-37 0 0,-4 29 0 15,4-29 0-15,0 0 0 0,4 34 0 0,-4-34 128 16,0 0 0-16,0 0 0 0,28 28-128 0,-28-28 0 16,0 0 144-16,34 2-144 0,-34-2 192 0,29-8-16 15,-29 8-16-15,36-13 0 0,-36 13 0 0,36-18 0 16,-36 18 0-16,35-23 0 0,-35 23-160 0,37-24 0 16,-37 24-192-16,35-29 192 0,-18 14-160 0,-2 0 160 15,0-4 0-15,-2 3-144 0,-2-3 144 0,-2 3 0 16,-1 1 0-16,-2 0 0 0,-3 0 0 0,-2 2 0 15,-1 1-128-15,-3 2 128 0,3 10-304 0,-10-14 32 0,10 14 0 0,-17-6 0 16,7 6 272-16,10 0 0 0,-20 3 0 0,9 4 0 16,0 1 0-16,-1 3 304 0,0 2-48 0,2 4 0 15,10-17 192-15,-18 35 48 0,18-35 0 0,-12 42 0 16,12-42-64-16,-5 52-16 0,5-52 0 0,3 51 0 16,-3-51-128-16,6 46-32 0,-6-46 0 0,12 44 0 15,-12-44-256-15,13 36 0 0,-13-36 0 0,0 0 0 16,30 36-752-1,-30-36-256-15,0 0-48 0,48 13-16 0,-48-13-1488 0,39-6-288 16</inkml:trace>
  <inkml:trace contextRef="#ctx0" brushRef="#br0" timeOffset="150299.67">19679 13474 39615 0,'-15'7'1760'0,"15"-7"352"0,-22 5-1680 0,22-5-432 16,0 0 0-16,0 0 0 0,0 0 192 0,-15 10-64 15,15-10 0-15,-19 13 0 16,19-13-1408-16,-25 18-272 0,25-18-64 0,-19 19-16 16,19-19-928-16,-12 15-176 0,12-15-32 0,0 0-16 15,-9 33 1760-15,9-33 368 0,0 0 64 0,-3 39 16 0,3-39 1296 0,0 32 272 16,0-32 48-16,-1 35 16 0,1-35 96 0,-2 35 32 15,2-35 0-15,-1 32 0 0,1-32-544 0,-3 29-96 16,3-29-32-16,0 0 0 0,-4 35-176 0,4-35-32 0,0 0-16 16,-9 27 0-16,9-27 224 0,0 0 64 0,-17 18 0 0,17-18 0 15,-18 9 16-15,18-9 16 0,-27 9 0 0,12-6 0 16,-3-3-288-16,-3 1-64 0,-4 0-16 0,-4-2 0 31,-1 0-544-31,-3-3-96 0,3-2-32 0,-1-1 0 16,2-2-912-16,-1-2-192 0,2-2-48 0,1-3-13120 0</inkml:trace>
  <inkml:trace contextRef="#ctx0" brushRef="#br0" timeOffset="150475.31">18555 13191 31327 0,'0'0'2784'0,"-11"6"-2224"0,11-6-560 0,0 0 0 0,0 0 1696 0,0 0 224 16,0 0 64-16,0 0-12464 16,36-5-2480-16</inkml:trace>
  <inkml:trace contextRef="#ctx0" brushRef="#br0" timeOffset="150914.41">19892 13675 35935 0,'0'0'3200'0,"0"0"-2560"15,0 0-512-15,0 0-128 0,0 0 816 0,0 0 144 16,0 0 16-16,0 0 16 16,5 30-1504-16,-5-30-320 0,0 0-48 0,0 32-16 15,0-32-3264-15,0 0-672 0,0 0-128 0,1 30-32 0</inkml:trace>
  <inkml:trace contextRef="#ctx0" brushRef="#br0" timeOffset="151439.15">20260 13161 31327 0,'0'0'2784'0,"-16"7"-2224"0,16-7-560 0,0 0 0 15,0 0 2304-15,0 0 336 0,0 0 80 0,0 0 16 16,-6 30-2112-16,6-30-432 0,4 37-64 0,-4-37-128 16,4 51-1280-16,-4-51-368 0,5 54-64 0,-5-54-16 15,-3 59-1040-15,0-29-224 0,-1 4-32 0,-3 2-16 16,0-1 2032-16,0 4 416 0,-1 5 80 0,-1-2 0 0,0 4 1984 15,1-6 400-15,0-5 80 0,1-5 16 0,7-30-368 0,-6 40-64 16,6-40 0-16,0 0-16 0,0 0-1088 0,0 0-224 16,0 0-32-16,0 0-16 15,0 0-768-15,0 0-160 0,25-10-16 0,-16-9-16 16,4-2-704-16,-2-4-144 0,2 1-16 0,0-3-16 16,0-2-160-16,0 2-16 0,-1 3-16 0,2-1 0 15,-2 7 0-15,1-1 0 0,2 4 0 0,-15 15 0 16,28-24 528-16,-28 24 128 0,26-12 0 0,-26 12 16 0,0 0 1200 0,34 2 0 15,-34-2 0-15,0 0 224 0,27 26 1088 0,-27-26 224 16,11 30 32-16,-11-30 16 0,6 36 480 0,-6-36 112 16,-3 38 0-16,3-38 16 0,-6 39-240 0,6-39-48 0,-15 37-16 0,15-37 0 15,-21 33-176-15,7-16-48 0,-3 1 0 0,-2-2 0 16,-1-1-784-16,-3 3-176 0,-1-3-16 0,-2-1-16 16,-1-1-400-16,1-2-80 0,1-2 0 0,1-4-16 15,2 1-176-15,2-3 0 0,3-3 0 0,2-5 0 31,3-1-1040-31,0-2-304 0,5-1-48 0,3-5-14528 0</inkml:trace>
  <inkml:trace contextRef="#ctx0" brushRef="#br0" timeOffset="151830.43">20448 13692 30399 0,'0'0'1344'0,"0"0"288"0,0 0-1312 0,0 0-320 16,0 0 0-16,0 0 0 0,32 6 496 0,-32-6 16 16,34-7 16-16,-7-1 0 15,3 0-912-15,1-1-176 0,-1 0-32 0,-2 1-16 16,-2 2-848-16,-2-3-160 0,-24 9-48 0,44-13 0 0,-44 13 1408 0,41-11 256 16,-41 11 0-16,39-8 192 0,-39 8 912 0,39-7 192 15,-39 7 48-15,39-9 0 0,-39 9-32 0,33-13 0 16,-33 13 0-16,25-13 0 0,-25 13-560 0,17-14-112 15,-17 14-32-15,7-15 0 0,-7 15-608 0,-4-12 0 16,4 12 0-16,-14-9-128 0,14 9 128 0,-20-9 0 16,6 7 128-16,-2 1-128 0,-2-1 320 0,-1 5-16 0,-2-1 0 0,0 5 0 15,0 2-48-15,0-2-16 0,1 4 0 16,1 2 0-16,0 1 80 0,0 4 32 0,2 0 0 0,2 3 0 16,1 2 48-16,2 2 16 0,2 3 0 0,2 2 0 15,4-3-176-15,4-27-48 0,-3 48 0 0,3-48 0 16,4 42-192-16,-4-42 0 0,20 31 0 0,-20-31 0 31,35 19-1216-31,-35-19-304 0,45 0-48 0,-16-8-15328 0</inkml:trace>
  <inkml:trace contextRef="#ctx0" brushRef="#br0" timeOffset="152972.01">21348 13572 16575 0,'0'0'736'0,"0"0"160"0,0 0-720 0,0 0-176 16,0 0 0-16,0 0 0 0,0 0 1792 0,0 0 336 15,-20 6 64-15,20-6 16 0,-30 5-1248 0,10 1-240 16,-2 0-48-16,-2 1-16 16,0 1-1360-16,-2 1-256 0,2 2-64 0,-1-1-16 0,2 0 1040 0,1-1 0 15,3 3 128-15,2 0 16 0,2-1 1168 0,15-11 224 16,-23 23 64-16,23-23 0 0,-16 23 256 0,16-23 64 16,0 0 16-16,-11 31 0 0,11-31-720 0,0 0-160 15,6 30-32-15,-6-30 0 0,0 0-640 0,0 0-128 16,34 31-16-16,-34-31-16 0,34 6-352 0,-34-6-80 15,41-1-16-15,-41 1 0 16,48-9-192-16,-23 2-32 0,0-4-16 0,-1-1 0 16,-1-3-304-16,-1 0-64 0,0-1-16 0,-3 1 0 15,0 0-624-15,-3-2-112 0,-1 3-16 0,-3-1-16 0,-12 15 1008 0,17-21 208 0,-17 21 32 16,0 0 16-16,0 0 1088 0,7-15 224 0,-7 15 32 0,0 0 16 16,-17 13 176-16,17-13 32 0,-21 23 16 0,5-7 0 15,0 4-720-15,-1 0-128 0,-2 2-48 0,-2 2 0 16,3 0-336-16,-4 5 0 0,0 0 0 0,0 3 0 15,-1-3 0-15,0 2 0 0,1 0 0 0,-2 2 0 16,2 0 0-16,2 1 0 0,1 0 0 0,1-1 0 16,2 2 128-16,1-6 96 0,1-2 32 0,14-27 0 15,-20 33-256-15,20-33 0 0,0 0 0 0,-17 21 0 16,17-21 0-16,0 0-240 0,0 0 80 0,12-26 16 16,-2 8 144-16,2-2-160 0,6-6 160 0,2-5-160 15,2-5-288-15,4-3-64 0,2 0-16 0,0-2 0 16,1 3-80-16,0 1-16 0,-1-1 0 0,1-3 0 0,1 1 192 0,-1 2 48 15,-1 2 0-15,-4 4 0 16,-1 5-64-16,-5 4 0 0,1 6 0 0,-19 17 0 0,29-23 48 0,-29 23 0 16,0 0 0-16,29-11 0 0,-29 11 1024 0,0 0 208 15,0 0 32-15,0 0 16 0,33 21 416 0,-33-21 96 16,0 0 16-16,0 0 0 0,26 42-592 0,-26-42-112 16,0 0-32-16,25 36 0 0,-25-36-544 0,0 0-128 15,28 28 0-15,-28-28 0 0,0 0 0 0,31 14 0 16,-31-14 0-16,0 0 0 0,32 2 0 0,-32-2 0 15,0 0 0-15,27-9 0 0,-27 9 0 0,0 0 0 16,21-16 176-16,-21 16-176 0,0 0 176 0,11-22-176 16,-11 22 192-16,2-20-192 0,-2 20 0 0,-1-15-272 15,1 15 16-15,-3-14 16 16,3 14-432-16,0 0-96 0,-6-12 0 0,6 12-16 16,0 0 208-16,0 0 32 0,0 0 16 0,0 0 0 0,0 0 528 0,0 0 0 0,2 39 128 0,-2-39-128 15,2 31 752-15,-2-31 48 0,4 36 16 0,-4-36 0 16,5 35-16-16,-5-35 0 0,10 34 0 0,-10-34 0 15,14 31-496-15,-14-31-112 0,0 0 0 0,28 29-16 16,-28-29-176-16,0 0 0 0,39 17 0 0,-39-17 0 16,30 3 0-16,-30-3-144 0,28-3 144 0,-28 3 0 15,28-8 0-15,-28 8 0 0,29-12 0 0,-29 12 0 16,30-16 0-16,-30 16 0 0,31-21 0 0,-31 21 0 16,30-23 0-16,-30 23-192 0,30-27 48 0,-30 27 0 15,27-28-320-15,-27 28-64 0,25-30-16 0,-15 15 0 16,-10 15-240-16,18-31-48 0,-18 31-16 0,13-27 0 15,-13 27 608-15,10-21 240 0,-10 21-176 0,0 0 176 0,14-15 400 16,-14 15 176-16,0 0 48 0,0 0 0 0,0 0-208 0,0 0-32 16,0 0-16-16,22 36 0 0,-22-36-112 15,0 0 0-15,4 43-16 0,-4-43 0 0,0 29-48 0,0-29-16 16,0 0 0-16,1 36 0 0,-1-36-176 0,0 0-256 16,0 0 64-16,5 32 16 15,-5-32-384-15,0 0-80 0,0 0 0 0,0 0-16 16,0 0 96-16,0 0 32 0,0 0 0 0,31-4 0 0,-31 4 528 0,0 0 0 15,23-16 0-15,-23 16 0 0,20-15 160 0,-20 15-16 16,23-14 0-16,-23 14 0 0,23-15-320 0,-23 15-64 16,25-14-16-16,-25 14 0 15,24-14-624-15,-24 14-128 0,26-17-16 0,-26 17-16 16,27-20 432-16,-27 20 96 0,25-16 0 0,-25 16 16 0,23-12 496 0,-23 12 0 0,0 0 0 0,0 0 0 16,32 3 0-16,-32-3 0 0,0 0 208 0,0 0-64 15,5 37 496-15,-5-37 112 0,-5 29 16 0,5-29 0 16,-8 33 640-16,8-33 128 0,-10 36 16 0,10-36 16 15,-10 32-880-15,10-32-176 0,-6 27-48 0,6-27 0 32,0 0-1344-32,-5 28-272 0,5-28-48 0,0 0-10000 0,0 0-2016 0</inkml:trace>
  <inkml:trace contextRef="#ctx0" brushRef="#br0" timeOffset="153172.01">21977 13294 40543 0,'0'0'1792'0,"-21"9"384"0,21-9-1744 0,0 0-432 16,0 0 0-16,0 0 0 0,0 0 192 0,0 0-32 15,0 0-16-15,0 0-12240 16,39 3-2464-16</inkml:trace>
  <inkml:trace contextRef="#ctx0" brushRef="#br0" timeOffset="153523.31">22903 13172 19343 0,'-14'13'1728'0,"14"-13"-1392"0,-21 24-336 0,21-24 0 15,0 0 3472-15,0 0 624 0,-14 27 128 0,14-27 32 16,-14 39-3504-16,1-8-752 0,-1 3 0 0,0 2-160 15,1-4-2864-15,2 0-576 0,0 0-112 0,2-2-32 16,0 2 1504-16,1 3 288 0,1 2 64 0,2 1 16 16,0 1 2896-16,3 1 592 0,3 0 112 0,0-2 32 0,4 1 944 0,-1 0 192 15,5-2 48-15,0-5 0 0,3 0-880 0,-12-32-160 16,32 50-48-16,-32-50 0 16,43 28-2160-16,-43-28-432 0</inkml:trace>
  <inkml:trace contextRef="#ctx0" brushRef="#br0" timeOffset="153831.37">23228 13173 18431 0,'0'0'1632'0,"-18"-2"-1312"0,18 2-320 0,0 0 0 16,0 0 3840-16,0 0 704 0,0 0 144 0,-14 0 32 15,14 0-2880-15,0 0-576 0,0 0-112 0,0 0-32 32,-13 26-1520-32,13-26-304 0,0 0-64 0,13 46-16 15,-13-46 144-15,15 39 48 0,-15-39 0 0,20 46 0 0,-20-46 240 0,19 51 48 0,-10-19 16 0,-1-2 0 16,-2 3 144-16,-2 3 144 0,-1 1-208 0,0 3 80 16,-3 3 128-16,-1 1 144 0,-1 1-16 0,0 0-128 15,0-6 0-15,-1 0 0 0,-1-6 0 0,-1-2 0 16,-1-4-432-16,6-27-144 15,-18 47-16-15,18-47-16 0,-24 40-160 0,8-21-48 0,16-19 0 16,-34 27-7952-16,15-17-1584 0</inkml:trace>
  <inkml:trace contextRef="#ctx0" brushRef="#br0" timeOffset="154080.6">23595 14005 15663 0,'-10'25'688'0,"10"-25"144"0,-17 33-656 0,17-33-176 15,-12 24 0-15,12-24 0 0,0 0 0 0,-27 38-224 0,6-9 48 0,-7 11 16 31,-3 0-864-31,1-2-160 0,3-3-32 0,6-11-16 16,4-4 400-16,17-20 96 0,0 0 16 0,0 0 0 0</inkml:trace>
  <inkml:trace contextRef="#ctx0" brushRef="#br0" timeOffset="156584.37">24328 13204 11967 0,'0'0'1072'0,"0"0"-864"0,0 0-208 0,0 0 0 15,-10-3 1488-15,10 3 256 0,0 0 48 0,0 0 16 16,0 0-720-16,0 0-160 0,0 0-32 0,0 0 0 16,0 0-896-16,0 0-400 0,0 0 16 0,0 0 16 15,0 0 16-15,0 0 0 0,0 0 0 0,22 39 0 16,-22-39 560-16,0 0 112 0,0 0 32 0,29 35 0 16,-29-35 688-16,0 0 144 0,10 43 32 0,-10-43 0 15,-5 42 160-15,5-42 32 0,-12 58 16 0,2-20 0 0,-2 2-688 16,-3 2-144-16,-1 3-16 0,0 3-16 0,1-2-560 15,0 0 0-15,-1-4-192 0,3-3 48 16,0 1-384-16,3-10-80 0,4-1-16 0,6-29-8320 16,-6 42-1664-16</inkml:trace>
  <inkml:trace contextRef="#ctx0" brushRef="#br0" timeOffset="156881.21">24716 13482 35935 0,'0'0'1600'0,"-19"13"320"0,19-13-1536 0,0 0-384 0,-14 15 0 0,14-15 0 16,0 0 464-16,0 0 32 0,-6 33 0 0,6-33 0 15,-9 47-624-15,3-19-128 0,3-1-32 0,-2 3 0 32,1-1-624-32,-3 1-128 0,0-2-32 0,1-1 0 0,-2 2-496 0,-1-2-96 0,0-2-32 0,-1-3 0 15,10-22 288-15,-15 35 48 0,15-35 16 0,-7 24-9200 16</inkml:trace>
  <inkml:trace contextRef="#ctx0" brushRef="#br0" timeOffset="157547.41">25028 13559 27647 0,'0'0'2448'0,"-12"12"-1952"15,12-12-496-15,0 0 0 0,0 0 2688 0,0 0 432 16,0 0 80-16,-8 27 32 0,8-27-2256 0,-6 30-448 15,6-30-80-15,-7 41-32 16,7-41-1072-16,-13 45-224 0,6-24-32 0,-2-2-16 16,9-19-480-16,-20 36-80 0,20-36-32 0,-21 30 0 15,21-30 256-15,-19 20 48 0,19-20 16 0,-13 16 0 0,13-16 1392 0,0 0 288 0,0 0 48 0,0 0 16 16,-14 4 656-16,14-4 128 16,0 0 16-16,7-21 16 0,-7 21-720 0,16-25-128 0,-6 10-48 0,1-4 0 15,3 0-464-15,-1-3 0 0,3-1 0 0,-2-1 0 16,3-1 0-16,1 0 0 0,1 1 0 0,-1 1-160 15,-2-1-176-15,0 4-48 0,0 3 0 0,-16 17 0 16,25-25-64 0,-25 25 0-16,20-16-16 0,-20 16 0 0,0 0 464 0,0 0 0 0,0 0-128 0,0 0 128 15,30 20 496-15,-30-20 144 0,0 0 16 0,0 45 16 16,0-45 352-16,-4 38 64 0,4-38 0 0,-7 47 16 16,7-47-384-16,-9 49-80 0,4-25 0 0,0 2-16 15,5-26-384-15,-9 47-80 0,9-47-16 0,-6 42 0 0,6-42-144 16,-1 33 0-16,1-33 0 0,0 0 0 0,11 34 0 0,-11-34 0 15,0 0 0-15,25 20 0 0,-25-20 0 0,0 0 0 16,41 3 0-16,-41-3 128 0,36-3 32 0,-36 3 0 16,42-12 0-16,-42 12 0 0,45-18-32 0,-18 8-128 15,-1-1 192-15,0-1-64 0,-1-1-128 0,1-2 0 16,-2 0 0-16,-1 2 128 0,-3-3-128 0,-2 1 0 16,-4-1 0-16,-2-2 0 0,-1-1-144 0,-5-1-16 15,-1 3 0-15,-4-2 0 0,-1 3-96 0,-5-2-32 16,0 1 0-16,-3 4 0 15,-2 0-128-15,-1 2-32 0,-2 6 0 0,-1 0 0 16,-1 5 16-16,-1 4 0 0,-1 2 0 0,0 3 0 0,2 2 432 0,-1 4-128 16,1 0 128-16,2 6 0 0,1-1 304 0,2 4 144 15,-1 4 16-15,2 0 16 0,2 2-48 0,1-2-16 0,4 4 0 16,1-2 0-16,2 3-112 0,3-4-32 0,1 3 0 16,3-5 0-16,-8-27-272 0,19 49 0 0,-19-49 0 0,31 40 0 31,-31-40-704-31,44 19-208 0,-44-19-48 0,54-2-16912 0</inkml:trace>
  <inkml:trace contextRef="#ctx0" brushRef="#br0" timeOffset="157921.93">26195 13505 20271 0,'0'0'1792'0,"-16"22"-1424"0,16-22-368 0,0 0 0 0,0 0 4224 0,0 0 784 15,0 0 160-15,-18 22 16 0,18-22-3888 0,0 0-784 16,-22 24-144-16,22-24-48 16,-24 19-2272-16,24-19-464 0,-26 15-80 0,26-15-32 15,-25 12 240-15,25-12 48 0,-23 16 16 0,23-16 0 0,-17 19 2224 0,17-19 448 16,0 0 96-16,-13 32 16 0,13-32 1408 0,0 0 272 16,11 36 64-16,-11-36 16 0,0 0-1184 0,31 32-240 15,-31-32-64-15,27 21 0 16,-27-21-992-16,32 24-208 0,-32-24-32 0,29 26-16 15,-29-26-736-15,22 25-128 0,-22-25-48 0,15 26 0 16,-15-26 224-16,0 0 32 0,6 32 16 0,-6-32 0 0,0 0 1440 0,-14 21 304 16,14-21 48-16,-27 14 16 0,27-14 768 0,-37 12 144 15,15-7 48-15,-3 1 0 0,0-2-192 0,-4-1-48 16,-4 1 0-16,-2 0 0 0,-1-1-784 0,-2 2-176 0,-3-3-16 0,0-2-16 16,3-1-480-16,2-4 0 0,-1 1 0 0,2-2 0 31,2-3-1136-31,-2-3-272 0</inkml:trace>
  <inkml:trace contextRef="#ctx0" brushRef="#br0" timeOffset="158097.41">24959 13361 38703 0,'0'0'1712'0,"0"0"352"0,0 0-1648 0,0 0-416 0,0 0 0 0,8-15 0 16,-8 15-672-16,0 0-224 0,38-20-32 0,-13 1-16 0</inkml:trace>
  <inkml:trace contextRef="#ctx0" brushRef="#br0" timeOffset="158490.5">26424 13742 30399 0,'0'0'2704'0,"0"0"-2160"0,-13 18-544 0,13-18 0 15,0 0 2288-15,0 0 336 0,0 0 80 0,0 0 16 0,0 0-1888 0,2 29-384 16,-2-29-80-16,0 0-16 16,0 0-2592-16,3 34-512 0,-3-34-96 0,0 0-32 0</inkml:trace>
  <inkml:trace contextRef="#ctx0" brushRef="#br0" timeOffset="159288.62">26805 13604 37775 0,'0'0'1664'0,"0"0"368"0,-10 26-1632 0,10-26-400 0,0 0 0 0,0 0 0 15,0 0 720-15,0 0 64 0,15 41 16 0,-15-41 0 32,25 33-1184-32,-25-33-256 0,33 26-32 0,-33-26-16 15,32 13-1488-15,-32-13-288 0,29 5-64 0,-29-5-16 16,0 0-128-16,33-9-16 0,-33 9-16 0,0 0 0 0,19-22 2304 0,-19 22 400 0,2-17 192 0,-2 17 0 16,-4-24 1472-16,-2 12 288 0,0 0 64 0,-3-1 16 15,-3 2-544-15,0-1-96 0,-1 1-32 0,-2 0 0 16,-1 0-1056-16,-2 5-304 0,0 0 0 0,-1 4 128 15,1 2-128-15,0 2-256 0,1 2 64 0,17-4 16 0,-29 19 176 16,29-19 0-16,-22 25 160 0,22-25-160 0,-17 37 832 0,17-37 64 16,-10 46 0-16,10-46 16 0,-6 51 320 0,6-51 64 15,2 59 16-15,0-27 0 0,3-2-576 0,1 0-112 16,3-1-32-16,-9-29 0 0,27 46-208 0,-27-46-64 16,38 30 0-16,-38-30 0 0,47 19-448 0,-47-19-112 15,49 7-16-15,-49-7 0 0,49-4-96 0,-24 0-32 16,-1-5 0-16,0 0 0 0,1-2 192 0,0-3 48 15,0 0 0-15,2-2 0 0,-2 0-80 0,-2-1-16 16,-1 1 0-16,1-2 0 0,-3 2-128 0,0-3-16 16,-1 4-16-16,-3-4 0 15,0 0-304-15,-1 0-64 0,-2 3-16 0,-2 1 0 16,-11 15-96-16,17-25-16 0,-17 25 0 0,0 0 0 0,0 0 448 0,0 0 64 16,0 0 32-16,0 0 0 0,0 0 1088 0,0 0 224 15,0 0 32-15,-2 40 16 0,2-40 320 0,-11 34 64 0,11-34 16 16,-15 38 0-16,15-38-656 0,-15 39-128 0,15-39-32 15,-17 37 0-15,17-37-304 0,-17 33-64 0,17-33-16 0,-16 28 0 16,16-28-208-16,-12 21 0 0,12-21 0 0,0 0 0 16,0 0 0-16,0 0-288 0,0 0 32 0,0 0 16 15,0 0-80-15,0 0 0 0,0 0-16 0,34-15 0 16,-34 15 16-16,30-28 0 0,-11 10 0 0,1 1 0 16,2-2-448-16,-1-2-96 15,4 1-16-15,-4-1 0 0,-1-2-624 0,-2 5-128 16,0 1-32-16,-2 0 0 0,-2 0 432 0,-14 17 80 0,24-27 0 0,-24 27 16 15,18-22 560-15,-18 22 96 0,0 0 32 0,0 0 0 16,0 0 736-16,28 9 160 0,-28-9 16 0,0 0 16 0,6 40 720 16,-6-40 144-16,-1 36 16 0,1-36 16 0,-1 46 224 0,1-46 64 15,-4 50 0-15,1-22 0 0,-1 0-736 0,-1-2-144 16,1 1-16-16,0 0-16 0,4-27-752 0,-5 42 0 16,5-42-160-16,0 28 32 15,0-28-1440-15,0 0-288 0</inkml:trace>
  <inkml:trace contextRef="#ctx0" brushRef="#br0" timeOffset="159783.1">28137 13669 42383 0,'0'0'1872'0,"-22"10"400"0,22-10-1824 0,0 0-448 0,0 0 0 0,-18 3 0 16,18-3 304-16,0 0-48 0,-14-8 0 0,14 8 0 31,-26-10-576-31,11 2-128 0,15 8-32 0,-28-9 0 16,28 9-912-16,-29-3-176 0,29 3-32 0,-27 1-16 15,27-1 528-15,-27 10 96 0,27-10 32 0,-24 19 0 0,24-19 1472 0,-22 26 320 0,22-26 48 0,-18 35 16 16,18-35-16-16,-15 42 0 0,15-42 0 0,-11 50 0 16,11-50-672-16,-5 49-208 0,5-49 128 0,3 53-128 15,-3-53-144-15,10 44-96 0,-10-44-16 0,19 36 0 16,-19-36-160-1,26 30-32-15,-26-30-16 0,31 14 0 0,-31-14 304 0,38 4 160 0,-38-4-160 0,44-16 160 16,-21 3 0-16,1-7 0 0,1-3-128 0,1-1 128 0,1-4 0 0,-1-1 192 16,-1-2-48-16,0-4 0 0,0-3 304 15,-2-1 48-15,0-5 16 0,-2 2 0 0,0-4-96 0,-3-2-16 16,0-2 0-16,-1-2 0 0,-3-1-400 0,0-4 0 16,-2 4 0-16,0-5 0 15,-1 0-528-15,1 5-48 0,0 6 0 0,-3 12 0 16,-3 8 64-16,-1 7 16 0,-5 20 0 0,-1-15 0 0,1 15 768 0,0 0 160 15,-25 22 16-15,10-1 16 0,-2 5 432 0,-3 7 96 16,-1 10 16-16,-2 4 0 0,3 2-496 0,1 1-80 16,0 7-32-16,3 0 0 0,-1 0-400 0,1 1 0 15,2 2 128-15,0 1-128 0,2 0 0 0,0-2 0 16,2-5-192-16,2-10 192 0,5-2-352 0,1-11 48 16,7-1 16-16,-5-30 0 15,15 43-800-15,-15-43-176 0,21 33-16 0,-21-33-10128 16,27 19-2032-16</inkml:trace>
  <inkml:trace contextRef="#ctx0" brushRef="#br0" timeOffset="160063.84">29119 13248 33167 0,'0'0'2944'0,"-20"5"-2352"0,20-5-464 0,0 0-128 16,0 0 1920-16,0 0 384 0,0 0 64 0,-25 7 0 0,25-7-1904 16,-29 18-464-16,6-4 0 0,0 3 0 15,-1 4-2112-15,1 3-496 0,2 2-80 0,-1 7-32 16,2 4 96-16,3 3 32 0,0 7 0 0,3 7 0 0,3 4 2432 16,5 5 480-16,2 2 112 0,4 2 16 0,6-1 1840 0,0 1 368 15,7-3 80-15,-2-8 16 0,3-6-976 0,3-10-192 16,1-4-48-16,3-5 0 15,2-5-2560-15,3-7-512 0</inkml:trace>
  <inkml:trace contextRef="#ctx0" brushRef="#br0" timeOffset="160397.18">29581 13114 40543 0,'0'0'1792'0,"0"0"384"0,-21-1-1744 0,21 1-432 0,0 0 0 0,0 0 0 15,0 0 448-15,0 0 16 0,0 0 0 0,0 0 0 16,0 0-464-16,0 0-288 0,0 0 32 0,5 36 16 31,-5-36-368-31,16 32-80 0,-16-32-16 0,27 41 0 0,-27-41 96 0,36 53 16 0,-16-21 0 0,-1 1 0 16,1 3 336-16,-2 2 80 0,0 2 16 0,-2 5 0 15,0 0 160-15,-3 1 224 0,-1-2-48 0,-5 1-16 16,-2 0 32-16,-5-5 16 0,-4-1 0 0,-4-2 0 16,-5-2-480-16,-1-2-112 0,-4-5 0 0,-4 2-16 15,-3-1-864-15,-2 1-160 0,-1-2-48 16,0-3 0-16,-1-2 544 0,-2 1 96 0,-1-1 32 0,-1-2 0 16,1-1 304-16,1-1 64 0,4-4 16 0,5-4-7584 15,22-11-1504-15</inkml:trace>
  <inkml:trace contextRef="#ctx0" brushRef="#br0" timeOffset="160797.26">30252 13164 17503 0,'0'0'1552'0,"0"0"-1232"0,-15-9-320 0,15 9 0 15,0 0 3072-15,0 0 544 0,0 0 112 0,-14-9 32 16,14 9-3040-16,-16-10-592 0,16 10-128 0,-20-9 0 31,20 9-2032-31,0 0-368 0,0 0-80 0,0 0-16 16,0 0 1584-16,0 0 304 0,0 0 64 0,29 34 16 0,-8-22 864 0,4 3 176 0,3 6 48 0,2 2 0 15,1 3 1536-15,1 0 304 0,-2 5 64 0,-1-2 16 16,0 3-96-16,-2 3-16 0,-4 0 0 0,-3 3 0 16,-3 2-1392-16,-4 4-272 0,-2-1-64 0,-3 4-16 15,-2 6-496-15,-4 0-128 0,-2 4 0 0,-3 1 0 0,-4 1 0 16,-5 1 0-16,-4 0 0 0,-7 0 128 0,-4-1-128 16,-7-2 0-16,-4 0 128 0,-3-10-128 0,-1-7 0 0,-1-12-160 15,3-7 16-15,3-9-12224 16,7-4-2448-16</inkml:trace>
  <inkml:trace contextRef="#ctx0" brushRef="#br0" timeOffset="161349.59">31253 13596 15663 0,'1'-14'1392'0,"-1"14"-1120"16,0-23-272-16,0 23 0 0,0 0 2128 0,1-18 368 15,-1 18 80-15,0 0 16 0,1-29-448 0,1 13-96 16,-2-1 0-16,0 17-16 0,1-25-1056 0,-1 25-208 15,0 0-32-15,0 0-16 0,0 0-288 0,0 0-64 0,0 0-16 0,0 0 0 32,0 0-912-32,0 0-176 0</inkml:trace>
  <inkml:trace contextRef="#ctx0" brushRef="#br0" timeOffset="161547.64">30946 14368 25791 0,'0'0'1152'0,"-26"-1"224"16,26 1-1104-16,0 0-272 0,0 0 0 0,0 0-7584 15,0 0-1568-15</inkml:trace>
  <inkml:trace contextRef="#ctx0" brushRef="#br0" timeOffset="189772.47">23655 5125 8287 0,'-11'6'736'0,"3"-4"-592"0,3 0-144 0,2 1 0 16,3-3 1920-16,0 1 368 0,1 0 64 0,1 2 16 16,0 2-1408-16,3-1-256 0,-5-4-64 0,0 0-16 15,24 25-624-15,-24-25-336 0,0 0 32 0,30 28 16 16,-30-28-224-16,0 0-64 0,24 27 0 0,-19-15 0 16,1-1 576-16,-3 1 0 0,-1 1 0 0,0 1 144 0,-2 1 688 0,0 4 144 15,-2 2 32-15,0-1 0 0,0 2 16 0,0 0 0 16,-2 1 0-16,1-1 0 0,1-1-384 0,1 0-64 15,1 3 0-15,0-4-16 0,1 0-400 0,1 0-160 16,3 0 128-16,-2-3-128 0,2 2 0 0,0-2 0 16,0 0-144-16,0 0 144 0,-1 0-208 0,0 1 64 15,-1-2 16-15,-1 3 0 0,1-2-80 0,-2 1-16 16,-1-1 0-16,1-4 0 0,0-1 224 0,-1 0 0 16,2-2 0-16,0-3 160 0,2 0 352 0,0 0 64 15,2-3 0-15,-1 0 16 0,3 0-32 0,0-2-16 16,-8-2 0-16,0 0 0 0,0 0-256 0,0 0-48 15,66-10-16-15,-66 10 0 0,0 0 752 0,61-25 160 16,-61 25 16-16,48-23 16 16,-48 23-1744-16,62-25-368 0,-62 25-64 0,73-35-16 0,-33 15 800 0,2 2 224 0,-42 18 0 15,73-36 0-15,-73 36-256 0,65-33 64 0,-65 33 0 16,54-28 16 0,-54 28-1408-16,44-26-272 0,-44 26-64 0,36-25-9088 0</inkml:trace>
  <inkml:trace contextRef="#ctx0" brushRef="#br0" timeOffset="190272.06">23815 5737 11967 0,'-1'2'1072'0,"1"-3"-864"16,2 0-208-16,1-4 0 0,1 2 0 0,0 0 176 16,2-4-176-16,4-4 160 15,-10 11-1648-15,36-39-336 0,-12 11-64 0,0-3-16 16,-2 2 528-16,0-3 96 0,-1 2 32 0,2-2 0 0,0-3 2656 0,4 0 544 15,2-3 96-15,2-1 32 0,5-6 384 0,1 0 80 16,1 1 16-16,0-4 0 0,4-3-736 0,3-2-144 16,4 0-16-16,7-3-16 0,5-1-800 0,3 3-144 0,0 4-48 0,2 0 0 15,0 2-304-15,3 0-64 0,6 1-16 0,3-1 0 16,5 0-272-16,-2 0 0 0,1 1 128 0,2 0-128 16,8 1 0-16,-2 3 0 0,0 1 0 0,2 1 0 15,3-1 0-15,2 2 0 0,0-1 0 0,-1 1 0 16,-4 5 0-16,3 1 0 0,1 1 0 0,-5 1 0 15,-3 7 0-15,5 0 0 0,4 2 0 0,0-1 0 16,-3 3 0-16,-2 3 320 0,2 1-64 0,2 3 0 16,-1 3 128-16,-2 2 0 0,-3 0 16 0,2 2 0 15,1 4-208-15,-3 0-64 0,-8-3 0 0,-3 3 0 16,-3 1-128-16,2 1-224 0,-1 0 48 0,-6-4 16 16,-5-2-784-16,-5-4-144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4:06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25934 3914 7359 0,'0'3'656'0,"0"-3"-528"16,0 0-128-16,0 0 0 0,0 0 512 0,0 0 64 15,0 0 0-15,0 0 16 0,8 12-592 0,-8-12 0 0,0 0-144 0,0 0 144 16,5 11-256-16,-7-10 64 0,2-1 0 0,-2 0 16 16,1-1 176-16,-1-1 0 0,-1 1 0 0,-1-3-128 15,2 3 304-15,-1 0 64 0,-1-1 16 0,1 1 0 16,0 0 400-16,-1 0 96 0,2 0 16 0,0 1 0 16,1 0-352-16,-2 0-64 0,1 2-16 0,0 1 0 15,1-1-80-15,-1 4 0 0,0-1-16 0,1 2 0 16,0 0 208-16,1 2 32 0,0 0 16 0,0-1 0 15,0 3-48-15,1 0-16 0,0 1 0 0,-1 2 0 16,0 1-432-16,-1 1 0 0,0-2 128 0,-1 1-128 16,0 0 128-16,-2 2-128 0,1-1 192 0,0 3-64 15,-1-3 192-15,-1 3 16 0,0-1 16 0,1 0 0 0,1-2 288 16,-1 3 64-16,1-2 16 0,-1 0 0 0,2-1-64 16,0-1-16-16,1-2 0 0,0-2 0 0,1 0-512 0,-1-3-128 15,1-2 0-15,0-4 0 0,0 1 0 0,1-2-176 16,0-2 176-16,-1 1-192 0,0 0-64 0,0 0-32 15,0 0 0-15,20-41 0 0,-20 41 32 0,13-35 16 16,-13 35 0-16,15-44 0 0,-7 20 240 0,1-4 0 16,-2 0 0-16,1-4 0 0,0 2 0 0,-1-5 208 15,2 0-64-15,-2-2-16 0,1 0 16 0,1 1 0 16,1 2 0-16,1 0 0 0,2 3-144 0,-1 1 0 16,-12 30 144-16,26-44-144 0,-26 44 0 0,24-32 0 15,-24 32 0-15,0 0 0 0,27-28 0 0,-27 28 0 16,0 0-144-16,0 0 144 0,0 0 144 0,0 0 112 15,0 0 0-15,0 0 16 0,0 0-16 0,44 9 0 0,-44-9 0 16,8 12 0 0,-8-12-1744-16,0 0-368 0</inkml:trace>
  <inkml:trace contextRef="#ctx0" brushRef="#br0" timeOffset="353.47">26479 3765 18431 0,'-3'0'816'0,"0"0"160"0,2 0-784 0,0-1-192 0,1 1 0 0,0 0 0 15,0 0 496-15,0 0 48 0,0 0 16 0,0 0 0 16,0 0-560-16,-3 1 0 0,-2 5 0 0,0-1 0 0,-1 3 0 0,-1 0 0 16,0 1 0-16,0 2 0 0,0 2 576 0,0 3 192 15,3 1 64-15,-2 2 0 0,3 1-32 0,0 2 0 16,2 1 0-16,0 1 0 0,1 0-560 0,0 1-112 15,2-1-128-15,1 1 176 0,2-2-176 0,0-4 0 16,3-1 0-16,-8-18 0 0,18 26 0 0,-18-26-176 16,20 20 176-16,-20-20-128 0,0 0 128 0,0 0 0 15,42 10-144-15,-42-10 144 0,0 0 128 0,0 0 112 16,44-22 16-16,-44 22 0 0,0 0 512 0,36-34 128 16,-36 34 0-16,22-30 16 0,-22 30-576 0,22-34-112 15,-22 34-32-15,20-45 0 0,-20 45-400 0,23-48-96 16,-11 23-16-16,0 0 0 15,0-1-1152-15,-12 26-256 0,26-46-32 0,-26 46-5968 16,24-34-1184-16</inkml:trace>
  <inkml:trace contextRef="#ctx0" brushRef="#br0" timeOffset="853.52">27035 3641 32255 0,'-7'10'1424'0,"4"-5"304"16,0 1-1392-16,3-2-336 0,1 1 0 0,1-1 0 16,0 0-240-16,0 6-112 0,1 5-32 0,1 7 0 15,-3 2-2688-15,-1 7-528 0,-3-1-112 0,-1-2-32 16,0 1 1568-16,-2-3 304 0,-1 1 64 0,2-1 16 0,-1-4 1280 0,1-1 272 15,0-1 48-15,1-2 16 0,-1 0 864 0,2-2 160 16,1-4 48-16,-1-2 0 0,1-2 320 0,2-1 80 16,-1-5 16-16,2 0 0 0,0-2-608 0,-1 0-128 15,0 0-32-15,0 0 0 0,0 0-544 0,29-31 0 16,-29 31-240-16,19-30 80 16,-19 30-320-16,25-38-64 0,-25 38-16 0,28-47 0 15,-13 21 64-15,1-1 16 0,1 0 0 0,0-4 0 0,2-1 288 0,-2 2 192 16,2-4-208-16,1 0 80 0,-1 1 128 0,0 3 0 15,-1 4 0-15,-18 26 0 0,28-37 0 0,-28 37 0 0,0 0 0 16,0 0 0-16,0 0 240 0,0 0 16 16,0 0 16-16,37 14 0 0,-34-2 1472 0,1 1 304 0,-1-1 48 15,1 1 16-15,-4-13-832 0,10 29-176 0,-5-13-16 16,1 0-16-16,-3 2-784 0,1-1-160 0,-1 6-128 0,-1-2 192 16,0 1 64-16,-1 1 32 0,0 4 0 0,-1-1 0 15,0 0-288-15,-1-2 0 0,1 1 0 0,-1-4 0 31,1-4-896-31,0-3-192 0,2-1-48 0,2-4-10784 0</inkml:trace>
  <inkml:trace contextRef="#ctx0" brushRef="#br0" timeOffset="1401.1">27723 3483 23951 0,'-11'7'2128'0,"4"-3"-1696"16,4-2-432-16,3-2 0 0,0 0 0 0,0 0-272 15,0 0 32-15,0 0 16 0,0 0 224 0,0 0 0 16,12 20-160-16,-14-14 160 0,-1 4-128 0,-3 1 0 15,1 1 0-15,-2 0 128 0,-1 0-208 0,-1 0 64 16,-1 0 16-16,1 1 128 0,0 1-256 0,0-1 64 16,3 5 16-16,-2-1 16 0,1-1 1568 0,0 4 304 0,1-1 64 0,-2 0 16 15,1 1-880-15,-1-3-160 0,2 4-48 0,0-6 0 16,2 2-880-16,0-1-176 0,1-4-32 0,2-1 16 31,1-3-624-31,0-3-128 0,0-2-32 0,0-3 0 16,0 0-816-16,0 0-160 0,0 0-48 0,0 0 48 15,0 0 752-15,11-26 160 0,-11 26 16 0,8-22 16 0,-8 22 96 16,12-29 32-16,-12 29 0 0,17-34 0 0,-17 34 688 0,21-37 144 0,-21 37 32 0,27-43 16 16,-27 43 16-16,33-47 0 0,-33 47 0 0,37-53 160 15,-17 26 448-15,-1-1 192 0,-19 28 64 0,37-52 0 16,-37 52-192-16,39-42-48 0,-39 42 0 0,35-27 0 16,-35 27-208-16,0 0-64 0,0 0 0 0,51-3 0 15,-51 3 1040-15,0 0 208 0,22 30 32 0,-16-16 16 16,-2 2 1152-16,1 3 240 0,-1 0 32 0,1 1 16 0,-2 4-1280 15,0-1-256-15,0 3-48 0,-2-2-16 0,0 3-1088 0,-2 3-240 16,0 0 0-16,-3 3 0 0,2-3 0 0,0-1-256 16,0-1 80-16,0 0 16 0,2-6-64 0,3-2-16 15,1-4 0-15,3-4-14128 16</inkml:trace>
  <inkml:trace contextRef="#ctx0" brushRef="#br0" timeOffset="1695.48">28305 3317 37775 0,'-14'10'1664'0,"6"-6"368"0,3 0-1632 0,3-2-400 0,2-2 0 0,0 0 0 15,0 0 0-15,0 0-272 0,3 15 32 0,-3-4 16 32,-1 3-2928-32,-3 5-592 0,0 0-112 0,-3 3-32 0,1 0 1776 0,-1 3 336 0,-2 1 80 0,0 6 16 15,0 1 1680-15,1 0 384 0,-2 2 48 0,0 1 16 16,0-1 800-16,0 0 160 0,1-1 48 0,1-4 0 16,3-1 208-16,-1-3 32 0,4-3 16 0,1-4 0 15,2 0-1712-15,1-6-560 0</inkml:trace>
  <inkml:trace contextRef="#ctx0" brushRef="#br0" timeOffset="2210.25">28695 3255 18431 0,'-13'17'1632'0,"5"-7"-1312"16,4 0-320-16,4-10 0 0,-3 11 3568 0,3-11 640 15,0 0 128-15,6 17 16 16,-6-17-4640-16,4 35-928 0,-3-7-192 0,-3 1-48 16,-2 3-3280-16,-3-2-672 0,-1 4-128 0,-1 0-32 15,0 0 3888-15,0-1 768 0,-1 0 144 0,2 0 48 0,-3-4 1312 0,1-2 272 0,3-1 48 0,-1-5 16 16,0-1 224-16,1-4 64 0,1-4 0 0,1-3 0 15,1 0-192-15,0-5-48 0,4-4 0 0,0 0 0 16,0 0-384-16,0 0-80 0,11-23 0 0,-11 23-16 16,15-27-816-1,-15 27-176-15,22-36-16 0,-22 36-16 0,27-45-352 0,-12 18-64 0,0-1-16 0,2-4 0 16,-1-3 704-16,0-2 128 0,1 2 128 0,1-3-192 16,0-1 192-16,1 0 0 0,-1 2 0 0,-1-3 0 15,5 0 0-15,-1 2 0 0,0 3 128 0,-3 7-128 16,-18 28 128-16,29-36-128 0,-29 36 160 0,0 0-160 0,0 0 928 0,0 0 96 15,0 0 0-15,18 20 16 0,-19-3 1456 0,0 0 272 16,-2 3 64-16,1 2 16 0,1 1-1248 0,-2 5-240 16,-1-1-48-16,1 1-16 0,-3 5-784 0,1 1-144 15,-1 1-48-15,0 1 0 0,-1-1-320 0,1 1 0 16,0 0 0-16,-1-4 128 0,1 0-128 0,1-2 0 16,-1-3 0-16,3-2-128 15,-1-3-736-15,3-4-144 0,0-3-16 0,1-3-12976 0</inkml:trace>
  <inkml:trace contextRef="#ctx0" brushRef="#br0" timeOffset="2834.55">29515 3217 15663 0,'-7'1'1392'0,"0"-1"-1120"0,2 0-272 0,5 0 0 15,-5-1 2400-15,5 1 416 0,-5-2 96 0,1 1 16 16,-4 0-1264-16,-5-2-240 0,-4 6-48 0,-3-1-16 16,-2 2-1360-1,-2 3-384-15,1 1-32 0,-2 3 0 0,3 1 416 0,1 3 0 0,-1 3 0 0,4 2 128 16,0 1-128-16,2 2 0 0,0 2 0 0,3-1 0 16,2 3 0-16,1 0-208 0,2 1 16 0,1-1 16 15,3 2 176-15,2-3 0 0,2 0 0 0,1-1-128 16,2-2 128-16,3-3 0 0,1-3 0 0,-7-17-128 15,22 31 128-15,-22-31 0 0,0 0 0 0,42 22 0 0,-42-22 0 0,0 0-160 16,50-5 160-16,-50 5 0 0,0 0 0 0,51-30 0 16,-51 30 0-16,33-36 0 0,-33 36 0 0,32-47 144 15,-17 17-144-15,-1 0 192 0,1-2-192 0,-2-3 0 16,1 1 0-16,-3 2 0 0,0 0 0 0,0 2 0 16,-1-1 0-16,-2 1 0 0,0 1 0 0,-1 5 0 15,-2 3 128-15,-5 21-128 0,9-26 0 0,-9 26 0 16,0 0 0-16,0 0 0 0,0 0 144 0,0 0 0 15,0 0 0-15,7 32 0 0,-7-15 656 0,-1 5 128 16,1 7 32-16,-2 1 0 0,2 7-416 0,-1 2-80 16,1 8-16-16,0 6 0 0,0 1-128 0,-1 7-48 15,1 2 0-15,0 4 0 0,-1-4-64 0,0 4-16 16,0 0 0-16,-2 3 0 0,-1-1-192 0,-4-5 0 0,-1-4 128 0,-3-5-128 16,-1-6 304-16,-3-8 16 0,1-4 0 0,-3-1 0 15,1-5-80-15,-1-4-16 0,0-5 0 0,1-5 0 16,2-6-224-16,0-3 128 0,0-5-128 0,2-4 0 15,3-6 0-15,0-2 0 0,4-6 0 0,1-3 0 16,1-6-352-16,4-2 32 0,1-5 16 0,3-4 0 16,5-4 128-16,2-8 32 0,5-1 0 0,3-7 0 15,4-4 144-15,5-8 0 0,5-6 0 0,1 1 0 16,0 5 0-16,0 1-160 0,2 3 160 0,-1 4 0 16,-3 7-1120-16,-4 6-112 0,-2 8-32 15,-5 6 0-15,-3 4-1152 0,-18 28-224 16,29-43-48-16,-29 43-16 0,23-37 720 0,-23 37 128 0</inkml:trace>
  <inkml:trace contextRef="#ctx0" brushRef="#br0" timeOffset="3086.19">28370 2676 35935 0,'-27'9'1600'0,"10"-6"320"0,5 0-1536 0,5 1-384 0,7-4 0 0,0 0 0 31,0 0-1088-31,0 0-272 0</inkml:trace>
  <inkml:trace contextRef="#ctx0" brushRef="#br0" timeOffset="6461.87">27564 4524 8287 0,'0'0'736'0,"0"0"-592"15,0 0-144-15,0 0 0 0,0 0 464 0,0 0 64 16,0 0 16-16,0 0 0 0,0 0 304 0,0 0 64 16,42-16 16-16,-42 16 0 0,0 0-800 0,0 0-128 15,37-14 0-15,-37 14 0 0,0 0 0 0,0 0 0 16,0 0 192-16,0 0-64 0,0 0 736 0,0 0 144 15,0 0 16-15,14 32 16 0,-14-32-32 0,1 21-16 16,-1-21 0-16,3 27 0 0,-3-27-336 0,5 30-64 16,-5-30-16-16,7 30 0 0,-7-30-576 0,4 35 0 15,-2-16 0-15,-5-1 0 0,2 3 0 0,-3-1 0 0,-1 0 0 0,0 1-128 16,-2 3 128-16,-1-4 0 0,0 0 0 0,-1 0 0 16,2 0 0-16,-2-3 0 0,0 1 0 0,1-4 128 15,0-2-128-15,0-1 0 0,3-5 0 0,-2 1 0 16,1-4 0-16,2-1 0 0,0 0 0 0,-1-2 0 15,2-2-320-15,-1 0-48 0,2 1 0 0,1-3 0 32,0-2-64-32,1-3-16 0,1 2 0 0,0-3 0 0,3-3 448 0,0-1 0 0,2-4 0 0,-1 0 0 15,3-2 0-15,1-1 224 0,1-1-48 0,3-4-16 16,1 0 144-16,2-1 16 0,3-1 16 0,3-3 0 0,0 1-176 16,1-3-32-16,1 0-128 0,-1 3 192 0,1 0-192 15,-1 4 0-15,-2 1 0 0,1 3 0 0,-22 22 0 16,40-30 0-16,-40 30 0 0,34-20 0 0,-34 20 0 15,0 0 0-15,51-15 0 0,-51 15 0 0,0 0 0 0,48 2 0 16,-48-2 0-16,0 0 144 0,0 0-144 0,42 19 0 16,-42-19 144-16,0 0-144 0,2 31 0 0,-9-18 0 15,-3 2-160-15,-3 3 160 0,-3-3 0 0,-3 3 128 16,-2-2 0-16,-2-1 16 0,-2 3 432 0,0-2 64 16,-3-1 32-16,0 2 0 0,0-4-96 0,1-1 0 15,0-5-16-15,2 1 0 16,2-4-1120-16,2-3-208 0,2-2-64 0,4-2-10432 0</inkml:trace>
  <inkml:trace contextRef="#ctx0" brushRef="#br0" timeOffset="7242.64">28194 4345 27647 0,'-8'10'1216'0,"3"-3"256"0,1-4-1168 0,4-3-304 0,0 0 0 0,0 0 0 15,0 0 144-15,0 0-16 0,0 0-128 0,12 27 192 16,-12-27-1136-16,3 26-224 0,-5-8-48 0,-3-2-16 16,-1 6 16-16,-2-2 16 0,-1 0 0 0,-1 2 0 15,0 0 1024-15,-1 2 176 0,0-1 0 0,0 1 160 0,1-1 272 0,0-2 48 16,1-2 16-16,0 1 0 0,2-3 192 0,-2 1 32 15,3-3 16-15,-1-3 0 0,3-1-432 0,-1-4-96 16,2-1-16-16,-1-3 0 0,1-1-192 0,0-3 0 16,0 0 0-16,-1-2 0 0,2-1 128 0,0-3 144 15,1-2 32-15,0 1 0 0,1-3 0 0,1-1 0 16,2-5 0-16,2 1 0 0,2-3-176 0,3-2-128 16,3-1 144-16,2-4-144 0,3-1 0 0,2-1 0 15,3-1 0-15,1-4 0 0,1-1 0 0,-2 2 0 16,1 2 0-16,-2 1-160 0,0 1-144 0,-1 7-16 15,-21 21-16-15,38-31 0 0,-38 31 336 0,0 0 0 16,41-20 0-16,-41 20 0 0,0 0 464 0,0 0 112 0,43 1 32 16,-43-1 0-16,0 0 96 0,0 0 0 0,45 8 16 0,-45-8 0 31,0 0-976-31,0 0-192 0,47 3-32 0,-47-3-16 16,0 0-1456-16,0 0-288 0,43 7-64 0,-43-7-16 15,0 0-96-15,0 0-16 0,0 0 0 0,46 5 0 16,-46-5 848-16,0 0 176 0,0 0 16 0,0 0 16 0,0 0 1120 0,0 0 256 0,0 0 0 0,41 9 0 15,-41-9 1072-15,0 0 224 0,0 0 48 0,0 0 16 16,0 0-64-16,0 0-16 0,0 0 0 0,-2 15 0 16,-3-6-624-16,-1 0-128 0,-2 2-16 0,-1 2-16 15,1 1 272-15,-2 0 48 0,2 4 16 0,-1 0 0 16,3 2-112-16,-1-1-16 0,1 2 0 0,1 0 0 16,2 1 192-16,-1-2 16 0,2 2 16 0,0 1 0 15,2 0 144-15,1-1 16 0,1 0 16 0,1-3 0 0,-3-19-288 16,14 35-64-16,-14-35-16 0,21 27 0 0,-21-27-160 0,0 0-48 15,42 22 0-15,-42-22 0 0,0 0-288 0,47 6-64 16,-47-6-16-16,0 0 0 0,43-17-160 0,-43 17 0 16,23-19 0-16,-23 19 128 0,19-29 48 0,-19 29 0 15,17-32 0-15,-10 13 0 0,-3 0-176 0,-2 0 0 16,0-3 144-16,-2-1-144 0,-3-2 0 0,0 2 0 16,-3 0 0-16,1-2-192 0,-2 2-48 0,-2-2-16 15,0 0 0-15,-3 2 0 16,1 3-256-16,-5 2-64 0,-1 5-16 0,-2 3 0 15,-1 4-304-15,0 3-64 0,-2 6-16 0,1 2 0 16,2 2 240-16,3 0 48 0,4 3 16 0,3 0-7776 16,4 0-1568-16</inkml:trace>
  <inkml:trace contextRef="#ctx0" brushRef="#br0" timeOffset="7835.02">29302 4452 27647 0,'0'-5'1216'0,"0"5"256"0,5-14-1168 0,-5 14-304 0,0 0 0 0,0 0 0 16,9-17 240-16,-9 17-16 0,5-16 0 0,-2 3 0 16,-5 1-1680-16,-3 2-336 0,-5 7-64 0,-3 1 0 15,-1 4 928-15,-3 1 192 0,-2 5 32 0,-1 0 16 0,-1 6 688 0,-1 1 256 16,0 2-16-16,0 3 0 15,2 2 464-15,0 3 112 0,0-2 16 0,2 2 0 0,1-1 256 0,4 0 48 16,1-4 16-16,4 1 0 16,2-3-544-16,4-3-96 0,2-15-32 0,1 25 0 0,-1-25-672 0,0 0-144 15,0 0-32-15,32 27 0 16,-32-27-208-16,0 0-64 0,40 5 0 0,-40-5 0 0,0 0 496 0,44-18 144 16,-44 18 0-16,35-24 0 0,-35 24 224 0,37-36 160 15,-18 17 16-15,0-3 16 0,0-2-128 0,-1 1-32 16,3-1 0-16,-4 0 0 0,0 1-256 0,0 0 0 15,-3 3 0-15,-14 20 0 0,23-29-224 0,-23 29 48 16,0 0 16-16,18-21 0 0,-18 21 160 0,0 0-128 16,0 0 128-16,0 0-128 0,-2 22 320 0,-2-7 64 15,0 5 0-15,-3 2 16 0,0 5-272 0,-1 4 0 0,-1 3 0 0,-1 5 0 32,0 1-624-32,-1 5-80 0,-1 3 0 0,1 2-16 0,-2 2 288 0,0 0 64 0,0 2 16 0,-2-5 0 15,2-1 352-15,-2-7 288 0,1-3-48 0,-1-6-16 16,2-1 144-16,-2-5 16 0,0-3 16 0,-1-4 0 15,0-1-608-15,0-3-128 0,0-5-32 0,2-5 0 16,0 0 592-16,3-5 112 0,2-5 32 0,2 0 0 16,7 5 608-16,-2-24 128 0,2 24 32 0,14-38 0 15,-3 15-1136-15,3-7-256 0,4-2-48 0,3-6 0 16,3-4-592-16,3-6-128 16,3-5-32-16,1-2 0 0,-1 2-784 0,0 1-144 15,-1 6-48-15,0 3 0 0,-1 5-128 0,-3 3-16 16,-3 4-16-16,-2 3-3536 0</inkml:trace>
  <inkml:trace contextRef="#ctx0" brushRef="#br0" timeOffset="8193.26">29634 4283 19343 0,'0'0'1728'0,"-5"16"-1392"15,5-16-336-15,0 0 0 0,0 0 1168 0,0 0 176 16,5 25 16-16,-5-25 16 0,2 38-1072 0,-1-12-304 15,-1-1 0-15,-2 1 128 16,0 0-816-16,-2 0-160 0,0-1-48 0,0 1 0 0,2 0 1664 0,0 1 336 16,1 2 64-16,0 0 16 0,1-2-160 0,2 2-16 15,1-3-16-15,-3-26 0 0,12 39-800 0,-12-39-192 0,0 0 0 0,17 25 0 32,-17-25-352-32,0 0-64 0,0 0-16 0,0 0 0 0,17-22 224 0,-17 22 32 0,8-29 16 15,-4 8 0-15,2-3 160 0,0-1 0 0,0-4 0 16,1-1 0-16,1 0-192 0,0-1 64 0,0-1 0 15,3 0 0-15,0-3 128 0,0-3-208 0,3 1 80 0,2-3 128 16,3 2-272-16,-1 2 64 0,3 2 16 0,-2 5 0 16,0 3 192-16,-1 3-176 0,-18 23 176 0,32-36-160 15,-32 36 160-15,28-27 0 0,-28 27 0 0,28-19 0 16,-28 19 0-16,0 0 0 0,37-16 0 0,-37 16 0 16,0 0-848-16,36-8-192 0,-36 8-48 0,0 0-8928 15</inkml:trace>
  <inkml:trace contextRef="#ctx0" brushRef="#br0" timeOffset="8635.31">30415 4200 6447 0,'0'0'576'0,"0"0"-576"16,0 0 0-16,0 0 0 0,0 0 1424 0,0 0 176 16,-8 4 48-16,8-4 0 0,-13-4-848 0,0 1-160 15,-1-1-48-15,-3-2 0 0,-1 2-448 0,-1-1-144 16,0-1 0-16,-1 3 0 0,-1 1 1424 0,1 2 176 15,1 0 48-15,1 2 0 0,1 2 48 0,2 4 16 16,-1 1 0-16,2 5 0 0,0 1-496 0,2 1-80 16,1 5-32-16,2 0 0 0,1 0-480 0,3 1-112 15,1 0 0-15,3-1-16 0,1-21-496 0,5 38-208 16,-5-38 16-16,12 31 0 16,-12-31-640-16,0 0-128 0,26 36-32 0,-26-36 0 15,0 0 288-15,33 19 48 0,-33-19 16 0,0 0 0 0,0 0 208 0,52 9 48 0,-52-9 16 16,0 0 0-16,45-16 176 0,-45 16 48 0,32-27 0 0,-32 27 0 15,35-31 144-15,-18 10 0 0,-17 21 128 0,31-39-128 16,-16 18 0-16,-2-2 0 0,-1 0 0 0,2-2 0 16,-1 2 0-16,0-2-208 0,0 1 80 0,-1 0 128 15,-1 4-144-15,-11 20 144 0,20-32 0 0,-20 32 0 16,0 0-256-16,0 0 64 0,0 0 16 0,0 0 0 16,0 0 176-16,0 0 176 0,0 0-48 0,9 38 0 15,-12-20 672-15,-2 2 128 0,0 4 32 0,-1 4 0 16,2 0-656-16,-2 0-128 0,-1 2-32 0,2-3 0 15,-1 0-672-15,2-4-144 0,0 0-32 0,4-23 0 16,-2 36-864-16,2-36-176 0,2 26-48 0,-2-26-7488 16</inkml:trace>
  <inkml:trace contextRef="#ctx0" brushRef="#br0" timeOffset="9226.15">30769 4075 27647 0,'0'0'1216'0,"-7"24"256"0,7-24-1168 0,0 0-304 15,-2 25 0-15,2-25 0 0,0 0 960 0,-2 28 144 16,0-6 32-16,-1 9 0 16,-2 3-1552-16,-3 2-304 0,-2 0-64 0,0-5-16 0,-2 2 656 0,4-5 144 15,0-2 0-15,0-3 0 0,2-1 0 0,1-8 0 0,5-14 160 0,-9 21-160 31,9-21-384-31,-7 7-176 0,7-7-16 0,-5-3-16 16,5 3 112-16,-4-14 32 0,4 3 0 0,1-3 0 0,2-2 448 0,2-4 0 0,3-2 0 0,1-3 0 16,2-1 0-16,1 0 0 0,2-6-208 0,0 4 80 31,1 1-416-31,0-4-80 0,0 3-16 0,0-2 0 16,1 1-240-16,0 0-48 0,-1 1-16 0,0 3 0 15,-4 4 32-15,-1 4 0 0,-10 17 0 0,13-20 0 0,-13 20 912 0,0 0 224 0,0 0 32 0,0 0 0 16,3 25 1728-16,-3-25 336 0,-7 35 80 0,2-14 16 15,0 3-688-15,-1 1-144 0,0 2-32 0,-2 4 0 16,-1 2-1232-16,-1-2-320 0,0 2 0 0,0-1 0 16,0-2-384-16,2-6-192 0,0 1-48 0,3-4 0 15,-1-4 64-15,6-17 16 0,-8 28 0 16,8-28 0-16,0 0 128 0,-3 19 32 0,3-19 0 0,0 0 0 0,0 0 384 0,0 0 0 16,30-27 144-16,-30 27-144 0,24-27 288 0,-24 27-48 15,32-34-16-15,-14 12 0 0,2 1-416 0,1-2-96 16,0-2-16-16,1 2 0 15,0 0-400-15,0-5-96 0,0 2-16 0,3-2 0 0,-1-2 416 0,1 2 80 16,-1-2 0-16,1 2 16 0,0-2 304 0,-1 1 0 16,-2 4 0-16,-3 6 0 0,-19 19 0 0,29-27 0 15,-29 27 0-15,0 0 144 0,0 0 128 0,0 0 32 16,0 0 0-16,29 32 0 0,-29-32 1360 0,4 39 256 16,-3-14 64-16,1 3 16 0,-1 1-464 0,1 1-112 15,1 2-16-15,-1 1 0 0,1 1-1008 0,-1-2-208 0,2 1-32 16,-1-1-16-1,2-3-672-15,-1-1-144 0,1-1-32 0,-5-27-9536 0,6 46-1904 0</inkml:trace>
  <inkml:trace contextRef="#ctx0" brushRef="#br0" timeOffset="65009.87">4653 15481 12895 0,'0'0'1152'0,"0"0"-928"15,39-18-224-15,-39 18 0 0,0 0 640 0,0 0 96 16,67-33 16-16,-21 11 0 0,12-6 224 0,2 0 48 15,-7 0 16-15,-5 4 0 0,-2 2-672 0,-5 0-144 16,0 2-32-16,-1 4 0 0,-40 16-192 0,72-33 0 16,-72 33 0-16,66-29 0 0,-66 29 0 0,56-27 128 15,-56 27-128-15,48-21 0 0,-48 21 784 0,44-19 64 16,-44 19 16-16,45-14 0 0,-45 14 416 0,46-15 96 16,-46 15 16-16,50-17 0 0,-50 17-304 0,54-17-48 0,-54 17-16 15,55-23 0-15,-55 23-480 0,55-23-96 16,-55 23-32-16,51-20 0 0,-51 20-416 0,46-16 0 0,-46 16 128 15,46-14-128-15,-46 14 0 0,50-16 0 0,-50 16 0 0,54-18 0 16,-54 18 208-16,59-20-32 0,-59 20-16 0,60-17 0 16,-60 17 0-16,61-20 0 0,-61 20 0 0,60-17 0 15,-60 17-16-15,52-16 0 0,-52 16 0 0,55-17 0 16,-55 17-144-16,53-17 128 0,-53 17-128 0,56-19 128 16,-56 19-128-16,56-16 0 0,-56 16 144 0,56-18-144 15,-56 18 0-15,52-18-160 0,-52 18 16 0,51-22 0 16,-51 22-320-1,53-23-64-15,-53 23-16 0,59-23 0 0,-59 23-144 0,67-23-16 0,-67 23-16 0,78-22 0 16,-34 8-208-16,0 0-32 16,1 0-16-16,-3-1 0 0,-3 3-336 0,-39 12-64 0</inkml:trace>
  <inkml:trace contextRef="#ctx0" brushRef="#br0" timeOffset="65509.06">6647 14374 23951 0,'-9'4'1056'0,"3"-3"224"0,1 1-1024 0,2 0-256 0,3-2 0 0,0 0 0 15,0 0 528-15,0 0 48 0,0 0 16 0,0 0 0 16,0 0-144-16,0 0-16 0,46 2-16 0,-46-2 0 16,0 0-608-16,44-6-112 0,-44 6-16 0,0 0-16 15,56-11-320-15,-56 11-64 16,0 0-16-16,62-6 0 0,-62 6 400 0,0 0 80 0,61 4 0 0,-61-4 16 15,0 0 496-15,60 14 112 0,-60-14 16 0,40 14 0 16,-40-14 656-16,45 20 144 0,-45-20 32 0,46 20 0 16,-46-20 96-16,46 20 32 0,-46-20 0 0,47 21 0 0,-47-21-512 15,47 14-80-15,-47-14-32 0,45 12 0 16,-45-12-464-16,0 0-112 0,54 17-16 0,-54-17 0 0,0 0-384 0,0 0-64 16,35 30-32-16,-36-17 0 15,-3 6-320-15,-5 0-64 0,-3 4-16 0,-4 3 0 0,0 2 752 0,-6 2 0 16,-1 6 0-16,-3 0 0 0,4-1 688 0,-1 2 128 15,-1 3 16-15,2 3 16 0,2 0 176 0,1 2 48 16,2 3 0-16,0 2 0 0,3 1-752 0,0 2-128 16,3 2-48-16,3 0-17904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6:06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8158 11918 22111 0,'-12'4'1968'0,"1"0"-1584"0,7 0-384 0,4-4 0 0,-4 1 352 0,-2-1-16 16,-4 5 0-16,-8 1 0 15,-4 1-688-15,-2-2-144 0,2 3-16 0,1-1-16 16,1 0-384-16,1-1-80 0,0 3-16 0,0-2 0 0,-2 0 688 0,-1 2 144 16,0 3 32-16,-1-2 0 0,0 1 480 0,-1 2 112 15,-1 2 0-15,0 0 16 0,-2 5-64 0,0-3-16 16,-1 3 0-16,0 3 0 0,-1 1-112 0,-1 1-16 15,0 0-16-15,1 0 0 0,-1 4-64 0,2 1-16 16,2 2 0-16,3-2 0 0,3 3-160 0,1-5 0 16,2 3 0-16,1-3 128 0,2 2-128 0,0 0 0 15,3 4 0-15,-1-2-176 0,1-1 176 0,-1 5 0 16,-1 3-144-16,0 2 144 0,0-1 128 0,-2 3 80 16,2-2 32-16,-2 3 0 0,-1-2 592 0,2 4 128 15,1 0 32-15,-1-3 0 0,1 3 432 0,1 3 96 0,-1 1 16 16,2 0 0-16,0-4-320 0,1 0-48 0,0 1-16 0,3-3 0 15,2-3-688-15,0 3-144 0,3-1-16 0,0 2-16 16,1 3-288-16,1-1 0 0,1-2 0 0,2-4 0 16,3-1 0-16,-1 3 0 0,3-4 0 0,0 3-144 15,2 2-80-15,0 3-16 0,1 3 0 0,1-1 0 16,2 1 0-16,0-6 0 0,1-2 0 0,1-1 0 16,3 0 240-16,3-1 0 0,1-1 0 0,2-2 0 15,2 0 0-15,4-3 128 0,1-3 0 0,3-2-128 16,1-3 128-16,2-1-128 0,5-4 0 0,-1-6 0 15,1 0 0-15,-1-4 0 0,4-1 0 0,2 0 0 0,3-2 0 16,4-2 0-16,5 0-144 0,0-1 144 0,1-1 0 0,-2 2 0 16,-2-2 192-16,0 2-64 0,-1-3-128 0,5-1 176 15,2 1-176-15,-2 1 192 0,-3 1-192 0,-4-2 0 16,0 0 144-16,1-2-144 0,-1-2 352 0,2-3 0 16,0 0 0-16,-4-3 0 0,-3 1 0 0,0-4 0 15,1-2 0-15,-2-3 0 0,0 2-160 0,0-6-16 16,-2-2-16-16,0-1 0 0,-1-2 16 0,-4-4 0 15,-1 1 0-15,-3-4 0 0,0 1 64 0,-4-4 16 16,0 1 0-16,-2-1 0 0,-1 0-128 0,0-4-128 16,-1-2 176-16,-2 1-176 0,0 0 0 0,-1-5 0 15,-3 1 0-15,-1-4 0 0,2-2 0 0,-4 1 0 16,0 3 0-16,0-3 0 0,1-2 176 0,-2 0-176 16,1-3 160-16,-1 4-160 0,-1 1 144 0,0 1-144 0,-2 2 128 0,-2 1-128 15,1-1 0-15,-3 4 0 0,-1-2 128 16,0 2-128-16,0-2 0 0,-2 1 160 0,0 3-160 0,-1-1 160 15,0 1-32-15,-3-1 0 0,2 3 0 0,-4 0 0 16,0 4 0-16,-2-3-128 0,-2 1 192 0,-3-1-64 16,0 0-128-16,-4-2 0 0,-2 0 0 0,-5-2 0 15,1 1 0-15,-3 2 0 0,-1 0 0 0,-2 1 0 16,-2 2 0-16,-1-3 0 0,-3 0 0 0,-1 0 0 16,-1 3 160-16,-3-2-160 0,0 4 192 0,-4-4-192 15,0-3 240-15,-4 2-64 0,0 5-16 0,-1-2 0 16,-1 1-32-16,1 4 0 0,0-3 0 0,-3 5 0 15,-3-4-128-15,0 5 0 0,-2 0 0 0,-4 1-176 16,-1 2-48-16,-4 1-16 0,1-1 0 0,0 4 0 16,0 0 64-16,-2 0 16 0,-1 2 0 0,-4 4 0 15,-3 3-64-15,-5 6-16 0,0 4 0 0,-7 3 0 16,-4 8-304-16,-10 9-64 0,-8 9-16 0,-1 10 0 16,0 7-1680-16,-12 13-320 0</inkml:trace>
  <inkml:trace contextRef="#ctx0" brushRef="#br0" timeOffset="1231.08">3869 16370 1839 0,'-5'8'160'0,"0"-4"-160"16,5-4 0-16,-3 4 0 0,3-4 1584 0,0 0 272 16,0 0 64-16,0 0 16 15,0 0-2160-15,0 0-432 0,0 0-96 0,0 0-16 0,0 0 768 0,0 0 0 16,0 0 0-16,0 0 192 0</inkml:trace>
  <inkml:trace contextRef="#ctx0" brushRef="#br0" timeOffset="2121.52">4091 16269 19343 0,'0'0'848'0,"0"0"192"0,0 0-832 0,0 0-208 0,0 0 0 0,0 0 0 16,0 0 736-16,0 0 96 0,0 0 32 0,0 0 0 15,0 0-656-15,39-16-208 0,-39 16 128 0,0 0-128 16,0 0-656-16,37-15-192 0,-37 15-48 16,0 0 0-16,0 0 176 0,0 0 16 0,0 0 16 15,0 0 0-15,0 0 1008 0,29 24 192 0,-29-24 32 0,0 0 16 0,0 0 608 16,8 21 128-16,-8-21 32 0,0 0 0 0,0 0 32 0,0 0 16 16,0 0 0-16,26 22 0 0,-26-22-288 15,0 0-48-15,0 0-16 0,0 0 0 0,0 0-352 0,38 18-80 16,-38-18-16-16,0 0 0 0,0 0-336 0,0 0-80 15,0 0-16-15,44 15 0 0,-44-15 80 0,0 0 16 16,0 0 0-16,0 0 0 0,0 0 176 0,44 11 32 16,-44-11 16-16,0 0 0 0,0 0-64 0,0 0-16 15,0 0 0-15,44 12 0 0,-44-12-160 0,0 0-32 16,0 0-16-16,0 0 0 0,44 9-176 0,-44-9 192 16,0 0-192-16,0 0 192 0,43 0-192 0,-43 0 192 15,0 0-192-15,0 0 192 0,52-1-64 0,-52 1-128 16,0 0 192-16,41-2-64 0,-41 2 0 0,0 0 0 15,42-4 0-15,-42 4 0 0,0 0-128 0,45-2 0 16,-45 2 0-16,0 0 128 0,49 0-128 0,-49 0 0 0,0 0 0 16,49-1 0-16,-49 1 0 0,0 0 0 0,49 3 0 0,-49-3 0 15,0 0 0-15,47 5 0 0,-47-5 0 0,0 0 0 16,43 8 0-16,-43-8 0 0,0 0 0 0,39 6 0 16,-39-6 0-16,0 0 0 0,39 6 0 0,-39-6 0 15,0 0 0-15,41 0 0 0,-41 0 0 0,0 0 0 16,47-6 0-16,-47 6 0 0,0 0 0 0,48-4 128 15,-48 4-128-15,0 0 128 0,51-5-128 0,-51 5 128 16,0 0-128-16,52-1 0 0,-52 1 0 0,0 0 0 16,49 0 0-16,-49 0 0 0,0 0 0 0,49 1 0 15,-49-1 0-15,0 0 0 0,47-3 0 0,-47 3 0 16,0 0 0-16,47-5 0 0,-47 5 0 0,0 0 0 0,50-10 0 0,-50 10 0 16,0 0 128-16,52-14-128 0,-52 14 0 0,0 0 128 15,50-11-128-15,-50 11 128 0,0 0-128 0,53-10 0 16,-53 10 144-16,0 0-144 0,52-3 0 0,-52 3 0 15,0 0 0-15,51 2 128 0,-51-2-128 0,0 0 0 16,46 5 0-16,-46-5 0 0,0 0 0 0,47 10 0 16,-47-10 0-16,0 0 0 0,48 8 0 0,-48-8 0 15,0 0 0-15,50 4 0 0,-50-4 0 0,0 0 0 16,54 0 0-16,-54 0 128 0,0 0-128 0,58 1 0 16,-58-1 0-16,44 2 0 0,-44-2 0 0,45 0 128 15,-45 0-128-15,47 0 0 0,-47 0 0 0,49-3 0 16,-49 3 0-16,51-6 128 0,-51 6-128 0,52-10 0 15,-52 10 0-15,55-13 0 0,-55 13-160 0,60-13 0 16,-60 13 0-16,66-10 0 0,-66 10 160 0,69-4-192 0,-69 4 192 0,69 8-192 16,-34-1 192-16,-35-7 0 0,66 27 0 0,-34-10-128 15,1 3 0-15,0-1 0 0,0 1 0 0,1 4 0 32,3 2-336-32,1 1-64 0,1-1-16 0,-4-2 0 15,1 0-1008-15,-5-5-208 0</inkml:trace>
  <inkml:trace contextRef="#ctx0" brushRef="#br0" timeOffset="33004.61">8062 11820 22111 0,'-24'1'1968'15,"4"-1"-1584"-15,7 1-384 0,4 1 0 16,0-1 944-16,-8 2 96 0,-16 0 32 0,-16 2 0 16,-9 3-800-16,-1-1-144 0,5 0-128 0,6 1 144 15,4-1-528-15,4 0-128 0,0 1 0 0,-2-1-16 16,-2 3-688-16,0-1-128 0,0 2-16 0,2-2-16 15,0 1 544-15,2 0 96 0,1 2 32 0,0 1 0 0,1 2 704 0,-2 2 208 16,-2-1 16-16,-3 2 0 0,0-1 720 0,2 5 144 16,1 1 16-16,4 0 16 0,4 2 160 0,0 1 16 15,1 0 16-15,3-1 0 0,1 0-416 0,1-1-96 16,1 2-16-16,-1-2 0 0,3 1-784 0,-2-1-176 16,1 3-16-16,2-3-16 15,0-4-704-15,4 2-144 0,0 3-32 0,3-1 0 16,2 0 512-16,0 2 112 0,1 3 16 0,-2 0 0 0,3 3 448 0,-1-1 192 15,3 2-16-15,-1 3 0 0,-1 0 448 0,2 0 80 16,-1 0 32-16,1 0 0 0,0-1 272 0,0-2 48 16,0 1 16-16,3-2 0 0,0 3-64 0,1-3-16 15,1 1 0-15,2 1 0 0,2-1-352 0,2 1-80 0,0-2-16 0,1 1 0 16,1-5-176-16,0-1-48 0,3 0 0 0,-1-1 0 16,0 0-64-16,0 0-32 0,3 1 0 0,-2 0 0 15,1 0 32-15,1 3 0 0,-2 0 0 0,2-2 0 16,0 3-64-16,-1-3-16 0,2 2 0 0,1-4 0 15,1-3-176-15,1 0 0 0,3-3 0 0,-14-20 128 16,28 35-128-16,-28-35 0 0,37 33 0 0,-37-33 0 16,45 25 0-16,-45-25 0 0,50 24 0 0,-50-24 0 15,57 18 0-15,-57-18 160 0,59 15-160 0,-59-15 160 16,58 15-160-16,-58-15 0 0,57 15 144 0,-57-15-144 16,53 17 0-16,-53-17 128 0,58 16-128 0,-58-16 0 15,61 19 0-15,-61-19 0 0,66 18 0 0,-66-18 128 16,70 21-128-16,-70-21 0 0,72 22 0 0,-72-22 0 0,67 22 0 0,-67-22 0 15,63 21 0-15,-63-21 0 0,65 17 0 0,-65-17 0 16,70 13 0-16,-70-13 0 0,75 10 0 0,-75-10 0 16,75 8 0-16,-75-8 0 0,69 7 192 0,-69-7-16 15,61 5-16-15,-61-5 0 0,63 6 0 0,-63-6 0 16,64 7 0-16,-64-7 0 0,67 10-32 0,-67-10 0 16,69 11 0-16,-69-11 0 0,67 9-128 0,-67-9 128 15,57 7-128-15,-57-7 128 0,53 8-128 0,-53-8 0 16,57 7 0-16,-57-7 128 0,60 6-128 0,-60-6 0 15,70 7 0-15,-70-7 0 0,79 3 0 0,-79-3 0 16,78-2 0-16,-78 2 0 0,70-7 0 0,-70 7 0 16,71-6 0-16,-71 6 0 0,73-7 0 0,-73 7 0 15,79-3 0-15,-79 3 0 0,84-3 0 0,-84 3 0 0,78-4 0 16,-78 4 0-16,74-5 0 0,-74 5 0 0,72-6 0 0,-72 6 0 16,77-4 0-16,-77 4 0 0,84-1 0 0,-84 1 0 15,85-3 0-15,-85 3 0 0,79-3 0 0,-79 3 128 16,75-4-128-16,-75 4 0 0,75-1 0 0,-75 1 0 15,82 2 0-15,-82-2 0 0,87 8 0 0,-87-8 0 16,86 5 0-16,-86-5 0 0,77 5-128 0,-77-5 128 16,77 6 0-16,-77-6-144 0,82 9 144 0,-82-9 0 15,86 12 0-15,-86-12-128 0,86 13 128 0,-86-13 0 16,76 15 0-16,-76-15 0 0,71 20 0 0,-71-20 0 16,69 25 0-16,-69-25 0 0,70 31 0 0,-70-31 0 15,72 32 0-15,-72-32 0 0,69 35 0 0,-69-35 0 16,64 32 0-16,-64-32 0 0,58 29 0 0,-58-29 0 0,59 27 0 15,-59-27 0-15,60 24 0 0,-60-24 0 16,61 27 0-16,-61-27 0 0,63 26 0 0,-63-26 0 0,64 27 0 0,-64-27 0 16,55 25 0-16,-55-25 0 0,52 26 0 0,-52-26 0 15,52 28 0-15,-52-28 0 0,54 24 128 0,-54-24-128 16,60 25 0-16,-60-25 0 0,68 21 0 0,-68-21 128 16,69 17-128-16,-69-17 0 0,67 12 0 0,-67-12 0 15,63 11 0-15,-63-11 0 0,59 10 0 0,-59-10 0 16,63 8 0-16,-63-8 0 0,65 11 0 0,-65-11 0 15,68 8 0-15,-68-8 0 0,68 8 0 0,-68-8 0 16,67 10 0-16,-67-10 0 0,66 10 0 0,-66-10 0 16,63 10 0-16,-63-10 0 0,69 8 0 0,-69-8 0 15,77 6 0-15,-77-6 0 0,82 1 0 0,-82-1 0 0,81 6 0 16,-81-6 0-16,72 5 0 0,-72-5 0 0,74 3 0 16,-74-3 0-16,76 4 0 0,-76-4 0 0,84 0 128 0,-84 0-128 15,85-3 0-15,-85 3 0 0,80 3 0 0,-80-3 0 16,73 4 128-16,-73-4-128 0,77 4 0 0,-77-4 0 15,82 5 0-15,-82-5 0 0,84 3 0 0,-84-3 0 16,82 7 0-16,-82-7 0 0,79 7 0 0,-79-7 0 16,81 5 0-16,-81-5 0 0,85 1 0 0,-40-4 0 15,5 1 0-15,-2 0 0 0,2-3 0 0,-5 1 0 16,1 1 0-16,0 1 0 0,0 0 0 0,0-3 0 16,2 3 0-16,2 0 0 0,0 0 0 0,-3 2 0 15,-4 0 0-15,1 1 0 0,-44-1 0 0,83 3 0 16,-83-3 0-16,86 4 0 0,-38-2 0 0,0-2 0 15,1 1 0-15,-1 0 0 0,-2 0 0 0,-1 0 0 0,-45-1 0 16,87 0 0-16,-41-1 0 0,0-1 0 0,2-1 0 0,0-1 0 16,-1 3 0-16,-4 1 0 0,-2 0 0 0,-41 0 0 15,74 3 0-15,-74-3 0 0,70 5 0 0,-70-5 0 16,71 2 0-16,-71-2 0 0,75 0 128 0,-75 0-128 16,75-1 0-16,-75 1 0 0,67 0 0 0,-67 0 0 15,62 0 0-15,-62 0 0 0,60 1 0 0,-60-1 0 16,59 0 0-16,-59 0 0 0,61-2 0 0,-61 2 0 15,64-7 0-15,-64 7 0 0,60-6 0 0,-60 6 0 16,57-9 0-16,-57 9 0 0,53-12 0 0,-53 12 0 16,53-11 0-16,-53 11 0 0,50-15 0 0,-50 15-128 15,53-18 128-15,-53 18 0 0,54-16 0 0,-54 16 0 16,56-20 0-16,-56 20 0 0,54-18 0 0,-54 18 144 16,49-20-144-16,-49 20 128 0,48-24 0 0,-48 24-128 0,45-29 192 15,-45 29-64-15,46-35-128 0,-46 35 160 0,47-39-160 0,-47 39 160 16,45-41-160-16,-45 41 128 0,43-42-128 0,-20 19 128 15,-1-1-128-15,0-1 0 0,2 0 144 0,-2-3-144 16,0 2 0-16,-2-1 144 0,2 0-144 0,-3-2 0 16,1 2 0-16,-1-2 0 0,1-2 0 0,0 2 0 15,-1-2 0-15,-3 1 0 0,1-1 0 0,-3 2 0 16,-1 1 880-16,-1 1 112 0,-2 0 32 0,0-3 0 16,-1 3-832-16,1 1-192 0,-1-1 0 0,-1 1 0 15,-1-2-768-15,-1 1-208 0,1 2-48 0,-1 0 0 16,-1 1 832-16,0 0 192 0,-2-1 0 0,2 0 0 0,-2 0 0 15,-1 0 0-15,-1 2 0 0,0 0 0 16,-1 1 0-16,-1-1 0 0,0 1 0 0,0-1 0 0,-2 3 0 16,-1-2 0-16,0 0 0 0,-1-2 0 0,0 1 128 0,-1 0-128 15,2 3 0-15,-2-1 0 0,2 0 0 0,-2 0 0 16,2 1 0-16,-2-1 0 0,1-1 0 0,-1 1 128 16,-1 1-128-16,2-1 0 0,-1-2 944 0,1 1 80 15,-2 0 0-15,0 1 16 0,0-2-848 0,1 0-192 16,-2-1 0-16,0 1 0 15,-2-1-816-15,0 0-160 0,0 0-48 0,-1 1 0 0,0 2 832 0,-2 0 192 16,1-1 0-16,0 1 0 0,0-1 0 0,-2 2 0 16,3-1 0-16,-1-2 0 0,-1 0 0 0,1 1 0 15,1-2 0-15,0 2 0 0,0 2 0 0,0-3 0 16,-2 1 0-16,0-1 0 0,1-1 0 0,-3 2 0 0,2 1 0 16,-3-3 0-16,3 2 0 0,-2-2 0 15,2 0 0-15,-2-1 0 0,2 3 0 0,0-3 0 0,-2 0 0 16,0-1 0-16,2-1 0 0,-1 2 0 0,-2-1 0 0,0 0 0 15,0 0 0-15,-2-1 0 0,0 0 0 0,-1 1 0 16,-1 2 0-16,-1 0 0 0,-2 1 0 0,0-1 0 16,-3 1 0-16,-2 2 0 0,-1 1 0 0,-2-1 0 15,2 5 0-15,-3-3 0 0,-3 3 0 0,0-2 0 16,0 1 0-16,-2 1 0 0,-1-1 0 0,0 2 0 16,0 2-128-16,-2 0 128 0,-5-2 0 0,-3 1-144 15,0-2 144-15,0 2-160 0,1 2 160 0,-4-1-160 16,-1 1 16-16,-5 1 0 0,-2 1 0 0,-4 1 0 15,-2 0 0-15,0 0 0 0,-1 3 0 0,0 1 0 16,1 1 144-16,-4-1 0 0,-1 0 0 0,-2 0 0 0,2-1 0 16,0 2 0-16,2-1 0 0,-7 2 0 0,-1-3 0 15,-1 1 128-15,1 4-128 0,1-3 0 0,3 2 0 0,-5-1 0 16,-6 2 0-16,4-2-192 0,4 2 64 0,-1-3 0 16,-1 1 0-16,-2 0 0 0,-1-1 128 0,0-2-128 15,4 3 128-15,1-3-128 0,0 1 128 0,-3-1-128 16,0 2 128-16,-1 0-128 0,5-2 128 0,-4 1 0 15,-1 2 0-15,0-2-128 0,2 4 128 0,-1-1 0 16,2 0 0-16,-2-2-128 0,-2 0 128 0,1 1 0 16,3-1 0-16,2-2 0 0,5 0 0 0,-4-2 0 15,0 0 0-15,0 3 0 0,3-3 0 0,1 1-128 16,2-1 128-16,-3 0 0 0,0 1 0 0,-1-2 0 16,1 4 0-16,-1-2-128 0,3-1 128 0,-1 1 0 15,0-2 0-15,-3 3 0 0,-1 0-128 0,3-1 0 0,3 2 0 0,-2-1 0 16,-1 2-64-16,-5 0 0 0,-1 1 0 0,1-2 0 15,7 4 192-15,-2 1-128 0,-2 0 128 0,-3-1-128 16,0 0 128-16,1 1 0 0,3 1 0 0,2 0 0 16,0-1 0-16,-5 0 0 0,-3 0 0 0,4 0 0 15,7 1 0-15,-3 3-208 0,0-2 80 0,-3 1 128 16,-3 0-256-16,2 1 64 0,1 2 0 0,1-1 16 16,2 2 176-16,-6 2 0 0,-4 1 0 0,-1 2-128 15,3 3 128-15,0-1 0 0,1 5-144 0,-4 0 144 16,-4 3 0-16,4 2-176 0,4-2 176 0,-4 3-128 15,1 0 128-15,-1 1-128 0,1 0 128 0,3-1-128 16,1 4 128-16,-3-2-160 0,-4 1 160 0,0 3-160 0,1-2 160 0,0 6 0 16,0 3 0-16,-7 7 0 0,-4 1 0 0,0 6 0 15,5 6 0-15,-5 1 0 0,-1 3-192 0,-3 9 64 16,0 5 0-16,0 8-10912 16,-1 10-2176-16</inkml:trace>
  <inkml:trace contextRef="#ctx0" brushRef="#br0" timeOffset="46827.32">22634 12014 12207 0,'-3'12'256'0,"1"-8"64"0,0 3 16 0,2-5 16 0,0-2-352 0,1 1 0 0,1 0 0 0,-1 0 0 16,-1-1 256-16,0 0-32 0,0 0 0 0,0 0 0 16,0 0-1120-16,0 0-208 0,0 0-48 0,0 0-16 15,0 0-48-15,0 0-16 0,23 21 0 0,-27-15 0 0,1-1 1232 0,-2-2 0 16,1 4 256-16,-1-3-48 0,2 4 1136 0,-2-3 208 15,2 4 48-15,0 0 16 0,-2-1 0 0,2 2 0 16,1 0 0-16,-1-1 0 0,2-2-384 0,0 2-80 16,1 1 0-16,0-1-16 0,1-1-608 0,-1 0-112 15,1 4-32-15,2-3 0 0,-2-2-384 0,1 2 0 16,-1 2 128-16,0-1-128 0,0 2 0 0,0-1 0 16,-2 0 144-16,0 0-144 0,-1-1 224 0,0 1-32 15,-2 2 0-15,0-1 0 0,1-1 32 0,-1 1 0 16,0 2 0-16,-1 1 0 0,1-1 320 0,-1-1 64 15,1-1 16-15,-1 1 0 0,1-1 0 0,0 0 0 16,-1 1 0-16,2-2 0 0,-2 1-336 0,2 0-64 0,-2-1-16 0,2-1 0 16,0 2-208-16,-1-5 144 15,2 3-144-15,0-1 128 0,0-1 0 0,1-2-128 0,1-4 192 16,-2 2-64-16,4-1-128 0,-2-1 0 0,1-1 0 0,0 0 0 16,1 0-272-16,-1 0 64 0,0 3 16 0,0-3 0 15,-1 2 192-15,0-1-192 0,0 0 192 0,0 2-192 16,0-1 192-16,-1 0 0 0,1-1 0 0,0 0 0 15,0 3 0-15,1-3 0 0,1-1-128 0,-1 1 128 16,0 1 0-16,0 0 0 0,-1-1 0 0,2 0 0 16,0-1 0-16,2 0 128 0,-1 0-128 0,2 2 0 15,-5-3 336-15,0 0-32 0,0 0-16 0,0 0 0 16,0 0-64-16,49-6-16 0,-49 6 0 0,0 0 0 0,0 0-64 16,57-20-16-16,-57 20 0 0,0 0 0 15,59-27-128-15,-59 27 0 0,48-16 0 0,-48 16 128 0,54-21-128 16,-54 21 0-16,56-19 0 0,-56 19 0 0,59-21 0 0,-59 21 0 15,62-22 0-15,-62 22 0 0,66-25 0 0,-66 25 0 16,71-22-128-16,-71 22 128 0,74-20-384 0,-74 20 0 16,71-16 0-16,-71 16-8544 15,64-15-1712-15</inkml:trace>
  <inkml:trace contextRef="#ctx0" brushRef="#br0" timeOffset="47657.49">22724 12664 7359 0,'-5'2'656'0,"2"-2"-528"16,2 0-128-16,0 0 0 0,1 0-128 0,-3 0-64 15,0 0-16-15,-4 0 0 0,1 0 80 0,-3 0 128 16,1-1-208-16,1-1 80 0,0 0 576 0,2-3 128 15,-1 3 32-15,1-3 0 0,-1 0 672 0,1 0 128 16,-1-1 16-16,2 1 16 0,-1-2-96 0,-2 4-32 16,3-1 0-16,-2-2 0 0,2 3-336 0,-2-3-64 15,3 1-16-15,0 0 0 0,0-2-384 0,2 2-96 0,0-2-16 0,1 2 0 16,2-2-192-16,1-3-32 0,-3 10-16 0,0 0 0 16,17-30 96-16,-17 30 32 0,0 0 0 0,28-44 0 15,-28 44 80-15,24-33 16 0,-24 33 0 0,28-43 0 16,-28 43-80-16,31-52-16 0,-15 23 0 0,0 1 0 15,2-3-288-15,1 1 128 0,1-2-128 0,-1 3 0 16,2-2 0-16,1 0 0 0,0-2 0 0,0 0 0 16,2-3 128-16,0-1 32 0,3-3 0 0,3 0 0 15,2 2 224-15,3-1 32 0,3 1 16 0,3-1 0 16,6-3 0-16,3 1 0 0,3-3 0 0,-2-1 0 16,-1 2-272-16,4-3-160 0,2 0 192 0,4-1-192 15,8-1 0-15,1 3 0 0,0 1 0 0,1-3 0 16,0 0 0-16,4-1 0 0,2 0 0 0,2 0 0 0,2 4 0 15,-4-1 0-15,-2 0 0 0,3 4 0 0,4 0 0 0,-3 1 192 16,-2 1-64-16,-6-3-128 0,-3 4 0 0,1 1 0 16,3 2 0-16,-2 1 0 0,-1 4 0 0,-2-1 0 15,-3 3 0-15,4-1 0 0,3 1 0 0,2 1 160 16,3-1-160-16,-3-2 192 0,-5 5 64 0,5-1 0 16,5 3 16-16,0-1 0 0,1 1-272 0,-4 6 0 15,-6 0 128-15,-1 5-128 0,0 0 0 0,-2 0 0 16,1 6 0-16,-7-3 0 15,-6 4-736-15,-3-2-208 0</inkml:trace>
  <inkml:trace contextRef="#ctx0" brushRef="#br0" timeOffset="67573.36">26882 12274 11967 0,'0'0'1072'0,"0"0"-864"0,0 0-208 0,0 0 0 15,0 0 944-15,0 0 144 0,0 0 16 0,0 0 16 16,0 0 16-16,0 0 0 0,0 0 0 0,0 0 0 15,0 0-672-15,0 0-128 0,0 0-16 0,0 0-16 16,38 3-304-16,-38-3 0 0,0 0 128 0,0 0-128 16,0 0 400-16,0 0 32 0,0 0 0 0,0 0 0 15,0 0 528-15,22 18 96 0,-22-18 32 0,0 0 0 0,0 0 16 0,8 21 16 16,-8-21 0-16,0 0 0 0,9 21-432 0,-9-21-96 16,3 16-16-16,-3-16 0 0,2 17-320 0,-2-17-64 15,1 20 0-15,-1-20-16 0,2 24-176 0,-2-24 0 16,0 26 0-16,0-26 0 0,0 30-128 0,-2-15 128 15,1 0 0-15,1 4 0 0,-1-4 0 0,1 3 0 16,-1 0 0-16,0 1 0 0,0-1 0 0,1 1 0 16,-1-1 0-16,0 0 0 0,1-2 0 0,0-1 0 15,0 1 0-15,0-16 0 0,1 25 0 0,-1-25 0 16,1 19 0-16,-1-19 0 0,0 0 0 0,3 19 0 16,-3-19 0-16,0 0 0 0,0 0 0 0,0 0 0 15,0 0 0-15,0 0 0 0,0 0-240 0,0 0 80 16,0 0 16-16,0 0 0 0,6-26-48 0,-6 26-16 15,0 0 0-15,6-33 0 0,-6 33 208 0,6-28 0 0,-6 28 0 16,10-34 0-16,-10 34 0 0,10-38 0 0,-10 38 0 0,11-39 0 16,-11 39-144-16,11-41-48 0,-11 41 0 0,12-45 0 15,-6 21 48-15,1 1 0 0,1 0 0 0,0-2 0 16,2-1 144-16,1 0 0 0,-11 26 128 0,26-46-128 16,-26 46 176-16,27-43-48 0,-27 43 0 0,31-36 0 15,-31 36-128-15,27-29 0 0,-27 29 0 0,0 0 0 16,37-25 0-16,-37 25 0 0,0 0 0 0,0 0 0 15,39-5 320-15,-39 5 48 0,0 0 0 0,0 0 0 16,37 14-240-16,-37-14-128 0,0 0 160 0,20 24-160 16,-20-24 352-16,11 25-32 0,-11-25 0 0,12 30 0 15,-8-12 0-15,-4-18-16 0,9 35 0 0,-5-16 0 0,0-1-112 16,0 1 0-16,2 1-16 0,-2 2 0 0,2-2 16 16,-2-3 16-16,1 5 0 0,-2-2 0 0,0 0 0 15,0 1 0-15,-1 4 0 0,-1-3 0 0,-1 1-208 0,-1 3 0 16,0 0 0-16,-3 4 0 0,1-2 0 0,-1 0 0 15,-2 0 0-15,-1-3 0 16,2-1-352-16,-1-5-64 0,2-2-16 0,2-4 0 16,2-13-1520-16,0 0-304 0</inkml:trace>
  <inkml:trace contextRef="#ctx0" brushRef="#br0" timeOffset="68122.39">27777 12143 18431 0,'-11'10'816'0,"4"-6"160"0,7-4-784 0,-8 5-192 0,8-5 0 0,0 0 0 16,0 0 0-16,0 0 0 0,0 0 0 0,0 0 0 31,0 0-2944-31,0 0-464 0,0 0-112 0,0 0 0 0,0 0 2784 0,0 0 560 0,37 10 176 0,-37-10 0 16,0 0 0-16,0 0-144 0,0 0 144 0,23 24 0 15,-23-24 2560-15,0 0 624 0,18 24 112 0,-18-24 32 16,0 0 224-16,0 0 48 0,36 22 16 0,-36-22 32 0,0 0-1712 0,40 2-336 16,-40-2-80-16,0 0 16 0,43-6-1056 15,-43 6-224-15,0 0-32 0,43-17 32 0,-43 17-256 0,0 0 0 16,41-19-192-16,-41 19 192 0,0 0-192 0,33-25 64 15,-33 25 128-15,0 0-176 0,23-24 32 0,-23 24 0 16,0 0 0-16,12-30 144 0,-12 30-192 0,4-24 64 16,-4 24 128-16,-5-24-208 15,2 12-176-15,-3 0-48 0,-1 0 0 0,-4 1 48 16,-1 2-240-16,0 1-32 0,-3-1-16 0,1 5 32 0,-2-2 384 0,0 5 80 16,-2 1 16-16,0 2 160 0,0 3 176 0,-1 0 144 15,-1 5 48-15,-1 1 0 0,2 4 80 0,-1-1 32 16,1 8 0-16,-1 1 32 0,2 1 240 0,0 1 48 15,1 1 16-15,2 4 0 0,0-1-112 0,3 2 0 0,2 1-16 0,3 0 0 16,4 1-160-16,2-3-16 0,4 1-16 0,2-7 0 16,6-4-288-16,-11-20-48 0,29 34-16 0,-29-34 0 15,35 22-288-15,-35-22-64 0,46 9-16 0,-46-9 0 32,56-2-1392-32,-56 2-288 0,56-15-48 0,-56 15-14112 0</inkml:trace>
  <inkml:trace contextRef="#ctx0" brushRef="#br0" timeOffset="68712.89">28483 12013 22111 0,'-12'11'1968'0,"3"-5"-1584"0,2 2-384 0,3-5 0 0,4-3 2512 0,0 0 432 15,0 0 64-15,0 0 32 0,1 20-1312 0,-1-20-256 16,2 20-48-16,-2-20-16 16,4 25-1632-16,-4-25-336 0,4 27-64 0,-4-27-16 15,2 30-1072-15,-2-11-208 0,0 1-64 0,-1 4 0 16,-1 2 688-16,-1 2 128 0,0 0 16 0,1 3 16 0,1 0 1504 0,1-2 288 16,0-1 64-16,2 0 16 0,0-3 544 0,3-5 128 15,-5-20 0-15,13 36 16 0,-13-36-576 0,19 24-112 16,-19-24-32-16,0 0 0 0,0 0-512 0,43 16-192 15,-43-16 144-15,0 0-144 16,39-20-352-16,-39 20-160 0,29-27-16 0,-29 27-16 16,28-36-272-16,-28 36-48 0,29-44-16 0,-16 20 0 15,0-2 304-15,1 0 48 0,-1-1 16 0,-1 0 0 0,0 3 288 0,1-2 64 0,2-1 16 0,-2-2 0 16,3 0 144-16,-2 1 0 0,2-1 0 0,-1 2 0 16,-1 5 0-16,-14 22 0 0,25-36 128 0,-25 36-128 15,0 0 0-15,25-23 0 0,-25 23 0 0,0 0-128 16,0 0 288-16,0 0 64 0,-2 23 16 0,-3-7 0 15,1 1 752-15,-3 2 160 0,-1 5 16 0,-1 2 16 16,0 1-304-16,-1 2-64 0,1 3-16 0,-1 0 0 16,1 2-608-16,2-3-192 0,-1 1 0 0,1-4 0 15,3 1 192-15,-1-3-192 0,3-5 192 0,2-1-192 16,1-1 208-16,-1-19-64 0,8 28-16 0,-8-28 0 16,0 0-128-16,22 23 0 0,-22-23 0 0,0 0 0 0,43-6 160 0,-43 6 0 15,39-20 0-15,-39 20 0 0,49-36 256 0,-22 13 48 16,-1-3 16-16,2-5 0 0,-2-2-176 0,-2 0-48 15,2-3 0-15,-1-1 0 0,-3 2-256 0,3-4 0 16,-1-2 0-16,-2 5 0 0,0 0-224 0,-2 4-48 16,-2 3-16-16,-2 2 0 15,-16 27-1280-15,27-43-256 0</inkml:trace>
  <inkml:trace contextRef="#ctx0" brushRef="#br0" timeOffset="70264.28">27344 13955 14735 0,'-7'2'1312'16,"1"1"-1056"-16,3-2-256 0,3-1 0 0,-4-1 864 0,4 1 112 15,-10 0 32-15,-3 1 0 0,-1-1-304 0,-3-1-48 16,0-2-16-16,2 1 0 0,2-2-432 0,1-2-80 16,2-1-128-16,0 1 176 0,1-2-176 0,-2 2 0 15,0-2 0-15,-1 3 0 0,-1-1 0 0,0 4 0 16,-2-1 0-16,0 2 0 0,0 0 0 0,0 2 0 16,0 2 224-16,0 0-64 0,0 4 336 0,-1-1 64 15,1 3 16-15,-1 3 0 0,2 0-144 0,0 1-32 16,3 2 0-16,0 3 0 0,2-3 304 0,1 4 48 15,1 0 16-15,3 3 0 0,1 0-64 0,2 1 0 16,2 2 0-16,3-1 0 0,2 1-304 0,2-2-64 16,2-1-16-16,1-3 0 0,2 0-144 0,2-4-48 15,-15-15 0-15,35 24 0 0,-35-24-128 0,42 15 0 16,-42-15 0-16,47 8-176 0,-47-8 176 0,54-3 0 0,-54 3-144 0,58-13 144 16,-58 13-160-16,59-23 160 15,-59 23-208-15,56-36 80 0,-56 36 128 0,50-49-208 0,-24 18 80 0,-1 1 128 16,-2-3-192-16,-2-1 192 0,0-3-160 0,-2 0 160 15,-2 0-176-15,-1-2 176 0,-2-2-192 0,0 1 192 32,-2-4-448-32,-2 1 32 0,0-2 0 0,-1-1 0 15,-1 5-288-15,0-1-64 0,1 4-16 0,-2 2 0 16,2 6 208-16,-2 0 32 0,0 4 16 0,-7 26 0 0,13-45 400 0,-13 45 128 0,0 0 0 0,9-31 0 16,-9 31-448-1,0 0 32-15,-6 1 0 0,2 4 0 0,-2 5 608 0,0 1 112 0,-2 4 16 0,0 5 16 16,0 2 1008-16,-1 5 192 0,0 2 32 0,0 4 16 0,-1 5-240 0,1 2-64 15,2 3 0-15,-2 3 0 0,2 1-320 0,-1 1-64 16,2-1 0-16,0-1-16 0,1 0-240 0,1 1-64 16,1 1 0-16,-1 0 0 0,0-1-320 0,1-1-64 15,-1 0 0-15,1-2-16 0,-1-2-176 0,1-3 0 16,1-3 0-16,1-5 0 0,0-3 0 0,2-6 0 16,1-4 0-16,2-2 0 15,1-7-896-15,-5-9-48 0,0 0-16 0,0 0-10112 16,0 0-2048-16</inkml:trace>
  <inkml:trace contextRef="#ctx0" brushRef="#br0" timeOffset="70729.77">27888 14090 21183 0,'-10'22'944'0,"3"-8"192"0,-1-2-912 0,3-4-224 0,4-5 0 0,1-3 0 16,-1 3 1296-16,0 2 224 0,-1 1 32 0,1 2 16 16,2-3-976-16,-1-5-192 0,0 0-32 0,0 0-16 31,0 0-1136-31,0 0-240 0,52-17-32 0,-52 17-16 0,0 0-96 0,45-30-32 16,-45 30 0-16,0 0 0 0,50-32 480 15,-50 32 80-15,0 0 32 0,47-35 0 0,-47 35 608 0,0 0 0 0,41-37 0 0,-41 37 0 16,0 0 480-16,27-36 112 0,-27 36 32 0,0 0 0 0,9-41 400 15,-9 41 96-15,-1-24 16 0,1 24 0 16,-8-26-496-16,8 26-80 0,-11-25-32 0,3 12 0 0,0 1-128 0,-1 2-16 16,0 0-16-16,0 2 0 0,0 0 112 0,0 5 32 15,1 2 0-15,-4 2 0 0,2 2-32 0,1 1 0 16,-1 5 0-16,0 2 0 0,0 1 160 0,0 4 16 16,1 3 16-16,0 1 0 0,3 1 336 0,-1 3 64 15,1 1 16-15,3 4 0 0,1 0-240 0,1 3-32 16,2-2-16-16,2 4 0 0,3 1-400 0,0-3-80 15,3-2 0-15,4 0-16 0,1-3-176 0,3-2-128 16,2-3 144-16,3-4-144 0,3-2 0 0,0-2 0 16,4-3 0-16,-29-11-160 15,58 13-592-15,-58-13-112 0,60-3-32 0,-60 3 0 16,59-20-1408-16,-59 20-304 0</inkml:trace>
  <inkml:trace contextRef="#ctx0" brushRef="#br0" timeOffset="71091.5">28619 13363 19343 0,'-11'4'848'0,"3"-2"192"0,3 2-832 16,5-4-208-16,0 0 0 0,0 0 0 16,0 0 752-16,0 0 96 0,0 0 32 0,0 0 0 15,0 0-880-15,0 0-288 0,0 0 0 0,35 12 0 16,-35-12-544-16,0 0-96 0,24 23-32 0,-24-23 0 0,11 28 1216 0,-6-11 224 16,-1 4 48-16,-2 4 16 0,0 1 1712 0,0 7 352 15,-1 1 64-15,-1 4 16 0,-1 1-272 0,-2 6-48 16,0 2-16-16,-3 0 0 0,2 2-1248 0,-2-1-240 15,2-1-48-15,-2-5-16 0,2 3-464 0,-2-6-80 16,2 0-32-16,0-3 0 0,2-4-224 0,1-6 0 16,0-4 128-16,2-6-128 15,0-4-464-15,-1-12-144 0,6 13-32 0,-6-13-17344 16</inkml:trace>
  <inkml:trace contextRef="#ctx0" brushRef="#br0" timeOffset="71497.45">28934 13879 22111 0,'1'14'976'0,"0"-7"208"0,-1-7-944 0,5 15-240 0,-5-15 0 0,0 0 0 16,0 0 1200-16,0 0 192 0,21 20 32 0,-21-20 16 15,26 20-896-15,-26-20-176 0,0 0-48 0,34 11 0 31,-34-11-640-31,0 0-128 0,0 0-16 0,0 0-16 0,0 0 96 0,0 0 0 0,31-24 16 0,-31 24 0 16,0 0 368-16,-4-23 208 0,4 23-16 0,-6-21-16 16,6 21 272-16,-10-24 48 0,4 11 16 0,0 0 0 15,-2 0-208-15,0-3-48 0,1-1 0 0,-3 3 0 0,1 0-256 16,0 2 0-16,-1 1 0 0,0 2 0 0,0 3 0 0,-2 2 0 16,1 4 0-16,0 3 0 0,0 2 0 0,0 4 240 15,1 1-48-15,-1 3-16 0,2 3 1040 0,0 5 224 16,0 3 32-16,1 3 16 0,2 0-144 0,1 5-16 15,0 2-16-15,3 3 0 0,2 1-608 0,2 0-112 16,3-3-16-16,2 1-16 0,3-1-224 0,3-5-32 16,4-2-16-16,1-5 0 0,4-4-288 0,1-2 0 15,-23-17 0-15,56 19 0 0,-56-19 0 0,62 6-272 16,-62-6 16-16,61-12 16 16,-61 12-848-16,66-36-160 0,-33 11-32 0,2-5-15936 0</inkml:trace>
  <inkml:trace contextRef="#ctx0" brushRef="#br0" timeOffset="71771.5">29700 13139 14735 0,'0'0'1312'0,"-8"4"-1056"0,8-4-256 0,0 0 0 15,0 0 2608-15,0 0 464 0,-7 9 80 0,7-9 32 16,-9 15-384-16,5-3-80 0,0 3-16 0,3 1 0 15,1 4-1680-15,0 2-352 0,2 3-64 0,1 2-16 16,-1 3-240-16,0 3-48 0,2 5-16 0,-3 5 0 16,0 1 16-16,0 1 0 0,0 4 0 0,-1 2 0 0,-1-1-48 0,-1 2-16 15,-1-1 0-15,1 1 0 0,-1 1-96 0,-2-2-16 16,3 3 0-16,-1-5 0 0,2 0-128 0,-2-3 0 16,1-3 0-16,-1-4 0 15,2-6-384-15,0-8-128 0,-2-2 0 0,1-8-16 16,0-2-1584-16,-1-5-304 0</inkml:trace>
  <inkml:trace contextRef="#ctx0" brushRef="#br0" timeOffset="72199.7">29546 13569 35007 0,'-7'11'1552'0,"1"-5"320"0,2 2-1488 0,4-8-384 0,-1 10 0 0,1-10 0 15,0 0 1328-15,6 15 192 0,-1 0 32 16,3 4 16-16,3 3-1008 0,1 1-208 0,3-2-32 0,-1 0-16 16,2-2-304-16,-1-1 0 0,1-3 0 0,1 3 0 15,1-2-192-15,-1-2 0 0,2 2 0 0,-19-16 0 16,42 24 64-16,-42-24 128 0,48 19-208 0,-48-19 80 16,52 17 128-16,-52-17 0 0,56 8 0 0,-56-8 0 15,55 4 0-15,-55-4 0 0,53-6 128 0,-53 6-128 16,52-14 0-16,-52 14 128 0,44-22-128 0,-44 22 0 15,38-28 0-15,-38 28 0 0,37-36 0 0,-37 36 0 16,28-39-256-16,-28 39 16 0,19-43 16 0,-19 43 0 0,8-42-128 0,-8 21-32 16,-3 1 0-16,-1 5 0 0,-3-1 384 15,-2 0 0-15,-1 5-144 0,-1 3 144 0,-1 0 0 16,0 6 144-16,-2 1-16 0,0 2 0 0,0 3 384 0,0 5 80 16,0 1 16-16,2 3 0 0,0 3-160 0,2 4-48 15,2 1 0-15,2 3 0 0,3 3-16 0,3 0 0 16,2 5 0-16,3-2 0 0,1 3 0 0,4-2-16 15,3 0 0-15,1-2 0 0,3-3-224 0,2-1-144 16,2-3 192-16,3-3-192 16,0-1-256-16,3-3-144 0,1 0-48 0,1-3-19344 0</inkml:trace>
  <inkml:trace contextRef="#ctx0" brushRef="#br0" timeOffset="73371.45">27276 15437 20271 0,'-6'-7'1792'0,"2"4"-1424"0,1-1-368 0,2-1 0 16,1 3 1024-16,-2-4 128 0,-1-3 16 0,-4-7 16 16,-2-3-544-16,0-2-96 0,-1-1-32 0,0 7 0 15,1-1-512-15,-1 5 0 0,1 2 0 0,-2 3-192 16,1 2-400-16,-2 3-80 0,-1 6-16 0,0 1 0 15,-3 4 112-15,1 2 0 0,-1 3 16 0,-1 3 0 16,2 0 560-16,-2 6 0 0,-2 3 160 0,0 6-32 16,0 3 768-16,0 2 144 0,2 0 48 0,1-1 0 0,3-3 112 15,2 0 16-15,3-4 16 0,5-4 0 16,4-4-192-16,3-3-32 0,2-5-16 0,4-2 0 0,4-1-496 0,1-3-112 16,-15-8 0-16,37 4-16 0,-37-4-368 0,47-7 0 15,-47 7 0-15,51-20-192 0,-51 20-64 16,57-34-32-16,-57 34 0 0,61-45 0 15,-61 45-672-15,61-55-128 0,-61 55-16 0,53-59-16 16,-53 59 256-16,45-63 48 0,-45 63 16 0,39-72 0 0,-39 72 592 0,36-73 208 16,-36 73-144-16,33-79 144 0,-16 38 208 0,0-6 128 15,0-1 32-15,-1-1 0 0,2 1 480 0,-1 2 112 16,0 4 0-16,-2 4 16 0,-15 38-592 0,27-55-128 16,-27 55-32-16,0 0 0 0,25-45-224 0,-25 45 0 15,0 0 0-15,0 0 0 0,1 6-176 0,-5 7 176 16,0 4-160-16,-3 6 160 0,1 2 0 0,-2 7 0 0,0 3 0 15,-1 6 0-15,1 5 608 0,-1 4 16 0,0 1 0 16,-1 2 0-16,1 0 96 0,0-1 32 0,0 4 0 0,3-3 0 16,-1 1-96-16,3-4-16 0,-1 0 0 0,4-5 0 15,1-3-192-15,2-1-64 0,3-3 0 0,0-4 0 16,4-2-224-16,1-4-160 0,4-7 192 0,0-2-192 16,3-6 0-16,2-2 0 0,3-4 0 0,-22-7 0 15,50 3 0-15,-50-3 0 0,55-9 0 0,-55 9 0 16,56-17 0-16,-56 17 0 0,59-28 0 0,-59 28 0 15,60-32 0-15,-60 32 0 0,61-37 0 0,-61 37 0 16,64-43 0-16,-64 43 0 0,64-47 0 0,-64 47 0 16,58-43 0-16,-58 43 0 0,46-48 0 0,-46 48 0 15,38-55 0-15,-38 55 0 0,28-57 0 0,-28 57 0 0,16-52 0 16,-16 52 0-16,5-49 0 0,-10 26 0 0,1 1 0 16,-5 4 0-16,-2-1 0 0,-2 5 0 0,-1 0 0 0,-4 4 0 15,-1 1 0-15,-2 6 0 0,-1 2 0 16,-3 3 0-16,1 6 0 0,-1 3 0 0,2 2 0 0,-1 4 0 15,1 5 0-15,1 4 0 0,2 0 0 0,4 6 0 16,2 3 0-16,4 0 0 0,2 3 0 0,5 0 0 16,2 0 0-16,3 4 0 0,3-2 0 0,4-2 0 15,1-4 0-15,3-5 0 0,4-1 0 0,2-7 0 16,2-1 0-16,3-7 0 16,3-3-560-16,2-6-112 0,-29-4-32 0,67-3-16816 0</inkml:trace>
  <inkml:trace contextRef="#ctx0" brushRef="#br0" timeOffset="73655.37">28928 14583 23039 0,'-17'34'2048'0,"4"-12"-1648"0,1-2-400 0,4-2 0 15,4-7 2960-15,2-2 512 0,-2 6 112 0,-1 9 0 16,-5 15-1584-16,-3 12-320 0,3 9-64 0,0-1-16 16,4-2-1200-16,0-4-240 0,3 1-160 0,-1-3 192 15,3-2-192-15,0-2 0 0,1 1 0 0,1-2 0 16,1-3-128-16,-1 1 128 0,2-3-160 0,-1 2 160 0,0-2-240 0,0 0 48 16,0 0 16-16,-1-5 0 0,0-2-48 15,-1-4-16-15,1-3 0 0,1-6 0 16,1-3-336-16,2-7-64 0,2-5 0 0,-7-6-16576 15</inkml:trace>
  <inkml:trace contextRef="#ctx0" brushRef="#br0" timeOffset="74055.12">29234 15189 14735 0,'-8'13'1312'0,"2"-3"-1056"16,0-1-256-16,3-4 0 0,2 1 3792 0,1-3 704 15,-1 1 144-15,-1 3 32 0,1 6-1968 0,0 2-384 16,2 4-80-16,3-2 0 0,1 1-1728 0,2-4-320 0,2-3-192 0,1 0 192 16,1-4-192-16,1 1 0 0,-12-8 0 0,27 9 0 15,-27-9-192-15,0 0 192 0,45 5-192 0,-45-5 192 16,0 0-144-16,44-5 144 0,-44 5 0 0,0 0 0 16,43-18 0-16,-43 18 0 0,0 0 0 0,0 0 0 15,37-42 0-15,-37 42 0 0,0 0-128 0,9-45 128 16,-9 45 0-16,-5-33 0 0,0 17 0 0,-2-3 0 15,-1 2 0-15,-2 1 0 0,-1-1 0 0,-1 3 0 16,-2 2 0-16,0 1 0 0,-2 2 0 0,-1 6 0 16,3 2 0-16,-2 2 0 0,-1 2 0 0,2 6 0 15,0 2 0-15,1 4 0 0,0 3 0 0,2 2 0 16,0 3 304-16,2 4 16 0,1 1 0 0,2 0 0 16,3 3 16-16,3-2 16 0,2 4 0 0,3-4 0 15,3 0-144-15,1-2-16 0,3-1-16 0,2-3 0 0,4 1-176 0,3-5 0 16,1-3 0-16,2-2 0 0,2-4 0 0,3-5-256 15,-28-5 48-15,65 4 0 16,-65-4-1328-16,66-14-256 0</inkml:trace>
  <inkml:trace contextRef="#ctx0" brushRef="#br0" timeOffset="74324.35">30101 14552 34095 0,'-10'20'1504'0,"2"-5"320"0,2-2-1456 0,1-2-368 15,3-2 0-15,1-2 0 0,1 2 1488 0,-3 10 240 0,-2 8 32 0,1 12 16 16,-1 5-1072-16,1 3-224 0,2-2-32 0,-2-3-16 16,2 2-304-16,0-3-128 0,0 5 128 0,-2-2-128 15,1 4 0-15,-2 2 0 0,1 0 0 0,-2 0 0 16,1 5 0-16,-2-2-272 0,-1 0 64 0,-1 0 16 15,-1-1 32-15,0-4 16 0,-1-3 0 0,1-6 0 16,0-6-624 0,0-6-112-16,1-5-16 0,-1-7-16432 0</inkml:trace>
  <inkml:trace contextRef="#ctx0" brushRef="#br0" timeOffset="74746.67">29755 15069 23951 0,'-5'10'2128'0,"0"-2"-1696"16,4-3-432-16,2 0 0 0,2-2 3648 0,-1 2 656 15,1 6 128-15,3 7 32 0,3 3-2992 0,4 3-576 16,6 0-128-16,2-3-32 0,4-2-576 0,0-5-160 16,1-2 0-16,0-1 0 0,-1-3 0 0,2 1 0 15,1-3 0-15,-28-6-128 0,55 11-112 0,-55-11-16 16,53 6 0-16,-53-6 0 0,53 1 80 0,-53-1 16 15,58-1 0-15,-58 1 0 0,58-6 160 0,-58 6 0 16,57-12 0-16,-57 12 0 0,47-19 0 0,-47 19 0 16,38-24 0-16,-38 24 0 0,30-35 0 0,-30 35 0 15,22-41 0-15,-22 41 0 0,17-47 0 0,-17 47 0 0,8-49 0 0,-8 49 0 16,-3-49 0-16,-1 25 0 0,-3 4 0 0,-2 2 0 16,-1 3 0-16,-1 2 0 0,-2 7 0 0,-2 1 0 15,1 5 0-15,-2 7 0 0,2 2 0 0,-5 4 0 16,0 5 160-16,-1 6 16 0,-1 2 0 0,1 4 0 15,4 1 80-15,0 1 32 0,3 5 0 0,1 0 0 16,5 2-32-16,1 4-16 0,4 2 0 0,2-4 0 16,3 3-48-16,3-4 0 0,4 0 0 0,2-5 0 15,4-4-192-15,0-7 0 0,6-2 0 0,2-7 0 16,1-4-160-16,2-5-128 0,-27-6-32 0,58 4-12624 16,-58-4-2544-16</inkml:trace>
  <inkml:trace contextRef="#ctx0" brushRef="#br0" timeOffset="75430.64">31338 14542 23039 0,'-10'12'2048'0,"2"-6"-1648"0,1-2-400 0,3 0 0 16,4-4 2304-16,-5 1 384 0,2-2 80 0,-1 0 16 15,-3-3-992-15,-2 1-192 0,-2 0-32 0,-3-6-16 16,2 1-1552-16,-1 0-144 0,-2-1-112 0,0 0-32 16,-1 4-1056-16,-2-3-192 0,-1 4-64 0,-1 1 0 15,-1 1 480-15,0 1 96 0,-1 1 0 0,2 1 16 16,2 2 1232-16,1 1 240 0,1-3 48 0,2 1 16 0,1 2 816 0,2-1 144 15,2 0 48-15,2 0 0 0,3 2-736 0,1-1-144 16,2 0-16-16,1 2-16 0,1 0-368 0,1 2-64 16,0 3 0-16,1 0-16 0,1 2-176 0,-1 2 0 15,2 3 0-15,-2 0 0 0,0 3 0 0,0 2 0 16,-2 2 128-16,0 2-128 0,-1-2 192 0,-2 4 0 16,-2 0 0-16,1-1 0 0,-2 2-32 0,1-1 0 15,1 1 0-15,-1 0 0 0,1-1 80 0,0 0 16 16,0-3 0-16,1 0 0 0,1-3-128 0,-1 0 0 15,2 0-128-15,-1-2 192 0,1-2-192 0,1 0 0 16,0-2 0-16,0 0 0 0,1-4 0 0,0-2 0 16,1-3 0-16,0 0 0 0,0 0 0 0,2-3 0 15,-1 2 0-15,1-2 0 0,-5-5 0 0,13 10 0 16,-13-10 0-16,0 0 0 0,22 10 0 0,-22-10 0 0,0 0 0 0,34 7 0 16,-34-7 0-16,0 0 0 0,42 8 0 0,-42-8 0 15,36 2 0-15,-36-2 128 0,39 3-128 0,-39-3 0 16,40 0 0-16,-40 0 128 0,36-1-128 0,-36 1 0 15,0 0 0-15,44-5 0 0,-44 5-144 0,0 0 144 32,0 0-1680-32,43-21-240 0</inkml:trace>
  <inkml:trace contextRef="#ctx0" brushRef="#br0" timeOffset="75984.62">31715 14387 41471 0,'-7'17'1840'0,"4"-8"368"0,2-4-1760 0,1-5-448 15,0 0 0-15,0 0 0 0,0 0 352 0,0 0-16 16,38-1 0-16,-38 1 0 0,43-14-336 0,-43 14 0 15,52-24-192-15,-52 24 64 16,45-25-1184-16,-45 25-224 0,40-23-64 0,-40 23 0 16,0 0-96-16,43-21-32 0,-43 21 0 0,0 0 0 0,0 0 2064 0,0 0 416 15,45-9 80-15,-45 9 0 0,0 0 960 0,0 0 192 16,0 0 48-16,0 0 0 0,37-3-1248 0,-37 3-240 0,0 0-48 16,0 0-16-16,0 0-304 0,0 0-176 0,0 0 192 0,14 15-192 15,-14-8 0-15,-1 4 0 0,0 0 0 0,-1 3 0 16,-2 1 0-16,1 5 0 0,0 3 0 0,-1 2 0 15,2 2 0-15,-1 6 0 0,-1 0-192 0,3 5 192 16,0 3-144-16,0 4 144 0,2 1-128 0,-1-1 128 16,1 0-144-16,1 1 144 0,-1 2-160 0,1-5 160 15,-1-1 0-15,-1 0 0 0,-1 0-128 0,1-4 128 16,1 0 0-16,-2-2 0 0,-1 0 0 0,2-3 0 16,0 1 0-16,2-6 0 0,-1 2 160 0,0-3-160 15,0-4 0-15,0-2 0 0,0-2 128 0,1 0-128 16,0-3 0-16,-2-1 0 0,0 1 0 0,-2-3 0 15,-1-1 0-15,0-3 0 0,-3 1 0 0,-1-3 0 16,0-1 0-16,-3 0 0 0,-3-3 0 0,-2-1 0 0,-1 1 0 0,-3-1 0 16,-1-4 0-16,-3 0 0 0,-3 0 0 0,-2 0 0 15,-2-2 0-15,-4-2 0 16,-1 2-448-16,-8-6 16 0,-4 0 16 0,-3-2-11760 16,2 1-2352-16</inkml:trace>
  <inkml:trace contextRef="#ctx0" brushRef="#br0" timeOffset="77463.14">27724 9810 16575 0,'-13'8'1472'0,"2"-5"-1168"0,1 3-304 0,4-3 0 15,6-3 1936-15,0 0 336 0,0 0 64 0,0 0 16 16,-7 12-416-16,7-12-80 0,-2 12 0 0,2-12-16 16,0 0-1472-16,0 0-368 0,0 0 0 0,27 21 0 31,-27-21-304-31,0 0-128 0,0 0-16 0,31 17-16 16,-31-17-192-16,0 0-48 0,10 30 0 0,-12-16 0 0,0 2 704 0,-3 4 0 0,-1 4 208 0,-1 1-48 15,-1 2 576-15,-1 3 112 0,0 0 32 0,0 2 0 16,0 0-464-16,-1 0-96 0,1-4 0 0,2-3-16 15,0-3-304-15,2-3 0 0,2-3 0 0,2-4 0 16,1-12-224-16,0 14 48 0,0-14 16 0,0 0 0 16,0 0-400-16,0 0-80 0,0 0 0 0,0 0-16 15,0 0 64-15,39-23 16 0,-39 23 0 0,21-29 0 0,-21 29 224 0,26-41 48 16,-10 15 16-16,-2-2 0 0,1-1 144 0,-1-2 144 16,1 2-208-16,-2-1 80 0,-1 3 128 0,1-2 0 15,0 0 0-15,0 2 0 0,2 1 0 0,-2 3 0 16,2 1 0-16,-15 22 128 0,28-36 0 0,-28 36 16 15,0 0 0-15,38-20 0 0,-38 20 144 0,0 0 32 16,0 0 0-16,32 30 0 0,-32-30 368 0,10 33 80 16,-6-15 0-16,-1 6 16 0,-1 1 208 0,-1 3 32 15,-1 1 16-15,0-1 0 0,-1 5-608 0,-1-6-128 16,-2 4-32-16,1-5 0 0,-1 0-272 0,-2-2 0 16,0-3-176-16,1-6 176 15,-2 1-512-15,3-4 0 0,-1-1 0 0,1-2 0 16,1-5 64-16,1 0 0 0,2-4 16 0,-2 0 0 0,2 0 176 0,0 0 48 0,4-20 0 0,-4 20 0 15,11-28 208-15,-3 8 0 0,6-4 0 0,0-5 160 32,5-4-528-32,4-4-96 0,1-1-32 0,2-2 0 15,1 1-944-15,-3 2-192 0,0 3-32 0,-1-1-16 16,-2 2 240-16,0-3 48 0,0 1 16 0,-2 4 0 0,-3 7 848 0,-16 24 160 0,28-27 48 0,-28 27 0 16,0 0 832-16,0 0 192 0,0 0 16 0,31 23 16 15,-28-7 1184-15,-3 5 256 0,0 5 32 0,-1 2 16 16,-1 5 112-16,-1 4 32 0,1 5 0 0,-2 0 0 15,0 2-1120-15,0-1-224 0,0 1-32 0,0-1-16 16,-1-3-720-16,3-4-256 0,0-4 144 0,3-4-144 16,1-4-992-16,3-2-288 0,-5-22-48 0,15 30-9632 15,-15-30-1936-15</inkml:trace>
  <inkml:trace contextRef="#ctx0" brushRef="#br0" timeOffset="77930.92">28888 9974 5759 0,'0'0'128'0,"17"-24"16"0,-17 24 16 0,0 0 0 0,0 0-160 0,10-25 0 16,-10 25 0-16,17-38 0 0,-4 8 1632 0,-3 1 288 15,-1 1 64-15,-5 5 16 0,-3 5-176 0,-6 2-32 16,0 3-16-16,-4 3 0 0,-3 1 336 0,0 5 80 16,-1-1 16-16,-3 4 0 0,1 2-400 0,-3 2-80 15,0 2 0-15,0 4-16 0,1 0-496 0,-2 5-80 0,0 3-32 0,-1 5 0 16,1 4-432-16,0 2-96 15,1 4 0-15,4 4-16 0,-1 0-400 0,3 0-160 0,3 2 128 0,1 3-128 16,4-3 0-16,3-1-176 0,2 0 16 0,3-2 0 31,3-4-448-31,1-1-96 0,2-3 0 0,2-5-16 16,-12-22-560-16,28 37-96 0,-28-37-32 0,29 26 0 0,-29-26 896 0,0 0 160 0,45 13 32 0,-45-13 16 16,0 0 880-16,56-18 192 0,-56 18 16 0,43-32 16 15,-43 32-208-15,49-47-32 0,-23 20-16 0,-2-6 0 16,0-3-544-16,-3-2 0 0,1 1 0 0,-4-1 0 15,-3 1-704-15,-1-4-32 0,1 1-16 16,-1 0 0-16,-1 0-112 0,-1 0-32 0,1 2 0 0,-2 2 0 16,-2 5 304-16,-2 7 48 0,-7 24 16 0,6-24 0 0,-6 24 272 15,0 0 48-15,0 0 16 0,-13 17 0 16,6-2 832-16,-4 5 192 0,0 5 16 0,-2 3 16 0,1 4 352 0,-2-1 80 16,1 4 16-16,1 1 0 0,0-1-672 0,3 1-144 15,4-4-32-15,2-4 0 0,1-1-464 0,6-2-160 16,0-4 0-16,-4-21 0 15,16 36-1248-15,-16-36-256 0,21 25-64 0,-21-25-7712 16,0 0-1552-16</inkml:trace>
  <inkml:trace contextRef="#ctx0" brushRef="#br0" timeOffset="78390.64">29438 9759 34095 0,'-10'13'1504'0,"5"-3"320"0,5-10-1456 0,-4 16-368 0,4-16 0 0,0 0 0 16,0 0 1088-16,4 25 128 0,-4-25 48 0,5 38 0 16,-2-14-832-16,-3 1-176 0,0-1-16 0,-1 0-16 15,-3-1-432-15,0-1-96 0,0 3-16 0,1 1 0 16,-1-4-256-16,-2-1-64 0,3 0-16 0,-1-4 0 15,1 1 240-15,0-5 48 0,0 0 16 0,3-13 0 16,-3 14 192-16,3-14 160 0,0 0-208 0,-4 8 80 16,4-8 304-16,0 0 64 0,-2-15 16 0,2 15 0 15,0-25-128-15,2 10 0 0,-1 1-128 0,1-4 192 16,0-1-192-16,3-3-160 0,0-3 32 0,1 0 0 0,2 1-48 16,-1-2 0-16,3-1 0 0,2-2 0 0,1 2-176 15,0-6-32-15,3 2-16 0,0-3 0 0,1 0 208 0,2-1 32 16,2 4 16-16,-4 2 0 0,1 6 144 0,-18 23 0 15,33-33 0-15,-33 33 0 0,0 0-192 0,0 0 64 16,38-4 0-16,-38 4 0 0,0 0 592 0,12 34 128 16,-12-34 32-16,3 35 0 0,-2-13 560 0,-2 5 112 15,0 2 32-15,-1 3 0 0,-3 3-816 0,1 1-176 16,-2 1-16-16,0-1-16 0,0-1-304 0,0-2-256 16,2 0 64-16,2-1 0 15,2-5-1024-15,3-4-192 0,2-1-32 0,-5-22-14640 0</inkml:trace>
  <inkml:trace contextRef="#ctx0" brushRef="#br0" timeOffset="78685">30072 9603 13823 0,'0'0'608'0,"0"0"128"0,0 0-592 0,0 0-144 0,0 0 0 0,0 0 0 16,19 23 2832-16,-19-23 544 0,9 26 96 0,-1-4 32 15,-1 3-432-15,-1 4-64 0,0-1-32 0,-3-2 0 16,1 2-1808-16,-3 0-352 0,1 0-80 0,-2-1-16 16,1 1-432-16,-1-1-96 0,0-2 0 0,1 0-16 15,-1-2 0-15,3 0 0 0,0-1 0 0,1-3 0 16,-4-19-176-16,13 33 192 0,-13-33-192 0,15 25 192 0,-15-25-192 0,0 0 192 16,0 0-192-16,38 18 192 0,-38-18 0 0,0 0 16 15,0 0 0-15,45-17 0 16,-45 17-48-16,24-25-16 0,-24 25 0 0,26-41 0 0,-13 17-144 0,1-5-144 15,0 0 144-15,1-4-208 16,-1-1-688-16,1-3-128 0,2-3-16 0,0-4-16816 16</inkml:trace>
  <inkml:trace contextRef="#ctx0" brushRef="#br0" timeOffset="79213.42">31012 9752 26719 0,'0'0'2368'0,"-11"-5"-1888"0,11 5-480 0,-8-7 0 16,8 7 2592-16,0 0 416 0,0 0 96 0,-7-19 16 15,3 7-1776-15,-4-5-368 0,-2-1-64 0,-3 0-16 16,-1 3-1536-16,0 2-320 0,-2 6-64 0,-1 1-16 15,-1 5-832 1,1 3-176-16,-3 6-16 0,1 3-16 0,-2 4 1296 0,0 5 256 0,2 2 48 0,0 4 16 16,1 2 1936-16,3-1 400 0,3 4 80 0,0-5 16 15,6 5-560-15,0-5-96 0,4 1-32 0,3-2 0 16,2-3-784-16,3-1-176 0,-6-21-16 0,17 37-16 0,-17-37-288 0,24 30-176 16,-24-30 32-16,27 24 0 0,-27-24-144 15,0 0-32-15,41 17 0 0,-41-17 0 0,0 0 176 0,37-4 144 16,-37 4-208-16,0 0 80 0,38-23 128 0,-38 23 0 15,30-27 0-15,-30 27 128 0,31-34-128 0,-31 34-128 16,33-39 128-16,-33 39-192 16,30-40-320-16,-16 17-80 0,2-1-16 0,-1 0 0 15,0-2-32-15,1 0 0 0,-1-1 0 0,1 2 0 16,-1-1 80-16,-15 26 16 0,23-39 0 0,-23 39 0 0,16-22 112 0,-16 22 32 16,0 0 0-16,0 0 0 0,0 0 640 0,0 0 128 15,-5 29 16-15,1-9 16 0,-3 2 880 0,0 4 160 16,0 2 32-16,-1 3 16 0,1 1-544 0,1 0-112 15,0 2-32-15,0 0 0 0,2-2-608 0,-1-1-192 16,3 1 128-16,0-5-128 16,3-1-768-16,1-2-224 0,3-1-32 0,-5-23-16 15,16 37-2240-15,-16-37-448 0</inkml:trace>
  <inkml:trace contextRef="#ctx0" brushRef="#br0" timeOffset="79525.56">31507 8926 40543 0,'-14'3'1792'0,"14"-3"384"0,-11 6-1744 0,11-6-432 16,0 0 0-16,0 0 0 0,0 0 256 0,0 0-16 15,-1 28-16-15,1-28 0 16,0 37-1104-16,-3-11-208 0,2 3-64 0,-2 0 0 16,1 5 16-16,0 1 0 0,0 3 0 0,0 1 0 0,0 4 896 0,1-1 240 15,-1 1 0-15,0 2 0 0,1 1 512 0,0 1 176 16,0-1 32-16,1 5 16 0,0-2-160 0,0 1-16 16,1-1-16-16,0-2 0 0,0-2-352 0,3-1-64 15,-1 0 0-15,3-3-128 16,-1-3-704-16,2-2-240 0,1-4-48 0,1-4-9680 15,-9-28-1936-15</inkml:trace>
  <inkml:trace contextRef="#ctx0" brushRef="#br0" timeOffset="79913.77">32168 8769 9215 0,'0'0'816'0,"-17"6"-656"0,17-6-160 0,0 0 0 0,0 0 3456 0,0 0 640 15,-10 16 144-15,10-16 32 0,0 0-2144 0,-4 38-416 16,4-38-96-16,-3 48-16 0,3-48-1104 0,-3 47-240 16,3-47-32-16,-2 45-16 0,2-45 432 0,-1 48 64 15,1-48 32-15,0 52 0 0,0-25-48 0,0 5-16 16,1 2 0-16,1-1 0 0,1 5 64 0,-1 1 16 16,1 2 0-16,-1-2 0 0,2 0-400 0,-1-1-80 15,2-2-16-15,-2-2 0 16,1-4-560-16,1-2-112 0,-1 1-32 0,2-1-16784 0</inkml:trace>
  <inkml:trace contextRef="#ctx0" brushRef="#br0" timeOffset="80138.33">32284 10241 40543 0,'0'0'1792'0,"-15"12"384"0,15-12-1744 0,0 0-432 0,0 0 0 0,0 0 0 15,0 0 320-15,0 0 0 0,0 0-16 0,0 0 0 16,0 0-768-16,30-23-160 0,-30 23-16 0,0 0-16 16,13-25-2880-16,-13 25-576 0,0 0-112 0,11-28-32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7:50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31232 11691 4607 0,'0'0'400'0,"0"0"-400"0,0 0 0 0,0 0 0 15,0 0 1072-15,-10-2 128 0,10 2 16 0,0 0 16 16,-12-2-16-16,12 2-16 0,-14 0 0 0,14 0 0 16,-11 2-1024-16,11-2-176 0,0 0 0 0,-16 2-160 15,16-2-96-15,0 0-32 0,-12 0 0 0,12 0 0 16,0 0 848-16,-14-1 160 0,14 1 48 0,-12-1 0 16,12 1 480-16,-10-3 96 0,10 3 32 0,-9-3 0 15,9 3-32-15,-8-3 0 0,8 3 0 0,-9-3 0 16,9 3-416-16,-12 0-96 0,12 0 0 0,-13 3-16 15,13-3-144-15,-13 5-32 0,13-5 0 0,-14 5 0 16,14-5-320-16,0 0-80 0,-14 9-16 0,14-9 0 0,0 0-224 0,0 0 0 16,0 0-192-16,-15 13 192 15,15-13-704-15,0 0-16 0,0 0-16 0,0 0 0 0,0 0 496 0,0 0 112 16,0 0 128-16,0 0-208 0,0 0 720 0,0 0 160 16,0 0 32-16,0 0 0 0,0 0 64 0,0 0 0 15,0 0 16-15,0 0 0 0,33 4-64 0,-33-4-16 16,0 0 0-16,30 4 0 0,-30-4-208 0,0 0-48 15,35 4-16-15,-35-4 0 0,0 0-160 0,41 4-16 16,-41-4-16-16,31 4 0 0,-31-4-240 0,33 2 0 16,-33-2 0-16,37 1 0 0,-37-1 0 0,39 0 0 15,-39 0 0-15,45 0 0 0,-45 0 176 0,44 0-176 16,-44 0 192-16,48-1-192 0,-21 0 448 0,1 0-32 16,1 0 0-16,1-2 0 0,0 0-160 0,3 2-16 0,-1-1-16 15,1 1 0-15,-3 0-224 0,0 0 0 0,0-2 0 0,0 3 0 16,0 0 0-16,0 3 0 0,0-2 0 0,-1 2 0 15,2-1 0-15,-31-2 0 0,57 10 0 0,-57-10 0 16,56 12 0-16,-56-12 176 0,57 13-176 0,-57-13 160 16,53 13-160-16,-53-13 128 0,50 13-128 0,-50-13 128 15,47 13-128-15,-47-13 0 0,45 10 0 0,-45-10 0 16,42 5 0-16,-42-5 0 0,45 4 0 0,-45-4 0 16,49 0 0-16,-24-2 0 0,2-3 0 0,-1 3 0 15,-2-1 0-15,-1-3 0 0,-23 6-128 0,39-7 128 16,-39 7-1248-16,32-10-176 0</inkml:trace>
  <inkml:trace contextRef="#ctx0" brushRef="#br0" timeOffset="1132.44">28610 12470 12895 0,'0'0'1152'16,"0"0"-928"-16,-1-9-224 0,1 9 0 16,0 0 592-16,0 0 80 0,-1-11 16 0,-1 4 0 15,0-2-1200-15,-2 0-224 0,0-1-48 0,-2 4-16 16,0 3 48-16,-1-2 16 0,1 3 0 0,1 0 0 0,-1 1 1040 0,-1 0 208 16,7 1 32-16,-8 0 16 0,8 0 896 0,-9 1 176 15,9-1 32-15,-6 1 16 0,6-1-64 0,0 0-16 16,0 0 0-16,0 0 0 0,0 0-640 0,0 0-144 15,0 0-32-15,0 0 0 0,0 0-592 0,34-9-192 16,-34 9 128-16,0 0-128 0,31-4 0 0,-31 4 0 16,0 0 0-16,33-5 0 0,-33 5 320 0,0 0-32 15,36 1-16-15,-36-1 0 0,0 0 304 0,41 3 48 16,-41-3 16-16,0 0 0 0,52 5-96 0,-52-5-16 16,36 1 0-16,-36-1 0 0,37 4-208 0,-37-4-32 15,42 5-16-15,-42-5 0 0,46 3-272 0,-46-3 0 16,53 6 128-16,-53-6-128 0,58 6 0 0,-58-6 0 0,56 8 0 0,-56-8 0 15,55 5 416-15,-55-5-32 0,57 9 0 0,-57-9 0 16,60 9 0-16,-60-9 0 0,60 9 0 0,-60-9 0 16,65 11-128-16,-65-11-16 0,69 11-16 0,-35-5 0 15,-34-6-32-15,65 4 0 0,-31-4 0 0,1 0 0 16,1 1-32-16,0 1-16 0,0-1 0 0,4-1 0 16,2 3-144-16,4-1 0 0,3-1 0 0,0-1 0 15,-2 0 144-15,0-1 0 0,1 2 0 0,-4-2 0 16,-1 2-400-16,-2 1-96 0,1-1-16 0,1 0-16320 15</inkml:trace>
  <inkml:trace contextRef="#ctx0" brushRef="#br0" timeOffset="58749.23">29248 3548 15663 0,'0'0'1392'0,"0"0"-1120"15,0 0-272-15,0 0 0 0,0 0 0 0,0 0 0 16,0 0 0-16,0 0 0 16,0 0-960-16,15 28-112 0,-15-28-16 0,0 0 0 0,0 0 768 0,0 0 160 0,0 0 32 0,0 0 0 15,0 0 768-15,14 27 144 0,-14-27 48 0,0 0 0 16,0 0 224-16,-3 15 48 0,3-15 16 0,0 0 0 16,0 0-480-16,0 20-80 0,0-20-32 0,0 0 0 15,5 23-528-15,-5-23 0 0,2 20 0 0,-2-20 0 16,2 29 0-16,-2-13 0 0,-1 2-240 0,0 0 80 15,0 4-96-15,-2 0 0 0,-2 4-16 0,1 0 0 16,-1 0 272-16,0 3-128 0,-1 1 128 0,-2 2 0 16,2-1 0-16,-2 2-128 0,0 2 128 0,-2 1 0 15,0 2 0-15,0-3 224 0,0 0-32 0,0 1-16 16,1 1 32-16,0-1 16 0,2 2 0 0,-1-2 0 16,3 0-224-16,0-4 144 0,2-1-144 0,3-2 128 15,-1-4-128-15,2-6 128 0,1 2-128 0,-2-21 128 16,7 26-640-16,-7-26-128 0</inkml:trace>
  <inkml:trace contextRef="#ctx0" brushRef="#br0" timeOffset="59499.37">29162 3542 10127 0,'-4'-1'448'0,"4"1"96"0,-3-3-544 0,3 3 0 0,0 0 0 0,0 0 0 15,0 0 384-15,0 0-48 0,0 0 0 0,0 0 0 16,19-17-112-16,-19 17-32 0,0 0 0 0,35-13 0 16,-35 13 800-16,0 0 160 0,53-11 16 0,-53 11 16 15,48-4-560-15,-48 4-112 0,54-6-32 0,-54 6 0 16,61-2-208-16,-61 2-32 0,61 0-16 0,-61 0 0 0,62 2-48 0,-62-2-16 15,55 7 0-15,-55-7 0 0,54 10-160 16,-54-10 0-16,47 13 0 0,-47-13 0 0,0 0 0 0,50 28 0 16,-50-28 0-16,0 0 0 0,21 40 0 0,-21-40 0 15,-1 34 0-15,-3-15 128 0,-4-3 128 0,-2 3 32 16,-2 0 0-16,-2 1 0 0,1-3 96 0,-4 3 0 16,1 2 16-16,-5-5 0 0,1 3-176 0,-1-3-32 15,1 0-16-15,1-3 0 0,-1-1-176 0,0-3 0 16,1-2 0-16,0-1 0 0,0 0 0 0,0-2 0 15,0-3 0-15,0 1 0 0,1-1 224 0,0-1-32 16,2 2-16-16,-1-2 0 0,2 0-32 0,0-1 0 16,-2 1 0-16,0 1 0 0,2 1-144 0,0-1 0 0,2 1 0 15,0-2 128-15,3 1-128 0,0 2 0 16,4-3 0-16,0 1 0 0,3 0 0 0,3-2 0 0,0 0 224 0,0 0-64 16,0 0 48-16,0 0 16 0,0 0 0 0,0 0 0 15,0 0 0-15,0 0 0 0,42 20 0 0,-42-20 0 16,0 0 288-16,41 15 48 0,-41-15 16 0,0 0 0 15,57 23-16-15,-57-23 0 0,44 23 0 0,-44-23 0 16,46 29 96-16,-46-29 32 0,44 32 0 0,-44-32 0 16,42 31-176-16,-42-31-48 0,36 36 0 0,-36-36 0 15,32 39-208-15,-32-39-32 0,29 41-16 0,-29-41 0 16,29 38-48-16,-29-38-16 0,25 36 0 0,-25-36 0 16,24 31-144-16,-24-31 160 0,21 27-160 0,-21-27 160 15,0 0-320-15,30 28-64 0,-30-28-16 0,0 0 0 16,0 0-992-16,0 0-208 0,48 10-32 0,-48-10-12544 15</inkml:trace>
  <inkml:trace contextRef="#ctx0" brushRef="#br0" timeOffset="59899.88">30004 3974 30399 0,'-8'3'1344'0,"8"-3"288"0,-6 2-1312 0,6-2-320 15,0 0 0-15,0 0 0 0,0 0 352 0,0 0 0 16,0 0 0-16,14 30 0 16,-14-30-1760-16,11 28-368 0,-11-28-64 0,9 35-16 15,-9-35 688-15,5 38 128 0,-5-38 16 0,2 44 16 0,-2-20 816 0,1 0 192 0,-1 3 0 0,-1-1 0 16,2 0 672-16,0-2 176 0,2 1 48 0,0-2 0 15,-3-23 224-15,10 44 48 0,-10-44 16 0,18 36 0 16,-18-36-352-16,23 28-80 0,-23-28-16 0,0 0 0 16,43 22-480-16,-43-22-112 0,0 0-16 0,44-7 0 15,-44 7-128-15,34-15 0 0,-34 15-160 0,34-26 160 16,-34 26 0-16,36-35-144 0,-18 13 144 0,-1-2 0 16,-1 0-320-16,-1-4 32 0,-1-1 0 0,0 1 0 15,-2-1-176-15,0-2-48 16,1-2 0-16,0 2 0 0,-2 0-464 0,0 3-112 0,-1 1 0 0,-1 4-16 15,-1 2-624-15,-2 7-128 0,-6 14-32 0,9-22-4304 16,-9 22-848-16</inkml:trace>
  <inkml:trace contextRef="#ctx0" brushRef="#br0" timeOffset="60357.27">30927 3889 36863 0,'-11'2'1632'0,"5"-2"336"0,6 0-1584 0,-5 0-384 16,5 0 0-16,0 0 0 16,0 0-320-16,0 0-160 0,0 0-32 0,0 0 0 15,0 0-2976-15,18-23-608 0,-18 23-112 0,-13-9-16 16,3 8 1536-16,-3-1 320 0,-4 2 64 0,-1 0 16 0,-2 2 2720 0,-2-1 528 0,-1 2 128 0,-2 1 0 15,0 0 320-15,3-1 64 0,0 3 16 0,2-2 0 16,0 2-656-16,4-1-128 0,3 0-16 0,1 2-16 16,6-2-480-16,2 3-192 0,4-8 176 0,0 0-176 15,0 0-192-15,18 31-128 0,-18-31-16 0,0 0-16 32,49 29-144-32,-49-29-16 0,48 28-16 0,-48-28 0 0,54 38 320 0,-54-38 64 0,51 39 16 0,-51-39 0 15,45 40 128-15,-45-40 176 0,37 45-48 0,-37-45 0 16,31 46 304-16,-31-46 48 0,18 43 16 0,-18-43 0 15,7 63 1248-15,-7-43-816 0,-5 0 0 0,1-2 256 16,-3 0 48-16,0-4 16 0,-1-1 0 0,-1 1 0 0,-2-2 0 16,-1 2 0-16,-1-3 0 0,-2 1-480 0,-2-1-80 15,0-1-32-15,-4-2 0 0,-1-1-656 0,-1-4 0 16,-2 0 0-16,2-1 0 16,-1-4-576-16,1-2-112 0,1-1-16 0,3-3 0 15,2 0-1520-15,3-5-304 0,2-3-64 0,3-1-9984 0</inkml:trace>
  <inkml:trace contextRef="#ctx0" brushRef="#br0" timeOffset="60695">31176 3195 31327 0,'-11'7'1392'0,"11"-7"272"0,0 0-1328 0,0 0-336 0,0 0 0 0,0 0 0 16,8 31-784 0,-8-31-240-16,0 0-32 0,37 53-16 0,-22-24 800 0,-3 2 272 0,-3 1-192 0,-3 2 192 15,-2 2-144-15,-1 2 144 0,-1 4-192 0,-2 0 192 16,1 4-256-16,-1 1 64 0,1 0 0 0,0-1 0 15,1-1 2736-15,1 0 528 0,0 2 128 0,0 0 48 16,1-1-1744-16,-1-3-352 0,0 4-64 0,2-3 16 0,-1-5-1104 0,1-5-288 16,0-5-32-16,-5-29 48 15,13 48-1056-15,-13-48-208 0,14 35-32 0,-14-35-14880 16</inkml:trace>
  <inkml:trace contextRef="#ctx0" brushRef="#br0" timeOffset="60949.28">30990 3479 42383 0,'-22'11'3776'0,"12"-5"-3024"0,10-6-608 0,0 0-144 16,0 0 0-16,0 0-176 0,0 0 48 0,43 23 0 31,-43-23-736-31,80 15-144 0,-22-4-16 0,0-3-16 16,-3-3-4144-16,-2 1-832 0,-1-4-176 0,1-1-16 0,4-3 4752 0,5-3 960 0,5 0 192 0,-2-3 48 15,1 4 1808-15,-3-3 368 0,-3 2 80 0,-4-3-7616 16,-1 0-1520-16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17/01/2024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17/01/2024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17/01/2024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Pointers and Memory Management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also think of it as divided into 3 main regions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9C83A3F-4CE7-5EC0-D228-19DA7D4AADEF}"/>
              </a:ext>
            </a:extLst>
          </p:cNvPr>
          <p:cNvSpPr/>
          <p:nvPr/>
        </p:nvSpPr>
        <p:spPr>
          <a:xfrm>
            <a:off x="5974304" y="3981765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2977E-C358-A53D-5ED2-7045AB1094FC}"/>
              </a:ext>
            </a:extLst>
          </p:cNvPr>
          <p:cNvSpPr txBox="1"/>
          <p:nvPr/>
        </p:nvSpPr>
        <p:spPr>
          <a:xfrm>
            <a:off x="1291645" y="5630905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Global variables go here. Size is known at compile time and never changes.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991E6-587F-C253-6406-0E63858C950E}"/>
              </a:ext>
            </a:extLst>
          </p:cNvPr>
          <p:cNvSpPr txBox="1"/>
          <p:nvPr/>
        </p:nvSpPr>
        <p:spPr>
          <a:xfrm>
            <a:off x="3842013" y="5607082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Function calls and local variables. </a:t>
            </a:r>
            <a:r>
              <a:rPr lang="en-CA" sz="1400" b="1" dirty="0"/>
              <a:t>Automatically</a:t>
            </a:r>
            <a:r>
              <a:rPr lang="en-CA" sz="1400" dirty="0"/>
              <a:t> grows/shrinks like a stack.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33CA-C2C2-F012-B981-1811F0DBAEFF}"/>
              </a:ext>
            </a:extLst>
          </p:cNvPr>
          <p:cNvSpPr txBox="1"/>
          <p:nvPr/>
        </p:nvSpPr>
        <p:spPr>
          <a:xfrm>
            <a:off x="6288745" y="5636595"/>
            <a:ext cx="293208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other memory. Allocated </a:t>
            </a:r>
            <a:r>
              <a:rPr lang="en-CA" sz="1400" b="1" dirty="0"/>
              <a:t>manually</a:t>
            </a:r>
            <a:r>
              <a:rPr lang="en-CA" sz="1400" dirty="0"/>
              <a:t> using new, and de-allocated </a:t>
            </a:r>
            <a:r>
              <a:rPr lang="en-CA" sz="1400" b="1" dirty="0"/>
              <a:t>manually</a:t>
            </a:r>
            <a:r>
              <a:rPr lang="en-CA" sz="1400" dirty="0"/>
              <a:t> using delete/delete[].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1B4F2-6BE0-C9D3-9108-97FB97B9792A}"/>
              </a:ext>
            </a:extLst>
          </p:cNvPr>
          <p:cNvCxnSpPr>
            <a:stCxn id="26" idx="0"/>
          </p:cNvCxnSpPr>
          <p:nvPr/>
        </p:nvCxnSpPr>
        <p:spPr>
          <a:xfrm flipV="1">
            <a:off x="2357791" y="5170013"/>
            <a:ext cx="400521" cy="4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AB61C-CDDC-663E-5130-37C78C09F046}"/>
              </a:ext>
            </a:extLst>
          </p:cNvPr>
          <p:cNvCxnSpPr>
            <a:stCxn id="29" idx="0"/>
            <a:endCxn id="34" idx="2"/>
          </p:cNvCxnSpPr>
          <p:nvPr/>
        </p:nvCxnSpPr>
        <p:spPr>
          <a:xfrm flipH="1" flipV="1">
            <a:off x="4889392" y="5170013"/>
            <a:ext cx="18767" cy="4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55E7-0F41-65C4-1D46-95D0030CBD95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H="1" flipV="1">
            <a:off x="7659042" y="5170013"/>
            <a:ext cx="95744" cy="46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19DEDDC-C227-3E38-8832-5522C60C51AE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01BC55-8FA4-9EB5-39D3-B541DCCCD13B}"/>
              </a:ext>
            </a:extLst>
          </p:cNvPr>
          <p:cNvSpPr/>
          <p:nvPr/>
        </p:nvSpPr>
        <p:spPr>
          <a:xfrm>
            <a:off x="2750758" y="4462265"/>
            <a:ext cx="6536826" cy="812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5D45E5C-7108-7415-1A7C-282D27AE548D}"/>
                  </a:ext>
                </a:extLst>
              </p14:cNvPr>
              <p14:cNvContentPartPr/>
              <p14:nvPr/>
            </p14:nvContentPartPr>
            <p14:xfrm>
              <a:off x="1388160" y="3156840"/>
              <a:ext cx="10248480" cy="2811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5D45E5C-7108-7415-1A7C-282D27AE54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800" y="3147480"/>
                <a:ext cx="10267200" cy="28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0438" y="236630"/>
            <a:ext cx="2743200" cy="365125"/>
          </a:xfrm>
        </p:spPr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also think of it as divided into 3 main regions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9C83A3F-4CE7-5EC0-D228-19DA7D4AADEF}"/>
              </a:ext>
            </a:extLst>
          </p:cNvPr>
          <p:cNvSpPr/>
          <p:nvPr/>
        </p:nvSpPr>
        <p:spPr>
          <a:xfrm>
            <a:off x="5974304" y="3981765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2977E-C358-A53D-5ED2-7045AB1094FC}"/>
              </a:ext>
            </a:extLst>
          </p:cNvPr>
          <p:cNvSpPr txBox="1"/>
          <p:nvPr/>
        </p:nvSpPr>
        <p:spPr>
          <a:xfrm>
            <a:off x="1291645" y="5630905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Global variables go here. Size is known at compile time and never changes.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991E6-587F-C253-6406-0E63858C950E}"/>
              </a:ext>
            </a:extLst>
          </p:cNvPr>
          <p:cNvSpPr txBox="1"/>
          <p:nvPr/>
        </p:nvSpPr>
        <p:spPr>
          <a:xfrm>
            <a:off x="3842013" y="5607082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Function calls and local variables. </a:t>
            </a:r>
            <a:r>
              <a:rPr lang="en-CA" sz="1400" b="1" dirty="0"/>
              <a:t>Automatically</a:t>
            </a:r>
            <a:r>
              <a:rPr lang="en-CA" sz="1400" dirty="0"/>
              <a:t> grows/shrinks like a stack.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33CA-C2C2-F012-B981-1811F0DBAEFF}"/>
              </a:ext>
            </a:extLst>
          </p:cNvPr>
          <p:cNvSpPr txBox="1"/>
          <p:nvPr/>
        </p:nvSpPr>
        <p:spPr>
          <a:xfrm>
            <a:off x="6288745" y="5636595"/>
            <a:ext cx="293208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other memory. Allocated </a:t>
            </a:r>
            <a:r>
              <a:rPr lang="en-CA" sz="1400" b="1" dirty="0"/>
              <a:t>manually</a:t>
            </a:r>
            <a:r>
              <a:rPr lang="en-CA" sz="1400" dirty="0"/>
              <a:t> using new, and de-allocated </a:t>
            </a:r>
            <a:r>
              <a:rPr lang="en-CA" sz="1400" b="1" dirty="0"/>
              <a:t>manually</a:t>
            </a:r>
            <a:r>
              <a:rPr lang="en-CA" sz="1400" dirty="0"/>
              <a:t> using </a:t>
            </a:r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/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1B4F2-6BE0-C9D3-9108-97FB97B9792A}"/>
              </a:ext>
            </a:extLst>
          </p:cNvPr>
          <p:cNvCxnSpPr>
            <a:stCxn id="26" idx="0"/>
          </p:cNvCxnSpPr>
          <p:nvPr/>
        </p:nvCxnSpPr>
        <p:spPr>
          <a:xfrm flipV="1">
            <a:off x="2357791" y="5170013"/>
            <a:ext cx="400521" cy="4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AB61C-CDDC-663E-5130-37C78C09F046}"/>
              </a:ext>
            </a:extLst>
          </p:cNvPr>
          <p:cNvCxnSpPr>
            <a:stCxn id="29" idx="0"/>
            <a:endCxn id="34" idx="2"/>
          </p:cNvCxnSpPr>
          <p:nvPr/>
        </p:nvCxnSpPr>
        <p:spPr>
          <a:xfrm flipH="1" flipV="1">
            <a:off x="4889392" y="5170013"/>
            <a:ext cx="18767" cy="4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55E7-0F41-65C4-1D46-95D0030CBD95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H="1" flipV="1">
            <a:off x="7659042" y="5170013"/>
            <a:ext cx="95744" cy="46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2882E3-2BBA-34D7-D6CD-C94091DC9466}"/>
              </a:ext>
            </a:extLst>
          </p:cNvPr>
          <p:cNvSpPr txBox="1"/>
          <p:nvPr/>
        </p:nvSpPr>
        <p:spPr>
          <a:xfrm>
            <a:off x="9907429" y="3138523"/>
            <a:ext cx="213229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Most other modern programming languages automatically manage their free store memory using a special </a:t>
            </a:r>
            <a:r>
              <a:rPr lang="en-CA" sz="1400" b="1" dirty="0"/>
              <a:t>garbage collector</a:t>
            </a:r>
            <a:r>
              <a:rPr lang="en-CA" sz="1400" dirty="0"/>
              <a:t> program.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263B06-DC4A-C74E-4757-693C141FCC3E}"/>
              </a:ext>
            </a:extLst>
          </p:cNvPr>
          <p:cNvSpPr txBox="1"/>
          <p:nvPr/>
        </p:nvSpPr>
        <p:spPr>
          <a:xfrm>
            <a:off x="9907429" y="4879846"/>
            <a:ext cx="2132291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</a:t>
            </a:r>
            <a:r>
              <a:rPr lang="en-CA" sz="1400" b="1" dirty="0"/>
              <a:t>garbage collector </a:t>
            </a:r>
            <a:r>
              <a:rPr lang="en-CA" sz="1400" dirty="0"/>
              <a:t>periodically runs and de-allocates memory that is no longer uses. Prevents many common memory errors but is usually a little </a:t>
            </a:r>
            <a:r>
              <a:rPr lang="en-CA" sz="1400" b="1" dirty="0"/>
              <a:t>slower</a:t>
            </a:r>
            <a:r>
              <a:rPr lang="en-CA" sz="1400" dirty="0"/>
              <a:t> than manual memory management.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4BFA7690-5D78-8785-2F75-36D88B0727A5}"/>
              </a:ext>
            </a:extLst>
          </p:cNvPr>
          <p:cNvSpPr/>
          <p:nvPr/>
        </p:nvSpPr>
        <p:spPr>
          <a:xfrm>
            <a:off x="10779953" y="4523518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9C2200-FCD9-94CE-0AF9-CD1545277AAB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776AB4-E7A0-A73E-EEE8-35DFD31A7B87}"/>
              </a:ext>
            </a:extLst>
          </p:cNvPr>
          <p:cNvSpPr/>
          <p:nvPr/>
        </p:nvSpPr>
        <p:spPr>
          <a:xfrm>
            <a:off x="2750758" y="4462265"/>
            <a:ext cx="6536826" cy="812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98D935-EE15-B8CA-1044-4B90CD3A986B}"/>
                  </a:ext>
                </a:extLst>
              </p14:cNvPr>
              <p14:cNvContentPartPr/>
              <p14:nvPr/>
            </p14:nvContentPartPr>
            <p14:xfrm>
              <a:off x="10270800" y="1150200"/>
              <a:ext cx="1479600" cy="3349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98D935-EE15-B8CA-1044-4B90CD3A9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1440" y="1140840"/>
                <a:ext cx="1498320" cy="33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88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28533" y="34290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5BC90-BDC2-B221-2645-335D7176D17C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7095574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4962 is the address of a chunk of memory that can hold a </a:t>
            </a:r>
            <a:r>
              <a:rPr lang="en-CA" sz="1400" dirty="0">
                <a:latin typeface="Consolas" panose="020B0609020204030204" pitchFamily="49" charset="0"/>
              </a:rPr>
              <a:t>double</a:t>
            </a:r>
            <a:r>
              <a:rPr lang="en-CA" sz="1400" dirty="0"/>
              <a:t>. 4962 is returned by the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operator.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9015532" y="4444080"/>
            <a:ext cx="1731144" cy="9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3B3182-2404-651C-F273-914F894FBFFD}"/>
              </a:ext>
            </a:extLst>
          </p:cNvPr>
          <p:cNvSpPr txBox="1"/>
          <p:nvPr/>
        </p:nvSpPr>
        <p:spPr>
          <a:xfrm>
            <a:off x="4378977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When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is called the C++ free store memory allocator finds and returns a location for the requested memory.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C484A60-B0B8-EEDC-119A-A344F1B0262C}"/>
              </a:ext>
            </a:extLst>
          </p:cNvPr>
          <p:cNvSpPr/>
          <p:nvPr/>
        </p:nvSpPr>
        <p:spPr>
          <a:xfrm rot="10800000">
            <a:off x="6423236" y="5828928"/>
            <a:ext cx="5365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6F7434-6CF1-A595-2718-DBBAB2E6B32B}"/>
              </a:ext>
            </a:extLst>
          </p:cNvPr>
          <p:cNvCxnSpPr>
            <a:cxnSpLocks/>
          </p:cNvCxnSpPr>
          <p:nvPr/>
        </p:nvCxnSpPr>
        <p:spPr>
          <a:xfrm flipH="1" flipV="1">
            <a:off x="8170608" y="3729180"/>
            <a:ext cx="811380" cy="16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A33387-B82B-B9DD-A7AD-92791421236F}"/>
                  </a:ext>
                </a:extLst>
              </p14:cNvPr>
              <p14:cNvContentPartPr/>
              <p14:nvPr/>
            </p14:nvContentPartPr>
            <p14:xfrm>
              <a:off x="1149480" y="1227960"/>
              <a:ext cx="10619280" cy="490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A33387-B82B-B9DD-A7AD-9279142123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120" y="1218600"/>
                <a:ext cx="10638000" cy="49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78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28533" y="34290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5BC90-BDC2-B221-2645-335D7176D17C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7095574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4962 is the address of a chunk of memory that can hold a </a:t>
            </a:r>
            <a:r>
              <a:rPr lang="en-CA" sz="1400" dirty="0">
                <a:latin typeface="Consolas" panose="020B0609020204030204" pitchFamily="49" charset="0"/>
              </a:rPr>
              <a:t>double</a:t>
            </a:r>
            <a:r>
              <a:rPr lang="en-CA" sz="1400" dirty="0"/>
              <a:t>. 4962 is returned by the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operator.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9015532" y="4444080"/>
            <a:ext cx="1731144" cy="9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3B3182-2404-651C-F273-914F894FBFFD}"/>
              </a:ext>
            </a:extLst>
          </p:cNvPr>
          <p:cNvSpPr txBox="1"/>
          <p:nvPr/>
        </p:nvSpPr>
        <p:spPr>
          <a:xfrm>
            <a:off x="4378977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When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is called the C++ free store memory allocator finds and returns a location for the requested memory.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C484A60-B0B8-EEDC-119A-A344F1B0262C}"/>
              </a:ext>
            </a:extLst>
          </p:cNvPr>
          <p:cNvSpPr/>
          <p:nvPr/>
        </p:nvSpPr>
        <p:spPr>
          <a:xfrm rot="10800000">
            <a:off x="6423236" y="5828928"/>
            <a:ext cx="5365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6F7434-6CF1-A595-2718-DBBAB2E6B32B}"/>
              </a:ext>
            </a:extLst>
          </p:cNvPr>
          <p:cNvCxnSpPr>
            <a:cxnSpLocks/>
          </p:cNvCxnSpPr>
          <p:nvPr/>
        </p:nvCxnSpPr>
        <p:spPr>
          <a:xfrm flipH="1" flipV="1">
            <a:off x="8170608" y="3729180"/>
            <a:ext cx="811380" cy="16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5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We don’t usually know or care about the exact address returned by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, so we use arrows instead of numbers.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95A86-804B-D91C-0A5D-C46444DD2B16}"/>
              </a:ext>
            </a:extLst>
          </p:cNvPr>
          <p:cNvSpPr txBox="1"/>
          <p:nvPr/>
        </p:nvSpPr>
        <p:spPr>
          <a:xfrm>
            <a:off x="6896280" y="5444285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Note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on the call stack, but the memory it points to is on the free store.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308A9-7BE8-E90A-5ECB-6D31A6211189}"/>
                  </a:ext>
                </a:extLst>
              </p14:cNvPr>
              <p14:cNvContentPartPr/>
              <p14:nvPr/>
            </p14:nvContentPartPr>
            <p14:xfrm>
              <a:off x="6655680" y="5315760"/>
              <a:ext cx="2365920" cy="1249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308A9-7BE8-E90A-5ECB-6D31A62111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6320" y="5306400"/>
                <a:ext cx="2384640" cy="12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51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375517" y="3623409"/>
            <a:ext cx="211179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Question</a:t>
            </a:r>
            <a:br>
              <a:rPr lang="en-CA" sz="1400" dirty="0"/>
            </a:br>
            <a:r>
              <a:rPr lang="en-CA" sz="1400" dirty="0"/>
              <a:t>What happens if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popped from the call stack due to function </a:t>
            </a:r>
            <a:r>
              <a:rPr lang="en-CA" sz="1400" dirty="0">
                <a:latin typeface="Consolas" panose="020B0609020204030204" pitchFamily="49" charset="0"/>
              </a:rPr>
              <a:t>f</a:t>
            </a:r>
            <a:r>
              <a:rPr lang="en-CA" sz="1400" dirty="0"/>
              <a:t> ending?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D4E3C7-2D87-08CE-E1DF-0524809D882B}"/>
                  </a:ext>
                </a:extLst>
              </p14:cNvPr>
              <p14:cNvContentPartPr/>
              <p14:nvPr/>
            </p14:nvContentPartPr>
            <p14:xfrm>
              <a:off x="179640" y="2795400"/>
              <a:ext cx="10634040" cy="178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D4E3C7-2D87-08CE-E1DF-0524809D88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80" y="2786040"/>
                <a:ext cx="10652760" cy="17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02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happens if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popped from the call stack due to function </a:t>
            </a:r>
            <a:r>
              <a:rPr lang="en-CA" sz="1400" dirty="0">
                <a:latin typeface="Consolas" panose="020B0609020204030204" pitchFamily="49" charset="0"/>
              </a:rPr>
              <a:t>f</a:t>
            </a:r>
            <a:r>
              <a:rPr lang="en-CA" sz="1400" dirty="0"/>
              <a:t> ending?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995F-BEFA-C104-824B-6C99B3D0761A}"/>
              </a:ext>
            </a:extLst>
          </p:cNvPr>
          <p:cNvSpPr txBox="1"/>
          <p:nvPr/>
        </p:nvSpPr>
        <p:spPr>
          <a:xfrm>
            <a:off x="4567357" y="5288775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Now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gone, so we no longer have the address of 6.4. This is an error called a </a:t>
            </a:r>
            <a:r>
              <a:rPr lang="en-CA" sz="1400" b="1" dirty="0"/>
              <a:t>memory leak</a:t>
            </a:r>
            <a:r>
              <a:rPr lang="en-CA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C4AEB-6B46-6381-BE83-9871393E13EF}"/>
              </a:ext>
            </a:extLst>
          </p:cNvPr>
          <p:cNvSpPr txBox="1"/>
          <p:nvPr/>
        </p:nvSpPr>
        <p:spPr>
          <a:xfrm>
            <a:off x="671359" y="3587024"/>
            <a:ext cx="299624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In practice, </a:t>
            </a:r>
            <a:r>
              <a:rPr lang="en-CA" sz="1400" b="1" dirty="0"/>
              <a:t>memory leaks</a:t>
            </a:r>
            <a:r>
              <a:rPr lang="en-CA" sz="1400" dirty="0"/>
              <a:t> can be extremely difficult errors to find and fix! The </a:t>
            </a:r>
            <a:r>
              <a:rPr lang="en-CA" sz="1400" b="1" dirty="0" err="1"/>
              <a:t>valgrind</a:t>
            </a:r>
            <a:r>
              <a:rPr lang="en-CA" sz="1400" dirty="0"/>
              <a:t> tool can recognize memory leaks in a running program.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9C8BE-6A33-2DB6-C31C-636FB91F47B1}"/>
              </a:ext>
            </a:extLst>
          </p:cNvPr>
          <p:cNvSpPr txBox="1"/>
          <p:nvPr/>
        </p:nvSpPr>
        <p:spPr>
          <a:xfrm>
            <a:off x="1042869" y="5323324"/>
            <a:ext cx="2624731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There’s no way to regain access to 6.4, it is “dead” memory. It wastes a little bit of space, and over time small leaks can add up to waste lots of memory.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BD21565-6726-BC5C-9069-CC9894E9FF32}"/>
              </a:ext>
            </a:extLst>
          </p:cNvPr>
          <p:cNvSpPr/>
          <p:nvPr/>
        </p:nvSpPr>
        <p:spPr>
          <a:xfrm>
            <a:off x="5349746" y="4691354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A9017C8-0006-70E6-55DF-DC29C44B090B}"/>
              </a:ext>
            </a:extLst>
          </p:cNvPr>
          <p:cNvSpPr/>
          <p:nvPr/>
        </p:nvSpPr>
        <p:spPr>
          <a:xfrm rot="5400000">
            <a:off x="3935349" y="5688213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93CF0A-8281-6B44-A54E-4DB87329FBF6}"/>
              </a:ext>
            </a:extLst>
          </p:cNvPr>
          <p:cNvSpPr/>
          <p:nvPr/>
        </p:nvSpPr>
        <p:spPr>
          <a:xfrm rot="10800000">
            <a:off x="2000054" y="4714676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A784F-9349-E3AD-DC09-DAA1F80FBB48}"/>
              </a:ext>
            </a:extLst>
          </p:cNvPr>
          <p:cNvSpPr txBox="1"/>
          <p:nvPr/>
        </p:nvSpPr>
        <p:spPr>
          <a:xfrm>
            <a:off x="9584509" y="3254078"/>
            <a:ext cx="216234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Memory leak!</a:t>
            </a:r>
          </a:p>
          <a:p>
            <a:pPr algn="ctr"/>
            <a:r>
              <a:rPr lang="en-CA" sz="1400" dirty="0"/>
              <a:t>6.4 takes up memory but is no longer accessible by the program.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6AC114-73A0-0B22-F6FA-F050D48270E9}"/>
                  </a:ext>
                </a:extLst>
              </p14:cNvPr>
              <p14:cNvContentPartPr/>
              <p14:nvPr/>
            </p14:nvContentPartPr>
            <p14:xfrm>
              <a:off x="698760" y="1804680"/>
              <a:ext cx="10990080" cy="426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6AC114-73A0-0B22-F6FA-F050D4827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400" y="1795320"/>
                <a:ext cx="11008800" cy="428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26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479270" y="4281948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To avoid a memory leak we must always make sure to de-allocate memory we’ve put on the free store.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8BE6-D160-892E-4CBD-F67BFA8086B7}"/>
              </a:ext>
            </a:extLst>
          </p:cNvPr>
          <p:cNvSpPr txBox="1"/>
          <p:nvPr/>
        </p:nvSpPr>
        <p:spPr>
          <a:xfrm>
            <a:off x="1873903" y="4296116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tells C++ to de-allocate the memory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points to so that it can be re-used in another call to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4D29C-3155-7D7B-9041-EF4DB62D8914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715445" y="3211736"/>
            <a:ext cx="1118437" cy="10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9C27BCC9-D280-36E2-9DA0-82989A3F96CB}"/>
              </a:ext>
            </a:extLst>
          </p:cNvPr>
          <p:cNvSpPr/>
          <p:nvPr/>
        </p:nvSpPr>
        <p:spPr>
          <a:xfrm rot="5400000">
            <a:off x="3936114" y="4661005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11CAB7-17E0-2B23-72D6-B54941BFDEF0}"/>
                  </a:ext>
                </a:extLst>
              </p14:cNvPr>
              <p14:cNvContentPartPr/>
              <p14:nvPr/>
            </p14:nvContentPartPr>
            <p14:xfrm>
              <a:off x="245160" y="2180520"/>
              <a:ext cx="11185920" cy="304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11CAB7-17E0-2B23-72D6-B54941BFDE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800" y="2171160"/>
                <a:ext cx="11204640" cy="30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08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891114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// p is now a </a:t>
            </a:r>
            <a:r>
              <a:rPr lang="en-US" sz="2400" b="1" dirty="0">
                <a:latin typeface="Consolas" panose="020B0609020204030204" pitchFamily="49" charset="0"/>
              </a:rPr>
              <a:t>dangling pointer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410015" y="3405376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479270" y="4281948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To avoid a memory leak we must always make sure to de-allocate memory we’ve put on the free store.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300002" y="3590042"/>
            <a:ext cx="468186" cy="14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8BE6-D160-892E-4CBD-F67BFA8086B7}"/>
              </a:ext>
            </a:extLst>
          </p:cNvPr>
          <p:cNvSpPr txBox="1"/>
          <p:nvPr/>
        </p:nvSpPr>
        <p:spPr>
          <a:xfrm>
            <a:off x="1873903" y="4296116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tells C++ to de-allocate the memory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points to so that it can be re-used in another call to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4D29C-3155-7D7B-9041-EF4DB62D8914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715445" y="3211736"/>
            <a:ext cx="1118437" cy="10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9C27BCC9-D280-36E2-9DA0-82989A3F96CB}"/>
              </a:ext>
            </a:extLst>
          </p:cNvPr>
          <p:cNvSpPr/>
          <p:nvPr/>
        </p:nvSpPr>
        <p:spPr>
          <a:xfrm rot="5400000">
            <a:off x="3936114" y="4661005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84E93-AF13-9C18-7F6D-869DBEDEAA2D}"/>
              </a:ext>
            </a:extLst>
          </p:cNvPr>
          <p:cNvSpPr txBox="1"/>
          <p:nvPr/>
        </p:nvSpPr>
        <p:spPr>
          <a:xfrm>
            <a:off x="8669201" y="361041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9A0E6D-96E5-595A-5E5D-00CC5D24DBD2}"/>
              </a:ext>
            </a:extLst>
          </p:cNvPr>
          <p:cNvCxnSpPr/>
          <p:nvPr/>
        </p:nvCxnSpPr>
        <p:spPr>
          <a:xfrm>
            <a:off x="10628954" y="4413302"/>
            <a:ext cx="724846" cy="721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9834-3ED2-77E8-13B3-3484E940CDFF}"/>
              </a:ext>
            </a:extLst>
          </p:cNvPr>
          <p:cNvCxnSpPr>
            <a:cxnSpLocks/>
          </p:cNvCxnSpPr>
          <p:nvPr/>
        </p:nvCxnSpPr>
        <p:spPr>
          <a:xfrm flipV="1">
            <a:off x="10628954" y="4413302"/>
            <a:ext cx="724846" cy="7177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231893-CB11-E18C-F06B-48274E1FAFBA}"/>
              </a:ext>
            </a:extLst>
          </p:cNvPr>
          <p:cNvSpPr txBox="1"/>
          <p:nvPr/>
        </p:nvSpPr>
        <p:spPr>
          <a:xfrm>
            <a:off x="10204409" y="3325574"/>
            <a:ext cx="183604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This memory is now marked as no longer allocated. You </a:t>
            </a:r>
            <a:r>
              <a:rPr lang="en-CA" sz="1400" b="1" dirty="0"/>
              <a:t>cannot</a:t>
            </a:r>
            <a:r>
              <a:rPr lang="en-CA" sz="1400" dirty="0"/>
              <a:t> safely access it!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9FD2C-70E2-7C2E-A1A5-174E2D73F2BE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9FB9A-27ED-FF4D-1D86-239A498DE240}"/>
              </a:ext>
            </a:extLst>
          </p:cNvPr>
          <p:cNvSpPr txBox="1"/>
          <p:nvPr/>
        </p:nvSpPr>
        <p:spPr>
          <a:xfrm>
            <a:off x="7031093" y="1992100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Even though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still contains the address of the memory, it is no longer valid because it has been deleted.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12B41-0D04-CB61-4B69-EAECDA69AF69}"/>
              </a:ext>
            </a:extLst>
          </p:cNvPr>
          <p:cNvSpPr txBox="1"/>
          <p:nvPr/>
        </p:nvSpPr>
        <p:spPr>
          <a:xfrm>
            <a:off x="6764792" y="5323324"/>
            <a:ext cx="212982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now an example of a </a:t>
            </a:r>
            <a:r>
              <a:rPr lang="en-CA" sz="1400" b="1" dirty="0"/>
              <a:t>dangling pointer</a:t>
            </a:r>
            <a:r>
              <a:rPr lang="en-CA" sz="1400" dirty="0"/>
              <a:t>, i.e. a pointer that is </a:t>
            </a:r>
            <a:r>
              <a:rPr lang="en-CA" sz="1400" b="1" dirty="0"/>
              <a:t>not</a:t>
            </a:r>
            <a:r>
              <a:rPr lang="en-CA" sz="1400" dirty="0"/>
              <a:t> pointing to valid memory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C2418D-5DF5-36C7-F258-98CE3811383F}"/>
                  </a:ext>
                </a:extLst>
              </p14:cNvPr>
              <p14:cNvContentPartPr/>
              <p14:nvPr/>
            </p14:nvContentPartPr>
            <p14:xfrm>
              <a:off x="388080" y="2145600"/>
              <a:ext cx="10949760" cy="301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C2418D-5DF5-36C7-F258-98CE38113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20" y="2136240"/>
                <a:ext cx="10968480" cy="30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66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04AF-BC2C-01DA-8E7E-AA8744F7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pointer errors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1B422-5652-EA39-D441-26202333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260D7-3843-2DD4-6165-2D7F733337FA}"/>
              </a:ext>
            </a:extLst>
          </p:cNvPr>
          <p:cNvSpPr txBox="1"/>
          <p:nvPr/>
        </p:nvSpPr>
        <p:spPr>
          <a:xfrm>
            <a:off x="164209" y="3256331"/>
            <a:ext cx="119345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Memory Leak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E9428-D263-FCCC-9AA4-98CDDD1CD154}"/>
              </a:ext>
            </a:extLst>
          </p:cNvPr>
          <p:cNvSpPr txBox="1"/>
          <p:nvPr/>
        </p:nvSpPr>
        <p:spPr>
          <a:xfrm>
            <a:off x="7263024" y="3294040"/>
            <a:ext cx="119345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Dangling Pointer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D7F30-844E-0823-E92F-F01DFC96F756}"/>
              </a:ext>
            </a:extLst>
          </p:cNvPr>
          <p:cNvSpPr txBox="1"/>
          <p:nvPr/>
        </p:nvSpPr>
        <p:spPr>
          <a:xfrm>
            <a:off x="3672714" y="1760787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DB4FC-3CB7-D6FC-A361-D0227C5952CA}"/>
              </a:ext>
            </a:extLst>
          </p:cNvPr>
          <p:cNvSpPr txBox="1"/>
          <p:nvPr/>
        </p:nvSpPr>
        <p:spPr>
          <a:xfrm>
            <a:off x="6031057" y="1783458"/>
            <a:ext cx="15222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value</a:t>
            </a:r>
            <a:br>
              <a:rPr lang="en-US" sz="4000" dirty="0"/>
            </a:br>
            <a:r>
              <a:rPr lang="en-US" sz="2000" dirty="0"/>
              <a:t>on free store</a:t>
            </a:r>
            <a:endParaRPr lang="en-AU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0DEEB-F702-D597-68F0-CFAF280EA65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26684" y="2114730"/>
            <a:ext cx="1904373" cy="17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18A9B8-5103-FF5D-E636-8EE3F65FAC8D}"/>
              </a:ext>
            </a:extLst>
          </p:cNvPr>
          <p:cNvSpPr txBox="1"/>
          <p:nvPr/>
        </p:nvSpPr>
        <p:spPr>
          <a:xfrm>
            <a:off x="7859753" y="4844813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</a:t>
            </a:r>
            <a:endParaRPr lang="en-AU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5A0F0-6606-A57D-5911-311A6558988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313723" y="5198756"/>
            <a:ext cx="1904373" cy="2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FFD776-3DEB-33FA-6198-E27F2724EBA4}"/>
              </a:ext>
            </a:extLst>
          </p:cNvPr>
          <p:cNvSpPr txBox="1"/>
          <p:nvPr/>
        </p:nvSpPr>
        <p:spPr>
          <a:xfrm>
            <a:off x="3217891" y="4903020"/>
            <a:ext cx="1522212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value</a:t>
            </a:r>
            <a:br>
              <a:rPr lang="en-US" sz="4000" dirty="0"/>
            </a:br>
            <a:r>
              <a:rPr lang="en-US" sz="2000" dirty="0"/>
              <a:t>on free store</a:t>
            </a:r>
            <a:endParaRPr lang="en-A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64FFB-9AA8-30C1-CD87-164EFEADCF61}"/>
              </a:ext>
            </a:extLst>
          </p:cNvPr>
          <p:cNvSpPr txBox="1"/>
          <p:nvPr/>
        </p:nvSpPr>
        <p:spPr>
          <a:xfrm>
            <a:off x="10235138" y="4844813"/>
            <a:ext cx="89639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???</a:t>
            </a:r>
            <a:endParaRPr lang="en-AU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2BA98-A31E-6019-D3E1-E38E26609F54}"/>
              </a:ext>
            </a:extLst>
          </p:cNvPr>
          <p:cNvSpPr txBox="1"/>
          <p:nvPr/>
        </p:nvSpPr>
        <p:spPr>
          <a:xfrm>
            <a:off x="248339" y="4613980"/>
            <a:ext cx="182837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 pointer to the value, so it is unusable but takes up 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04036-732A-7116-FAFD-AC58D20F6EAC}"/>
              </a:ext>
            </a:extLst>
          </p:cNvPr>
          <p:cNvSpPr txBox="1"/>
          <p:nvPr/>
        </p:nvSpPr>
        <p:spPr>
          <a:xfrm>
            <a:off x="9891148" y="3994412"/>
            <a:ext cx="158437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pointer that points to an invalid memory location.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5304A-1B29-136C-6101-BBD7BE3210FF}"/>
              </a:ext>
            </a:extLst>
          </p:cNvPr>
          <p:cNvSpPr/>
          <p:nvPr/>
        </p:nvSpPr>
        <p:spPr>
          <a:xfrm>
            <a:off x="98241" y="3189064"/>
            <a:ext cx="5248367" cy="316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74D68-839A-527C-A7D3-E4E45F81845C}"/>
              </a:ext>
            </a:extLst>
          </p:cNvPr>
          <p:cNvSpPr/>
          <p:nvPr/>
        </p:nvSpPr>
        <p:spPr>
          <a:xfrm>
            <a:off x="7179174" y="3196183"/>
            <a:ext cx="4914587" cy="316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A4FC4F-548A-40C7-7B96-48AC3F73195F}"/>
                  </a:ext>
                </a:extLst>
              </p14:cNvPr>
              <p14:cNvContentPartPr/>
              <p14:nvPr/>
            </p14:nvContentPartPr>
            <p14:xfrm>
              <a:off x="3959280" y="1310040"/>
              <a:ext cx="4846680" cy="3010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A4FC4F-548A-40C7-7B96-48AC3F7319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9920" y="1300680"/>
                <a:ext cx="4865400" cy="30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17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 dirty="0"/>
              <a:t>Two quizzes can still be submitted today:</a:t>
            </a:r>
          </a:p>
          <a:p>
            <a:pPr lvl="1"/>
            <a:r>
              <a:rPr lang="en-CA" dirty="0"/>
              <a:t>Quiz 0</a:t>
            </a:r>
          </a:p>
          <a:p>
            <a:pPr lvl="1"/>
            <a:r>
              <a:rPr lang="en-CA" dirty="0"/>
              <a:t>Academic Integrity</a:t>
            </a:r>
          </a:p>
          <a:p>
            <a:r>
              <a:rPr lang="en-CA" dirty="0"/>
              <a:t>Assignment 1 is due this Wednesday</a:t>
            </a:r>
          </a:p>
          <a:p>
            <a:pPr lvl="1"/>
            <a:r>
              <a:rPr lang="en-CA" dirty="0"/>
              <a:t>You </a:t>
            </a:r>
            <a:r>
              <a:rPr lang="en-CA" b="1" dirty="0"/>
              <a:t>should</a:t>
            </a:r>
            <a:r>
              <a:rPr lang="en-CA" dirty="0"/>
              <a:t> use </a:t>
            </a:r>
            <a:r>
              <a:rPr lang="en-CA" dirty="0">
                <a:latin typeface="Consolas" panose="020B0609020204030204" pitchFamily="49" charset="0"/>
              </a:rPr>
              <a:t>std::sort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std::</a:t>
            </a:r>
            <a:r>
              <a:rPr lang="en-CA">
                <a:latin typeface="Consolas" panose="020B0609020204030204" pitchFamily="49" charset="0"/>
              </a:rPr>
              <a:t>stable</a:t>
            </a:r>
            <a:r>
              <a:rPr lang="en-CA" dirty="0" err="1">
                <a:latin typeface="Consolas" panose="020B0609020204030204" pitchFamily="49" charset="0"/>
              </a:rPr>
              <a:t>_sort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 the assignment</a:t>
            </a:r>
          </a:p>
          <a:p>
            <a:pPr lvl="1"/>
            <a:r>
              <a:rPr lang="en-CA" dirty="0"/>
              <a:t>Writing your own sort is likely going to be much slower, and possibly have bugs</a:t>
            </a:r>
          </a:p>
          <a:p>
            <a:pPr lvl="1"/>
            <a:r>
              <a:rPr lang="en-CA" dirty="0"/>
              <a:t>We’ll discuss sorting later in the course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5306651" y="2456401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both happen to point to the same value … no copy is made in this case!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  <a:endCxn id="51" idx="0"/>
          </p:cNvCxnSpPr>
          <p:nvPr/>
        </p:nvCxnSpPr>
        <p:spPr>
          <a:xfrm>
            <a:off x="7883411" y="3108342"/>
            <a:ext cx="3141666" cy="1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5F15D3-1E9B-89B3-6768-86CB1A80026E}"/>
              </a:ext>
            </a:extLst>
          </p:cNvPr>
          <p:cNvSpPr txBox="1"/>
          <p:nvPr/>
        </p:nvSpPr>
        <p:spPr>
          <a:xfrm>
            <a:off x="4176042" y="4169555"/>
            <a:ext cx="191995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How do we properly delete the 6.4 without causing an error?</a:t>
            </a:r>
          </a:p>
        </p:txBody>
      </p:sp>
    </p:spTree>
    <p:extLst>
      <p:ext uri="{BB962C8B-B14F-4D97-AF65-F5344CB8AC3E}">
        <p14:creationId xmlns:p14="http://schemas.microsoft.com/office/powerpoint/2010/main" val="46332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2344297" y="3366506"/>
            <a:ext cx="15173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Wrong!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  <a:endCxn id="51" idx="0"/>
          </p:cNvCxnSpPr>
          <p:nvPr/>
        </p:nvCxnSpPr>
        <p:spPr>
          <a:xfrm>
            <a:off x="7883411" y="3108342"/>
            <a:ext cx="3141666" cy="1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2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2344297" y="3366506"/>
            <a:ext cx="15173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Wrong!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455651" cy="13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883411" y="3108342"/>
            <a:ext cx="497329" cy="1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5F15D3-1E9B-89B3-6768-86CB1A80026E}"/>
              </a:ext>
            </a:extLst>
          </p:cNvPr>
          <p:cNvSpPr txBox="1"/>
          <p:nvPr/>
        </p:nvSpPr>
        <p:spPr>
          <a:xfrm>
            <a:off x="1597758" y="4550224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Calling delete on both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is an error called </a:t>
            </a:r>
            <a:r>
              <a:rPr lang="en-CA" sz="1400" b="1" dirty="0"/>
              <a:t>double deletion</a:t>
            </a:r>
            <a:r>
              <a:rPr lang="en-CA" sz="1400" dirty="0"/>
              <a:t>. You can only safely delete a memory location once.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BC591-6859-0A17-F093-D8971AA9C345}"/>
              </a:ext>
            </a:extLst>
          </p:cNvPr>
          <p:cNvSpPr txBox="1"/>
          <p:nvPr/>
        </p:nvSpPr>
        <p:spPr>
          <a:xfrm>
            <a:off x="4491223" y="455255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After 6.4 is de-allocated by </a:t>
            </a:r>
            <a:r>
              <a:rPr lang="en-CA" sz="1400" dirty="0">
                <a:latin typeface="Consolas" panose="020B0609020204030204" pitchFamily="49" charset="0"/>
              </a:rPr>
              <a:t>delete p</a:t>
            </a:r>
            <a:r>
              <a:rPr lang="en-CA" sz="1400" dirty="0"/>
              <a:t>,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is now a </a:t>
            </a:r>
            <a:r>
              <a:rPr lang="en-CA" sz="1400" b="1" dirty="0"/>
              <a:t>dangling pointer </a:t>
            </a:r>
            <a:r>
              <a:rPr lang="en-CA" sz="1400" dirty="0"/>
              <a:t>and so cannot be used for anything.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6DB889-BB86-13ED-891D-B82FC6F06A3C}"/>
              </a:ext>
            </a:extLst>
          </p:cNvPr>
          <p:cNvSpPr/>
          <p:nvPr/>
        </p:nvSpPr>
        <p:spPr>
          <a:xfrm rot="16200000">
            <a:off x="3853766" y="4925004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21554-02F5-D473-45BE-8832DFA73968}"/>
              </a:ext>
            </a:extLst>
          </p:cNvPr>
          <p:cNvSpPr txBox="1"/>
          <p:nvPr/>
        </p:nvSpPr>
        <p:spPr>
          <a:xfrm>
            <a:off x="8294621" y="364216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90110C-D74C-040A-C0B9-3304F21C1BB5}"/>
              </a:ext>
            </a:extLst>
          </p:cNvPr>
          <p:cNvCxnSpPr/>
          <p:nvPr/>
        </p:nvCxnSpPr>
        <p:spPr>
          <a:xfrm>
            <a:off x="10628954" y="4413302"/>
            <a:ext cx="724846" cy="721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DDB73E-9384-6BDC-496F-7F8BA38D10A3}"/>
              </a:ext>
            </a:extLst>
          </p:cNvPr>
          <p:cNvCxnSpPr>
            <a:cxnSpLocks/>
          </p:cNvCxnSpPr>
          <p:nvPr/>
        </p:nvCxnSpPr>
        <p:spPr>
          <a:xfrm flipV="1">
            <a:off x="10628954" y="4413302"/>
            <a:ext cx="724846" cy="7177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89AB2A-E58A-4813-7E7B-0D4B00850020}"/>
              </a:ext>
            </a:extLst>
          </p:cNvPr>
          <p:cNvSpPr txBox="1"/>
          <p:nvPr/>
        </p:nvSpPr>
        <p:spPr>
          <a:xfrm>
            <a:off x="7008570" y="1977319"/>
            <a:ext cx="169537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After calling </a:t>
            </a:r>
            <a:r>
              <a:rPr lang="en-CA" sz="1400" dirty="0">
                <a:latin typeface="Consolas" panose="020B0609020204030204" pitchFamily="49" charset="0"/>
              </a:rPr>
              <a:t>delete p</a:t>
            </a:r>
            <a:r>
              <a:rPr lang="en-CA" sz="1400" dirty="0"/>
              <a:t>, both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are </a:t>
            </a:r>
            <a:r>
              <a:rPr lang="en-CA" sz="1400" b="1" dirty="0"/>
              <a:t>dangling pointers</a:t>
            </a:r>
            <a:r>
              <a:rPr lang="en-CA" sz="1400" dirty="0"/>
              <a:t>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F9C21-3F54-0EC3-575C-C316F8F1FA0A}"/>
              </a:ext>
            </a:extLst>
          </p:cNvPr>
          <p:cNvSpPr txBox="1"/>
          <p:nvPr/>
        </p:nvSpPr>
        <p:spPr>
          <a:xfrm>
            <a:off x="8352758" y="310039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43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g()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arr = new int[3];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8763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73970" y="3397283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3437610" y="3125746"/>
            <a:ext cx="201999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Important: </a:t>
            </a:r>
            <a:r>
              <a:rPr lang="en-CA" sz="2000" dirty="0"/>
              <a:t>square brackets indicate an array is being allocated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1" idx="2"/>
          </p:cNvCxnSpPr>
          <p:nvPr/>
        </p:nvCxnSpPr>
        <p:spPr>
          <a:xfrm flipV="1">
            <a:off x="8029544" y="2697805"/>
            <a:ext cx="2325586" cy="88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53370-C115-CCF7-7E13-704F3015E5F6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4284833" y="2504855"/>
            <a:ext cx="162775" cy="62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F4CC74-5821-AD0D-1AF6-F0E5E6012F79}"/>
              </a:ext>
            </a:extLst>
          </p:cNvPr>
          <p:cNvCxnSpPr/>
          <p:nvPr/>
        </p:nvCxnSpPr>
        <p:spPr>
          <a:xfrm flipV="1">
            <a:off x="4447608" y="2504855"/>
            <a:ext cx="192405" cy="62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0F5995-9922-A04E-692A-B22CE5FDCB9A}"/>
              </a:ext>
            </a:extLst>
          </p:cNvPr>
          <p:cNvGrpSpPr/>
          <p:nvPr/>
        </p:nvGrpSpPr>
        <p:grpSpPr>
          <a:xfrm>
            <a:off x="10155396" y="2328473"/>
            <a:ext cx="1198404" cy="369332"/>
            <a:chOff x="9924568" y="4356143"/>
            <a:chExt cx="1198404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651377-47E7-68ED-0B4B-011C49E5ADB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F59C4-0AB9-47D3-B754-6BE3D76DB48C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87E89-743B-010F-0DE8-50E793C6C079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0226F4-89D8-2118-58C0-94DEE645EE83}"/>
              </a:ext>
            </a:extLst>
          </p:cNvPr>
          <p:cNvSpPr txBox="1"/>
          <p:nvPr/>
        </p:nvSpPr>
        <p:spPr>
          <a:xfrm>
            <a:off x="7293425" y="2291050"/>
            <a:ext cx="12213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Address of first element of the array is stored in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0155396" y="3104560"/>
            <a:ext cx="122132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No guarantee </a:t>
            </a:r>
            <a:r>
              <a:rPr lang="en-CA" sz="1400" dirty="0"/>
              <a:t>about the initial values of the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 the array!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g()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arr = new int[3];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delete[] arr;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8763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73970" y="3397283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679325" y="3837962"/>
            <a:ext cx="2411278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Important! </a:t>
            </a:r>
            <a:r>
              <a:rPr lang="en-CA" sz="2000" dirty="0">
                <a:latin typeface="Consolas" panose="020B0609020204030204" pitchFamily="49" charset="0"/>
              </a:rPr>
              <a:t>delete[]</a:t>
            </a:r>
            <a:r>
              <a:rPr lang="en-CA" sz="2000" dirty="0">
                <a:latin typeface="+mj-lt"/>
              </a:rPr>
              <a:t> </a:t>
            </a:r>
            <a:r>
              <a:rPr lang="en-CA" sz="2000" dirty="0"/>
              <a:t>must be used to de-allocate arrays: leaving out the </a:t>
            </a:r>
            <a:r>
              <a:rPr lang="en-CA" sz="2000" dirty="0">
                <a:latin typeface="Consolas" panose="020B0609020204030204" pitchFamily="49" charset="0"/>
              </a:rPr>
              <a:t>[]</a:t>
            </a:r>
            <a:r>
              <a:rPr lang="en-CA" sz="2000" dirty="0"/>
              <a:t> is a mistake!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8029544" y="2704471"/>
            <a:ext cx="2187554" cy="87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0F5995-9922-A04E-692A-B22CE5FDCB9A}"/>
              </a:ext>
            </a:extLst>
          </p:cNvPr>
          <p:cNvGrpSpPr/>
          <p:nvPr/>
        </p:nvGrpSpPr>
        <p:grpSpPr>
          <a:xfrm>
            <a:off x="10155396" y="2328473"/>
            <a:ext cx="1198404" cy="369332"/>
            <a:chOff x="9924568" y="4356143"/>
            <a:chExt cx="1198404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651377-47E7-68ED-0B4B-011C49E5ADB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F59C4-0AB9-47D3-B754-6BE3D76DB48C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87E89-743B-010F-0DE8-50E793C6C079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0226F4-89D8-2118-58C0-94DEE645EE83}"/>
              </a:ext>
            </a:extLst>
          </p:cNvPr>
          <p:cNvSpPr txBox="1"/>
          <p:nvPr/>
        </p:nvSpPr>
        <p:spPr>
          <a:xfrm>
            <a:off x="7293425" y="2291050"/>
            <a:ext cx="12213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Address of first element of the array is stored in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0155396" y="3104560"/>
            <a:ext cx="122132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No guarantee </a:t>
            </a:r>
            <a:r>
              <a:rPr lang="en-CA" sz="1400" dirty="0"/>
              <a:t>about the initial values of the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 the array!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512B33-B3D3-46EE-F3C0-38A97F93B967}"/>
              </a:ext>
            </a:extLst>
          </p:cNvPr>
          <p:cNvSpPr/>
          <p:nvPr/>
        </p:nvSpPr>
        <p:spPr>
          <a:xfrm>
            <a:off x="1624760" y="2768103"/>
            <a:ext cx="445865" cy="629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A0B71-8BCE-A261-D3AC-DC2F2774E095}"/>
              </a:ext>
            </a:extLst>
          </p:cNvPr>
          <p:cNvCxnSpPr>
            <a:cxnSpLocks/>
            <a:stCxn id="53" idx="0"/>
            <a:endCxn id="3" idx="4"/>
          </p:cNvCxnSpPr>
          <p:nvPr/>
        </p:nvCxnSpPr>
        <p:spPr>
          <a:xfrm flipH="1" flipV="1">
            <a:off x="1847693" y="3397283"/>
            <a:ext cx="37271" cy="44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2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1039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arr: 8241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733672" y="2629845"/>
            <a:ext cx="2152129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5508351" y="1605022"/>
            <a:ext cx="187269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each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 in the array has an address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7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6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AE61D4-0D26-3DB2-8119-A141B67F6311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740665-FAB4-A18F-CFF3-91DCC7A7A771}"/>
                </a:ext>
              </a:extLst>
            </p:cNvPr>
            <p:cNvCxnSpPr>
              <a:stCxn id="17" idx="0"/>
              <a:endCxn id="5" idx="2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E7558B0-18AC-848C-37BF-3E6D290ECF49}"/>
                </a:ext>
              </a:extLst>
            </p:cNvPr>
            <p:cNvCxnSpPr>
              <a:cxnSpLocks/>
              <a:stCxn id="18" idx="0"/>
              <a:endCxn id="7" idx="2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C3F35AC-7963-5915-2113-BF80960EA5FD}"/>
                </a:ext>
              </a:extLst>
            </p:cNvPr>
            <p:cNvCxnSpPr>
              <a:cxnSpLocks/>
              <a:stCxn id="19" idx="0"/>
              <a:endCxn id="8" idx="2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34029D-B2B9-9DBC-1FC6-72467FC354FB}"/>
                </a:ext>
              </a:extLst>
            </p:cNvPr>
            <p:cNvCxnSpPr>
              <a:cxnSpLocks/>
              <a:stCxn id="20" idx="0"/>
              <a:endCxn id="9" idx="2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424C7FD-B495-9E3C-DBF2-A8FE5E1FC7E6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FF1771-D104-DF34-122C-D02109887E96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C85BB4-5547-F36F-709A-38BB94CD1627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58E6F0-15F5-1848-6B4D-C06368BFBB9C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5830B5-D6CD-ABBF-D525-9093E337A02D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C1A387-C6E1-94AD-2DE5-5EC42DCC62AE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1552A6-DE80-6E15-F0B3-400400A98358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FBEB59-28B8-384C-B263-64B2D98F3E98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AFA588-5709-65DA-7B48-C66404A298D1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BAC11D-DA6D-CE83-DDE7-B9CFC6D32975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E3E341-0F29-1B10-3C98-C94DECD0F238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EA2CF9-6032-BB85-0693-7A57F77FF2DF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8AC80D-C3C2-A2C8-2B24-617B74D442BA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6C9C5DB-64C9-C4B0-E1F9-75EDE624CA48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2571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150179" y="2629845"/>
            <a:ext cx="2735622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414995" y="1421602"/>
            <a:ext cx="2733635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Since we don’t usually know or care about the actual addresses, we just use the index values.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7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6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68F7D7-E72D-9EB3-A47E-E9ED7CA1EA7D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20EC9C-8DF0-D3D5-9FC0-690F56E3470F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DE40CC1-65AA-392D-55D1-7BF086E5491C}"/>
                </a:ext>
              </a:extLst>
            </p:cNvPr>
            <p:cNvCxnSpPr>
              <a:stCxn id="38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EB88A1-82FC-4399-F761-9FAC08EF4130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43D02F7-7C9B-8CAA-71AE-CB5F1A38C827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AA15653-F900-A325-0CF1-292E32FFE9AC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A61FB85-0D3D-17DC-231B-58482A0EDE56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F9EE65-6391-AD72-1ABE-918FD62A0EEA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569743-F5B4-2352-F97C-C24DCD1690DD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8FDCAA-E197-0B9C-7506-5C206D3C8F0E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091ED8-6E1E-C38A-E935-46C3D7680BBB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E4A7A4-C5A0-0E89-7271-7BD82D067BC9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6463BA-CEAF-8FD1-4FFD-955102F4D7A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6C743-5C2E-CBBD-42CE-567711A1BE0E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5E9855-6D76-D7DE-8103-9B90C469143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1389C3-729E-472A-0961-DA2B8CE8A5EE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203538-BE87-8A1A-53D2-12D161B47E93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05C1E54-D938-EF56-7721-EBDF238F70C4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7F377B-2FDB-26F0-C136-F6EF8FBE00AD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215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150179" y="2629845"/>
            <a:ext cx="2735622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414995" y="1421602"/>
            <a:ext cx="2733635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Since we don’t usually know or care about the actual addresses, we just use the index values.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7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6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E909D4-EDD8-5110-985C-C23A4453CFDB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5C1530-5935-7D3B-4ACF-4032C25057F0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203C827-E49B-CD0F-CC42-3CEF67B95E17}"/>
                </a:ext>
              </a:extLst>
            </p:cNvPr>
            <p:cNvCxnSpPr>
              <a:stCxn id="42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C95B493-C95A-679F-0D34-848E19997397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28F5A4-35B8-3BB2-CBA7-70A010772C16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C495980-4319-2D29-AC49-748D4E37DB29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DB0E30-C54C-4E6F-8EF9-79C6CEA56895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36E2D7-4E9B-C9D0-1B31-A7027F8DAF07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8A4EA1-F809-2021-77D2-86A316CB91AE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DACB7B-9AD4-3862-1675-0EFAF34EE1E0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DABBC6-E5B5-0D3E-D8E9-BE6D53055CE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C03D93-3032-88C1-0288-88E1CD3F8ED1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222030-6E43-7943-55D7-5422375014AD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9717CCD-AD01-B65B-AD6A-6C5DDAAAD090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F04F5C-C1A5-13C4-14CD-1A25A0577CB2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E1E878-C082-8075-9FAF-37A3886CFB1E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88B39-0E35-220C-0087-222CD91D8C47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CAD697-CACD-3C1E-6D7B-955A7A6ADC04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ADC6FF-F560-D68E-9821-749FDAA6BD68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706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357197" y="966407"/>
            <a:ext cx="23398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There are memory locations before and after an array.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88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619680" y="524652"/>
            <a:ext cx="202671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Using </a:t>
            </a:r>
            <a:r>
              <a:rPr lang="en-CA" sz="1400" b="1" dirty="0"/>
              <a:t>pointer arithmetic</a:t>
            </a:r>
            <a:r>
              <a:rPr lang="en-CA" sz="1400" dirty="0"/>
              <a:t>, we can get the address of memory locations outside of arrays!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A168-570B-8553-19F8-BE0F7F79DA47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5C272-1516-0D3D-F15B-FDB463B31557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FCACA-0470-BC20-1BA2-EF0E34D29401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C97355-5880-5F86-9677-68600DDCA7D0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0E2EB-1101-1D4A-949D-6F7CBCB43267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84D55-ECA8-6FE6-25FA-9D657418F4C5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984F2-0B0A-42FC-27A5-98E60EA53063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965FC4-FDBE-73AF-27A2-825B2D5099EA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C4B-8A0E-1BCF-888B-26E96DB4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67" y="345462"/>
            <a:ext cx="6374354" cy="1325563"/>
          </a:xfrm>
        </p:spPr>
        <p:txBody>
          <a:bodyPr/>
          <a:lstStyle/>
          <a:p>
            <a:r>
              <a:rPr lang="en-CA" dirty="0"/>
              <a:t>Reminder of basic pointers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AF5BD-1AC7-9269-2E3C-FFC90CE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BEB8FB-6B81-B10D-84E7-C56E3E95EDB9}"/>
              </a:ext>
            </a:extLst>
          </p:cNvPr>
          <p:cNvGrpSpPr/>
          <p:nvPr/>
        </p:nvGrpSpPr>
        <p:grpSpPr>
          <a:xfrm>
            <a:off x="4452873" y="1890776"/>
            <a:ext cx="1803298" cy="974934"/>
            <a:chOff x="8875632" y="1603680"/>
            <a:chExt cx="1803298" cy="9749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71D54E-40F1-00B5-74CD-A64D34DA20DA}"/>
                </a:ext>
              </a:extLst>
            </p:cNvPr>
            <p:cNvSpPr txBox="1"/>
            <p:nvPr/>
          </p:nvSpPr>
          <p:spPr>
            <a:xfrm>
              <a:off x="9462988" y="1722484"/>
              <a:ext cx="785931" cy="400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>
                  <a:solidFill>
                    <a:srgbClr val="92D050"/>
                  </a:solidFill>
                </a:rPr>
                <a:t>3900</a:t>
              </a:r>
              <a:endParaRPr lang="en-AU" sz="2000" dirty="0">
                <a:solidFill>
                  <a:srgbClr val="92D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928E2-9B4E-ED97-F8A4-7A7FED3B7CB5}"/>
                </a:ext>
              </a:extLst>
            </p:cNvPr>
            <p:cNvSpPr txBox="1"/>
            <p:nvPr/>
          </p:nvSpPr>
          <p:spPr>
            <a:xfrm>
              <a:off x="8875632" y="1603680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17A092-2130-614C-A983-B187BBAFF10C}"/>
                </a:ext>
              </a:extLst>
            </p:cNvPr>
            <p:cNvSpPr txBox="1"/>
            <p:nvPr/>
          </p:nvSpPr>
          <p:spPr>
            <a:xfrm>
              <a:off x="9230110" y="2116949"/>
              <a:ext cx="1448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double*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3E6C251-BE0B-F84D-B6B2-D2A52B5B8BCA}"/>
              </a:ext>
            </a:extLst>
          </p:cNvPr>
          <p:cNvSpPr txBox="1"/>
          <p:nvPr/>
        </p:nvSpPr>
        <p:spPr>
          <a:xfrm>
            <a:off x="5040228" y="1671025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4473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C4E2ED-0400-0150-8E15-59DF824193EB}"/>
              </a:ext>
            </a:extLst>
          </p:cNvPr>
          <p:cNvGrpSpPr/>
          <p:nvPr/>
        </p:nvGrpSpPr>
        <p:grpSpPr>
          <a:xfrm>
            <a:off x="6956965" y="2575660"/>
            <a:ext cx="1763266" cy="1142423"/>
            <a:chOff x="8839667" y="1722484"/>
            <a:chExt cx="1763266" cy="114242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0C3F0D-E9A9-3BC3-2E63-2B2DCDC62DF6}"/>
                </a:ext>
              </a:extLst>
            </p:cNvPr>
            <p:cNvSpPr txBox="1"/>
            <p:nvPr/>
          </p:nvSpPr>
          <p:spPr>
            <a:xfrm>
              <a:off x="9462988" y="1722484"/>
              <a:ext cx="863404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>
                  <a:solidFill>
                    <a:srgbClr val="92D050"/>
                  </a:solidFill>
                </a:rPr>
                <a:t>2.6</a:t>
              </a:r>
              <a:endParaRPr lang="en-AU" sz="4000" dirty="0">
                <a:solidFill>
                  <a:srgbClr val="92D05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166610-F060-C847-09F8-C16D9B2B9CAA}"/>
                </a:ext>
              </a:extLst>
            </p:cNvPr>
            <p:cNvSpPr txBox="1"/>
            <p:nvPr/>
          </p:nvSpPr>
          <p:spPr>
            <a:xfrm>
              <a:off x="8839667" y="1747392"/>
              <a:ext cx="78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X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*p</a:t>
              </a:r>
              <a:endParaRPr lang="en-AU" sz="2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F74C01-26F9-3958-F228-68A5D666BDFE}"/>
                </a:ext>
              </a:extLst>
            </p:cNvPr>
            <p:cNvSpPr txBox="1"/>
            <p:nvPr/>
          </p:nvSpPr>
          <p:spPr>
            <a:xfrm>
              <a:off x="9349057" y="2403242"/>
              <a:ext cx="12538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double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D869240-2DA3-00B7-DF82-FD7CF94A190A}"/>
              </a:ext>
            </a:extLst>
          </p:cNvPr>
          <p:cNvSpPr txBox="1"/>
          <p:nvPr/>
        </p:nvSpPr>
        <p:spPr>
          <a:xfrm>
            <a:off x="7580285" y="2237105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3900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983F94-FA65-E800-61F0-A5CD3FB27F6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826160" y="2209635"/>
            <a:ext cx="1754125" cy="47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FBC77-F8A9-1842-8CDB-F3572E3ADBA2}"/>
              </a:ext>
            </a:extLst>
          </p:cNvPr>
          <p:cNvGrpSpPr/>
          <p:nvPr/>
        </p:nvGrpSpPr>
        <p:grpSpPr>
          <a:xfrm>
            <a:off x="1484340" y="5158582"/>
            <a:ext cx="1076383" cy="584775"/>
            <a:chOff x="2275157" y="3936676"/>
            <a:chExt cx="1076383" cy="58477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2EB0FC-7C5E-5B93-C4D3-463B4684F203}"/>
                </a:ext>
              </a:extLst>
            </p:cNvPr>
            <p:cNvCxnSpPr>
              <a:cxnSpLocks/>
            </p:cNvCxnSpPr>
            <p:nvPr/>
          </p:nvCxnSpPr>
          <p:spPr>
            <a:xfrm>
              <a:off x="2652516" y="4254780"/>
              <a:ext cx="477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307AA4-BF2F-3562-A993-2DE213339F04}"/>
                </a:ext>
              </a:extLst>
            </p:cNvPr>
            <p:cNvCxnSpPr>
              <a:cxnSpLocks/>
            </p:cNvCxnSpPr>
            <p:nvPr/>
          </p:nvCxnSpPr>
          <p:spPr>
            <a:xfrm>
              <a:off x="3129867" y="4095453"/>
              <a:ext cx="0" cy="31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31A7EB-9944-7DDE-A1E6-0D42ABA579E6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25" y="4140166"/>
              <a:ext cx="0" cy="22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5A65BD-9D7D-46EB-317B-ED79911CC770}"/>
                </a:ext>
              </a:extLst>
            </p:cNvPr>
            <p:cNvCxnSpPr>
              <a:cxnSpLocks/>
            </p:cNvCxnSpPr>
            <p:nvPr/>
          </p:nvCxnSpPr>
          <p:spPr>
            <a:xfrm>
              <a:off x="3351540" y="4197473"/>
              <a:ext cx="0" cy="114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61A5F3-3E07-D532-6EBC-92035AD04D35}"/>
                </a:ext>
              </a:extLst>
            </p:cNvPr>
            <p:cNvSpPr txBox="1"/>
            <p:nvPr/>
          </p:nvSpPr>
          <p:spPr>
            <a:xfrm>
              <a:off x="2275157" y="3936676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>
                  <a:latin typeface="Consolas" panose="020B0609020204030204" pitchFamily="49" charset="0"/>
                </a:rPr>
                <a:t>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7B21CEC-92D0-2EE6-1362-C7C85DC2FE02}"/>
              </a:ext>
            </a:extLst>
          </p:cNvPr>
          <p:cNvSpPr txBox="1"/>
          <p:nvPr/>
        </p:nvSpPr>
        <p:spPr>
          <a:xfrm>
            <a:off x="3043353" y="5156262"/>
            <a:ext cx="255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*p</a:t>
            </a:r>
            <a:r>
              <a:rPr lang="en-CA" sz="3200" dirty="0"/>
              <a:t> </a:t>
            </a:r>
            <a:r>
              <a:rPr lang="en-CA" sz="3200" dirty="0">
                <a:solidFill>
                  <a:srgbClr val="FF0000"/>
                </a:solidFill>
              </a:rPr>
              <a:t>is an error!</a:t>
            </a:r>
            <a:endParaRPr lang="en-AU" sz="3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58AC6-8FA0-4414-DB97-D73C19B27239}"/>
              </a:ext>
            </a:extLst>
          </p:cNvPr>
          <p:cNvSpPr txBox="1"/>
          <p:nvPr/>
        </p:nvSpPr>
        <p:spPr>
          <a:xfrm>
            <a:off x="3312515" y="5892581"/>
            <a:ext cx="202019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Never de-reference a null pointer!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C0C399-3CBF-9D2C-AC15-735211714EA2}"/>
              </a:ext>
            </a:extLst>
          </p:cNvPr>
          <p:cNvSpPr txBox="1"/>
          <p:nvPr/>
        </p:nvSpPr>
        <p:spPr>
          <a:xfrm>
            <a:off x="2208512" y="1706150"/>
            <a:ext cx="202019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pointer stores the address of another value.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3498D-9554-87A3-FE02-60D8DD6B9FFD}"/>
              </a:ext>
            </a:extLst>
          </p:cNvPr>
          <p:cNvSpPr txBox="1"/>
          <p:nvPr/>
        </p:nvSpPr>
        <p:spPr>
          <a:xfrm>
            <a:off x="9115111" y="3620606"/>
            <a:ext cx="2652516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 x = 2.6;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double* p = &amp;x;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cout &lt;&lt; x;  // 2.6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cout &lt;&lt; *p; // 2.6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*p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cout &lt;&lt; x;  // 0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cout &lt;&lt; *p; //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B00BA-D37B-789D-3548-50B94E8A4BFD}"/>
              </a:ext>
            </a:extLst>
          </p:cNvPr>
          <p:cNvSpPr txBox="1"/>
          <p:nvPr/>
        </p:nvSpPr>
        <p:spPr>
          <a:xfrm>
            <a:off x="7297350" y="668927"/>
            <a:ext cx="175412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p points to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you can use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as another name for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78E60D-CF27-863C-59E8-8D2DE97C4FFE}"/>
              </a:ext>
            </a:extLst>
          </p:cNvPr>
          <p:cNvSpPr txBox="1"/>
          <p:nvPr/>
        </p:nvSpPr>
        <p:spPr>
          <a:xfrm>
            <a:off x="1750631" y="3620606"/>
            <a:ext cx="36406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is a pointer, then the expression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is the de-referenced pointer, and it names the value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01D298-3965-9F50-4478-8B16BF9A4DF7}"/>
                  </a:ext>
                </a:extLst>
              </p14:cNvPr>
              <p14:cNvContentPartPr/>
              <p14:nvPr/>
            </p14:nvContentPartPr>
            <p14:xfrm>
              <a:off x="2317680" y="2004480"/>
              <a:ext cx="9591480" cy="449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01D298-3965-9F50-4478-8B16BF9A4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8320" y="1995120"/>
                <a:ext cx="9610200" cy="45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430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447725" y="485659"/>
            <a:ext cx="211802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While we can point to invalid memory locations, you don’t know what is there and so it’s not safe to access them.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A168-570B-8553-19F8-BE0F7F79DA47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5C272-1516-0D3D-F15B-FDB463B31557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FCACA-0470-BC20-1BA2-EF0E34D29401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C97355-5880-5F86-9677-68600DDCA7D0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0E2EB-1101-1D4A-949D-6F7CBCB43267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84D55-ECA8-6FE6-25FA-9D657418F4C5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984F2-0B0A-42FC-27A5-98E60EA53063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965FC4-FDBE-73AF-27A2-825B2D5099EA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E990FC-52D0-4431-191C-282A19A8F3AE}"/>
              </a:ext>
            </a:extLst>
          </p:cNvPr>
          <p:cNvSpPr txBox="1"/>
          <p:nvPr/>
        </p:nvSpPr>
        <p:spPr>
          <a:xfrm>
            <a:off x="7669170" y="94848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BCF253-7D51-85C5-6E85-8A4125398FA8}"/>
              </a:ext>
            </a:extLst>
          </p:cNvPr>
          <p:cNvSpPr txBox="1"/>
          <p:nvPr/>
        </p:nvSpPr>
        <p:spPr>
          <a:xfrm>
            <a:off x="9304006" y="916071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34584B-CF81-708A-66ED-370DF37D51A2}"/>
              </a:ext>
            </a:extLst>
          </p:cNvPr>
          <p:cNvSpPr txBox="1"/>
          <p:nvPr/>
        </p:nvSpPr>
        <p:spPr>
          <a:xfrm>
            <a:off x="1542390" y="976971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D32B00-48C2-9B9E-F63E-8ADB4ADD3B43}"/>
              </a:ext>
            </a:extLst>
          </p:cNvPr>
          <p:cNvSpPr txBox="1"/>
          <p:nvPr/>
        </p:nvSpPr>
        <p:spPr>
          <a:xfrm>
            <a:off x="3285972" y="939098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3CCF9-D625-C624-8822-EC785AE57484}"/>
              </a:ext>
            </a:extLst>
          </p:cNvPr>
          <p:cNvSpPr txBox="1"/>
          <p:nvPr/>
        </p:nvSpPr>
        <p:spPr>
          <a:xfrm>
            <a:off x="10006017" y="2152008"/>
            <a:ext cx="2118029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Accessing an out of bounds memory location could cause unknown behaviour: maybe nothing happens, maybe your computer crashes, …</a:t>
            </a:r>
          </a:p>
        </p:txBody>
      </p:sp>
    </p:spTree>
    <p:extLst>
      <p:ext uri="{BB962C8B-B14F-4D97-AF65-F5344CB8AC3E}">
        <p14:creationId xmlns:p14="http://schemas.microsoft.com/office/powerpoint/2010/main" val="98746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9D816C32-4C16-A9F1-9C51-74D47AD38076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5FD240B-AEF8-5A75-3B33-9F4F2E37FDBD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7ED4E49-990E-3B9A-9D2E-23729B7A04A0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85A6BDD-1E88-BF4C-CEB9-E3C4D80C6C11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8D0B4CD-21C6-059B-C9A3-21382145B9BA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0DCEBD-A975-75CD-550E-9619DB510D43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520DE2B-2976-C2B3-0BB6-E5CF0D34797D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C424AA-6BC1-F8B0-5EEA-A88B0F7AE957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57B66A2-6776-7722-7041-FACCCB93215B}"/>
              </a:ext>
            </a:extLst>
          </p:cNvPr>
          <p:cNvSpPr txBox="1"/>
          <p:nvPr/>
        </p:nvSpPr>
        <p:spPr>
          <a:xfrm>
            <a:off x="7571515" y="304434"/>
            <a:ext cx="346498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Bad!</a:t>
            </a:r>
            <a:r>
              <a:rPr lang="en-CA" sz="1400" dirty="0"/>
              <a:t>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[4]</a:t>
            </a:r>
            <a:r>
              <a:rPr lang="en-CA" sz="1400" dirty="0"/>
              <a:t>,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[5]</a:t>
            </a:r>
            <a:r>
              <a:rPr lang="en-CA" sz="1400" dirty="0"/>
              <a:t>, .., are out of the array bounds and </a:t>
            </a:r>
            <a:r>
              <a:rPr lang="en-CA" sz="1400" b="1" dirty="0"/>
              <a:t>cannot</a:t>
            </a:r>
            <a:r>
              <a:rPr lang="en-CA" sz="1400" dirty="0"/>
              <a:t> be safely accessed!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44B5EC2-94E1-63F0-0164-2905BA532231}"/>
              </a:ext>
            </a:extLst>
          </p:cNvPr>
          <p:cNvSpPr txBox="1"/>
          <p:nvPr/>
        </p:nvSpPr>
        <p:spPr>
          <a:xfrm>
            <a:off x="7669170" y="94848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766CB5-DE97-8331-6638-E5B1BE20ABFB}"/>
              </a:ext>
            </a:extLst>
          </p:cNvPr>
          <p:cNvSpPr txBox="1"/>
          <p:nvPr/>
        </p:nvSpPr>
        <p:spPr>
          <a:xfrm>
            <a:off x="9304006" y="916071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955B5E-F8A7-E2CD-CC3E-5E781F236B03}"/>
              </a:ext>
            </a:extLst>
          </p:cNvPr>
          <p:cNvSpPr txBox="1"/>
          <p:nvPr/>
        </p:nvSpPr>
        <p:spPr>
          <a:xfrm>
            <a:off x="1542390" y="976971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634E251-F48C-A942-4816-40E9387D9337}"/>
              </a:ext>
            </a:extLst>
          </p:cNvPr>
          <p:cNvSpPr txBox="1"/>
          <p:nvPr/>
        </p:nvSpPr>
        <p:spPr>
          <a:xfrm>
            <a:off x="3285972" y="939098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57A6BE-AA79-DE61-2D85-7918B3A5F65F}"/>
              </a:ext>
            </a:extLst>
          </p:cNvPr>
          <p:cNvSpPr txBox="1"/>
          <p:nvPr/>
        </p:nvSpPr>
        <p:spPr>
          <a:xfrm>
            <a:off x="166168" y="1285403"/>
            <a:ext cx="1623825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Bad!</a:t>
            </a:r>
            <a:r>
              <a:rPr lang="en-CA" sz="1400" dirty="0"/>
              <a:t>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[-2]</a:t>
            </a:r>
            <a:r>
              <a:rPr lang="en-CA" sz="1400" dirty="0"/>
              <a:t>,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[-1]</a:t>
            </a:r>
            <a:r>
              <a:rPr lang="en-CA" sz="1400" dirty="0"/>
              <a:t>, .., are out of the array bounds and </a:t>
            </a:r>
            <a:r>
              <a:rPr lang="en-CA" sz="1400" b="1" dirty="0"/>
              <a:t>cannot</a:t>
            </a:r>
            <a:r>
              <a:rPr lang="en-CA" sz="1400" dirty="0"/>
              <a:t> be safely accessed!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73FDE1E-C9ED-FA8B-9E7A-E765549ADDDC}"/>
              </a:ext>
            </a:extLst>
          </p:cNvPr>
          <p:cNvSpPr txBox="1"/>
          <p:nvPr/>
        </p:nvSpPr>
        <p:spPr>
          <a:xfrm>
            <a:off x="9998128" y="1922104"/>
            <a:ext cx="2154115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C++ </a:t>
            </a:r>
            <a:r>
              <a:rPr lang="en-CA" sz="1400" b="1" dirty="0"/>
              <a:t>pointer arithmetic </a:t>
            </a:r>
            <a:r>
              <a:rPr lang="en-CA" sz="1400" dirty="0"/>
              <a:t>lets a program access almost any memory location!</a:t>
            </a:r>
          </a:p>
          <a:p>
            <a:pPr algn="ctr"/>
            <a:endParaRPr lang="en-CA" sz="1400" dirty="0"/>
          </a:p>
          <a:p>
            <a:pPr algn="ctr"/>
            <a:r>
              <a:rPr lang="en-CA" sz="1400" b="1" dirty="0"/>
              <a:t>Powerful but dangerous!</a:t>
            </a:r>
          </a:p>
          <a:p>
            <a:pPr algn="ctr"/>
            <a:r>
              <a:rPr lang="en-CA" sz="1400" dirty="0"/>
              <a:t>Almost always an error to access out-of-bounds memory. Can also be a </a:t>
            </a:r>
            <a:r>
              <a:rPr lang="en-CA" sz="1400" b="1" dirty="0"/>
              <a:t>security risk</a:t>
            </a:r>
            <a:r>
              <a:rPr lang="en-CA" sz="1400" dirty="0"/>
              <a:t>, e.g. accessing private memory.</a:t>
            </a:r>
          </a:p>
        </p:txBody>
      </p:sp>
    </p:spTree>
    <p:extLst>
      <p:ext uri="{BB962C8B-B14F-4D97-AF65-F5344CB8AC3E}">
        <p14:creationId xmlns:p14="http://schemas.microsoft.com/office/powerpoint/2010/main" val="2663050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/>
          <a:lstStyle/>
          <a:p>
            <a:r>
              <a:rPr lang="en-CA" b="1" dirty="0"/>
              <a:t>Example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3602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/>
          <a:lstStyle/>
          <a:p>
            <a:r>
              <a:rPr lang="en-CA" b="1" dirty="0"/>
              <a:t>Example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84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/>
          <a:lstStyle/>
          <a:p>
            <a:r>
              <a:rPr lang="en-CA" b="1" dirty="0"/>
              <a:t>Example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EB8617-CA8C-6C04-52BA-C47D435372C1}"/>
              </a:ext>
            </a:extLst>
          </p:cNvPr>
          <p:cNvSpPr txBox="1"/>
          <p:nvPr/>
        </p:nvSpPr>
        <p:spPr>
          <a:xfrm>
            <a:off x="728122" y="5740729"/>
            <a:ext cx="255436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Important!</a:t>
            </a:r>
            <a:r>
              <a:rPr lang="en-CA" sz="1400" dirty="0"/>
              <a:t> The code that calls </a:t>
            </a:r>
            <a:r>
              <a:rPr lang="en-CA" sz="1400" dirty="0" err="1">
                <a:latin typeface="Consolas" panose="020B0609020204030204" pitchFamily="49" charset="0"/>
              </a:rPr>
              <a:t>make_array</a:t>
            </a:r>
            <a:r>
              <a:rPr lang="en-CA" sz="1400" dirty="0"/>
              <a:t> is responsible for calling 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 when the array is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1131807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/>
          <a:lstStyle/>
          <a:p>
            <a:r>
              <a:rPr lang="en-CA" b="1" dirty="0"/>
              <a:t>Example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92C5B-22BA-7E11-844C-363F9417C925}"/>
              </a:ext>
            </a:extLst>
          </p:cNvPr>
          <p:cNvSpPr txBox="1"/>
          <p:nvPr/>
        </p:nvSpPr>
        <p:spPr>
          <a:xfrm>
            <a:off x="6623102" y="87401"/>
            <a:ext cx="5305031" cy="317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*</a:t>
            </a:r>
            <a:r>
              <a:rPr lang="en-US" sz="2000" dirty="0" err="1">
                <a:latin typeface="Consolas" panose="020B0609020204030204" pitchFamily="49" charset="0"/>
              </a:rPr>
              <a:t>make_array</a:t>
            </a:r>
            <a:r>
              <a:rPr lang="en-US" sz="2000" dirty="0">
                <a:latin typeface="Consolas" panose="020B0609020204030204" pitchFamily="49" charset="0"/>
              </a:rPr>
              <a:t>(int n, int fill)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assert(n &gt;= 0);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*arr = new int[n];</a:t>
            </a:r>
          </a:p>
          <a:p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for (int i = 0; i &lt; n;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arr[i] = fill;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3C0D97-55DE-46E1-42D6-DA188079B6B5}"/>
              </a:ext>
            </a:extLst>
          </p:cNvPr>
          <p:cNvSpPr txBox="1"/>
          <p:nvPr/>
        </p:nvSpPr>
        <p:spPr>
          <a:xfrm>
            <a:off x="728122" y="5740729"/>
            <a:ext cx="255436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Important!</a:t>
            </a:r>
            <a:r>
              <a:rPr lang="en-CA" sz="1400" dirty="0"/>
              <a:t> The code that calls </a:t>
            </a:r>
            <a:r>
              <a:rPr lang="en-CA" sz="1400" dirty="0" err="1">
                <a:latin typeface="Consolas" panose="020B0609020204030204" pitchFamily="49" charset="0"/>
              </a:rPr>
              <a:t>make_array</a:t>
            </a:r>
            <a:r>
              <a:rPr lang="en-CA" sz="1400" dirty="0"/>
              <a:t> is responsible for calling 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 when the array is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2420018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/>
          <a:lstStyle/>
          <a:p>
            <a:r>
              <a:rPr lang="en-CA" b="1" dirty="0"/>
              <a:t>Example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EB8617-CA8C-6C04-52BA-C47D435372C1}"/>
              </a:ext>
            </a:extLst>
          </p:cNvPr>
          <p:cNvSpPr txBox="1"/>
          <p:nvPr/>
        </p:nvSpPr>
        <p:spPr>
          <a:xfrm>
            <a:off x="728122" y="5740729"/>
            <a:ext cx="255436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Important!</a:t>
            </a:r>
            <a:r>
              <a:rPr lang="en-CA" sz="1400" dirty="0"/>
              <a:t> The code that calls </a:t>
            </a:r>
            <a:r>
              <a:rPr lang="en-CA" sz="1400" dirty="0" err="1">
                <a:latin typeface="Consolas" panose="020B0609020204030204" pitchFamily="49" charset="0"/>
              </a:rPr>
              <a:t>make_array</a:t>
            </a:r>
            <a:r>
              <a:rPr lang="en-CA" sz="1400" dirty="0"/>
              <a:t> is responsible for calling 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 when the array is no longer needed.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792C5B-22BA-7E11-844C-363F9417C925}"/>
              </a:ext>
            </a:extLst>
          </p:cNvPr>
          <p:cNvSpPr txBox="1"/>
          <p:nvPr/>
        </p:nvSpPr>
        <p:spPr>
          <a:xfrm>
            <a:off x="6623102" y="87401"/>
            <a:ext cx="5305031" cy="317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*</a:t>
            </a:r>
            <a:r>
              <a:rPr lang="en-US" sz="2000" dirty="0" err="1">
                <a:latin typeface="Consolas" panose="020B0609020204030204" pitchFamily="49" charset="0"/>
              </a:rPr>
              <a:t>make_array</a:t>
            </a:r>
            <a:r>
              <a:rPr lang="en-US" sz="2000" dirty="0">
                <a:latin typeface="Consolas" panose="020B0609020204030204" pitchFamily="49" charset="0"/>
              </a:rPr>
              <a:t>(int n, int fill)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assert(n &gt;= 0);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*arr = new int[n];</a:t>
            </a:r>
          </a:p>
          <a:p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for (int i = 0; i &lt; n;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arr[i] = fill;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D7FE08-8DF3-4F6E-DD08-C702D450E264}"/>
              </a:ext>
            </a:extLst>
          </p:cNvPr>
          <p:cNvSpPr txBox="1"/>
          <p:nvPr/>
        </p:nvSpPr>
        <p:spPr>
          <a:xfrm>
            <a:off x="6623102" y="3292044"/>
            <a:ext cx="5305031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*</a:t>
            </a:r>
            <a:r>
              <a:rPr lang="en-US" sz="2000" dirty="0" err="1">
                <a:latin typeface="Consolas" panose="020B0609020204030204" pitchFamily="49" charset="0"/>
              </a:rPr>
              <a:t>make_array</a:t>
            </a:r>
            <a:r>
              <a:rPr lang="en-US" sz="2000" dirty="0">
                <a:latin typeface="Consolas" panose="020B0609020204030204" pitchFamily="49" charset="0"/>
              </a:rPr>
              <a:t>(int n, int fill)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make_arr</a:t>
            </a:r>
            <a:r>
              <a:rPr lang="en-US" sz="2000" dirty="0">
                <a:latin typeface="Consolas" panose="020B0609020204030204" pitchFamily="49" charset="0"/>
              </a:rPr>
              <a:t>(n, 0);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6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03EA-434E-EF9D-8BEF-30F0AA8A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 to structs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153CD-E899-E3C0-C4B7-111BD4B4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E594E-E478-1EB7-7FA7-6B90DB85E1C7}"/>
              </a:ext>
            </a:extLst>
          </p:cNvPr>
          <p:cNvSpPr txBox="1"/>
          <p:nvPr/>
        </p:nvSpPr>
        <p:spPr>
          <a:xfrm>
            <a:off x="1081994" y="1444183"/>
            <a:ext cx="19609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struct</a:t>
            </a:r>
            <a:r>
              <a:rPr lang="fr-FR" dirty="0">
                <a:latin typeface="Consolas" panose="020B0609020204030204" pitchFamily="49" charset="0"/>
              </a:rPr>
              <a:t> Point {</a:t>
            </a:r>
          </a:p>
          <a:p>
            <a:r>
              <a:rPr lang="fr-FR" dirty="0">
                <a:latin typeface="Consolas" panose="020B0609020204030204" pitchFamily="49" charset="0"/>
              </a:rPr>
              <a:t>   double x;    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double y;</a:t>
            </a:r>
          </a:p>
          <a:p>
            <a:r>
              <a:rPr lang="fr-FR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28F64-1275-6517-EDA6-5AF37D4D4C59}"/>
              </a:ext>
            </a:extLst>
          </p:cNvPr>
          <p:cNvSpPr txBox="1"/>
          <p:nvPr/>
        </p:nvSpPr>
        <p:spPr>
          <a:xfrm>
            <a:off x="1056133" y="3098244"/>
            <a:ext cx="409775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Point* p = new Point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latin typeface="Consolas" panose="020B0609020204030204" pitchFamily="49" charset="0"/>
              </a:rPr>
              <a:t>1.1, 0.5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(*p).</a:t>
            </a:r>
            <a:r>
              <a:rPr lang="fr-FR" dirty="0">
                <a:latin typeface="Consolas" panose="020B0609020204030204" pitchFamily="49" charset="0"/>
              </a:rPr>
              <a:t>x; // 1.1</a:t>
            </a:r>
          </a:p>
          <a:p>
            <a:r>
              <a:rPr lang="fr-FR" dirty="0">
                <a:latin typeface="Consolas" panose="020B0609020204030204" pitchFamily="49" charset="0"/>
              </a:rPr>
              <a:t>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(*p).</a:t>
            </a:r>
            <a:r>
              <a:rPr lang="fr-FR" dirty="0">
                <a:latin typeface="Consolas" panose="020B0609020204030204" pitchFamily="49" charset="0"/>
              </a:rPr>
              <a:t>y; // 0.5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03AF9-37AD-90EA-5D4F-E5C0E8F536C0}"/>
              </a:ext>
            </a:extLst>
          </p:cNvPr>
          <p:cNvSpPr txBox="1"/>
          <p:nvPr/>
        </p:nvSpPr>
        <p:spPr>
          <a:xfrm>
            <a:off x="6057159" y="1578717"/>
            <a:ext cx="980954" cy="25853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x: 1.1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(*p).x</a:t>
            </a:r>
          </a:p>
          <a:p>
            <a:r>
              <a:rPr lang="en-CA" dirty="0">
                <a:latin typeface="Consolas" panose="020B0609020204030204" pitchFamily="49" charset="0"/>
              </a:rPr>
              <a:t>p-&gt;x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y: 0.5</a:t>
            </a:r>
          </a:p>
          <a:p>
            <a:r>
              <a:rPr lang="en-AU" dirty="0">
                <a:latin typeface="Consolas" panose="020B0609020204030204" pitchFamily="49" charset="0"/>
              </a:rPr>
              <a:t>(*p).y</a:t>
            </a:r>
          </a:p>
          <a:p>
            <a:r>
              <a:rPr lang="en-AU" dirty="0">
                <a:latin typeface="Consolas" panose="020B0609020204030204" pitchFamily="49" charset="0"/>
              </a:rPr>
              <a:t>p-&gt;y</a:t>
            </a:r>
          </a:p>
          <a:p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EB777-2A3D-625F-2473-821E05D10053}"/>
              </a:ext>
            </a:extLst>
          </p:cNvPr>
          <p:cNvSpPr txBox="1"/>
          <p:nvPr/>
        </p:nvSpPr>
        <p:spPr>
          <a:xfrm>
            <a:off x="4072503" y="1879613"/>
            <a:ext cx="731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p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EC847-FE6A-0ED5-0CDD-9C2CBE461A3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56886" y="2144420"/>
            <a:ext cx="1500273" cy="72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EB61FE-BD3E-B218-6615-EF2112E4473F}"/>
              </a:ext>
            </a:extLst>
          </p:cNvPr>
          <p:cNvSpPr txBox="1"/>
          <p:nvPr/>
        </p:nvSpPr>
        <p:spPr>
          <a:xfrm>
            <a:off x="6163780" y="1155628"/>
            <a:ext cx="731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endParaRPr lang="en-AU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F7398-4987-F6E9-909B-4CA321FD037E}"/>
              </a:ext>
            </a:extLst>
          </p:cNvPr>
          <p:cNvSpPr txBox="1"/>
          <p:nvPr/>
        </p:nvSpPr>
        <p:spPr>
          <a:xfrm>
            <a:off x="7571081" y="3076696"/>
            <a:ext cx="409775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Point* p = new Point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latin typeface="Consolas" panose="020B0609020204030204" pitchFamily="49" charset="0"/>
              </a:rPr>
              <a:t>1.1, 0.5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cout &lt;&lt; p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latin typeface="Consolas" panose="020B0609020204030204" pitchFamily="49" charset="0"/>
              </a:rPr>
              <a:t>x;   // 1.1</a:t>
            </a:r>
          </a:p>
          <a:p>
            <a:r>
              <a:rPr lang="fr-FR" dirty="0">
                <a:latin typeface="Consolas" panose="020B0609020204030204" pitchFamily="49" charset="0"/>
              </a:rPr>
              <a:t>cout &lt;&lt; p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latin typeface="Consolas" panose="020B0609020204030204" pitchFamily="49" charset="0"/>
              </a:rPr>
              <a:t>y;   // 0.5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5F265-0A10-CFA2-2DA9-B270218CE138}"/>
              </a:ext>
            </a:extLst>
          </p:cNvPr>
          <p:cNvSpPr txBox="1"/>
          <p:nvPr/>
        </p:nvSpPr>
        <p:spPr>
          <a:xfrm>
            <a:off x="5153890" y="4879022"/>
            <a:ext cx="268775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 a struct with a member variable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p-&gt;x</a:t>
            </a:r>
            <a:r>
              <a:rPr lang="en-CA" dirty="0"/>
              <a:t> is a name for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</a:t>
            </a:r>
          </a:p>
          <a:p>
            <a:pPr algn="ctr"/>
            <a:endParaRPr lang="en-CA" dirty="0"/>
          </a:p>
          <a:p>
            <a:pPr algn="ctr"/>
            <a:r>
              <a:rPr lang="en-CA" dirty="0">
                <a:latin typeface="Consolas" panose="020B0609020204030204" pitchFamily="49" charset="0"/>
              </a:rPr>
              <a:t>p-&gt;x </a:t>
            </a:r>
            <a:r>
              <a:rPr lang="en-CA" dirty="0"/>
              <a:t>is short for </a:t>
            </a:r>
            <a:r>
              <a:rPr lang="en-CA" dirty="0">
                <a:latin typeface="Consolas" panose="020B0609020204030204" pitchFamily="49" charset="0"/>
              </a:rPr>
              <a:t>(*p).x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468F1C-30EE-0271-F2FD-BDF151080B02}"/>
                  </a:ext>
                </a:extLst>
              </p14:cNvPr>
              <p14:cNvContentPartPr/>
              <p14:nvPr/>
            </p14:nvContentPartPr>
            <p14:xfrm>
              <a:off x="1931760" y="516600"/>
              <a:ext cx="9665640" cy="589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468F1C-30EE-0271-F2FD-BDF151080B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2400" y="507240"/>
                <a:ext cx="9684360" cy="59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3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785CFB-4080-195A-EADA-00FE8985E771}"/>
                  </a:ext>
                </a:extLst>
              </p14:cNvPr>
              <p14:cNvContentPartPr/>
              <p14:nvPr/>
            </p14:nvContentPartPr>
            <p14:xfrm>
              <a:off x="797400" y="1318680"/>
              <a:ext cx="9379080" cy="207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785CFB-4080-195A-EADA-00FE8985E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040" y="1309320"/>
                <a:ext cx="9397800" cy="20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43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[i]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</a:p>
          <a:p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09B9CE-21E3-3A9D-6A6A-D7A59467B811}"/>
                  </a:ext>
                </a:extLst>
              </p14:cNvPr>
              <p14:cNvContentPartPr/>
              <p14:nvPr/>
            </p14:nvContentPartPr>
            <p14:xfrm>
              <a:off x="3373200" y="1645560"/>
              <a:ext cx="7842600" cy="4825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09B9CE-21E3-3A9D-6A6A-D7A59467B8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3840" y="1636200"/>
                <a:ext cx="7861320" cy="48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73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B307-316F-1646-EA50-3EDD1FA521F2}"/>
              </a:ext>
            </a:extLst>
          </p:cNvPr>
          <p:cNvSpPr txBox="1"/>
          <p:nvPr/>
        </p:nvSpPr>
        <p:spPr>
          <a:xfrm>
            <a:off x="6206887" y="3500358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*(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 + i)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*(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+ i) </a:t>
            </a:r>
            <a:r>
              <a:rPr lang="fr-FR" dirty="0">
                <a:latin typeface="Consolas" panose="020B0609020204030204" pitchFamily="49" charset="0"/>
              </a:rPr>
              <a:t>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[i]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</a:p>
          <a:p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1AD68B-121D-ACF7-02BC-7D27926DB2F2}"/>
                  </a:ext>
                </a:extLst>
              </p14:cNvPr>
              <p14:cNvContentPartPr/>
              <p14:nvPr/>
            </p14:nvContentPartPr>
            <p14:xfrm>
              <a:off x="7612920" y="2199240"/>
              <a:ext cx="1626480" cy="226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1AD68B-121D-ACF7-02BC-7D27926DB2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560" y="2189880"/>
                <a:ext cx="1645200" cy="228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75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75049-12AF-095B-1785-9C54CC7BDA22}"/>
              </a:ext>
            </a:extLst>
          </p:cNvPr>
          <p:cNvSpPr txBox="1"/>
          <p:nvPr/>
        </p:nvSpPr>
        <p:spPr>
          <a:xfrm>
            <a:off x="6206887" y="5269702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direct pointer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* p =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; p 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+ 3</a:t>
            </a:r>
            <a:r>
              <a:rPr lang="fr-FR" dirty="0">
                <a:latin typeface="Consolas" panose="020B0609020204030204" pitchFamily="49" charset="0"/>
              </a:rPr>
              <a:t>; p++) {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} 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B307-316F-1646-EA50-3EDD1FA521F2}"/>
              </a:ext>
            </a:extLst>
          </p:cNvPr>
          <p:cNvSpPr txBox="1"/>
          <p:nvPr/>
        </p:nvSpPr>
        <p:spPr>
          <a:xfrm>
            <a:off x="6206887" y="3500358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*(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 + i)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*(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+ i) </a:t>
            </a:r>
            <a:r>
              <a:rPr lang="fr-FR" dirty="0">
                <a:latin typeface="Consolas" panose="020B0609020204030204" pitchFamily="49" charset="0"/>
              </a:rPr>
              <a:t>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[i]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</a:p>
          <a:p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786B19-FB92-9B64-CB82-40E173F1DC8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083266" y="3740727"/>
            <a:ext cx="3123621" cy="35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BCF492-E5DA-EC94-3C4A-24A159D1096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83266" y="3816298"/>
            <a:ext cx="3123621" cy="205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360968-75D1-51BF-B3F3-013064786E1A}"/>
              </a:ext>
            </a:extLst>
          </p:cNvPr>
          <p:cNvSpPr txBox="1"/>
          <p:nvPr/>
        </p:nvSpPr>
        <p:spPr>
          <a:xfrm>
            <a:off x="1739387" y="5299107"/>
            <a:ext cx="268775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Which style do you find to be the most readable?</a:t>
            </a:r>
            <a:endParaRPr lang="en-CA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B87161-2111-C0D9-3342-1CE860422EBE}"/>
                  </a:ext>
                </a:extLst>
              </p14:cNvPr>
              <p14:cNvContentPartPr/>
              <p14:nvPr/>
            </p14:nvContentPartPr>
            <p14:xfrm>
              <a:off x="1001160" y="1310040"/>
              <a:ext cx="10252440" cy="470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B87161-2111-C0D9-3342-1CE860422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800" y="1300680"/>
                <a:ext cx="10271160" cy="47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87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172DE9D-A631-53CA-A439-0E91FDC990A2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think of the memory of a running C++ program as a long array of bytes.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652DB3F-ECAB-2A6B-B4E9-02BE35D28CEE}"/>
              </a:ext>
            </a:extLst>
          </p:cNvPr>
          <p:cNvSpPr/>
          <p:nvPr/>
        </p:nvSpPr>
        <p:spPr>
          <a:xfrm rot="10800000">
            <a:off x="5974305" y="2925504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CB46CB-9A09-C044-6676-91E3E3620A8A}"/>
              </a:ext>
            </a:extLst>
          </p:cNvPr>
          <p:cNvSpPr/>
          <p:nvPr/>
        </p:nvSpPr>
        <p:spPr>
          <a:xfrm>
            <a:off x="2750758" y="4462265"/>
            <a:ext cx="6536826" cy="812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E397FB-219E-DD9D-9049-67CB5B3E717D}"/>
                  </a:ext>
                </a:extLst>
              </p14:cNvPr>
              <p14:cNvContentPartPr/>
              <p14:nvPr/>
            </p14:nvContentPartPr>
            <p14:xfrm>
              <a:off x="1675080" y="963360"/>
              <a:ext cx="9604800" cy="461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E397FB-219E-DD9D-9049-67CB5B3E7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720" y="954000"/>
                <a:ext cx="9623520" cy="46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92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3935</Words>
  <Application>Microsoft Office PowerPoint</Application>
  <PresentationFormat>Widescreen</PresentationFormat>
  <Paragraphs>754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CMPT 135</vt:lpstr>
      <vt:lpstr>Administrative Notes</vt:lpstr>
      <vt:lpstr>Reminder of basic pointers</vt:lpstr>
      <vt:lpstr>Pointers to structs</vt:lpstr>
      <vt:lpstr>Practice with pointers: printing an array</vt:lpstr>
      <vt:lpstr>Practice with pointers: printing an array</vt:lpstr>
      <vt:lpstr>Practice with pointers: printing an array</vt:lpstr>
      <vt:lpstr>Practice with pointers: printing an array</vt:lpstr>
      <vt:lpstr>Memory of a running C++ program</vt:lpstr>
      <vt:lpstr>Memory of a running C++ program</vt:lpstr>
      <vt:lpstr>Memory of a running C++ program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Two common pointer errors</vt:lpstr>
      <vt:lpstr>Using free store memory</vt:lpstr>
      <vt:lpstr>Using free store memory</vt:lpstr>
      <vt:lpstr>Using free store memory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Example: a function to initialize an array</vt:lpstr>
      <vt:lpstr>Example: a function to initialize an array</vt:lpstr>
      <vt:lpstr>Example: a function to initialize an array</vt:lpstr>
      <vt:lpstr>Example: a function to initialize an array</vt:lpstr>
      <vt:lpstr>Example: a function to initialize an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2024-01-15T19:08:29Z</cp:lastPrinted>
  <dcterms:created xsi:type="dcterms:W3CDTF">2024-01-07T06:08:43Z</dcterms:created>
  <dcterms:modified xsi:type="dcterms:W3CDTF">2024-01-23T06:35:33Z</dcterms:modified>
</cp:coreProperties>
</file>