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396" r:id="rId3"/>
    <p:sldId id="397" r:id="rId4"/>
    <p:sldId id="399" r:id="rId5"/>
    <p:sldId id="398" r:id="rId6"/>
    <p:sldId id="406" r:id="rId7"/>
    <p:sldId id="421" r:id="rId8"/>
    <p:sldId id="426" r:id="rId9"/>
    <p:sldId id="400" r:id="rId10"/>
    <p:sldId id="401" r:id="rId11"/>
    <p:sldId id="402" r:id="rId12"/>
    <p:sldId id="403" r:id="rId13"/>
    <p:sldId id="404" r:id="rId14"/>
    <p:sldId id="405" r:id="rId15"/>
    <p:sldId id="427" r:id="rId16"/>
    <p:sldId id="422" r:id="rId17"/>
    <p:sldId id="407" r:id="rId18"/>
    <p:sldId id="423" r:id="rId19"/>
    <p:sldId id="408" r:id="rId20"/>
    <p:sldId id="409" r:id="rId21"/>
    <p:sldId id="410" r:id="rId22"/>
    <p:sldId id="424" r:id="rId23"/>
    <p:sldId id="425" r:id="rId24"/>
    <p:sldId id="411" r:id="rId25"/>
    <p:sldId id="412" r:id="rId26"/>
    <p:sldId id="413" r:id="rId27"/>
    <p:sldId id="414" r:id="rId28"/>
    <p:sldId id="428" r:id="rId29"/>
    <p:sldId id="429" r:id="rId30"/>
    <p:sldId id="430" r:id="rId31"/>
    <p:sldId id="432" r:id="rId32"/>
    <p:sldId id="431" r:id="rId33"/>
    <p:sldId id="434" r:id="rId34"/>
    <p:sldId id="433"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13" id="{80941037-17B4-4B9B-A365-1458655C7185}">
          <p14:sldIdLst>
            <p14:sldId id="396"/>
            <p14:sldId id="397"/>
            <p14:sldId id="399"/>
            <p14:sldId id="398"/>
            <p14:sldId id="406"/>
            <p14:sldId id="421"/>
            <p14:sldId id="426"/>
            <p14:sldId id="400"/>
            <p14:sldId id="401"/>
            <p14:sldId id="402"/>
            <p14:sldId id="403"/>
            <p14:sldId id="404"/>
            <p14:sldId id="405"/>
            <p14:sldId id="427"/>
            <p14:sldId id="422"/>
            <p14:sldId id="407"/>
            <p14:sldId id="423"/>
            <p14:sldId id="408"/>
            <p14:sldId id="409"/>
            <p14:sldId id="410"/>
            <p14:sldId id="424"/>
            <p14:sldId id="425"/>
            <p14:sldId id="411"/>
            <p14:sldId id="412"/>
            <p14:sldId id="413"/>
            <p14:sldId id="414"/>
          </p14:sldIdLst>
        </p14:section>
        <p14:section name="Lecture 14" id="{889F49A2-C8D5-435C-A733-EB0E07293446}">
          <p14:sldIdLst>
            <p14:sldId id="428"/>
            <p14:sldId id="429"/>
            <p14:sldId id="430"/>
            <p14:sldId id="432"/>
            <p14:sldId id="431"/>
            <p14:sldId id="434"/>
            <p14:sldId id="433"/>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961DC-80AD-4D20-835D-A373141178AD}" v="1" dt="2024-02-05T21:19:35.590"/>
    <p1510:client id="{FD14D1BB-4174-485A-A80B-10D458200F7C}" v="48" dt="2024-02-06T03:45:41.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autoAdjust="0"/>
    <p:restoredTop sz="97108" autoAdjust="0"/>
  </p:normalViewPr>
  <p:slideViewPr>
    <p:cSldViewPr snapToGrid="0">
      <p:cViewPr varScale="1">
        <p:scale>
          <a:sx n="127" d="100"/>
          <a:sy n="127" d="100"/>
        </p:scale>
        <p:origin x="138" y="4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5T21:19:35.590" v="130"/>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5T21:19:35.590" v="130"/>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mod">
          <ac:chgData name="Toby Donaldson" userId="2e6e5431-bb17-4c41-9985-d39c50d83c73" providerId="ADAL" clId="{A18961DC-80AD-4D20-835D-A373141178AD}" dt="2024-02-05T19:43:01.705" v="23"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6T03:56:38.506" v="11320" actId="20577"/>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5T23:00:50.736" v="3401" actId="20577"/>
        <pc:sldMkLst>
          <pc:docMk/>
          <pc:sldMk cId="4276796932" sldId="428"/>
        </pc:sldMkLst>
        <pc:spChg chg="mod">
          <ac:chgData name="Toby Donaldson" userId="2e6e5431-bb17-4c41-9985-d39c50d83c73" providerId="ADAL" clId="{FD14D1BB-4174-485A-A80B-10D458200F7C}" dt="2024-02-05T22:57:04.639" v="3289" actId="20577"/>
          <ac:spMkLst>
            <pc:docMk/>
            <pc:sldMk cId="4276796932" sldId="428"/>
            <ac:spMk id="2" creationId="{607D814C-0E41-4166-EEA6-830E25DB00EC}"/>
          </ac:spMkLst>
        </pc:spChg>
        <pc:spChg chg="mod">
          <ac:chgData name="Toby Donaldson" userId="2e6e5431-bb17-4c41-9985-d39c50d83c73" providerId="ADAL" clId="{FD14D1BB-4174-485A-A80B-10D458200F7C}" dt="2024-02-05T23:00:50.736" v="3401"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chgInfo>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36:21.353"/>
    </inkml:context>
    <inkml:brush xml:id="br0">
      <inkml:brushProperty name="width" value="0.05292" units="cm"/>
      <inkml:brushProperty name="height" value="0.05292" units="cm"/>
      <inkml:brushProperty name="color" value="#FF0000"/>
    </inkml:brush>
  </inkml:definitions>
  <inkml:trace contextRef="#ctx0" brushRef="#br0">26703 10876 11055 0,'0'0'976'0,"0"0"-784"0,0 0-192 0,0 0 0 0,0 0-208 0,0 0-96 0,-7 4-16 0</inkml:trace>
  <inkml:trace contextRef="#ctx0" brushRef="#br0" timeOffset="348.57">26558 10883 2751 0,'-14'2'256'16,"4"-2"-256"-16,4 0 0 0,3 4 0 0,1-4 1088 0,-1 0 160 0,-6 1 32 0,-5-1 16 16,-2 0-592-16,1-1-112 0,6 1-16 0,-2-6-16 31,4 6-1392-31,0-1-288 0,2 1-48 0,0 0-16 16,3 1 224-16,-6 1 32 0,2 3 16 0,1-1 0 0,0-1 1632 0,0-1 336 0,-1 2 64 0,5-3 16 0,-5 3 80 0,6-4 32 15,-3 2 0-15,3-2 0 0,-4 0-480 16,4 0-80-16,-3 1-32 0,0 1 0 0,-3 1 192 0,3-1 48 15,3-2 0-15,-7 9 0 0,7-9 512 0,-4 10 128 32,4-10 0-32,0 0 16 0,0 0-160 0,0 0-48 0,0 0 0 0,0 0 0 0,0 0-864 0,60 28-176 15,-60-28-48-15,0 0 0 0,0 0 0 0,0 0-16 16,73 11 0-16,-73-11 0 0,0 0 272 0,0 0 48 16,61 14 16-16,-61-14 0 0,0 0-32 0,0 0 0 15,75 7 0-15,-75-7 0 0,0 0-80 0,71-4-16 16,-71 4 0-16,0 0 0 15,86-19-272-15,-86 19-176 0,64-19 192 0,-64 19-192 32,63-25-544-32,-63 25-224 0,61-26-32 0,-61 26-16 0,61-22-320 0,-61 22-64 0,0 0-16 0,92-23 0 0,-92 23 784 0,70-14 160 0,-70 14 16 0,82-9 16 15,-82 9 240-15,87-8 208 0,-87 8-32 0,87-2-16 16,-87 2-320-16,82-2-64 0,-82 2-16 0,71 4-11376 16</inkml:trace>
  <inkml:trace contextRef="#ctx0" brushRef="#br0" timeOffset="1120.37">26401 11655 911 0,'-7'12'0'0,"4"-8"0"0,1 1 0 0,0 0 0 0,2-5 2064 0,0 0 336 0,0 0 64 0,0 0 16 0,0 0-1312 0,0 0-256 0,0 0-48 0,0 0-16 0,0 0-640 0,0 0-208 16,73-7 128-16,-73 7-128 0,0 0 176 0,0 0-32 15,0 0 0-15,0 0 0 0,0 0 480 0,0 0 80 16,0 0 32-16,0 0 0 0,0 0 112 0,67-31 32 15,-67 31 0-15,0 0 0 0,0 0-144 0,0 0-32 16,0 0 0-16,0 0 0 0,75-5-528 0,-75 5-176 16,0 0 0-16,0 0 0 0,0 0 0 0,83-4 0 15,-83 4 0-15,0 0 0 0,65 0 0 0,-65 0 0 0,0 0 128 0,76 2-128 16,-76-2 384-16,0 0 0 0,75 5 16 0,-75-5 0 16,0 0 32-16,86 2 0 0,-86-2 0 0,0 0 0 15,94-5-112-15,-94 5-32 0,0 0 0 0,97-4 0 16,-97 4-112-16,75-3-32 0,-75 3 0 0,77-2 0 15,-77 2 144-15,78 0 32 0,-78 0 0 0,86 3 0 16,-86-3 0-16,87 11 16 0,-87-11 0 0,92 8 0 16,-92-8 16-16,98 0 0 0,-98 0 0 0,106-10 0 15,-106 10-352-15,108-23-288 0,-108 23 48 0,112-22 16 16,-112 22-992 0,102-16-208-16,-102 16-48 0,89-5 0 0,-89 5 672 0,79-2 128 0,-79 2 32 0,71 4 0 0,-71-4 432 0,61 12 208 15,-61-12-192-15,0 0-9472 16</inkml:trace>
  <inkml:trace contextRef="#ctx0" brushRef="#br0" timeOffset="1717.88">26234 12320 11967 0,'-9'11'1072'0,"2"-1"-864"0,5-5-208 0,2-5 0 0,0 0 1600 0,2 6 288 0,-2 4 48 0,-2 1 16 0,2 4-848 0,2 1-160 0,3-4-48 0,-1-3 0 0,-4-9-896 0,0 0-144 15,0 0-48-15,0 0-16 16,0 0-224-16,0 0-32 0,23 21-16 0,-23-21 0 0,0 0 1376 0,1 10 256 0,-1-10 64 0,0 0 16 16,0 0 336-16,0 0 64 0,0 0 16 0,0 0 0 15,0 0-816-15,65 19-176 0,-65-19-16 0,0 0-16 16,68-1-352-16,-68 1-64 0,0 0-16 0,96-16 0 15,-96 16-400-15,83-18-96 0,-83 18-16 0,103-19 0 32,-103 19-352-32,117-17-80 0,-117 17-16 0,122-12 0 0,-122 12 320 0,118-6 64 0,-118 6 16 0,126-6 0 15,-126 6 16-15,132-16 0 0,-59 4 0 0,2 3 0 16,5-3-992 0,-5 7-192-16,-3-4-32 0,-6 4-8656 0</inkml:trace>
  <inkml:trace contextRef="#ctx0" brushRef="#br0" timeOffset="5201.1">20654 16213 3679 0,'0'0'320'0,"0"0"-320"0,0 0 0 0,0 0 0 0,0 0 624 0,0 0 48 0,0 0 16 0,0 0 0 0,-5-21 320 0,5 21 64 0,0 0 16 0,0 0 0 16,0 0-368-16,0 0-64 0,0 0-16 0,16-31 0 16,-16 31-224-16,0 0-48 0,0 0-16 0,0 0 0 15,0 0-16-15,0 0 0 0,0 0 0 0,0 0 0 16,0 0 16-16,0 0 0 0,0 0 0 0,0 0 0 15,-11-9 32-15,11 9 16 0,0 0 0 0,0 0 0 16,-14 0-192-16,14 0-32 0,0 0-16 0,0 0 0 16,0 0 448-16,0 0 96 0,0 0 0 0,0 0 16 15,0 0-336-15,0 0-80 16,0 0-16-16,0 0 0 0,0 0-288 0,0 0 0 0,0 0 0 0,51 30 0 0,-51-30 464 0,0 0-16 16,0 0 0-16,0 0 0 0,0 0-80 0,0 0-32 15,28 45 0-15,-28-45 0 0,0 0 32 0,0 0 0 16,0 0 0-16,0 0 0 0,29 42 192 0,-29-42 32 15,0 0 16-15,0 0 0 0,0 0 48 0,56 15 16 16,-56-15 0-16,0 0 0 0,0 0-304 16,71-3-64-1,-71 3-16-15,0 0 0 0,56-2-32 0,-56 2 0 0,0 0 0 0,0 0 0 0,72 5 128 0,-72-5 32 16,0 0 0-16,0 0 0 0,71 20-32 0,-71-20 0 16,0 0 0-16,56 19 0 0,-56-19-192 0,0 0-32 15,57 26-16-15,-57-26 0 0,0 0-144 0,63 16 0 16,-63-16 144-16,0 0-144 0,70 10 0 0,-70-10 0 15,0 0 0-15,78 4 0 16,-78-4 0-16,58 0 0 0,-58 0 0 0,57 1 0 0,-57-1 256 0,0 0-32 0,79 2 0 0,-79-2 0 16,55 5-32-16,-55-5 0 0,0 0 0 0,86 7 0 15,-86-7-192-15,0 0 176 0,85 5-176 0,-85-5 160 16,61 7-160-16,-61-7 0 0,61 7 0 0,-61-7 0 16,63 7 0-16,-63-7 0 0,56 9 0 0,-56-9 0 15,54 5 0-15,-54-5 0 0,55 6 0 0,-55-6 0 16,56 5 0-16,-56-5 192 0,61 0-64 0,-61 0 0 0,63-7 48 15,-63 7 0 1,61-4 0-16,-61 4 0 0,61-10-176 0,-61 10 128 16,63-12-128-16,-63 12 128 0,66-14-128 0,-66 14 0 15,71-18 0-15,-71 18 0 0,66-15-160 0,-66 15 160 16,67-11-208-16,-67 11 80 0,64-14 128 0,-64 14-192 16,66-7 192-16,-66 7-192 0,67-7 192 0,-67 7 0 15,69-5 0-15,-69 5 0 0,75-9 0 0,-75 9 0 16,79-7 0-16,-79 7 0 0,80-5-288 0,-80 5 32 15,78-5 0-15,-78 5 0 0,72-5 0 0,-72 5 0 16,69 0 0-16,-69 0 0 0,67 0 256 0,-67 0 0 16,64 7 0-16,-64-7 0 0,58 7 0 0,-58-7 0 15,0 0 0-15,71 17 0 16,-71-17-560-16,0 0-96 0</inkml:trace>
  <inkml:trace contextRef="#ctx0" brushRef="#br0" timeOffset="35868.07">24408 8886 11055 0,'-4'8'976'0,"-1"-2"-784"16,3-3-192-16,2-3 0 0,0 2 480 0,-2 0 48 0,-1 8 16 0,-4-1 0 0,-5 6-368 0,0 1-176 0,-6 0 160 0,-1-6-160 0,0 4 0 0,0 0-128 0,-2 0-16 0,0-4 0 0,0 4 144 0,0-5 0 0,4 5 128 0,1 0-128 0,0 0 704 0,4-4 80 16,-2 2 16-16,2-5 0 0,0 4 64 0,-6-4 16 15,3-4 0-15,-1 6 0 0,2-4-368 0,-4-1-80 16,5-1-16-16,-7 4 0 0,5 0-256 0,-3-2-160 15,3 4 192-15,-1-4-192 0,0-3 0 0,2 2 0 16,0 1 0 0,0-3 0-16,0-1-160 0,1-1-144 0,0 2-16 0,-1-2-16 15,0-2-432-15,-3 4-96 0,0 0-16 0,-1 0 0 16,-3 1 112-16,-3 6 32 0,-1-1 0 0,1 6 0 0,-2 2 368 0,3 0 80 0,2 1 16 16,2 2 0-16,4-3 784 0,-1 1 144 0,2 6 48 0,0-4 0 15,2 0 64-15,0 0 0 0,-1 1 16 0,1 2 0 16,0 1-592-16,-2 0-192 15,0 4 0-15,2 0 0 0,-2 0 128 0,0 0-128 0,4-3 0 0,-3 2 0 16,5-2 384-16,1-1-48 0,0 5 0 0,1-4 0 16,1 1 96-16,2-3 16 0,-1 5 0 0,3-7 0 15,-5 3-32-15,5-6 0 0,-1 3 0 0,0-3 0 16,2 0 16-16,0 1 0 0,2-2 0 0,1-4 0 16,3 2-80-16,-1-2-16 0,3-3 0 0,-1 3 0 15,2-5-128-15,-9-7-16 0,0 0-16 0,30 31 0 0,-30-31-176 0,0 0 0 16,0 0 0-16,52 35 0 0,-52-35 0 15,0 0 0-15,0 0 144 0,52 26-144 0,-52-26 0 0,0 0 144 16,46 35-144-16,-31-23 0 0,-1 0 128 0,-14-12-128 16,33 32 0-16,-17-17 0 0,1 3 208 0,-1-1-16 15,-16-17 0-15,38 33 0 16,-38-33 128-16,42 32 0 0,-42-32 16 0,0 0 0 16,70 34-64-16,-70-34-16 0,0 0 0 0,75 25 0 0,-75-25 32 0,0 0 0 15,89 17 0-15,-89-17 0 0,0 0-48 0,94 9-16 16,-94-9 0-16,0 0 0 0,85 9-224 0,-85-9 176 15,0 0-176-15,0 0 160 0,94 10-160 0,-94-10 0 16,0 0 0-16,0 0 128 0,86 2-128 0,-86-2 0 16,0 0 0-16,0 0 128 0,89 2-128 0,-89-2 0 15,0 0 0-15,0 0 128 0,89-7-128 0,-89 7 160 0,0 0-160 0,80-13 160 16,-80 13-160-16,0 0 0 0,97-29 0 0,-97 29 0 16,0 0 0-16,103-33 0 0,-103 33 0 0,0 0 0 15,89-28-240-15,-89 28 32 0,0 0 0 0,0 0 0 16,98-32 208-16,-98 32 0 0,0 0-160 0,0 0 160 15,81-19 0-15,-81 19 0 0,0 0 0 0,0 0 0 16,0 0 0-16,93-21 0 16,-93 21 0-16,0 0 0 15,0 0 256-15,76-15-48 0,-76 15 0 0,0 0 0 16,0 0-48-16,82-12-16 0,-82 12 0 0,0 0 0 0,0 0-144 0,88-14 0 16,-88 14 0-16,0 0 128 0,0 0-128 0,81-20 0 15,-81 20 0-15,0 0 0 0,0 0 0 0,0 0 0 16,84-33 0-16,-84 33 0 0,0 0 0 0,0 0 0 15,0 0 0-15,0 0 0 16,75-33 0-16,-75 33 0 0,0 0 0 0,0 0 0 0,0 0 0 0,0 0 240 16,85-29-64-16,-85 29-16 0,0 0-160 0,0 0 160 15,87-42-160-15,-87 42 160 0,0 0-160 0,74-44 0 16,-74 44 0-16,0 0 0 0,66-40 0 0,-66 40 0 16,0 0-144-16,54-43 144 0,-54 43 0 0,0 0 0 15,0 0-128-15,56-53 128 0,-56 53 0 0,0 0 0 16,0 0 0-16,36-50 0 0,-36 50 0 0,9-26 128 15,-4 12-128-15,-5 2 144 0,0-2-144 0,0 0 160 16,0 0-160-16,-5 2 160 0,2 0 0 0,-3-4 0 0,1 5 0 0,-2-3 0 16,-2 2 32-16,4 2 16 0,-5-2 0 0,1 3 0 15,-1-2-16-15,-1-1 0 0,2 5 0 0,-1-1 0 16,1-1-64-16,-3 2-128 0,0-2 176 0,-2 4-176 16,-2 0 192-16,-1-4-192 0,-1 6 192 0,-1-4-192 15,2-4 160-15,3 6-160 0,-4-7 128 0,4 1-128 16,2 1 128-16,2-8-128 0,-2 3 0 0,3 1 128 15,-3-4-128-15,-1 1 0 0,3 0 0 0,-4-3 128 16,2 3-128-16,-2 0 0 0,0-1 0 0,-2 1 0 16,-1 1-240-16,-1 4 80 0,1-2 16 0,0 0 0 15,-3 4 144-15,1-3 0 0,0-1 0 0,0 4 0 16,-2 0 0-16,-2-1 0 0,1-1 0 0,1-2 0 0,-4 3 0 16,-2-1 0-16,-1 0 0 0,0 3 0 0,0-5 0 0,0 4 0 15,2 0 0-15,-4-6 128 0,4 4-128 0,-4-2 176 16,6 0-176-16,-2 2 192 0,-2 1-192 0,0-3 0 15,0 6 0-15,-1-3 128 0,-1 4-128 0,-1 0 0 16,-4 4 0-16,-4 3 0 0,-1 1 0 0,-5 6 0 16,-5 2 0-16,-4 3 0 0,-2 0 0 0,0 4-144 15,-3 2 144-15,-2 1-208 16,-4 0-176-16,1 2-16 0,1-4-16 16,-5 1 0-16,2-3-288 0,-7-4-64 0,-2-1-16 0,5-5 0 15,6 2-1280-15,3-3-256 0,10-1-48 0,6-3-9600 0</inkml:trace>
  <inkml:trace contextRef="#ctx0" brushRef="#br0" timeOffset="38362.57">25274 14027 7359 0,'-11'9'656'0,"2"-4"-528"0,6-3-128 0,0-2 0 0,1 0 288 0,-2 2 32 0,-4 5 0 0,-6-4 0 0,-4 2-96 0,1-3-16 16,-1 0 0-16,3-2 0 0,1-2-208 0,-4 2 0 0,1-3 0 15,-1 1 0-15,1 0 0 0,-4 2 0 16,0-2 0-16,-3 2 0 0,3 4 240 0,-3-1 96 0,-1 3 32 0,-3 0 0 16,2 1 256-16,0 0 48 0,-2 4 16 0,2-2 0 15,-5 5-112-15,-1-1 0 0,1 0-16 0,-2-1 0 16,1 4-160-16,4-3-16 15,-1 3-16-15,3 0 0 0,0 5-16 0,-1-2 0 0,3 2 0 0,0-2 0 16,3 2-160-16,0 1-16 0,0-1-16 0,-2 0 0 16,2 7-160-16,2-3 0 0,0 1 0 0,-2 3 0 15,0-1 0-15,2 3 240 0,0 6-64 0,-2 0-16 16,4 1 352-16,-3-1 80 0,6-4 16 0,-1-2 0 16,1 2 48-16,2-2 16 0,-1-3 0 0,3 4 0 15,3-8-16-15,3 4 0 0,-1-2 0 0,5-3 0 16,0 3-288-16,0-2-64 0,4 1-16 0,-3 2 0 0,1 0-160 0,2 0-128 15,-1 1 144-15,2 0-144 0,1 0 0 16,-3 3 0-16,1-1 0 0,3 3 0 0,0-2 192 16,0-3 32-16,3 4 16 0,-3-8 0 0,3 2 272 0,1-1 64 15,1-1 16-15,4-3 0 0,-6-2-224 0,4-2-48 16,0 1-16-16,0-1 0 0,2 1-160 0,-2-4-16 16,3-2-128-16,-1 2 192 0,1 0-192 0,2 0 0 15,-1-4 128-15,-1 2-128 0,2-3 0 0,1 3 0 16,-1 0 0-16,0-1 0 0,0-3 0 0,0 3 0 15,4-1 0-15,0-1 0 0,1 2 0 0,-24-11 0 16,52 12 0-16,-52-12 0 0,56 14 0 0,-56-14 144 16,56 12-144-16,-56-12 128 0,55 10-128 0,-55-10 192 15,53 16-192-15,-31-7 192 0,3-1-192 0,-1-1 192 16,-1 2-192-16,1-4 192 0,1 4-192 0,-1-4 0 0,-24-5 0 0,51 9 0 16,-51-9 0-16,0 0 0 0,75 14 128 0,-75-14-128 15,0 0 0-15,80 5 0 0,-80-5 0 0,0 0 0 16,76 5 0-16,-76-5 0 0,0 0 0 0,77-10 0 15,-77 10 0-15,0 0 0 0,75-23 0 0,-75 23 0 16,0 0 0-16,75-24 0 0,-75 24-144 0,0 0 144 0,0 0 0 0,96-32 0 16,-96 32-128-16,0 0 128 15,78-20 0-15,-78 20 0 0,0 0 0 0,84-27 0 0,-84 27 0 0,0 0 0 16,82-26-128-16,-82 26 128 16,0 0 0-16,83-26-160 0,-83 26 160 0,0 0-128 0,84-33 0 0,-84 33 0 15,0 0 0-15,71-42 0 0,-71 42-48 0,0 0 0 16,0 0 0-16,82-62 0 0,-82 62 176 0,0 0-160 15,56-61 160-15,-56 61-160 0,0 0 160 0,58-72 0 16,-58 72 0-16,0 0 0 0,66-83 0 0,-66 83 0 16,0 0 0-16,64-86 0 0,-64 86 832 0,0 0 160 0,58-75 32 0,-58 75 0 15,0 0-832-15,49-69-192 0,-49 69 0 0,0 0 0 32,45-73-800-32,-45 73-208 0,0 0-32 0,28-70-16 0,-28 70 832 0,0 0 224 0,17-65 0 15,-13 41 0-15,-4 24 0 0,0 0 0 0,14-64 0 0,-14 64 0 16,10-49 0-16,-8 26 256 0,1-5-64 0,-1-1-16 15,0-1 832-15,-2-1 160 0,0-2 48 0,-4-2 0 16,1 3-1776 0,-6-2-336-16,0 2-80 0,1-1-16 0,-3 4 816 0,1-3 176 0,1 1 0 0,-5 5 0 15,2-2 192-15,0 0-16 16,-4-3 0-16,2 1 0 0,-2-1 112 0,4 1 32 0,-5-1 0 0,-1-1 0 0,1 5-96 0,-2-3-16 16,0 7 0-16,-2 2 0 15,2 6-208-15,-2-3 176 0,-6 4-176 0,3 4 160 16,0-2-32-16,-4 5 0 0,0-4 0 0,-2 6 0 15,-1-2-128-15,-2 0 128 0,-2 5-128 0,-2-1 128 0,1 1-128 0,1 0 0 16,-2 1 0-16,-3 1 128 0,0 0-128 0,-2 0 0 16,-1 0 0-16,-1-2 0 0,-1 2 0 0,-6 0 0 0,-1-4-128 15,-7 3 128-15,0 1-272 0,-8 0 16 16,-2 0 0-16,1-2 0 16,-2 2-416-16,0-2-80 0,6-3-16 0,-1-5 0 15,1-1-320-15,-6-5-80 0,-1-3-16 0,-8-5-11680 0</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3:53.290"/>
    </inkml:context>
    <inkml:brush xml:id="br0">
      <inkml:brushProperty name="width" value="0.05292" units="cm"/>
      <inkml:brushProperty name="height" value="0.05292" units="cm"/>
      <inkml:brushProperty name="color" value="#FF0000"/>
    </inkml:brush>
  </inkml:definitions>
  <inkml:trace contextRef="#ctx0" brushRef="#br0">27250 5963 6447 0,'-14'3'576'0,"5"4"-576"0,4-3 0 0,1-4 0 0,3 2 400 0,-3-1-16 0,-5 3-16 0,-1-1 0 0,-7 8-1072 0,-1-6-192 0,6 0-64 0,1 2 0 16,-1-2-32-16,5-3-16 0,2 0 0 15,0 1 0-15,0 1 1392 0,3-1 256 0,2-1 64 0,0 0 16 0,0 0 496 0,-2-1 112 16,-1 1 16-16,-1 2 0 15,2 1-432-15,-3 0-80 0,2-1 0 0,-8 2-16 0,3 3 16 0,-1-4 0 16,0 8 0-16,0-6 0 0,2 3 0 0,2-1 0 16,0 1 0-16,3-1 0 0,1 1-240 0,1-1-32 15,1 5-16-15,-1-4 0 0,4-1-544 0,-1 3 0 16,1-3 0-16,1 3 0 0,0-5 176 0,0 4-176 16,2-4 160-16,0 3-160 0,-7-10 400 0,0 0-16 15,0 0 0-15,0 0 0 0,0 0 0 0,61 45 0 16,-61-45 0-16,0 0 0 0,0 0 64 0,0 0 0 15,40 44 0-15,-40-44 0 0,0 0 16 0,0 0 16 16,28 50 0-16,-21-34 0 0,-5 0-96 0,3-1 0 0,-1-1-16 16,1 2 0-16,-5-16 16 0,14 37 0 0,-14-37 0 0,0 0 0 15,0 0 64-15,59 52 0 0,-59-52 16 0,0 0 0 16,75 23-336-16,-75-23-128 0,0 0 0 0,101 10 144 16,-101-10-144-16,0 0 0 0,96 0 0 0,-96 0 0 15,0 0 0-15,85-5 288 0,-85 5-32 0,0 0 0 16,0 0 224-16,94-2 32 0,-94 2 16 0,0 0 0 15,0 0-192-15,77 10-32 0,-77-10-16 0,0 0 0 16,0 0-160-16,77 6-128 0,-77-6 144 0,0 0-144 16,78-9 0-16,-78 9 0 0,0 0 0 0,100-19 0 15,-100 19 0-15,78-19-240 0,-78 19 48 0,78-26 16 16,-78 26-144-16,72-23-48 0,-72 23 0 0,71-31 0 0,-71 31 176 0,73-25 16 16,-73 25 16-16,68-21 0 0,-68 21 160 0,63-17 0 15,-63 17 0-15,0 0 0 0,87-18 0 0,-87 18 0 16,0 0 0-16,79-5 0 0,-79 5 0 0,0 0 128 15,73-2-128-15,-73 2 0 0,0 0 0 0,0 0 0 16,90 2 0-16,-90-2 128 0,0 0-128 0,0 0 0 16,77-2-176-16,-77 2 176 0,0 0-144 0,0 0 144 15,0 0-128-15,80 0 128 0,-80 0 0 0,0 0 0 16,0 0 0-16,0 0 0 0,82 6 0 0,-82-6 0 16,0 0 0-16,0 0 128 0,0 0 736 0,0 0 160 15,86 3 16-15,-86-3 16 0,0 0-848 0,0 0-208 0,0 0 0 16,0 0 0-1,75-10-640-15,-75 10-192 0,0 0-16 0,0 0-16 0,54-25 864 0,-54 25 0 0,0 0 0 0,0 0 0 16,40-28 0-16,-33 18 0 0,-6 3-160 0,3 0 160 16,-1-2-368-16,-1 1 32 15,-2-3 0-15,2 2 0 0,-2-1 192 0,0 1 144 0,3 1-192 0,3-3 192 16,-1-1 0-16,2-2 256 0,-7 14-32 0,24-26 0 16,-24 26-64-16,31-31-16 0,-31 31 0 0,37-35 0 15,-37 35-336-15,31-26-64 0,-31 26 0 0,27-27-16 31,-27 27-224-31,12-24-32 0,-9 15-16 0,-1-1 0 0,-2 10 544 0,-2-9-128 0,-1 6 128 0,-2-2 0 16,3 1 544-16,-9 1 160 0,4-1 48 0,-7 1 0 0,6-1-32 0,-3 1 0 16,1 1 0-16,-2-3 0 0,1 1-432 0,1-3-96 15,-4 4 0-15,2-4-16 0,1 0-176 0,-5 2 0 16,2-2 0-16,-3-2 0 16,1 4 0-16,-3-6 0 0,0 6-144 0,-2 0 144 0,0 0 128 0,-1-4 96 15,1 7 16-15,0-1 0 0,-5 1 272 0,1 0 64 16,1 2 16-16,-6 0 0 0,6 2-176 0,-2-2-32 15,1 2-16-15,-1-1 0 0,0 1-240 0,0 0-128 16,1-2 160-16,-4 0-160 0,1 0 0 0,-3 0 0 16,-1-2 0-16,1 2 0 0,-4 0-192 0,2 0 32 0,0-2 0 15,1 1 0-15,-1-1 160 0,2 0 0 0,1 0 0 0,-3 2 0 16,2 0 0-16,-2 0 0 0,0 0 0 0,-2 0 0 16,2 0 0-16,-4 2 0 0,0 0 0 0,1-2 0 15,-4 2 0-15,-2-4 0 0,0 0 0 0,-5-3 0 16,2 1 0-16,-4 1 0 0,0-4 0 0,-1-2 0 15,3 4 0-15,-2-4 0 0,-2 4 0 0,4 5 0 16,-2-2 0-16,-3 4 0 0,-2 0 0 0,-9 5 128 16,-1 3-128-16,-11 8-160 0,-5 4 160 0,-7 17-17088 15</inkml:trace>
  <inkml:trace contextRef="#ctx0" brushRef="#br0" timeOffset="20703.59">18218 16131 12895 0,'-9'0'1152'0,"2"-2"-928"0,0 2-224 0,4 2 0 0,-1 0 768 0,1-2 128 0,-11 0 0 0,-5 0 16 0,-4 0-624 0,2 2-128 0,-3-2-32 0,5 0 0 0,1-2-128 0,4 2-256 16,-3-4 64-16,1 1 16 16,0-2-544-16,2 0-112 0,2 1-32 0,-5 1 0 0,-2-4 640 0,-7 3 224 15,-1 2-144-15,-2 2 144 0,-1 0 848 0,-1 2 256 16,-2 5 48-16,1-3 16 0,-1 3 96 0,2-2 16 0,1 5 0 0,4-5 0 16,2 6-528-16,1-4-112 15,2 3 0-15,2-1-16 0,2 3-416 0,1-1-80 0,2 3 0 0,0 0-128 16,2-2 0-16,1 0 0 0,1 4 0 0,3-2-144 15,0-2-48-15,2 2 0 0,3 0 0 0,-3-2 0 32,1 0-288-32,4 2-64 0,-2 0-16 0,2-4 0 0,0 2 368 0,0-3 64 0,2 3 128 0,-2-1-208 15,4-1 208-15,-3-1 0 0,5 1 144 0,-5 3-144 16,3-5 560-16,1 3 16 0,-5-11 0 0,0 0 0 16,0 0-16-16,0 0 0 0,0 0 0 0,0 0 0 15,68 49-96-15,-68-49-16 0,0 0 0 0,0 0 0 16,0 0-320-16,85 17-128 0,-85-17 0 0,0 0 144 0,0 0-288 0,75 14-64 15,-75-14-16-15,0 0 0 0,0 0 224 16,82 24 0-16,-82-24 0 0,0 0-144 16,0 0 144-16,77 47 0 0,-77-47 128 0,0 0-128 0,0 0 0 0,80 53 0 15,-80-53 0-15,0 0 0 0,0 0 160 0,79 41-32 16,-79-41-128-16,0 0 192 0,0 0 160 0,78 28 32 16,-78-28 0-16,0 0 0 0,0 0-384 0,82 30 144 15,-82-30-144-15,0 0 0 0,73 19 0 0,-73-19 0 16,0 0 0-16,77 14 0 0,-77-14 0 0,0 0 0 15,94 7 0-15,-94-7 0 0,66 2 0 0,-66-2 0 16,75 3-128-16,-75-3 128 0,71 0 0 0,-71 0 0 0,67 0 0 0,-67 0 0 16,64-3 0-16,-64 3 208 0,63-4-16 0,-63 4 0 15,66-12 144-15,-66 12 32 0,66-7 0 0,-66 7 0 16,68-10-192-16,-68 10-48 16,68-6 0-16,-68 6 0 0,72-3-128 0,-72 3 0 0,75-4 0 0,-75 4 0 15,76-7 0-15,-76 7 0 16,77-7 0-16,-77 7 0 0,71-13 0 0,-71 13 0 0,70-11 0 0,-70 11 0 15,66-10 0-15,-66 10 0 0,67-4 0 0,-67 4 0 16,66 0 0-16,-66 0 0 0,64 2 0 0,-64-2 0 16,72 0 0-16,-72 0 0 0,73-2 0 0,-73 2 0 15,80-7 0-15,-80 7 0 0,73-7 0 0,-73 7 0 16,68-9 0-16,-68 9 0 0,66-6 0 0,-66 6 0 16,60-4 0-16,-60 4 0 0,61 2 0 0,-61-2 0 15,0 0 0-15,89 10 0 0,-89-10 0 0,64 7 0 0,-64-7 160 0,0 0 0 16,98 7 0-16,-98-7 0 0,69 2 48 0,-69-2 16 15,70 0 0-15,-70 0 0 0,64-5-48 0,-64 5-16 16,61-9 0-16,-61 9 0 0,60-14-160 0,-60 14 0 16,55-10 0-16,-55 10 128 0,53-16 192 0,-53 16 16 15,52-16 16-15,-52 16 0 0,58-19-112 0,-29 5-32 16,1 0 0-16,1 0 0 0,2 0-208 0,2-1 0 16,-4-1 0-16,1 4 0 0,-32 12 0 0,61-28 0 15,-61 28 0-15,52-21 0 0,-52 21-144 0,51-23 144 16,-51 23 0-16,47-19-144 0,-47 19 144 0,50-21 0 15,-25 9 0-15,1 0 0 0,-2 3 0 0,-24 9 0 16,47-17 0-16,-24 5 0 0,-4 5 0 0,-2-2 0 16,1-2 0-16,-2 3 0 0,-1-1 0 0,-1-3 0 0,-3 5 0 15,-3-2 0-15,1 0 0 0,-2 1 0 0,-5-1 0 0,1 0 128 16,-3-1-128-16,-3 1 0 0,1-1 0 0,-7 3 0 16,1-4 0-16,-5 4 0 0,-1-3 0 0,-1 5 0 15,-1-2 144-15,-3 0 16 0,-2 3 0 0,0 3 0 16,0-3 96-16,-1 2 32 0,-1-1 0 0,0-1 0 15,-3 3-96-15,2 1 0 0,-1-2-16 0,-3 0 0 16,4-1-176-16,0-1 0 0,-3-3 0 0,1 2 0 16,0 1 0-16,0-4-144 0,0 3 144 0,-2-4 0 15,0-2 0-15,-1 3 0 0,1-3 0 0,0 1 0 16,2 1 0-16,-4 0 0 0,4-1 176 0,-2 3-176 0,0-2 320 16,-2 2-32-16,3 4-16 0,-5-2 0 0,3 1-272 0,-6 4 160 15,2 2-160-15,0-2 128 16,3 0-128-16,-5 0 0 0,4 0 0 0,-2-2 0 0,1 0-320 0,3-1 64 15,-4-2 16-15,-1-4 0 0,-2 4 240 0,1-6-176 16,2 6 176-16,0-2-160 0,1-2 160 0,1 4 0 16,1 0 0-16,1 1 0 0,-1-1 208 0,0 3-16 15,1 1-16-15,-2 1 0 0,1 1-176 0,-1 3 192 16,1 3-192-16,-7 0 192 0,4 2-192 0,-3-1 0 16,-1 3 0-16,-3-4 0 0,0 0 0 0,0 3 0 15,-4-3-160-15,2 2 160 0,4-1-176 0,-2-1 176 16,2 0-192-16,-1 0 192 0,3 2 0 0,-3-2 0 0,1 2 0 0,0-4 0 15,-1 0 0-15,1-1 0 0,0-3 128 0,-2-1-128 16,-4 0 256-16,-1-1-64 0,1-3 0 0,-1 1 0 16,0-2-192-16,4-4 144 0,-2 7-144 0,1-1 128 15,2-1-128-15,0 4 0 0,-2-2 0 0,2 2 0 16,-4 2 0-16,3-2 0 0,1 4 0 0,-2-4 0 16,-4 0-272-16,-1 0-48 0,-1-2 0 0,1 2 0 31,-2 0-800-31,-2 0-160 0,2 2-48 0,-3 1 0 0,0 8-1008 15,-4 1-208-15</inkml:trace>
  <inkml:trace contextRef="#ctx0" brushRef="#br0" timeOffset="27148.92">17631 16805 8287 0,'-18'5'736'0,"6"-3"-592"0,5 2-144 0,4-3 0 0,3 3 704 0,-6-1 128 0,-4 3 0 0,-8 4 16 0,-1 1-240 0,0 2-48 0,5 0-16 0,2-3 0 0,5 2-736 0,0-3-160 0,2 1-32 0,3-1 0 16,0 3 384-16,2 1 0 0,2-3-144 0,0 4 144 16,0-4 816-16,-2 4 208 0,3 4 64 0,-1-1 0 15,0 2 256-15,3 2 64 0,-3 2 16 0,1 3 0 16,2 0-464-16,-1 2-80 0,1 0-32 0,0 1 0 16,2-2-512-16,0-1-96 15,4 3-32-15,-1-4 0 0,0 1-208 0,1-5 0 16,-11-21 0-16,28 40 0 0,-28-40 0 0,0 0 0 0,52 56 0 0,-52-56 0 15,0 0 512-15,66 47 96 0,-66-47 32 0,0 0 0 16,79 50 192-16,-79-50 64 0,0 0 0 0,89 49 0 16,-89-49-128-16,0 0-32 0,88 43 0 0,-88-43 0 0,0 0-288 15,89 28-48-15,-89-28-16 0,0 0 0 0,107 21-384 0,-107-21 128 16,0 0-128-16,111 12 0 0,-111-12 160 0,77 13-160 16,-77-13 192-16,85 13-192 0,-85-13 304 0,91 13-48 15,-91-13-16-15,89 14 0 0,-89-14 144 0,89 7 48 16,-89-7 0-16,87 7 0 0,-87-7-48 0,89-2-16 15,-89 2 0-15,87-5 0 0,-87 5-176 0,89-2-48 16,-89 2 0-16,88 3 0 0,-88-3-144 0,93 11 0 16,-93-11 0-16,82 14 128 15,-82-14-128-15,75 21 192 0,-75-21-192 0,73 24 192 0,-73-24-192 0,77 30 192 16,-77-30-192-16,83 26 192 16,-83-26-192-16,89 21 0 0,-89-21 0 0,105 14 128 0,-105-14-128 0,113 3 0 15,-113-3 0-15,104 0 0 0,-104 0 0 0,101 0 0 0,-101 0 0 0,96-5 0 16,-96 5-128-16,89-5 128 15,-89 5 0-15,100-4 0 0,-100 4 0 0,106 0 0 0,-106 0 0 0,108 4 0 16,-108-4-128-16,101 3 128 0,-101-3 0 0,92 0 0 16,-92 0-128-16,89-7 128 0,-89 7-160 15,89-10 160 1,-89 10-432-16,84-14 16 0,-84 14 0 0,87-19 0 16,-87 19-32-16,90-21-16 0,-90 21 0 0,82-26 0 0,-82 26 256 0,70-28 48 0,-70 28 16 0,70-37 0 15,-70 37-128-15,64-42-32 16,-64 42 0-16,63-52 0 15,-63 52-80-15,59-52-32 0,-59 52 0 0,52-56 0 0,-52 56 224 0,51-50 32 0,-51 50 16 0,37-49 0 0,-23 26 144 0,-1-3 0 32,-2 0 0-32,-1 0 0 0,-1-4 176 0,-5-1 16 0,3-2 0 0,-4-2 0 0,2 0 128 0,-1-2 16 15,-2-1 16-15,-1 2 0 0,-1-3-224 0,-1 3-128 16,1 3 128-16,-6 1-128 0,5-1 0 0,-8 0 0 16,4 7 0-16,-4-4 0 0,0 8 0 0,-1-3 0 15,-1 4 0-15,-1 2-128 0,2 0 128 0,-3 2 0 16,3-3 0-16,-1 3-128 15,3 0 128-15,-3-1 0 0,3 1 0 0,-5-1 0 0,5-1 0 0,-3 2 0 16,1-1 0-16,-1 1 0 0,-4 5 0 0,-1-2 128 16,-1 0-128-16,-3 3 0 0,1 1 544 0,-3-4 32 15,1 5 16-15,0-5 0 0,-5 4-144 0,-2-4-48 16,2 0 0-16,-4-3 0 0,0 3-272 0,1 0-128 0,-6-2 128 0,0 0-128 16,-3-1 0-16,-2-2 0 0,-1 1 0 0,-4-1 0 15,0 0 0-15,-2 0 0 0,-2 2 0 0,-3-3 0 31,-4 1 0-31,-5 4 0 0,-2 4 0 0,-6-1 0 0,-6 3 288 0,-11 1-32 0,-4-3 0 0,-4 2 0 16,-2 4-64-16,-4 0-32 0,3-2 0 0,-10 2 0 31,-4-9-480-31,6-4-80 0,11-3-32 0,16-12-11088 0,6-1-2240 0</inkml:trace>
  <inkml:trace contextRef="#ctx0" brushRef="#br0" timeOffset="28198.25">17679 7802 23951 0,'-3'0'2128'0,"-2"0"-1696"0,3 2-432 0,4-2 0 0,1 0-352 0,-3 2-160 0,-3-1-16 0,1 1-16 0,-3 2-2208 0,-2 3-432 0,-2 0-80 0,-1 0-32 15,-3 5 1104-15,1-2 208 0,0 1 64 0,0-1 0 0,3 1 2448 0,-3 4 496 0,0 1 112 0,0 3 16 16,-1 2 848-16,1 0 176 0,0 7 48 0,0-2 0 16,-4 0-544-16,6 4-96 0,-3 1-32 0,3-1 0 15,3 3-624-15,0 0-128 0,5-4-32 0,-1 4 0 16,3-3-544-16,3 0-224 0,1 3 176 0,3-5-176 16,1 3 0-16,3-3 0 0,-11-28 0 0,31 50 0 15,-31-50 0-15,37 54 0 0,-37-54 0 0,43 56 0 16,-43-56 0-16,53 56 0 0,-53-56-128 0,61 50 128 0,-61-50 0 0,71 42 0 15,-71-42 0-15,86 38 0 0,-86-38 240 16,90 28 96-16,-90-28 32 0,93 26 0 16,-93-26 240-16,95 21 48 0,-95-21 16 0,103 16 0 0,-103-16 32 0,113 9 16 15,-113-9 0-15,124 8 0 0,-124-8-80 0,138 11 0 16,-138-11-16-16,124 12 0 0,-124-12-400 0,123 9-80 16,-123-9-16-16,127 7 0 0,-127-7-128 0,140-2 0 15,-63-3 0-15,-3 1 0 0,-2 1 0 0,-72 3 0 16,131-11 0-16,-131 11 0 0,130-12 0 0,-67 0 0 15,7-2 128-15,1 2-128 0,9-7 128 0,-1-6-128 16,-3 1 128-16,-2-9-128 0,-1 0 0 0,-7-2-256 16,0 0 48-16,-8-1 0 15,-2 1-640-15,-6-2-128 0,-3-1-32 16,-9-4 0-16,-1-2 512 0,-4-4 112 0,-7-5 0 0,-5 6 16 0,-2-1 864 0,-8 1 160 0,-2 0 48 0,-8 5 0 16,-2 2-208-16,-5-6-48 0,-1 3 0 0,-5-1 0 15,-4-4-448-15,-4 1 128 0,-3-4-128 0,-8-3 0 16,-1 2 0-16,-4 3 0 0,-5 2 0 0,-4 5 0 15,2 4 0-15,-8 1 0 0,4 9-128 0,-9-1 128 16,-3 3-208-16,-4 1 16 0,-3 8 0 0,-5 3 0 16,-6 2 192-16,-10-2 240 0,1 7-48 0,-1 0-16 15,2 3 208-15,1 4 64 0,-1 7 0 0,-4 0 0 16,-5 2-96-16,-5 3-16 0,1 6 0 0,-1 8 0 16,1 7-336-16,-3 14-208 0,-2 7 16 0,-5 10 16 15,-9 17-1040 1,6 9-192-16,8 13-64 0,0 3 0 0,9 7-1152 0,2 9-256 0</inkml:trace>
  <inkml:trace contextRef="#ctx0" brushRef="#br0" timeOffset="30070.06">20056 10183 11967 0,'-15'-2'1072'0,"6"1"-864"0,2-1-208 0,5 0 0 0,2 2 1088 0,0-3 160 0,-8-2 32 0,-5-2 16 0,-2-4-1296 0,-3 2-256 0,4-3-48 0,-3 5-16 16,-2-3-816-16,0 3-160 0,-6 0-48 0,1-2 0 0,-2 7 1344 0,-4-1 0 16,4 1 192-16,-6 2 0 0,6 2 608 0,-5 3 112 15,7-1 32-15,-4 6 0 0,2-1-368 0,-2 6-80 16,0 5-16-16,3-1 0 0,-2 7-480 0,0 0 0 15,6-2 0-15,-3 8 0 32,3 1-512-32,0 0-128 0,2 4-48 0,0 1 0 0,0 4-112 0,1-1-32 0,3 1 0 0,-1-3 0 15,2-1 192-15,0-2 48 0,4-1 0 16,1-2 0-16,4-3 304 0,-1 1 64 0,3-5 16 0,3 2 0 0,9-2 208 0,-6 2 0 0,-3-28 192 0,23 47-192 16,-23-47 672-16,0 0 32 0,54 74 0 0,-54-74 0 15,0 0 80-15,70 59 32 0,-70-59 0 0,0 0 0 16,94 47-192-16,-94-47-48 0,0 0 0 0,116 24 0 15,-116-24-304-15,91 5-64 0,-91-5-16 0,99 6 0 16,-99-6-16-16,110 0-16 0,-110 0 0 0,113-4 0 16,-113 4 48-16,105 4 16 0,-105-4 0 0,101 7 0 0,-101-7 48 15,98 5 16-15,-98-5 0 0,109 12 0 16,-109-12-96-16,122 9-32 0,-122-9 0 0,135 10 0 0,-135-10-160 0,122 4 0 16,-122-4 144-16,120-2-144 0,-120 2 336 0,125-7 0 31,-57-2 0-31,7 4 0 0,5-4 96 0,-3 1 16 0,-6-5 0 0,-3 5 0 0,-68 8 48 0,128-18 16 15,-128 18 0-15,118-14 0 0,-118 14 112 0,126-8 16 16,-57 1 16-16,-69 7 0 0,136-4-272 0,-136 4-64 16,126-2-16-16,-126 2 0 0,120 2-304 0,-120-2 0 15,118 0 0-15,-118 0 0 0,122-2 0 0,-122 2 0 16,129-12-176-16,-129 12 176 0,121-10-416 0,-121 10 32 16,113-21 0-16,-57 7 0 0,-1-2 384 0,3 1-128 0,-1 1 128 15,3-4 0-15,4 4 0 0,1 0 0 16,4 4 0-16,-69 10-128 0,120-11 128 0,-120 11 0 0,110-5 0 0,-110 5-128 15,107 2 128-15,-107-2 0 0,106 3 0 0,-106-3-128 16,111 6 128-16,-111-6-128 0,117 8 128 0,-117-8-128 16,103 7 128-16,-103-7-160 15,94 2 160-15,-94-2-160 0,85-2 160 0,-85 2 0 0,79-5 0 0,-79 5 0 16,70-10 0-16,-70 10 0 0,71-14 0 0,-71 14 0 16,66-25 128-16,-66 25-128 0,61-26 128 0,-61 26-128 15,51-33 192-15,-34 17-16 0,-1 4-16 0,-4-3 0 16,-3 1-16-16,-2-5 0 0,-2-1 0 0,-9-2 0 0,3-1 16 15,-8-1 0-15,0 1 0 0,-3-5 0 16,-4-1-160-16,-1 1 128 16,-4-4-128-16,-2-2 128 0,-1 0-128 0,-2 1 0 0,0-3 0 0,-6-3 0 0,3-2-128 0,-3 1 128 15,3 0 0-15,-3 1 0 0,1 4 0 0,-4 1 0 16,-3 2 0-16,-2 1 0 0,0 3 128 0,-7 0 0 16,0 4 0-16,-11-4 0 0,-6 5 32 0,-8 1 0 15,-6 1 0-15,-1 3 0 0,1 3-432 0,-9 8-96 16,-11 5-16-16,-8 5 0 15,-7 4-736-15,-1 2-160 0,6 0-16 16,-3-1-16-16,3 3 672 0,0-2 128 0,1-4 16 0,-2-5 16 0,-1-5 272 0,9-4 48 16,0 0 16-16,0-1 0 15,-6 1-640-15,-9-3-128 0,-10-2-32 0,4 9 0 0,4 3 544 0,-8 4 96 0,-1 3 32 16,-9 5 0-16,-3-1 1264 0,4 7 256 16,7 3 48-16,-12 4 16 0,-5 3-288 0,1 0-64 0,6 3-16 0,-3 4 0 46,0 9-1440-46,-9-2-272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5:21.997"/>
    </inkml:context>
    <inkml:brush xml:id="br0">
      <inkml:brushProperty name="width" value="0.05292" units="cm"/>
      <inkml:brushProperty name="height" value="0.05292" units="cm"/>
      <inkml:brushProperty name="color" value="#FF0000"/>
    </inkml:brush>
  </inkml:definitions>
  <inkml:trace contextRef="#ctx0" brushRef="#br0">18478 16147 2751 0,'-4'-5'256'0,"2"-2"-256"0,2 7 0 0,0-2 0 0,0 2 352 0,0-4 32 0,2-1 0 0,-2-5 0 0,0-2-96 0,0 1-16 0,2-1 0 0,-2 3 0 0,2-1-272 0,-1 5 0 16,5-6 0-16,-6 6 0 0,1-2 192 0,-1-4 128 15,-1 6 16-15,-3-3 16 0,1 1 1072 0,-1 0 224 16,1 0 32-16,-1 3 16 0,-1-1 48 0,-2 1 16 15,2 3 0-15,-1-3 0 0,-2 4-944 0,-3 4-192 16,4-3-48-16,0 5 0 16,-1-3-832-16,-1 1-192 0,2 3-16 0,-3-4-16 15,-1 2-48-15,1-1-16 0,-3 3 0 0,-1-2 0 0,2 2 128 0,-3 2 32 16,-1-2 0-16,0 3 0 0,-1-1 384 0,-1 3 0 16,4-2 192-16,-3 4-64 0,-2 0 128 0,0-3 16 0,-1 4 16 15,-2 1 0-15,1 2 128 0,0-1 32 0,0 2 0 0,-2-1 0 16,3 1 0-16,-1 0 16 0,1 2 0 0,-2-4 0 15,1 1 48-15,2-3 0 0,0 3 0 0,1-1 0 16,2-1-320-16,-1 1-48 0,0-1-16 0,-1 1 0 16,2 1-128-16,3-4 0 0,2 1 0 0,-1-2 0 15,1 2 0-15,3-4 0 0,2-3 176 0,0 3-176 16,0-4 624-16,3-2 16 0,1 2 16 0,2-7 0 16,-2 10-16-16,2-10 0 0,0 0 0 0,0 0 0 15,0 0-192-15,0 0-32 0,0 0-16 0,0 0 0 16,0 0-16-16,0 0 0 0,37 56 0 0,-37-56 0 0,0 0 64 0,0 0 0 15,0 0 0-15,80 31 0 0,-80-31 0 0,0 0 0 16,0 0 0-16,80 25 0 0,-80-25-208 0,0 0-48 16,65 29 0-16,-65-29 0 0,0 0-192 0,0 0 128 15,76 35-128-15,-76-35 0 0,0 0 128 0,0 0-128 16,77 35 0-16,-77-35 0 0,0 0 176 0,0 0-176 16,82 30 192-16,-82-30-192 0,0 0 304 0,68 17-48 15,-68-17-16-15,0 0 0 0,80 18-16 0,-80-18 0 16,0 0 0-16,85 20 0 0,-85-20-64 0,0 0-16 15,84 25 0-15,-84-25 0 0,0 0-144 0,91 29 0 16,-91-29 144-16,0 0-144 0,83 30 128 0,-83-30-128 16,0 0 160-16,89 33-160 0,-89-33 160 0,65 11-160 0,-65-11 160 15,76 8-160-15,-76-8 192 0,82 2-64 0,-82-2-128 0,87-2 192 16,-87 2-32-16,91 0-16 0,-91 0 0 0,92-1 0 16,-92 1 16-16,88-2 0 0,-88 2 0 0,81 3 0 15,-81-3-160-15,82 2 128 0,-82-2-128 0,91 0 128 16,-91 0-128-16,91 0 0 0,-91 0 144 0,97 0-144 15,-97 0 0-15,103 2 0 0,-103-2 0 0,96 5 128 16,-96-5-128-16,87 5 0 0,-87-5 0 0,84 6 0 16,-84-6 0-16,85 10 0 0,-85-10 0 0,85 7 0 15,-85-7 0-15,86 3 0 0,-86-3 0 0,92 7-128 16,-92-7 128-16,98 2 0 0,-98-2 0 0,92 0 0 16,-92 0 0-16,91-7 0 0,-91 7 0 0,90-5 0 0,-90 5 0 15,94-11 0-15,-94 11 0 0,91-10 0 0,-91 10 0 16,94-5 0-16,-94 5 0 0,84-2 0 0,-84 2 0 0,76 2 0 15,-76-2 0-15,67 5 0 0,-67-5 0 0,0 0 0 16,83 12 0-16,-83-12 0 0,0 0 0 0,80 9 0 16,-80-9 0-16,0 0 128 0,84 5 704 0,-84-5 160 15,0 0 32-15,91-3 0 16,-91 3-1632 0,64-7-320-16,-64 7-64 0,66-12-16 0,-66 12 864 0,61-14 144 0,-61 14 0 0,74-13 128 15,-74 13-128-15,62-12 0 0,-62 12 0 0,58-15 0 0,-58 15 0 0,56-14 0 16,-56 14-176-16,52-18 176 0,-52 18-208 0,52-16 48 15,-52 16 16-15,51-13 0 0,-51 13 144 0,54-16 0 0,-54 16-144 0,54-16 144 16,-54 16 0-16,55-12 0 0,-55 12 0 0,0 0 0 16,81-16-192-16,-81 16 192 0,52-15-160 0,-52 15 160 15,0 0-128-15,64-20 128 0,-64 20 0 0,0 0-144 16,42-19 144-16,-42 19 0 0,0 0 0 0,0 0 0 16,0 0 0-16,39-26 176 0,-39 26-48 0,0 0 0 15,13-24 160-15,-13 24 32 0,0 0 0 0,23-30 0 16,-23 30-192-16,19-28-128 0,-19 28 144 0,19-26-144 15,-19 26 0-15,13-26 0 0,-13 26-128 0,8-26 128 16,-8 26-320-16,2-23 32 16,-4 9 16-16,1 6 0 0,-8-5 272 0,0 3 0 0,0 0 0 0,-3-3 0 15,0 5 128-15,-2-4 144 0,2 5 32 0,-4-6 0 0,2 5-80 0,2-5-16 16,0 5 0-16,-2-4 0 0,0-1-208 0,-2 3 0 16,2-2 0-16,0-2 0 0,-3 3 0 0,0-1 0 15,-4 3-176-15,-2-3 176 0,2 4-224 0,-5-3 80 16,0 2 16-16,-4 1 0 0,1 4 128 0,-3-3 0 15,-1 0 0-15,2 2 0 0,-6 2 0 0,4-4 0 16,-2 1 0-16,0 5 0 0,1-5 0 0,-1-1 0 16,0 2 128-16,0 0-128 0,2-4 144 0,-2 1-144 15,-2-5 192-15,1 5-192 0,3-5 128 0,-4 0-128 16,1 0 0-16,-1-2 0 0,0 1 0 0,-3 3 0 16,2 3 0-16,-6 1 0 0,3-2 0 0,-5 5 0 15,-3 4 0-15,1 0 0 0,-6 4 0 0,0 1 0 0,-2-1 0 0,-2-3-144 16,1 3 144-16,-1-4-208 0,4 0 80 0,4 0 128 15,4 2 608-15,-2-2 240 0,-5 3 48 0,1 2 16 32,2-1-1584-32,-3-1-320 0,-1-1-64 0,2-2-16 0,-4 2 864 0,0-2 208 0,2-2 0 0,2 2 0 15,2-2 0-15,-1 2 160 0,1-2-32 0,-1 1 0 16,2 1-128-16,-1-2 128 16,1 2-128-16,-3-5 128 0,-2 3-128 0,0-1 0 0,-2 1 0 0,2-2 0 15,0-1 0-15,2 0 0 0,3 3 0 0,-2 2 0 16,2 0-256-16,-3 2 32 0,5 0 0 0,-3 3 0 0,1-2-112 15,-4-1-32-15,3 0 0 0,-6 0 0 0,6-1 112 16,-3 1 32-16,1 3 0 0,2 0 0 0,2 1 224 0,0 2 0 16,-1 1-160-16,-2 5 160 0,3 0 0 0,-3-2 0 15,4 4 0-15,-7-2 0 0,3 1 0 0,1-2 0 16,3 2 0-16,0-1 0 0,0 2 0 0,3-4 0 16,1 4 0-16,-1 1 0 0,9-3 0 0,-5 0 0 15,2 0 0-15,-4 0 0 0,4 0 0 0,-1-4 0 16,-4 3 144-16,-4-6-144 0,-2 1-208 0,-2-6-112 15</inkml:trace>
  <inkml:trace contextRef="#ctx0" brushRef="#br0" timeOffset="5935.04">18687 17199 911 0</inkml:trace>
  <inkml:trace contextRef="#ctx0" brushRef="#br0" timeOffset="6925.37">18655 17108 6191 0,'0'0'544'0,"-22"0"-544"0,22 0 0 0,-14-1 0 0,14 1 0 0,0 0 0 0,-16-4 0 0,6 1 0 16,-3-3 0-16,-6 1 0 0,-3-7 0 0,6 3 0 15,-2-1 0-15,5 1 144 16,2-1-144-16,2 3 128 0,-1-4 208 0,1 4 48 0,4-1 0 0,-4 2 0 15,1 1-144-15,-1 0-48 0,2-2 0 0,2 3 0 16,-6 1 128-16,4-2 0 0,-3 0 16 0,1 1 16 16,0 4 432-16,-1-3 96 15,-2 3 16-15,-2 0 0 0,2 0 400 0,-6 1 80 0,1 1 16 0,-1 2 16 0,-1 1-160 0,0-2-32 16,0 2 0-16,-2-1 16 0,2-1-656 0,-6 3-144 16,1-3-32-16,-1 1 16 15,-2-1-1152-15,-3 8-224 0,2-4-64 16,2 1 16-16,0 1-192 0,0 1-32 0,0-1-16 0,5 3 16 0,1-1 1232 0,0 3 464 15,6-4-16-15,-4 1 16 0,4 6 448 0,2 0 96 16,-2 3 16-16,0 0 0 0,2 1-736 0,1 5-144 16,-1 1-16-16,5-3 0 0,-1 4-128 0,4-5 0 15,6-1-128-15,-2-22 128 0,9 42 0 0,-9-42 0 16,15 37-144-16,-15-37 144 0,0 0 0 0,40 52-160 16,-40-52 160-16,0 0-128 0,51 56 128 0,-51-56 0 15,45 36 0-15,-45-36 0 0,49 35 320 0,-49-35 112 0,56 28 16 16,-56-28 0-16,69 31 304 0,-69-31 64 0,75 21 16 0,-75-21 0 15,91 19-160-15,-91-19-32 0,105 21 0 0,-105-21 0 16,120 18-192-16,-57-8-32 0,3-3-16 0,-4-2 0 16,1 6 32-16,0-6 0 15,-2 5 0-15,-2-4 0 0,-59-6-112 0,124 5 0 0,-54-5-16 0,5 0 0 16,3 0-304-16,0-2 0 0,-1 0 128 0,-4 2-128 16,-1 0 0-16,-3-1 0 15,5-1 0-15,-5-2 0 0,3 3 0 0,4-1 0 0,3 2 0 0,-4 2 0 16,-4 1 0-16,-3 1 0 0,-3-1 128 0,1 2-128 15,-2 0 256-15,3 1 0 0,0-3 0 0,3 4 0 0,-2-2 32 0,-5-1 0 16,1 5 0-16,-1-1 0 0,-4-3 96 0,2 4 0 16,0-5 16-16,4-4 0 0,-1-2-272 0,4-2-128 15,2-1 128-15,-2 0-128 0,0 3 0 0,-9-1 0 16,-3-2 0-16,-56 5 0 0,110-9 0 0,-110 9 0 16,101-7 0-16,-101 7 0 0,103-9 0 0,-103 9 0 15,99-5 0-15,-99 5 0 0,99-2 0 0,-99 2 0 16,84 0 0-16,-84 0 0 0,77 2 0 0,-77-2 0 15,73-2 0-15,-73 2 128 0,66-10 0 0,-66 10 0 16,66-11 0-16,-66 11 0 0,68-17-128 0,-68 17 0 16,72-28 0-16,-72 28 128 15,74-31-128-15,-74 31 0 0,74-35 144 0,-74 35-144 0,61-42 0 0,-61 42 0 0,52-44 0 0,-52 44 0 16,38-33 0-16,-38 33 0 0,0 0-128 0,33-47 128 16,-33 47 0-16,0 0 176 0,13-40-16 0,-13 40 0 15,-6-26 48-15,6 26 16 0,-19-28 0 0,3 13 0 16,-1-1-224-16,-4 2 176 0,-1-2-176 0,-5 1 160 15,-2-1-160-15,-1 6 0 16,0-3 0-16,-3 1 0 0,6 2-128 0,-3-2 128 0,0-2 0 0,2 1 0 16,-5-1 0-16,2-3 0 0,0 0 0 0,-3-3 0 15,1 1-320-15,-2 0 0 0,1 0 0 0,-1 0 0 16,-2 1 128-16,-5-1 16 0,4 2 16 0,-6 1 0 16,-1 4 160-16,-5-2 0 0,-1 2 0 0,-3 5 0 15,0 2 0-15,-2-1 176 0,1 3-176 0,-8 1 192 0,4 2-64 0,-6 0 0 31,1 2 0-31,-4 1 0 0,-2 4-128 0,-3-5 128 16,0 0-128-16,3 0 128 0,2-1-128 0,2-1 160 16,3-1-160-16,2-1 160 0,0-3-160 0,3-6 0 15,-4 6 0-15,-3-7 0 0,-1 3-256 0,-2-3 32 16,0 5 0-16,2-2 0 0,-2 4 224 0,3 0 160 16,-4 3-32-16,-3-1 0 0,1 6 176 0,-6-3 16 15,-3 0 16-15,0 0 0 0,-2 2-96 0,0-1-32 16,2 3 0-16,1-1 0 0,-8 6-352 0,-5-4-80 15,-6-1-16-15,-1 5 0 16,-2-4-272-16,-4 0-48 0,-4 4-16 0,-8-2 0 16,-5-4-400-16,-4 2-96 0,-9 4-16 0,-7-4-8864 0,-4 6-1776 15</inkml:trace>
</inkml:ink>
</file>

<file path=ppt/ink/ink12.xml><?xml version="1.0" encoding="utf-8"?>
<inkml:ink xmlns:inkml="http://www.w3.org/2003/InkML">
  <inkml:definitions>
    <inkml:context xml:id="ctx0">
      <inkml:inkSource xml:id="inkSrc0">
        <inkml:traceFormat>
          <inkml:channel name="X" type="integer" max="4320" units="cm"/>
          <inkml:channel name="Y" type="integer" max="1600" units="cm"/>
          <inkml:channel name="T" type="integer" max="2.14748E9" units="dev"/>
        </inkml:traceFormat>
        <inkml:channelProperties>
          <inkml:channelProperty channel="X" name="resolution" value="142.57426" units="1/cm"/>
          <inkml:channelProperty channel="Y" name="resolution" value="79.20792" units="1/cm"/>
          <inkml:channelProperty channel="T" name="resolution" value="1" units="1/dev"/>
        </inkml:channelProperties>
      </inkml:inkSource>
      <inkml:timestamp xml:id="ts0" timeString="2024-02-05T21:16:35.828"/>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4-02-05T21:17:04.418"/>
    </inkml:context>
  </inkml:definitions>
  <inkml:trace contextRef="#ctx0" brushRef="#br0">14542 17663 0</inkml:trace>
  <inkml:trace contextRef="#ctx1" brushRef="#br0">3003 2356 9215 0,'-8'9'816'0,"2"-4"-656"0,3 2-160 0,3-5 0 0,0-1-448 0,-3 4-112 0,-4 6-16 0,-6 3-16 0,-4 7-288 0,-2 5-48 0,-2-2-16 0,-4 4 0 0,1-2 752 0,-4-3 192 0,0-2 0 0,-5 3 0 15,2-3 0-15,-4 2 0 0,0-4 0 16,0 0 0-16,2 0 1792 0,0 2 272 0,3 0 48 16,1-2 48-16,3 4-1088 0,0 1-224 0,1-1-32 0,-1-1-16 15,2-2-800-15,3 1-176 0,0-1-16 0,0 1-16 31,2 2-352-31,1-2-64 0,-1-2-16 0,0 2 0 0,0-2 432 0,0 2 80 0,1 0 128 0,-3-2-208 16,2 2 848-16,0 0 192 0,-4 3 16 0,2-1 16 16,0 1 400-16,-1-1 80 0,1 5 0 0,0-2 16 15,0 7-288-15,2 0-64 0,-4-2-16 0,4 4 0 16,3 2-352-16,-1-1-80 0,-2-1-16 0,1 0 0 0,3 0-192 16,1-2-32-16,5 0-16 0,-3 0 0 0,5-5 176 0,0 3 32 31,2-1 16-31,3-2 0 0,2 2 80 0,2-4 16 0,3 3 0 0,4-3 0 0,1-3-240 0,-10-23-32 15,28 52-16-15,-28-52 0 0,40 53-192 0,-40-53-144 16,45 54 192-16,-45-54-192 0,53 52 256 0,-53-52-64 16,57 56-16-16,-57-56 0 0,61 62-48 0,-61-62 0 15,63 59 0-15,-63-59 0 0,68 53-128 0,-68-53 0 16,75 47 0-16,-75-47 0 16,82 38 0-16,-82-38 0 0,87 37 0 0,-87-37 0 0,101 27 0 0,-101-27-144 15,120 27 144-15,-120-27 0 0,132 17-176 0,-132-17 176 16,126 14-160-16,-126-14 160 0,125 9 0 0,-125-9 0 0,140 14 0 15,-62-9 0-15,6 4 0 0,1-3 0 0,-1 3 0 0,-84-9 0 16,160 25 144-16,-160-25-16 0,157 26-128 0,-72-11 192 16,4-1-64-16,0 0-128 15,5 2 176-15,-5 0-176 0,-3 1 176 0,-1-1-176 0,6-2 160 0,3-4-160 16,7 1 192-16,0-3-48 0,-4 3-16 0,-6-4 0 16,-4 5 96-16,2-5 16 0,5 3 0 0,5-1 0 15,8-4 112-15,-6 4 32 0,-4-4 0 0,-3-1 0 16,4 3-160-16,5-7-32 0,10 0 0 0,-1-6 0 15,-1 5-192-15,-3-3 144 0,0 1-144 0,7-4 128 16,9-2-128-16,0 2 0 16,-1-2 0-16,-8 4 0 0,-1-2 0 0,11-3 0 0,8-4 0 0,-6 5 0 0,-7 0 0 0,-3 2 0 15,0-1 0-15,3-3 0 0,5 6 0 16,-4-4 0-16,-10 6 0 0,-5-2 0 0,1 1 0 16,8-3 0-16,10 4 0 0,-10 1 0 0,-3 0 0 0,1 2 0 15,-3 0 0-15,6-2 0 0,5-1 0 0,-5 3 0 16,-8 2 0-16,1-1 0 15,-7-1 0-15,10-1 0 0,6 1 0 0,-4-2 0 0,-8 0 0 0,-2-3-144 16,-1 0 144-16,5-7 0 0,7 3 0 0,-5-5 0 16,2-4 0-16,-13 3 0 0,0 1 0 0,6-4 0 31,1 4 0-31,2-1 0 0,-1-1 0 0,-8 2 0 0,-5 0 0 0,0 0 0 0,-2 6 0 0,4-1 0 16,5 4 0-16,-8-1 0 0,-8-2-128 0,-5 3 128 15,-1-1 0-15,-3 1 0 0,3 2-256 0,1 1 48 0,4-2 16 0,-3-4 0 16,-6 1 0-16,-1-7 16 0,-1 2 0 0,0-4 0 15,4-2 32-15,3 3 0 0,7-3 0 0,2-1 0 16,3-2-64-16,-10-3-16 0,-4-2 0 0,1 1 0 31,3-1-16-31,0-2 0 0,7 6 0 0,-4-3 0 0,2 1-112 0,-7 1-32 0,-7 4 0 0,-3 0 0 16,-2 0 64-16,-2 0 16 16,-1 1 0-16,-4-1 0 15,1 4 304-15,-4-3 0 0,-58 18-128 0,103-31 128 16,-103 31 0-16,78-33 0 0,-78 33 0 0,65-39 0 15,-65 39 0-15,57-41 0 0,-57 41 0 0,56-48 0 16,-56 48 0-16,52-47-160 0,-29 21 160 0,-2 0-128 16,0 0-256-16,-4-2-64 15,-1 0 0-15,-1-1 0 0,-6-4 64 0,2 3 0 0,-8-1 0 0,-1-2 0 0,-2 1 208 0,-4-1 176 16,1 0-208-16,-8 0 80 0,-1 3 128 0,-2-1 176 16,-8 3-48-16,-6 0 0 0,-5 0 368 0,-7 2 64 15,-6 5 16-15,-9 0 0 0,-3 4-224 0,-12 1-32 16,-5 4-16-16,-5-2 0 0,-3-1 256 0,-1-3 48 15,6 2 16-15,-4-1 0 0,1 1-432 0,0-6-192 16,-5 1 160-16,-10 0-160 16,-3-5-496-16,0 0-192 0,1 5-32 0,-3 0-16 15,0 0 272-15,-9 0 48 0,-7 2 16 0,4 2 0 0,3 1 592 0,-6-2 112 0,2 1 16 16,-11 0 16-16,-1 4 192 0,1-2 48 0,5 1 0 16,-1-4 0-16,-1 3-288 0,-5 3-48 0,-10-2-16 0,4-2 0 15,9 2-64-15,-8 4-16 0,0-4 0 0,-8 0 0 16,-3 0-144-16,6-2 0 0,2 2 0 0,-4-3 0 15,-4-2 0-15,2-2 0 0,5 0 0 0,-3 0 128 16,4 2-128-16,0-4 0 0,2-3 0 0,-1 3 0 16,3-1-128-16,-5-4 128 0,-8 4-160 0,6 1 160 15,6-3 0-15,-4 3 0 0,3 4-128 0,-4-2 128 16,-1 5 0-16,0-1 0 0,6 1 0 0,-8 4 160 16,-8 0 176-16,7 5 48 0,2-2 0 0,-1 4 0 15,3 2-176-15,-10 1-16 0,11 0-16 0,-8 2 0 0,6 0-176 16,-12 0 0-16,-1 4 0 0,1 1 128 0,10-3-128 0,-3 1 0 15,-5 4 0-15,4-3 0 0,6-1 0 0,6-1-192 16,6-4 32-16,-6 2 16 0,-4 0-16 0,5-2 0 16,6 1 0-16,-1-5 0 0,2 1-160 0,-1 0-48 15,1 3 0-15,0 0 0 0,8-1 368 0,-6 1 0 16,-9 2 0-16,7 2 0 0,8 1 192 0,-1 1 64 16,4 1 16-16,-4 7 0 0,-5 0 16 0,3 2 0 15,13 4 0-15,1 6 0 0,-1 1-288 0,-2 1 0 16,-3 7 0-16,-3 3 0 0,3 4-208 0,6 0-160 15,9 8-16-15,1-3-16 16,-1-3-384-16,-5 1-80 0,3-5-16 0,7 1 0 0,8-1 464 0,-1 4 96 16,4 0 0-16,-4 3 16 15,-3-1-768-15,-2-4-144 0</inkml:trace>
  <inkml:trace contextRef="#ctx1" brushRef="#br0" timeOffset="9996.07">24035 11166 16575 0,'0'0'1472'0,"0"0"-1168"0,0 0-304 0,0 0 0 0,0 0-224 0,0 0-96 0,0 0-32 0,0 0 0 0,68-4-800 0,-68 4-144 0,0 0-48 0,0 0 0 15,0 0 752 1,55-23 144-16,-55 23 16 0,0 0 16 0,0 0 688 0,0 0 144 0,0 0 32 0,39-38 0 0,-39 38 64 0,0 0 32 16,0 0 0-16,0 0 0 0,0 0 480 0,0 0 80 15,49-31 32-15,-49 31 0 0,0 0-240 0,0 0-64 16,0 0 0-16,74-25 0 0,-74 25-432 0,0 0-80 15,0 0-32-15,74-17 0 0,-74 17-96 0,0 0-32 16,0 0 0-16,89-4 0 0,-89 4 224 0,0 0 32 16,76 7 16-16,-76-7 0 0,0 0 48 0,86 11 16 15,-86-11 0-15,0 0 0 0,90 23-176 0,-90-23-16 0,63 17-16 16,-63-17 0-16,0 0-288 0,80 23 0 0,-80-23 0 0,0 0 0 16,82 20 224-16,-82-20-16 0,0 0 0 0,85 20 0 15,-85-20 272-15,0 0 48 0,84 17 16 0,-84-17 0 16,68 14-288-16,-68-14-48 0,73 10-16 0,-73-10 0 31,79 18-560-31,-79-18-112 0,87 21-32 0,-87-21 0 16,80 21-256-16,-80-21-48 0,77 14-16 0,-77-14 0 0,73 15-272 15,-73-15-64-15,0 0-16 0,87 9-8384 0</inkml:trace>
  <inkml:trace contextRef="#ctx1" brushRef="#br0" timeOffset="10606.93">24855 11712 4607 0,'0'0'400'0,"0"0"-400"0,0 0 0 0,0 0 0 0,0 0 1360 0,0 0 192 0,0 0 48 0,0 0 0 0,0 0-352 0,77 7-64 0,-77-7-16 0,0 0 0 0,0 0-576 0,77-1-112 16,-77 1-32-16,0 0 0 0,0 0 432 0,80-11 80 16,-80 11 0-16,0 0 16 0,70-12-144 0,-70 12-48 15,0 0 0-15,69-2 0 0,-69 2-288 0,0 0-64 16,79 12-16-16,-79-12 0 0,0 0-48 0,76 16-16 16,-76-16 0-16,0 0 0 0,77 16-208 0,-77-16-144 15,0 0 192-15,75 17-192 0,-75-17 0 0,0 0-192 0,77 11 0 16,-77-11 0-1,0 0-192-15,75 10-16 0,-75-10-16 0,0 0 0 16,66 2-16-16,-66-2 0 0,0 0 0 0,64-4 0 16,-64 4-800-16,0 0-176 0,0 0-16 0,82-15-6864 0</inkml:trace>
  <inkml:trace contextRef="#ctx1" brushRef="#br0" timeOffset="11234.42">24559 12308 16575 0,'-12'9'1472'0,"5"0"-1168"0,4-4-304 0,1-3 0 0,2-2 704 0,0 0 64 0,0 0 32 0,0 0 0 0,0 0-1104 0,0 0-208 0,0 0-64 0,0 0 0 15,0 0-832-15,0 0-160 0,0 0-32 0,0 0-16 0,0 0 1056 0,0 0 224 0,0 0 32 0,0 0 16 16,0 0 288-16,66 6 0 0,-66-6 0 0,0 0 0 16,0 0 512-16,0 0 128 0,0 0 0 0,68 0 16 15,-68 0 816-15,0 0 144 0,0 0 48 0,82-5 0 16,-82 5-320-16,0 0-48 0,85-3-16 0,-85 3 0 15,0 0-560-15,96-2-112 0,-96 2-32 0,73-2 0 0,-73 2-400 16,77 0-176-16,-77 0 128 0,78 4-128 0,-78-4 0 0,77 3 0 16,-77-3 0-16,78 11 0 0,-78-11-128 15,82 12 128-15,-82-12 0 0,81 10 0 16,-81-10 0-16,74 11 0 0,-74-11 160 0,68 8-160 0,-68-8 256 0,65 9-48 16,-65-9-16-16,0 0 0 0,84 9 64 0,-84-9 16 15,0 0 0-15,69 5 0 0,-69-5-272 0,0 0 160 16,72 11-160-16,-72-11 128 0,0 0-128 0,0 0 0 15,76 5 0-15,-76-5-176 16,0 0-720-16,0 0-160 0,0 0-32 0,72 0-10080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7:35.579"/>
    </inkml:context>
    <inkml:brush xml:id="br0">
      <inkml:brushProperty name="width" value="0.05292" units="cm"/>
      <inkml:brushProperty name="height" value="0.05292" units="cm"/>
      <inkml:brushProperty name="color" value="#FF0000"/>
    </inkml:brush>
  </inkml:definitions>
  <inkml:trace contextRef="#ctx0" brushRef="#br0">18704 14487 7359 0,'-10'0'656'0,"3"-2"-528"0,0 2-128 0,7 0 0 0,-6-5 528 0,6 5 80 0,0 0 16 0,0 0 0 0,-3-12-624 0,-4 3-368 0,2 0 48 0,-2-1 16 15,-2 3-432-15,-1-3-96 0,-1 3 0 0,-3-2-16 16,0 4-64-16,-1-2-16 0,-3 0 0 0,-4 2 0 0,2 1 928 0,-2 1 304 16,-1 3 0-16,0-2 0 0,3 4 640 0,-5-1 128 15,4 3 16-15,4-2 16 0,-1-2 64 0,3 3 16 16,-3 2 0-16,3-1 0 0,2 1-608 0,3-2-112 15,-1 6-16-15,3 0-16 0,-3 1-432 0,4-1-176 16,0 7 16-16,2-2 0 0,0-2 352 0,3 2 64 0,-3 3 0 16,5-17 16-16,-2 33 64 0,2-33 16 0,2 35 0 0,-2-35 0 15,5 33-80-15,-5-33-16 0,2 37 0 0,-2-37 0 16,3 38 416-16,-3-38 80 0,2 47 16 0,-2-47 0 16,4 47 16-16,-4-47 16 0,3 54 0 0,-3-54 0 15,5 58-160-15,-5-58-48 0,6 61 0 0,-5-32 0 16,3 3-208-16,-2 1-32 0,-1 0-16 0,-1 5 0 15,0-1-336-15,-3 3 128 0,1 3-128 0,-1-3 0 16,-3 2 128-16,1-2-128 0,0 2 128 0,0 3-128 16,-1-1 464-16,-1-2 32 0,2 5 0 0,2-2 0 15,-1 4 144-15,-1-4 16 0,2 5 16 0,-1-6 0 0,1 3-160 16,1-2-16-16,-3 1-16 0,3-3 0 0,0-1-128 16,2-4-32-16,0 1 0 0,-2-1 0 0,1 2-144 15,1-2-48-15,-2 1 0 0,-2 2 0 0,4-2-128 0,-3 1 0 16,-6 0 0-16,2-2 0 0,0 4-128 0,-3-2-16 15,-1 4 0-15,1-1 0 0,-4-1 144 0,2 0-208 16,0-4 80-16,1-3 128 0,2-2 0 0,1-3 208 16,2-4 0-16,3-4 0 0,-2 1 96 0,1 1 16 15,4-24 0-15,-7 46 0 0,7-46-576 0,-5 41-128 16,0-16 0-16,5-25-16 16,-5 40-304-16,5-40-48 0,-4 36-16 15,4-36 0-15,0 30 416 0,0-30 80 0,0 0 16 0,0 0 0 0,16 45 64 0,-16-45 0 0,0 0 16 0,0 0 0 16,0 0 176-16,0 0-208 0,49 46 80 15,-49-46 128-15,0 0 0 0,0 0 0 0,0 0 0 0,81 15 0 16,-81-15 0-16,0 0 0 0,81-8 160 0,-81 8-160 31,66-16-288-31,-66 16-160 0,82-28-48 0,-82 28 0 16,97-33-464-16,-97 33-80 0,108-33-32 0,-108 33 0 16,103-28 256-16,-103 28 48 0,98-23 16 0,-98 23 0 0,94-17 560 0,-94 17 192 0,101-16-144 0,-101 16 144 15,117-19 0-15,-55 10 0 0,6 1 0 0,0-1 0 16,-3-1 0-16,1 1 128 0,2-2-128 0,2 4 0 15,-6 0 0-15,8 4 0 0,3-1 0 0,1 1 0 16,6 1 0-16,-3 0 0 0,-5 2 0 0,1-1 0 0,6-3 0 0,-5 3 176 16,6 1-176-16,5-2 192 0,2 0 320 15,2 0 64-15,1-1 0 0,-5-1 16 0,-5-3-64 0,5 4-16 16,0 1 0-16,6-1 0 0,3 1 16 0,-2-2 0 16,-5 1 0-16,-1 1 0 0,0 0 64 0,2 1 16 15,4 1 0-15,2 0 0 16,7 0-400-16,-5-4-80 0,-8 2 0 0,4-4-128 0,4 0 0 0,5 3 0 15,6-1 0-15,-2 1 0 0,-8-6 0 0,-1 4-144 16,-1 0 144-16,4 1-192 0,-1 8 64 0,1-1 0 16,2 2 0-16,-2 1 0 0,-7 1 128 0,0 1 0 15,2 4 128-15,1-1-128 0,6 3 608 0,-5-4 48 16,-3-1 16-16,3-5 0 0,3 1-160 0,0-4-48 16,9-1 0-16,1-1 0 0,1-4-336 0,-4 1-128 0,-2-3 0 0,2-3 144 15,4 6-144-15,-1-1 0 0,-1-4 0 0,0 6 0 16,-7-4 208-16,-2 0-32 15,3 3-16-15,1 3 0 0,5 1 96 0,-4-4 32 0,-3-1 0 0,1-4 0 16,-1 4-112-16,4-4-32 0,4 4 0 0,2 0 0 16,-5-6-144-16,-3 4 0 0,-2 0 144 0,3 0-144 15,4 6 0-15,-6-3 0 16,3 1 0-16,-10-4 0 0,-6 3 0 0,0 4 0 0,3 0 0 0,1 4 0 16,3-3 0-16,-6-1 0 0,-4 0 0 0,-3-1 0 15,-1 1 0-15,-3 1 0 0,7 3 0 0,-3-1 0 16,6-1 0-16,-8-2 0 0,-1 0 0 0,-5 0 128 15,-2 2-128-15,0 0 0 0,0 1 0 0,1 2 0 0,3 2 0 0,-4-3 0 16,-4-1 0-16,-5 3 0 16,-1-3 0-16,-4 0 0 0,-4 1 0 0,4 1 0 0,4 2 0 0,-4-2 0 15,1 1 0-15,3-1 0 0,-4-3 0 0,-4-1 0 16,1-1 128-16,-6-1-128 16,-1 1 176-16,-1-2-48 0,-1 2 0 0,-49 0 0 15,94 0-128-15,-94 0 0 0,89 5 0 0,-89-5 0 0,91 5 0 0,-91-5 0 16,85 2-192-16,-85-2 192 0,75 4-208 0,-75-4 80 15,71 0 128-15,-71 0-208 0,67-4 208 0,-67 4 0 16,64-3-160-16,-64 3 160 0,61-13-368 0,-61 13 0 0,58-7 0 16,-58 7 0-16,52-12 112 0,-52 12 32 0,0 0 0 0,75-10 0 15,-75 10 224-15,0 0 0 0,73-12 0 0,-73 12 0 16,0 0 0-16,71-11 192 0,-71 11-48 0,0 0 0 16,77-10-144-16,-77 10 160 0,54-4-160 0,-54 4 160 15,54-9-160-15,-54 9 0 16,58-7 0-16,-58 7 0 0,50-13 0 0,-50 13 0 0,51-11 0 0,-51 11 0 15,49-10-336-15,-49 10 48 0,54-2 16 0,-54 2 0 16,57 0 272-16,-57 0 0 0,65 3 0 0,-65-3 0 16,66 2 0-16,-66-2 0 0,56 0 0 0,-56 0 144 15,0 0-144-15,60 0 0 0,-60 0 0 0,0 0 0 16,0 0 0-16,0 0 0 0,0 0 0 0,51 11 0 0,-51-11 0 0,0 0 288 16,0 0-48-16,0 0-16 0,0 0 304 0,0 0 64 15,0 0 16-15,0 0 0 16,0 0-240-16,0 0-48 0,21-40-16 0,-21 40 0 15,0 0-160-15,3-56-16 0,-3 56-128 0,-1-58 192 0,-1 23-192 0,0-3 176 16,-3 0-176-16,0-2 160 0,1-5-32 0,-1 1 0 16,0-1 0-16,1 1 0 0,3 2-128 0,-1 2 160 15,4-5-160-15,-1 0 160 16,3 3-32-16,1-7 0 0,-3 2 0 0,1-5 0 0,1 5 192 0,-1-4 48 16,2 1 0-16,-3 3 0 0,0-2-160 0,0 0-16 15,1 0-16-15,-1-3 0 0,0 3-176 0,-1 1 0 16,-1-3 0-16,-1 4 0 0,-1-3 0 0,0 4 0 0,-1-1 0 15,-1 6 0-15,2 2 0 0,-5 4 0 0,2 1 0 16,0 7 0-16,5 27-128 0,-17-52 128 16,17 52 0-16,-21-40 0 0,21 40 0 0,-32-33 0 0,32 33 0 0,-29-28 0 15,11 14 0 1,-1 0 0-16,0 6 0 0,-2-3 0 0,2 6 128 0,-4 0 0 16,-1-2 0-16,1 3 0 0,-5 1 32 0,2-1 0 0,0 1 0 0,-2-1 0 15,-2 4-160-15,1-1 0 0,-6 1-192 0,-2 0 192 16,-1 0-288-16,-4 1 64 0,-1 3 16 0,-6-1 0 15,-3 2 208-15,-2-3-192 0,-6 0 192 0,-2 0-192 0,-1-2 192 16,2 0 0-16,-2 0 0 0,0-2 0 0,-1 0 192 0,-1 2-192 16,-2 0 192-16,-3-5-192 0,2 0 192 0,-7-4-192 15,0 0 192-15,-2-1-192 0,1 1 0 16,-3-1 0-16,3 5 0 0,-5-4 0 0,-2 4-144 0,-4-4-48 16,0 0 0-16,3 0 0 0,4-3-112 0,1-2-16 15,-1 6-16-15,-2-6 0 16,4 0 0-16,-6 2 0 0,-5-6 0 0,2 1 0 0,5 1 0 0,-5-1 0 15,3-1 0-15,-3 1 0 0,2-1 192 0,-4 4 144 16,-5 1-192-16,0-1 192 0,2 3 0 0,1-3 0 16,2 0 128-16,-3-1-128 0,1 4 176 0,-8 1-176 15,1 4 192-15,-1 3-192 0,5-2 336 0,-6 3-32 16,5 0-16-16,-8 4 0 0,-5-2-32 0,3 5 0 16,2 2 0-16,4-5 0 0,1 0 80 0,3-2 16 0,-1-2 0 0,-2-2 0 15,4 4-352-15,0-5 128 0,0 0-128 0,0 2 0 16,1-3 0-16,-1 1 0 0,-5-2 0 0,1 7-128 15,3-2 128-15,-3 2 0 0,0 0 0 0,-3 0 128 16,2 0 64-16,-4 2 32 0,-3 5 0 0,3-2 0 16,-1 1-16-16,2-5 0 0,3 3 0 0,-4 3 0 15,-6 0-80-15,4 1-128 16,0-1 176-16,3-1-176 0,-1-3 0 0,3 1 0 16,3-4 0-16,-6 1 0 0,0 3 0 0,2-2-224 0,4-1 64 0,1-1 16 31,-2 0 144-31,-3 4-208 0,-5 6 80 0,0-1 128 0,3 3-256 0,0-5 80 0,2 4 16 0,0-6 0 0,-2 0 160 0,4 2 0 15,3-4 0-15,5-4 0 0,8-3 0 0,-1-6-192 16,5 1 64-16,-2-5 0 31,-7-2-832-31,5 1-144 16,6-1-48-16,-1 0 0 0,1-1-368 0,2-2-80 0,4 1 0 0,-4 3-16 16,0 1 816-16,-7 0 160 0,0 5 48 0,4-1 0 0,4 1 448 0,1-3 144 15,0 7 0-15,2-4 0 0,-3 0-304 0,-2 6 48 16,-1-1 16-16,-3 1 0 0,1-3 240 0,-1 5 0 15,-5 1-160-15,1 0 160 0,-1 3-272 0,-8-3 16 16,-2 4 0-16,-1-4 0 0,0 0 480 0,-3 1 96 16,3 1 32-16,-5 3 0 0,1-1 752 0,-1 6 160 0,0 3 16 0,4 4 16 15,4 7-272-15,6-1-64 0,4 1-16 0,-1 8 0 16,-3-1-400-16,0 2-80 0,-2 4-16 0,0-6-10784 16,7-7-2160-1</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40:55.157"/>
    </inkml:context>
    <inkml:brush xml:id="br0">
      <inkml:brushProperty name="width" value="0.05292" units="cm"/>
      <inkml:brushProperty name="height" value="0.05292" units="cm"/>
      <inkml:brushProperty name="color" value="#FF0000"/>
    </inkml:brush>
  </inkml:definitions>
  <inkml:trace contextRef="#ctx0" brushRef="#br0">25986 3302 1839 0,'0'3'160'0,"-5"-1"-160"0,3 0 0 0,1-2 0 0,1 0 336 0,-2 1 48 0,-2-1 0 0,-1 2 0 0,-4 0-384 0,3-2 0 0,-3-2 0 0,2 0-128 0,2-1 128 0,-4-4-160 0,2-2 160 0,2 2-160 16,-4-3 528-16,2 3 96 0,-2-2 32 0,-1 4 0 16,1-2 208-16,-1 0 32 0,-3 3 16 0,0 4 0 0,0 0-240 0,1 0-64 15,2 0 0-15,1 2 0 16,2 0-176-16,-3 3-32 0,3-1-16 0,-2-1 0 15,4 2 320-15,-1 2 64 0,-1 0 16 0,0-2 0 0,2 8 80 0,-2-5 32 16,2 6 0-16,-2 2 0 0,4 0 128 0,-4 1 32 16,3 1 0-16,1 1 0 0,1 0-48 15,-2 3 0-15,3-1 0 0,-3 0 0 0,2 2-256 0,-1 3-48 16,1-3-16-16,0-1 0 0,-3 1-16 0,2 3-16 16,1-2 0-16,-1-1 0 0,1-2-16 0,-2-2 0 15,4 2 0-15,-5-2 0 0,3-1 64 0,2-3 16 16,0 1 0-16,0-4 0 0,0-1-112 0,0-11 0 0,0 0-16 0,7 34 0 15,-7-27-144-15,2 6-32 0,0-3 0 0,0 1 0 16,-1-1 64-16,-1-10 0 0,0 0 0 0,0 0 0 16,0 0-32-16,16 45 0 0,-16-45 0 0,0 0 0 15,0 0-160-15,0 0-128 0,0 0 192 0,44 56-192 16,-44-56 128-16,0 0-128 0,0 0 0 0,0 0 0 16,0 0 0-16,64 51 0 15,-64-51 0-15,0 0 0 0,0 0 0 0,0 0 0 0,0 0 0 0,64 38 0 16,-64-38 352-16,0 0-32 0,0 0-16 0,0 0 0 15,0 0 112-15,74 43 32 0,-74-43 0 0,0 0 0 16,0 0-192-16,0 0-48 0,76 23 0 0,-76-23 0 16,0 0-208-16,0 0 0 0,72 10 128 0,-72-10-128 15,0 0 0-15,0 0 0 0,0 0 0 0,82 14 0 16,-82-14 0-16,0 0 0 0,0 0 0 0,69 11 0 0,-69-11 0 0,0 0 0 16,0 0 0-16,74 3 0 15,-74-3 0-15,0 0 0 0,0 0 0 0,80 4 0 0,-80-4 0 0,0 0-128 16,0 0 128-16,75 3 0 0,-75-3 0 0,0 0 0 15,0 0 0-15,73 7 0 0,-73-7 0 0,0 0 0 16,0 0 0-16,78 2 0 0,-78-2 0 0,0 0 0 16,72-5 0-16,-72 5 0 0,0 0 0 0,83-12 0 15,-83 12-128-15,0 0 128 0,82-11 0 0,-82 11 0 16,0 0 0-16,72-9 0 0,-72 9 0 0,0 0 0 0,69 0 0 0,-69 0 0 16,0 0 0-16,81-1 0 0,-81 1 0 15,0 0 0-15,88-6 0 0,-88 6 0 0,65-10 0 0,-65 10 0 16,66-10 0-16,-66 10 0 0,73-11 0 0,-73 11 0 15,74-7 0-15,-74 7 0 16,73-2 0-16,-73 2 0 0,0 0 0 0,90 0 0 0,-90 0 0 0,0 0 0 16,87 7 0-16,-87-7 0 0,0 0 0 0,81 11 0 15,-81-11 256-15,0 0-64 0,82 9 0 0,-82-9 0 16,0 0-192-16,71 12 0 0,-71-12 0 0,0 0 0 16,75 10 176-16,-75-10-176 0,0 0 192 0,75 9-192 15,-75-9 240-15,0 0-64 0,77 7-16 0,-77-7 0 16,0 0-160-16,67 7 0 0,-67-7 0 0,0 0 0 15,0 0 0-15,81 3 0 0,-81-3 0 0,0 0 0 0,0 0 0 0,75 0 0 16,-75 0 0-16,0 0 0 0,0 0 0 0,78 4 0 16,-78-4 0-16,0 0 0 0,0 0 0 0,80 3 0 15,-80-3 128-15,0 0-128 0,68 2 0 0,-68-2 0 16,0 0 0-16,72 9 0 0,-72-9 0 0,0 0 0 16,74 7 0-16,-74-7 0 0,0 0 0 0,81 3 0 15,-81-3 0-15,0 0 0 0,82 9 0 0,-82-9 0 16,0 0 0-16,74 9 0 0,-74-9 144 0,0 0 0 15,68 14 0-15,-68-14 0 0,0 0 16 0,0 0 0 16,88 17 0-16,-88-17 0 0,0 0-160 0,0 0 0 16,83 5 0-16,-83-5 0 0,0 0 0 0,0 0 128 15,73 0-128-15,-73 0 0 0,0 0 208 16,0 0-32-16,77-5-16 0,-77 5 0 0,0 0-160 0,0 0 0 16,77-9 144-16,-77 9-144 0,0 0 0 0,0 0 128 0,75 4-128 0,-75-4 0 15,0 0 0-15,0 0 0 0,69 5 0 0,-69-5 0 16,0 0 0-16,0 0 0 0,70-2 0 0,-70 2 0 15,0 0 0-15,0 0 0 0,63-12 0 0,-63 12 0 16,0 0 0-16,0 0 0 0,64-12 0 0,-64 12 0 16,0 0 0-16,0 0 0 0,72-5 0 0,-72 5 0 15,0 0 0-15,0 0 0 0,73-6 0 0,-73 6 0 16,0 0 0-16,57-14 0 0,-57 14 0 0,0 0 0 16,60-19 0-16,-60 19 0 0,45-17 0 0,-45 17 0 0,47-21 0 15,-47 21 0-15,47-28 0 0,-47 28 0 0,44-30 0 0,-44 30 0 16,38-33 0-16,-38 33 0 0,31-27 0 0,-31 27 0 15,26-30 0-15,-15 14 0 0,-11 16 0 0,19-26 0 16,-19 26 0-16,18-31 0 0,-18 31 0 0,8-25 0 16,-8 25 0-16,5-22 0 15,-5 8 0-15,-1-2 0 0,-1 4 0 0,-3-2 0 0,1 0 0 0,-3-2 0 16,0 2 0-16,0 1 0 0,-1-3 0 0,-1 0 0 16,0-1 0-16,1 1 0 0,-1 2 0 0,-2-2 0 15,3-1 0-15,-3 0 0 16,2-1 0-16,-1-1 0 0,0 2 0 0,1-3 0 0,-3 3 0 0,-2 0 0 15,1 1 0-15,0 4 0 0,0-2 0 0,3-2 0 16,-2 4 0-16,0-2 0 0,-1-2 0 0,3 1 0 0,-1-3 0 0,1 1 0 16,1-1 0-16,-3 3 0 0,2-1 0 0,-1-1 0 15,-1 1 0-15,1-1 0 0,-6-1 0 0,3 4 0 16,-2 4 0-16,-1-2 0 0,0-2 0 0,-1 3 0 16,-1-1 0-16,3 3 0 0,-1-3 0 0,-1 2 0 15,-1-1 0-15,2-1 0 16,1 3 0-16,-3-1 0 0,2 3 0 0,-1 0 0 0,-1-2 0 0,-2 6-128 15,0-2 128-15,-2-1 0 0,-1 3 0 0,0 1 0 16,-1 2 0-16,-3-2 0 0,-1 2 0 0,-4 0 0 16,0 2 0-16,-2-2 0 0,2 0 0 0,-4 0 0 0,2 0 0 15,2 0 0 1,0 0 0-16,2 0 0 0,-4 2 0 0,2 0 0 0,0-1 0 0,1 3 0 0,-1-2 0 0,-2-1 0 16,2 1 0-16,-2-2 0 15,2 2 0-15,-3-2 0 0,-3-2 0 0,-3 2 0 0,4-2 0 0,-2 2 0 16,2 0 0-16,-2 0 0 0,-1 0 0 0,1 0 0 15,4 0 0-15,-3 0 0 0,1 0 0 0,0 2 0 16,1 0 0-16,-1-1 0 16,3-1 0-16,0 2 0 0,-1-2 0 0,-3 0-128 0,1 0 128 0,-2-2-160 15,0 1 160-15,0-1-160 0,1 0 160 0,1 2 0 16,0 0 0-16,1 2 0 0,0 1 0 0,-1-1 0 16,0 2 0-16,-1 1 0 0,3 0 0 0,1-1 0 0,0-1 0 0,0-1 0 15,2 3 0-15,0-3 0 0,-2 0 0 0,-1-2 0 31,1 0-256-31,-2-2 48 0,2 2 0 0,0-2 0 0,4-1-128 0,-4-1-32 0,2 2 0 0,0 2 0 16,3 0 64-16,1-1 16 0,1 1 0 0,-3 0 0 16,3 0 288-16,-2 1-128 0,4-1 128 0,-4 2 0 15,4 2-128-15,-2 3 128 0,0-2 0 0,0-2 0 16,-1 6 0-16,1-2-128 0,0-4 128 0,-3 6 0 16,1-4-256-16,2 1 16 0,4 1 0 0,-4-2 0 15,2-2 112-15,0 6 128 16,1-4-208-16,3 0 80 0,1-1 128 0,0 1 0 0,2-1 0 0,-2-3 0 0,3 3 0 15,-1-2 0-15,2-2 0 0,-2 0 0 16,3 1 144-16,-2-1-144 0,3 0 192 0,-3 0-192 0,3 2 256 0,1 0-64 16,-4-2-16-16,-1 3 0 0,3 1 16 0,-3-1 16 15,0 1 0-15,0 3 0 0,0-2-64 0,-2 0-16 16,2-1 0-16,-1 1 0 16,1 0-128-16,-3 0 192 15,-1 1-192-15,0 1 192 0,-1-1-192 0,0-2 0 16,1 5 0-16,-1-4 0 0,-1 0 0 0,-3 0 128 15,4-1-128-15,-2-1 128 0,3-1 0 0,-5 0 0 16,0 0 0-16,-1 3 0 0,-1-2-128 0,-3 1-224 16,0-1 48-16,-6 6-16816 0</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0:59:52.203"/>
    </inkml:context>
    <inkml:brush xml:id="br0">
      <inkml:brushProperty name="width" value="0.05292" units="cm"/>
      <inkml:brushProperty name="height" value="0.05292" units="cm"/>
      <inkml:brushProperty name="color" value="#FF0000"/>
    </inkml:brush>
  </inkml:definitions>
  <inkml:trace contextRef="#ctx0" brushRef="#br0">18688 5740 16575 0,'-3'2'1472'0,"1"0"-1168"0,2-1-304 0,2-1 0 0,0 0 0 0,-2-1 0 0,1 1-128 0,3-2 128 16,-2 0-1728-16,-2 0-240 0,0 1-48 0,0-1-16 16,-7 2 944-16,0 0 192 0,-2 0 48 0,-1 2 0 0,-1 1 2224 0,-1-1 448 0,1 0 96 0,1-1 0 15,-6 4 160-15,2-3 32 0,2 2 0 0,-2-1 0 16,-1-1-1056-16,-1 5-208 0,0-2-32 0,0 0-16 15,-1 6-800-15,-2-2 0 0,5 4 0 0,-5 3-192 16,0 0-128-16,-1 3 0 0,1 4-16 0,-5 1 0 16,3-1 336-16,0 5 0 0,0-1 0 0,0 5 0 0,2-4 256 15,0 3 64-15,1 2 0 0,-4 2 16 0,3-4-208 0,-1 4-128 16,3 2 128-16,-4-1-128 0,2 3 240 0,-4-1-32 16,2 7 0-16,1-3 0 0,0 0 496 0,1-2 80 15,0 2 32-15,-2 1 0 0,4 1 16 0,1-4 16 16,4 0 0-16,-4 0 0 0,6 2-144 0,-1-1-48 15,2 3 0-15,1-2 0 0,3 5-336 0,-2-4-80 16,1 3-16-16,5-3 0 0,-5-3-80 0,1 0-16 16,5 0 0-16,-2-3 0 0,2 1 144 0,0-3 32 15,2 3 0-15,-2-1 0 0,2 0 64 0,0-1 16 16,3 2 0-16,-2-1 0 0,4 1 0 0,-1 1 16 16,1 1 0-16,1-2 0 0,-1 2-128 0,2 0-16 15,1 0-16-15,3-7 0 0,-3 4-80 0,4-2-16 16,-4-4 0-16,4 0 0 0,2 1 32 0,1-3 0 0,3-1 0 0,-1-3 0 15,2 3 0-15,1-4 0 0,3 6 0 0,-25-30 0 16,49 48-176-16,-49-48 0 0,52 46 144 0,-52-46-144 16,57 43 0-16,-57-43 128 0,56 42-128 0,-56-42 0 15,61 49 128-15,-61-49-128 0,66 47 160 0,-66-47-160 16,73 52 160-16,-73-52-160 0,70 50 160 0,-70-50-160 16,68 49 128-16,-68-49-128 0,58 49 0 0,-58-49 144 15,57 44-144-15,-57-44 0 0,65 47 0 0,-65-47 128 16,68 43-128-16,-68-43 0 0,69 49 144 0,-69-49-144 15,75 49 128-15,-75-49-128 0,82 47 160 0,-82-47-160 0,86 43 160 0,-86-43-160 16,88 46 160 0,-88-46-160-16,84 40 176 0,-84-40-176 0,87 33 192 0,-87-33-192 0,96 29 160 0,-96-29-160 15,105 21 128-15,-105-21-128 0,113 21 144 0,-113-21-144 16,118 23 160-16,-118-23-160 0,117 24 128 0,-117-24-128 16,105 19 0-16,-105-19 144 15,104 21-144-15,-104-21 192 0,106 21-192 0,-106-21 192 0,114 21-192 0,-114-21 160 16,125 17-160-16,-125-17 160 0,126 7-160 0,-126-7 0 15,120 0 144-15,-120 0-144 0,118-5 0 0,-118 5 0 16,131-9 0-16,-131 9 128 0,140-14-128 0,-140 14 0 16,139-17 0-16,-139 17 0 0,125-17 0 0,-125 17 0 15,126-19 0-15,-126 19 0 0,125-18 0 0,-125 18 0 0,131-10 0 16,-131 10 0-16,134-16 0 0,-134 16 0 0,133-24 0 0,-133 24 0 16,122-30 0-16,-122 30 0 0,125-40 0 0,-125 40 128 15,129-49-128-15,-129 49 0 0,124-47 0 0,-124 47 0 16,120-47 0-16,-120 47 0 0,99-42 0 0,-99 42 0 15,93-40 0-15,-93 40 0 0,87-45 0 0,-87 45 0 16,85-47 0-16,-85 47 0 0,89-58 0 0,-89 58 0 16,85-67 0-16,-39 28 0 0,-6 1 0 0,2-6 0 15,-2-3 0-15,-5 0 0 0,-1-5 0 0,-2 0 0 16,-1 5 0-16,-1-6 0 0,-8 1 0 0,3-2 0 16,1-1 0-16,-5-3 0 0,0 2 0 0,-2-1 0 0,0-2 0 0,-1 1 0 15,-1 2 0-15,0-1 0 0,-4 5 0 0,1-4 0 16,0 5 0-16,-6-1 0 0,1 2 0 0,-4 4 0 15,-3-2 0-15,-4 4 0 0,-1 1 0 0,-4 1 0 16,0 3 0-16,-4 1 0 0,3 5 0 0,-5-5 0 16,3 1 0-16,-1-1 0 0,1 1 0 0,0-1 0 15,1 0 0-15,-2-1 0 0,3-3 0 0,-6 1 0 16,2-1 0-16,-4 0 0 0,0 0 0 0,-3 2 0 16,-5-2 0-16,-1 4 0 0,3-2 0 0,-5 0 0 15,1 0 0-15,-5 0 0 16,5 0 0-16,-4 5 0 0,1 2 0 0,-5 0 0 0,0-2 0 0,-5 5 0 15,-1-1 0-15,-2 0 0 0,2 6 0 0,-7-4 0 0,2 4 0 16,-2-1 0 0,-2 0 0-16,2 3 0 0,0 2 0 0,0 1 0 0,2 2 0 0,-4-1 0 0,0 2 0 0,-2-3 0 15,1 1 0-15,-4 0 0 0,3 0 0 0,-1 3 0 16,0-1 0-16,-4 5-192 0,2-2 192 0,-2 0-192 16,1 7 64-16,-3-2 0 0,1 6 0 0,-6 1 0 15,0 0 128-15,-5 2 0 16,4 0-144-16,-1 0 144 0,4 2 0 0,0-4 0 15,4 2-144-15,-1-3 144 0,2-1 0 0,1-5-128 0,-1 4 128 0,-2-4 0 16,-1 4-192-16,-2-2 64 0,0 0 128 0,4 2-208 16,1 0 208-16,-2-4-176 0,-1 4 176 0,0-2-160 0,1-3 160 15,1 3 0-15,-4-4 0 0,-2 2 0 16,2-1 0-16,2 1 0 0,1-1 0 0,1-1 0 0,1 1 0 0,0-4-160 16,-1 5 160-16,-4-5 0 0,2 7-192 0,-4-3 192 31,0 6-192-31,-7 3 192 0,1 1 0 0,2 0 0 15,0 1 0-15,2-1 0 0,1 2 0 0,3 0 0 0,0-2 0 0,-2 2 0 0,0 5 144 0,-3 1-144 32,-7 4 128-32,1 1-128 0,1 6 0 0,-1 0 0 0,-1 5 128 0,4-3-128 0,4 0 0 0,1-2 0 15,3 2 0-15,-4-2 128 0,1 1-128 0,4 0 0 16,3 3-160-16,8 1-12304 16,9 1-2448-16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3:47.606"/>
    </inkml:context>
    <inkml:brush xml:id="br0">
      <inkml:brushProperty name="width" value="0.05292" units="cm"/>
      <inkml:brushProperty name="height" value="0.05292" units="cm"/>
      <inkml:brushProperty name="color" value="#FF0000"/>
    </inkml:brush>
  </inkml:definitions>
  <inkml:trace contextRef="#ctx0" brushRef="#br0">3606 11477 23039 0,'0'4'2048'0,"0"-2"-1648"0,2-1-400 0,-2-1 0 0,2 0 368 0,-2 0-16 0,2 2 0 0,1 3 0 0,-6 2-976 0,-1 0-192 0,-3 5-32 0,-5 2-16 0,1 2-688 0,-8 0-144 0,2 1-32 0,-4 0 0 0,2 1 1232 0,-2-2 240 15,5-4 64-15,4-4 0 0,7 3 192 0,-2-6 0 16,5-1 144-16,2-4-144 0,4 1 656 0,-1-1 48 16,1 0 0-16,1 2 0 0,-2 0-416 0,1 1-80 0,1 1-16 0,-2 1 0 15,1-1-48-15,1 6-16 0,0-1 0 0,-3 5 0 16,3 1 400-16,-1-1 80 0,3 2 16 0,-4 0 0 15,3 3-48-15,-1 0-16 0,2 2 0 0,-6 3 0 16,3-1-80-16,-2-1-16 0,-1-1 0 0,-2 2 0 16,-1 3-240-16,-2-1-48 15,1-1-16-15,-6 4 0 0,4-4-160 0,-4 6 0 0,2-4 0 0,0 2 0 16,0 1 0-16,0 1 0 0,2 0 0 0,-4 4 192 16,4 5 704-16,0-1 160 15,-2 4 32-15,0 5 0 0,4 3-192 0,-6 1-16 16,4 3-16-16,-1 2 0 0,-1-4-272 0,4 0-48 0,0-3-16 0,-1 1 0 0,2-3-272 0,-1 4-64 15,3 3-16-15,-2-2 0 0,-1-3-176 0,1 5 0 16,2 3 0-16,-2-1 0 0,2-2 0 0,0 2-144 16,2-2 144-16,0-2 0 0,-1-3 0 0,1-2-128 15,3 0 128-15,-3 2 0 0,5-4 0 0,-2 6 0 16,4-6 0-16,-2 5 0 0,3 1 0 0,-1-4 0 16,0 3 0-16,-2-6 0 0,3 6 0 0,-5-8-128 15,1 5 128-15,-1-5 0 0,0 0-176 0,-1-4 176 16,-1 1-160-16,1-1 160 15,-3-2-672-15,-1-1-32 0,0 0-16 0,-3 3 0 16,1 4-48-16,-1-3-16 0,1-1 0 0,0 0 0 31,0-1-16-31,2-4 0 0,0-4 0 0,0 3 0 0,0-3 64 0,0-1 16 0,4-2 0 0,-1 1 0 16,-1 0 64-16,2 3 16 0,1 0 0 0,-2-3 0 0,3 3 256 0,-3-2 48 0,4 0 16 0,-4-4 0 16,4 1 320-16,2-3 0 0,-4 3 0 0,6-4 0 15,-2-1 0-15,-1-2 0 0,4-2 144 0,1-6-144 16,-13-10 448-16,0 0 0 0,47 37 16 0,-47-37 0 15,0 0 0-15,57 33 0 16,-57-33 0-16,0 0 0 0,70 40-64 0,-70-40-16 0,0 0 0 0,91 41 0 16,-91-41-16-16,74 32-16 0,-74-32 0 0,84 26 0 15,-84-26 64-15,103 30 16 0,-103-30 0 0,101 26 0 16,-101-26-48-16,94 26-16 0,-94-26 0 0,94 26 0 16,-94-26-48-16,110 23 0 0,-110-23 0 0,120 17 0 0,-120-17-64 15,131 12-32-15,-131-12 0 0,136 11 0 0,-136-11 144 0,124 14 16 31,-124-14 16-31,127 10 0 0,-127-10 112 0,137 5 32 16,-60-6 0-16,1-3 0 0,6-3-160 0,-7 2-16 16,-77 5-16-16,151-12 0 0,-151 12-192 0,154-13-32 15,-71 3-128-15,5 1 192 0,2-1-192 0,-1-1 0 16,-4 3 0-16,1-3 0 0,-3 3 0 0,6-3 0 16,5 1 0-16,2-3 0 0,7 5 0 0,-4-6-128 15,-1 3 128-15,-7-1 0 0,3 0 0 0,5 3 0 16,6 1 0-16,-1 2 0 0,-3 1 0 0,-5-2 0 15,-2 2 0-15,2 5 0 0,5 0 0 0,5 3 176 0,2-1-176 16,-8-2 160-16,-11 0 16 0,6-2 0 0,10 1 0 0,0-1 0 16,8-2-176-16,-2-3 128 0,-4-6-128 0,-3-3 128 15,1-2-128-15,5-1 0 0,6 4 0 0,-4-1 0 16,-1 0 0-16,-6-1 0 0,-2-1 0 0,3 4 0 16,2 1 0-16,2 2 0 0,1-1 0 0,-3-2 0 15,-10 7 0-15,5-7 0 0,3 5 0 0,6-1 0 16,1 3 0-16,-3-2 160 0,-8 4-160 0,5 0 160 15,-3-6-160-15,8 3 0 0,5-5 144 0,-8 5-144 16,-6-1 0-16,2 4 0 0,-2-2 0 0,5-2 128 16,5-1-128-16,-3 1 0 0,-6 5 0 0,-1 1 0 0,0 1 192 15,0-3-16-15,5 2-16 0,-4 3 0 0,-3 1 96 0,-5 3 0 16,-3 3 16-16,2-4 0 0,3-1-32 0,0 1-16 16,6-1 0-16,-6 3 0 0,-8 1-80 0,-1-3-16 15,0-3 0-15,3 0 0 0,1 0-128 0,1-2 0 16,0 4 0-16,-5 0 128 0,-7 7-128 0,0-2 0 15,0-2 144-15,-1 3-144 0,7-1 128 0,-1-1-128 16,2 6 160-16,-6 0-160 0,-1 4 224 0,-2-1-48 16,6 1-16-16,-3 1 0 0,8 3-16 0,-4 1 0 15,0-2 0-15,-7 0 0 0,-3-2-144 0,-6 1 0 16,-1-3 0-16,7 1 128 0,3 3-128 0,4 0 0 16,-2-1 0-16,-2-6 0 0,-4 2 0 0,-1-2 0 15,0-3 0-15,0 3 0 0,2 0 0 0,1-1 0 0,4 1 0 16,-5-3 0-16,-6 1 0 0,-3-1 0 15,4 1 0-15,-1-3 0 0,1 2 0 0,2-2 0 0,1-2 0 0,0 0 0 16,2-3 0-16,0 0 0 0,-4-2 128 0,-2-2-128 16,1-3 0-16,-3 1 0 0,3 3 0 0,-2-5 128 15,5 5-128-15,-1-3 0 0,3 1 0 0,-5 3 0 16,-3 0-192-16,-4 0 192 0,-65 0-160 0,129 7 160 16,-129-7 0-16,129 5 0 0,-60-3-128 0,-1-2 128 15,2 0 0-15,-2 0 0 0,-7 1 0 0,2 1 0 16,3 0 0-16,-3 1 0 0,-63-3 0 0,127 0 0 15,-59 2 0-15,0-2 0 0,2 2 0 0,-4-1 0 0,0 3 0 16,-5-1 128-16,-61-3-128 0,118 7 0 0,-118-7 128 0,115 6-128 16,-115-6 0-16,121 0 0 0,-59-4 0 0,-62 4 0 15,124-7 0-15,-124 7 0 0,110-9 0 0,-110 9 0 16,103-8 0-16,-103 8 0 0,90-7 0 0,-90 7 0 16,89-12 0-16,-89 12 0 0,80-9 0 0,-80 9 0 15,79-11 0-15,-79 11 0 0,75-10 0 0,-75 10 0 16,68-12 0-16,-68 12 0 0,62-14 0 0,-62 14 0 15,0 0 0-15,79-14 0 0,-79 14 0 0,0 0 0 16,66-11 0-16,-66 11 0 0,0 0 0 0,0 0 0 16,66-1 0-16,-66 1 0 0,0 0 0 0,0 0 0 15,0 0 0-15,0 0 0 0,0 0 880 0,0 0 112 16,0 0 32-16,0 0 0 16,0 0-1632-16,0 0-320 0,0 0-64 0,0 0-16 0,58-23 816 0,-58 23 192 0,0 0 0 0,-7-21 0 15,7 21 0-15,-11-28 0 0,6 11 0 0,2-4 0 16,-6-2 0-16,4-3 0 0,1-3 0 0,-3-6 0 15,6 0 0-15,-3-3 0 0,1-2 0 0,1-2 0 16,0-5 0-16,-3 0 0 0,1-6 0 0,1-2-144 16,-2 1 144-16,3 2 0 0,-3-1-144 0,-1-1 144 15,3 0 0-15,-1-3 0 0,-1 1 0 0,0 0 0 16,2 2 0-16,-1 2 0 0,2 3 0 0,-3-3 0 16,2 2 0-16,-1-3 0 0,2-1 0 0,-1-3 0 15,1 1 0-15,-3-1 0 0,1-1 0 0,1-5 128 0,-2 2-128 0,-2-5 128 16,2-2-128-16,-2-1 128 15,1 4-128-15,1-6 0 0,0-2 0 0,1-6 0 0,-3 3 0 0,4 1 0 16,-1 0 0-16,3 3 0 0,-3 6 0 0,4 0 0 16,0 7 0-16,2 0 0 0,1 1 0 0,-1 1 0 15,2-1 0-15,-3-4 0 0,6 1 0 0,-7 1 0 16,4 1 0-16,-1-2 0 0,-1-2 0 0,2 4 0 16,1 2 0-16,-2-4 0 0,1 2 0 0,-1-6-176 15,-1 6 176-15,0 1-128 0,-2 3-96 0,0-1-16 16,-2 2 0-16,-1 3 0 15,-3 4-144-15,3 4-16 0,-6 5-16 0,2 1 0 0,0 4 224 0,0-2 64 0,0 5 0 0,-2 1 0 16,1 1 128-16,1-2 0 0,-2-1 0 0,0 3 128 16,-1-5-128-16,-1 5 0 0,-1 0 0 0,-2 4 0 15,-1 3 0-15,-5 2 0 0,1 5 0 0,-2 0 0 16,-1 5-176-16,-1-1 176 0,-5 5-208 0,2-2 80 16,-4 1 128-16,3 3 0 0,-7 3 0 0,3 0 0 15,1 0 0-15,-4 0 144 0,2 0-144 0,-1 0 0 16,0 0 0-16,-4-2 0 0,-1 0 0 0,-4-3 0 15,2 0 0-15,-3 0-192 0,-1 3 16 0,-6-1 16 16,-3 1 0-16,4 2 0 0,-6-2 0 0,2 2 0 16,1 0 160-16,-2 0 0 0,-3 0 0 0,-1 2 0 15,1-2 192-15,-3 2 0 0,1-2 16 0,-5 1 0 0,-3 3 112 16,1-1 32-16,0 3 0 0,5-5 0 16,-2 1-160-16,1-4-48 0,-1-3 0 0,-3 0 0 0,1 0-144 15,-1-6 0-15,-6 4 0 0,3-3 0 0,-3 4-320 0,-1-2 0 16,-2-1 0-16,4-1 0 0,1-1 144 0,-3-1 48 15,0 3 0-15,-4-3 0 0,0 5 288 0,-3-3 64 16,5 3 16-16,0-4 0 0,4 4 112 0,-4-5 32 16,0 7 0-16,-2-2 0 0,1-2-208 0,-8 4-48 15,0-2 0-15,2 0 0 0,6 4-128 0,-3-1 0 16,1 2 0-16,-2-1 0 0,3 3 0 0,-3-5 0 16,-4 1 0-16,2 1 0 0,2-1 0 0,0 1 0 15,0 3 0-15,1 0 0 0,-2 0-224 0,-5 0 80 0,-3-4 16 0,0 4 0 16,6-2 128-16,-4 2-128 15,3 2 128-15,-1 3-128 0,-1-1 128 0,-3-1 0 0,-3-1 0 0,0 0 0 16,5 0 0-16,-4 3 0 0,2 2 0 0,0-2 0 16,0 5 0-16,-3-3 0 0,-4 6 0 0,0-5 0 15,4 6 0-15,0 0 0 0,-3 2 0 0,0-2 0 16,-8 8 0-16,3-2 0 0,3 2-176 0,1-3 176 16,4-1-192-16,3-1 192 0,0-3-208 0,-2 2 80 15,-6 1 128-15,1 1 0 0,7-1 0 0,-2-1 0 16,6-2 0-16,-2-4 0 0,0 6 0 0,-6 0 0 15,-1 1 0-15,0 2 0 0,2 2 0 0,-2 2 0 16,7 1 0-16,-7 2 0 0,3-1 0 0,-5-3 128 0,0 1-128 0,4 1 176 16,1-1-176-16,4-1 192 0,5-1-32 0,0-1 0 15,0-3 0-15,-1-3 0 0,3-5-160 0,3 1 0 16,2-3 144-16,-3 2-144 0,6-4 0 0,-3-3 0 16,4 3 0-16,-4 0 0 0,-2-3 0 0,-1 1 0 15,3 1 0-15,-2-1 0 0,4 4 0 0,3-3 0 16,6-1 0-16,-4-1 0 0,0 0 0 0,0-1 0 15,-2 3 0-15,1-4 128 0,1 2-128 0,-2-2 0 16,4 1 0-16,-2-1 0 0,5 2 0 0,2-4 0 16,0 2 0-16,-2-1 0 0,-1-1 0 0,4-5 0 15,1 4 0-15,2-4 0 0,3-2 0 0,-2-5-208 0,0 3 80 0,0-2 128 16,6-3-448-16,-1 2 48 0,-1-2 0 0,-2 2 0 16,-3-1 144-16,1 1 16 0,0 2 16 0,4-2 0 15,-4 1 224-15,4 3 0 0,-1-1 0 0,1 6 0 16,2 0 0-16,-1-2 0 15,1 5 192-15,-1 1-192 0,-3-5 192 0,2 1-192 0,-1 0 192 0,-2 1-192 16,-1 1 0-16,5-1 0 0,1 3 0 0,1 2 0 16,-1 1 128-16,-3 2-128 0,3-3 0 0,-3 1 0 15,3 0 0-15,-4-4 128 0,-2 0-128 0,0 1 0 16,1-1 272-16,1-2-48 0,3 1-16 0,-1-2 0 16,-2 3-80-16,0 2 0 0,1 0-128 0,-2 0 192 15,6 2-32-15,-7-4-16 0,-5 2 0 0,2-2 0 0,-2-1-144 0,2-1 128 16,1-3-128-16,2 4 128 15,-1 1-128-15,3-1 0 0,2-1 0 0,-1-3 0 0,1 4 0 0,-4-3 0 32,0-4 0-32,-1 3 0 0,-4-7 0 0,3 5-224 0,1-3 80 0,3 4 16 0,2-3-32 0,-2 6 0 15,1-4 0-15,-1 4 0 0,0 1 160 0,-3 1-192 16,-1 1 192-16,-3-1-192 0,0 1 192 0,2-2 0 16,0 1 0-16,5-2 0 0,-2-2 0 0,4 2 0 15,-4-2 0-15,0-4 0 0,2 4 0 0,-2-3 0 16,-1 5 0-16,-6-1 0 0,1 1 0 0,-1 3 0 15,0 4 0-15,4-2 0 0,-4 4 0 0,4-3 0 16,0 3 0-16,-2 1 0 0,3 0 192 0,-6 6-16 0,-3 1-16 0,3-2 0 16,-1 9 0-16,6-5 0 15,7 0 0-15,1-5 0 0,1 2-160 0,6-5 0 0,2-4 0 0,1 0 0 32,2-2-288-32,-3-2-144 0</inkml:trace>
  <inkml:trace contextRef="#ctx0" brushRef="#br0" timeOffset="11644.79">8554 13459 8287 0,'-7'2'736'0,"3"-2"-592"0,2 0-144 0,1 0 0 0,1 0 464 0,-2-2 64 0,0 2 16 0,-7 0 0 0,1 2-96 0,-4 0 0 0,1 5-16 0,-5-2 0 15,1 0-288-15,-3 6-144 0,-1-3 160 0,-2 6-160 31,0-1-464-31,0-1-192 0,2 3-48 0,0 1 0 16,-5-2 0-16,-1-2-16 16,3 2 0-16,1-2 0 0,-4-3 720 0,4 2 368 0,2-4-48 0,2 3 0 0,5-1 224 0,-6-4 32 0,4 7 16 0,2 0 0 15,2 0-96-15,-3 4-32 0,5 2 0 0,-3 1 0 16,2 0 368-16,2 0 64 0,2 0 0 0,0 2 16 16,3 3 48-16,-5-1 0 0,6 2 0 0,-1-3 0 0,-2 6-288 0,3-2-48 15,-1-3-16-15,0 3 0 0,2-3-96 0,0-1 0 16,0 1-16-16,0-2 0 15,4 1 0-15,-3-4 0 0,5-3 0 0,1 1 0 0,-2-2-128 0,3-2-32 32,-8-12 0-32,0 0 0 0,0 0-80 0,0 0 0 0,48 39-16 0,-48-39 0 0,0 0-32 0,0 0 0 15,0 0 0-15,0 0 0 0,80 31 64 0,-80-31 16 16,0 0 0-16,0 0 0 0,69 31 112 0,-69-31 32 16,0 0 0-16,0 0 0 0,77 33-128 0,-77-33-32 15,0 0 0-15,0 0 0 0,80 37-128 0,-80-37-16 16,0 0-128-16,70 26 192 0,-70-26-192 0,0 0 0 15,75 33 0-15,-75-33 0 0,0 0 0 0,75 33 0 16,-75-33 0-16,0 0 0 0,80 32 896 0,-80-32 256 0,0 0 32 0,87 33 16 16,-87-33-1200-16,0 0-384 0,103 26 0 0,-103-26 0 15,78 14 640-15,-78-14 128 0,77 14 32 0,-77-14 0 16,0 0-160-16,106 5-48 16,-106-5 0-16,0 0 0 0,114-5-208 0,-114 5 128 0,83-14-128 0,-83 14 0 15,94-23 0-15,-94 23 128 0,107-29-128 0,-107 29 0 16,109-30 0-16,-109 30 0 0,103-26 0 0,-103 26 0 15,93-21-208-15,-93 21 64 0,85-12 16 0,-85 12 0 16,85-12 128-16,-85 12-160 0,89-11 160 0,-89 11-160 16,94-7 160-16,-94 7 0 0,103-5 0 0,-103 5 0 15,98-9 0-15,-98 9 0 0,87-3 0 0,-87 3 0 0,87 0 0 0,-87 0 0 16,84 0 0-16,-84 0 0 0,83 0 0 16,-83 0 0-16,87-2 0 0,-87 2 0 0,93-7 0 0,-93 7 176 15,96-10-176-15,-96 10 192 0,95-16-192 0,-95 16 160 31,95-19-160-31,-95 19 160 0,85-25-160 0,-85 25 0 0,92-35 0 0,-92 35 0 0,96-33 0 0,-96 33 0 32,98-31 0-32,-98 31 0 0,97-30 0 0,-97 30 0 0,91-24 0 0,-91 24 0 0,78-19 0 0,-78 19 0 15,0 0 0-15,103-23 0 0,-103 23 0 0,0 0 0 16,96-14 0-16,-96 14 0 0,0 0 0 0,84-14 0 16,-84 14 0-16,0 0 0 0,87-17 0 0,-87 17-144 15,0 0 144-15,83-19-160 0,-83 19 0 0,0 0 0 0,81-25 0 0,-81 25 0 16,0 0 160-16,0 0-128 15,67-34 128-15,-67 34-128 0,0 0 256 0,0 0 64 16,35-40 16-16,-29 27 0 0,-1 1 256 0,-3-2 48 0,-1 0 16 0,-1-5 0 16,-1 0-128-16,-6-4-16 0,1 2-16 0,-2-1 0 15,-8-1-208-15,-1-1-32 0,-4 1-128 0,-4-5 192 16,-4 2-192-16,-3 0 0 0,3 0 0 0,-6 5-160 16,2-2-32-16,-6 1 0 0,-3-8 0 0,-3 4 0 31,0-4-144-31,-2 6-48 0,0 0 0 0,0-3 0 15,-2 8 32-15,0 0 0 0,-1 3 0 0,-6 1 0 0,-2-1 352 16,-4 0 0-16,1 2-144 0,0 1 144 0,5 4 0 0,-2-2 0 16,1 6 0-16,-8 2 144 0,1 1 16 0,-6 4 0 15,-5 1 0-15,-7 8 0 0,-3-3 32 0,-2 4 16 16,-2 4 0-16,-5 3 0 0,0 6-32 0,-7-1-16 16,-11 9 0-16,-1-7 0 0,0 2 64 0,-1-5 16 15,-4-4 0-15,-9 2 0 16,-13 2-688-16,-3 4-128 0,-1-2-16 15,-6 3-16-15,-5 0-720 0,-4-1-144 0,9 3-16 0,-6 1-13296 0</inkml:trace>
  <inkml:trace contextRef="#ctx0" brushRef="#br0" timeOffset="14340.07">19957 13059 7359 0,'-7'5'656'16,"2"-3"-528"-16,0 1-128 0,3-3 0 0,2 0 640 0,-9 5 112 0,-1 2 16 0,-6 0 0 0,-3 6-320 0,-2-3-64 0,4 1-16 0,-1-3 0 0,4-1-368 0,0-2 0 0,4 4 0 0,-1-4 0 16,3 1 192-16,-3 2 32 0,1-1 0 0,-3 2 0 15,5 1 400-15,-8 3 80 0,2-1 0 0,0 3 16 16,-3 3 288-16,5-1 48 0,-2 4 16 0,0-2 0 0,1 6 32 0,-2-3 16 16,1 5 0-16,-4-3 0 0,1 6-352 15,-2-1-80-15,1-1-16 0,-1-2 0 0,4 0-240 0,-5-1-48 16,1 6-16-16,5-5 0 0,-3 2 224 0,5-2 48 15,3-3 16-15,-2-2 0 0,5 3 144 0,-1-5 32 16,1 0 0-16,3 0 0 0,-1 1-256 0,-3-3-64 16,4 4 0-16,-2-2 0 0,3 4-64 0,-3-2 0 15,-1 0-16-15,1-1 0 0,4 0-64 0,-1-1-16 16,2-2 0-16,-2 1 0 0,2-18-128 0,2 34-32 16,-2-34 0-16,5 30 0 0,-5-30-32 0,9 28-16 15,-9-28 0-15,0 0 0 0,15 38-16 0,-15-38-128 16,0 0 192-16,27 39-64 0,-27-39 0 0,0 0-128 0,41 36 192 15,-41-36-64-15,0 0 32 0,58 33 0 0,-58-33 0 0,0 0 0 16,70 39-160-16,-70-39 192 0,0 0-192 0,71 40 192 16,-71-40-64-16,51 31 0 0,-51-31 0 0,52 33 0 15,-52-33 0-15,57 31 0 16,-57-31 0-16,61 32 0 0,-61-32-128 0,67 26 192 0,-67-26-192 0,64 28 192 16,-64-28-192-16,68 26 0 0,-68-26 0 0,63 21 128 15,-63-21-128-15,69 17 0 0,-69-17 0 0,0 0 128 16,100 5-128-16,-100-5 0 0,0 0 0 0,103-3 0 15,-103 3 0-15,73-14 0 0,-73 14 0 0,75-12 0 16,-75 12 0-16,75-18 0 0,-75 18 128 0,73-15-128 0,-73 15 0 0,0 0 0 16,92-18 0-16,-92 18 0 0,0 0 0 0,87-12 0 15,-87 12 0-15,0 0 0 0,77-7 0 0,-77 7 0 16,0 0 0-16,75-7 0 16,-75 7 0-16,0 0 0 0,77-15 0 0,-77 15 0 0,0 0-128 0,80-25 128 15,-80 25 0-15,0 0 0 0,82-43 0 0,-82 43 0 16,48-39-144-16,-48 39 144 0,44-40 0 0,-44 40 0 15,35-50 0-15,-35 50 0 0,33-47 0 0,-33 47 0 16,24-53 0-16,-24 53 0 0,19-57 0 0,-10 26-128 16,-2 1 128-16,0-3 0 0,-2 0-128 0,-1 0 128 15,-2 0-192-15,-4-4 192 0,2 2-208 0,-4-1 64 16,-1 3 16-16,-4-1 0 0,2 1-112 0,-5 0-16 16,-2-2 0-16,-1 6 0 0,1-3 64 0,-9 1 0 0,4 8 0 0,-4-4 0 15,1-1 192-15,-5 2 0 0,-2-4 0 0,-1 4-144 16,1-4 272-16,-3 2 48 0,1-1 16 0,-4 1 0 15,0-2 192-15,-1 4 32 0,-1-3 16 0,-3 4 0 16,3 1-176-16,-3 1-16 0,-5 4-16 0,-4 5 0 16,-3 0-224-16,-6 0 0 0,-4 7 0 0,-8 0 0 15,-3 6-160-15,-2 1-128 0,0 0-32 0,-4-4 0 32,-1 1-704-32,-9-8-128 0,-3 1-48 0,-4-4-15376 0</inkml:trace>
  <inkml:trace contextRef="#ctx0" brushRef="#br0" timeOffset="15424.34">14843 16250 21183 0,'-11'15'1888'0,"4"-4"-1504"0,0-3-384 0,4-4 0 0,3-2 1184 0,0-2 160 0,0 3 48 0,0-1 0 0,0 1-352 0,0 1-64 0,0-2-16 0,1-1 0 16,1 1-1104-16,0-2-240 0,-2-2-32 0,2 1-16 0,-2 1 16 0,-4-4 0 0,1-1 0 0,-3-2 0 0,-4 3 272 0,-2 1 144 16,0 0-160-16,-6-1 160 0,2-1 0 0,-1 1 320 15,0 4-64-15,-4-3 0 0,2-1 448 0,-2 1 64 16,0-1 32-16,0 4 0 0,-4 0-192 0,1 0-32 16,1 6-16-16,-1-1 0 0,-2 0-368 15,0 4-192-15,-4-1 192 0,0 6-192 0,3-5 0 0,-1 7-256 16,2 1 32-16,-1-1 0 15,5 3-496-15,1 2-112 0,2 0 0 16,0 5-16-16,1-2 144 0,2 1 16 0,4 4 16 0,3-3 0 0,-3 4 464 0,7-4 208 16,3-3-192-16,1 1 192 0,2-3-144 0,3 0 144 15,3 0 0-15,3-4 0 16,6-1-224-16,-16-16 64 0,0 0 16 0,50 30 0 16,-50-30-368-16,0 0-80 0,75 22-16 0,-75-22 0 0,0 0 224 0,86 18 32 0,-86-18 16 15,0 0 0-15,90 24 336 0,-90-24 0 0,0 0 0 0,77 28 0 16,-77-28 256-16,0 0 64 0,68 38 0 0,-68-38 16 15,0 0 224-15,59 46 32 0,-59-46 16 0,35 29 0 16,-35-29-160-16,33 30-48 16,-19-11 0-16,-2-7 0 0,-1 4-144 0,-4 0-48 15,-2-3 0-15,-2-2 0 0,-1 5 240 0,-2-4 32 0,-3 3 16 0,-4-2 0 16,-4 2 80 0,-3 3 32-16,-3-3 0 0,-7 1 0 0,-6 0-32 0,0-2-16 0,-6 1 0 0,-3-2 0 15,-1-3 144-15,-5-1 48 0,0-8 0 0,-1-2 0 16,1-6-240-16,2-4-64 0,4-4 0 0,3-6 0 31,2 0-1264-31,7-5-256 0,2 0-48 0,4-1-9392 0,4 0-1888 0</inkml:trace>
  <inkml:trace contextRef="#ctx0" brushRef="#br0" timeOffset="16036.91">15428 17037 19343 0,'-10'24'1728'0,"6"-8"-1392"0,-3 0-336 0,5-9 0 0,4 0 928 0,0-6 112 0,3 3 32 0,-1-1 0 0,3 8-416 0,3-6-80 0,-10-5 0 0,0 0-16 0,0 0-2096 0,0 0-432 0,0 0-80 0,0 0 0 0,0 0-320 0,78 0-64 0,-72-2-16 0,-3 0 0 0,2 1 576 0,-5 1 112 0,4 0 32 0,-2 0 0 0,-1 0 2144 0,1-2 432 16,2 2 96-16,-3 0 16 0,5-2 1056 0,-3-3 224 15,1 2 32-15,1 1 16 0,2-5-560 0,-4-4-128 16,2 4 0-16,-1-3-16 0,3 3-752 0,-7-3-128 16,2 4-48-16,-2-1 0 0,-2-1-464 0,2 4-192 0,-5 1 176 0,1-3-176 15,-1 3 0-15,0 1 0 0,-2 2 0 0,-2 2 0 16,4 1 128-16,-6 1-128 0,4 1 0 0,0-3 0 16,0 3 352-16,2 2-32 0,0-2 0 0,2-1 0 15,1-2 304-15,0-1 48 0,2 3 16 16,0-8 0-16,2 4-352 0,-2-1-64 0,0 1-16 0,0-2 0 15,0 0-480-15,-2-3-96 0,0-4-32 0,-1 2-11504 16</inkml:trace>
  <inkml:trace contextRef="#ctx0" brushRef="#br0" timeOffset="16728.09">16667 16156 21183 0,'-9'31'1888'0,"4"-14"-1504"0,2-3-384 0,3-7 0 0,1-5 1024 0,1 0 144 0,3 0 32 0,1 3 0 0,2 0-800 0,3 0-144 0,-11-5-48 0,0 0 0 0,0 0-1488 0,0 0-320 0,0 0-48 0,0 0-16 16,0 0 256-16,0 0 64 0,-4-7 0 0,-11 5 0 0,-3-3 912 0,-3 9 192 16,0 1 48-16,0 0 0 0,-3 4 800 0,-2 1 160 15,0 6 48-15,-4-2 0 0,2 3 272 0,-3 3 48 16,6 0 16-16,-2 3 0 0,4-2-144 0,5 0-32 15,3 0 0-15,4-2 0 0,1-2-528 0,5 1-96 16,3-1-32-16,4-3 0 0,3 2-496 0,5 1-96 16,-3-1-32-16,6 3 0 15,0 5-464-15,1-1-80 0,4 0-32 0,1 1 0 16,0 2 496-16,2-1 112 0,7-4 16 0,-4 1 0 0,2 1 256 0,-26-23 224 0,55 33-32 16,-55-33-16-16,47 28 160 0,-47-28 48 15,40 22 0-15,-40-22 0 0,0 0 32 0,41 30 16 0,-28-21 0 0,-5 1 0 16,1-1 480-16,-7 0 112 0,1-1 0 0,-3-1 16 15,-1 4-80-15,-3-4-32 0,1 1 0 0,-8 1 0 16,1 2-208-16,-8-3-32 0,3 8-16 0,-10 0 0 16,1 1-224-16,-6 0-32 0,-1 3-16 0,-6-3 0 15,2 2-48-15,-3-3-16 0,0-4 0 0,3-2 0 16,3-3-560-16,3-5-112 0,6-4-32 0,-3-5 0 16,7-5-1744-1,3-7-368-15</inkml:trace>
  <inkml:trace contextRef="#ctx0" brushRef="#br0" timeOffset="17073.95">17373 16274 25791 0,'-14'28'1152'15,"5"-11"224"-15,2-3-1104 0,4-5-272 0,1-2 0 0,4-5 0 0,-2 1 880 0,1 2 112 0,1 9 32 0,0 0 0 0,1 0-1392 0,4 2-272 0,-3 1-48 0,-1 2-16 0,3 1-1216 0,1-1-240 0,-4 5-48 0,2 2-16 16,-1 0 704-16,1 4 144 0,-3 3 32 0,-1-3 0 0,1 6 1344 0,-2-3 0 0,-2 0 304 0,1 1-48 15,1 0 1184-15,-7 5 240 0,3 1 48 0,-3 3 16 16,0-1-384-16,0-2-80 0,0 0 0 16,0-7-16-16,2-5-944 0,2-2-192 15,1-7-128-15,2-8-11488 0</inkml:trace>
  <inkml:trace contextRef="#ctx0" brushRef="#br0" timeOffset="17592.09">18014 16278 11967 0,'-3'20'1072'0,"1"-9"-864"0,4 1-208 0,1-7 0 0,-1 1 1984 0,3-3 336 0,2 0 80 0,7 4 16 0,-14-7-576 0,47 27-112 0,-47-27-32 0,63 26 0 0,-63-26-1328 0,62 19-368 0,-62-19 128 0,0 0-128 31,86 23-816-31,-86-23-208 0,0 0-32 0,75 26-16 16,-75-26 368-16,0 0 80 0,64 26 16 0,-64-26 0 0,0 0 736 0,58 24 128 15,-58-24 48-15,0 0 0 0,0 0 432 0,66 18 96 0,-66-18 0 0,0 0 16 16,0 0-240-16,0 0-48 0,0 0-16 0,0 0 0 16,0 0-368-16,0 0-176 0,0 0 160 0,0 0-160 15,0 0 0-15,3 22 0 0,-20-11-208 0,-2 8 64 31,-2 0-320-31,-2 4-64 0,1 4-16 0,-3-2 0 0,4 6 400 0,-1-5 144 16,1 4 0-16,0-4-144 0,2 2 288 0,-4 0 64 0,2-4 16 0,2 6 0 16,2-1 128-16,-3 1 32 0,3 0 0 0,1-2 0 15,1 1 368-15,1-3 80 0,1 4 0 0,3-6 16 0,3 1 48 0,0 1 16 16,4-5 0-16,1-2 0 0,4 0-416 0,1-3-96 16,2-2-16-16,2 0 0 0,2-2-384 0,1-5 128 15,6 1-128-15,-16-8 0 0,0 0 0 0,0 0-304 16,68 7 48-16,-68-7 16 15,0 0-416-15,77-15-96 0,-77 15-16 16,0 0 0-16,103-26 336 0,-103 26 64 0,74-18 16 0,-74 18 0 0,75-14 352 0,-75 14 0 16,0 0 0-16,103-15 0 0,-103 15-128 0,0 0 128 15,89-18 0-15,-89 18 0 16,0 0-832-16,78-31-80 0,-78 31-32 0,0 0-11296 0</inkml:trace>
  <inkml:trace contextRef="#ctx0" brushRef="#br0" timeOffset="18047.82">19168 16924 13823 0,'5'5'1216'0,"2"0"-960"0,-7-5-256 0,0 0 0 0,0 0 896 0,0 0 144 0,0 0 32 0,0 0 0 0,99-28-400 0,-99 28-80 0,0 0-16 0,94-57 0 0,-94 57-576 0,0 0-336 15,63-73 32-15,-63 73 16 16,0 0-688-16,35-63-144 0,-35 63-32 0,0 0 0 0,16-59 848 0,-13 40 176 16,-3-2 128-16,-2-2-192 0,1 2 672 0,-1 0 128 15,-5 0 32-15,2-1 0 0,-2-1 208 0,-4 2 48 16,-1 2 16-16,-2-4 0 0,0 6-80 0,-2 3-32 15,-1 0 0-15,-2 4 0 16,0 4-80-16,-4 6-16 0,-1 0 0 0,-3 13 0 0,1-3-32 0,2 9-16 0,-4 9 0 16,4 0 0-16,1 9-176 0,-1 6-32 15,4 2-16-15,1 4 0 0,2 3 96 0,5 4 32 0,-4 3 0 16,7 4 0-16,1 0 400 0,6-2 64 0,2 3 32 0,5-6 0 16,5-1 64-16,4-8 16 0,9 1 0 0,-2-10 0 15,7-5-480-15,3-2-80 0,4-8-32 0,3-6 0 16,6-2-544-16,-44-17 0 0,87 9 0 0,-87-9 0 31,89-16-816-31,-89 16-208 0,98-40-64 0,-98 40-16016 0</inkml:trace>
  <inkml:trace contextRef="#ctx0" brushRef="#br0" timeOffset="18440.62">17385 15917 31327 0,'-30'28'2784'15,"11"-9"-2224"-15,2-5-560 0,6-9 0 0,8-1 992 0,3-4 96 0,-2 0 0 0,0 0 16 0,2-2-128 0,2 0-16 0,-2 2-16 0,0 0 0 0,0 0-1328 0,45-56-272 0,-45 56-48 0,0 0-16 0,56-55-1456 0,-56 55-272 0</inkml:trace>
  <inkml:trace contextRef="#ctx0" brushRef="#br0" timeOffset="18975.34">20011 16152 17503 0,'-9'16'1552'0,"6"-11"-1232"0,-1 2-320 0,4-4 0 0,4-1 688 0,-2-2 80 0,-2 0 0 0,0 0 16 0,0 0-656 0,0 0-128 0,0 0 0 0,0 0 0 16,54 19-1136-16,-47-10-128 0,0 7-16 0,-6 3-16 0,6 7 752 0,-3 4 160 15,3 3 16-15,-2 3 16 0,2 8 1328 0,3 3 272 16,1 2 48-16,-1 6 16 0,4 8 784 0,0 3 144 16,2 7 48-16,-2-3 0 0,1-2-288 0,5 5-48 15,2 2-16-15,1-7 0 0,3-4-1072 0,0-6-224 0,-1-4-32 0,3-7-16 32,1-5-944-32,1-7-192 0,3-6-32 0,3-6-14976 0</inkml:trace>
  <inkml:trace contextRef="#ctx0" brushRef="#br0" timeOffset="19273.62">21226 15762 25791 0,'-33'50'2304'0,"12"-18"-1856"0,5-6-448 0,7-7 0 0,7-8 2080 0,2-3 320 0,2 4 64 0,2 11 16 0,1 14-1648 0,5 4-336 0,6 10-64 0,1-6-16 0,3 2-1568 0,-1-5-304 0,2-2-64 0,-2-2-16 16,2 4-688-16,0 2-144 0,0 1-16 0,-2 6-16 15,0 3 768-15,-2 5 160 0,-1 2 16 0,-2 2 16 16,-4 6 1712-16,1-1 352 0,-2-2 64 0,-2 6 16 0,-4-3 1632 0,-1-1 336 0,-2 4 64 15,-4-10 16-15,-4 5-640 0,-5-6-128 0,-6-2-32 0,-12-3-16928 16</inkml:trace>
  <inkml:trace contextRef="#ctx0" brushRef="#br0" timeOffset="26218.12">24237 16830 22111 0,'0'0'1968'0,"0"0"-1584"0,0 0-384 0,0 0 0 0,0 0 512 0,0 0 0 0,0 0 16 0,0 0 0 0,0 0-528 0,0 0 0 0,63-7 0 0,-63 7 0 31,0 0-448-31,0 0-160 0,0 0-32 0,0 0 0 0,38-39 128 0,-38 39 32 0,0 0 0 0,0 0 0 0,0 0 768 0,9-29 160 16,-9 29 16-16,0 0 16 0,0 0 1120 0,-9-4 240 15,9 4 32-15,-7 0 16 0,7 0-256 0,-11 0-48 16,4 0-16-16,2 0 0 0,-5 0-848 0,1 2-160 15,-5 0-48-15,2-2 0 0,-4 0-512 0,-1 2 0 16,-2 1 0-16,-2 0-144 16,-2-1-688-16,-1 3-128 0,-2-1-16 0,-4 5-16 15,2 1-224-15,-3 2-64 0,1 4 0 0,2-2 0 16,-1 9 512-16,4-4 80 0,4 2 32 0,0-1 0 0,-1 5 656 0,3-2 0 0,1 3 208 0,4-4-48 16,2 1 336-16,5-2 64 0,0 0 16 0,5-4 0 31,2 1 64-31,0-18 32 0,9 31 0 0,-9-31 0 15,0 0-384-15,0 0-80 0,45 43-16 0,-45-43 0 16,0 0-192-16,60 25-256 0,-60-25 48 0,0 0 16 16,68 31-48-16,-68-31 0 0,48 28 0 0,-48-28 0 15,46 42 240-15,-46-42 0 0,40 52 0 0,-40-52 0 16,33 52 0-16,-33-52 0 0,26 54 0 0,-26-54 0 0,17 54 0 16,-17-54 320-16,13 51-64 0,-13-51 0 0,3 43 256 0,-3-43 32 15,0 35 16-15,-3-19 0 0,3-16 256 0,-14 26 48 16,5-10 16-16,-2-2 0 0,-2-4-112 0,-5 2-32 15,1-3 0-15,-4 0 0 0,0-4-144 0,-2 0-16 16,1 0-16-16,-3-5 0 0,1 0-288 0,-2-1-48 16,1-3-16-16,-1-1 0 0,0 0-208 0,0-7 0 15,0 5-192-15,3-6 192 16,-1 5-1152-16,4-3-128 0,3 1-32 0,3 1 0 16,4 2-1264-16,1-3-256 0</inkml:trace>
  <inkml:trace contextRef="#ctx0" brushRef="#br0" timeOffset="26475">24625 17725 20271 0,'0'0'1792'0,"0"0"-1424"0,0 0-368 0,0 0 0 0,0 0 1472 0,0 0 240 0,0 0 32 0,79-16 16 0,-79 16-672 0,0 0-144 0,59-31-32 0,-59 31 0 0,0 0-736 0,0 0-176 16,11-38 0-16,-11 38 0 0,-11-7-192 0,-1 7-48 15,3 1 0-15,-3 1 0 16,5 2-176-16,-3-1-32 0,3 6-16 0,0-4 0 16,1 0-672-1,6-5-128-15,-5 11-16 0,5-11-9568 0</inkml:trace>
  <inkml:trace contextRef="#ctx0" brushRef="#br0" timeOffset="26963.41">25699 16828 35007 0,'-5'16'1552'0,"5"-16"320"0,-7 19-1488 0,7-19-384 0,0 0 0 0,0 0 0 0,0 0 336 0,0 0 0 0,0 0 0 0,-7 17 0 16,7-17-1408-16,-13 4-272 0,0-4-64 0,-1-4-16 0,-2 1-1456 0,-3-3-304 0,0 3-48 0,-2 3-16 31,0-2 864-31,-2 4 160 0,-1 0 48 0,-1 5 0 0,-1 0 1952 0,0 0 400 0,0 5 80 0,0 0 0 0,5-2 1424 16,-5 6 288-16,5-2 48 0,3-2 16 15,3 2-880-15,1 2-160 0,3 0-32 0,3-1-16 0,2-1-944 0,3 4-352 16,3-18 16-16,7 34 0 16,-7-34-64-16,12 33-16 15,-12-33 0-15,26 35 0 0,-26-35-144 0,30 40-16 0,-30-40-16 0,40 42 0 16,-40-42-128-16,47 51-32 0,-47-51 0 0,47 54 0 0,-47-54 432 0,44 50 96 16,-44-50 16-16,31 51 0 0,-31-51 480 0,28 50 112 15,-28-50 0-15,21 54 16 0,-21-54 944 0,10 54 176 16,-6-24 32-16,-3-6 16 0,-2 4 400 0,-6-2 80 15,0 2 0-15,-2-4 16 0,-1-1-288 0,-4-4-64 16,-2 2-16-16,-3-2 0 0,-6-1-800 0,1-3-176 0,-4-4-16 16,-2-6-16-16,-1-1-688 0,0-8-272 15,1-1 16-15,4-7 0 16,3-4-1200-16,2-3-224 0,6-6-48 0,1-4-8240 16,5 3-1632-16</inkml:trace>
  <inkml:trace contextRef="#ctx0" brushRef="#br0" timeOffset="27278.17">26310 17000 22111 0,'-8'23'1968'0,"1"-6"-1584"0,2-1-384 0,5-16 0 0,0 0 2608 0,0 0 432 0,1 30 96 0,-1-30 0 0,2 35-2320 0,2-8-480 0,-3 6-80 0,3-3-32 0,1 3-1984 0,-3 0-400 0,-1 2-80 0,1-4 0 0,-2 3 416 0,2-3 96 0,-2-1 0 0,0 3 16 15,0 0 720-15,-4 2 144 16,1-1 16-16,-2-1 16 0,-2 4 1248 0,2-2 240 0,-6 0 48 0,4-4 16 0,-2-1-208 0,1-1-32 0,3-4-16 15,-4-6-6608-15,2-3-1312 16</inkml:trace>
  <inkml:trace contextRef="#ctx0" brushRef="#br0" timeOffset="27953.75">26837 17094 30399 0,'0'0'1344'0,"0"0"288"0,0 0-1312 0,0 0-320 0,0 0 0 0,0 0 0 0,0 0 640 0,0 0 64 0,0 0 16 0,76 6 0 0,-76-6-1264 0,63-21-256 0,-63 21-48 0,61-18-16 0,-61 18-2064 0,0 0-400 0,80-10-96 0,-80 10-16 0,0 0 784 0,63 7 160 0,-63-7 16 0,0 0 16 0,56 28 2464 0,-56-28 704 16,0 0 48-16,45 40 0 0,-45-40 1728 0,21 29 336 16,-21-29 80-16,16 33 16 0,-16-33-864 0,7 28-160 15,-7-28-32-15,0 26-16 0,-4-13-1248 0,-1-1-240 16,-4 4-48-16,-1-1-16 16,-4 4-592-16,0 1-112 0,-5-1-32 0,0 2 0 15,-4 1-576-15,2 3-128 0,-2 1-32 0,1-2 0 16,1 4 32-16,0 0 16 0,2 1 0 0,0-2 0 0,1-1 752 0,4-2 160 0,2-1 32 0,2-2 0 15,1-2 640-15,4 0 128 0,1-2 16 0,4-17 16 16,-3 32 16-16,3-32 0 0,5 26 0 0,-5-26 0 16,0 0 288-16,28 35 64 0,-28-35 16 0,0 0 0 15,49 24-32-15,-49-24-16 0,0 0 0 0,67 9 0 16,-67-9-256-16,0 0-48 0,95-16-16 0,-95 16 0 16,69-24 16-16,-69 24 0 15,80-35 0-15,-80 35 0 0,89-51-64 0,-89 51-16 0,93-57 0 0,-93 57 0 0,85-66-240 0,-43 27-64 16,-2 1 0-16,-3-5 0 0,-37 43-256 0,62-77 0 15,-62 77 0-15,51-75 0 0,-51 75-272 0,35-64-64 16,-35 64-16-16,15-51 0 31,-15 51-368-31,2-35-80 0,-2 35-16 0,-12-22 0 0,3 9 448 0,-5 8 96 0,0 2 16 0,-1 3 0 0,-5 1 800 0,0 3 160 16,0 8 48-16,-2 2 0 16,-1 2-1904-16,0 6-368 15,-1 3-80-15,0 3 0 0,1 6 1600 0,0 5 160 0,4 8 112 0,0-4 32 0,2 8 736 0,1-6 160 16,4 7 16-16,3-6 16 0,5 1-64 0,-1 0-16 15,7 5 0-15,3-2 0 0,7 3-448 0,2-6-80 16,6 3-32-16,2-4 0 0,4-6-208 0,2-6-64 0,-28-34 0 16,68 37 0-1,-68-37-320-15,80 14 0 0,-80-14 0 0,91-14 0 16,-91 14-720-16,106-42-112 0,-50 7-32 0,-2-8-11152 0,-3-6-2224 0</inkml:trace>
  <inkml:trace contextRef="#ctx0" brushRef="#br0" timeOffset="28205.23">26913 16779 40543 0,'-66'42'1792'0,"19"-16"384"0,7-5-1744 0,16-5-432 0,13-13 0 0,8-1 0 0,-2 1 400 0,-6 4 0 0,-5-1 0 0,2-5 0 0,14-1-1296 0,0 0-272 0,27-55-48 0,-1 18-16 0</inkml:trace>
  <inkml:trace contextRef="#ctx0" brushRef="#br0" timeOffset="28646.85">28630 17194 34095 0,'-4'8'3024'0,"4"-8"-2416"16,0 0-480-16,0 0-128 0,0 0 528 0,0 0 96 16,0 0 16-16,0 0 0 15,84-14-944-15,-84 14-176 0,80-27-32 0,-80 27-16 16,86-37-1360-16,-86 37-272 0,88-35-48 0,-88 35-16 16,89-33 112-16,-89 33 32 0,96-23 0 0,-96 23 0 0,99-19 1344 0,-99 19 272 0,105-14 48 0,-105 14 16 15,110-1 1024-15,-110 1 208 0,113 0 32 0,-113 0 16 16,99 0-624-16,-99 0-128 0,88-2-128 0,-88 2-9232 15</inkml:trace>
  <inkml:trace contextRef="#ctx0" brushRef="#br0" timeOffset="28913.79">28928 17490 28559 0,'-19'29'2544'0,"6"-13"-2032"0,7-4-512 0,6-12 0 0,0 0 2368 0,0 0 368 0,0 0 80 0,0 0 0 0,0 0-2096 0,76 18-416 0,-76-18-96 0,84-18-16 16,-84 18-1152-16,96-29-256 0,-96 29-32 0,97-35-16 15,-97 35-1152-15,101-35-224 0,-101 35-48 0,101-33-16 16,-101 33 720-16,96-19 128 0,-96 19 48 0,89-14 0 0,-89 14 1296 0,77-7 256 15,-77 7 48-15,76-16 16 0,-76 16 192 0,81-21 0 16,-81 21 0-16,85-31-5296 16,-85 31-1120-16</inkml:trace>
  <inkml:trace contextRef="#ctx0" brushRef="#br0" timeOffset="29275.82">30712 16845 21183 0,'0'0'1888'0,"-5"18"-1504"0,5-18-384 0,0 0 0 0,0 0 3104 0,-7 17 544 0,0-6 128 0,-3 8 0 0,-8 10-2912 0,-4 3-592 0,-5 6-112 0,-2-1-32 0,-1-3-128 0,2 1-144 0,-3 0 144 0,5-2-208 0,-2-5-112 0,4 2-32 0,1-6 0 0,4 2 0 0,1-1 32 0,1-3 0 16,5-3 0-16,3 1 0 0,2-1 448 0,7-19 80 16,-4 31 32-16,4-31 0 0,11 28 272 0,-11-28 48 15,0 0 16-15,40 40 0 0,-40-40-448 0,44 26-128 16,-44-26 0-16,57 21 0 15,-57-21-208-15,66 19-112 0,-66-19 0 0,73 18-16 0,-73-18 480 0,65 19 112 16,-65-19 0-16,59 21 16 16,-59-21-1152-16,44 26-224 0,-44-26-48 15,26 33-16-15,-26-33 1168 0,7 33 320 0,-7-12 32 0,-7 0 0 0,-4 3 832 0,-1 6 160 16,-7-4 48-16,-9 5 0 0,0 1-432 0,-7-1-64 16,2 2-32-16,-5-2 0 0,-2 2-496 0,-2-3-112 0,0-2 0 0,0-4-16 15,2-6-240-15,2-10 0 0,3-1 0 0,2-12 0 31,2 0-448-31,3-11-192 0,3-5-48 0,5-8-11152 0,2-10-2224 0</inkml:trace>
  <inkml:trace contextRef="#ctx0" brushRef="#br0" timeOffset="29529.9">30592 16669 36863 0,'0'0'1632'0,"0"0"336"0,0 0-1584 16,0 0-384-16,0 0 0 0,0 0 0 0,52 20 512 0,-52-20 32 0,0 0 0 0,79 5 0 0,-79-5-544 0,80 0 0 0,-80 0 0 0,75-12-144 0,-75 12-1280 0,68-21-256 0,-68 21-48 0,73-25-16 0,-73 25-2064 0,71-28-416 0,-71 28-64 0,72-17-5728 0</inkml:trace>
  <inkml:trace contextRef="#ctx0" brushRef="#br0" timeOffset="29746.38">31814 17000 23039 0,'0'0'2048'0,"0"0"-1648"0,-13 9-400 0,13-9 0 16,0 0 2240-16,0 0 384 0,0 0 64 0,0 0 0 15,0 0-1936-15,0 0-400 0,28-47-80 0,-28 47-16 32,0 0-1632-32,0 0-336 0,0 0-64 0,0 0-16 0,0 0-768 0,0 0-144 0,0 0-48 0,0 0-6592 15</inkml:trace>
  <inkml:trace contextRef="#ctx0" brushRef="#br0" timeOffset="29967.1">32174 17633 35007 0,'-3'31'3120'0,"1"-5"-2496"0,2-26-496 0,2 21-128 0,-2-21 1376 0,0 19 256 0,-2 7 48 0,-3 20 16 0,-6 4-1440 0,-4 2-256 0,-4-1-128 15,-6-9 128-15,-4-6-3776 0,1 1-640 0,-7-2-128 0</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5:31.196"/>
    </inkml:context>
    <inkml:brush xml:id="br0">
      <inkml:brushProperty name="width" value="0.05292" units="cm"/>
      <inkml:brushProperty name="height" value="0.05292" units="cm"/>
      <inkml:brushProperty name="color" value="#FF0000"/>
    </inkml:brush>
  </inkml:definitions>
  <inkml:trace contextRef="#ctx0" brushRef="#br0">15886 5909 2751 0,'0'0'256'0,"0"0"-256"0,0 0 0 0,0 0 0 0,0 2 288 0,0-2 16 0,0 1 0 0,0 1 0 0,0 2 144 0,2-4 16 0,-2 1 16 0,0-2 0 0,2 1 608 0,-2 0 128 0,0-4 32 0,2 4 0 15,-2-2-480-15,0 2-112 0,0 0-16 0,0 0 0 16,-2 0-48-16,2 0-16 0,0 0 0 0,-2 2 0 16,2-2 192-16,-2 4 16 0,2-1 16 0,2-3 0 15,-2 2-256-15,0 0-48 0,2-1-16 0,0 1 0 16,-1-2-224-16,1 2-64 0,0 1 0 0,1 3 0 16,1-3-192-16,-2 1 176 0,1-1-176 0,0 6 160 15,1-2-160-15,-1 3 0 0,3 2 0 0,-3 2 128 16,1 0-128-16,-1-2 128 0,-1 6-128 0,1-1 128 15,-1 1-128-15,0 1 0 0,1 0 0 0,1 2 128 0,1 3-128 16,2-1 0-16,-2 1 0 0,2 1 0 0,-2 3 0 0,1-1 0 16,-1 7 0-16,2-1 0 0,-4 0 0 0,3-2 128 15,-1 4-128-15,0-4 192 0,-1-1-192 0,1-1 192 16,-2-2-192-16,4-1 192 0,-3-4-192 0,3-4 0 16,0-4 0-16,-4-4 0 15,2 1-656 1,1-8-112-16,1-1-32 0,-4-4 0 0,2-1-576 0,0-6-112 0,1 2-32 0,-6-7 0 15,3-2 176-15,-3 2 16 0,0-5 16 0,-3-3 0 16,1-1 64-16,-7-1 16 0,1-4 0 0,-1 2 0 16,-2 1 560-16,1-4 112 0,-1 2 32 0,-2-2 0 0,0 1 528 0,3-2 0 0,-2 2 0 0,1 1 0 15,3-1 0-15,1-2 160 0,-2 4-160 0,2-4 176 16,3 4-176-16,-3-3 0 0,6 4 0 0,-1 1 0 16,0 0 0-16,2 1 0 0,0 0 0 0,0 2 0 15,0 0 144-15,0 4 0 0,0 0 0 0,0 1 0 16,0 0 688-16,2 2 128 0,0 6 16 0,-1-3 16 15,3 4 384-15,-1 0 80 0,1 0 16 0,-1 4 0 16,4-2-304-16,0-1-48 0,0 1-16 0,4 2 0 16,-3 1-512-16,3-3-96 0,-1 3-32 0,1-3 0 15,4 3-16-15,-4 0-16 0,3 2 0 0,2 0 0 0,-3-2-176 0,3 2-48 16,0-1 0-16,-4 1 0 0,0 1-208 0,-1 1 0 16,1 2 0-16,-5 3 0 0,0 0 0 0,-2-2 0 15,-3 5 0-15,-2-1 0 0,0 5 272 0,-5 3 64 16,-1 1 16-16,-1 1 0 0,-3 2 336 0,-1-2 64 15,-1 4 16-15,-3 1 0 0,-1 0-352 0,2-1-64 16,-3-4-16-16,-1 2 0 0,2 0-336 0,1-5 128 16,3 1-128-16,-1-6 0 15,1-4-272-15,3-4-128 0,2-1-32 0,2-4 0 16,2 0-544-16,1-5-112 0,2-3-32 0,0-1 0 16,4-1-784-16,-3-2-144 0</inkml:trace>
  <inkml:trace contextRef="#ctx0" brushRef="#br0" timeOffset="503.03">16346 5759 1839 0,'0'2'160'0,"0"-2"-160"0,0 2 0 0,0-2 0 0,0 0 384 0,0 0 64 0,2 3 0 0,-2-3 0 0,4 2-96 0,-4 3-16 0,0-1 0 0,0 1 0 0,0 4 880 0,-2-2 160 16,4 1 32-16,-2 1 16 0,3 1-176 0,-1-1-32 15,0 5-16-15,1-4 0 0,1 3-560 0,4 1-128 16,-4 1 0-16,3-1-16 0,1 4-144 0,-1-1-32 16,0-1 0-16,0 3 0 0,2 0-320 0,0-2 128 15,-4-3-128-15,2-1 0 0,0 1 0 16,-4-2 144-16,3-4-144 0,-5 3 0 0,1-4 0 0,-4 2 0 15,2-4 0-15,-3-2 0 0,-1 1 160 0,1-3-32 16,-2-1 0-16,-1 0 0 0,3 0-128 0,-2-3 160 16,0 1-160-16,-1-3 160 0,-1 0-448 0,2-4-96 15,0 0 0-15,-2-3-16 0,3-2 400 0,-3 2 0 0,2-2 0 0,0-3 0 16,0-1 384-16,0-3 128 0,-1-1 0 0,3-3 16 16,1 3-80-16,-3 1-32 0,5-4 0 0,-2 3 0 15,4-3-176-15,0 5-48 0,3 0 0 0,-2 3 0 16,4 5 144-16,0 0 32 0,0-1 0 0,0 6 0 15,2 0 272-15,-2 2 64 0,2 2 16 0,-2 3 0 16,1 0-368-16,-1 1-80 16,0 3-16-16,2 1 0 0,-2 0-256 0,0-1 0 0,0 1 0 0,2 2 0 15,1-2-768 1,-1-3-64-16,1 2-16 0,1-4 0 0,1 0-1136 16,0-2-208-16</inkml:trace>
  <inkml:trace contextRef="#ctx0" brushRef="#br0" timeOffset="737.92">16592 5627 3679 0,'4'2'160'0,"-3"-1"32"0,5 1-192 0,-5 2 0 0,1-3 0 0,0 1 0 0,1 0 576 0,6 1 64 0,-2 2 0 0,5 8 16 0,2-1 0 0,0-2 0 0,-2 6 0 0,0-6 0 0,1 1 432 0,-3 3 64 0,1 0 32 0,-1-4 0 0,0 6-272 0,1 1-48 0,-1 2-16 0,-1-1 0 0,0 3 32 0,-2-2 0 15,1 2 0-15,1-2 0 0,-5-2-288 0,3 1-48 0,-2-1-16 0,2-1 0 16,-2-4-528-16,4 2-256 0,-4 0 32 0,0-7 0 31,4 2-1024-31,-4-4-208 0,2-2-32 0,2-1-5888 0</inkml:trace>
  <inkml:trace contextRef="#ctx0" brushRef="#br0" timeOffset="1099.41">16977 5561 6447 0,'2'5'272'0,"-2"-2"80"0,2-1-352 0,-2 2 0 0,1 1 0 0,-1-2 0 0,2 3 768 0,0 4 64 0,1 7 32 0,1 4 0 0,1 5 672 0,0-3 144 0,2 1 32 0,0-4 0 0,4-1-512 0,-1-5-112 0,4 1 0 0,-2 1-16 0,2-2-864 0,0-5-208 0,0 6 0 0,0-4 0 0,0-1 0 0,0-1 0 16,-4 0 0-16,-1-6 0 16,0 4 0-16,0-3 0 15,-6-1 0-15,-1-1 0 0,1-2 0 0,-3 0 0 0,0 0 0 0,-1-2 0 0,1 2 336 0,-2-3 80 16,2-1 16-16,-2-5 0 0,0 1 128 0,2-6 16 16,-1-2 16-16,-3-5 0 0,4 2-592 0,0-4 0 15,4-3 0-15,-3 2 0 0,1 0 0 0,3-6 0 16,2 7 0-16,-2 1-128 15,2 1-320-15,0 2-64 0,2 1-16 0,-2 2 0 32,0 1-752-32,0 1-128 0,0 5-48 0,-2-5-6432 0</inkml:trace>
  <inkml:trace contextRef="#ctx0" brushRef="#br0" timeOffset="1524.06">17566 5487 6447 0,'0'2'272'0,"0"-2"80"0,2 0-352 0,-2 0 0 0,0 0 0 0,0 0 0 0,0 0 256 0,-2 0-32 0,0 0 0 16,-1 0 0-16,-4 4 992 0,0-3 208 0,-2 3 48 0,-1 3 0 0,1-2 432 0,-1 2 80 0,1 5 32 0,-1 2 0 16,-3-2-1296-16,5 4-256 15,-6 2-48-15,3 1-16 0,1-2-400 0,3 2 0 0,0-1 0 0,3-4 0 0,3-4 0 0,1 2 0 16,3-3 128-16,1 0-128 0,4-4 0 0,-2 0-224 15,2 2 48-15,3-3 16 16,1-1-240-16,0-3-48 0,2 0-16 0,0 0 0 16,-14 0-176-16,0 0-16 0,0 0-16 0,0 0 0 31,82-19-608-31,-70 12-128 0,0-2-32 0,-1 2 0 16,-1 0 560-16,1-1 112 0,-1-1 32 0,-6-2 0 0,3 3 736 0,-4-3 0 0,-1 3 160 0,-2-1-32 31,0 0-480-31,-4-1-96 0,-1 3-32 0,0-4 0 15,-4 6-80-15,2-2-16 0,0-2 0 0,-2 8 0 0,4-1 576 0,0 2 272 0,2 2-16 0,-1-1-16 16,1 8 64-16,-1-2 16 0,4 2 0 0,-2 1 0 16,2 2 368-16,0-1 80 0,0 1 0 0,0-3 16 15,2 5 368-15,-2-7 64 0,2 3 0 0,1-5 16 16,1 2-592-16,1-3-128 0,0-2-32 0,2-2 0 16,0 0-480-16,4-4-240 0,1-3 32 0,-3 2 0 31,3-7-752-31,3 1-128 0,-2-3-48 0,1-3-4720 0</inkml:trace>
  <inkml:trace contextRef="#ctx0" brushRef="#br0" timeOffset="1759.83">17657 5137 2751 0,'0'-1'256'0,"-2"-1"-256"0,-1 2 0 0,3 0 0 0,0 2 1328 0,-2-1 208 0,2 1 64 0,-2 9 0 0,0-1 304 0,2 7 64 0,4 4 16 0,1 4 0 0,-1 1-192 0,4 2-48 0,1-2 0 0,1 0 0 0,4 5-448 0,0-1-80 0,-1 0-32 0,0-1 0 0,3-1-720 0,0 3-144 0,1-3-16 0,2 2-16 0,1-6-96 0,-3 4 0 0,2-2-16 0,0-5 0 0,-1 2-736 0,-4-1-144 0,1-1-16 0,-1-7-16 16,0 2-1520-16,-5-4-304 0</inkml:trace>
  <inkml:trace contextRef="#ctx0" brushRef="#br0" timeOffset="2136.6">17557 5533 5519 0,'0'3'496'0,"4"-1"-496"0,-2 3 0 15,-1-3 0-15,3 0 800 0,-2-1 64 0,3 1 16 0,4 2 0 0,8 4 48 0,-17-8 16 0,0 0 0 0,73 27 0 0,-73-27 16 0,0 0 16 0,96 17 0 0,-96-17 0 0,0 0-544 0,113-7-112 0,-113 7-32 0,0 0 0 0,96-16-416 0,-96 16-96 16,0 0-16-16,0 0 0 16,91-33-592-16,-79 21-128 0,0 5-32 0,-1-2 0 15,-4-1-64-15,-4 1-16 0,-3 0 0 0,-2 4 0 16,-1-3 336-16,-2 2 64 0,-2-1 16 0,0-1 0 16,-5 1 16-16,3-2 16 0,-5 2 0 0,0-2 0 0,0 1 176 0,2 1 48 15,-4 0 0-15,2 1 0 0,0 6 1088 0,0 0 208 16,4 2 64-16,1 7 0 0,2-2 256 0,2 5 48 15,0-2 16-15,-1 8 0 0,5-1 128 0,1 4 48 16,-2 2 0-16,2 1 0 0,2 1 160 0,-1-3 48 0,5 6 0 0,-3-2 0 16,4-1-512-16,0 3-112 0,0-4-16 0,0-5 0 15,4-2-672-15,1-3-144 0,-2 0-16 0,2-7-16 32,1-1-1072-32,1 0-192 0,1-2-64 0,1-4-9216 0</inkml:trace>
  <inkml:trace contextRef="#ctx0" brushRef="#br0" timeOffset="2341.09">18192 5514 8287 0,'3'1'368'0,"1"-1"80"0,1 0-448 0,-3 0 0 0,-1 0 0 0,1 0 0 0,0 0-528 0,1 0-192 0,4 2-48 0,-1-2 0 0,2 2 592 0,1-4 176 0,0 0 0 0,-1 1 0 0,-2-1 0 0</inkml:trace>
  <inkml:trace contextRef="#ctx0" brushRef="#br0" timeOffset="2514.52">18279 5895 21183 0,'2'12'944'0,"-1"-8"192"0,1 3-912 0,0-4-224 0,0-1 0 0,-2 0 0 0,0-1 144 0,1 1-16 0,1 3 0 0,0 4 0 0,1-4-128 0,-3-1 0 0,2-2 0 0,-2-4-176 15,0 0-416-15,0-3-96 0,0-2-16 0,0-4-8112 0</inkml:trace>
  <inkml:trace contextRef="#ctx0" brushRef="#br0" timeOffset="2875.96">16651 5282 25791 0,'-12'14'1152'0,"7"-7"224"0,0-4-1104 0,1 3-272 0,1-3 0 0,1-1 0 0,-2 1 240 0,-1 3-16 0,-2-1 0 0,-3 3 0 0,1-2-1024 0,0-5-208 0,2-1-32 0,6-3-16 15,2-11 816-15,-6-7 240 0,-12-3 0 0</inkml:trace>
  <inkml:trace contextRef="#ctx0" brushRef="#br0" timeOffset="27769.84">18976 8633 2751 0,'-5'7'256'0,"1"-2"-256"0,3 4 0 0,-1-6 0 0,2-1 928 0,0 0 144 0,2 0 16 0,-2 5 16 0,0 0-288 0,0 1-64 0,-2 3-16 0,0-1 0 0,-1-1-128 0,-3-4-32 0,-1 4 0 0,0-4 0 0,0 0 448 0,-1 2 96 0,-3-1 16 0,1-5 0 15,-1 3-48-15,-1-1-16 0,-4-1 0 0,1-2 0 16,-3 2-176-16,1-1-16 0,-2 3-16 0,-2-2 0 16,2-2-448-16,-4 1-96 0,2 1 0 0,-7-2-16 15,4 2-672-15,-4-2-128 0,-2-2-16 16,-1 2-16-16,0 0-144 16,-3 0-32-16,0 0 0 0,-3 2 0 0,2-2 400 0,0 3 80 0,0 1 16 0,2-2 0 0,-2 1 208 0,2-1 0 15,0 1 0-15,4 3 160 0,-1-1 32 0,4-4 0 16,-2 3 0-16,5-4 0 0,2 3-192 0,2-1 0 15,2 2 0-15,1-4 128 0,6 1-128 0,-4 1 0 16,5 0 0-16,-1 1-176 16,3-1-208-16,-2 3-32 0,4 2-16 15,-1-1 0-15,3 2 128 0,-2-1 32 0,1 2 0 0,3 1 0 0,-1 3 528 0,-2-3 96 16,3 7 32-16,-1 1 0 0,0-1 432 0,2-1 80 0,2 1 32 16,1 1 0-16,3-3-16 0,-3 5 0 0,-3-20 0 0,16 40 0 15,-16-40-400-15,17 41-64 16,-8-18-32-16,-2 0 0 0,-7-23-416 0,17 47 128 15,-10-23-128-15,-2-1 0 0,2 3 128 0,-1 0-128 0,-3 2 0 16,1 3 128-16,-1 4 160 0,4-4 32 16,-5-1 0-16,3 3 0 0,0 0-64 0,4-3-16 0,-4 5 0 0,2-4 0 15,2 2 16-15,-2-1 16 0,2 4 0 0,-4-1 0 16,2 2 80-16,0-1 16 0,-2 1 0 0,-2-1 0 16,3 3 32-16,-1-1 16 0,-5 2 0 0,2 0 0 15,-1-2-80-15,1 1-16 0,0 1 0 0,0-2 0 16,-1 0-192-16,3-3-128 0,1 2 160 0,-3-6-160 15,3-3 0-15,-1 3 0 0,2-1 0 0,0-2 0 0,-1-2-128 0,2 4-80 16,-5-6-16-16,1 4 0 16,1-2-256-16,-1 4-48 0,-1-1-16 0,0 4 0 0,1 0 208 15,-3-3 32-15,0 3 16 0,0 2 0 0,0 1 288 0,-3 1-160 16,6 1 160-16,-3 1-128 0,0-1 128 0,2 2 128 16,1-2-128-16,1-1 176 0,1-4 128 0,2-3 16 15,0 4 16-15,3 0 0 16,-1-3-208-16,2-2-128 0,-4 3 128 0,1-1-128 0,-1-1 0 0,0-1 0 15,0-1 0-15,-5 4 0 0,1-5 0 0,-3 7 0 16,2 0 0-16,-4 3 0 0,1 1 0 0,-3-1 176 16,-1 3-48-16,-2 0 0 0,2-2 128 0,-2-1 0 15,2 1 16-15,1-8 0 0,2-4 16 0,2 2 0 0,0-4 0 16,4-5 0-16,1 1 128 0,4-7 32 16,-9-13 0-16,0 0 0 15,0 0-320-15,40 41-128 0,-40-41 128 0,0 0-128 0,0 0 0 0,0 0 0 0,83 27-144 0,-83-27 144 16,0 0 0-16,68 28-128 0,-68-28 128 0,0 0 0 15,86 40 0-15,-86-40 192 0,63 33-16 0,-63-33-16 16,59 37-160-16,-59-37 0 0,61 45 0 0,-61-45 0 16,59 49 0-16,-59-49 0 0,59 52 0 0,-59-52 0 15,61 53-176-15,-61-53 48 0,63 55 0 16,-63-55 0-16,75 53-112 0,-75-53-16 16,92 41 0-16,-92-41-10032 0,115 21-2000 0</inkml:trace>
  <inkml:trace contextRef="#ctx0" brushRef="#br0" timeOffset="31978.16">17723 14997 6447 0,'-2'-7'576'0,"2"2"-576"0,0 5 0 0,0-2 0 0,0 1 1008 0,0-1 80 0,-1-3 32 0,-1-4 0 0,0 0 352 0,0-1 64 0,-3 3 0 0,-2-2 16 16,2 4-608-16,-2-2-128 0,2-2-32 0,-2 4 0 16,3-4-624-16,-4 1-160 0,1-3 0 0,0 2 0 15,1-1 0-15,1 5 0 0,-2 0 144 0,2-1-144 16,-2 1 752-16,3 3 80 0,-6 4 0 0,3 0 16 15,0 5 688-15,0-2 128 16,0 0 16-16,-5 9 16 0,1 2-608 0,-2 3-128 0,-1 5-32 0,-2-1 0 16,-1 8-688-16,-1 1-240 0,-1-1 144 15,1 2-144-15,3 4-160 0,1-4-112 16,-4 0-32-16,3-3 0 0,1 3 304 0,3-2 0 0,-1-1-128 0,2 1 128 16,1-3 224-16,2 3 96 0,-2-5 32 0,1 4 0 15,2-2 96-15,-1 5 32 0,0-2 0 0,0-1 0 0,2 3-240 0,0-2-48 16,2-3-16-16,-4 2 0 0,3-4-176 0,1 4 0 15,-1-6 144-15,-1 4-144 0,3-6 0 0,0-2 0 16,-1-1 0-16,-1-4 128 0,4-1-128 0,-1 0 0 16,-1 0 0-16,2-2 0 0,0-1 0 0,-4 3 0 15,4 0 0-15,0-4 0 16,0 4-384-16,-1-3-80 0,1 1-32 0,0-2 0 16,5-1-96-16,-3-4-32 0,-2-5 0 0,0 0 0 0,0 0 208 0,0 0 32 15,0 0 16-15,0 0 0 0,0 0 160 0,87 18 16 16,-87-18 16-16,0 0 0 0,0 0 176 0,82-7 0 15,-82 7 0-15,0 0 0 0,0 0 0 0,87-6 0 16,-87 6 128-16,0 0-128 0,0 0 208 0,99-1-16 16,-99 1-16-16,0 0 0 0,89 5-176 0,-89-5 0 0,0 0 144 0,101 10-144 15,-101-10 208-15,0 0-16 16,112 14-16-16,-112-14 0 0,0 0 96 0,101 5 32 0,-101-5 0 0,0 0 0 16,102-8 64-16,-102 8 16 15,81-16 0-15,-81 16 0 0,83-17 0 0,-83 17 0 0,91-16 0 0,-91 16 0 16,97-10-176-16,-97 10-16 0,102-9-16 0,-102 9 0 15,97-4 80-15,-97 4 0 0,86 0 16 0,-86 0 0 16,85 0 48-16,-85 0 0 0,87 0 0 0,-87 0 0 16,89 2-128-16,-89-2 0 0,96 7-16 0,-96-7 0 15,101 10-48-15,-101-10-128 0,99 9 192 0,-99-9-64 0,93 9-128 0,-93-9 128 16,90 2-128-16,-90-2 128 0,94 0-128 16,-94 0 160-16,101-4-160 0,-101 4 160 0,112-9-160 0,-112 9 128 15,120-13-128-15,-120 13 128 0,115-14-128 0,-115 14 160 16,105-13-160-16,-105 13 160 0,97-5 32 0,-97 5 0 15,93 2 0-15,-93-2 0 16,94 9 0-16,-94-9 0 0,94 8 0 0,-94-8 0 0,97 16-192 0,-97-16 128 16,100 10-128-16,-100-10 128 0,92 11-128 0,-92-11 0 15,85 12 0-15,-85-12 0 0,84 7 0 0,-84-7 0 16,85 14 0-16,-85-14 0 0,89 16 0 0,-89-16 0 16,93 14 0-16,-93-14 0 0,101 14 0 0,-101-14 0 15,111 5 0-15,-111-5 128 0,105-2 0 0,-105 2 0 16,97-3 0-16,-97 3 0 0,98 0-128 0,-98 0 0 0,105 0 0 0,-105 0 0 31,108 0 0-31,-108 0 0 0,102 3 0 0,-102-3 0 0,91 10 0 0,-91-10 0 0,82 9 0 0,-82-9 0 16,80 16 0-16,-80-16 0 0,77 19 0 0,-77-19 0 15,80 19 0-15,-80-19 0 0,89 14 0 0,-89-14 0 16,101 5 0-16,-101-5 0 0,106 0 0 0,-106 0 0 16,98-1 0-16,-98 1 0 15,96-6 0-15,-96 6 0 0,99-3 0 0,-99 3 0 0,104 0 0 0,-104 0 0 16,117 2 0-16,-117-2 0 0,120 3 0 0,-120-3 0 15,119 4 0-15,-119-4 0 0,115 3 128 0,-115-3-128 16,113 12 0-16,-113-12 0 0,120 14 0 0,-120-14 0 0,135 16 0 16,-66-9 128-16,5 2-128 0,-74-9 0 0,123 13 0 0,-123-13 128 15,114 14-128-15,-114-14 0 16,118 6 128-16,-118-6-128 0,127 1 0 0,-57-2 128 0,0-5-128 0,1-6 128 16,-5 4-128-16,6-6 128 0,-1-4-128 0,-5 4 0 15,4 2 0-15,2 0 0 0,-4 0 0 0,3 3 0 16,-1-1 0-16,-4 3 0 15,-66 7 0-15,127-23 0 0,-127 23 0 0,131-28 0 0,-67 19 0 0,6-5 0 16,7 4 0-16,-1-2 0 0,3-2-144 0,-3 5 144 16,-1-3-192-16,-8 1 192 0,-67 11-192 0,129-15 192 15,-129 15-192-15,132-7 192 0,-64 9 0 0,-2 1 0 16,-1-1 0-16,-65-2 0 0,120 5 0 0,-120-5 0 0,111 3 0 16,-111-3 0-16,112 7 0 0,-112-7 128 0,108 6-128 0,-108-6 0 15,111 1 0-15,-111-1 0 0,105-1 0 0,-105 1 0 16,91-9 0-16,-91 9 0 0,71-5-128 0,-71 5 128 15,0 0-192-15,89-16 64 16,-89 16 128-16,0 0-208 0,71-9 208 0,-71 9 0 0,0 0 0 0,0 0 0 16,0 0 0-16,72-17 0 0,-72 17 0 0,0 0 0 15,0 0 128-15,0 0-128 0,0 0 0 0,24-38 0 16,-24 38 0-16,2-21 0 0,-2 7 0 0,0-4 0 16,2-3 0-16,-2-1 0 0,-2-8-160 0,0 1 160 15,1-4 0-15,-3-2 0 0,-1 0 0 0,0-3 0 16,-2 3-256-16,0-4 64 0,1 3 0 0,-1-3 16 0,0 5 176 0,0 1-208 15,1-1 80-15,-3 1 128 16,2 0 0-16,-2 2 0 0,-1-2 0 0,-1 1 0 0,1 6 0 0,-1-3 0 16,3 3 0-16,-3-2 0 0,2 3 0 0,-5 3 0 15,6 3 0-15,-4-1 0 0,1 3 0 0,1 0 0 32,-4 1 0-32,0 0 0 0,2 6 0 0,-6-2 0 15,1 5 0-15,-2-2 0 0,-6 7 0 0,-1 0-224 16,-5 2 48-16,-6 0 16 0,-3 4-160 0,0 1-16 15,0-3-16-15,-4 3 0 0,-6-1 352 0,-1-1 0 16,1 1 0-16,-1-4 0 0,-1-4 0 0,3 1 0 0,-3 1 192 16,-4-7-64-16,-1 0-128 0,-3-5 0 0,-6 6 0 0,0-8 0 15,-4 2 0-15,-1 2-320 0,-3-2 48 0,0 0 16 32,-1 5-128-32,-9-3-32 0,-7 7 0 0,-3 0 0 15,2-2-96-15,-6 5-32 0,1 4 0 0,-3 1 0 0,-1 6 288 0,-1-6 64 0,-7-1 16 0,1 0 0 16,4-2 320-16,-1 0 64 0,3 0 16 0,-7-2 0 15,-2 0-224-15,-1-3 0 0,4-2 0 0,-1 2 0 16,-5 5-256-16,-8 0-112 0,0 0-16 0,-3 0 0 16,5 0 192-16,-2 0 16 0,3 5 16 0,-5 2 0 0,-4-3 416 0,-5-1 64 15,6 2 32-15,-6 6 0 0,1-1-208 0,-6 1-144 16,-3 4 192-16,5 1-192 0,0 5 0 0,-5 0 0 16,-7 0-240-16,3-2 80 0,6 0 160 0,3 0-160 15,2 0 160-15,-2-3-160 0,7 2 160 0,-7-4-160 16,9-4 160-16,-6 0-160 15,-2-3-672-15,6-1-128 0,3 1-16 0,8-6-16 16,-1-4 32-16,-5 1 16 0,1-1 0 0,2-1 0 0,6 2 752 0,2-3 192 16,5-4 0-16,-3 8 0 15,-3 6-544-15,6 2-32 0,6 2 0 0,4 5-10208 0</inkml:trace>
  <inkml:trace contextRef="#ctx0" brushRef="#br0" timeOffset="33237.87">18019 15940 5519 0,'-12'7'496'0,"3"0"-496"0,2-2 0 0,2-2 0 0,2-1 2704 0,1-2 448 0,0 0 96 0,0 4 16 0,-6-3-1744 0,-1 4-352 0,0-1-64 0,-1-2-16 0,-1-2-1088 0,1 1-160 15,-7-1-64-15,-1 0-16 16,-1 0-640-16,-2 0-128 0,-3-1-16 0,-1 1-16 16,-1 1 208-16,0 1 32 0,-2 0 16 0,0 1 0 0,0 6 784 0,0-4 0 15,2 4 0-15,0-2 144 0,0-2 416 0,0 7 80 16,0-3 0-16,0 5 16 0,-1 0-208 0,5 3-32 16,3 1-16-16,3 1 0 0,0 0-160 0,4 0-48 0,3 0 0 0,1-3 0 15,4-4 288-15,4 2 48 0,4-3 16 0,-1-1 0 16,4 1-400-16,0-3-144 0,-7-8 0 0,0 0 144 15,0 0-400-15,49 42-64 0,-49-42-32 0,0 0 0 16,0 0 352-16,56 42 0 0,-56-42 0 0,0 0 0 16,0 0 448-16,61 43 0 0,-61-43 0 0,0 0 0 15,41 42 80-15,-41-42 32 0,0 0 0 0,39 42 0 16,-39-42 320-16,0 0 64 0,33 40 16 0,-33-40 0 0,0 0-16 16,24 35 0-16,-20-21 0 0,-4-2 0 0,-2 0-512 0,-5 4-112 15,0 1 0-15,-7-1-16 0,0 0-304 0,-5-1-224 16,0-1 32-16,-4 0 16 15,1-2-384 1,-8-3-80-16,4 2 0 0,-2-4-16 0,0-4-96 0,0 2-16 0,4-3 0 0,-1-2 0 16,-1 0 176-16,4 0 16 0,4 2 16 0,-1 1 0 15,2 1 96-15,1 4 16 0,2-1 0 0,3 2 0 16,4 3 448-16,-1 1 0 0,4-1 0 0,3 2 0 0,4 1 576 0,1-1 96 16,2 0 32-16,-2 4 0 0,-4-18 48 0,21 34 16 15,-21-34 0-15,30 39 0 0,-30-39-192 0,31 36-48 16,-31-36 0-16,0 0 0 0,57 47-32 0,-57-47-16 15,0 0 0-15,65 42 0 0,-65-42-160 0,0 0-16 0,64 40-16 16,-64-40 0-16,0 0-160 0,0 0-128 0,67 42 192 0,-67-42-192 16,0 0 0-16,0 0 0 0,41 42 0 0,-35-30 0 31,-5-2-496-31,-1 1 0 0,-3 6 0 0,-2 1 0 16,-4 3-80-16,-3 1 0 0,-2 6-16 0,-2-2 0 0,-1 9 240 0,-2-4 48 15,-1 4 16-15,1-2 0 0,2 4 288 0,-1 0 0 0,3 3 128 0,1 1-128 16,-2-2 560-16,4 1 16 0,1-2 0 0,-1 2 0 15,5 0 240-15,-2 0 48 0,4-1 16 0,2 1 0 16,1 3-16-16,-1-1 0 16,6-2 0-16,-1-3 0 0,1-2-368 0,4-6-80 0,4 1-16 0,4-8 0 0,-15-22-592 0,51 39-112 15,-51-39-16-15,82 10-10496 16,-82-10-2080-16</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7:19.131"/>
    </inkml:context>
    <inkml:brush xml:id="br0">
      <inkml:brushProperty name="width" value="0.05292" units="cm"/>
      <inkml:brushProperty name="height" value="0.05292" units="cm"/>
      <inkml:brushProperty name="color" value="#FF0000"/>
    </inkml:brush>
  </inkml:definitions>
  <inkml:trace contextRef="#ctx0" brushRef="#br0">24857 5834 5519 0,'0'2'496'0,"0"0"-496"0,0-1 0 0,0-1 0 0,0 0 480 0,-2 4 0 0,2-2 0 0,-3 1 0 0,-1-1-192 0,3 1-32 16,-1-1-16-16,0-2 0 0,1 2 96 0,-1-2 32 15,0 1 0-15,0-1 0 0,-1 0 352 0,-2 4 80 16,1-2 16-16,-1 1 0 0,-4 1 352 0,-1 1 80 16,1 4 16-16,-1-2 0 0,-4 5-256 0,0-5-48 15,0 1-16-15,0-1 0 0,-4-1-640 0,3 1-128 16,-1-2-32-16,2-2 0 0,2 1-144 0,-2 1 0 15,2-1 0-15,-1-3 0 0,3 3-192 0,1-4 192 16,-3 3-160-16,2-1 160 0,-3 3-144 0,1-1 144 0,2-1-128 0,-2 1 128 16,-1 3 0-16,3-2 0 0,-2 0 0 0,0 0 0 15,1 4 304-15,-1-4-16 0,1 7 0 0,-4-3 0 16,1 3-288-16,0 0 0 0,0-1 0 0,-3 3 0 16,-1 0 0-16,1-2 0 0,-3 4 0 0,3-2 0 15,1 0 0-15,2-4 0 0,2 6 0 0,-2-8 0 16,2 6 224-16,2-1-64 0,1-3-16 0,2 6 0 15,2-4 208-15,-4-2 32 0,4 4 16 0,0 0 0 16,-1 0-32-16,1 0-16 0,3 2 0 0,-1 1 0 0,1-1-32 0,0-1 0 16,4-2 0-16,-2 1 0 0,2 3-80 0,-2-3-32 15,3 0 0-15,-1-2 0 0,0 5-16 0,1-3-16 16,3 2 0-16,-5-4 0 0,1 4 144 0,2 1 16 16,1 1 16-16,0-3 0 0,0 1-80 0,0-2-16 15,4 0 0-15,-2 2 0 0,2-4-128 0,0 0-128 16,-1 0 144-16,4 0-144 0,2-3 128 0,2-2-128 15,-2 4 0-15,2-6 144 0,-2 4 80 0,3-6 16 16,1 0 0-16,-1-3 0 0,2 2 768 0,0-4 144 16,-1 1 48-16,-3-3 0 0,3 1-928 0,-3-1-272 15,1 1 128-15,0 1-128 16,0 0-688-16,-4 1-208 0,0-1-32 0,0 2-16 0,0 0 944 0,1-2 0 0,0 2 192 0,-2 0-16 16,1-2-48-16,4 2-128 0,-4-1 192 0,5-5-64 15,1 5-128-15,-1-1 0 0,4-2 0 0,-2 3 128 16,1-3-128-16,-1 2 0 0,0-1 0 0,-2 1 0 15,-1 2 128-15,1 0-128 0,1 0 128 0,1 0-128 16,-2 2 416-16,3-2 0 0,-3 3 0 0,0-3 0 16,4-3-96-16,-1 3 0 0,-3 0-16 0,0-2 0 15,3-1-128-15,0 1-32 0,0-1 0 0,-3-1 0 16,0 2-16-16,3-3-128 0,-6 3 192 0,3 1-64 16,-1 1 0-16,3-2 0 0,0 2 0 0,2-2 0 15,-2 0 64-15,6-1 0 0,-5 1 0 0,3-3 0 0,3 3-192 16,-1 0 192-16,-4 1-192 0,-1-3 192 0,3 1-192 0,-2-3 0 15,2 3 0-15,-4 1 128 0,3 1-128 0,-2-1 192 16,-1 0-192-16,0-1 192 0,0-1-192 0,0 1 128 16,0 1-128-16,-1 0 128 0,3-1-128 15,-2-1 0-15,0-1 0 0,-1 1 0 0,1 3 0 0,-2-1 0 16,1 0 0-16,-4-1 0 0,3 1 0 0,0 0 0 16,1 2 0-16,-1-3 0 0,2 1 0 0,-1-1 0 15,1 3 0-15,0-4 0 0,2 1 0 0,-2-4 0 16,4 1 0-16,-2 1 0 0,1-4 0 0,-2 2 0 15,-1-3 0-15,-2 0 0 0,-3-3 0 0,-2 3 0 16,1-1 0-16,-5 1 0 0,3 0 0 0,-1-4 0 16,1 3 0-16,-1-3 0 0,1-1 0 0,-1-1 0 0,2 2 0 0,0-3 0 15,2-1 0-15,-1 1 0 0,-1 1 0 0,0-1 0 16,0 1 0-16,0 0 0 0,-1 6 0 0,1-4 0 16,2 0 736-16,-5 2 224 0,1 0 32 0,1-1 16 31,-1 3-1648-31,2-2-320 0,2 3-64 0,0-1 0 0,0-4 784 0,-4 3 240 0,4-3 0 0,0 0 0 15,-1 2-144-15,-1-4 144 0,2 1 0 0,-2-3 0 16,0 3-208-16,-3-3 64 0,-2 6 16 0,-2-4 0 16,-1 2-128-16,-4 4 0 0,-2-2-16 0,0 0 0 15,-3 3 272-15,1-3 0 0,-6 1 0 0,1 1 0 16,-5-1 0-16,0 1 0 0,0-2 0 0,0 3 0 16,-3-1 0-16,-2 3 0 0,1 0 144 0,-1-2-144 15,2 2 144-15,-2-3-144 0,-1 4 160 0,1-1-160 0,0-1 176 0,-2 4-176 16,2 1 192-16,2-4-192 0,-8 5 272 0,3 0-48 15,-3 2-16-15,1 0 0 0,-6 0 48 0,-3 0 16 16,2 2 0-16,-6 0 0 0,-1-2-16 0,-1 0-16 16,1-2 0-16,-4 2 0 0,4 0-240 0,0 0 144 15,3 2-144-15,2-2 128 0,-4 3-128 0,0-3 0 16,-1-3 0-16,0-1 128 0,-1 4-128 0,1-3 0 16,-6 1 0-16,-4 2 0 0,-3 2 0 0,-6 1 0 15,-3 1 0-15,1 6 0 0,3-1 0 0,-8 7 0 16,-6 6 0-16,-3 8 0 0,-4 3 0 0,-12 3-320 0,-8 3 48 15,-9 1-17648-15</inkml:trace>
  <inkml:trace contextRef="#ctx0" brushRef="#br0" timeOffset="1919.86">27638 5815 7359 0,'-15'12'656'0,"4"-5"-528"0,2-3-128 0,4 1 0 0,4-3 336 0,-1-2 48 0,0 1 0 0,-1 1 0 0,-3 2 320 0,1-3 64 0,-2 1 0 0,0-2 16 0,0-2-784 0,0 1-320 0,-1-3 0 0,1 1 16 16,-4 1 304-16,1-2 192 0,-3 4-16 0,-1 0-16 15,1 4 704-15,-5-1 144 0,-1 1 16 0,-4-1 16 16,4 2 48-16,-2 4 16 0,0-2 0 0,0 2 0 16,0 0-176-1,1 1-32-15,-1-1-16 0,1 3 0 0,3-3-272 0,0 3-48 0,3-3-16 0,-2 3 0 16,2 0-208-16,-3-3-32 0,3 5-16 0,0-2 0 16,3-2 112-16,-4 2 32 0,1 1 0 0,1 1 0 15,1 1-144-15,2-3-32 0,1-1 0 0,2 1 0 16,2-5-256-16,0 3 0 15,1-1 0-15,4 2 0 0,-5-3 0 0,3 3 0 0,1-1 0 0,-1 2 0 16,2 1 192-16,0-5-192 0,0 8 192 0,2-4-192 0,-1 0 416 0,3 2-32 16,-1 0 0-16,2-3 0 0,1 4-48 0,2 1-16 15,-2-2 0-15,1 0 0 0,3-2 768 0,0 2 128 16,1-5 48-16,1 3 0 16,-1-3-1648-16,3 3-336 0,3-2-64 0,-1 1-16 0,3-1 800 0,-2-1 224 15,-1 1 16-15,3-1 0 0,2 3 16 0,-2-1 16 16,0 1 0-16,2 2 0 15,-2-4 0-15,2 6 0 16,0-2 0-16,0 0 0 0,2 0-96 0,-2 0-32 16,1 0 0-16,-2-6 0 0,-1 6-144 0,-4-2 192 15,5-3-192-15,0 3 192 0,0-5 80 0,-1 4 32 0,0-4 0 0,0-4 0 16,0-1 32-16,0 3 16 0,2-1 0 0,2-1 0 16,-23-3-144-16,0 0-16 0,0 0-16 0,92 18 0 15,-71-15-48-15,0 8 0 0,-2-5 0 0,2 3 0 16,0-2-128-16,0 0 160 0,2 4-160 0,-4-4 160 15,2 1-160-15,2-1 0 0,-3-3 0 0,3 4 0 16,3-2 128-16,-5-3-128 0,4 2 0 0,-25-5 128 16,0 0-128-16,0 0 192 0,97 13-192 0,-78-13 192 15,2 1-192-15,-3-1 0 0,1-1 144 0,-2-1-144 16,2 2 160-16,-1-4-32 0,-1 3-128 0,1-1 192 16,1-3-64-16,0 3 0 0,2 0-128 0,-4 0 192 0,-1 1-192 0,1-3 0 15,1 2 128-15,1-3-128 0,0 2 0 0,0 1 0 16,1 2 0-16,0-2 0 0,1 0 0 0,2 1 0 15,-23 1 0-15,0 0 0 0,0 0 0 0,0 0 0 16,115-2 0-16,-91 0 0 0,-1 2 0 0,0-5 0 16,-1 3 0-16,-1-1 0 0,2-1 0 0,-2-1 0 15,-2-4 0-15,0 4 0 0,0-2 0 0,-1-2 0 16,1 3 0-16,0-5 0 0,-1 4 0 0,1-3 0 16,0 1 0-16,0-2 0 0,0 6 0 0,2-7 0 15,-3 5 0-15,-1-5 0 0,2 5 0 0,-1-7 0 16,-3 5 0-16,3-3 0 0,-3 0 0 0,3 1 0 15,-1-2 0-15,1 2 0 0,1-3 0 0,-2 0 0 0,2-1 0 0,-1-1 0 16,-1 2 0-16,1-2 0 0,-1 1 0 0,-1-1 0 16,1 0 0-16,-1-1 0 0,-2 1 0 0,0-3 0 15,-2 2 0-15,-3-1 0 0,1 1 0 0,-5 1 0 16,1 0 0-16,-5 2 0 0,3 4 0 0,-4-4 0 16,0 5 0-16,-2-3 0 0,0-4 0 0,1 3 0 15,-5 0 0-15,1-4 128 0,-2 0-128 0,0-3 0 16,-1 1 0-16,-1-2 0 0,-3 0 128 0,-2-3-128 15,1 3 0-15,-4 0 0 0,0 2 0 0,-1 0 0 16,-3 0 0-16,0-2 0 0,0 2 0 0,-3 0 0 16,1-1 0-16,1-1 128 0,-3 2-128 0,-1 0 0 15,2 2 128-15,1-1-128 0,-1 3 0 0,-1-3 144 0,-1 1-144 16,-5-1 0-16,5 4 0 0,-4-1 128 0,2 1-128 0,-3-2 0 16,1 6 0-16,-1-1 0 0,-6 4 0 0,-3-1 0 15,-3 6 0-15,-3-2 0 0,4 4 0 0,-3-1 0 16,-2 1 0-16,5-2 0 0,-3 0 0 0,1 0 0 15,-4-5 0-15,-1 6 0 0,-2-5 0 0,-1-2 0 16,0 4 0-16,-6 1 0 0,1 1 0 0,-6-3-192 16,2-2 32-16,2 2 16 15,3-8-880-15,0 3-160 0,0-2-32 16,2-2-15920-16</inkml:trace>
  <inkml:trace contextRef="#ctx0" brushRef="#br0" timeOffset="4336.39">20035 11159 6447 0,'0'-2'576'0,"0"0"-576"0,2 0 0 0,-2 1 0 0,2 1 384 0,0-4-16 0,-1 2-16 0,1-1 0 0,3-1 128 0,-3 1 32 0,3 1 0 0,-1-1 0 0,1 3 480 0,0 0 96 16,-1 0 32-16,-1 0 0 0,1 0-112 0,-1 0-32 16,1 0 0-16,-4 0 0 0,1-2-336 0,1 0-80 15,0 0-16-15,1-1 0 0,3-4 48 0,1-2 16 16,1-5 0-16,3 2 0 0,1-3-256 0,2-3-48 16,2-1-16-16,-2 0 0 0,-2-2-288 0,0 0 0 15,0 2 0-15,-1 0-144 0,1 1 144 0,2 1 0 16,-6 3 0-16,5-4-128 0,-5 6 496 0,3-2 96 0,-1 2 32 0,-1 2 0 15,0 1 32-15,1 2 16 0,1-3 0 0,-3 4 0 16,1 1-368-16,2-2-176 0,-11 7 160 0,0 0-160 16,0 0 0-16,0 0 0 0,0 0-208 0,0 0 64 15,83-9 144-15,-83 9-160 0,0 0 160 0,0 0-160 16,0 0 464-16,0 0 80 0,89 16 32 0,-89-16 0 16,0 0 416-16,0 0 64 0,0 0 32 0,0 0 0 15,80 30-176-15,-80-30-48 0,0 0 0 0,0 0 0 16,0 0-416-16,0 0-96 0,0 0 0 0,0 0-16 0,84 29-48 0,-74-27-128 15,-1 0 192-15,0-2-64 0,1 2 32 0,-1-2 0 32,1 0 0-32,-3 0 0 0,6-2 32 0,-7 0 16 0,5 0 0 0,-2-1 0 0,1-1 16 0,-1 1 0 15,0 1 0-15,-3 0 0 0,3 1-80 0,-2-1-16 16,2 0 0-16,0 2 0 0,-2 0 0 0,0 0-128 16,-2 2 192-16,0-2-64 0,-2 2-128 0,4-1 0 15,-5 1 0-15,0-2 0 0,1 2-128 0,-1 0-16 16,2-1 0-16,-1 3 0 0,2-2-32 0,-5-2 0 15,4 0 0-15,-1 0 0 0,3 0 176 0,1-2 0 16,-4 2 0-16,2-4 0 0,4 3 160 0,-4-1 16 0,4 0 0 0,-2 2 0 16,-7 0 96-16,0 0 32 0,0 0 0 0,0 0 0 15,0 0-304-15,0 0 128 0,0 0-128 0,0 0 0 16,85 2 0-16,-85-2 0 16,0 0 0-16,0 0 0 0,0 0-320 0,0 0-64 0,0 0 0 0,0 0-16 15,87 19 176-15,-87-19 32 0,0 0 16 0,0 0 0 16,0 0 176-16,0 0 0 0,93 11 0 0,-93-11 128 15,0 0 176-15,0 0 32 0,0 0 16 0,92-2 0 16,-92 2-160-16,0 0-48 0,0 0 0 0,0 0 0 16,87-12-144-16,-87 12 0 0,0 0 0 0,0 0 0 15,0 0 0-15,79-18 0 0,-79 18 0 0,0 0 0 0,0 0 0 0,0 0 0 16,0 0 0-16,82-2 0 16,-82 2 0-16,0 0 0 0,0 0 0 0,0 0 0 0,0 0 0 0,80 6 0 15,-80-6 0-15,0 0 0 0,0 0 0 0,0 0 0 16,0 0 0-16,78-4 0 0,-78 4 0 0,0 0 0 15,0 0 0-15,0 0 0 0,0 0 240 0,89-5-48 16,-89 5 0-16,0 0 0 0,0 0 0 0,0 0-16 16,80-14 0-16,-80 14 0 0,0 0-176 0,0 0 0 15,72-19 144-15,-72 19-144 16,0 0 0-16,0 0 0 0,78-30 0 0,-78 30 0 0,0 0 0 0,0 0 0 16,77-29 0-16,-77 29 0 0,0 0 0 0,0 0 0 15,71-27 0-15,-71 27 0 0,0 0 0 0,0 0 0 16,0 0 0-16,77-27 0 0,-77 27 0 0,0 0 0 15,0 0 0-15,0 0 0 0,0 0 0 0,85-14 0 16,-85 14 0-16,0 0 0 0,0 0 0 0,0 0 0 16,0 0 0-16,0 0 0 0,89 15 0 0,-89-15 0 0,0 0 0 0,0 0 0 15,0 0 0-15,66 37 0 0,-66-37 0 0,0 0 0 16,0 0 0-16,0 0 0 0,67 40 0 0,-67-40 0 16,0 0 0-16,0 0 0 0,0 0 0 0,71 37 0 15,-71-37 0-15,0 0 0 0,0 0 0 0,0 0 0 16,75 26 0-16,-75-26 0 0,0 0 0 0,0 0 128 15,0 0 32-15,0 0 16 0,97-6 0 0,-97 6 0 16,0 0-176-16,0 0 128 0,0 0-128 0,93-20 128 16,-93 20-128-16,0 0 0 0,0 0 0 0,0 0 0 0,89-21 0 15,-89 21-192-15,0 0 32 0,0 0 16 0,0 0-160 0,85-19-16 16,-85 19-16-16,0 0 0 16,0 0-304-16,0 0-48 15,80-32-16-15,-80 32-15424 0</inkml:trace>
  <inkml:trace contextRef="#ctx0" brushRef="#br0" timeOffset="12288.57">26947 10822 7967 0,'-18'7'704'0,"11"-1"-560"0,0-3-144 0,2 1 0 0,0-3 0 0,1 1 0 0,1 0 0 0,-2 3 0 0,-6 2 0 0,1-2 0 0,-4 6 0 0,3-6 0 0,3 0 0 0,2 0 0 15,-1 1 608-15,2-5 224 0,0 1 32 0,1-2 32 16,1 2-208-16,-1 0-48 16,3-1 0-16,-3-1 0 0,2 4 80 0,1-2 16 0,-5-1 0 0,3 3 16 15,-1-1 80-15,-1 1 0 0,4 1 16 0,-6 0 16 16,1 0-336-16,1 6-64 0,0-2-16 0,0 1 16 15,1-1-336-15,1 1-128 0,1-3 0 0,2-2 0 16,0 2 128-16,3-1-128 0,1-5 0 0,-1 1 0 16,6 0 0-16,-2-2 0 0,5 0 0 0,-3-2-192 0,5 0 192 0,0 1 192 15,0-5-32-15,1 3 0 0,1-2 176 0,2 1 48 16,-3-1 0-16,1 1 0 0,-2-3-384 0,2 4 0 16,-1 3 0-16,-1-4 0 0,4 3 0 0,-6-3-160 15,2 3 160-15,1 1-192 0,-1 0 192 0,4 0 0 16,-4 0-144-16,0 0 144 15,0 0 0-15,1 0 0 0,-2 1 0 0,2-1 0 0,1 2 0 0,0 0 0 16,3-1 0-16,0-1 0 16,-19 0 0-16,0 0 0 0,0 0 0 0,94-10 128 0,-94 10 512 0,0 0 128 0,0 0 0 0,113-21 16 15,-113 21-208-15,0 0-32 0,0 0-16 0,105-12 0 16,-105 12-208-16,0 0-64 0,0 0 0 0,0 0 0 16,108-14-256-16,-89 12 0 0,0 2 0 0,0 0 0 15,1 0 0-15,-1 0 0 0,-19 0 0 0,0 0 0 16,0 0 0-16,0 0-144 15,97 11 144-15,-97-11 0 0,0 0 0 0,0 0 0 0,96 0 0 0,-96 0 0 16,0 0 0-16,0 0 0 0,106-18 0 0,-106 18 0 16,0 0 0-16,88-21 0 0,-88 21 0 0,0 0-128 15,0 0 128-15,101-21 0 0,-82 20 0 0,0-1 0 16,0 2 0-16,-1 0 0 0,-1 2 0 0,0-2 0 0,3 3 0 0,-3 2 0 16,2 2 0-16,-1-3 0 0,-18-4 0 0,0 0 0 15,0 0 0-15,80 19-128 0,-80-19 128 0,0 0 0 16,0 0 0-16,94 17 0 0,-94-17 0 0,0 0 0 15,0 0 0-15,101 7 0 0,-101-7 144 0,0 0 64 16,89 6 16-16,-89-6 0 0,0 0 352 0,90 1 80 16,-90-1 16-16,0 0 0 0,0 0-336 0,103 7-64 15,-103-7-16-15,0 0 0 0,0 0-256 0,100 9 0 16,-100-9 0-16,0 0 0 16,0 0 0-16,106-5 0 0,-106 5 0 0,0 0 0 0,94-7 768 0,-94 7 208 15,0 0 48-15,118-14 0 16,-118 14-1648-16,0 0-320 0,126-10-64 0,-126 10-16 0,0 0 832 0,115 1 192 15,-115-1 0-15,0 0 0 0,96 9 0 0,-96-9 0 0,0 0 0 0,0 0 0 16,108 26 304-16,-108-26-48 0,0 0-16 0,0 0 0 16,104 18-240-16,-104-18 144 15,0 0-144-15,89-6 128 0,-89 6-128 0,0 0 0 0,98-14 0 0,-98 14-176 16,0 0 176-16,101-26-128 0,-101 26 128 0,0 0-128 16,87-22 128-16,-87 22 0 0,0 0 0 0,0 0 0 15,87-20 0-15,-68 17 0 0,-19 3 0 0,0 0 0 16,0 0-144-16,0 0 144 0,93-11-160 0,-78 10 160 31,1 1-832-31,0 0-80 0,-4-2-16 16,-2 0 0-16,1 2-1008 0,-4 0-208 0,-2-1-32 0,-3 1-8288 0</inkml:trace>
  <inkml:trace contextRef="#ctx0" brushRef="#br0" timeOffset="13326.1">27597 11712 7359 0,'-6'9'656'0,"5"-4"-528"0,-1-3-128 0,2 0 0 0,0-2 640 0,-4 3 80 0,3 4 32 0,-5 0 0 0,-1 7-576 0,-1-2-176 0,-3 1 0 0,3-1 0 16,1-2-304-16,0 2-160 0,0-5-48 0,1 2 0 0,3-4 336 0,-2 4 176 0,3-4-192 0,0-1 192 15,4-1 320-15,0-1 160 0,5 3 32 0,-4-3 16 16,2 0 368-16,4-2 80 0,2 0 16 0,1 0 0 15,3-2-112-15,5-5-32 0,-1 3 0 0,0-1 0 16,-19 5-304-16,0 0-64 0,0 0-16 0,113-36 0 16,-113 36-464-16,0 0 128 0,112-30-128 15,-112 30 0-15,0 0 0 0,134-24 0 0,-134 24 0 0,111-19 0 16,-111 19 0-16,107-13 0 0,-107 13 128 0,92-1-128 16,-92 1 384-16,0 0 48 0,124 12 0 0,-124-12 0 0,82 10 16 15,-82-10 16-15,85 11 0 0,-85-11 0 0,94 8-144 0,-94-8-48 16,99 4 0-16,-99-4 0 0,98 2-272 0,-98-2 0 15,0 0 0-15,124 1 0 0,-124-1 0 0,0 0 0 16,99 9 0-16,-99-9 0 0,0 0 0 0,91 14 0 16,-91-14 0-16,0 0 0 0,92 19 0 15,-92-19 0-15,0 0 0 0,96 23 0 0,-96-23 0 0,0 0 0 16,115 12 0-16,-115-12 0 0,0 0 0 0,117-5 0 16,-117 5 0-16,0 0 0 0,108-19 0 0,-108 19 0 15,0 0 0-15,103-28 0 0,-103 28 0 0,0 0 0 16,95-25 0-16,-95 25 0 0,0 0 0 0,101-29 0 15,-101 29 0-15,0 0 0 0,102-26 0 0,-102 26-144 0,0 0 144 0,97-21-128 16,-97 21 128-16,0 0 0 0,0 0 0 0,103-9 0 16,-103 9 0-16,0 0 0 0,0 0 0 0,80 12 0 15,-59-10 0-15,0 1 128 0,-2-1-128 0,2 3 0 16,-21-5 0-16,0 0 0 0,0 0 0 0,89 6 0 16,-89-6 0-16,0 0 0 0,0 0 0 0,101 7-128 15,-101-7 128-15,0 0 0 0,0 0 0 16,106 19 0-16,-106-19 0 0,0 0 0 0,80 24 0 0,-80-24 128 15,0 0-128-15,77 23 0 0,-77-23 0 0,0 0 0 16,70 21-128-16,-49-16 128 0,-2-2-128 0,2 3 128 16,0-5 0-16,-21-1-128 0,0 0 128 0,0 0 0 15,99-12-624-15,-99 12-32 16,0 0-16-16,0 0 0 0,96-36-704 0,-96 36-144 0,0 0-16 0,0 0-5600 16</inkml:trace>
  <inkml:trace contextRef="#ctx0" brushRef="#br0" timeOffset="14205.64">27408 12512 911 0,'-21'10'0'0,"6"1"0"0,1-6 0 0,3 2 0 0,8-4 384 0,-2-1 0 0,-1 0 0 0,-2 1 0 0,-6 1 208 0,-4 3 48 0,-1 0 0 0,0-4 0 0,5 4-256 0,0-1-64 0,4-3 0 0,4 1 0 0,-2 4 592 0,2-4 112 0,3 1 32 0,3-5 0 15,0 3 192-15,0 3 32 0,3-5 16 0,1 1 0 16,1 2-656-16,4-3-128 0,0 1-16 0,1-2-16 15,4 4-96-15,-2 1-32 0,4-3 0 0,1-1 0 16,6 3-16-16,-23-4 0 0,0 0 0 0,0 0 0 16,120 2-16-16,-120-2 0 0,0 0 0 0,107-4 0 15,-107 4 304-15,0 0 48 0,106-3 16 0,-106 3 0 16,0 0 80-16,124-7 0 0,-124 7 16 0,0 0 0 16,128-6-208-16,-128 6-64 0,102-5 0 0,-102 5 0 15,109-7-336-15,-109 7-176 0,107-3 160 0,-107 3-160 16,92 0 0-16,-92 0 0 0,89 1 0 0,-89-1 0 0,0 0 0 0,125 11 0 15,-125-11 0-15,100 7 0 0,-100-7 0 0,109 9 0 16,-109-9 0-16,121 1 0 0,-121-1 0 0,113-5 0 16,-113 5 0-16,99-12 0 0,-99 12 0 0,103-14 0 15,-103 14 0-15,98-14 0 0,-98 14 0 0,111-16 0 16,-111 16 0-16,120-17-160 0,-120 17 160 0,114-14 0 16,-114 14 0-16,94-7 0 0,-94 7 0 0,0 0 0 15,125 0 0-15,-125 0 0 0,86 9 0 0,-86-9 0 16,95 14 0-16,-95-14 128 0,103 10-128 0,-103-10 0 15,112 11 0-15,-112-11 0 0,97 5 0 0,-97-5 0 16,89 0 0-16,-89 0 0 16,0 0-464-16,124-2-16 0,-124 2 0 0,0 0 0 15,115-7-352-15,-115 7-80 0,0 0-16 0,134-10 0 0,-134 10 464 0,96-6 80 0,-96 6 32 0,0 0 0 32,127-3-464-32,-127 3-80 0,0 0-32 0,96 7-7232 0</inkml:trace>
  <inkml:trace contextRef="#ctx0" brushRef="#br0" timeOffset="24347.2">15679 15623 13823 0,'0'1'1216'0,"-2"-1"-960"0,2-1-256 0,0 1 0 0,2-2 384 0,-2 0 16 0,0-1 16 0,0-4 0 0,0 3-416 0,0-4-144 0,0-3 0 0,0 2 0 0,-2-1-672 0,-1 1-128 0,-1-1-16 0,1 1-16 16,-1 0 272-16,1 2 48 0,-6 0 16 0,2 4 0 0,2 1 640 0,-6-1 224 0,4 3 0 0,-3-2 0 16,1 4 960-16,-1-1 192 0,1 3 32 0,-3-2 16 15,5 5-224-15,-2-2-48 0,2 0-16 0,0 4 0 16,0-1-848-16,0 6-160 0,0 0-128 0,0-1 144 31,2 4-768-31,-2 2-144 0,2 0-48 0,2 0 0 16,1 2 320-16,2-3 64 0,0 1 16 0,0 0 0 0,2-2 688 0,-1 3 144 0,5-1 32 0,-1-2 0 15,0 1 272-15,2 1 64 0,2-4 16 0,-2 1 0 16,1-4-144-16,1 2-16 0,0 0-16 0,1-2 0 0,1-1-176 0,1-2-48 16,0-2 0-16,0-4 0 0,-12-3-272 15,0 0-128-15,0 0 0 0,0 0 128 0,89 4-128 0,-89-4-224 16,0 0 48-16,75-21 16 16,-75 21-512-16,0 0-96 15,80-30-32-15,-80 30 0 0,0 0-672 0,68-44-128 0</inkml:trace>
  <inkml:trace contextRef="#ctx0" brushRef="#br0" timeOffset="24818.55">16169 15549 2751 0,'-9'13'256'0,"4"-8"-256"0,-1-2 0 0,5 1 0 0,1 1 2064 0,0-5 368 0,0 2 80 0,-4 0 16 0,3-1-1632 0,-1 3-320 0,-2-4-64 0,3 2 0 16,-1-1-1536-16,0 1-288 0,0 2-64 0,2-3-16 16,-1 3-80-16,-3-1 0 0,4-1-16 0,0 1 0 0,0 6 1056 0,0-2 224 0,0 0 32 0,4 2 16 15,-3 1 1616-15,-1 1 320 16,4 6 64-16,-1-3 16 0,3 3 352 0,0 1 80 0,0-1 16 0,2-1 0 15,-1 3-864-15,2-3-160 0,2 1-48 0,-3-6 0 16,1-3-928-16,0-1-304 0,1-3 160 0,1-2-160 16,-1-2 0-16,-1-4-192 0,1-3 0 0,1 0 16 0,-1-3 176 0,-1-1 192 15,1-4-32-15,-1-1-16 0,-2-3 336 0,0-2 64 16,0 0 16-16,-4 2 0 0,3-2 96 0,-3 0 32 16,1-3 0-16,-1 3 0 0,-1-2-224 0,-4 0-32 15,-3 3-16-15,0-1 0 0,-2 1-416 0,-2 5-144 16,-1 3 0-16,-8 3 0 15,2 2-1056-15,-5 5-208 0,1 9-32 0,-5 2-16 16,3 5-224-16,-5 3-48 0,1 4-16 0,-2 3 0 0,0 8 1104 0,4-6 240 16,1 5 32-16,3-3 16 0,2 2 1456 0,4-6 304 15,5-6 48-15,4-3 16 16,3-6-496-16,8 0-80 0,-1-8-32 0,4-2-10720 0</inkml:trace>
  <inkml:trace contextRef="#ctx0" brushRef="#br0" timeOffset="25321.51">16522 15389 8287 0,'0'9'368'0,"0"-4"80"0,0 4-448 0,0-4 0 0,4-3 0 0,-4-2 0 0,0 3 784 0,2 6 80 0,-1 0 16 0,3 6 0 0,-2-1-416 0,-2 0-80 0,1-2 0 0,-2 2-16 0,1-5-368 0,-4 3 0 15,2-1 0-15,-1-3 0 0,-1 3 0 0,1-2 0 16,1 5-144-16,-1-6 144 0,1 6 128 0,0-3 112 16,2-3 16-16,0-2 0 0,0 4 0 0,0-5 16 15,0 6 0-15,2-4 0 0,-2 5-272 0,0-5 0 16,-2 5 0-16,2-3 0 0,-2 3 0 0,2-5 0 16,-1 3 0-16,1-4 0 0,0-1 0 0,1 0 128 15,-1-3 16-15,0-2 0 16,4-2-144-16,-1-3 0 0,3 0-192 0,-1-1 192 0,2-2-368 0,0-1 48 15,0-5 16-15,3-3 0 0,1-1 176 0,-1 1 128 16,1-2-192-16,1-4 192 0,-3 0 0 0,1-3 0 16,-1-2 0-16,1 0 0 0,1 1 320 0,-3-3 64 15,1 4 0-15,1 1 16 0,-1 3-80 0,2 3-32 16,-4 1 0-16,3 3 0 0,-3 2-288 0,2 6 0 0,-2-1 0 0,-2 6 0 31,4 4-448-31,-6 1-112 0,4 2-16 0,-2 2 0 0,4 4 96 0,-2-2 16 16,2 6 0-16,-1 3 0 0,3-1 464 0,-4 2 0 0,3 4 0 0,-3 5 160 31,6 0-160-31,-7 5 160 0,1 3-160 0,0 1 160 0,0 3-336 0,2-4-64 0,-2-1-16 0,2-7 0 16,1-9 256-16,2-5 0 0,-3-12 0 0,2-7 0 0</inkml:trace>
  <inkml:trace contextRef="#ctx0" brushRef="#br0" timeOffset="25776.49">17336 15213 15663 0,'-9'11'1392'0,"4"-6"-1120"0,2-3-272 0,1-1 0 0,2-1 1600 0,0 0 272 0,0 0 48 0,0-1 16 0,-3-1-1344 0,1 2-272 0,-2-5-48 0,-1-2-16 16,2 3-1632-16,-4 3-336 0,0-3-64 0,1 4-16 16,1 2-32-16,-4 3-16 0,-1 7 0 0,0 2 0 15,-1 4 816-15,-1 3 176 0,-4 1 16 0,1 1 16 0,1 5 2112 0,3-4 432 0,-3-1 64 0,4-2 32 16,1 3 432-16,4-3 96 0,-2-2 16 0,5 0 0 15,0 0-1104-15,2-1-224 0,0-6-32 0,2 4-16 16,7-1-800-16,-6-1-192 0,4-2 0 0,2 2 0 0,-4-5-192 0,-5-9-64 16,0 0-32-16,28 30 0 15,-17-16-416 1,1-4-64-16,-4 4-32 0,-1-2 0 0,2-3 192 16,-4 5 32-16,1-2 16 0,-3 0 0 0,-3 4 560 0,0-2 0 0,-3 2 0 0,-1-4 144 0,-1 3 704 0,-2 1 144 15,-2 0 32-15,0-1 0 0,-4-1 192 0,-3 4 64 16,2-1 0-16,-5-1 0 0,0 1-624 0,-2-5-112 15,-2 1-32-15,-1-1 0 0,-3 0-512 0,0-3 0 16,4-1-160-16,-5-2 160 16,5-3-1392-16,4-3-144 0,0 0-48 0,3-3-10304 0</inkml:trace>
  <inkml:trace contextRef="#ctx0" brushRef="#br0" timeOffset="26192.5">17601 14788 18431 0,'-2'2'816'0,"-1"-2"160"0,1 0-784 0,2 0-192 0,0 0 0 0,0-2 0 0,2 2 0 0,3-1 0 0,-3-5 0 0,3 3 0 0,2 1-1072 0,-2-1-96 0,-1 1-32 0,-1 2 0 16,-1 0-144-16,0 3-16 0,-2 1-16 0,-2 5 0 0,2 1 1376 0,-4 1 256 16,3 1 64-16,-1 3 16 0,0 3 1296 0,2-3 256 15,0 5 48-15,0-3 16 0,2 2-48 0,3 2-16 16,0 2 0-16,1 5 0 0,-1-1-992 0,0 7-192 15,4-3-32-15,-7 2-16 0,3 4-656 0,-3 1 0 16,-1 4 0-16,-1 1 0 16,-1 1-480-16,-5 1-80 0,3-3-16 0,-4-2 0 15,0-2 0-15,2-1 0 0,-4-4 0 0,2-5 0 16,0 0-32-16,0-6-16 0,0-1 0 0,-2-5-8560 0</inkml:trace>
  <inkml:trace contextRef="#ctx0" brushRef="#br0" timeOffset="26426.09">17326 15239 33167 0,'10'9'1472'0,"1"0"304"0,-11-9-1424 0,0 0-352 0,0 0 0 0,0 0 0 0,0 0 464 0,106 10 32 0,-106-10 0 0,120 13 0 0,-41-7-1760 0,2-2-336 0,0-2-80 0,-81-2-16 0</inkml:trace>
  <inkml:trace contextRef="#ctx0" brushRef="#br0" timeOffset="49931.88">20827 15706 10127 0,'-14'5'896'0,"5"-3"-704"0,-2 0-192 0,6-2 0 0,5 0 2592 0,0 0 480 0,0 0 112 0,-3 0 16 0,3 0-1616 0,-9-4-320 0,6-1-64 0,-1 0-16 16,2 0-1904-16,1 0-384 0,-5-4-80 0,3 5-16 16,-2-1 96-16,-1-2 16 0,6 7 0 0,-14-3 0 0,9-1 1088 0,-5 1 0 15,3-1 0-15,-4 1 192 0,3 1 1088 0,-3 0 208 16,4 1 48-16,-3 1 16 0,1 0-144 0,-1 0-16 15,1 0-16-15,-5 3 0 0,2 2-752 0,-4 2-160 16,2-2-16-16,-3 8-16 0,1-5-624 0,0 6-112 0,-1 0-16 16,-1-3-16-16,1 3 0 0,0 5 0 15,1 0 0-15,-3 0 0 0,0 0 336 0,1 0 0 0,1 1 0 0,-1-3 0 16,3 2 448-16,1-1 128 16,-2-1 0-16,2-1 16 0,-2-1 48 0,1-1 16 0,-1 2 0 0,2 0 0 15,0-2-384-15,0-4-80 0,2 4 0 0,0-5-16 16,-2 1-176-16,2-1 0 0,1-1 0 0,-3-1 0 15,0 4 0-15,2-4 0 0,-2 2 0 0,2-2 0 16,2 3 0-16,-4-3 0 0,1 2 0 0,3-2 0 16,0 0 256-16,3 3-16 0,-2-3-16 0,0 5 0 15,0-3 112-15,1 3 32 0,-1 0 0 0,-1 1 0 0,4 2-368 16,6-15 0-16,-12 30 0 0,12-30 128 0,-7 24-128 0,7-24 0 16,0 0 0-16,-3 35 128 0,3-35 0 0,0 0 0 15,0 0 0-15,5 45 0 0,-5-45 32 0,0 0 16 16,0 0 0-16,0 0 0 0,17 53 208 0,-17-53 64 15,0 0 0-15,0 0 0 0,12 48-48 0,-12-48 0 16,0 0 0-16,0 0 0 16,16 49-144-16,-16-49-48 0,0 0 0 0,0 0 0 0,0 0-32 0,35 54-16 15,-35-54 0-15,0 0 0 0,0 0-160 0,0 0 192 16,70 37-192-16,-70-37 192 0,0 0-192 0,0 0 128 16,78 14-128-16,-78-14 128 0,0 0-128 0,68 3 0 15,-68-3 0-15,0 0 0 0,72 4 0 0,-72-4 0 0,0 0 0 0,69 5 0 16,-69-5 0-16,0 0 0 15,72 14 0-15,-72-14 0 0,0 0 0 0,75 19 0 0,-75-19 128 0,0 0-128 16,78 29 0-16,-78-29 128 0,0 0-128 0,82 25 128 16,-82-25-128-16,0 0 192 0,80 21-192 0,-80-21 192 15,0 0-192-15,87 17 0 0,-87-17 0 0,0 0 128 16,89 14-128-16,-89-14 0 0,0 0 0 0,92 11 128 16,-92-11-128-16,67 7 128 0,-67-7-128 0,71 1 128 15,-71-1-128-15,77-1 192 0,-77 1-192 0,80-11 192 16,-80 11-192-16,78-16 0 0,-78 16 144 0,74-14-144 15,-74 14 0-15,69-15 0 0,-69 15 0 0,65-12 0 0,-65 12 1696 16,62-6 272-16,-62 6 48 0,0 0 16 16,95 0-3264-16,-95 0-656 15,0 0-128-15,97 6-32 0,-97-6 1648 0,0 0 400 0,96 10 0 0,-96-10 0 0,64 4 0 0,-64-4 0 16,0 0 0-16,89-9 0 16,-89 9 0-16,58-11 0 15,-58 11 0-15,64-15 0 0,-64 15 0 0,58-21 0 0,-58 21 0 0,63-25 0 16,-63 25 0-16,61-27 0 0,-61 27 0 0,62-32 0 0,-62 32 0 0,54-31 0 15,-54 31 0-15,51-32-128 0,-51 32 128 0,50-31 0 16,-50 31 0-16,42-28 0 0,-42 28 0 0,35-24-128 16,-35 24 128-16,30-28 0 0,-30 28 0 0,0 0 0 15,31-30 0-15,-31 30 0 0,0 0 0 0,17-31 0 0,-17 31 0 0,7-23 0 16,-7 23 0-16,-1-22 0 16,-1 11 0-16,0-3 0 0,-5 7 0 0,-1-5 0 0,-1 2 0 0,-2-2 0 15,-1-2 0-15,-2 1 0 0,-1 0 0 0,-1-1 0 16,-2-2 0-16,-1 2 0 0,0-3 0 0,-2-1 0 31,4 2 0-31,-4-3 0 0,2 2 0 0,-2-4 0 16,2 4 0-16,-2-4 0 0,-2 0 0 0,2 0 0 0,-5 3 0 0,2-1-160 0,-1 0 160 0,-6 3-160 15,1 1 160-15,-1-1 0 0,-4 2 0 0,-2 5-128 16,1-3 128-16,-4 7-128 0,-2-2 128 0,-7 0-128 16,-1 5 128-16,-8 2-128 0,1 4 128 0,1-1-128 0,2 3 128 0,2-3-208 15,-1-1 80-15,4-2 128 0,4 0 0 0,2 0 0 16,-3 0 0-16,4-2 0 15,1-1 144-15,2-1 0 16,-1 2 0-16,-3 2 0 0,1 0-144 0,-4 0 128 16,1 4-128-16,2-1 128 0,1 1-128 0,-5 5 0 15,3-1-160-15,-3 3 160 16,4-1-544-16,1 6-16 0,2 1 0 0,1 6-17648 0</inkml:trace>
  <inkml:trace contextRef="#ctx0" brushRef="#br0" timeOffset="50904.9">20337 17626 18431 0,'-23'5'1632'0,"1"-3"-1312"0,6 1-320 0,2 1 0 0,9-4 1664 0,0 0 272 0,-1 1 48 0,-6 1 16 0,-2 7-960 0,-5-4-192 0,0-2-32 0,3 4-16 31,4-3-1760-31,5-1-336 0,5 1-80 0,2-4-16 16,0 0-1072-16,0 0-224 0,0 0-32 0,0 0-16 0,0 0 1424 0,0 0 288 0,75-26 48 0,-75 26 16 15,0 0 2080-15,0 0 416 0,77-19 96 0,-77 19 16 0,0 0 848 0,0 0 192 16,94-14 16-16,-94 14 16 0,0 0-688 0,98-4-144 16,-98 4-32-16,83-2 0 0,-83 2-848 0,93-5-176 15,-93 5-48-15,97-7 0 0,-97 7-464 0,98-14-112 16,-98 14-16-16,104-12 0 0,-104 12-192 0,115-17 0 15,-115 17 0-15,126-16 0 16,-55 6-448-16,-6 1-48 0,3-3 0 0,-68 12 0 16,123-21 48-16,-123 21 0 0,124-25 0 0,-124 25 0 0,124-19 448 0,-124 19 0 15,130-15 128-15,-63 6-128 0,2 0 752 0,-69 9 32 16,122-19 16-16,-122 19 0 0,117-19-48 0,-117 19-16 0,117-18 0 0,-117 18 0 16,120-17-384-16,-120 17-80 0,124-10-16 0,-124 10 0 15,118-14-128-15,-118 14-128 0,112-11 144 0,-112 11-144 16,108-9 0-16,-108 9 0 0,103-10 0 0,-103 10 0 15,106-10 0-15,-106 10 0 0,112-14 0 0,-112 14-160 16,106-13-160-16,-106 13-16 0,92-5-16 0,-92 5 0 16,86-5 208-16,-86 5 144 0,80-5-192 0,-80 5 192 15,76-9 0-15,-76 9 0 0,74-5 128 0,-74 5-128 16,69-11 240-16,-69 11-48 0,67-5-16 0,-67 5 0 16,0 0-176-16,83 0 160 0,-83 0-160 0,0 0 160 15,68 7-160-15,-68-7 0 0,0 0 0 0,0 0 0 16,65 19 0-16,-65-19 0 0,0 0 0 0,0 0 0 15,0 0-384 1,0 0-64-16,0 0-16 0,0 0 0 0,55 28-1200 0,-55-28-224 0,0 0-48 0,0 0-12704 16</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8:59.968"/>
    </inkml:context>
    <inkml:brush xml:id="br0">
      <inkml:brushProperty name="width" value="0.05292" units="cm"/>
      <inkml:brushProperty name="height" value="0.05292" units="cm"/>
      <inkml:brushProperty name="color" value="#FF0000"/>
    </inkml:brush>
  </inkml:definitions>
  <inkml:trace contextRef="#ctx0" brushRef="#br0">26384 9838 2751 0,'-6'0'256'0,"5"0"-256"0,-1 0 0 0,0 0 0 0,0 0 944 0,2 0 144 0,-1 0 16 0,-1 2 16 0,-1 0 160 0,-3 0 16 0,1-1 16 0,-2 3 0 0,-2 1-1056 0,2-1-256 15,-3-1 0-15,1 0 0 16,-1 4-160-16,-2-1-96 0,1-1 0 0,2 0-16 0,-3 4 16 0,4-4 0 15,-5 4 0-15,3-2 0 0,-1-2 448 0,3 2 112 16,-3 0 16-16,1-2 0 0,1 2 640 0,-3-2 144 16,1-1 32-16,-3-1 0 0,1 2-512 0,-1 1-112 15,-4-1 0-15,2-3-16 0,-1 5-496 0,-4-2 0 16,-2 0 0-16,-1 4 0 16,1 0-352-16,1-3-160 0,-4 7-48 0,0-1 0 15,1 4-768-15,-3-1-144 0,4 3-48 0,1 3 0 16,1 1 656-16,-1 3 128 0,0-1 32 0,1 6 0 0,1-4 1008 0,1 5 208 0,3-3 32 0,1 3 16 15,1-1 400-15,1-1 96 0,0 5 16 0,0-1 0 16,3 0-464-16,1 2-96 0,0 1 0 0,-1 1-16 16,4-4-32-16,0-2 0 0,4 1 0 0,1 1 0 0,2-7 96 15,3 2 16-15,3-2 0 0,2 0 0 0,-1-2-288 0,7-1-48 16,-2 1-16-16,2 2 0 0,4-1-224 0,1-3 0 16,0 6 0-16,2-3 0 0,0-3 0 0,2 3 0 15,3-3 0-15,0 1-160 0,-26-23 160 0,57 42 0 16,-57-42 0-16,68 36 0 15,-68-36 288-15,0 0-16 0,117 25 0 0,-117-25 0 0,0 0 48 0,110-7 16 16,-110 7 0-16,0 0 0 0,89-37 32 0,-67 22 0 16,1-5 0-16,1-1 0 0,3-1 176 0,-5-10 32 15,4 1 16-15,1-5 0 0,-1-3-192 0,2-4-32 16,-4 1-16-16,0-3 0 0,1-2-352 0,-1 0 128 16,1-2-128-16,-1 5 0 0,-3-1 0 0,-2 1 0 15,-2 6 0-15,-3-4 0 0,-1 4 0 0,-5 1 0 0,1 4 0 0,-9-2 0 16,-2 8 160-16,-6-5 64 0,-6 8 16 0,-2-4 0 15,-8 5 224-15,-3 1 48 0,-1 1 16 0,-3 0 0 16,0 4-112-16,-8-1-32 0,-2 1 0 0,-1 1 0 16,-2 0 176-16,2 6 16 0,-1-1 16 0,3-3 0 15,-2 4-352-15,0-4-80 0,-1 4-16 0,1-3 0 32,3 0-432-32,5 2-96 0,4-1 0 0,4 1-8992 0,7 6-1792 0</inkml:trace>
  <inkml:trace contextRef="#ctx0" brushRef="#br0" timeOffset="1036.83">31207 9950 7599 0,'-16'7'0'0,"8"-4"0"0,4-1 0 0,4-2 192 0,0 0-48 0,-1 3 16 0,-6-1 992 0,-6 3 192 0,1-1 32 0,0 1 48 15,0-1-208-15,3-3-64 0,0-2 0 0,1-3 0 16,-1-1-640-16,0 3-128 0,1-3-16 0,-1-2-16 16,0 5-192-16,-3 1-32 0,1 1-128 0,-1 1 192 15,-3 8-192-15,-1 0 0 0,-2 5 128 0,-1 1-128 16,0 3 176-16,-4 1-16 0,3 2 0 0,-5 1 0 16,4-1-160-16,0 0 0 0,2 0 144 0,0-2-144 15,2 6 224-15,-1-4-32 0,2 1 0 0,2-1 0 0,4 2 336 0,0 1 64 16,-1-1 16-16,1-1 0 0,3 1 32 0,0 0 0 15,-2 1 0-15,2 0 0 0,4 1-336 0,-3 4-64 16,3-1-16-16,1 5 0 0,2-1-80 0,2-1-16 16,1 6 0-16,4 1 0 0,2 0 64 0,3-1 0 15,2-2 0-15,4 1 0 0,1-3-192 0,2-6 0 16,5 0 0-16,-26-27 0 0,59 44 0 0,-59-44 0 16,0 0 0-16,108 38 0 0,-108-38 416 0,0 0 0 15,101 0 0-15,-101 0 0 0,0 0 176 0,93-36 48 0,-93 36 0 16,55-35 0-16,-30 14-48 0,-3 0 0 0,1-2 0 15,-6-1 0-15,1-4 48 0,-4-5 0 16,-2 3 0-16,-2-3 0 0,-3-3-16 0,0-1 0 0,0 1 0 0,-1-3 0 16,-1 1-128-16,2 0-32 0,-4-1 0 0,2-2 0 15,1 2-336-15,1-1-128 0,-4 2 0 0,-1-2 0 16,0 3 0-16,-4 1 0 0,-3 1 0 0,-2-2 0 16,-2 1 0-16,-7-1 0 0,-1-1 0 0,-4 1 0 15,-3 2 192-15,-8-1-16 0,-6 4 0 0,-7-1 0 16,-8 2-176-16,-4 1 160 0,-4 4-160 0,-14 7 160 15,-14 5-160-15,-2 9-224 0,3 5 48 0,-7 5-17168 16</inkml:trace>
  <inkml:trace contextRef="#ctx0" brushRef="#br0" timeOffset="20550.66">26486 614 1839 0,'4'0'160'0,"-4"0"-160"0,2 0 0 0,-2 0 0 0,0 2 464 0,3-2 64 0,-3 2 16 0,2-2 0 0,-2 3 640 0,2 4 128 0,-1-2 32 0,-1-1 0 16,2 1-384-16,0 0-64 0,0-1 0 0,1-1-16 15,2-3-384-15,1 2-80 0,2-4-16 0,-1 0 0 16,4-1 416-16,-1-4 80 0,4 2 0 0,-3 1 16 16,3-1 112-16,-4-2 0 0,2 4 16 0,0-3 0 15,4 1-96-15,-4-4-32 0,6 4 0 0,-3-3 0 16,1 2-528-16,1-1-128 0,3-1 0 0,-1 1-16 16,0-4-240-16,0 4 0 0,-3-3 0 0,3 5 0 0,0-2 0 15,0-2 0-15,-1 4 0 0,1-2 0 0,-2-2 128 0,3 5 96 16,-1-1 16-16,0-2 0 0,2 4-16 0,-4 1 0 15,-17 2 0-15,0 0 0 0,0 0-224 0,89-14 0 16,-89 14 0-16,0 0 0 0,77-5 0 0,-77 5 0 16,0 0-160-16,87-14 160 0,-87 14 0 0,0 0 0 15,110-14 0-15,-110 14 0 0,76-10 0 0,-76 10 0 16,79-14 0-16,-79 14 0 0,0 0 0 0,110-18 0 16,-110 18 0-16,0 0 0 0,113-10 0 0,-113 10 0 0,83-9 0 15,-83 9 0-15,91-7-144 0,-91 7 144 0,99-10-160 0,-99 10 160 31,101-7-576-31,-101 7-32 0,93-12 0 0,-93 12 0 16,75-14-432-16,-75 14-96 0,0 0-16 0,75-25 0 16,-61 20-416-16,-7 1-96 0</inkml:trace>
  <inkml:trace contextRef="#ctx0" brushRef="#br0" timeOffset="20990.58">27706 379 8287 0,'-10'5'368'0,"5"-3"80"0,-1 1-448 0,5-1 0 0,1 0 0 0,-2 0 0 0,-2 3 128 0,1 0-128 0,-2 4 0 0,-1 5 128 0,-2 0 784 0,-1 3 160 0,0-3 16 0,2 2 16 0,2-1 576 0,0-1 112 16,1 4 32-16,1-1 0 0,3 4-816 0,-2-2-176 15,4 4-16-15,-2 0-16 0,3 4-384 0,1 0-80 16,1 2-16-16,-1 1 0 0,3 5-64 0,1 3-32 16,1 0 0-16,1-1 0 0,1-1-224 0,1-4 0 15,2-3 0-15,-5 1 0 0,6-6 0 0,-1 4 0 0,-3-3 0 0,-1-3 0 16,1 3 0-16,-3-1 0 0,-1-5 0 0,-1 0 0 16,-1 2 0-16,-5-2-128 0,0 0 128 0,-2-1 0 15,-5-1 0-15,0-4 0 0,2 0 0 0,-5 1 0 16,3-3 0-16,-6-1 0 0,1-1 128 0,0 1-128 15,-2-4 368-15,0 2 16 0,-3-4 16 0,-2-1 0 16,-1-3-16-16,-1 0-16 0,-1-1 0 0,-3-1 0 16,1-2-32-16,-2 1 0 0,-4-4 0 0,-1 3 0 15,-4 1-336-15,0-6 0 0,7 6 0 0,-1-4 128 32,6 0-464-32,2 2-96 0,5-1-16 0,2 1 0 0,6 0-592 15,1 1-128-15,5-1-32 0,2 0 0 0,4-2-880 0,2 2-176 0</inkml:trace>
  <inkml:trace contextRef="#ctx0" brushRef="#br0" timeOffset="21571.34">28414 1210 7359 0,'-4'-4'320'0,"-1"3"80"0,2-1-400 0,1 0 0 0,2 0 0 0,-2-1 0 0,-1 1 256 0,-1-5-16 0,-1 0-16 0,-2-7 0 0,-5 2 176 0,0-2 48 0,-1 0 0 0,1 4 0 0,0 1 864 0,2-1 176 0,1 1 48 0,-2 2 0 0,3 0-512 0,-1 3-112 0,0 3-16 0,0 1 0 15,1 1-320-15,-3 1-64 0,1 7 0 0,-2-2-16 16,1 5-208-16,1-1-32 0,-6 4-16 0,4 1 0 15,1 1-240-15,-3 2-128 0,2 1 128 0,2 2-208 16,-2-1 208-16,1 5-192 0,4-1 192 0,0-3-192 16,5-3 192-16,-1 2-144 0,6-1 144 0,-1-5-128 15,3 1 128-15,4-7 0 0,2 3 0 0,3-7-128 0,-14-5-96 0,0 0-16 16,0 0 0-16,0 0 0 16,97-10-272-1,-97 10-64-15,0 0-16 0,63-41 0 0,-47 24 304 0,-2 0 64 0,-2-1 16 0,-2 1 0 0,-1 1 208 0,-2-1-176 16,0 1 176-16,0 2-160 0,-5-3 432 0,-1-1 96 15,1 1 16-15,0-2 0 0,-2 3-16 0,0 0 0 16,0-1 0-16,-2 1 0 0,0 2-368 0,1 2 0 16,1 2 0-16,0 4 0 0,0 3 224 0,0 1-32 15,0 4 0-15,0 1 0 0,-2-1 720 0,2 7 144 16,-4-2 32-16,3 5 0 0,1 0-320 0,-2 4-48 16,0 3-16-16,0-1 0 0,2 1-336 0,0 0-80 15,2 0-16-15,0 0 0 0,1 2-272 0,3 2 0 16,0-1 0-16,5 1 0 0,-2-2 0 0,3 0 0 15,0-2 0-15,0 2 0 0,4-2 0 0,0 0-192 0,-16-19 0 0,0 0 0 32,52 52-1200-32,-52-52-224 0,0 0-48 0,56 53-8336 0</inkml:trace>
  <inkml:trace contextRef="#ctx0" brushRef="#br0" timeOffset="22059.6">28931 992 8287 0,'9'2'368'0,"-2"-2"80"0,0 2-448 0,-2-1 0 0,0 5 0 0,-5-3 0 0,2 0 512 0,2 3 32 0,1 8 0 0,4 3 0 0,-6 6 640 0,1-1 128 0,-1 6 32 0,-3-2 0 0,2-1-176 0,-2 3-16 15,2-2-16-15,-2 5 0 0,3-1-864 0,-1-2-272 16,-2 3 160-16,0-3-160 0,0 1 0 0,2-2 0 16,-2-3-224-16,1 0 80 0,-1-3 144 0,0-5-192 15,-1-2 192-15,-1-2-192 16,0-2-144-16,-3-3-48 0,1-3 0 0,1-2 0 0,-1-2 384 0,3-2 0 16,-5-2-144-16,5-6 144 0,-1 1-128 0,2-6 128 0,0-5-192 0,2 0 192 15,3-3-160-15,-2-5 160 0,3 4-128 0,-1-6 128 16,2 2 128-16,2-5 128 0,1 2 0 15,0-2 16-15,4-2 48 0,0 0 0 0,4-2 0 0,-1 3 0 16,-1-1-192-16,1 5-128 16,2 2 192-16,-3 7-192 0,-4 9 0 0,2 2 0 0,-3 4 0 0,-1 3 0 15,1 5 224-15,-1-1-16 0,1 5 0 0,-3 2 0 16,3 3 512-16,-3 6 112 16,6 2 0-16,-1 2 16 0,-1 4-368 0,-2 4-80 0,-1-3-16 0,1 8 0 15,1 0-96-15,-4 5-32 0,0 1 0 0,0 2 0 16,-4 6 176-16,-1-2 16 0,1 2 16 0,-3-2 0 31,0 2-944-31,2-8-192 0,-2 1-32 0,2-8-10464 0</inkml:trace>
  <inkml:trace contextRef="#ctx0" brushRef="#br0" timeOffset="23081.68">27170 2664 1839 0,'-9'4'160'0,"4"-1"-160"0,-2-1 0 0,3 0 0 0,2 3 1216 0,1-3 192 0,-3-1 64 0,1 5 0 0,-6-1-768 0,0 7-160 0,-6 0-32 0,2-3 0 0,5 1 320 0,-3-3 64 0,6-2 16 0,2 1 0 0,1-3 368 0,-2-1 80 0,4 0 16 0,4-2 0 15,-2 1-592-15,-1 1-112 0,5-2-32 0,-1 2 0 16,2 0 192-16,1-1 16 0,3-1 16 0,-1 0 0 16,4 0-80-16,2-1-16 0,-16 1 0 0,0 0 0 15,0 0-384-15,91-9-96 0,-91 9-16 0,0 0 0 16,106-14-112-16,-106 14-32 0,90-9 0 0,-90 9 0 16,102-10 80-16,-102 10 16 0,99-11 0 0,-99 11 0 15,99-14-224-15,-99 14 0 0,101-15 0 0,-101 15 0 0,112-23 0 0,-112 23-128 16,127-31 128-16,-127 31 0 0,127-30-176 0,-127 30 176 15,107-33-160-15,-107 33 160 16,87-33-640-16,-87 33-16 16,68-33-16-16,-68 33 0 0,52-30-544 0,-35 18-96 0,-1-2-32 0,-7 7 0 15,-4-3-496-15,-3 5-96 0</inkml:trace>
  <inkml:trace contextRef="#ctx0" brushRef="#br0" timeOffset="23460.05">27900 2549 7647 0,'-14'9'160'0,"5"-4"32"0,4 6 16 0,-2-6 32 0,5 4-240 0,0-4 0 0,1 0 0 0,-3 9 0 0,1 7 288 0,-4 8 16 0,0 6 0 0,2 4 0 0,1-5 560 0,1 1 112 0,3 2 32 0,1-1 0 0,5 1 272 0,-3 1 48 0,6 2 16 0,1 6 0 16,1-3-512-16,1-1-80 0,4 5-32 0,-1-5 0 15,-3-2-304-15,4-2-64 0,5 6-16 0,-2-2 0 16,2-2 80-16,-2-9 16 0,-3-1 0 0,-2-6 0 16,0 0-208-16,-7-3-32 0,-2-3-16 0,0-6 0 15,-5 2 480-15,-5-4 112 0,0-1 0 0,-4-4 16 16,-3 4 176-16,-6-4 48 0,-2-3 0 0,-5 0 0 0,-1-2-464 0,-4 0-96 16,-1-2 0-16,-2-2-16 0,-2 1-224 0,-3-4-32 15,-1 3-16-15,-2 1 0 0,2 1-160 0,-1-1 192 16,2 3-192-16,-1 0 192 15,5 0-192-15,-1 3 0 0,5 1 0 0,0-3-176 16,6 1-384-16,7-2-80 0,4 2 0 16,7-4-16-16,4-1-816 0,5-1-144 0,9-3-48 0,4-5 0 15,7-2-960-15,-23 14-208 0,61-26-48 0,-61 26-4704 0</inkml:trace>
  <inkml:trace contextRef="#ctx0" brushRef="#br0" timeOffset="23886.22">28654 3291 8287 0,'4'-3'736'0,"1"-4"-592"0,-3 0-144 0,-2 5 0 0,0 0 544 0,0-3 80 0,-2-5 16 0,0-1 0 0,-5-5 352 0,-3 3 80 0,-6-1 16 0,-3 7 0 0,0 3 560 0,-2 4 112 0,2 4 32 0,0 1 0 15,-4 7-576-15,0-2-96 0,2 8-32 0,0 1 0 16,1 0-480-16,0 6-96 0,3-1-32 0,-1-1 0 15,5 3-240-15,0 0-48 0,3-2-16 0,3 6 0 16,2-4-176-16,5 0 0 0,3-3 0 0,1-1 0 0,4-2-448 0,6-3 48 16,-14-17 0-16,0 0 0 15,0 0-736-15,87 31-144 16,-87-31-16-16,0 0-16 0,0 0 160 0,91-12 48 0,-91 12 0 0,0 0 0 16,0 0 528-16,61-40 96 0,-50 26 32 0,-1-3 0 0,-1 1 448 0,-1-1 0 15,1-4 0-15,-4 0 160 0,-1 0-160 0,-1 0 0 16,1 0-192-16,-2 0 192 0,-1 2-192 0,1 0 192 15,0 2-160-15,3 1 160 0,-2 2 0 0,1 7 0 16,-1-2 0-16,4 7 160 0,-5 8 128 0,2-1 32 0,-1 2 0 0,-1 9 0 16,1 1 752-16,3 4 144 0,-5 0 48 0,1 5 0 15,0-2-368-15,0 2-80 16,-1 4-16-16,-1-6 0 0,4 1-560 0,-1-6-112 16,2 0-128-16,1-3 176 15,2-1-944-15,3-6-192 0,1-4-48 0,2-3-8736 0</inkml:trace>
  <inkml:trace contextRef="#ctx0" brushRef="#br0" timeOffset="24311.65">29048 3046 5519 0,'2'-2'240'0,"0"0"64"0,-1 2-304 0,1 2 0 0,-2 1 0 0,0 1 0 0,0 3 768 0,4 1 112 0,-4 10 16 0,1 3 0 0,-1 8 240 0,2-1 48 0,0 5 16 0,0-1 0 0,1-3-112 0,-1 3 0 15,3-4-16-15,-3 3 0 0,1 0-160 0,2-3-16 16,-1 3-16-16,1-6 0 0,-3 3-368 0,1-7-64 16,1-4 0-16,-1-3-16 0,-1 0-432 0,0-4 0 15,-2-4-224-15,0-5 80 16,0-1-624-16,-2-5-128 0,0-4-32 0,1-1 0 16,1-4 32-16,-2-3 16 0,0-3 0 0,2-2 0 0,-2-3 624 0,2-2 112 15,0-1 144-15,0-4-208 0,2-1 208 0,0 5 0 16,1-3 0-16,4-4 0 0,0 0 320 0,2 2 128 0,3-5 0 0,0 3 16 15,4 4 48-15,-2-1 16 16,2 8 0-16,-2 3 0 16,1 5-208-16,-4 11-64 0,1 3 0 0,-2 2 0 0,1 6 832 0,1 2 176 0,-3 3 16 0,3 3 16 15,0 0 0-15,2 1 0 16,0 10 0-16,2-3 0 0,-1 1-912 0,-2 0-176 16,-1 5-32-16,2-6-16 0,-7-1-160 0,1 0 0 0,-1 5 0 0,-1-5 0 15,-5-2 0-15,-1-1 0 0,0 1-144 0,-1-5 144 16,1 0-416-1,-2 0-32-15,2-7 0 0,-2 0 0 16,2-4-960-16,0-1-192 0,2-2-32 0,-2-4-16 0,2-4-592 0,-2-1-128 0,1-3-32 0,3-4-4496 16</inkml:trace>
  <inkml:trace contextRef="#ctx0" brushRef="#br0" timeOffset="24689.12">29721 2910 7359 0,'-2'5'320'0,"0"-2"80"0,4 4-400 0,-2-3 0 0,0-1 0 0,0-1 0 0,0-2 240 0,2 5-48 0,-1 6 0 15,3 1 0-15,-1 2 1072 0,1 0 208 0,1 0 32 0,-3 0 16 0,3-4 144 0,0 2 48 0,2 1 0 0,-3 0 0 16,1 1-1008-16,4 0-192 0,-6 0-32 0,4 2-16 31,0 1-288-31,-2 1-176 0,6-4 192 0,-4 0-192 16,2-2 0-16,-1 4 0 0,1-3 0 0,1-2 0 15,-4 3 0-15,1-4 0 0,-2-3-128 0,0-3 128 16,0-1 0-16,2 2 0 0,-3-3 0 0,3-2 0 16,1 2 528-16,-1-6 112 0,6-3 0 0,-5-1 16 0,5-4-384 15,-5-4-80-15,3-2 0 0,-1 3-16 16,1-8-176-16,-1 2 0 0,1-1-160 0,1-3 160 0,-5-3-272 0,5 4 32 15,-5-6 16-15,0 3 0 0,0-3-128 0,-2 6-32 16,-1-1 0-16,-3 3 0 16,-1 4-384-16,-3 2-64 0,-1 4-32 0,-1 4-8048 0</inkml:trace>
  <inkml:trace contextRef="#ctx0" brushRef="#br0" timeOffset="25334.29">30397 2840 1839 0,'-5'0'0'0,"1"0"160"0,1 0-160 0,1 0 0 0,0 0 0 0,2 0 0 0,0 2 992 0,-3-2 160 0,3 3 48 0,-7 1 0 0,3-1 96 0,1 1 32 0,-1-1 0 16,4-3 0-16,-1 2-640 0,-5 0-128 0,5-1-32 0,-1 3 0 0,-2-4 112 0,3 2 0 15,-3-2 16-15,2 1 0 0,-3 1 0 0,2-2 0 16,-1 2 0-16,1-2 0 0,1 0-240 0,0 0-48 16,-1 2-16-16,1-2 0 0,0 0-352 0,2 0 0 15,-2 0 0-15,1 0 0 0,-1 0 0 0,2 0 0 16,0 0 0-16,0 0 0 0,0 0 0 0,0 0 0 15,0 0 0-15,0 0-128 0,0 0 128 0,0 0 0 16,-2 0 0-16,1 0 0 0,-1 0 0 0,-3 0 0 16,-1 3 0-16,-2 4 0 0,1-2 128 0,-2 1 48 15,0 4 16-15,0-1 0 0,-1 5 208 0,1-2 48 16,1 0 16-16,-3 5 0 0,6 1-208 0,-6 1-32 16,3 2-16-16,-3 2 0 0,4 4 384 0,-1-4 80 15,1 5 16-15,3-2 0 0,-3-2 128 0,5 1 16 0,4-3 16 0,2-4 0 16,1-4-656-16,4-2-192 0,3 2 0 0,-12-14 0 31,0 0-464-31,0 0-176 0,0 0-16 0,90 14-16 16,-90-14 96-16,0 0 32 0,0 0 0 0,63-37 0 0,-54 27 544 0,-2-6 0 0,-2-1 0 0,-1-1 0 15,-1-3 192-15,1 1-16 0,-3-3 0 0,-1-7 0 16,2 6-48-16,0-4 0 0,3-2 0 0,0-1 0 16,2 1-128-16,0-1 0 0,2 7 0 0,-6 1 0 15,4 7 0-15,2 4 128 0,-5 7-128 0,1 3 0 0,-2 4 192 16,-1 3-64-16,1 7 0 0,-1 4 0 0,-2 3 768 0,-2 7 160 15,-1 4 32-15,1 0 0 0,0 3-448 0,1 0-64 16,-1-4-32-16,2 1 0 0,0-6-672 0,2 4-144 16,1-3-32-16,4-3 0 15,0-1-1024-15,5-3-208 0</inkml:trace>
  <inkml:trace contextRef="#ctx0" brushRef="#br0" timeOffset="26294.39">30948 2650 11967 0,'-16'5'528'16,"7"4"112"-16,-3-2-512 0,7 0-128 0,-2 0 0 0,3-2 0 0,-1 7 320 0,-5 6 16 0,-6 8 16 0,-3 12 0 0,-2 11 32 0,2-4 0 0,3 4 0 0,2-5 0 0,7-4 640 0,2-2 144 0,3-1 32 0,2-1 0 15,2-1-240-15,1-4-64 0,4-3 0 0,-2 2 0 16,2-6-608-16,0 1-128 0,-1 1-32 0,1-2 0 15,0-3-128-15,0-2 0 0,-2 0-192 0,2 1 192 16,-5-7-832-16,1-2-64 0,0 1 0 0,-1-8 0 16,-4-1-352-16,-1-3-80 0,0-2-16 0,-1-1 0 15,-3-4 864-15,2-5 160 0,1 1 48 0,3-3 0 16,-5-1 272-16,5-5 0 0,1 0 0 0,-2-3 0 16,-2-3 192-16,3 1-48 0,-3-6-16 0,2 1 0 0,2-3 848 0,-5-3 176 15,2-3 16-15,1-1 16 16,2-1 112-16,0 2 32 0,2 3 0 0,-1 1 0 0,6 2-336 0,-1 7-64 15,2 0-16-15,3 5 0 0,3 1-64 0,-2 3-16 16,-12 17 0-16,0 0 0 16,50-31-320-16,-50 31-64 0,0 0 0 0,0 0-16 15,0 0-432-15,88-14 0 0,-74 16 0 0,-2 1 0 0,2-3 0 0,1 2-224 16,-2 5 48-16,1-4 16 16,-1 1-928-1,1-1-192-15,2 2-48 0,-16-5 0 0,0 0-576 0,0 0-112 0,0 0-32 0,105 9 0 16,-105-9-512-16,0 0-128 0,0 0 0 0,85-30-16 15,-85 30 784-15,0 0 176 0,0 0 16 0,52-36 16 0,-41 29 1232 0,-6-2 240 0,-2 2 48 0,3 4 16 16,-1-1 608-16,-5 1 112 0,3-2 32 0,-1 1 0 16,0 4 752-16,0-2 144 0,-1 2 48 0,1 2 0 15,3 0 496-15,-5 5 96 0,4 2 32 0,-2 3 0 16,1 0-256-16,-1 5-48 0,-2 2-16 0,0 6 0 16,-2 1-336-16,0 0-64 0,-1 7-16 0,-1 0 0 15,4 0-400-15,-3-1-96 0,1 1-16 0,2-2 0 16,0-5-640-16,5 0-128 0,-1-1-128 0,3-6 192 15,2-3-192-15,-2-6 0 0,5 1 0 16,-12-11 0-16,0 0-160 0,0 0 160 0,0 0-208 0,0 0 80 0,82-4 128 0,-82 4 0 16,0 0-144-16,62-49 144 0,-62 49 0 0,44-48 0 15,-21 21 0-15,-1-4 0 0,-1 0-128 16,0-2-64-16,0-2-16 0,-4 0 0 0,1 5 208 0,-1 1 0 16,-3-4-160-16,0 5 160 0,-3 0 0 0,-3 4 0 15,-3-1 0-15,-3 6 0 0,0 3 0 0,-4 2 0 16,-3 7 0-16,-2 4 0 0,0 1 224 0,0 4-32 15,-2 5-16-15,1 0 0 16,-3 7 480-16,3 3 112 0,-3 4 0 0,2 0 16 0,1 7-336 0,2 0-64 0,3 5 0 0,1 2-16 16,0 3-144-16,2 2-32 0,2 5 0 0,-2 6 0 15,4-1-64-15,1-1 0 0,0 3-128 0,0 1 192 16,1-6 192-16,1 5 16 0,0 4 16 0,-2-1 0 16,-2-1-96-16,-3-3-32 0,-3-2 0 0,-4 3 0 15,-5-2-288-15,-4-4 128 0,-5 2-128 0,-5-2 0 16,-6-4 0-16,-1-1 0 0,-3-2 0 0,-3-6 0 15,-1 0 0-15,0-4 0 0,4-1 0 0,-3-2 0 16,-1-1 0-16,5-6 0 0,2-2 0 0,5-8 0 16,6-2-304-16,-1-10 48 0,9-4 0 0,5-11 0 15,9-4-32-15,6-12 0 16,6-4 0-16,9-9 0 0,7-7 288 0,1-5 0 0,10-6 176 0,4 5-176 0,3-1 384 0,4 1-16 31,4 1-16-31,-7 7 0 0,2 3 0 0,-7 2 0 0,-2 2 0 0,2 3 0 0,-1 4-208 0,5-2-144 16,1-2 192-16,-2 0-192 0,2 5-192 0,-2-1-160 15,3 5-32-15,2-4-17088 16</inkml:trace>
  <inkml:trace contextRef="#ctx0" brushRef="#br0" timeOffset="32055.47">26894 269 15663 0,'-1'4'1392'0,"1"-3"-1120"0,0 1-272 0,3-4 0 0,0 2-256 0,1-1-96 0,3-1-32 0,0 0 0 0,5-3 384 0,-5 2 0 0,0 1 0 0,-3 0 0 0,-10 4 0 0,-1 1 0 16,0 6 0-16,-8 0-160 0,1 1 160 0,0-1-160 15,2 7 160-15,-6-3-128 0,3 3 1232 0,-5 0 256 16,3 1 48-16,-2 2 32 0,0 1-352 0,-1-3-80 16,3 7-16-16,0-8 16 0,3 5-784 0,1-5-224 15,-1 1 0-15,2 0 144 16,2 4-880-16,-2 2-176 0,3-2-48 0,-2 0 16 15,6 1 352-15,-3 1 64 0,1 3 16 0,3 0 0 16,-3-1 640-16,4 4 112 0,-1-1 16 0,2 5 48 0,1 2 560 0,1 2 112 16,1-2 32-16,3-1 16 0,3-1-320 0,2 2-64 0,1 0-16 15,2 0 16-15,6-2-480 0,-1-3-160 0,-17-30 0 0,45 59 160 16,-45-59-160-16,53 57-192 0,-53-57 32 0,62 58 160 16,-62-58 0-16,68 63 0 0,-68-63 192 0,70 61-48 15,-70-61 192-15,80 62 48 0,-80-62 0 0,91 65 0 16,-91-65-144-16,94 62-48 0,-94-62 0 0,111 74 32 15,-111-74-224-15,126 78 0 0,-126-78 0 0,120 77-160 16,-120-77 160-16,112 73 0 0,-112-73 0 0,123 73 0 16,-123-73 256-16,143 63 64 0,-59-34 32 0,5-4 0 15,1-6 128-15,1-2 32 0,-2-3 0 0,2-9 0 16,-1-3-192-16,8-7-48 0,11-7 0 0,-6-1 0 16,-3-2-272-16,-12-3 0 0,3 3 128 0,0-6-128 0,3-4 0 0,2-1 0 15,0 2 0-15,-6-1-144 0,-8-2 144 0,-5 0 0 16,-1-2 0-16,-1-1 128 0,0-3-128 0,0-2 192 15,5-1-64-15,-5-6 0 0,-7 0-128 0,-7-5 192 16,-5 0-64-16,-7-2 0 0,-7 4-128 0,-4-4 0 16,-1-5-128-16,-8 2 128 0,-6 3-256 0,-4-1 48 15,-5 1 0-15,-4 0 0 0,-3-1 208 0,-5 1 0 16,-2-2 0-16,-2-1 0 0,-5 5 272 0,-3-5 0 16,-4 0 0-16,-2 3 0 0,-1 0-272 0,-6-1 160 15,-3 3-160-15,-11-2 128 0,1 5-128 0,-4 1 0 16,-4-1 0-16,-1 4 0 0,-4 4 304 0,-5-1 16 0,-9 0 16 15,-3 4 0-15,-5-2-16 0,-1 2 0 0,1 0 0 0,-4 4 0 16,0-1-320-16,-3 6 0 0,-1-4 0 0,-10 5 128 16,-3 4 32-16,0-2 16 0,3 4 0 0,0-1 0 15,0 1 32-15,0 1 16 0,-5 6 0 0,-9-4 0 16,-1 9-224-16,-4-4 0 0,8 5 0 0,-6 3 0 16,1-1 128-16,-8 4-128 0,-9-1 0 0,-2 3 0 15,8 3 240-15,-3 0-48 0,1 5-16 0,-13 4 0 16,-7 5-176-16,2 5 0 0,6 5 0 0,-8 9 128 31,-7 4-448-31,-1 11-112 0,0 12-16 0,-6 7 0 16,2 8-1344-16,-1 0-256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09:55.859"/>
    </inkml:context>
    <inkml:brush xml:id="br0">
      <inkml:brushProperty name="width" value="0.05292" units="cm"/>
      <inkml:brushProperty name="height" value="0.05292" units="cm"/>
      <inkml:brushProperty name="color" value="#FF0000"/>
    </inkml:brush>
  </inkml:definitions>
  <inkml:trace contextRef="#ctx0" brushRef="#br0">27820 1217 13823 0,'5'3'1216'0,"4"1"-960"0,-3-3-256 0,7-1 0 0,-6-1-480 0,3-3-144 0,-1 3-16 0,-9 1-16 0,0 0 144 0,90-27 48 0,-90 27 0 0,95-27 0 0,-95 27 464 0,88-27 320 0,-88 27-64 0,0 0 0 0,108-31 1008 0,-108 31 192 0,0 0 32 0,121-33 16 0,-121 33-384 0,0 0-80 15,113-24-16-15,-113 24 0 0,0 0-240 0,108-23-48 16,-108 23-16-16,0 0 0 0,117-21-272 0,-117 21-64 31,82-16-16-31,-82 16 0 0,0 0-176 0,116-33-16 0,-116 33-16 0,0 0 0 0,89-45-160 0,-89 45-144 0,0 0 144 16,72-44-208 15,-72 44-640-31,0 0-128 0,0 0-32 0,64-43 0 0,-52 36-272 0,-3-2-64 0,0 4-16 0,-9-2-3824 16,3 0-768-16</inkml:trace>
  <inkml:trace contextRef="#ctx0" brushRef="#br0" timeOffset="378.22">28788 884 5519 0,'-12'18'496'0,"2"-1"-496"0,5-7 0 0,3-4 0 0,2-3 832 0,-5 11 64 0,-4 9 0 0,-5 15 16 0,-3 11-272 0,-1 5-48 0,6-2-16 0,1 0 0 0,6-1 784 0,3-6 160 0,4 6 16 0,5-6 16 0,2 0-320 0,3 0-64 16,4 2-16-16,1-3 0 0,2-2-864 0,1 0-288 15,2-4 160-15,3-2-160 16,-3 1 192-16,3-2-64 0,-3-2 0 0,3-2 0 0,-4-3 256 0,-2-3 32 16,-4 2 16-16,-1-4 0 0,-3-2-432 0,-8-2 128 15,-1 2-128-15,-4-2 0 0,-1-1 240 0,-4-1-48 16,-7-1 0-16,0-4 0 0,-2-2 576 0,-3 1 96 15,-2-2 32-15,-5-4 0 0,-2 2-176 0,-3-4-16 16,-4-1-16-16,0 0 0 0,2-1-320 0,-4 1-64 16,1-2-16-16,1-2 0 0,4 2-32 0,3-3 0 15,-2 3 0-15,2-5 0 0,4-4-256 0,-1 4 0 0,3-2 0 0,3-4 0 32,5 8-720-32,1-4-208 0,5-2-32 0,1 4-16 15,3-4-176-15,4 2-48 0,4-1 0 0,5-3 0 16,-1-3-752-16,6 2-160 0,-14 12-16 0,0 0-6176 0</inkml:trace>
  <inkml:trace contextRef="#ctx0" brushRef="#br0" timeOffset="820.5">29674 1724 911 0,'8'0'0'0,"-2"-2"0"0,1 2 0 0,-2-2 0 0,-3-3 704 0,-1 3 64 0,1-1 16 0,0-1 0 0,0-3-112 0,-1-1-32 0,-2-3 0 0,-5 1 0 0,-2 3 768 0,-6-2 160 16,0 5 32-16,-4 1 0 0,-1 1 64 0,0 2 32 16,-2 4 0-16,0 1 0 0,-3 0-624 0,1 6-128 15,0-1-32-15,3 2 0 0,-1 6-320 0,3-3-64 16,2 3-16-16,3-1 0 0,2 2-160 0,2 2-32 16,2-2-16-16,2 2 0 0,5-3-112 0,0 1 0 15,4 0-16-15,1-2 0 0,5 3-176 0,-1-5 0 16,7 1 144-16,3-6-144 0,4 3 0 0,-23-13-192 0,0 0 32 0,0 0 0 31,102 8-336-31,-102-8-64 0,0 0-16 0,0 0 0 16,89-31-96-16,-71 19-32 0,1-4 0 0,-3 6 0 0,-3-3 384 0,3-2 64 0,-2-4 0 0,0 1 16 15,0-3-80-15,-2 2-32 16,-1 0 0-16,-1 2 0 16,-5-1-144-16,2-1-16 0,0 2-16 0,-2 1 0 0,1 2 272 0,-5 2 64 0,5 3 16 0,-5 2 0 15,1 4 352-15,0 4 64 0,0 3 16 0,-2 6 0 0,-2 6 432 0,2 1 80 16,-2 6 32-16,0 3 0 0,-3 2 352 0,2 0 80 15,1 1 16-15,0-1 0 0,2 4-544 0,2-6-96 16,0 5-32-16,5-8 0 16,-4-2-784-16,6-4-176 15,3 1-16-15,2-8-16 0,5-3-1248 0,-19-7-240 0,0 0-48 0,0 0-6736 0</inkml:trace>
  <inkml:trace contextRef="#ctx0" brushRef="#br0" timeOffset="1244.58">30203 1619 5519 0,'-1'-26'240'0,"-1"5"64"0,2 2-304 0,-2 7 0 0,2 5 0 0,0 3 0 0,0-3 1024 0,0-1 160 0,2-6 32 0,-2-2 0 0,0 6 608 0,0 3 128 0,2 8 32 0,-1 8 0 0,3 1 240 0,-2 10 48 0,1 6 16 0,2 0 0 0,-1 5-848 0,3-1-160 0,-5 3-48 0,1-3 0 16,2-4-624-16,-1 3-128 0,1-1-32 0,0 2 0 15,0-4-320-15,4-2-128 0,-5 1 0 0,1-6 0 16,-2-2 0-16,3 1-256 0,-3-3 16 0,1 3 16 31,-1-3-304-31,-1-2-64 0,3-6-16 0,-3 1 0 16,-2-2-96-16,0-6 0 0,2 0-16 0,-2-2 0 0,1-3-240 0,1-4-64 0,1-2 0 0,1-6 0 15,3 0 400-15,-4-4 80 0,6-4 16 16,0-1 0-16,1-5 208 0,4-1 64 0,0-8 0 0,4-1 0 0,-1 1 256 0,2-4-128 16,-1-1 128-16,1 1 0 0,0 2 352 0,-5 4 176 15,3 3 48-15,1 0 0 0,-1 4 464 0,-1 3 112 16,0 5 0-16,-1 8 16 0,-4 4-416 0,-1 6-96 15,1 5-16-15,-4 5 0 0,1 8 96 0,1-1 16 16,-2 2 0-16,2 3 0 0,1 4 304 0,2 3 64 16,-1 3 16-16,-1-3 0 0,2 7-640 0,1 4-128 15,-1 7-32-15,-2 7 0 0,1-1-160 0,-4 5-48 16,1-1 0-16,-2 2 0 0,1 0 16 0,1-4 0 16,3-1 0-16,1-12 0 31,5-13-464-31,3-10-80 0,-20-14-32 0,0 0-15472 0</inkml:trace>
  <inkml:trace contextRef="#ctx0" brushRef="#br0" timeOffset="10183.84">19309 7856 11055 0,'-7'-3'976'0,"2"1"-784"0,3 0-192 0,-2 2 0 0,4 0 1248 0,0 0 208 0,4-1 32 0,-2-1 16 0,-2 2-864 0,1-4-192 0,-1 3-16 0,0-1-16 0,-1 4-416 0,-1-1 0 0,-7 1 0 0,0-2 0 32,-5 4 0-32,-3-3 0 0,0-1-144 0,-3 0 144 15,3 2 224-15,-2 0 96 0,3 1 32 0,4 1 0 16,-2-3 720-16,4 1 144 0,1 2 16 0,4-3 16 16,-4 3-576-16,4-1-112 0,1 3-32 0,2-3 0 15,-1 1-528-15,1 3-144 0,1-2-16 0,-1 0 0 0,0 5-96 0,2 1-32 16,0 5 0-16,0-2 0 15,0 3 288-15,0 2 0 0,4 0 0 0,-3 2 0 0,1 0 0 16,1 0 144-16,-3 2-16 0,2 6 0 0,-4-3 128 0,2 6 0 16,-3 3 16-16,1-4 0 0,1 4 112 0,-1 1 0 15,0 3 16-15,2-1 0 0,0 0 48 0,2-3 16 16,1 2 0-16,2-3 0 0,-1 1 256 0,1 0 48 16,-5-35 16-16,16 66 0 0,-16-66-112 0,16 68-32 15,-16-68 0-15,17 65 0 0,-17-65-256 0,12 66-64 0,-12-66-16 16,9 63 0-16,-6-32-80 0,-3-3-16 0,2 3 0 0,-4-3 0 15,1 3-32-15,-1-4-16 0,0 0 0 0,-3-4 0 16,1-2-160-16,-1 0 128 0,2-2-128 0,-2-3 128 16,1-1-128-16,1-1 0 0,-1-3 0 0,1 3 0 15,3-4 0-15,-2 1 0 0,-2 1 0 0,4-4 0 16,0 5 0-16,4-5 0 0,-4-8 0 0,0 0 0 16,0 0-304-16,0 0 16 0,0 0 0 0,0 0 0 15,82 39-96-15,-82-39 0 0,0 0-16 0,71-6 0 16,-71 6 160-16,0 0 48 0,75-8 0 0,-75 8 0 15,0 0 192-15,75-9 0 0,-75 9 0 0,0 0 0 16,80 4 288-16,-80-4 0 0,0 0 0 0,84 17 0 16,-84-17-96-16,0 0-32 0,90 24 0 0,-90-24 0 15,72 11-160-15,-72-11-176 0,77 8 48 0,-77-8 0 16,85 6-304-16,-85-6-48 0,80 5-16 16,-80-5 0-16,82 7 240 0,-82-7 32 0,84 5 16 0,-84-5 0 0,82 2 208 0,-82-2 0 15,94 0 144-15,-94 0-144 0,102-4 304 0,-102 4-48 16,117-1 0-16,-117 1 0 0,119-2-128 0,-119 2-128 15,116-7 144-15,-116 7-144 0,114-4 0 0,-114 4 0 16,118-5 0-16,-118 5 0 0,126-2-224 0,-126 2-32 16,129 0-16-16,-129 0 0 0,127 2 272 0,-127-2-160 15,122 0 160-15,-122 0-128 0,117 0 928 0,-117 0 192 16,125 2 32-16,-55-2 16 16,-6 0-1424-16,6-2-272 0,1 0-64 0,-4-3-16 15,-67 5 896-15,129-3 176 0,-129 3 48 0,129-9 0 0,-63 2-224 0,3 4-32 0,3-3-128 0,-1 1 192 16,-1 0-192-16,-4 1 0 0,-1-1 0 0,-65 5 0 15,122-8 0-15,-122 8 0 0,118-6 0 0,-118 6 0 16,126 0 0-16,-126 0 0 0,129 6 0 0,-129-6 0 16,123 5 0-16,-123-5 0 0,114 1 0 0,-114-1 0 15,104 2 0-15,-104-2 0 0,106 5 0 0,-106-5 0 16,122 11 0-16,-122-11 0 0,121 9 0 0,-121-9 0 16,116 8 240-16,-116-8 0 0,108 6 0 0,-108-6 0 15,107 5-48-15,-107-5 0 0,108 3 0 0,-108-3 0 0,120 5-192 16,-120-5 0-16,129 4 0 0,-129-4 0 0,120 0 0 0,-120 0 0 15,117-4 0-15,-117 4 0 16,122-8 0-16,-122 8 0 0,124-9 0 0,-60 4 0 0,1 1 0 0,1 3 0 16,-3 1 0-16,-63 0 0 0,120-6 0 0,-120 6 0 15,113 0 0-15,-113 0 144 0,112 2 80 0,-112-2 16 16,122 2 0-16,-58 0 0 0,4-2-96 0,0 0-16 16,-2-2 0-16,-1-2 0 0,-1 1-128 0,-64 3 0 15,122-9 0-15,-122 9 0 0,124-2 0 0,-124 2 0 16,127 0 0-16,-127 0 0 0,129-1 0 0,-64-1 0 15,-65 2 0-15,116-4 0 0,-116 4 0 0,122-3 0 16,-122 3 0-16,126-3 0 0,-126 3 208 0,130 5-32 16,-62-2-16-16,-5-1 0 0,-63-2 0 0,119 3 0 0,-119-3 0 15,111 6 0-15,-111-6 16 0,108 12 0 0,-108-12 0 0,117 12 0 16,-117-12-176-16,124 9 0 0,-62-7 0 0,-62-2 0 16,122 3 0-16,-61-5 0 0,-61 2 0 0,121-5 0 15,-121 5 0-15,120-9 0 0,-56 2 0 0,3 4 0 16,0-1 0-16,0 1 0 0,-3-2 0 0,-3 1 0 15,-2 2 0-15,-59 2 0 0,115-5 0 0,-115 5 0 16,122-3 160-16,-122 3-160 16,129 1 192-16,-62 1-192 0,-1 0 176 0,2 0-176 0,-68-2 160 0,122 1-160 15,-122-1 0-15,120-1 128 0,-59-3-128 0,2 2 0 16,1-1 0-16,2 0 0 0,-1 1 0 0,-2-2 0 0,-1 1 0 0,-62 3 0 16,112-11 0-16,-112 11 0 0,96-8 0 0,-96 8 0 15,87-6 0-15,-87 6 0 0,85-3 0 0,-85 3 0 16,84 3 0-16,-84-3 0 0,82 4 0 0,-82-4 0 15,82 3 0-15,-82-3 0 0,76 2 0 0,-76-2 0 16,75-2 0-16,-75 2 0 0,75-5 0 0,-75 5 128 16,77-7-128-16,-77 7 0 0,73-7 0 0,-73 7 0 15,70-5 0-15,-70 5 0 0,61-7 0 0,-61 7 0 16,61-3 0-16,-61 3 0 0,64-2 0 0,-64 2 0 16,63-12 0-16,-63 12 0 0,66-13 0 0,-66 13 0 15,68-20 0-15,-68 20 0 0,70-28 0 0,-70 28 0 16,64-26 0-16,-64 26 0 0,54-28 0 0,-54 28-208 15,44-25 32-15,-44 25 16 0,31-24 160 0,-19 12-192 0,-6 0 192 16,-1 1-192-16,-2-1 336 0,1 1 64 0,-8 1 16 0,1-4 0 16,1 4 32-16,-3-3 0 0,-2-2 0 0,0 3 0 15,0-4-256-15,2-3 0 0,1 1 0 0,1-3 0 16,3-1 0-16,0-6-288 16,2 0 32-16,1-5 16 0,4-4-80 0,-3-1 0 0,2 0-16 0,1-2 0 15,2-4 336-15,2 1-144 0,-3-3 144 0,3-3 0 16,-1-1 0-16,1 1 0 0,-1-3 192 0,1-2-48 15,-3 5-144-15,-1-1 0 0,-3 1 0 0,-1 5 128 16,-3 4-128-16,0 0 0 0,-1 2 0 0,-3 0 0 16,1 1-144-16,-1 0 144 0,1 4 0 0,-1-3 0 15,1 6-512 1,-1-3 16-16,4 2 0 0,-2-2 0 0,-1 5-528 16,-1 0-96-16,-1 4-32 0,0 1 0 0,-2 2 368 0,-3 4 64 0,-1-1 16 0,-1 4 0 0,-6 4 704 0,1-1 208 15,-2 4 16-15,-6-1 0 0,-4 6 176 0,-4 0 48 16,-4 4 0-16,-1-2 0 0,-4 3-192 0,0 3-48 15,-5 1 0-15,0-4 0 0,-7 6-208 0,-2-6 0 16,2 2-144-16,-3 4 144 16,1-4-448-16,-2 1 0 0,-1-1 0 0,0 2 0 15,-4-2-80-15,-3-1-16 0,-2 3 0 0,-3-2 0 16,-6 0 352-16,-1 4 64 0,-4-2 128 0,1 0-208 0,-2 1 208 0,-1-2 0 0,-3-3 144 16,-5 4-144-16,-6 2 128 0,-1-4-128 0,3 4 0 0,-3-4 0 15,1-3-192-15,-1-1-128 0,-6-1-16 0,-3 2-16 31,2 2-384-31,0-3-80 0,1-1-16 0,0-1 0 16,1-3-336-16,-8 2-80 0,-4 4-16 0,-1 2 0 16,7-4 128-16,-1 1 32 0,-1-1 0 0,-6 4 0 15,-4 1 112-15,1 0 32 0,1 7 0 0,0-1 0 0,0-2 432 0,-4 3 80 16,2 0 32-16,-2 4 0 0,7 1 416 0,-5-1 0 0,0 3 0 0,-1-5 0 16,4-5 0-16,2 4-160 0,-1 3 160 0,-2-4-160 15,1 4 160-15,-1-4 0 0,0-3 0 0,5 3 128 0,1 0 64 16,-1-3 32-16,-3 3 0 0,1-5 0 15,2-2-224-15,4 4 0 0,4 0 0 0,-2 1 0 0,-5-3 0 0,3-2 0 16,-1-1 0-16,4-1 0 0,4 3 0 0,-4 2 0 16,-4 1 0-16,-1 0 0 0,3-1 688 0,2-1 32 15,3 6 16-15,3-3 0 0,-3-1 128 0,1 0 32 16,1-1 0-16,0 3 0 16,2-1-576-16,3 1-96 0,4-3-32 0,-3 3 0 15,-3-4-432-15,1 0-80 0,5 3-32 0,1-5 0 0,6 6 352 0,-2-6 0 16,2 4 0-16,-5-2 128 0,1 0 256 0,1 3 64 15,3-1 0-15,3 3 0 0,2-3-64 0,-2 1 0 16,4-3 0-16,-7 5 0 0,-2-1-16 0,4-1-16 16,8 1 0-16,1-4 0 0,1 0-32 0,1 1 0 0,1-2 0 0,0-1 0 15,-4 5 256-15,-1-3 32 0,0 5 16 0,1-1 0 16,4-1 288-16,-1 6 64 0,3-2 16 0,-4-2 0 16,-2 4-352-16,-3-2-80 0,-3 0-16 0,-1-6 0 15,6 5-544-15,-3-5 0 0,5 6 0 0,-4 0 0 16,-1 0 224-16,-6 0-64 0,-5 0-16 0,0-5 0 15,1 3 416-15,-3 2 80 0,2 3 0 0,-4 1 16 16,-7 4-304-16,-7-3-64 16</inkml:trace>
  <inkml:trace contextRef="#ctx0" brushRef="#br0" timeOffset="24369.55">22444 12900 22111 0,'-9'7'1968'0,"4"-3"-1584"0,3-2-384 0,2-1 0 0,2-1 928 0,0 0 96 0,-2 5 32 0,0 4 0 0,1-4-848 0,3 6-208 0,3-4 0 0,-2-4 0 31,0-1-912-31,4 2-240 0,-2-4-32 0,0-4-16 15,2 2 432-15,-3-1 64 0,3-1 32 0,-2-1 0 0,0 0 800 0,-2 1 144 0,2 1 48 0,-1-1 0 16,-1 1 384-16,0 3 64 0,2-4 32 0,0 4 0 16,-4 0-144-16,4 0-16 0,-7 0-16 0,0 0 0 15,0 0-304-15,0 0-48 0,77 23-16 0,-77-23 0 0,0 0-256 0,0 0 0 16,101 19 128-16,-101-19-128 16,0 0 0-16,94 7 0 0,-94-7-128 0,0 0 128 0,103 4-144 0,-103-4 144 15,0 0-128-15,106 1 128 0,-106-1 0 0,81 2 0 16,-81-2 0-16,88 5 0 0,-88-5 704 0,95 6 80 15,-95-6 16-15,95 5 0 0,-95-5 160 0,93 7 48 16,-93-7 0-16,82 5 0 0,-82-5-256 0,90 0-48 16,-90 0-16-16,93-5 0 0,-93 5-304 0,94-11-48 15,-94 11-16-15,97-14 0 0,-97 14-64 0,103-10-32 16,-103 10 0-16,91-12 0 0,-91 12-32 0,80-5-16 16,-80 5 0-16,85-9 0 0,-85 9-176 0,84-5 0 15,-84 5 0-15,94-13 0 0,-94 13 0 0,99-8 0 16,-99 8 128-16,107-16-128 0,-107 16 0 0,102-14 0 0,-102 14 0 0,93-7 0 15,-93 7 0-15,82-3 0 0,-82 3 0 0,83 3 0 16,-83-3 0-16,80 11 0 0,-80-11 0 0,81 14 0 16,-81-14 0-16,87 20 0 0,-87-20 0 0,90 25 0 15,-90-25 0-15,91 19 0 0,-91-19 0 0,92 12 0 16,-92-12 0-16,91 11 0 0,-91-11 0 0,96 5 0 16,-96-5 0-16,94 3 0 0,-94-3 0 0,108 6 0 15,-108-6 0-15,113 5 0 0,-113-5 0 0,112 7 0 16,-112-7 0-16,101 14 0 0,-101-14 0 0,106 10 0 15,-106-10 0-15,105 9 0 0,-105-9 0 0,116 5 0 0,-116-5 0 16,126 4 0-16,-126-4 0 0,129-4 0 0,-129 4 0 0,122-3 0 16,-122 3 0-16,118-4 0 15,-118 4 0-15,121-10 0 0,-121 10 0 0,129-9 0 0,-60 4 0 0,-6-2 0 16,-63 7 0-16,124-5 0 0,-124 5 224 0,116-6-32 16,-116 6-16-16,121-7 0 0,-121 7-48 0,125-5 0 15,-60 2 0-15,1-3 0 0,0-1 32 0,-66 7 0 16,126-7 0-16,-126 7 0 0,120-13-160 0,-56 6 192 15,-3-4-192-15,4 4 192 0,-1-5-192 0,4 3 0 16,-2-1 0-16,-66 10 0 0,117-12 0 0,-117 12 0 16,106-14 0-16,-106 14 0 0,94-9 0 0,-94 9 128 15,84-5-128-15,-84 5 128 0,86 0-128 0,-86 0 160 16,78-4-160-16,-78 4 160 0,82-1-160 0,-82 1 0 0,77-9 0 16,-77 9 0-16,74-7 0 0,-74 7 0 0,67-12 0 0,-67 12 0 15,62-14 0-15,-62 14 0 0,63-16 0 0,-63 16 0 16,59-16 0-16,-59 16 0 15,61-14 0-15,-61 14 0 0,61-8 0 0,-61 8 0 0,63-9 0 0,-63 9 0 16,65-3 0-16,-65 3 0 0,66-4 0 0,-66 4 0 16,66-5 0-16,-66 5 0 0,59-7 0 0,-59 7 0 15,0 0 0-15,89-11 0 0,-89 11 0 0,58-10 0 16,-58 10 0-16,0 0 0 0,85-14 0 0,-85 14 0 16,0 0 0-16,87-9 0 0,-87 9 0 0,0 0 0 15,82-10 0-15,-82 10 0 0,0 0 128 0,85-7-128 16,-85 7 0-16,0 0 0 0,81-14 0 0,-81 14 0 15,55-12 0-15,-55 12 0 0,53-14 0 0,-53 14 0 0,48-16 0 16,-48 16 0-16,0 0-128 0,68-21 128 0,-68 21 0 0,0 0 0 16,65-15-144-16,-65 15 144 0,0 0 0 0,0 0 0 15,84-4 0-15,-84 4 0 0,0 0 0 0,0 0 0 16,76 4 0-16,-76-4 0 0,0 0 0 0,0 0 0 16,91 5 0-16,-91-5 0 0,0 0 0 0,69 0 0 15,-69 0 0-15,0 0 0 0,67 3 0 0,-67-3 0 16,0 0 0-16,0 0 0 0,76 0 0 0,-76 0 0 15,0 0 144-15,0 0-144 0,72-3 192 0,-72 3-32 16,0 0-16-16,0 0 0 0,71-5-144 0,-71 5 0 0,0 0 144 0,0 0-144 31,61-11 0-31,-61 11 0 0,0 0 0 0,0 0 0 0,0 0 0 0,0 0 0 0,0 0 0 0,0 0 0 16,0 0 0-16,0 0 0 0,0 0 0 0,0 0 0 16,0 0 0-16,0 0-160 0,0 0 16 0,0 0 0 31,11-12-1088-31,-18 8-224 0</inkml:trace>
  <inkml:trace contextRef="#ctx0" brushRef="#br0" timeOffset="25533.08">30158 11688 14735 0,'-21'-9'1312'0,"6"1"-1056"0,2 2-256 0,5 3 0 0,4-2 704 0,2 1 64 0,-5 2 32 0,-3-4 0 0,-4-5-800 0,-7-6-304 0,-3 4 16 0,-4-2 0 31,0 3-2016-31,-2 3-416 0,-1-2-80 0,-2 8-16 0,0 1 1088 0,1 2 224 0,3 0 32 0,-1 0 16 0,4 2 1728 0,-5-2 352 0,4 2 64 0,-4-1 16 16,0-1 608-16,-1 2 128 0,-4 2 32 16,1-1 0-16,-3 2-64 0,-1 1 0 15,3-3 0-15,-1 8 0 0,-1-5 192 0,3 7 16 0,2-3 16 0,1 4 0 31,-4 3-496-31,-1 3-112 0,4 1 0 0,0 1-16 16,3 3-720-16,-4 1-144 0,0 3-16 0,1-1-128 16,-2 9-656-16,2-4-240 0,-3 2-64 0,1-6 0 0,2 3 144 0,5-6 32 15,-2 5 0-15,4-6 0 0,2 4 784 0,1-5 384 0,2 4-48 16,2 0 0-16,2 4 352 0,1-3 64 0,0 3 16 0,6-3 0 0,1 1 0 0,2-2 16 31,2-1 0-31,5-2 0 0,2 3-192 16,3-6-32-16,-5-22-16 0,0 0 0 0,28 77-352 0,-28-77-64 15,0 0 0-15,47 70-128 0,-47-70 0 0,0 0 0 16,66 62-192-16,-66-62 48 0,61 49 144 0,-61-49-192 16,77 45 192-16,-77-45-192 0,82 49 192 0,-82-49 144 15,83 40-16-15,-83-40-128 0,89 42 144 0,-89-42-144 16,98 40 0-16,-98-40 144 0,99 35-144 0,-99-35 0 16,115 21 0-16,-115-21 0 0,129 17 304 0,-129-17 16 15,129 11 16-15,-129-11 0 0,118 3 176 0,-118-3 16 16,117-3 16-16,-117 3 0 0,122-12-32 0,-61-1 0 15,5 5 0-15,-1-6 0 0,-1 3-160 0,-4-1-32 16,-6-4-16-16,-4 2 0 0,2 4 80 0,-6-6 0 16,1-1 16-16,-5 1 0 0,1 2 112 0,4-3 32 0,0-2 0 0,4 0 0 15,3-4-96-15,-5 0-32 0,3 1 0 0,-2-4 0 16,1-4-224-16,-2-5-32 0,-1 0-16 0,-4 2 0 16,-4-2-144-16,-3 2 0 0,-6 2 0 0,-7 5 128 15,-1-4-128-15,-4 6 0 0,-1-2 0 0,-4-2 0 16,-2 2 144-16,-2-2 0 0,1 2 0 0,-8-2 0 15,-1 3 0-15,-5 4 0 0,-3-1 0 0,-2-1 0 16,-5 1 16-16,1-1 0 0,-5 2 0 0,-2 2 0 16,3 0 128-16,0-2 32 0,-1 0 0 0,-1-2 0 15,1 2-176-15,0-3-16 0,-3 1-128 0,-1 1 192 0,1-1-192 16,-7 0 0-16,1 4 0 0,-5 4 0 0,-6 2 0 0,-3-1 0 16,-9 9 0-16,-5 0 0 0,-3 3 0 0,-6 2 0 15,-1 4 0-15,-4 1 0 0,0-3 128 0,-4 3-128 16,-1 0 0-16,-4-1 144 0,-4-3-144 0,-10-1 0 15,-5 0 0-15,-7-1 0 16,-5-5-480-16,0-2-32 0,-3 1 0 0,-10-5-11504 16,-4-1-2304-16</inkml:trace>
  <inkml:trace contextRef="#ctx0" brushRef="#br0" timeOffset="58455.9">18854 10850 3679 0,'-4'-5'320'0,"3"3"-320"0,-1 1 0 0,0-1 0 0,2 0 320 0,-1 0 0 0,-6-1 0 0,-4-4 0 0,-3 3 192 0,-3 1 16 0,-1 3 16 0,-1 0 0 0,2 3 416 0,-1 1 64 15,3 3 32-15,1-4 0 0,3 1 256 0,-1-1 48 16,3-3 16-16,-1 2 0 0,3-2-352 0,0-2-80 15,0 2-16-15,-2-1 0 0,1-3-752 0,-3 1-176 16,-1-4 0-16,1 3 0 0,-3 2-272 0,1-1-48 16,-1-1-16-16,0-3 0 0,-6 4 48 0,1-2 16 15,0 1 0-15,0-3 0 0,0 4 272 0,1-1 128 16,-1 1-128-16,2-4 192 0,1 3 176 0,2 1 16 0,-2-1 16 0,4 1 0 31,-5 1-144-31,1 2-48 0,2 0 0 0,0 2 0 0,2 0-80 0,-2 3 0 0,0-2-128 0,2 4 192 31,0 0 80-31,0-1 16 0,-2 4 0 0,1-3 0 0,3 2-128 0,0 1-32 0,1 1 0 0,0-3 0 16,4 6 128-16,-4-2 32 0,4 1 0 0,0 2 0 16,-1-1 256-16,3 2 48 0,-2-2 16 0,0 3 0 15,-1 4 288-15,1 5 48 0,-2-1 16 0,2 3 0 16,-2 1-64-16,2 3-16 0,-2 4 0 0,-2 2 0 16,4 1-208-16,-6-3-32 15,3 4-16-15,-1-1 0 0,-2 1-176 0,-1-2-48 16,2 0 0-16,-1 1 0 0,1 2-160 0,-1 3-48 15,3 3 0-15,-3 0 0 0,4 0 96 0,2 5 16 16,3 2 0-16,1-5 0 0,-3 0-80 0,2-7-16 16,1-2 0-16,1-2 0 0,0 0-64 0,1-1-16 15,1 0 0-15,2-3 0 0,-1-1 16 0,1 1 0 16,1-3 0-16,-3 4 0 0,-2 0-144 0,0-1 0 16,-2 3 0-16,-3-2 0 0,1 3 0 0,-3 0 0 15,0 3 0-15,0-3 0 0,2 2 0 0,-4-2 0 16,2 1 0-16,-3-3 0 0,-1-1 0 0,3-4 0 15,-3-1-144-15,1 1 144 0,1-3 0 0,2 3 0 16,-2 1 0-16,4-4 0 0,0 1 0 0,0-1 0 0,1-3-128 0,2 1 128 16,1-5 0-16,2-2 0 0,1 0 0 0,2-5 0 15,1-2 0-15,0 0 0 0,2-1 128 0,4-4-128 16,-3-2 128-16,3-2-128 0,-3 3 0 0,5-5 0 16,-3 3 0-16,1-1 0 0,-1-3-128 0,0 2 128 15,3 0 0-15,-5 0 0 0,5 1 0 0,-3 0 0 16,2 3 0-16,2-3 0 0,-2 6 0 0,4 0 0 15,1-1 0-15,3 3 0 0,1-1 144 0,-21-10-144 16,0 0 128-16,85 42-128 0,-85-42 0 0,75 31 128 0,-75-31-128 16,80 28 0-16,-80-28 0 0,106 32 0 0,-106-32 0 0,124 22 0 15,-124-22 0-15,129 5 0 0,-129-5-272 0,122-20 64 16</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4-02-05T21:12:49.460"/>
    </inkml:context>
    <inkml:brush xml:id="br0">
      <inkml:brushProperty name="width" value="0.05292" units="cm"/>
      <inkml:brushProperty name="height" value="0.05292" units="cm"/>
      <inkml:brushProperty name="color" value="#FF0000"/>
    </inkml:brush>
  </inkml:definitions>
  <inkml:trace contextRef="#ctx0" brushRef="#br0">19190 8126 13823 0,'-15'14'1216'0,"4"-7"-960"0,2 0-256 16,4-2 0-16,5-1 624 0,0-4 80 0,0 2 0 0,0 1 16 0,4-1-720 0,-4 5 0 0,1-4 0 0,1-1-208 15,0-2-1392-15,-2 0-288 0,-2 0-48 0,-1 0-16 0,-3 0 1616 0,3-2 336 0,-6 0 0 0,1-3 0 16,-1 4 1536-16,-2-1 240 0,-3 0 32 0,-1-1 16 16,-1 1-48-16,0-2-16 0,-3 3 0 0,-2-5 0 15,0 5-800-15,-1-1-144 0,-3-2-48 0,-3-1 0 16,1-2-528-16,-5 4-112 0,-1-3-128 15,0-2 176-15,-2 3-176 0,-3-2 0 0,-1-2-160 0,-4 4 160 16,-4-1 0-16,-4-2-144 0,-3 4 144 0,0-3 0 16,0-1-320-16,0 2 32 0,-2 1 0 0,2-2 0 15,0 4 32-15,-1-3 16 0,-1 3 0 0,-2-2 0 16,1 1 240-16,-4-3 0 0,-4-1 0 0,3 2-144 16,2-2 144-16,5-1 0 0,4 0 0 0,4-1 128 0,-5-2 144 0,3-1 48 15,4-1 0-15,-4-3 0 16,2-2-64-16,-7 0 0 0,0-2 0 0,-7-5 0 0,0-2-256 0,3-2 0 15,-3-3 0-15,6-2 0 0,2-1 0 0,-2-8 0 16,1-1 0-16,3-4 0 0,0-1 320 0,-1-6-32 16,0-2-16-16,-4-4 0 0,-1-5-144 0,1 0-128 15,5-5 192-15,3 2-192 0,1-1 0 0,-1 3 0 16,3-2 0-16,0 4 0 0,3 7 0 0,0 0 0 16,2 1-128-16,-2-1 128 0,-1 0 0 0,-3-7 0 15,1 0 0-15,-2-2 0 0,5 3 336 0,2 1 16 16,2 1 0-16,1-1 0 0,8-1-160 0,-6 1-16 0,5-4-16 0,2-4 0 15,-1 3-160-15,3-4 0 16,1-1 0-16,2 1 0 0,4 2-352 0,0 5 48 16,5-1 16-16,0 3 0 15,6 0-256-15,1 1-48 0,3-5-16 0,4 5 0 16,0 2 96-16,0 6 32 0,5 4 0 0,1 4 0 0,2 3 336 0,1 4 144 16,3 0-128-16,4 4 128 0,-2-1 0 0,1 4 0 0,1 5 192 0,3 2-64 15,0 2 16-15,2 5 16 0,2-1 0 0,-23 20 0 16,47-29-32-16,-47 29 0 0,0 0 0 0,91-44 0 15,-91 44-128-15,0 0-224 0,113-29 48 0,-113 29 16 16,84-16-608-16,-84 16-128 16,90-14-32-16,-90 14 0 0,0 0 176 0,119-7 48 15,-119 7 0-15,0 0 0 0,120-12 704 0,-120 12 0 0,91-16 0 0,-91 16 0 16,106-28 496-16,-106 28 80 0,124-40 32 0,-124 40 0 0,132-42-256 0,-132 42-48 16,120-41-16-16,-120 41 0 0,114-42-288 0,-114 42 0 15,111-35 0-15,-111 35 0 0,110-30 0 0,-110 30 0 16,111-26 0-16,-111 26 0 0,107-22 0 0,-107 22 0 15,90-21 0-15,-90 21 0 0,86-33 240 0,-86 33-64 16,83-39-16-16,-83 39 0 0,79-36-160 0,-79 36 0 16,73-35 0-16,-73 35 0 15,68-33 0-15,-68 33 0 0,56-30-192 0,-56 30 192 0,0 0-352 0,61-38 48 16,-47 24 16-16,-4 2 0 16,-3 0-224-16,-3-4-32 0,-3 5-16 0,-2 1-7952 0</inkml:trace>
  <inkml:trace contextRef="#ctx0" brushRef="#br0" timeOffset="366.6">17287 3255 19343 0,'-12'5'848'0,"3"0"192"0,4-3-832 0,4 0-208 0,2-1 0 0,1 1 0 0,1 0 624 0,4 1 80 0,4 8 0 0,-11-11 16 0,0 0-480 0,0 0-112 0,82 45 0 0,-82-45-128 16,0 0-960-16,0 0-320 0,92 45-48 0,-92-45-16 15,0 0 416-15,82 18 80 0,-82-18 16 0,0 0 0 0,108 3 1040 0,-108-3 224 16,89-3 32-16,-89 3 16 16,94 0 784-16,-94 0 144 0,92 5 48 0,-92-5 0 0,0 0-256 0,112 23-48 15,-112-23-16-15,0 0 0 0,87 34-704 0,-87-34-144 0,0 0-32 0,0 0 0 16,77 53-256-16,-69-45 0 0,1 5-176 0,-4-5 176 31,-5 4-704-31,-7 1-48 0,0-1 0 0,-6 3 0 0,-7 5 480 0,-1-1 80 0,-3 3 32 0,-7 5 0 16,-1-1 640-16,1 3 128 0,-4 1 32 15,0 5 0-15,4 3 704 0,0 9 160 0,-8 2 32 0,1 10 0 16,0 9-304-16,-8 10-48 0,1 11-16 0,3 2-15984 16</inkml:trace>
  <inkml:trace contextRef="#ctx0" brushRef="#br0" timeOffset="18338.57">24862 684 7359 0,'-1'2'656'0,"-1"-1"-528"0,2-1-128 0,-2 0 0 0,2 2 0 0,0-2 0 0,-7 4 0 0,0-3 0 0,0 8 0 0,-8-2 0 0,1 0-160 0,0 3 160 0,2-4 0 0,-2 2 160 0,3-1 0 0,1-3 0 0,1 3 112 0,0-2 32 16,1 0 0-16,-1-1 0 0,4 3 144 0,-6-2 48 15,4 0 0-15,0 2 0 0,-2 0 224 0,1-2 48 16,-1 6 16-16,2-3 0 0,-3 3-224 0,3-4-48 16,-4 7-16-16,4-7 0 15,0 5-368-15,0-2-128 0,0 1 0 0,0-1 0 0,0-1 0 0,2 0 0 16,0-1 0-16,0-1 0 0,1 2 160 0,1-4-160 16,3 4 160-16,-2-4-160 0,-2 0 512 15,4-1 0-15,4 1 0 0,-2-1 0 0,3 1-320 0,2-3-48 16,3 5-16-16,4-2 0 0,-1 0-128 0,-13-5 0 15,0 0 0-15,0 0 0 0,88 23 0 0,-88-23 0 16,0 0 0-16,88 17 0 0,-88-17 0 0,0 0 0 16,0 0 0-16,99 17 128 0,-83-11 0 0,-1 1-128 15,-6 0 192-15,-4 1-64 0,2 1 0 0,-7 1 0 0,0 1 0 0,-2 3 0 16,-5 0 864-16,0 3 160 0,-5 2 48 0,0 4 0 16,-5 0-64-16,-1-2-16 0,-6 5 0 0,-2-4 0 15,0 1-336-15,-6-4-64 0,1 0-16 0,-1-1 0 16,-2-3-192-16,2-4-64 0,4 3 0 0,-1-7 0 15,3 3-448-15,-2-6 0 0,5 1 0 0,2 0 0 32,4-3-384-32,1-4-80 0,7 2-16 0,-1-7 0 0,5 4-544 0,1-4-96 0,4-4-32 15,0-1 0-15,5-2-1280 16,2-3-256-16,2-1-48 0,1-3-5776 0</inkml:trace>
  <inkml:trace contextRef="#ctx0" brushRef="#br0" timeOffset="18684.87">25275 466 2751 0,'4'-16'128'0,"-2"8"16"0,1-3-144 0,-1 6 0 0,-2 2 0 0,0 1 0 0,0 0 1072 0,0-3 176 0,0 0 32 0,-2-2 16 0,0-2 544 0,-1 5 96 0,-1 1 32 0,1 3 0 0,-2 3-112 0,-1-1 0 0,-1 9-16 0,4-4 0 0,-4 0-176 0,4 5-48 0,-1-5 0 0,2 7 0 15,2-4-720-15,0-1-128 0,4 5-48 0,1-6 0 16,4 6-544-16,-2 0-176 0,3 2 0 0,1-2 0 16,-1 9 0-16,2-1 0 0,4 3 0 0,-2 6 0 15,0 6 0-15,-2 1 0 0,0 7 0 0,-3 4 0 16,1 7 0-16,-3-1 0 0,-1 3 144 0,-3-4-144 15,-1-4 0-15,0 1 0 0,-4-8 0 0,0 3 0 32,-1-5-704-32,1-4-224 0,-3-4-48 0,3-3-7248 0,2-2-1440 0</inkml:trace>
  <inkml:trace contextRef="#ctx0" brushRef="#br0" timeOffset="18952.34">25085 949 1839 0,'-1'-7'160'0,"1"3"-160"0,0 4 0 0,1-2 0 0,1 2 416 0,-2 0 48 0,2 2 16 0,0-2 0 0,3 2 256 0,2 1 48 0,0 4 16 0,3 0 0 0,-1-2 608 0,3 4 112 0,4-4 16 0,-16-5 16 15,0 0-528-15,0 0-128 0,101 16 0 0,-101-16-16 16,0 0-736-16,125-5-144 0,-125 5 0 0,95-12 0 15,-95 12-256-15,85-18 0 0,-85 18 0 0,0 0 0 32,111-22-768-32,-111 22-176 0,0 0-16 0,98-25-16 15,-98 25-96-15,0 0-16 0</inkml:trace>
  <inkml:trace contextRef="#ctx0" brushRef="#br0" timeOffset="19328.56">26019 821 911 0,'6'-5'0'0,"-6"3"0"0,0 2 0 0,0 0 0 0,0 0 720 0,0 0 64 0,-9-3 16 0,-1 3 0 0,-4 3 864 0,-7-1 160 0,0 2 32 0,0 1 16 0,-2 0-528 0,4 6-96 15,0-3-32-15,1 6 0 0,5 2-576 0,-3-2-112 16,4 3-16-16,1-3-16 16,2 4 304-16,2-3 64 0,4 1 16 0,-4-2 0 0,4 3-160 0,-1 1-16 15,2-3-16-15,2 1 0 0,2 1-240 0,2-1-64 16,1-2 0-16,2-3 0 0,1 1-384 0,5-7-144 16,4 4 0-16,-17-9 0 15,0 0-576-15,0 0-112 0,92 8-32 0,-92-8 0 16,0 0-368-16,0 0-80 0,98-22-16 0,-98 22 0 15,0 0-336-15,59-37-64 0,-41 21 0 16,-1-3-16-16,-1 0 880 0,1 0 176 0,-6 0 48 0,-1 0 0 0,-1-2 256 16,0-2 64-16,-6-5 16 0,2 4 0 0,-1-1 64 0,-2-1 16 0,3 4 0 0,-5 3 0 15,3-1 656-15,2 3 128 0,-1 7 16 0,-1 1 16 16,1 5-80-16,-1 4 0 0,1 4-16 0,-2 5 0 16,1 1 336-16,-1 6 80 0,1 1 16 0,-1 4 0 15,-2 2 608-15,4 4 112 0,-3 3 16 16,3 5 16-16,-1-2-784 0,-1 2-176 0,3-4-16 0,-3 4-16 15,3 2-368-15,0-3-80 0,2 0-16 0,0-8 0 16,6 0-224-16,-5-4-160 0,6-1 32 0,0-3-9280 16</inkml:trace>
  <inkml:trace contextRef="#ctx0" brushRef="#br0" timeOffset="19612.14">26521 299 1839 0,'6'3'160'0,"-5"3"-160"0,5-1 0 0,-6-2 0 0,0 1 1088 0,0 1 192 0,0 2 48 0,0 2 0 0,-2 10 672 0,-3 7 144 0,-1 4 32 0,-1 3 0 0,0 3-336 0,2-3-64 16,0 2-16-16,-2 2 0 0,5 1-464 0,-1 2-80 15,-1 2-32-15,4-2 0 0,2 2-272 0,0 1-48 16,3 1-16-16,2-4 0 0,-2 0-464 0,2 0-112 16,2 2-16-16,1-4 0 0,1 0-256 0,3-1 0 15,-2-6 0-15,0 3 0 16,2-8-608-16,0 1-128 0,0-4-32 0,-4-4 0 16,1 0-1088-16,-1 1-240 0</inkml:trace>
  <inkml:trace contextRef="#ctx0" brushRef="#br0" timeOffset="20013.25">26387 919 5519 0,'-2'-11'496'0,"2"3"-496"0,0 3 0 0,0 5 0 0,0 0 1040 0,0 0 112 0,-1-4 32 0,-1-1 0 0,-5 5 240 0,0 5 48 0,2 4 16 0,-4 6 0 0,2 3 288 0,4-1 48 16,-3 1 16-16,5-1 0 0,4 1-80 0,4-6-16 15,2 2 0-15,6-7 0 0,-15-7-896 0,0 0-176 16,0 0-32-16,89 14-16 0,-89-14-416 0,0 0-80 16,101-18 0-16,-101 18-128 0,86-19 0 0,-86 19 0 15,94-21-160-15,-94 21 160 16,87-26-848-16,-87 26-48 0,0 0-16 0,94-47 0 16,-69 28-448-16,-6 0-96 0,-5 1-16 0,0 1 0 15,-4-1 128-15,-3 6 0 0,-2-2 16 0,2-1 0 16,-3 2 288-16,1 5 48 0,-3-5 16 0,1 6 0 15,1 2 16-15,-3 0 0 0,-1 3 0 0,2 2 0 0,2 2 960 0,-1 3 0 0,1 2 144 0,3 0 0 16,-6 7 800-16,5 0 144 0,-1 3 48 0,2 4 0 16,-4 2 320-16,2 0 64 0,6 5 16 0,-6-4 0 15,0 4-288-15,2-2-48 0,0 0-16 0,0 4 0 16,0-4-768-16,2 2-160 16,0-4-16-16,-4-1-16 15,4 1-752-15,-2-3-160 0,0-4-16 0,1-4-9776 0</inkml:trace>
  <inkml:trace contextRef="#ctx0" brushRef="#br0" timeOffset="20366.22">27666 863 11055 0,'-3'2'976'0,"-4"0"-784"0,2-1-192 0,1-1 0 0,2 4 0 0,-3-2 0 0,-5 3-144 0,-8 2 144 16,-4 7-480-16,-6 1 0 0,2 1 0 0,-1 0 0 0,8-2 1376 0,0 1 256 0,3 1 64 0,1 1 16 16,4-1-400-16,1 3-64 0,1-1-32 0,2 1 0 15,0-2-480-15,4-3-112 0,3 2-16 0,1 1 0 16,6 3 672-16,0-1 128 15,6-2 32-15,2 1 0 0,-1-3-64 0,5-4 0 0,2 3 0 0,-21-14 0 16,0 0-208-16,0 0-48 0,103 27-16 0,-103-27 0 16,0 0-624-16,96 0 0 0,-96 0 0 0,0 0 0 31,111-24-640-31,-111 24-160 0,0 0-32 0,96-33 0 0,-96 33-1152 16,72-35-256-16</inkml:trace>
  <inkml:trace contextRef="#ctx0" brushRef="#br0" timeOffset="20570.37">27225 544 33167 0,'-19'0'1472'0,"7"0"304"0,0 0-1424 0,5 2-352 0,0 3 0 0,2-1 0 0,-2 1 736 0,-6 2 80 0,-6 7 16 0,-7 3 0 0,-5 3-192 0,1 1-16 0,4-4-16 0,7-1 0 0,3-11-2336 0,11-3-480 0,10-8-96 0,-5-8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2/02/2024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2/02/2024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2/02/2024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2/02/2024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2/02/2024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2/02/2024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2/02/2024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2/02/2024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2/02/2024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2/02/2024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2/02/2024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2/02/2024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2/02/2024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lstStyle/>
          <a:p>
            <a:r>
              <a:rPr lang="en-CA" dirty="0"/>
              <a:t>Week 5</a:t>
            </a:r>
          </a:p>
          <a:p>
            <a:pPr marL="342900" indent="-342900" algn="l">
              <a:buFont typeface="Arial" panose="020B0604020202020204" pitchFamily="34" charset="0"/>
              <a:buChar char="•"/>
            </a:pPr>
            <a:r>
              <a:rPr lang="en-CA" dirty="0"/>
              <a:t>Introduction to object-oriented programming</a:t>
            </a:r>
            <a:endParaRPr lang="en-AU" dirty="0"/>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812681" cy="954107"/>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Remember to finish the weekly quiz!</a:t>
            </a:r>
          </a:p>
          <a:p>
            <a:pPr marL="285750" indent="-285750">
              <a:buFont typeface="Arial" panose="020B0604020202020204" pitchFamily="34" charset="0"/>
              <a:buChar char="•"/>
            </a:pPr>
            <a:r>
              <a:rPr lang="en-CA" sz="2800" dirty="0"/>
              <a:t>Assignment 2 is due next week!</a:t>
            </a:r>
          </a:p>
        </p:txBody>
      </p:sp>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310255" y="2127906"/>
            <a:ext cx="2206650" cy="1077218"/>
          </a:xfrm>
          <a:prstGeom prst="rect">
            <a:avLst/>
          </a:prstGeom>
          <a:solidFill>
            <a:schemeClr val="accent4">
              <a:lumMod val="40000"/>
              <a:lumOff val="60000"/>
            </a:schemeClr>
          </a:solidFill>
        </p:spPr>
        <p:txBody>
          <a:bodyPr wrap="square" rtlCol="0">
            <a:spAutoFit/>
          </a:bodyPr>
          <a:lstStyle/>
          <a:p>
            <a:pPr algn="ctr"/>
            <a:r>
              <a:rPr lang="en-CA" sz="1600" dirty="0"/>
              <a:t>This is a </a:t>
            </a:r>
            <a:r>
              <a:rPr lang="en-CA" sz="1600" b="1" dirty="0"/>
              <a:t>constructor</a:t>
            </a:r>
            <a:r>
              <a:rPr lang="en-CA" sz="1600" dirty="0"/>
              <a:t>. A constructor is a special method that creates a new object.</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697EECD6-09FB-36AA-6E0D-C746335A0A5D}"/>
              </a:ext>
            </a:extLst>
          </p:cNvPr>
          <p:cNvSpPr txBox="1"/>
          <p:nvPr/>
        </p:nvSpPr>
        <p:spPr>
          <a:xfrm>
            <a:off x="6378128" y="5107008"/>
            <a:ext cx="5433502" cy="1077218"/>
          </a:xfrm>
          <a:prstGeom prst="rect">
            <a:avLst/>
          </a:prstGeom>
          <a:noFill/>
          <a:ln>
            <a:solidFill>
              <a:srgbClr val="00B050"/>
            </a:solidFill>
          </a:ln>
        </p:spPr>
        <p:txBody>
          <a:bodyPr wrap="square" rtlCol="0">
            <a:spAutoFit/>
          </a:bodyPr>
          <a:lstStyle/>
          <a:p>
            <a:r>
              <a:rPr lang="en-US" sz="1600" dirty="0">
                <a:solidFill>
                  <a:srgbClr val="FF0000"/>
                </a:solidFill>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2</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2024</a:t>
            </a:r>
          </a:p>
        </p:txBody>
      </p:sp>
    </p:spTree>
    <p:extLst>
      <p:ext uri="{BB962C8B-B14F-4D97-AF65-F5344CB8AC3E}">
        <p14:creationId xmlns:p14="http://schemas.microsoft.com/office/powerpoint/2010/main" val="987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4080794" y="3279748"/>
            <a:ext cx="2206650" cy="338554"/>
          </a:xfrm>
          <a:prstGeom prst="rect">
            <a:avLst/>
          </a:prstGeom>
          <a:solidFill>
            <a:schemeClr val="accent4">
              <a:lumMod val="40000"/>
              <a:lumOff val="60000"/>
            </a:schemeClr>
          </a:solidFill>
        </p:spPr>
        <p:txBody>
          <a:bodyPr wrap="square" rtlCol="0">
            <a:spAutoFit/>
          </a:bodyPr>
          <a:lstStyle/>
          <a:p>
            <a:pPr algn="ctr"/>
            <a:r>
              <a:rPr lang="en-CA" sz="1600" dirty="0"/>
              <a:t>No explicit return type.</a:t>
            </a:r>
            <a:endParaRPr lang="en-CA" sz="1600" b="1" dirty="0"/>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279748"/>
            <a:ext cx="3672714" cy="103436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Arrow Connector 8">
            <a:extLst>
              <a:ext uri="{FF2B5EF4-FFF2-40B4-BE49-F238E27FC236}">
                <a16:creationId xmlns:a16="http://schemas.microsoft.com/office/drawing/2014/main" id="{844A7834-F9B0-F2FA-D512-6C4DBBBFDC7A}"/>
              </a:ext>
            </a:extLst>
          </p:cNvPr>
          <p:cNvCxnSpPr>
            <a:stCxn id="7" idx="3"/>
          </p:cNvCxnSpPr>
          <p:nvPr/>
        </p:nvCxnSpPr>
        <p:spPr>
          <a:xfrm>
            <a:off x="6287444" y="3449025"/>
            <a:ext cx="438308" cy="8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D8EF34-7434-8E40-0857-05A0AF558D11}"/>
              </a:ext>
            </a:extLst>
          </p:cNvPr>
          <p:cNvSpPr txBox="1"/>
          <p:nvPr/>
        </p:nvSpPr>
        <p:spPr>
          <a:xfrm>
            <a:off x="4080794" y="4068686"/>
            <a:ext cx="2206650" cy="338554"/>
          </a:xfrm>
          <a:prstGeom prst="rect">
            <a:avLst/>
          </a:prstGeom>
          <a:solidFill>
            <a:schemeClr val="accent4">
              <a:lumMod val="40000"/>
              <a:lumOff val="60000"/>
            </a:schemeClr>
          </a:solidFill>
        </p:spPr>
        <p:txBody>
          <a:bodyPr wrap="square" rtlCol="0">
            <a:spAutoFit/>
          </a:bodyPr>
          <a:lstStyle/>
          <a:p>
            <a:pPr algn="ctr"/>
            <a:r>
              <a:rPr lang="en-CA" sz="1600" dirty="0"/>
              <a:t>Same name as the class.</a:t>
            </a:r>
            <a:endParaRPr lang="en-CA" sz="1600" b="1" dirty="0"/>
          </a:p>
        </p:txBody>
      </p:sp>
      <p:cxnSp>
        <p:nvCxnSpPr>
          <p:cNvPr id="12" name="Straight Arrow Connector 11">
            <a:extLst>
              <a:ext uri="{FF2B5EF4-FFF2-40B4-BE49-F238E27FC236}">
                <a16:creationId xmlns:a16="http://schemas.microsoft.com/office/drawing/2014/main" id="{0E4656AE-8D13-744F-F5FD-77089CCDF1D5}"/>
              </a:ext>
            </a:extLst>
          </p:cNvPr>
          <p:cNvCxnSpPr>
            <a:stCxn id="10" idx="3"/>
          </p:cNvCxnSpPr>
          <p:nvPr/>
        </p:nvCxnSpPr>
        <p:spPr>
          <a:xfrm flipV="1">
            <a:off x="6287444" y="3618302"/>
            <a:ext cx="717918" cy="61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76A361-1852-3CE8-9103-92B277620487}"/>
              </a:ext>
            </a:extLst>
          </p:cNvPr>
          <p:cNvSpPr txBox="1"/>
          <p:nvPr/>
        </p:nvSpPr>
        <p:spPr>
          <a:xfrm>
            <a:off x="8610600" y="1823497"/>
            <a:ext cx="2409431" cy="830997"/>
          </a:xfrm>
          <a:prstGeom prst="rect">
            <a:avLst/>
          </a:prstGeom>
          <a:solidFill>
            <a:schemeClr val="accent4">
              <a:lumMod val="40000"/>
              <a:lumOff val="60000"/>
            </a:schemeClr>
          </a:solidFill>
        </p:spPr>
        <p:txBody>
          <a:bodyPr wrap="square" rtlCol="0">
            <a:spAutoFit/>
          </a:bodyPr>
          <a:lstStyle/>
          <a:p>
            <a:pPr algn="ctr"/>
            <a:r>
              <a:rPr lang="en-CA" sz="1600" dirty="0"/>
              <a:t>The constructor takes as input whatever it needs to properly initialize itself.</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stCxn id="13" idx="2"/>
          </p:cNvCxnSpPr>
          <p:nvPr/>
        </p:nvCxnSpPr>
        <p:spPr>
          <a:xfrm flipH="1">
            <a:off x="9234684" y="2654494"/>
            <a:ext cx="580632" cy="74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12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6" name="Rectangle: Rounded Corners 5">
            <a:extLst>
              <a:ext uri="{FF2B5EF4-FFF2-40B4-BE49-F238E27FC236}">
                <a16:creationId xmlns:a16="http://schemas.microsoft.com/office/drawing/2014/main" id="{68946D8A-8D71-C17D-0650-6E44942A8145}"/>
              </a:ext>
            </a:extLst>
          </p:cNvPr>
          <p:cNvSpPr/>
          <p:nvPr/>
        </p:nvSpPr>
        <p:spPr>
          <a:xfrm>
            <a:off x="6823993" y="3657600"/>
            <a:ext cx="3672714" cy="32245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9C76A361-1852-3CE8-9103-92B277620487}"/>
              </a:ext>
            </a:extLst>
          </p:cNvPr>
          <p:cNvSpPr txBox="1"/>
          <p:nvPr/>
        </p:nvSpPr>
        <p:spPr>
          <a:xfrm>
            <a:off x="9192805" y="1992759"/>
            <a:ext cx="2306781" cy="830997"/>
          </a:xfrm>
          <a:prstGeom prst="rect">
            <a:avLst/>
          </a:prstGeom>
          <a:solidFill>
            <a:schemeClr val="accent4">
              <a:lumMod val="40000"/>
              <a:lumOff val="60000"/>
            </a:schemeClr>
          </a:solidFill>
        </p:spPr>
        <p:txBody>
          <a:bodyPr wrap="square" rtlCol="0">
            <a:spAutoFit/>
          </a:bodyPr>
          <a:lstStyle/>
          <a:p>
            <a:pPr algn="ctr"/>
            <a:r>
              <a:rPr lang="en-CA" sz="1600" dirty="0"/>
              <a:t>This is an </a:t>
            </a:r>
            <a:r>
              <a:rPr lang="en-CA" sz="1600" b="1" dirty="0"/>
              <a:t>initializer list</a:t>
            </a:r>
            <a:r>
              <a:rPr lang="en-CA" sz="1600" dirty="0"/>
              <a:t>. Its job is to initialize variables in the class.</a:t>
            </a:r>
            <a:endParaRPr lang="en-CA" sz="1600" b="1" dirty="0"/>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2"/>
          </p:cNvCxnSpPr>
          <p:nvPr/>
        </p:nvCxnSpPr>
        <p:spPr>
          <a:xfrm flipH="1">
            <a:off x="10346195" y="2823756"/>
            <a:ext cx="1" cy="8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E85C41-FCDB-48E9-060C-029E60331A4A}"/>
              </a:ext>
            </a:extLst>
          </p:cNvPr>
          <p:cNvSpPr txBox="1"/>
          <p:nvPr/>
        </p:nvSpPr>
        <p:spPr>
          <a:xfrm>
            <a:off x="4912694" y="3616943"/>
            <a:ext cx="1241950" cy="338554"/>
          </a:xfrm>
          <a:prstGeom prst="rect">
            <a:avLst/>
          </a:prstGeom>
          <a:solidFill>
            <a:schemeClr val="accent4">
              <a:lumMod val="40000"/>
              <a:lumOff val="60000"/>
            </a:schemeClr>
          </a:solidFill>
        </p:spPr>
        <p:txBody>
          <a:bodyPr wrap="square" rtlCol="0">
            <a:spAutoFit/>
          </a:bodyPr>
          <a:lstStyle/>
          <a:p>
            <a:pPr algn="ctr"/>
            <a:r>
              <a:rPr lang="en-CA" sz="1600" dirty="0"/>
              <a:t>starts with </a:t>
            </a:r>
            <a:r>
              <a:rPr lang="en-CA" sz="1600" b="1" dirty="0"/>
              <a:t>:</a:t>
            </a:r>
          </a:p>
        </p:txBody>
      </p:sp>
      <p:cxnSp>
        <p:nvCxnSpPr>
          <p:cNvPr id="18" name="Straight Arrow Connector 17">
            <a:extLst>
              <a:ext uri="{FF2B5EF4-FFF2-40B4-BE49-F238E27FC236}">
                <a16:creationId xmlns:a16="http://schemas.microsoft.com/office/drawing/2014/main" id="{FB5B74B9-6747-A090-8E0B-18159636F113}"/>
              </a:ext>
            </a:extLst>
          </p:cNvPr>
          <p:cNvCxnSpPr>
            <a:cxnSpLocks/>
            <a:stCxn id="16" idx="3"/>
          </p:cNvCxnSpPr>
          <p:nvPr/>
        </p:nvCxnSpPr>
        <p:spPr>
          <a:xfrm>
            <a:off x="6154644" y="3786220"/>
            <a:ext cx="828047" cy="3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98194D-0417-C118-3E17-BE0DC870105D}"/>
              </a:ext>
            </a:extLst>
          </p:cNvPr>
          <p:cNvSpPr txBox="1"/>
          <p:nvPr/>
        </p:nvSpPr>
        <p:spPr>
          <a:xfrm>
            <a:off x="7948651" y="4578082"/>
            <a:ext cx="2033549" cy="830997"/>
          </a:xfrm>
          <a:prstGeom prst="rect">
            <a:avLst/>
          </a:prstGeom>
          <a:solidFill>
            <a:schemeClr val="accent4">
              <a:lumMod val="40000"/>
              <a:lumOff val="60000"/>
            </a:schemeClr>
          </a:solidFill>
        </p:spPr>
        <p:txBody>
          <a:bodyPr wrap="square" rtlCol="0">
            <a:spAutoFit/>
          </a:bodyPr>
          <a:lstStyle/>
          <a:p>
            <a:pPr algn="ctr"/>
            <a:r>
              <a:rPr lang="en-CA" sz="1600" dirty="0"/>
              <a:t>A comma-separated list of variables with initial values.</a:t>
            </a:r>
            <a:endParaRPr lang="en-CA" sz="1600" b="1" dirty="0"/>
          </a:p>
        </p:txBody>
      </p:sp>
      <p:cxnSp>
        <p:nvCxnSpPr>
          <p:cNvPr id="21" name="Straight Arrow Connector 20">
            <a:extLst>
              <a:ext uri="{FF2B5EF4-FFF2-40B4-BE49-F238E27FC236}">
                <a16:creationId xmlns:a16="http://schemas.microsoft.com/office/drawing/2014/main" id="{C45906A4-9E83-1D7D-AB99-676FD5F745E5}"/>
              </a:ext>
            </a:extLst>
          </p:cNvPr>
          <p:cNvCxnSpPr/>
          <p:nvPr/>
        </p:nvCxnSpPr>
        <p:spPr>
          <a:xfrm flipH="1" flipV="1">
            <a:off x="7723279" y="3955497"/>
            <a:ext cx="1246909" cy="60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2AC73D-60B5-8271-50E5-6B2E5BE204E6}"/>
              </a:ext>
            </a:extLst>
          </p:cNvPr>
          <p:cNvCxnSpPr>
            <a:cxnSpLocks/>
          </p:cNvCxnSpPr>
          <p:nvPr/>
        </p:nvCxnSpPr>
        <p:spPr>
          <a:xfrm flipH="1" flipV="1">
            <a:off x="8803934" y="3919415"/>
            <a:ext cx="159327"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E57B66-5C5A-C842-842C-CCB70040F175}"/>
              </a:ext>
            </a:extLst>
          </p:cNvPr>
          <p:cNvCxnSpPr>
            <a:cxnSpLocks/>
          </p:cNvCxnSpPr>
          <p:nvPr/>
        </p:nvCxnSpPr>
        <p:spPr>
          <a:xfrm flipV="1">
            <a:off x="8963261" y="3919415"/>
            <a:ext cx="766723" cy="63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6553AE-E543-9B69-C7C5-CB4E6A39A577}"/>
              </a:ext>
            </a:extLst>
          </p:cNvPr>
          <p:cNvCxnSpPr>
            <a:cxnSpLocks/>
          </p:cNvCxnSpPr>
          <p:nvPr/>
        </p:nvCxnSpPr>
        <p:spPr>
          <a:xfrm flipH="1" flipV="1">
            <a:off x="8803934" y="3919415"/>
            <a:ext cx="161491" cy="61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C895206-4CA7-46A0-40BB-9E7C65E3EF10}"/>
              </a:ext>
            </a:extLst>
          </p:cNvPr>
          <p:cNvSpPr txBox="1"/>
          <p:nvPr/>
        </p:nvSpPr>
        <p:spPr>
          <a:xfrm>
            <a:off x="3433270" y="5746815"/>
            <a:ext cx="2033549" cy="830997"/>
          </a:xfrm>
          <a:prstGeom prst="rect">
            <a:avLst/>
          </a:prstGeom>
          <a:solidFill>
            <a:schemeClr val="accent4">
              <a:lumMod val="40000"/>
              <a:lumOff val="60000"/>
            </a:schemeClr>
          </a:solidFill>
        </p:spPr>
        <p:txBody>
          <a:bodyPr wrap="square" rtlCol="0">
            <a:spAutoFit/>
          </a:bodyPr>
          <a:lstStyle/>
          <a:p>
            <a:pPr algn="ctr"/>
            <a:r>
              <a:rPr lang="en-CA" sz="1600" dirty="0"/>
              <a:t>Initializer lists use the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a:t>
            </a:r>
            <a:r>
              <a:rPr lang="en-CA" sz="1600"/>
              <a:t> notation </a:t>
            </a:r>
            <a:r>
              <a:rPr lang="en-CA" sz="1600" dirty="0"/>
              <a:t>style to initialize variables.</a:t>
            </a:r>
            <a:endParaRPr lang="en-CA" sz="1600" b="1" dirty="0"/>
          </a:p>
        </p:txBody>
      </p:sp>
      <p:sp>
        <p:nvSpPr>
          <p:cNvPr id="31" name="TextBox 30">
            <a:extLst>
              <a:ext uri="{FF2B5EF4-FFF2-40B4-BE49-F238E27FC236}">
                <a16:creationId xmlns:a16="http://schemas.microsoft.com/office/drawing/2014/main" id="{69DCA523-698E-22DF-DC8E-C86499ED9E60}"/>
              </a:ext>
            </a:extLst>
          </p:cNvPr>
          <p:cNvSpPr txBox="1"/>
          <p:nvPr/>
        </p:nvSpPr>
        <p:spPr>
          <a:xfrm>
            <a:off x="5889303" y="5761465"/>
            <a:ext cx="2456033" cy="830997"/>
          </a:xfrm>
          <a:prstGeom prst="rect">
            <a:avLst/>
          </a:prstGeom>
          <a:solidFill>
            <a:schemeClr val="accent4">
              <a:lumMod val="40000"/>
              <a:lumOff val="60000"/>
            </a:schemeClr>
          </a:solidFill>
        </p:spPr>
        <p:txBody>
          <a:bodyPr wrap="square" rtlCol="0">
            <a:spAutoFit/>
          </a:bodyPr>
          <a:lstStyle/>
          <a:p>
            <a:pPr algn="ctr"/>
            <a:r>
              <a:rPr lang="en-CA" sz="1600" dirty="0"/>
              <a:t>This works with more kinds of objects than </a:t>
            </a:r>
            <a:r>
              <a:rPr lang="en-CA" sz="1600" dirty="0">
                <a:latin typeface="Consolas" panose="020B0609020204030204" pitchFamily="49" charset="0"/>
              </a:rPr>
              <a:t>v=</a:t>
            </a:r>
            <a:r>
              <a:rPr lang="en-CA" sz="1600" dirty="0" err="1">
                <a:latin typeface="Consolas" panose="020B0609020204030204" pitchFamily="49" charset="0"/>
              </a:rPr>
              <a:t>val</a:t>
            </a:r>
            <a:r>
              <a:rPr lang="en-CA" sz="1600" dirty="0">
                <a:latin typeface="Consolas" panose="020B0609020204030204" pitchFamily="49" charset="0"/>
              </a:rPr>
              <a:t> </a:t>
            </a:r>
            <a:r>
              <a:rPr lang="en-CA" sz="1600" dirty="0"/>
              <a:t>style notation.</a:t>
            </a:r>
            <a:endParaRPr lang="en-CA" sz="1600" b="1" dirty="0"/>
          </a:p>
        </p:txBody>
      </p:sp>
      <p:sp>
        <p:nvSpPr>
          <p:cNvPr id="32" name="TextBox 31">
            <a:extLst>
              <a:ext uri="{FF2B5EF4-FFF2-40B4-BE49-F238E27FC236}">
                <a16:creationId xmlns:a16="http://schemas.microsoft.com/office/drawing/2014/main" id="{08588664-4734-8021-8BD9-9E4D0CC05685}"/>
              </a:ext>
            </a:extLst>
          </p:cNvPr>
          <p:cNvSpPr txBox="1"/>
          <p:nvPr/>
        </p:nvSpPr>
        <p:spPr>
          <a:xfrm>
            <a:off x="8754183" y="5884576"/>
            <a:ext cx="2456033" cy="584775"/>
          </a:xfrm>
          <a:prstGeom prst="rect">
            <a:avLst/>
          </a:prstGeom>
          <a:solidFill>
            <a:schemeClr val="accent4">
              <a:lumMod val="40000"/>
              <a:lumOff val="60000"/>
            </a:schemeClr>
          </a:solidFill>
        </p:spPr>
        <p:txBody>
          <a:bodyPr wrap="square" rtlCol="0">
            <a:spAutoFit/>
          </a:bodyPr>
          <a:lstStyle/>
          <a:p>
            <a:pPr algn="ctr"/>
            <a:r>
              <a:rPr lang="en-CA" sz="1600" dirty="0"/>
              <a:t>Not all objects work with </a:t>
            </a:r>
            <a:r>
              <a:rPr lang="en-CA" sz="1600" dirty="0">
                <a:latin typeface="Consolas" panose="020B0609020204030204" pitchFamily="49" charset="0"/>
              </a:rPr>
              <a:t>operator=</a:t>
            </a:r>
          </a:p>
        </p:txBody>
      </p:sp>
      <p:sp>
        <p:nvSpPr>
          <p:cNvPr id="33" name="Arrow: Right 32">
            <a:extLst>
              <a:ext uri="{FF2B5EF4-FFF2-40B4-BE49-F238E27FC236}">
                <a16:creationId xmlns:a16="http://schemas.microsoft.com/office/drawing/2014/main" id="{560A8268-0E7A-E251-C3ED-96795798A4C8}"/>
              </a:ext>
            </a:extLst>
          </p:cNvPr>
          <p:cNvSpPr/>
          <p:nvPr/>
        </p:nvSpPr>
        <p:spPr>
          <a:xfrm>
            <a:off x="5480456" y="6113633"/>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Arrow: Right 33">
            <a:extLst>
              <a:ext uri="{FF2B5EF4-FFF2-40B4-BE49-F238E27FC236}">
                <a16:creationId xmlns:a16="http://schemas.microsoft.com/office/drawing/2014/main" id="{8CE80599-3135-AEB0-8FB3-B3CA9DA47C73}"/>
              </a:ext>
            </a:extLst>
          </p:cNvPr>
          <p:cNvSpPr/>
          <p:nvPr/>
        </p:nvSpPr>
        <p:spPr>
          <a:xfrm>
            <a:off x="8345336" y="6092221"/>
            <a:ext cx="408847" cy="1738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4062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a:xfrm>
            <a:off x="8584782" y="6310312"/>
            <a:ext cx="2743200" cy="365125"/>
          </a:xfrm>
        </p:spPr>
        <p:txBody>
          <a:bodyPr/>
          <a:lstStyle/>
          <a:p>
            <a:fld id="{E5BA05A5-0517-4A37-865C-5DD63AFCA22E}" type="slidenum">
              <a:rPr lang="en-AU" smtClean="0"/>
              <a:pPr/>
              <a:t>13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Oval 6">
            <a:extLst>
              <a:ext uri="{FF2B5EF4-FFF2-40B4-BE49-F238E27FC236}">
                <a16:creationId xmlns:a16="http://schemas.microsoft.com/office/drawing/2014/main" id="{02F7C1BD-749B-1BB5-A38F-FED623E3CF08}"/>
              </a:ext>
            </a:extLst>
          </p:cNvPr>
          <p:cNvSpPr/>
          <p:nvPr/>
        </p:nvSpPr>
        <p:spPr>
          <a:xfrm>
            <a:off x="6823993" y="3914539"/>
            <a:ext cx="657462" cy="3224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C105D0BF-D89D-A499-06C3-E6D8A100F61C}"/>
              </a:ext>
            </a:extLst>
          </p:cNvPr>
          <p:cNvSpPr txBox="1"/>
          <p:nvPr/>
        </p:nvSpPr>
        <p:spPr>
          <a:xfrm>
            <a:off x="7927320" y="4236996"/>
            <a:ext cx="3400662" cy="1323439"/>
          </a:xfrm>
          <a:prstGeom prst="rect">
            <a:avLst/>
          </a:prstGeom>
          <a:solidFill>
            <a:schemeClr val="accent4">
              <a:lumMod val="40000"/>
              <a:lumOff val="60000"/>
            </a:schemeClr>
          </a:solidFill>
        </p:spPr>
        <p:txBody>
          <a:bodyPr wrap="square" rtlCol="0">
            <a:spAutoFit/>
          </a:bodyPr>
          <a:lstStyle/>
          <a:p>
            <a:pPr algn="ctr"/>
            <a:r>
              <a:rPr lang="en-CA" sz="1600" dirty="0"/>
              <a:t>In this case, the initializer list does everything we need and so the body is empty. But, in general, you can put whatever initialization code you need in the body.</a:t>
            </a:r>
            <a:endParaRPr lang="en-CA" sz="16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1ADCD553-CDA8-5DF4-0163-3DE7CE257393}"/>
              </a:ext>
            </a:extLst>
          </p:cNvPr>
          <p:cNvCxnSpPr>
            <a:cxnSpLocks/>
            <a:stCxn id="8" idx="1"/>
            <a:endCxn id="7" idx="5"/>
          </p:cNvCxnSpPr>
          <p:nvPr/>
        </p:nvCxnSpPr>
        <p:spPr>
          <a:xfrm flipH="1" flipV="1">
            <a:off x="7385172" y="4189773"/>
            <a:ext cx="542148"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8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constructors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64728" y="4985340"/>
            <a:ext cx="2871744" cy="1077218"/>
          </a:xfrm>
          <a:prstGeom prst="rect">
            <a:avLst/>
          </a:prstGeom>
          <a:solidFill>
            <a:schemeClr val="accent4">
              <a:lumMod val="40000"/>
              <a:lumOff val="60000"/>
            </a:schemeClr>
          </a:solidFill>
        </p:spPr>
        <p:txBody>
          <a:bodyPr wrap="square" rtlCol="0">
            <a:spAutoFit/>
          </a:bodyPr>
          <a:lstStyle/>
          <a:p>
            <a:pPr algn="ctr"/>
            <a:r>
              <a:rPr lang="en-CA" sz="1600" dirty="0"/>
              <a:t>For example, we could check that the passed-in data is valid. This way, there’s </a:t>
            </a:r>
            <a:r>
              <a:rPr lang="en-CA" sz="1600" b="1" dirty="0"/>
              <a:t>no way to construct an invalid </a:t>
            </a:r>
            <a:r>
              <a:rPr lang="en-CA" sz="1600" b="1" dirty="0">
                <a:latin typeface="Consolas" panose="020B0609020204030204" pitchFamily="49" charset="0"/>
              </a:rPr>
              <a:t>Date</a:t>
            </a:r>
            <a:r>
              <a:rPr lang="en-CA" sz="1600" dirty="0"/>
              <a:t>.</a:t>
            </a:r>
          </a:p>
        </p:txBody>
      </p:sp>
      <p:cxnSp>
        <p:nvCxnSpPr>
          <p:cNvPr id="15" name="Straight Arrow Connector 14">
            <a:extLst>
              <a:ext uri="{FF2B5EF4-FFF2-40B4-BE49-F238E27FC236}">
                <a16:creationId xmlns:a16="http://schemas.microsoft.com/office/drawing/2014/main" id="{AC4E5084-F922-E3FF-AB17-4F4A7B0F5B54}"/>
              </a:ext>
            </a:extLst>
          </p:cNvPr>
          <p:cNvCxnSpPr>
            <a:cxnSpLocks/>
            <a:stCxn id="13" idx="0"/>
          </p:cNvCxnSpPr>
          <p:nvPr/>
        </p:nvCxnSpPr>
        <p:spPr>
          <a:xfrm flipH="1" flipV="1">
            <a:off x="9688106" y="4549329"/>
            <a:ext cx="412494" cy="43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D24CB6B-3941-B23C-A546-57991B6C7389}"/>
                  </a:ext>
                </a:extLst>
              </p14:cNvPr>
              <p14:cNvContentPartPr/>
              <p14:nvPr/>
            </p14:nvContentPartPr>
            <p14:xfrm>
              <a:off x="6413400" y="1963080"/>
              <a:ext cx="2178000" cy="1406520"/>
            </p14:xfrm>
          </p:contentPart>
        </mc:Choice>
        <mc:Fallback>
          <p:pic>
            <p:nvPicPr>
              <p:cNvPr id="7" name="Ink 6">
                <a:extLst>
                  <a:ext uri="{FF2B5EF4-FFF2-40B4-BE49-F238E27FC236}">
                    <a16:creationId xmlns:a16="http://schemas.microsoft.com/office/drawing/2014/main" id="{BD24CB6B-3941-B23C-A546-57991B6C7389}"/>
                  </a:ext>
                </a:extLst>
              </p:cNvPr>
              <p:cNvPicPr/>
              <p:nvPr/>
            </p:nvPicPr>
            <p:blipFill>
              <a:blip r:embed="rId3"/>
              <a:stretch>
                <a:fillRect/>
              </a:stretch>
            </p:blipFill>
            <p:spPr>
              <a:xfrm>
                <a:off x="6404040" y="1953720"/>
                <a:ext cx="2196720" cy="1425240"/>
              </a:xfrm>
              <a:prstGeom prst="rect">
                <a:avLst/>
              </a:prstGeom>
            </p:spPr>
          </p:pic>
        </mc:Fallback>
      </mc:AlternateContent>
    </p:spTree>
    <p:extLst>
      <p:ext uri="{BB962C8B-B14F-4D97-AF65-F5344CB8AC3E}">
        <p14:creationId xmlns:p14="http://schemas.microsoft.com/office/powerpoint/2010/main" val="66000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copy constructor</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93242" y="1026845"/>
            <a:ext cx="5433502"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Date(const Date&amp; other)</a:t>
            </a:r>
          </a:p>
          <a:p>
            <a:r>
              <a:rPr lang="en-US" dirty="0">
                <a:latin typeface="Consolas" panose="020B0609020204030204" pitchFamily="49" charset="0"/>
              </a:rPr>
              <a:t>    : day(</a:t>
            </a:r>
            <a:r>
              <a:rPr lang="en-US" dirty="0" err="1">
                <a:latin typeface="Consolas" panose="020B0609020204030204" pitchFamily="49" charset="0"/>
              </a:rPr>
              <a:t>other.day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month(</a:t>
            </a:r>
            <a:r>
              <a:rPr lang="en-US" dirty="0" err="1">
                <a:latin typeface="Consolas" panose="020B0609020204030204" pitchFamily="49" charset="0"/>
              </a:rPr>
              <a:t>other.month</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year(</a:t>
            </a:r>
            <a:r>
              <a:rPr lang="en-US" dirty="0" err="1">
                <a:latin typeface="Consolas" panose="020B0609020204030204" pitchFamily="49" charset="0"/>
              </a:rPr>
              <a:t>other.year</a:t>
            </a:r>
            <a:r>
              <a:rPr lang="en-US" dirty="0">
                <a:latin typeface="Consolas" panose="020B0609020204030204" pitchFamily="49" charset="0"/>
              </a:rPr>
              <a:t>)</a:t>
            </a:r>
          </a:p>
          <a:p>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367531" y="1690688"/>
            <a:ext cx="2247616" cy="1323439"/>
          </a:xfrm>
          <a:prstGeom prst="rect">
            <a:avLst/>
          </a:prstGeom>
          <a:solidFill>
            <a:schemeClr val="accent4">
              <a:lumMod val="40000"/>
              <a:lumOff val="60000"/>
            </a:schemeClr>
          </a:solidFill>
        </p:spPr>
        <p:txBody>
          <a:bodyPr wrap="square" rtlCol="0">
            <a:spAutoFit/>
          </a:bodyPr>
          <a:lstStyle/>
          <a:p>
            <a:pPr algn="ctr"/>
            <a:r>
              <a:rPr lang="en-CA" sz="1600" dirty="0"/>
              <a:t>A class can have multiple constructors. A </a:t>
            </a:r>
            <a:r>
              <a:rPr lang="en-CA" sz="1600" b="1" dirty="0"/>
              <a:t>copy constructor </a:t>
            </a:r>
            <a:r>
              <a:rPr lang="en-CA" sz="1600" dirty="0"/>
              <a:t>makes a copy of another object of the same type.</a:t>
            </a:r>
          </a:p>
        </p:txBody>
      </p:sp>
      <p:sp>
        <p:nvSpPr>
          <p:cNvPr id="6" name="TextBox 5">
            <a:extLst>
              <a:ext uri="{FF2B5EF4-FFF2-40B4-BE49-F238E27FC236}">
                <a16:creationId xmlns:a16="http://schemas.microsoft.com/office/drawing/2014/main" id="{90A284CF-527A-2775-14B9-6DE7F659BFE8}"/>
              </a:ext>
            </a:extLst>
          </p:cNvPr>
          <p:cNvSpPr txBox="1"/>
          <p:nvPr/>
        </p:nvSpPr>
        <p:spPr>
          <a:xfrm>
            <a:off x="6393242" y="5551160"/>
            <a:ext cx="5433502"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solidFill>
                  <a:srgbClr val="FF0000"/>
                </a:solidFill>
                <a:latin typeface="Consolas" panose="020B0609020204030204" pitchFamily="49" charset="0"/>
              </a:rPr>
              <a:t>Date a(d); // copy constructor called</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a.day</a:t>
            </a:r>
            <a:r>
              <a:rPr lang="en-US" sz="1600" dirty="0">
                <a:latin typeface="Consolas" panose="020B0609020204030204" pitchFamily="49" charset="0"/>
              </a:rPr>
              <a:t>;   // 15</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a.month</a:t>
            </a:r>
            <a:r>
              <a:rPr lang="en-US" sz="1600" dirty="0">
                <a:latin typeface="Consolas" panose="020B0609020204030204" pitchFamily="49" charset="0"/>
              </a:rPr>
              <a:t>; // 2</a:t>
            </a:r>
          </a:p>
        </p:txBody>
      </p:sp>
      <p:sp>
        <p:nvSpPr>
          <p:cNvPr id="8" name="Rectangle: Rounded Corners 7">
            <a:extLst>
              <a:ext uri="{FF2B5EF4-FFF2-40B4-BE49-F238E27FC236}">
                <a16:creationId xmlns:a16="http://schemas.microsoft.com/office/drawing/2014/main" id="{0BE0DAF9-F7EB-C7CF-F0F9-6810BFDA5BF4}"/>
              </a:ext>
            </a:extLst>
          </p:cNvPr>
          <p:cNvSpPr/>
          <p:nvPr/>
        </p:nvSpPr>
        <p:spPr>
          <a:xfrm>
            <a:off x="6892007" y="3234407"/>
            <a:ext cx="3128608" cy="1571861"/>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2925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a:bodyPr>
          <a:lstStyle/>
          <a:p>
            <a:pPr marL="0" indent="0">
              <a:buNone/>
            </a:pPr>
            <a:r>
              <a:rPr lang="en-CA" b="1" dirty="0"/>
              <a:t>Encapsulation</a:t>
            </a:r>
            <a:r>
              <a:rPr lang="en-CA" dirty="0"/>
              <a:t> is the idea of protecting the implementation details of an object. We’ll refine it to two main ideas:</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16</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Tree>
    <p:extLst>
      <p:ext uri="{BB962C8B-B14F-4D97-AF65-F5344CB8AC3E}">
        <p14:creationId xmlns:p14="http://schemas.microsoft.com/office/powerpoint/2010/main" val="35136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925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17</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p:sp>
        <p:nvSpPr>
          <p:cNvPr id="11" name="TextBox 10">
            <a:extLst>
              <a:ext uri="{FF2B5EF4-FFF2-40B4-BE49-F238E27FC236}">
                <a16:creationId xmlns:a16="http://schemas.microsoft.com/office/drawing/2014/main" id="{1294C1C9-EF56-4D4F-938D-2723B782757E}"/>
              </a:ext>
            </a:extLst>
          </p:cNvPr>
          <p:cNvSpPr txBox="1"/>
          <p:nvPr/>
        </p:nvSpPr>
        <p:spPr>
          <a:xfrm>
            <a:off x="8527473" y="3443969"/>
            <a:ext cx="2203502" cy="1477328"/>
          </a:xfrm>
          <a:prstGeom prst="rect">
            <a:avLst/>
          </a:prstGeom>
          <a:solidFill>
            <a:schemeClr val="tx1"/>
          </a:solidFill>
        </p:spPr>
        <p:txBody>
          <a:bodyPr wrap="square" rtlCol="0">
            <a:spAutoFit/>
          </a:bodyPr>
          <a:lstStyle/>
          <a:p>
            <a:pPr algn="ctr"/>
            <a:endParaRPr lang="en-CA" dirty="0">
              <a:solidFill>
                <a:schemeClr val="bg1"/>
              </a:solidFill>
            </a:endParaRPr>
          </a:p>
          <a:p>
            <a:pPr algn="ctr"/>
            <a:endParaRPr lang="en-CA" dirty="0">
              <a:solidFill>
                <a:schemeClr val="bg1"/>
              </a:solidFill>
            </a:endParaRPr>
          </a:p>
          <a:p>
            <a:pPr algn="ctr"/>
            <a:r>
              <a:rPr lang="en-CA" dirty="0">
                <a:solidFill>
                  <a:schemeClr val="bg1"/>
                </a:solidFill>
              </a:rPr>
              <a:t>Censored!</a:t>
            </a:r>
          </a:p>
          <a:p>
            <a:pPr algn="ctr"/>
            <a:endParaRPr lang="en-CA" dirty="0">
              <a:solidFill>
                <a:schemeClr val="bg1"/>
              </a:solidFill>
            </a:endParaRPr>
          </a:p>
          <a:p>
            <a:pPr algn="ctr"/>
            <a:endParaRPr lang="en-AU" dirty="0">
              <a:solidFill>
                <a:schemeClr val="bg1"/>
              </a:solidFill>
            </a:endParaRPr>
          </a:p>
        </p:txBody>
      </p:sp>
    </p:spTree>
    <p:extLst>
      <p:ext uri="{BB962C8B-B14F-4D97-AF65-F5344CB8AC3E}">
        <p14:creationId xmlns:p14="http://schemas.microsoft.com/office/powerpoint/2010/main" val="11901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E7A4-AA84-08CE-379A-96217DDD1C3C}"/>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4E6D41F9-D672-06B9-1E23-75EB2C8A0482}"/>
              </a:ext>
            </a:extLst>
          </p:cNvPr>
          <p:cNvSpPr>
            <a:spLocks noGrp="1"/>
          </p:cNvSpPr>
          <p:nvPr>
            <p:ph idx="1"/>
          </p:nvPr>
        </p:nvSpPr>
        <p:spPr>
          <a:xfrm>
            <a:off x="838200" y="1825625"/>
            <a:ext cx="6930421" cy="4351338"/>
          </a:xfrm>
        </p:spPr>
        <p:txBody>
          <a:bodyPr>
            <a:normAutofit fontScale="77500" lnSpcReduction="20000"/>
          </a:bodyPr>
          <a:lstStyle/>
          <a:p>
            <a:pPr marL="0" indent="0">
              <a:buNone/>
            </a:pPr>
            <a:r>
              <a:rPr lang="en-CA" b="1" dirty="0"/>
              <a:t>Encapsulation</a:t>
            </a:r>
            <a:r>
              <a:rPr lang="en-CA" dirty="0"/>
              <a:t> is the idea of protecting the implementation details of an object. We’ll refine it to two main ideas:</a:t>
            </a:r>
          </a:p>
          <a:p>
            <a:pPr marL="514350" indent="-514350">
              <a:buFont typeface="+mj-lt"/>
              <a:buAutoNum type="arabicPeriod"/>
            </a:pPr>
            <a:r>
              <a:rPr lang="en-CA" b="1" dirty="0"/>
              <a:t>Data hiding</a:t>
            </a:r>
            <a:r>
              <a:rPr lang="en-CA" dirty="0"/>
              <a:t>. The implementation details of an object are </a:t>
            </a:r>
            <a:r>
              <a:rPr lang="en-CA" b="1" dirty="0"/>
              <a:t>intentionally</a:t>
            </a:r>
            <a:r>
              <a:rPr lang="en-CA" dirty="0"/>
              <a:t> hidden from the programmer. Thus they don’t need to worry about those details, and it allows for changing the object’s implementation later.</a:t>
            </a:r>
          </a:p>
          <a:p>
            <a:pPr lvl="1"/>
            <a:r>
              <a:rPr lang="en-CA" dirty="0"/>
              <a:t>Example: a </a:t>
            </a:r>
            <a:r>
              <a:rPr lang="en-CA" dirty="0">
                <a:latin typeface="Consolas" panose="020B0609020204030204" pitchFamily="49" charset="0"/>
              </a:rPr>
              <a:t>std::string</a:t>
            </a:r>
            <a:r>
              <a:rPr lang="en-CA" dirty="0"/>
              <a:t> is typically implemented using an array of characters, and the programmer does not need to know this when they use it.</a:t>
            </a:r>
          </a:p>
          <a:p>
            <a:pPr marL="514350" indent="-514350">
              <a:buFont typeface="+mj-lt"/>
              <a:buAutoNum type="arabicPeriod"/>
            </a:pPr>
            <a:r>
              <a:rPr lang="en-CA" b="1" dirty="0"/>
              <a:t>Access control</a:t>
            </a:r>
            <a:r>
              <a:rPr lang="en-CA" dirty="0"/>
              <a:t>. The object carefully controls how you can read/write its variables. This can simplify interacting with the object.</a:t>
            </a:r>
          </a:p>
          <a:p>
            <a:pPr lvl="1"/>
            <a:r>
              <a:rPr lang="en-CA" dirty="0"/>
              <a:t>Example: in a </a:t>
            </a:r>
            <a:r>
              <a:rPr lang="en-CA" dirty="0">
                <a:latin typeface="Consolas" panose="020B0609020204030204" pitchFamily="49" charset="0"/>
              </a:rPr>
              <a:t>std::string </a:t>
            </a:r>
            <a:r>
              <a:rPr lang="en-CA" dirty="0"/>
              <a:t>object, you can </a:t>
            </a:r>
            <a:r>
              <a:rPr lang="en-CA" b="1" dirty="0"/>
              <a:t>read</a:t>
            </a:r>
            <a:r>
              <a:rPr lang="en-CA" dirty="0"/>
              <a:t> the size of the string, but you cannot </a:t>
            </a:r>
            <a:r>
              <a:rPr lang="en-CA" b="1" dirty="0"/>
              <a:t>set</a:t>
            </a:r>
            <a:r>
              <a:rPr lang="en-CA" dirty="0"/>
              <a:t> the size of the string directly</a:t>
            </a:r>
            <a:endParaRPr lang="en-AU" dirty="0"/>
          </a:p>
        </p:txBody>
      </p:sp>
      <p:sp>
        <p:nvSpPr>
          <p:cNvPr id="4" name="Slide Number Placeholder 3">
            <a:extLst>
              <a:ext uri="{FF2B5EF4-FFF2-40B4-BE49-F238E27FC236}">
                <a16:creationId xmlns:a16="http://schemas.microsoft.com/office/drawing/2014/main" id="{C9BC2B21-1634-BDD4-BEC1-AFEA50B985EF}"/>
              </a:ext>
            </a:extLst>
          </p:cNvPr>
          <p:cNvSpPr>
            <a:spLocks noGrp="1"/>
          </p:cNvSpPr>
          <p:nvPr>
            <p:ph type="sldNum" sz="quarter" idx="12"/>
          </p:nvPr>
        </p:nvSpPr>
        <p:spPr/>
        <p:txBody>
          <a:bodyPr/>
          <a:lstStyle/>
          <a:p>
            <a:fld id="{E5BA05A5-0517-4A37-865C-5DD63AFCA22E}" type="slidenum">
              <a:rPr lang="en-AU" smtClean="0"/>
              <a:pPr/>
              <a:t>18</a:t>
            </a:fld>
            <a:endParaRPr lang="en-AU" dirty="0"/>
          </a:p>
        </p:txBody>
      </p:sp>
      <p:pic>
        <p:nvPicPr>
          <p:cNvPr id="6" name="Picture 5">
            <a:extLst>
              <a:ext uri="{FF2B5EF4-FFF2-40B4-BE49-F238E27FC236}">
                <a16:creationId xmlns:a16="http://schemas.microsoft.com/office/drawing/2014/main" id="{E9EEC35E-1BBB-87F1-5E98-379AA3D757C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75" y="1568082"/>
            <a:ext cx="4228156" cy="4228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7BE2E91-E712-B345-E5E6-6E24C8B5298A}"/>
                  </a:ext>
                </a:extLst>
              </p14:cNvPr>
              <p14:cNvContentPartPr/>
              <p14:nvPr/>
            </p14:nvContentPartPr>
            <p14:xfrm>
              <a:off x="1216080" y="3857040"/>
              <a:ext cx="10366920" cy="2674800"/>
            </p14:xfrm>
          </p:contentPart>
        </mc:Choice>
        <mc:Fallback>
          <p:pic>
            <p:nvPicPr>
              <p:cNvPr id="5" name="Ink 4">
                <a:extLst>
                  <a:ext uri="{FF2B5EF4-FFF2-40B4-BE49-F238E27FC236}">
                    <a16:creationId xmlns:a16="http://schemas.microsoft.com/office/drawing/2014/main" id="{07BE2E91-E712-B345-E5E6-6E24C8B5298A}"/>
                  </a:ext>
                </a:extLst>
              </p:cNvPr>
              <p:cNvPicPr/>
              <p:nvPr/>
            </p:nvPicPr>
            <p:blipFill>
              <a:blip r:embed="rId4"/>
              <a:stretch>
                <a:fillRect/>
              </a:stretch>
            </p:blipFill>
            <p:spPr>
              <a:xfrm>
                <a:off x="1206720" y="3847680"/>
                <a:ext cx="10385640" cy="2693520"/>
              </a:xfrm>
              <a:prstGeom prst="rect">
                <a:avLst/>
              </a:prstGeom>
            </p:spPr>
          </p:pic>
        </mc:Fallback>
      </mc:AlternateContent>
    </p:spTree>
    <p:extLst>
      <p:ext uri="{BB962C8B-B14F-4D97-AF65-F5344CB8AC3E}">
        <p14:creationId xmlns:p14="http://schemas.microsoft.com/office/powerpoint/2010/main" val="95286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encapsulation</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19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Date(int d, int m, int y)</a:t>
            </a:r>
          </a:p>
          <a:p>
            <a:r>
              <a:rPr lang="en-US" dirty="0">
                <a:latin typeface="Consolas" panose="020B0609020204030204" pitchFamily="49" charset="0"/>
              </a:rPr>
              <a:t>    : day(d), month(m), year(y)</a:t>
            </a:r>
          </a:p>
          <a:p>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is_valid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variables are now </a:t>
            </a:r>
            <a:r>
              <a:rPr lang="en-CA" sz="1600" b="1" dirty="0"/>
              <a:t>private</a:t>
            </a:r>
            <a:r>
              <a:rPr lang="en-CA" sz="1600" dirty="0"/>
              <a:t>, i.e. they can only be accessed by code </a:t>
            </a:r>
            <a:r>
              <a:rPr lang="en-CA" sz="1600" b="1" dirty="0"/>
              <a:t>in</a:t>
            </a:r>
            <a:r>
              <a:rPr lang="en-CA" sz="1600" dirty="0"/>
              <a:t> the </a:t>
            </a:r>
            <a:r>
              <a:rPr lang="en-CA" sz="1600" dirty="0">
                <a:latin typeface="Consolas" panose="020B0609020204030204" pitchFamily="49" charset="0"/>
              </a:rPr>
              <a:t>Date</a:t>
            </a:r>
            <a:r>
              <a:rPr lang="en-CA" sz="1600" dirty="0"/>
              <a:t> class. Code outside of </a:t>
            </a:r>
            <a:r>
              <a:rPr lang="en-CA" sz="1600" dirty="0">
                <a:latin typeface="Consolas" panose="020B0609020204030204" pitchFamily="49" charset="0"/>
              </a:rPr>
              <a:t>Date</a:t>
            </a:r>
            <a:r>
              <a:rPr lang="en-CA" sz="1600" dirty="0"/>
              <a:t> </a:t>
            </a:r>
            <a:r>
              <a:rPr lang="en-CA" sz="1600" b="1" dirty="0"/>
              <a:t>cannot</a:t>
            </a:r>
            <a:r>
              <a:rPr lang="en-CA" sz="1600" dirty="0"/>
              <a:t> directly access them.</a:t>
            </a:r>
          </a:p>
        </p:txBody>
      </p:sp>
      <p:sp>
        <p:nvSpPr>
          <p:cNvPr id="8" name="Right Brace 7">
            <a:extLst>
              <a:ext uri="{FF2B5EF4-FFF2-40B4-BE49-F238E27FC236}">
                <a16:creationId xmlns:a16="http://schemas.microsoft.com/office/drawing/2014/main" id="{B657290E-8EBC-847E-7A2F-81663F66EA08}"/>
              </a:ext>
            </a:extLst>
          </p:cNvPr>
          <p:cNvSpPr/>
          <p:nvPr/>
        </p:nvSpPr>
        <p:spPr>
          <a:xfrm>
            <a:off x="8342955" y="2070625"/>
            <a:ext cx="267645" cy="8237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1077218"/>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d.month</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a:p>
            <a:r>
              <a:rPr lang="en-US" sz="1600" dirty="0">
                <a:latin typeface="Consolas" panose="020B0609020204030204" pitchFamily="49" charset="0"/>
              </a:rPr>
              <a:t>cout &lt;&lt; </a:t>
            </a:r>
            <a:r>
              <a:rPr lang="en-US" sz="1600" dirty="0" err="1">
                <a:latin typeface="Consolas" panose="020B0609020204030204" pitchFamily="49" charset="0"/>
              </a:rPr>
              <a:t>d.year</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B883E9D-2993-6A97-05A2-075FF9464078}"/>
                  </a:ext>
                </a:extLst>
              </p14:cNvPr>
              <p14:cNvContentPartPr/>
              <p14:nvPr/>
            </p14:nvContentPartPr>
            <p14:xfrm>
              <a:off x="5718960" y="1848240"/>
              <a:ext cx="4325400" cy="4743720"/>
            </p14:xfrm>
          </p:contentPart>
        </mc:Choice>
        <mc:Fallback>
          <p:pic>
            <p:nvPicPr>
              <p:cNvPr id="6" name="Ink 5">
                <a:extLst>
                  <a:ext uri="{FF2B5EF4-FFF2-40B4-BE49-F238E27FC236}">
                    <a16:creationId xmlns:a16="http://schemas.microsoft.com/office/drawing/2014/main" id="{DB883E9D-2993-6A97-05A2-075FF9464078}"/>
                  </a:ext>
                </a:extLst>
              </p:cNvPr>
              <p:cNvPicPr/>
              <p:nvPr/>
            </p:nvPicPr>
            <p:blipFill>
              <a:blip r:embed="rId3"/>
              <a:stretch>
                <a:fillRect/>
              </a:stretch>
            </p:blipFill>
            <p:spPr>
              <a:xfrm>
                <a:off x="5709600" y="1838880"/>
                <a:ext cx="4344120" cy="4762440"/>
              </a:xfrm>
              <a:prstGeom prst="rect">
                <a:avLst/>
              </a:prstGeom>
            </p:spPr>
          </p:pic>
        </mc:Fallback>
      </mc:AlternateContent>
    </p:spTree>
    <p:extLst>
      <p:ext uri="{BB962C8B-B14F-4D97-AF65-F5344CB8AC3E}">
        <p14:creationId xmlns:p14="http://schemas.microsoft.com/office/powerpoint/2010/main" val="268374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dates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4239492" cy="1754326"/>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p>
          <a:p>
            <a:r>
              <a:rPr lang="en-US" dirty="0">
                <a:latin typeface="Consolas" panose="020B0609020204030204" pitchFamily="49" charset="0"/>
              </a:rPr>
              <a:t>}; </a:t>
            </a:r>
          </a:p>
        </p:txBody>
      </p:sp>
      <p:sp>
        <p:nvSpPr>
          <p:cNvPr id="6" name="TextBox 5">
            <a:extLst>
              <a:ext uri="{FF2B5EF4-FFF2-40B4-BE49-F238E27FC236}">
                <a16:creationId xmlns:a16="http://schemas.microsoft.com/office/drawing/2014/main" id="{156323D4-8733-86DD-A58F-69D8799A1216}"/>
              </a:ext>
            </a:extLst>
          </p:cNvPr>
          <p:cNvSpPr txBox="1"/>
          <p:nvPr/>
        </p:nvSpPr>
        <p:spPr>
          <a:xfrm>
            <a:off x="9506737" y="1825625"/>
            <a:ext cx="2424199" cy="1323439"/>
          </a:xfrm>
          <a:prstGeom prst="rect">
            <a:avLst/>
          </a:prstGeom>
          <a:solidFill>
            <a:schemeClr val="accent4">
              <a:lumMod val="40000"/>
              <a:lumOff val="60000"/>
            </a:schemeClr>
          </a:solidFill>
        </p:spPr>
        <p:txBody>
          <a:bodyPr wrap="square" rtlCol="0">
            <a:spAutoFit/>
          </a:bodyPr>
          <a:lstStyle/>
          <a:p>
            <a:pPr algn="ctr"/>
            <a:r>
              <a:rPr lang="en-CA" sz="1600" dirty="0"/>
              <a:t>When using object-oriented features of C++, some programmers prefer to use </a:t>
            </a:r>
            <a:r>
              <a:rPr lang="en-CA" sz="1600" b="1" dirty="0">
                <a:latin typeface="Consolas" panose="020B0609020204030204" pitchFamily="49" charset="0"/>
              </a:rPr>
              <a:t>class</a:t>
            </a:r>
            <a:r>
              <a:rPr lang="en-CA" sz="1600" dirty="0"/>
              <a:t> since it signals OOP is being used.</a:t>
            </a:r>
          </a:p>
        </p:txBody>
      </p:sp>
    </p:spTree>
    <p:extLst>
      <p:ext uri="{BB962C8B-B14F-4D97-AF65-F5344CB8AC3E}">
        <p14:creationId xmlns:p14="http://schemas.microsoft.com/office/powerpoint/2010/main" val="228776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234407" cy="1323439"/>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getters</a:t>
            </a:r>
            <a:r>
              <a:rPr lang="en-CA" sz="1600" dirty="0"/>
              <a:t>, or </a:t>
            </a:r>
            <a:r>
              <a:rPr lang="en-CA" sz="1600" b="1" dirty="0"/>
              <a:t>accessors</a:t>
            </a:r>
            <a:r>
              <a:rPr lang="en-CA" sz="1600" dirty="0"/>
              <a:t>. They return a value of an object’s variable. Getters are usually don’t modify the object, and so they are usually </a:t>
            </a:r>
            <a:r>
              <a:rPr lang="en-CA" sz="1600" dirty="0">
                <a:latin typeface="Consolas" panose="020B0609020204030204" pitchFamily="49" charset="0"/>
              </a:rPr>
              <a:t>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3149064"/>
            <a:ext cx="574334" cy="388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F0D2376-C5D1-7A05-FF1E-F4853EFAF371}"/>
                  </a:ext>
                </a:extLst>
              </p14:cNvPr>
              <p14:cNvContentPartPr/>
              <p14:nvPr/>
            </p14:nvContentPartPr>
            <p14:xfrm>
              <a:off x="5576760" y="1986840"/>
              <a:ext cx="5685840" cy="4377600"/>
            </p14:xfrm>
          </p:contentPart>
        </mc:Choice>
        <mc:Fallback>
          <p:pic>
            <p:nvPicPr>
              <p:cNvPr id="7" name="Ink 6">
                <a:extLst>
                  <a:ext uri="{FF2B5EF4-FFF2-40B4-BE49-F238E27FC236}">
                    <a16:creationId xmlns:a16="http://schemas.microsoft.com/office/drawing/2014/main" id="{3F0D2376-C5D1-7A05-FF1E-F4853EFAF371}"/>
                  </a:ext>
                </a:extLst>
              </p:cNvPr>
              <p:cNvPicPr/>
              <p:nvPr/>
            </p:nvPicPr>
            <p:blipFill>
              <a:blip r:embed="rId3"/>
              <a:stretch>
                <a:fillRect/>
              </a:stretch>
            </p:blipFill>
            <p:spPr>
              <a:xfrm>
                <a:off x="5567400" y="1977480"/>
                <a:ext cx="5704560" cy="4396320"/>
              </a:xfrm>
              <a:prstGeom prst="rect">
                <a:avLst/>
              </a:prstGeom>
            </p:spPr>
          </p:pic>
        </mc:Fallback>
      </mc:AlternateContent>
    </p:spTree>
    <p:extLst>
      <p:ext uri="{BB962C8B-B14F-4D97-AF65-F5344CB8AC3E}">
        <p14:creationId xmlns:p14="http://schemas.microsoft.com/office/powerpoint/2010/main" val="30808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509211" y="1825625"/>
            <a:ext cx="2584501" cy="1077218"/>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A getter does </a:t>
            </a:r>
            <a:r>
              <a:rPr lang="en-CA" sz="1600" i="1" dirty="0"/>
              <a:t>not</a:t>
            </a:r>
            <a:r>
              <a:rPr lang="en-CA" sz="1600" dirty="0"/>
              <a:t> need to </a:t>
            </a:r>
            <a:r>
              <a:rPr lang="en-CA" sz="1600" i="1" dirty="0"/>
              <a:t>just</a:t>
            </a:r>
            <a:r>
              <a:rPr lang="en-CA" sz="1600" dirty="0"/>
              <a:t> return a variable. It can run any necessary code.</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d.day</a:t>
            </a:r>
            <a:r>
              <a:rPr lang="en-US" sz="1600" dirty="0">
                <a:latin typeface="Consolas" panose="020B0609020204030204" pitchFamily="49" charset="0"/>
              </a:rPr>
              <a:t>;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d.get_day</a:t>
            </a:r>
            <a:r>
              <a:rPr lang="en-US" sz="1600" dirty="0">
                <a:latin typeface="Consolas" panose="020B0609020204030204" pitchFamily="49" charset="0"/>
              </a:rPr>
              <a:t>();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flipH="1">
            <a:off x="9741005" y="2902843"/>
            <a:ext cx="60457"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37FC018-02C4-49A8-F1B2-5326B771E1E9}"/>
                  </a:ext>
                </a:extLst>
              </p14:cNvPr>
              <p14:cNvContentPartPr/>
              <p14:nvPr/>
            </p14:nvContentPartPr>
            <p14:xfrm>
              <a:off x="9185760" y="-42840"/>
              <a:ext cx="2376000" cy="4084200"/>
            </p14:xfrm>
          </p:contentPart>
        </mc:Choice>
        <mc:Fallback>
          <p:pic>
            <p:nvPicPr>
              <p:cNvPr id="7" name="Ink 6">
                <a:extLst>
                  <a:ext uri="{FF2B5EF4-FFF2-40B4-BE49-F238E27FC236}">
                    <a16:creationId xmlns:a16="http://schemas.microsoft.com/office/drawing/2014/main" id="{B37FC018-02C4-49A8-F1B2-5326B771E1E9}"/>
                  </a:ext>
                </a:extLst>
              </p:cNvPr>
              <p:cNvPicPr/>
              <p:nvPr/>
            </p:nvPicPr>
            <p:blipFill>
              <a:blip r:embed="rId3"/>
              <a:stretch>
                <a:fillRect/>
              </a:stretch>
            </p:blipFill>
            <p:spPr>
              <a:xfrm>
                <a:off x="9176400" y="-52200"/>
                <a:ext cx="2394720" cy="4102920"/>
              </a:xfrm>
              <a:prstGeom prst="rect">
                <a:avLst/>
              </a:prstGeom>
            </p:spPr>
          </p:pic>
        </mc:Fallback>
      </mc:AlternateContent>
    </p:spTree>
    <p:extLst>
      <p:ext uri="{BB962C8B-B14F-4D97-AF65-F5344CB8AC3E}">
        <p14:creationId xmlns:p14="http://schemas.microsoft.com/office/powerpoint/2010/main" val="263767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2160051" y="5525353"/>
            <a:ext cx="3176469" cy="830997"/>
          </a:xfrm>
          <a:prstGeom prst="rect">
            <a:avLst/>
          </a:prstGeom>
          <a:solidFill>
            <a:schemeClr val="accent4">
              <a:lumMod val="40000"/>
              <a:lumOff val="60000"/>
            </a:schemeClr>
          </a:solidFill>
        </p:spPr>
        <p:txBody>
          <a:bodyPr wrap="square" rtlCol="0">
            <a:spAutoFit/>
          </a:bodyPr>
          <a:lstStyle/>
          <a:p>
            <a:pPr algn="ctr"/>
            <a:r>
              <a:rPr lang="en-CA" sz="1600" dirty="0"/>
              <a:t>Note how straightforward and obvious the names are: this is an example of </a:t>
            </a:r>
            <a:r>
              <a:rPr lang="en-CA" sz="1600" b="1" dirty="0"/>
              <a:t>self-documenting code</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3"/>
          </p:cNvCxnSpPr>
          <p:nvPr/>
        </p:nvCxnSpPr>
        <p:spPr>
          <a:xfrm flipV="1">
            <a:off x="5336520" y="4541772"/>
            <a:ext cx="2605913" cy="139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8E97F9D-92E9-FB46-BE60-8914D22208BC}"/>
                  </a:ext>
                </a:extLst>
              </p14:cNvPr>
              <p14:cNvContentPartPr/>
              <p14:nvPr/>
            </p14:nvContentPartPr>
            <p14:xfrm>
              <a:off x="6391080" y="284400"/>
              <a:ext cx="5172480" cy="4575600"/>
            </p14:xfrm>
          </p:contentPart>
        </mc:Choice>
        <mc:Fallback>
          <p:pic>
            <p:nvPicPr>
              <p:cNvPr id="6" name="Ink 5">
                <a:extLst>
                  <a:ext uri="{FF2B5EF4-FFF2-40B4-BE49-F238E27FC236}">
                    <a16:creationId xmlns:a16="http://schemas.microsoft.com/office/drawing/2014/main" id="{58E97F9D-92E9-FB46-BE60-8914D22208BC}"/>
                  </a:ext>
                </a:extLst>
              </p:cNvPr>
              <p:cNvPicPr/>
              <p:nvPr/>
            </p:nvPicPr>
            <p:blipFill>
              <a:blip r:embed="rId3"/>
              <a:stretch>
                <a:fillRect/>
              </a:stretch>
            </p:blipFill>
            <p:spPr>
              <a:xfrm>
                <a:off x="6381720" y="275040"/>
                <a:ext cx="5191200" cy="4594320"/>
              </a:xfrm>
              <a:prstGeom prst="rect">
                <a:avLst/>
              </a:prstGeom>
            </p:spPr>
          </p:pic>
        </mc:Fallback>
      </mc:AlternateContent>
    </p:spTree>
    <p:extLst>
      <p:ext uri="{BB962C8B-B14F-4D97-AF65-F5344CB8AC3E}">
        <p14:creationId xmlns:p14="http://schemas.microsoft.com/office/powerpoint/2010/main" val="177921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getters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r>
              <a:rPr lang="en-US" dirty="0">
                <a:solidFill>
                  <a:srgbClr val="FF0000"/>
                </a:solidFill>
                <a:latin typeface="Consolas" panose="020B0609020204030204" pitchFamily="49" charset="0"/>
              </a:rPr>
              <a:t>    const string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 =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{"Jan", "Feb", …, "Dec"};</a:t>
            </a:r>
            <a:r>
              <a:rPr lang="en-US" dirty="0">
                <a:latin typeface="Consolas" panose="020B0609020204030204" pitchFamily="49" charset="0"/>
              </a:rPr>
              <a:t>                               </a:t>
            </a:r>
          </a:p>
          <a:p>
            <a:r>
              <a:rPr lang="en-US" dirty="0">
                <a:latin typeface="Consolas" panose="020B0609020204030204" pitchFamily="49" charset="0"/>
              </a:rPr>
              <a:t>public:</a:t>
            </a:r>
          </a:p>
          <a:p>
            <a:r>
              <a:rPr lang="en-US" dirty="0">
                <a:latin typeface="Consolas" panose="020B0609020204030204" pitchFamily="49" charset="0"/>
              </a:rPr>
              <a:t>   // …</a:t>
            </a:r>
          </a:p>
          <a:p>
            <a:r>
              <a:rPr lang="en-US" dirty="0">
                <a:solidFill>
                  <a:srgbClr val="FF0000"/>
                </a:solidFill>
                <a:latin typeface="Consolas" panose="020B0609020204030204" pitchFamily="49" charset="0"/>
              </a:rPr>
              <a:t>   string </a:t>
            </a:r>
            <a:r>
              <a:rPr lang="en-US" dirty="0" err="1">
                <a:solidFill>
                  <a:srgbClr val="FF0000"/>
                </a:solidFill>
                <a:latin typeface="Consolas" panose="020B0609020204030204" pitchFamily="49" charset="0"/>
              </a:rPr>
              <a:t>get_short_month_name</a:t>
            </a:r>
            <a:r>
              <a:rPr lang="en-US" dirty="0">
                <a:solidFill>
                  <a:srgbClr val="FF0000"/>
                </a:solidFill>
                <a:latin typeface="Consolas" panose="020B0609020204030204" pitchFamily="49" charset="0"/>
              </a:rPr>
              <a:t>() const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a:t>
            </a:r>
            <a:r>
              <a:rPr lang="en-US" dirty="0" err="1">
                <a:solidFill>
                  <a:srgbClr val="FF0000"/>
                </a:solidFill>
                <a:latin typeface="Consolas" panose="020B0609020204030204" pitchFamily="49" charset="0"/>
              </a:rPr>
              <a:t>short_month_names</a:t>
            </a:r>
            <a:r>
              <a:rPr lang="en-US" dirty="0">
                <a:solidFill>
                  <a:srgbClr val="FF0000"/>
                </a:solidFill>
                <a:latin typeface="Consolas" panose="020B0609020204030204" pitchFamily="49" charset="0"/>
              </a:rPr>
              <a:t>[month-1];</a:t>
            </a:r>
          </a:p>
          <a:p>
            <a:r>
              <a:rPr lang="en-US" dirty="0">
                <a:solidFill>
                  <a:srgbClr val="FF0000"/>
                </a:solidFill>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10600" y="1380807"/>
            <a:ext cx="3273025" cy="1077218"/>
          </a:xfrm>
          <a:prstGeom prst="rect">
            <a:avLst/>
          </a:prstGeom>
          <a:solidFill>
            <a:schemeClr val="accent4">
              <a:lumMod val="40000"/>
              <a:lumOff val="60000"/>
            </a:schemeClr>
          </a:solidFill>
        </p:spPr>
        <p:txBody>
          <a:bodyPr wrap="square" rtlCol="0">
            <a:spAutoFit/>
          </a:bodyPr>
          <a:lstStyle/>
          <a:p>
            <a:pPr algn="ctr"/>
            <a:r>
              <a:rPr lang="en-CA" sz="1600" dirty="0"/>
              <a:t>Putting a const array of all 12 months in every object wastes memory. How could you modify </a:t>
            </a:r>
            <a:r>
              <a:rPr lang="en-CA" sz="1600" dirty="0">
                <a:latin typeface="Consolas" panose="020B0609020204030204" pitchFamily="49" charset="0"/>
              </a:rPr>
              <a:t>Date</a:t>
            </a:r>
            <a:r>
              <a:rPr lang="en-CA" sz="1600" dirty="0"/>
              <a:t> to avoid duplicating this array?</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a:latin typeface="Consolas" panose="020B0609020204030204" pitchFamily="49" charset="0"/>
              </a:rPr>
              <a:t>cout &lt;&lt; </a:t>
            </a:r>
            <a:r>
              <a:rPr lang="en-US" sz="1600" dirty="0" err="1">
                <a:latin typeface="Consolas" panose="020B0609020204030204" pitchFamily="49" charset="0"/>
              </a:rPr>
              <a:t>d.get_short_month_name</a:t>
            </a:r>
            <a:r>
              <a:rPr lang="en-US" sz="1600" dirty="0">
                <a:latin typeface="Consolas" panose="020B0609020204030204" pitchFamily="49" charset="0"/>
              </a:rPr>
              <a:t>();  // Feb </a:t>
            </a:r>
          </a:p>
        </p:txBody>
      </p:sp>
      <p:cxnSp>
        <p:nvCxnSpPr>
          <p:cNvPr id="10" name="Straight Arrow Connector 9">
            <a:extLst>
              <a:ext uri="{FF2B5EF4-FFF2-40B4-BE49-F238E27FC236}">
                <a16:creationId xmlns:a16="http://schemas.microsoft.com/office/drawing/2014/main" id="{6924679F-C42B-3A1F-8CCB-C4D6C8B24B70}"/>
              </a:ext>
            </a:extLst>
          </p:cNvPr>
          <p:cNvCxnSpPr>
            <a:cxnSpLocks/>
            <a:stCxn id="13" idx="2"/>
          </p:cNvCxnSpPr>
          <p:nvPr/>
        </p:nvCxnSpPr>
        <p:spPr>
          <a:xfrm>
            <a:off x="10247113" y="2458025"/>
            <a:ext cx="0" cy="45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59B01019-22E3-A5CC-846B-3A408B828ABC}"/>
                  </a:ext>
                </a:extLst>
              </p14:cNvPr>
              <p14:cNvContentPartPr/>
              <p14:nvPr/>
            </p14:nvContentPartPr>
            <p14:xfrm>
              <a:off x="5488200" y="107640"/>
              <a:ext cx="4580640" cy="2838240"/>
            </p14:xfrm>
          </p:contentPart>
        </mc:Choice>
        <mc:Fallback>
          <p:pic>
            <p:nvPicPr>
              <p:cNvPr id="11" name="Ink 10">
                <a:extLst>
                  <a:ext uri="{FF2B5EF4-FFF2-40B4-BE49-F238E27FC236}">
                    <a16:creationId xmlns:a16="http://schemas.microsoft.com/office/drawing/2014/main" id="{59B01019-22E3-A5CC-846B-3A408B828ABC}"/>
                  </a:ext>
                </a:extLst>
              </p:cNvPr>
              <p:cNvPicPr/>
              <p:nvPr/>
            </p:nvPicPr>
            <p:blipFill>
              <a:blip r:embed="rId3"/>
              <a:stretch>
                <a:fillRect/>
              </a:stretch>
            </p:blipFill>
            <p:spPr>
              <a:xfrm>
                <a:off x="5478840" y="98280"/>
                <a:ext cx="4599360" cy="2856960"/>
              </a:xfrm>
              <a:prstGeom prst="rect">
                <a:avLst/>
              </a:prstGeom>
            </p:spPr>
          </p:pic>
        </mc:Fallback>
      </mc:AlternateContent>
    </p:spTree>
    <p:extLst>
      <p:ext uri="{BB962C8B-B14F-4D97-AF65-F5344CB8AC3E}">
        <p14:creationId xmlns:p14="http://schemas.microsoft.com/office/powerpoint/2010/main" val="262703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 day = d;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set_month</a:t>
            </a:r>
            <a:r>
              <a:rPr lang="en-US" dirty="0">
                <a:latin typeface="Consolas" panose="020B0609020204030204" pitchFamily="49" charset="0"/>
              </a:rPr>
              <a:t>(int m) { month = m; }</a:t>
            </a:r>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set_year</a:t>
            </a:r>
            <a:r>
              <a:rPr lang="en-US" dirty="0">
                <a:latin typeface="Consolas" panose="020B0609020204030204" pitchFamily="49" charset="0"/>
              </a:rPr>
              <a:t>(int y) { year = y;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698135" y="1825625"/>
            <a:ext cx="3176469" cy="1077218"/>
          </a:xfrm>
          <a:prstGeom prst="rect">
            <a:avLst/>
          </a:prstGeom>
          <a:solidFill>
            <a:schemeClr val="accent4">
              <a:lumMod val="40000"/>
              <a:lumOff val="60000"/>
            </a:schemeClr>
          </a:solidFill>
        </p:spPr>
        <p:txBody>
          <a:bodyPr wrap="square" rtlCol="0">
            <a:spAutoFit/>
          </a:bodyPr>
          <a:lstStyle/>
          <a:p>
            <a:pPr algn="ctr"/>
            <a:r>
              <a:rPr lang="en-CA" sz="1600" dirty="0"/>
              <a:t>These three methods are called </a:t>
            </a:r>
            <a:r>
              <a:rPr lang="en-CA" sz="1600" b="1" dirty="0"/>
              <a:t>setters</a:t>
            </a:r>
            <a:r>
              <a:rPr lang="en-CA" sz="1600" dirty="0"/>
              <a:t>, or </a:t>
            </a:r>
            <a:r>
              <a:rPr lang="en-CA" sz="1600" b="1" dirty="0"/>
              <a:t>mutators</a:t>
            </a:r>
            <a:r>
              <a:rPr lang="en-CA" sz="1600" dirty="0"/>
              <a:t>. They change the value of on object’s variable. </a:t>
            </a:r>
            <a:r>
              <a:rPr lang="en-CA" sz="1600" b="1" dirty="0"/>
              <a:t>Setters can’t be const</a:t>
            </a:r>
            <a:r>
              <a:rPr lang="en-CA" sz="1600" dirty="0"/>
              <a:t>.</a:t>
            </a:r>
          </a:p>
        </p:txBody>
      </p:sp>
      <p:sp>
        <p:nvSpPr>
          <p:cNvPr id="9" name="TextBox 8">
            <a:extLst>
              <a:ext uri="{FF2B5EF4-FFF2-40B4-BE49-F238E27FC236}">
                <a16:creationId xmlns:a16="http://schemas.microsoft.com/office/drawing/2014/main" id="{6F6F9509-2304-4DF5-E5E4-647F33FB837C}"/>
              </a:ext>
            </a:extLst>
          </p:cNvPr>
          <p:cNvSpPr txBox="1"/>
          <p:nvPr/>
        </p:nvSpPr>
        <p:spPr>
          <a:xfrm>
            <a:off x="6378128" y="5461694"/>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d.day</a:t>
            </a:r>
            <a:r>
              <a:rPr lang="en-US" sz="1600" dirty="0">
                <a:latin typeface="Consolas" panose="020B0609020204030204" pitchFamily="49" charset="0"/>
              </a:rPr>
              <a:t> = 10;           // </a:t>
            </a:r>
            <a:r>
              <a:rPr lang="en-US" sz="1600" dirty="0">
                <a:solidFill>
                  <a:srgbClr val="FF0000"/>
                </a:solidFill>
                <a:latin typeface="Consolas" panose="020B0609020204030204" pitchFamily="49" charset="0"/>
              </a:rPr>
              <a:t>compiler error!</a:t>
            </a:r>
            <a:br>
              <a:rPr lang="en-US" sz="1600" dirty="0">
                <a:solidFill>
                  <a:srgbClr val="FF0000"/>
                </a:solidFill>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6924679F-C42B-3A1F-8CCB-C4D6C8B24B70}"/>
              </a:ext>
            </a:extLst>
          </p:cNvPr>
          <p:cNvCxnSpPr>
            <a:stCxn id="13" idx="2"/>
          </p:cNvCxnSpPr>
          <p:nvPr/>
        </p:nvCxnSpPr>
        <p:spPr>
          <a:xfrm flipH="1">
            <a:off x="9741005" y="2902843"/>
            <a:ext cx="545365" cy="63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14E6DD7-771B-1A67-D887-AC755F129671}"/>
                  </a:ext>
                </a:extLst>
              </p14:cNvPr>
              <p14:cNvContentPartPr/>
              <p14:nvPr/>
            </p14:nvContentPartPr>
            <p14:xfrm>
              <a:off x="6257160" y="2099520"/>
              <a:ext cx="4398120" cy="4366440"/>
            </p14:xfrm>
          </p:contentPart>
        </mc:Choice>
        <mc:Fallback>
          <p:pic>
            <p:nvPicPr>
              <p:cNvPr id="7" name="Ink 6">
                <a:extLst>
                  <a:ext uri="{FF2B5EF4-FFF2-40B4-BE49-F238E27FC236}">
                    <a16:creationId xmlns:a16="http://schemas.microsoft.com/office/drawing/2014/main" id="{514E6DD7-771B-1A67-D887-AC755F129671}"/>
                  </a:ext>
                </a:extLst>
              </p:cNvPr>
              <p:cNvPicPr/>
              <p:nvPr/>
            </p:nvPicPr>
            <p:blipFill>
              <a:blip r:embed="rId3"/>
              <a:stretch>
                <a:fillRect/>
              </a:stretch>
            </p:blipFill>
            <p:spPr>
              <a:xfrm>
                <a:off x="6247800" y="2090160"/>
                <a:ext cx="4416840" cy="4385160"/>
              </a:xfrm>
              <a:prstGeom prst="rect">
                <a:avLst/>
              </a:prstGeom>
            </p:spPr>
          </p:pic>
        </mc:Fallback>
      </mc:AlternateContent>
    </p:spTree>
    <p:extLst>
      <p:ext uri="{BB962C8B-B14F-4D97-AF65-F5344CB8AC3E}">
        <p14:creationId xmlns:p14="http://schemas.microsoft.com/office/powerpoint/2010/main" val="32761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a:xfrm>
            <a:off x="838200" y="365125"/>
            <a:ext cx="11168818" cy="1325563"/>
          </a:xfrm>
        </p:spPr>
        <p:txBody>
          <a:bodyPr/>
          <a:lstStyle/>
          <a:p>
            <a:r>
              <a:rPr lang="en-CA" dirty="0"/>
              <a:t>Object-oriented programming: </a:t>
            </a:r>
            <a:br>
              <a:rPr lang="en-CA" dirty="0"/>
            </a:br>
            <a:r>
              <a:rPr lang="en-CA" dirty="0"/>
              <a:t>setters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519193" y="995442"/>
            <a:ext cx="5413350" cy="4524315"/>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void </a:t>
            </a:r>
            <a:r>
              <a:rPr lang="en-US" dirty="0" err="1">
                <a:latin typeface="Consolas" panose="020B0609020204030204" pitchFamily="49" charset="0"/>
              </a:rPr>
              <a:t>set_day</a:t>
            </a:r>
            <a:r>
              <a:rPr lang="en-US" dirty="0">
                <a:latin typeface="Consolas" panose="020B0609020204030204" pitchFamily="49" charset="0"/>
              </a:rPr>
              <a:t>(int d) {</a:t>
            </a:r>
            <a:br>
              <a:rPr lang="en-US" dirty="0">
                <a:latin typeface="Consolas" panose="020B0609020204030204" pitchFamily="49" charset="0"/>
              </a:rPr>
            </a:br>
            <a:r>
              <a:rPr lang="en-US" dirty="0">
                <a:latin typeface="Consolas" panose="020B0609020204030204" pitchFamily="49" charset="0"/>
              </a:rPr>
              <a:t>        if (d &lt; 1 || d &gt; 31) {</a:t>
            </a:r>
            <a:br>
              <a:rPr lang="en-US" dirty="0">
                <a:latin typeface="Consolas" panose="020B0609020204030204" pitchFamily="49" charset="0"/>
              </a:rPr>
            </a:br>
            <a:r>
              <a:rPr lang="en-US" dirty="0">
                <a:latin typeface="Consolas" panose="020B0609020204030204" pitchFamily="49" charset="0"/>
              </a:rPr>
              <a:t>           assert("error!");</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day = d;</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9136443" y="1525669"/>
            <a:ext cx="2612841" cy="1077218"/>
          </a:xfrm>
          <a:prstGeom prst="rect">
            <a:avLst/>
          </a:prstGeom>
          <a:solidFill>
            <a:schemeClr val="accent4">
              <a:lumMod val="40000"/>
              <a:lumOff val="60000"/>
            </a:schemeClr>
          </a:solidFill>
        </p:spPr>
        <p:txBody>
          <a:bodyPr wrap="square" rtlCol="0">
            <a:spAutoFit/>
          </a:bodyPr>
          <a:lstStyle/>
          <a:p>
            <a:pPr algn="ctr"/>
            <a:r>
              <a:rPr lang="en-CA" sz="1600" dirty="0"/>
              <a:t>As with getters, setters can do more than just assign a value. We could, for example, do error checking.</a:t>
            </a:r>
          </a:p>
        </p:txBody>
      </p:sp>
      <p:sp>
        <p:nvSpPr>
          <p:cNvPr id="9" name="TextBox 8">
            <a:extLst>
              <a:ext uri="{FF2B5EF4-FFF2-40B4-BE49-F238E27FC236}">
                <a16:creationId xmlns:a16="http://schemas.microsoft.com/office/drawing/2014/main" id="{6F6F9509-2304-4DF5-E5E4-647F33FB837C}"/>
              </a:ext>
            </a:extLst>
          </p:cNvPr>
          <p:cNvSpPr txBox="1"/>
          <p:nvPr/>
        </p:nvSpPr>
        <p:spPr>
          <a:xfrm>
            <a:off x="6519193" y="5556467"/>
            <a:ext cx="5393198" cy="830997"/>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  // okay</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(32);        // </a:t>
            </a:r>
            <a:r>
              <a:rPr lang="en-US" sz="1600" dirty="0">
                <a:solidFill>
                  <a:srgbClr val="FF0000"/>
                </a:solidFill>
                <a:latin typeface="Consolas" panose="020B0609020204030204" pitchFamily="49" charset="0"/>
              </a:rPr>
              <a:t>run-time error!</a:t>
            </a:r>
            <a:br>
              <a:rPr lang="en-US" sz="1600" dirty="0">
                <a:latin typeface="Consolas" panose="020B0609020204030204" pitchFamily="49" charset="0"/>
              </a:rPr>
            </a:br>
            <a:r>
              <a:rPr lang="en-US" sz="1600" dirty="0" err="1">
                <a:latin typeface="Consolas" panose="020B0609020204030204" pitchFamily="49" charset="0"/>
              </a:rPr>
              <a:t>d.set_day</a:t>
            </a:r>
            <a:r>
              <a:rPr lang="en-US" sz="1600" dirty="0">
                <a:latin typeface="Consolas" panose="020B0609020204030204" pitchFamily="49" charset="0"/>
              </a:rPr>
              <a:t>(10);        // okay</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BF44C81-6DFC-DCE1-4694-B715114FA6B1}"/>
                  </a:ext>
                </a:extLst>
              </p14:cNvPr>
              <p14:cNvContentPartPr/>
              <p14:nvPr/>
            </p14:nvContentPartPr>
            <p14:xfrm>
              <a:off x="6372720" y="5748840"/>
              <a:ext cx="1866240" cy="689040"/>
            </p14:xfrm>
          </p:contentPart>
        </mc:Choice>
        <mc:Fallback>
          <p:pic>
            <p:nvPicPr>
              <p:cNvPr id="6" name="Ink 5">
                <a:extLst>
                  <a:ext uri="{FF2B5EF4-FFF2-40B4-BE49-F238E27FC236}">
                    <a16:creationId xmlns:a16="http://schemas.microsoft.com/office/drawing/2014/main" id="{CBF44C81-6DFC-DCE1-4694-B715114FA6B1}"/>
                  </a:ext>
                </a:extLst>
              </p:cNvPr>
              <p:cNvPicPr/>
              <p:nvPr/>
            </p:nvPicPr>
            <p:blipFill>
              <a:blip r:embed="rId3"/>
              <a:stretch>
                <a:fillRect/>
              </a:stretch>
            </p:blipFill>
            <p:spPr>
              <a:xfrm>
                <a:off x="6363360" y="5739480"/>
                <a:ext cx="1884960" cy="707760"/>
              </a:xfrm>
              <a:prstGeom prst="rect">
                <a:avLst/>
              </a:prstGeom>
            </p:spPr>
          </p:pic>
        </mc:Fallback>
      </mc:AlternateContent>
    </p:spTree>
    <p:extLst>
      <p:ext uri="{BB962C8B-B14F-4D97-AF65-F5344CB8AC3E}">
        <p14:creationId xmlns:p14="http://schemas.microsoft.com/office/powerpoint/2010/main" val="5577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endParaRPr lang="en-US" dirty="0">
              <a:latin typeface="Consolas" panose="020B0609020204030204" pitchFamily="49" charset="0"/>
            </a:endParaRP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8191185" y="1058684"/>
            <a:ext cx="3582030" cy="1815882"/>
          </a:xfrm>
          <a:prstGeom prst="rect">
            <a:avLst/>
          </a:prstGeom>
          <a:solidFill>
            <a:schemeClr val="accent4">
              <a:lumMod val="40000"/>
              <a:lumOff val="60000"/>
            </a:schemeClr>
          </a:solidFill>
        </p:spPr>
        <p:txBody>
          <a:bodyPr wrap="square" rtlCol="0">
            <a:spAutoFit/>
          </a:bodyPr>
          <a:lstStyle/>
          <a:p>
            <a:pPr algn="ctr"/>
            <a:r>
              <a:rPr lang="en-CA" sz="1600" dirty="0"/>
              <a:t>A common pattern in OOP is to use getters, but </a:t>
            </a:r>
            <a:r>
              <a:rPr lang="en-CA" sz="1600" b="1" dirty="0"/>
              <a:t>no setters of any kind</a:t>
            </a:r>
            <a:r>
              <a:rPr lang="en-CA" sz="1600" dirty="0"/>
              <a:t>. Once such an object is created, it can never change. This makes it easier to reason about the object, and can speed up certain operations, e.g. copying the object is just making a pointer point to it.</a:t>
            </a:r>
          </a:p>
        </p:txBody>
      </p:sp>
      <p:sp>
        <p:nvSpPr>
          <p:cNvPr id="6" name="Rectangle: Rounded Corners 5">
            <a:extLst>
              <a:ext uri="{FF2B5EF4-FFF2-40B4-BE49-F238E27FC236}">
                <a16:creationId xmlns:a16="http://schemas.microsoft.com/office/drawing/2014/main" id="{0C902F19-D220-16D2-D542-A46DBB54DDF4}"/>
              </a:ext>
            </a:extLst>
          </p:cNvPr>
          <p:cNvSpPr/>
          <p:nvPr/>
        </p:nvSpPr>
        <p:spPr>
          <a:xfrm>
            <a:off x="6551940" y="3537347"/>
            <a:ext cx="5161448" cy="1110883"/>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28F3955-BFEB-9874-3666-AAEC6D83BCDC}"/>
                  </a:ext>
                </a:extLst>
              </p14:cNvPr>
              <p14:cNvContentPartPr/>
              <p14:nvPr/>
            </p14:nvContentPartPr>
            <p14:xfrm>
              <a:off x="471960" y="713880"/>
              <a:ext cx="8909280" cy="5645160"/>
            </p14:xfrm>
          </p:contentPart>
        </mc:Choice>
        <mc:Fallback>
          <p:pic>
            <p:nvPicPr>
              <p:cNvPr id="7" name="Ink 6">
                <a:extLst>
                  <a:ext uri="{FF2B5EF4-FFF2-40B4-BE49-F238E27FC236}">
                    <a16:creationId xmlns:a16="http://schemas.microsoft.com/office/drawing/2014/main" id="{628F3955-BFEB-9874-3666-AAEC6D83BCDC}"/>
                  </a:ext>
                </a:extLst>
              </p:cNvPr>
              <p:cNvPicPr/>
              <p:nvPr/>
            </p:nvPicPr>
            <p:blipFill>
              <a:blip r:embed="rId3"/>
              <a:stretch>
                <a:fillRect/>
              </a:stretch>
            </p:blipFill>
            <p:spPr>
              <a:xfrm>
                <a:off x="462600" y="704520"/>
                <a:ext cx="8928000" cy="5663880"/>
              </a:xfrm>
              <a:prstGeom prst="rect">
                <a:avLst/>
              </a:prstGeom>
            </p:spPr>
          </p:pic>
        </mc:Fallback>
      </mc:AlternateContent>
    </p:spTree>
    <p:extLst>
      <p:ext uri="{BB962C8B-B14F-4D97-AF65-F5344CB8AC3E}">
        <p14:creationId xmlns:p14="http://schemas.microsoft.com/office/powerpoint/2010/main" val="40524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immutable objects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096000" y="1690688"/>
            <a:ext cx="5715630" cy="4801314"/>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solidFill>
                  <a:srgbClr val="FF0000"/>
                </a:solidFill>
                <a:latin typeface="Consolas" panose="020B0609020204030204" pitchFamily="49" charset="0"/>
              </a:rPr>
              <a:t>    int day;</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month;</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int year;</a:t>
            </a:r>
            <a:br>
              <a:rPr lang="en-US" dirty="0">
                <a:latin typeface="Consolas" panose="020B0609020204030204" pitchFamily="49" charset="0"/>
              </a:rPr>
            </a:br>
            <a:r>
              <a:rPr lang="en-US" dirty="0">
                <a:latin typeface="Consolas" panose="020B0609020204030204" pitchFamily="49" charset="0"/>
              </a:rPr>
              <a:t>public:</a:t>
            </a:r>
          </a:p>
          <a:p>
            <a:r>
              <a:rPr lang="en-US" dirty="0">
                <a:latin typeface="Consolas" panose="020B0609020204030204" pitchFamily="49" charset="0"/>
              </a:rPr>
              <a:t>    </a:t>
            </a:r>
            <a:r>
              <a:rPr lang="en-CA"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get_day</a:t>
            </a:r>
            <a:r>
              <a:rPr lang="en-US" dirty="0">
                <a:latin typeface="Consolas" panose="020B0609020204030204" pitchFamily="49" charset="0"/>
              </a:rPr>
              <a:t>() const { return day;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get_month</a:t>
            </a:r>
            <a:r>
              <a:rPr lang="en-US" dirty="0">
                <a:latin typeface="Consolas" panose="020B0609020204030204" pitchFamily="49" charset="0"/>
              </a:rPr>
              <a:t>() const { return month;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get_year</a:t>
            </a:r>
            <a:r>
              <a:rPr lang="en-US" dirty="0">
                <a:latin typeface="Consolas" panose="020B0609020204030204" pitchFamily="49" charset="0"/>
              </a:rPr>
              <a:t>() const { return year;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no getters or other mutating methods</a:t>
            </a:r>
            <a:br>
              <a:rPr lang="en-CA" dirty="0">
                <a:latin typeface="Consolas" panose="020B0609020204030204" pitchFamily="49" charset="0"/>
              </a:rPr>
            </a:br>
            <a:endParaRPr lang="en-CA" dirty="0">
              <a:latin typeface="Consolas" panose="020B0609020204030204" pitchFamily="49" charset="0"/>
            </a:endParaRPr>
          </a:p>
          <a:p>
            <a:r>
              <a:rPr lang="en-US" dirty="0">
                <a:latin typeface="Consolas" panose="020B0609020204030204" pitchFamily="49" charset="0"/>
              </a:rPr>
              <a:t>    Date </a:t>
            </a:r>
            <a:r>
              <a:rPr lang="en-US" dirty="0" err="1">
                <a:latin typeface="Consolas" panose="020B0609020204030204" pitchFamily="49" charset="0"/>
              </a:rPr>
              <a:t>next_year</a:t>
            </a:r>
            <a:r>
              <a:rPr lang="en-US" dirty="0">
                <a:latin typeface="Consolas" panose="020B0609020204030204" pitchFamily="49" charset="0"/>
              </a:rPr>
              <a:t>() const {</a:t>
            </a:r>
          </a:p>
          <a:p>
            <a:r>
              <a:rPr lang="en-US" dirty="0">
                <a:latin typeface="Consolas" panose="020B0609020204030204" pitchFamily="49" charset="0"/>
              </a:rPr>
              <a:t>        return Date{day, month, year + 1};    </a:t>
            </a:r>
          </a:p>
          <a:p>
            <a:r>
              <a:rPr lang="en-US" dirty="0">
                <a:latin typeface="Consolas" panose="020B0609020204030204" pitchFamily="49" charset="0"/>
              </a:rPr>
              <a:t>    }</a:t>
            </a:r>
          </a:p>
          <a:p>
            <a:r>
              <a:rPr lang="en-US" dirty="0">
                <a:latin typeface="Consolas" panose="020B0609020204030204" pitchFamily="49" charset="0"/>
              </a:rPr>
              <a:t>}; </a:t>
            </a:r>
          </a:p>
        </p:txBody>
      </p:sp>
      <p:sp>
        <p:nvSpPr>
          <p:cNvPr id="13" name="TextBox 12">
            <a:extLst>
              <a:ext uri="{FF2B5EF4-FFF2-40B4-BE49-F238E27FC236}">
                <a16:creationId xmlns:a16="http://schemas.microsoft.com/office/drawing/2014/main" id="{9C76A361-1852-3CE8-9103-92B277620487}"/>
              </a:ext>
            </a:extLst>
          </p:cNvPr>
          <p:cNvSpPr txBox="1"/>
          <p:nvPr/>
        </p:nvSpPr>
        <p:spPr>
          <a:xfrm>
            <a:off x="1453153" y="5661005"/>
            <a:ext cx="3582030" cy="830997"/>
          </a:xfrm>
          <a:prstGeom prst="rect">
            <a:avLst/>
          </a:prstGeom>
          <a:solidFill>
            <a:schemeClr val="accent4">
              <a:lumMod val="40000"/>
              <a:lumOff val="60000"/>
            </a:schemeClr>
          </a:solidFill>
        </p:spPr>
        <p:txBody>
          <a:bodyPr wrap="square" rtlCol="0">
            <a:spAutoFit/>
          </a:bodyPr>
          <a:lstStyle/>
          <a:p>
            <a:pPr algn="ctr"/>
            <a:r>
              <a:rPr lang="en-CA" sz="1600" dirty="0"/>
              <a:t>Since you can’t modify a </a:t>
            </a:r>
            <a:r>
              <a:rPr lang="en-CA" sz="1600" dirty="0">
                <a:latin typeface="Consolas" panose="020B0609020204030204" pitchFamily="49" charset="0"/>
              </a:rPr>
              <a:t>Date</a:t>
            </a:r>
            <a:r>
              <a:rPr lang="en-CA" sz="1600" dirty="0"/>
              <a:t>, all you can do is create new </a:t>
            </a:r>
            <a:r>
              <a:rPr lang="en-CA" sz="1600" dirty="0">
                <a:latin typeface="Consolas" panose="020B0609020204030204" pitchFamily="49" charset="0"/>
              </a:rPr>
              <a:t>Date</a:t>
            </a:r>
            <a:r>
              <a:rPr lang="en-CA" sz="1600" dirty="0"/>
              <a:t>s with the values you want, as </a:t>
            </a:r>
            <a:r>
              <a:rPr lang="en-CA" sz="1600" dirty="0" err="1">
                <a:latin typeface="Consolas" panose="020B0609020204030204" pitchFamily="49" charset="0"/>
              </a:rPr>
              <a:t>next_year</a:t>
            </a:r>
            <a:r>
              <a:rPr lang="en-CA" sz="1600" dirty="0"/>
              <a:t> does.</a:t>
            </a:r>
          </a:p>
        </p:txBody>
      </p:sp>
      <p:cxnSp>
        <p:nvCxnSpPr>
          <p:cNvPr id="8" name="Straight Arrow Connector 7">
            <a:extLst>
              <a:ext uri="{FF2B5EF4-FFF2-40B4-BE49-F238E27FC236}">
                <a16:creationId xmlns:a16="http://schemas.microsoft.com/office/drawing/2014/main" id="{66AA5EC5-7D8F-B83B-57DC-3907713618ED}"/>
              </a:ext>
            </a:extLst>
          </p:cNvPr>
          <p:cNvCxnSpPr>
            <a:stCxn id="13" idx="3"/>
          </p:cNvCxnSpPr>
          <p:nvPr/>
        </p:nvCxnSpPr>
        <p:spPr>
          <a:xfrm flipV="1">
            <a:off x="5035183" y="5713111"/>
            <a:ext cx="1486529" cy="36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17109EC-6021-F00E-B692-DC55A2D9D19D}"/>
              </a:ext>
            </a:extLst>
          </p:cNvPr>
          <p:cNvSpPr/>
          <p:nvPr/>
        </p:nvSpPr>
        <p:spPr>
          <a:xfrm>
            <a:off x="6521712" y="5245468"/>
            <a:ext cx="5161448" cy="931496"/>
          </a:xfrm>
          <a:prstGeom prst="round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F788DB-F066-E1CF-7FFD-16BE2DCC72C8}"/>
                  </a:ext>
                </a:extLst>
              </p14:cNvPr>
              <p14:cNvContentPartPr/>
              <p14:nvPr/>
            </p14:nvContentPartPr>
            <p14:xfrm>
              <a:off x="6480000" y="5123880"/>
              <a:ext cx="5200200" cy="1096200"/>
            </p14:xfrm>
          </p:contentPart>
        </mc:Choice>
        <mc:Fallback>
          <p:pic>
            <p:nvPicPr>
              <p:cNvPr id="6" name="Ink 5">
                <a:extLst>
                  <a:ext uri="{FF2B5EF4-FFF2-40B4-BE49-F238E27FC236}">
                    <a16:creationId xmlns:a16="http://schemas.microsoft.com/office/drawing/2014/main" id="{A0F788DB-F066-E1CF-7FFD-16BE2DCC72C8}"/>
                  </a:ext>
                </a:extLst>
              </p:cNvPr>
              <p:cNvPicPr/>
              <p:nvPr/>
            </p:nvPicPr>
            <p:blipFill>
              <a:blip r:embed="rId3"/>
              <a:stretch>
                <a:fillRect/>
              </a:stretch>
            </p:blipFill>
            <p:spPr>
              <a:xfrm>
                <a:off x="6470640" y="5114520"/>
                <a:ext cx="5218920" cy="1114920"/>
              </a:xfrm>
              <a:prstGeom prst="rect">
                <a:avLst/>
              </a:prstGeom>
            </p:spPr>
          </p:pic>
        </mc:Fallback>
      </mc:AlternateContent>
    </p:spTree>
    <p:extLst>
      <p:ext uri="{BB962C8B-B14F-4D97-AF65-F5344CB8AC3E}">
        <p14:creationId xmlns:p14="http://schemas.microsoft.com/office/powerpoint/2010/main" val="2254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814C-0E41-4166-EEA6-830E25DB00EC}"/>
              </a:ext>
            </a:extLst>
          </p:cNvPr>
          <p:cNvSpPr>
            <a:spLocks noGrp="1"/>
          </p:cNvSpPr>
          <p:nvPr>
            <p:ph type="title"/>
          </p:nvPr>
        </p:nvSpPr>
        <p:spPr/>
        <p:txBody>
          <a:bodyPr/>
          <a:lstStyle/>
          <a:p>
            <a:r>
              <a:rPr lang="en-CA" dirty="0"/>
              <a:t>Recap of Main OOP Ideas So Far</a:t>
            </a:r>
            <a:endParaRPr lang="en-AU" dirty="0"/>
          </a:p>
        </p:txBody>
      </p:sp>
      <p:sp>
        <p:nvSpPr>
          <p:cNvPr id="3" name="Content Placeholder 2">
            <a:extLst>
              <a:ext uri="{FF2B5EF4-FFF2-40B4-BE49-F238E27FC236}">
                <a16:creationId xmlns:a16="http://schemas.microsoft.com/office/drawing/2014/main" id="{7F5A5ECF-1C20-A408-12D8-6FEA0C515273}"/>
              </a:ext>
            </a:extLst>
          </p:cNvPr>
          <p:cNvSpPr>
            <a:spLocks noGrp="1"/>
          </p:cNvSpPr>
          <p:nvPr>
            <p:ph idx="1"/>
          </p:nvPr>
        </p:nvSpPr>
        <p:spPr/>
        <p:txBody>
          <a:bodyPr>
            <a:normAutofit fontScale="85000" lnSpcReduction="20000"/>
          </a:bodyPr>
          <a:lstStyle/>
          <a:p>
            <a:r>
              <a:rPr lang="en-CA" dirty="0"/>
              <a:t>Combine data and operations on that together in a single </a:t>
            </a:r>
            <a:r>
              <a:rPr lang="en-CA" b="1" dirty="0"/>
              <a:t>object</a:t>
            </a:r>
          </a:p>
          <a:p>
            <a:r>
              <a:rPr lang="en-CA" dirty="0"/>
              <a:t>A </a:t>
            </a:r>
            <a:r>
              <a:rPr lang="en-CA" b="1" dirty="0"/>
              <a:t>class</a:t>
            </a:r>
            <a:r>
              <a:rPr lang="en-CA" dirty="0"/>
              <a:t>/</a:t>
            </a:r>
            <a:r>
              <a:rPr lang="en-CA" b="1" dirty="0"/>
              <a:t>struct</a:t>
            </a:r>
            <a:r>
              <a:rPr lang="en-CA" dirty="0"/>
              <a:t> is like a blueprint that describes the contents of an object</a:t>
            </a:r>
          </a:p>
          <a:p>
            <a:r>
              <a:rPr lang="en-CA" dirty="0"/>
              <a:t>The variables in an object are called </a:t>
            </a:r>
            <a:r>
              <a:rPr lang="en-CA" b="1" dirty="0"/>
              <a:t>member variables </a:t>
            </a:r>
            <a:r>
              <a:rPr lang="en-CA" dirty="0"/>
              <a:t>or </a:t>
            </a:r>
            <a:r>
              <a:rPr lang="en-CA" b="1" dirty="0"/>
              <a:t>properties</a:t>
            </a:r>
            <a:endParaRPr lang="en-CA" dirty="0"/>
          </a:p>
          <a:p>
            <a:r>
              <a:rPr lang="en-CA" dirty="0"/>
              <a:t>The </a:t>
            </a:r>
            <a:r>
              <a:rPr lang="en-CA" b="1" dirty="0"/>
              <a:t>member functions</a:t>
            </a:r>
            <a:r>
              <a:rPr lang="en-CA" dirty="0"/>
              <a:t> in an object are called </a:t>
            </a:r>
            <a:r>
              <a:rPr lang="en-CA" b="1" dirty="0"/>
              <a:t>methods</a:t>
            </a:r>
            <a:r>
              <a:rPr lang="en-CA" dirty="0"/>
              <a:t>, and they can read/write any other variables or methods in the object</a:t>
            </a:r>
          </a:p>
          <a:p>
            <a:r>
              <a:rPr lang="en-CA" b="1" dirty="0"/>
              <a:t>Constructors</a:t>
            </a:r>
            <a:r>
              <a:rPr lang="en-CA" dirty="0"/>
              <a:t> create objects: they initialize their variables using </a:t>
            </a:r>
            <a:r>
              <a:rPr lang="en-CA" b="1" dirty="0"/>
              <a:t>initializer lists</a:t>
            </a:r>
            <a:r>
              <a:rPr lang="en-CA" dirty="0"/>
              <a:t>.</a:t>
            </a:r>
          </a:p>
          <a:p>
            <a:r>
              <a:rPr lang="en-CA" dirty="0"/>
              <a:t>Use </a:t>
            </a:r>
            <a:r>
              <a:rPr lang="en-CA" b="1" dirty="0"/>
              <a:t>private:</a:t>
            </a:r>
            <a:r>
              <a:rPr lang="en-CA" dirty="0"/>
              <a:t> to hide implementation details</a:t>
            </a:r>
          </a:p>
          <a:p>
            <a:r>
              <a:rPr lang="en-CA" b="1" dirty="0"/>
              <a:t>Getters</a:t>
            </a:r>
            <a:r>
              <a:rPr lang="en-CA" dirty="0"/>
              <a:t> return values from objects</a:t>
            </a:r>
          </a:p>
          <a:p>
            <a:r>
              <a:rPr lang="en-CA" b="1" dirty="0"/>
              <a:t>Setters</a:t>
            </a:r>
            <a:r>
              <a:rPr lang="en-CA" dirty="0"/>
              <a:t> change values of objects</a:t>
            </a:r>
          </a:p>
          <a:p>
            <a:r>
              <a:rPr lang="en-CA" dirty="0"/>
              <a:t>Objects with no public variables and no setters are called </a:t>
            </a:r>
            <a:r>
              <a:rPr lang="en-CA" b="1" dirty="0"/>
              <a:t>immutable objects</a:t>
            </a:r>
            <a:r>
              <a:rPr lang="en-CA" dirty="0"/>
              <a:t>. Deciding if an object can, or should, be immutable is an important design decision.</a:t>
            </a:r>
            <a:endParaRPr lang="en-AU" dirty="0"/>
          </a:p>
        </p:txBody>
      </p:sp>
      <p:sp>
        <p:nvSpPr>
          <p:cNvPr id="4" name="Slide Number Placeholder 3">
            <a:extLst>
              <a:ext uri="{FF2B5EF4-FFF2-40B4-BE49-F238E27FC236}">
                <a16:creationId xmlns:a16="http://schemas.microsoft.com/office/drawing/2014/main" id="{4CA3097F-A3FD-425B-887A-C77CCAE399A0}"/>
              </a:ext>
            </a:extLst>
          </p:cNvPr>
          <p:cNvSpPr>
            <a:spLocks noGrp="1"/>
          </p:cNvSpPr>
          <p:nvPr>
            <p:ph type="sldNum" sz="quarter" idx="12"/>
          </p:nvPr>
        </p:nvSpPr>
        <p:spPr/>
        <p:txBody>
          <a:bodyPr/>
          <a:lstStyle/>
          <a:p>
            <a:fld id="{E5BA05A5-0517-4A37-865C-5DD63AFCA22E}" type="slidenum">
              <a:rPr lang="en-AU" smtClean="0"/>
              <a:pPr/>
              <a:t>28</a:t>
            </a:fld>
            <a:endParaRPr lang="en-AU" dirty="0"/>
          </a:p>
        </p:txBody>
      </p:sp>
    </p:spTree>
    <p:extLst>
      <p:ext uri="{BB962C8B-B14F-4D97-AF65-F5344CB8AC3E}">
        <p14:creationId xmlns:p14="http://schemas.microsoft.com/office/powerpoint/2010/main" val="427679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29</a:t>
            </a:fld>
            <a:endParaRPr lang="en-AU" dirty="0"/>
          </a:p>
        </p:txBody>
      </p:sp>
    </p:spTree>
    <p:extLst>
      <p:ext uri="{BB962C8B-B14F-4D97-AF65-F5344CB8AC3E}">
        <p14:creationId xmlns:p14="http://schemas.microsoft.com/office/powerpoint/2010/main" val="367621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members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37824" y="937440"/>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const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154513" y="1814470"/>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020D1C6-EBC4-B904-8C8D-C19443793910}"/>
                  </a:ext>
                </a:extLst>
              </p14:cNvPr>
              <p14:cNvContentPartPr/>
              <p14:nvPr/>
            </p14:nvContentPartPr>
            <p14:xfrm>
              <a:off x="7430400" y="3198960"/>
              <a:ext cx="2829600" cy="2721600"/>
            </p14:xfrm>
          </p:contentPart>
        </mc:Choice>
        <mc:Fallback>
          <p:pic>
            <p:nvPicPr>
              <p:cNvPr id="6" name="Ink 5">
                <a:extLst>
                  <a:ext uri="{FF2B5EF4-FFF2-40B4-BE49-F238E27FC236}">
                    <a16:creationId xmlns:a16="http://schemas.microsoft.com/office/drawing/2014/main" id="{A020D1C6-EBC4-B904-8C8D-C19443793910}"/>
                  </a:ext>
                </a:extLst>
              </p:cNvPr>
              <p:cNvPicPr/>
              <p:nvPr/>
            </p:nvPicPr>
            <p:blipFill>
              <a:blip r:embed="rId3"/>
              <a:stretch>
                <a:fillRect/>
              </a:stretch>
            </p:blipFill>
            <p:spPr>
              <a:xfrm>
                <a:off x="7421040" y="3189600"/>
                <a:ext cx="2848320" cy="2740320"/>
              </a:xfrm>
              <a:prstGeom prst="rect">
                <a:avLst/>
              </a:prstGeom>
            </p:spPr>
          </p:pic>
        </mc:Fallback>
      </mc:AlternateContent>
      <p:sp>
        <p:nvSpPr>
          <p:cNvPr id="8" name="TextBox 7">
            <a:extLst>
              <a:ext uri="{FF2B5EF4-FFF2-40B4-BE49-F238E27FC236}">
                <a16:creationId xmlns:a16="http://schemas.microsoft.com/office/drawing/2014/main" id="{C713EF11-5FF7-3836-6F88-AD35E34AC033}"/>
              </a:ext>
            </a:extLst>
          </p:cNvPr>
          <p:cNvSpPr txBox="1"/>
          <p:nvPr/>
        </p:nvSpPr>
        <p:spPr>
          <a:xfrm>
            <a:off x="6337824" y="601575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66361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2585323"/>
          </a:xfrm>
          <a:prstGeom prst="rect">
            <a:avLst/>
          </a:prstGeom>
          <a:noFill/>
          <a:ln>
            <a:solidFill>
              <a:srgbClr val="FF0000"/>
            </a:solidFill>
          </a:ln>
        </p:spPr>
        <p:txBody>
          <a:bodyPr wrap="square" rtlCol="0">
            <a:spAutoFit/>
          </a:bodyPr>
          <a:lstStyle/>
          <a:p>
            <a:r>
              <a:rPr lang="en-US" dirty="0"/>
              <a:t>We want it to be easy to create points: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Point b(c);    // </a:t>
            </a:r>
            <a:r>
              <a:rPr lang="en-US" dirty="0">
                <a:solidFill>
                  <a:srgbClr val="FF0000"/>
                </a:solidFill>
                <a:latin typeface="Consolas" panose="020B0609020204030204" pitchFamily="49" charset="0"/>
              </a:rPr>
              <a:t>copy constructor</a:t>
            </a:r>
          </a:p>
          <a:p>
            <a:br>
              <a:rPr lang="en-US" dirty="0">
                <a:latin typeface="Consolas" panose="020B0609020204030204" pitchFamily="49" charset="0"/>
              </a:rPr>
            </a:br>
            <a:r>
              <a:rPr lang="en-US" dirty="0">
                <a:latin typeface="Consolas" panose="020B0609020204030204" pitchFamily="49" charset="0"/>
              </a:rPr>
              <a:t>    Point origin;  // </a:t>
            </a:r>
            <a:r>
              <a:rPr lang="en-US" dirty="0">
                <a:solidFill>
                  <a:srgbClr val="FF0000"/>
                </a:solidFill>
                <a:latin typeface="Consolas" panose="020B0609020204030204" pitchFamily="49" charset="0"/>
              </a:rPr>
              <a:t>default constructor</a:t>
            </a:r>
            <a:r>
              <a:rPr lang="en-US" dirty="0">
                <a:latin typeface="Consolas" panose="020B0609020204030204" pitchFamily="49" charset="0"/>
              </a:rPr>
              <a:t>: (0, 0)</a:t>
            </a:r>
          </a:p>
          <a:p>
            <a:endParaRPr lang="en-US" dirty="0"/>
          </a:p>
          <a:p>
            <a:endParaRPr lang="en-US" dirty="0"/>
          </a:p>
        </p:txBody>
      </p:sp>
      <p:sp>
        <p:nvSpPr>
          <p:cNvPr id="6" name="TextBox 5">
            <a:extLst>
              <a:ext uri="{FF2B5EF4-FFF2-40B4-BE49-F238E27FC236}">
                <a16:creationId xmlns:a16="http://schemas.microsoft.com/office/drawing/2014/main" id="{0A0A0C46-699D-2B2F-8C47-D6F8B7A42996}"/>
              </a:ext>
            </a:extLst>
          </p:cNvPr>
          <p:cNvSpPr txBox="1"/>
          <p:nvPr/>
        </p:nvSpPr>
        <p:spPr>
          <a:xfrm>
            <a:off x="8076255" y="1124442"/>
            <a:ext cx="3277545" cy="338554"/>
          </a:xfrm>
          <a:prstGeom prst="rect">
            <a:avLst/>
          </a:prstGeom>
          <a:solidFill>
            <a:schemeClr val="accent4">
              <a:lumMod val="40000"/>
              <a:lumOff val="60000"/>
            </a:schemeClr>
          </a:solidFill>
        </p:spPr>
        <p:txBody>
          <a:bodyPr wrap="square" rtlCol="0">
            <a:spAutoFit/>
          </a:bodyPr>
          <a:lstStyle/>
          <a:p>
            <a:pPr algn="ctr"/>
            <a:r>
              <a:rPr lang="en-CA" sz="1600" dirty="0"/>
              <a:t>At least three different constructors.</a:t>
            </a:r>
          </a:p>
        </p:txBody>
      </p:sp>
    </p:spTree>
    <p:extLst>
      <p:ext uri="{BB962C8B-B14F-4D97-AF65-F5344CB8AC3E}">
        <p14:creationId xmlns:p14="http://schemas.microsoft.com/office/powerpoint/2010/main" val="417645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Point? If we make x and y private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x and y private,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Tree>
    <p:extLst>
      <p:ext uri="{BB962C8B-B14F-4D97-AF65-F5344CB8AC3E}">
        <p14:creationId xmlns:p14="http://schemas.microsoft.com/office/powerpoint/2010/main" val="1689509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32</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a:t>
            </a:r>
            <a:r>
              <a:rPr lang="en-US" dirty="0">
                <a:latin typeface="Consolas" panose="020B0609020204030204" pitchFamily="49" charset="0"/>
              </a:rPr>
              <a:t>Point</a:t>
            </a:r>
            <a:r>
              <a:rPr lang="en-US" dirty="0"/>
              <a:t>? If we make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private</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p:spTree>
    <p:extLst>
      <p:ext uri="{BB962C8B-B14F-4D97-AF65-F5344CB8AC3E}">
        <p14:creationId xmlns:p14="http://schemas.microsoft.com/office/powerpoint/2010/main" val="327065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33</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What should be public/private in </a:t>
            </a:r>
            <a:r>
              <a:rPr lang="en-US" dirty="0">
                <a:latin typeface="Consolas" panose="020B0609020204030204" pitchFamily="49" charset="0"/>
              </a:rPr>
              <a:t>Point</a:t>
            </a:r>
            <a:r>
              <a:rPr lang="en-US" dirty="0"/>
              <a:t>? If we make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private</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a.get_x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a.set_x</a:t>
            </a:r>
            <a:r>
              <a:rPr lang="en-US" dirty="0">
                <a:latin typeface="Consolas" panose="020B0609020204030204" pitchFamily="49" charset="0"/>
              </a:rPr>
              <a:t>(3);</a:t>
            </a:r>
          </a:p>
          <a:p>
            <a:endParaRPr lang="en-US" dirty="0"/>
          </a:p>
          <a:p>
            <a:r>
              <a:rPr lang="en-US" dirty="0"/>
              <a:t>If we made </a:t>
            </a:r>
            <a:r>
              <a:rPr lang="en-US" dirty="0">
                <a:latin typeface="Consolas" panose="020B0609020204030204" pitchFamily="49" charset="0"/>
              </a:rPr>
              <a:t>x</a:t>
            </a:r>
            <a:r>
              <a:rPr lang="en-US" dirty="0"/>
              <a:t> and </a:t>
            </a:r>
            <a:r>
              <a:rPr lang="en-US" dirty="0">
                <a:latin typeface="Consolas" panose="020B0609020204030204" pitchFamily="49" charset="0"/>
              </a:rPr>
              <a:t>y</a:t>
            </a:r>
            <a:r>
              <a:rPr lang="en-US" dirty="0"/>
              <a:t> </a:t>
            </a:r>
            <a:r>
              <a:rPr lang="en-US" dirty="0">
                <a:solidFill>
                  <a:srgbClr val="FF0000"/>
                </a:solidFill>
              </a:rPr>
              <a:t>public</a:t>
            </a:r>
            <a:r>
              <a:rPr lang="en-US" dirty="0"/>
              <a:t>, then code will look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a.x</a:t>
            </a:r>
            <a:r>
              <a:rPr lang="en-US" dirty="0">
                <a:latin typeface="Consolas" panose="020B0609020204030204" pitchFamily="49" charset="0"/>
              </a:rPr>
              <a:t> = 3;</a:t>
            </a:r>
            <a:endParaRPr lang="en-US" dirty="0"/>
          </a:p>
          <a:p>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8583521" y="4531351"/>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Since there does not seem to be any obvious restrictions on accessing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lets make them </a:t>
            </a:r>
            <a:r>
              <a:rPr lang="en-CA" sz="1600" b="1" dirty="0"/>
              <a:t>public</a:t>
            </a:r>
            <a:r>
              <a:rPr lang="en-CA" sz="1600" dirty="0"/>
              <a:t>. The calling code will end up simpler.</a:t>
            </a:r>
          </a:p>
        </p:txBody>
      </p:sp>
    </p:spTree>
    <p:extLst>
      <p:ext uri="{BB962C8B-B14F-4D97-AF65-F5344CB8AC3E}">
        <p14:creationId xmlns:p14="http://schemas.microsoft.com/office/powerpoint/2010/main" val="101433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mutable or immutable?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584775"/>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endParaRPr lang="en-CA" sz="1600" dirty="0"/>
          </a:p>
        </p:txBody>
      </p:sp>
    </p:spTree>
    <p:extLst>
      <p:ext uri="{BB962C8B-B14F-4D97-AF65-F5344CB8AC3E}">
        <p14:creationId xmlns:p14="http://schemas.microsoft.com/office/powerpoint/2010/main" val="397804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5425944" y="1690688"/>
            <a:ext cx="6385686" cy="4247317"/>
          </a:xfrm>
          <a:prstGeom prst="rect">
            <a:avLst/>
          </a:prstGeom>
          <a:noFill/>
          <a:ln>
            <a:solidFill>
              <a:srgbClr val="FF0000"/>
            </a:solidFill>
          </a:ln>
        </p:spPr>
        <p:txBody>
          <a:bodyPr wrap="square" rtlCol="0">
            <a:spAutoFit/>
          </a:bodyPr>
          <a:lstStyle/>
          <a:p>
            <a:r>
              <a:rPr lang="en-US" dirty="0"/>
              <a:t>Do we want points to be mutable or immutable?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a:t>
            </a:r>
            <a:r>
              <a:rPr lang="en-US" dirty="0">
                <a:latin typeface="Consolas" panose="020B0609020204030204" pitchFamily="49" charset="0"/>
              </a:rPr>
              <a:t>; // this is a setter: a has changed</a:t>
            </a:r>
          </a:p>
          <a:p>
            <a:endParaRPr lang="en-US" dirty="0">
              <a:latin typeface="Consolas" panose="020B0609020204030204" pitchFamily="49" charset="0"/>
            </a:endParaRPr>
          </a:p>
          <a:p>
            <a:r>
              <a:rPr lang="en-US" dirty="0"/>
              <a:t>Or like this:</a:t>
            </a:r>
          </a:p>
          <a:p>
            <a:endParaRPr lang="en-US" dirty="0"/>
          </a:p>
          <a:p>
            <a:r>
              <a:rPr lang="en-US" dirty="0">
                <a:latin typeface="Consolas" panose="020B0609020204030204" pitchFamily="49" charset="0"/>
              </a:rPr>
              <a:t>    Point a(4, -5);</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cout &lt;&lt; </a:t>
            </a:r>
            <a:r>
              <a:rPr lang="en-US" dirty="0" err="1">
                <a:latin typeface="Consolas" panose="020B0609020204030204" pitchFamily="49" charset="0"/>
              </a:rPr>
              <a:t>a.x</a:t>
            </a:r>
            <a:r>
              <a:rPr lang="en-US" dirty="0">
                <a:latin typeface="Consolas" panose="020B0609020204030204" pitchFamily="49" charset="0"/>
              </a:rPr>
              <a:t>;</a:t>
            </a:r>
            <a:endParaRPr lang="en-US" dirty="0"/>
          </a:p>
          <a:p>
            <a:endParaRPr lang="en-US" dirty="0"/>
          </a:p>
          <a:p>
            <a:r>
              <a:rPr lang="en-US" dirty="0"/>
              <a:t>         </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a.x</a:t>
            </a:r>
            <a:r>
              <a:rPr lang="en-US" dirty="0">
                <a:solidFill>
                  <a:srgbClr val="FF0000"/>
                </a:solidFill>
                <a:latin typeface="Consolas" panose="020B0609020204030204" pitchFamily="49" charset="0"/>
              </a:rPr>
              <a:t> = 3; // compiler error: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 no mutations allowed</a:t>
            </a:r>
          </a:p>
        </p:txBody>
      </p:sp>
      <p:sp>
        <p:nvSpPr>
          <p:cNvPr id="7" name="TextBox 6">
            <a:extLst>
              <a:ext uri="{FF2B5EF4-FFF2-40B4-BE49-F238E27FC236}">
                <a16:creationId xmlns:a16="http://schemas.microsoft.com/office/drawing/2014/main" id="{D3EF86F3-8D5A-2943-5B40-0E4110FB764A}"/>
              </a:ext>
            </a:extLst>
          </p:cNvPr>
          <p:cNvSpPr txBox="1"/>
          <p:nvPr/>
        </p:nvSpPr>
        <p:spPr>
          <a:xfrm>
            <a:off x="8610600" y="3825895"/>
            <a:ext cx="3277545" cy="1323439"/>
          </a:xfrm>
          <a:prstGeom prst="rect">
            <a:avLst/>
          </a:prstGeom>
          <a:solidFill>
            <a:schemeClr val="accent4">
              <a:lumMod val="40000"/>
              <a:lumOff val="60000"/>
            </a:schemeClr>
          </a:solidFill>
        </p:spPr>
        <p:txBody>
          <a:bodyPr wrap="square" rtlCol="0">
            <a:spAutoFit/>
          </a:bodyPr>
          <a:lstStyle/>
          <a:p>
            <a:pPr algn="ctr"/>
            <a:r>
              <a:rPr lang="en-CA" sz="1600" b="1" dirty="0"/>
              <a:t>Which should we choose? </a:t>
            </a:r>
            <a:br>
              <a:rPr lang="en-CA" sz="1600" b="1" dirty="0"/>
            </a:br>
            <a:r>
              <a:rPr lang="en-CA" sz="1600" dirty="0"/>
              <a:t>Let’s make </a:t>
            </a:r>
            <a:r>
              <a:rPr lang="en-CA" sz="1600" dirty="0">
                <a:latin typeface="Consolas" panose="020B0609020204030204" pitchFamily="49" charset="0"/>
              </a:rPr>
              <a:t>Point</a:t>
            </a:r>
            <a:r>
              <a:rPr lang="en-CA" sz="1600" dirty="0"/>
              <a:t> </a:t>
            </a:r>
            <a:r>
              <a:rPr lang="en-CA" sz="1600" b="1" dirty="0"/>
              <a:t>immutable</a:t>
            </a:r>
            <a:r>
              <a:rPr lang="en-CA" sz="1600" dirty="0"/>
              <a:t>. That’s a good default choice. We can re-visit this later if we find situations in practice where this is a bad choice.</a:t>
            </a:r>
          </a:p>
        </p:txBody>
      </p:sp>
    </p:spTree>
    <p:extLst>
      <p:ext uri="{BB962C8B-B14F-4D97-AF65-F5344CB8AC3E}">
        <p14:creationId xmlns:p14="http://schemas.microsoft.com/office/powerpoint/2010/main" val="334536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Designing an (x, y) point class</a:t>
            </a:r>
            <a:endParaRPr lang="en-AU" dirty="0"/>
          </a:p>
        </p:txBody>
      </p:sp>
      <p:sp>
        <p:nvSpPr>
          <p:cNvPr id="3" name="Content Placeholder 2">
            <a:extLst>
              <a:ext uri="{FF2B5EF4-FFF2-40B4-BE49-F238E27FC236}">
                <a16:creationId xmlns:a16="http://schemas.microsoft.com/office/drawing/2014/main" id="{A86DC3F7-322F-C892-A90A-77CCE70945E8}"/>
              </a:ext>
            </a:extLst>
          </p:cNvPr>
          <p:cNvSpPr>
            <a:spLocks noGrp="1"/>
          </p:cNvSpPr>
          <p:nvPr>
            <p:ph idx="1"/>
          </p:nvPr>
        </p:nvSpPr>
        <p:spPr>
          <a:xfrm>
            <a:off x="838200" y="1825625"/>
            <a:ext cx="4277906" cy="4351338"/>
          </a:xfrm>
        </p:spPr>
        <p:txBody>
          <a:bodyPr>
            <a:normAutofit/>
          </a:bodyPr>
          <a:lstStyle/>
          <a:p>
            <a:r>
              <a:rPr lang="en-CA" dirty="0"/>
              <a:t>Design a class for representing (x, y) points.</a:t>
            </a:r>
          </a:p>
          <a:p>
            <a:r>
              <a:rPr lang="en-CA" dirty="0"/>
              <a:t>Before writing the solution, lets take some time to think about how we want it to work …</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4942294" y="1690688"/>
            <a:ext cx="6869336" cy="3139321"/>
          </a:xfrm>
          <a:prstGeom prst="rect">
            <a:avLst/>
          </a:prstGeom>
          <a:noFill/>
          <a:ln>
            <a:solidFill>
              <a:srgbClr val="FF0000"/>
            </a:solidFill>
          </a:ln>
        </p:spPr>
        <p:txBody>
          <a:bodyPr wrap="square" rtlCol="0">
            <a:spAutoFit/>
          </a:bodyPr>
          <a:lstStyle/>
          <a:p>
            <a:r>
              <a:rPr lang="en-US" dirty="0"/>
              <a:t>What methods would be useful to add to Point? Here are some:</a:t>
            </a:r>
            <a:endParaRPr lang="en-US" dirty="0">
              <a:solidFill>
                <a:srgbClr val="FF0000"/>
              </a:solidFill>
              <a:latin typeface="Consolas" panose="020B0609020204030204" pitchFamily="49" charset="0"/>
            </a:endParaRPr>
          </a:p>
          <a:p>
            <a:pPr marL="285750" indent="-285750">
              <a:buFont typeface="Arial" panose="020B0604020202020204" pitchFamily="34" charset="0"/>
              <a:buChar char="•"/>
            </a:pPr>
            <a:r>
              <a:rPr lang="en-US" dirty="0"/>
              <a:t>return a string representation of the </a:t>
            </a:r>
            <a:r>
              <a:rPr lang="en-US" dirty="0">
                <a:latin typeface="Consolas" panose="020B0609020204030204" pitchFamily="49" charset="0"/>
              </a:rPr>
              <a:t>Point</a:t>
            </a:r>
            <a:r>
              <a:rPr lang="en-US" dirty="0"/>
              <a:t>, </a:t>
            </a:r>
            <a:br>
              <a:rPr lang="en-US" dirty="0"/>
            </a:br>
            <a:r>
              <a:rPr lang="en-US" dirty="0"/>
              <a:t>e.g. </a:t>
            </a:r>
            <a:r>
              <a:rPr lang="en-US" dirty="0">
                <a:latin typeface="Consolas" panose="020B0609020204030204" pitchFamily="49" charset="0"/>
              </a:rPr>
              <a:t>Point(2, 1) </a:t>
            </a:r>
            <a:r>
              <a:rPr lang="en-US" dirty="0"/>
              <a:t>is </a:t>
            </a:r>
            <a:r>
              <a:rPr lang="en-US" dirty="0">
                <a:latin typeface="Consolas" panose="020B0609020204030204" pitchFamily="49" charset="0"/>
              </a:rPr>
              <a:t>"(2,1)"</a:t>
            </a:r>
          </a:p>
          <a:p>
            <a:pPr marL="285750" indent="-285750">
              <a:buFont typeface="Arial" panose="020B0604020202020204" pitchFamily="34" charset="0"/>
              <a:buChar char="•"/>
            </a:pPr>
            <a:r>
              <a:rPr lang="en-US" dirty="0"/>
              <a:t>compute the distance between two points</a:t>
            </a:r>
          </a:p>
          <a:p>
            <a:pPr marL="285750" indent="-285750">
              <a:buFont typeface="Arial" panose="020B0604020202020204" pitchFamily="34" charset="0"/>
              <a:buChar char="•"/>
            </a:pPr>
            <a:r>
              <a:rPr lang="en-US" dirty="0"/>
              <a:t>test if two points are the same</a:t>
            </a:r>
          </a:p>
          <a:p>
            <a:pPr marL="285750" indent="-285750">
              <a:buFont typeface="Arial" panose="020B0604020202020204" pitchFamily="34" charset="0"/>
              <a:buChar char="•"/>
            </a:pPr>
            <a:r>
              <a:rPr lang="en-US" dirty="0"/>
              <a:t>add two points, e.g. (1, 2) + (3, 4) = (4, 6)</a:t>
            </a:r>
          </a:p>
          <a:p>
            <a:pPr marL="285750" indent="-285750">
              <a:buFont typeface="Arial" panose="020B0604020202020204" pitchFamily="34" charset="0"/>
              <a:buChar char="•"/>
            </a:pPr>
            <a:endParaRPr lang="en-US" dirty="0"/>
          </a:p>
          <a:p>
            <a:r>
              <a:rPr lang="en-US" dirty="0"/>
              <a:t>In addition, write this function (not method!) to help test </a:t>
            </a:r>
            <a:r>
              <a:rPr lang="en-US" dirty="0">
                <a:latin typeface="Consolas" panose="020B0609020204030204" pitchFamily="49" charset="0"/>
              </a:rPr>
              <a:t>Point</a:t>
            </a:r>
            <a:r>
              <a:rPr lang="en-US" dirty="0"/>
              <a:t>:</a:t>
            </a:r>
          </a:p>
          <a:p>
            <a:endParaRPr lang="en-US" dirty="0"/>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3EF86F3-8D5A-2943-5B40-0E4110FB764A}"/>
              </a:ext>
            </a:extLst>
          </p:cNvPr>
          <p:cNvSpPr txBox="1"/>
          <p:nvPr/>
        </p:nvSpPr>
        <p:spPr>
          <a:xfrm>
            <a:off x="6738189" y="4959448"/>
            <a:ext cx="3277545" cy="1815882"/>
          </a:xfrm>
          <a:prstGeom prst="rect">
            <a:avLst/>
          </a:prstGeom>
          <a:solidFill>
            <a:schemeClr val="accent4">
              <a:lumMod val="40000"/>
              <a:lumOff val="60000"/>
            </a:schemeClr>
          </a:solidFill>
        </p:spPr>
        <p:txBody>
          <a:bodyPr wrap="square" rtlCol="0">
            <a:spAutoFit/>
          </a:bodyPr>
          <a:lstStyle/>
          <a:p>
            <a:pPr algn="ctr"/>
            <a:r>
              <a:rPr lang="en-CA" sz="1600" b="1" dirty="0"/>
              <a:t>Deciding what methods ought to be in an object can sometimes be tricky. </a:t>
            </a:r>
            <a:r>
              <a:rPr lang="en-CA" sz="1600" dirty="0"/>
              <a:t>We usually want to put the most used methods in it and leave out highly specialized methods (those can be added later as functions, or through inheritance).</a:t>
            </a:r>
          </a:p>
        </p:txBody>
      </p:sp>
    </p:spTree>
    <p:extLst>
      <p:ext uri="{BB962C8B-B14F-4D97-AF65-F5344CB8AC3E}">
        <p14:creationId xmlns:p14="http://schemas.microsoft.com/office/powerpoint/2010/main" val="169504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031325"/>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2678335" y="1396214"/>
            <a:ext cx="2143047" cy="830997"/>
          </a:xfrm>
          <a:prstGeom prst="rect">
            <a:avLst/>
          </a:prstGeom>
          <a:solidFill>
            <a:schemeClr val="accent4">
              <a:lumMod val="40000"/>
              <a:lumOff val="60000"/>
            </a:schemeClr>
          </a:solidFill>
        </p:spPr>
        <p:txBody>
          <a:bodyPr wrap="square" rtlCol="0">
            <a:spAutoFit/>
          </a:bodyPr>
          <a:lstStyle/>
          <a:p>
            <a:pPr algn="ctr"/>
            <a:r>
              <a:rPr lang="en-CA" sz="1600" dirty="0"/>
              <a:t>Everything is </a:t>
            </a:r>
            <a:r>
              <a:rPr lang="en-CA" sz="1600" b="1" dirty="0"/>
              <a:t>public</a:t>
            </a:r>
            <a:r>
              <a:rPr lang="en-CA" sz="1600" dirty="0"/>
              <a:t> in </a:t>
            </a:r>
            <a:r>
              <a:rPr lang="en-CA" sz="1600" dirty="0">
                <a:latin typeface="Consolas" panose="020B0609020204030204" pitchFamily="49" charset="0"/>
              </a:rPr>
              <a:t>Point</a:t>
            </a:r>
            <a:r>
              <a:rPr lang="en-CA" sz="1600" dirty="0"/>
              <a:t>, so let's use a </a:t>
            </a:r>
            <a:r>
              <a:rPr lang="en-CA" sz="1600" dirty="0">
                <a:latin typeface="Consolas" panose="020B0609020204030204" pitchFamily="49" charset="0"/>
              </a:rPr>
              <a:t>struct</a:t>
            </a:r>
            <a:r>
              <a:rPr lang="en-CA" sz="1600" dirty="0"/>
              <a:t>.</a:t>
            </a:r>
          </a:p>
        </p:txBody>
      </p:sp>
      <p:sp>
        <p:nvSpPr>
          <p:cNvPr id="9" name="TextBox 8">
            <a:extLst>
              <a:ext uri="{FF2B5EF4-FFF2-40B4-BE49-F238E27FC236}">
                <a16:creationId xmlns:a16="http://schemas.microsoft.com/office/drawing/2014/main" id="{86B4C06D-3DE4-C447-BC71-6116060B85AE}"/>
              </a:ext>
            </a:extLst>
          </p:cNvPr>
          <p:cNvSpPr txBox="1"/>
          <p:nvPr/>
        </p:nvSpPr>
        <p:spPr>
          <a:xfrm>
            <a:off x="3155688" y="2473469"/>
            <a:ext cx="2634253" cy="1077218"/>
          </a:xfrm>
          <a:prstGeom prst="rect">
            <a:avLst/>
          </a:prstGeom>
          <a:solidFill>
            <a:schemeClr val="accent4">
              <a:lumMod val="40000"/>
              <a:lumOff val="60000"/>
            </a:schemeClr>
          </a:solidFill>
        </p:spPr>
        <p:txBody>
          <a:bodyPr wrap="square" rtlCol="0">
            <a:spAutoFit/>
          </a:bodyPr>
          <a:lstStyle/>
          <a:p>
            <a:pPr algn="ctr"/>
            <a:r>
              <a:rPr lang="en-CA" sz="1600" dirty="0"/>
              <a:t>Our points are immutable, so we make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a:t>
            </a:r>
            <a:r>
              <a:rPr lang="en-CA" sz="1600" dirty="0">
                <a:latin typeface="Consolas" panose="020B0609020204030204" pitchFamily="49" charset="0"/>
              </a:rPr>
              <a:t>const</a:t>
            </a:r>
            <a:r>
              <a:rPr lang="en-CA" sz="1600" dirty="0"/>
              <a:t>. This will allow code to read them, but </a:t>
            </a:r>
            <a:r>
              <a:rPr lang="en-CA" sz="1600" i="1" dirty="0"/>
              <a:t>not</a:t>
            </a:r>
            <a:r>
              <a:rPr lang="en-CA" sz="1600" dirty="0"/>
              <a:t> to change them.</a:t>
            </a:r>
          </a:p>
        </p:txBody>
      </p:sp>
    </p:spTree>
    <p:extLst>
      <p:ext uri="{BB962C8B-B14F-4D97-AF65-F5344CB8AC3E}">
        <p14:creationId xmlns:p14="http://schemas.microsoft.com/office/powerpoint/2010/main" val="991130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390341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39</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const int x;</a:t>
            </a:r>
          </a:p>
          <a:p>
            <a:r>
              <a:rPr lang="en-US" dirty="0">
                <a:latin typeface="Consolas" panose="020B0609020204030204" pitchFamily="49" charset="0"/>
              </a:rPr>
              <a:t>   const int y;</a:t>
            </a:r>
          </a:p>
          <a:p>
            <a:endParaRPr lang="en-US" dirty="0">
              <a:latin typeface="Consolas" panose="020B0609020204030204" pitchFamily="49" charset="0"/>
            </a:endParaRPr>
          </a:p>
          <a:p>
            <a:r>
              <a:rPr lang="en-US" dirty="0">
                <a:latin typeface="Consolas" panose="020B0609020204030204" pitchFamily="49" charset="0"/>
              </a:rPr>
              <a:t>   Point(int x, int y)</a:t>
            </a:r>
          </a:p>
          <a:p>
            <a:r>
              <a:rPr lang="en-US" dirty="0">
                <a:latin typeface="Consolas" panose="020B0609020204030204" pitchFamily="49" charset="0"/>
              </a:rPr>
              <a:t>   : x(x), y(y)</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Point(const Point &amp;other)</a:t>
            </a:r>
          </a:p>
          <a:p>
            <a:r>
              <a:rPr lang="en-US" dirty="0">
                <a:latin typeface="Consolas" panose="020B0609020204030204" pitchFamily="49" charset="0"/>
              </a:rPr>
              <a:t>   : x(</a:t>
            </a:r>
            <a:r>
              <a:rPr lang="en-US" dirty="0" err="1">
                <a:latin typeface="Consolas" panose="020B0609020204030204" pitchFamily="49" charset="0"/>
              </a:rPr>
              <a:t>other.x</a:t>
            </a:r>
            <a:r>
              <a:rPr lang="en-US" dirty="0">
                <a:latin typeface="Consolas" panose="020B0609020204030204" pitchFamily="49" charset="0"/>
              </a:rPr>
              <a:t>), y(</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Point()</a:t>
            </a:r>
          </a:p>
          <a:p>
            <a:r>
              <a:rPr lang="en-US" dirty="0">
                <a:latin typeface="Consolas" panose="020B0609020204030204" pitchFamily="49" charset="0"/>
              </a:rPr>
              <a:t>   : x(0), y(0)</a:t>
            </a:r>
          </a:p>
          <a:p>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D3EF86F3-8D5A-2943-5B40-0E4110FB764A}"/>
              </a:ext>
            </a:extLst>
          </p:cNvPr>
          <p:cNvSpPr txBox="1"/>
          <p:nvPr/>
        </p:nvSpPr>
        <p:spPr>
          <a:xfrm>
            <a:off x="4778873" y="4104070"/>
            <a:ext cx="2634253" cy="830997"/>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copy constructor </a:t>
            </a:r>
            <a:r>
              <a:rPr lang="en-CA" sz="1600" dirty="0"/>
              <a:t>takes another Point object as input and copies it (x, y) values.</a:t>
            </a:r>
          </a:p>
        </p:txBody>
      </p:sp>
      <p:sp>
        <p:nvSpPr>
          <p:cNvPr id="3" name="TextBox 2">
            <a:extLst>
              <a:ext uri="{FF2B5EF4-FFF2-40B4-BE49-F238E27FC236}">
                <a16:creationId xmlns:a16="http://schemas.microsoft.com/office/drawing/2014/main" id="{CA07D203-86AA-25C9-CCA6-14474E3AD9A9}"/>
              </a:ext>
            </a:extLst>
          </p:cNvPr>
          <p:cNvSpPr txBox="1"/>
          <p:nvPr/>
        </p:nvSpPr>
        <p:spPr>
          <a:xfrm>
            <a:off x="3301474" y="5234957"/>
            <a:ext cx="2634253"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default constructor </a:t>
            </a:r>
            <a:r>
              <a:rPr lang="en-CA" sz="1600" dirty="0"/>
              <a:t>takes no inputs, and assigns </a:t>
            </a:r>
            <a:r>
              <a:rPr lang="en-CA" sz="1600" dirty="0">
                <a:latin typeface="Consolas" panose="020B0609020204030204" pitchFamily="49" charset="0"/>
              </a:rPr>
              <a:t>x</a:t>
            </a:r>
            <a:r>
              <a:rPr lang="en-CA" sz="1600" dirty="0"/>
              <a:t> and </a:t>
            </a:r>
            <a:r>
              <a:rPr lang="en-CA" sz="1600" dirty="0">
                <a:latin typeface="Consolas" panose="020B0609020204030204" pitchFamily="49" charset="0"/>
              </a:rPr>
              <a:t>y</a:t>
            </a:r>
            <a:r>
              <a:rPr lang="en-CA" sz="1600" dirty="0"/>
              <a:t> some sensible default values, in this case (0, 0).</a:t>
            </a:r>
          </a:p>
        </p:txBody>
      </p:sp>
      <p:sp>
        <p:nvSpPr>
          <p:cNvPr id="6" name="Right Brace 5">
            <a:extLst>
              <a:ext uri="{FF2B5EF4-FFF2-40B4-BE49-F238E27FC236}">
                <a16:creationId xmlns:a16="http://schemas.microsoft.com/office/drawing/2014/main" id="{86E05107-561B-1B74-0C2E-0B6FB0C2AF45}"/>
              </a:ext>
            </a:extLst>
          </p:cNvPr>
          <p:cNvSpPr/>
          <p:nvPr/>
        </p:nvSpPr>
        <p:spPr>
          <a:xfrm>
            <a:off x="3007696" y="5320145"/>
            <a:ext cx="90684" cy="906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Right Brace 7">
            <a:extLst>
              <a:ext uri="{FF2B5EF4-FFF2-40B4-BE49-F238E27FC236}">
                <a16:creationId xmlns:a16="http://schemas.microsoft.com/office/drawing/2014/main" id="{607EC9E4-EC03-23D3-FBDA-CE8517013636}"/>
              </a:ext>
            </a:extLst>
          </p:cNvPr>
          <p:cNvSpPr/>
          <p:nvPr/>
        </p:nvSpPr>
        <p:spPr>
          <a:xfrm>
            <a:off x="4503987" y="4128577"/>
            <a:ext cx="114614" cy="830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2123658"/>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Point a(4, -5);</a:t>
            </a:r>
          </a:p>
          <a:p>
            <a:r>
              <a:rPr lang="en-US" sz="1200" dirty="0">
                <a:latin typeface="Consolas" panose="020B0609020204030204" pitchFamily="49" charset="0"/>
              </a:rPr>
              <a:t>assert(</a:t>
            </a:r>
            <a:r>
              <a:rPr lang="en-US" sz="1200" dirty="0" err="1">
                <a:latin typeface="Consolas" panose="020B0609020204030204" pitchFamily="49" charset="0"/>
              </a:rPr>
              <a:t>a.x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a.y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b(a); // copy constructor</a:t>
            </a:r>
          </a:p>
          <a:p>
            <a:r>
              <a:rPr lang="en-US" sz="1200" dirty="0">
                <a:latin typeface="Consolas" panose="020B0609020204030204" pitchFamily="49" charset="0"/>
              </a:rPr>
              <a:t>assert(</a:t>
            </a:r>
            <a:r>
              <a:rPr lang="en-US" sz="1200" dirty="0" err="1">
                <a:latin typeface="Consolas" panose="020B0609020204030204" pitchFamily="49" charset="0"/>
              </a:rPr>
              <a:t>b.x</a:t>
            </a:r>
            <a:r>
              <a:rPr lang="en-US" sz="1200" dirty="0">
                <a:latin typeface="Consolas" panose="020B0609020204030204" pitchFamily="49" charset="0"/>
              </a:rPr>
              <a:t> == 4);</a:t>
            </a:r>
          </a:p>
          <a:p>
            <a:r>
              <a:rPr lang="en-US" sz="1200" dirty="0">
                <a:latin typeface="Consolas" panose="020B0609020204030204" pitchFamily="49" charset="0"/>
              </a:rPr>
              <a:t>assert(</a:t>
            </a:r>
            <a:r>
              <a:rPr lang="en-US" sz="1200" dirty="0" err="1">
                <a:latin typeface="Consolas" panose="020B0609020204030204" pitchFamily="49" charset="0"/>
              </a:rPr>
              <a:t>b.y</a:t>
            </a:r>
            <a:r>
              <a:rPr lang="en-US" sz="1200" dirty="0">
                <a:latin typeface="Consolas" panose="020B0609020204030204" pitchFamily="49" charset="0"/>
              </a:rPr>
              <a:t> == -5);</a:t>
            </a:r>
          </a:p>
          <a:p>
            <a:endParaRPr lang="en-US" sz="1200" dirty="0">
              <a:latin typeface="Consolas" panose="020B0609020204030204" pitchFamily="49" charset="0"/>
            </a:endParaRPr>
          </a:p>
          <a:p>
            <a:r>
              <a:rPr lang="en-US" sz="1200" dirty="0">
                <a:latin typeface="Consolas" panose="020B0609020204030204" pitchFamily="49" charset="0"/>
              </a:rPr>
              <a:t>Point origin; // default constructor: (0, 0)</a:t>
            </a:r>
          </a:p>
          <a:p>
            <a:r>
              <a:rPr lang="en-US" sz="1200" dirty="0">
                <a:latin typeface="Consolas" panose="020B0609020204030204" pitchFamily="49" charset="0"/>
              </a:rPr>
              <a:t>assert(</a:t>
            </a:r>
            <a:r>
              <a:rPr lang="en-US" sz="1200" dirty="0" err="1">
                <a:latin typeface="Consolas" panose="020B0609020204030204" pitchFamily="49" charset="0"/>
              </a:rPr>
              <a:t>origin.x</a:t>
            </a:r>
            <a:r>
              <a:rPr lang="en-US" sz="1200" dirty="0">
                <a:latin typeface="Consolas" panose="020B0609020204030204" pitchFamily="49" charset="0"/>
              </a:rPr>
              <a:t> == 0);</a:t>
            </a:r>
          </a:p>
          <a:p>
            <a:r>
              <a:rPr lang="en-US" sz="1200" dirty="0">
                <a:latin typeface="Consolas" panose="020B0609020204030204" pitchFamily="49" charset="0"/>
              </a:rPr>
              <a:t>assert(</a:t>
            </a:r>
            <a:r>
              <a:rPr lang="en-US" sz="1200" dirty="0" err="1">
                <a:latin typeface="Consolas" panose="020B0609020204030204" pitchFamily="49" charset="0"/>
              </a:rPr>
              <a:t>origin.y</a:t>
            </a:r>
            <a:r>
              <a:rPr lang="en-US" sz="1200" dirty="0">
                <a:latin typeface="Consolas" panose="020B0609020204030204" pitchFamily="49" charset="0"/>
              </a:rPr>
              <a:t> ==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559274" y="4093156"/>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635207" y="3652352"/>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2989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10114" y="1033226"/>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086499" y="1157008"/>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day</a:t>
            </a:r>
            <a:r>
              <a:rPr lang="en-CA" sz="1600" dirty="0"/>
              <a:t>, </a:t>
            </a:r>
            <a:r>
              <a:rPr lang="en-CA" sz="1600" dirty="0">
                <a:latin typeface="Consolas" panose="020B0609020204030204" pitchFamily="49" charset="0"/>
              </a:rPr>
              <a:t>month</a:t>
            </a:r>
            <a:r>
              <a:rPr lang="en-CA" sz="1600" dirty="0"/>
              <a:t>, and </a:t>
            </a:r>
            <a:r>
              <a:rPr lang="en-CA" sz="1600" dirty="0">
                <a:latin typeface="Consolas" panose="020B0609020204030204" pitchFamily="49" charset="0"/>
              </a:rPr>
              <a:t>year</a:t>
            </a:r>
            <a:r>
              <a:rPr lang="en-CA" sz="1600" dirty="0"/>
              <a:t> are </a:t>
            </a:r>
            <a:r>
              <a:rPr lang="en-CA" sz="1600" b="1" dirty="0"/>
              <a:t>public member variables</a:t>
            </a:r>
          </a:p>
        </p:txBody>
      </p:sp>
      <p:sp>
        <p:nvSpPr>
          <p:cNvPr id="8" name="TextBox 7">
            <a:extLst>
              <a:ext uri="{FF2B5EF4-FFF2-40B4-BE49-F238E27FC236}">
                <a16:creationId xmlns:a16="http://schemas.microsoft.com/office/drawing/2014/main" id="{91B47311-6541-0144-6AD6-DE0F6F0A3598}"/>
              </a:ext>
            </a:extLst>
          </p:cNvPr>
          <p:cNvSpPr txBox="1"/>
          <p:nvPr/>
        </p:nvSpPr>
        <p:spPr>
          <a:xfrm>
            <a:off x="9026865" y="3925075"/>
            <a:ext cx="2617397" cy="584775"/>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a:t>
            </a:r>
            <a:r>
              <a:rPr lang="en-CA" sz="1600" b="1" dirty="0"/>
              <a:t>public</a:t>
            </a:r>
            <a:r>
              <a:rPr lang="en-CA" sz="1600" dirty="0"/>
              <a:t> </a:t>
            </a:r>
            <a:r>
              <a:rPr lang="en-CA" sz="1600" b="1" dirty="0"/>
              <a:t>const</a:t>
            </a:r>
            <a:r>
              <a:rPr lang="en-CA" sz="1600" dirty="0"/>
              <a:t> </a:t>
            </a:r>
            <a:r>
              <a:rPr lang="en-CA" sz="1600" b="1" dirty="0"/>
              <a:t>methods</a:t>
            </a:r>
          </a:p>
        </p:txBody>
      </p:sp>
      <p:sp>
        <p:nvSpPr>
          <p:cNvPr id="9" name="TextBox 8">
            <a:extLst>
              <a:ext uri="{FF2B5EF4-FFF2-40B4-BE49-F238E27FC236}">
                <a16:creationId xmlns:a16="http://schemas.microsoft.com/office/drawing/2014/main" id="{772CEC73-FD2C-AEF4-BD0C-681D220C4345}"/>
              </a:ext>
            </a:extLst>
          </p:cNvPr>
          <p:cNvSpPr txBox="1"/>
          <p:nvPr/>
        </p:nvSpPr>
        <p:spPr>
          <a:xfrm>
            <a:off x="6310114" y="6108367"/>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753011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40</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693319"/>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string </a:t>
            </a:r>
            <a:r>
              <a:rPr lang="en-US" dirty="0" err="1">
                <a:latin typeface="Consolas" panose="020B0609020204030204" pitchFamily="49" charset="0"/>
              </a:rPr>
              <a:t>to_string</a:t>
            </a:r>
            <a:r>
              <a:rPr lang="en-US" dirty="0">
                <a:latin typeface="Consolas" panose="020B0609020204030204" pitchFamily="49" charset="0"/>
              </a:rPr>
              <a:t>() const {</a:t>
            </a:r>
          </a:p>
          <a:p>
            <a:r>
              <a:rPr lang="en-US" dirty="0">
                <a:latin typeface="Consolas" panose="020B0609020204030204" pitchFamily="49" charset="0"/>
              </a:rPr>
              <a:t>      return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(x) </a:t>
            </a:r>
          </a:p>
          <a:p>
            <a:r>
              <a:rPr lang="en-US" dirty="0">
                <a:latin typeface="Consolas" panose="020B0609020204030204" pitchFamily="49" charset="0"/>
              </a:rPr>
              <a:t>             + ", " </a:t>
            </a:r>
          </a:p>
          <a:p>
            <a:r>
              <a:rPr lang="en-US" dirty="0">
                <a:latin typeface="Consolas" panose="020B0609020204030204" pitchFamily="49" charset="0"/>
              </a:rPr>
              <a:t>             + std::</a:t>
            </a:r>
            <a:r>
              <a:rPr lang="en-US" dirty="0" err="1">
                <a:latin typeface="Consolas" panose="020B0609020204030204" pitchFamily="49" charset="0"/>
              </a:rPr>
              <a:t>to_string</a:t>
            </a:r>
            <a:r>
              <a:rPr lang="en-US" dirty="0">
                <a:latin typeface="Consolas" panose="020B0609020204030204" pitchFamily="49" charset="0"/>
              </a:rPr>
              <a:t>(y) </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a:p>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429113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b.to_string</a:t>
            </a:r>
            <a:r>
              <a:rPr lang="en-US" sz="1200" dirty="0">
                <a:latin typeface="Consolas" panose="020B0609020204030204" pitchFamily="49" charset="0"/>
              </a:rPr>
              <a:t>() == "(4, -5)");</a:t>
            </a:r>
          </a:p>
          <a:p>
            <a:r>
              <a:rPr lang="en-US" sz="1200" dirty="0">
                <a:latin typeface="Consolas" panose="020B0609020204030204" pitchFamily="49" charset="0"/>
              </a:rPr>
              <a:t>assert(</a:t>
            </a:r>
            <a:r>
              <a:rPr lang="en-US" sz="1200" dirty="0" err="1">
                <a:latin typeface="Consolas" panose="020B0609020204030204" pitchFamily="49" charset="0"/>
              </a:rPr>
              <a:t>origin.to_string</a:t>
            </a:r>
            <a:r>
              <a:rPr lang="en-US" sz="1200" dirty="0">
                <a:latin typeface="Consolas" panose="020B0609020204030204" pitchFamily="49" charset="0"/>
              </a:rPr>
              <a:t>() == "(0, 0)");</a:t>
            </a:r>
          </a:p>
        </p:txBody>
      </p:sp>
      <p:sp>
        <p:nvSpPr>
          <p:cNvPr id="10" name="TextBox 9">
            <a:extLst>
              <a:ext uri="{FF2B5EF4-FFF2-40B4-BE49-F238E27FC236}">
                <a16:creationId xmlns:a16="http://schemas.microsoft.com/office/drawing/2014/main" id="{565CC11C-8D21-E4F9-55EB-880B3DE45EB1}"/>
              </a:ext>
            </a:extLst>
          </p:cNvPr>
          <p:cNvSpPr txBox="1"/>
          <p:nvPr/>
        </p:nvSpPr>
        <p:spPr>
          <a:xfrm>
            <a:off x="8234322" y="26497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310255" y="22089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4919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41</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416320"/>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double </a:t>
            </a:r>
            <a:r>
              <a:rPr lang="en-US" dirty="0" err="1">
                <a:latin typeface="Consolas" panose="020B0609020204030204" pitchFamily="49" charset="0"/>
              </a:rPr>
              <a:t>dist_to</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int dx = x - </a:t>
            </a:r>
            <a:r>
              <a:rPr lang="en-US" dirty="0" err="1">
                <a:latin typeface="Consolas" panose="020B0609020204030204" pitchFamily="49" charset="0"/>
              </a:rPr>
              <a:t>other.x</a:t>
            </a:r>
            <a:r>
              <a:rPr lang="en-US" dirty="0">
                <a:latin typeface="Consolas" panose="020B0609020204030204" pitchFamily="49" charset="0"/>
              </a:rPr>
              <a:t>;</a:t>
            </a:r>
          </a:p>
          <a:p>
            <a:r>
              <a:rPr lang="en-US" dirty="0">
                <a:latin typeface="Consolas" panose="020B0609020204030204" pitchFamily="49" charset="0"/>
              </a:rPr>
              <a:t>        int </a:t>
            </a:r>
            <a:r>
              <a:rPr lang="en-US" dirty="0" err="1">
                <a:latin typeface="Consolas" panose="020B0609020204030204" pitchFamily="49" charset="0"/>
              </a:rPr>
              <a:t>dy</a:t>
            </a:r>
            <a:r>
              <a:rPr lang="en-US" dirty="0">
                <a:latin typeface="Consolas" panose="020B0609020204030204" pitchFamily="49" charset="0"/>
              </a:rPr>
              <a:t> =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return sqrt(dx * dx + </a:t>
            </a:r>
            <a:r>
              <a:rPr lang="en-US" dirty="0" err="1">
                <a:latin typeface="Consolas" panose="020B0609020204030204" pitchFamily="49" charset="0"/>
              </a:rPr>
              <a:t>dy</a:t>
            </a:r>
            <a:r>
              <a:rPr lang="en-US" dirty="0">
                <a:latin typeface="Consolas" panose="020B0609020204030204" pitchFamily="49" charset="0"/>
              </a:rPr>
              <a:t> * </a:t>
            </a:r>
            <a:r>
              <a:rPr lang="en-US" dirty="0" err="1">
                <a:latin typeface="Consolas" panose="020B0609020204030204" pitchFamily="49" charset="0"/>
              </a:rPr>
              <a:t>dy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(b) == 0);</a:t>
            </a:r>
          </a:p>
          <a:p>
            <a:r>
              <a:rPr lang="en-US" sz="1200" dirty="0">
                <a:latin typeface="Consolas" panose="020B0609020204030204" pitchFamily="49" charset="0"/>
              </a:rPr>
              <a:t>assert(</a:t>
            </a:r>
            <a:r>
              <a:rPr lang="en-US" sz="1200" dirty="0" err="1">
                <a:latin typeface="Consolas" panose="020B0609020204030204" pitchFamily="49" charset="0"/>
              </a:rPr>
              <a:t>b.dist_to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(a) == 0);</a:t>
            </a:r>
          </a:p>
          <a:p>
            <a:r>
              <a:rPr lang="en-US" sz="1200" dirty="0">
                <a:latin typeface="Consolas" panose="020B0609020204030204" pitchFamily="49" charset="0"/>
              </a:rPr>
              <a:t>assert(</a:t>
            </a:r>
            <a:r>
              <a:rPr lang="en-US" sz="1200" dirty="0" err="1">
                <a:latin typeface="Consolas" panose="020B0609020204030204" pitchFamily="49" charset="0"/>
              </a:rPr>
              <a:t>a.dist_to</a:t>
            </a:r>
            <a:r>
              <a:rPr lang="en-US" sz="1200" dirty="0">
                <a:latin typeface="Consolas" panose="020B0609020204030204" pitchFamily="49" charset="0"/>
              </a:rPr>
              <a:t>(origin) == 6.4031242374328485);</a:t>
            </a:r>
          </a:p>
          <a:p>
            <a:r>
              <a:rPr lang="en-US" sz="1200" dirty="0">
                <a:latin typeface="Consolas" panose="020B0609020204030204" pitchFamily="49" charset="0"/>
              </a:rPr>
              <a:t>assert(</a:t>
            </a:r>
            <a:r>
              <a:rPr lang="en-US" sz="1200" dirty="0" err="1">
                <a:latin typeface="Consolas" panose="020B0609020204030204" pitchFamily="49" charset="0"/>
              </a:rPr>
              <a:t>origin.dist_to</a:t>
            </a:r>
            <a:r>
              <a:rPr lang="en-US" sz="1200" dirty="0">
                <a:latin typeface="Consolas" panose="020B0609020204030204" pitchFamily="49" charset="0"/>
              </a:rPr>
              <a:t>(Point(3, 0)) == 3);</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9CAF58D3-8438-86A3-8597-341FE49CB2DB}"/>
              </a:ext>
            </a:extLst>
          </p:cNvPr>
          <p:cNvSpPr txBox="1"/>
          <p:nvPr/>
        </p:nvSpPr>
        <p:spPr>
          <a:xfrm>
            <a:off x="1620193" y="4662684"/>
            <a:ext cx="3047057" cy="338554"/>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#include &lt;</a:t>
            </a:r>
            <a:r>
              <a:rPr lang="en-CA" sz="1600" dirty="0" err="1">
                <a:latin typeface="Consolas" panose="020B0609020204030204" pitchFamily="49" charset="0"/>
              </a:rPr>
              <a:t>cmath</a:t>
            </a:r>
            <a:r>
              <a:rPr lang="en-CA" sz="1600" dirty="0">
                <a:latin typeface="Consolas" panose="020B0609020204030204" pitchFamily="49" charset="0"/>
              </a:rPr>
              <a:t>&gt;</a:t>
            </a:r>
            <a:r>
              <a:rPr lang="en-CA" sz="1600" dirty="0"/>
              <a:t> to get </a:t>
            </a:r>
            <a:r>
              <a:rPr lang="en-CA" sz="1600" dirty="0">
                <a:latin typeface="Consolas" panose="020B0609020204030204" pitchFamily="49" charset="0"/>
              </a:rPr>
              <a:t>sqrt</a:t>
            </a:r>
            <a:endParaRPr lang="en-CA" sz="1600" b="1" dirty="0">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49E255F-E383-1503-79F1-0C6A52C31FFC}"/>
              </a:ext>
            </a:extLst>
          </p:cNvPr>
          <p:cNvCxnSpPr>
            <a:cxnSpLocks/>
            <a:stCxn id="3" idx="0"/>
          </p:cNvCxnSpPr>
          <p:nvPr/>
        </p:nvCxnSpPr>
        <p:spPr>
          <a:xfrm flipV="1">
            <a:off x="3143722" y="4201706"/>
            <a:ext cx="0" cy="460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084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42</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(b));</a:t>
            </a:r>
          </a:p>
          <a:p>
            <a:r>
              <a:rPr lang="en-US" sz="1200" dirty="0">
                <a:latin typeface="Consolas" panose="020B0609020204030204" pitchFamily="49" charset="0"/>
              </a:rPr>
              <a:t>assert(</a:t>
            </a:r>
            <a:r>
              <a:rPr lang="en-US" sz="1200" dirty="0" err="1">
                <a:latin typeface="Consolas" panose="020B0609020204030204" pitchFamily="49" charset="0"/>
              </a:rPr>
              <a:t>b.same_as</a:t>
            </a:r>
            <a:r>
              <a:rPr lang="en-US" sz="1200" dirty="0">
                <a:latin typeface="Consolas" panose="020B0609020204030204" pitchFamily="49" charset="0"/>
              </a:rPr>
              <a:t>(a));</a:t>
            </a:r>
          </a:p>
          <a:p>
            <a:r>
              <a:rPr lang="en-US" sz="1200" dirty="0">
                <a:latin typeface="Consolas" panose="020B0609020204030204" pitchFamily="49" charset="0"/>
              </a:rPr>
              <a:t>assert(!</a:t>
            </a:r>
            <a:r>
              <a:rPr lang="en-US" sz="1200" dirty="0" err="1">
                <a:latin typeface="Consolas" panose="020B0609020204030204" pitchFamily="49" charset="0"/>
              </a:rPr>
              <a:t>a.same_as</a:t>
            </a:r>
            <a:r>
              <a:rPr lang="en-US" sz="1200" dirty="0">
                <a:latin typeface="Consolas" panose="020B0609020204030204" pitchFamily="49" charset="0"/>
              </a:rPr>
              <a:t>(origin));</a:t>
            </a:r>
          </a:p>
          <a:p>
            <a:r>
              <a:rPr lang="en-US" sz="1200" dirty="0">
                <a:latin typeface="Consolas" panose="020B0609020204030204" pitchFamily="49" charset="0"/>
              </a:rPr>
              <a:t>assert(!</a:t>
            </a:r>
            <a:r>
              <a:rPr lang="en-US" sz="1200" dirty="0" err="1">
                <a:latin typeface="Consolas" panose="020B0609020204030204" pitchFamily="49" charset="0"/>
              </a:rPr>
              <a:t>origin.same_as</a:t>
            </a:r>
            <a:r>
              <a:rPr lang="en-US" sz="1200" dirty="0">
                <a:latin typeface="Consolas" panose="020B0609020204030204" pitchFamily="49" charset="0"/>
              </a:rPr>
              <a:t>(a));</a:t>
            </a:r>
          </a:p>
        </p:txBody>
      </p:sp>
      <p:sp>
        <p:nvSpPr>
          <p:cNvPr id="10" name="TextBox 9">
            <a:extLst>
              <a:ext uri="{FF2B5EF4-FFF2-40B4-BE49-F238E27FC236}">
                <a16:creationId xmlns:a16="http://schemas.microsoft.com/office/drawing/2014/main" id="{565CC11C-8D21-E4F9-55EB-880B3DE45EB1}"/>
              </a:ext>
            </a:extLst>
          </p:cNvPr>
          <p:cNvSpPr txBox="1"/>
          <p:nvPr/>
        </p:nvSpPr>
        <p:spPr>
          <a:xfrm>
            <a:off x="8325006" y="3043294"/>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9400939" y="2602490"/>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1172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43</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97031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646331"/>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047869" y="2710651"/>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123802" y="2269847"/>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3B7EDC85-3CBF-FEFD-F5F8-7EEEFF4A7F0A}"/>
              </a:ext>
            </a:extLst>
          </p:cNvPr>
          <p:cNvSpPr txBox="1"/>
          <p:nvPr/>
        </p:nvSpPr>
        <p:spPr>
          <a:xfrm>
            <a:off x="2356216" y="5467819"/>
            <a:ext cx="2634253" cy="1323439"/>
          </a:xfrm>
          <a:prstGeom prst="rect">
            <a:avLst/>
          </a:prstGeom>
          <a:solidFill>
            <a:schemeClr val="accent4">
              <a:lumMod val="40000"/>
              <a:lumOff val="60000"/>
            </a:schemeClr>
          </a:solidFill>
        </p:spPr>
        <p:txBody>
          <a:bodyPr wrap="square" rtlCol="0">
            <a:spAutoFit/>
          </a:bodyPr>
          <a:lstStyle/>
          <a:p>
            <a:pPr algn="ctr"/>
            <a:r>
              <a:rPr lang="en-CA" sz="1600" dirty="0"/>
              <a:t>C++ lets you create your own versions of the </a:t>
            </a:r>
            <a:r>
              <a:rPr lang="en-CA" sz="1600" dirty="0">
                <a:latin typeface="Consolas" panose="020B0609020204030204" pitchFamily="49" charset="0"/>
              </a:rPr>
              <a:t>==</a:t>
            </a:r>
            <a:r>
              <a:rPr lang="en-CA" sz="1600" dirty="0"/>
              <a:t> operator specific to a class. This can make it easier to read code that uses </a:t>
            </a:r>
            <a:r>
              <a:rPr lang="en-CA" sz="1600" dirty="0">
                <a:latin typeface="Consolas" panose="020B0609020204030204" pitchFamily="49" charset="0"/>
              </a:rPr>
              <a:t>Point</a:t>
            </a:r>
            <a:r>
              <a:rPr lang="en-CA" sz="1600" dirty="0"/>
              <a:t>.</a:t>
            </a:r>
            <a:endParaRPr lang="en-CA" sz="1600" b="1" dirty="0"/>
          </a:p>
        </p:txBody>
      </p:sp>
    </p:spTree>
    <p:extLst>
      <p:ext uri="{BB962C8B-B14F-4D97-AF65-F5344CB8AC3E}">
        <p14:creationId xmlns:p14="http://schemas.microsoft.com/office/powerpoint/2010/main" val="28096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44</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same_as</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x == </a:t>
            </a:r>
            <a:r>
              <a:rPr lang="en-US" dirty="0" err="1">
                <a:latin typeface="Consolas" panose="020B0609020204030204" pitchFamily="49" charset="0"/>
              </a:rPr>
              <a:t>other.x</a:t>
            </a:r>
            <a:r>
              <a:rPr lang="en-US" dirty="0">
                <a:latin typeface="Consolas" panose="020B0609020204030204" pitchFamily="49" charset="0"/>
              </a:rPr>
              <a:t> &amp;&amp;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a:t>
            </a:r>
          </a:p>
          <a:p>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bool </a:t>
            </a:r>
            <a:r>
              <a:rPr lang="en-US" dirty="0">
                <a:solidFill>
                  <a:srgbClr val="FF0000"/>
                </a:solidFill>
                <a:latin typeface="Consolas" panose="020B0609020204030204" pitchFamily="49" charset="0"/>
              </a:rPr>
              <a:t>operator!=</a:t>
            </a:r>
            <a:r>
              <a:rPr lang="en-US" dirty="0">
                <a:latin typeface="Consolas" panose="020B0609020204030204" pitchFamily="49" charset="0"/>
              </a:rPr>
              <a:t>(const Point &amp;other) const {</a:t>
            </a:r>
          </a:p>
          <a:p>
            <a:r>
              <a:rPr lang="en-US" dirty="0">
                <a:latin typeface="Consolas" panose="020B0609020204030204" pitchFamily="49" charset="0"/>
              </a:rPr>
              <a:t>        return !</a:t>
            </a:r>
            <a:r>
              <a:rPr lang="en-US" dirty="0" err="1">
                <a:latin typeface="Consolas" panose="020B0609020204030204" pitchFamily="49" charset="0"/>
              </a:rPr>
              <a:t>same_as</a:t>
            </a:r>
            <a:r>
              <a:rPr lang="en-US" dirty="0">
                <a:latin typeface="Consolas" panose="020B0609020204030204" pitchFamily="49" charset="0"/>
              </a:rPr>
              <a:t>(other);</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assert(a == a);</a:t>
            </a:r>
          </a:p>
          <a:p>
            <a:r>
              <a:rPr lang="en-US" sz="1200" dirty="0">
                <a:latin typeface="Consolas" panose="020B0609020204030204" pitchFamily="49" charset="0"/>
              </a:rPr>
              <a:t>assert(a == b);</a:t>
            </a:r>
          </a:p>
          <a:p>
            <a:r>
              <a:rPr lang="en-US" sz="1200" dirty="0">
                <a:latin typeface="Consolas" panose="020B0609020204030204" pitchFamily="49" charset="0"/>
              </a:rPr>
              <a:t>assert(b == a);</a:t>
            </a:r>
            <a:br>
              <a:rPr lang="en-US" sz="1200" dirty="0">
                <a:latin typeface="Consolas" panose="020B0609020204030204" pitchFamily="49" charset="0"/>
              </a:rPr>
            </a:br>
            <a:r>
              <a:rPr lang="en-US" sz="1200" dirty="0">
                <a:latin typeface="Consolas" panose="020B0609020204030204" pitchFamily="49" charset="0"/>
              </a:rPr>
              <a:t>assert(a != origin);</a:t>
            </a:r>
          </a:p>
          <a:p>
            <a:r>
              <a:rPr lang="en-US" sz="1200" dirty="0">
                <a:latin typeface="Consolas" panose="020B0609020204030204" pitchFamily="49" charset="0"/>
              </a:rPr>
              <a:t>assert(origin != a);</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27297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45</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2585323"/>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    Point operator+(const Point &amp;other) const</a:t>
            </a:r>
          </a:p>
          <a:p>
            <a:r>
              <a:rPr lang="en-US" dirty="0">
                <a:latin typeface="Consolas" panose="020B0609020204030204" pitchFamily="49" charset="0"/>
              </a:rPr>
              <a:t>    {</a:t>
            </a:r>
          </a:p>
          <a:p>
            <a:r>
              <a:rPr lang="en-US" dirty="0">
                <a:latin typeface="Consolas" panose="020B0609020204030204" pitchFamily="49" charset="0"/>
              </a:rPr>
              <a:t>        return Point(x + </a:t>
            </a:r>
            <a:r>
              <a:rPr lang="en-US" dirty="0" err="1">
                <a:latin typeface="Consolas" panose="020B0609020204030204" pitchFamily="49" charset="0"/>
              </a:rPr>
              <a:t>other.x</a:t>
            </a:r>
            <a:r>
              <a:rPr lang="en-US" dirty="0">
                <a:latin typeface="Consolas" panose="020B0609020204030204" pitchFamily="49" charset="0"/>
              </a:rPr>
              <a:t>, y + </a:t>
            </a:r>
            <a:r>
              <a:rPr lang="en-US" dirty="0" err="1">
                <a:latin typeface="Consolas" panose="020B0609020204030204" pitchFamily="49" charset="0"/>
              </a:rPr>
              <a:t>other.y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381F6AF-9F05-484B-FE44-CA09B4A9F33F}"/>
              </a:ext>
            </a:extLst>
          </p:cNvPr>
          <p:cNvSpPr txBox="1"/>
          <p:nvPr/>
        </p:nvSpPr>
        <p:spPr>
          <a:xfrm>
            <a:off x="6915937" y="1484027"/>
            <a:ext cx="5001491" cy="1015663"/>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assert(Point(1, 2) + Point(3, 4) == Point(4, 6));</a:t>
            </a:r>
          </a:p>
          <a:p>
            <a:r>
              <a:rPr lang="en-US" sz="1200" dirty="0">
                <a:latin typeface="Consolas" panose="020B0609020204030204" pitchFamily="49" charset="0"/>
              </a:rPr>
              <a:t>assert(Point(3, 4) + Point(1, 2) == Point(4, 6));</a:t>
            </a:r>
          </a:p>
          <a:p>
            <a:r>
              <a:rPr lang="en-US" sz="1200" dirty="0">
                <a:latin typeface="Consolas" panose="020B0609020204030204" pitchFamily="49" charset="0"/>
              </a:rPr>
              <a:t>assert(origin + a == a);</a:t>
            </a:r>
          </a:p>
          <a:p>
            <a:r>
              <a:rPr lang="en-US" sz="1200" dirty="0">
                <a:latin typeface="Consolas" panose="020B0609020204030204" pitchFamily="49" charset="0"/>
              </a:rPr>
              <a:t>assert(a + origin == a);</a:t>
            </a:r>
          </a:p>
          <a:p>
            <a:r>
              <a:rPr lang="en-US" sz="1200" dirty="0">
                <a:latin typeface="Consolas" panose="020B0609020204030204" pitchFamily="49" charset="0"/>
              </a:rPr>
              <a:t>assert(origin + origin == origin);</a:t>
            </a:r>
          </a:p>
        </p:txBody>
      </p:sp>
      <p:sp>
        <p:nvSpPr>
          <p:cNvPr id="10" name="TextBox 9">
            <a:extLst>
              <a:ext uri="{FF2B5EF4-FFF2-40B4-BE49-F238E27FC236}">
                <a16:creationId xmlns:a16="http://schemas.microsoft.com/office/drawing/2014/main" id="{565CC11C-8D21-E4F9-55EB-880B3DE45EB1}"/>
              </a:ext>
            </a:extLst>
          </p:cNvPr>
          <p:cNvSpPr txBox="1"/>
          <p:nvPr/>
        </p:nvSpPr>
        <p:spPr>
          <a:xfrm>
            <a:off x="7178228" y="3014165"/>
            <a:ext cx="2634253" cy="1077218"/>
          </a:xfrm>
          <a:prstGeom prst="rect">
            <a:avLst/>
          </a:prstGeom>
          <a:solidFill>
            <a:schemeClr val="accent4">
              <a:lumMod val="40000"/>
              <a:lumOff val="60000"/>
            </a:schemeClr>
          </a:solidFill>
        </p:spPr>
        <p:txBody>
          <a:bodyPr wrap="square" rtlCol="0">
            <a:spAutoFit/>
          </a:bodyPr>
          <a:lstStyle/>
          <a:p>
            <a:pPr algn="ctr"/>
            <a:r>
              <a:rPr lang="en-CA" sz="1600" dirty="0"/>
              <a:t>With only some of </a:t>
            </a:r>
            <a:r>
              <a:rPr lang="en-CA" sz="1600" dirty="0">
                <a:latin typeface="Consolas" panose="020B0609020204030204" pitchFamily="49" charset="0"/>
              </a:rPr>
              <a:t>Point</a:t>
            </a:r>
            <a:r>
              <a:rPr lang="en-CA" sz="1600" dirty="0"/>
              <a:t> implemented, we can write some useful test code. </a:t>
            </a:r>
            <a:br>
              <a:rPr lang="en-CA" sz="1600" dirty="0"/>
            </a:br>
            <a:r>
              <a:rPr lang="en-CA" sz="1600" b="1" dirty="0"/>
              <a:t>Test as you go!</a:t>
            </a:r>
          </a:p>
        </p:txBody>
      </p:sp>
      <p:sp>
        <p:nvSpPr>
          <p:cNvPr id="11" name="Arrow: Down 10">
            <a:extLst>
              <a:ext uri="{FF2B5EF4-FFF2-40B4-BE49-F238E27FC236}">
                <a16:creationId xmlns:a16="http://schemas.microsoft.com/office/drawing/2014/main" id="{14F873B4-B6B2-F4B7-7241-098F766A46BF}"/>
              </a:ext>
            </a:extLst>
          </p:cNvPr>
          <p:cNvSpPr/>
          <p:nvPr/>
        </p:nvSpPr>
        <p:spPr>
          <a:xfrm rot="10800000">
            <a:off x="8254161" y="2573361"/>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5B147056-532B-48CE-6B98-AE2BEC5DED48}"/>
              </a:ext>
            </a:extLst>
          </p:cNvPr>
          <p:cNvSpPr txBox="1"/>
          <p:nvPr/>
        </p:nvSpPr>
        <p:spPr>
          <a:xfrm>
            <a:off x="1889570" y="3997838"/>
            <a:ext cx="2634253" cy="830997"/>
          </a:xfrm>
          <a:prstGeom prst="rect">
            <a:avLst/>
          </a:prstGeom>
          <a:solidFill>
            <a:schemeClr val="accent4">
              <a:lumMod val="40000"/>
              <a:lumOff val="60000"/>
            </a:schemeClr>
          </a:solidFill>
        </p:spPr>
        <p:txBody>
          <a:bodyPr wrap="square" rtlCol="0">
            <a:spAutoFit/>
          </a:bodyPr>
          <a:lstStyle/>
          <a:p>
            <a:pPr algn="ctr"/>
            <a:r>
              <a:rPr lang="en-CA" sz="1600" dirty="0"/>
              <a:t>When you add 2 Point objects the result is a brand new third Point.</a:t>
            </a:r>
            <a:endParaRPr lang="en-CA" sz="1600" b="1" dirty="0"/>
          </a:p>
        </p:txBody>
      </p:sp>
    </p:spTree>
    <p:extLst>
      <p:ext uri="{BB962C8B-B14F-4D97-AF65-F5344CB8AC3E}">
        <p14:creationId xmlns:p14="http://schemas.microsoft.com/office/powerpoint/2010/main" val="819228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46</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1688602"/>
            <a:ext cx="6869336" cy="313932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Point </a:t>
            </a:r>
            <a:r>
              <a:rPr lang="en-US" dirty="0" err="1">
                <a:latin typeface="Consolas" panose="020B0609020204030204" pitchFamily="49" charset="0"/>
              </a:rPr>
              <a:t>furthest_from_origin</a:t>
            </a:r>
            <a:r>
              <a:rPr lang="en-US" dirty="0">
                <a:latin typeface="Consolas" panose="020B0609020204030204" pitchFamily="49" charset="0"/>
              </a:rPr>
              <a:t>(const vector&lt;Point&gt; &amp;pts)</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assert(</a:t>
            </a:r>
            <a:r>
              <a:rPr lang="en-US" dirty="0" err="1">
                <a:latin typeface="Consolas" panose="020B0609020204030204" pitchFamily="49" charset="0"/>
              </a:rPr>
              <a:t>pts.size</a:t>
            </a:r>
            <a:r>
              <a:rPr lang="en-US" dirty="0">
                <a:latin typeface="Consolas" panose="020B0609020204030204" pitchFamily="49" charset="0"/>
              </a:rPr>
              <a:t>() &gt; 0);</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6" name="TextBox 5">
            <a:extLst>
              <a:ext uri="{FF2B5EF4-FFF2-40B4-BE49-F238E27FC236}">
                <a16:creationId xmlns:a16="http://schemas.microsoft.com/office/drawing/2014/main" id="{EE5DE073-1648-273C-0B30-A1E52C5B09B0}"/>
              </a:ext>
            </a:extLst>
          </p:cNvPr>
          <p:cNvSpPr txBox="1"/>
          <p:nvPr/>
        </p:nvSpPr>
        <p:spPr>
          <a:xfrm>
            <a:off x="5001175" y="3815419"/>
            <a:ext cx="1769289" cy="830997"/>
          </a:xfrm>
          <a:prstGeom prst="rect">
            <a:avLst/>
          </a:prstGeom>
          <a:solidFill>
            <a:schemeClr val="accent4">
              <a:lumMod val="40000"/>
              <a:lumOff val="60000"/>
            </a:schemeClr>
          </a:solidFill>
        </p:spPr>
        <p:txBody>
          <a:bodyPr wrap="square" rtlCol="0">
            <a:spAutoFit/>
          </a:bodyPr>
          <a:lstStyle/>
          <a:p>
            <a:pPr algn="ctr"/>
            <a:r>
              <a:rPr lang="en-CA" sz="1600" dirty="0"/>
              <a:t>How would you implement this function?</a:t>
            </a:r>
            <a:endParaRPr lang="en-CA" sz="1600" b="1" dirty="0"/>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56156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38200" y="-199319"/>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47</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39594"/>
            <a:ext cx="7353616" cy="5940088"/>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br>
              <a:rPr lang="en-US" dirty="0">
                <a:latin typeface="Consolas" panose="020B0609020204030204" pitchFamily="49" charset="0"/>
              </a:rPr>
            </a:br>
            <a:r>
              <a:rPr lang="en-US" dirty="0">
                <a:latin typeface="Consolas" panose="020B0609020204030204" pitchFamily="49" charset="0"/>
              </a:rPr>
              <a:t>};</a:t>
            </a:r>
          </a:p>
          <a:p>
            <a:endParaRPr lang="en-US" dirty="0">
              <a:latin typeface="Consolas" panose="020B0609020204030204" pitchFamily="49" charset="0"/>
            </a:endParaRPr>
          </a:p>
          <a:p>
            <a:r>
              <a:rPr lang="en-US" sz="1600" dirty="0">
                <a:latin typeface="Consolas" panose="020B0609020204030204" pitchFamily="49" charset="0"/>
              </a:rPr>
              <a:t>Point </a:t>
            </a:r>
            <a:r>
              <a:rPr lang="en-US" sz="1600" dirty="0" err="1">
                <a:latin typeface="Consolas" panose="020B0609020204030204" pitchFamily="49" charset="0"/>
              </a:rPr>
              <a:t>furthest_from_origin</a:t>
            </a:r>
            <a:r>
              <a:rPr lang="en-US" sz="1600" dirty="0">
                <a:latin typeface="Consolas" panose="020B0609020204030204" pitchFamily="49" charset="0"/>
              </a:rPr>
              <a:t>(const vector&lt;Point&gt; &amp;pts) {</a:t>
            </a:r>
          </a:p>
          <a:p>
            <a:r>
              <a:rPr lang="en-US" sz="1600" dirty="0">
                <a:latin typeface="Consolas" panose="020B0609020204030204" pitchFamily="49" charset="0"/>
              </a:rPr>
              <a:t>    assert(</a:t>
            </a:r>
            <a:r>
              <a:rPr lang="en-US" sz="1600" dirty="0" err="1">
                <a:latin typeface="Consolas" panose="020B0609020204030204" pitchFamily="49" charset="0"/>
              </a:rPr>
              <a:t>points.size</a:t>
            </a:r>
            <a:r>
              <a:rPr lang="en-US" sz="1600" dirty="0">
                <a:latin typeface="Consolas" panose="020B0609020204030204" pitchFamily="49" charset="0"/>
              </a:rPr>
              <a:t>() &gt; 0);</a:t>
            </a:r>
          </a:p>
          <a:p>
            <a:endParaRPr lang="en-US" sz="1600" dirty="0">
              <a:latin typeface="Consolas" panose="020B0609020204030204" pitchFamily="49" charset="0"/>
            </a:endParaRPr>
          </a:p>
          <a:p>
            <a:r>
              <a:rPr lang="en-US" sz="1600" dirty="0">
                <a:latin typeface="Consolas" panose="020B0609020204030204" pitchFamily="49" charset="0"/>
              </a:rPr>
              <a:t>    Point origin;</a:t>
            </a:r>
          </a:p>
          <a:p>
            <a:r>
              <a:rPr lang="en-US" sz="1600" dirty="0">
                <a:latin typeface="Consolas" panose="020B0609020204030204" pitchFamily="49" charset="0"/>
              </a:rPr>
              <a:t>    int </a:t>
            </a:r>
            <a:r>
              <a:rPr lang="en-US" sz="1600" dirty="0" err="1">
                <a:latin typeface="Consolas" panose="020B0609020204030204" pitchFamily="49" charset="0"/>
              </a:rPr>
              <a:t>index_of_furthest</a:t>
            </a:r>
            <a:r>
              <a:rPr lang="en-US" sz="1600" dirty="0">
                <a:latin typeface="Consolas" panose="020B0609020204030204" pitchFamily="49" charset="0"/>
              </a:rPr>
              <a:t> = 0;</a:t>
            </a:r>
          </a:p>
          <a:p>
            <a:r>
              <a:rPr lang="en-US" sz="1600" dirty="0">
                <a:latin typeface="Consolas" panose="020B0609020204030204" pitchFamily="49" charset="0"/>
              </a:rPr>
              <a:t>    Point first =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    double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first.dist_to</a:t>
            </a:r>
            <a:r>
              <a:rPr lang="en-US" sz="1600" dirty="0">
                <a:latin typeface="Consolas" panose="020B0609020204030204" pitchFamily="49" charset="0"/>
              </a:rPr>
              <a:t>(origin);</a:t>
            </a:r>
          </a:p>
          <a:p>
            <a:endParaRPr lang="en-US" sz="1600" dirty="0">
              <a:latin typeface="Consolas" panose="020B0609020204030204" pitchFamily="49" charset="0"/>
            </a:endParaRPr>
          </a:p>
          <a:p>
            <a:r>
              <a:rPr lang="en-US" sz="1600" dirty="0">
                <a:latin typeface="Consolas" panose="020B0609020204030204" pitchFamily="49" charset="0"/>
              </a:rPr>
              <a:t>    for (int i = 1; i &lt; </a:t>
            </a:r>
            <a:r>
              <a:rPr lang="en-US" sz="1600" dirty="0" err="1">
                <a:latin typeface="Consolas" panose="020B0609020204030204" pitchFamily="49" charset="0"/>
              </a:rPr>
              <a:t>points.size</a:t>
            </a:r>
            <a:r>
              <a:rPr lang="en-US" sz="1600" dirty="0">
                <a:latin typeface="Consolas" panose="020B0609020204030204" pitchFamily="49" charset="0"/>
              </a:rPr>
              <a:t>(); i++) {</a:t>
            </a:r>
          </a:p>
          <a:p>
            <a:r>
              <a:rPr lang="en-US" sz="1600" dirty="0">
                <a:latin typeface="Consolas" panose="020B0609020204030204" pitchFamily="49" charset="0"/>
              </a:rPr>
              <a:t>        double </a:t>
            </a:r>
            <a:r>
              <a:rPr lang="en-US" sz="1600" dirty="0" err="1">
                <a:latin typeface="Consolas" panose="020B0609020204030204" pitchFamily="49" charset="0"/>
              </a:rPr>
              <a:t>dist_to_current</a:t>
            </a:r>
            <a:r>
              <a:rPr lang="en-US" sz="1600" dirty="0">
                <a:latin typeface="Consolas" panose="020B0609020204030204" pitchFamily="49" charset="0"/>
              </a:rPr>
              <a:t> = pts[i].</a:t>
            </a:r>
            <a:r>
              <a:rPr lang="en-US" sz="1600" dirty="0" err="1">
                <a:latin typeface="Consolas" panose="020B0609020204030204" pitchFamily="49" charset="0"/>
              </a:rPr>
              <a:t>dist_to</a:t>
            </a:r>
            <a:r>
              <a:rPr lang="en-US" sz="1600" dirty="0">
                <a:latin typeface="Consolas" panose="020B0609020204030204" pitchFamily="49" charset="0"/>
              </a:rPr>
              <a:t>(origin);</a:t>
            </a:r>
          </a:p>
          <a:p>
            <a:r>
              <a:rPr lang="en-US" sz="1600" dirty="0">
                <a:latin typeface="Consolas" panose="020B0609020204030204" pitchFamily="49" charset="0"/>
              </a:rPr>
              <a:t>        if (</a:t>
            </a:r>
            <a:r>
              <a:rPr lang="en-US" sz="1600" dirty="0" err="1">
                <a:latin typeface="Consolas" panose="020B0609020204030204" pitchFamily="49" charset="0"/>
              </a:rPr>
              <a:t>dist_to_current</a:t>
            </a:r>
            <a:r>
              <a:rPr lang="en-US" sz="1600" dirty="0">
                <a:latin typeface="Consolas" panose="020B0609020204030204" pitchFamily="49" charset="0"/>
              </a:rPr>
              <a:t> &gt; </a:t>
            </a:r>
            <a:r>
              <a:rPr lang="en-US" sz="1600" dirty="0" err="1">
                <a:latin typeface="Consolas" panose="020B0609020204030204" pitchFamily="49" charset="0"/>
              </a:rPr>
              <a:t>dist_to_furthest</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index_of_furthest</a:t>
            </a:r>
            <a:r>
              <a:rPr lang="en-US" sz="1600" dirty="0">
                <a:latin typeface="Consolas" panose="020B0609020204030204" pitchFamily="49" charset="0"/>
              </a:rPr>
              <a:t> = i;</a:t>
            </a:r>
          </a:p>
          <a:p>
            <a:r>
              <a:rPr lang="en-US" sz="1600" dirty="0">
                <a:latin typeface="Consolas" panose="020B0609020204030204" pitchFamily="49" charset="0"/>
              </a:rPr>
              <a:t>            </a:t>
            </a:r>
            <a:r>
              <a:rPr lang="en-US" sz="1600" dirty="0" err="1">
                <a:latin typeface="Consolas" panose="020B0609020204030204" pitchFamily="49" charset="0"/>
              </a:rPr>
              <a:t>dist_to_furthest</a:t>
            </a:r>
            <a:r>
              <a:rPr lang="en-US" sz="1600" dirty="0">
                <a:latin typeface="Consolas" panose="020B0609020204030204" pitchFamily="49" charset="0"/>
              </a:rPr>
              <a:t> = </a:t>
            </a:r>
            <a:r>
              <a:rPr lang="en-US" sz="1600" dirty="0" err="1">
                <a:latin typeface="Consolas" panose="020B0609020204030204" pitchFamily="49" charset="0"/>
              </a:rPr>
              <a:t>dist_to_current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return points[</a:t>
            </a:r>
            <a:r>
              <a:rPr lang="en-US" sz="1600" dirty="0" err="1">
                <a:latin typeface="Consolas" panose="020B0609020204030204" pitchFamily="49" charset="0"/>
              </a:rPr>
              <a:t>index_of_furthest</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7" name="TextBox 6">
            <a:extLst>
              <a:ext uri="{FF2B5EF4-FFF2-40B4-BE49-F238E27FC236}">
                <a16:creationId xmlns:a16="http://schemas.microsoft.com/office/drawing/2014/main" id="{BFB063AE-F3DC-F529-32A8-B20650453FCA}"/>
              </a:ext>
            </a:extLst>
          </p:cNvPr>
          <p:cNvSpPr txBox="1"/>
          <p:nvPr/>
        </p:nvSpPr>
        <p:spPr>
          <a:xfrm>
            <a:off x="6915937" y="1484027"/>
            <a:ext cx="5001491" cy="830997"/>
          </a:xfrm>
          <a:prstGeom prst="rect">
            <a:avLst/>
          </a:prstGeom>
          <a:solidFill>
            <a:schemeClr val="bg1"/>
          </a:solidFill>
          <a:ln>
            <a:solidFill>
              <a:srgbClr val="92D050"/>
            </a:solidFill>
          </a:ln>
        </p:spPr>
        <p:txBody>
          <a:bodyPr wrap="square" rtlCol="0">
            <a:spAutoFit/>
          </a:bodyPr>
          <a:lstStyle/>
          <a:p>
            <a:r>
              <a:rPr lang="en-US" sz="1200" dirty="0">
                <a:latin typeface="Consolas" panose="020B0609020204030204" pitchFamily="49" charset="0"/>
              </a:rPr>
              <a:t>vector&lt;Point&gt; points = {Point(1, 2), origin, </a:t>
            </a:r>
            <a:br>
              <a:rPr lang="en-US" sz="1200" dirty="0">
                <a:latin typeface="Consolas" panose="020B0609020204030204" pitchFamily="49" charset="0"/>
              </a:rPr>
            </a:br>
            <a:r>
              <a:rPr lang="en-US" sz="1200" dirty="0">
                <a:latin typeface="Consolas" panose="020B0609020204030204" pitchFamily="49" charset="0"/>
              </a:rPr>
              <a:t>                        Point(3, 4), Point(5, -6)};</a:t>
            </a:r>
          </a:p>
          <a:p>
            <a:br>
              <a:rPr lang="en-US" sz="1200" dirty="0">
                <a:latin typeface="Consolas" panose="020B0609020204030204" pitchFamily="49" charset="0"/>
              </a:rPr>
            </a:br>
            <a:r>
              <a:rPr lang="en-US" sz="1200" dirty="0">
                <a:latin typeface="Consolas" panose="020B0609020204030204" pitchFamily="49" charset="0"/>
              </a:rPr>
              <a:t>assert(</a:t>
            </a:r>
            <a:r>
              <a:rPr lang="en-US" sz="1200" dirty="0" err="1">
                <a:latin typeface="Consolas" panose="020B0609020204030204" pitchFamily="49" charset="0"/>
              </a:rPr>
              <a:t>furthest_from_origin</a:t>
            </a:r>
            <a:r>
              <a:rPr lang="en-US" sz="1200" dirty="0">
                <a:latin typeface="Consolas" panose="020B0609020204030204" pitchFamily="49" charset="0"/>
              </a:rPr>
              <a:t>(points) == Point(5, -6));</a:t>
            </a:r>
          </a:p>
        </p:txBody>
      </p:sp>
      <p:sp>
        <p:nvSpPr>
          <p:cNvPr id="8" name="TextBox 7">
            <a:extLst>
              <a:ext uri="{FF2B5EF4-FFF2-40B4-BE49-F238E27FC236}">
                <a16:creationId xmlns:a16="http://schemas.microsoft.com/office/drawing/2014/main" id="{4BEE3093-BF17-71C4-0653-44046207B361}"/>
              </a:ext>
            </a:extLst>
          </p:cNvPr>
          <p:cNvSpPr txBox="1"/>
          <p:nvPr/>
        </p:nvSpPr>
        <p:spPr>
          <a:xfrm>
            <a:off x="8299186" y="3030589"/>
            <a:ext cx="2634253" cy="1569660"/>
          </a:xfrm>
          <a:prstGeom prst="rect">
            <a:avLst/>
          </a:prstGeom>
          <a:solidFill>
            <a:schemeClr val="accent4">
              <a:lumMod val="40000"/>
              <a:lumOff val="60000"/>
            </a:schemeClr>
          </a:solidFill>
        </p:spPr>
        <p:txBody>
          <a:bodyPr wrap="square" rtlCol="0">
            <a:spAutoFit/>
          </a:bodyPr>
          <a:lstStyle/>
          <a:p>
            <a:pPr algn="ctr"/>
            <a:r>
              <a:rPr lang="en-CA" sz="1600" dirty="0"/>
              <a:t>Before implementing </a:t>
            </a:r>
            <a:r>
              <a:rPr lang="en-CA" sz="1600" dirty="0" err="1">
                <a:latin typeface="Consolas" panose="020B0609020204030204" pitchFamily="49" charset="0"/>
              </a:rPr>
              <a:t>furthest_from_origin</a:t>
            </a:r>
            <a:r>
              <a:rPr lang="en-CA" sz="1600" dirty="0"/>
              <a:t>, lets write some test code to help clarify how we want to use it, and to give us an example to work with.</a:t>
            </a:r>
            <a:endParaRPr lang="en-CA" sz="1600" b="1" dirty="0"/>
          </a:p>
        </p:txBody>
      </p:sp>
      <p:sp>
        <p:nvSpPr>
          <p:cNvPr id="12" name="Arrow: Down 11">
            <a:extLst>
              <a:ext uri="{FF2B5EF4-FFF2-40B4-BE49-F238E27FC236}">
                <a16:creationId xmlns:a16="http://schemas.microsoft.com/office/drawing/2014/main" id="{5B75D25F-14D4-0328-8910-621378ACD01E}"/>
              </a:ext>
            </a:extLst>
          </p:cNvPr>
          <p:cNvSpPr/>
          <p:nvPr/>
        </p:nvSpPr>
        <p:spPr>
          <a:xfrm rot="10800000">
            <a:off x="9375119" y="2589785"/>
            <a:ext cx="204040" cy="365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5639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81D2-343B-8B5A-ABC0-8C6CFE7E86B3}"/>
              </a:ext>
            </a:extLst>
          </p:cNvPr>
          <p:cNvSpPr>
            <a:spLocks noGrp="1"/>
          </p:cNvSpPr>
          <p:nvPr>
            <p:ph type="title"/>
          </p:nvPr>
        </p:nvSpPr>
        <p:spPr>
          <a:xfrm>
            <a:off x="803564" y="-249080"/>
            <a:ext cx="10515600" cy="1325563"/>
          </a:xfrm>
        </p:spPr>
        <p:txBody>
          <a:bodyPr/>
          <a:lstStyle/>
          <a:p>
            <a:r>
              <a:rPr lang="en-CA" dirty="0"/>
              <a:t>Implementing an (x, y) point class</a:t>
            </a:r>
            <a:endParaRPr lang="en-AU" dirty="0"/>
          </a:p>
        </p:txBody>
      </p:sp>
      <p:sp>
        <p:nvSpPr>
          <p:cNvPr id="4" name="Slide Number Placeholder 3">
            <a:extLst>
              <a:ext uri="{FF2B5EF4-FFF2-40B4-BE49-F238E27FC236}">
                <a16:creationId xmlns:a16="http://schemas.microsoft.com/office/drawing/2014/main" id="{D457C940-1263-7E1F-9DC4-55372AD3D5AD}"/>
              </a:ext>
            </a:extLst>
          </p:cNvPr>
          <p:cNvSpPr>
            <a:spLocks noGrp="1"/>
          </p:cNvSpPr>
          <p:nvPr>
            <p:ph type="sldNum" sz="quarter" idx="12"/>
          </p:nvPr>
        </p:nvSpPr>
        <p:spPr/>
        <p:txBody>
          <a:bodyPr/>
          <a:lstStyle/>
          <a:p>
            <a:fld id="{E5BA05A5-0517-4A37-865C-5DD63AFCA22E}" type="slidenum">
              <a:rPr lang="en-AU" smtClean="0"/>
              <a:pPr/>
              <a:t>48</a:t>
            </a:fld>
            <a:endParaRPr lang="en-AU" dirty="0"/>
          </a:p>
        </p:txBody>
      </p:sp>
      <p:sp>
        <p:nvSpPr>
          <p:cNvPr id="5" name="TextBox 4">
            <a:extLst>
              <a:ext uri="{FF2B5EF4-FFF2-40B4-BE49-F238E27FC236}">
                <a16:creationId xmlns:a16="http://schemas.microsoft.com/office/drawing/2014/main" id="{6BCB946C-7ED5-599D-7316-0B79297C8213}"/>
              </a:ext>
            </a:extLst>
          </p:cNvPr>
          <p:cNvSpPr txBox="1"/>
          <p:nvPr/>
        </p:nvSpPr>
        <p:spPr>
          <a:xfrm>
            <a:off x="838200" y="812165"/>
            <a:ext cx="6869336" cy="5632311"/>
          </a:xfrm>
          <a:prstGeom prst="rect">
            <a:avLst/>
          </a:prstGeom>
          <a:noFill/>
          <a:ln>
            <a:solidFill>
              <a:srgbClr val="FF0000"/>
            </a:solidFill>
          </a:ln>
        </p:spPr>
        <p:txBody>
          <a:bodyPr wrap="square" rtlCol="0">
            <a:spAutoFit/>
          </a:bodyPr>
          <a:lstStyle/>
          <a:p>
            <a:r>
              <a:rPr lang="en-US" dirty="0">
                <a:latin typeface="Consolas" panose="020B0609020204030204" pitchFamily="49" charset="0"/>
              </a:rPr>
              <a:t>struct Point</a:t>
            </a:r>
          </a:p>
          <a:p>
            <a:r>
              <a:rPr lang="en-US" dirty="0">
                <a:latin typeface="Consolas" panose="020B0609020204030204" pitchFamily="49" charset="0"/>
              </a:rPr>
              <a:t>{</a:t>
            </a:r>
          </a:p>
          <a:p>
            <a:r>
              <a:rPr lang="en-US" dirty="0">
                <a:latin typeface="Consolas" panose="020B0609020204030204" pitchFamily="49" charset="0"/>
              </a:rPr>
              <a:t>   // ...</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a:t>
            </a:r>
            <a:r>
              <a:rPr lang="en-US" dirty="0" err="1">
                <a:latin typeface="Consolas" panose="020B0609020204030204" pitchFamily="49" charset="0"/>
              </a:rPr>
              <a:t>test_Point_pointers</a:t>
            </a:r>
            <a:r>
              <a:rPr lang="en-US" dirty="0">
                <a:latin typeface="Consolas" panose="020B0609020204030204" pitchFamily="49" charset="0"/>
              </a:rPr>
              <a:t>() {</a:t>
            </a:r>
          </a:p>
          <a:p>
            <a:r>
              <a:rPr lang="en-US" dirty="0">
                <a:latin typeface="Consolas" panose="020B0609020204030204" pitchFamily="49" charset="0"/>
              </a:rPr>
              <a:t>    Point a(4, -5);</a:t>
            </a:r>
          </a:p>
          <a:p>
            <a:r>
              <a:rPr lang="en-US" dirty="0">
                <a:latin typeface="Consolas" panose="020B0609020204030204" pitchFamily="49" charset="0"/>
              </a:rPr>
              <a:t>    Point* p = &amp;a;</a:t>
            </a:r>
          </a:p>
          <a:p>
            <a:endParaRPr lang="en-US" dirty="0">
              <a:latin typeface="Consolas" panose="020B0609020204030204" pitchFamily="49" charset="0"/>
            </a:endParaRPr>
          </a:p>
          <a:p>
            <a:r>
              <a:rPr lang="en-US" dirty="0">
                <a:latin typeface="Consolas" panose="020B0609020204030204" pitchFamily="49" charset="0"/>
              </a:rPr>
              <a:t>    assert(p-&gt;x == 4);</a:t>
            </a:r>
          </a:p>
          <a:p>
            <a:r>
              <a:rPr lang="en-US" dirty="0">
                <a:latin typeface="Consolas" panose="020B0609020204030204" pitchFamily="49" charset="0"/>
              </a:rPr>
              <a:t>    assert(p-&gt;y == -5);</a:t>
            </a:r>
          </a:p>
          <a:p>
            <a:r>
              <a:rPr lang="en-US" dirty="0">
                <a:latin typeface="Consolas" panose="020B0609020204030204" pitchFamily="49" charset="0"/>
              </a:rPr>
              <a:t>    assert(p-&gt;</a:t>
            </a:r>
            <a:r>
              <a:rPr lang="en-US" dirty="0" err="1">
                <a:latin typeface="Consolas" panose="020B0609020204030204" pitchFamily="49" charset="0"/>
              </a:rPr>
              <a:t>to_string</a:t>
            </a:r>
            <a:r>
              <a:rPr lang="en-US" dirty="0">
                <a:latin typeface="Consolas" panose="020B0609020204030204" pitchFamily="49" charset="0"/>
              </a:rPr>
              <a:t>() == "(4, -5)");</a:t>
            </a:r>
          </a:p>
          <a:p>
            <a:endParaRPr lang="en-US" dirty="0">
              <a:latin typeface="Consolas" panose="020B0609020204030204" pitchFamily="49" charset="0"/>
            </a:endParaRPr>
          </a:p>
          <a:p>
            <a:r>
              <a:rPr lang="en-US" dirty="0">
                <a:latin typeface="Consolas" panose="020B0609020204030204" pitchFamily="49" charset="0"/>
              </a:rPr>
              <a:t>    Point* pt = new Point(1, 2);</a:t>
            </a:r>
          </a:p>
          <a:p>
            <a:r>
              <a:rPr lang="en-US" dirty="0">
                <a:latin typeface="Consolas" panose="020B0609020204030204" pitchFamily="49" charset="0"/>
              </a:rPr>
              <a:t>    assert(pt-&gt;x == 1);</a:t>
            </a:r>
          </a:p>
          <a:p>
            <a:r>
              <a:rPr lang="en-US" dirty="0">
                <a:latin typeface="Consolas" panose="020B0609020204030204" pitchFamily="49" charset="0"/>
              </a:rPr>
              <a:t>    assert(pt-&gt;y == 2);</a:t>
            </a:r>
          </a:p>
          <a:p>
            <a:r>
              <a:rPr lang="en-US" dirty="0">
                <a:latin typeface="Consolas" panose="020B0609020204030204" pitchFamily="49" charset="0"/>
              </a:rPr>
              <a:t>    assert(pt-&gt;</a:t>
            </a:r>
            <a:r>
              <a:rPr lang="en-US" dirty="0" err="1">
                <a:latin typeface="Consolas" panose="020B0609020204030204" pitchFamily="49" charset="0"/>
              </a:rPr>
              <a:t>to_string</a:t>
            </a:r>
            <a:r>
              <a:rPr lang="en-US" dirty="0">
                <a:latin typeface="Consolas" panose="020B0609020204030204" pitchFamily="49" charset="0"/>
              </a:rPr>
              <a:t>() == "(1, 2)");</a:t>
            </a:r>
          </a:p>
          <a:p>
            <a:endParaRPr lang="en-US" dirty="0">
              <a:latin typeface="Consolas" panose="020B0609020204030204" pitchFamily="49" charset="0"/>
            </a:endParaRPr>
          </a:p>
          <a:p>
            <a:r>
              <a:rPr lang="en-US" dirty="0">
                <a:latin typeface="Consolas" panose="020B0609020204030204" pitchFamily="49" charset="0"/>
              </a:rPr>
              <a:t>    delete pt;</a:t>
            </a:r>
          </a:p>
          <a:p>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E38E2CF-0EE7-D8D0-29DD-11E4FC0F3E59}"/>
              </a:ext>
            </a:extLst>
          </p:cNvPr>
          <p:cNvSpPr txBox="1"/>
          <p:nvPr/>
        </p:nvSpPr>
        <p:spPr>
          <a:xfrm>
            <a:off x="8297455" y="1998204"/>
            <a:ext cx="2431789" cy="1323439"/>
          </a:xfrm>
          <a:prstGeom prst="rect">
            <a:avLst/>
          </a:prstGeom>
          <a:solidFill>
            <a:schemeClr val="accent4">
              <a:lumMod val="40000"/>
              <a:lumOff val="60000"/>
            </a:schemeClr>
          </a:solidFill>
        </p:spPr>
        <p:txBody>
          <a:bodyPr wrap="square" rtlCol="0">
            <a:spAutoFit/>
          </a:bodyPr>
          <a:lstStyle/>
          <a:p>
            <a:pPr algn="ctr"/>
            <a:r>
              <a:rPr lang="en-CA" sz="1600" dirty="0"/>
              <a:t>You can use pointers with </a:t>
            </a:r>
            <a:r>
              <a:rPr lang="en-CA" sz="1600" dirty="0">
                <a:latin typeface="Consolas" panose="020B0609020204030204" pitchFamily="49" charset="0"/>
              </a:rPr>
              <a:t>Point</a:t>
            </a:r>
            <a:r>
              <a:rPr lang="en-CA" sz="1600" dirty="0"/>
              <a:t> objects, and also allocate/de-allocate them on the free store with </a:t>
            </a:r>
            <a:r>
              <a:rPr lang="en-CA" sz="1600" dirty="0">
                <a:latin typeface="Consolas" panose="020B0609020204030204" pitchFamily="49" charset="0"/>
              </a:rPr>
              <a:t>new</a:t>
            </a:r>
            <a:r>
              <a:rPr lang="en-CA" sz="1600" dirty="0"/>
              <a:t>/</a:t>
            </a:r>
            <a:r>
              <a:rPr lang="en-CA" sz="1600" dirty="0">
                <a:latin typeface="Consolas" panose="020B0609020204030204" pitchFamily="49" charset="0"/>
              </a:rPr>
              <a:t>delete</a:t>
            </a:r>
            <a:r>
              <a:rPr lang="en-CA" sz="1600" dirty="0"/>
              <a:t>.</a:t>
            </a:r>
            <a:endParaRPr lang="en-CA" sz="1600" b="1" dirty="0"/>
          </a:p>
        </p:txBody>
      </p:sp>
    </p:spTree>
    <p:extLst>
      <p:ext uri="{BB962C8B-B14F-4D97-AF65-F5344CB8AC3E}">
        <p14:creationId xmlns:p14="http://schemas.microsoft.com/office/powerpoint/2010/main" val="317411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219154" y="1825625"/>
            <a:ext cx="6254393" cy="4351338"/>
          </a:xfrm>
        </p:spPr>
        <p:txBody>
          <a:bodyPr>
            <a:normAutofit/>
          </a:bodyPr>
          <a:lstStyle/>
          <a:p>
            <a:pPr marL="0" indent="0">
              <a:buNone/>
            </a:pPr>
            <a:r>
              <a:rPr lang="en-CA" dirty="0">
                <a:latin typeface="Consolas" panose="020B0609020204030204" pitchFamily="49" charset="0"/>
              </a:rPr>
              <a:t>new</a:t>
            </a:r>
            <a:r>
              <a:rPr lang="en-CA" dirty="0"/>
              <a:t> allocates memory on the free store</a:t>
            </a:r>
          </a:p>
          <a:p>
            <a:pPr marL="0" indent="0">
              <a:buNone/>
            </a:pPr>
            <a:r>
              <a:rPr lang="en-CA" dirty="0">
                <a:latin typeface="Consolas" panose="020B0609020204030204" pitchFamily="49" charset="0"/>
              </a:rPr>
              <a:t>delete</a:t>
            </a:r>
            <a:r>
              <a:rPr lang="en-CA" dirty="0"/>
              <a:t> de-allocates memory on the free store</a:t>
            </a:r>
          </a:p>
          <a:p>
            <a:pPr marL="0" indent="0">
              <a:buNone/>
            </a:pPr>
            <a:endParaRPr lang="en-CA" dirty="0"/>
          </a:p>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49</a:t>
            </a:fld>
            <a:endParaRPr lang="en-AU" dirty="0"/>
          </a:p>
        </p:txBody>
      </p:sp>
      <p:grpSp>
        <p:nvGrpSpPr>
          <p:cNvPr id="19" name="Group 18">
            <a:extLst>
              <a:ext uri="{FF2B5EF4-FFF2-40B4-BE49-F238E27FC236}">
                <a16:creationId xmlns:a16="http://schemas.microsoft.com/office/drawing/2014/main" id="{3108B960-51F5-90D3-400E-B9F7258ACAA6}"/>
              </a:ext>
            </a:extLst>
          </p:cNvPr>
          <p:cNvGrpSpPr/>
          <p:nvPr/>
        </p:nvGrpSpPr>
        <p:grpSpPr>
          <a:xfrm>
            <a:off x="9416052" y="1254466"/>
            <a:ext cx="2425805" cy="4957408"/>
            <a:chOff x="9416052" y="1254466"/>
            <a:chExt cx="2425805" cy="4957408"/>
          </a:xfrm>
        </p:grpSpPr>
        <p:grpSp>
          <p:nvGrpSpPr>
            <p:cNvPr id="20" name="Group 19">
              <a:extLst>
                <a:ext uri="{FF2B5EF4-FFF2-40B4-BE49-F238E27FC236}">
                  <a16:creationId xmlns:a16="http://schemas.microsoft.com/office/drawing/2014/main" id="{BA0435FD-F1D6-19DB-EA61-27B50175C42C}"/>
                </a:ext>
              </a:extLst>
            </p:cNvPr>
            <p:cNvGrpSpPr/>
            <p:nvPr/>
          </p:nvGrpSpPr>
          <p:grpSpPr>
            <a:xfrm>
              <a:off x="9416052" y="1254466"/>
              <a:ext cx="2425805" cy="4957408"/>
              <a:chOff x="6385686" y="1254466"/>
              <a:chExt cx="5456172" cy="4957408"/>
            </a:xfrm>
          </p:grpSpPr>
          <p:sp>
            <p:nvSpPr>
              <p:cNvPr id="23" name="Rectangle 22">
                <a:extLst>
                  <a:ext uri="{FF2B5EF4-FFF2-40B4-BE49-F238E27FC236}">
                    <a16:creationId xmlns:a16="http://schemas.microsoft.com/office/drawing/2014/main" id="{F7A44C57-0EFF-3754-B1FE-14E98857CE93}"/>
                  </a:ext>
                </a:extLst>
              </p:cNvPr>
              <p:cNvSpPr/>
              <p:nvPr/>
            </p:nvSpPr>
            <p:spPr>
              <a:xfrm>
                <a:off x="6385687" y="1690688"/>
                <a:ext cx="5456171" cy="452118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9598D7A8-617B-60A3-AB44-6373AF98CBBD}"/>
                  </a:ext>
                </a:extLst>
              </p:cNvPr>
              <p:cNvSpPr txBox="1"/>
              <p:nvPr/>
            </p:nvSpPr>
            <p:spPr>
              <a:xfrm>
                <a:off x="6385686" y="1254466"/>
                <a:ext cx="5456171" cy="369332"/>
              </a:xfrm>
              <a:prstGeom prst="rect">
                <a:avLst/>
              </a:prstGeom>
              <a:noFill/>
            </p:spPr>
            <p:txBody>
              <a:bodyPr wrap="square" rtlCol="0">
                <a:spAutoFit/>
              </a:bodyPr>
              <a:lstStyle/>
              <a:p>
                <a:pPr algn="ctr"/>
                <a:r>
                  <a:rPr lang="en-US" dirty="0"/>
                  <a:t>Free store memory</a:t>
                </a:r>
                <a:endParaRPr lang="en-AU" dirty="0"/>
              </a:p>
            </p:txBody>
          </p:sp>
        </p:grpSp>
        <p:sp>
          <p:nvSpPr>
            <p:cNvPr id="21" name="TextBox 20">
              <a:extLst>
                <a:ext uri="{FF2B5EF4-FFF2-40B4-BE49-F238E27FC236}">
                  <a16:creationId xmlns:a16="http://schemas.microsoft.com/office/drawing/2014/main" id="{EEFCEE8C-E19D-F7AE-EFCB-A63744D369A3}"/>
                </a:ext>
              </a:extLst>
            </p:cNvPr>
            <p:cNvSpPr txBox="1"/>
            <p:nvPr/>
          </p:nvSpPr>
          <p:spPr>
            <a:xfrm>
              <a:off x="10786871" y="4597968"/>
              <a:ext cx="476412" cy="369332"/>
            </a:xfrm>
            <a:prstGeom prst="rect">
              <a:avLst/>
            </a:prstGeom>
            <a:noFill/>
            <a:ln>
              <a:solidFill>
                <a:schemeClr val="tx1"/>
              </a:solidFill>
            </a:ln>
          </p:spPr>
          <p:txBody>
            <a:bodyPr wrap="none" rtlCol="0">
              <a:spAutoFit/>
            </a:bodyPr>
            <a:lstStyle/>
            <a:p>
              <a:r>
                <a:rPr lang="en-US" dirty="0"/>
                <a:t>6.4</a:t>
              </a:r>
              <a:endParaRPr lang="en-AU" dirty="0"/>
            </a:p>
          </p:txBody>
        </p:sp>
        <p:sp>
          <p:nvSpPr>
            <p:cNvPr id="22" name="TextBox 21">
              <a:extLst>
                <a:ext uri="{FF2B5EF4-FFF2-40B4-BE49-F238E27FC236}">
                  <a16:creationId xmlns:a16="http://schemas.microsoft.com/office/drawing/2014/main" id="{350CE49B-0B21-A613-4998-84BD848F4F0E}"/>
                </a:ext>
              </a:extLst>
            </p:cNvPr>
            <p:cNvSpPr txBox="1"/>
            <p:nvPr/>
          </p:nvSpPr>
          <p:spPr>
            <a:xfrm>
              <a:off x="10746676" y="4290191"/>
              <a:ext cx="550151" cy="307777"/>
            </a:xfrm>
            <a:prstGeom prst="rect">
              <a:avLst/>
            </a:prstGeom>
            <a:noFill/>
            <a:ln>
              <a:noFill/>
            </a:ln>
          </p:spPr>
          <p:txBody>
            <a:bodyPr wrap="square" rtlCol="0">
              <a:spAutoFit/>
            </a:bodyPr>
            <a:lstStyle/>
            <a:p>
              <a:r>
                <a:rPr lang="en-US" sz="1400" dirty="0"/>
                <a:t>4962</a:t>
              </a:r>
              <a:endParaRPr lang="en-AU" sz="1400" dirty="0"/>
            </a:p>
          </p:txBody>
        </p:sp>
      </p:grpSp>
      <p:grpSp>
        <p:nvGrpSpPr>
          <p:cNvPr id="25" name="Group 24">
            <a:extLst>
              <a:ext uri="{FF2B5EF4-FFF2-40B4-BE49-F238E27FC236}">
                <a16:creationId xmlns:a16="http://schemas.microsoft.com/office/drawing/2014/main" id="{8841D393-4480-705F-771E-A94B0EFCE160}"/>
              </a:ext>
            </a:extLst>
          </p:cNvPr>
          <p:cNvGrpSpPr/>
          <p:nvPr/>
        </p:nvGrpSpPr>
        <p:grpSpPr>
          <a:xfrm>
            <a:off x="6764793" y="1321356"/>
            <a:ext cx="2425806" cy="3813644"/>
            <a:chOff x="6764793" y="1321356"/>
            <a:chExt cx="2425806" cy="3813644"/>
          </a:xfrm>
        </p:grpSpPr>
        <p:sp>
          <p:nvSpPr>
            <p:cNvPr id="26" name="Rectangle 25">
              <a:extLst>
                <a:ext uri="{FF2B5EF4-FFF2-40B4-BE49-F238E27FC236}">
                  <a16:creationId xmlns:a16="http://schemas.microsoft.com/office/drawing/2014/main" id="{8B679BCE-1705-F5B1-51B9-9355C73B996D}"/>
                </a:ext>
              </a:extLst>
            </p:cNvPr>
            <p:cNvSpPr/>
            <p:nvPr/>
          </p:nvSpPr>
          <p:spPr>
            <a:xfrm>
              <a:off x="6764794" y="1697354"/>
              <a:ext cx="2425805" cy="31693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B0FF4366-95CE-EC9D-163C-C6615E1B2AB4}"/>
                </a:ext>
              </a:extLst>
            </p:cNvPr>
            <p:cNvSpPr txBox="1"/>
            <p:nvPr/>
          </p:nvSpPr>
          <p:spPr>
            <a:xfrm>
              <a:off x="6764793" y="1321356"/>
              <a:ext cx="2425805" cy="369332"/>
            </a:xfrm>
            <a:prstGeom prst="rect">
              <a:avLst/>
            </a:prstGeom>
            <a:noFill/>
          </p:spPr>
          <p:txBody>
            <a:bodyPr wrap="square" rtlCol="0">
              <a:spAutoFit/>
            </a:bodyPr>
            <a:lstStyle/>
            <a:p>
              <a:pPr algn="ctr"/>
              <a:r>
                <a:rPr lang="en-US" dirty="0"/>
                <a:t>Call stack memory</a:t>
              </a:r>
              <a:endParaRPr lang="en-AU" dirty="0"/>
            </a:p>
          </p:txBody>
        </p:sp>
        <p:sp>
          <p:nvSpPr>
            <p:cNvPr id="28" name="TextBox 27">
              <a:extLst>
                <a:ext uri="{FF2B5EF4-FFF2-40B4-BE49-F238E27FC236}">
                  <a16:creationId xmlns:a16="http://schemas.microsoft.com/office/drawing/2014/main" id="{F272E365-688A-9BFE-CFC8-3AC8BC935D9C}"/>
                </a:ext>
              </a:extLst>
            </p:cNvPr>
            <p:cNvSpPr txBox="1"/>
            <p:nvPr/>
          </p:nvSpPr>
          <p:spPr>
            <a:xfrm>
              <a:off x="7541910" y="4413302"/>
              <a:ext cx="628698" cy="369332"/>
            </a:xfrm>
            <a:prstGeom prst="rect">
              <a:avLst/>
            </a:prstGeom>
            <a:noFill/>
          </p:spPr>
          <p:txBody>
            <a:bodyPr wrap="none" rtlCol="0">
              <a:spAutoFit/>
            </a:bodyPr>
            <a:lstStyle/>
            <a:p>
              <a:r>
                <a:rPr lang="en-US" dirty="0"/>
                <a:t>// … </a:t>
              </a:r>
              <a:endParaRPr lang="en-AU" dirty="0"/>
            </a:p>
          </p:txBody>
        </p:sp>
        <p:sp>
          <p:nvSpPr>
            <p:cNvPr id="29" name="TextBox 28">
              <a:extLst>
                <a:ext uri="{FF2B5EF4-FFF2-40B4-BE49-F238E27FC236}">
                  <a16:creationId xmlns:a16="http://schemas.microsoft.com/office/drawing/2014/main" id="{CF0831B4-179F-745C-E95F-F74B5607106C}"/>
                </a:ext>
              </a:extLst>
            </p:cNvPr>
            <p:cNvSpPr txBox="1"/>
            <p:nvPr/>
          </p:nvSpPr>
          <p:spPr>
            <a:xfrm>
              <a:off x="7541910" y="3838853"/>
              <a:ext cx="449162" cy="369332"/>
            </a:xfrm>
            <a:prstGeom prst="rect">
              <a:avLst/>
            </a:prstGeom>
            <a:noFill/>
            <a:ln>
              <a:solidFill>
                <a:srgbClr val="002060"/>
              </a:solidFill>
            </a:ln>
          </p:spPr>
          <p:txBody>
            <a:bodyPr wrap="none" rtlCol="0">
              <a:spAutoFit/>
            </a:bodyPr>
            <a:lstStyle/>
            <a:p>
              <a:r>
                <a:rPr lang="en-US" dirty="0"/>
                <a:t>f() </a:t>
              </a:r>
              <a:endParaRPr lang="en-AU" dirty="0"/>
            </a:p>
          </p:txBody>
        </p:sp>
        <p:sp>
          <p:nvSpPr>
            <p:cNvPr id="30" name="TextBox 29">
              <a:extLst>
                <a:ext uri="{FF2B5EF4-FFF2-40B4-BE49-F238E27FC236}">
                  <a16:creationId xmlns:a16="http://schemas.microsoft.com/office/drawing/2014/main" id="{B4AF299E-FCD2-A703-8D42-6F5031521E52}"/>
                </a:ext>
              </a:extLst>
            </p:cNvPr>
            <p:cNvSpPr txBox="1"/>
            <p:nvPr/>
          </p:nvSpPr>
          <p:spPr>
            <a:xfrm>
              <a:off x="7528533" y="3429000"/>
              <a:ext cx="889987" cy="369332"/>
            </a:xfrm>
            <a:prstGeom prst="rect">
              <a:avLst/>
            </a:prstGeom>
            <a:noFill/>
            <a:ln>
              <a:solidFill>
                <a:schemeClr val="tx1"/>
              </a:solidFill>
            </a:ln>
          </p:spPr>
          <p:txBody>
            <a:bodyPr wrap="none" rtlCol="0">
              <a:spAutoFit/>
            </a:bodyPr>
            <a:lstStyle/>
            <a:p>
              <a:r>
                <a:rPr lang="en-US" dirty="0"/>
                <a:t>p: 4962</a:t>
              </a:r>
              <a:endParaRPr lang="en-AU" dirty="0"/>
            </a:p>
          </p:txBody>
        </p:sp>
        <p:sp>
          <p:nvSpPr>
            <p:cNvPr id="31" name="TextBox 30">
              <a:extLst>
                <a:ext uri="{FF2B5EF4-FFF2-40B4-BE49-F238E27FC236}">
                  <a16:creationId xmlns:a16="http://schemas.microsoft.com/office/drawing/2014/main" id="{277C0238-A7B6-8605-E3C4-79A51F7D3040}"/>
                </a:ext>
              </a:extLst>
            </p:cNvPr>
            <p:cNvSpPr txBox="1"/>
            <p:nvPr/>
          </p:nvSpPr>
          <p:spPr>
            <a:xfrm>
              <a:off x="6764793" y="4873390"/>
              <a:ext cx="2411278" cy="261610"/>
            </a:xfrm>
            <a:prstGeom prst="rect">
              <a:avLst/>
            </a:prstGeom>
            <a:noFill/>
          </p:spPr>
          <p:txBody>
            <a:bodyPr wrap="square" rtlCol="0">
              <a:spAutoFit/>
            </a:bodyPr>
            <a:lstStyle/>
            <a:p>
              <a:pPr algn="ctr"/>
              <a:r>
                <a:rPr lang="en-US" sz="1100" dirty="0"/>
                <a:t>bottom of the stack</a:t>
              </a:r>
              <a:endParaRPr lang="en-AU" sz="1100" dirty="0"/>
            </a:p>
          </p:txBody>
        </p:sp>
      </p:grpSp>
      <p:cxnSp>
        <p:nvCxnSpPr>
          <p:cNvPr id="33" name="Straight Arrow Connector 32">
            <a:extLst>
              <a:ext uri="{FF2B5EF4-FFF2-40B4-BE49-F238E27FC236}">
                <a16:creationId xmlns:a16="http://schemas.microsoft.com/office/drawing/2014/main" id="{603BCD2A-281B-AAE8-7358-F511F53A5EB3}"/>
              </a:ext>
            </a:extLst>
          </p:cNvPr>
          <p:cNvCxnSpPr>
            <a:stCxn id="30" idx="3"/>
            <a:endCxn id="21" idx="1"/>
          </p:cNvCxnSpPr>
          <p:nvPr/>
        </p:nvCxnSpPr>
        <p:spPr>
          <a:xfrm>
            <a:off x="8418520" y="3613666"/>
            <a:ext cx="2368351" cy="116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39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63014" y="1010555"/>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266672" y="1433012"/>
            <a:ext cx="2821306" cy="1077218"/>
          </a:xfrm>
          <a:prstGeom prst="rect">
            <a:avLst/>
          </a:prstGeom>
          <a:solidFill>
            <a:schemeClr val="accent4">
              <a:lumMod val="40000"/>
              <a:lumOff val="60000"/>
            </a:schemeClr>
          </a:solidFill>
        </p:spPr>
        <p:txBody>
          <a:bodyPr wrap="square" rtlCol="0">
            <a:spAutoFit/>
          </a:bodyPr>
          <a:lstStyle/>
          <a:p>
            <a:pPr algn="ctr"/>
            <a:r>
              <a:rPr lang="en-CA" sz="1600" dirty="0"/>
              <a:t>If a method is declared </a:t>
            </a:r>
            <a:r>
              <a:rPr lang="en-CA" sz="1600" dirty="0">
                <a:latin typeface="Consolas" panose="020B0609020204030204" pitchFamily="49" charset="0"/>
              </a:rPr>
              <a:t>const</a:t>
            </a:r>
            <a:r>
              <a:rPr lang="en-CA" sz="1600" dirty="0"/>
              <a:t>, it is </a:t>
            </a:r>
            <a:r>
              <a:rPr lang="en-CA" sz="1600" i="1" dirty="0"/>
              <a:t>guaranteed</a:t>
            </a:r>
            <a:r>
              <a:rPr lang="en-CA" sz="1600" dirty="0"/>
              <a:t> by the compiler that it will </a:t>
            </a:r>
            <a:r>
              <a:rPr lang="en-CA" sz="1600" b="1" dirty="0"/>
              <a:t>not</a:t>
            </a:r>
            <a:r>
              <a:rPr lang="en-CA" sz="1600" dirty="0"/>
              <a:t> change any variables in the object.</a:t>
            </a:r>
            <a:endParaRPr lang="en-CA" sz="1600" b="1" dirty="0"/>
          </a:p>
        </p:txBody>
      </p:sp>
      <p:sp>
        <p:nvSpPr>
          <p:cNvPr id="9" name="TextBox 8">
            <a:extLst>
              <a:ext uri="{FF2B5EF4-FFF2-40B4-BE49-F238E27FC236}">
                <a16:creationId xmlns:a16="http://schemas.microsoft.com/office/drawing/2014/main" id="{A6CBD429-0B4B-EE8F-CB9C-07554C584239}"/>
              </a:ext>
            </a:extLst>
          </p:cNvPr>
          <p:cNvSpPr txBox="1"/>
          <p:nvPr/>
        </p:nvSpPr>
        <p:spPr>
          <a:xfrm>
            <a:off x="9823818" y="3860335"/>
            <a:ext cx="2201613" cy="1815882"/>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print()</a:t>
            </a:r>
            <a:r>
              <a:rPr lang="en-CA" sz="1600" dirty="0"/>
              <a:t> and </a:t>
            </a:r>
            <a:r>
              <a:rPr lang="en-CA" sz="1600" dirty="0" err="1">
                <a:latin typeface="Consolas" panose="020B0609020204030204" pitchFamily="49" charset="0"/>
              </a:rPr>
              <a:t>println</a:t>
            </a:r>
            <a:r>
              <a:rPr lang="en-CA" sz="1600" dirty="0">
                <a:latin typeface="Consolas" panose="020B0609020204030204" pitchFamily="49" charset="0"/>
              </a:rPr>
              <a:t>()</a:t>
            </a:r>
            <a:r>
              <a:rPr lang="en-CA" sz="1600" dirty="0"/>
              <a:t> are both declared const, so calling the on a </a:t>
            </a:r>
            <a:r>
              <a:rPr lang="en-CA" sz="1600" dirty="0">
                <a:latin typeface="Consolas" panose="020B0609020204030204" pitchFamily="49" charset="0"/>
              </a:rPr>
              <a:t>Date</a:t>
            </a:r>
            <a:r>
              <a:rPr lang="en-CA" sz="1600" dirty="0"/>
              <a:t> object is guaranteed (by the compiler!) to </a:t>
            </a:r>
            <a:r>
              <a:rPr lang="en-CA" sz="1600" b="1" dirty="0"/>
              <a:t>not</a:t>
            </a:r>
            <a:r>
              <a:rPr lang="en-CA" sz="1600" dirty="0"/>
              <a:t> modify the objects.</a:t>
            </a:r>
            <a:endParaRPr lang="en-CA" sz="1600" b="1" dirty="0"/>
          </a:p>
        </p:txBody>
      </p:sp>
      <p:sp>
        <p:nvSpPr>
          <p:cNvPr id="6" name="Arrow: Down 5">
            <a:extLst>
              <a:ext uri="{FF2B5EF4-FFF2-40B4-BE49-F238E27FC236}">
                <a16:creationId xmlns:a16="http://schemas.microsoft.com/office/drawing/2014/main" id="{ABE01461-AC83-3547-D26D-11734D586E7E}"/>
              </a:ext>
            </a:extLst>
          </p:cNvPr>
          <p:cNvSpPr/>
          <p:nvPr/>
        </p:nvSpPr>
        <p:spPr>
          <a:xfrm rot="10800000">
            <a:off x="10782322" y="2510228"/>
            <a:ext cx="175364" cy="1325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98DBF1E-D9FF-30A7-40F0-B0C0D11FB374}"/>
              </a:ext>
            </a:extLst>
          </p:cNvPr>
          <p:cNvSpPr txBox="1"/>
          <p:nvPr/>
        </p:nvSpPr>
        <p:spPr>
          <a:xfrm>
            <a:off x="6363014" y="6088868"/>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2354844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50</a:t>
            </a:fld>
            <a:endParaRPr lang="en-AU" dirty="0"/>
          </a:p>
        </p:txBody>
      </p:sp>
      <p:grpSp>
        <p:nvGrpSpPr>
          <p:cNvPr id="7" name="Group 6">
            <a:extLst>
              <a:ext uri="{FF2B5EF4-FFF2-40B4-BE49-F238E27FC236}">
                <a16:creationId xmlns:a16="http://schemas.microsoft.com/office/drawing/2014/main" id="{25D547B9-40AA-9708-BD11-96AA9A066FE4}"/>
              </a:ext>
            </a:extLst>
          </p:cNvPr>
          <p:cNvGrpSpPr/>
          <p:nvPr/>
        </p:nvGrpSpPr>
        <p:grpSpPr>
          <a:xfrm>
            <a:off x="98241" y="3189064"/>
            <a:ext cx="5248367" cy="3167286"/>
            <a:chOff x="98241" y="3189064"/>
            <a:chExt cx="5248367" cy="3167286"/>
          </a:xfrm>
        </p:grpSpPr>
        <p:sp>
          <p:nvSpPr>
            <p:cNvPr id="8" name="TextBox 7">
              <a:extLst>
                <a:ext uri="{FF2B5EF4-FFF2-40B4-BE49-F238E27FC236}">
                  <a16:creationId xmlns:a16="http://schemas.microsoft.com/office/drawing/2014/main" id="{1D3F08D1-765E-68B3-D59A-2649CF936973}"/>
                </a:ext>
              </a:extLst>
            </p:cNvPr>
            <p:cNvSpPr txBox="1"/>
            <p:nvPr/>
          </p:nvSpPr>
          <p:spPr>
            <a:xfrm>
              <a:off x="164209" y="3256331"/>
              <a:ext cx="1193458" cy="707886"/>
            </a:xfrm>
            <a:prstGeom prst="rect">
              <a:avLst/>
            </a:prstGeom>
            <a:solidFill>
              <a:schemeClr val="accent4">
                <a:lumMod val="40000"/>
                <a:lumOff val="60000"/>
              </a:schemeClr>
            </a:solidFill>
          </p:spPr>
          <p:txBody>
            <a:bodyPr wrap="square" rtlCol="0">
              <a:spAutoFit/>
            </a:bodyPr>
            <a:lstStyle/>
            <a:p>
              <a:pPr algn="ctr"/>
              <a:r>
                <a:rPr lang="en-CA" sz="2000" b="1" dirty="0"/>
                <a:t>Memory Leak</a:t>
              </a:r>
            </a:p>
          </p:txBody>
        </p:sp>
        <p:sp>
          <p:nvSpPr>
            <p:cNvPr id="9" name="TextBox 8">
              <a:extLst>
                <a:ext uri="{FF2B5EF4-FFF2-40B4-BE49-F238E27FC236}">
                  <a16:creationId xmlns:a16="http://schemas.microsoft.com/office/drawing/2014/main" id="{CBEE99A0-22E2-0CE4-0AE2-0B0B86EBE053}"/>
                </a:ext>
              </a:extLst>
            </p:cNvPr>
            <p:cNvSpPr txBox="1"/>
            <p:nvPr/>
          </p:nvSpPr>
          <p:spPr>
            <a:xfrm>
              <a:off x="3217891" y="4903020"/>
              <a:ext cx="1522212" cy="1015663"/>
            </a:xfrm>
            <a:prstGeom prst="rect">
              <a:avLst/>
            </a:prstGeom>
            <a:noFill/>
            <a:ln>
              <a:solidFill>
                <a:srgbClr val="002060"/>
              </a:solidFill>
            </a:ln>
          </p:spPr>
          <p:txBody>
            <a:bodyPr wrap="none" rtlCol="0">
              <a:spAutoFit/>
            </a:bodyPr>
            <a:lstStyle/>
            <a:p>
              <a:pPr algn="ctr"/>
              <a:r>
                <a:rPr lang="en-US" sz="4000" dirty="0"/>
                <a:t>value</a:t>
              </a:r>
              <a:br>
                <a:rPr lang="en-US" sz="4000" dirty="0"/>
              </a:br>
              <a:r>
                <a:rPr lang="en-US" sz="2000" dirty="0"/>
                <a:t>on free store</a:t>
              </a:r>
              <a:endParaRPr lang="en-AU" sz="2000" dirty="0"/>
            </a:p>
          </p:txBody>
        </p:sp>
        <p:sp>
          <p:nvSpPr>
            <p:cNvPr id="10" name="TextBox 9">
              <a:extLst>
                <a:ext uri="{FF2B5EF4-FFF2-40B4-BE49-F238E27FC236}">
                  <a16:creationId xmlns:a16="http://schemas.microsoft.com/office/drawing/2014/main" id="{39843ECA-224C-48D1-7D2D-D4E116D5E457}"/>
                </a:ext>
              </a:extLst>
            </p:cNvPr>
            <p:cNvSpPr txBox="1"/>
            <p:nvPr/>
          </p:nvSpPr>
          <p:spPr>
            <a:xfrm>
              <a:off x="248339" y="4613980"/>
              <a:ext cx="1828378" cy="738664"/>
            </a:xfrm>
            <a:prstGeom prst="rect">
              <a:avLst/>
            </a:prstGeom>
            <a:solidFill>
              <a:schemeClr val="accent4">
                <a:lumMod val="40000"/>
                <a:lumOff val="60000"/>
              </a:schemeClr>
            </a:solidFill>
          </p:spPr>
          <p:txBody>
            <a:bodyPr wrap="square" rtlCol="0">
              <a:spAutoFit/>
            </a:bodyPr>
            <a:lstStyle/>
            <a:p>
              <a:pPr algn="ctr"/>
              <a:r>
                <a:rPr lang="en-CA" sz="1400" dirty="0"/>
                <a:t>No pointer to the value, so it is unusable but takes up memory</a:t>
              </a:r>
            </a:p>
          </p:txBody>
        </p:sp>
        <p:sp>
          <p:nvSpPr>
            <p:cNvPr id="11" name="Rectangle 10">
              <a:extLst>
                <a:ext uri="{FF2B5EF4-FFF2-40B4-BE49-F238E27FC236}">
                  <a16:creationId xmlns:a16="http://schemas.microsoft.com/office/drawing/2014/main" id="{FEB6483F-5A71-2703-786E-35064B241004}"/>
                </a:ext>
              </a:extLst>
            </p:cNvPr>
            <p:cNvSpPr/>
            <p:nvPr/>
          </p:nvSpPr>
          <p:spPr>
            <a:xfrm>
              <a:off x="98241" y="3189064"/>
              <a:ext cx="524836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 name="Group 11">
            <a:extLst>
              <a:ext uri="{FF2B5EF4-FFF2-40B4-BE49-F238E27FC236}">
                <a16:creationId xmlns:a16="http://schemas.microsoft.com/office/drawing/2014/main" id="{C4BCC708-E278-29AF-7C03-D8A9FAEDA819}"/>
              </a:ext>
            </a:extLst>
          </p:cNvPr>
          <p:cNvGrpSpPr/>
          <p:nvPr/>
        </p:nvGrpSpPr>
        <p:grpSpPr>
          <a:xfrm>
            <a:off x="7179174" y="3196183"/>
            <a:ext cx="4914587" cy="3167286"/>
            <a:chOff x="7179174" y="3196183"/>
            <a:chExt cx="4914587" cy="3167286"/>
          </a:xfrm>
        </p:grpSpPr>
        <p:sp>
          <p:nvSpPr>
            <p:cNvPr id="13" name="TextBox 12">
              <a:extLst>
                <a:ext uri="{FF2B5EF4-FFF2-40B4-BE49-F238E27FC236}">
                  <a16:creationId xmlns:a16="http://schemas.microsoft.com/office/drawing/2014/main" id="{1E360DD7-3278-CE0D-1379-2E55957F50D0}"/>
                </a:ext>
              </a:extLst>
            </p:cNvPr>
            <p:cNvSpPr txBox="1"/>
            <p:nvPr/>
          </p:nvSpPr>
          <p:spPr>
            <a:xfrm>
              <a:off x="7263024" y="3294040"/>
              <a:ext cx="1193458" cy="707886"/>
            </a:xfrm>
            <a:prstGeom prst="rect">
              <a:avLst/>
            </a:prstGeom>
            <a:solidFill>
              <a:schemeClr val="accent4">
                <a:lumMod val="40000"/>
                <a:lumOff val="60000"/>
              </a:schemeClr>
            </a:solidFill>
          </p:spPr>
          <p:txBody>
            <a:bodyPr wrap="square" rtlCol="0">
              <a:spAutoFit/>
            </a:bodyPr>
            <a:lstStyle/>
            <a:p>
              <a:pPr algn="ctr"/>
              <a:r>
                <a:rPr lang="en-CA" sz="2000" b="1" dirty="0"/>
                <a:t>Dangling Pointer</a:t>
              </a:r>
            </a:p>
          </p:txBody>
        </p:sp>
        <p:sp>
          <p:nvSpPr>
            <p:cNvPr id="14" name="TextBox 13">
              <a:extLst>
                <a:ext uri="{FF2B5EF4-FFF2-40B4-BE49-F238E27FC236}">
                  <a16:creationId xmlns:a16="http://schemas.microsoft.com/office/drawing/2014/main" id="{22DE2BE7-6683-8E47-6586-D200CB320E15}"/>
                </a:ext>
              </a:extLst>
            </p:cNvPr>
            <p:cNvSpPr txBox="1"/>
            <p:nvPr/>
          </p:nvSpPr>
          <p:spPr>
            <a:xfrm>
              <a:off x="7859753" y="4844813"/>
              <a:ext cx="453970" cy="707886"/>
            </a:xfrm>
            <a:prstGeom prst="rect">
              <a:avLst/>
            </a:prstGeom>
            <a:noFill/>
          </p:spPr>
          <p:txBody>
            <a:bodyPr wrap="none" rtlCol="0">
              <a:spAutoFit/>
            </a:bodyPr>
            <a:lstStyle/>
            <a:p>
              <a:r>
                <a:rPr lang="en-US" sz="4000" dirty="0"/>
                <a:t>p</a:t>
              </a:r>
              <a:endParaRPr lang="en-AU" sz="4000" dirty="0"/>
            </a:p>
          </p:txBody>
        </p:sp>
        <p:cxnSp>
          <p:nvCxnSpPr>
            <p:cNvPr id="15" name="Straight Arrow Connector 14">
              <a:extLst>
                <a:ext uri="{FF2B5EF4-FFF2-40B4-BE49-F238E27FC236}">
                  <a16:creationId xmlns:a16="http://schemas.microsoft.com/office/drawing/2014/main" id="{4CBF47FD-78BF-2358-B0B2-92C059105385}"/>
                </a:ext>
              </a:extLst>
            </p:cNvPr>
            <p:cNvCxnSpPr>
              <a:cxnSpLocks/>
              <a:stCxn id="14" idx="3"/>
            </p:cNvCxnSpPr>
            <p:nvPr/>
          </p:nvCxnSpPr>
          <p:spPr>
            <a:xfrm>
              <a:off x="8313723" y="5198756"/>
              <a:ext cx="1904373" cy="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B234CB-7938-4DDA-B659-9F7EA07EDFF0}"/>
                </a:ext>
              </a:extLst>
            </p:cNvPr>
            <p:cNvSpPr txBox="1"/>
            <p:nvPr/>
          </p:nvSpPr>
          <p:spPr>
            <a:xfrm>
              <a:off x="10235138" y="4844813"/>
              <a:ext cx="896399" cy="707886"/>
            </a:xfrm>
            <a:prstGeom prst="rect">
              <a:avLst/>
            </a:prstGeom>
            <a:noFill/>
            <a:ln>
              <a:noFill/>
            </a:ln>
          </p:spPr>
          <p:txBody>
            <a:bodyPr wrap="none" rtlCol="0">
              <a:spAutoFit/>
            </a:bodyPr>
            <a:lstStyle/>
            <a:p>
              <a:pPr algn="ctr"/>
              <a:r>
                <a:rPr lang="en-US" sz="4000" dirty="0"/>
                <a:t>???</a:t>
              </a:r>
              <a:endParaRPr lang="en-AU" sz="2000" dirty="0"/>
            </a:p>
          </p:txBody>
        </p:sp>
        <p:sp>
          <p:nvSpPr>
            <p:cNvPr id="17" name="TextBox 16">
              <a:extLst>
                <a:ext uri="{FF2B5EF4-FFF2-40B4-BE49-F238E27FC236}">
                  <a16:creationId xmlns:a16="http://schemas.microsoft.com/office/drawing/2014/main" id="{FF3F8C1F-DFB6-8916-FABB-AB2338599C83}"/>
                </a:ext>
              </a:extLst>
            </p:cNvPr>
            <p:cNvSpPr txBox="1"/>
            <p:nvPr/>
          </p:nvSpPr>
          <p:spPr>
            <a:xfrm>
              <a:off x="9891148" y="3994412"/>
              <a:ext cx="1584378" cy="738664"/>
            </a:xfrm>
            <a:prstGeom prst="rect">
              <a:avLst/>
            </a:prstGeom>
            <a:solidFill>
              <a:schemeClr val="accent4">
                <a:lumMod val="40000"/>
                <a:lumOff val="60000"/>
              </a:schemeClr>
            </a:solidFill>
          </p:spPr>
          <p:txBody>
            <a:bodyPr wrap="square" rtlCol="0">
              <a:spAutoFit/>
            </a:bodyPr>
            <a:lstStyle/>
            <a:p>
              <a:pPr algn="ctr"/>
              <a:r>
                <a:rPr lang="en-CA" sz="1400" dirty="0"/>
                <a:t>A pointer that points to an invalid memory location.</a:t>
              </a:r>
            </a:p>
          </p:txBody>
        </p:sp>
        <p:sp>
          <p:nvSpPr>
            <p:cNvPr id="18" name="Rectangle 17">
              <a:extLst>
                <a:ext uri="{FF2B5EF4-FFF2-40B4-BE49-F238E27FC236}">
                  <a16:creationId xmlns:a16="http://schemas.microsoft.com/office/drawing/2014/main" id="{E65E4BBC-B66F-3F37-DC34-84F0BFB9D69E}"/>
                </a:ext>
              </a:extLst>
            </p:cNvPr>
            <p:cNvSpPr/>
            <p:nvPr/>
          </p:nvSpPr>
          <p:spPr>
            <a:xfrm>
              <a:off x="7179174" y="3196183"/>
              <a:ext cx="4914587" cy="316728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TextBox 18">
            <a:extLst>
              <a:ext uri="{FF2B5EF4-FFF2-40B4-BE49-F238E27FC236}">
                <a16:creationId xmlns:a16="http://schemas.microsoft.com/office/drawing/2014/main" id="{CF3CACA4-B601-897B-8384-C2909DD044F1}"/>
              </a:ext>
            </a:extLst>
          </p:cNvPr>
          <p:cNvSpPr txBox="1"/>
          <p:nvPr/>
        </p:nvSpPr>
        <p:spPr>
          <a:xfrm>
            <a:off x="4740103" y="1524309"/>
            <a:ext cx="3030642" cy="1077218"/>
          </a:xfrm>
          <a:prstGeom prst="rect">
            <a:avLst/>
          </a:prstGeom>
          <a:solidFill>
            <a:schemeClr val="accent4">
              <a:lumMod val="40000"/>
              <a:lumOff val="60000"/>
            </a:schemeClr>
          </a:solidFill>
        </p:spPr>
        <p:txBody>
          <a:bodyPr wrap="square" rtlCol="0">
            <a:spAutoFit/>
          </a:bodyPr>
          <a:lstStyle/>
          <a:p>
            <a:pPr algn="ctr"/>
            <a:r>
              <a:rPr lang="en-CA" sz="1600" b="1" dirty="0"/>
              <a:t>De-allocating</a:t>
            </a:r>
            <a:r>
              <a:rPr lang="en-CA" sz="1600" dirty="0"/>
              <a:t> free store memory is surprisingly tricky to do completely correctly in every case. There are two main problems …</a:t>
            </a:r>
            <a:endParaRPr lang="en-CA" sz="1600" b="1" dirty="0"/>
          </a:p>
        </p:txBody>
      </p:sp>
    </p:spTree>
    <p:extLst>
      <p:ext uri="{BB962C8B-B14F-4D97-AF65-F5344CB8AC3E}">
        <p14:creationId xmlns:p14="http://schemas.microsoft.com/office/powerpoint/2010/main" val="30803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51</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86105" y="1759852"/>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stCxn id="5" idx="1"/>
          </p:cNvCxnSpPr>
          <p:nvPr/>
        </p:nvCxnSpPr>
        <p:spPr>
          <a:xfrm flipH="1">
            <a:off x="6778651" y="2298461"/>
            <a:ext cx="1407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6778651" y="5084680"/>
            <a:ext cx="15875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464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a:bodyPr>
          <a:lstStyle/>
          <a:p>
            <a:pPr marL="0" indent="0">
              <a:buNone/>
            </a:pPr>
            <a:r>
              <a:rPr lang="en-CA" dirty="0">
                <a:latin typeface="Consolas" panose="020B0609020204030204" pitchFamily="49" charset="0"/>
              </a:rPr>
              <a:t>void f() {</a:t>
            </a:r>
            <a:br>
              <a:rPr lang="en-CA" dirty="0">
                <a:latin typeface="Consolas" panose="020B0609020204030204" pitchFamily="49" charset="0"/>
              </a:rPr>
            </a:br>
            <a:r>
              <a:rPr lang="en-CA" dirty="0">
                <a:latin typeface="Consolas" panose="020B0609020204030204" pitchFamily="49" charset="0"/>
              </a:rPr>
              <a:t>  double* p = new double(6.4);</a:t>
            </a:r>
            <a:br>
              <a:rPr lang="en-CA" dirty="0">
                <a:latin typeface="Consolas" panose="020B0609020204030204" pitchFamily="49" charset="0"/>
              </a:rPr>
            </a:br>
            <a:endParaRPr lang="en-CA" dirty="0">
              <a:latin typeface="Consolas" panose="020B0609020204030204" pitchFamily="49" charset="0"/>
            </a:endParaRPr>
          </a:p>
          <a:p>
            <a:pPr marL="0" indent="0">
              <a:buNone/>
            </a:pPr>
            <a:br>
              <a:rPr lang="en-CA" dirty="0">
                <a:latin typeface="Consolas" panose="020B0609020204030204" pitchFamily="49" charset="0"/>
              </a:rPr>
            </a:br>
            <a:r>
              <a:rPr lang="en-CA" dirty="0">
                <a:latin typeface="Consolas" panose="020B0609020204030204" pitchFamily="49" charset="0"/>
              </a:rPr>
              <a:t>  cout &lt;&lt; *p; // 6.4</a:t>
            </a:r>
            <a:br>
              <a:rPr lang="en-CA" dirty="0">
                <a:latin typeface="Consolas" panose="020B0609020204030204" pitchFamily="49" charset="0"/>
              </a:rPr>
            </a:b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  delete p;</a:t>
            </a:r>
            <a:br>
              <a:rPr lang="en-CA" dirty="0">
                <a:latin typeface="Consolas" panose="020B0609020204030204" pitchFamily="49" charset="0"/>
              </a:rPr>
            </a:br>
            <a:r>
              <a:rPr lang="en-CA" dirty="0">
                <a:latin typeface="Consolas" panose="020B0609020204030204" pitchFamily="49" charset="0"/>
              </a:rPr>
              <a:t>}</a:t>
            </a:r>
          </a:p>
          <a:p>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52</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2155429"/>
            <a:ext cx="3225001" cy="338554"/>
          </a:xfrm>
          <a:prstGeom prst="rect">
            <a:avLst/>
          </a:prstGeom>
          <a:solidFill>
            <a:schemeClr val="accent4">
              <a:lumMod val="40000"/>
              <a:lumOff val="60000"/>
            </a:schemeClr>
          </a:solidFill>
        </p:spPr>
        <p:txBody>
          <a:bodyPr wrap="square" rtlCol="0">
            <a:spAutoFit/>
          </a:bodyPr>
          <a:lstStyle/>
          <a:p>
            <a:pPr algn="ctr"/>
            <a:r>
              <a:rPr lang="en-CA" sz="1600" dirty="0"/>
              <a:t>allocate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128799" y="4702571"/>
            <a:ext cx="2483112" cy="338554"/>
          </a:xfrm>
          <a:prstGeom prst="rect">
            <a:avLst/>
          </a:prstGeom>
          <a:solidFill>
            <a:schemeClr val="accent4">
              <a:lumMod val="40000"/>
              <a:lumOff val="60000"/>
            </a:schemeClr>
          </a:solidFill>
        </p:spPr>
        <p:txBody>
          <a:bodyPr wrap="square" rtlCol="0">
            <a:spAutoFit/>
          </a:bodyPr>
          <a:lstStyle/>
          <a:p>
            <a:pPr algn="ctr"/>
            <a:r>
              <a:rPr lang="en-CA" sz="1600" dirty="0"/>
              <a:t>de-allocate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6816436" y="2324706"/>
            <a:ext cx="13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105937" y="4871848"/>
            <a:ext cx="5022862" cy="1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D962D1-3610-6E73-A48D-387116A033DD}"/>
              </a:ext>
            </a:extLst>
          </p:cNvPr>
          <p:cNvSpPr txBox="1"/>
          <p:nvPr/>
        </p:nvSpPr>
        <p:spPr>
          <a:xfrm>
            <a:off x="8128799" y="3098140"/>
            <a:ext cx="2483112" cy="830997"/>
          </a:xfrm>
          <a:prstGeom prst="rect">
            <a:avLst/>
          </a:prstGeom>
          <a:solidFill>
            <a:schemeClr val="accent4">
              <a:lumMod val="40000"/>
              <a:lumOff val="60000"/>
            </a:schemeClr>
          </a:solidFill>
        </p:spPr>
        <p:txBody>
          <a:bodyPr wrap="square" rtlCol="0">
            <a:spAutoFit/>
          </a:bodyPr>
          <a:lstStyle/>
          <a:p>
            <a:pPr algn="ctr"/>
            <a:r>
              <a:rPr lang="en-CA" sz="1600" dirty="0"/>
              <a:t>An object with a </a:t>
            </a:r>
            <a:r>
              <a:rPr lang="en-CA" sz="1600" b="1" dirty="0"/>
              <a:t>constructor</a:t>
            </a:r>
            <a:r>
              <a:rPr lang="en-CA" sz="1600" dirty="0"/>
              <a:t> and </a:t>
            </a:r>
            <a:r>
              <a:rPr lang="en-CA" sz="1600" b="1" dirty="0"/>
              <a:t>destructor</a:t>
            </a:r>
            <a:r>
              <a:rPr lang="en-CA" sz="1600" dirty="0"/>
              <a:t> helps in this situation.</a:t>
            </a:r>
          </a:p>
        </p:txBody>
      </p:sp>
    </p:spTree>
    <p:extLst>
      <p:ext uri="{BB962C8B-B14F-4D97-AF65-F5344CB8AC3E}">
        <p14:creationId xmlns:p14="http://schemas.microsoft.com/office/powerpoint/2010/main" val="244053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1708513" y="960400"/>
            <a:ext cx="6254393"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53</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4994407" y="2007207"/>
            <a:ext cx="2315009" cy="338554"/>
          </a:xfrm>
          <a:prstGeom prst="rect">
            <a:avLst/>
          </a:prstGeom>
          <a:solidFill>
            <a:schemeClr val="accent4">
              <a:lumMod val="40000"/>
              <a:lumOff val="60000"/>
            </a:schemeClr>
          </a:solidFill>
        </p:spPr>
        <p:txBody>
          <a:bodyPr wrap="square" rtlCol="0">
            <a:spAutoFit/>
          </a:bodyPr>
          <a:lstStyle/>
          <a:p>
            <a:pPr algn="ctr"/>
            <a:r>
              <a:rPr lang="en-CA" sz="1600" b="1" dirty="0"/>
              <a:t>Constructor</a:t>
            </a:r>
            <a:r>
              <a:rPr lang="en-CA" sz="1600" dirty="0"/>
              <a:t> calls </a:t>
            </a:r>
            <a:r>
              <a:rPr lang="en-CA" sz="1600" dirty="0">
                <a:latin typeface="Consolas" panose="020B0609020204030204" pitchFamily="49" charset="0"/>
              </a:rPr>
              <a:t>new</a:t>
            </a:r>
          </a:p>
        </p:txBody>
      </p:sp>
      <p:sp>
        <p:nvSpPr>
          <p:cNvPr id="7" name="TextBox 6">
            <a:extLst>
              <a:ext uri="{FF2B5EF4-FFF2-40B4-BE49-F238E27FC236}">
                <a16:creationId xmlns:a16="http://schemas.microsoft.com/office/drawing/2014/main" id="{EC616844-4572-6D1D-DA05-201AE102053E}"/>
              </a:ext>
            </a:extLst>
          </p:cNvPr>
          <p:cNvSpPr txBox="1"/>
          <p:nvPr/>
        </p:nvSpPr>
        <p:spPr>
          <a:xfrm>
            <a:off x="4994407" y="5414092"/>
            <a:ext cx="2315009" cy="338554"/>
          </a:xfrm>
          <a:prstGeom prst="rect">
            <a:avLst/>
          </a:prstGeom>
          <a:solidFill>
            <a:schemeClr val="accent4">
              <a:lumMod val="40000"/>
              <a:lumOff val="60000"/>
            </a:schemeClr>
          </a:solidFill>
        </p:spPr>
        <p:txBody>
          <a:bodyPr wrap="square" rtlCol="0">
            <a:spAutoFit/>
          </a:bodyPr>
          <a:lstStyle/>
          <a:p>
            <a:pPr algn="ctr"/>
            <a:r>
              <a:rPr lang="en-CA" sz="1600" b="1" dirty="0"/>
              <a:t>Destructor</a:t>
            </a:r>
            <a:r>
              <a:rPr lang="en-CA" sz="1600" dirty="0"/>
              <a:t> calls </a:t>
            </a:r>
            <a:r>
              <a:rPr lang="en-CA" sz="1600" dirty="0">
                <a:latin typeface="Consolas" panose="020B0609020204030204" pitchFamily="49" charset="0"/>
              </a:rPr>
              <a:t>delete</a:t>
            </a:r>
          </a:p>
        </p:txBody>
      </p:sp>
      <p:sp>
        <p:nvSpPr>
          <p:cNvPr id="10" name="TextBox 9">
            <a:extLst>
              <a:ext uri="{FF2B5EF4-FFF2-40B4-BE49-F238E27FC236}">
                <a16:creationId xmlns:a16="http://schemas.microsoft.com/office/drawing/2014/main" id="{C96BFA59-1BEB-695F-658A-81ABDB6FF00C}"/>
              </a:ext>
            </a:extLst>
          </p:cNvPr>
          <p:cNvSpPr txBox="1"/>
          <p:nvPr/>
        </p:nvSpPr>
        <p:spPr>
          <a:xfrm>
            <a:off x="8362953" y="558933"/>
            <a:ext cx="2590801" cy="1323439"/>
          </a:xfrm>
          <a:prstGeom prst="rect">
            <a:avLst/>
          </a:prstGeom>
          <a:solidFill>
            <a:schemeClr val="accent4">
              <a:lumMod val="40000"/>
              <a:lumOff val="60000"/>
            </a:schemeClr>
          </a:solidFill>
        </p:spPr>
        <p:txBody>
          <a:bodyPr wrap="square" rtlCol="0">
            <a:spAutoFit/>
          </a:bodyPr>
          <a:lstStyle/>
          <a:p>
            <a:pPr algn="ctr"/>
            <a:r>
              <a:rPr lang="en-CA" sz="1600" b="1" dirty="0"/>
              <a:t>Important!</a:t>
            </a:r>
          </a:p>
          <a:p>
            <a:pPr algn="ctr"/>
            <a:r>
              <a:rPr lang="en-CA" sz="1600" dirty="0"/>
              <a:t>The destructor is </a:t>
            </a:r>
            <a:r>
              <a:rPr lang="en-CA" sz="1600" b="1" dirty="0"/>
              <a:t>always called automatically </a:t>
            </a:r>
            <a:r>
              <a:rPr lang="en-CA" sz="1600" dirty="0"/>
              <a:t>when the object it is associated with is de-allocated. </a:t>
            </a:r>
          </a:p>
        </p:txBody>
      </p:sp>
      <p:sp>
        <p:nvSpPr>
          <p:cNvPr id="11" name="TextBox 10">
            <a:extLst>
              <a:ext uri="{FF2B5EF4-FFF2-40B4-BE49-F238E27FC236}">
                <a16:creationId xmlns:a16="http://schemas.microsoft.com/office/drawing/2014/main" id="{C361F025-1F2E-6CC8-200B-24620481AEB6}"/>
              </a:ext>
            </a:extLst>
          </p:cNvPr>
          <p:cNvSpPr txBox="1"/>
          <p:nvPr/>
        </p:nvSpPr>
        <p:spPr>
          <a:xfrm>
            <a:off x="8362953" y="2245571"/>
            <a:ext cx="2590801" cy="1077218"/>
          </a:xfrm>
          <a:prstGeom prst="rect">
            <a:avLst/>
          </a:prstGeom>
          <a:solidFill>
            <a:schemeClr val="accent4">
              <a:lumMod val="40000"/>
              <a:lumOff val="60000"/>
            </a:schemeClr>
          </a:solidFill>
        </p:spPr>
        <p:txBody>
          <a:bodyPr wrap="square" rtlCol="0">
            <a:spAutoFit/>
          </a:bodyPr>
          <a:lstStyle/>
          <a:p>
            <a:pPr algn="ctr"/>
            <a:r>
              <a:rPr lang="en-CA" sz="1600" dirty="0"/>
              <a:t>Since the destructor is called automatically</a:t>
            </a:r>
            <a:r>
              <a:rPr lang="en-CA" sz="1600" b="1" dirty="0"/>
              <a:t>, there is no way to call it at the wrong time</a:t>
            </a:r>
            <a:r>
              <a:rPr lang="en-CA" sz="1600" dirty="0"/>
              <a:t>.</a:t>
            </a:r>
          </a:p>
        </p:txBody>
      </p:sp>
      <p:sp>
        <p:nvSpPr>
          <p:cNvPr id="13" name="TextBox 12">
            <a:extLst>
              <a:ext uri="{FF2B5EF4-FFF2-40B4-BE49-F238E27FC236}">
                <a16:creationId xmlns:a16="http://schemas.microsoft.com/office/drawing/2014/main" id="{B597F0FB-D09B-1F95-B055-27FCC56EBC3A}"/>
              </a:ext>
            </a:extLst>
          </p:cNvPr>
          <p:cNvSpPr txBox="1"/>
          <p:nvPr/>
        </p:nvSpPr>
        <p:spPr>
          <a:xfrm>
            <a:off x="352900" y="5162650"/>
            <a:ext cx="1415838" cy="1015663"/>
          </a:xfrm>
          <a:prstGeom prst="rect">
            <a:avLst/>
          </a:prstGeom>
          <a:solidFill>
            <a:schemeClr val="accent4">
              <a:lumMod val="40000"/>
              <a:lumOff val="60000"/>
            </a:schemeClr>
          </a:solidFill>
        </p:spPr>
        <p:txBody>
          <a:bodyPr wrap="square" rtlCol="0">
            <a:spAutoFit/>
          </a:bodyPr>
          <a:lstStyle/>
          <a:p>
            <a:pPr algn="ctr"/>
            <a:r>
              <a:rPr lang="en-CA" sz="1200" dirty="0"/>
              <a:t>The destructor is </a:t>
            </a:r>
            <a:r>
              <a:rPr lang="en-CA" sz="1200" b="1" dirty="0"/>
              <a:t>always</a:t>
            </a:r>
            <a:r>
              <a:rPr lang="en-CA" sz="1200" dirty="0"/>
              <a:t> the name of the class with a </a:t>
            </a:r>
            <a:r>
              <a:rPr lang="en-CA" sz="1200" dirty="0">
                <a:latin typeface="Consolas" panose="020B0609020204030204" pitchFamily="49" charset="0"/>
              </a:rPr>
              <a:t>~</a:t>
            </a:r>
            <a:r>
              <a:rPr lang="en-CA" sz="1200" dirty="0"/>
              <a:t> at the start, and takes </a:t>
            </a:r>
            <a:r>
              <a:rPr lang="en-CA" sz="1200" b="1" dirty="0"/>
              <a:t>no inputs</a:t>
            </a:r>
            <a:r>
              <a:rPr lang="en-CA" sz="1200" dirty="0"/>
              <a:t>.</a:t>
            </a:r>
          </a:p>
        </p:txBody>
      </p:sp>
    </p:spTree>
    <p:extLst>
      <p:ext uri="{BB962C8B-B14F-4D97-AF65-F5344CB8AC3E}">
        <p14:creationId xmlns:p14="http://schemas.microsoft.com/office/powerpoint/2010/main" val="2165341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88296"/>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491833" y="1063114"/>
            <a:ext cx="4185966" cy="5658361"/>
          </a:xfrm>
        </p:spPr>
        <p:txBody>
          <a:bodyPr>
            <a:noAutofit/>
          </a:bodyPr>
          <a:lstStyle/>
          <a:p>
            <a:pPr marL="0" indent="0">
              <a:buNone/>
            </a:pPr>
            <a:r>
              <a:rPr lang="en-CA" sz="1800" dirty="0">
                <a:latin typeface="Consolas" panose="020B0609020204030204" pitchFamily="49" charset="0"/>
              </a:rPr>
              <a:t>class Temperature {</a:t>
            </a:r>
            <a:br>
              <a:rPr lang="en-CA" sz="1800" dirty="0">
                <a:latin typeface="Consolas" panose="020B0609020204030204" pitchFamily="49" charset="0"/>
              </a:rPr>
            </a:br>
            <a:r>
              <a:rPr lang="en-CA" sz="1800" dirty="0">
                <a:latin typeface="Consolas" panose="020B0609020204030204" pitchFamily="49" charset="0"/>
              </a:rPr>
              <a:t>    double *temp;</a:t>
            </a:r>
          </a:p>
          <a:p>
            <a:pPr marL="0" indent="0">
              <a:buNone/>
            </a:pPr>
            <a:r>
              <a:rPr lang="en-CA" sz="1800" dirty="0">
                <a:latin typeface="Consolas" panose="020B0609020204030204" pitchFamily="49" charset="0"/>
              </a:rPr>
              <a:t>public:</a:t>
            </a:r>
          </a:p>
          <a:p>
            <a:pPr marL="0" indent="0">
              <a:buNone/>
            </a:pPr>
            <a:r>
              <a:rPr lang="en-CA" sz="1800" dirty="0">
                <a:latin typeface="Consolas" panose="020B0609020204030204" pitchFamily="49" charset="0"/>
              </a:rPr>
              <a:t>    Temperature(double t)</a:t>
            </a:r>
            <a:br>
              <a:rPr lang="en-CA" sz="1800" dirty="0">
                <a:latin typeface="Consolas" panose="020B0609020204030204" pitchFamily="49" charset="0"/>
              </a:rPr>
            </a:br>
            <a:r>
              <a:rPr lang="en-CA" sz="1800" dirty="0">
                <a:latin typeface="Consolas" panose="020B0609020204030204" pitchFamily="49" charset="0"/>
              </a:rPr>
              <a:t>    : temp(</a:t>
            </a:r>
            <a:r>
              <a:rPr lang="en-CA" sz="1800" dirty="0">
                <a:solidFill>
                  <a:srgbClr val="FF0000"/>
                </a:solidFill>
                <a:latin typeface="Consolas" panose="020B0609020204030204" pitchFamily="49" charset="0"/>
              </a:rPr>
              <a:t>new double(t)</a:t>
            </a:r>
            <a:r>
              <a:rPr lang="en-CA" sz="1800" dirty="0">
                <a:latin typeface="Consolas" panose="020B0609020204030204" pitchFamily="49" charset="0"/>
              </a:rPr>
              <a:t>)</a:t>
            </a:r>
            <a:br>
              <a:rPr lang="en-CA" sz="1800" dirty="0">
                <a:latin typeface="Consolas" panose="020B0609020204030204" pitchFamily="49" charset="0"/>
              </a:rPr>
            </a:br>
            <a:r>
              <a:rPr lang="en-CA" sz="1800" dirty="0">
                <a:latin typeface="Consolas" panose="020B0609020204030204" pitchFamily="49" charset="0"/>
              </a:rPr>
              <a:t>    {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double </a:t>
            </a:r>
            <a:r>
              <a:rPr lang="en-CA" sz="1800" dirty="0" err="1">
                <a:latin typeface="Consolas" panose="020B0609020204030204" pitchFamily="49" charset="0"/>
              </a:rPr>
              <a:t>get_temp</a:t>
            </a:r>
            <a:r>
              <a:rPr lang="en-CA" sz="1800" dirty="0">
                <a:latin typeface="Consolas" panose="020B0609020204030204" pitchFamily="49" charset="0"/>
              </a:rPr>
              <a:t>() const {</a:t>
            </a:r>
            <a:br>
              <a:rPr lang="en-CA" sz="1800" dirty="0">
                <a:latin typeface="Consolas" panose="020B0609020204030204" pitchFamily="49" charset="0"/>
              </a:rPr>
            </a:br>
            <a:r>
              <a:rPr lang="en-CA" sz="1800" dirty="0">
                <a:latin typeface="Consolas" panose="020B0609020204030204" pitchFamily="49" charset="0"/>
              </a:rPr>
              <a:t>       return *temp;</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latin typeface="Consolas" panose="020B0609020204030204" pitchFamily="49" charset="0"/>
              </a:rPr>
              <a:t>    void </a:t>
            </a:r>
            <a:r>
              <a:rPr lang="en-CA" sz="1800" dirty="0" err="1">
                <a:latin typeface="Consolas" panose="020B0609020204030204" pitchFamily="49" charset="0"/>
              </a:rPr>
              <a:t>set_temp</a:t>
            </a:r>
            <a:r>
              <a:rPr lang="en-CA" sz="1800" dirty="0">
                <a:latin typeface="Consolas" panose="020B0609020204030204" pitchFamily="49" charset="0"/>
              </a:rPr>
              <a:t>(double t) {</a:t>
            </a:r>
            <a:br>
              <a:rPr lang="en-CA" sz="1800" dirty="0">
                <a:latin typeface="Consolas" panose="020B0609020204030204" pitchFamily="49" charset="0"/>
              </a:rPr>
            </a:br>
            <a:r>
              <a:rPr lang="en-CA" sz="1800" dirty="0">
                <a:latin typeface="Consolas" panose="020B0609020204030204" pitchFamily="49" charset="0"/>
              </a:rPr>
              <a:t>        *temp = t;</a:t>
            </a:r>
            <a:br>
              <a:rPr lang="en-CA" sz="1800" dirty="0">
                <a:latin typeface="Consolas" panose="020B0609020204030204" pitchFamily="49" charset="0"/>
              </a:rPr>
            </a:br>
            <a:r>
              <a:rPr lang="en-CA" sz="1800" dirty="0">
                <a:latin typeface="Consolas" panose="020B0609020204030204" pitchFamily="49" charset="0"/>
              </a:rPr>
              <a:t>    }</a:t>
            </a:r>
            <a:br>
              <a:rPr lang="en-CA" sz="1800" dirty="0">
                <a:latin typeface="Consolas" panose="020B0609020204030204" pitchFamily="49" charset="0"/>
              </a:rPr>
            </a:br>
            <a:endParaRPr lang="en-CA" sz="1800" dirty="0">
              <a:latin typeface="Consolas" panose="020B0609020204030204" pitchFamily="49" charset="0"/>
            </a:endParaRPr>
          </a:p>
          <a:p>
            <a:pPr marL="0" indent="0">
              <a:buNone/>
            </a:pPr>
            <a:r>
              <a:rPr lang="en-CA" sz="1800" dirty="0">
                <a:solidFill>
                  <a:srgbClr val="FF0000"/>
                </a:solidFill>
                <a:latin typeface="Consolas" panose="020B0609020204030204" pitchFamily="49" charset="0"/>
              </a:rPr>
              <a:t>   ~Temperature() {</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delete temp;</a:t>
            </a:r>
            <a:br>
              <a:rPr lang="en-CA" sz="1800" dirty="0">
                <a:solidFill>
                  <a:srgbClr val="FF0000"/>
                </a:solidFill>
                <a:latin typeface="Consolas" panose="020B0609020204030204" pitchFamily="49" charset="0"/>
              </a:rPr>
            </a:br>
            <a:r>
              <a:rPr lang="en-CA" sz="1800" dirty="0">
                <a:solidFill>
                  <a:srgbClr val="FF0000"/>
                </a:solidFill>
                <a:latin typeface="Consolas" panose="020B0609020204030204" pitchFamily="49" charset="0"/>
              </a:rPr>
              <a:t>    }</a:t>
            </a:r>
            <a:br>
              <a:rPr lang="en-CA" sz="1800" dirty="0">
                <a:latin typeface="Consolas" panose="020B0609020204030204" pitchFamily="49" charset="0"/>
              </a:rPr>
            </a:br>
            <a:r>
              <a:rPr lang="en-CA" sz="1800" dirty="0">
                <a:latin typeface="Consolas" panose="020B0609020204030204" pitchFamily="49" charset="0"/>
              </a:rPr>
              <a:t>};</a:t>
            </a:r>
            <a:endParaRPr lang="en-AU" sz="18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54</a:t>
            </a:fld>
            <a:endParaRPr lang="en-AU" dirty="0"/>
          </a:p>
        </p:txBody>
      </p:sp>
      <p:sp>
        <p:nvSpPr>
          <p:cNvPr id="6" name="Content Placeholder 2">
            <a:extLst>
              <a:ext uri="{FF2B5EF4-FFF2-40B4-BE49-F238E27FC236}">
                <a16:creationId xmlns:a16="http://schemas.microsoft.com/office/drawing/2014/main" id="{AD737019-77E3-53FB-3ECB-3193DEEB6F64}"/>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dirty="0">
                <a:latin typeface="Consolas" panose="020B0609020204030204" pitchFamily="49" charset="0"/>
              </a:rPr>
              <a:t>void f() {</a:t>
            </a:r>
            <a:br>
              <a:rPr lang="en-CA" sz="1800" dirty="0">
                <a:latin typeface="Consolas" panose="020B0609020204030204" pitchFamily="49" charset="0"/>
              </a:rPr>
            </a:br>
            <a:r>
              <a:rPr lang="en-CA" sz="1800" dirty="0">
                <a:latin typeface="Consolas" panose="020B0609020204030204" pitchFamily="49" charset="0"/>
              </a:rPr>
              <a:t>  double* p = new double(6.4);</a:t>
            </a:r>
            <a:br>
              <a:rPr lang="en-CA" sz="1800" dirty="0">
                <a:latin typeface="Consolas" panose="020B0609020204030204" pitchFamily="49" charset="0"/>
              </a:rPr>
            </a:br>
            <a:r>
              <a:rPr lang="en-CA" sz="1800" dirty="0">
                <a:latin typeface="Consolas" panose="020B0609020204030204" pitchFamily="49" charset="0"/>
              </a:rPr>
              <a:t>  cout &lt;&lt; *p; // 6.4</a:t>
            </a:r>
            <a:br>
              <a:rPr lang="en-CA" sz="1800" dirty="0">
                <a:latin typeface="Consolas" panose="020B0609020204030204" pitchFamily="49" charset="0"/>
              </a:rPr>
            </a:br>
            <a:r>
              <a:rPr lang="en-CA" sz="1800" dirty="0">
                <a:latin typeface="Consolas" panose="020B0609020204030204" pitchFamily="49" charset="0"/>
              </a:rPr>
              <a:t>  delete p;</a:t>
            </a:r>
            <a:br>
              <a:rPr lang="en-CA" sz="1800" dirty="0">
                <a:latin typeface="Consolas" panose="020B0609020204030204" pitchFamily="49" charset="0"/>
              </a:rPr>
            </a:br>
            <a:r>
              <a:rPr lang="en-CA" sz="1800" dirty="0">
                <a:latin typeface="Consolas" panose="020B0609020204030204" pitchFamily="49" charset="0"/>
              </a:rPr>
              <a:t>}</a:t>
            </a: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fr-FR" sz="1800" dirty="0" err="1">
                <a:latin typeface="Consolas" panose="020B0609020204030204" pitchFamily="49" charset="0"/>
              </a:rPr>
              <a:t>void</a:t>
            </a:r>
            <a:r>
              <a:rPr lang="fr-FR" sz="1800" dirty="0">
                <a:latin typeface="Consolas" panose="020B0609020204030204" pitchFamily="49" charset="0"/>
              </a:rPr>
              <a:t> g() {</a:t>
            </a:r>
            <a:br>
              <a:rPr lang="fr-FR" sz="1800" dirty="0">
                <a:latin typeface="Consolas" panose="020B0609020204030204" pitchFamily="49" charset="0"/>
              </a:rPr>
            </a:br>
            <a:r>
              <a:rPr lang="fr-FR" sz="1800" dirty="0">
                <a:latin typeface="Consolas" panose="020B0609020204030204" pitchFamily="49" charset="0"/>
              </a:rPr>
              <a:t>    </a:t>
            </a:r>
            <a:r>
              <a:rPr lang="fr-FR" sz="1800" dirty="0" err="1">
                <a:latin typeface="Consolas" panose="020B0609020204030204" pitchFamily="49" charset="0"/>
              </a:rPr>
              <a:t>Temperature</a:t>
            </a:r>
            <a:r>
              <a:rPr lang="fr-FR" sz="1800" dirty="0">
                <a:latin typeface="Consolas" panose="020B0609020204030204" pitchFamily="49" charset="0"/>
              </a:rPr>
              <a:t> t(6.4);</a:t>
            </a:r>
            <a:br>
              <a:rPr lang="fr-FR" sz="1800" dirty="0">
                <a:latin typeface="Consolas" panose="020B0609020204030204" pitchFamily="49" charset="0"/>
              </a:rPr>
            </a:br>
            <a:endParaRPr lang="fr-FR" sz="1800" dirty="0">
              <a:latin typeface="Consolas" panose="020B0609020204030204" pitchFamily="49" charset="0"/>
            </a:endParaRPr>
          </a:p>
          <a:p>
            <a:pPr marL="0" indent="0">
              <a:buFont typeface="Arial" panose="020B0604020202020204" pitchFamily="34" charset="0"/>
              <a:buNone/>
            </a:pPr>
            <a:r>
              <a:rPr lang="fr-FR" sz="1800" dirty="0">
                <a:latin typeface="Consolas" panose="020B0609020204030204" pitchFamily="49" charset="0"/>
              </a:rPr>
              <a:t>    cout &lt;&lt; </a:t>
            </a:r>
            <a:r>
              <a:rPr lang="fr-FR" sz="1800" dirty="0" err="1">
                <a:latin typeface="Consolas" panose="020B0609020204030204" pitchFamily="49" charset="0"/>
              </a:rPr>
              <a:t>t.get_temp</a:t>
            </a:r>
            <a:r>
              <a:rPr lang="fr-FR" sz="1800" dirty="0">
                <a:latin typeface="Consolas" panose="020B0609020204030204" pitchFamily="49" charset="0"/>
              </a:rPr>
              <a:t>(); // 6.4</a:t>
            </a:r>
            <a:br>
              <a:rPr lang="fr-FR" sz="1800" dirty="0">
                <a:latin typeface="Consolas" panose="020B0609020204030204" pitchFamily="49" charset="0"/>
              </a:rPr>
            </a:br>
            <a:r>
              <a:rPr lang="fr-FR" sz="1800" dirty="0">
                <a:latin typeface="Consolas" panose="020B0609020204030204" pitchFamily="49" charset="0"/>
              </a:rPr>
              <a:t>}</a:t>
            </a:r>
            <a:endParaRPr lang="en-AU" sz="1800" dirty="0"/>
          </a:p>
        </p:txBody>
      </p:sp>
      <p:sp>
        <p:nvSpPr>
          <p:cNvPr id="8" name="Oval 7">
            <a:extLst>
              <a:ext uri="{FF2B5EF4-FFF2-40B4-BE49-F238E27FC236}">
                <a16:creationId xmlns:a16="http://schemas.microsoft.com/office/drawing/2014/main" id="{59558F64-0BAB-6283-2359-1C02626A77C8}"/>
              </a:ext>
            </a:extLst>
          </p:cNvPr>
          <p:cNvSpPr/>
          <p:nvPr/>
        </p:nvSpPr>
        <p:spPr>
          <a:xfrm>
            <a:off x="6763537" y="4186592"/>
            <a:ext cx="385408" cy="3702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C5716C92-A1AC-BDFC-6AE3-DC8ECE0DB9D0}"/>
              </a:ext>
            </a:extLst>
          </p:cNvPr>
          <p:cNvSpPr txBox="1"/>
          <p:nvPr/>
        </p:nvSpPr>
        <p:spPr>
          <a:xfrm>
            <a:off x="6356698" y="4786690"/>
            <a:ext cx="2315009" cy="1569660"/>
          </a:xfrm>
          <a:prstGeom prst="rect">
            <a:avLst/>
          </a:prstGeom>
          <a:solidFill>
            <a:schemeClr val="accent4">
              <a:lumMod val="40000"/>
              <a:lumOff val="60000"/>
            </a:schemeClr>
          </a:solidFill>
        </p:spPr>
        <p:txBody>
          <a:bodyPr wrap="square" rtlCol="0">
            <a:spAutoFit/>
          </a:bodyPr>
          <a:lstStyle/>
          <a:p>
            <a:pPr algn="ctr"/>
            <a:r>
              <a:rPr lang="en-CA" sz="1600" dirty="0">
                <a:latin typeface="Consolas" panose="020B0609020204030204" pitchFamily="49" charset="0"/>
              </a:rPr>
              <a:t>~Temperature()</a:t>
            </a:r>
            <a:r>
              <a:rPr lang="en-CA" sz="1600" dirty="0"/>
              <a:t> is automatically called when </a:t>
            </a:r>
            <a:r>
              <a:rPr lang="en-CA" sz="1600" dirty="0">
                <a:latin typeface="Consolas" panose="020B0609020204030204" pitchFamily="49" charset="0"/>
              </a:rPr>
              <a:t>t</a:t>
            </a:r>
            <a:r>
              <a:rPr lang="en-CA" sz="1600" dirty="0"/>
              <a:t> goes out scope.</a:t>
            </a:r>
            <a:br>
              <a:rPr lang="en-CA" sz="1600" dirty="0"/>
            </a:br>
            <a:r>
              <a:rPr lang="en-CA" sz="1600" dirty="0">
                <a:latin typeface="Consolas" panose="020B0609020204030204" pitchFamily="49" charset="0"/>
              </a:rPr>
              <a:t>t</a:t>
            </a:r>
            <a:r>
              <a:rPr lang="en-CA" sz="1600" dirty="0"/>
              <a:t> is on the call stack, so it is de-allocated when it the flow of control hits </a:t>
            </a:r>
            <a:r>
              <a:rPr lang="en-CA" sz="1600" dirty="0">
                <a:latin typeface="Consolas" panose="020B0609020204030204" pitchFamily="49" charset="0"/>
              </a:rPr>
              <a:t>}</a:t>
            </a:r>
          </a:p>
        </p:txBody>
      </p:sp>
      <p:cxnSp>
        <p:nvCxnSpPr>
          <p:cNvPr id="16" name="Straight Arrow Connector 15">
            <a:extLst>
              <a:ext uri="{FF2B5EF4-FFF2-40B4-BE49-F238E27FC236}">
                <a16:creationId xmlns:a16="http://schemas.microsoft.com/office/drawing/2014/main" id="{B93F89B2-C969-F84C-D64D-0FF83D3DD504}"/>
              </a:ext>
            </a:extLst>
          </p:cNvPr>
          <p:cNvCxnSpPr>
            <a:endCxn id="8" idx="2"/>
          </p:cNvCxnSpPr>
          <p:nvPr/>
        </p:nvCxnSpPr>
        <p:spPr>
          <a:xfrm flipV="1">
            <a:off x="3098380" y="4371739"/>
            <a:ext cx="3665157" cy="128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40E914A-147E-05EA-CE93-F9D197EA0196}"/>
              </a:ext>
            </a:extLst>
          </p:cNvPr>
          <p:cNvSpPr txBox="1"/>
          <p:nvPr/>
        </p:nvSpPr>
        <p:spPr>
          <a:xfrm>
            <a:off x="9131746" y="4786690"/>
            <a:ext cx="2315009" cy="830997"/>
          </a:xfrm>
          <a:prstGeom prst="rect">
            <a:avLst/>
          </a:prstGeom>
          <a:solidFill>
            <a:schemeClr val="accent4">
              <a:lumMod val="40000"/>
              <a:lumOff val="60000"/>
            </a:schemeClr>
          </a:solidFill>
        </p:spPr>
        <p:txBody>
          <a:bodyPr wrap="square" rtlCol="0">
            <a:spAutoFit/>
          </a:bodyPr>
          <a:lstStyle/>
          <a:p>
            <a:pPr algn="ctr"/>
            <a:r>
              <a:rPr lang="en-CA" sz="1600" dirty="0"/>
              <a:t>No memory leak, no dangling pointer, no need to use pointer notation!</a:t>
            </a:r>
          </a:p>
        </p:txBody>
      </p:sp>
    </p:spTree>
    <p:extLst>
      <p:ext uri="{BB962C8B-B14F-4D97-AF65-F5344CB8AC3E}">
        <p14:creationId xmlns:p14="http://schemas.microsoft.com/office/powerpoint/2010/main" val="170670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717295"/>
            <a:ext cx="6254393" cy="4351338"/>
          </a:xfrm>
        </p:spPr>
        <p:txBody>
          <a:bodyPr>
            <a:normAutofit fontScale="92500" lnSpcReduction="20000"/>
          </a:bodyPr>
          <a:lstStyle/>
          <a:p>
            <a:pPr marL="0" indent="0">
              <a:buNone/>
            </a:pPr>
            <a:r>
              <a:rPr lang="en-US" dirty="0">
                <a:latin typeface="Consolas" panose="020B0609020204030204" pitchFamily="49" charset="0"/>
              </a:rPr>
              <a:t>void arr() {</a:t>
            </a:r>
          </a:p>
          <a:p>
            <a:pPr marL="0" indent="0">
              <a:buNone/>
            </a:pPr>
            <a:r>
              <a:rPr lang="en-US" dirty="0">
                <a:latin typeface="Consolas" panose="020B0609020204030204" pitchFamily="49" charset="0"/>
              </a:rPr>
              <a:t>    int* a = new int[5];</a:t>
            </a:r>
          </a:p>
          <a:p>
            <a:pPr marL="0" indent="0">
              <a:buNone/>
            </a:pPr>
            <a:r>
              <a:rPr lang="en-US" dirty="0">
                <a:latin typeface="Consolas" panose="020B0609020204030204" pitchFamily="49" charset="0"/>
              </a:rPr>
              <a:t>    for(int i = 0; i &lt; 5; i++) {</a:t>
            </a:r>
          </a:p>
          <a:p>
            <a:pPr marL="0" indent="0">
              <a:buNone/>
            </a:pPr>
            <a:r>
              <a:rPr lang="en-US" dirty="0">
                <a:latin typeface="Consolas" panose="020B0609020204030204" pitchFamily="49" charset="0"/>
              </a:rPr>
              <a:t>        a[i] = 0;</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cout &lt;&lt; a[3] &lt;&lt; </a:t>
            </a:r>
            <a:r>
              <a:rPr lang="en-US" dirty="0" err="1">
                <a:latin typeface="Consolas" panose="020B0609020204030204" pitchFamily="49" charset="0"/>
              </a:rPr>
              <a:t>endl</a:t>
            </a:r>
            <a:r>
              <a:rPr lang="en-US" dirty="0">
                <a:latin typeface="Consolas" panose="020B0609020204030204" pitchFamily="49" charset="0"/>
              </a:rPr>
              <a:t>; // 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delete[] a;</a:t>
            </a:r>
          </a:p>
          <a:p>
            <a:pPr marL="0" indent="0">
              <a:buNone/>
            </a:pPr>
            <a:r>
              <a:rPr lang="en-US" dirty="0">
                <a:latin typeface="Consolas" panose="020B0609020204030204" pitchFamily="49" charset="0"/>
              </a:rPr>
              <a:t>}</a:t>
            </a:r>
            <a:endParaRPr lang="en-AU"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55</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8128799" y="1628006"/>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8366214" y="4422961"/>
            <a:ext cx="2483112" cy="1323439"/>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It should be called after you are done with the memory.</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274803" y="2166615"/>
            <a:ext cx="2853996" cy="108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a:off x="3634929" y="5084681"/>
            <a:ext cx="4731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68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data(new int[s]),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delete[] data;</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56</a:t>
            </a:fld>
            <a:endParaRPr lang="en-AU" dirty="0"/>
          </a:p>
        </p:txBody>
      </p:sp>
      <p:sp>
        <p:nvSpPr>
          <p:cNvPr id="5" name="TextBox 4">
            <a:extLst>
              <a:ext uri="{FF2B5EF4-FFF2-40B4-BE49-F238E27FC236}">
                <a16:creationId xmlns:a16="http://schemas.microsoft.com/office/drawing/2014/main" id="{8207C6CF-66AA-93E1-A391-161B031454C5}"/>
              </a:ext>
            </a:extLst>
          </p:cNvPr>
          <p:cNvSpPr txBox="1"/>
          <p:nvPr/>
        </p:nvSpPr>
        <p:spPr>
          <a:xfrm>
            <a:off x="7811404" y="1397903"/>
            <a:ext cx="3225001" cy="1077218"/>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new</a:t>
            </a:r>
            <a:r>
              <a:rPr lang="en-CA" sz="1600" b="1" dirty="0"/>
              <a:t> allocates memory on the store.</a:t>
            </a:r>
            <a:br>
              <a:rPr lang="en-CA" sz="1600" b="1" dirty="0"/>
            </a:br>
            <a:br>
              <a:rPr lang="en-CA" sz="1600" b="1" dirty="0"/>
            </a:br>
            <a:r>
              <a:rPr lang="en-CA" sz="1600" dirty="0"/>
              <a:t>It should be called when you need the memory</a:t>
            </a:r>
          </a:p>
        </p:txBody>
      </p:sp>
      <p:sp>
        <p:nvSpPr>
          <p:cNvPr id="6" name="TextBox 5">
            <a:extLst>
              <a:ext uri="{FF2B5EF4-FFF2-40B4-BE49-F238E27FC236}">
                <a16:creationId xmlns:a16="http://schemas.microsoft.com/office/drawing/2014/main" id="{D0FB2C28-5F3B-CF42-DF06-B408212D4167}"/>
              </a:ext>
            </a:extLst>
          </p:cNvPr>
          <p:cNvSpPr txBox="1"/>
          <p:nvPr/>
        </p:nvSpPr>
        <p:spPr>
          <a:xfrm>
            <a:off x="7811404" y="2972013"/>
            <a:ext cx="2483112" cy="2308324"/>
          </a:xfrm>
          <a:prstGeom prst="rect">
            <a:avLst/>
          </a:prstGeom>
          <a:solidFill>
            <a:schemeClr val="accent4">
              <a:lumMod val="40000"/>
              <a:lumOff val="60000"/>
            </a:schemeClr>
          </a:solidFill>
        </p:spPr>
        <p:txBody>
          <a:bodyPr wrap="square" rtlCol="0">
            <a:spAutoFit/>
          </a:bodyPr>
          <a:lstStyle/>
          <a:p>
            <a:pPr algn="ctr"/>
            <a:r>
              <a:rPr lang="en-CA" sz="1600" b="1" dirty="0">
                <a:latin typeface="Consolas" panose="020B0609020204030204" pitchFamily="49" charset="0"/>
              </a:rPr>
              <a:t>delete[]</a:t>
            </a:r>
            <a:r>
              <a:rPr lang="en-CA" sz="1600" b="1" dirty="0"/>
              <a:t> de-allocates memory on the free store. </a:t>
            </a:r>
            <a:br>
              <a:rPr lang="en-CA" sz="1600" dirty="0"/>
            </a:br>
            <a:br>
              <a:rPr lang="en-CA" sz="1600" dirty="0"/>
            </a:br>
            <a:r>
              <a:rPr lang="en-CA" sz="1600" dirty="0"/>
              <a:t>Since </a:t>
            </a:r>
            <a:r>
              <a:rPr lang="en-CA" sz="1600" dirty="0">
                <a:latin typeface="Consolas" panose="020B0609020204030204" pitchFamily="49" charset="0"/>
              </a:rPr>
              <a:t>~</a:t>
            </a:r>
            <a:r>
              <a:rPr lang="en-CA" sz="1600" dirty="0" err="1">
                <a:latin typeface="Consolas" panose="020B0609020204030204" pitchFamily="49" charset="0"/>
              </a:rPr>
              <a:t>Fixed_array</a:t>
            </a:r>
            <a:r>
              <a:rPr lang="en-CA" sz="1600" dirty="0">
                <a:latin typeface="Consolas" panose="020B0609020204030204" pitchFamily="49" charset="0"/>
              </a:rPr>
              <a:t>()</a:t>
            </a:r>
            <a:r>
              <a:rPr lang="en-CA" sz="1600" dirty="0"/>
              <a:t> is </a:t>
            </a:r>
            <a:r>
              <a:rPr lang="en-CA" sz="1600" b="1" dirty="0"/>
              <a:t>called automatically </a:t>
            </a:r>
            <a:r>
              <a:rPr lang="en-CA" sz="1600" dirty="0"/>
              <a:t>when the object is de-allocated, there’s no way to call it too soon, too late, or too many times. </a:t>
            </a:r>
          </a:p>
        </p:txBody>
      </p:sp>
      <p:cxnSp>
        <p:nvCxnSpPr>
          <p:cNvPr id="8" name="Straight Arrow Connector 7">
            <a:extLst>
              <a:ext uri="{FF2B5EF4-FFF2-40B4-BE49-F238E27FC236}">
                <a16:creationId xmlns:a16="http://schemas.microsoft.com/office/drawing/2014/main" id="{6B5297C0-A673-B3CD-1DD5-B3AE95E11473}"/>
              </a:ext>
            </a:extLst>
          </p:cNvPr>
          <p:cNvCxnSpPr>
            <a:cxnSpLocks/>
            <a:stCxn id="5" idx="1"/>
          </p:cNvCxnSpPr>
          <p:nvPr/>
        </p:nvCxnSpPr>
        <p:spPr>
          <a:xfrm flipH="1">
            <a:off x="5380602" y="1936512"/>
            <a:ext cx="2430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A11240-7B15-9415-2CFB-697FE3EB8E4A}"/>
              </a:ext>
            </a:extLst>
          </p:cNvPr>
          <p:cNvCxnSpPr>
            <a:cxnSpLocks/>
            <a:stCxn id="6" idx="1"/>
          </p:cNvCxnSpPr>
          <p:nvPr/>
        </p:nvCxnSpPr>
        <p:spPr>
          <a:xfrm flipH="1" flipV="1">
            <a:off x="2848998" y="3264635"/>
            <a:ext cx="4962406" cy="861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57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F360-126C-A80F-112F-035DAF163861}"/>
              </a:ext>
            </a:extLst>
          </p:cNvPr>
          <p:cNvSpPr>
            <a:spLocks noGrp="1"/>
          </p:cNvSpPr>
          <p:nvPr>
            <p:ph type="title"/>
          </p:nvPr>
        </p:nvSpPr>
        <p:spPr>
          <a:xfrm>
            <a:off x="838200" y="-54110"/>
            <a:ext cx="10515600" cy="1325563"/>
          </a:xfrm>
        </p:spPr>
        <p:txBody>
          <a:bodyPr/>
          <a:lstStyle/>
          <a:p>
            <a:r>
              <a:rPr lang="en-CA" dirty="0"/>
              <a:t>Back to Free Store allocation</a:t>
            </a:r>
            <a:endParaRPr lang="en-AU" dirty="0"/>
          </a:p>
        </p:txBody>
      </p:sp>
      <p:sp>
        <p:nvSpPr>
          <p:cNvPr id="3" name="Content Placeholder 2">
            <a:extLst>
              <a:ext uri="{FF2B5EF4-FFF2-40B4-BE49-F238E27FC236}">
                <a16:creationId xmlns:a16="http://schemas.microsoft.com/office/drawing/2014/main" id="{C37B9E15-4A72-AFE3-3376-B11C9CCF5D99}"/>
              </a:ext>
            </a:extLst>
          </p:cNvPr>
          <p:cNvSpPr>
            <a:spLocks noGrp="1"/>
          </p:cNvSpPr>
          <p:nvPr>
            <p:ph idx="1"/>
          </p:nvPr>
        </p:nvSpPr>
        <p:spPr>
          <a:xfrm>
            <a:off x="838200" y="1002142"/>
            <a:ext cx="6254393" cy="5318296"/>
          </a:xfrm>
        </p:spPr>
        <p:txBody>
          <a:bodyPr>
            <a:noAutofit/>
          </a:bodyPr>
          <a:lstStyle/>
          <a:p>
            <a:pPr marL="0" indent="0">
              <a:buNone/>
            </a:pPr>
            <a:r>
              <a:rPr lang="en-US" sz="1200" dirty="0">
                <a:latin typeface="Consolas" panose="020B0609020204030204" pitchFamily="49" charset="0"/>
              </a:rPr>
              <a:t>class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int *data;</a:t>
            </a:r>
            <a:br>
              <a:rPr lang="en-US" sz="1200" dirty="0">
                <a:latin typeface="Consolas" panose="020B0609020204030204" pitchFamily="49" charset="0"/>
              </a:rPr>
            </a:br>
            <a:r>
              <a:rPr lang="en-US" sz="1200" dirty="0">
                <a:latin typeface="Consolas" panose="020B0609020204030204" pitchFamily="49" charset="0"/>
              </a:rPr>
              <a:t>    int size;</a:t>
            </a:r>
            <a:br>
              <a:rPr lang="en-US" sz="1200" dirty="0">
                <a:latin typeface="Consolas" panose="020B0609020204030204" pitchFamily="49" charset="0"/>
              </a:rPr>
            </a:br>
            <a:br>
              <a:rPr lang="en-US" sz="1200" dirty="0">
                <a:latin typeface="Consolas" panose="020B0609020204030204" pitchFamily="49" charset="0"/>
              </a:rPr>
            </a:br>
            <a:r>
              <a:rPr lang="en-US" sz="1200" dirty="0">
                <a:latin typeface="Consolas" panose="020B0609020204030204" pitchFamily="49" charset="0"/>
              </a:rPr>
              <a:t>public:</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(int s) : data(new int[s]), size(s) {</a:t>
            </a:r>
            <a:br>
              <a:rPr lang="en-US" sz="1200" dirty="0">
                <a:latin typeface="Consolas" panose="020B0609020204030204" pitchFamily="49" charset="0"/>
              </a:rPr>
            </a:br>
            <a:r>
              <a:rPr lang="en-US" sz="1200" dirty="0">
                <a:latin typeface="Consolas" panose="020B0609020204030204" pitchFamily="49" charset="0"/>
              </a:rPr>
              <a:t>        for (int i = 0; i &lt; size; i++) {</a:t>
            </a:r>
            <a:br>
              <a:rPr lang="en-US" sz="1200" dirty="0">
                <a:latin typeface="Consolas" panose="020B0609020204030204" pitchFamily="49" charset="0"/>
              </a:rPr>
            </a:br>
            <a:r>
              <a:rPr lang="en-US" sz="1200" dirty="0">
                <a:latin typeface="Consolas" panose="020B0609020204030204" pitchFamily="49" charset="0"/>
              </a:rPr>
              <a:t>            data[i] = 0;</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Fixed_array</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delete[] data;</a:t>
            </a:r>
            <a:br>
              <a:rPr lang="en-US" sz="1200" dirty="0">
                <a:latin typeface="Consolas" panose="020B0609020204030204" pitchFamily="49" charset="0"/>
              </a:rPr>
            </a:br>
            <a:r>
              <a:rPr lang="en-US" sz="1200" dirty="0">
                <a:latin typeface="Consolas" panose="020B0609020204030204" pitchFamily="49" charset="0"/>
              </a:rPr>
              <a:t>    }</a:t>
            </a:r>
            <a:br>
              <a:rPr lang="en-US" sz="1200" dirty="0">
                <a:latin typeface="Consolas" panose="020B0609020204030204" pitchFamily="49" charset="0"/>
              </a:rPr>
            </a:br>
            <a:endParaRPr lang="en-US" sz="1200" dirty="0">
              <a:latin typeface="Consolas" panose="020B0609020204030204" pitchFamily="49" charset="0"/>
            </a:endParaRPr>
          </a:p>
          <a:p>
            <a:pPr marL="0" indent="0">
              <a:buNone/>
            </a:pPr>
            <a:r>
              <a:rPr lang="en-US" sz="1200" dirty="0">
                <a:latin typeface="Consolas" panose="020B0609020204030204" pitchFamily="49" charset="0"/>
              </a:rPr>
              <a:t>    int </a:t>
            </a:r>
            <a:r>
              <a:rPr lang="en-US" sz="1200" dirty="0" err="1">
                <a:latin typeface="Consolas" panose="020B0609020204030204" pitchFamily="49" charset="0"/>
              </a:rPr>
              <a:t>get_size</a:t>
            </a:r>
            <a:r>
              <a:rPr lang="en-US" sz="1200" dirty="0">
                <a:latin typeface="Consolas" panose="020B0609020204030204" pitchFamily="49" charset="0"/>
              </a:rPr>
              <a:t>() const {</a:t>
            </a:r>
            <a:br>
              <a:rPr lang="en-US" sz="1200" dirty="0">
                <a:latin typeface="Consolas" panose="020B0609020204030204" pitchFamily="49" charset="0"/>
              </a:rPr>
            </a:br>
            <a:r>
              <a:rPr lang="en-US" sz="1200" dirty="0">
                <a:latin typeface="Consolas" panose="020B0609020204030204" pitchFamily="49" charset="0"/>
              </a:rPr>
              <a:t>        return size;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int get(int i) const {</a:t>
            </a:r>
            <a:br>
              <a:rPr lang="en-US" sz="1200" dirty="0">
                <a:latin typeface="Consolas" panose="020B0609020204030204" pitchFamily="49" charset="0"/>
              </a:rPr>
            </a:br>
            <a:r>
              <a:rPr lang="en-US" sz="1200" dirty="0">
                <a:latin typeface="Consolas" panose="020B0609020204030204" pitchFamily="49" charset="0"/>
              </a:rPr>
              <a:t>        return data[i];</a:t>
            </a:r>
            <a:br>
              <a:rPr lang="en-US" sz="1200" dirty="0">
                <a:latin typeface="Consolas" panose="020B0609020204030204" pitchFamily="49" charset="0"/>
              </a:rPr>
            </a:br>
            <a:r>
              <a:rPr lang="en-US" sz="1200" dirty="0">
                <a:latin typeface="Consolas" panose="020B0609020204030204" pitchFamily="49" charset="0"/>
              </a:rPr>
              <a:t>    }</a:t>
            </a:r>
          </a:p>
          <a:p>
            <a:pPr marL="0" indent="0">
              <a:buNone/>
            </a:pPr>
            <a:br>
              <a:rPr lang="en-US" sz="1200" dirty="0">
                <a:latin typeface="Consolas" panose="020B0609020204030204" pitchFamily="49" charset="0"/>
              </a:rPr>
            </a:br>
            <a:r>
              <a:rPr lang="en-US" sz="1200" dirty="0">
                <a:latin typeface="Consolas" panose="020B0609020204030204" pitchFamily="49" charset="0"/>
              </a:rPr>
              <a:t>    void set(int i, int value) {</a:t>
            </a:r>
            <a:br>
              <a:rPr lang="en-US" sz="1200" dirty="0">
                <a:latin typeface="Consolas" panose="020B0609020204030204" pitchFamily="49" charset="0"/>
              </a:rPr>
            </a:br>
            <a:r>
              <a:rPr lang="en-US" sz="1200" dirty="0">
                <a:latin typeface="Consolas" panose="020B0609020204030204" pitchFamily="49" charset="0"/>
              </a:rPr>
              <a:t>        data[i] = value;</a:t>
            </a:r>
            <a:br>
              <a:rPr lang="en-US" sz="1200" dirty="0">
                <a:latin typeface="Consolas" panose="020B0609020204030204" pitchFamily="49" charset="0"/>
              </a:rPr>
            </a:br>
            <a:r>
              <a:rPr lang="en-US" sz="1200" dirty="0">
                <a:latin typeface="Consolas" panose="020B0609020204030204" pitchFamily="49" charset="0"/>
              </a:rPr>
              <a:t>    }</a:t>
            </a:r>
          </a:p>
          <a:p>
            <a:pPr marL="0" indent="0">
              <a:buNone/>
            </a:pPr>
            <a:r>
              <a:rPr lang="en-US" sz="1200" dirty="0">
                <a:latin typeface="Consolas" panose="020B0609020204030204" pitchFamily="49" charset="0"/>
              </a:rPr>
              <a:t>}; // </a:t>
            </a:r>
            <a:r>
              <a:rPr lang="en-US" sz="1200" dirty="0" err="1">
                <a:latin typeface="Consolas" panose="020B0609020204030204" pitchFamily="49" charset="0"/>
              </a:rPr>
              <a:t>Fixed_array</a:t>
            </a:r>
            <a:endParaRPr lang="en-AU" sz="1200" dirty="0"/>
          </a:p>
        </p:txBody>
      </p:sp>
      <p:sp>
        <p:nvSpPr>
          <p:cNvPr id="4" name="Slide Number Placeholder 3">
            <a:extLst>
              <a:ext uri="{FF2B5EF4-FFF2-40B4-BE49-F238E27FC236}">
                <a16:creationId xmlns:a16="http://schemas.microsoft.com/office/drawing/2014/main" id="{A4F25BC5-5FFD-05A6-4442-646B72E2F0AD}"/>
              </a:ext>
            </a:extLst>
          </p:cNvPr>
          <p:cNvSpPr>
            <a:spLocks noGrp="1"/>
          </p:cNvSpPr>
          <p:nvPr>
            <p:ph type="sldNum" sz="quarter" idx="12"/>
          </p:nvPr>
        </p:nvSpPr>
        <p:spPr/>
        <p:txBody>
          <a:bodyPr/>
          <a:lstStyle/>
          <a:p>
            <a:fld id="{E5BA05A5-0517-4A37-865C-5DD63AFCA22E}" type="slidenum">
              <a:rPr lang="en-AU" smtClean="0"/>
              <a:pPr/>
              <a:t>57</a:t>
            </a:fld>
            <a:endParaRPr lang="en-AU" dirty="0"/>
          </a:p>
        </p:txBody>
      </p:sp>
      <p:sp>
        <p:nvSpPr>
          <p:cNvPr id="7" name="Content Placeholder 2">
            <a:extLst>
              <a:ext uri="{FF2B5EF4-FFF2-40B4-BE49-F238E27FC236}">
                <a16:creationId xmlns:a16="http://schemas.microsoft.com/office/drawing/2014/main" id="{9A42B24B-4083-4311-66F1-2DC6133DF0FF}"/>
              </a:ext>
            </a:extLst>
          </p:cNvPr>
          <p:cNvSpPr txBox="1">
            <a:spLocks/>
          </p:cNvSpPr>
          <p:nvPr/>
        </p:nvSpPr>
        <p:spPr>
          <a:xfrm>
            <a:off x="6780536" y="967628"/>
            <a:ext cx="5121777" cy="56583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void arr() {</a:t>
            </a:r>
          </a:p>
          <a:p>
            <a:pPr marL="0" indent="0">
              <a:buNone/>
            </a:pPr>
            <a:r>
              <a:rPr lang="en-US" sz="1800" dirty="0">
                <a:latin typeface="Consolas" panose="020B0609020204030204" pitchFamily="49" charset="0"/>
              </a:rPr>
              <a:t>    int* a = new int[5];</a:t>
            </a:r>
          </a:p>
          <a:p>
            <a:pPr marL="0" indent="0">
              <a:buNone/>
            </a:pPr>
            <a:r>
              <a:rPr lang="en-US" sz="1800" dirty="0">
                <a:latin typeface="Consolas" panose="020B0609020204030204" pitchFamily="49" charset="0"/>
              </a:rPr>
              <a:t>    for(int i = 0; i &lt; 5; i++) {</a:t>
            </a:r>
          </a:p>
          <a:p>
            <a:pPr marL="0" indent="0">
              <a:buNone/>
            </a:pPr>
            <a:r>
              <a:rPr lang="en-US" sz="1800" dirty="0">
                <a:latin typeface="Consolas" panose="020B0609020204030204" pitchFamily="49" charset="0"/>
              </a:rPr>
              <a:t>        a[i] = 0;</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cout &lt;&lt; a[3]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None/>
            </a:pPr>
            <a:r>
              <a:rPr lang="en-US" sz="1800" dirty="0">
                <a:latin typeface="Consolas" panose="020B0609020204030204" pitchFamily="49" charset="0"/>
              </a:rPr>
              <a:t>    delete[] a;</a:t>
            </a:r>
          </a:p>
          <a:p>
            <a:pPr marL="0" indent="0">
              <a:buNone/>
            </a:pPr>
            <a:r>
              <a:rPr lang="en-US" sz="1800" dirty="0">
                <a:latin typeface="Consolas" panose="020B0609020204030204" pitchFamily="49" charset="0"/>
              </a:rPr>
              <a:t>}</a:t>
            </a:r>
            <a:endParaRPr lang="fr-FR" sz="1800" dirty="0">
              <a:latin typeface="Consolas" panose="020B0609020204030204" pitchFamily="49" charset="0"/>
            </a:endParaRPr>
          </a:p>
          <a:p>
            <a:pPr marL="0" indent="0">
              <a:buFont typeface="Arial" panose="020B0604020202020204" pitchFamily="34" charset="0"/>
              <a:buNone/>
            </a:pPr>
            <a:endParaRPr lang="fr-FR"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a:t>
            </a:r>
            <a:r>
              <a:rPr lang="en-US" sz="1800" dirty="0" err="1">
                <a:latin typeface="Consolas" panose="020B0609020204030204" pitchFamily="49" charset="0"/>
              </a:rPr>
              <a:t>fixed_arr</a:t>
            </a:r>
            <a:r>
              <a:rPr lang="en-US" sz="1800" dirty="0">
                <a:latin typeface="Consolas" panose="020B0609020204030204" pitchFamily="49" charset="0"/>
              </a:rPr>
              <a:t>() {</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Fixed_array</a:t>
            </a:r>
            <a:r>
              <a:rPr lang="en-US" sz="1800" dirty="0">
                <a:latin typeface="Consolas" panose="020B0609020204030204" pitchFamily="49" charset="0"/>
              </a:rPr>
              <a:t> a(5);</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    cout &lt;&lt; </a:t>
            </a:r>
            <a:r>
              <a:rPr lang="en-US" sz="1800" dirty="0" err="1">
                <a:latin typeface="Consolas" panose="020B0609020204030204" pitchFamily="49" charset="0"/>
              </a:rPr>
              <a:t>a.get</a:t>
            </a:r>
            <a:r>
              <a:rPr lang="en-US" sz="1800" dirty="0">
                <a:latin typeface="Consolas" panose="020B0609020204030204" pitchFamily="49" charset="0"/>
              </a:rPr>
              <a:t>(3) &lt;&lt; </a:t>
            </a:r>
            <a:r>
              <a:rPr lang="en-US" sz="1800" dirty="0" err="1">
                <a:latin typeface="Consolas" panose="020B0609020204030204" pitchFamily="49" charset="0"/>
              </a:rPr>
              <a:t>endl</a:t>
            </a:r>
            <a:r>
              <a:rPr lang="en-US" sz="1800" dirty="0">
                <a:latin typeface="Consolas" panose="020B0609020204030204" pitchFamily="49" charset="0"/>
              </a:rPr>
              <a:t>; // 0</a:t>
            </a:r>
          </a:p>
          <a:p>
            <a:pPr marL="0" indent="0">
              <a:buFont typeface="Arial" panose="020B0604020202020204" pitchFamily="34" charset="0"/>
              <a:buNone/>
            </a:pPr>
            <a:r>
              <a:rPr lang="en-US" sz="1800" dirty="0">
                <a:latin typeface="Consolas" panose="020B0609020204030204" pitchFamily="49" charset="0"/>
              </a:rPr>
              <a:t>}</a:t>
            </a:r>
            <a:endParaRPr lang="en-AU" sz="1800" dirty="0"/>
          </a:p>
        </p:txBody>
      </p:sp>
    </p:spTree>
    <p:extLst>
      <p:ext uri="{BB962C8B-B14F-4D97-AF65-F5344CB8AC3E}">
        <p14:creationId xmlns:p14="http://schemas.microsoft.com/office/powerpoint/2010/main" val="3711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CEF6-1670-5BDC-CAB2-6E3407675244}"/>
              </a:ext>
            </a:extLst>
          </p:cNvPr>
          <p:cNvSpPr>
            <a:spLocks noGrp="1"/>
          </p:cNvSpPr>
          <p:nvPr>
            <p:ph type="title"/>
          </p:nvPr>
        </p:nvSpPr>
        <p:spPr/>
        <p:txBody>
          <a:bodyPr/>
          <a:lstStyle/>
          <a:p>
            <a:r>
              <a:rPr lang="en-CA" dirty="0"/>
              <a:t>RAII: Resource Acquisition is Initialization</a:t>
            </a:r>
            <a:endParaRPr lang="en-AU" dirty="0"/>
          </a:p>
        </p:txBody>
      </p:sp>
      <p:sp>
        <p:nvSpPr>
          <p:cNvPr id="3" name="Content Placeholder 2">
            <a:extLst>
              <a:ext uri="{FF2B5EF4-FFF2-40B4-BE49-F238E27FC236}">
                <a16:creationId xmlns:a16="http://schemas.microsoft.com/office/drawing/2014/main" id="{96C21DE9-322D-8947-2C0D-D3FBC6931D10}"/>
              </a:ext>
            </a:extLst>
          </p:cNvPr>
          <p:cNvSpPr>
            <a:spLocks noGrp="1"/>
          </p:cNvSpPr>
          <p:nvPr>
            <p:ph idx="1"/>
          </p:nvPr>
        </p:nvSpPr>
        <p:spPr/>
        <p:txBody>
          <a:bodyPr>
            <a:normAutofit lnSpcReduction="10000"/>
          </a:bodyPr>
          <a:lstStyle/>
          <a:p>
            <a:r>
              <a:rPr lang="en-CA" b="1" dirty="0"/>
              <a:t>RAII</a:t>
            </a:r>
            <a:r>
              <a:rPr lang="en-CA" dirty="0"/>
              <a:t> is the idea of managing memory using objects</a:t>
            </a:r>
          </a:p>
          <a:p>
            <a:r>
              <a:rPr lang="en-CA" dirty="0"/>
              <a:t>The memory </a:t>
            </a:r>
          </a:p>
          <a:p>
            <a:pPr lvl="1"/>
            <a:r>
              <a:rPr lang="en-CA" dirty="0"/>
              <a:t>is allocated in the object’s constructor</a:t>
            </a:r>
          </a:p>
          <a:p>
            <a:pPr lvl="1"/>
            <a:r>
              <a:rPr lang="en-CA" dirty="0"/>
              <a:t>exists for the life-time of the object</a:t>
            </a:r>
          </a:p>
          <a:p>
            <a:pPr lvl="1"/>
            <a:r>
              <a:rPr lang="en-CA" dirty="0"/>
              <a:t>is automatically de-allocated when the object’s destructor is called</a:t>
            </a:r>
          </a:p>
          <a:p>
            <a:r>
              <a:rPr lang="en-CA" dirty="0"/>
              <a:t>The details of the memory managed are completely handled by the object</a:t>
            </a:r>
          </a:p>
          <a:p>
            <a:pPr lvl="1"/>
            <a:r>
              <a:rPr lang="en-CA" dirty="0"/>
              <a:t>No memory leaks, </a:t>
            </a:r>
            <a:r>
              <a:rPr lang="en-CA"/>
              <a:t>no dangling pointers</a:t>
            </a:r>
          </a:p>
          <a:p>
            <a:r>
              <a:rPr lang="en-CA" dirty="0"/>
              <a:t>RAII can also be used for other resources</a:t>
            </a:r>
          </a:p>
          <a:p>
            <a:pPr lvl="1"/>
            <a:r>
              <a:rPr lang="en-CA" dirty="0"/>
              <a:t>such as file handles, network connections, …</a:t>
            </a:r>
            <a:endParaRPr lang="en-AU" dirty="0"/>
          </a:p>
        </p:txBody>
      </p:sp>
      <p:sp>
        <p:nvSpPr>
          <p:cNvPr id="4" name="Slide Number Placeholder 3">
            <a:extLst>
              <a:ext uri="{FF2B5EF4-FFF2-40B4-BE49-F238E27FC236}">
                <a16:creationId xmlns:a16="http://schemas.microsoft.com/office/drawing/2014/main" id="{3B978B0A-51C4-15D8-373F-429D292748B9}"/>
              </a:ext>
            </a:extLst>
          </p:cNvPr>
          <p:cNvSpPr>
            <a:spLocks noGrp="1"/>
          </p:cNvSpPr>
          <p:nvPr>
            <p:ph type="sldNum" sz="quarter" idx="12"/>
          </p:nvPr>
        </p:nvSpPr>
        <p:spPr/>
        <p:txBody>
          <a:bodyPr/>
          <a:lstStyle/>
          <a:p>
            <a:fld id="{E5BA05A5-0517-4A37-865C-5DD63AFCA22E}" type="slidenum">
              <a:rPr lang="en-AU" smtClean="0"/>
              <a:pPr/>
              <a:t>58</a:t>
            </a:fld>
            <a:endParaRPr lang="en-AU" dirty="0"/>
          </a:p>
        </p:txBody>
      </p:sp>
    </p:spTree>
    <p:extLst>
      <p:ext uri="{BB962C8B-B14F-4D97-AF65-F5344CB8AC3E}">
        <p14:creationId xmlns:p14="http://schemas.microsoft.com/office/powerpoint/2010/main" val="4866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a:t>
            </a:r>
            <a:br>
              <a:rPr lang="en-CA" dirty="0"/>
            </a:br>
            <a:r>
              <a:rPr lang="en-CA" dirty="0"/>
              <a:t>const methods</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t>
            </a:r>
            <a:r>
              <a:rPr lang="en-CA"/>
              <a:t>as</a:t>
            </a:r>
            <a:r>
              <a:rPr lang="en-CA" dirty="0"/>
              <a:t>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468813" y="1040783"/>
            <a:ext cx="5433502" cy="5078313"/>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print() </a:t>
            </a:r>
            <a:r>
              <a:rPr lang="en-US" dirty="0">
                <a:solidFill>
                  <a:srgbClr val="FF0000"/>
                </a:solidFill>
                <a:latin typeface="Consolas" panose="020B0609020204030204" pitchFamily="49" charset="0"/>
              </a:rPr>
              <a:t>const</a:t>
            </a:r>
            <a:r>
              <a:rPr lang="en-US" dirty="0">
                <a:latin typeface="Consolas" panose="020B0609020204030204" pitchFamily="49" charset="0"/>
              </a:rPr>
              <a:t> {</a:t>
            </a:r>
          </a:p>
          <a:p>
            <a:r>
              <a:rPr lang="en-US" dirty="0">
                <a:latin typeface="Consolas" panose="020B0609020204030204" pitchFamily="49" charset="0"/>
              </a:rPr>
              <a:t>        cout &lt;&lt; "("  &lt;&lt; day</a:t>
            </a:r>
          </a:p>
          <a:p>
            <a:r>
              <a:rPr lang="en-US" dirty="0">
                <a:latin typeface="Consolas" panose="020B0609020204030204" pitchFamily="49" charset="0"/>
              </a:rPr>
              <a:t>             &lt;&lt; ", " &lt;&lt; month</a:t>
            </a:r>
          </a:p>
          <a:p>
            <a:r>
              <a:rPr lang="en-US" dirty="0">
                <a:latin typeface="Consolas" panose="020B0609020204030204" pitchFamily="49" charset="0"/>
              </a:rPr>
              <a:t>             &lt;&lt; ", " &lt;&lt; year</a:t>
            </a:r>
          </a:p>
          <a:p>
            <a:r>
              <a:rPr lang="en-US" dirty="0">
                <a:latin typeface="Consolas" panose="020B0609020204030204" pitchFamily="49" charset="0"/>
              </a:rPr>
              <a:t>             &lt;&lt; ")";</a:t>
            </a:r>
          </a:p>
          <a:p>
            <a:r>
              <a:rPr lang="en-US" dirty="0">
                <a:latin typeface="Consolas" panose="020B0609020204030204" pitchFamily="49" charset="0"/>
              </a:rPr>
              <a:t>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a:t>
            </a:r>
            <a:r>
              <a:rPr lang="fr-FR" dirty="0" err="1">
                <a:latin typeface="Consolas" panose="020B0609020204030204" pitchFamily="49" charset="0"/>
              </a:rPr>
              <a:t>void</a:t>
            </a:r>
            <a:r>
              <a:rPr lang="fr-FR" dirty="0">
                <a:latin typeface="Consolas" panose="020B0609020204030204" pitchFamily="49" charset="0"/>
              </a:rPr>
              <a:t> </a:t>
            </a:r>
            <a:r>
              <a:rPr lang="fr-FR" dirty="0" err="1">
                <a:latin typeface="Consolas" panose="020B0609020204030204" pitchFamily="49" charset="0"/>
              </a:rPr>
              <a:t>println</a:t>
            </a:r>
            <a:r>
              <a:rPr lang="fr-FR" dirty="0">
                <a:latin typeface="Consolas" panose="020B0609020204030204" pitchFamily="49" charset="0"/>
              </a:rPr>
              <a:t>() </a:t>
            </a:r>
            <a:r>
              <a:rPr lang="fr-FR" dirty="0" err="1">
                <a:solidFill>
                  <a:srgbClr val="FF0000"/>
                </a:solidFill>
                <a:latin typeface="Consolas" panose="020B0609020204030204" pitchFamily="49" charset="0"/>
              </a:rPr>
              <a:t>const</a:t>
            </a:r>
            <a:r>
              <a:rPr lang="fr-FR" dirty="0">
                <a:latin typeface="Consolas" panose="020B0609020204030204" pitchFamily="49" charset="0"/>
              </a:rPr>
              <a:t> {</a:t>
            </a:r>
          </a:p>
          <a:p>
            <a:r>
              <a:rPr lang="fr-FR" dirty="0">
                <a:latin typeface="Consolas" panose="020B0609020204030204" pitchFamily="49" charset="0"/>
              </a:rPr>
              <a:t>        </a:t>
            </a:r>
            <a:r>
              <a:rPr lang="fr-FR" dirty="0" err="1">
                <a:latin typeface="Consolas" panose="020B0609020204030204" pitchFamily="49" charset="0"/>
              </a:rPr>
              <a:t>print</a:t>
            </a:r>
            <a:r>
              <a:rPr lang="fr-FR" dirty="0">
                <a:latin typeface="Consolas" panose="020B0609020204030204" pitchFamily="49" charset="0"/>
              </a:rPr>
              <a:t>();</a:t>
            </a:r>
          </a:p>
          <a:p>
            <a:r>
              <a:rPr lang="fr-FR" dirty="0">
                <a:latin typeface="Consolas" panose="020B0609020204030204" pitchFamily="49" charset="0"/>
              </a:rPr>
              <a:t>        cout &lt;&lt; "\n";</a:t>
            </a:r>
          </a:p>
          <a:p>
            <a:r>
              <a:rPr lang="fr-FR"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8930200" y="850768"/>
            <a:ext cx="2743200" cy="1569660"/>
          </a:xfrm>
          <a:prstGeom prst="rect">
            <a:avLst/>
          </a:prstGeom>
          <a:solidFill>
            <a:schemeClr val="accent4">
              <a:lumMod val="40000"/>
              <a:lumOff val="60000"/>
            </a:schemeClr>
          </a:solidFill>
        </p:spPr>
        <p:txBody>
          <a:bodyPr wrap="square" rtlCol="0">
            <a:spAutoFit/>
          </a:bodyPr>
          <a:lstStyle/>
          <a:p>
            <a:pPr algn="ctr"/>
            <a:r>
              <a:rPr lang="en-CA" sz="1600" dirty="0"/>
              <a:t>A const method is also called a </a:t>
            </a:r>
            <a:r>
              <a:rPr lang="en-CA" sz="1600" b="1" dirty="0"/>
              <a:t>non-mutating method</a:t>
            </a:r>
            <a:r>
              <a:rPr lang="en-CA" sz="1600" dirty="0"/>
              <a:t>.</a:t>
            </a:r>
          </a:p>
          <a:p>
            <a:pPr algn="ctr"/>
            <a:endParaRPr lang="en-CA" sz="1600" b="1" dirty="0"/>
          </a:p>
          <a:p>
            <a:pPr algn="ctr"/>
            <a:r>
              <a:rPr lang="en-CA" sz="1600" dirty="0"/>
              <a:t>A </a:t>
            </a:r>
            <a:r>
              <a:rPr lang="en-CA" sz="1600" b="1" dirty="0"/>
              <a:t>non-const method </a:t>
            </a:r>
            <a:r>
              <a:rPr lang="en-CA" sz="1600" dirty="0"/>
              <a:t>is called a </a:t>
            </a:r>
            <a:r>
              <a:rPr lang="en-CA" sz="1600" b="1" dirty="0"/>
              <a:t>mutating method</a:t>
            </a:r>
            <a:r>
              <a:rPr lang="en-CA" sz="1600" dirty="0"/>
              <a:t>, or a </a:t>
            </a:r>
            <a:r>
              <a:rPr lang="en-CA" sz="1600" b="1" dirty="0"/>
              <a:t>mutator</a:t>
            </a:r>
            <a:r>
              <a:rPr lang="en-CA" sz="1600" dirty="0"/>
              <a:t> for short.</a:t>
            </a:r>
          </a:p>
        </p:txBody>
      </p:sp>
      <p:sp>
        <p:nvSpPr>
          <p:cNvPr id="8" name="TextBox 7">
            <a:extLst>
              <a:ext uri="{FF2B5EF4-FFF2-40B4-BE49-F238E27FC236}">
                <a16:creationId xmlns:a16="http://schemas.microsoft.com/office/drawing/2014/main" id="{3C13EC62-A676-378F-96FD-E0D6C1FB3894}"/>
              </a:ext>
            </a:extLst>
          </p:cNvPr>
          <p:cNvSpPr txBox="1"/>
          <p:nvPr/>
        </p:nvSpPr>
        <p:spPr>
          <a:xfrm>
            <a:off x="6468813" y="6119096"/>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err="1">
                <a:latin typeface="Consolas" panose="020B0609020204030204" pitchFamily="49" charset="0"/>
              </a:rPr>
              <a:t>d.println</a:t>
            </a:r>
            <a:r>
              <a:rPr lang="en-US" sz="1600" dirty="0">
                <a:latin typeface="Consolas" panose="020B0609020204030204" pitchFamily="49" charset="0"/>
              </a:rPr>
              <a:t>();  // (15, 2, 2024)</a:t>
            </a:r>
          </a:p>
        </p:txBody>
      </p:sp>
    </p:spTree>
    <p:extLst>
      <p:ext uri="{BB962C8B-B14F-4D97-AF65-F5344CB8AC3E}">
        <p14:creationId xmlns:p14="http://schemas.microsoft.com/office/powerpoint/2010/main" val="11152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2BB-0079-F550-3E47-5456D0A41677}"/>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4" name="Slide Number Placeholder 3">
            <a:extLst>
              <a:ext uri="{FF2B5EF4-FFF2-40B4-BE49-F238E27FC236}">
                <a16:creationId xmlns:a16="http://schemas.microsoft.com/office/drawing/2014/main" id="{93F85D78-194B-4865-A93E-E98DABBC0133}"/>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5" name="TextBox 4">
            <a:extLst>
              <a:ext uri="{FF2B5EF4-FFF2-40B4-BE49-F238E27FC236}">
                <a16:creationId xmlns:a16="http://schemas.microsoft.com/office/drawing/2014/main" id="{F537E669-ADC8-2A39-AC86-601586DFAD20}"/>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C9083670-0C38-61AD-2F38-9F146DF47118}"/>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
        <p:nvSpPr>
          <p:cNvPr id="8" name="Content Placeholder 7">
            <a:extLst>
              <a:ext uri="{FF2B5EF4-FFF2-40B4-BE49-F238E27FC236}">
                <a16:creationId xmlns:a16="http://schemas.microsoft.com/office/drawing/2014/main" id="{368F8F8A-C4E8-3A6F-3B8E-EB0653DE5B95}"/>
              </a:ext>
            </a:extLst>
          </p:cNvPr>
          <p:cNvSpPr>
            <a:spLocks noGrp="1"/>
          </p:cNvSpPr>
          <p:nvPr>
            <p:ph idx="1"/>
          </p:nvPr>
        </p:nvSpPr>
        <p:spPr/>
        <p:txBody>
          <a:bodyPr/>
          <a:lstStyle/>
          <a:p>
            <a:endParaRPr lang="en-CA"/>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5D65081-228B-8118-1371-8227A08F9BFB}"/>
                  </a:ext>
                </a:extLst>
              </p14:cNvPr>
              <p14:cNvContentPartPr/>
              <p14:nvPr/>
            </p14:nvContentPartPr>
            <p14:xfrm>
              <a:off x="9198720" y="1116360"/>
              <a:ext cx="1735560" cy="428040"/>
            </p14:xfrm>
          </p:contentPart>
        </mc:Choice>
        <mc:Fallback>
          <p:pic>
            <p:nvPicPr>
              <p:cNvPr id="9" name="Ink 8">
                <a:extLst>
                  <a:ext uri="{FF2B5EF4-FFF2-40B4-BE49-F238E27FC236}">
                    <a16:creationId xmlns:a16="http://schemas.microsoft.com/office/drawing/2014/main" id="{B5D65081-228B-8118-1371-8227A08F9BFB}"/>
                  </a:ext>
                </a:extLst>
              </p:cNvPr>
              <p:cNvPicPr/>
              <p:nvPr/>
            </p:nvPicPr>
            <p:blipFill>
              <a:blip r:embed="rId3"/>
              <a:stretch>
                <a:fillRect/>
              </a:stretch>
            </p:blipFill>
            <p:spPr>
              <a:xfrm>
                <a:off x="9189360" y="1107000"/>
                <a:ext cx="1754280" cy="446760"/>
              </a:xfrm>
              <a:prstGeom prst="rect">
                <a:avLst/>
              </a:prstGeom>
            </p:spPr>
          </p:pic>
        </mc:Fallback>
      </mc:AlternateContent>
    </p:spTree>
    <p:extLst>
      <p:ext uri="{BB962C8B-B14F-4D97-AF65-F5344CB8AC3E}">
        <p14:creationId xmlns:p14="http://schemas.microsoft.com/office/powerpoint/2010/main" val="3702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92960-7DD7-2FD3-0D9E-AD03D06F5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4931-6697-48E9-7770-BABD0BA0333D}"/>
              </a:ext>
            </a:extLst>
          </p:cNvPr>
          <p:cNvSpPr>
            <a:spLocks noGrp="1"/>
          </p:cNvSpPr>
          <p:nvPr>
            <p:ph type="title"/>
          </p:nvPr>
        </p:nvSpPr>
        <p:spPr/>
        <p:txBody>
          <a:bodyPr/>
          <a:lstStyle/>
          <a:p>
            <a:r>
              <a:rPr lang="en-CA" dirty="0"/>
              <a:t>What are some benefits of </a:t>
            </a:r>
            <a:br>
              <a:rPr lang="en-CA" dirty="0"/>
            </a:br>
            <a:r>
              <a:rPr lang="en-CA" dirty="0"/>
              <a:t>using </a:t>
            </a:r>
            <a:r>
              <a:rPr lang="en-CA" dirty="0">
                <a:latin typeface="Consolas" panose="020B0609020204030204" pitchFamily="49" charset="0"/>
              </a:rPr>
              <a:t>const</a:t>
            </a:r>
            <a:r>
              <a:rPr lang="en-CA" dirty="0">
                <a:latin typeface="+mn-lt"/>
              </a:rPr>
              <a:t>?</a:t>
            </a:r>
          </a:p>
        </p:txBody>
      </p:sp>
      <p:sp>
        <p:nvSpPr>
          <p:cNvPr id="3" name="Content Placeholder 2">
            <a:extLst>
              <a:ext uri="{FF2B5EF4-FFF2-40B4-BE49-F238E27FC236}">
                <a16:creationId xmlns:a16="http://schemas.microsoft.com/office/drawing/2014/main" id="{02C15FF3-9452-DB99-14C6-45C65C6E3B04}"/>
              </a:ext>
            </a:extLst>
          </p:cNvPr>
          <p:cNvSpPr>
            <a:spLocks noGrp="1"/>
          </p:cNvSpPr>
          <p:nvPr>
            <p:ph idx="1"/>
          </p:nvPr>
        </p:nvSpPr>
        <p:spPr/>
        <p:txBody>
          <a:bodyPr>
            <a:normAutofit fontScale="92500" lnSpcReduction="20000"/>
          </a:bodyPr>
          <a:lstStyle/>
          <a:p>
            <a:pPr marL="0" indent="0">
              <a:buNone/>
            </a:pPr>
            <a:r>
              <a:rPr lang="en-CA" b="1" dirty="0"/>
              <a:t>Improved code readability and intent</a:t>
            </a:r>
            <a:r>
              <a:rPr lang="en-CA" dirty="0"/>
              <a:t>: using </a:t>
            </a:r>
            <a:r>
              <a:rPr lang="en-CA" dirty="0">
                <a:latin typeface="Consolas" panose="020B0609020204030204" pitchFamily="49" charset="0"/>
              </a:rPr>
              <a:t>const</a:t>
            </a:r>
            <a:r>
              <a:rPr lang="en-CA" dirty="0"/>
              <a:t> makes it clear that you intend that a value should not change</a:t>
            </a:r>
          </a:p>
          <a:p>
            <a:pPr marL="0" indent="0">
              <a:buNone/>
            </a:pPr>
            <a:br>
              <a:rPr lang="en-CA" b="1" dirty="0"/>
            </a:br>
            <a:r>
              <a:rPr lang="en-CA" b="1" dirty="0"/>
              <a:t>Compile-type type checking</a:t>
            </a:r>
            <a:r>
              <a:rPr lang="en-CA" dirty="0"/>
              <a:t>: the C++ compiler can tell you at compile-time if you try to modify something that’s </a:t>
            </a:r>
            <a:r>
              <a:rPr lang="en-CA" dirty="0">
                <a:latin typeface="Consolas" panose="020B0609020204030204" pitchFamily="49" charset="0"/>
              </a:rPr>
              <a:t>const</a:t>
            </a:r>
            <a:br>
              <a:rPr lang="en-CA" dirty="0"/>
            </a:br>
            <a:endParaRPr lang="en-CA" dirty="0"/>
          </a:p>
          <a:p>
            <a:pPr marL="0" indent="0">
              <a:buNone/>
            </a:pPr>
            <a:r>
              <a:rPr lang="en-CA" b="1" dirty="0"/>
              <a:t>Safety for multi-threaded code</a:t>
            </a:r>
            <a:r>
              <a:rPr lang="en-CA" dirty="0"/>
              <a:t>: data that can’t change is much easier to use in programs that use multiple CPUs, or have multiple threads of control</a:t>
            </a:r>
          </a:p>
          <a:p>
            <a:pPr lvl="1"/>
            <a:r>
              <a:rPr lang="en-CA" dirty="0"/>
              <a:t>“multi-threaded code” means code that does more than one thing at the same time</a:t>
            </a:r>
          </a:p>
          <a:p>
            <a:pPr lvl="1"/>
            <a:r>
              <a:rPr lang="en-CA" dirty="0"/>
              <a:t>writing correct multi-threaded code is notoriously difficult</a:t>
            </a:r>
          </a:p>
          <a:p>
            <a:pPr lvl="1"/>
            <a:r>
              <a:rPr lang="en-CA" dirty="0"/>
              <a:t>if an object is const, then it’s impossible for different threads to change the object at the same time (a very common source of errors)</a:t>
            </a:r>
          </a:p>
          <a:p>
            <a:pPr lvl="1"/>
            <a:r>
              <a:rPr lang="en-CA" dirty="0"/>
              <a:t>we will </a:t>
            </a:r>
            <a:r>
              <a:rPr lang="en-CA" b="1" dirty="0"/>
              <a:t>not</a:t>
            </a:r>
            <a:r>
              <a:rPr lang="en-CA" dirty="0"/>
              <a:t> discuss anything about multi-threaded programming in this course!</a:t>
            </a:r>
          </a:p>
        </p:txBody>
      </p:sp>
      <p:sp>
        <p:nvSpPr>
          <p:cNvPr id="4" name="Slide Number Placeholder 3">
            <a:extLst>
              <a:ext uri="{FF2B5EF4-FFF2-40B4-BE49-F238E27FC236}">
                <a16:creationId xmlns:a16="http://schemas.microsoft.com/office/drawing/2014/main" id="{9B644CCA-FE7D-0048-BACA-61EF8B992128}"/>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5" name="TextBox 4">
            <a:extLst>
              <a:ext uri="{FF2B5EF4-FFF2-40B4-BE49-F238E27FC236}">
                <a16:creationId xmlns:a16="http://schemas.microsoft.com/office/drawing/2014/main" id="{8FAF4D2E-F0A8-1B03-071C-5C06A235AC23}"/>
              </a:ext>
            </a:extLst>
          </p:cNvPr>
          <p:cNvSpPr txBox="1"/>
          <p:nvPr/>
        </p:nvSpPr>
        <p:spPr>
          <a:xfrm>
            <a:off x="9190318" y="40203"/>
            <a:ext cx="2163482" cy="830997"/>
          </a:xfrm>
          <a:prstGeom prst="rect">
            <a:avLst/>
          </a:prstGeom>
          <a:solidFill>
            <a:schemeClr val="accent4">
              <a:lumMod val="40000"/>
              <a:lumOff val="60000"/>
            </a:schemeClr>
          </a:solidFill>
        </p:spPr>
        <p:txBody>
          <a:bodyPr wrap="square" rtlCol="0">
            <a:spAutoFit/>
          </a:bodyPr>
          <a:lstStyle/>
          <a:p>
            <a:pPr algn="ctr"/>
            <a:r>
              <a:rPr lang="en-CA" sz="1600" dirty="0"/>
              <a:t>We will use </a:t>
            </a:r>
            <a:r>
              <a:rPr lang="en-CA" sz="1600" dirty="0">
                <a:latin typeface="Consolas" panose="020B0609020204030204" pitchFamily="49" charset="0"/>
              </a:rPr>
              <a:t>const</a:t>
            </a:r>
            <a:r>
              <a:rPr lang="en-CA" sz="1600" dirty="0"/>
              <a:t> for parameters, read-only variables, and methods.</a:t>
            </a:r>
            <a:endParaRPr lang="en-CA" sz="1600" b="1" dirty="0"/>
          </a:p>
        </p:txBody>
      </p:sp>
      <p:sp>
        <p:nvSpPr>
          <p:cNvPr id="6" name="TextBox 5">
            <a:extLst>
              <a:ext uri="{FF2B5EF4-FFF2-40B4-BE49-F238E27FC236}">
                <a16:creationId xmlns:a16="http://schemas.microsoft.com/office/drawing/2014/main" id="{906AD4AF-B344-E183-2A97-D82983D36410}"/>
              </a:ext>
            </a:extLst>
          </p:cNvPr>
          <p:cNvSpPr txBox="1"/>
          <p:nvPr/>
        </p:nvSpPr>
        <p:spPr>
          <a:xfrm>
            <a:off x="8005581" y="938669"/>
            <a:ext cx="4050566" cy="830997"/>
          </a:xfrm>
          <a:prstGeom prst="rect">
            <a:avLst/>
          </a:prstGeom>
          <a:solidFill>
            <a:schemeClr val="accent4">
              <a:lumMod val="40000"/>
              <a:lumOff val="60000"/>
            </a:schemeClr>
          </a:solidFill>
        </p:spPr>
        <p:txBody>
          <a:bodyPr wrap="square" rtlCol="0">
            <a:spAutoFit/>
          </a:bodyPr>
          <a:lstStyle/>
          <a:p>
            <a:pPr algn="ctr"/>
            <a:r>
              <a:rPr lang="en-CA" sz="1600" dirty="0"/>
              <a:t>Consistently using </a:t>
            </a:r>
            <a:r>
              <a:rPr lang="en-CA" sz="1600" dirty="0">
                <a:latin typeface="Consolas" panose="020B0609020204030204" pitchFamily="49" charset="0"/>
              </a:rPr>
              <a:t>const</a:t>
            </a:r>
            <a:r>
              <a:rPr lang="en-CA" sz="1600" dirty="0"/>
              <a:t> throughout your code is called </a:t>
            </a:r>
            <a:r>
              <a:rPr lang="en-CA" sz="1600" b="1" dirty="0">
                <a:latin typeface="Consolas" panose="020B0609020204030204" pitchFamily="49" charset="0"/>
              </a:rPr>
              <a:t>const</a:t>
            </a:r>
            <a:r>
              <a:rPr lang="en-CA" sz="1600" b="1" dirty="0"/>
              <a:t> correctness</a:t>
            </a:r>
            <a:r>
              <a:rPr lang="en-CA" sz="1600" dirty="0"/>
              <a:t>: if something </a:t>
            </a:r>
            <a:r>
              <a:rPr lang="en-CA" sz="1600" i="1" dirty="0"/>
              <a:t>can</a:t>
            </a:r>
            <a:r>
              <a:rPr lang="en-CA" sz="1600" dirty="0"/>
              <a:t> be </a:t>
            </a:r>
            <a:r>
              <a:rPr lang="en-CA" sz="1600" dirty="0">
                <a:latin typeface="Consolas" panose="020B0609020204030204" pitchFamily="49" charset="0"/>
              </a:rPr>
              <a:t>const</a:t>
            </a:r>
            <a:r>
              <a:rPr lang="en-CA" sz="1600" dirty="0"/>
              <a:t>, then </a:t>
            </a:r>
            <a:r>
              <a:rPr lang="en-CA" sz="1600" i="1" dirty="0"/>
              <a:t>make</a:t>
            </a:r>
            <a:r>
              <a:rPr lang="en-CA" sz="1600" dirty="0"/>
              <a:t> it </a:t>
            </a:r>
            <a:r>
              <a:rPr lang="en-CA" sz="1600" dirty="0">
                <a:latin typeface="Consolas" panose="020B0609020204030204" pitchFamily="49" charset="0"/>
              </a:rPr>
              <a:t>const</a:t>
            </a:r>
            <a:r>
              <a:rPr lang="en-CA" sz="1600" dirty="0"/>
              <a:t>.</a:t>
            </a:r>
          </a:p>
        </p:txBody>
      </p:sp>
    </p:spTree>
    <p:extLst>
      <p:ext uri="{BB962C8B-B14F-4D97-AF65-F5344CB8AC3E}">
        <p14:creationId xmlns:p14="http://schemas.microsoft.com/office/powerpoint/2010/main" val="339577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6C1F-07FB-3DB7-CA35-0270FCF432E7}"/>
              </a:ext>
            </a:extLst>
          </p:cNvPr>
          <p:cNvSpPr>
            <a:spLocks noGrp="1"/>
          </p:cNvSpPr>
          <p:nvPr>
            <p:ph type="title"/>
          </p:nvPr>
        </p:nvSpPr>
        <p:spPr/>
        <p:txBody>
          <a:bodyPr/>
          <a:lstStyle/>
          <a:p>
            <a:r>
              <a:rPr lang="en-CA" dirty="0"/>
              <a:t>Object-oriented programming: validity checking</a:t>
            </a:r>
            <a:endParaRPr lang="en-AU" dirty="0"/>
          </a:p>
        </p:txBody>
      </p:sp>
      <p:sp>
        <p:nvSpPr>
          <p:cNvPr id="3" name="Content Placeholder 2">
            <a:extLst>
              <a:ext uri="{FF2B5EF4-FFF2-40B4-BE49-F238E27FC236}">
                <a16:creationId xmlns:a16="http://schemas.microsoft.com/office/drawing/2014/main" id="{1BD4FFB3-129F-8468-E73B-1E6DA086065B}"/>
              </a:ext>
            </a:extLst>
          </p:cNvPr>
          <p:cNvSpPr>
            <a:spLocks noGrp="1"/>
          </p:cNvSpPr>
          <p:nvPr>
            <p:ph idx="1"/>
          </p:nvPr>
        </p:nvSpPr>
        <p:spPr>
          <a:xfrm>
            <a:off x="838200" y="1825625"/>
            <a:ext cx="3968068" cy="4351338"/>
          </a:xfrm>
        </p:spPr>
        <p:txBody>
          <a:bodyPr/>
          <a:lstStyle/>
          <a:p>
            <a:pPr marL="0" indent="0">
              <a:buNone/>
            </a:pPr>
            <a:r>
              <a:rPr lang="en-CA" dirty="0"/>
              <a:t>Let’s look at a class called </a:t>
            </a:r>
            <a:r>
              <a:rPr lang="en-CA" dirty="0">
                <a:latin typeface="Consolas" panose="020B0609020204030204" pitchFamily="49" charset="0"/>
              </a:rPr>
              <a:t>Date</a:t>
            </a:r>
            <a:r>
              <a:rPr lang="en-CA" dirty="0"/>
              <a:t> that represents a date as </a:t>
            </a:r>
            <a:r>
              <a:rPr lang="en-CA" i="1" dirty="0"/>
              <a:t>(day</a:t>
            </a:r>
            <a:r>
              <a:rPr lang="en-CA" dirty="0"/>
              <a:t>, </a:t>
            </a:r>
            <a:r>
              <a:rPr lang="en-CA" i="1" dirty="0"/>
              <a:t>month</a:t>
            </a:r>
            <a:r>
              <a:rPr lang="en-CA" dirty="0"/>
              <a:t>, </a:t>
            </a:r>
            <a:r>
              <a:rPr lang="en-CA" i="1" dirty="0"/>
              <a:t>year)</a:t>
            </a:r>
          </a:p>
          <a:p>
            <a:r>
              <a:rPr lang="en-CA" dirty="0"/>
              <a:t>1 &lt;= day &lt;= 31</a:t>
            </a:r>
          </a:p>
          <a:p>
            <a:r>
              <a:rPr lang="en-CA" dirty="0"/>
              <a:t>1 &lt;= month &lt;= 12</a:t>
            </a:r>
          </a:p>
          <a:p>
            <a:r>
              <a:rPr lang="en-AU" dirty="0"/>
              <a:t>0 &lt;= year (an int)</a:t>
            </a:r>
          </a:p>
          <a:p>
            <a:pPr marL="0" indent="0">
              <a:buNone/>
            </a:pPr>
            <a:r>
              <a:rPr lang="en-AU" dirty="0"/>
              <a:t>For example, February 15, 2024 is (15, 2, 2024)</a:t>
            </a:r>
          </a:p>
        </p:txBody>
      </p:sp>
      <p:sp>
        <p:nvSpPr>
          <p:cNvPr id="4" name="Slide Number Placeholder 3">
            <a:extLst>
              <a:ext uri="{FF2B5EF4-FFF2-40B4-BE49-F238E27FC236}">
                <a16:creationId xmlns:a16="http://schemas.microsoft.com/office/drawing/2014/main" id="{A557F966-BE47-C9EF-1C82-C8DFBA148BA8}"/>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5" name="TextBox 4">
            <a:extLst>
              <a:ext uri="{FF2B5EF4-FFF2-40B4-BE49-F238E27FC236}">
                <a16:creationId xmlns:a16="http://schemas.microsoft.com/office/drawing/2014/main" id="{00875744-F50D-0EB4-32BD-18E1FE5F2ED3}"/>
              </a:ext>
            </a:extLst>
          </p:cNvPr>
          <p:cNvSpPr txBox="1"/>
          <p:nvPr/>
        </p:nvSpPr>
        <p:spPr>
          <a:xfrm>
            <a:off x="6378128" y="1690688"/>
            <a:ext cx="5433502" cy="4247317"/>
          </a:xfrm>
          <a:prstGeom prst="rect">
            <a:avLst/>
          </a:prstGeom>
          <a:noFill/>
          <a:ln>
            <a:solidFill>
              <a:srgbClr val="FF0000"/>
            </a:solidFill>
          </a:ln>
        </p:spPr>
        <p:txBody>
          <a:bodyPr wrap="square" rtlCol="0">
            <a:spAutoFit/>
          </a:bodyPr>
          <a:lstStyle/>
          <a:p>
            <a:r>
              <a:rPr lang="en-US" dirty="0">
                <a:latin typeface="Consolas" panose="020B0609020204030204" pitchFamily="49" charset="0"/>
              </a:rPr>
              <a:t>class Date {</a:t>
            </a:r>
          </a:p>
          <a:p>
            <a:r>
              <a:rPr lang="en-US" dirty="0">
                <a:latin typeface="Consolas" panose="020B0609020204030204" pitchFamily="49" charset="0"/>
              </a:rPr>
              <a:t>public:</a:t>
            </a:r>
          </a:p>
          <a:p>
            <a:r>
              <a:rPr lang="en-US" dirty="0">
                <a:latin typeface="Consolas" panose="020B0609020204030204" pitchFamily="49" charset="0"/>
              </a:rPr>
              <a:t>    int day;</a:t>
            </a:r>
            <a:br>
              <a:rPr lang="en-US" dirty="0">
                <a:latin typeface="Consolas" panose="020B0609020204030204" pitchFamily="49" charset="0"/>
              </a:rPr>
            </a:br>
            <a:r>
              <a:rPr lang="en-US" dirty="0">
                <a:latin typeface="Consolas" panose="020B0609020204030204" pitchFamily="49" charset="0"/>
              </a:rPr>
              <a:t>    int month;</a:t>
            </a:r>
            <a:br>
              <a:rPr lang="en-US" dirty="0">
                <a:latin typeface="Consolas" panose="020B0609020204030204" pitchFamily="49" charset="0"/>
              </a:rPr>
            </a:br>
            <a:r>
              <a:rPr lang="en-US" dirty="0">
                <a:latin typeface="Consolas" panose="020B0609020204030204" pitchFamily="49" charset="0"/>
              </a:rPr>
              <a:t>    int year;</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bool </a:t>
            </a:r>
            <a:r>
              <a:rPr lang="en-US" dirty="0" err="1">
                <a:latin typeface="Consolas" panose="020B0609020204030204" pitchFamily="49" charset="0"/>
              </a:rPr>
              <a:t>is_valid</a:t>
            </a:r>
            <a:r>
              <a:rPr lang="en-US" dirty="0">
                <a:latin typeface="Consolas" panose="020B0609020204030204" pitchFamily="49" charset="0"/>
              </a:rPr>
              <a:t>() const </a:t>
            </a:r>
          </a:p>
          <a:p>
            <a:r>
              <a:rPr lang="en-US" dirty="0">
                <a:latin typeface="Consolas" panose="020B0609020204030204" pitchFamily="49" charset="0"/>
              </a:rPr>
              <a:t>    {</a:t>
            </a:r>
          </a:p>
          <a:p>
            <a:r>
              <a:rPr lang="en-US" dirty="0">
                <a:latin typeface="Consolas" panose="020B0609020204030204" pitchFamily="49" charset="0"/>
              </a:rPr>
              <a:t>        return 1 &lt;= day &amp;&amp; day &lt;= 31</a:t>
            </a:r>
          </a:p>
          <a:p>
            <a:r>
              <a:rPr lang="en-US" dirty="0">
                <a:latin typeface="Consolas" panose="020B0609020204030204" pitchFamily="49" charset="0"/>
              </a:rPr>
              <a:t>            &amp;&amp; 1 &lt;= month &amp;&amp; month &lt;= 12</a:t>
            </a:r>
          </a:p>
          <a:p>
            <a:r>
              <a:rPr lang="en-US" dirty="0">
                <a:latin typeface="Consolas" panose="020B0609020204030204" pitchFamily="49" charset="0"/>
              </a:rPr>
              <a:t>            &amp;&amp; 0 &lt;= year;</a:t>
            </a:r>
          </a:p>
          <a:p>
            <a:r>
              <a:rPr lang="en-US" dirty="0">
                <a:latin typeface="Consolas" panose="020B0609020204030204" pitchFamily="49" charset="0"/>
              </a:rPr>
              <a:t>    }</a:t>
            </a:r>
          </a:p>
          <a:p>
            <a:br>
              <a:rPr lang="en-US" dirty="0">
                <a:latin typeface="Consolas" panose="020B0609020204030204" pitchFamily="49" charset="0"/>
              </a:rPr>
            </a:br>
            <a:r>
              <a:rPr lang="en-US" dirty="0">
                <a:latin typeface="Consolas" panose="020B0609020204030204" pitchFamily="49" charset="0"/>
              </a:rPr>
              <a:t>    </a:t>
            </a:r>
            <a:r>
              <a:rPr lang="en-CA"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0EBEA454-A455-6177-3ADB-F18344428A1D}"/>
              </a:ext>
            </a:extLst>
          </p:cNvPr>
          <p:cNvSpPr txBox="1"/>
          <p:nvPr/>
        </p:nvSpPr>
        <p:spPr>
          <a:xfrm>
            <a:off x="9081371" y="1825625"/>
            <a:ext cx="2535690" cy="1323439"/>
          </a:xfrm>
          <a:prstGeom prst="rect">
            <a:avLst/>
          </a:prstGeom>
          <a:solidFill>
            <a:schemeClr val="accent4">
              <a:lumMod val="40000"/>
              <a:lumOff val="60000"/>
            </a:schemeClr>
          </a:solidFill>
        </p:spPr>
        <p:txBody>
          <a:bodyPr wrap="square" rtlCol="0">
            <a:spAutoFit/>
          </a:bodyPr>
          <a:lstStyle/>
          <a:p>
            <a:pPr algn="ctr"/>
            <a:r>
              <a:rPr lang="en-CA" sz="1600" dirty="0" err="1">
                <a:latin typeface="Consolas" panose="020B0609020204030204" pitchFamily="49" charset="0"/>
              </a:rPr>
              <a:t>is_valid</a:t>
            </a:r>
            <a:r>
              <a:rPr lang="en-CA" sz="1600" dirty="0">
                <a:latin typeface="Consolas" panose="020B0609020204030204" pitchFamily="49" charset="0"/>
              </a:rPr>
              <a:t>()</a:t>
            </a:r>
            <a:r>
              <a:rPr lang="en-CA" sz="1600" dirty="0"/>
              <a:t> checks that the date is always valid. Useful for debugging, and dealing with real-world data that might have errors.</a:t>
            </a:r>
            <a:endParaRPr lang="en-CA" sz="1600" b="1" dirty="0"/>
          </a:p>
        </p:txBody>
      </p:sp>
      <p:sp>
        <p:nvSpPr>
          <p:cNvPr id="6" name="TextBox 5">
            <a:extLst>
              <a:ext uri="{FF2B5EF4-FFF2-40B4-BE49-F238E27FC236}">
                <a16:creationId xmlns:a16="http://schemas.microsoft.com/office/drawing/2014/main" id="{92299F3D-55E4-86E6-413E-310C828BDDCD}"/>
              </a:ext>
            </a:extLst>
          </p:cNvPr>
          <p:cNvSpPr txBox="1"/>
          <p:nvPr/>
        </p:nvSpPr>
        <p:spPr>
          <a:xfrm>
            <a:off x="4051304" y="5245507"/>
            <a:ext cx="2058444" cy="1384995"/>
          </a:xfrm>
          <a:prstGeom prst="rect">
            <a:avLst/>
          </a:prstGeom>
          <a:solidFill>
            <a:schemeClr val="accent4">
              <a:lumMod val="40000"/>
              <a:lumOff val="60000"/>
            </a:schemeClr>
          </a:solidFill>
        </p:spPr>
        <p:txBody>
          <a:bodyPr wrap="square" rtlCol="0">
            <a:spAutoFit/>
          </a:bodyPr>
          <a:lstStyle/>
          <a:p>
            <a:pPr algn="ctr"/>
            <a:r>
              <a:rPr lang="en-CA" sz="1200" b="1" dirty="0"/>
              <a:t>Aside</a:t>
            </a:r>
            <a:br>
              <a:rPr lang="en-CA" sz="1200" b="1" dirty="0"/>
            </a:br>
            <a:r>
              <a:rPr lang="en-CA" sz="1200" dirty="0" err="1">
                <a:latin typeface="Consolas" panose="020B0609020204030204" pitchFamily="49" charset="0"/>
              </a:rPr>
              <a:t>is_valid</a:t>
            </a:r>
            <a:r>
              <a:rPr lang="en-CA" sz="1200" dirty="0">
                <a:latin typeface="Consolas" panose="020B0609020204030204" pitchFamily="49" charset="0"/>
              </a:rPr>
              <a:t>()</a:t>
            </a:r>
            <a:r>
              <a:rPr lang="en-CA" sz="1200" dirty="0"/>
              <a:t> is </a:t>
            </a:r>
            <a:r>
              <a:rPr lang="en-CA" sz="1200" b="1" dirty="0"/>
              <a:t>not</a:t>
            </a:r>
            <a:r>
              <a:rPr lang="en-CA" sz="1200" dirty="0"/>
              <a:t> completely correct! It ignores the fact that some months have a different numbers of days. And it also ignores leap years. How would you fix it?</a:t>
            </a:r>
          </a:p>
        </p:txBody>
      </p:sp>
      <p:sp>
        <p:nvSpPr>
          <p:cNvPr id="10" name="TextBox 9">
            <a:extLst>
              <a:ext uri="{FF2B5EF4-FFF2-40B4-BE49-F238E27FC236}">
                <a16:creationId xmlns:a16="http://schemas.microsoft.com/office/drawing/2014/main" id="{7410DB44-B1CE-5817-42B9-E549FDACCECC}"/>
              </a:ext>
            </a:extLst>
          </p:cNvPr>
          <p:cNvSpPr txBox="1"/>
          <p:nvPr/>
        </p:nvSpPr>
        <p:spPr>
          <a:xfrm>
            <a:off x="6378128" y="5932533"/>
            <a:ext cx="5433502" cy="584775"/>
          </a:xfrm>
          <a:prstGeom prst="rect">
            <a:avLst/>
          </a:prstGeom>
          <a:noFill/>
          <a:ln>
            <a:solidFill>
              <a:srgbClr val="00B050"/>
            </a:solidFill>
          </a:ln>
        </p:spPr>
        <p:txBody>
          <a:bodyPr wrap="square" rtlCol="0">
            <a:spAutoFit/>
          </a:bodyPr>
          <a:lstStyle/>
          <a:p>
            <a:r>
              <a:rPr lang="en-US" sz="1600" dirty="0">
                <a:latin typeface="Consolas" panose="020B0609020204030204" pitchFamily="49" charset="0"/>
              </a:rPr>
              <a:t>Date d{15, 2, 2024};</a:t>
            </a:r>
            <a:br>
              <a:rPr lang="en-US" sz="1600" dirty="0">
                <a:latin typeface="Consolas" panose="020B0609020204030204" pitchFamily="49" charset="0"/>
              </a:rPr>
            </a:br>
            <a:r>
              <a:rPr lang="en-US" sz="1600" dirty="0">
                <a:latin typeface="Consolas" panose="020B0609020204030204" pitchFamily="49" charset="0"/>
              </a:rPr>
              <a:t>assert(</a:t>
            </a:r>
            <a:r>
              <a:rPr lang="en-US" sz="1600" dirty="0" err="1">
                <a:latin typeface="Consolas" panose="020B0609020204030204" pitchFamily="49" charset="0"/>
              </a:rPr>
              <a:t>d.is_valid</a:t>
            </a:r>
            <a:r>
              <a:rPr lang="en-US" sz="1600" dirty="0">
                <a:latin typeface="Consolas" panose="020B0609020204030204" pitchFamily="49" charset="0"/>
              </a:rPr>
              <a:t>());</a:t>
            </a:r>
          </a:p>
        </p:txBody>
      </p:sp>
    </p:spTree>
    <p:extLst>
      <p:ext uri="{BB962C8B-B14F-4D97-AF65-F5344CB8AC3E}">
        <p14:creationId xmlns:p14="http://schemas.microsoft.com/office/powerpoint/2010/main" val="1827292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8370</Words>
  <Application>Microsoft Office PowerPoint</Application>
  <PresentationFormat>Widescreen</PresentationFormat>
  <Paragraphs>878</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CMPT 135</vt:lpstr>
      <vt:lpstr>Object-oriented programming: dates</vt:lpstr>
      <vt:lpstr>Object-oriented programming:  members</vt:lpstr>
      <vt:lpstr>Object-oriented programming:  const methods</vt:lpstr>
      <vt:lpstr>Object-oriented programming:  const methods</vt:lpstr>
      <vt:lpstr>Object-oriented programming:  const methods</vt:lpstr>
      <vt:lpstr>What are some benefits of  using const?</vt:lpstr>
      <vt:lpstr>What are some benefits of  using const?</vt:lpstr>
      <vt:lpstr>Object-oriented programming: validity checking</vt:lpstr>
      <vt:lpstr>Object-oriented programming: constructors</vt:lpstr>
      <vt:lpstr>Object-oriented programming: constructors</vt:lpstr>
      <vt:lpstr>Object-oriented programming: constructors</vt:lpstr>
      <vt:lpstr>Object-oriented programming: constructors</vt:lpstr>
      <vt:lpstr>Object-oriented programming: constructors</vt:lpstr>
      <vt:lpstr>Object-oriented programming:  copy constructor</vt:lpstr>
      <vt:lpstr>Object-oriented programming: encapsulation</vt:lpstr>
      <vt:lpstr>Object-oriented programming: encapsulation</vt:lpstr>
      <vt:lpstr>Object-oriented programming: encapsulation</vt:lpstr>
      <vt:lpstr>Object-oriented programming: encapsulation</vt:lpstr>
      <vt:lpstr>Object-oriented programming: getters</vt:lpstr>
      <vt:lpstr>Object-oriented programming: getters</vt:lpstr>
      <vt:lpstr>Object-oriented programming: getters</vt:lpstr>
      <vt:lpstr>Object-oriented programming: getters</vt:lpstr>
      <vt:lpstr>Object-oriented programming: setters</vt:lpstr>
      <vt:lpstr>Object-oriented programming:  setters</vt:lpstr>
      <vt:lpstr>Object-oriented programming:  immutable objects</vt:lpstr>
      <vt:lpstr>Object-oriented programming:  immutable objects</vt:lpstr>
      <vt:lpstr>Recap of Main OOP Ideas So Far</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Designing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Implementing an (x, y) point class</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Back to Free Store allocation</vt:lpstr>
      <vt:lpstr>RAII: Resource Acquisition is Initialization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2024-02-05T20:00:10Z</cp:lastPrinted>
  <dcterms:created xsi:type="dcterms:W3CDTF">2024-01-07T06:08:43Z</dcterms:created>
  <dcterms:modified xsi:type="dcterms:W3CDTF">2024-02-06T03:56:41Z</dcterms:modified>
</cp:coreProperties>
</file>