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398" r:id="rId3"/>
    <p:sldId id="441" r:id="rId4"/>
    <p:sldId id="443" r:id="rId5"/>
    <p:sldId id="444" r:id="rId6"/>
    <p:sldId id="442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4" r:id="rId15"/>
    <p:sldId id="452" r:id="rId16"/>
    <p:sldId id="453" r:id="rId17"/>
    <p:sldId id="455" r:id="rId18"/>
    <p:sldId id="457" r:id="rId19"/>
    <p:sldId id="458" r:id="rId20"/>
    <p:sldId id="465" r:id="rId21"/>
    <p:sldId id="459" r:id="rId22"/>
    <p:sldId id="460" r:id="rId23"/>
    <p:sldId id="456" r:id="rId24"/>
    <p:sldId id="461" r:id="rId25"/>
    <p:sldId id="466" r:id="rId26"/>
    <p:sldId id="468" r:id="rId27"/>
    <p:sldId id="467" r:id="rId28"/>
    <p:sldId id="469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477" r:id="rId37"/>
    <p:sldId id="478" r:id="rId38"/>
    <p:sldId id="479" r:id="rId39"/>
    <p:sldId id="480" r:id="rId40"/>
    <p:sldId id="481" r:id="rId41"/>
    <p:sldId id="482" r:id="rId42"/>
    <p:sldId id="483" r:id="rId4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</p14:sldIdLst>
        </p14:section>
        <p14:section name="Lecture 20" id="{80941037-17B4-4B9B-A365-1458655C7185}">
          <p14:sldIdLst>
            <p14:sldId id="398"/>
            <p14:sldId id="441"/>
            <p14:sldId id="443"/>
            <p14:sldId id="444"/>
            <p14:sldId id="442"/>
            <p14:sldId id="445"/>
            <p14:sldId id="446"/>
            <p14:sldId id="447"/>
            <p14:sldId id="448"/>
            <p14:sldId id="449"/>
            <p14:sldId id="450"/>
            <p14:sldId id="451"/>
            <p14:sldId id="454"/>
            <p14:sldId id="452"/>
            <p14:sldId id="453"/>
            <p14:sldId id="455"/>
            <p14:sldId id="457"/>
            <p14:sldId id="458"/>
            <p14:sldId id="465"/>
            <p14:sldId id="459"/>
            <p14:sldId id="460"/>
            <p14:sldId id="456"/>
            <p14:sldId id="461"/>
            <p14:sldId id="466"/>
            <p14:sldId id="468"/>
            <p14:sldId id="467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1A789-59F9-40C0-A453-3A8C7A713E6E}" v="131" dt="2024-03-01T04:40:48.273"/>
    <p1510:client id="{99F45A5E-0C0C-46C7-A688-CB588ED55C2F}" v="4" dt="2024-03-01T21:29:25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98" d="100"/>
          <a:sy n="98" d="100"/>
        </p:scale>
        <p:origin x="82" y="163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2-02T22:52:33.893" v="18044" actId="20577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8T22:44:08.601" v="7321" actId="20577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8T22:44:08.601" v="7321" actId="20577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5:46.119" v="6848" actId="271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7T05:35:46.119" v="6848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6:32.374" v="6851" actId="2711"/>
        <pc:sldMkLst>
          <pc:docMk/>
          <pc:sldMk cId="3731398061" sldId="352"/>
        </pc:sldMkLst>
        <pc:spChg chg="del">
          <ac:chgData name="Toby Donaldson" userId="2e6e5431-bb17-4c41-9985-d39c50d83c73" providerId="ADAL" clId="{A96DF0CC-E8B0-4304-9663-FE5241FC3812}" dt="2024-01-27T05:35:57.088" v="6849" actId="21"/>
          <ac:spMkLst>
            <pc:docMk/>
            <pc:sldMk cId="3731398061" sldId="352"/>
            <ac:spMk id="8" creationId="{F9365890-D20F-7150-1EF0-D51FA5B97916}"/>
          </ac:spMkLst>
        </pc:spChg>
        <pc:spChg chg="add mod">
          <ac:chgData name="Toby Donaldson" userId="2e6e5431-bb17-4c41-9985-d39c50d83c73" providerId="ADAL" clId="{A96DF0CC-E8B0-4304-9663-FE5241FC3812}" dt="2024-01-27T05:36:11.594" v="6850"/>
          <ac:spMkLst>
            <pc:docMk/>
            <pc:sldMk cId="3731398061" sldId="352"/>
            <ac:spMk id="9" creationId="{79F0530D-9CE6-3BC1-B40C-AE701C50F4D5}"/>
          </ac:spMkLst>
        </pc:spChg>
        <pc:spChg chg="mod">
          <ac:chgData name="Toby Donaldson" userId="2e6e5431-bb17-4c41-9985-d39c50d83c73" providerId="ADAL" clId="{A96DF0CC-E8B0-4304-9663-FE5241FC3812}" dt="2024-01-27T05:36:32.374" v="6851" actId="2711"/>
          <ac:spMkLst>
            <pc:docMk/>
            <pc:sldMk cId="3731398061" sldId="352"/>
            <ac:spMk id="11" creationId="{069A20A8-E2FF-10ED-5BFB-0BD29AD9413F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8T22:45:32.886" v="7327" actId="14100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8T22:45:32.886" v="7327" actId="14100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 mod">
          <ac:chgData name="Toby Donaldson" userId="2e6e5431-bb17-4c41-9985-d39c50d83c73" providerId="ADAL" clId="{A96DF0CC-E8B0-4304-9663-FE5241FC3812}" dt="2024-01-28T22:45:32.886" v="7327" actId="14100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7T05:38:12.333" v="6878" actId="20577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7T05:38:12.333" v="6878" actId="20577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8T23:47:52.286" v="7341" actId="20577"/>
        <pc:sldMkLst>
          <pc:docMk/>
          <pc:sldMk cId="2952900749" sldId="358"/>
        </pc:sldMkLst>
        <pc:spChg chg="add mod ord">
          <ac:chgData name="Toby Donaldson" userId="2e6e5431-bb17-4c41-9985-d39c50d83c73" providerId="ADAL" clId="{A96DF0CC-E8B0-4304-9663-FE5241FC3812}" dt="2024-01-27T05:39:15.153" v="6885" actId="16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8T23:47:52.286" v="7341" actId="20577"/>
          <ac:spMkLst>
            <pc:docMk/>
            <pc:sldMk cId="2952900749" sldId="358"/>
            <ac:spMk id="9" creationId="{9A80B606-DA42-6A4A-B91A-BF2F6171E8B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44:46.289" v="7012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add mod">
          <ac:chgData name="Toby Donaldson" userId="2e6e5431-bb17-4c41-9985-d39c50d83c73" providerId="ADAL" clId="{A96DF0CC-E8B0-4304-9663-FE5241FC3812}" dt="2024-01-27T05:44:46.289" v="7012" actId="1076"/>
          <ac:spMkLst>
            <pc:docMk/>
            <pc:sldMk cId="161823644" sldId="360"/>
            <ac:spMk id="9" creationId="{C39B0B2C-3464-76D7-160B-BCF46C9095DE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7T05:44:37.093" v="7009" actId="113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7T05:42:34.496" v="6890"/>
          <ac:spMkLst>
            <pc:docMk/>
            <pc:sldMk cId="161823644" sldId="360"/>
            <ac:spMk id="12" creationId="{E972E419-D343-2447-0E4C-049CFA007929}"/>
          </ac:spMkLst>
        </pc:spChg>
        <pc:spChg chg="add mod">
          <ac:chgData name="Toby Donaldson" userId="2e6e5431-bb17-4c41-9985-d39c50d83c73" providerId="ADAL" clId="{A96DF0CC-E8B0-4304-9663-FE5241FC3812}" dt="2024-01-27T05:42:15.352" v="6887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7:27.261" v="7355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A96DF0CC-E8B0-4304-9663-FE5241FC3812}" dt="2024-01-29T23:07:27.261" v="7355" actId="20577"/>
          <ac:spMkLst>
            <pc:docMk/>
            <pc:sldMk cId="2995457733" sldId="362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7T05:45:20.633" v="7039" actId="20577"/>
          <ac:spMkLst>
            <pc:docMk/>
            <pc:sldMk cId="2995457733" sldId="362"/>
            <ac:spMk id="14" creationId="{EDAE630A-B1CA-7D60-6AF9-464A6280EF8D}"/>
          </ac:spMkLst>
        </pc:spChg>
        <pc:cxnChg chg="mod">
          <ac:chgData name="Toby Donaldson" userId="2e6e5431-bb17-4c41-9985-d39c50d83c73" providerId="ADAL" clId="{A96DF0CC-E8B0-4304-9663-FE5241FC3812}" dt="2024-01-27T05:45:15.680" v="7021" actId="20577"/>
          <ac:cxnSpMkLst>
            <pc:docMk/>
            <pc:sldMk cId="2995457733" sldId="362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9:00.946" v="7362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2.234" v="7348" actId="20577"/>
          <ac:spMkLst>
            <pc:docMk/>
            <pc:sldMk cId="2512992697" sldId="363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9T23:09:00.946" v="7362" actId="20577"/>
          <ac:spMkLst>
            <pc:docMk/>
            <pc:sldMk cId="2512992697" sldId="363"/>
            <ac:spMk id="14" creationId="{EDAE630A-B1CA-7D60-6AF9-464A6280EF8D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9T23:09:25.030" v="7366" actId="21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5:54.052" v="7047" actId="207"/>
          <ac:spMkLst>
            <pc:docMk/>
            <pc:sldMk cId="3897277287" sldId="364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8.174" v="7349" actId="20577"/>
          <ac:spMkLst>
            <pc:docMk/>
            <pc:sldMk cId="3897277287" sldId="364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18.237" v="7364"/>
          <ac:spMkLst>
            <pc:docMk/>
            <pc:sldMk cId="3897277287" sldId="364"/>
            <ac:spMk id="13" creationId="{3FDC71FF-8D1E-A3EE-6C9F-5072B697A91A}"/>
          </ac:spMkLst>
        </pc:spChg>
        <pc:spChg chg="del mod">
          <ac:chgData name="Toby Donaldson" userId="2e6e5431-bb17-4c41-9985-d39c50d83c73" providerId="ADAL" clId="{A96DF0CC-E8B0-4304-9663-FE5241FC3812}" dt="2024-01-29T23:09:25.030" v="7366" actId="21"/>
          <ac:spMkLst>
            <pc:docMk/>
            <pc:sldMk cId="3897277287" sldId="364"/>
            <ac:spMk id="14" creationId="{EDAE630A-B1CA-7D60-6AF9-464A6280EF8D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9T23:09:22.459" v="7365" actId="14100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01.222" v="7372" actId="21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6:11.123" v="7049" actId="207"/>
          <ac:spMkLst>
            <pc:docMk/>
            <pc:sldMk cId="4163302408" sldId="365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9T23:09:46.146" v="7370" actId="1076"/>
          <ac:spMkLst>
            <pc:docMk/>
            <pc:sldMk cId="4163302408" sldId="365"/>
            <ac:spMk id="8" creationId="{EDAE630A-B1CA-7D60-6AF9-464A6280EF8D}"/>
          </ac:spMkLst>
        </pc:spChg>
        <pc:spChg chg="mod">
          <ac:chgData name="Toby Donaldson" userId="2e6e5431-bb17-4c41-9985-d39c50d83c73" providerId="ADAL" clId="{A96DF0CC-E8B0-4304-9663-FE5241FC3812}" dt="2024-01-27T05:46:15.317" v="7050" actId="207"/>
          <ac:spMkLst>
            <pc:docMk/>
            <pc:sldMk cId="4163302408" sldId="365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57.635" v="7371"/>
          <ac:spMkLst>
            <pc:docMk/>
            <pc:sldMk cId="4163302408" sldId="365"/>
            <ac:spMk id="13" creationId="{EFD8F96D-57AE-2A68-748B-984E306BBDA1}"/>
          </ac:spMkLst>
        </pc:spChg>
        <pc:spChg chg="del mod">
          <ac:chgData name="Toby Donaldson" userId="2e6e5431-bb17-4c41-9985-d39c50d83c73" providerId="ADAL" clId="{A96DF0CC-E8B0-4304-9663-FE5241FC3812}" dt="2024-01-29T23:10:01.222" v="7372" actId="21"/>
          <ac:spMkLst>
            <pc:docMk/>
            <pc:sldMk cId="4163302408" sldId="365"/>
            <ac:spMk id="14" creationId="{EDAE630A-B1CA-7D60-6AF9-464A6280EF8D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  <pc:cxnChg chg="add mod">
          <ac:chgData name="Toby Donaldson" userId="2e6e5431-bb17-4c41-9985-d39c50d83c73" providerId="ADAL" clId="{A96DF0CC-E8B0-4304-9663-FE5241FC3812}" dt="2024-01-29T23:09:57.635" v="7371"/>
          <ac:cxnSpMkLst>
            <pc:docMk/>
            <pc:sldMk cId="4163302408" sldId="365"/>
            <ac:cxnSpMk id="11" creationId="{EBC3D6E7-D6A3-A195-4E9C-E86AABE85832}"/>
          </ac:cxnSpMkLst>
        </pc:cxnChg>
        <pc:cxnChg chg="del mod">
          <ac:chgData name="Toby Donaldson" userId="2e6e5431-bb17-4c41-9985-d39c50d83c73" providerId="ADAL" clId="{A96DF0CC-E8B0-4304-9663-FE5241FC3812}" dt="2024-01-29T23:10:01.222" v="7372" actId="21"/>
          <ac:cxnSpMkLst>
            <pc:docMk/>
            <pc:sldMk cId="4163302408" sldId="365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12.493" v="7374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  <pc:spChg chg="mod">
          <ac:chgData name="Toby Donaldson" userId="2e6e5431-bb17-4c41-9985-d39c50d83c73" providerId="ADAL" clId="{A96DF0CC-E8B0-4304-9663-FE5241FC3812}" dt="2024-01-27T05:46:27.900" v="7052" actId="207"/>
          <ac:spMkLst>
            <pc:docMk/>
            <pc:sldMk cId="2023942161" sldId="366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7:03.311" v="7350" actId="20577"/>
          <ac:spMkLst>
            <pc:docMk/>
            <pc:sldMk cId="2023942161" sldId="366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10:12.493" v="7374"/>
          <ac:spMkLst>
            <pc:docMk/>
            <pc:sldMk cId="2023942161" sldId="366"/>
            <ac:spMk id="11" creationId="{8FDE9E8F-1C1F-B459-87FC-A77D80343897}"/>
          </ac:spMkLst>
        </pc:spChg>
        <pc:spChg chg="del">
          <ac:chgData name="Toby Donaldson" userId="2e6e5431-bb17-4c41-9985-d39c50d83c73" providerId="ADAL" clId="{A96DF0CC-E8B0-4304-9663-FE5241FC3812}" dt="2024-01-29T23:10:07.915" v="7373" actId="21"/>
          <ac:spMkLst>
            <pc:docMk/>
            <pc:sldMk cId="2023942161" sldId="366"/>
            <ac:spMk id="14" creationId="{EDAE630A-B1CA-7D60-6AF9-464A6280EF8D}"/>
          </ac:spMkLst>
        </pc:spChg>
        <pc:cxnChg chg="add mod">
          <ac:chgData name="Toby Donaldson" userId="2e6e5431-bb17-4c41-9985-d39c50d83c73" providerId="ADAL" clId="{A96DF0CC-E8B0-4304-9663-FE5241FC3812}" dt="2024-01-29T23:10:12.493" v="7374"/>
          <ac:cxnSpMkLst>
            <pc:docMk/>
            <pc:sldMk cId="2023942161" sldId="366"/>
            <ac:cxnSpMk id="8" creationId="{63CDAC11-F150-0491-67D5-68AF94AB2C06}"/>
          </ac:cxnSpMkLst>
        </pc:cxnChg>
        <pc:cxnChg chg="del mod">
          <ac:chgData name="Toby Donaldson" userId="2e6e5431-bb17-4c41-9985-d39c50d83c73" providerId="ADAL" clId="{A96DF0CC-E8B0-4304-9663-FE5241FC3812}" dt="2024-01-29T23:10:07.915" v="7373" actId="21"/>
          <ac:cxnSpMkLst>
            <pc:docMk/>
            <pc:sldMk cId="2023942161" sldId="366"/>
            <ac:cxnSpMk id="16" creationId="{35C016AE-6EB1-AE9F-3309-7FA9E3888878}"/>
          </ac:cxnSpMkLst>
        </pc:cxn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7T05:47:55.453" v="7059" actId="27636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7T05:47:14.522" v="7053" actId="255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7T05:47:55.452" v="705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7T05:47:23.749" v="7054" actId="255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7T05:47:55.453" v="7059" actId="27636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7T05:50:25.787" v="7133" actId="21"/>
        <pc:sldMkLst>
          <pc:docMk/>
          <pc:sldMk cId="3105053930" sldId="369"/>
        </pc:sldMkLst>
        <pc:spChg chg="add mod">
          <ac:chgData name="Toby Donaldson" userId="2e6e5431-bb17-4c41-9985-d39c50d83c73" providerId="ADAL" clId="{A96DF0CC-E8B0-4304-9663-FE5241FC3812}" dt="2024-01-27T05:50:02.088" v="7124" actId="1076"/>
          <ac:spMkLst>
            <pc:docMk/>
            <pc:sldMk cId="3105053930" sldId="369"/>
            <ac:spMk id="2" creationId="{2778A7D0-3E06-9E59-4F3A-6B0D6FA1D7E4}"/>
          </ac:spMkLst>
        </pc:spChg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add del mod">
          <ac:chgData name="Toby Donaldson" userId="2e6e5431-bb17-4c41-9985-d39c50d83c73" providerId="ADAL" clId="{A96DF0CC-E8B0-4304-9663-FE5241FC3812}" dt="2024-01-27T05:50:25.787" v="7133" actId="21"/>
          <ac:spMkLst>
            <pc:docMk/>
            <pc:sldMk cId="3105053930" sldId="369"/>
            <ac:spMk id="3" creationId="{C3B1AA5E-6BEF-3E88-6B74-B36EF8BCF00B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7T05:48:23.492" v="7064" actId="113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3:54.193" v="7201" actId="14100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7T05:53:39.385" v="7199" actId="14100"/>
          <ac:spMkLst>
            <pc:docMk/>
            <pc:sldMk cId="2887589525" sldId="370"/>
            <ac:spMk id="3" creationId="{09CB0145-6555-DDDB-47AE-47E3A80B5A33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7T05:50:58.128" v="7136" actId="14100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add mod">
          <ac:chgData name="Toby Donaldson" userId="2e6e5431-bb17-4c41-9985-d39c50d83c73" providerId="ADAL" clId="{A96DF0CC-E8B0-4304-9663-FE5241FC3812}" dt="2024-01-27T05:53:54.193" v="7201" actId="14100"/>
          <ac:cxnSpMkLst>
            <pc:docMk/>
            <pc:sldMk cId="2887589525" sldId="370"/>
            <ac:cxnSpMk id="12" creationId="{EE33EB65-9477-7026-E8C2-6C306B358C18}"/>
          </ac:cxnSpMkLst>
        </pc:cxn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2:34.285" v="7165" actId="255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add mod">
          <ac:chgData name="Toby Donaldson" userId="2e6e5431-bb17-4c41-9985-d39c50d83c73" providerId="ADAL" clId="{A96DF0CC-E8B0-4304-9663-FE5241FC3812}" dt="2024-01-27T05:52:34.285" v="7165" actId="255"/>
          <ac:spMkLst>
            <pc:docMk/>
            <pc:sldMk cId="2752253849" sldId="371"/>
            <ac:spMk id="11" creationId="{2250B087-22F7-C60D-4654-3F4834866500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4:28.365" v="7202" actId="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7T05:54:28.365" v="7202" actId="21"/>
          <ac:spMkLst>
            <pc:docMk/>
            <pc:sldMk cId="3227526285" sldId="372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5:22.819" v="7204" actId="2711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7T05:55:22.819" v="7204" actId="2711"/>
          <ac:spMkLst>
            <pc:docMk/>
            <pc:sldMk cId="62932926" sldId="374"/>
            <ac:spMk id="2" creationId="{5AA97366-FFF4-6798-4579-A5085C05C5D6}"/>
          </ac:spMkLst>
        </pc:spChg>
        <pc:spChg chg="mod">
          <ac:chgData name="Toby Donaldson" userId="2e6e5431-bb17-4c41-9985-d39c50d83c73" providerId="ADAL" clId="{A96DF0CC-E8B0-4304-9663-FE5241FC3812}" dt="2024-01-27T05:55:13.147" v="7203" actId="2711"/>
          <ac:spMkLst>
            <pc:docMk/>
            <pc:sldMk cId="62932926" sldId="374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55:57.376" v="7205" actId="14100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7T05:55:57.376" v="7205" actId="14100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  <pc:sldChg chg="addSp delSp modSp mod">
        <pc:chgData name="Toby Donaldson" userId="2e6e5431-bb17-4c41-9985-d39c50d83c73" providerId="ADAL" clId="{A96DF0CC-E8B0-4304-9663-FE5241FC3812}" dt="2024-01-28T22:41:03.338" v="7211" actId="21"/>
        <pc:sldMkLst>
          <pc:docMk/>
          <pc:sldMk cId="462733382" sldId="379"/>
        </pc:sldMkLst>
        <pc:spChg chg="add del mod">
          <ac:chgData name="Toby Donaldson" userId="2e6e5431-bb17-4c41-9985-d39c50d83c73" providerId="ADAL" clId="{A96DF0CC-E8B0-4304-9663-FE5241FC3812}" dt="2024-01-28T22:41:03.338" v="7211" actId="21"/>
          <ac:spMkLst>
            <pc:docMk/>
            <pc:sldMk cId="462733382" sldId="379"/>
            <ac:spMk id="22" creationId="{7EB81191-77F6-53EF-32A2-928954406AAA}"/>
          </ac:spMkLst>
        </pc:spChg>
      </pc:sldChg>
      <pc:sldChg chg="addSp modSp mod">
        <pc:chgData name="Toby Donaldson" userId="2e6e5431-bb17-4c41-9985-d39c50d83c73" providerId="ADAL" clId="{A96DF0CC-E8B0-4304-9663-FE5241FC3812}" dt="2024-01-28T22:41:53.452" v="7287" actId="1076"/>
        <pc:sldMkLst>
          <pc:docMk/>
          <pc:sldMk cId="1954948670" sldId="380"/>
        </pc:sldMkLst>
        <pc:spChg chg="add mod">
          <ac:chgData name="Toby Donaldson" userId="2e6e5431-bb17-4c41-9985-d39c50d83c73" providerId="ADAL" clId="{A96DF0CC-E8B0-4304-9663-FE5241FC3812}" dt="2024-01-28T22:40:55.963" v="7210"/>
          <ac:spMkLst>
            <pc:docMk/>
            <pc:sldMk cId="1954948670" sldId="380"/>
            <ac:spMk id="23" creationId="{E325FA19-21E3-00A9-4890-7240C4496313}"/>
          </ac:spMkLst>
        </pc:spChg>
        <pc:spChg chg="add mod">
          <ac:chgData name="Toby Donaldson" userId="2e6e5431-bb17-4c41-9985-d39c50d83c73" providerId="ADAL" clId="{A96DF0CC-E8B0-4304-9663-FE5241FC3812}" dt="2024-01-28T22:41:53.452" v="7287" actId="1076"/>
          <ac:spMkLst>
            <pc:docMk/>
            <pc:sldMk cId="1954948670" sldId="380"/>
            <ac:spMk id="24" creationId="{CFA53467-F02E-9290-D477-F43450462261}"/>
          </ac:spMkLst>
        </pc:spChg>
      </pc:sldChg>
      <pc:sldChg chg="delSp mod">
        <pc:chgData name="Toby Donaldson" userId="2e6e5431-bb17-4c41-9985-d39c50d83c73" providerId="ADAL" clId="{A96DF0CC-E8B0-4304-9663-FE5241FC3812}" dt="2024-01-28T22:42:18.711" v="7288" actId="21"/>
        <pc:sldMkLst>
          <pc:docMk/>
          <pc:sldMk cId="3161029524" sldId="381"/>
        </pc:sldMkLst>
        <pc:spChg chg="del">
          <ac:chgData name="Toby Donaldson" userId="2e6e5431-bb17-4c41-9985-d39c50d83c73" providerId="ADAL" clId="{A96DF0CC-E8B0-4304-9663-FE5241FC3812}" dt="2024-01-28T22:42:18.711" v="7288" actId="21"/>
          <ac:spMkLst>
            <pc:docMk/>
            <pc:sldMk cId="3161029524" sldId="381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A96DF0CC-E8B0-4304-9663-FE5241FC3812}" dt="2024-01-28T22:42:25.849" v="7290" actId="20577"/>
        <pc:sldMkLst>
          <pc:docMk/>
          <pc:sldMk cId="1579403835" sldId="382"/>
        </pc:sldMkLst>
        <pc:spChg chg="mod">
          <ac:chgData name="Toby Donaldson" userId="2e6e5431-bb17-4c41-9985-d39c50d83c73" providerId="ADAL" clId="{A96DF0CC-E8B0-4304-9663-FE5241FC3812}" dt="2024-01-28T22:42:25.849" v="7290" actId="20577"/>
          <ac:spMkLst>
            <pc:docMk/>
            <pc:sldMk cId="1579403835" sldId="382"/>
            <ac:spMk id="31" creationId="{16792C5B-22BA-7E11-844C-363F9417C925}"/>
          </ac:spMkLst>
        </pc:spChg>
      </pc:sldChg>
      <pc:sldChg chg="modSp add mod">
        <pc:chgData name="Toby Donaldson" userId="2e6e5431-bb17-4c41-9985-d39c50d83c73" providerId="ADAL" clId="{A96DF0CC-E8B0-4304-9663-FE5241FC3812}" dt="2024-01-29T04:01:14.617" v="7342" actId="20577"/>
        <pc:sldMkLst>
          <pc:docMk/>
          <pc:sldMk cId="1095751735" sldId="383"/>
        </pc:sldMkLst>
        <pc:spChg chg="mod">
          <ac:chgData name="Toby Donaldson" userId="2e6e5431-bb17-4c41-9985-d39c50d83c73" providerId="ADAL" clId="{A96DF0CC-E8B0-4304-9663-FE5241FC3812}" dt="2024-01-29T04:01:14.617" v="7342" actId="20577"/>
          <ac:spMkLst>
            <pc:docMk/>
            <pc:sldMk cId="1095751735" sldId="383"/>
            <ac:spMk id="6" creationId="{7E3A98AB-00EC-6E69-85FE-846838B0327A}"/>
          </ac:spMkLst>
        </pc:spChg>
        <pc:spChg chg="mod">
          <ac:chgData name="Toby Donaldson" userId="2e6e5431-bb17-4c41-9985-d39c50d83c73" providerId="ADAL" clId="{A96DF0CC-E8B0-4304-9663-FE5241FC3812}" dt="2024-01-27T05:48:09.701" v="7063" actId="27636"/>
          <ac:spMkLst>
            <pc:docMk/>
            <pc:sldMk cId="1095751735" sldId="383"/>
            <ac:spMk id="8" creationId="{1C39A997-3A67-E6E3-D2E8-ABFAE39D19F6}"/>
          </ac:spMkLst>
        </pc:spChg>
      </pc:sldChg>
      <pc:sldChg chg="add">
        <pc:chgData name="Toby Donaldson" userId="2e6e5431-bb17-4c41-9985-d39c50d83c73" providerId="ADAL" clId="{A96DF0CC-E8B0-4304-9663-FE5241FC3812}" dt="2024-01-27T05:48:04.081" v="7060" actId="2890"/>
        <pc:sldMkLst>
          <pc:docMk/>
          <pc:sldMk cId="358553731" sldId="384"/>
        </pc:sldMkLst>
      </pc:sldChg>
      <pc:sldChg chg="addSp delSp modSp new mod modClrScheme chgLayout">
        <pc:chgData name="Toby Donaldson" userId="2e6e5431-bb17-4c41-9985-d39c50d83c73" providerId="ADAL" clId="{A96DF0CC-E8B0-4304-9663-FE5241FC3812}" dt="2024-01-30T00:35:45.241" v="8187" actId="20577"/>
        <pc:sldMkLst>
          <pc:docMk/>
          <pc:sldMk cId="2479419398" sldId="385"/>
        </pc:sldMkLst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2" creationId="{D2A11B49-18B5-A628-7220-A350FE500854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3" creationId="{79821932-AF46-622B-4704-338D8C19D444}"/>
          </ac:spMkLst>
        </pc:spChg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4" creationId="{FB00A89C-0476-A49F-BEC4-1773E12C624F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5" creationId="{EDA19074-AED7-EE8A-31C6-A102889FE497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6" creationId="{FF943ADA-50BD-ED3F-D636-FE97E8DC97E2}"/>
          </ac:spMkLst>
        </pc:spChg>
        <pc:spChg chg="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7" creationId="{ED92D891-A89E-EE7B-2A43-1EC138AF30A7}"/>
          </ac:spMkLst>
        </pc:spChg>
        <pc:spChg chg="add mod ord">
          <ac:chgData name="Toby Donaldson" userId="2e6e5431-bb17-4c41-9985-d39c50d83c73" providerId="ADAL" clId="{A96DF0CC-E8B0-4304-9663-FE5241FC3812}" dt="2024-01-29T23:21:30.311" v="7418" actId="20577"/>
          <ac:spMkLst>
            <pc:docMk/>
            <pc:sldMk cId="2479419398" sldId="385"/>
            <ac:spMk id="8" creationId="{7C1EC7FB-14B6-DD80-8AA5-89F0E2FF57E9}"/>
          </ac:spMkLst>
        </pc:spChg>
        <pc:spChg chg="add mod ord">
          <ac:chgData name="Toby Donaldson" userId="2e6e5431-bb17-4c41-9985-d39c50d83c73" providerId="ADAL" clId="{A96DF0CC-E8B0-4304-9663-FE5241FC3812}" dt="2024-01-30T00:35:45.241" v="8187" actId="20577"/>
          <ac:spMkLst>
            <pc:docMk/>
            <pc:sldMk cId="2479419398" sldId="385"/>
            <ac:spMk id="9" creationId="{2F53DC27-4ED8-18EE-86C4-32BD4AD2F4F8}"/>
          </ac:spMkLst>
        </pc:spChg>
      </pc:sldChg>
      <pc:sldChg chg="addSp delSp modSp new mod modClrScheme chgLayout">
        <pc:chgData name="Toby Donaldson" userId="2e6e5431-bb17-4c41-9985-d39c50d83c73" providerId="ADAL" clId="{A96DF0CC-E8B0-4304-9663-FE5241FC3812}" dt="2024-01-30T00:39:32.180" v="8790" actId="20577"/>
        <pc:sldMkLst>
          <pc:docMk/>
          <pc:sldMk cId="1469128912" sldId="386"/>
        </pc:sldMkLst>
        <pc:spChg chg="mod ord">
          <ac:chgData name="Toby Donaldson" userId="2e6e5431-bb17-4c41-9985-d39c50d83c73" providerId="ADAL" clId="{A96DF0CC-E8B0-4304-9663-FE5241FC3812}" dt="2024-01-30T00:36:43.575" v="8281" actId="20577"/>
          <ac:spMkLst>
            <pc:docMk/>
            <pc:sldMk cId="1469128912" sldId="386"/>
            <ac:spMk id="2" creationId="{2BCAF865-7A80-BECA-2073-084585B8DF91}"/>
          </ac:spMkLst>
        </pc:spChg>
        <pc:spChg chg="del 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3" creationId="{30FDFDC7-0C94-5490-B6E2-DCB795437AD3}"/>
          </ac:spMkLst>
        </pc:spChg>
        <pc:spChg chg="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4" creationId="{DFDB283C-BD1A-0159-1239-52D5EA3D7BEA}"/>
          </ac:spMkLst>
        </pc:spChg>
        <pc:spChg chg="add mod ord">
          <ac:chgData name="Toby Donaldson" userId="2e6e5431-bb17-4c41-9985-d39c50d83c73" providerId="ADAL" clId="{A96DF0CC-E8B0-4304-9663-FE5241FC3812}" dt="2024-01-30T00:36:47.444" v="8288" actId="20577"/>
          <ac:spMkLst>
            <pc:docMk/>
            <pc:sldMk cId="1469128912" sldId="386"/>
            <ac:spMk id="5" creationId="{A6C765DD-B293-2986-FBE0-702D81144A7D}"/>
          </ac:spMkLst>
        </pc:spChg>
        <pc:spChg chg="add mod ord">
          <ac:chgData name="Toby Donaldson" userId="2e6e5431-bb17-4c41-9985-d39c50d83c73" providerId="ADAL" clId="{A96DF0CC-E8B0-4304-9663-FE5241FC3812}" dt="2024-01-30T00:39:04.070" v="8730" actId="113"/>
          <ac:spMkLst>
            <pc:docMk/>
            <pc:sldMk cId="1469128912" sldId="386"/>
            <ac:spMk id="6" creationId="{05E10AD6-7C5D-C87B-EA30-57DE3BE2E9BF}"/>
          </ac:spMkLst>
        </pc:spChg>
        <pc:spChg chg="add mod ord">
          <ac:chgData name="Toby Donaldson" userId="2e6e5431-bb17-4c41-9985-d39c50d83c73" providerId="ADAL" clId="{A96DF0CC-E8B0-4304-9663-FE5241FC3812}" dt="2024-01-30T00:36:53.151" v="8309" actId="20577"/>
          <ac:spMkLst>
            <pc:docMk/>
            <pc:sldMk cId="1469128912" sldId="386"/>
            <ac:spMk id="7" creationId="{BD12BD6E-1CA2-2E4E-A879-47B183E1C9A1}"/>
          </ac:spMkLst>
        </pc:spChg>
        <pc:spChg chg="add mod ord">
          <ac:chgData name="Toby Donaldson" userId="2e6e5431-bb17-4c41-9985-d39c50d83c73" providerId="ADAL" clId="{A96DF0CC-E8B0-4304-9663-FE5241FC3812}" dt="2024-01-30T00:39:32.180" v="8790" actId="20577"/>
          <ac:spMkLst>
            <pc:docMk/>
            <pc:sldMk cId="1469128912" sldId="386"/>
            <ac:spMk id="8" creationId="{A6612252-5CB9-C390-E238-F7EA740E561B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0:51:18.009" v="9666" actId="208"/>
        <pc:sldMkLst>
          <pc:docMk/>
          <pc:sldMk cId="3329248977" sldId="387"/>
        </pc:sldMkLst>
        <pc:spChg chg="add mod">
          <ac:chgData name="Toby Donaldson" userId="2e6e5431-bb17-4c41-9985-d39c50d83c73" providerId="ADAL" clId="{A96DF0CC-E8B0-4304-9663-FE5241FC3812}" dt="2024-01-30T00:45:37.517" v="9381" actId="271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A96DF0CC-E8B0-4304-9663-FE5241FC3812}" dt="2024-01-30T00:41:24.880" v="9001" actId="2057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A96DF0CC-E8B0-4304-9663-FE5241FC3812}" dt="2024-01-30T00:45:57.175" v="9384" actId="27636"/>
          <ac:spMkLst>
            <pc:docMk/>
            <pc:sldMk cId="3329248977" sldId="387"/>
            <ac:spMk id="6" creationId="{05E10AD6-7C5D-C87B-EA30-57DE3BE2E9BF}"/>
          </ac:spMkLst>
        </pc:spChg>
        <pc:spChg chg="mod">
          <ac:chgData name="Toby Donaldson" userId="2e6e5431-bb17-4c41-9985-d39c50d83c73" providerId="ADAL" clId="{A96DF0CC-E8B0-4304-9663-FE5241FC3812}" dt="2024-01-30T00:41:16.443" v="8973" actId="20577"/>
          <ac:spMkLst>
            <pc:docMk/>
            <pc:sldMk cId="3329248977" sldId="387"/>
            <ac:spMk id="7" creationId="{BD12BD6E-1CA2-2E4E-A879-47B183E1C9A1}"/>
          </ac:spMkLst>
        </pc:spChg>
        <pc:spChg chg="mod">
          <ac:chgData name="Toby Donaldson" userId="2e6e5431-bb17-4c41-9985-d39c50d83c73" providerId="ADAL" clId="{A96DF0CC-E8B0-4304-9663-FE5241FC3812}" dt="2024-01-30T00:47:38.574" v="9415" actId="20577"/>
          <ac:spMkLst>
            <pc:docMk/>
            <pc:sldMk cId="3329248977" sldId="387"/>
            <ac:spMk id="8" creationId="{A6612252-5CB9-C390-E238-F7EA740E561B}"/>
          </ac:spMkLst>
        </pc:spChg>
        <pc:spChg chg="add mod">
          <ac:chgData name="Toby Donaldson" userId="2e6e5431-bb17-4c41-9985-d39c50d83c73" providerId="ADAL" clId="{A96DF0CC-E8B0-4304-9663-FE5241FC3812}" dt="2024-01-30T00:48:19.568" v="9416" actId="1076"/>
          <ac:spMkLst>
            <pc:docMk/>
            <pc:sldMk cId="3329248977" sldId="387"/>
            <ac:spMk id="9" creationId="{5C3C2DA4-8310-86B4-3ECF-A4C79B0876F5}"/>
          </ac:spMkLst>
        </pc:spChg>
        <pc:spChg chg="add mod">
          <ac:chgData name="Toby Donaldson" userId="2e6e5431-bb17-4c41-9985-d39c50d83c73" providerId="ADAL" clId="{A96DF0CC-E8B0-4304-9663-FE5241FC3812}" dt="2024-01-30T00:50:50.250" v="9663" actId="1076"/>
          <ac:spMkLst>
            <pc:docMk/>
            <pc:sldMk cId="3329248977" sldId="387"/>
            <ac:spMk id="10" creationId="{62BB0D8D-A40A-18E1-BC31-891A1F18688D}"/>
          </ac:spMkLst>
        </pc:spChg>
        <pc:spChg chg="add mod">
          <ac:chgData name="Toby Donaldson" userId="2e6e5431-bb17-4c41-9985-d39c50d83c73" providerId="ADAL" clId="{A96DF0CC-E8B0-4304-9663-FE5241FC3812}" dt="2024-01-30T00:50:41.813" v="9661" actId="113"/>
          <ac:spMkLst>
            <pc:docMk/>
            <pc:sldMk cId="3329248977" sldId="387"/>
            <ac:spMk id="15" creationId="{BBFC2537-FFF7-E1A6-AEDA-57F8D1AE04D5}"/>
          </ac:spMkLst>
        </pc:spChg>
        <pc:spChg chg="add mod">
          <ac:chgData name="Toby Donaldson" userId="2e6e5431-bb17-4c41-9985-d39c50d83c73" providerId="ADAL" clId="{A96DF0CC-E8B0-4304-9663-FE5241FC3812}" dt="2024-01-30T00:51:18.009" v="9666" actId="208"/>
          <ac:spMkLst>
            <pc:docMk/>
            <pc:sldMk cId="3329248977" sldId="387"/>
            <ac:spMk id="16" creationId="{D20E75BD-1499-FC3A-1F10-59F0FC0AB615}"/>
          </ac:spMkLst>
        </pc:sp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2" creationId="{00754D41-6559-2EA9-706D-EA336C979C3A}"/>
          </ac:cxnSpMkLst>
        </pc:cxn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0:52:40.557" v="9879" actId="113"/>
        <pc:sldMkLst>
          <pc:docMk/>
          <pc:sldMk cId="1386135243" sldId="388"/>
        </pc:sldMkLst>
        <pc:spChg chg="del">
          <ac:chgData name="Toby Donaldson" userId="2e6e5431-bb17-4c41-9985-d39c50d83c73" providerId="ADAL" clId="{A96DF0CC-E8B0-4304-9663-FE5241FC3812}" dt="2024-01-30T00:51:33.282" v="9668" actId="21"/>
          <ac:spMkLst>
            <pc:docMk/>
            <pc:sldMk cId="1386135243" sldId="388"/>
            <ac:spMk id="10" creationId="{62BB0D8D-A40A-18E1-BC31-891A1F18688D}"/>
          </ac:spMkLst>
        </pc:spChg>
        <pc:spChg chg="mod">
          <ac:chgData name="Toby Donaldson" userId="2e6e5431-bb17-4c41-9985-d39c50d83c73" providerId="ADAL" clId="{A96DF0CC-E8B0-4304-9663-FE5241FC3812}" dt="2024-01-30T00:52:40.557" v="9879" actId="113"/>
          <ac:spMkLst>
            <pc:docMk/>
            <pc:sldMk cId="1386135243" sldId="388"/>
            <ac:spMk id="15" creationId="{BBFC2537-FFF7-E1A6-AEDA-57F8D1AE04D5}"/>
          </ac:spMkLst>
        </pc:sp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4" creationId="{2FEE5361-224D-1866-C75E-13B650EB9061}"/>
          </ac:cxnSpMkLst>
        </pc:cxnChg>
      </pc:sldChg>
      <pc:sldChg chg="addSp delSp modSp new mod modClrScheme chgLayout">
        <pc:chgData name="Toby Donaldson" userId="2e6e5431-bb17-4c41-9985-d39c50d83c73" providerId="ADAL" clId="{A96DF0CC-E8B0-4304-9663-FE5241FC3812}" dt="2024-01-30T01:05:01.290" v="10526" actId="20577"/>
        <pc:sldMkLst>
          <pc:docMk/>
          <pc:sldMk cId="2984200387" sldId="389"/>
        </pc:sldMkLst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3" creationId="{A6FF45BC-C02C-32C5-D401-97035806487B}"/>
          </ac:spMkLst>
        </pc:spChg>
        <pc:spChg chg="del 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4" creationId="{40EABDA6-CBD3-C6E3-FC72-84FA4ACA0DA3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5" creationId="{8B3EB714-0B17-57A3-A788-0562BDB9D4CA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6" creationId="{60B016F2-7662-D2DA-F5CF-11CAAF60C4E7}"/>
          </ac:spMkLst>
        </pc:spChg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7" creationId="{63165DAA-5137-C859-F519-33A154FB5BCA}"/>
          </ac:spMkLst>
        </pc:spChg>
        <pc:spChg chg="add del mod ord">
          <ac:chgData name="Toby Donaldson" userId="2e6e5431-bb17-4c41-9985-d39c50d83c73" providerId="ADAL" clId="{A96DF0CC-E8B0-4304-9663-FE5241FC3812}" dt="2024-01-30T00:53:52.672" v="9985" actId="21"/>
          <ac:spMkLst>
            <pc:docMk/>
            <pc:sldMk cId="2984200387" sldId="389"/>
            <ac:spMk id="8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1:03:34.737" v="10445" actId="1076"/>
          <ac:spMkLst>
            <pc:docMk/>
            <pc:sldMk cId="2984200387" sldId="389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0:53:58.416" v="9987"/>
          <ac:spMkLst>
            <pc:docMk/>
            <pc:sldMk cId="2984200387" sldId="389"/>
            <ac:spMk id="10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0:57:28.928" v="10210" actId="1076"/>
          <ac:spMkLst>
            <pc:docMk/>
            <pc:sldMk cId="2984200387" sldId="389"/>
            <ac:spMk id="11" creationId="{B8640366-C0B9-2DCB-8EAD-E2A26F16D915}"/>
          </ac:spMkLst>
        </pc:spChg>
        <pc:spChg chg="add mod">
          <ac:chgData name="Toby Donaldson" userId="2e6e5431-bb17-4c41-9985-d39c50d83c73" providerId="ADAL" clId="{A96DF0CC-E8B0-4304-9663-FE5241FC3812}" dt="2024-01-30T00:57:48.560" v="10211"/>
          <ac:spMkLst>
            <pc:docMk/>
            <pc:sldMk cId="2984200387" sldId="389"/>
            <ac:spMk id="12" creationId="{9B1EB90B-CF8B-19C0-A192-5212AD9F3AB4}"/>
          </ac:spMkLst>
        </pc:spChg>
        <pc:spChg chg="add mod">
          <ac:chgData name="Toby Donaldson" userId="2e6e5431-bb17-4c41-9985-d39c50d83c73" providerId="ADAL" clId="{A96DF0CC-E8B0-4304-9663-FE5241FC3812}" dt="2024-01-30T01:05:01.290" v="10526" actId="20577"/>
          <ac:spMkLst>
            <pc:docMk/>
            <pc:sldMk cId="2984200387" sldId="389"/>
            <ac:spMk id="13" creationId="{9FBD9E16-50F0-E125-9570-D2B40FDDAB2D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4" creationId="{B7334C34-D5BB-CDA6-D6D1-0F77828CA0E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5" creationId="{442E31FC-EE31-0C7B-AC64-EB3FD8EAF2B6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6" creationId="{3F3540E1-A7EF-D7C7-6632-32DEF8D9C040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7" creationId="{080247B3-7BC1-D73C-02B3-B7531F051169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8" creationId="{638CB671-D73E-DB68-F8AF-05AFCB8E352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9" creationId="{F26D001E-010A-D212-E6F3-89C581559E9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20" creationId="{7A771B9B-8092-DE0D-08F1-E0EEDD8CF621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1:13:12.396" v="11137" actId="113"/>
        <pc:sldMkLst>
          <pc:docMk/>
          <pc:sldMk cId="1109177711" sldId="390"/>
        </pc:sldMkLst>
        <pc:spChg chg="add mod">
          <ac:chgData name="Toby Donaldson" userId="2e6e5431-bb17-4c41-9985-d39c50d83c73" providerId="ADAL" clId="{A96DF0CC-E8B0-4304-9663-FE5241FC3812}" dt="2024-01-30T01:08:51.001" v="10887" actId="1076"/>
          <ac:spMkLst>
            <pc:docMk/>
            <pc:sldMk cId="1109177711" sldId="390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1:09:07.008" v="10890" actId="1076"/>
          <ac:spMkLst>
            <pc:docMk/>
            <pc:sldMk cId="1109177711" sldId="390"/>
            <ac:spMk id="4" creationId="{BC12C09D-6FDF-1BB5-7CF4-988715CA6578}"/>
          </ac:spMkLst>
        </pc:spChg>
        <pc:spChg chg="add mod">
          <ac:chgData name="Toby Donaldson" userId="2e6e5431-bb17-4c41-9985-d39c50d83c73" providerId="ADAL" clId="{A96DF0CC-E8B0-4304-9663-FE5241FC3812}" dt="2024-01-30T01:10:55.093" v="10985" actId="2711"/>
          <ac:spMkLst>
            <pc:docMk/>
            <pc:sldMk cId="1109177711" sldId="390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09:28.873" v="10892" actId="20577"/>
          <ac:spMkLst>
            <pc:docMk/>
            <pc:sldMk cId="1109177711" sldId="390"/>
            <ac:spMk id="9" creationId="{46BECD7D-8189-7C44-84E2-7B4A008B98E8}"/>
          </ac:spMkLst>
        </pc:spChg>
        <pc:spChg chg="mod">
          <ac:chgData name="Toby Donaldson" userId="2e6e5431-bb17-4c41-9985-d39c50d83c73" providerId="ADAL" clId="{A96DF0CC-E8B0-4304-9663-FE5241FC3812}" dt="2024-01-30T01:13:12.396" v="11137" actId="113"/>
          <ac:spMkLst>
            <pc:docMk/>
            <pc:sldMk cId="1109177711" sldId="390"/>
            <ac:spMk id="11" creationId="{B8640366-C0B9-2DCB-8EAD-E2A26F16D915}"/>
          </ac:spMkLst>
        </pc:spChg>
        <pc:cxnChg chg="add">
          <ac:chgData name="Toby Donaldson" userId="2e6e5431-bb17-4c41-9985-d39c50d83c73" providerId="ADAL" clId="{A96DF0CC-E8B0-4304-9663-FE5241FC3812}" dt="2024-01-30T01:10:04.211" v="10901" actId="11529"/>
          <ac:cxnSpMkLst>
            <pc:docMk/>
            <pc:sldMk cId="1109177711" sldId="390"/>
            <ac:cxnSpMk id="6" creationId="{03CC43B4-1C0B-D372-D536-A8A4D2E12E1C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3:44:22.711" v="11243" actId="20577"/>
        <pc:sldMkLst>
          <pc:docMk/>
          <pc:sldMk cId="3086549521" sldId="391"/>
        </pc:sldMkLst>
        <pc:spChg chg="mod">
          <ac:chgData name="Toby Donaldson" userId="2e6e5431-bb17-4c41-9985-d39c50d83c73" providerId="ADAL" clId="{A96DF0CC-E8B0-4304-9663-FE5241FC3812}" dt="2024-01-30T03:44:22.711" v="11243" actId="20577"/>
          <ac:spMkLst>
            <pc:docMk/>
            <pc:sldMk cId="3086549521" sldId="391"/>
            <ac:spMk id="3" creationId="{F2BEF0C3-FBD4-9514-07A3-21C5AFA241C1}"/>
          </ac:spMkLst>
        </pc:spChg>
        <pc:spChg chg="del">
          <ac:chgData name="Toby Donaldson" userId="2e6e5431-bb17-4c41-9985-d39c50d83c73" providerId="ADAL" clId="{A96DF0CC-E8B0-4304-9663-FE5241FC3812}" dt="2024-01-30T01:11:23.795" v="10988" actId="21"/>
          <ac:spMkLst>
            <pc:docMk/>
            <pc:sldMk cId="3086549521" sldId="391"/>
            <ac:spMk id="4" creationId="{BC12C09D-6FDF-1BB5-7CF4-988715CA6578}"/>
          </ac:spMkLst>
        </pc:spChg>
        <pc:spChg chg="add mod ord">
          <ac:chgData name="Toby Donaldson" userId="2e6e5431-bb17-4c41-9985-d39c50d83c73" providerId="ADAL" clId="{A96DF0CC-E8B0-4304-9663-FE5241FC3812}" dt="2024-01-30T01:12:42.967" v="11136" actId="167"/>
          <ac:spMkLst>
            <pc:docMk/>
            <pc:sldMk cId="3086549521" sldId="391"/>
            <ac:spMk id="5" creationId="{2CCF2F1E-0334-139B-835D-614A5D228EE6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11:32.323" v="10990" actId="255"/>
          <ac:spMkLst>
            <pc:docMk/>
            <pc:sldMk cId="3086549521" sldId="391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1:14:03.920" v="11242" actId="1076"/>
          <ac:spMkLst>
            <pc:docMk/>
            <pc:sldMk cId="3086549521" sldId="391"/>
            <ac:spMk id="10" creationId="{53269E8A-80CB-4A30-41DB-D9C41C242861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11" creationId="{B8640366-C0B9-2DCB-8EAD-E2A26F16D915}"/>
          </ac:spMkLst>
        </pc:spChg>
        <pc:cxnChg chg="del mod">
          <ac:chgData name="Toby Donaldson" userId="2e6e5431-bb17-4c41-9985-d39c50d83c73" providerId="ADAL" clId="{A96DF0CC-E8B0-4304-9663-FE5241FC3812}" dt="2024-01-30T01:11:18.372" v="10987" actId="21"/>
          <ac:cxnSpMkLst>
            <pc:docMk/>
            <pc:sldMk cId="3086549521" sldId="391"/>
            <ac:cxnSpMk id="6" creationId="{03CC43B4-1C0B-D372-D536-A8A4D2E12E1C}"/>
          </ac:cxnSpMkLst>
        </pc:cxnChg>
      </pc:sldChg>
      <pc:sldChg chg="addSp delSp modSp new mod ord modClrScheme chgLayout">
        <pc:chgData name="Toby Donaldson" userId="2e6e5431-bb17-4c41-9985-d39c50d83c73" providerId="ADAL" clId="{A96DF0CC-E8B0-4304-9663-FE5241FC3812}" dt="2024-01-30T04:01:52.395" v="11707" actId="1076"/>
        <pc:sldMkLst>
          <pc:docMk/>
          <pc:sldMk cId="1145854150" sldId="392"/>
        </pc:sldMkLst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2" creationId="{8F444FCC-1E44-36FE-0684-82E91BF895B8}"/>
          </ac:spMkLst>
        </pc:spChg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3" creationId="{4F7B9702-9020-EB6E-1526-745269167D6B}"/>
          </ac:spMkLst>
        </pc:spChg>
        <pc:spChg chg="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4" creationId="{60CFAB0A-629D-CB86-A94E-6C139FFEA363}"/>
          </ac:spMkLst>
        </pc:spChg>
        <pc:spChg chg="add mod ord">
          <ac:chgData name="Toby Donaldson" userId="2e6e5431-bb17-4c41-9985-d39c50d83c73" providerId="ADAL" clId="{A96DF0CC-E8B0-4304-9663-FE5241FC3812}" dt="2024-01-30T03:45:34.923" v="11352" actId="20577"/>
          <ac:spMkLst>
            <pc:docMk/>
            <pc:sldMk cId="1145854150" sldId="392"/>
            <ac:spMk id="5" creationId="{37240834-3EA2-FA9E-D7E6-B967BEBE08DF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6" creationId="{82FA8468-3390-1FD0-DA91-EE5A9FC9305A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7" creationId="{7F7865BD-9D2F-EDF4-65A3-0ECAB9936A44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8" creationId="{D0A87680-E875-C40A-20CC-0446C4935870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9" creationId="{1FE75C6E-F3D7-5BA3-F556-CA20ED99EFE8}"/>
          </ac:spMkLst>
        </pc:spChg>
        <pc:spChg chg="add mod">
          <ac:chgData name="Toby Donaldson" userId="2e6e5431-bb17-4c41-9985-d39c50d83c73" providerId="ADAL" clId="{A96DF0CC-E8B0-4304-9663-FE5241FC3812}" dt="2024-01-30T04:01:52.395" v="11707" actId="1076"/>
          <ac:spMkLst>
            <pc:docMk/>
            <pc:sldMk cId="1145854150" sldId="392"/>
            <ac:spMk id="10" creationId="{878A001D-AB4D-7C81-06A9-E808392E1CA9}"/>
          </ac:spMkLst>
        </pc:spChg>
        <pc:spChg chg="add del mod">
          <ac:chgData name="Toby Donaldson" userId="2e6e5431-bb17-4c41-9985-d39c50d83c73" providerId="ADAL" clId="{A96DF0CC-E8B0-4304-9663-FE5241FC3812}" dt="2024-01-30T03:49:48.033" v="11684" actId="21"/>
          <ac:spMkLst>
            <pc:docMk/>
            <pc:sldMk cId="1145854150" sldId="392"/>
            <ac:spMk id="11" creationId="{C1708ADD-538A-7135-409F-FDADA5B91E24}"/>
          </ac:spMkLst>
        </pc:spChg>
      </pc:sldChg>
      <pc:sldChg chg="add del ord">
        <pc:chgData name="Toby Donaldson" userId="2e6e5431-bb17-4c41-9985-d39c50d83c73" providerId="ADAL" clId="{A96DF0CC-E8B0-4304-9663-FE5241FC3812}" dt="2024-01-30T04:01:31.651" v="11699" actId="2890"/>
        <pc:sldMkLst>
          <pc:docMk/>
          <pc:sldMk cId="41409033" sldId="393"/>
        </pc:sldMkLst>
      </pc:sldChg>
      <pc:sldChg chg="add del">
        <pc:chgData name="Toby Donaldson" userId="2e6e5431-bb17-4c41-9985-d39c50d83c73" providerId="ADAL" clId="{A96DF0CC-E8B0-4304-9663-FE5241FC3812}" dt="2024-01-30T04:01:53.985" v="11708" actId="2890"/>
        <pc:sldMkLst>
          <pc:docMk/>
          <pc:sldMk cId="2872140675" sldId="393"/>
        </pc:sldMkLst>
      </pc:sldChg>
      <pc:sldChg chg="addSp delSp modSp add mod ord">
        <pc:chgData name="Toby Donaldson" userId="2e6e5431-bb17-4c41-9985-d39c50d83c73" providerId="ADAL" clId="{A96DF0CC-E8B0-4304-9663-FE5241FC3812}" dt="2024-01-30T04:04:24.552" v="11793" actId="207"/>
        <pc:sldMkLst>
          <pc:docMk/>
          <pc:sldMk cId="318261000" sldId="394"/>
        </pc:sldMkLst>
        <pc:spChg chg="mod">
          <ac:chgData name="Toby Donaldson" userId="2e6e5431-bb17-4c41-9985-d39c50d83c73" providerId="ADAL" clId="{A96DF0CC-E8B0-4304-9663-FE5241FC3812}" dt="2024-01-30T04:02:14.593" v="11729" actId="20577"/>
          <ac:spMkLst>
            <pc:docMk/>
            <pc:sldMk cId="318261000" sldId="394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4:04:01.639" v="11783" actId="255"/>
          <ac:spMkLst>
            <pc:docMk/>
            <pc:sldMk cId="318261000" sldId="394"/>
            <ac:spMk id="4" creationId="{F05D1AF7-6CA1-D237-1DD7-714213AFA193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5" creationId="{2CCF2F1E-0334-139B-835D-614A5D228EE6}"/>
          </ac:spMkLst>
        </pc:spChg>
        <pc:spChg chg="add mod">
          <ac:chgData name="Toby Donaldson" userId="2e6e5431-bb17-4c41-9985-d39c50d83c73" providerId="ADAL" clId="{A96DF0CC-E8B0-4304-9663-FE5241FC3812}" dt="2024-01-30T04:04:24.552" v="11793" actId="207"/>
          <ac:spMkLst>
            <pc:docMk/>
            <pc:sldMk cId="318261000" sldId="394"/>
            <ac:spMk id="6" creationId="{CA4E75F8-B436-833B-1646-34097332125E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9" creationId="{46BECD7D-8189-7C44-84E2-7B4A008B98E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10" creationId="{53269E8A-80CB-4A30-41DB-D9C41C242861}"/>
          </ac:spMkLst>
        </pc:spChg>
      </pc:sldChg>
      <pc:sldChg chg="modSp new del mod">
        <pc:chgData name="Toby Donaldson" userId="2e6e5431-bb17-4c41-9985-d39c50d83c73" providerId="ADAL" clId="{A96DF0CC-E8B0-4304-9663-FE5241FC3812}" dt="2024-01-30T04:20:49.656" v="12884" actId="2696"/>
        <pc:sldMkLst>
          <pc:docMk/>
          <pc:sldMk cId="446925797" sldId="395"/>
        </pc:sldMkLst>
        <pc:spChg chg="mod">
          <ac:chgData name="Toby Donaldson" userId="2e6e5431-bb17-4c41-9985-d39c50d83c73" providerId="ADAL" clId="{A96DF0CC-E8B0-4304-9663-FE5241FC3812}" dt="2024-01-30T04:05:16.906" v="11834" actId="20577"/>
          <ac:spMkLst>
            <pc:docMk/>
            <pc:sldMk cId="446925797" sldId="39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4:08:58.848" v="12140" actId="20577"/>
          <ac:spMkLst>
            <pc:docMk/>
            <pc:sldMk cId="446925797" sldId="395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4:12:20.204" v="12401" actId="1076"/>
        <pc:sldMkLst>
          <pc:docMk/>
          <pc:sldMk cId="2287764959" sldId="396"/>
        </pc:sldMkLst>
        <pc:spChg chg="mod">
          <ac:chgData name="Toby Donaldson" userId="2e6e5431-bb17-4c41-9985-d39c50d83c73" providerId="ADAL" clId="{A96DF0CC-E8B0-4304-9663-FE5241FC3812}" dt="2024-01-30T04:09:23.672" v="12144" actId="20577"/>
          <ac:spMkLst>
            <pc:docMk/>
            <pc:sldMk cId="2287764959" sldId="396"/>
            <ac:spMk id="3" creationId="{1BD4FFB3-129F-8468-E73B-1E6DA086065B}"/>
          </ac:spMkLst>
        </pc:spChg>
        <pc:spChg chg="add mod">
          <ac:chgData name="Toby Donaldson" userId="2e6e5431-bb17-4c41-9985-d39c50d83c73" providerId="ADAL" clId="{A96DF0CC-E8B0-4304-9663-FE5241FC3812}" dt="2024-01-30T04:10:31.541" v="12177" actId="20577"/>
          <ac:spMkLst>
            <pc:docMk/>
            <pc:sldMk cId="2287764959" sldId="396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4:12:20.204" v="12401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9.379" v="17371" actId="20577"/>
        <pc:sldMkLst>
          <pc:docMk/>
          <pc:sldMk cId="663618084" sldId="397"/>
        </pc:sldMkLst>
        <pc:spChg chg="mod">
          <ac:chgData name="Toby Donaldson" userId="2e6e5431-bb17-4c41-9985-d39c50d83c73" providerId="ADAL" clId="{A96DF0CC-E8B0-4304-9663-FE5241FC3812}" dt="2024-01-30T04:43:20.822" v="14721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9.379" v="17371" actId="20577"/>
          <ac:spMkLst>
            <pc:docMk/>
            <pc:sldMk cId="663618084" sldId="397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15:02.436" v="12488" actId="20577"/>
          <ac:spMkLst>
            <pc:docMk/>
            <pc:sldMk cId="663618084" sldId="397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4:13:19.309" v="12407" actId="21"/>
          <ac:spMkLst>
            <pc:docMk/>
            <pc:sldMk cId="663618084" sldId="397"/>
            <ac:spMk id="6" creationId="{156323D4-8733-86DD-A58F-69D8799A1216}"/>
          </ac:spMkLst>
        </pc:spChg>
        <pc:spChg chg="add mod">
          <ac:chgData name="Toby Donaldson" userId="2e6e5431-bb17-4c41-9985-d39c50d83c73" providerId="ADAL" clId="{A96DF0CC-E8B0-4304-9663-FE5241FC3812}" dt="2024-01-30T04:16:42.338" v="12546" actId="113"/>
          <ac:spMkLst>
            <pc:docMk/>
            <pc:sldMk cId="663618084" sldId="397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16:46.092" v="12547" actId="1076"/>
          <ac:spMkLst>
            <pc:docMk/>
            <pc:sldMk cId="663618084" sldId="397"/>
            <ac:spMk id="8" creationId="{91B47311-6541-0144-6AD6-DE0F6F0A3598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2.857" v="17369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A96DF0CC-E8B0-4304-9663-FE5241FC3812}" dt="2024-01-30T04:43:38.968" v="14747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2.857" v="17369" actId="20577"/>
          <ac:spMkLst>
            <pc:docMk/>
            <pc:sldMk cId="2354844912" sldId="398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18:34.664" v="12682" actId="21"/>
          <ac:spMkLst>
            <pc:docMk/>
            <pc:sldMk cId="2354844912" sldId="398"/>
            <ac:spMk id="6" creationId="{F96DCCBC-31B8-6E46-242F-3AB3562A982A}"/>
          </ac:spMkLst>
        </pc:spChg>
        <pc:spChg chg="mod">
          <ac:chgData name="Toby Donaldson" userId="2e6e5431-bb17-4c41-9985-d39c50d83c73" providerId="ADAL" clId="{A96DF0CC-E8B0-4304-9663-FE5241FC3812}" dt="2024-01-30T04:21:16.769" v="12887" actId="20577"/>
          <ac:spMkLst>
            <pc:docMk/>
            <pc:sldMk cId="2354844912" sldId="398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17:07.611" v="12549" actId="21"/>
          <ac:spMkLst>
            <pc:docMk/>
            <pc:sldMk cId="2354844912" sldId="398"/>
            <ac:spMk id="8" creationId="{91B47311-6541-0144-6AD6-DE0F6F0A3598}"/>
          </ac:spMkLst>
        </pc:spChg>
        <pc:spChg chg="add mod">
          <ac:chgData name="Toby Donaldson" userId="2e6e5431-bb17-4c41-9985-d39c50d83c73" providerId="ADAL" clId="{A96DF0CC-E8B0-4304-9663-FE5241FC3812}" dt="2024-01-30T04:20:09.319" v="12882" actId="113"/>
          <ac:spMkLst>
            <pc:docMk/>
            <pc:sldMk cId="2354844912" sldId="398"/>
            <ac:spMk id="9" creationId="{A6CBD429-0B4B-EE8F-CB9C-07554C584239}"/>
          </ac:spMkLst>
        </pc:spChg>
      </pc:sldChg>
      <pc:sldChg chg="modSp add mod">
        <pc:chgData name="Toby Donaldson" userId="2e6e5431-bb17-4c41-9985-d39c50d83c73" providerId="ADAL" clId="{A96DF0CC-E8B0-4304-9663-FE5241FC3812}" dt="2024-01-30T07:20:55.690" v="17370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A96DF0CC-E8B0-4304-9663-FE5241FC3812}" dt="2024-01-30T04:43:32.830" v="14734" actId="20577"/>
          <ac:spMkLst>
            <pc:docMk/>
            <pc:sldMk cId="2753011666" sldId="399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5.690" v="17370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delSp modSp add mod">
        <pc:chgData name="Toby Donaldson" userId="2e6e5431-bb17-4c41-9985-d39c50d83c73" providerId="ADAL" clId="{A96DF0CC-E8B0-4304-9663-FE5241FC3812}" dt="2024-01-30T07:20:46.649" v="17367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A96DF0CC-E8B0-4304-9663-FE5241FC3812}" dt="2024-01-30T04:43:56.775" v="14781" actId="20577"/>
          <ac:spMkLst>
            <pc:docMk/>
            <pc:sldMk cId="1827292657" sldId="400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46.649" v="17367" actId="20577"/>
          <ac:spMkLst>
            <pc:docMk/>
            <pc:sldMk cId="1827292657" sldId="40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2:05.599" v="12909" actId="20577"/>
          <ac:spMkLst>
            <pc:docMk/>
            <pc:sldMk cId="1827292657" sldId="40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4:23:21.892" v="13083" actId="1076"/>
          <ac:spMkLst>
            <pc:docMk/>
            <pc:sldMk cId="1827292657" sldId="400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1:22.262" v="12888" actId="21"/>
          <ac:spMkLst>
            <pc:docMk/>
            <pc:sldMk cId="1827292657" sldId="400"/>
            <ac:spMk id="9" creationId="{A6CBD429-0B4B-EE8F-CB9C-07554C584239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9.144" v="17364" actId="20577"/>
        <pc:sldMkLst>
          <pc:docMk/>
          <pc:sldMk cId="98727621" sldId="401"/>
        </pc:sldMkLst>
        <pc:spChg chg="mod">
          <ac:chgData name="Toby Donaldson" userId="2e6e5431-bb17-4c41-9985-d39c50d83c73" providerId="ADAL" clId="{A96DF0CC-E8B0-4304-9663-FE5241FC3812}" dt="2024-01-30T04:44:05.157" v="14793" actId="20577"/>
          <ac:spMkLst>
            <pc:docMk/>
            <pc:sldMk cId="98727621" sldId="401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9.144" v="17364" actId="20577"/>
          <ac:spMkLst>
            <pc:docMk/>
            <pc:sldMk cId="98727621" sldId="40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4:26.861" v="13091" actId="20577"/>
          <ac:spMkLst>
            <pc:docMk/>
            <pc:sldMk cId="98727621" sldId="401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4:25:31.413" v="13200" actId="14100"/>
          <ac:spMkLst>
            <pc:docMk/>
            <pc:sldMk cId="98727621" sldId="401"/>
            <ac:spMk id="6" creationId="{68946D8A-8D71-C17D-0650-6E44942A8145}"/>
          </ac:spMkLst>
        </pc:spChg>
        <pc:spChg chg="mod">
          <ac:chgData name="Toby Donaldson" userId="2e6e5431-bb17-4c41-9985-d39c50d83c73" providerId="ADAL" clId="{A96DF0CC-E8B0-4304-9663-FE5241FC3812}" dt="2024-01-30T04:25:12.517" v="13196" actId="1076"/>
          <ac:spMkLst>
            <pc:docMk/>
            <pc:sldMk cId="98727621" sldId="401"/>
            <ac:spMk id="7" creationId="{0EBEA454-A455-6177-3ADB-F18344428A1D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5.509" v="17363" actId="20577"/>
        <pc:sldMkLst>
          <pc:docMk/>
          <pc:sldMk cId="2098127497" sldId="402"/>
        </pc:sldMkLst>
        <pc:spChg chg="mod">
          <ac:chgData name="Toby Donaldson" userId="2e6e5431-bb17-4c41-9985-d39c50d83c73" providerId="ADAL" clId="{A96DF0CC-E8B0-4304-9663-FE5241FC3812}" dt="2024-01-30T04:44:16.385" v="14794"/>
          <ac:spMkLst>
            <pc:docMk/>
            <pc:sldMk cId="2098127497" sldId="40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5.509" v="17363" actId="20577"/>
          <ac:spMkLst>
            <pc:docMk/>
            <pc:sldMk cId="2098127497" sldId="40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6:06.125" v="13227" actId="1076"/>
          <ac:spMkLst>
            <pc:docMk/>
            <pc:sldMk cId="2098127497" sldId="402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26:26.990" v="13254" actId="1076"/>
          <ac:spMkLst>
            <pc:docMk/>
            <pc:sldMk cId="2098127497" sldId="402"/>
            <ac:spMk id="10" creationId="{77D8EF34-7434-8E40-0857-05A0AF558D11}"/>
          </ac:spMkLst>
        </pc:spChg>
        <pc:spChg chg="add mod">
          <ac:chgData name="Toby Donaldson" userId="2e6e5431-bb17-4c41-9985-d39c50d83c73" providerId="ADAL" clId="{A96DF0CC-E8B0-4304-9663-FE5241FC3812}" dt="2024-01-30T04:27:02.461" v="13337" actId="1076"/>
          <ac:spMkLst>
            <pc:docMk/>
            <pc:sldMk cId="2098127497" sldId="402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4:26:12.456" v="13228" actId="11529"/>
          <ac:cxnSpMkLst>
            <pc:docMk/>
            <pc:sldMk cId="2098127497" sldId="402"/>
            <ac:cxnSpMk id="9" creationId="{844A7834-F9B0-F2FA-D512-6C4DBBBFDC7A}"/>
          </ac:cxnSpMkLst>
        </pc:cxnChg>
        <pc:cxnChg chg="add">
          <ac:chgData name="Toby Donaldson" userId="2e6e5431-bb17-4c41-9985-d39c50d83c73" providerId="ADAL" clId="{A96DF0CC-E8B0-4304-9663-FE5241FC3812}" dt="2024-01-30T04:26:32.669" v="13255" actId="11529"/>
          <ac:cxnSpMkLst>
            <pc:docMk/>
            <pc:sldMk cId="2098127497" sldId="402"/>
            <ac:cxnSpMk id="12" creationId="{0E4656AE-8D13-744F-F5FD-77089CCDF1D5}"/>
          </ac:cxnSpMkLst>
        </pc:cxnChg>
        <pc:cxnChg chg="add">
          <ac:chgData name="Toby Donaldson" userId="2e6e5431-bb17-4c41-9985-d39c50d83c73" providerId="ADAL" clId="{A96DF0CC-E8B0-4304-9663-FE5241FC3812}" dt="2024-01-30T04:27:10.349" v="13338" actId="11529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33.097" v="17362" actId="20577"/>
        <pc:sldMkLst>
          <pc:docMk/>
          <pc:sldMk cId="940628499" sldId="403"/>
        </pc:sldMkLst>
        <pc:spChg chg="mod">
          <ac:chgData name="Toby Donaldson" userId="2e6e5431-bb17-4c41-9985-d39c50d83c73" providerId="ADAL" clId="{A96DF0CC-E8B0-4304-9663-FE5241FC3812}" dt="2024-01-30T04:44:19.561" v="14795"/>
          <ac:spMkLst>
            <pc:docMk/>
            <pc:sldMk cId="940628499" sldId="40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3.097" v="17362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7:49.252" v="13343" actId="14100"/>
          <ac:spMkLst>
            <pc:docMk/>
            <pc:sldMk cId="940628499" sldId="403"/>
            <ac:spMk id="6" creationId="{68946D8A-8D71-C17D-0650-6E44942A8145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10" creationId="{77D8EF34-7434-8E40-0857-05A0AF558D11}"/>
          </ac:spMkLst>
        </pc:spChg>
        <pc:spChg chg="mod">
          <ac:chgData name="Toby Donaldson" userId="2e6e5431-bb17-4c41-9985-d39c50d83c73" providerId="ADAL" clId="{A96DF0CC-E8B0-4304-9663-FE5241FC3812}" dt="2024-01-30T04:28:36.921" v="13447" actId="6549"/>
          <ac:spMkLst>
            <pc:docMk/>
            <pc:sldMk cId="940628499" sldId="403"/>
            <ac:spMk id="13" creationId="{9C76A361-1852-3CE8-9103-92B277620487}"/>
          </ac:spMkLst>
        </pc:spChg>
        <pc:spChg chg="add mod">
          <ac:chgData name="Toby Donaldson" userId="2e6e5431-bb17-4c41-9985-d39c50d83c73" providerId="ADAL" clId="{A96DF0CC-E8B0-4304-9663-FE5241FC3812}" dt="2024-01-30T04:29:26.823" v="13482" actId="20577"/>
          <ac:spMkLst>
            <pc:docMk/>
            <pc:sldMk cId="940628499" sldId="403"/>
            <ac:spMk id="16" creationId="{A9E85C41-FCDB-48E9-060C-029E60331A4A}"/>
          </ac:spMkLst>
        </pc:spChg>
        <pc:spChg chg="add mod">
          <ac:chgData name="Toby Donaldson" userId="2e6e5431-bb17-4c41-9985-d39c50d83c73" providerId="ADAL" clId="{A96DF0CC-E8B0-4304-9663-FE5241FC3812}" dt="2024-01-30T04:30:45.129" v="13567" actId="1076"/>
          <ac:spMkLst>
            <pc:docMk/>
            <pc:sldMk cId="940628499" sldId="403"/>
            <ac:spMk id="19" creationId="{3698194D-0417-C118-3E17-BE0DC870105D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0" creationId="{CC895206-4CA7-46A0-40BB-9E7C65E3EF10}"/>
          </ac:spMkLst>
        </pc:spChg>
        <pc:spChg chg="add mod">
          <ac:chgData name="Toby Donaldson" userId="2e6e5431-bb17-4c41-9985-d39c50d83c73" providerId="ADAL" clId="{A96DF0CC-E8B0-4304-9663-FE5241FC3812}" dt="2024-01-30T04:33:47.559" v="13859" actId="408"/>
          <ac:spMkLst>
            <pc:docMk/>
            <pc:sldMk cId="940628499" sldId="403"/>
            <ac:spMk id="31" creationId="{69DCA523-698E-22DF-DC8E-C86499ED9E60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2" creationId="{08588664-4734-8021-8BD9-9E4D0CC05685}"/>
          </ac:spMkLst>
        </pc:spChg>
        <pc:spChg chg="add">
          <ac:chgData name="Toby Donaldson" userId="2e6e5431-bb17-4c41-9985-d39c50d83c73" providerId="ADAL" clId="{A96DF0CC-E8B0-4304-9663-FE5241FC3812}" dt="2024-01-30T04:33:54.654" v="13860" actId="11529"/>
          <ac:spMkLst>
            <pc:docMk/>
            <pc:sldMk cId="940628499" sldId="403"/>
            <ac:spMk id="33" creationId="{560A8268-0E7A-E251-C3ED-96795798A4C8}"/>
          </ac:spMkLst>
        </pc:spChg>
        <pc:spChg chg="add mod">
          <ac:chgData name="Toby Donaldson" userId="2e6e5431-bb17-4c41-9985-d39c50d83c73" providerId="ADAL" clId="{A96DF0CC-E8B0-4304-9663-FE5241FC3812}" dt="2024-01-30T04:34:02.006" v="13862" actId="1076"/>
          <ac:spMkLst>
            <pc:docMk/>
            <pc:sldMk cId="940628499" sldId="403"/>
            <ac:spMk id="34" creationId="{8CE80599-3135-AEB0-8FB3-B3CA9DA47C73}"/>
          </ac:spMkLst>
        </pc:spChg>
        <pc:cxnChg chg="del mod">
          <ac:chgData name="Toby Donaldson" userId="2e6e5431-bb17-4c41-9985-d39c50d83c73" providerId="ADAL" clId="{A96DF0CC-E8B0-4304-9663-FE5241FC3812}" dt="2024-01-30T04:27:41.159" v="13341" actId="21"/>
          <ac:cxnSpMkLst>
            <pc:docMk/>
            <pc:sldMk cId="940628499" sldId="403"/>
            <ac:cxnSpMk id="9" creationId="{844A7834-F9B0-F2FA-D512-6C4DBBBFDC7A}"/>
          </ac:cxnSpMkLst>
        </pc:cxnChg>
        <pc:cxnChg chg="del mod">
          <ac:chgData name="Toby Donaldson" userId="2e6e5431-bb17-4c41-9985-d39c50d83c73" providerId="ADAL" clId="{A96DF0CC-E8B0-4304-9663-FE5241FC3812}" dt="2024-01-30T04:27:38.243" v="13340" actId="21"/>
          <ac:cxnSpMkLst>
            <pc:docMk/>
            <pc:sldMk cId="940628499" sldId="403"/>
            <ac:cxnSpMk id="12" creationId="{0E4656AE-8D13-744F-F5FD-77089CCDF1D5}"/>
          </ac:cxnSpMkLst>
        </pc:cxnChg>
        <pc:cxnChg chg="mod">
          <ac:chgData name="Toby Donaldson" userId="2e6e5431-bb17-4c41-9985-d39c50d83c73" providerId="ADAL" clId="{A96DF0CC-E8B0-4304-9663-FE5241FC3812}" dt="2024-01-30T04:28:30.381" v="13446" actId="14100"/>
          <ac:cxnSpMkLst>
            <pc:docMk/>
            <pc:sldMk cId="940628499" sldId="403"/>
            <ac:cxnSpMk id="15" creationId="{AC4E5084-F922-E3FF-AB17-4F4A7B0F5B54}"/>
          </ac:cxnSpMkLst>
        </pc:cxnChg>
        <pc:cxnChg chg="add">
          <ac:chgData name="Toby Donaldson" userId="2e6e5431-bb17-4c41-9985-d39c50d83c73" providerId="ADAL" clId="{A96DF0CC-E8B0-4304-9663-FE5241FC3812}" dt="2024-01-30T04:29:14.773" v="13481" actId="11529"/>
          <ac:cxnSpMkLst>
            <pc:docMk/>
            <pc:sldMk cId="940628499" sldId="403"/>
            <ac:cxnSpMk id="18" creationId="{FB5B74B9-6747-A090-8E0B-18159636F113}"/>
          </ac:cxnSpMkLst>
        </pc:cxnChg>
        <pc:cxnChg chg="add">
          <ac:chgData name="Toby Donaldson" userId="2e6e5431-bb17-4c41-9985-d39c50d83c73" providerId="ADAL" clId="{A96DF0CC-E8B0-4304-9663-FE5241FC3812}" dt="2024-01-30T04:30:02.263" v="13557" actId="11529"/>
          <ac:cxnSpMkLst>
            <pc:docMk/>
            <pc:sldMk cId="940628499" sldId="403"/>
            <ac:cxnSpMk id="21" creationId="{C45906A4-9E83-1D7D-AB99-676FD5F745E5}"/>
          </ac:cxnSpMkLst>
        </pc:cxnChg>
        <pc:cxnChg chg="add mod">
          <ac:chgData name="Toby Donaldson" userId="2e6e5431-bb17-4c41-9985-d39c50d83c73" providerId="ADAL" clId="{A96DF0CC-E8B0-4304-9663-FE5241FC3812}" dt="2024-01-30T04:30:16.149" v="13562" actId="14100"/>
          <ac:cxnSpMkLst>
            <pc:docMk/>
            <pc:sldMk cId="940628499" sldId="403"/>
            <ac:cxnSpMk id="22" creationId="{1D2AC73D-60B5-8271-50E5-6B2E5BE204E6}"/>
          </ac:cxnSpMkLst>
        </pc:cxnChg>
        <pc:cxnChg chg="add mod">
          <ac:chgData name="Toby Donaldson" userId="2e6e5431-bb17-4c41-9985-d39c50d83c73" providerId="ADAL" clId="{A96DF0CC-E8B0-4304-9663-FE5241FC3812}" dt="2024-01-30T04:30:22.765" v="13564" actId="14100"/>
          <ac:cxnSpMkLst>
            <pc:docMk/>
            <pc:sldMk cId="940628499" sldId="403"/>
            <ac:cxnSpMk id="25" creationId="{BDE57B66-5C5A-C842-842C-CCB70040F175}"/>
          </ac:cxnSpMkLst>
        </pc:cxnChg>
        <pc:cxnChg chg="add mod">
          <ac:chgData name="Toby Donaldson" userId="2e6e5431-bb17-4c41-9985-d39c50d83c73" providerId="ADAL" clId="{A96DF0CC-E8B0-4304-9663-FE5241FC3812}" dt="2024-01-30T04:30:43.062" v="13565"/>
          <ac:cxnSpMkLst>
            <pc:docMk/>
            <pc:sldMk cId="940628499" sldId="403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9.430" v="17361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96DF0CC-E8B0-4304-9663-FE5241FC3812}" dt="2024-01-30T04:44:22.234" v="14796"/>
          <ac:spMkLst>
            <pc:docMk/>
            <pc:sldMk cId="2059484835" sldId="404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9.430" v="17361" actId="20577"/>
          <ac:spMkLst>
            <pc:docMk/>
            <pc:sldMk cId="2059484835" sldId="404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44:51.252" v="14823" actId="1076"/>
          <ac:spMkLst>
            <pc:docMk/>
            <pc:sldMk cId="2059484835" sldId="404"/>
            <ac:spMk id="4" creationId="{A557F966-BE47-C9EF-1C82-C8DFBA148BA8}"/>
          </ac:spMkLst>
        </pc:spChg>
        <pc:spChg chg="del">
          <ac:chgData name="Toby Donaldson" userId="2e6e5431-bb17-4c41-9985-d39c50d83c73" providerId="ADAL" clId="{A96DF0CC-E8B0-4304-9663-FE5241FC3812}" dt="2024-01-30T04:40:07.291" v="14492" actId="21"/>
          <ac:spMkLst>
            <pc:docMk/>
            <pc:sldMk cId="2059484835" sldId="404"/>
            <ac:spMk id="6" creationId="{68946D8A-8D71-C17D-0650-6E44942A8145}"/>
          </ac:spMkLst>
        </pc:spChg>
        <pc:spChg chg="add mod">
          <ac:chgData name="Toby Donaldson" userId="2e6e5431-bb17-4c41-9985-d39c50d83c73" providerId="ADAL" clId="{A96DF0CC-E8B0-4304-9663-FE5241FC3812}" dt="2024-01-30T04:34:55.316" v="13872" actId="208"/>
          <ac:spMkLst>
            <pc:docMk/>
            <pc:sldMk cId="2059484835" sldId="404"/>
            <ac:spMk id="7" creationId="{02F7C1BD-749B-1BB5-A38F-FED623E3CF08}"/>
          </ac:spMkLst>
        </pc:spChg>
        <pc:spChg chg="add mod">
          <ac:chgData name="Toby Donaldson" userId="2e6e5431-bb17-4c41-9985-d39c50d83c73" providerId="ADAL" clId="{A96DF0CC-E8B0-4304-9663-FE5241FC3812}" dt="2024-01-30T04:44:50.509" v="14822" actId="1076"/>
          <ac:spMkLst>
            <pc:docMk/>
            <pc:sldMk cId="2059484835" sldId="404"/>
            <ac:spMk id="8" creationId="{C105D0BF-D89D-A499-06C3-E6D8A100F61C}"/>
          </ac:spMkLst>
        </pc:spChg>
        <pc:spChg chg="del">
          <ac:chgData name="Toby Donaldson" userId="2e6e5431-bb17-4c41-9985-d39c50d83c73" providerId="ADAL" clId="{A96DF0CC-E8B0-4304-9663-FE5241FC3812}" dt="2024-01-30T04:40:04.192" v="14491" actId="21"/>
          <ac:spMkLst>
            <pc:docMk/>
            <pc:sldMk cId="2059484835" sldId="404"/>
            <ac:spMk id="13" creationId="{9C76A361-1852-3CE8-9103-92B277620487}"/>
          </ac:spMkLst>
        </pc:spChg>
        <pc:spChg chg="del">
          <ac:chgData name="Toby Donaldson" userId="2e6e5431-bb17-4c41-9985-d39c50d83c73" providerId="ADAL" clId="{A96DF0CC-E8B0-4304-9663-FE5241FC3812}" dt="2024-01-30T04:34:38.119" v="13869" actId="21"/>
          <ac:spMkLst>
            <pc:docMk/>
            <pc:sldMk cId="2059484835" sldId="404"/>
            <ac:spMk id="16" creationId="{A9E85C41-FCDB-48E9-060C-029E60331A4A}"/>
          </ac:spMkLst>
        </pc:spChg>
        <pc:spChg chg="del">
          <ac:chgData name="Toby Donaldson" userId="2e6e5431-bb17-4c41-9985-d39c50d83c73" providerId="ADAL" clId="{A96DF0CC-E8B0-4304-9663-FE5241FC3812}" dt="2024-01-30T04:34:25.175" v="13864" actId="21"/>
          <ac:spMkLst>
            <pc:docMk/>
            <pc:sldMk cId="2059484835" sldId="404"/>
            <ac:spMk id="19" creationId="{3698194D-0417-C118-3E17-BE0DC870105D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0" creationId="{CC895206-4CA7-46A0-40BB-9E7C65E3EF1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1" creationId="{69DCA523-698E-22DF-DC8E-C86499ED9E6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2" creationId="{08588664-4734-8021-8BD9-9E4D0CC05685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3" creationId="{560A8268-0E7A-E251-C3ED-96795798A4C8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4" creationId="{8CE80599-3135-AEB0-8FB3-B3CA9DA47C73}"/>
          </ac:spMkLst>
        </pc:spChg>
        <pc:cxnChg chg="add mod">
          <ac:chgData name="Toby Donaldson" userId="2e6e5431-bb17-4c41-9985-d39c50d83c73" providerId="ADAL" clId="{A96DF0CC-E8B0-4304-9663-FE5241FC3812}" dt="2024-01-30T04:44:50.509" v="14822" actId="1076"/>
          <ac:cxnSpMkLst>
            <pc:docMk/>
            <pc:sldMk cId="2059484835" sldId="404"/>
            <ac:cxnSpMk id="10" creationId="{1ADCD553-CDA8-5DF4-0163-3DE7CE257393}"/>
          </ac:cxnSpMkLst>
        </pc:cxnChg>
        <pc:cxnChg chg="del mod">
          <ac:chgData name="Toby Donaldson" userId="2e6e5431-bb17-4c41-9985-d39c50d83c73" providerId="ADAL" clId="{A96DF0CC-E8B0-4304-9663-FE5241FC3812}" dt="2024-01-30T04:40:04.192" v="14491" actId="21"/>
          <ac:cxnSpMkLst>
            <pc:docMk/>
            <pc:sldMk cId="2059484835" sldId="404"/>
            <ac:cxnSpMk id="15" creationId="{AC4E5084-F922-E3FF-AB17-4F4A7B0F5B54}"/>
          </ac:cxnSpMkLst>
        </pc:cxnChg>
        <pc:cxnChg chg="del mod">
          <ac:chgData name="Toby Donaldson" userId="2e6e5431-bb17-4c41-9985-d39c50d83c73" providerId="ADAL" clId="{A96DF0CC-E8B0-4304-9663-FE5241FC3812}" dt="2024-01-30T04:34:38.119" v="13869" actId="21"/>
          <ac:cxnSpMkLst>
            <pc:docMk/>
            <pc:sldMk cId="2059484835" sldId="404"/>
            <ac:cxnSpMk id="18" creationId="{FB5B74B9-6747-A090-8E0B-18159636F113}"/>
          </ac:cxnSpMkLst>
        </pc:cxnChg>
        <pc:cxnChg chg="del">
          <ac:chgData name="Toby Donaldson" userId="2e6e5431-bb17-4c41-9985-d39c50d83c73" providerId="ADAL" clId="{A96DF0CC-E8B0-4304-9663-FE5241FC3812}" dt="2024-01-30T04:34:27.245" v="13865" actId="21"/>
          <ac:cxnSpMkLst>
            <pc:docMk/>
            <pc:sldMk cId="2059484835" sldId="404"/>
            <ac:cxnSpMk id="21" creationId="{C45906A4-9E83-1D7D-AB99-676FD5F745E5}"/>
          </ac:cxnSpMkLst>
        </pc:cxnChg>
        <pc:cxnChg chg="del">
          <ac:chgData name="Toby Donaldson" userId="2e6e5431-bb17-4c41-9985-d39c50d83c73" providerId="ADAL" clId="{A96DF0CC-E8B0-4304-9663-FE5241FC3812}" dt="2024-01-30T04:34:32.161" v="13868" actId="21"/>
          <ac:cxnSpMkLst>
            <pc:docMk/>
            <pc:sldMk cId="2059484835" sldId="404"/>
            <ac:cxnSpMk id="22" creationId="{1D2AC73D-60B5-8271-50E5-6B2E5BE204E6}"/>
          </ac:cxnSpMkLst>
        </pc:cxnChg>
        <pc:cxnChg chg="del">
          <ac:chgData name="Toby Donaldson" userId="2e6e5431-bb17-4c41-9985-d39c50d83c73" providerId="ADAL" clId="{A96DF0CC-E8B0-4304-9663-FE5241FC3812}" dt="2024-01-30T04:34:30.960" v="13867" actId="21"/>
          <ac:cxnSpMkLst>
            <pc:docMk/>
            <pc:sldMk cId="2059484835" sldId="404"/>
            <ac:cxnSpMk id="25" creationId="{BDE57B66-5C5A-C842-842C-CCB70040F175}"/>
          </ac:cxnSpMkLst>
        </pc:cxnChg>
        <pc:cxnChg chg="del">
          <ac:chgData name="Toby Donaldson" userId="2e6e5431-bb17-4c41-9985-d39c50d83c73" providerId="ADAL" clId="{A96DF0CC-E8B0-4304-9663-FE5241FC3812}" dt="2024-01-30T04:34:28.976" v="13866" actId="21"/>
          <ac:cxnSpMkLst>
            <pc:docMk/>
            <pc:sldMk cId="2059484835" sldId="404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6.116" v="17360" actId="20577"/>
        <pc:sldMkLst>
          <pc:docMk/>
          <pc:sldMk cId="660001074" sldId="405"/>
        </pc:sldMkLst>
        <pc:spChg chg="mod">
          <ac:chgData name="Toby Donaldson" userId="2e6e5431-bb17-4c41-9985-d39c50d83c73" providerId="ADAL" clId="{A96DF0CC-E8B0-4304-9663-FE5241FC3812}" dt="2024-01-30T04:44:25.494" v="14797"/>
          <ac:spMkLst>
            <pc:docMk/>
            <pc:sldMk cId="660001074" sldId="40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6.116" v="17360" actId="20577"/>
          <ac:spMkLst>
            <pc:docMk/>
            <pc:sldMk cId="660001074" sldId="405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38:10.669" v="14236" actId="20577"/>
          <ac:spMkLst>
            <pc:docMk/>
            <pc:sldMk cId="660001074" sldId="405"/>
            <ac:spMk id="5" creationId="{00875744-F50D-0EB4-32BD-18E1FE5F2ED3}"/>
          </ac:spMkLst>
        </pc:spChg>
        <pc:spChg chg="del mod">
          <ac:chgData name="Toby Donaldson" userId="2e6e5431-bb17-4c41-9985-d39c50d83c73" providerId="ADAL" clId="{A96DF0CC-E8B0-4304-9663-FE5241FC3812}" dt="2024-01-30T04:38:16.212" v="14237" actId="21"/>
          <ac:spMkLst>
            <pc:docMk/>
            <pc:sldMk cId="660001074" sldId="405"/>
            <ac:spMk id="6" creationId="{68946D8A-8D71-C17D-0650-6E44942A8145}"/>
          </ac:spMkLst>
        </pc:spChg>
        <pc:spChg chg="add del">
          <ac:chgData name="Toby Donaldson" userId="2e6e5431-bb17-4c41-9985-d39c50d83c73" providerId="ADAL" clId="{A96DF0CC-E8B0-4304-9663-FE5241FC3812}" dt="2024-01-30T04:37:52.239" v="14203" actId="21"/>
          <ac:spMkLst>
            <pc:docMk/>
            <pc:sldMk cId="660001074" sldId="405"/>
            <ac:spMk id="7" creationId="{02F7C1BD-749B-1BB5-A38F-FED623E3CF08}"/>
          </ac:spMkLst>
        </pc:spChg>
        <pc:spChg chg="add del">
          <ac:chgData name="Toby Donaldson" userId="2e6e5431-bb17-4c41-9985-d39c50d83c73" providerId="ADAL" clId="{A96DF0CC-E8B0-4304-9663-FE5241FC3812}" dt="2024-01-30T04:37:42.971" v="14202" actId="21"/>
          <ac:spMkLst>
            <pc:docMk/>
            <pc:sldMk cId="660001074" sldId="405"/>
            <ac:spMk id="8" creationId="{C105D0BF-D89D-A499-06C3-E6D8A100F61C}"/>
          </ac:spMkLst>
        </pc:spChg>
        <pc:spChg chg="add del mod">
          <ac:chgData name="Toby Donaldson" userId="2e6e5431-bb17-4c41-9985-d39c50d83c73" providerId="ADAL" clId="{A96DF0CC-E8B0-4304-9663-FE5241FC3812}" dt="2024-01-30T06:51:44.001" v="14890" actId="14100"/>
          <ac:spMkLst>
            <pc:docMk/>
            <pc:sldMk cId="660001074" sldId="405"/>
            <ac:spMk id="13" creationId="{9C76A361-1852-3CE8-9103-92B277620487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0" creationId="{CC895206-4CA7-46A0-40BB-9E7C65E3EF1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1" creationId="{69DCA523-698E-22DF-DC8E-C86499ED9E6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2" creationId="{08588664-4734-8021-8BD9-9E4D0CC05685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3" creationId="{560A8268-0E7A-E251-C3ED-96795798A4C8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4" creationId="{8CE80599-3135-AEB0-8FB3-B3CA9DA47C73}"/>
          </ac:spMkLst>
        </pc:spChg>
        <pc:cxnChg chg="add del mod">
          <ac:chgData name="Toby Donaldson" userId="2e6e5431-bb17-4c41-9985-d39c50d83c73" providerId="ADAL" clId="{A96DF0CC-E8B0-4304-9663-FE5241FC3812}" dt="2024-01-30T04:37:52.239" v="14203" actId="21"/>
          <ac:cxnSpMkLst>
            <pc:docMk/>
            <pc:sldMk cId="660001074" sldId="405"/>
            <ac:cxnSpMk id="10" creationId="{1ADCD553-CDA8-5DF4-0163-3DE7CE257393}"/>
          </ac:cxnSpMkLst>
        </pc:cxnChg>
        <pc:cxnChg chg="add del mod">
          <ac:chgData name="Toby Donaldson" userId="2e6e5431-bb17-4c41-9985-d39c50d83c73" providerId="ADAL" clId="{A96DF0CC-E8B0-4304-9663-FE5241FC3812}" dt="2024-01-30T06:51:44.001" v="14890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50.152" v="17368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A96DF0CC-E8B0-4304-9663-FE5241FC3812}" dt="2024-01-30T04:43:47.631" v="14764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0.152" v="17368" actId="20577"/>
          <ac:spMkLst>
            <pc:docMk/>
            <pc:sldMk cId="1115259671" sldId="406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43:10.675" v="14714" actId="21"/>
          <ac:spMkLst>
            <pc:docMk/>
            <pc:sldMk cId="1115259671" sldId="406"/>
            <ac:spMk id="6" creationId="{5ECE6DB5-F756-E39F-32FA-ED528F7CB436}"/>
          </ac:spMkLst>
        </pc:spChg>
        <pc:spChg chg="mod">
          <ac:chgData name="Toby Donaldson" userId="2e6e5431-bb17-4c41-9985-d39c50d83c73" providerId="ADAL" clId="{A96DF0CC-E8B0-4304-9663-FE5241FC3812}" dt="2024-01-30T04:43:01.126" v="14711" actId="1076"/>
          <ac:spMkLst>
            <pc:docMk/>
            <pc:sldMk cId="1115259671" sldId="406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42:57.247" v="14710" actId="21"/>
          <ac:spMkLst>
            <pc:docMk/>
            <pc:sldMk cId="1115259671" sldId="406"/>
            <ac:spMk id="9" creationId="{A6CBD429-0B4B-EE8F-CB9C-07554C584239}"/>
          </ac:spMkLst>
        </pc:spChg>
      </pc:sldChg>
      <pc:sldChg chg="modSp new mod">
        <pc:chgData name="Toby Donaldson" userId="2e6e5431-bb17-4c41-9985-d39c50d83c73" providerId="ADAL" clId="{A96DF0CC-E8B0-4304-9663-FE5241FC3812}" dt="2024-01-30T06:59:35.892" v="15948" actId="2711"/>
        <pc:sldMkLst>
          <pc:docMk/>
          <pc:sldMk cId="119016610" sldId="407"/>
        </pc:sldMkLst>
        <pc:spChg chg="mod">
          <ac:chgData name="Toby Donaldson" userId="2e6e5431-bb17-4c41-9985-d39c50d83c73" providerId="ADAL" clId="{A96DF0CC-E8B0-4304-9663-FE5241FC3812}" dt="2024-01-30T06:52:31.274" v="14963" actId="20577"/>
          <ac:spMkLst>
            <pc:docMk/>
            <pc:sldMk cId="119016610" sldId="407"/>
            <ac:spMk id="2" creationId="{432EE7A4-AA84-08CE-379A-96217DDD1C3C}"/>
          </ac:spMkLst>
        </pc:spChg>
        <pc:spChg chg="mod">
          <ac:chgData name="Toby Donaldson" userId="2e6e5431-bb17-4c41-9985-d39c50d83c73" providerId="ADAL" clId="{A96DF0CC-E8B0-4304-9663-FE5241FC3812}" dt="2024-01-30T06:59:35.892" v="15948" actId="2711"/>
          <ac:spMkLst>
            <pc:docMk/>
            <pc:sldMk cId="119016610" sldId="407"/>
            <ac:spMk id="3" creationId="{4E6D41F9-D672-06B9-1E23-75EB2C8A0482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30T07:20:22.034" v="17359" actId="20577"/>
        <pc:sldMkLst>
          <pc:docMk/>
          <pc:sldMk cId="2683748588" sldId="408"/>
        </pc:sldMkLst>
        <pc:spChg chg="mod">
          <ac:chgData name="Toby Donaldson" userId="2e6e5431-bb17-4c41-9985-d39c50d83c73" providerId="ADAL" clId="{A96DF0CC-E8B0-4304-9663-FE5241FC3812}" dt="2024-01-30T07:04:03.237" v="16237" actId="20577"/>
          <ac:spMkLst>
            <pc:docMk/>
            <pc:sldMk cId="2683748588" sldId="40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2.034" v="17359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00:12.089" v="15969" actId="207"/>
          <ac:spMkLst>
            <pc:docMk/>
            <pc:sldMk cId="2683748588" sldId="408"/>
            <ac:spMk id="5" creationId="{00875744-F50D-0EB4-32BD-18E1FE5F2ED3}"/>
          </ac:spMkLst>
        </pc:spChg>
        <pc:spChg chg="add">
          <ac:chgData name="Toby Donaldson" userId="2e6e5431-bb17-4c41-9985-d39c50d83c73" providerId="ADAL" clId="{A96DF0CC-E8B0-4304-9663-FE5241FC3812}" dt="2024-01-30T07:01:10" v="16148" actId="11529"/>
          <ac:spMkLst>
            <pc:docMk/>
            <pc:sldMk cId="2683748588" sldId="408"/>
            <ac:spMk id="8" creationId="{B657290E-8EBC-847E-7A2F-81663F66EA08}"/>
          </ac:spMkLst>
        </pc:spChg>
        <pc:spChg chg="add mod">
          <ac:chgData name="Toby Donaldson" userId="2e6e5431-bb17-4c41-9985-d39c50d83c73" providerId="ADAL" clId="{A96DF0CC-E8B0-4304-9663-FE5241FC3812}" dt="2024-01-30T07:15:26.969" v="16978" actId="20577"/>
          <ac:spMkLst>
            <pc:docMk/>
            <pc:sldMk cId="2683748588" sldId="408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7:07.290" v="16409" actId="20577"/>
          <ac:spMkLst>
            <pc:docMk/>
            <pc:sldMk cId="2683748588" sldId="408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01:02.797" v="16146" actId="21"/>
          <ac:cxnSpMkLst>
            <pc:docMk/>
            <pc:sldMk cId="2683748588" sldId="408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19.258" v="17358" actId="20577"/>
        <pc:sldMkLst>
          <pc:docMk/>
          <pc:sldMk cId="3080840747" sldId="409"/>
        </pc:sldMkLst>
        <pc:spChg chg="mod">
          <ac:chgData name="Toby Donaldson" userId="2e6e5431-bb17-4c41-9985-d39c50d83c73" providerId="ADAL" clId="{A96DF0CC-E8B0-4304-9663-FE5241FC3812}" dt="2024-01-30T07:20:19.258" v="17358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2:55.305" v="16855" actId="14100"/>
          <ac:spMkLst>
            <pc:docMk/>
            <pc:sldMk cId="3080840747" sldId="409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7:08:11.039" v="16527" actId="1076"/>
          <ac:spMkLst>
            <pc:docMk/>
            <pc:sldMk cId="3080840747" sldId="409"/>
            <ac:spMk id="6" creationId="{0C902F19-D220-16D2-D542-A46DBB54DDF4}"/>
          </ac:spMkLst>
        </pc:spChg>
        <pc:spChg chg="del mod">
          <ac:chgData name="Toby Donaldson" userId="2e6e5431-bb17-4c41-9985-d39c50d83c73" providerId="ADAL" clId="{A96DF0CC-E8B0-4304-9663-FE5241FC3812}" dt="2024-01-30T07:06:38.591" v="16388" actId="21"/>
          <ac:spMkLst>
            <pc:docMk/>
            <pc:sldMk cId="3080840747" sldId="409"/>
            <ac:spMk id="8" creationId="{B657290E-8EBC-847E-7A2F-81663F66EA08}"/>
          </ac:spMkLst>
        </pc:spChg>
        <pc:spChg chg="mod">
          <ac:chgData name="Toby Donaldson" userId="2e6e5431-bb17-4c41-9985-d39c50d83c73" providerId="ADAL" clId="{A96DF0CC-E8B0-4304-9663-FE5241FC3812}" dt="2024-01-30T07:15:17.154" v="16969" actId="20577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8:49.893" v="16600" actId="20577"/>
          <ac:spMkLst>
            <pc:docMk/>
            <pc:sldMk cId="3080840747" sldId="409"/>
            <ac:spMk id="13" creationId="{9C76A361-1852-3CE8-9103-92B277620487}"/>
          </ac:spMkLst>
        </pc:spChg>
        <pc:cxnChg chg="add mod">
          <ac:chgData name="Toby Donaldson" userId="2e6e5431-bb17-4c41-9985-d39c50d83c73" providerId="ADAL" clId="{A96DF0CC-E8B0-4304-9663-FE5241FC3812}" dt="2024-01-30T07:08:45.273" v="16572" actId="20577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add del">
        <pc:chgData name="Toby Donaldson" userId="2e6e5431-bb17-4c41-9985-d39c50d83c73" providerId="ADAL" clId="{A96DF0CC-E8B0-4304-9663-FE5241FC3812}" dt="2024-01-30T07:04:45.595" v="16276" actId="2696"/>
        <pc:sldMkLst>
          <pc:docMk/>
          <pc:sldMk cId="3601546282" sldId="409"/>
        </pc:sldMkLst>
      </pc:sldChg>
      <pc:sldChg chg="modSp add mod">
        <pc:chgData name="Toby Donaldson" userId="2e6e5431-bb17-4c41-9985-d39c50d83c73" providerId="ADAL" clId="{A96DF0CC-E8B0-4304-9663-FE5241FC3812}" dt="2024-01-30T07:20:16.061" v="17357" actId="20577"/>
        <pc:sldMkLst>
          <pc:docMk/>
          <pc:sldMk cId="2637678866" sldId="410"/>
        </pc:sldMkLst>
        <pc:spChg chg="mod">
          <ac:chgData name="Toby Donaldson" userId="2e6e5431-bb17-4c41-9985-d39c50d83c73" providerId="ADAL" clId="{A96DF0CC-E8B0-4304-9663-FE5241FC3812}" dt="2024-01-30T07:20:16.061" v="17357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3:36.600" v="16883" actId="14100"/>
          <ac:spMkLst>
            <pc:docMk/>
            <pc:sldMk cId="2637678866" sldId="41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5:09.514" v="16963" actId="20577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0:45.057" v="16762" actId="14100"/>
          <ac:spMkLst>
            <pc:docMk/>
            <pc:sldMk cId="2637678866" sldId="410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0:45.057" v="16762" actId="14100"/>
          <ac:cxnSpMkLst>
            <pc:docMk/>
            <pc:sldMk cId="2637678866" sldId="410"/>
            <ac:cxnSpMk id="10" creationId="{6924679F-C42B-3A1F-8CCB-C4D6C8B24B70}"/>
          </ac:cxnSpMkLst>
        </pc:cxnChg>
      </pc:sldChg>
      <pc:sldChg chg="modSp add mod ord">
        <pc:chgData name="Toby Donaldson" userId="2e6e5431-bb17-4c41-9985-d39c50d83c73" providerId="ADAL" clId="{A96DF0CC-E8B0-4304-9663-FE5241FC3812}" dt="2024-01-30T07:20:13.237" v="17356" actId="20577"/>
        <pc:sldMkLst>
          <pc:docMk/>
          <pc:sldMk cId="3276145943" sldId="411"/>
        </pc:sldMkLst>
        <pc:spChg chg="mod">
          <ac:chgData name="Toby Donaldson" userId="2e6e5431-bb17-4c41-9985-d39c50d83c73" providerId="ADAL" clId="{A96DF0CC-E8B0-4304-9663-FE5241FC3812}" dt="2024-01-30T07:20:13.237" v="17356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4:51.864" v="16957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6:12.824" v="17030" actId="20577"/>
          <ac:spMkLst>
            <pc:docMk/>
            <pc:sldMk cId="3276145943" sldId="411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1:42.803" v="16819" actId="113"/>
          <ac:spMkLst>
            <pc:docMk/>
            <pc:sldMk cId="3276145943" sldId="411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1:36.785" v="16818" actId="20577"/>
          <ac:cxnSpMkLst>
            <pc:docMk/>
            <pc:sldMk cId="3276145943" sldId="411"/>
            <ac:cxnSpMk id="10" creationId="{6924679F-C42B-3A1F-8CCB-C4D6C8B24B70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7:20:10.709" v="17355" actId="20577"/>
        <pc:sldMkLst>
          <pc:docMk/>
          <pc:sldMk cId="557759141" sldId="412"/>
        </pc:sldMkLst>
        <pc:spChg chg="mod">
          <ac:chgData name="Toby Donaldson" userId="2e6e5431-bb17-4c41-9985-d39c50d83c73" providerId="ADAL" clId="{A96DF0CC-E8B0-4304-9663-FE5241FC3812}" dt="2024-01-30T07:18:55.929" v="17324" actId="20577"/>
          <ac:spMkLst>
            <pc:docMk/>
            <pc:sldMk cId="557759141" sldId="41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10.709" v="17355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9:14.378" v="17327" actId="14100"/>
          <ac:spMkLst>
            <pc:docMk/>
            <pc:sldMk cId="557759141" sldId="412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17:31.575" v="17204" actId="21"/>
          <ac:spMkLst>
            <pc:docMk/>
            <pc:sldMk cId="557759141" sldId="412"/>
            <ac:spMk id="6" creationId="{0C902F19-D220-16D2-D542-A46DBB54DDF4}"/>
          </ac:spMkLst>
        </pc:spChg>
        <pc:spChg chg="mod">
          <ac:chgData name="Toby Donaldson" userId="2e6e5431-bb17-4c41-9985-d39c50d83c73" providerId="ADAL" clId="{A96DF0CC-E8B0-4304-9663-FE5241FC3812}" dt="2024-01-30T07:19:48.579" v="17354" actId="20577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9:18.231" v="17328" actId="1076"/>
          <ac:spMkLst>
            <pc:docMk/>
            <pc:sldMk cId="557759141" sldId="412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17:41.427" v="17206" actId="21"/>
          <ac:cxnSpMkLst>
            <pc:docMk/>
            <pc:sldMk cId="557759141" sldId="412"/>
            <ac:cxnSpMk id="10" creationId="{6924679F-C42B-3A1F-8CCB-C4D6C8B24B7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30T07:26:10.221" v="17863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A96DF0CC-E8B0-4304-9663-FE5241FC3812}" dt="2024-01-30T07:21:37.341" v="17392" actId="20577"/>
          <ac:spMkLst>
            <pc:docMk/>
            <pc:sldMk cId="4052424333" sldId="41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6:10.221" v="17863" actId="20577"/>
          <ac:spMkLst>
            <pc:docMk/>
            <pc:sldMk cId="4052424333" sldId="413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7:24:43.715" v="17828" actId="21"/>
          <ac:spMkLst>
            <pc:docMk/>
            <pc:sldMk cId="4052424333" sldId="413"/>
            <ac:spMk id="7" creationId="{438C3FB7-BF83-78B0-0289-2AC57A0E2741}"/>
          </ac:spMkLst>
        </pc:spChg>
        <pc:spChg chg="del">
          <ac:chgData name="Toby Donaldson" userId="2e6e5431-bb17-4c41-9985-d39c50d83c73" providerId="ADAL" clId="{A96DF0CC-E8B0-4304-9663-FE5241FC3812}" dt="2024-01-30T07:23:51.872" v="17726" actId="21"/>
          <ac:spMkLst>
            <pc:docMk/>
            <pc:sldMk cId="4052424333" sldId="413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23:17.911" v="17684" actId="1076"/>
          <ac:spMkLst>
            <pc:docMk/>
            <pc:sldMk cId="4052424333" sldId="413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22:44.043" v="17615" actId="21"/>
          <ac:cxnSpMkLst>
            <pc:docMk/>
            <pc:sldMk cId="4052424333" sldId="413"/>
            <ac:cxnSpMk id="10" creationId="{6924679F-C42B-3A1F-8CCB-C4D6C8B24B7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8:22.950" v="18018" actId="14100"/>
        <pc:sldMkLst>
          <pc:docMk/>
          <pc:sldMk cId="22547546" sldId="414"/>
        </pc:sldMkLst>
        <pc:spChg chg="mod">
          <ac:chgData name="Toby Donaldson" userId="2e6e5431-bb17-4c41-9985-d39c50d83c73" providerId="ADAL" clId="{A96DF0CC-E8B0-4304-9663-FE5241FC3812}" dt="2024-01-30T07:26:05.147" v="17861" actId="20577"/>
          <ac:spMkLst>
            <pc:docMk/>
            <pc:sldMk cId="22547546" sldId="414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26:24.966" v="17864" actId="21"/>
          <ac:spMkLst>
            <pc:docMk/>
            <pc:sldMk cId="22547546" sldId="414"/>
            <ac:spMk id="6" creationId="{0C902F19-D220-16D2-D542-A46DBB54DDF4}"/>
          </ac:spMkLst>
        </pc:spChg>
        <pc:spChg chg="add mod">
          <ac:chgData name="Toby Donaldson" userId="2e6e5431-bb17-4c41-9985-d39c50d83c73" providerId="ADAL" clId="{A96DF0CC-E8B0-4304-9663-FE5241FC3812}" dt="2024-01-30T07:28:22.950" v="18018" actId="14100"/>
          <ac:spMkLst>
            <pc:docMk/>
            <pc:sldMk cId="22547546" sldId="414"/>
            <ac:spMk id="9" creationId="{617109EC-6021-F00E-B692-DC55A2D9D19D}"/>
          </ac:spMkLst>
        </pc:spChg>
        <pc:spChg chg="mod">
          <ac:chgData name="Toby Donaldson" userId="2e6e5431-bb17-4c41-9985-d39c50d83c73" providerId="ADAL" clId="{A96DF0CC-E8B0-4304-9663-FE5241FC3812}" dt="2024-01-30T07:27:49.935" v="18014" actId="1076"/>
          <ac:spMkLst>
            <pc:docMk/>
            <pc:sldMk cId="22547546" sldId="414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7:27:56.714" v="18015" actId="11529"/>
          <ac:cxnSpMkLst>
            <pc:docMk/>
            <pc:sldMk cId="22547546" sldId="414"/>
            <ac:cxnSpMk id="8" creationId="{66AA5EC5-7D8F-B83B-57DC-3907713618ED}"/>
          </ac:cxnSpMkLst>
        </pc:cxnChg>
      </pc:sldChg>
      <pc:sldChg chg="modSp mod">
        <pc:chgData name="Toby Donaldson" userId="2e6e5431-bb17-4c41-9985-d39c50d83c73" providerId="ADAL" clId="{A96DF0CC-E8B0-4304-9663-FE5241FC3812}" dt="2024-02-02T22:52:33.893" v="18044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A96DF0CC-E8B0-4304-9663-FE5241FC3812}" dt="2024-02-02T22:52:33.893" v="18044" actId="20577"/>
          <ac:spMkLst>
            <pc:docMk/>
            <pc:sldMk cId="3702841320" sldId="421"/>
            <ac:spMk id="2" creationId="{BE2742BB-0079-F550-3E47-5456D0A41677}"/>
          </ac:spMkLst>
        </pc:spChg>
      </pc:sldChg>
    </pc:docChg>
  </pc:docChgLst>
  <pc:docChgLst>
    <pc:chgData name="Toby Donaldson" userId="2e6e5431-bb17-4c41-9985-d39c50d83c73" providerId="ADAL" clId="{85CE029C-1CD8-4E1B-BE91-7246B726DC32}"/>
    <pc:docChg chg="undo custSel addSld modSld modSection">
      <pc:chgData name="Toby Donaldson" userId="2e6e5431-bb17-4c41-9985-d39c50d83c73" providerId="ADAL" clId="{85CE029C-1CD8-4E1B-BE91-7246B726DC32}" dt="2024-02-09T19:12:28.725" v="205" actId="21"/>
      <pc:docMkLst>
        <pc:docMk/>
      </pc:docMkLst>
      <pc:sldChg chg="addSp delSp modSp mod">
        <pc:chgData name="Toby Donaldson" userId="2e6e5431-bb17-4c41-9985-d39c50d83c73" providerId="ADAL" clId="{85CE029C-1CD8-4E1B-BE91-7246B726DC32}" dt="2024-02-08T23:32:32.584" v="5" actId="21"/>
        <pc:sldMkLst>
          <pc:docMk/>
          <pc:sldMk cId="1990534629" sldId="256"/>
        </pc:sldMkLst>
        <pc:inkChg chg="add del">
          <ac:chgData name="Toby Donaldson" userId="2e6e5431-bb17-4c41-9985-d39c50d83c73" providerId="ADAL" clId="{85CE029C-1CD8-4E1B-BE91-7246B726DC32}" dt="2024-02-08T23:28:37.824" v="1" actId="21"/>
          <ac:inkMkLst>
            <pc:docMk/>
            <pc:sldMk cId="1990534629" sldId="256"/>
            <ac:inkMk id="6" creationId="{759F523F-902A-4CCD-36F1-5CDDB8A7C158}"/>
          </ac:inkMkLst>
        </pc:inkChg>
        <pc:inkChg chg="add del">
          <ac:chgData name="Toby Donaldson" userId="2e6e5431-bb17-4c41-9985-d39c50d83c73" providerId="ADAL" clId="{85CE029C-1CD8-4E1B-BE91-7246B726DC32}" dt="2024-02-08T23:32:32.584" v="5" actId="21"/>
          <ac:inkMkLst>
            <pc:docMk/>
            <pc:sldMk cId="1990534629" sldId="256"/>
            <ac:inkMk id="7" creationId="{D13F080A-6257-BBE9-9901-3ABD92162328}"/>
          </ac:inkMkLst>
        </pc:inkChg>
        <pc:inkChg chg="add del mod">
          <ac:chgData name="Toby Donaldson" userId="2e6e5431-bb17-4c41-9985-d39c50d83c73" providerId="ADAL" clId="{85CE029C-1CD8-4E1B-BE91-7246B726DC32}" dt="2024-02-08T23:32:30.154" v="4" actId="21"/>
          <ac:inkMkLst>
            <pc:docMk/>
            <pc:sldMk cId="1990534629" sldId="256"/>
            <ac:inkMk id="8" creationId="{BACBD8DD-5A59-7737-8161-FB46EB38621E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1.485" v="204" actId="21"/>
        <pc:sldMkLst>
          <pc:docMk/>
          <pc:sldMk cId="1731394609" sldId="449"/>
        </pc:sldMkLst>
        <pc:grpChg chg="mod">
          <ac:chgData name="Toby Donaldson" userId="2e6e5431-bb17-4c41-9985-d39c50d83c73" providerId="ADAL" clId="{85CE029C-1CD8-4E1B-BE91-7246B726DC32}" dt="2024-02-09T19:02:11.094" v="12"/>
          <ac:grpSpMkLst>
            <pc:docMk/>
            <pc:sldMk cId="1731394609" sldId="449"/>
            <ac:grpSpMk id="7" creationId="{404E1DA4-8AA4-3930-AB64-DBC0DDFFCF51}"/>
          </ac:grpSpMkLst>
        </pc:grpChg>
        <pc:grpChg chg="del mod">
          <ac:chgData name="Toby Donaldson" userId="2e6e5431-bb17-4c41-9985-d39c50d83c73" providerId="ADAL" clId="{85CE029C-1CD8-4E1B-BE91-7246B726DC32}" dt="2024-02-09T19:12:21.485" v="204" actId="21"/>
          <ac:grpSpMkLst>
            <pc:docMk/>
            <pc:sldMk cId="1731394609" sldId="449"/>
            <ac:grpSpMk id="14" creationId="{EC52097D-2B7D-63E2-B27C-8AC7775BB267}"/>
          </ac:grpSpMkLst>
        </pc:grpChg>
        <pc:inkChg chg="add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5" creationId="{DC53241D-7EE4-ACB9-451F-E85D69C366BC}"/>
          </ac:inkMkLst>
        </pc:inkChg>
        <pc:inkChg chg="add del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6" creationId="{40E29005-2B20-EB77-CCFC-D1100EDC54AC}"/>
          </ac:inkMkLst>
        </pc:inkChg>
        <pc:inkChg chg="add del">
          <ac:chgData name="Toby Donaldson" userId="2e6e5431-bb17-4c41-9985-d39c50d83c73" providerId="ADAL" clId="{85CE029C-1CD8-4E1B-BE91-7246B726DC32}" dt="2024-02-09T19:02:16.325" v="14" actId="9405"/>
          <ac:inkMkLst>
            <pc:docMk/>
            <pc:sldMk cId="1731394609" sldId="449"/>
            <ac:inkMk id="8" creationId="{E9DF4091-9348-F4E4-BE62-EA7908B5C79C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9" creationId="{1B0B783F-38FF-2A49-45AA-FDB7B145204E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0" creationId="{AD04B53E-DCD7-2719-12F5-B6B477D174AB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1" creationId="{77DF4889-EEF2-4837-204E-459EC1DDA81E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2" creationId="{42F623D5-810D-9AB4-7F33-7FAEAB839EB5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3" creationId="{2814C24F-AE9F-83AB-8508-A0F9BA79B866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8.725" v="205" actId="21"/>
        <pc:sldMkLst>
          <pc:docMk/>
          <pc:sldMk cId="3080304898" sldId="450"/>
        </pc:sldMkLst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6" creationId="{721A86D2-228D-D28A-89DE-7EF7439D655C}"/>
          </ac:grpSpMkLst>
        </pc:grpChg>
        <pc:grpChg chg="del mod">
          <ac:chgData name="Toby Donaldson" userId="2e6e5431-bb17-4c41-9985-d39c50d83c73" providerId="ADAL" clId="{85CE029C-1CD8-4E1B-BE91-7246B726DC32}" dt="2024-02-09T19:04:53.963" v="35"/>
          <ac:grpSpMkLst>
            <pc:docMk/>
            <pc:sldMk cId="3080304898" sldId="450"/>
            <ac:grpSpMk id="29" creationId="{CDEE7569-5819-24E1-470B-A306154ABF80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31" creationId="{62234850-4B4C-2DF0-AA23-DDEB9B9DA887}"/>
          </ac:grpSpMkLst>
        </pc:grpChg>
        <pc:grpChg chg="del mod">
          <ac:chgData name="Toby Donaldson" userId="2e6e5431-bb17-4c41-9985-d39c50d83c73" providerId="ADAL" clId="{85CE029C-1CD8-4E1B-BE91-7246B726DC32}" dt="2024-02-09T19:05:01.454" v="47"/>
          <ac:grpSpMkLst>
            <pc:docMk/>
            <pc:sldMk cId="3080304898" sldId="450"/>
            <ac:grpSpMk id="36" creationId="{489ABDEF-2FAD-2021-EE6D-95E325CA52D6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43" creationId="{EAF33AC6-01BF-0E7B-B995-11AB746501DB}"/>
          </ac:grpSpMkLst>
        </pc:grpChg>
        <pc:grpChg chg="del mod">
          <ac:chgData name="Toby Donaldson" userId="2e6e5431-bb17-4c41-9985-d39c50d83c73" providerId="ADAL" clId="{85CE029C-1CD8-4E1B-BE91-7246B726DC32}" dt="2024-02-09T19:05:06.219" v="54"/>
          <ac:grpSpMkLst>
            <pc:docMk/>
            <pc:sldMk cId="3080304898" sldId="450"/>
            <ac:grpSpMk id="48" creationId="{E76617F9-E304-FF97-4301-228F4E5D1324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50" creationId="{8405FB62-A5CE-A292-89C1-67CAF10F1D2D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61" creationId="{85D64C80-5432-3900-2D2A-0FCC41B06955}"/>
          </ac:grpSpMkLst>
        </pc:grp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" creationId="{40108EC4-1873-E91F-81D3-3E46DF2A9BC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" creationId="{4FDAEAFE-E15B-B2ED-D51D-F08CCE304F44}"/>
          </ac:inkMkLst>
        </pc:inkChg>
        <pc:inkChg chg="add del mod">
          <ac:chgData name="Toby Donaldson" userId="2e6e5431-bb17-4c41-9985-d39c50d83c73" providerId="ADAL" clId="{85CE029C-1CD8-4E1B-BE91-7246B726DC32}" dt="2024-02-09T19:05:14.228" v="61"/>
          <ac:inkMkLst>
            <pc:docMk/>
            <pc:sldMk cId="3080304898" sldId="450"/>
            <ac:inkMk id="20" creationId="{69D3C849-A0C7-2138-B64D-70CD91B00DFC}"/>
          </ac:inkMkLst>
        </pc:inkChg>
        <pc:inkChg chg="add del mod">
          <ac:chgData name="Toby Donaldson" userId="2e6e5431-bb17-4c41-9985-d39c50d83c73" providerId="ADAL" clId="{85CE029C-1CD8-4E1B-BE91-7246B726DC32}" dt="2024-02-09T19:05:14.226" v="55"/>
          <ac:inkMkLst>
            <pc:docMk/>
            <pc:sldMk cId="3080304898" sldId="450"/>
            <ac:inkMk id="21" creationId="{0D6049EC-F5FF-95DF-1728-221DFEDCDB5F}"/>
          </ac:inkMkLst>
        </pc:inkChg>
        <pc:inkChg chg="add del mod">
          <ac:chgData name="Toby Donaldson" userId="2e6e5431-bb17-4c41-9985-d39c50d83c73" providerId="ADAL" clId="{85CE029C-1CD8-4E1B-BE91-7246B726DC32}" dt="2024-02-09T19:05:14.227" v="58"/>
          <ac:inkMkLst>
            <pc:docMk/>
            <pc:sldMk cId="3080304898" sldId="450"/>
            <ac:inkMk id="22" creationId="{393EF7CC-4AD2-3D0C-8C36-45BD7F41CA66}"/>
          </ac:inkMkLst>
        </pc:inkChg>
        <pc:inkChg chg="add del mod">
          <ac:chgData name="Toby Donaldson" userId="2e6e5431-bb17-4c41-9985-d39c50d83c73" providerId="ADAL" clId="{85CE029C-1CD8-4E1B-BE91-7246B726DC32}" dt="2024-02-09T19:05:14.226" v="56"/>
          <ac:inkMkLst>
            <pc:docMk/>
            <pc:sldMk cId="3080304898" sldId="450"/>
            <ac:inkMk id="23" creationId="{E3494688-C0B6-554D-D945-D5076484FB11}"/>
          </ac:inkMkLst>
        </pc:inkChg>
        <pc:inkChg chg="add del mod">
          <ac:chgData name="Toby Donaldson" userId="2e6e5431-bb17-4c41-9985-d39c50d83c73" providerId="ADAL" clId="{85CE029C-1CD8-4E1B-BE91-7246B726DC32}" dt="2024-02-09T19:05:14.227" v="59"/>
          <ac:inkMkLst>
            <pc:docMk/>
            <pc:sldMk cId="3080304898" sldId="450"/>
            <ac:inkMk id="24" creationId="{14CF44E6-4B6A-55BA-F54A-B88409A6C838}"/>
          </ac:inkMkLst>
        </pc:inkChg>
        <pc:inkChg chg="add del mod">
          <ac:chgData name="Toby Donaldson" userId="2e6e5431-bb17-4c41-9985-d39c50d83c73" providerId="ADAL" clId="{85CE029C-1CD8-4E1B-BE91-7246B726DC32}" dt="2024-02-09T19:05:14.228" v="62"/>
          <ac:inkMkLst>
            <pc:docMk/>
            <pc:sldMk cId="3080304898" sldId="450"/>
            <ac:inkMk id="25" creationId="{BED4F7F7-5461-51BE-73AC-7AEA3DB98DB8}"/>
          </ac:inkMkLst>
        </pc:inkChg>
        <pc:inkChg chg="add del mod">
          <ac:chgData name="Toby Donaldson" userId="2e6e5431-bb17-4c41-9985-d39c50d83c73" providerId="ADAL" clId="{85CE029C-1CD8-4E1B-BE91-7246B726DC32}" dt="2024-02-09T19:05:14.227" v="60"/>
          <ac:inkMkLst>
            <pc:docMk/>
            <pc:sldMk cId="3080304898" sldId="450"/>
            <ac:inkMk id="26" creationId="{30E4FA0D-3DD3-9755-AD83-AD71F487DB1C}"/>
          </ac:inkMkLst>
        </pc:inkChg>
        <pc:inkChg chg="add del mod">
          <ac:chgData name="Toby Donaldson" userId="2e6e5431-bb17-4c41-9985-d39c50d83c73" providerId="ADAL" clId="{85CE029C-1CD8-4E1B-BE91-7246B726DC32}" dt="2024-02-09T19:05:14.227" v="57"/>
          <ac:inkMkLst>
            <pc:docMk/>
            <pc:sldMk cId="3080304898" sldId="450"/>
            <ac:inkMk id="27" creationId="{EC69DCA1-4CC1-BB71-4259-D02CAB3ABB7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28" creationId="{3084BCCF-BF5F-9D2D-5401-B560F7177DD5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0" creationId="{437D6BC0-5590-88AE-EE73-268CD5FBE10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2" creationId="{6EDA798F-5ED1-EEC1-597D-17A0A972E660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3" creationId="{53C8A4EB-0F8B-F318-DB53-0B0E154ACA0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4" creationId="{9A73E031-3C56-03A5-9B04-BBD5B04E33A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5" creationId="{AC64E292-7EFA-B61A-B53A-882D1C13B07C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7" creationId="{87129D0F-D919-21BA-27E4-90643801B57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8" creationId="{1CA7F10A-40F2-BAF9-6F87-745567CE67AD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9" creationId="{F302BBD4-3E68-F9DE-98AB-26498FA5B50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0" creationId="{D05F9044-6A32-C5C6-6EE7-389562913AE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1" creationId="{E3CDFB77-1D7F-EF6D-5DAC-9B1AB3516AE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2" creationId="{2B8F53FD-BBA9-ACBC-B894-14F2769A9E1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4" creationId="{4FE1945B-AAE2-48EE-07DA-1A79D33D3703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5" creationId="{9858D891-049C-6226-AB7E-28710F7662A6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6" creationId="{9E075289-D2E9-4F1C-B194-B8C03A11FB5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7" creationId="{5BF63D4B-C134-6C7A-BE9E-86D29B0102FF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9" creationId="{75014FF1-5883-4B79-5DAD-1BCA4FA4E2DA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1" creationId="{70145771-63DE-9EAA-67E7-0A215A61CB31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2" creationId="{34637874-86A3-5524-1E8D-6A579357C69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3" creationId="{35B5CE3F-154F-C4BC-52D1-4D69D6F8CEB9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4" creationId="{376A58E9-58DD-CE15-E4C3-6130BF1689D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5" creationId="{A027A941-75EA-543D-43CC-D0348EFA572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6" creationId="{D0CEA4C0-2DC1-1DBF-72AD-9DAD8410C4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7" creationId="{B5FA5794-9AE9-A9EF-F78C-F0A6F82D7DAB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8" creationId="{45EABC9A-7E75-7D1F-1CA7-DD5D6D2023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9" creationId="{BF74E20F-95B4-1BCE-689E-2EC3995DA8C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60" creationId="{22FDF75C-988D-C311-077B-BE500D3C68D7}"/>
          </ac:inkMkLst>
        </pc:inkChg>
      </pc:sldChg>
      <pc:sldChg chg="modSp mod">
        <pc:chgData name="Toby Donaldson" userId="2e6e5431-bb17-4c41-9985-d39c50d83c73" providerId="ADAL" clId="{85CE029C-1CD8-4E1B-BE91-7246B726DC32}" dt="2024-02-09T19:06:40.863" v="122" actId="20577"/>
        <pc:sldMkLst>
          <pc:docMk/>
          <pc:sldMk cId="2440537417" sldId="452"/>
        </pc:sldMkLst>
        <pc:spChg chg="mod">
          <ac:chgData name="Toby Donaldson" userId="2e6e5431-bb17-4c41-9985-d39c50d83c73" providerId="ADAL" clId="{85CE029C-1CD8-4E1B-BE91-7246B726DC32}" dt="2024-02-09T19:06:40.863" v="122" actId="20577"/>
          <ac:spMkLst>
            <pc:docMk/>
            <pc:sldMk cId="2440537417" sldId="452"/>
            <ac:spMk id="12" creationId="{43D962D1-3610-6E73-A48D-387116A033DD}"/>
          </ac:spMkLst>
        </pc:spChg>
      </pc:sldChg>
      <pc:sldChg chg="modSp mod">
        <pc:chgData name="Toby Donaldson" userId="2e6e5431-bb17-4c41-9985-d39c50d83c73" providerId="ADAL" clId="{85CE029C-1CD8-4E1B-BE91-7246B726DC32}" dt="2024-02-08T23:33:26.315" v="6" actId="207"/>
        <pc:sldMkLst>
          <pc:docMk/>
          <pc:sldMk cId="870577980" sldId="456"/>
        </pc:sldMkLst>
        <pc:spChg chg="mod">
          <ac:chgData name="Toby Donaldson" userId="2e6e5431-bb17-4c41-9985-d39c50d83c73" providerId="ADAL" clId="{85CE029C-1CD8-4E1B-BE91-7246B726DC32}" dt="2024-02-08T23:33:26.315" v="6" actId="207"/>
          <ac:spMkLst>
            <pc:docMk/>
            <pc:sldMk cId="870577980" sldId="456"/>
            <ac:spMk id="3" creationId="{C37B9E15-4A72-AFE3-3376-B11C9CCF5D99}"/>
          </ac:spMkLst>
        </pc:spChg>
      </pc:sldChg>
      <pc:sldChg chg="modSp mod">
        <pc:chgData name="Toby Donaldson" userId="2e6e5431-bb17-4c41-9985-d39c50d83c73" providerId="ADAL" clId="{85CE029C-1CD8-4E1B-BE91-7246B726DC32}" dt="2024-02-08T23:33:32.901" v="7" actId="207"/>
        <pc:sldMkLst>
          <pc:docMk/>
          <pc:sldMk cId="37110891" sldId="457"/>
        </pc:sldMkLst>
        <pc:spChg chg="mod">
          <ac:chgData name="Toby Donaldson" userId="2e6e5431-bb17-4c41-9985-d39c50d83c73" providerId="ADAL" clId="{85CE029C-1CD8-4E1B-BE91-7246B726DC32}" dt="2024-02-08T23:33:32.901" v="7" actId="207"/>
          <ac:spMkLst>
            <pc:docMk/>
            <pc:sldMk cId="37110891" sldId="457"/>
            <ac:spMk id="3" creationId="{C37B9E15-4A72-AFE3-3376-B11C9CCF5D99}"/>
          </ac:spMkLst>
        </pc:spChg>
      </pc:sldChg>
      <pc:sldChg chg="addSp modSp add mod">
        <pc:chgData name="Toby Donaldson" userId="2e6e5431-bb17-4c41-9985-d39c50d83c73" providerId="ADAL" clId="{85CE029C-1CD8-4E1B-BE91-7246B726DC32}" dt="2024-02-09T19:09:32.704" v="203" actId="14100"/>
        <pc:sldMkLst>
          <pc:docMk/>
          <pc:sldMk cId="982129422" sldId="459"/>
        </pc:sldMkLst>
        <pc:spChg chg="add mod">
          <ac:chgData name="Toby Donaldson" userId="2e6e5431-bb17-4c41-9985-d39c50d83c73" providerId="ADAL" clId="{85CE029C-1CD8-4E1B-BE91-7246B726DC32}" dt="2024-02-09T19:08:03.282" v="126" actId="208"/>
          <ac:spMkLst>
            <pc:docMk/>
            <pc:sldMk cId="982129422" sldId="459"/>
            <ac:spMk id="7" creationId="{D43765FF-0618-E358-71F8-E2968AD9914B}"/>
          </ac:spMkLst>
        </pc:spChg>
        <pc:spChg chg="add mod">
          <ac:chgData name="Toby Donaldson" userId="2e6e5431-bb17-4c41-9985-d39c50d83c73" providerId="ADAL" clId="{85CE029C-1CD8-4E1B-BE91-7246B726DC32}" dt="2024-02-09T19:09:32.704" v="203" actId="14100"/>
          <ac:spMkLst>
            <pc:docMk/>
            <pc:sldMk cId="982129422" sldId="459"/>
            <ac:spMk id="10" creationId="{5C036064-3862-2845-3D22-EB05D56BB4B0}"/>
          </ac:spMkLst>
        </pc:spChg>
      </pc:sldChg>
    </pc:docChg>
  </pc:docChgLst>
  <pc:docChgLst>
    <pc:chgData name="Toby Donaldson" userId="2e6e5431-bb17-4c41-9985-d39c50d83c73" providerId="ADAL" clId="{D195F292-82DF-48E4-BFBF-8D45C969F9D8}"/>
    <pc:docChg chg="undo custSel addSld delSld modSld addSection delSection modSection">
      <pc:chgData name="Toby Donaldson" userId="2e6e5431-bb17-4c41-9985-d39c50d83c73" providerId="ADAL" clId="{D195F292-82DF-48E4-BFBF-8D45C969F9D8}" dt="2024-03-01T07:29:41.266" v="240" actId="20577"/>
      <pc:docMkLst>
        <pc:docMk/>
      </pc:docMkLst>
      <pc:sldChg chg="modSp mod">
        <pc:chgData name="Toby Donaldson" userId="2e6e5431-bb17-4c41-9985-d39c50d83c73" providerId="ADAL" clId="{D195F292-82DF-48E4-BFBF-8D45C969F9D8}" dt="2024-03-01T07:29:41.266" v="24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D195F292-82DF-48E4-BFBF-8D45C969F9D8}" dt="2024-03-01T07:29:35.887" v="239" actId="27636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D195F292-82DF-48E4-BFBF-8D45C969F9D8}" dt="2024-03-01T07:29:41.266" v="240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modSp mod">
        <pc:chgData name="Toby Donaldson" userId="2e6e5431-bb17-4c41-9985-d39c50d83c73" providerId="ADAL" clId="{D195F292-82DF-48E4-BFBF-8D45C969F9D8}" dt="2024-02-28T00:06:49.736" v="71" actId="20577"/>
        <pc:sldMkLst>
          <pc:docMk/>
          <pc:sldMk cId="3551341988" sldId="398"/>
        </pc:sldMkLst>
        <pc:spChg chg="mod">
          <ac:chgData name="Toby Donaldson" userId="2e6e5431-bb17-4c41-9985-d39c50d83c73" providerId="ADAL" clId="{D195F292-82DF-48E4-BFBF-8D45C969F9D8}" dt="2024-02-28T00:06:29.744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D195F292-82DF-48E4-BFBF-8D45C969F9D8}" dt="2024-02-28T00:06:49.736" v="71" actId="20577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76116799" sldId="41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512875263" sldId="415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41024368" sldId="416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77491848" sldId="417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08751066" sldId="418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31268078" sldId="419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5575640" sldId="420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11728480" sldId="421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437062659" sldId="42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498897682" sldId="42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531237026" sldId="42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986461365" sldId="42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2085400042" sldId="426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17739002" sldId="427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97675726" sldId="428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069899174" sldId="429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110522588" sldId="430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119632172" sldId="431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91542703" sldId="432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69689374" sldId="43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920920788" sldId="43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98622754" sldId="441"/>
        </pc:sldMkLst>
      </pc:sldChg>
      <pc:sldChg chg="addSp modSp add mod">
        <pc:chgData name="Toby Donaldson" userId="2e6e5431-bb17-4c41-9985-d39c50d83c73" providerId="ADAL" clId="{D195F292-82DF-48E4-BFBF-8D45C969F9D8}" dt="2024-02-28T00:10:04.584" v="197" actId="20577"/>
        <pc:sldMkLst>
          <pc:docMk/>
          <pc:sldMk cId="1258165958" sldId="441"/>
        </pc:sldMkLst>
        <pc:spChg chg="add mod">
          <ac:chgData name="Toby Donaldson" userId="2e6e5431-bb17-4c41-9985-d39c50d83c73" providerId="ADAL" clId="{D195F292-82DF-48E4-BFBF-8D45C969F9D8}" dt="2024-02-28T00:07:10.560" v="75" actId="1076"/>
          <ac:spMkLst>
            <pc:docMk/>
            <pc:sldMk cId="1258165958" sldId="441"/>
            <ac:spMk id="5" creationId="{CC0DA664-1267-42A9-F0D1-C8BD0DB99492}"/>
          </ac:spMkLst>
        </pc:spChg>
        <pc:spChg chg="add mod">
          <ac:chgData name="Toby Donaldson" userId="2e6e5431-bb17-4c41-9985-d39c50d83c73" providerId="ADAL" clId="{D195F292-82DF-48E4-BFBF-8D45C969F9D8}" dt="2024-02-28T00:07:29.595" v="80" actId="13822"/>
          <ac:spMkLst>
            <pc:docMk/>
            <pc:sldMk cId="1258165958" sldId="441"/>
            <ac:spMk id="6" creationId="{BBFAE620-D805-0689-8E93-D324BC620652}"/>
          </ac:spMkLst>
        </pc:spChg>
        <pc:spChg chg="add mod">
          <ac:chgData name="Toby Donaldson" userId="2e6e5431-bb17-4c41-9985-d39c50d83c73" providerId="ADAL" clId="{D195F292-82DF-48E4-BFBF-8D45C969F9D8}" dt="2024-02-28T00:10:04.584" v="197" actId="20577"/>
          <ac:spMkLst>
            <pc:docMk/>
            <pc:sldMk cId="1258165958" sldId="441"/>
            <ac:spMk id="7" creationId="{4D4CE0B5-3529-80CA-17D7-EF48634A00DB}"/>
          </ac:spMkLst>
        </pc:spChg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09144960" sldId="44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946629650" sldId="44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7196546" sldId="44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783238981" sldId="44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644063637" sldId="446"/>
        </pc:sldMkLst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58B9E88D-B731-4E1D-AEBB-7AF6D226F449}"/>
    <pc:docChg chg="undo custSel addSld delSld modSld sldOrd addSection delSection modSection">
      <pc:chgData name="Toby Donaldson" userId="2e6e5431-bb17-4c41-9985-d39c50d83c73" providerId="ADAL" clId="{58B9E88D-B731-4E1D-AEBB-7AF6D226F449}" dt="2024-02-02T21:28:36.769" v="4992"/>
      <pc:docMkLst>
        <pc:docMk/>
      </pc:docMkLst>
      <pc:sldChg chg="addSp modSp mod">
        <pc:chgData name="Toby Donaldson" userId="2e6e5431-bb17-4c41-9985-d39c50d83c73" providerId="ADAL" clId="{58B9E88D-B731-4E1D-AEBB-7AF6D226F449}" dt="2024-01-29T18:55:27.966" v="7" actId="1076"/>
        <pc:sldMkLst>
          <pc:docMk/>
          <pc:sldMk cId="1990534629" sldId="256"/>
        </pc:sldMkLst>
        <pc:spChg chg="add mod">
          <ac:chgData name="Toby Donaldson" userId="2e6e5431-bb17-4c41-9985-d39c50d83c73" providerId="ADAL" clId="{58B9E88D-B731-4E1D-AEBB-7AF6D226F449}" dt="2024-01-29T18:55:27.966" v="7" actId="1076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58B9E88D-B731-4E1D-AEBB-7AF6D226F449}" dt="2024-01-29T18:55:34.490" v="8" actId="2696"/>
        <pc:sldMkLst>
          <pc:docMk/>
          <pc:sldMk cId="3457032960" sldId="258"/>
        </pc:sldMkLst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99321998" sldId="34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99321998" sldId="349"/>
            <ac:inkMk id="5" creationId="{1E065F0B-DD8E-AECF-2F31-4ECA226B5962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2755035059" sldId="350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2755035059" sldId="350"/>
            <ac:inkMk id="6" creationId="{E564D219-7FA1-FDF5-8AC9-13256B83004D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058507303" sldId="35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058507303" sldId="351"/>
            <ac:inkMk id="9" creationId="{E6029E04-7C8F-1589-B892-2FC1E075B4A9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997635775" sldId="353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997635775" sldId="353"/>
            <ac:inkMk id="6" creationId="{75EDF3A6-2028-80A7-BBCA-B1D4B139EA8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988390374" sldId="355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988390374" sldId="355"/>
            <ac:inkMk id="8" creationId="{8AEF5137-373F-4216-A23C-6BF72B289C07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06941026" sldId="356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06941026" sldId="356"/>
            <ac:inkMk id="9" creationId="{83C0CDBF-0A31-086D-6C94-74805CCCCB6F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228357853" sldId="357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228357853" sldId="357"/>
            <ac:inkMk id="6" creationId="{035B827B-F33E-7E13-7319-07EDD0F3D6D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865773873" sldId="35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865773873" sldId="359"/>
            <ac:inkMk id="6" creationId="{B0B0CAF1-4F37-10EE-820D-418810927C10}"/>
          </ac:inkMkLst>
        </pc:inkChg>
      </pc:sldChg>
      <pc:sldChg chg="modSp mod modNotesTx">
        <pc:chgData name="Toby Donaldson" userId="2e6e5431-bb17-4c41-9985-d39c50d83c73" providerId="ADAL" clId="{58B9E88D-B731-4E1D-AEBB-7AF6D226F449}" dt="2024-01-29T19:20:54.480" v="211" actId="20577"/>
        <pc:sldMkLst>
          <pc:docMk/>
          <pc:sldMk cId="161823644" sldId="360"/>
        </pc:sldMkLst>
        <pc:spChg chg="mod">
          <ac:chgData name="Toby Donaldson" userId="2e6e5431-bb17-4c41-9985-d39c50d83c73" providerId="ADAL" clId="{58B9E88D-B731-4E1D-AEBB-7AF6D226F449}" dt="2024-01-29T19:16:50.099" v="12" actId="20577"/>
          <ac:spMkLst>
            <pc:docMk/>
            <pc:sldMk cId="161823644" sldId="360"/>
            <ac:spMk id="10" creationId="{27910B02-5A46-A5DA-C510-6580880B2746}"/>
          </ac:spMkLst>
        </pc:spChg>
        <pc:spChg chg="mod">
          <ac:chgData name="Toby Donaldson" userId="2e6e5431-bb17-4c41-9985-d39c50d83c73" providerId="ADAL" clId="{58B9E88D-B731-4E1D-AEBB-7AF6D226F449}" dt="2024-01-29T19:19:45.428" v="27" actId="1076"/>
          <ac:spMkLst>
            <pc:docMk/>
            <pc:sldMk cId="161823644" sldId="360"/>
            <ac:spMk id="11" creationId="{CEC24BEB-9EBE-4F29-B7FD-EA713E2E6EC3}"/>
          </ac:spMkLst>
        </pc:spChg>
      </pc:sldChg>
      <pc:sldChg chg="modSp mod">
        <pc:chgData name="Toby Donaldson" userId="2e6e5431-bb17-4c41-9985-d39c50d83c73" providerId="ADAL" clId="{58B9E88D-B731-4E1D-AEBB-7AF6D226F449}" dt="2024-01-29T19:17:00.128" v="14" actId="20577"/>
        <pc:sldMkLst>
          <pc:docMk/>
          <pc:sldMk cId="1518291825" sldId="361"/>
        </pc:sldMkLst>
        <pc:spChg chg="mod">
          <ac:chgData name="Toby Donaldson" userId="2e6e5431-bb17-4c41-9985-d39c50d83c73" providerId="ADAL" clId="{58B9E88D-B731-4E1D-AEBB-7AF6D226F449}" dt="2024-01-29T19:17:00.128" v="14" actId="20577"/>
          <ac:spMkLst>
            <pc:docMk/>
            <pc:sldMk cId="1518291825" sldId="361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07.989" v="18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58B9E88D-B731-4E1D-AEBB-7AF6D226F449}" dt="2024-01-29T19:17:07.989" v="18" actId="20577"/>
          <ac:spMkLst>
            <pc:docMk/>
            <pc:sldMk cId="2995457733" sldId="362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12.983" v="19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58B9E88D-B731-4E1D-AEBB-7AF6D226F449}" dt="2024-01-29T19:17:12.983" v="19" actId="20577"/>
          <ac:spMkLst>
            <pc:docMk/>
            <pc:sldMk cId="2512992697" sldId="363"/>
            <ac:spMk id="10" creationId="{27910B02-5A46-A5DA-C510-6580880B2746}"/>
          </ac:spMkLst>
        </pc:spChg>
      </pc:sldChg>
      <pc:sldChg chg="modSp mod ord">
        <pc:chgData name="Toby Donaldson" userId="2e6e5431-bb17-4c41-9985-d39c50d83c73" providerId="ADAL" clId="{58B9E88D-B731-4E1D-AEBB-7AF6D226F449}" dt="2024-01-31T20:08:59.552" v="2286" actId="20578"/>
        <pc:sldMkLst>
          <pc:docMk/>
          <pc:sldMk cId="3897277287" sldId="364"/>
        </pc:sldMkLst>
        <pc:spChg chg="mod">
          <ac:chgData name="Toby Donaldson" userId="2e6e5431-bb17-4c41-9985-d39c50d83c73" providerId="ADAL" clId="{58B9E88D-B731-4E1D-AEBB-7AF6D226F449}" dt="2024-01-29T19:17:24.170" v="23" actId="20577"/>
          <ac:spMkLst>
            <pc:docMk/>
            <pc:sldMk cId="3897277287" sldId="364"/>
            <ac:spMk id="10" creationId="{27910B02-5A46-A5DA-C510-6580880B2746}"/>
          </ac:spMkLst>
        </pc:spChg>
        <pc:cxnChg chg="mod">
          <ac:chgData name="Toby Donaldson" userId="2e6e5431-bb17-4c41-9985-d39c50d83c73" providerId="ADAL" clId="{58B9E88D-B731-4E1D-AEBB-7AF6D226F449}" dt="2024-01-31T19:16:35.577" v="215" actId="14100"/>
          <ac:cxnSpMkLst>
            <pc:docMk/>
            <pc:sldMk cId="3897277287" sldId="364"/>
            <ac:cxnSpMk id="11" creationId="{42D34CF6-E13B-4413-2F8A-1E46BF5D25F2}"/>
          </ac:cxnSpMkLst>
        </pc:cxnChg>
      </pc:sldChg>
      <pc:sldChg chg="modSp del mod">
        <pc:chgData name="Toby Donaldson" userId="2e6e5431-bb17-4c41-9985-d39c50d83c73" providerId="ADAL" clId="{58B9E88D-B731-4E1D-AEBB-7AF6D226F449}" dt="2024-01-31T19:16:21.571" v="214" actId="2696"/>
        <pc:sldMkLst>
          <pc:docMk/>
          <pc:sldMk cId="4163302408" sldId="365"/>
        </pc:sldMkLst>
        <pc:spChg chg="mod">
          <ac:chgData name="Toby Donaldson" userId="2e6e5431-bb17-4c41-9985-d39c50d83c73" providerId="ADAL" clId="{58B9E88D-B731-4E1D-AEBB-7AF6D226F449}" dt="2024-01-31T19:14:26.679" v="213" actId="20577"/>
          <ac:spMkLst>
            <pc:docMk/>
            <pc:sldMk cId="4163302408" sldId="365"/>
            <ac:spMk id="9" creationId="{5B37DF52-0F40-C441-85AB-5368C05A7A12}"/>
          </ac:spMkLst>
        </pc:spChg>
        <pc:spChg chg="mod">
          <ac:chgData name="Toby Donaldson" userId="2e6e5431-bb17-4c41-9985-d39c50d83c73" providerId="ADAL" clId="{58B9E88D-B731-4E1D-AEBB-7AF6D226F449}" dt="2024-01-29T19:17:30.283" v="25" actId="20577"/>
          <ac:spMkLst>
            <pc:docMk/>
            <pc:sldMk cId="4163302408" sldId="365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6.178" v="26" actId="20577"/>
        <pc:sldMkLst>
          <pc:docMk/>
          <pc:sldMk cId="2023942161" sldId="366"/>
        </pc:sldMkLst>
        <pc:spChg chg="mod">
          <ac:chgData name="Toby Donaldson" userId="2e6e5431-bb17-4c41-9985-d39c50d83c73" providerId="ADAL" clId="{58B9E88D-B731-4E1D-AEBB-7AF6D226F449}" dt="2024-01-29T19:17:36.178" v="26" actId="20577"/>
          <ac:spMkLst>
            <pc:docMk/>
            <pc:sldMk cId="2023942161" sldId="366"/>
            <ac:spMk id="10" creationId="{27910B02-5A46-A5DA-C510-6580880B2746}"/>
          </ac:spMkLst>
        </pc:spChg>
      </pc:sldChg>
      <pc:sldChg chg="addSp modSp mod ord">
        <pc:chgData name="Toby Donaldson" userId="2e6e5431-bb17-4c41-9985-d39c50d83c73" providerId="ADAL" clId="{58B9E88D-B731-4E1D-AEBB-7AF6D226F449}" dt="2024-02-01T06:33:56.937" v="2287"/>
        <pc:sldMkLst>
          <pc:docMk/>
          <pc:sldMk cId="1876620749" sldId="367"/>
        </pc:sldMkLst>
        <pc:spChg chg="mod">
          <ac:chgData name="Toby Donaldson" userId="2e6e5431-bb17-4c41-9985-d39c50d83c73" providerId="ADAL" clId="{58B9E88D-B731-4E1D-AEBB-7AF6D226F449}" dt="2024-01-31T19:44:16.774" v="1802" actId="255"/>
          <ac:spMkLst>
            <pc:docMk/>
            <pc:sldMk cId="1876620749" sldId="367"/>
            <ac:spMk id="3" creationId="{7CD55DEB-120A-D8DA-C7F0-BF76129176A6}"/>
          </ac:spMkLst>
        </pc:spChg>
        <pc:picChg chg="add mod">
          <ac:chgData name="Toby Donaldson" userId="2e6e5431-bb17-4c41-9985-d39c50d83c73" providerId="ADAL" clId="{58B9E88D-B731-4E1D-AEBB-7AF6D226F449}" dt="2024-01-31T19:32:05.078" v="793" actId="1076"/>
          <ac:picMkLst>
            <pc:docMk/>
            <pc:sldMk cId="1876620749" sldId="367"/>
            <ac:picMk id="1026" creationId="{28D0E854-10AC-AD3E-6FD7-62CE67B7BEC8}"/>
          </ac:picMkLst>
        </pc:picChg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876620749" sldId="367"/>
            <ac:inkMk id="5" creationId="{541C378D-B858-28EC-A09D-7C9979B218D7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2645018095" sldId="368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2645018095" sldId="368"/>
            <ac:inkMk id="3" creationId="{0C83043E-6B2B-3C4D-83FE-97049C593357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5:42.646" v="2302" actId="1076"/>
        <pc:sldMkLst>
          <pc:docMk/>
          <pc:sldMk cId="3105053930" sldId="369"/>
        </pc:sldMkLst>
        <pc:spChg chg="add mod">
          <ac:chgData name="Toby Donaldson" userId="2e6e5431-bb17-4c41-9985-d39c50d83c73" providerId="ADAL" clId="{58B9E88D-B731-4E1D-AEBB-7AF6D226F449}" dt="2024-01-31T19:53:23.905" v="2162" actId="1076"/>
          <ac:spMkLst>
            <pc:docMk/>
            <pc:sldMk cId="3105053930" sldId="369"/>
            <ac:spMk id="3" creationId="{B33F0CF4-422C-4FE9-5956-A38CA7A119CD}"/>
          </ac:spMkLst>
        </pc:spChg>
        <pc:spChg chg="mod">
          <ac:chgData name="Toby Donaldson" userId="2e6e5431-bb17-4c41-9985-d39c50d83c73" providerId="ADAL" clId="{58B9E88D-B731-4E1D-AEBB-7AF6D226F449}" dt="2024-02-02T19:05:42.646" v="2302" actId="1076"/>
          <ac:spMkLst>
            <pc:docMk/>
            <pc:sldMk cId="3105053930" sldId="369"/>
            <ac:spMk id="33" creationId="{18C67D92-158E-3F09-77A2-A5210E27D1E1}"/>
          </ac:spMkLst>
        </pc:spChg>
        <pc:inkChg chg="add del">
          <ac:chgData name="Toby Donaldson" userId="2e6e5431-bb17-4c41-9985-d39c50d83c73" providerId="ADAL" clId="{58B9E88D-B731-4E1D-AEBB-7AF6D226F449}" dt="2024-02-02T19:02:26.666" v="2291" actId="21"/>
          <ac:inkMkLst>
            <pc:docMk/>
            <pc:sldMk cId="3105053930" sldId="369"/>
            <ac:inkMk id="4" creationId="{02C9C1FA-2F93-EBD0-B8E8-6D98EBD84425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6.147" v="2293" actId="21"/>
        <pc:sldMkLst>
          <pc:docMk/>
          <pc:sldMk cId="2887589525" sldId="370"/>
        </pc:sldMkLst>
        <pc:spChg chg="add mod">
          <ac:chgData name="Toby Donaldson" userId="2e6e5431-bb17-4c41-9985-d39c50d83c73" providerId="ADAL" clId="{58B9E88D-B731-4E1D-AEBB-7AF6D226F449}" dt="2024-01-31T19:53:32.874" v="2164"/>
          <ac:spMkLst>
            <pc:docMk/>
            <pc:sldMk cId="2887589525" sldId="370"/>
            <ac:spMk id="11" creationId="{18EFE7F7-7630-138F-93D4-94F6CE8D6DFD}"/>
          </ac:spMkLst>
        </pc:spChg>
        <pc:inkChg chg="add del">
          <ac:chgData name="Toby Donaldson" userId="2e6e5431-bb17-4c41-9985-d39c50d83c73" providerId="ADAL" clId="{58B9E88D-B731-4E1D-AEBB-7AF6D226F449}" dt="2024-02-02T19:02:36.147" v="2293" actId="21"/>
          <ac:inkMkLst>
            <pc:docMk/>
            <pc:sldMk cId="2887589525" sldId="370"/>
            <ac:inkMk id="13" creationId="{77008B07-2DB7-2A65-E208-8248BB3DDC09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1.044" v="2292" actId="21"/>
        <pc:sldMkLst>
          <pc:docMk/>
          <pc:sldMk cId="2752253849" sldId="371"/>
        </pc:sldMkLst>
        <pc:spChg chg="add mod">
          <ac:chgData name="Toby Donaldson" userId="2e6e5431-bb17-4c41-9985-d39c50d83c73" providerId="ADAL" clId="{58B9E88D-B731-4E1D-AEBB-7AF6D226F449}" dt="2024-01-31T19:53:29.729" v="2163"/>
          <ac:spMkLst>
            <pc:docMk/>
            <pc:sldMk cId="2752253849" sldId="371"/>
            <ac:spMk id="12" creationId="{B02D923D-FC0F-69B1-9C27-855E961EAA29}"/>
          </ac:spMkLst>
        </pc:spChg>
        <pc:inkChg chg="add del">
          <ac:chgData name="Toby Donaldson" userId="2e6e5431-bb17-4c41-9985-d39c50d83c73" providerId="ADAL" clId="{58B9E88D-B731-4E1D-AEBB-7AF6D226F449}" dt="2024-02-02T19:02:31.044" v="2292" actId="21"/>
          <ac:inkMkLst>
            <pc:docMk/>
            <pc:sldMk cId="2752253849" sldId="371"/>
            <ac:inkMk id="13" creationId="{1A34C8FA-C10D-8B9F-3E41-A500052299D4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19:03:08.205" v="2295"/>
        <pc:sldMkLst>
          <pc:docMk/>
          <pc:sldMk cId="3227526285" sldId="372"/>
        </pc:sldMkLst>
        <pc:spChg chg="add mod">
          <ac:chgData name="Toby Donaldson" userId="2e6e5431-bb17-4c41-9985-d39c50d83c73" providerId="ADAL" clId="{58B9E88D-B731-4E1D-AEBB-7AF6D226F449}" dt="2024-01-31T19:53:35.194" v="2165"/>
          <ac:spMkLst>
            <pc:docMk/>
            <pc:sldMk cId="3227526285" sldId="372"/>
            <ac:spMk id="4" creationId="{98C50901-8CBE-F285-A005-F67FDBA63076}"/>
          </ac:spMkLst>
        </pc:spChg>
        <pc:inkChg chg="add del">
          <ac:chgData name="Toby Donaldson" userId="2e6e5431-bb17-4c41-9985-d39c50d83c73" providerId="ADAL" clId="{58B9E88D-B731-4E1D-AEBB-7AF6D226F449}" dt="2024-02-02T19:02:12.552" v="2290" actId="21"/>
          <ac:inkMkLst>
            <pc:docMk/>
            <pc:sldMk cId="3227526285" sldId="372"/>
            <ac:inkMk id="11" creationId="{4DE40694-64CD-0F30-4A47-188DCD3EF8B2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2708408151" sldId="373"/>
        </pc:sldMkLst>
        <pc:spChg chg="add mod">
          <ac:chgData name="Toby Donaldson" userId="2e6e5431-bb17-4c41-9985-d39c50d83c73" providerId="ADAL" clId="{58B9E88D-B731-4E1D-AEBB-7AF6D226F449}" dt="2024-01-31T19:53:39.442" v="2166"/>
          <ac:spMkLst>
            <pc:docMk/>
            <pc:sldMk cId="2708408151" sldId="373"/>
            <ac:spMk id="2" creationId="{EB5981E7-28E6-2194-948F-14ADB1A11DF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708408151" sldId="373"/>
            <ac:inkMk id="4" creationId="{1C819C7F-CD90-746A-8674-65BBC95AC4C6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62932926" sldId="374"/>
        </pc:sldMkLst>
        <pc:spChg chg="add mod">
          <ac:chgData name="Toby Donaldson" userId="2e6e5431-bb17-4c41-9985-d39c50d83c73" providerId="ADAL" clId="{58B9E88D-B731-4E1D-AEBB-7AF6D226F449}" dt="2024-01-31T19:53:43.300" v="2167"/>
          <ac:spMkLst>
            <pc:docMk/>
            <pc:sldMk cId="62932926" sldId="374"/>
            <ac:spMk id="4" creationId="{4150608B-645F-73ED-180C-6ACC8D0678B6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2932926" sldId="374"/>
            <ac:inkMk id="6" creationId="{FF6A1BEB-28D4-155C-5BC5-D14BEDFE1F23}"/>
          </ac:inkMkLst>
        </pc:inkChg>
      </pc:sldChg>
      <pc:sldChg chg="modSp mod ord">
        <pc:chgData name="Toby Donaldson" userId="2e6e5431-bb17-4c41-9985-d39c50d83c73" providerId="ADAL" clId="{58B9E88D-B731-4E1D-AEBB-7AF6D226F449}" dt="2024-02-02T19:04:23.352" v="2300" actId="20577"/>
        <pc:sldMkLst>
          <pc:docMk/>
          <pc:sldMk cId="30333298" sldId="375"/>
        </pc:sldMkLst>
        <pc:spChg chg="mod">
          <ac:chgData name="Toby Donaldson" userId="2e6e5431-bb17-4c41-9985-d39c50d83c73" providerId="ADAL" clId="{58B9E88D-B731-4E1D-AEBB-7AF6D226F449}" dt="2024-02-02T19:04:23.352" v="2300" actId="20577"/>
          <ac:spMkLst>
            <pc:docMk/>
            <pc:sldMk cId="30333298" sldId="375"/>
            <ac:spMk id="42" creationId="{57838560-1FF0-08AB-BB02-84B7C6AB4761}"/>
          </ac:spMkLst>
        </pc:sp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855810382" sldId="376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855810382" sldId="376"/>
            <ac:inkMk id="5" creationId="{F64138B9-9BB2-C6D9-2803-99EEA68487D8}"/>
          </ac:inkMkLst>
        </pc:ink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651224588" sldId="377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51224588" sldId="377"/>
            <ac:inkMk id="5" creationId="{3E513D96-524A-B201-5230-08BCB5CE29D7}"/>
          </ac:inkMkLst>
        </pc:inkChg>
      </pc:sldChg>
      <pc:sldChg chg="modSp mod">
        <pc:chgData name="Toby Donaldson" userId="2e6e5431-bb17-4c41-9985-d39c50d83c73" providerId="ADAL" clId="{58B9E88D-B731-4E1D-AEBB-7AF6D226F449}" dt="2024-01-29T18:56:34.928" v="10" actId="27107"/>
        <pc:sldMkLst>
          <pc:docMk/>
          <pc:sldMk cId="1536653271" sldId="378"/>
        </pc:sldMkLst>
        <pc:spChg chg="mod">
          <ac:chgData name="Toby Donaldson" userId="2e6e5431-bb17-4c41-9985-d39c50d83c73" providerId="ADAL" clId="{58B9E88D-B731-4E1D-AEBB-7AF6D226F449}" dt="2024-01-29T18:56:34.928" v="10" actId="27107"/>
          <ac:spMkLst>
            <pc:docMk/>
            <pc:sldMk cId="1536653271" sldId="378"/>
            <ac:spMk id="3" creationId="{3CA38683-B551-7BCB-3407-268CA915A4E7}"/>
          </ac:spMkLst>
        </pc:sp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462733382" sldId="37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462733382" sldId="379"/>
            <ac:inkMk id="22" creationId="{88A68F52-22D4-E1C1-687E-392A121961C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161029524" sldId="38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161029524" sldId="381"/>
            <ac:inkMk id="16" creationId="{2407C6D3-30AC-1CF5-4E61-CD97976DFFB8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579403835" sldId="382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579403835" sldId="382"/>
            <ac:inkMk id="20" creationId="{5EF79C1B-AAF2-D5CC-9F92-44632F19AEE6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1095751735" sldId="383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095751735" sldId="383"/>
            <ac:inkMk id="3" creationId="{653DB3F1-0320-7C85-1144-60C3D89099A6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479419398" sldId="385"/>
        </pc:sldMkLst>
        <pc:spChg chg="mod">
          <ac:chgData name="Toby Donaldson" userId="2e6e5431-bb17-4c41-9985-d39c50d83c73" providerId="ADAL" clId="{58B9E88D-B731-4E1D-AEBB-7AF6D226F449}" dt="2024-02-02T19:07:48.156" v="2524" actId="20577"/>
          <ac:spMkLst>
            <pc:docMk/>
            <pc:sldMk cId="2479419398" sldId="385"/>
            <ac:spMk id="9" creationId="{2F53DC27-4ED8-18EE-86C4-32BD4AD2F4F8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79419398" sldId="385"/>
            <ac:inkMk id="2" creationId="{CA01BA9D-F766-6A84-C5A3-61D43975E8F4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469128912" sldId="386"/>
        </pc:sldMkLst>
        <pc:spChg chg="mod">
          <ac:chgData name="Toby Donaldson" userId="2e6e5431-bb17-4c41-9985-d39c50d83c73" providerId="ADAL" clId="{58B9E88D-B731-4E1D-AEBB-7AF6D226F449}" dt="2024-02-02T19:08:32.725" v="2531" actId="20577"/>
          <ac:spMkLst>
            <pc:docMk/>
            <pc:sldMk cId="1469128912" sldId="386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08:09.541" v="2528" actId="207"/>
          <ac:spMkLst>
            <pc:docMk/>
            <pc:sldMk cId="1469128912" sldId="386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6:00.375" v="3137" actId="20577"/>
          <ac:spMkLst>
            <pc:docMk/>
            <pc:sldMk cId="1469128912" sldId="386"/>
            <ac:spMk id="6" creationId="{05E10AD6-7C5D-C87B-EA30-57DE3BE2E9BF}"/>
          </ac:spMkLst>
        </pc:spChg>
        <pc:spChg chg="mod">
          <ac:chgData name="Toby Donaldson" userId="2e6e5431-bb17-4c41-9985-d39c50d83c73" providerId="ADAL" clId="{58B9E88D-B731-4E1D-AEBB-7AF6D226F449}" dt="2024-02-02T19:08:13.596" v="2529" actId="207"/>
          <ac:spMkLst>
            <pc:docMk/>
            <pc:sldMk cId="1469128912" sldId="386"/>
            <ac:spMk id="7" creationId="{BD12BD6E-1CA2-2E4E-A879-47B183E1C9A1}"/>
          </ac:spMkLst>
        </pc:spChg>
        <pc:spChg chg="mod">
          <ac:chgData name="Toby Donaldson" userId="2e6e5431-bb17-4c41-9985-d39c50d83c73" providerId="ADAL" clId="{58B9E88D-B731-4E1D-AEBB-7AF6D226F449}" dt="2024-01-31T19:54:41.191" v="2175" actId="20577"/>
          <ac:spMkLst>
            <pc:docMk/>
            <pc:sldMk cId="1469128912" sldId="386"/>
            <ac:spMk id="8" creationId="{A6612252-5CB9-C390-E238-F7EA740E561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469128912" sldId="386"/>
            <ac:inkMk id="3" creationId="{41605DDA-1FFF-2D2C-DA7C-203FD728879F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329248977" sldId="387"/>
        </pc:sldMkLst>
        <pc:spChg chg="mod">
          <ac:chgData name="Toby Donaldson" userId="2e6e5431-bb17-4c41-9985-d39c50d83c73" providerId="ADAL" clId="{58B9E88D-B731-4E1D-AEBB-7AF6D226F449}" dt="2024-02-02T19:08:25.283" v="2530" actId="20577"/>
          <ac:spMkLst>
            <pc:docMk/>
            <pc:sldMk cId="3329248977" sldId="387"/>
            <ac:spMk id="2" creationId="{2BCAF865-7A80-BECA-2073-084585B8DF9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13.524" v="3141" actId="20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53.823" v="3147" actId="20577"/>
          <ac:spMkLst>
            <pc:docMk/>
            <pc:sldMk cId="3329248977" sldId="387"/>
            <ac:spMk id="7" creationId="{BD12BD6E-1CA2-2E4E-A879-47B183E1C9A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9" creationId="{5C3C2DA4-8310-86B4-3ECF-A4C79B0876F5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10" creationId="{62BB0D8D-A40A-18E1-BC31-891A1F18688D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5" creationId="{BBFC2537-FFF7-E1A6-AEDA-57F8D1AE04D5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6" creationId="{D20E75BD-1499-FC3A-1F10-59F0FC0AB6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329248977" sldId="387"/>
            <ac:inkMk id="3" creationId="{68DEDF1A-3175-08D5-A9BF-B279B153DB1B}"/>
          </ac:inkMkLst>
        </pc:ink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386135243" sldId="388"/>
        </pc:sldMkLst>
        <pc:spChg chg="mod">
          <ac:chgData name="Toby Donaldson" userId="2e6e5431-bb17-4c41-9985-d39c50d83c73" providerId="ADAL" clId="{58B9E88D-B731-4E1D-AEBB-7AF6D226F449}" dt="2024-02-02T19:08:41.422" v="2532" actId="20577"/>
          <ac:spMkLst>
            <pc:docMk/>
            <pc:sldMk cId="1386135243" sldId="388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18:06.350" v="3148" actId="1076"/>
          <ac:spMkLst>
            <pc:docMk/>
            <pc:sldMk cId="1386135243" sldId="388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25.407" v="3143" actId="207"/>
          <ac:spMkLst>
            <pc:docMk/>
            <pc:sldMk cId="1386135243" sldId="388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46.010" v="3146" actId="20577"/>
          <ac:spMkLst>
            <pc:docMk/>
            <pc:sldMk cId="1386135243" sldId="388"/>
            <ac:spMk id="7" creationId="{BD12BD6E-1CA2-2E4E-A879-47B183E1C9A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386135243" sldId="388"/>
            <ac:inkMk id="10" creationId="{833DA091-FA4B-1317-716D-8D0B7F81B6EE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984200387" sldId="389"/>
        </pc:sldMkLst>
        <pc:spChg chg="mod">
          <ac:chgData name="Toby Donaldson" userId="2e6e5431-bb17-4c41-9985-d39c50d83c73" providerId="ADAL" clId="{58B9E88D-B731-4E1D-AEBB-7AF6D226F449}" dt="2024-02-02T19:18:40.464" v="3164" actId="113"/>
          <ac:spMkLst>
            <pc:docMk/>
            <pc:sldMk cId="2984200387" sldId="389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984200387" sldId="389"/>
            <ac:inkMk id="3" creationId="{DCCD0148-5305-1D69-B1CD-F3966F8B5DF5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09177711" sldId="390"/>
        </pc:sldMkLst>
        <pc:spChg chg="mod">
          <ac:chgData name="Toby Donaldson" userId="2e6e5431-bb17-4c41-9985-d39c50d83c73" providerId="ADAL" clId="{58B9E88D-B731-4E1D-AEBB-7AF6D226F449}" dt="2024-02-02T19:19:52.738" v="3177" actId="114"/>
          <ac:spMkLst>
            <pc:docMk/>
            <pc:sldMk cId="1109177711" sldId="390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09177711" sldId="390"/>
            <ac:inkMk id="5" creationId="{4573095B-AEC8-3F67-C59B-BED54B65A6DD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086549521" sldId="391"/>
        </pc:sldMkLst>
        <pc:spChg chg="mod">
          <ac:chgData name="Toby Donaldson" userId="2e6e5431-bb17-4c41-9985-d39c50d83c73" providerId="ADAL" clId="{58B9E88D-B731-4E1D-AEBB-7AF6D226F449}" dt="2024-02-02T19:20:37.391" v="3181" actId="1076"/>
          <ac:spMkLst>
            <pc:docMk/>
            <pc:sldMk cId="3086549521" sldId="391"/>
            <ac:spMk id="3" creationId="{F2BEF0C3-FBD4-9514-07A3-21C5AFA241C1}"/>
          </ac:spMkLst>
        </pc:spChg>
        <pc:spChg chg="add mod">
          <ac:chgData name="Toby Donaldson" userId="2e6e5431-bb17-4c41-9985-d39c50d83c73" providerId="ADAL" clId="{58B9E88D-B731-4E1D-AEBB-7AF6D226F449}" dt="2024-02-02T19:20:31.449" v="3180" actId="208"/>
          <ac:spMkLst>
            <pc:docMk/>
            <pc:sldMk cId="3086549521" sldId="391"/>
            <ac:spMk id="4" creationId="{4F01AAE4-64C0-1BEE-BE1D-028430C626C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086549521" sldId="391"/>
            <ac:inkMk id="6" creationId="{03E1AECB-E220-F5AE-35DB-A4A66EC25952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45854150" sldId="392"/>
        </pc:sldMkLst>
        <pc:spChg chg="mod">
          <ac:chgData name="Toby Donaldson" userId="2e6e5431-bb17-4c41-9985-d39c50d83c73" providerId="ADAL" clId="{58B9E88D-B731-4E1D-AEBB-7AF6D226F449}" dt="2024-02-02T19:21:33.958" v="3186" actId="207"/>
          <ac:spMkLst>
            <pc:docMk/>
            <pc:sldMk cId="1145854150" sldId="392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38.480" v="3187" actId="207"/>
          <ac:spMkLst>
            <pc:docMk/>
            <pc:sldMk cId="1145854150" sldId="392"/>
            <ac:spMk id="8" creationId="{D0A87680-E875-C40A-20CC-0446C4935870}"/>
          </ac:spMkLst>
        </pc:spChg>
        <pc:spChg chg="mod">
          <ac:chgData name="Toby Donaldson" userId="2e6e5431-bb17-4c41-9985-d39c50d83c73" providerId="ADAL" clId="{58B9E88D-B731-4E1D-AEBB-7AF6D226F449}" dt="2024-02-02T19:21:10.749" v="3183" actId="2711"/>
          <ac:spMkLst>
            <pc:docMk/>
            <pc:sldMk cId="1145854150" sldId="392"/>
            <ac:spMk id="10" creationId="{878A001D-AB4D-7C81-06A9-E808392E1CA9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45854150" sldId="392"/>
            <ac:inkMk id="2" creationId="{296CF155-5626-2F12-455E-8B597C7C9083}"/>
          </ac:inkMkLst>
        </pc:inkChg>
      </pc:sldChg>
      <pc:sldChg chg="addSp delSp modSp del mod ord">
        <pc:chgData name="Toby Donaldson" userId="2e6e5431-bb17-4c41-9985-d39c50d83c73" providerId="ADAL" clId="{58B9E88D-B731-4E1D-AEBB-7AF6D226F449}" dt="2024-02-02T19:22:39.858" v="3194" actId="2696"/>
        <pc:sldMkLst>
          <pc:docMk/>
          <pc:sldMk cId="2872140675" sldId="393"/>
        </pc:sldMkLst>
        <pc:spChg chg="add del mod">
          <ac:chgData name="Toby Donaldson" userId="2e6e5431-bb17-4c41-9985-d39c50d83c73" providerId="ADAL" clId="{58B9E88D-B731-4E1D-AEBB-7AF6D226F449}" dt="2024-02-02T19:22:22.061" v="3192" actId="21"/>
          <ac:spMkLst>
            <pc:docMk/>
            <pc:sldMk cId="2872140675" sldId="393"/>
            <ac:spMk id="2" creationId="{5E74ADF8-6E12-BF25-0B7A-C4103D7C53E5}"/>
          </ac:spMkLst>
        </pc:spChg>
        <pc:spChg chg="add mod">
          <ac:chgData name="Toby Donaldson" userId="2e6e5431-bb17-4c41-9985-d39c50d83c73" providerId="ADAL" clId="{58B9E88D-B731-4E1D-AEBB-7AF6D226F449}" dt="2024-02-02T19:22:28.218" v="3193"/>
          <ac:spMkLst>
            <pc:docMk/>
            <pc:sldMk cId="2872140675" sldId="393"/>
            <ac:spMk id="3" creationId="{1BECF581-4206-AE4F-C56E-16D6C74F3A4A}"/>
          </ac:spMkLst>
        </pc:spChg>
        <pc:spChg chg="mod">
          <ac:chgData name="Toby Donaldson" userId="2e6e5431-bb17-4c41-9985-d39c50d83c73" providerId="ADAL" clId="{58B9E88D-B731-4E1D-AEBB-7AF6D226F449}" dt="2024-02-02T19:21:50.854" v="3190" actId="207"/>
          <ac:spMkLst>
            <pc:docMk/>
            <pc:sldMk cId="2872140675" sldId="393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54.872" v="3191" actId="207"/>
          <ac:spMkLst>
            <pc:docMk/>
            <pc:sldMk cId="2872140675" sldId="393"/>
            <ac:spMk id="8" creationId="{D0A87680-E875-C40A-20CC-0446C4935870}"/>
          </ac:spMkLst>
        </pc:spChg>
        <pc:spChg chg="del">
          <ac:chgData name="Toby Donaldson" userId="2e6e5431-bb17-4c41-9985-d39c50d83c73" providerId="ADAL" clId="{58B9E88D-B731-4E1D-AEBB-7AF6D226F449}" dt="2024-01-31T19:58:50.843" v="2179" actId="21"/>
          <ac:spMkLst>
            <pc:docMk/>
            <pc:sldMk cId="2872140675" sldId="393"/>
            <ac:spMk id="10" creationId="{878A001D-AB4D-7C81-06A9-E808392E1CA9}"/>
          </ac:spMkLst>
        </pc:sp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18261000" sldId="394"/>
        </pc:sldMkLst>
        <pc:spChg chg="mod">
          <ac:chgData name="Toby Donaldson" userId="2e6e5431-bb17-4c41-9985-d39c50d83c73" providerId="ADAL" clId="{58B9E88D-B731-4E1D-AEBB-7AF6D226F449}" dt="2024-02-02T19:23:36.702" v="3196" actId="207"/>
          <ac:spMkLst>
            <pc:docMk/>
            <pc:sldMk cId="318261000" sldId="394"/>
            <ac:spMk id="4" creationId="{F05D1AF7-6CA1-D237-1DD7-714213AFA193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18261000" sldId="394"/>
            <ac:inkMk id="3" creationId="{7647E8A7-022D-34EB-1021-CF5539805D8C}"/>
          </ac:inkMkLst>
        </pc:inkChg>
      </pc:sldChg>
      <pc:sldChg chg="modSp mod ord">
        <pc:chgData name="Toby Donaldson" userId="2e6e5431-bb17-4c41-9985-d39c50d83c73" providerId="ADAL" clId="{58B9E88D-B731-4E1D-AEBB-7AF6D226F449}" dt="2024-02-02T19:24:54.147" v="3255" actId="1076"/>
        <pc:sldMkLst>
          <pc:docMk/>
          <pc:sldMk cId="2287764959" sldId="396"/>
        </pc:sldMkLst>
        <pc:spChg chg="mod">
          <ac:chgData name="Toby Donaldson" userId="2e6e5431-bb17-4c41-9985-d39c50d83c73" providerId="ADAL" clId="{58B9E88D-B731-4E1D-AEBB-7AF6D226F449}" dt="2024-02-02T19:24:01.724" v="3197" actId="20577"/>
          <ac:spMkLst>
            <pc:docMk/>
            <pc:sldMk cId="2287764959" sldId="39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4:54.147" v="3255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delSp modSp mod ord">
        <pc:chgData name="Toby Donaldson" userId="2e6e5431-bb17-4c41-9985-d39c50d83c73" providerId="ADAL" clId="{58B9E88D-B731-4E1D-AEBB-7AF6D226F449}" dt="2024-02-02T19:25:25.002" v="3256" actId="21"/>
        <pc:sldMkLst>
          <pc:docMk/>
          <pc:sldMk cId="663618084" sldId="397"/>
        </pc:sldMkLst>
        <pc:spChg chg="mod">
          <ac:chgData name="Toby Donaldson" userId="2e6e5431-bb17-4c41-9985-d39c50d83c73" providerId="ADAL" clId="{58B9E88D-B731-4E1D-AEBB-7AF6D226F449}" dt="2024-01-31T20:01:15.824" v="2182" actId="20577"/>
          <ac:spMkLst>
            <pc:docMk/>
            <pc:sldMk cId="663618084" sldId="397"/>
            <ac:spMk id="3" creationId="{1BD4FFB3-129F-8468-E73B-1E6DA086065B}"/>
          </ac:spMkLst>
        </pc:spChg>
        <pc:spChg chg="del">
          <ac:chgData name="Toby Donaldson" userId="2e6e5431-bb17-4c41-9985-d39c50d83c73" providerId="ADAL" clId="{58B9E88D-B731-4E1D-AEBB-7AF6D226F449}" dt="2024-02-02T19:25:25.002" v="3256" actId="21"/>
          <ac:spMkLst>
            <pc:docMk/>
            <pc:sldMk cId="663618084" sldId="397"/>
            <ac:spMk id="8" creationId="{91B47311-6541-0144-6AD6-DE0F6F0A3598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26:23.139" v="3266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58B9E88D-B731-4E1D-AEBB-7AF6D226F449}" dt="2024-01-31T20:01:26.086" v="2184" actId="20577"/>
          <ac:spMkLst>
            <pc:docMk/>
            <pc:sldMk cId="2354844912" sldId="398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25:55.102" v="3261" actId="14100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58B9E88D-B731-4E1D-AEBB-7AF6D226F449}" dt="2024-02-02T19:26:23.139" v="3266" actId="20577"/>
          <ac:spMkLst>
            <pc:docMk/>
            <pc:sldMk cId="2354844912" sldId="398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753011666" sldId="399"/>
        </pc:sldMkLst>
        <pc:spChg chg="mod">
          <ac:chgData name="Toby Donaldson" userId="2e6e5431-bb17-4c41-9985-d39c50d83c73" providerId="ADAL" clId="{58B9E88D-B731-4E1D-AEBB-7AF6D226F449}" dt="2024-01-31T20:01:20.946" v="2183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41:42.457" v="4971" actId="1076"/>
        <pc:sldMkLst>
          <pc:docMk/>
          <pc:sldMk cId="1827292657" sldId="400"/>
        </pc:sldMkLst>
        <pc:spChg chg="mod">
          <ac:chgData name="Toby Donaldson" userId="2e6e5431-bb17-4c41-9985-d39c50d83c73" providerId="ADAL" clId="{58B9E88D-B731-4E1D-AEBB-7AF6D226F449}" dt="2024-01-31T20:01:34.473" v="2186" actId="20577"/>
          <ac:spMkLst>
            <pc:docMk/>
            <pc:sldMk cId="1827292657" sldId="400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41:42.457" v="4971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58B9E88D-B731-4E1D-AEBB-7AF6D226F449}" dt="2024-02-02T19:36:40.088" v="4699" actId="14100"/>
          <ac:spMkLst>
            <pc:docMk/>
            <pc:sldMk cId="1827292657" sldId="400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98727621" sldId="401"/>
        </pc:sldMkLst>
        <pc:spChg chg="mod">
          <ac:chgData name="Toby Donaldson" userId="2e6e5431-bb17-4c41-9985-d39c50d83c73" providerId="ADAL" clId="{58B9E88D-B731-4E1D-AEBB-7AF6D226F449}" dt="2024-01-31T20:01:39.624" v="2187" actId="20577"/>
          <ac:spMkLst>
            <pc:docMk/>
            <pc:sldMk cId="98727621" sldId="401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98127497" sldId="402"/>
        </pc:sldMkLst>
        <pc:spChg chg="mod">
          <ac:chgData name="Toby Donaldson" userId="2e6e5431-bb17-4c41-9985-d39c50d83c73" providerId="ADAL" clId="{58B9E88D-B731-4E1D-AEBB-7AF6D226F449}" dt="2024-01-31T20:01:43.543" v="2188" actId="20577"/>
          <ac:spMkLst>
            <pc:docMk/>
            <pc:sldMk cId="2098127497" sldId="402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37:56.958" v="4701" actId="20577"/>
        <pc:sldMkLst>
          <pc:docMk/>
          <pc:sldMk cId="940628499" sldId="403"/>
        </pc:sldMkLst>
        <pc:spChg chg="mod">
          <ac:chgData name="Toby Donaldson" userId="2e6e5431-bb17-4c41-9985-d39c50d83c73" providerId="ADAL" clId="{58B9E88D-B731-4E1D-AEBB-7AF6D226F449}" dt="2024-01-31T20:02:09.286" v="2189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3:01.989" v="2204" actId="1076"/>
          <ac:spMkLst>
            <pc:docMk/>
            <pc:sldMk cId="940628499" sldId="403"/>
            <ac:spMk id="30" creationId="{CC895206-4CA7-46A0-40BB-9E7C65E3EF10}"/>
          </ac:spMkLst>
        </pc:spChg>
        <pc:spChg chg="mod">
          <ac:chgData name="Toby Donaldson" userId="2e6e5431-bb17-4c41-9985-d39c50d83c73" providerId="ADAL" clId="{58B9E88D-B731-4E1D-AEBB-7AF6D226F449}" dt="2024-02-02T19:37:56.958" v="4701" actId="20577"/>
          <ac:spMkLst>
            <pc:docMk/>
            <pc:sldMk cId="940628499" sldId="403"/>
            <ac:spMk id="31" creationId="{69DCA523-698E-22DF-DC8E-C86499ED9E60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59484835" sldId="404"/>
        </pc:sldMkLst>
        <pc:spChg chg="mod">
          <ac:chgData name="Toby Donaldson" userId="2e6e5431-bb17-4c41-9985-d39c50d83c73" providerId="ADAL" clId="{58B9E88D-B731-4E1D-AEBB-7AF6D226F449}" dt="2024-01-31T20:03:35.222" v="2205" actId="20577"/>
          <ac:spMkLst>
            <pc:docMk/>
            <pc:sldMk cId="2059484835" sldId="404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43:19.432" v="4984" actId="14100"/>
        <pc:sldMkLst>
          <pc:docMk/>
          <pc:sldMk cId="660001074" sldId="405"/>
        </pc:sldMkLst>
        <pc:spChg chg="mod">
          <ac:chgData name="Toby Donaldson" userId="2e6e5431-bb17-4c41-9985-d39c50d83c73" providerId="ADAL" clId="{58B9E88D-B731-4E1D-AEBB-7AF6D226F449}" dt="2024-01-31T20:03:38.427" v="2206" actId="20577"/>
          <ac:spMkLst>
            <pc:docMk/>
            <pc:sldMk cId="660001074" sldId="405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3:19.432" v="4984" actId="14100"/>
          <ac:spMkLst>
            <pc:docMk/>
            <pc:sldMk cId="660001074" sldId="405"/>
            <ac:spMk id="13" creationId="{9C76A361-1852-3CE8-9103-92B277620487}"/>
          </ac:spMkLst>
        </pc:spChg>
        <pc:cxnChg chg="mod">
          <ac:chgData name="Toby Donaldson" userId="2e6e5431-bb17-4c41-9985-d39c50d83c73" providerId="ADAL" clId="{58B9E88D-B731-4E1D-AEBB-7AF6D226F449}" dt="2024-02-02T19:43:19.432" v="4984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modSp mod ord">
        <pc:chgData name="Toby Donaldson" userId="2e6e5431-bb17-4c41-9985-d39c50d83c73" providerId="ADAL" clId="{58B9E88D-B731-4E1D-AEBB-7AF6D226F449}" dt="2024-02-02T19:26:41.949" v="3267" actId="113"/>
        <pc:sldMkLst>
          <pc:docMk/>
          <pc:sldMk cId="1115259671" sldId="406"/>
        </pc:sldMkLst>
        <pc:spChg chg="mod">
          <ac:chgData name="Toby Donaldson" userId="2e6e5431-bb17-4c41-9985-d39c50d83c73" providerId="ADAL" clId="{58B9E88D-B731-4E1D-AEBB-7AF6D226F449}" dt="2024-01-31T20:01:30.379" v="2185" actId="20577"/>
          <ac:spMkLst>
            <pc:docMk/>
            <pc:sldMk cId="1115259671" sldId="40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6:41.949" v="3267" actId="113"/>
          <ac:spMkLst>
            <pc:docMk/>
            <pc:sldMk cId="1115259671" sldId="406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119016610" sldId="407"/>
        </pc:sldMkLst>
        <pc:spChg chg="mod">
          <ac:chgData name="Toby Donaldson" userId="2e6e5431-bb17-4c41-9985-d39c50d83c73" providerId="ADAL" clId="{58B9E88D-B731-4E1D-AEBB-7AF6D226F449}" dt="2024-01-31T20:05:00.443" v="2269" actId="20577"/>
          <ac:spMkLst>
            <pc:docMk/>
            <pc:sldMk cId="119016610" sldId="407"/>
            <ac:spMk id="3" creationId="{4E6D41F9-D672-06B9-1E23-75EB2C8A0482}"/>
          </ac:spMkLst>
        </pc:spChg>
      </pc:sldChg>
      <pc:sldChg chg="modSp mod ord">
        <pc:chgData name="Toby Donaldson" userId="2e6e5431-bb17-4c41-9985-d39c50d83c73" providerId="ADAL" clId="{58B9E88D-B731-4E1D-AEBB-7AF6D226F449}" dt="2024-02-02T19:44:18.069" v="4987" actId="207"/>
        <pc:sldMkLst>
          <pc:docMk/>
          <pc:sldMk cId="2683748588" sldId="408"/>
        </pc:sldMkLst>
        <pc:spChg chg="mod">
          <ac:chgData name="Toby Donaldson" userId="2e6e5431-bb17-4c41-9985-d39c50d83c73" providerId="ADAL" clId="{58B9E88D-B731-4E1D-AEBB-7AF6D226F449}" dt="2024-01-31T20:05:17.905" v="2270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18.069" v="4987" actId="207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26.656" v="4988" actId="207"/>
        <pc:sldMkLst>
          <pc:docMk/>
          <pc:sldMk cId="3080840747" sldId="409"/>
        </pc:sldMkLst>
        <pc:spChg chg="mod">
          <ac:chgData name="Toby Donaldson" userId="2e6e5431-bb17-4c41-9985-d39c50d83c73" providerId="ADAL" clId="{58B9E88D-B731-4E1D-AEBB-7AF6D226F449}" dt="2024-01-31T20:05:31.582" v="2271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26.656" v="4988" actId="207"/>
          <ac:spMkLst>
            <pc:docMk/>
            <pc:sldMk cId="3080840747" sldId="409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36.728" v="4989" actId="207"/>
        <pc:sldMkLst>
          <pc:docMk/>
          <pc:sldMk cId="2637678866" sldId="410"/>
        </pc:sldMkLst>
        <pc:spChg chg="mod">
          <ac:chgData name="Toby Donaldson" userId="2e6e5431-bb17-4c41-9985-d39c50d83c73" providerId="ADAL" clId="{58B9E88D-B731-4E1D-AEBB-7AF6D226F449}" dt="2024-01-31T20:06:00.546" v="2272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36.728" v="4989" actId="207"/>
          <ac:spMkLst>
            <pc:docMk/>
            <pc:sldMk cId="2637678866" sldId="410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45.481" v="4990" actId="207"/>
        <pc:sldMkLst>
          <pc:docMk/>
          <pc:sldMk cId="3276145943" sldId="411"/>
        </pc:sldMkLst>
        <pc:spChg chg="mod">
          <ac:chgData name="Toby Donaldson" userId="2e6e5431-bb17-4c41-9985-d39c50d83c73" providerId="ADAL" clId="{58B9E88D-B731-4E1D-AEBB-7AF6D226F449}" dt="2024-01-31T20:06:03.872" v="2273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6:37.843" v="2281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58B9E88D-B731-4E1D-AEBB-7AF6D226F449}" dt="2024-02-02T19:44:45.481" v="4990" actId="207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58.238" v="4991" actId="207"/>
        <pc:sldMkLst>
          <pc:docMk/>
          <pc:sldMk cId="557759141" sldId="412"/>
        </pc:sldMkLst>
        <pc:spChg chg="mod">
          <ac:chgData name="Toby Donaldson" userId="2e6e5431-bb17-4c41-9985-d39c50d83c73" providerId="ADAL" clId="{58B9E88D-B731-4E1D-AEBB-7AF6D226F449}" dt="2024-01-31T20:06:46.816" v="2282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58.238" v="4991" actId="207"/>
          <ac:spMkLst>
            <pc:docMk/>
            <pc:sldMk cId="557759141" sldId="412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4052424333" sldId="413"/>
        </pc:sldMkLst>
        <pc:spChg chg="mod">
          <ac:chgData name="Toby Donaldson" userId="2e6e5431-bb17-4c41-9985-d39c50d83c73" providerId="ADAL" clId="{58B9E88D-B731-4E1D-AEBB-7AF6D226F449}" dt="2024-01-31T20:07:39.320" v="2284" actId="20577"/>
          <ac:spMkLst>
            <pc:docMk/>
            <pc:sldMk cId="4052424333" sldId="41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7:16.704" v="2283" actId="113"/>
          <ac:spMkLst>
            <pc:docMk/>
            <pc:sldMk cId="4052424333" sldId="413"/>
            <ac:spMk id="13" creationId="{9C76A361-1852-3CE8-9103-92B277620487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2547546" sldId="414"/>
        </pc:sldMkLst>
        <pc:spChg chg="mod">
          <ac:chgData name="Toby Donaldson" userId="2e6e5431-bb17-4c41-9985-d39c50d83c73" providerId="ADAL" clId="{58B9E88D-B731-4E1D-AEBB-7AF6D226F449}" dt="2024-01-31T20:07:43.754" v="2285" actId="20577"/>
          <ac:spMkLst>
            <pc:docMk/>
            <pc:sldMk cId="22547546" sldId="414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58B9E88D-B731-4E1D-AEBB-7AF6D226F449}" dt="2024-01-31T19:50:37.185" v="2157" actId="20577"/>
        <pc:sldMkLst>
          <pc:docMk/>
          <pc:sldMk cId="3278873853" sldId="415"/>
        </pc:sldMkLst>
        <pc:spChg chg="del">
          <ac:chgData name="Toby Donaldson" userId="2e6e5431-bb17-4c41-9985-d39c50d83c73" providerId="ADAL" clId="{58B9E88D-B731-4E1D-AEBB-7AF6D226F449}" dt="2024-01-31T19:36:58.348" v="1135" actId="21"/>
          <ac:spMkLst>
            <pc:docMk/>
            <pc:sldMk cId="3278873853" sldId="415"/>
            <ac:spMk id="3" creationId="{7CD55DEB-120A-D8DA-C7F0-BF76129176A6}"/>
          </ac:spMkLst>
        </pc:spChg>
        <pc:spChg chg="add mod">
          <ac:chgData name="Toby Donaldson" userId="2e6e5431-bb17-4c41-9985-d39c50d83c73" providerId="ADAL" clId="{58B9E88D-B731-4E1D-AEBB-7AF6D226F449}" dt="2024-01-31T19:38:04.783" v="1155" actId="14100"/>
          <ac:spMkLst>
            <pc:docMk/>
            <pc:sldMk cId="3278873853" sldId="415"/>
            <ac:spMk id="5" creationId="{F301EB4D-240F-AAF2-5A1A-F113FBB73B0F}"/>
          </ac:spMkLst>
        </pc:spChg>
        <pc:spChg chg="add del mod">
          <ac:chgData name="Toby Donaldson" userId="2e6e5431-bb17-4c41-9985-d39c50d83c73" providerId="ADAL" clId="{58B9E88D-B731-4E1D-AEBB-7AF6D226F449}" dt="2024-01-31T19:37:02.802" v="1136" actId="21"/>
          <ac:spMkLst>
            <pc:docMk/>
            <pc:sldMk cId="3278873853" sldId="415"/>
            <ac:spMk id="7" creationId="{C1D70212-79D7-BBFF-36E3-186284E32780}"/>
          </ac:spMkLst>
        </pc:spChg>
        <pc:spChg chg="add mod">
          <ac:chgData name="Toby Donaldson" userId="2e6e5431-bb17-4c41-9985-d39c50d83c73" providerId="ADAL" clId="{58B9E88D-B731-4E1D-AEBB-7AF6D226F449}" dt="2024-01-31T19:50:37.185" v="2157" actId="20577"/>
          <ac:spMkLst>
            <pc:docMk/>
            <pc:sldMk cId="3278873853" sldId="415"/>
            <ac:spMk id="8" creationId="{36C790D1-6B98-5AB0-07EE-E68AF657F724}"/>
          </ac:spMkLst>
        </pc:spChg>
      </pc:sldChg>
      <pc:sldChg chg="delSp modSp add mod">
        <pc:chgData name="Toby Donaldson" userId="2e6e5431-bb17-4c41-9985-d39c50d83c73" providerId="ADAL" clId="{58B9E88D-B731-4E1D-AEBB-7AF6D226F449}" dt="2024-01-31T19:40:16.334" v="1487" actId="27636"/>
        <pc:sldMkLst>
          <pc:docMk/>
          <pc:sldMk cId="2081931127" sldId="416"/>
        </pc:sldMkLst>
        <pc:spChg chg="mod">
          <ac:chgData name="Toby Donaldson" userId="2e6e5431-bb17-4c41-9985-d39c50d83c73" providerId="ADAL" clId="{58B9E88D-B731-4E1D-AEBB-7AF6D226F449}" dt="2024-01-31T19:40:16.334" v="1487" actId="27636"/>
          <ac:spMkLst>
            <pc:docMk/>
            <pc:sldMk cId="2081931127" sldId="416"/>
            <ac:spMk id="3" creationId="{7CD55DEB-120A-D8DA-C7F0-BF76129176A6}"/>
          </ac:spMkLst>
        </pc:spChg>
        <pc:picChg chg="del">
          <ac:chgData name="Toby Donaldson" userId="2e6e5431-bb17-4c41-9985-d39c50d83c73" providerId="ADAL" clId="{58B9E88D-B731-4E1D-AEBB-7AF6D226F449}" dt="2024-01-31T19:39:46.577" v="1437" actId="21"/>
          <ac:picMkLst>
            <pc:docMk/>
            <pc:sldMk cId="2081931127" sldId="416"/>
            <ac:picMk id="1026" creationId="{28D0E854-10AC-AD3E-6FD7-62CE67B7BEC8}"/>
          </ac:picMkLst>
        </pc:picChg>
      </pc:sldChg>
      <pc:sldChg chg="addSp delSp modSp add mod">
        <pc:chgData name="Toby Donaldson" userId="2e6e5431-bb17-4c41-9985-d39c50d83c73" providerId="ADAL" clId="{58B9E88D-B731-4E1D-AEBB-7AF6D226F449}" dt="2024-01-31T19:48:58.352" v="2012" actId="255"/>
        <pc:sldMkLst>
          <pc:docMk/>
          <pc:sldMk cId="4070220209" sldId="417"/>
        </pc:sldMkLst>
        <pc:spChg chg="mod">
          <ac:chgData name="Toby Donaldson" userId="2e6e5431-bb17-4c41-9985-d39c50d83c73" providerId="ADAL" clId="{58B9E88D-B731-4E1D-AEBB-7AF6D226F449}" dt="2024-01-31T19:48:58.352" v="2012" actId="255"/>
          <ac:spMkLst>
            <pc:docMk/>
            <pc:sldMk cId="4070220209" sldId="417"/>
            <ac:spMk id="3" creationId="{7CD55DEB-120A-D8DA-C7F0-BF76129176A6}"/>
          </ac:spMkLst>
        </pc:spChg>
        <pc:spChg chg="add del mod">
          <ac:chgData name="Toby Donaldson" userId="2e6e5431-bb17-4c41-9985-d39c50d83c73" providerId="ADAL" clId="{58B9E88D-B731-4E1D-AEBB-7AF6D226F449}" dt="2024-01-31T19:45:35.237" v="2007" actId="21"/>
          <ac:spMkLst>
            <pc:docMk/>
            <pc:sldMk cId="4070220209" sldId="417"/>
            <ac:spMk id="5" creationId="{CFCB3390-F33F-12E5-3E10-8C7DE32DFABF}"/>
          </ac:spMkLst>
        </pc:spChg>
      </pc:sldChg>
      <pc:sldChg chg="add">
        <pc:chgData name="Toby Donaldson" userId="2e6e5431-bb17-4c41-9985-d39c50d83c73" providerId="ADAL" clId="{58B9E88D-B731-4E1D-AEBB-7AF6D226F449}" dt="2024-01-31T19:45:31.183" v="2006" actId="2890"/>
        <pc:sldMkLst>
          <pc:docMk/>
          <pc:sldMk cId="3078154198" sldId="418"/>
        </pc:sldMkLst>
      </pc:sldChg>
      <pc:sldChg chg="addSp delSp modSp add mod ord">
        <pc:chgData name="Toby Donaldson" userId="2e6e5431-bb17-4c41-9985-d39c50d83c73" providerId="ADAL" clId="{58B9E88D-B731-4E1D-AEBB-7AF6D226F449}" dt="2024-01-31T19:49:22.642" v="2017" actId="208"/>
        <pc:sldMkLst>
          <pc:docMk/>
          <pc:sldMk cId="2477748274" sldId="419"/>
        </pc:sldMkLst>
        <pc:spChg chg="del">
          <ac:chgData name="Toby Donaldson" userId="2e6e5431-bb17-4c41-9985-d39c50d83c73" providerId="ADAL" clId="{58B9E88D-B731-4E1D-AEBB-7AF6D226F449}" dt="2024-01-31T19:48:02.595" v="2009" actId="21"/>
          <ac:spMkLst>
            <pc:docMk/>
            <pc:sldMk cId="2477748274" sldId="419"/>
            <ac:spMk id="5" creationId="{CFCB3390-F33F-12E5-3E10-8C7DE32DFABF}"/>
          </ac:spMkLst>
        </pc:spChg>
        <pc:spChg chg="add mod">
          <ac:chgData name="Toby Donaldson" userId="2e6e5431-bb17-4c41-9985-d39c50d83c73" providerId="ADAL" clId="{58B9E88D-B731-4E1D-AEBB-7AF6D226F449}" dt="2024-01-31T19:49:22.642" v="2017" actId="208"/>
          <ac:spMkLst>
            <pc:docMk/>
            <pc:sldMk cId="2477748274" sldId="419"/>
            <ac:spMk id="6" creationId="{8F8B6AA7-6C89-7D63-E188-DE362392582E}"/>
          </ac:spMkLst>
        </pc:spChg>
      </pc:sldChg>
      <pc:sldChg chg="addSp modSp new mod">
        <pc:chgData name="Toby Donaldson" userId="2e6e5431-bb17-4c41-9985-d39c50d83c73" providerId="ADAL" clId="{58B9E88D-B731-4E1D-AEBB-7AF6D226F449}" dt="2024-02-02T21:28:36.769" v="4992"/>
        <pc:sldMkLst>
          <pc:docMk/>
          <pc:sldMk cId="2450992427" sldId="420"/>
        </pc:sldMkLst>
        <pc:spChg chg="mod">
          <ac:chgData name="Toby Donaldson" userId="2e6e5431-bb17-4c41-9985-d39c50d83c73" providerId="ADAL" clId="{58B9E88D-B731-4E1D-AEBB-7AF6D226F449}" dt="2024-02-02T19:09:13.515" v="2534"/>
          <ac:spMkLst>
            <pc:docMk/>
            <pc:sldMk cId="2450992427" sldId="420"/>
            <ac:spMk id="2" creationId="{6995475B-A8F5-7519-9D23-A055900DC7FD}"/>
          </ac:spMkLst>
        </pc:spChg>
        <pc:spChg chg="mod">
          <ac:chgData name="Toby Donaldson" userId="2e6e5431-bb17-4c41-9985-d39c50d83c73" providerId="ADAL" clId="{58B9E88D-B731-4E1D-AEBB-7AF6D226F449}" dt="2024-02-02T19:14:53.613" v="3093" actId="20577"/>
          <ac:spMkLst>
            <pc:docMk/>
            <pc:sldMk cId="2450992427" sldId="420"/>
            <ac:spMk id="3" creationId="{A9C34C06-1791-28E6-AF7C-A0510B5E7C9E}"/>
          </ac:spMkLst>
        </pc:spChg>
        <pc:spChg chg="add mod">
          <ac:chgData name="Toby Donaldson" userId="2e6e5431-bb17-4c41-9985-d39c50d83c73" providerId="ADAL" clId="{58B9E88D-B731-4E1D-AEBB-7AF6D226F449}" dt="2024-02-02T19:14:02.079" v="3025" actId="20577"/>
          <ac:spMkLst>
            <pc:docMk/>
            <pc:sldMk cId="2450992427" sldId="420"/>
            <ac:spMk id="5" creationId="{78526AB8-1D8D-DA5B-90A0-726DD50B7109}"/>
          </ac:spMkLst>
        </pc:spChg>
        <pc:spChg chg="add mod">
          <ac:chgData name="Toby Donaldson" userId="2e6e5431-bb17-4c41-9985-d39c50d83c73" providerId="ADAL" clId="{58B9E88D-B731-4E1D-AEBB-7AF6D226F449}" dt="2024-02-02T19:15:32.690" v="3113" actId="113"/>
          <ac:spMkLst>
            <pc:docMk/>
            <pc:sldMk cId="2450992427" sldId="420"/>
            <ac:spMk id="6" creationId="{9BCC6B75-5A6B-D4A3-E8BE-6D752DED8F3D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50992427" sldId="420"/>
            <ac:inkMk id="13" creationId="{F4DE1FE9-3CBD-0329-C4BE-C63A515D4C7A}"/>
          </ac:inkMkLst>
        </pc:inkChg>
        <pc:cxnChg chg="add mod">
          <ac:chgData name="Toby Donaldson" userId="2e6e5431-bb17-4c41-9985-d39c50d83c73" providerId="ADAL" clId="{58B9E88D-B731-4E1D-AEBB-7AF6D226F449}" dt="2024-02-02T19:15:01.283" v="3095" actId="14100"/>
          <ac:cxnSpMkLst>
            <pc:docMk/>
            <pc:sldMk cId="2450992427" sldId="420"/>
            <ac:cxnSpMk id="8" creationId="{14D8CB99-EFE4-76C6-EFD3-84E6546E6A93}"/>
          </ac:cxnSpMkLst>
        </pc:cxnChg>
        <pc:cxnChg chg="add mod">
          <ac:chgData name="Toby Donaldson" userId="2e6e5431-bb17-4c41-9985-d39c50d83c73" providerId="ADAL" clId="{58B9E88D-B731-4E1D-AEBB-7AF6D226F449}" dt="2024-02-02T19:14:58.100" v="3094" actId="14100"/>
          <ac:cxnSpMkLst>
            <pc:docMk/>
            <pc:sldMk cId="2450992427" sldId="420"/>
            <ac:cxnSpMk id="10" creationId="{72675FC0-5389-658A-D1F4-5EAE763BE092}"/>
          </ac:cxnSpMkLst>
        </pc:cxnChg>
      </pc:sldChg>
      <pc:sldChg chg="modSp new mod">
        <pc:chgData name="Toby Donaldson" userId="2e6e5431-bb17-4c41-9985-d39c50d83c73" providerId="ADAL" clId="{58B9E88D-B731-4E1D-AEBB-7AF6D226F449}" dt="2024-02-02T19:35:53.420" v="4681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58B9E88D-B731-4E1D-AEBB-7AF6D226F449}" dt="2024-02-02T19:27:11.487" v="3306" actId="2711"/>
          <ac:spMkLst>
            <pc:docMk/>
            <pc:sldMk cId="3702841320" sldId="421"/>
            <ac:spMk id="2" creationId="{BE2742BB-0079-F550-3E47-5456D0A41677}"/>
          </ac:spMkLst>
        </pc:spChg>
        <pc:spChg chg="mod">
          <ac:chgData name="Toby Donaldson" userId="2e6e5431-bb17-4c41-9985-d39c50d83c73" providerId="ADAL" clId="{58B9E88D-B731-4E1D-AEBB-7AF6D226F449}" dt="2024-02-02T19:35:53.420" v="4681" actId="20577"/>
          <ac:spMkLst>
            <pc:docMk/>
            <pc:sldMk cId="3702841320" sldId="421"/>
            <ac:spMk id="3" creationId="{A7C0964B-67CE-ADF5-6664-560B0659AFC8}"/>
          </ac:spMkLst>
        </pc:spChg>
      </pc:sldChg>
    </pc:docChg>
  </pc:docChgLst>
  <pc:docChgLst>
    <pc:chgData name="Toby Donaldson" userId="2e6e5431-bb17-4c41-9985-d39c50d83c73" providerId="ADAL" clId="{0D932154-FDD2-4B48-9517-3B03CC7725C3}"/>
    <pc:docChg chg="undo custSel addSld delSld modSld modSection">
      <pc:chgData name="Toby Donaldson" userId="2e6e5431-bb17-4c41-9985-d39c50d83c73" providerId="ADAL" clId="{0D932154-FDD2-4B48-9517-3B03CC7725C3}" dt="2024-02-16T19:54:52.212" v="329" actId="1076"/>
      <pc:docMkLst>
        <pc:docMk/>
      </pc:docMkLst>
      <pc:sldChg chg="addSp delSp modSp mod">
        <pc:chgData name="Toby Donaldson" userId="2e6e5431-bb17-4c41-9985-d39c50d83c73" providerId="ADAL" clId="{0D932154-FDD2-4B48-9517-3B03CC7725C3}" dt="2024-02-16T19:54:52.212" v="329" actId="1076"/>
        <pc:sldMkLst>
          <pc:docMk/>
          <pc:sldMk cId="3517739002" sldId="427"/>
        </pc:sldMkLst>
        <pc:spChg chg="mod">
          <ac:chgData name="Toby Donaldson" userId="2e6e5431-bb17-4c41-9985-d39c50d83c73" providerId="ADAL" clId="{0D932154-FDD2-4B48-9517-3B03CC7725C3}" dt="2024-02-16T19:46:28.252" v="87" actId="1076"/>
          <ac:spMkLst>
            <pc:docMk/>
            <pc:sldMk cId="3517739002" sldId="427"/>
            <ac:spMk id="2" creationId="{028DB8BD-D23C-28C2-A7D4-18C667709BDC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5" creationId="{E8ECB56C-0360-E05B-9C13-C2DB1DC7797E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7" creationId="{2E529A02-74BD-A74D-E849-5AD1C65C0FFF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9" creationId="{E5D6C31B-64FD-1F44-474D-DE4AEFF6104B}"/>
          </ac:spMkLst>
        </pc:spChg>
        <pc:spChg chg="mod">
          <ac:chgData name="Toby Donaldson" userId="2e6e5431-bb17-4c41-9985-d39c50d83c73" providerId="ADAL" clId="{0D932154-FDD2-4B48-9517-3B03CC7725C3}" dt="2024-02-16T19:54:08.140" v="323" actId="1076"/>
          <ac:spMkLst>
            <pc:docMk/>
            <pc:sldMk cId="3517739002" sldId="427"/>
            <ac:spMk id="10" creationId="{33E9083F-400F-9557-0B7C-3221EA985E85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1" creationId="{A54F92AE-2EB7-AFAB-3C69-6C346C60BB46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2" creationId="{FB629068-67BC-C6E1-CEC2-61152B8F062A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13" creationId="{DB5978BF-63A1-109F-5D3D-0654A630709E}"/>
          </ac:spMkLst>
        </pc:spChg>
        <pc:spChg chg="add del mod">
          <ac:chgData name="Toby Donaldson" userId="2e6e5431-bb17-4c41-9985-d39c50d83c73" providerId="ADAL" clId="{0D932154-FDD2-4B48-9517-3B03CC7725C3}" dt="2024-02-16T19:54:44.743" v="327" actId="21"/>
          <ac:spMkLst>
            <pc:docMk/>
            <pc:sldMk cId="3517739002" sldId="427"/>
            <ac:spMk id="18" creationId="{78084E28-ADDB-8B70-AA3D-12F8184231C9}"/>
          </ac:spMkLst>
        </pc:spChg>
        <pc:spChg chg="add mod">
          <ac:chgData name="Toby Donaldson" userId="2e6e5431-bb17-4c41-9985-d39c50d83c73" providerId="ADAL" clId="{0D932154-FDD2-4B48-9517-3B03CC7725C3}" dt="2024-02-16T19:52:51.688" v="313" actId="20577"/>
          <ac:spMkLst>
            <pc:docMk/>
            <pc:sldMk cId="3517739002" sldId="427"/>
            <ac:spMk id="19" creationId="{853A26F2-A2BB-07CA-5B29-F918A1024CB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1" creationId="{4851FACE-FACD-61C8-CBB7-2F5D0F390604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2" creationId="{182C8C67-259A-63CF-041A-ECC7D2E6474F}"/>
          </ac:spMkLst>
        </pc:spChg>
        <pc:spChg chg="del mod topLvl">
          <ac:chgData name="Toby Donaldson" userId="2e6e5431-bb17-4c41-9985-d39c50d83c73" providerId="ADAL" clId="{0D932154-FDD2-4B48-9517-3B03CC7725C3}" dt="2024-02-16T19:53:35.834" v="318" actId="21"/>
          <ac:spMkLst>
            <pc:docMk/>
            <pc:sldMk cId="3517739002" sldId="427"/>
            <ac:spMk id="23" creationId="{39A492C9-ED34-C8C5-4357-33AFB2D1A495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0D932154-FDD2-4B48-9517-3B03CC7725C3}" dt="2024-02-16T19:52:56.532" v="314" actId="20577"/>
          <ac:spMkLst>
            <pc:docMk/>
            <pc:sldMk cId="3517739002" sldId="427"/>
            <ac:spMk id="25" creationId="{B1DB4ECE-DD7E-B038-4577-8061A7D7655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8" creationId="{E1138610-AB4D-501A-F1FD-7FA62A642EBF}"/>
          </ac:spMkLst>
        </pc:spChg>
        <pc:spChg chg="del mod topLvl">
          <ac:chgData name="Toby Donaldson" userId="2e6e5431-bb17-4c41-9985-d39c50d83c73" providerId="ADAL" clId="{0D932154-FDD2-4B48-9517-3B03CC7725C3}" dt="2024-02-16T19:53:52.526" v="320" actId="21"/>
          <ac:spMkLst>
            <pc:docMk/>
            <pc:sldMk cId="3517739002" sldId="427"/>
            <ac:spMk id="29" creationId="{5ECF89C4-6080-FCE7-6E12-4DE088D5C026}"/>
          </ac:spMkLst>
        </pc:spChg>
        <pc:grpChg chg="mod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20" creationId="{09B11DD4-A20E-DF59-DFF5-C083857FF956}"/>
          </ac:grpSpMkLst>
        </pc:grpChg>
        <pc:grpChg chg="mod topLvl">
          <ac:chgData name="Toby Donaldson" userId="2e6e5431-bb17-4c41-9985-d39c50d83c73" providerId="ADAL" clId="{0D932154-FDD2-4B48-9517-3B03CC7725C3}" dt="2024-02-16T19:54:48.537" v="328" actId="1076"/>
          <ac:grpSpMkLst>
            <pc:docMk/>
            <pc:sldMk cId="3517739002" sldId="427"/>
            <ac:grpSpMk id="30" creationId="{F74B6770-1C97-4AF2-A916-6CBC5863E7A7}"/>
          </ac:grpSpMkLst>
        </pc:grpChg>
        <pc:grpChg chg="mod topLvl">
          <ac:chgData name="Toby Donaldson" userId="2e6e5431-bb17-4c41-9985-d39c50d83c73" providerId="ADAL" clId="{0D932154-FDD2-4B48-9517-3B03CC7725C3}" dt="2024-02-16T19:54:52.212" v="329" actId="1076"/>
          <ac:grpSpMkLst>
            <pc:docMk/>
            <pc:sldMk cId="3517739002" sldId="427"/>
            <ac:grpSpMk id="31" creationId="{556D76FB-43E2-5A60-E839-8DA4AF6E7DAA}"/>
          </ac:grpSpMkLst>
        </pc:grpChg>
        <pc:grpChg chg="del mod topLvl">
          <ac:chgData name="Toby Donaldson" userId="2e6e5431-bb17-4c41-9985-d39c50d83c73" providerId="ADAL" clId="{0D932154-FDD2-4B48-9517-3B03CC7725C3}" dt="2024-02-16T19:53:35.834" v="318" actId="21"/>
          <ac:grpSpMkLst>
            <pc:docMk/>
            <pc:sldMk cId="3517739002" sldId="427"/>
            <ac:grpSpMk id="32" creationId="{D8570479-69B8-8DD8-D1AB-0F425875F945}"/>
          </ac:grpSpMkLst>
        </pc:grpChg>
        <pc:grpChg chg="del mod topLvl">
          <ac:chgData name="Toby Donaldson" userId="2e6e5431-bb17-4c41-9985-d39c50d83c73" providerId="ADAL" clId="{0D932154-FDD2-4B48-9517-3B03CC7725C3}" dt="2024-02-16T19:53:52.526" v="320" actId="21"/>
          <ac:grpSpMkLst>
            <pc:docMk/>
            <pc:sldMk cId="3517739002" sldId="427"/>
            <ac:grpSpMk id="33" creationId="{9A2C95EF-BC44-BFFA-FE1D-84B38CEC688F}"/>
          </ac:grpSpMkLst>
        </pc:grpChg>
        <pc:grpChg chg="del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34" creationId="{8232B553-17A3-A883-D37E-2F3873027783}"/>
          </ac:grpSpMkLst>
        </pc:grpChg>
        <pc:cxnChg chg="mod">
          <ac:chgData name="Toby Donaldson" userId="2e6e5431-bb17-4c41-9985-d39c50d83c73" providerId="ADAL" clId="{0D932154-FDD2-4B48-9517-3B03CC7725C3}" dt="2024-02-16T19:54:25.526" v="325" actId="1076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0D932154-FDD2-4B48-9517-3B03CC7725C3}" dt="2024-02-16T19:54:37.016" v="326" actId="1076"/>
          <ac:cxnSpMkLst>
            <pc:docMk/>
            <pc:sldMk cId="3517739002" sldId="427"/>
            <ac:cxnSpMk id="14" creationId="{BFB8B30A-64AF-7FF0-1756-FA9893BF8DB6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5" creationId="{DC06E9CF-39DB-BA0C-E3DB-B580D010D9C1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6" creationId="{877922C9-F5C9-0F99-D3B6-1B35A362C4D4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add">
        <pc:chgData name="Toby Donaldson" userId="2e6e5431-bb17-4c41-9985-d39c50d83c73" providerId="ADAL" clId="{0D932154-FDD2-4B48-9517-3B03CC7725C3}" dt="2024-02-16T19:45:17.394" v="2" actId="2890"/>
        <pc:sldMkLst>
          <pc:docMk/>
          <pc:sldMk cId="1644063637" sldId="446"/>
        </pc:sldMkLst>
      </pc:sldChg>
      <pc:sldChg chg="add del">
        <pc:chgData name="Toby Donaldson" userId="2e6e5431-bb17-4c41-9985-d39c50d83c73" providerId="ADAL" clId="{0D932154-FDD2-4B48-9517-3B03CC7725C3}" dt="2024-02-16T19:45:13.154" v="1" actId="2890"/>
        <pc:sldMkLst>
          <pc:docMk/>
          <pc:sldMk cId="1996916630" sldId="446"/>
        </pc:sldMkLst>
      </pc:sldChg>
    </pc:docChg>
  </pc:docChgLst>
  <pc:docChgLst>
    <pc:chgData name="Toby Donaldson" userId="2e6e5431-bb17-4c41-9985-d39c50d83c73" providerId="ADAL" clId="{99F45A5E-0C0C-46C7-A688-CB588ED55C2F}"/>
    <pc:docChg chg="undo custSel modSld">
      <pc:chgData name="Toby Donaldson" userId="2e6e5431-bb17-4c41-9985-d39c50d83c73" providerId="ADAL" clId="{99F45A5E-0C0C-46C7-A688-CB588ED55C2F}" dt="2024-03-01T21:29:25.867" v="113"/>
      <pc:docMkLst>
        <pc:docMk/>
      </pc:docMkLst>
      <pc:sldChg chg="addSp modSp mod">
        <pc:chgData name="Toby Donaldson" userId="2e6e5431-bb17-4c41-9985-d39c50d83c73" providerId="ADAL" clId="{99F45A5E-0C0C-46C7-A688-CB588ED55C2F}" dt="2024-03-01T21:29:25.867" v="113"/>
        <pc:sldMkLst>
          <pc:docMk/>
          <pc:sldMk cId="1990534629" sldId="256"/>
        </pc:sldMkLst>
        <pc:spChg chg="mod">
          <ac:chgData name="Toby Donaldson" userId="2e6e5431-bb17-4c41-9985-d39c50d83c73" providerId="ADAL" clId="{99F45A5E-0C0C-46C7-A688-CB588ED55C2F}" dt="2024-03-01T19:29:53.495" v="13" actId="20577"/>
          <ac:spMkLst>
            <pc:docMk/>
            <pc:sldMk cId="1990534629" sldId="256"/>
            <ac:spMk id="3" creationId="{69A063FE-859C-2249-86C9-6A3558EFA8C4}"/>
          </ac:spMkLst>
        </pc:spChg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1990534629" sldId="256"/>
            <ac:inkMk id="6" creationId="{BDFEDD10-C6AE-2D42-FDE5-B392D5AA2409}"/>
          </ac:inkMkLst>
        </pc:inkChg>
      </pc:sldChg>
      <pc:sldChg chg="addSp delSp modSp mod">
        <pc:chgData name="Toby Donaldson" userId="2e6e5431-bb17-4c41-9985-d39c50d83c73" providerId="ADAL" clId="{99F45A5E-0C0C-46C7-A688-CB588ED55C2F}" dt="2024-03-01T19:32:09.509" v="37" actId="20577"/>
        <pc:sldMkLst>
          <pc:docMk/>
          <pc:sldMk cId="3551341988" sldId="398"/>
        </pc:sldMkLst>
        <pc:spChg chg="mod">
          <ac:chgData name="Toby Donaldson" userId="2e6e5431-bb17-4c41-9985-d39c50d83c73" providerId="ADAL" clId="{99F45A5E-0C0C-46C7-A688-CB588ED55C2F}" dt="2024-03-01T19:32:09.509" v="37" actId="20577"/>
          <ac:spMkLst>
            <pc:docMk/>
            <pc:sldMk cId="3551341988" sldId="398"/>
            <ac:spMk id="2" creationId="{891612D7-DDC6-2DCE-52DB-1A8D806F9D0D}"/>
          </ac:spMkLst>
        </pc:spChg>
        <pc:spChg chg="add del mod">
          <ac:chgData name="Toby Donaldson" userId="2e6e5431-bb17-4c41-9985-d39c50d83c73" providerId="ADAL" clId="{99F45A5E-0C0C-46C7-A688-CB588ED55C2F}" dt="2024-03-01T19:30:55.527" v="19" actId="21"/>
          <ac:spMkLst>
            <pc:docMk/>
            <pc:sldMk cId="3551341988" sldId="398"/>
            <ac:spMk id="3" creationId="{BD22A2C2-F9E8-7D12-428D-01D276C3CEF9}"/>
          </ac:spMkLst>
        </pc:spChg>
        <pc:spChg chg="add mod">
          <ac:chgData name="Toby Donaldson" userId="2e6e5431-bb17-4c41-9985-d39c50d83c73" providerId="ADAL" clId="{99F45A5E-0C0C-46C7-A688-CB588ED55C2F}" dt="2024-03-01T19:31:22.627" v="22" actId="208"/>
          <ac:spMkLst>
            <pc:docMk/>
            <pc:sldMk cId="3551341988" sldId="398"/>
            <ac:spMk id="5" creationId="{3B0C6DB9-FFE6-ED13-37E3-B46078193D5A}"/>
          </ac:spMkLst>
        </pc:spChg>
        <pc:spChg chg="add del mod">
          <ac:chgData name="Toby Donaldson" userId="2e6e5431-bb17-4c41-9985-d39c50d83c73" providerId="ADAL" clId="{99F45A5E-0C0C-46C7-A688-CB588ED55C2F}" dt="2024-03-01T19:30:55.527" v="19" actId="21"/>
          <ac:spMkLst>
            <pc:docMk/>
            <pc:sldMk cId="3551341988" sldId="398"/>
            <ac:spMk id="7" creationId="{CA503877-5011-AB81-BC7D-54FD88DCF115}"/>
          </ac:spMkLst>
        </pc:sp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1258165958" sldId="441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1258165958" sldId="441"/>
            <ac:inkMk id="3" creationId="{C65ACAFB-5E91-CB91-D576-54F12A9F7B1F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3336367234" sldId="442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3336367234" sldId="442"/>
            <ac:inkMk id="3" creationId="{43F0FC3E-C246-485E-FFBB-9AEC3AD50C41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984424578" sldId="443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984424578" sldId="443"/>
            <ac:inkMk id="8" creationId="{6D258F65-73F0-365E-7E5F-C01DA476EE82}"/>
          </ac:inkMkLst>
        </pc:inkChg>
      </pc:sldChg>
      <pc:sldChg chg="addSp modSp mod">
        <pc:chgData name="Toby Donaldson" userId="2e6e5431-bb17-4c41-9985-d39c50d83c73" providerId="ADAL" clId="{99F45A5E-0C0C-46C7-A688-CB588ED55C2F}" dt="2024-03-01T21:29:25.867" v="113"/>
        <pc:sldMkLst>
          <pc:docMk/>
          <pc:sldMk cId="2801945456" sldId="445"/>
        </pc:sldMkLst>
        <pc:spChg chg="add mod">
          <ac:chgData name="Toby Donaldson" userId="2e6e5431-bb17-4c41-9985-d39c50d83c73" providerId="ADAL" clId="{99F45A5E-0C0C-46C7-A688-CB588ED55C2F}" dt="2024-03-01T19:47:56.909" v="40" actId="14100"/>
          <ac:spMkLst>
            <pc:docMk/>
            <pc:sldMk cId="2801945456" sldId="445"/>
            <ac:spMk id="3" creationId="{16B70EF7-21EC-C625-A024-459D860746A5}"/>
          </ac:spMkLst>
        </pc:spChg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2801945456" sldId="445"/>
            <ac:inkMk id="6" creationId="{818B1AB6-7555-8BB6-E6B1-524CABE5A20F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646162661" sldId="446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646162661" sldId="446"/>
            <ac:inkMk id="3" creationId="{F91F798C-96EC-EAD1-0835-14E91D426C4E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225907764" sldId="448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225907764" sldId="448"/>
            <ac:inkMk id="3" creationId="{610664D4-BB61-297A-5AC9-3B6218D00B78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3099733463" sldId="450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3099733463" sldId="450"/>
            <ac:inkMk id="5" creationId="{F9A76FD0-1AC4-7D3C-1CD0-298FE8249447}"/>
          </ac:inkMkLst>
        </pc:inkChg>
      </pc:sldChg>
      <pc:sldChg chg="addSp delSp modSp mod">
        <pc:chgData name="Toby Donaldson" userId="2e6e5431-bb17-4c41-9985-d39c50d83c73" providerId="ADAL" clId="{99F45A5E-0C0C-46C7-A688-CB588ED55C2F}" dt="2024-03-01T19:32:02.305" v="31" actId="20577"/>
        <pc:sldMkLst>
          <pc:docMk/>
          <pc:sldMk cId="1782654505" sldId="452"/>
        </pc:sldMkLst>
        <pc:spChg chg="mod">
          <ac:chgData name="Toby Donaldson" userId="2e6e5431-bb17-4c41-9985-d39c50d83c73" providerId="ADAL" clId="{99F45A5E-0C0C-46C7-A688-CB588ED55C2F}" dt="2024-03-01T19:32:02.305" v="31" actId="20577"/>
          <ac:spMkLst>
            <pc:docMk/>
            <pc:sldMk cId="1782654505" sldId="452"/>
            <ac:spMk id="2" creationId="{8EF9107B-E30C-8277-3DF1-263200CAE914}"/>
          </ac:spMkLst>
        </pc:spChg>
        <pc:spChg chg="del">
          <ac:chgData name="Toby Donaldson" userId="2e6e5431-bb17-4c41-9985-d39c50d83c73" providerId="ADAL" clId="{99F45A5E-0C0C-46C7-A688-CB588ED55C2F}" dt="2024-03-01T19:23:47.873" v="10" actId="21"/>
          <ac:spMkLst>
            <pc:docMk/>
            <pc:sldMk cId="1782654505" sldId="452"/>
            <ac:spMk id="3" creationId="{5640445E-D7E7-7FCE-A6E3-2A8D8F36175E}"/>
          </ac:spMkLst>
        </pc:spChg>
        <pc:spChg chg="add del mod">
          <ac:chgData name="Toby Donaldson" userId="2e6e5431-bb17-4c41-9985-d39c50d83c73" providerId="ADAL" clId="{99F45A5E-0C0C-46C7-A688-CB588ED55C2F}" dt="2024-03-01T19:23:56.248" v="12" actId="1076"/>
          <ac:spMkLst>
            <pc:docMk/>
            <pc:sldMk cId="1782654505" sldId="452"/>
            <ac:spMk id="5" creationId="{43FE2EE6-14B2-D149-C844-88D67FEA6787}"/>
          </ac:spMkLst>
        </pc:spChg>
        <pc:spChg chg="add del mod">
          <ac:chgData name="Toby Donaldson" userId="2e6e5431-bb17-4c41-9985-d39c50d83c73" providerId="ADAL" clId="{99F45A5E-0C0C-46C7-A688-CB588ED55C2F}" dt="2024-03-01T19:23:50.964" v="11" actId="21"/>
          <ac:spMkLst>
            <pc:docMk/>
            <pc:sldMk cId="1782654505" sldId="452"/>
            <ac:spMk id="7" creationId="{24B9ED7E-1A52-2D6C-BC40-1E4F66B75D4E}"/>
          </ac:spMkLst>
        </pc:spChg>
        <pc:spChg chg="add mod">
          <ac:chgData name="Toby Donaldson" userId="2e6e5431-bb17-4c41-9985-d39c50d83c73" providerId="ADAL" clId="{99F45A5E-0C0C-46C7-A688-CB588ED55C2F}" dt="2024-03-01T19:31:51.266" v="25" actId="14100"/>
          <ac:spMkLst>
            <pc:docMk/>
            <pc:sldMk cId="1782654505" sldId="452"/>
            <ac:spMk id="8" creationId="{41C29D91-634E-AD40-2107-346A20D24E51}"/>
          </ac:spMkLst>
        </pc:sp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254875322" sldId="454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254875322" sldId="454"/>
            <ac:inkMk id="5" creationId="{14F91F9A-6E8D-6C9D-008C-8F91558B8678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1023530218" sldId="455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1023530218" sldId="455"/>
            <ac:inkMk id="3" creationId="{D88523ED-6E4E-3233-28E8-7BDBFA2F0E4F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1281499106" sldId="457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1281499106" sldId="457"/>
            <ac:inkMk id="7" creationId="{9BF9E91E-6756-AD65-A336-CE1503569A7D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3167924974" sldId="458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3167924974" sldId="458"/>
            <ac:inkMk id="3" creationId="{DEE8DECB-4695-8BE6-DC93-511CB080306E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2775081108" sldId="459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2775081108" sldId="459"/>
            <ac:inkMk id="3" creationId="{D92D0AA4-E1D5-F2FD-DBFA-93EB7C5EF5F3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3342591735" sldId="465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3342591735" sldId="465"/>
            <ac:inkMk id="9" creationId="{C1AE1C63-E47E-82CA-EE8E-FD777EEFFDBC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1396364666" sldId="466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1396364666" sldId="466"/>
            <ac:inkMk id="3" creationId="{9AB3B963-FF17-D78E-5FBF-960B2F7FB419}"/>
          </ac:inkMkLst>
        </pc:inkChg>
      </pc:sldChg>
      <pc:sldChg chg="modSp mod">
        <pc:chgData name="Toby Donaldson" userId="2e6e5431-bb17-4c41-9985-d39c50d83c73" providerId="ADAL" clId="{99F45A5E-0C0C-46C7-A688-CB588ED55C2F}" dt="2024-03-01T20:00:06.451" v="68" actId="20577"/>
        <pc:sldMkLst>
          <pc:docMk/>
          <pc:sldMk cId="1406766178" sldId="467"/>
        </pc:sldMkLst>
        <pc:spChg chg="mod">
          <ac:chgData name="Toby Donaldson" userId="2e6e5431-bb17-4c41-9985-d39c50d83c73" providerId="ADAL" clId="{99F45A5E-0C0C-46C7-A688-CB588ED55C2F}" dt="2024-03-01T19:59:54.770" v="52" actId="20577"/>
          <ac:spMkLst>
            <pc:docMk/>
            <pc:sldMk cId="1406766178" sldId="467"/>
            <ac:spMk id="9" creationId="{6755D525-F870-A1A8-0B69-9A6F0A5DF3D6}"/>
          </ac:spMkLst>
        </pc:spChg>
        <pc:spChg chg="mod">
          <ac:chgData name="Toby Donaldson" userId="2e6e5431-bb17-4c41-9985-d39c50d83c73" providerId="ADAL" clId="{99F45A5E-0C0C-46C7-A688-CB588ED55C2F}" dt="2024-03-01T20:00:06.451" v="68" actId="20577"/>
          <ac:spMkLst>
            <pc:docMk/>
            <pc:sldMk cId="1406766178" sldId="467"/>
            <ac:spMk id="30" creationId="{34675136-B1C6-3F5D-7066-35CA6885955C}"/>
          </ac:spMkLst>
        </pc:spChg>
      </pc:sldChg>
      <pc:sldChg chg="modSp mod">
        <pc:chgData name="Toby Donaldson" userId="2e6e5431-bb17-4c41-9985-d39c50d83c73" providerId="ADAL" clId="{99F45A5E-0C0C-46C7-A688-CB588ED55C2F}" dt="2024-03-01T19:55:52.663" v="47" actId="20577"/>
        <pc:sldMkLst>
          <pc:docMk/>
          <pc:sldMk cId="1897139588" sldId="468"/>
        </pc:sldMkLst>
        <pc:spChg chg="mod">
          <ac:chgData name="Toby Donaldson" userId="2e6e5431-bb17-4c41-9985-d39c50d83c73" providerId="ADAL" clId="{99F45A5E-0C0C-46C7-A688-CB588ED55C2F}" dt="2024-03-01T19:55:52.663" v="47" actId="20577"/>
          <ac:spMkLst>
            <pc:docMk/>
            <pc:sldMk cId="1897139588" sldId="468"/>
            <ac:spMk id="28" creationId="{5F9079F4-B948-DD59-4CB3-BFCA94999ACE}"/>
          </ac:spMkLst>
        </pc:sp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2480715342" sldId="470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2480715342" sldId="470"/>
            <ac:inkMk id="5" creationId="{A531117B-92F2-237B-8CD0-E9573867A6F4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3139221" sldId="471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3139221" sldId="471"/>
            <ac:inkMk id="8" creationId="{5D5AE803-F185-1F42-1A51-478BE12CCBDC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3053255136" sldId="472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3053255136" sldId="472"/>
            <ac:inkMk id="10" creationId="{12E8FF41-E82A-6CD3-52F3-500DC9FB64A7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1038971694" sldId="473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1038971694" sldId="473"/>
            <ac:inkMk id="3" creationId="{45587485-8DA2-1E7B-FC67-02841B3EE4CA}"/>
          </ac:inkMkLst>
        </pc:inkChg>
      </pc:sldChg>
      <pc:sldChg chg="addSp modSp mod">
        <pc:chgData name="Toby Donaldson" userId="2e6e5431-bb17-4c41-9985-d39c50d83c73" providerId="ADAL" clId="{99F45A5E-0C0C-46C7-A688-CB588ED55C2F}" dt="2024-03-01T21:29:25.867" v="113"/>
        <pc:sldMkLst>
          <pc:docMk/>
          <pc:sldMk cId="476395231" sldId="476"/>
        </pc:sldMkLst>
        <pc:spChg chg="mod">
          <ac:chgData name="Toby Donaldson" userId="2e6e5431-bb17-4c41-9985-d39c50d83c73" providerId="ADAL" clId="{99F45A5E-0C0C-46C7-A688-CB588ED55C2F}" dt="2024-03-01T20:02:43.840" v="69" actId="113"/>
          <ac:spMkLst>
            <pc:docMk/>
            <pc:sldMk cId="476395231" sldId="476"/>
            <ac:spMk id="5" creationId="{A3582C27-2A2F-F52B-6F3B-92558F67DAF3}"/>
          </ac:spMkLst>
        </pc:spChg>
        <pc:spChg chg="mod">
          <ac:chgData name="Toby Donaldson" userId="2e6e5431-bb17-4c41-9985-d39c50d83c73" providerId="ADAL" clId="{99F45A5E-0C0C-46C7-A688-CB588ED55C2F}" dt="2024-03-01T20:02:50.036" v="70" actId="113"/>
          <ac:spMkLst>
            <pc:docMk/>
            <pc:sldMk cId="476395231" sldId="476"/>
            <ac:spMk id="9" creationId="{CA59E61D-4642-C870-2A5E-D552F6F10626}"/>
          </ac:spMkLst>
        </pc:spChg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476395231" sldId="476"/>
            <ac:inkMk id="6" creationId="{FC8D01C8-82C9-1240-6C1F-96D98C2C185B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3395788253" sldId="477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3395788253" sldId="477"/>
            <ac:inkMk id="5" creationId="{66C040BA-6CB5-635C-C036-6A831C01DC4C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1873696493" sldId="480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1873696493" sldId="480"/>
            <ac:inkMk id="3" creationId="{FFF88CC0-7BAC-5292-D15C-D157483192F8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1673126687" sldId="481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1673126687" sldId="481"/>
            <ac:inkMk id="5" creationId="{CB57759C-27C5-BA76-FBFD-BBB200AEF171}"/>
          </ac:inkMkLst>
        </pc:inkChg>
      </pc:sldChg>
      <pc:sldChg chg="addSp">
        <pc:chgData name="Toby Donaldson" userId="2e6e5431-bb17-4c41-9985-d39c50d83c73" providerId="ADAL" clId="{99F45A5E-0C0C-46C7-A688-CB588ED55C2F}" dt="2024-03-01T21:29:25.867" v="113"/>
        <pc:sldMkLst>
          <pc:docMk/>
          <pc:sldMk cId="1590161398" sldId="482"/>
        </pc:sldMkLst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1590161398" sldId="482"/>
            <ac:inkMk id="9" creationId="{2AC8ADC3-F934-8974-1B59-BD7C3E87717C}"/>
          </ac:inkMkLst>
        </pc:inkChg>
      </pc:sldChg>
      <pc:sldChg chg="addSp modSp mod">
        <pc:chgData name="Toby Donaldson" userId="2e6e5431-bb17-4c41-9985-d39c50d83c73" providerId="ADAL" clId="{99F45A5E-0C0C-46C7-A688-CB588ED55C2F}" dt="2024-03-01T21:29:25.867" v="113"/>
        <pc:sldMkLst>
          <pc:docMk/>
          <pc:sldMk cId="995740725" sldId="483"/>
        </pc:sldMkLst>
        <pc:spChg chg="mod">
          <ac:chgData name="Toby Donaldson" userId="2e6e5431-bb17-4c41-9985-d39c50d83c73" providerId="ADAL" clId="{99F45A5E-0C0C-46C7-A688-CB588ED55C2F}" dt="2024-03-01T20:05:16.841" v="112" actId="27636"/>
          <ac:spMkLst>
            <pc:docMk/>
            <pc:sldMk cId="995740725" sldId="483"/>
            <ac:spMk id="3" creationId="{47E48007-C22A-0325-4BCB-91972B93171F}"/>
          </ac:spMkLst>
        </pc:spChg>
        <pc:inkChg chg="add">
          <ac:chgData name="Toby Donaldson" userId="2e6e5431-bb17-4c41-9985-d39c50d83c73" providerId="ADAL" clId="{99F45A5E-0C0C-46C7-A688-CB588ED55C2F}" dt="2024-03-01T21:29:25.867" v="113"/>
          <ac:inkMkLst>
            <pc:docMk/>
            <pc:sldMk cId="995740725" sldId="483"/>
            <ac:inkMk id="5" creationId="{ED8DAFB9-4573-45BE-F2BF-C0E6EA8E67A7}"/>
          </ac:inkMkLst>
        </pc:inkChg>
      </pc:sldChg>
    </pc:docChg>
  </pc:docChgLst>
  <pc:docChgLst>
    <pc:chgData name="Toby Donaldson" userId="2e6e5431-bb17-4c41-9985-d39c50d83c73" providerId="ADAL" clId="{C5FF2917-C6DB-4B08-AC7B-2071543FF6FA}"/>
    <pc:docChg chg="undo custSel addSld modSld sldOrd modSection">
      <pc:chgData name="Toby Donaldson" userId="2e6e5431-bb17-4c41-9985-d39c50d83c73" providerId="ADAL" clId="{C5FF2917-C6DB-4B08-AC7B-2071543FF6FA}" dt="2024-02-14T21:15:29.184" v="686"/>
      <pc:docMkLst>
        <pc:docMk/>
      </pc:docMkLst>
      <pc:sldChg chg="modSp mod">
        <pc:chgData name="Toby Donaldson" userId="2e6e5431-bb17-4c41-9985-d39c50d83c73" providerId="ADAL" clId="{C5FF2917-C6DB-4B08-AC7B-2071543FF6FA}" dt="2024-02-12T19:10:31.047" v="26" actId="5793"/>
        <pc:sldMkLst>
          <pc:docMk/>
          <pc:sldMk cId="3551341988" sldId="398"/>
        </pc:sldMkLst>
        <pc:spChg chg="mod">
          <ac:chgData name="Toby Donaldson" userId="2e6e5431-bb17-4c41-9985-d39c50d83c73" providerId="ADAL" clId="{C5FF2917-C6DB-4B08-AC7B-2071543FF6FA}" dt="2024-02-12T19:10:31.047" v="26" actId="5793"/>
          <ac:spMkLst>
            <pc:docMk/>
            <pc:sldMk cId="3551341988" sldId="398"/>
            <ac:spMk id="3" creationId="{BD22A2C2-F9E8-7D12-428D-01D276C3CEF9}"/>
          </ac:spMkLst>
        </pc:spChg>
      </pc:sldChg>
      <pc:sldChg chg="addSp modSp mod">
        <pc:chgData name="Toby Donaldson" userId="2e6e5431-bb17-4c41-9985-d39c50d83c73" providerId="ADAL" clId="{C5FF2917-C6DB-4B08-AC7B-2071543FF6FA}" dt="2024-02-12T19:17:43.019" v="143" actId="113"/>
        <pc:sldMkLst>
          <pc:docMk/>
          <pc:sldMk cId="333022771" sldId="399"/>
        </pc:sldMkLst>
        <pc:spChg chg="add mod">
          <ac:chgData name="Toby Donaldson" userId="2e6e5431-bb17-4c41-9985-d39c50d83c73" providerId="ADAL" clId="{C5FF2917-C6DB-4B08-AC7B-2071543FF6FA}" dt="2024-02-12T19:17:43.019" v="143" actId="113"/>
          <ac:spMkLst>
            <pc:docMk/>
            <pc:sldMk cId="333022771" sldId="399"/>
            <ac:spMk id="8" creationId="{5070280C-CC25-E797-707C-1B14FBABB1F6}"/>
          </ac:spMkLst>
        </pc:spChg>
      </pc:sldChg>
      <pc:sldChg chg="delSp modSp mod">
        <pc:chgData name="Toby Donaldson" userId="2e6e5431-bb17-4c41-9985-d39c50d83c73" providerId="ADAL" clId="{C5FF2917-C6DB-4B08-AC7B-2071543FF6FA}" dt="2024-02-12T19:23:00.864" v="160" actId="1076"/>
        <pc:sldMkLst>
          <pc:docMk/>
          <pc:sldMk cId="1242729915" sldId="402"/>
        </pc:sldMkLst>
        <pc:spChg chg="mod">
          <ac:chgData name="Toby Donaldson" userId="2e6e5431-bb17-4c41-9985-d39c50d83c73" providerId="ADAL" clId="{C5FF2917-C6DB-4B08-AC7B-2071543FF6FA}" dt="2024-02-12T19:22:54.321" v="159" actId="5793"/>
          <ac:spMkLst>
            <pc:docMk/>
            <pc:sldMk cId="1242729915" sldId="402"/>
            <ac:spMk id="5" creationId="{188CC1B3-5E8D-78A8-08E4-85F902FFF219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C5FF2917-C6DB-4B08-AC7B-2071543FF6FA}" dt="2024-02-12T19:23:00.864" v="160" actId="1076"/>
          <ac:spMkLst>
            <pc:docMk/>
            <pc:sldMk cId="1242729915" sldId="402"/>
            <ac:spMk id="13" creationId="{0166BF73-D841-7155-DA2D-949DA515AD38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14" creationId="{59B3407E-832E-F9E2-4948-E438D57D9067}"/>
          </ac:spMkLst>
        </pc:sp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ord">
        <pc:chgData name="Toby Donaldson" userId="2e6e5431-bb17-4c41-9985-d39c50d83c73" providerId="ADAL" clId="{C5FF2917-C6DB-4B08-AC7B-2071543FF6FA}" dt="2024-02-12T19:24:37.896" v="178"/>
        <pc:sldMkLst>
          <pc:docMk/>
          <pc:sldMk cId="1615545161" sldId="403"/>
        </pc:sldMkLst>
      </pc:sldChg>
      <pc:sldChg chg="modSp mod">
        <pc:chgData name="Toby Donaldson" userId="2e6e5431-bb17-4c41-9985-d39c50d83c73" providerId="ADAL" clId="{C5FF2917-C6DB-4B08-AC7B-2071543FF6FA}" dt="2024-02-12T19:25:08.926" v="184" actId="20577"/>
        <pc:sldMkLst>
          <pc:docMk/>
          <pc:sldMk cId="2368921141" sldId="404"/>
        </pc:sldMkLst>
        <pc:spChg chg="mod">
          <ac:chgData name="Toby Donaldson" userId="2e6e5431-bb17-4c41-9985-d39c50d83c73" providerId="ADAL" clId="{C5FF2917-C6DB-4B08-AC7B-2071543FF6FA}" dt="2024-02-12T19:25:08.926" v="184" actId="20577"/>
          <ac:spMkLst>
            <pc:docMk/>
            <pc:sldMk cId="2368921141" sldId="404"/>
            <ac:spMk id="10" creationId="{706752FC-19DA-4C86-1FA9-6647ECBDDCD0}"/>
          </ac:spMkLst>
        </pc:spChg>
      </pc:sldChg>
      <pc:sldChg chg="delSp modSp mod">
        <pc:chgData name="Toby Donaldson" userId="2e6e5431-bb17-4c41-9985-d39c50d83c73" providerId="ADAL" clId="{C5FF2917-C6DB-4B08-AC7B-2071543FF6FA}" dt="2024-02-12T19:27:59.569" v="225" actId="2711"/>
        <pc:sldMkLst>
          <pc:docMk/>
          <pc:sldMk cId="1355385756" sldId="408"/>
        </pc:sldMkLst>
        <pc:spChg chg="mod">
          <ac:chgData name="Toby Donaldson" userId="2e6e5431-bb17-4c41-9985-d39c50d83c73" providerId="ADAL" clId="{C5FF2917-C6DB-4B08-AC7B-2071543FF6FA}" dt="2024-02-12T19:27:59.569" v="225" actId="2711"/>
          <ac:spMkLst>
            <pc:docMk/>
            <pc:sldMk cId="1355385756" sldId="408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1" creationId="{28BE018F-DB3B-4EB7-4408-1489C0A1291A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2" creationId="{83DD9F8F-572C-6DC5-6090-EB949A91DB2B}"/>
          </ac:spMkLst>
        </pc:spChg>
      </pc:sldChg>
      <pc:sldChg chg="modSp mod">
        <pc:chgData name="Toby Donaldson" userId="2e6e5431-bb17-4c41-9985-d39c50d83c73" providerId="ADAL" clId="{C5FF2917-C6DB-4B08-AC7B-2071543FF6FA}" dt="2024-02-12T19:29:41.148" v="258" actId="1076"/>
        <pc:sldMkLst>
          <pc:docMk/>
          <pc:sldMk cId="1780252740" sldId="409"/>
        </pc:sldMkLst>
        <pc:spChg chg="mod">
          <ac:chgData name="Toby Donaldson" userId="2e6e5431-bb17-4c41-9985-d39c50d83c73" providerId="ADAL" clId="{C5FF2917-C6DB-4B08-AC7B-2071543FF6FA}" dt="2024-02-12T19:29:41.148" v="258" actId="1076"/>
          <ac:spMkLst>
            <pc:docMk/>
            <pc:sldMk cId="1780252740" sldId="409"/>
            <ac:spMk id="14" creationId="{60D8A054-18FD-4F8E-FC1F-FD8FEFFF7B25}"/>
          </ac:spMkLst>
        </pc:spChg>
      </pc:sldChg>
      <pc:sldChg chg="addSp delSp modSp mod">
        <pc:chgData name="Toby Donaldson" userId="2e6e5431-bb17-4c41-9985-d39c50d83c73" providerId="ADAL" clId="{C5FF2917-C6DB-4B08-AC7B-2071543FF6FA}" dt="2024-02-12T19:31:25.337" v="344" actId="1076"/>
        <pc:sldMkLst>
          <pc:docMk/>
          <pc:sldMk cId="2848837035" sldId="410"/>
        </pc:sldMkLst>
        <pc:spChg chg="mod">
          <ac:chgData name="Toby Donaldson" userId="2e6e5431-bb17-4c41-9985-d39c50d83c73" providerId="ADAL" clId="{C5FF2917-C6DB-4B08-AC7B-2071543FF6FA}" dt="2024-02-12T19:30:44.737" v="264" actId="20577"/>
          <ac:spMkLst>
            <pc:docMk/>
            <pc:sldMk cId="2848837035" sldId="410"/>
            <ac:spMk id="6" creationId="{2E8337D9-EFAB-4B91-175C-EDBFEE3FC0A3}"/>
          </ac:spMkLst>
        </pc:spChg>
        <pc:spChg chg="add mod">
          <ac:chgData name="Toby Donaldson" userId="2e6e5431-bb17-4c41-9985-d39c50d83c73" providerId="ADAL" clId="{C5FF2917-C6DB-4B08-AC7B-2071543FF6FA}" dt="2024-02-12T19:31:19.724" v="343" actId="2711"/>
          <ac:spMkLst>
            <pc:docMk/>
            <pc:sldMk cId="2848837035" sldId="410"/>
            <ac:spMk id="8" creationId="{764CF3A9-B0D6-0B52-E2FA-0213F327CD66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2" creationId="{83DD9F8F-572C-6DC5-6090-EB949A91DB2B}"/>
          </ac:spMkLst>
        </pc:spChg>
        <pc:spChg chg="mod">
          <ac:chgData name="Toby Donaldson" userId="2e6e5431-bb17-4c41-9985-d39c50d83c73" providerId="ADAL" clId="{C5FF2917-C6DB-4B08-AC7B-2071543FF6FA}" dt="2024-02-12T19:31:25.337" v="344" actId="1076"/>
          <ac:spMkLst>
            <pc:docMk/>
            <pc:sldMk cId="2848837035" sldId="410"/>
            <ac:spMk id="14" creationId="{60D8A054-18FD-4F8E-FC1F-FD8FEFFF7B25}"/>
          </ac:spMkLst>
        </pc:spChg>
      </pc:sldChg>
      <pc:sldChg chg="modSp mod">
        <pc:chgData name="Toby Donaldson" userId="2e6e5431-bb17-4c41-9985-d39c50d83c73" providerId="ADAL" clId="{C5FF2917-C6DB-4B08-AC7B-2071543FF6FA}" dt="2024-02-12T19:32:53.110" v="379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C5FF2917-C6DB-4B08-AC7B-2071543FF6FA}" dt="2024-02-12T19:32:53.110" v="379" actId="20577"/>
          <ac:spMkLst>
            <pc:docMk/>
            <pc:sldMk cId="1353264813" sldId="411"/>
            <ac:spMk id="21" creationId="{AB998548-DD05-2C6E-14FA-C51F790EA1A2}"/>
          </ac:spMkLst>
        </pc:spChg>
      </pc:sldChg>
      <pc:sldChg chg="modSp mod">
        <pc:chgData name="Toby Donaldson" userId="2e6e5431-bb17-4c41-9985-d39c50d83c73" providerId="ADAL" clId="{C5FF2917-C6DB-4B08-AC7B-2071543FF6FA}" dt="2024-02-12T19:33:15.197" v="380" actId="1076"/>
        <pc:sldMkLst>
          <pc:docMk/>
          <pc:sldMk cId="999689757" sldId="412"/>
        </pc:sldMkLst>
        <pc:spChg chg="mod">
          <ac:chgData name="Toby Donaldson" userId="2e6e5431-bb17-4c41-9985-d39c50d83c73" providerId="ADAL" clId="{C5FF2917-C6DB-4B08-AC7B-2071543FF6FA}" dt="2024-02-12T19:33:15.197" v="380" actId="1076"/>
          <ac:spMkLst>
            <pc:docMk/>
            <pc:sldMk cId="999689757" sldId="412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04.779" v="395" actId="14100"/>
        <pc:sldMkLst>
          <pc:docMk/>
          <pc:sldMk cId="3119020256" sldId="413"/>
        </pc:sldMkLst>
        <pc:spChg chg="mod">
          <ac:chgData name="Toby Donaldson" userId="2e6e5431-bb17-4c41-9985-d39c50d83c73" providerId="ADAL" clId="{C5FF2917-C6DB-4B08-AC7B-2071543FF6FA}" dt="2024-02-12T19:34:04.779" v="395" actId="14100"/>
          <ac:spMkLst>
            <pc:docMk/>
            <pc:sldMk cId="3119020256" sldId="413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42.371" v="399" actId="20577"/>
        <pc:sldMkLst>
          <pc:docMk/>
          <pc:sldMk cId="1512875263" sldId="415"/>
        </pc:sldMkLst>
        <pc:spChg chg="mod">
          <ac:chgData name="Toby Donaldson" userId="2e6e5431-bb17-4c41-9985-d39c50d83c73" providerId="ADAL" clId="{C5FF2917-C6DB-4B08-AC7B-2071543FF6FA}" dt="2024-02-12T19:34:42.371" v="399" actId="20577"/>
          <ac:spMkLst>
            <pc:docMk/>
            <pc:sldMk cId="1512875263" sldId="415"/>
            <ac:spMk id="12" creationId="{F6449583-CD06-05A5-239E-4953FB7C0BB9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641024368" sldId="416"/>
        </pc:sldMkLst>
        <pc:spChg chg="mod">
          <ac:chgData name="Toby Donaldson" userId="2e6e5431-bb17-4c41-9985-d39c50d83c73" providerId="ADAL" clId="{C5FF2917-C6DB-4B08-AC7B-2071543FF6FA}" dt="2024-02-12T19:38:20.877" v="443" actId="20577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C5FF2917-C6DB-4B08-AC7B-2071543FF6FA}" dt="2024-02-12T19:35:05.279" v="404" actId="313"/>
          <ac:spMkLst>
            <pc:docMk/>
            <pc:sldMk cId="2641024368" sldId="416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641024368" sldId="416"/>
            <ac:inkMk id="23" creationId="{4A72ECF2-6505-50CB-C56F-46223D1ADFD6}"/>
          </ac:inkMkLst>
        </pc:inkChg>
        <pc:cxnChg chg="mod">
          <ac:chgData name="Toby Donaldson" userId="2e6e5431-bb17-4c41-9985-d39c50d83c73" providerId="ADAL" clId="{C5FF2917-C6DB-4B08-AC7B-2071543FF6FA}" dt="2024-02-12T19:38:28.896" v="444" actId="14100"/>
          <ac:cxnSpMkLst>
            <pc:docMk/>
            <pc:sldMk cId="2641024368" sldId="416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C5FF2917-C6DB-4B08-AC7B-2071543FF6FA}" dt="2024-02-12T19:38:20.877" v="443" actId="20577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C5FF2917-C6DB-4B08-AC7B-2071543FF6FA}" dt="2024-02-12T19:38:33.010" v="445" actId="14100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77491848" sldId="417"/>
        </pc:sldMkLst>
        <pc:spChg chg="mod">
          <ac:chgData name="Toby Donaldson" userId="2e6e5431-bb17-4c41-9985-d39c50d83c73" providerId="ADAL" clId="{C5FF2917-C6DB-4B08-AC7B-2071543FF6FA}" dt="2024-02-14T19:10:30.820" v="580" actId="20577"/>
          <ac:spMkLst>
            <pc:docMk/>
            <pc:sldMk cId="777491848" sldId="417"/>
            <ac:spMk id="7" creationId="{031AC14A-4AAA-61D4-FA73-9F3ADB483BD2}"/>
          </ac:spMkLst>
        </pc:spChg>
        <pc:spChg chg="mod">
          <ac:chgData name="Toby Donaldson" userId="2e6e5431-bb17-4c41-9985-d39c50d83c73" providerId="ADAL" clId="{C5FF2917-C6DB-4B08-AC7B-2071543FF6FA}" dt="2024-02-12T19:35:24.634" v="409" actId="313"/>
          <ac:spMkLst>
            <pc:docMk/>
            <pc:sldMk cId="777491848" sldId="417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77491848" sldId="417"/>
            <ac:inkMk id="5" creationId="{7B4C26E9-43D9-83F7-DB6A-5CDD2057B0F2}"/>
          </ac:inkMkLst>
        </pc:inkChg>
      </pc:sldChg>
      <pc:sldChg chg="modSp mod">
        <pc:chgData name="Toby Donaldson" userId="2e6e5431-bb17-4c41-9985-d39c50d83c73" providerId="ADAL" clId="{C5FF2917-C6DB-4B08-AC7B-2071543FF6FA}" dt="2024-02-14T19:10:14.727" v="574" actId="20577"/>
        <pc:sldMkLst>
          <pc:docMk/>
          <pc:sldMk cId="1808751066" sldId="418"/>
        </pc:sldMkLst>
        <pc:spChg chg="mod">
          <ac:chgData name="Toby Donaldson" userId="2e6e5431-bb17-4c41-9985-d39c50d83c73" providerId="ADAL" clId="{C5FF2917-C6DB-4B08-AC7B-2071543FF6FA}" dt="2024-02-12T19:35:42.133" v="415" actId="2057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C5FF2917-C6DB-4B08-AC7B-2071543FF6FA}" dt="2024-02-14T19:10:14.727" v="574" actId="20577"/>
          <ac:spMkLst>
            <pc:docMk/>
            <pc:sldMk cId="1808751066" sldId="418"/>
            <ac:spMk id="7" creationId="{031AC14A-4AAA-61D4-FA73-9F3ADB483BD2}"/>
          </ac:spMkLst>
        </pc:spChg>
      </pc:sldChg>
      <pc:sldChg chg="modSp mod">
        <pc:chgData name="Toby Donaldson" userId="2e6e5431-bb17-4c41-9985-d39c50d83c73" providerId="ADAL" clId="{C5FF2917-C6DB-4B08-AC7B-2071543FF6FA}" dt="2024-02-12T19:35:51.844" v="435" actId="20577"/>
        <pc:sldMkLst>
          <pc:docMk/>
          <pc:sldMk cId="231268078" sldId="419"/>
        </pc:sldMkLst>
        <pc:spChg chg="mod">
          <ac:chgData name="Toby Donaldson" userId="2e6e5431-bb17-4c41-9985-d39c50d83c73" providerId="ADAL" clId="{C5FF2917-C6DB-4B08-AC7B-2071543FF6FA}" dt="2024-02-12T19:35:51.844" v="435" actId="20577"/>
          <ac:spMkLst>
            <pc:docMk/>
            <pc:sldMk cId="231268078" sldId="419"/>
            <ac:spMk id="5" creationId="{5D1CC6F4-11DF-92C9-8571-3F9FE4298D1D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3315575640" sldId="420"/>
        </pc:sldMkLst>
        <pc:spChg chg="mod">
          <ac:chgData name="Toby Donaldson" userId="2e6e5431-bb17-4c41-9985-d39c50d83c73" providerId="ADAL" clId="{C5FF2917-C6DB-4B08-AC7B-2071543FF6FA}" dt="2024-02-14T19:10:04.084" v="570" actId="20577"/>
          <ac:spMkLst>
            <pc:docMk/>
            <pc:sldMk cId="3315575640" sldId="420"/>
            <ac:spMk id="7" creationId="{031AC14A-4AAA-61D4-FA73-9F3ADB483BD2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315575640" sldId="420"/>
            <ac:inkMk id="6" creationId="{8E9ACB8F-AE20-7E8C-66C6-4AF09072DFC7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11728480" sldId="421"/>
        </pc:sldMkLst>
        <pc:spChg chg="mod">
          <ac:chgData name="Toby Donaldson" userId="2e6e5431-bb17-4c41-9985-d39c50d83c73" providerId="ADAL" clId="{C5FF2917-C6DB-4B08-AC7B-2071543FF6FA}" dt="2024-02-12T19:36:42.160" v="436" actId="20577"/>
          <ac:spMkLst>
            <pc:docMk/>
            <pc:sldMk cId="711728480" sldId="421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11728480" sldId="421"/>
            <ac:inkMk id="9" creationId="{0537423F-2E38-5472-C7F7-2ECDAAF18D64}"/>
          </ac:inkMkLst>
        </pc:inkChg>
        <pc:cxnChg chg="add">
          <ac:chgData name="Toby Donaldson" userId="2e6e5431-bb17-4c41-9985-d39c50d83c73" providerId="ADAL" clId="{C5FF2917-C6DB-4B08-AC7B-2071543FF6FA}" dt="2024-02-12T19:37:19.447" v="437" actId="11529"/>
          <ac:cxnSpMkLst>
            <pc:docMk/>
            <pc:sldMk cId="711728480" sldId="421"/>
            <ac:cxnSpMk id="6" creationId="{C2190365-E477-8F43-82A0-52C91425EAC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1437062659" sldId="422"/>
        </pc:sldMkLst>
        <pc:spChg chg="mod">
          <ac:chgData name="Toby Donaldson" userId="2e6e5431-bb17-4c41-9985-d39c50d83c73" providerId="ADAL" clId="{C5FF2917-C6DB-4B08-AC7B-2071543FF6FA}" dt="2024-02-12T19:37:56.461" v="441" actId="20577"/>
          <ac:spMkLst>
            <pc:docMk/>
            <pc:sldMk cId="1437062659" sldId="422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437062659" sldId="422"/>
            <ac:inkMk id="5" creationId="{1D514C54-87C0-C9AA-8F1A-310E91AF3219}"/>
          </ac:inkMkLst>
        </pc:inkChg>
      </pc:sldChg>
      <pc:sldChg chg="addSp delSp modSp mod">
        <pc:chgData name="Toby Donaldson" userId="2e6e5431-bb17-4c41-9985-d39c50d83c73" providerId="ADAL" clId="{C5FF2917-C6DB-4B08-AC7B-2071543FF6FA}" dt="2024-02-14T21:15:29.184" v="686"/>
        <pc:sldMkLst>
          <pc:docMk/>
          <pc:sldMk cId="498897682" sldId="423"/>
        </pc:sldMkLst>
        <pc:spChg chg="mod">
          <ac:chgData name="Toby Donaldson" userId="2e6e5431-bb17-4c41-9985-d39c50d83c73" providerId="ADAL" clId="{C5FF2917-C6DB-4B08-AC7B-2071543FF6FA}" dt="2024-02-12T19:39:25.720" v="452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C5FF2917-C6DB-4B08-AC7B-2071543FF6FA}" dt="2024-02-12T19:39:22.672" v="446" actId="21"/>
          <ac:spMkLst>
            <pc:docMk/>
            <pc:sldMk cId="498897682" sldId="423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498897682" sldId="423"/>
            <ac:inkMk id="5" creationId="{DA0D48AB-2274-206D-D37D-8B3824C34203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531237026" sldId="424"/>
        </pc:sldMkLst>
        <pc:spChg chg="mod">
          <ac:chgData name="Toby Donaldson" userId="2e6e5431-bb17-4c41-9985-d39c50d83c73" providerId="ADAL" clId="{C5FF2917-C6DB-4B08-AC7B-2071543FF6FA}" dt="2024-02-12T19:39:47.343" v="455" actId="20577"/>
          <ac:spMkLst>
            <pc:docMk/>
            <pc:sldMk cId="2531237026" sldId="424"/>
            <ac:spMk id="5" creationId="{1E18D33E-6062-F1B6-85C8-6C061DB1B58D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531237026" sldId="424"/>
            <ac:inkMk id="6" creationId="{6D6998C0-E776-A848-BEBA-F1B973F1A06F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986461365" sldId="425"/>
        </pc:sldMkLst>
        <pc:spChg chg="del">
          <ac:chgData name="Toby Donaldson" userId="2e6e5431-bb17-4c41-9985-d39c50d83c73" providerId="ADAL" clId="{C5FF2917-C6DB-4B08-AC7B-2071543FF6FA}" dt="2024-02-12T19:40:09.346" v="456" actId="21"/>
          <ac:spMkLst>
            <pc:docMk/>
            <pc:sldMk cId="986461365" sldId="42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986461365" sldId="425"/>
            <ac:inkMk id="3" creationId="{3378A35E-05D1-2BC0-4E87-E560FD1F6BAC}"/>
          </ac:inkMkLst>
        </pc:inkChg>
      </pc:sldChg>
      <pc:sldChg chg="modSp mod">
        <pc:chgData name="Toby Donaldson" userId="2e6e5431-bb17-4c41-9985-d39c50d83c73" providerId="ADAL" clId="{C5FF2917-C6DB-4B08-AC7B-2071543FF6FA}" dt="2024-02-12T19:42:05.297" v="459" actId="207"/>
        <pc:sldMkLst>
          <pc:docMk/>
          <pc:sldMk cId="97675726" sldId="428"/>
        </pc:sldMkLst>
        <pc:spChg chg="mod">
          <ac:chgData name="Toby Donaldson" userId="2e6e5431-bb17-4c41-9985-d39c50d83c73" providerId="ADAL" clId="{C5FF2917-C6DB-4B08-AC7B-2071543FF6FA}" dt="2024-02-12T19:42:05.297" v="459" actId="207"/>
          <ac:spMkLst>
            <pc:docMk/>
            <pc:sldMk cId="97675726" sldId="428"/>
            <ac:spMk id="15" creationId="{DE301C6B-0995-6507-905C-D939BA9AAAEA}"/>
          </ac:spMkLst>
        </pc:spChg>
      </pc:sldChg>
      <pc:sldChg chg="delSp modSp mod">
        <pc:chgData name="Toby Donaldson" userId="2e6e5431-bb17-4c41-9985-d39c50d83c73" providerId="ADAL" clId="{C5FF2917-C6DB-4B08-AC7B-2071543FF6FA}" dt="2024-02-12T19:44:18.344" v="524" actId="207"/>
        <pc:sldMkLst>
          <pc:docMk/>
          <pc:sldMk cId="4119632172" sldId="431"/>
        </pc:sldMkLst>
        <pc:spChg chg="mod">
          <ac:chgData name="Toby Donaldson" userId="2e6e5431-bb17-4c41-9985-d39c50d83c73" providerId="ADAL" clId="{C5FF2917-C6DB-4B08-AC7B-2071543FF6FA}" dt="2024-02-12T19:44:18.344" v="524" actId="207"/>
          <ac:spMkLst>
            <pc:docMk/>
            <pc:sldMk cId="4119632172" sldId="431"/>
            <ac:spMk id="11" creationId="{B1D34692-BD3D-9C24-0979-877F4F6C1083}"/>
          </ac:spMkLst>
        </pc:sp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0" creationId="{D2B8A7E1-5C14-D94C-E4F8-4AD47C6779D7}"/>
          </ac:cxnSpMkLst>
        </pc:cxn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modSp mod">
        <pc:chgData name="Toby Donaldson" userId="2e6e5431-bb17-4c41-9985-d39c50d83c73" providerId="ADAL" clId="{C5FF2917-C6DB-4B08-AC7B-2071543FF6FA}" dt="2024-02-12T19:44:54.840" v="541" actId="20577"/>
        <pc:sldMkLst>
          <pc:docMk/>
          <pc:sldMk cId="191542703" sldId="432"/>
        </pc:sldMkLst>
        <pc:spChg chg="mod">
          <ac:chgData name="Toby Donaldson" userId="2e6e5431-bb17-4c41-9985-d39c50d83c73" providerId="ADAL" clId="{C5FF2917-C6DB-4B08-AC7B-2071543FF6FA}" dt="2024-02-12T19:44:54.840" v="541" actId="20577"/>
          <ac:spMkLst>
            <pc:docMk/>
            <pc:sldMk cId="191542703" sldId="432"/>
            <ac:spMk id="35" creationId="{670560B4-9FC0-7CB7-3C97-52E99C74343D}"/>
          </ac:spMkLst>
        </pc:sp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3920920788" sldId="434"/>
        </pc:sldMkLst>
        <pc:spChg chg="del">
          <ac:chgData name="Toby Donaldson" userId="2e6e5431-bb17-4c41-9985-d39c50d83c73" providerId="ADAL" clId="{C5FF2917-C6DB-4B08-AC7B-2071543FF6FA}" dt="2024-02-12T19:40:28.744" v="457" actId="21"/>
          <ac:spMkLst>
            <pc:docMk/>
            <pc:sldMk cId="3920920788" sldId="434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920920788" sldId="434"/>
            <ac:inkMk id="5" creationId="{536DEAB4-CF06-1C60-B470-7CCDBADBED2B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1869859612" sldId="435"/>
        </pc:sldMkLst>
        <pc:spChg chg="del">
          <ac:chgData name="Toby Donaldson" userId="2e6e5431-bb17-4c41-9985-d39c50d83c73" providerId="ADAL" clId="{C5FF2917-C6DB-4B08-AC7B-2071543FF6FA}" dt="2024-02-12T19:40:50.781" v="458" actId="21"/>
          <ac:spMkLst>
            <pc:docMk/>
            <pc:sldMk cId="1869859612" sldId="43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869859612" sldId="435"/>
            <ac:inkMk id="5" creationId="{A5CF6D72-C88B-DE95-5FF8-B3AA72AF5C3B}"/>
          </ac:inkMkLst>
        </pc:inkChg>
      </pc:sldChg>
      <pc:sldChg chg="delSp modSp add mod">
        <pc:chgData name="Toby Donaldson" userId="2e6e5431-bb17-4c41-9985-d39c50d83c73" providerId="ADAL" clId="{C5FF2917-C6DB-4B08-AC7B-2071543FF6FA}" dt="2024-02-12T19:23:53.440" v="176" actId="14100"/>
        <pc:sldMkLst>
          <pc:docMk/>
          <pc:sldMk cId="4023704484" sldId="436"/>
        </pc:sldMkLst>
        <pc:spChg chg="mod">
          <ac:chgData name="Toby Donaldson" userId="2e6e5431-bb17-4c41-9985-d39c50d83c73" providerId="ADAL" clId="{C5FF2917-C6DB-4B08-AC7B-2071543FF6FA}" dt="2024-02-12T19:23:53.440" v="176" actId="14100"/>
          <ac:spMkLst>
            <pc:docMk/>
            <pc:sldMk cId="4023704484" sldId="436"/>
            <ac:spMk id="7" creationId="{97B4A787-E0F7-4AF9-2A1D-B6DBAB747127}"/>
          </ac:spMkLst>
        </pc:spChg>
        <pc:spChg chg="del">
          <ac:chgData name="Toby Donaldson" userId="2e6e5431-bb17-4c41-9985-d39c50d83c73" providerId="ADAL" clId="{C5FF2917-C6DB-4B08-AC7B-2071543FF6FA}" dt="2024-02-12T19:23:07.504" v="161" actId="21"/>
          <ac:spMkLst>
            <pc:docMk/>
            <pc:sldMk cId="4023704484" sldId="436"/>
            <ac:spMk id="13" creationId="{DBADC047-D18C-B775-AA03-DAA0E8FBBE43}"/>
          </ac:spMkLst>
        </pc:spChg>
        <pc:cxnChg chg="mod">
          <ac:chgData name="Toby Donaldson" userId="2e6e5431-bb17-4c41-9985-d39c50d83c73" providerId="ADAL" clId="{C5FF2917-C6DB-4B08-AC7B-2071543FF6FA}" dt="2024-02-12T19:23:47.401" v="175" actId="14100"/>
          <ac:cxnSpMkLst>
            <pc:docMk/>
            <pc:sldMk cId="4023704484" sldId="436"/>
            <ac:cxnSpMk id="11" creationId="{FECA180A-4049-9599-E08C-E650ADD3ECD1}"/>
          </ac:cxnSpMkLst>
        </pc:cxnChg>
      </pc:sldChg>
      <pc:sldChg chg="delSp add mod">
        <pc:chgData name="Toby Donaldson" userId="2e6e5431-bb17-4c41-9985-d39c50d83c73" providerId="ADAL" clId="{C5FF2917-C6DB-4B08-AC7B-2071543FF6FA}" dt="2024-02-12T19:28:44.254" v="228" actId="21"/>
        <pc:sldMkLst>
          <pc:docMk/>
          <pc:sldMk cId="4291526800" sldId="437"/>
        </pc:sldMkLst>
        <pc:spChg chg="del">
          <ac:chgData name="Toby Donaldson" userId="2e6e5431-bb17-4c41-9985-d39c50d83c73" providerId="ADAL" clId="{C5FF2917-C6DB-4B08-AC7B-2071543FF6FA}" dt="2024-02-12T19:28:44.254" v="228" actId="21"/>
          <ac:spMkLst>
            <pc:docMk/>
            <pc:sldMk cId="4291526800" sldId="437"/>
            <ac:spMk id="10" creationId="{BC6992AE-8E3C-F2BE-C4CD-E0C4CDE49AF7}"/>
          </ac:spMkLst>
        </pc:spChg>
        <pc:spChg chg="del">
          <ac:chgData name="Toby Donaldson" userId="2e6e5431-bb17-4c41-9985-d39c50d83c73" providerId="ADAL" clId="{C5FF2917-C6DB-4B08-AC7B-2071543FF6FA}" dt="2024-02-12T19:28:41.364" v="227" actId="21"/>
          <ac:spMkLst>
            <pc:docMk/>
            <pc:sldMk cId="4291526800" sldId="437"/>
            <ac:spMk id="12" creationId="{331667FE-428C-44DE-E99E-B1A4112AB0AB}"/>
          </ac:spMkLst>
        </pc:spChg>
      </pc:sldChg>
      <pc:sldChg chg="add">
        <pc:chgData name="Toby Donaldson" userId="2e6e5431-bb17-4c41-9985-d39c50d83c73" providerId="ADAL" clId="{C5FF2917-C6DB-4B08-AC7B-2071543FF6FA}" dt="2024-02-12T19:28:33.483" v="226" actId="2890"/>
        <pc:sldMkLst>
          <pc:docMk/>
          <pc:sldMk cId="2562406856" sldId="438"/>
        </pc:sldMkLst>
      </pc:sldChg>
      <pc:sldChg chg="delSp modSp add mod">
        <pc:chgData name="Toby Donaldson" userId="2e6e5431-bb17-4c41-9985-d39c50d83c73" providerId="ADAL" clId="{C5FF2917-C6DB-4B08-AC7B-2071543FF6FA}" dt="2024-02-12T19:32:12.714" v="355" actId="20577"/>
        <pc:sldMkLst>
          <pc:docMk/>
          <pc:sldMk cId="2175070922" sldId="439"/>
        </pc:sldMkLst>
        <pc:spChg chg="mod">
          <ac:chgData name="Toby Donaldson" userId="2e6e5431-bb17-4c41-9985-d39c50d83c73" providerId="ADAL" clId="{C5FF2917-C6DB-4B08-AC7B-2071543FF6FA}" dt="2024-02-12T19:32:12.714" v="355" actId="20577"/>
          <ac:spMkLst>
            <pc:docMk/>
            <pc:sldMk cId="2175070922" sldId="439"/>
            <ac:spMk id="6" creationId="{C76B31A8-73A1-BC8B-179C-66453B61F93F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9" creationId="{F0CCD246-3980-BE32-169A-0FB87DEFDBFB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14" creationId="{47A16A10-8956-BBEB-2FC5-CE9E9AB6C1C0}"/>
          </ac:spMkLst>
        </pc:spChg>
      </pc:sldChg>
      <pc:sldChg chg="delSp add mod">
        <pc:chgData name="Toby Donaldson" userId="2e6e5431-bb17-4c41-9985-d39c50d83c73" providerId="ADAL" clId="{C5FF2917-C6DB-4B08-AC7B-2071543FF6FA}" dt="2024-02-12T19:32:25.530" v="356" actId="21"/>
        <pc:sldMkLst>
          <pc:docMk/>
          <pc:sldMk cId="2140961914" sldId="440"/>
        </pc:sldMkLst>
        <pc:spChg chg="del">
          <ac:chgData name="Toby Donaldson" userId="2e6e5431-bb17-4c41-9985-d39c50d83c73" providerId="ADAL" clId="{C5FF2917-C6DB-4B08-AC7B-2071543FF6FA}" dt="2024-02-12T19:32:25.530" v="356" actId="21"/>
          <ac:spMkLst>
            <pc:docMk/>
            <pc:sldMk cId="2140961914" sldId="440"/>
            <ac:spMk id="14" creationId="{8AE13DB1-FCAE-868E-0388-1983036EE1F6}"/>
          </ac:spMkLst>
        </pc:spChg>
      </pc:sldChg>
      <pc:sldChg chg="addSp delSp modSp add mod">
        <pc:chgData name="Toby Donaldson" userId="2e6e5431-bb17-4c41-9985-d39c50d83c73" providerId="ADAL" clId="{C5FF2917-C6DB-4B08-AC7B-2071543FF6FA}" dt="2024-02-12T19:44:33.640" v="526"/>
        <pc:sldMkLst>
          <pc:docMk/>
          <pc:sldMk cId="1198622754" sldId="441"/>
        </pc:sldMkLst>
        <pc:spChg chg="del">
          <ac:chgData name="Toby Donaldson" userId="2e6e5431-bb17-4c41-9985-d39c50d83c73" providerId="ADAL" clId="{C5FF2917-C6DB-4B08-AC7B-2071543FF6FA}" dt="2024-02-12T19:44:27.475" v="525" actId="21"/>
          <ac:spMkLst>
            <pc:docMk/>
            <pc:sldMk cId="1198622754" sldId="441"/>
            <ac:spMk id="11" creationId="{93801241-7D90-25D8-72D4-402CCE42F613}"/>
          </ac:spMkLst>
        </pc:spChg>
        <pc:spChg chg="add mod">
          <ac:chgData name="Toby Donaldson" userId="2e6e5431-bb17-4c41-9985-d39c50d83c73" providerId="ADAL" clId="{C5FF2917-C6DB-4B08-AC7B-2071543FF6FA}" dt="2024-02-12T19:44:33.640" v="526"/>
          <ac:spMkLst>
            <pc:docMk/>
            <pc:sldMk cId="1198622754" sldId="441"/>
            <ac:spMk id="12" creationId="{2FABBEDD-695A-4F2A-36CB-85279C3A2923}"/>
          </ac:spMkLst>
        </pc:spChg>
      </pc:sldChg>
      <pc:sldChg chg="addSp delSp modSp add mod ord">
        <pc:chgData name="Toby Donaldson" userId="2e6e5431-bb17-4c41-9985-d39c50d83c73" providerId="ADAL" clId="{C5FF2917-C6DB-4B08-AC7B-2071543FF6FA}" dt="2024-02-14T20:25:22.011" v="685" actId="113"/>
        <pc:sldMkLst>
          <pc:docMk/>
          <pc:sldMk cId="2946629650" sldId="443"/>
        </pc:sldMkLst>
        <pc:spChg chg="add mod">
          <ac:chgData name="Toby Donaldson" userId="2e6e5431-bb17-4c41-9985-d39c50d83c73" providerId="ADAL" clId="{C5FF2917-C6DB-4B08-AC7B-2071543FF6FA}" dt="2024-02-14T20:25:22.011" v="685" actId="113"/>
          <ac:spMkLst>
            <pc:docMk/>
            <pc:sldMk cId="2946629650" sldId="443"/>
            <ac:spMk id="3" creationId="{CC77255B-43B6-B03B-1B35-E38532B2C448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6" creationId="{EA76BFBC-AD41-92AB-B987-B0A71659CA64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7" creationId="{800612F3-19E6-8423-0AFB-AA9B68B99041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8" creationId="{84626FCB-738C-A440-45C1-3FC0D191A41E}"/>
          </ac:spMkLst>
        </pc:spChg>
        <pc:spChg chg="del">
          <ac:chgData name="Toby Donaldson" userId="2e6e5431-bb17-4c41-9985-d39c50d83c73" providerId="ADAL" clId="{C5FF2917-C6DB-4B08-AC7B-2071543FF6FA}" dt="2024-02-14T19:26:39.574" v="585" actId="21"/>
          <ac:spMkLst>
            <pc:docMk/>
            <pc:sldMk cId="2946629650" sldId="443"/>
            <ac:spMk id="11" creationId="{48EE4EC9-5CC2-37D9-F9C7-735C5D4A20F3}"/>
          </ac:spMkLst>
        </pc:spChg>
        <pc:spChg chg="mod">
          <ac:chgData name="Toby Donaldson" userId="2e6e5431-bb17-4c41-9985-d39c50d83c73" providerId="ADAL" clId="{C5FF2917-C6DB-4B08-AC7B-2071543FF6FA}" dt="2024-02-14T19:26:28.007" v="584" actId="165"/>
          <ac:spMkLst>
            <pc:docMk/>
            <pc:sldMk cId="2946629650" sldId="443"/>
            <ac:spMk id="19" creationId="{EA7B1A09-8BAE-011B-182A-275661C00E8D}"/>
          </ac:spMkLst>
        </pc:spChg>
        <pc:grpChg chg="del">
          <ac:chgData name="Toby Donaldson" userId="2e6e5431-bb17-4c41-9985-d39c50d83c73" providerId="ADAL" clId="{C5FF2917-C6DB-4B08-AC7B-2071543FF6FA}" dt="2024-02-14T19:26:28.007" v="584" actId="165"/>
          <ac:grpSpMkLst>
            <pc:docMk/>
            <pc:sldMk cId="2946629650" sldId="443"/>
            <ac:grpSpMk id="5" creationId="{4D8CDFCE-4379-07C8-1ACB-01230341F68E}"/>
          </ac:grpSpMkLst>
        </pc:grpChg>
        <pc:grpChg chg="del mod topLvl">
          <ac:chgData name="Toby Donaldson" userId="2e6e5431-bb17-4c41-9985-d39c50d83c73" providerId="ADAL" clId="{C5FF2917-C6DB-4B08-AC7B-2071543FF6FA}" dt="2024-02-14T19:26:48.564" v="586" actId="21"/>
          <ac:grpSpMkLst>
            <pc:docMk/>
            <pc:sldMk cId="2946629650" sldId="443"/>
            <ac:grpSpMk id="9" creationId="{E2CDA67B-25EE-EFE7-BDD8-B511461E5851}"/>
          </ac:grpSpMkLst>
        </pc:grp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0" creationId="{624F58B6-EB39-D619-1B92-C771DAF1E3B7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2" creationId="{759EAC10-3F1A-9C7F-F94D-58AC4FEB27EA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6" creationId="{01DE94F3-D41A-492F-F083-C60A4ED64FBF}"/>
          </ac:cxnSpMkLst>
        </pc:cxnChg>
        <pc:cxnChg chg="mod">
          <ac:chgData name="Toby Donaldson" userId="2e6e5431-bb17-4c41-9985-d39c50d83c73" providerId="ADAL" clId="{C5FF2917-C6DB-4B08-AC7B-2071543FF6FA}" dt="2024-02-14T19:26:28.007" v="584" actId="165"/>
          <ac:cxnSpMkLst>
            <pc:docMk/>
            <pc:sldMk cId="2946629650" sldId="443"/>
            <ac:cxnSpMk id="22" creationId="{2B44BC0A-4FC1-16AD-D783-D3CBF92D3D02}"/>
          </ac:cxnSpMkLst>
        </pc:cxn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A18961DC-80AD-4D20-835D-A373141178AD}"/>
    <pc:docChg chg="undo custSel addSld modSld sldOrd modSection">
      <pc:chgData name="Toby Donaldson" userId="2e6e5431-bb17-4c41-9985-d39c50d83c73" providerId="ADAL" clId="{A18961DC-80AD-4D20-835D-A373141178AD}" dt="2024-02-09T21:09:10.658" v="524"/>
      <pc:docMkLst>
        <pc:docMk/>
      </pc:docMkLst>
      <pc:sldChg chg="modSp mod">
        <pc:chgData name="Toby Donaldson" userId="2e6e5431-bb17-4c41-9985-d39c50d83c73" providerId="ADAL" clId="{A18961DC-80AD-4D20-835D-A373141178AD}" dt="2024-02-05T19:39:33.996" v="0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A18961DC-80AD-4D20-835D-A373141178AD}" dt="2024-02-05T19:39:33.996" v="0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663618084" sldId="39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3618084" sldId="397"/>
            <ac:inkMk id="6" creationId="{A020D1C6-EBC4-B904-8C8D-C19443793910}"/>
          </ac:inkMkLst>
        </pc:inkChg>
      </pc:sldChg>
      <pc:sldChg chg="modSp mod">
        <pc:chgData name="Toby Donaldson" userId="2e6e5431-bb17-4c41-9985-d39c50d83c73" providerId="ADAL" clId="{A18961DC-80AD-4D20-835D-A373141178AD}" dt="2024-02-05T19:40:55.377" v="4" actId="207"/>
        <pc:sldMkLst>
          <pc:docMk/>
          <pc:sldMk cId="2354844912" sldId="398"/>
        </pc:sldMkLst>
        <pc:spChg chg="mod">
          <ac:chgData name="Toby Donaldson" userId="2e6e5431-bb17-4c41-9985-d39c50d83c73" providerId="ADAL" clId="{A18961DC-80AD-4D20-835D-A373141178AD}" dt="2024-02-05T19:40:55.377" v="4" actId="207"/>
          <ac:spMkLst>
            <pc:docMk/>
            <pc:sldMk cId="2354844912" sldId="398"/>
            <ac:spMk id="5" creationId="{00875744-F50D-0EB4-32BD-18E1FE5F2ED3}"/>
          </ac:spMkLst>
        </pc:sp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753011666" sldId="399"/>
        </pc:sldMkLst>
        <pc:spChg chg="mod">
          <ac:chgData name="Toby Donaldson" userId="2e6e5431-bb17-4c41-9985-d39c50d83c73" providerId="ADAL" clId="{A18961DC-80AD-4D20-835D-A373141178AD}" dt="2024-02-05T19:40:22.917" v="2" actId="207"/>
          <ac:spMkLst>
            <pc:docMk/>
            <pc:sldMk cId="2753011666" sldId="399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827292657" sldId="400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827292657" sldId="400"/>
            <ac:inkMk id="8" creationId="{DC8B884D-6656-DB10-49F9-41AA2461A41D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8727621" sldId="401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8727621" sldId="401"/>
            <ac:inkMk id="8" creationId="{B5983156-EFD4-EA85-EAA3-860E7E72C2A0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098127497" sldId="402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098127497" sldId="402"/>
            <ac:inkMk id="8" creationId="{F9A0F372-3C5C-7FCD-1EB4-D5A999C387B5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40628499" sldId="40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40628499" sldId="403"/>
            <ac:inkMk id="7" creationId="{32617A6E-B6FD-3354-BE79-0494D9E902AF}"/>
          </ac:inkMkLst>
        </pc:inkChg>
      </pc:sldChg>
      <pc:sldChg chg="modSp mod">
        <pc:chgData name="Toby Donaldson" userId="2e6e5431-bb17-4c41-9985-d39c50d83c73" providerId="ADAL" clId="{A18961DC-80AD-4D20-835D-A373141178AD}" dt="2024-02-05T19:46:47.361" v="43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18961DC-80AD-4D20-835D-A373141178AD}" dt="2024-02-05T19:46:47.361" v="43" actId="20577"/>
          <ac:spMkLst>
            <pc:docMk/>
            <pc:sldMk cId="2059484835" sldId="404"/>
            <ac:spMk id="8" creationId="{C105D0BF-D89D-A499-06C3-E6D8A100F61C}"/>
          </ac:spMkLst>
        </pc:spChg>
        <pc:cxnChg chg="mod">
          <ac:chgData name="Toby Donaldson" userId="2e6e5431-bb17-4c41-9985-d39c50d83c73" providerId="ADAL" clId="{A18961DC-80AD-4D20-835D-A373141178AD}" dt="2024-02-05T19:46:45.459" v="39" actId="20577"/>
          <ac:cxnSpMkLst>
            <pc:docMk/>
            <pc:sldMk cId="2059484835" sldId="404"/>
            <ac:cxnSpMk id="10" creationId="{1ADCD553-CDA8-5DF4-0163-3DE7CE257393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660001074" sldId="405"/>
        </pc:sldMkLst>
        <pc:spChg chg="mod">
          <ac:chgData name="Toby Donaldson" userId="2e6e5431-bb17-4c41-9985-d39c50d83c73" providerId="ADAL" clId="{A18961DC-80AD-4D20-835D-A373141178AD}" dt="2024-02-05T19:47:29.836" v="62" actId="14100"/>
          <ac:spMkLst>
            <pc:docMk/>
            <pc:sldMk cId="660001074" sldId="40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0001074" sldId="405"/>
            <ac:inkMk id="7" creationId="{BD24CB6B-3941-B23C-A546-57991B6C7389}"/>
          </ac:inkMkLst>
        </pc:inkChg>
        <pc:cxnChg chg="mod">
          <ac:chgData name="Toby Donaldson" userId="2e6e5431-bb17-4c41-9985-d39c50d83c73" providerId="ADAL" clId="{A18961DC-80AD-4D20-835D-A373141178AD}" dt="2024-02-05T19:47:29.836" v="62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1115259671" sldId="406"/>
        </pc:sldMkLst>
        <pc:spChg chg="mod">
          <ac:chgData name="Toby Donaldson" userId="2e6e5431-bb17-4c41-9985-d39c50d83c73" providerId="ADAL" clId="{A18961DC-80AD-4D20-835D-A373141178AD}" dt="2024-02-05T19:41:06.690" v="6" actId="207"/>
          <ac:spMkLst>
            <pc:docMk/>
            <pc:sldMk cId="1115259671" sldId="406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19016610" sldId="40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9016610" sldId="407"/>
            <ac:inkMk id="5" creationId="{1C0DD72C-D263-EC0B-6667-FBAED191AEC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683748588" sldId="408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83748588" sldId="408"/>
            <ac:inkMk id="6" creationId="{DB883E9D-2993-6A97-05A2-075FF9464078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080840747" sldId="409"/>
        </pc:sldMkLst>
        <pc:spChg chg="mod">
          <ac:chgData name="Toby Donaldson" userId="2e6e5431-bb17-4c41-9985-d39c50d83c73" providerId="ADAL" clId="{A18961DC-80AD-4D20-835D-A373141178AD}" dt="2024-02-05T19:54:24.713" v="101" actId="20577"/>
          <ac:spMkLst>
            <pc:docMk/>
            <pc:sldMk cId="3080840747" sldId="409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080840747" sldId="409"/>
            <ac:inkMk id="7" creationId="{3F0D2376-C5D1-7A05-FF1E-F4853EFAF3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637678866" sldId="410"/>
        </pc:sldMkLst>
        <pc:spChg chg="mod">
          <ac:chgData name="Toby Donaldson" userId="2e6e5431-bb17-4c41-9985-d39c50d83c73" providerId="ADAL" clId="{A18961DC-80AD-4D20-835D-A373141178AD}" dt="2024-02-05T19:54:31.734" v="102"/>
          <ac:spMkLst>
            <pc:docMk/>
            <pc:sldMk cId="2637678866" sldId="410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2:37.007" v="63" actId="114"/>
          <ac:spMkLst>
            <pc:docMk/>
            <pc:sldMk cId="2637678866" sldId="410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37678866" sldId="410"/>
            <ac:inkMk id="7" creationId="{B37FC018-02C4-49A8-F1B2-5326B771E1E9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276145943" sldId="411"/>
        </pc:sldMkLst>
        <pc:spChg chg="mod">
          <ac:chgData name="Toby Donaldson" userId="2e6e5431-bb17-4c41-9985-d39c50d83c73" providerId="ADAL" clId="{A18961DC-80AD-4D20-835D-A373141178AD}" dt="2024-02-05T19:54:54.343" v="106" actId="20577"/>
          <ac:spMkLst>
            <pc:docMk/>
            <pc:sldMk cId="3276145943" sldId="411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276145943" sldId="411"/>
            <ac:inkMk id="7" creationId="{514E6DD7-771B-1A67-D887-AC755F1296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557759141" sldId="412"/>
        </pc:sldMkLst>
        <pc:spChg chg="mod">
          <ac:chgData name="Toby Donaldson" userId="2e6e5431-bb17-4c41-9985-d39c50d83c73" providerId="ADAL" clId="{A18961DC-80AD-4D20-835D-A373141178AD}" dt="2024-02-05T19:55:15.198" v="110" actId="20577"/>
          <ac:spMkLst>
            <pc:docMk/>
            <pc:sldMk cId="557759141" sldId="412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557759141" sldId="412"/>
            <ac:inkMk id="6" creationId="{CBF44C81-6DFC-DCE1-4694-B715114FA6B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4052424333" sldId="413"/>
        </pc:sldMkLst>
        <pc:spChg chg="mod">
          <ac:chgData name="Toby Donaldson" userId="2e6e5431-bb17-4c41-9985-d39c50d83c73" providerId="ADAL" clId="{A18961DC-80AD-4D20-835D-A373141178AD}" dt="2024-02-05T19:55:50.049" v="129" actId="20577"/>
          <ac:spMkLst>
            <pc:docMk/>
            <pc:sldMk cId="4052424333" sldId="413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4052424333" sldId="413"/>
            <ac:inkMk id="7" creationId="{628F3955-BFEB-9874-3666-AAEC6D83BCDC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2547546" sldId="414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2547546" sldId="414"/>
            <ac:inkMk id="6" creationId="{A0F788DB-F066-E1CF-7FFD-16BE2DCC72C8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18:59:33.570" v="131" actId="21"/>
        <pc:sldMkLst>
          <pc:docMk/>
          <pc:sldMk cId="3702841320" sldId="421"/>
        </pc:sldMkLst>
        <pc:spChg chg="mod">
          <ac:chgData name="Toby Donaldson" userId="2e6e5431-bb17-4c41-9985-d39c50d83c73" providerId="ADAL" clId="{A18961DC-80AD-4D20-835D-A373141178AD}" dt="2024-02-05T19:42:49.931" v="21" actId="2711"/>
          <ac:spMkLst>
            <pc:docMk/>
            <pc:sldMk cId="3702841320" sldId="421"/>
            <ac:spMk id="2" creationId="{BE2742BB-0079-F550-3E47-5456D0A41677}"/>
          </ac:spMkLst>
        </pc:spChg>
        <pc:spChg chg="del">
          <ac:chgData name="Toby Donaldson" userId="2e6e5431-bb17-4c41-9985-d39c50d83c73" providerId="ADAL" clId="{A18961DC-80AD-4D20-835D-A373141178AD}" dt="2024-02-05T19:43:01.705" v="23" actId="21"/>
          <ac:spMkLst>
            <pc:docMk/>
            <pc:sldMk cId="3702841320" sldId="421"/>
            <ac:spMk id="3" creationId="{A7C0964B-67CE-ADF5-6664-560B0659AFC8}"/>
          </ac:spMkLst>
        </pc:spChg>
        <pc:spChg chg="add del mod">
          <ac:chgData name="Toby Donaldson" userId="2e6e5431-bb17-4c41-9985-d39c50d83c73" providerId="ADAL" clId="{A18961DC-80AD-4D20-835D-A373141178AD}" dt="2024-02-07T18:59:33.570" v="131" actId="21"/>
          <ac:spMkLst>
            <pc:docMk/>
            <pc:sldMk cId="3702841320" sldId="421"/>
            <ac:spMk id="8" creationId="{368F8F8A-C4E8-3A6F-3B8E-EB0653DE5B95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702841320" sldId="421"/>
            <ac:inkMk id="9" creationId="{B5D65081-228B-8118-1371-8227A08F9BF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52866065" sldId="42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52866065" sldId="423"/>
            <ac:inkMk id="5" creationId="{07BE2E91-E712-B345-E5E6-6E24C8B5298A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1779211928" sldId="424"/>
        </pc:sldMkLst>
        <pc:spChg chg="mod">
          <ac:chgData name="Toby Donaldson" userId="2e6e5431-bb17-4c41-9985-d39c50d83c73" providerId="ADAL" clId="{A18961DC-80AD-4D20-835D-A373141178AD}" dt="2024-02-05T19:54:35.944" v="103"/>
          <ac:spMkLst>
            <pc:docMk/>
            <pc:sldMk cId="1779211928" sldId="424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07.422" v="72" actId="20577"/>
          <ac:spMkLst>
            <pc:docMk/>
            <pc:sldMk cId="1779211928" sldId="424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779211928" sldId="424"/>
            <ac:inkMk id="6" creationId="{58E97F9D-92E9-FB46-BE60-8914D22208BC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2627036323" sldId="425"/>
        </pc:sldMkLst>
        <pc:spChg chg="mod">
          <ac:chgData name="Toby Donaldson" userId="2e6e5431-bb17-4c41-9985-d39c50d83c73" providerId="ADAL" clId="{A18961DC-80AD-4D20-835D-A373141178AD}" dt="2024-02-05T19:54:42.751" v="104"/>
          <ac:spMkLst>
            <pc:docMk/>
            <pc:sldMk cId="2627036323" sldId="425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55.681" v="93" actId="1076"/>
          <ac:spMkLst>
            <pc:docMk/>
            <pc:sldMk cId="2627036323" sldId="42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27036323" sldId="425"/>
            <ac:inkMk id="11" creationId="{59B01019-22E3-A5CC-846B-3A408B828ABC}"/>
          </ac:inkMkLst>
        </pc:inkChg>
        <pc:cxnChg chg="mod">
          <ac:chgData name="Toby Donaldson" userId="2e6e5431-bb17-4c41-9985-d39c50d83c73" providerId="ADAL" clId="{A18961DC-80AD-4D20-835D-A373141178AD}" dt="2024-02-05T19:54:00.367" v="94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addSp add">
        <pc:chgData name="Toby Donaldson" userId="2e6e5431-bb17-4c41-9985-d39c50d83c73" providerId="ADAL" clId="{A18961DC-80AD-4D20-835D-A373141178AD}" dt="2024-02-05T21:19:35.590" v="130"/>
        <pc:sldMkLst>
          <pc:docMk/>
          <pc:sldMk cId="3395774712" sldId="426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395774712" sldId="426"/>
            <ac:inkMk id="7" creationId="{12C6332C-E4F5-4306-2354-411D49060A62}"/>
          </ac:inkMkLst>
        </pc:inkChg>
      </pc:sldChg>
      <pc:sldChg chg="modSp mod">
        <pc:chgData name="Toby Donaldson" userId="2e6e5431-bb17-4c41-9985-d39c50d83c73" providerId="ADAL" clId="{A18961DC-80AD-4D20-835D-A373141178AD}" dt="2024-02-07T20:41:28.828" v="416" actId="20577"/>
        <pc:sldMkLst>
          <pc:docMk/>
          <pc:sldMk cId="4176451181" sldId="430"/>
        </pc:sldMkLst>
        <pc:spChg chg="mod">
          <ac:chgData name="Toby Donaldson" userId="2e6e5431-bb17-4c41-9985-d39c50d83c73" providerId="ADAL" clId="{A18961DC-80AD-4D20-835D-A373141178AD}" dt="2024-02-07T20:41:28.828" v="416" actId="20577"/>
          <ac:spMkLst>
            <pc:docMk/>
            <pc:sldMk cId="4176451181" sldId="430"/>
            <ac:spMk id="5" creationId="{6BCB946C-7ED5-599D-7316-0B79297C8213}"/>
          </ac:spMkLst>
        </pc:spChg>
      </pc:sldChg>
      <pc:sldChg chg="addSp delSp modSp mod">
        <pc:chgData name="Toby Donaldson" userId="2e6e5431-bb17-4c41-9985-d39c50d83c73" providerId="ADAL" clId="{A18961DC-80AD-4D20-835D-A373141178AD}" dt="2024-02-07T19:24:03.200" v="179"/>
        <pc:sldMkLst>
          <pc:docMk/>
          <pc:sldMk cId="3270653612" sldId="431"/>
        </pc:sldMkLst>
        <pc:spChg chg="del">
          <ac:chgData name="Toby Donaldson" userId="2e6e5431-bb17-4c41-9985-d39c50d83c73" providerId="ADAL" clId="{A18961DC-80AD-4D20-835D-A373141178AD}" dt="2024-02-07T19:23:57.970" v="178" actId="21"/>
          <ac:spMkLst>
            <pc:docMk/>
            <pc:sldMk cId="3270653612" sldId="431"/>
            <ac:spMk id="5" creationId="{6BCB946C-7ED5-599D-7316-0B79297C8213}"/>
          </ac:spMkLst>
        </pc:spChg>
        <pc:spChg chg="add mod">
          <ac:chgData name="Toby Donaldson" userId="2e6e5431-bb17-4c41-9985-d39c50d83c73" providerId="ADAL" clId="{A18961DC-80AD-4D20-835D-A373141178AD}" dt="2024-02-07T19:24:03.200" v="179"/>
          <ac:spMkLst>
            <pc:docMk/>
            <pc:sldMk cId="3270653612" sldId="431"/>
            <ac:spMk id="6" creationId="{6CBD521D-83AB-1969-FB61-1241C4DBDFAA}"/>
          </ac:spMkLst>
        </pc:sp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689509693" sldId="432"/>
        </pc:sldMkLst>
        <pc:spChg chg="mod">
          <ac:chgData name="Toby Donaldson" userId="2e6e5431-bb17-4c41-9985-d39c50d83c73" providerId="ADAL" clId="{A18961DC-80AD-4D20-835D-A373141178AD}" dt="2024-02-07T19:22:33.832" v="177" actId="207"/>
          <ac:spMkLst>
            <pc:docMk/>
            <pc:sldMk cId="1689509693" sldId="432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89509693" sldId="432"/>
            <ac:inkMk id="6" creationId="{505955EC-FA7D-F964-377E-F8FD77F68126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978049219" sldId="433"/>
        </pc:sldMkLst>
        <pc:spChg chg="mod">
          <ac:chgData name="Toby Donaldson" userId="2e6e5431-bb17-4c41-9985-d39c50d83c73" providerId="ADAL" clId="{A18961DC-80AD-4D20-835D-A373141178AD}" dt="2024-02-07T19:25:04.552" v="189" actId="207"/>
          <ac:spMkLst>
            <pc:docMk/>
            <pc:sldMk cId="3978049219" sldId="433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978049219" sldId="433"/>
            <ac:inkMk id="6" creationId="{8562D159-4A70-F5C7-4668-46A523199875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21:21:27.866" v="417"/>
        <pc:sldMkLst>
          <pc:docMk/>
          <pc:sldMk cId="1014334157" sldId="434"/>
        </pc:sldMkLst>
        <pc:spChg chg="del mod">
          <ac:chgData name="Toby Donaldson" userId="2e6e5431-bb17-4c41-9985-d39c50d83c73" providerId="ADAL" clId="{A18961DC-80AD-4D20-835D-A373141178AD}" dt="2024-02-07T19:24:16.668" v="182" actId="21"/>
          <ac:spMkLst>
            <pc:docMk/>
            <pc:sldMk cId="1014334157" sldId="434"/>
            <ac:spMk id="5" creationId="{6BCB946C-7ED5-599D-7316-0B79297C8213}"/>
          </ac:spMkLst>
        </pc:spChg>
        <pc:spChg chg="add mod ord">
          <ac:chgData name="Toby Donaldson" userId="2e6e5431-bb17-4c41-9985-d39c50d83c73" providerId="ADAL" clId="{A18961DC-80AD-4D20-835D-A373141178AD}" dt="2024-02-07T19:24:38.489" v="183" actId="167"/>
          <ac:spMkLst>
            <pc:docMk/>
            <pc:sldMk cId="1014334157" sldId="434"/>
            <ac:spMk id="6" creationId="{71B42392-96E1-BAE3-99CA-2ECF3E76DB09}"/>
          </ac:spMkLst>
        </pc:spChg>
        <pc:spChg chg="mod">
          <ac:chgData name="Toby Donaldson" userId="2e6e5431-bb17-4c41-9985-d39c50d83c73" providerId="ADAL" clId="{A18961DC-80AD-4D20-835D-A373141178AD}" dt="2024-02-07T19:24:46.117" v="188" actId="20577"/>
          <ac:spMkLst>
            <pc:docMk/>
            <pc:sldMk cId="1014334157" sldId="434"/>
            <ac:spMk id="7" creationId="{D3EF86F3-8D5A-2943-5B40-0E4110FB764A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014334157" sldId="434"/>
            <ac:inkMk id="8" creationId="{BDE84F5B-E0E8-919C-F7AE-D1F1F49B77B0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695041742" sldId="436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95041742" sldId="436"/>
            <ac:inkMk id="6" creationId="{3637E59A-974F-30CC-1B02-8C2F08C4E16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991130111" sldId="43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991130111" sldId="437"/>
            <ac:inkMk id="3" creationId="{B600B464-C8AC-DC13-4649-71BFF6627164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390341163" sldId="438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390341163" sldId="438"/>
            <ac:inkMk id="9" creationId="{03857500-0F4D-FDDE-0E61-5C6583713996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129899885" sldId="439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29899885" sldId="439"/>
            <ac:inkMk id="12" creationId="{42F0EFE7-D58F-AA4A-9CD8-2E8606989F7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434919902" sldId="440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434919902" sldId="440"/>
            <ac:inkMk id="3" creationId="{6CD56993-E648-5BE1-06E5-763DAA99B439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3308084210" sldId="441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308084210" sldId="441"/>
            <ac:inkMk id="6" creationId="{BAD01404-22DB-1F46-46BC-BC4DE66C31EA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4121172308" sldId="442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4121172308" sldId="442"/>
            <ac:inkMk id="3" creationId="{81A00436-DC8B-8C64-3C21-640B7F4763B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2809652520" sldId="443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2809652520" sldId="443"/>
            <ac:inkMk id="6" creationId="{1F881D86-F5EC-07B9-A156-2AB7BBF46E1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527297956" sldId="444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527297956" sldId="444"/>
            <ac:inkMk id="3" creationId="{91BB5DDB-FAB7-25E6-F6D7-AB1B1D2E9CCC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819228914" sldId="445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819228914" sldId="445"/>
            <ac:inkMk id="6" creationId="{8DD9C441-69BE-97DB-42E2-6E4616F77A90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156156499" sldId="446"/>
        </pc:sldMkLst>
        <pc:spChg chg="mod">
          <ac:chgData name="Toby Donaldson" userId="2e6e5431-bb17-4c41-9985-d39c50d83c73" providerId="ADAL" clId="{A18961DC-80AD-4D20-835D-A373141178AD}" dt="2024-02-07T19:39:32.623" v="220" actId="20577"/>
          <ac:spMkLst>
            <pc:docMk/>
            <pc:sldMk cId="1156156499" sldId="446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56156499" sldId="446"/>
            <ac:inkMk id="3" creationId="{DE5975FB-1382-1B3B-4D3A-93EFE63A887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856393146" sldId="44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856393146" sldId="447"/>
            <ac:inkMk id="3" creationId="{B5BFC89F-3D2B-7137-D997-DF6AEA8E6E03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174112358" sldId="448"/>
        </pc:sldMkLst>
        <pc:spChg chg="mod">
          <ac:chgData name="Toby Donaldson" userId="2e6e5431-bb17-4c41-9985-d39c50d83c73" providerId="ADAL" clId="{A18961DC-80AD-4D20-835D-A373141178AD}" dt="2024-02-07T19:46:00.214" v="221" actId="1076"/>
          <ac:spMkLst>
            <pc:docMk/>
            <pc:sldMk cId="3174112358" sldId="448"/>
            <ac:spMk id="3" creationId="{6E38E2CF-0EE7-D8D0-29DD-11E4FC0F3E59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6" creationId="{17D10448-1D45-5C7D-FA5A-51FE0402FCCF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7" creationId="{025146C4-0974-6085-8EBC-D4A02DB9C18F}"/>
          </ac:spMkLst>
        </pc:spChg>
        <pc:spChg chg="add mod">
          <ac:chgData name="Toby Donaldson" userId="2e6e5431-bb17-4c41-9985-d39c50d83c73" providerId="ADAL" clId="{A18961DC-80AD-4D20-835D-A373141178AD}" dt="2024-02-07T19:48:56.610" v="319" actId="5793"/>
          <ac:spMkLst>
            <pc:docMk/>
            <pc:sldMk cId="3174112358" sldId="448"/>
            <ac:spMk id="10" creationId="{3D711102-7BB1-372D-7F8B-B4F924D87C84}"/>
          </ac:spMkLst>
        </pc:spChg>
        <pc:spChg chg="add mod">
          <ac:chgData name="Toby Donaldson" userId="2e6e5431-bb17-4c41-9985-d39c50d83c73" providerId="ADAL" clId="{A18961DC-80AD-4D20-835D-A373141178AD}" dt="2024-02-07T19:47:50" v="281" actId="164"/>
          <ac:spMkLst>
            <pc:docMk/>
            <pc:sldMk cId="3174112358" sldId="448"/>
            <ac:spMk id="11" creationId="{C7F1815F-D438-5975-500B-B0F5388F4E7D}"/>
          </ac:spMkLst>
        </pc:spChg>
        <pc:spChg chg="mod">
          <ac:chgData name="Toby Donaldson" userId="2e6e5431-bb17-4c41-9985-d39c50d83c73" providerId="ADAL" clId="{A18961DC-80AD-4D20-835D-A373141178AD}" dt="2024-02-07T19:48:22.225" v="300" actId="20577"/>
          <ac:spMkLst>
            <pc:docMk/>
            <pc:sldMk cId="3174112358" sldId="448"/>
            <ac:spMk id="17" creationId="{5C3E7A18-6E62-C860-A7E3-DA81E9AC7794}"/>
          </ac:spMkLst>
        </pc:spChg>
        <pc:spChg chg="mod">
          <ac:chgData name="Toby Donaldson" userId="2e6e5431-bb17-4c41-9985-d39c50d83c73" providerId="ADAL" clId="{A18961DC-80AD-4D20-835D-A373141178AD}" dt="2024-02-07T19:48:13.137" v="287" actId="20577"/>
          <ac:spMkLst>
            <pc:docMk/>
            <pc:sldMk cId="3174112358" sldId="448"/>
            <ac:spMk id="18" creationId="{9BC8E6F0-855D-DCD6-A6E1-5206B817121F}"/>
          </ac:spMkLst>
        </pc:spChg>
        <pc:spChg chg="mod">
          <ac:chgData name="Toby Donaldson" userId="2e6e5431-bb17-4c41-9985-d39c50d83c73" providerId="ADAL" clId="{A18961DC-80AD-4D20-835D-A373141178AD}" dt="2024-02-07T19:49:35.641" v="328" actId="20577"/>
          <ac:spMkLst>
            <pc:docMk/>
            <pc:sldMk cId="3174112358" sldId="448"/>
            <ac:spMk id="24" creationId="{53783815-74A8-C485-6212-76F94A9B8C6A}"/>
          </ac:spMkLst>
        </pc:spChg>
        <pc:spChg chg="mod">
          <ac:chgData name="Toby Donaldson" userId="2e6e5431-bb17-4c41-9985-d39c50d83c73" providerId="ADAL" clId="{A18961DC-80AD-4D20-835D-A373141178AD}" dt="2024-02-07T19:49:26.448" v="326" actId="20577"/>
          <ac:spMkLst>
            <pc:docMk/>
            <pc:sldMk cId="3174112358" sldId="448"/>
            <ac:spMk id="25" creationId="{D91ACE4D-C6C8-4513-D3A0-1EE39286BAF3}"/>
          </ac:spMkLst>
        </pc:spChg>
        <pc:spChg chg="mod">
          <ac:chgData name="Toby Donaldson" userId="2e6e5431-bb17-4c41-9985-d39c50d83c73" providerId="ADAL" clId="{A18961DC-80AD-4D20-835D-A373141178AD}" dt="2024-02-07T19:49:42.313" v="329"/>
          <ac:spMkLst>
            <pc:docMk/>
            <pc:sldMk cId="3174112358" sldId="448"/>
            <ac:spMk id="27" creationId="{9E7467AF-CCAE-33AA-1CA9-CBD1670F36E0}"/>
          </ac:spMkLst>
        </pc:spChg>
        <pc:spChg chg="mod">
          <ac:chgData name="Toby Donaldson" userId="2e6e5431-bb17-4c41-9985-d39c50d83c73" providerId="ADAL" clId="{A18961DC-80AD-4D20-835D-A373141178AD}" dt="2024-02-07T19:49:52.173" v="332" actId="1076"/>
          <ac:spMkLst>
            <pc:docMk/>
            <pc:sldMk cId="3174112358" sldId="448"/>
            <ac:spMk id="28" creationId="{0EDC2076-77B4-5794-5628-D322E5176009}"/>
          </ac:spMkLst>
        </pc:spChg>
        <pc:grpChg chg="add mod">
          <ac:chgData name="Toby Donaldson" userId="2e6e5431-bb17-4c41-9985-d39c50d83c73" providerId="ADAL" clId="{A18961DC-80AD-4D20-835D-A373141178AD}" dt="2024-02-07T19:47:52.743" v="282" actId="1076"/>
          <ac:grpSpMkLst>
            <pc:docMk/>
            <pc:sldMk cId="3174112358" sldId="448"/>
            <ac:grpSpMk id="15" creationId="{9DC4D5E8-9D41-FC08-D5B1-C97267C4F1C1}"/>
          </ac:grpSpMkLst>
        </pc:grpChg>
        <pc:grpChg chg="add mod">
          <ac:chgData name="Toby Donaldson" userId="2e6e5431-bb17-4c41-9985-d39c50d83c73" providerId="ADAL" clId="{A18961DC-80AD-4D20-835D-A373141178AD}" dt="2024-02-07T19:49:03.678" v="320" actId="1076"/>
          <ac:grpSpMkLst>
            <pc:docMk/>
            <pc:sldMk cId="3174112358" sldId="448"/>
            <ac:grpSpMk id="16" creationId="{5834921F-5A7F-568A-6C0B-E5CC4997536D}"/>
          </ac:grpSpMkLst>
        </pc:grpChg>
        <pc:grpChg chg="add mod">
          <ac:chgData name="Toby Donaldson" userId="2e6e5431-bb17-4c41-9985-d39c50d83c73" providerId="ADAL" clId="{A18961DC-80AD-4D20-835D-A373141178AD}" dt="2024-02-07T19:49:23.480" v="325" actId="1076"/>
          <ac:grpSpMkLst>
            <pc:docMk/>
            <pc:sldMk cId="3174112358" sldId="448"/>
            <ac:grpSpMk id="23" creationId="{E418CB07-7FCA-4EF6-F3A0-47ABB980C704}"/>
          </ac:grpSpMkLst>
        </pc:grpChg>
        <pc:grpChg chg="add mod">
          <ac:chgData name="Toby Donaldson" userId="2e6e5431-bb17-4c41-9985-d39c50d83c73" providerId="ADAL" clId="{A18961DC-80AD-4D20-835D-A373141178AD}" dt="2024-02-07T19:49:45.965" v="330" actId="1076"/>
          <ac:grpSpMkLst>
            <pc:docMk/>
            <pc:sldMk cId="3174112358" sldId="448"/>
            <ac:grpSpMk id="26" creationId="{F9ABC29A-775D-C286-4679-97481DDA7236}"/>
          </ac:grpSpMkLst>
        </pc:gr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174112358" sldId="448"/>
            <ac:inkMk id="32" creationId="{262FEDE2-737D-F3DA-8D76-11D055E24044}"/>
          </ac:inkMkLst>
        </pc:inkChg>
        <pc:cxnChg chg="add mod">
          <ac:chgData name="Toby Donaldson" userId="2e6e5431-bb17-4c41-9985-d39c50d83c73" providerId="ADAL" clId="{A18961DC-80AD-4D20-835D-A373141178AD}" dt="2024-02-07T19:47:42.319" v="279" actId="1076"/>
          <ac:cxnSpMkLst>
            <pc:docMk/>
            <pc:sldMk cId="3174112358" sldId="448"/>
            <ac:cxnSpMk id="9" creationId="{1DBF943F-5A3E-AA51-8905-BA572EAFB2BD}"/>
          </ac:cxnSpMkLst>
        </pc:cxnChg>
        <pc:cxnChg chg="add mod">
          <ac:chgData name="Toby Donaldson" userId="2e6e5431-bb17-4c41-9985-d39c50d83c73" providerId="ADAL" clId="{A18961DC-80AD-4D20-835D-A373141178AD}" dt="2024-02-07T19:47:39.229" v="278" actId="1076"/>
          <ac:cxnSpMkLst>
            <pc:docMk/>
            <pc:sldMk cId="3174112358" sldId="448"/>
            <ac:cxnSpMk id="12" creationId="{50C9F0B7-8D04-874D-BB11-15AC550E228C}"/>
          </ac:cxnSpMkLst>
        </pc:cxnChg>
        <pc:cxnChg chg="add mod">
          <ac:chgData name="Toby Donaldson" userId="2e6e5431-bb17-4c41-9985-d39c50d83c73" providerId="ADAL" clId="{A18961DC-80AD-4D20-835D-A373141178AD}" dt="2024-02-07T19:49:11.201" v="323" actId="14100"/>
          <ac:cxnSpMkLst>
            <pc:docMk/>
            <pc:sldMk cId="3174112358" sldId="448"/>
            <ac:cxnSpMk id="20" creationId="{50807AE4-2D43-8006-D7AC-FB2897814D7D}"/>
          </ac:cxnSpMkLst>
        </pc:cxnChg>
        <pc:cxnChg chg="add mod">
          <ac:chgData name="Toby Donaldson" userId="2e6e5431-bb17-4c41-9985-d39c50d83c73" providerId="ADAL" clId="{A18961DC-80AD-4D20-835D-A373141178AD}" dt="2024-02-07T19:50:01.533" v="335" actId="14100"/>
          <ac:cxnSpMkLst>
            <pc:docMk/>
            <pc:sldMk cId="3174112358" sldId="448"/>
            <ac:cxnSpMk id="29" creationId="{1299FF8C-93B0-E08F-2C60-E1B9D36DBC44}"/>
          </ac:cxnSpMkLst>
        </pc:cxnChg>
      </pc:sldChg>
      <pc:sldChg chg="modSp mod ord">
        <pc:chgData name="Toby Donaldson" userId="2e6e5431-bb17-4c41-9985-d39c50d83c73" providerId="ADAL" clId="{A18961DC-80AD-4D20-835D-A373141178AD}" dt="2024-02-09T19:43:44.967" v="419"/>
        <pc:sldMkLst>
          <pc:docMk/>
          <pc:sldMk cId="3080304898" sldId="450"/>
        </pc:sldMkLst>
        <pc:spChg chg="mod">
          <ac:chgData name="Toby Donaldson" userId="2e6e5431-bb17-4c41-9985-d39c50d83c73" providerId="ADAL" clId="{A18961DC-80AD-4D20-835D-A373141178AD}" dt="2024-02-07T19:51:17.613" v="339" actId="1076"/>
          <ac:spMkLst>
            <pc:docMk/>
            <pc:sldMk cId="3080304898" sldId="450"/>
            <ac:spMk id="9" creationId="{CBEE99A0-22E2-0CE4-0AE2-0B0B86EBE053}"/>
          </ac:spMkLst>
        </pc:spChg>
        <pc:spChg chg="mod">
          <ac:chgData name="Toby Donaldson" userId="2e6e5431-bb17-4c41-9985-d39c50d83c73" providerId="ADAL" clId="{A18961DC-80AD-4D20-835D-A373141178AD}" dt="2024-02-07T19:51:21.678" v="340" actId="1076"/>
          <ac:spMkLst>
            <pc:docMk/>
            <pc:sldMk cId="3080304898" sldId="450"/>
            <ac:spMk id="10" creationId="{39843ECA-224C-48D1-7D2D-D4E116D5E457}"/>
          </ac:spMkLst>
        </pc:spChg>
        <pc:grpChg chg="mod">
          <ac:chgData name="Toby Donaldson" userId="2e6e5431-bb17-4c41-9985-d39c50d83c73" providerId="ADAL" clId="{A18961DC-80AD-4D20-835D-A373141178AD}" dt="2024-02-07T19:51:02.508" v="336" actId="1076"/>
          <ac:grpSpMkLst>
            <pc:docMk/>
            <pc:sldMk cId="3080304898" sldId="450"/>
            <ac:grpSpMk id="7" creationId="{25D547B9-40AA-9708-BD11-96AA9A066FE4}"/>
          </ac:grpSpMkLst>
        </pc:grpChg>
      </pc:sldChg>
      <pc:sldChg chg="modSp mod">
        <pc:chgData name="Toby Donaldson" userId="2e6e5431-bb17-4c41-9985-d39c50d83c73" providerId="ADAL" clId="{A18961DC-80AD-4D20-835D-A373141178AD}" dt="2024-02-07T19:51:47.709" v="341" actId="14100"/>
        <pc:sldMkLst>
          <pc:docMk/>
          <pc:sldMk cId="3116464970" sldId="451"/>
        </pc:sldMkLst>
        <pc:cxnChg chg="mod">
          <ac:chgData name="Toby Donaldson" userId="2e6e5431-bb17-4c41-9985-d39c50d83c73" providerId="ADAL" clId="{A18961DC-80AD-4D20-835D-A373141178AD}" dt="2024-02-07T19:51:47.709" v="341" actId="14100"/>
          <ac:cxnSpMkLst>
            <pc:docMk/>
            <pc:sldMk cId="3116464970" sldId="451"/>
            <ac:cxnSpMk id="9" creationId="{64A11240-7B15-9415-2CFB-697FE3EB8E4A}"/>
          </ac:cxnSpMkLst>
        </pc:cxnChg>
      </pc:sldChg>
      <pc:sldChg chg="modSp mod">
        <pc:chgData name="Toby Donaldson" userId="2e6e5431-bb17-4c41-9985-d39c50d83c73" providerId="ADAL" clId="{A18961DC-80AD-4D20-835D-A373141178AD}" dt="2024-02-09T19:44:43.519" v="422" actId="14100"/>
        <pc:sldMkLst>
          <pc:docMk/>
          <pc:sldMk cId="2440537417" sldId="452"/>
        </pc:sldMkLst>
        <pc:spChg chg="mod">
          <ac:chgData name="Toby Donaldson" userId="2e6e5431-bb17-4c41-9985-d39c50d83c73" providerId="ADAL" clId="{A18961DC-80AD-4D20-835D-A373141178AD}" dt="2024-02-09T19:44:43.519" v="422" actId="14100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7T19:52:03.123" v="342" actId="1076"/>
          <ac:spMkLst>
            <pc:docMk/>
            <pc:sldMk cId="2440537417" sldId="452"/>
            <ac:spMk id="6" creationId="{D0FB2C28-5F3B-CF42-DF06-B408212D4167}"/>
          </ac:spMkLst>
        </pc:spChg>
        <pc:spChg chg="mod">
          <ac:chgData name="Toby Donaldson" userId="2e6e5431-bb17-4c41-9985-d39c50d83c73" providerId="ADAL" clId="{A18961DC-80AD-4D20-835D-A373141178AD}" dt="2024-02-09T19:44:11.299" v="420" actId="1076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A18961DC-80AD-4D20-835D-A373141178AD}" dt="2024-02-09T19:44:43.519" v="422" actId="14100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7T19:52:10.053" v="343" actId="14100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2165341691" sldId="453"/>
        </pc:sldMkLst>
        <pc:spChg chg="mod">
          <ac:chgData name="Toby Donaldson" userId="2e6e5431-bb17-4c41-9985-d39c50d83c73" providerId="ADAL" clId="{A18961DC-80AD-4D20-835D-A373141178AD}" dt="2024-02-07T19:52:45.932" v="361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7T19:52:45.011" v="360" actId="14100"/>
          <ac:spMkLst>
            <pc:docMk/>
            <pc:sldMk cId="2165341691" sldId="453"/>
            <ac:spMk id="13" creationId="{B597F0FB-D09B-1F95-B055-27FCC56EBC3A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165341691" sldId="453"/>
            <ac:inkMk id="6" creationId="{FCB3C58C-D392-50CA-BDA2-89F8573E44C7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9T21:09:10.658" v="524"/>
        <pc:sldMkLst>
          <pc:docMk/>
          <pc:sldMk cId="1706702299" sldId="454"/>
        </pc:sldMkLst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7" creationId="{90AC944E-1999-F7C4-D2A6-C9131286845C}"/>
          </ac:spMkLst>
        </pc:spChg>
        <pc:spChg chg="del mod">
          <ac:chgData name="Toby Donaldson" userId="2e6e5431-bb17-4c41-9985-d39c50d83c73" providerId="ADAL" clId="{A18961DC-80AD-4D20-835D-A373141178AD}" dt="2024-02-09T19:46:14.789" v="433" actId="21"/>
          <ac:spMkLst>
            <pc:docMk/>
            <pc:sldMk cId="1706702299" sldId="454"/>
            <ac:spMk id="9" creationId="{C5716C92-A1AC-BDFC-6AE3-DC8ECE0DB9D0}"/>
          </ac:spMkLst>
        </pc:spChg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10" creationId="{40A2A912-B6D8-3945-BC22-682D83ED1A57}"/>
          </ac:spMkLst>
        </pc:spChg>
        <pc:spChg chg="mod">
          <ac:chgData name="Toby Donaldson" userId="2e6e5431-bb17-4c41-9985-d39c50d83c73" providerId="ADAL" clId="{A18961DC-80AD-4D20-835D-A373141178AD}" dt="2024-02-07T19:55:28.629" v="387" actId="20577"/>
          <ac:spMkLst>
            <pc:docMk/>
            <pc:sldMk cId="1706702299" sldId="454"/>
            <ac:spMk id="13" creationId="{16A81124-2CEA-7B70-D331-DB129EB69578}"/>
          </ac:spMkLst>
        </pc:spChg>
        <pc:spChg chg="mod">
          <ac:chgData name="Toby Donaldson" userId="2e6e5431-bb17-4c41-9985-d39c50d83c73" providerId="ADAL" clId="{A18961DC-80AD-4D20-835D-A373141178AD}" dt="2024-02-07T19:55:15.834" v="376" actId="20577"/>
          <ac:spMkLst>
            <pc:docMk/>
            <pc:sldMk cId="1706702299" sldId="454"/>
            <ac:spMk id="14" creationId="{6EBC18FE-E940-3EA8-843B-03C33785F2ED}"/>
          </ac:spMkLst>
        </pc:spChg>
        <pc:spChg chg="del mod">
          <ac:chgData name="Toby Donaldson" userId="2e6e5431-bb17-4c41-9985-d39c50d83c73" providerId="ADAL" clId="{A18961DC-80AD-4D20-835D-A373141178AD}" dt="2024-02-09T19:46:19.088" v="434" actId="21"/>
          <ac:spMkLst>
            <pc:docMk/>
            <pc:sldMk cId="1706702299" sldId="454"/>
            <ac:spMk id="17" creationId="{E40E914A-147E-05EA-CE93-F9D197EA0196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19" creationId="{7E66E994-729A-2B14-1459-5D16BB9CC1B0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0" creationId="{1F4691C5-367F-9142-5A88-2F50CE4D2B69}"/>
          </ac:spMkLst>
        </pc:spChg>
        <pc:spChg chg="mod">
          <ac:chgData name="Toby Donaldson" userId="2e6e5431-bb17-4c41-9985-d39c50d83c73" providerId="ADAL" clId="{A18961DC-80AD-4D20-835D-A373141178AD}" dt="2024-02-07T19:55:53.444" v="392" actId="20577"/>
          <ac:spMkLst>
            <pc:docMk/>
            <pc:sldMk cId="1706702299" sldId="454"/>
            <ac:spMk id="23" creationId="{6B20C1D1-13B6-C778-FFFB-199DF6DBD89B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4" creationId="{209814C3-90F7-1136-6F25-9EC2AAA30E21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6" creationId="{E0293930-EAA1-842F-44A4-85405E722514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7" creationId="{0263B9B8-FB1F-DED8-157C-F5D65DF7571A}"/>
          </ac:spMkLst>
        </pc:s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12" creationId="{B6BFE33F-CE2E-CD1A-EFD6-D3EF316CA6CF}"/>
          </ac:grpSpMkLst>
        </pc:grpChg>
        <pc:grpChg chg="add del mod">
          <ac:chgData name="Toby Donaldson" userId="2e6e5431-bb17-4c41-9985-d39c50d83c73" providerId="ADAL" clId="{A18961DC-80AD-4D20-835D-A373141178AD}" dt="2024-02-07T19:55:34.047" v="388" actId="21"/>
          <ac:grpSpMkLst>
            <pc:docMk/>
            <pc:sldMk cId="1706702299" sldId="454"/>
            <ac:grpSpMk id="18" creationId="{69D48B5E-74A3-8AFE-3920-BD67075E1B0F}"/>
          </ac:grpSpMkLst>
        </pc:gr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22" creationId="{DD11026F-2569-7FA9-A097-F4843021F9EF}"/>
          </ac:grpSpMkLst>
        </pc:grpChg>
        <pc:grpChg chg="add del mod">
          <ac:chgData name="Toby Donaldson" userId="2e6e5431-bb17-4c41-9985-d39c50d83c73" providerId="ADAL" clId="{A18961DC-80AD-4D20-835D-A373141178AD}" dt="2024-02-07T19:55:59.535" v="393" actId="21"/>
          <ac:grpSpMkLst>
            <pc:docMk/>
            <pc:sldMk cId="1706702299" sldId="454"/>
            <ac:grpSpMk id="25" creationId="{572B4327-7C51-9796-6D34-DF5F1F40E1E0}"/>
          </ac:grpSpMkLst>
        </pc:gr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706702299" sldId="454"/>
            <ac:inkMk id="31" creationId="{636272C5-8E63-454C-64B8-56DF421BEC51}"/>
          </ac:inkMkLst>
        </pc:inkChg>
        <pc:cxnChg chg="add mod">
          <ac:chgData name="Toby Donaldson" userId="2e6e5431-bb17-4c41-9985-d39c50d83c73" providerId="ADAL" clId="{A18961DC-80AD-4D20-835D-A373141178AD}" dt="2024-02-07T19:56:19.876" v="397" actId="1076"/>
          <ac:cxnSpMkLst>
            <pc:docMk/>
            <pc:sldMk cId="1706702299" sldId="454"/>
            <ac:cxnSpMk id="11" creationId="{5951B8B6-13DE-2363-310D-F468AA0CE595}"/>
          </ac:cxnSpMkLst>
        </pc:cxnChg>
        <pc:cxnChg chg="add mod">
          <ac:chgData name="Toby Donaldson" userId="2e6e5431-bb17-4c41-9985-d39c50d83c73" providerId="ADAL" clId="{A18961DC-80AD-4D20-835D-A373141178AD}" dt="2024-02-07T19:55:07.420" v="374" actId="1076"/>
          <ac:cxnSpMkLst>
            <pc:docMk/>
            <pc:sldMk cId="1706702299" sldId="454"/>
            <ac:cxnSpMk id="15" creationId="{ED1253E4-847A-3C2A-D659-AECC3DB0C801}"/>
          </ac:cxnSpMkLst>
        </pc:cxnChg>
        <pc:cxnChg chg="mod">
          <ac:chgData name="Toby Donaldson" userId="2e6e5431-bb17-4c41-9985-d39c50d83c73" providerId="ADAL" clId="{A18961DC-80AD-4D20-835D-A373141178AD}" dt="2024-02-07T19:54:31.255" v="371" actId="14100"/>
          <ac:cxnSpMkLst>
            <pc:docMk/>
            <pc:sldMk cId="1706702299" sldId="454"/>
            <ac:cxnSpMk id="16" creationId="{B93F89B2-C969-F84C-D64D-0FF83D3DD504}"/>
          </ac:cxnSpMkLst>
        </pc:cxnChg>
        <pc:cxnChg chg="add del mod">
          <ac:chgData name="Toby Donaldson" userId="2e6e5431-bb17-4c41-9985-d39c50d83c73" providerId="ADAL" clId="{A18961DC-80AD-4D20-835D-A373141178AD}" dt="2024-02-07T19:55:34.047" v="388" actId="21"/>
          <ac:cxnSpMkLst>
            <pc:docMk/>
            <pc:sldMk cId="1706702299" sldId="454"/>
            <ac:cxnSpMk id="21" creationId="{25F2A943-6EFE-B806-CDD1-EF957B9011E6}"/>
          </ac:cxnSpMkLst>
        </pc:cxnChg>
        <pc:cxnChg chg="add mod">
          <ac:chgData name="Toby Donaldson" userId="2e6e5431-bb17-4c41-9985-d39c50d83c73" providerId="ADAL" clId="{A18961DC-80AD-4D20-835D-A373141178AD}" dt="2024-02-07T19:55:53.444" v="392" actId="20577"/>
          <ac:cxnSpMkLst>
            <pc:docMk/>
            <pc:sldMk cId="1706702299" sldId="454"/>
            <ac:cxnSpMk id="28" creationId="{B7190BC7-856F-9DB4-5EA5-FDFF826C53E0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1518268049" sldId="455"/>
        </pc:sldMkLst>
        <pc:spChg chg="mod">
          <ac:chgData name="Toby Donaldson" userId="2e6e5431-bb17-4c41-9985-d39c50d83c73" providerId="ADAL" clId="{A18961DC-80AD-4D20-835D-A373141178AD}" dt="2024-02-07T19:57:05.210" v="399" actId="207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48:30.186" v="466" actId="1076"/>
          <ac:spMkLst>
            <pc:docMk/>
            <pc:sldMk cId="1518268049" sldId="455"/>
            <ac:spMk id="6" creationId="{D0FB2C28-5F3B-CF42-DF06-B408212D4167}"/>
          </ac:spMkLst>
        </pc:spChg>
        <pc:spChg chg="add mod">
          <ac:chgData name="Toby Donaldson" userId="2e6e5431-bb17-4c41-9985-d39c50d83c73" providerId="ADAL" clId="{A18961DC-80AD-4D20-835D-A373141178AD}" dt="2024-02-09T19:48:24.155" v="465" actId="1076"/>
          <ac:spMkLst>
            <pc:docMk/>
            <pc:sldMk cId="1518268049" sldId="455"/>
            <ac:spMk id="7" creationId="{1751A33C-4E5A-75B8-BC4C-9F0A748EB975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518268049" sldId="455"/>
            <ac:inkMk id="14" creationId="{EDEA0EC7-FBD1-6A95-97F6-A89EE7265467}"/>
          </ac:inkMkLst>
        </pc:inkChg>
        <pc:cxnChg chg="mod">
          <ac:chgData name="Toby Donaldson" userId="2e6e5431-bb17-4c41-9985-d39c50d83c73" providerId="ADAL" clId="{A18961DC-80AD-4D20-835D-A373141178AD}" dt="2024-02-09T19:52:12.967" v="483" actId="14100"/>
          <ac:cxnSpMkLst>
            <pc:docMk/>
            <pc:sldMk cId="1518268049" sldId="455"/>
            <ac:cxnSpMk id="9" creationId="{64A11240-7B15-9415-2CFB-697FE3EB8E4A}"/>
          </ac:cxnSpMkLst>
        </pc:cxnChg>
        <pc:cxnChg chg="add mod">
          <ac:chgData name="Toby Donaldson" userId="2e6e5431-bb17-4c41-9985-d39c50d83c73" providerId="ADAL" clId="{A18961DC-80AD-4D20-835D-A373141178AD}" dt="2024-02-09T19:48:42.343" v="467" actId="14100"/>
          <ac:cxnSpMkLst>
            <pc:docMk/>
            <pc:sldMk cId="1518268049" sldId="455"/>
            <ac:cxnSpMk id="11" creationId="{AEC51741-63DB-3110-6FD8-C1E9FC4791AB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870577980" sldId="456"/>
        </pc:sldMkLst>
        <pc:spChg chg="mod">
          <ac:chgData name="Toby Donaldson" userId="2e6e5431-bb17-4c41-9985-d39c50d83c73" providerId="ADAL" clId="{A18961DC-80AD-4D20-835D-A373141178AD}" dt="2024-02-09T19:50:46.064" v="479" actId="113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50:17.311" v="476" actId="14100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9T19:49:06.216" v="468" actId="14100"/>
          <ac:spMkLst>
            <pc:docMk/>
            <pc:sldMk cId="870577980" sldId="456"/>
            <ac:spMk id="6" creationId="{D0FB2C28-5F3B-CF42-DF06-B408212D4167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870577980" sldId="456"/>
            <ac:inkMk id="11" creationId="{37F41D92-2E2F-925E-9F11-82B13B79AD7D}"/>
          </ac:inkMkLst>
        </pc:inkChg>
        <pc:cxnChg chg="mod">
          <ac:chgData name="Toby Donaldson" userId="2e6e5431-bb17-4c41-9985-d39c50d83c73" providerId="ADAL" clId="{A18961DC-80AD-4D20-835D-A373141178AD}" dt="2024-02-09T19:50:17.311" v="476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9T19:49:06.216" v="468" actId="14100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37110891" sldId="457"/>
        </pc:sldMkLst>
        <pc:spChg chg="mod">
          <ac:chgData name="Toby Donaldson" userId="2e6e5431-bb17-4c41-9985-d39c50d83c73" providerId="ADAL" clId="{A18961DC-80AD-4D20-835D-A373141178AD}" dt="2024-02-09T19:51:04.626" v="482" actId="113"/>
          <ac:spMkLst>
            <pc:docMk/>
            <pc:sldMk cId="37110891" sldId="457"/>
            <ac:spMk id="3" creationId="{C37B9E15-4A72-AFE3-3376-B11C9CCF5D99}"/>
          </ac:spMkLst>
        </pc:spChg>
        <pc:spChg chg="add mod">
          <ac:chgData name="Toby Donaldson" userId="2e6e5431-bb17-4c41-9985-d39c50d83c73" providerId="ADAL" clId="{A18961DC-80AD-4D20-835D-A373141178AD}" dt="2024-02-09T19:52:42.145" v="486" actId="208"/>
          <ac:spMkLst>
            <pc:docMk/>
            <pc:sldMk cId="37110891" sldId="457"/>
            <ac:spMk id="5" creationId="{7160E067-7116-11FD-564B-C5218DF67EC9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37110891" sldId="457"/>
            <ac:inkMk id="9" creationId="{A7411BFA-AD12-2ADD-43E6-110A7EED735C}"/>
          </ac:inkMkLst>
        </pc:inkChg>
        <pc:cxnChg chg="add">
          <ac:chgData name="Toby Donaldson" userId="2e6e5431-bb17-4c41-9985-d39c50d83c73" providerId="ADAL" clId="{A18961DC-80AD-4D20-835D-A373141178AD}" dt="2024-02-09T19:52:53.696" v="487" actId="11529"/>
          <ac:cxnSpMkLst>
            <pc:docMk/>
            <pc:sldMk cId="37110891" sldId="457"/>
            <ac:cxnSpMk id="8" creationId="{234CBE5B-D152-5820-FDE2-98FB581BF937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48668984" sldId="458"/>
        </pc:sldMkLst>
        <pc:spChg chg="mod">
          <ac:chgData name="Toby Donaldson" userId="2e6e5431-bb17-4c41-9985-d39c50d83c73" providerId="ADAL" clId="{A18961DC-80AD-4D20-835D-A373141178AD}" dt="2024-02-09T19:53:34.890" v="523" actId="20577"/>
          <ac:spMkLst>
            <pc:docMk/>
            <pc:sldMk cId="48668984" sldId="458"/>
            <ac:spMk id="3" creationId="{96C21DE9-322D-8947-2C0D-D3FBC6931D10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48668984" sldId="458"/>
            <ac:inkMk id="5" creationId="{9EC21F40-A6A7-F164-DDA0-F5FBE00BA99D}"/>
          </ac:inkMkLst>
        </pc:inkChg>
      </pc:sldChg>
      <pc:sldChg chg="modSp mod">
        <pc:chgData name="Toby Donaldson" userId="2e6e5431-bb17-4c41-9985-d39c50d83c73" providerId="ADAL" clId="{A18961DC-80AD-4D20-835D-A373141178AD}" dt="2024-02-09T19:45:01.181" v="423" actId="208"/>
        <pc:sldMkLst>
          <pc:docMk/>
          <pc:sldMk cId="982129422" sldId="459"/>
        </pc:sldMkLst>
        <pc:spChg chg="mod">
          <ac:chgData name="Toby Donaldson" userId="2e6e5431-bb17-4c41-9985-d39c50d83c73" providerId="ADAL" clId="{A18961DC-80AD-4D20-835D-A373141178AD}" dt="2024-02-09T19:44:35.670" v="421" actId="14100"/>
          <ac:spMkLst>
            <pc:docMk/>
            <pc:sldMk cId="982129422" sldId="459"/>
            <ac:spMk id="5" creationId="{603C1649-1484-344F-A1CE-12A482C98241}"/>
          </ac:spMkLst>
        </pc:spChg>
        <pc:spChg chg="mod">
          <ac:chgData name="Toby Donaldson" userId="2e6e5431-bb17-4c41-9985-d39c50d83c73" providerId="ADAL" clId="{A18961DC-80AD-4D20-835D-A373141178AD}" dt="2024-02-09T19:45:01.181" v="423" actId="208"/>
          <ac:spMkLst>
            <pc:docMk/>
            <pc:sldMk cId="982129422" sldId="459"/>
            <ac:spMk id="7" creationId="{D43765FF-0618-E358-71F8-E2968AD9914B}"/>
          </ac:spMkLst>
        </pc:spChg>
        <pc:cxnChg chg="mod">
          <ac:chgData name="Toby Donaldson" userId="2e6e5431-bb17-4c41-9985-d39c50d83c73" providerId="ADAL" clId="{A18961DC-80AD-4D20-835D-A373141178AD}" dt="2024-02-09T19:44:35.670" v="421" actId="14100"/>
          <ac:cxnSpMkLst>
            <pc:docMk/>
            <pc:sldMk cId="982129422" sldId="459"/>
            <ac:cxnSpMk id="8" creationId="{C73202B0-E011-3BF3-3ED9-2CE25D9795AE}"/>
          </ac:cxnSpMkLst>
        </pc:cxnChg>
      </pc:sldChg>
      <pc:sldChg chg="addSp delSp add mod ord">
        <pc:chgData name="Toby Donaldson" userId="2e6e5431-bb17-4c41-9985-d39c50d83c73" providerId="ADAL" clId="{A18961DC-80AD-4D20-835D-A373141178AD}" dt="2024-02-09T21:09:10.658" v="524"/>
        <pc:sldMkLst>
          <pc:docMk/>
          <pc:sldMk cId="2666811989" sldId="460"/>
        </pc:sldMkLst>
        <pc:spChg chg="del">
          <ac:chgData name="Toby Donaldson" userId="2e6e5431-bb17-4c41-9985-d39c50d83c73" providerId="ADAL" clId="{A18961DC-80AD-4D20-835D-A373141178AD}" dt="2024-02-09T19:45:28.801" v="425" actId="21"/>
          <ac:spMkLst>
            <pc:docMk/>
            <pc:sldMk cId="2666811989" sldId="460"/>
            <ac:spMk id="5" creationId="{8FBEF57C-855A-AB73-1D05-CC013C98F035}"/>
          </ac:spMkLst>
        </pc:spChg>
        <pc:spChg chg="del">
          <ac:chgData name="Toby Donaldson" userId="2e6e5431-bb17-4c41-9985-d39c50d83c73" providerId="ADAL" clId="{A18961DC-80AD-4D20-835D-A373141178AD}" dt="2024-02-09T19:45:32.904" v="426" actId="21"/>
          <ac:spMkLst>
            <pc:docMk/>
            <pc:sldMk cId="2666811989" sldId="460"/>
            <ac:spMk id="7" creationId="{01F1AB83-5837-BD84-4FFD-25C03F77D84C}"/>
          </ac:spMkLst>
        </pc:spChg>
        <pc:spChg chg="del">
          <ac:chgData name="Toby Donaldson" userId="2e6e5431-bb17-4c41-9985-d39c50d83c73" providerId="ADAL" clId="{A18961DC-80AD-4D20-835D-A373141178AD}" dt="2024-02-09T19:45:37.867" v="428" actId="21"/>
          <ac:spMkLst>
            <pc:docMk/>
            <pc:sldMk cId="2666811989" sldId="460"/>
            <ac:spMk id="10" creationId="{7FCF2871-8297-392B-99E4-AB3F1B3260F1}"/>
          </ac:spMkLst>
        </pc:spChg>
        <pc:spChg chg="del">
          <ac:chgData name="Toby Donaldson" userId="2e6e5431-bb17-4c41-9985-d39c50d83c73" providerId="ADAL" clId="{A18961DC-80AD-4D20-835D-A373141178AD}" dt="2024-02-09T19:45:35.773" v="427" actId="21"/>
          <ac:spMkLst>
            <pc:docMk/>
            <pc:sldMk cId="2666811989" sldId="460"/>
            <ac:spMk id="11" creationId="{97D33727-2E5D-F8EA-CC57-5DC8DA18EE6A}"/>
          </ac:spMkLst>
        </pc:spChg>
        <pc:spChg chg="del">
          <ac:chgData name="Toby Donaldson" userId="2e6e5431-bb17-4c41-9985-d39c50d83c73" providerId="ADAL" clId="{A18961DC-80AD-4D20-835D-A373141178AD}" dt="2024-02-09T19:45:41.195" v="429" actId="21"/>
          <ac:spMkLst>
            <pc:docMk/>
            <pc:sldMk cId="2666811989" sldId="460"/>
            <ac:spMk id="13" creationId="{525C48C3-E22A-46D3-87BB-020CBD7A862C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666811989" sldId="460"/>
            <ac:inkMk id="6" creationId="{62ED3DFF-1D46-943B-8E8B-173741EAC3AA}"/>
          </ac:inkMkLst>
        </pc:inkChg>
      </pc:sldChg>
      <pc:sldChg chg="addSp add">
        <pc:chgData name="Toby Donaldson" userId="2e6e5431-bb17-4c41-9985-d39c50d83c73" providerId="ADAL" clId="{A18961DC-80AD-4D20-835D-A373141178AD}" dt="2024-02-09T21:09:10.658" v="524"/>
        <pc:sldMkLst>
          <pc:docMk/>
          <pc:sldMk cId="2825683144" sldId="461"/>
        </pc:sldMkLst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825683144" sldId="461"/>
            <ac:inkMk id="5" creationId="{74893784-78E6-152E-1143-ACE5A031DDDC}"/>
          </ac:inkMkLst>
        </pc:inkChg>
      </pc:sldChg>
    </pc:docChg>
  </pc:docChgLst>
  <pc:docChgLst>
    <pc:chgData name="Toby Donaldson" userId="2e6e5431-bb17-4c41-9985-d39c50d83c73" providerId="ADAL" clId="{FD14D1BB-4174-485A-A80B-10D458200F7C}"/>
    <pc:docChg chg="undo redo custSel addSld delSld modSld sldOrd addSection delSection modSection">
      <pc:chgData name="Toby Donaldson" userId="2e6e5431-bb17-4c41-9985-d39c50d83c73" providerId="ADAL" clId="{FD14D1BB-4174-485A-A80B-10D458200F7C}" dt="2024-02-08T23:59:20.588" v="11343" actId="17846"/>
      <pc:docMkLst>
        <pc:docMk/>
      </pc:docMkLst>
      <pc:sldChg chg="modSp mod">
        <pc:chgData name="Toby Donaldson" userId="2e6e5431-bb17-4c41-9985-d39c50d83c73" providerId="ADAL" clId="{FD14D1BB-4174-485A-A80B-10D458200F7C}" dt="2024-02-05T03:56:33.201" v="36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D14D1BB-4174-485A-A80B-10D458200F7C}" dt="2024-02-02T22:54:55.296" v="1" actId="6549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FD14D1BB-4174-485A-A80B-10D458200F7C}" dt="2024-02-05T03:56:33.201" v="36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99321998" sldId="34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755035059" sldId="35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058507303" sldId="35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731398061" sldId="35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997635775" sldId="353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8546971" sldId="354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88390374" sldId="355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06941026" sldId="356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228357853" sldId="35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52900749" sldId="35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865773873" sldId="35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61823644" sldId="36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18291825" sldId="36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95457733" sldId="36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12992697" sldId="36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897277287" sldId="364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23942161" sldId="36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876620749" sldId="36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645018095" sldId="36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105053930" sldId="369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887589525" sldId="370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752253849" sldId="371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27526285" sldId="37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708408151" sldId="373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2932926" sldId="37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333298" sldId="37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855810382" sldId="37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51224588" sldId="37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36653271" sldId="37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462733382" sldId="37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54948670" sldId="38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161029524" sldId="38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79403835" sldId="382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095751735" sldId="38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58553731" sldId="38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79419398" sldId="38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469128912" sldId="38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329248977" sldId="387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386135243" sldId="388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984200387" sldId="38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09177711" sldId="390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86549521" sldId="391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45854150" sldId="39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18261000" sldId="394"/>
        </pc:sldMkLst>
      </pc:sldChg>
      <pc:sldChg chg="modSp mod">
        <pc:chgData name="Toby Donaldson" userId="2e6e5431-bb17-4c41-9985-d39c50d83c73" providerId="ADAL" clId="{FD14D1BB-4174-485A-A80B-10D458200F7C}" dt="2024-02-05T03:57:09.560" v="64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FD14D1BB-4174-485A-A80B-10D458200F7C}" dt="2024-02-05T03:57:09.560" v="64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23.627" v="1972" actId="20577"/>
        <pc:sldMkLst>
          <pc:docMk/>
          <pc:sldMk cId="663618084" sldId="397"/>
        </pc:sldMkLst>
        <pc:spChg chg="mod">
          <ac:chgData name="Toby Donaldson" userId="2e6e5431-bb17-4c41-9985-d39c50d83c73" providerId="ADAL" clId="{FD14D1BB-4174-485A-A80B-10D458200F7C}" dt="2024-02-05T22:36:00.821" v="1683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6:04.777" v="1684" actId="1076"/>
          <ac:spMkLst>
            <pc:docMk/>
            <pc:sldMk cId="663618084" sldId="39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2:23.627" v="1972" actId="20577"/>
          <ac:spMkLst>
            <pc:docMk/>
            <pc:sldMk cId="663618084" sldId="397"/>
            <ac:spMk id="8" creationId="{C713EF11-5FF7-3836-6F88-AD35E34AC033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10.464" v="1964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FD14D1BB-4174-485A-A80B-10D458200F7C}" dt="2024-02-05T22:37:47.903" v="1745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10.464" v="1964" actId="20577"/>
          <ac:spMkLst>
            <pc:docMk/>
            <pc:sldMk cId="2354844912" sldId="398"/>
            <ac:spMk id="8" creationId="{D98DBF1E-D9FF-30A7-40F0-B0C0D11FB374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9" creationId="{A6CBD429-0B4B-EE8F-CB9C-07554C584239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17.084" v="1968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FD14D1BB-4174-485A-A80B-10D458200F7C}" dt="2024-02-05T22:37:06.299" v="1738" actId="1076"/>
          <ac:spMkLst>
            <pc:docMk/>
            <pc:sldMk cId="2753011666" sldId="399"/>
            <ac:spMk id="2" creationId="{FAC06C1F-07FB-3DB7-CA35-0270FCF432E7}"/>
          </ac:spMkLst>
        </pc:spChg>
        <pc:spChg chg="add del 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7" creationId="{0EBEA454-A455-6177-3ADB-F18344428A1D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8" creationId="{91B47311-6541-0144-6AD6-DE0F6F0A3598}"/>
          </ac:spMkLst>
        </pc:spChg>
        <pc:spChg chg="add mod">
          <ac:chgData name="Toby Donaldson" userId="2e6e5431-bb17-4c41-9985-d39c50d83c73" providerId="ADAL" clId="{FD14D1BB-4174-485A-A80B-10D458200F7C}" dt="2024-02-05T22:42:17.084" v="1968" actId="20577"/>
          <ac:spMkLst>
            <pc:docMk/>
            <pc:sldMk cId="2753011666" sldId="399"/>
            <ac:spMk id="9" creationId="{772CEC73-FD2C-AEF4-BD0C-681D220C4345}"/>
          </ac:spMkLst>
        </pc:spChg>
        <pc:inkChg chg="add del">
          <ac:chgData name="Toby Donaldson" userId="2e6e5431-bb17-4c41-9985-d39c50d83c73" providerId="ADAL" clId="{FD14D1BB-4174-485A-A80B-10D458200F7C}" dt="2024-02-05T22:37:14.259" v="1741" actId="21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1:53.757" v="1956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FD14D1BB-4174-485A-A80B-10D458200F7C}" dt="2024-02-05T22:39:24.185" v="1758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FD14D1BB-4174-485A-A80B-10D458200F7C}" dt="2024-02-05T04:07:56.595" v="732" actId="20577"/>
          <ac:spMkLst>
            <pc:docMk/>
            <pc:sldMk cId="1827292657" sldId="400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1:53.757" v="1956" actId="20577"/>
          <ac:spMkLst>
            <pc:docMk/>
            <pc:sldMk cId="1827292657" sldId="400"/>
            <ac:spMk id="10" creationId="{7410DB44-B1CE-5817-42B9-E549FDACCECC}"/>
          </ac:spMkLst>
        </pc:spChg>
        <pc:inkChg chg="del">
          <ac:chgData name="Toby Donaldson" userId="2e6e5431-bb17-4c41-9985-d39c50d83c73" providerId="ADAL" clId="{FD14D1BB-4174-485A-A80B-10D458200F7C}" dt="2024-02-05T22:39:21.572" v="1757" actId="21"/>
          <ac:inkMkLst>
            <pc:docMk/>
            <pc:sldMk cId="1827292657" sldId="400"/>
            <ac:inkMk id="8" creationId="{DC8B884D-6656-DB10-49F9-41AA2461A41D}"/>
          </ac:inkMkLst>
        </pc:inkChg>
        <pc:inkChg chg="add mod">
          <ac:chgData name="Toby Donaldson" userId="2e6e5431-bb17-4c41-9985-d39c50d83c73" providerId="ADAL" clId="{FD14D1BB-4174-485A-A80B-10D458200F7C}" dt="2024-02-05T22:39:09.762" v="1755"/>
          <ac:inkMkLst>
            <pc:docMk/>
            <pc:sldMk cId="1827292657" sldId="400"/>
            <ac:inkMk id="9" creationId="{12C6332C-E4F5-4306-2354-411D49060A6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2:35.552" v="1973" actId="207"/>
        <pc:sldMkLst>
          <pc:docMk/>
          <pc:sldMk cId="98727621" sldId="401"/>
        </pc:sldMkLst>
        <pc:spChg chg="add mod">
          <ac:chgData name="Toby Donaldson" userId="2e6e5431-bb17-4c41-9985-d39c50d83c73" providerId="ADAL" clId="{FD14D1BB-4174-485A-A80B-10D458200F7C}" dt="2024-02-05T22:42:35.552" v="1973" actId="207"/>
          <ac:spMkLst>
            <pc:docMk/>
            <pc:sldMk cId="98727621" sldId="401"/>
            <ac:spMk id="9" creationId="{697EECD6-09FB-36AA-6E0D-C746335A0A5D}"/>
          </ac:spMkLst>
        </pc:spChg>
        <pc:inkChg chg="del">
          <ac:chgData name="Toby Donaldson" userId="2e6e5431-bb17-4c41-9985-d39c50d83c73" providerId="ADAL" clId="{FD14D1BB-4174-485A-A80B-10D458200F7C}" dt="2024-02-05T22:40:40.424" v="1853" actId="21"/>
          <ac:inkMkLst>
            <pc:docMk/>
            <pc:sldMk cId="98727621" sldId="401"/>
            <ac:inkMk id="8" creationId="{B5983156-EFD4-EA85-EAA3-860E7E72C2A0}"/>
          </ac:inkMkLst>
        </pc:inkChg>
      </pc:sldChg>
      <pc:sldChg chg="delSp modSp mod">
        <pc:chgData name="Toby Donaldson" userId="2e6e5431-bb17-4c41-9985-d39c50d83c73" providerId="ADAL" clId="{FD14D1BB-4174-485A-A80B-10D458200F7C}" dt="2024-02-05T22:42:45.649" v="1974" actId="21"/>
        <pc:sldMkLst>
          <pc:docMk/>
          <pc:sldMk cId="2098127497" sldId="402"/>
        </pc:sldMkLst>
        <pc:spChg chg="mod">
          <ac:chgData name="Toby Donaldson" userId="2e6e5431-bb17-4c41-9985-d39c50d83c73" providerId="ADAL" clId="{FD14D1BB-4174-485A-A80B-10D458200F7C}" dt="2024-02-05T04:09:24.996" v="738" actId="20577"/>
          <ac:spMkLst>
            <pc:docMk/>
            <pc:sldMk cId="2098127497" sldId="402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2:45.649" v="1974" actId="21"/>
          <ac:inkMkLst>
            <pc:docMk/>
            <pc:sldMk cId="2098127497" sldId="402"/>
            <ac:inkMk id="8" creationId="{F9A0F372-3C5C-7FCD-1EB4-D5A999C387B5}"/>
          </ac:inkMkLst>
        </pc:inkChg>
        <pc:cxnChg chg="mod">
          <ac:chgData name="Toby Donaldson" userId="2e6e5431-bb17-4c41-9985-d39c50d83c73" providerId="ADAL" clId="{FD14D1BB-4174-485A-A80B-10D458200F7C}" dt="2024-02-05T04:09:24.996" v="738" actId="20577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delSp modSp mod">
        <pc:chgData name="Toby Donaldson" userId="2e6e5431-bb17-4c41-9985-d39c50d83c73" providerId="ADAL" clId="{FD14D1BB-4174-485A-A80B-10D458200F7C}" dt="2024-02-05T22:42:53.928" v="1975" actId="21"/>
        <pc:sldMkLst>
          <pc:docMk/>
          <pc:sldMk cId="940628499" sldId="403"/>
        </pc:sldMkLst>
        <pc:spChg chg="mod">
          <ac:chgData name="Toby Donaldson" userId="2e6e5431-bb17-4c41-9985-d39c50d83c73" providerId="ADAL" clId="{FD14D1BB-4174-485A-A80B-10D458200F7C}" dt="2024-02-05T04:09:44.214" v="741" actId="14100"/>
          <ac:spMkLst>
            <pc:docMk/>
            <pc:sldMk cId="940628499" sldId="403"/>
            <ac:spMk id="16" creationId="{A9E85C41-FCDB-48E9-060C-029E60331A4A}"/>
          </ac:spMkLst>
        </pc:spChg>
        <pc:inkChg chg="del">
          <ac:chgData name="Toby Donaldson" userId="2e6e5431-bb17-4c41-9985-d39c50d83c73" providerId="ADAL" clId="{FD14D1BB-4174-485A-A80B-10D458200F7C}" dt="2024-02-05T22:42:53.928" v="1975" actId="21"/>
          <ac:inkMkLst>
            <pc:docMk/>
            <pc:sldMk cId="940628499" sldId="403"/>
            <ac:inkMk id="7" creationId="{32617A6E-B6FD-3354-BE79-0494D9E902AF}"/>
          </ac:inkMkLst>
        </pc:inkChg>
        <pc:cxnChg chg="mod">
          <ac:chgData name="Toby Donaldson" userId="2e6e5431-bb17-4c41-9985-d39c50d83c73" providerId="ADAL" clId="{FD14D1BB-4174-485A-A80B-10D458200F7C}" dt="2024-02-05T04:09:44.214" v="741" actId="14100"/>
          <ac:cxnSpMkLst>
            <pc:docMk/>
            <pc:sldMk cId="940628499" sldId="403"/>
            <ac:cxnSpMk id="18" creationId="{FB5B74B9-6747-A090-8E0B-18159636F113}"/>
          </ac:cxnSpMkLst>
        </pc:cxnChg>
      </pc:sldChg>
      <pc:sldChg chg="modSp mod">
        <pc:chgData name="Toby Donaldson" userId="2e6e5431-bb17-4c41-9985-d39c50d83c73" providerId="ADAL" clId="{FD14D1BB-4174-485A-A80B-10D458200F7C}" dt="2024-02-05T04:10:13.734" v="746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FD14D1BB-4174-485A-A80B-10D458200F7C}" dt="2024-02-05T04:10:13.734" v="746" actId="20577"/>
          <ac:spMkLst>
            <pc:docMk/>
            <pc:sldMk cId="2059484835" sldId="404"/>
            <ac:spMk id="8" creationId="{C105D0BF-D89D-A499-06C3-E6D8A100F61C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02.042" v="1960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FD14D1BB-4174-485A-A80B-10D458200F7C}" dt="2024-02-05T22:38:22.458" v="1750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02.042" v="1960" actId="20577"/>
          <ac:spMkLst>
            <pc:docMk/>
            <pc:sldMk cId="1115259671" sldId="406"/>
            <ac:spMk id="8" creationId="{3C13EC62-A676-378F-96FD-E0D6C1FB3894}"/>
          </ac:spMkLst>
        </pc:spChg>
        <pc:inkChg chg="del">
          <ac:chgData name="Toby Donaldson" userId="2e6e5431-bb17-4c41-9985-d39c50d83c73" providerId="ADAL" clId="{FD14D1BB-4174-485A-A80B-10D458200F7C}" dt="2024-02-05T22:38:18.139" v="1749" actId="21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8:04.911" v="2257" actId="21"/>
        <pc:sldMkLst>
          <pc:docMk/>
          <pc:sldMk cId="119016610" sldId="407"/>
        </pc:sldMkLst>
        <pc:spChg chg="mod">
          <ac:chgData name="Toby Donaldson" userId="2e6e5431-bb17-4c41-9985-d39c50d83c73" providerId="ADAL" clId="{FD14D1BB-4174-485A-A80B-10D458200F7C}" dt="2024-02-05T04:21:33.678" v="862" actId="27636"/>
          <ac:spMkLst>
            <pc:docMk/>
            <pc:sldMk cId="119016610" sldId="407"/>
            <ac:spMk id="3" creationId="{4E6D41F9-D672-06B9-1E23-75EB2C8A0482}"/>
          </ac:spMkLst>
        </pc:spChg>
        <pc:spChg chg="add mod">
          <ac:chgData name="Toby Donaldson" userId="2e6e5431-bb17-4c41-9985-d39c50d83c73" providerId="ADAL" clId="{FD14D1BB-4174-485A-A80B-10D458200F7C}" dt="2024-02-05T04:23:20.366" v="884" actId="1076"/>
          <ac:spMkLst>
            <pc:docMk/>
            <pc:sldMk cId="119016610" sldId="407"/>
            <ac:spMk id="11" creationId="{1294C1C9-EF56-4D4F-938D-2723B782757E}"/>
          </ac:spMkLst>
        </pc:spChg>
        <pc:picChg chg="add mod">
          <ac:chgData name="Toby Donaldson" userId="2e6e5431-bb17-4c41-9985-d39c50d83c73" providerId="ADAL" clId="{FD14D1BB-4174-485A-A80B-10D458200F7C}" dt="2024-02-05T04:13:49.478" v="829" actId="14100"/>
          <ac:picMkLst>
            <pc:docMk/>
            <pc:sldMk cId="119016610" sldId="407"/>
            <ac:picMk id="6" creationId="{E9EEC35E-1BBB-87F1-5E98-379AA3D757CF}"/>
          </ac:picMkLst>
        </pc:picChg>
        <pc:picChg chg="add mod">
          <ac:chgData name="Toby Donaldson" userId="2e6e5431-bb17-4c41-9985-d39c50d83c73" providerId="ADAL" clId="{FD14D1BB-4174-485A-A80B-10D458200F7C}" dt="2024-02-05T04:14:30.516" v="836"/>
          <ac:picMkLst>
            <pc:docMk/>
            <pc:sldMk cId="119016610" sldId="407"/>
            <ac:picMk id="8" creationId="{9D64C54C-269F-AD30-CC0D-C9DA47E667EE}"/>
          </ac:picMkLst>
        </pc:picChg>
        <pc:picChg chg="add del mod">
          <ac:chgData name="Toby Donaldson" userId="2e6e5431-bb17-4c41-9985-d39c50d83c73" providerId="ADAL" clId="{FD14D1BB-4174-485A-A80B-10D458200F7C}" dt="2024-02-05T04:16:07.500" v="845" actId="21"/>
          <ac:picMkLst>
            <pc:docMk/>
            <pc:sldMk cId="119016610" sldId="407"/>
            <ac:picMk id="10" creationId="{1E638D1C-999D-7CC6-DF99-304555F15292}"/>
          </ac:picMkLst>
        </pc:picChg>
        <pc:inkChg chg="del">
          <ac:chgData name="Toby Donaldson" userId="2e6e5431-bb17-4c41-9985-d39c50d83c73" providerId="ADAL" clId="{FD14D1BB-4174-485A-A80B-10D458200F7C}" dt="2024-02-05T22:48:04.911" v="2257" actId="21"/>
          <ac:inkMkLst>
            <pc:docMk/>
            <pc:sldMk cId="119016610" sldId="407"/>
            <ac:inkMk id="5" creationId="{1C0DD72C-D263-EC0B-6667-FBAED191AECB}"/>
          </ac:inkMkLst>
        </pc:inkChg>
      </pc:sldChg>
      <pc:sldChg chg="modSp mod">
        <pc:chgData name="Toby Donaldson" userId="2e6e5431-bb17-4c41-9985-d39c50d83c73" providerId="ADAL" clId="{FD14D1BB-4174-485A-A80B-10D458200F7C}" dt="2024-02-05T04:49:31.369" v="1463" actId="6549"/>
        <pc:sldMkLst>
          <pc:docMk/>
          <pc:sldMk cId="2683748588" sldId="408"/>
        </pc:sldMkLst>
        <pc:spChg chg="mod">
          <ac:chgData name="Toby Donaldson" userId="2e6e5431-bb17-4c41-9985-d39c50d83c73" providerId="ADAL" clId="{FD14D1BB-4174-485A-A80B-10D458200F7C}" dt="2024-02-05T04:49:31.369" v="1463" actId="6549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49:15.977" v="1457" actId="6549"/>
        <pc:sldMkLst>
          <pc:docMk/>
          <pc:sldMk cId="3080840747" sldId="409"/>
        </pc:sldMkLst>
        <pc:spChg chg="mod">
          <ac:chgData name="Toby Donaldson" userId="2e6e5431-bb17-4c41-9985-d39c50d83c73" providerId="ADAL" clId="{FD14D1BB-4174-485A-A80B-10D458200F7C}" dt="2024-02-05T04:49:15.977" v="1457" actId="6549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5:35.824" v="921" actId="14100"/>
          <ac:spMkLst>
            <pc:docMk/>
            <pc:sldMk cId="3080840747" sldId="409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25:35.824" v="921" actId="14100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modSp mod">
        <pc:chgData name="Toby Donaldson" userId="2e6e5431-bb17-4c41-9985-d39c50d83c73" providerId="ADAL" clId="{FD14D1BB-4174-485A-A80B-10D458200F7C}" dt="2024-02-05T04:49:03.300" v="1452" actId="6549"/>
        <pc:sldMkLst>
          <pc:docMk/>
          <pc:sldMk cId="2637678866" sldId="410"/>
        </pc:sldMkLst>
        <pc:spChg chg="mod">
          <ac:chgData name="Toby Donaldson" userId="2e6e5431-bb17-4c41-9985-d39c50d83c73" providerId="ADAL" clId="{FD14D1BB-4174-485A-A80B-10D458200F7C}" dt="2024-02-05T04:49:03.300" v="1452" actId="6549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6:08.016" v="938" actId="114"/>
          <ac:spMkLst>
            <pc:docMk/>
            <pc:sldMk cId="2637678866" sldId="410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48:41.923" v="1448" actId="6549"/>
        <pc:sldMkLst>
          <pc:docMk/>
          <pc:sldMk cId="3276145943" sldId="411"/>
        </pc:sldMkLst>
        <pc:spChg chg="mod">
          <ac:chgData name="Toby Donaldson" userId="2e6e5431-bb17-4c41-9985-d39c50d83c73" providerId="ADAL" clId="{FD14D1BB-4174-485A-A80B-10D458200F7C}" dt="2024-02-05T04:26:23.655" v="940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04:48:41.923" v="1448" actId="6549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50:08.050" v="1467" actId="6549"/>
        <pc:sldMkLst>
          <pc:docMk/>
          <pc:sldMk cId="557759141" sldId="412"/>
        </pc:sldMkLst>
        <pc:spChg chg="mod">
          <ac:chgData name="Toby Donaldson" userId="2e6e5431-bb17-4c41-9985-d39c50d83c73" providerId="ADAL" clId="{FD14D1BB-4174-485A-A80B-10D458200F7C}" dt="2024-02-05T04:50:08.050" v="1467" actId="6549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7:53.391" v="957" actId="14100"/>
          <ac:spMkLst>
            <pc:docMk/>
            <pc:sldMk cId="557759141" sldId="412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28:22.547" v="965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FD14D1BB-4174-485A-A80B-10D458200F7C}" dt="2024-02-05T04:28:22.547" v="965" actId="20577"/>
          <ac:spMkLst>
            <pc:docMk/>
            <pc:sldMk cId="4052424333" sldId="413"/>
            <ac:spMk id="13" creationId="{9C76A361-1852-3CE8-9103-92B277620487}"/>
          </ac:spMkLst>
        </pc:spChg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78873853" sldId="415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81931127" sldId="41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4070220209" sldId="41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078154198" sldId="41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477748274" sldId="41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50992427" sldId="420"/>
        </pc:sldMkLst>
      </pc:sldChg>
      <pc:sldChg chg="addSp modSp mod">
        <pc:chgData name="Toby Donaldson" userId="2e6e5431-bb17-4c41-9985-d39c50d83c73" providerId="ADAL" clId="{FD14D1BB-4174-485A-A80B-10D458200F7C}" dt="2024-02-05T04:07:45.762" v="731" actId="113"/>
        <pc:sldMkLst>
          <pc:docMk/>
          <pc:sldMk cId="3702841320" sldId="421"/>
        </pc:sldMkLst>
        <pc:spChg chg="mod">
          <ac:chgData name="Toby Donaldson" userId="2e6e5431-bb17-4c41-9985-d39c50d83c73" providerId="ADAL" clId="{FD14D1BB-4174-485A-A80B-10D458200F7C}" dt="2024-02-05T04:07:45.762" v="731" actId="113"/>
          <ac:spMkLst>
            <pc:docMk/>
            <pc:sldMk cId="3702841320" sldId="421"/>
            <ac:spMk id="3" creationId="{A7C0964B-67CE-ADF5-6664-560B0659AFC8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5" creationId="{F537E669-ADC8-2A39-AC86-601586DFAD20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6" creationId="{C9083670-0C38-61AD-2F38-9F146DF47118}"/>
          </ac:spMkLst>
        </pc:spChg>
      </pc:sldChg>
      <pc:sldChg chg="modSp add mod ord">
        <pc:chgData name="Toby Donaldson" userId="2e6e5431-bb17-4c41-9985-d39c50d83c73" providerId="ADAL" clId="{FD14D1BB-4174-485A-A80B-10D458200F7C}" dt="2024-02-05T04:21:19.464" v="859"/>
        <pc:sldMkLst>
          <pc:docMk/>
          <pc:sldMk cId="3513685017" sldId="422"/>
        </pc:sldMkLst>
        <pc:spChg chg="mod">
          <ac:chgData name="Toby Donaldson" userId="2e6e5431-bb17-4c41-9985-d39c50d83c73" providerId="ADAL" clId="{FD14D1BB-4174-485A-A80B-10D458200F7C}" dt="2024-02-05T04:21:10.891" v="857" actId="27636"/>
          <ac:spMkLst>
            <pc:docMk/>
            <pc:sldMk cId="3513685017" sldId="422"/>
            <ac:spMk id="3" creationId="{4E6D41F9-D672-06B9-1E23-75EB2C8A0482}"/>
          </ac:spMkLst>
        </pc:spChg>
      </pc:sldChg>
      <pc:sldChg chg="delSp modSp add del mod">
        <pc:chgData name="Toby Donaldson" userId="2e6e5431-bb17-4c41-9985-d39c50d83c73" providerId="ADAL" clId="{FD14D1BB-4174-485A-A80B-10D458200F7C}" dt="2024-02-05T04:20:04.160" v="854" actId="2696"/>
        <pc:sldMkLst>
          <pc:docMk/>
          <pc:sldMk cId="4186996047" sldId="422"/>
        </pc:sldMkLst>
        <pc:picChg chg="del">
          <ac:chgData name="Toby Donaldson" userId="2e6e5431-bb17-4c41-9985-d39c50d83c73" providerId="ADAL" clId="{FD14D1BB-4174-485A-A80B-10D458200F7C}" dt="2024-02-05T04:15:38.957" v="841" actId="21"/>
          <ac:picMkLst>
            <pc:docMk/>
            <pc:sldMk cId="4186996047" sldId="422"/>
            <ac:picMk id="6" creationId="{E9EEC35E-1BBB-87F1-5E98-379AA3D757CF}"/>
          </ac:picMkLst>
        </pc:picChg>
        <pc:picChg chg="mod">
          <ac:chgData name="Toby Donaldson" userId="2e6e5431-bb17-4c41-9985-d39c50d83c73" providerId="ADAL" clId="{FD14D1BB-4174-485A-A80B-10D458200F7C}" dt="2024-02-05T04:17:32.245" v="853" actId="962"/>
          <ac:picMkLst>
            <pc:docMk/>
            <pc:sldMk cId="4186996047" sldId="422"/>
            <ac:picMk id="10" creationId="{1E638D1C-999D-7CC6-DF99-304555F15292}"/>
          </ac:picMkLst>
        </pc:picChg>
      </pc:sldChg>
      <pc:sldChg chg="add">
        <pc:chgData name="Toby Donaldson" userId="2e6e5431-bb17-4c41-9985-d39c50d83c73" providerId="ADAL" clId="{FD14D1BB-4174-485A-A80B-10D458200F7C}" dt="2024-02-05T04:21:27.682" v="860" actId="2890"/>
        <pc:sldMkLst>
          <pc:docMk/>
          <pc:sldMk cId="952866065" sldId="423"/>
        </pc:sldMkLst>
      </pc:sldChg>
      <pc:sldChg chg="delSp modSp add mod">
        <pc:chgData name="Toby Donaldson" userId="2e6e5431-bb17-4c41-9985-d39c50d83c73" providerId="ADAL" clId="{FD14D1BB-4174-485A-A80B-10D458200F7C}" dt="2024-02-05T04:48:21.090" v="1443" actId="20577"/>
        <pc:sldMkLst>
          <pc:docMk/>
          <pc:sldMk cId="1779211928" sldId="424"/>
        </pc:sldMkLst>
        <pc:spChg chg="mod">
          <ac:chgData name="Toby Donaldson" userId="2e6e5431-bb17-4c41-9985-d39c50d83c73" providerId="ADAL" clId="{FD14D1BB-4174-485A-A80B-10D458200F7C}" dt="2024-02-05T04:41:39.373" v="1270" actId="207"/>
          <ac:spMkLst>
            <pc:docMk/>
            <pc:sldMk cId="1779211928" sldId="424"/>
            <ac:spMk id="5" creationId="{00875744-F50D-0EB4-32BD-18E1FE5F2ED3}"/>
          </ac:spMkLst>
        </pc:spChg>
        <pc:spChg chg="del">
          <ac:chgData name="Toby Donaldson" userId="2e6e5431-bb17-4c41-9985-d39c50d83c73" providerId="ADAL" clId="{FD14D1BB-4174-485A-A80B-10D458200F7C}" dt="2024-02-05T04:36:46.487" v="967" actId="21"/>
          <ac:spMkLst>
            <pc:docMk/>
            <pc:sldMk cId="1779211928" sldId="424"/>
            <ac:spMk id="6" creationId="{0C902F19-D220-16D2-D542-A46DBB54DDF4}"/>
          </ac:spMkLst>
        </pc:spChg>
        <pc:spChg chg="mod">
          <ac:chgData name="Toby Donaldson" userId="2e6e5431-bb17-4c41-9985-d39c50d83c73" providerId="ADAL" clId="{FD14D1BB-4174-485A-A80B-10D458200F7C}" dt="2024-02-05T04:48:21.090" v="1443" actId="20577"/>
          <ac:spMkLst>
            <pc:docMk/>
            <pc:sldMk cId="1779211928" sldId="424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42:28.607" v="1389" actId="1076"/>
          <ac:spMkLst>
            <pc:docMk/>
            <pc:sldMk cId="1779211928" sldId="424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42:43.518" v="1392" actId="14100"/>
          <ac:cxnSpMkLst>
            <pc:docMk/>
            <pc:sldMk cId="1779211928" sldId="424"/>
            <ac:cxnSpMk id="10" creationId="{6924679F-C42B-3A1F-8CCB-C4D6C8B24B70}"/>
          </ac:cxnSpMkLst>
        </pc:cxnChg>
      </pc:sldChg>
      <pc:sldChg chg="modSp add mod">
        <pc:chgData name="Toby Donaldson" userId="2e6e5431-bb17-4c41-9985-d39c50d83c73" providerId="ADAL" clId="{FD14D1BB-4174-485A-A80B-10D458200F7C}" dt="2024-02-05T04:53:17.919" v="1680" actId="14100"/>
        <pc:sldMkLst>
          <pc:docMk/>
          <pc:sldMk cId="2627036323" sldId="425"/>
        </pc:sldMkLst>
        <pc:spChg chg="mod">
          <ac:chgData name="Toby Donaldson" userId="2e6e5431-bb17-4c41-9985-d39c50d83c73" providerId="ADAL" clId="{FD14D1BB-4174-485A-A80B-10D458200F7C}" dt="2024-02-05T04:53:14.654" v="1679" actId="14100"/>
          <ac:spMkLst>
            <pc:docMk/>
            <pc:sldMk cId="2627036323" sldId="425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53:17.919" v="1680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delSp mod">
        <pc:chgData name="Toby Donaldson" userId="2e6e5431-bb17-4c41-9985-d39c50d83c73" providerId="ADAL" clId="{FD14D1BB-4174-485A-A80B-10D458200F7C}" dt="2024-02-05T22:38:54.583" v="1754" actId="21"/>
        <pc:sldMkLst>
          <pc:docMk/>
          <pc:sldMk cId="3395774712" sldId="426"/>
        </pc:sldMkLst>
        <pc:inkChg chg="del">
          <ac:chgData name="Toby Donaldson" userId="2e6e5431-bb17-4c41-9985-d39c50d83c73" providerId="ADAL" clId="{FD14D1BB-4174-485A-A80B-10D458200F7C}" dt="2024-02-05T22:38:54.583" v="1754" actId="21"/>
          <ac:inkMkLst>
            <pc:docMk/>
            <pc:sldMk cId="3395774712" sldId="426"/>
            <ac:inkMk id="7" creationId="{12C6332C-E4F5-4306-2354-411D49060A62}"/>
          </ac:inkMkLst>
        </pc:inkChg>
      </pc:sldChg>
      <pc:sldChg chg="addSp delSp modSp add mod">
        <pc:chgData name="Toby Donaldson" userId="2e6e5431-bb17-4c41-9985-d39c50d83c73" providerId="ADAL" clId="{FD14D1BB-4174-485A-A80B-10D458200F7C}" dt="2024-02-05T22:52:01.458" v="2261" actId="208"/>
        <pc:sldMkLst>
          <pc:docMk/>
          <pc:sldMk cId="3729256756" sldId="427"/>
        </pc:sldMkLst>
        <pc:spChg chg="mod">
          <ac:chgData name="Toby Donaldson" userId="2e6e5431-bb17-4c41-9985-d39c50d83c73" providerId="ADAL" clId="{FD14D1BB-4174-485A-A80B-10D458200F7C}" dt="2024-02-05T22:43:21.740" v="1985" actId="20577"/>
          <ac:spMkLst>
            <pc:docMk/>
            <pc:sldMk cId="3729256756" sldId="42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6:52.204" v="2253" actId="207"/>
          <ac:spMkLst>
            <pc:docMk/>
            <pc:sldMk cId="3729256756" sldId="427"/>
            <ac:spMk id="6" creationId="{90A284CF-527A-2775-14B9-6DE7F659BFE8}"/>
          </ac:spMkLst>
        </pc:spChg>
        <pc:spChg chg="add mod">
          <ac:chgData name="Toby Donaldson" userId="2e6e5431-bb17-4c41-9985-d39c50d83c73" providerId="ADAL" clId="{FD14D1BB-4174-485A-A80B-10D458200F7C}" dt="2024-02-05T22:52:01.458" v="2261" actId="208"/>
          <ac:spMkLst>
            <pc:docMk/>
            <pc:sldMk cId="3729256756" sldId="427"/>
            <ac:spMk id="8" creationId="{0BE0DAF9-F7EB-C7CF-F0F9-6810BFDA5BF4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3:24.920" v="1986" actId="21"/>
          <ac:inkMkLst>
            <pc:docMk/>
            <pc:sldMk cId="3729256756" sldId="427"/>
            <ac:inkMk id="7" creationId="{BD24CB6B-3941-B23C-A546-57991B6C7389}"/>
          </ac:inkMkLst>
        </pc:inkChg>
        <pc:cxnChg chg="del mod">
          <ac:chgData name="Toby Donaldson" userId="2e6e5431-bb17-4c41-9985-d39c50d83c73" providerId="ADAL" clId="{FD14D1BB-4174-485A-A80B-10D458200F7C}" dt="2024-02-05T22:43:33.344" v="1987" actId="21"/>
          <ac:cxnSpMkLst>
            <pc:docMk/>
            <pc:sldMk cId="3729256756" sldId="427"/>
            <ac:cxnSpMk id="15" creationId="{AC4E5084-F922-E3FF-AB17-4F4A7B0F5B54}"/>
          </ac:cxnSpMkLst>
        </pc:cxnChg>
      </pc:sldChg>
      <pc:sldChg chg="new del">
        <pc:chgData name="Toby Donaldson" userId="2e6e5431-bb17-4c41-9985-d39c50d83c73" providerId="ADAL" clId="{FD14D1BB-4174-485A-A80B-10D458200F7C}" dt="2024-02-05T22:45:19.137" v="2194" actId="2696"/>
        <pc:sldMkLst>
          <pc:docMk/>
          <pc:sldMk cId="2082904330" sldId="428"/>
        </pc:sldMkLst>
      </pc:sldChg>
      <pc:sldChg chg="modSp new mod">
        <pc:chgData name="Toby Donaldson" userId="2e6e5431-bb17-4c41-9985-d39c50d83c73" providerId="ADAL" clId="{FD14D1BB-4174-485A-A80B-10D458200F7C}" dt="2024-02-06T23:56:12.125" v="11341" actId="20577"/>
        <pc:sldMkLst>
          <pc:docMk/>
          <pc:sldMk cId="4276796932" sldId="428"/>
        </pc:sldMkLst>
        <pc:spChg chg="mod">
          <ac:chgData name="Toby Donaldson" userId="2e6e5431-bb17-4c41-9985-d39c50d83c73" providerId="ADAL" clId="{FD14D1BB-4174-485A-A80B-10D458200F7C}" dt="2024-02-06T23:56:12.125" v="11341" actId="20577"/>
          <ac:spMkLst>
            <pc:docMk/>
            <pc:sldMk cId="4276796932" sldId="428"/>
            <ac:spMk id="2" creationId="{607D814C-0E41-4166-EEA6-830E25DB00EC}"/>
          </ac:spMkLst>
        </pc:spChg>
        <pc:spChg chg="mod">
          <ac:chgData name="Toby Donaldson" userId="2e6e5431-bb17-4c41-9985-d39c50d83c73" providerId="ADAL" clId="{FD14D1BB-4174-485A-A80B-10D458200F7C}" dt="2024-02-06T23:55:45.081" v="11337" actId="20577"/>
          <ac:spMkLst>
            <pc:docMk/>
            <pc:sldMk cId="4276796932" sldId="428"/>
            <ac:spMk id="3" creationId="{7F5A5ECF-1C20-A408-12D8-6FEA0C515273}"/>
          </ac:spMkLst>
        </pc:spChg>
      </pc:sldChg>
      <pc:sldChg chg="modSp new mod">
        <pc:chgData name="Toby Donaldson" userId="2e6e5431-bb17-4c41-9985-d39c50d83c73" providerId="ADAL" clId="{FD14D1BB-4174-485A-A80B-10D458200F7C}" dt="2024-02-06T00:03:30.920" v="3715" actId="20577"/>
        <pc:sldMkLst>
          <pc:docMk/>
          <pc:sldMk cId="3676214657" sldId="429"/>
        </pc:sldMkLst>
        <pc:spChg chg="mod">
          <ac:chgData name="Toby Donaldson" userId="2e6e5431-bb17-4c41-9985-d39c50d83c73" providerId="ADAL" clId="{FD14D1BB-4174-485A-A80B-10D458200F7C}" dt="2024-02-06T00:01:29.979" v="3452" actId="20577"/>
          <ac:spMkLst>
            <pc:docMk/>
            <pc:sldMk cId="3676214657" sldId="429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0:03:30.920" v="3715" actId="20577"/>
          <ac:spMkLst>
            <pc:docMk/>
            <pc:sldMk cId="3676214657" sldId="429"/>
            <ac:spMk id="3" creationId="{A86DC3F7-322F-C892-A90A-77CCE70945E8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05:12.467" v="3788" actId="14100"/>
        <pc:sldMkLst>
          <pc:docMk/>
          <pc:sldMk cId="4176451181" sldId="430"/>
        </pc:sldMkLst>
        <pc:spChg chg="mod">
          <ac:chgData name="Toby Donaldson" userId="2e6e5431-bb17-4c41-9985-d39c50d83c73" providerId="ADAL" clId="{FD14D1BB-4174-485A-A80B-10D458200F7C}" dt="2024-02-06T00:03:25.860" v="3708" actId="20577"/>
          <ac:spMkLst>
            <pc:docMk/>
            <pc:sldMk cId="4176451181" sldId="430"/>
            <ac:spMk id="3" creationId="{A86DC3F7-322F-C892-A90A-77CCE70945E8}"/>
          </ac:spMkLst>
        </pc:spChg>
        <pc:spChg chg="add mod">
          <ac:chgData name="Toby Donaldson" userId="2e6e5431-bb17-4c41-9985-d39c50d83c73" providerId="ADAL" clId="{FD14D1BB-4174-485A-A80B-10D458200F7C}" dt="2024-02-06T00:04:34.533" v="3739" actId="20577"/>
          <ac:spMkLst>
            <pc:docMk/>
            <pc:sldMk cId="4176451181" sldId="430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05:12.467" v="3788" actId="14100"/>
          <ac:spMkLst>
            <pc:docMk/>
            <pc:sldMk cId="4176451181" sldId="430"/>
            <ac:spMk id="6" creationId="{0A0A0C46-699D-2B2F-8C47-D6F8B7A42996}"/>
          </ac:spMkLst>
        </pc:spChg>
      </pc:sldChg>
      <pc:sldChg chg="modSp add del mod">
        <pc:chgData name="Toby Donaldson" userId="2e6e5431-bb17-4c41-9985-d39c50d83c73" providerId="ADAL" clId="{FD14D1BB-4174-485A-A80B-10D458200F7C}" dt="2024-02-06T00:06:22.507" v="3916" actId="2696"/>
        <pc:sldMkLst>
          <pc:docMk/>
          <pc:sldMk cId="906032240" sldId="431"/>
        </pc:sldMkLst>
        <pc:spChg chg="mod">
          <ac:chgData name="Toby Donaldson" userId="2e6e5431-bb17-4c41-9985-d39c50d83c73" providerId="ADAL" clId="{FD14D1BB-4174-485A-A80B-10D458200F7C}" dt="2024-02-06T00:06:16.895" v="3915" actId="20577"/>
          <ac:spMkLst>
            <pc:docMk/>
            <pc:sldMk cId="906032240" sldId="431"/>
            <ac:spMk id="5" creationId="{6BCB946C-7ED5-599D-7316-0B79297C8213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0:16:08.581" v="5087" actId="20577"/>
        <pc:sldMkLst>
          <pc:docMk/>
          <pc:sldMk cId="3270653612" sldId="431"/>
        </pc:sldMkLst>
        <pc:spChg chg="mod">
          <ac:chgData name="Toby Donaldson" userId="2e6e5431-bb17-4c41-9985-d39c50d83c73" providerId="ADAL" clId="{FD14D1BB-4174-485A-A80B-10D458200F7C}" dt="2024-02-06T00:09:47.574" v="4347" actId="207"/>
          <ac:spMkLst>
            <pc:docMk/>
            <pc:sldMk cId="3270653612" sldId="431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08:46.598" v="4321" actId="21"/>
          <ac:spMkLst>
            <pc:docMk/>
            <pc:sldMk cId="3270653612" sldId="431"/>
            <ac:spMk id="6" creationId="{0A0A0C46-699D-2B2F-8C47-D6F8B7A42996}"/>
          </ac:spMkLst>
        </pc:spChg>
        <pc:spChg chg="add mod">
          <ac:chgData name="Toby Donaldson" userId="2e6e5431-bb17-4c41-9985-d39c50d83c73" providerId="ADAL" clId="{FD14D1BB-4174-485A-A80B-10D458200F7C}" dt="2024-02-06T00:16:08.581" v="5087" actId="20577"/>
          <ac:spMkLst>
            <pc:docMk/>
            <pc:sldMk cId="3270653612" sldId="431"/>
            <ac:spMk id="7" creationId="{D3EF86F3-8D5A-2943-5B40-0E4110FB764A}"/>
          </ac:spMkLst>
        </pc:spChg>
      </pc:sldChg>
      <pc:sldChg chg="delSp add mod">
        <pc:chgData name="Toby Donaldson" userId="2e6e5431-bb17-4c41-9985-d39c50d83c73" providerId="ADAL" clId="{FD14D1BB-4174-485A-A80B-10D458200F7C}" dt="2024-02-06T00:09:04.175" v="4324" actId="21"/>
        <pc:sldMkLst>
          <pc:docMk/>
          <pc:sldMk cId="1689509693" sldId="432"/>
        </pc:sldMkLst>
        <pc:spChg chg="del">
          <ac:chgData name="Toby Donaldson" userId="2e6e5431-bb17-4c41-9985-d39c50d83c73" providerId="ADAL" clId="{FD14D1BB-4174-485A-A80B-10D458200F7C}" dt="2024-02-06T00:09:04.175" v="4324" actId="21"/>
          <ac:spMkLst>
            <pc:docMk/>
            <pc:sldMk cId="1689509693" sldId="432"/>
            <ac:spMk id="7" creationId="{D3EF86F3-8D5A-2943-5B40-0E4110FB764A}"/>
          </ac:spMkLst>
        </pc:spChg>
      </pc:sldChg>
      <pc:sldChg chg="modSp add mod">
        <pc:chgData name="Toby Donaldson" userId="2e6e5431-bb17-4c41-9985-d39c50d83c73" providerId="ADAL" clId="{FD14D1BB-4174-485A-A80B-10D458200F7C}" dt="2024-02-06T00:16:22.809" v="5089" actId="20577"/>
        <pc:sldMkLst>
          <pc:docMk/>
          <pc:sldMk cId="3978049219" sldId="433"/>
        </pc:sldMkLst>
        <pc:spChg chg="mod">
          <ac:chgData name="Toby Donaldson" userId="2e6e5431-bb17-4c41-9985-d39c50d83c73" providerId="ADAL" clId="{FD14D1BB-4174-485A-A80B-10D458200F7C}" dt="2024-02-06T00:15:53.568" v="5085" actId="207"/>
          <ac:spMkLst>
            <pc:docMk/>
            <pc:sldMk cId="3978049219" sldId="43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16:22.809" v="5089" actId="20577"/>
          <ac:spMkLst>
            <pc:docMk/>
            <pc:sldMk cId="3978049219" sldId="433"/>
            <ac:spMk id="7" creationId="{D3EF86F3-8D5A-2943-5B40-0E4110FB764A}"/>
          </ac:spMkLst>
        </pc:spChg>
      </pc:sldChg>
      <pc:sldChg chg="add">
        <pc:chgData name="Toby Donaldson" userId="2e6e5431-bb17-4c41-9985-d39c50d83c73" providerId="ADAL" clId="{FD14D1BB-4174-485A-A80B-10D458200F7C}" dt="2024-02-06T00:16:02.923" v="5086" actId="2890"/>
        <pc:sldMkLst>
          <pc:docMk/>
          <pc:sldMk cId="1014334157" sldId="434"/>
        </pc:sldMkLst>
      </pc:sldChg>
      <pc:sldChg chg="add">
        <pc:chgData name="Toby Donaldson" userId="2e6e5431-bb17-4c41-9985-d39c50d83c73" providerId="ADAL" clId="{FD14D1BB-4174-485A-A80B-10D458200F7C}" dt="2024-02-06T00:16:17.027" v="5088" actId="2890"/>
        <pc:sldMkLst>
          <pc:docMk/>
          <pc:sldMk cId="3345367849" sldId="435"/>
        </pc:sldMkLst>
      </pc:sldChg>
      <pc:sldChg chg="modSp add mod">
        <pc:chgData name="Toby Donaldson" userId="2e6e5431-bb17-4c41-9985-d39c50d83c73" providerId="ADAL" clId="{FD14D1BB-4174-485A-A80B-10D458200F7C}" dt="2024-02-06T00:24:04.170" v="5890" actId="1076"/>
        <pc:sldMkLst>
          <pc:docMk/>
          <pc:sldMk cId="1695041742" sldId="436"/>
        </pc:sldMkLst>
        <pc:spChg chg="mod">
          <ac:chgData name="Toby Donaldson" userId="2e6e5431-bb17-4c41-9985-d39c50d83c73" providerId="ADAL" clId="{FD14D1BB-4174-485A-A80B-10D458200F7C}" dt="2024-02-06T00:22:30.931" v="5581" actId="20577"/>
          <ac:spMkLst>
            <pc:docMk/>
            <pc:sldMk cId="1695041742" sldId="436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24:04.170" v="5890" actId="1076"/>
          <ac:spMkLst>
            <pc:docMk/>
            <pc:sldMk cId="1695041742" sldId="436"/>
            <ac:spMk id="7" creationId="{D3EF86F3-8D5A-2943-5B40-0E4110FB764A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5:49.682" v="6614" actId="14100"/>
        <pc:sldMkLst>
          <pc:docMk/>
          <pc:sldMk cId="991130111" sldId="437"/>
        </pc:sldMkLst>
        <pc:spChg chg="mod">
          <ac:chgData name="Toby Donaldson" userId="2e6e5431-bb17-4c41-9985-d39c50d83c73" providerId="ADAL" clId="{FD14D1BB-4174-485A-A80B-10D458200F7C}" dt="2024-02-06T00:24:50.766" v="5905" actId="20577"/>
          <ac:spMkLst>
            <pc:docMk/>
            <pc:sldMk cId="991130111" sldId="437"/>
            <ac:spMk id="2" creationId="{1B4C81D2-343B-8B5A-ABC0-8C6CFE7E86B3}"/>
          </ac:spMkLst>
        </pc:spChg>
        <pc:spChg chg="del">
          <ac:chgData name="Toby Donaldson" userId="2e6e5431-bb17-4c41-9985-d39c50d83c73" providerId="ADAL" clId="{FD14D1BB-4174-485A-A80B-10D458200F7C}" dt="2024-02-06T00:24:54.468" v="5906" actId="21"/>
          <ac:spMkLst>
            <pc:docMk/>
            <pc:sldMk cId="991130111" sldId="437"/>
            <ac:spMk id="3" creationId="{A86DC3F7-322F-C892-A90A-77CCE70945E8}"/>
          </ac:spMkLst>
        </pc:spChg>
        <pc:spChg chg="mod">
          <ac:chgData name="Toby Donaldson" userId="2e6e5431-bb17-4c41-9985-d39c50d83c73" providerId="ADAL" clId="{FD14D1BB-4174-485A-A80B-10D458200F7C}" dt="2024-02-06T00:25:41.873" v="5923" actId="20577"/>
          <ac:spMkLst>
            <pc:docMk/>
            <pc:sldMk cId="991130111" sldId="437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35:49.682" v="6614" actId="14100"/>
          <ac:spMkLst>
            <pc:docMk/>
            <pc:sldMk cId="991130111" sldId="437"/>
            <ac:spMk id="7" creationId="{D3EF86F3-8D5A-2943-5B40-0E4110FB764A}"/>
          </ac:spMkLst>
        </pc:spChg>
        <pc:spChg chg="add del mod">
          <ac:chgData name="Toby Donaldson" userId="2e6e5431-bb17-4c41-9985-d39c50d83c73" providerId="ADAL" clId="{FD14D1BB-4174-485A-A80B-10D458200F7C}" dt="2024-02-06T00:24:57.131" v="5907" actId="21"/>
          <ac:spMkLst>
            <pc:docMk/>
            <pc:sldMk cId="991130111" sldId="437"/>
            <ac:spMk id="8" creationId="{E2AE47EC-31BD-10A2-824F-FF03CA33F73D}"/>
          </ac:spMkLst>
        </pc:spChg>
        <pc:spChg chg="add mod">
          <ac:chgData name="Toby Donaldson" userId="2e6e5431-bb17-4c41-9985-d39c50d83c73" providerId="ADAL" clId="{FD14D1BB-4174-485A-A80B-10D458200F7C}" dt="2024-02-06T00:28:33.210" v="6138" actId="1076"/>
          <ac:spMkLst>
            <pc:docMk/>
            <pc:sldMk cId="991130111" sldId="437"/>
            <ac:spMk id="9" creationId="{86B4C06D-3DE4-C447-BC71-6116060B85AE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2:09.538" v="6436" actId="6549"/>
        <pc:sldMkLst>
          <pc:docMk/>
          <pc:sldMk cId="1390341163" sldId="438"/>
        </pc:sldMkLst>
        <pc:spChg chg="add mod">
          <ac:chgData name="Toby Donaldson" userId="2e6e5431-bb17-4c41-9985-d39c50d83c73" providerId="ADAL" clId="{FD14D1BB-4174-485A-A80B-10D458200F7C}" dt="2024-02-06T00:31:55.946" v="6430" actId="1076"/>
          <ac:spMkLst>
            <pc:docMk/>
            <pc:sldMk cId="1390341163" sldId="438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32:09.538" v="6436" actId="6549"/>
          <ac:spMkLst>
            <pc:docMk/>
            <pc:sldMk cId="1390341163" sldId="438"/>
            <ac:spMk id="5" creationId="{6BCB946C-7ED5-599D-7316-0B79297C8213}"/>
          </ac:spMkLst>
        </pc:spChg>
        <pc:spChg chg="add">
          <ac:chgData name="Toby Donaldson" userId="2e6e5431-bb17-4c41-9985-d39c50d83c73" providerId="ADAL" clId="{FD14D1BB-4174-485A-A80B-10D458200F7C}" dt="2024-02-06T00:31:37.348" v="6425" actId="11529"/>
          <ac:spMkLst>
            <pc:docMk/>
            <pc:sldMk cId="1390341163" sldId="438"/>
            <ac:spMk id="6" creationId="{86E05107-561B-1B74-0C2E-0B6FB0C2AF45}"/>
          </ac:spMkLst>
        </pc:spChg>
        <pc:spChg chg="mod">
          <ac:chgData name="Toby Donaldson" userId="2e6e5431-bb17-4c41-9985-d39c50d83c73" providerId="ADAL" clId="{FD14D1BB-4174-485A-A80B-10D458200F7C}" dt="2024-02-06T00:31:51.042" v="6429" actId="1076"/>
          <ac:spMkLst>
            <pc:docMk/>
            <pc:sldMk cId="1390341163" sldId="438"/>
            <ac:spMk id="7" creationId="{D3EF86F3-8D5A-2943-5B40-0E4110FB764A}"/>
          </ac:spMkLst>
        </pc:spChg>
        <pc:spChg chg="add mod">
          <ac:chgData name="Toby Donaldson" userId="2e6e5431-bb17-4c41-9985-d39c50d83c73" providerId="ADAL" clId="{FD14D1BB-4174-485A-A80B-10D458200F7C}" dt="2024-02-06T00:31:48.410" v="6428" actId="14100"/>
          <ac:spMkLst>
            <pc:docMk/>
            <pc:sldMk cId="1390341163" sldId="438"/>
            <ac:spMk id="8" creationId="{607EC9E4-EC03-23D3-FBDA-CE8517013636}"/>
          </ac:spMkLst>
        </pc:spChg>
        <pc:spChg chg="del mod">
          <ac:chgData name="Toby Donaldson" userId="2e6e5431-bb17-4c41-9985-d39c50d83c73" providerId="ADAL" clId="{FD14D1BB-4174-485A-A80B-10D458200F7C}" dt="2024-02-06T00:29:11.946" v="6145" actId="21"/>
          <ac:spMkLst>
            <pc:docMk/>
            <pc:sldMk cId="1390341163" sldId="438"/>
            <ac:spMk id="9" creationId="{86B4C06D-3DE4-C447-BC71-6116060B85AE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35:24.969" v="6612" actId="1076"/>
        <pc:sldMkLst>
          <pc:docMk/>
          <pc:sldMk cId="1129899885" sldId="439"/>
        </pc:sldMkLst>
        <pc:spChg chg="add mod ord">
          <ac:chgData name="Toby Donaldson" userId="2e6e5431-bb17-4c41-9985-d39c50d83c73" providerId="ADAL" clId="{FD14D1BB-4174-485A-A80B-10D458200F7C}" dt="2024-02-06T00:34:19.218" v="6486" actId="14100"/>
          <ac:spMkLst>
            <pc:docMk/>
            <pc:sldMk cId="1129899885" sldId="439"/>
            <ac:spMk id="9" creationId="{F381F6AF-9F05-484B-FE44-CA09B4A9F33F}"/>
          </ac:spMkLst>
        </pc:spChg>
        <pc:spChg chg="add mod">
          <ac:chgData name="Toby Donaldson" userId="2e6e5431-bb17-4c41-9985-d39c50d83c73" providerId="ADAL" clId="{FD14D1BB-4174-485A-A80B-10D458200F7C}" dt="2024-02-06T00:35:11.387" v="6609" actId="1076"/>
          <ac:spMkLst>
            <pc:docMk/>
            <pc:sldMk cId="1129899885" sldId="439"/>
            <ac:spMk id="10" creationId="{565CC11C-8D21-E4F9-55EB-880B3DE45EB1}"/>
          </ac:spMkLst>
        </pc:spChg>
        <pc:spChg chg="add mod">
          <ac:chgData name="Toby Donaldson" userId="2e6e5431-bb17-4c41-9985-d39c50d83c73" providerId="ADAL" clId="{FD14D1BB-4174-485A-A80B-10D458200F7C}" dt="2024-02-06T00:35:24.969" v="6612" actId="1076"/>
          <ac:spMkLst>
            <pc:docMk/>
            <pc:sldMk cId="1129899885" sldId="439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40:33.153" v="6727" actId="20577"/>
        <pc:sldMkLst>
          <pc:docMk/>
          <pc:sldMk cId="1434919902" sldId="440"/>
        </pc:sldMkLst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40:33.153" v="6727" actId="20577"/>
          <ac:spMkLst>
            <pc:docMk/>
            <pc:sldMk cId="1434919902" sldId="440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6" creationId="{86E05107-561B-1B74-0C2E-0B6FB0C2AF45}"/>
          </ac:spMkLst>
        </pc:spChg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7" creationId="{D3EF86F3-8D5A-2943-5B40-0E4110FB764A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8" creationId="{607EC9E4-EC03-23D3-FBDA-CE8517013636}"/>
          </ac:spMkLst>
        </pc:spChg>
        <pc:spChg chg="mod">
          <ac:chgData name="Toby Donaldson" userId="2e6e5431-bb17-4c41-9985-d39c50d83c73" providerId="ADAL" clId="{FD14D1BB-4174-485A-A80B-10D458200F7C}" dt="2024-02-06T00:40:02.485" v="6698" actId="20577"/>
          <ac:spMkLst>
            <pc:docMk/>
            <pc:sldMk cId="1434919902" sldId="440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1" creationId="{14F873B4-B6B2-F4B7-7241-098F766A46BF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43:14.674" v="6786" actId="1076"/>
        <pc:sldMkLst>
          <pc:docMk/>
          <pc:sldMk cId="3308084210" sldId="441"/>
        </pc:sldMkLst>
        <pc:spChg chg="add mod">
          <ac:chgData name="Toby Donaldson" userId="2e6e5431-bb17-4c41-9985-d39c50d83c73" providerId="ADAL" clId="{FD14D1BB-4174-485A-A80B-10D458200F7C}" dt="2024-02-06T00:42:09.074" v="6774" actId="1076"/>
          <ac:spMkLst>
            <pc:docMk/>
            <pc:sldMk cId="3308084210" sldId="441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1:15.254" v="6737" actId="20577"/>
          <ac:spMkLst>
            <pc:docMk/>
            <pc:sldMk cId="3308084210" sldId="441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3:08.550" v="6785" actId="6549"/>
          <ac:spMkLst>
            <pc:docMk/>
            <pc:sldMk cId="3308084210" sldId="441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1" creationId="{14F873B4-B6B2-F4B7-7241-098F766A46BF}"/>
          </ac:spMkLst>
        </pc:spChg>
        <pc:cxnChg chg="add mod">
          <ac:chgData name="Toby Donaldson" userId="2e6e5431-bb17-4c41-9985-d39c50d83c73" providerId="ADAL" clId="{FD14D1BB-4174-485A-A80B-10D458200F7C}" dt="2024-02-06T00:42:12.811" v="6775" actId="14100"/>
          <ac:cxnSpMkLst>
            <pc:docMk/>
            <pc:sldMk cId="3308084210" sldId="441"/>
            <ac:cxnSpMk id="7" creationId="{349E255F-E383-1503-79F1-0C6A52C31FFC}"/>
          </ac:cxnSpMkLst>
        </pc:cxnChg>
      </pc:sldChg>
      <pc:sldChg chg="delSp modSp add mod">
        <pc:chgData name="Toby Donaldson" userId="2e6e5431-bb17-4c41-9985-d39c50d83c73" providerId="ADAL" clId="{FD14D1BB-4174-485A-A80B-10D458200F7C}" dt="2024-02-06T00:45:00.708" v="6802" actId="6549"/>
        <pc:sldMkLst>
          <pc:docMk/>
          <pc:sldMk cId="4121172308" sldId="442"/>
        </pc:sldMkLst>
        <pc:spChg chg="del">
          <ac:chgData name="Toby Donaldson" userId="2e6e5431-bb17-4c41-9985-d39c50d83c73" providerId="ADAL" clId="{FD14D1BB-4174-485A-A80B-10D458200F7C}" dt="2024-02-06T00:44:02.984" v="6794" actId="21"/>
          <ac:spMkLst>
            <pc:docMk/>
            <pc:sldMk cId="4121172308" sldId="442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3:59.346" v="6793" actId="20577"/>
          <ac:spMkLst>
            <pc:docMk/>
            <pc:sldMk cId="4121172308" sldId="442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5:00.708" v="6802" actId="6549"/>
          <ac:spMkLst>
            <pc:docMk/>
            <pc:sldMk cId="4121172308" sldId="442"/>
            <ac:spMk id="9" creationId="{F381F6AF-9F05-484B-FE44-CA09B4A9F33F}"/>
          </ac:spMkLst>
        </pc:spChg>
        <pc:cxnChg chg="del mod">
          <ac:chgData name="Toby Donaldson" userId="2e6e5431-bb17-4c41-9985-d39c50d83c73" providerId="ADAL" clId="{FD14D1BB-4174-485A-A80B-10D458200F7C}" dt="2024-02-06T00:44:02.984" v="6794" actId="21"/>
          <ac:cxnSpMkLst>
            <pc:docMk/>
            <pc:sldMk cId="4121172308" sldId="442"/>
            <ac:cxnSpMk id="7" creationId="{349E255F-E383-1503-79F1-0C6A52C31FFC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0:50:05.429" v="7088" actId="207"/>
        <pc:sldMkLst>
          <pc:docMk/>
          <pc:sldMk cId="2809652520" sldId="443"/>
        </pc:sldMkLst>
        <pc:spChg chg="add mod">
          <ac:chgData name="Toby Donaldson" userId="2e6e5431-bb17-4c41-9985-d39c50d83c73" providerId="ADAL" clId="{FD14D1BB-4174-485A-A80B-10D458200F7C}" dt="2024-02-06T00:48:03.161" v="7058" actId="20577"/>
          <ac:spMkLst>
            <pc:docMk/>
            <pc:sldMk cId="2809652520" sldId="443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05.429" v="7088" actId="207"/>
          <ac:spMkLst>
            <pc:docMk/>
            <pc:sldMk cId="2809652520" sldId="44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6:36.539" v="6821" actId="1076"/>
          <ac:spMkLst>
            <pc:docMk/>
            <pc:sldMk cId="2809652520" sldId="443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50:20.902" v="7090" actId="207"/>
        <pc:sldMkLst>
          <pc:docMk/>
          <pc:sldMk cId="1527297956" sldId="444"/>
        </pc:sldMkLst>
        <pc:spChg chg="del">
          <ac:chgData name="Toby Donaldson" userId="2e6e5431-bb17-4c41-9985-d39c50d83c73" providerId="ADAL" clId="{FD14D1BB-4174-485A-A80B-10D458200F7C}" dt="2024-02-06T00:48:22.012" v="7060" actId="21"/>
          <ac:spMkLst>
            <pc:docMk/>
            <pc:sldMk cId="1527297956" sldId="444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20.902" v="7090" actId="207"/>
          <ac:spMkLst>
            <pc:docMk/>
            <pc:sldMk cId="1527297956" sldId="444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9:28.862" v="7082" actId="1076"/>
          <ac:spMkLst>
            <pc:docMk/>
            <pc:sldMk cId="1527297956" sldId="444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1" creationId="{14F873B4-B6B2-F4B7-7241-098F766A46B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4:45.730" v="7203" actId="21"/>
        <pc:sldMkLst>
          <pc:docMk/>
          <pc:sldMk cId="819228914" sldId="445"/>
        </pc:sldMkLst>
        <pc:spChg chg="add del mod">
          <ac:chgData name="Toby Donaldson" userId="2e6e5431-bb17-4c41-9985-d39c50d83c73" providerId="ADAL" clId="{FD14D1BB-4174-485A-A80B-10D458200F7C}" dt="2024-02-06T00:54:45.730" v="7203" actId="21"/>
          <ac:spMkLst>
            <pc:docMk/>
            <pc:sldMk cId="819228914" sldId="445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1:38.945" v="7099" actId="20577"/>
          <ac:spMkLst>
            <pc:docMk/>
            <pc:sldMk cId="819228914" sldId="445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52:05.657" v="7107" actId="20577"/>
          <ac:spMkLst>
            <pc:docMk/>
            <pc:sldMk cId="819228914" sldId="445"/>
            <ac:spMk id="9" creationId="{F381F6AF-9F05-484B-FE44-CA09B4A9F33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7:50.721" v="7539" actId="20577"/>
        <pc:sldMkLst>
          <pc:docMk/>
          <pc:sldMk cId="1156156499" sldId="446"/>
        </pc:sldMkLst>
        <pc:spChg chg="del">
          <ac:chgData name="Toby Donaldson" userId="2e6e5431-bb17-4c41-9985-d39c50d83c73" providerId="ADAL" clId="{FD14D1BB-4174-485A-A80B-10D458200F7C}" dt="2024-02-06T00:54:00.553" v="7192" actId="21"/>
          <ac:spMkLst>
            <pc:docMk/>
            <pc:sldMk cId="1156156499" sldId="446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5:24.281" v="7299" actId="20577"/>
          <ac:spMkLst>
            <pc:docMk/>
            <pc:sldMk cId="1156156499" sldId="446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55:38.882" v="7301" actId="1076"/>
          <ac:spMkLst>
            <pc:docMk/>
            <pc:sldMk cId="1156156499" sldId="446"/>
            <ac:spMk id="6" creationId="{EE5DE073-1648-273C-0B30-A1E52C5B09B0}"/>
          </ac:spMkLst>
        </pc:spChg>
        <pc:spChg chg="add mod">
          <ac:chgData name="Toby Donaldson" userId="2e6e5431-bb17-4c41-9985-d39c50d83c73" providerId="ADAL" clId="{FD14D1BB-4174-485A-A80B-10D458200F7C}" dt="2024-02-06T00:57:50.721" v="7539" actId="20577"/>
          <ac:spMkLst>
            <pc:docMk/>
            <pc:sldMk cId="1156156499" sldId="446"/>
            <ac:spMk id="7" creationId="{BFB063AE-F3DC-F529-32A8-B20650453FCA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8" creationId="{4BEE3093-BF17-71C4-0653-44046207B36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1" creationId="{14F873B4-B6B2-F4B7-7241-098F766A46BF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12" creationId="{5B75D25F-14D4-0328-8910-621378ACD01E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1:02:04.630" v="7575" actId="20577"/>
        <pc:sldMkLst>
          <pc:docMk/>
          <pc:sldMk cId="1856393146" sldId="447"/>
        </pc:sldMkLst>
        <pc:spChg chg="mod">
          <ac:chgData name="Toby Donaldson" userId="2e6e5431-bb17-4c41-9985-d39c50d83c73" providerId="ADAL" clId="{FD14D1BB-4174-485A-A80B-10D458200F7C}" dt="2024-02-06T01:00:25.954" v="7563" actId="1076"/>
          <ac:spMkLst>
            <pc:docMk/>
            <pc:sldMk cId="1856393146" sldId="447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1:02:04.630" v="7575" actId="20577"/>
          <ac:spMkLst>
            <pc:docMk/>
            <pc:sldMk cId="1856393146" sldId="447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59:17.902" v="7550" actId="21"/>
          <ac:spMkLst>
            <pc:docMk/>
            <pc:sldMk cId="1856393146" sldId="447"/>
            <ac:spMk id="6" creationId="{EE5DE073-1648-273C-0B30-A1E52C5B09B0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16:17.256" v="7801" actId="20577"/>
        <pc:sldMkLst>
          <pc:docMk/>
          <pc:sldMk cId="3174112358" sldId="448"/>
        </pc:sldMkLst>
        <pc:spChg chg="mod">
          <ac:chgData name="Toby Donaldson" userId="2e6e5431-bb17-4c41-9985-d39c50d83c73" providerId="ADAL" clId="{FD14D1BB-4174-485A-A80B-10D458200F7C}" dt="2024-02-06T01:04:51.370" v="7598" actId="1076"/>
          <ac:spMkLst>
            <pc:docMk/>
            <pc:sldMk cId="3174112358" sldId="448"/>
            <ac:spMk id="2" creationId="{1B4C81D2-343B-8B5A-ABC0-8C6CFE7E86B3}"/>
          </ac:spMkLst>
        </pc:spChg>
        <pc:spChg chg="add mod">
          <ac:chgData name="Toby Donaldson" userId="2e6e5431-bb17-4c41-9985-d39c50d83c73" providerId="ADAL" clId="{FD14D1BB-4174-485A-A80B-10D458200F7C}" dt="2024-02-06T02:16:17.256" v="7801" actId="20577"/>
          <ac:spMkLst>
            <pc:docMk/>
            <pc:sldMk cId="3174112358" sldId="448"/>
            <ac:spMk id="3" creationId="{6E38E2CF-0EE7-D8D0-29DD-11E4FC0F3E59}"/>
          </ac:spMkLst>
        </pc:spChg>
        <pc:spChg chg="mod">
          <ac:chgData name="Toby Donaldson" userId="2e6e5431-bb17-4c41-9985-d39c50d83c73" providerId="ADAL" clId="{FD14D1BB-4174-485A-A80B-10D458200F7C}" dt="2024-02-06T01:05:12.449" v="7606" actId="20577"/>
          <ac:spMkLst>
            <pc:docMk/>
            <pc:sldMk cId="3174112358" sldId="448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1" creationId="{14F873B4-B6B2-F4B7-7241-098F766A46BF}"/>
          </ac:spMkLst>
        </pc:spChg>
      </pc:sldChg>
      <pc:sldChg chg="addSp delSp modSp new mod">
        <pc:chgData name="Toby Donaldson" userId="2e6e5431-bb17-4c41-9985-d39c50d83c73" providerId="ADAL" clId="{FD14D1BB-4174-485A-A80B-10D458200F7C}" dt="2024-02-06T02:34:10.443" v="8501" actId="14100"/>
        <pc:sldMkLst>
          <pc:docMk/>
          <pc:sldMk cId="1731394609" sldId="449"/>
        </pc:sldMkLst>
        <pc:spChg chg="mod">
          <ac:chgData name="Toby Donaldson" userId="2e6e5431-bb17-4c41-9985-d39c50d83c73" providerId="ADAL" clId="{FD14D1BB-4174-485A-A80B-10D458200F7C}" dt="2024-02-06T02:21:12.665" v="7847" actId="20577"/>
          <ac:spMkLst>
            <pc:docMk/>
            <pc:sldMk cId="1731394609" sldId="449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2:34:10.443" v="8501" actId="14100"/>
          <ac:spMkLst>
            <pc:docMk/>
            <pc:sldMk cId="1731394609" sldId="449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5" creationId="{4715D15A-04F7-E82C-CF48-57133E2615EA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6" creationId="{00879C14-C365-F3B1-6A67-80782578BA08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8" creationId="{1D3F08D1-765E-68B3-D59A-2649CF93697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9" creationId="{CBEE99A0-22E2-0CE4-0AE2-0B0B86EBE05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0" creationId="{39843ECA-224C-48D1-7D2D-D4E116D5E457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1" creationId="{FEB6483F-5A71-2703-786E-35064B241004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3" creationId="{1E360DD7-3278-CE0D-1379-2E55957F50D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4" creationId="{22DE2BE7-6683-8E47-6586-D200CB320E15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6" creationId="{5BB234CB-7938-4DDA-B659-9F7EA07EDFF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7" creationId="{FF3F8C1F-DFB6-8916-FABB-AB2338599C8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8" creationId="{E65E4BBC-B66F-3F37-DC34-84F0BFB9D69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1" creationId="{EEFCEE8C-E19D-F7AE-EFCB-A63744D369A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2" creationId="{350CE49B-0B21-A613-4998-84BD848F4F0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3" creationId="{F7A44C57-0EFF-3754-B1FE-14E98857CE9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4" creationId="{9598D7A8-617B-60A3-AB44-6373AF98CBB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6" creationId="{8B679BCE-1705-F5B1-51B9-9355C73B996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7" creationId="{B0FF4366-95CE-EC9D-163C-C6615E1B2AB4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8" creationId="{F272E365-688A-9BFE-CFC8-3AC8BC935D9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9" creationId="{CF0831B4-179F-745C-E95F-F74B5607106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0" creationId="{B4AF299E-FCD2-A703-8D42-6F5031521E52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1" creationId="{277C0238-A7B6-8605-E3C4-79A51F7D3040}"/>
          </ac:spMkLst>
        </pc:s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7" creationId="{25D547B9-40AA-9708-BD11-96AA9A066FE4}"/>
          </ac:grpSpMkLst>
        </pc:gr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12" creationId="{C4BCC708-E278-29AF-7C03-D8A9FAEDA819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19" creationId="{3108B960-51F5-90D3-400E-B9F7258ACAA6}"/>
          </ac:grpSpMkLst>
        </pc:grpChg>
        <pc:grpChg chg="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0" creationId="{BA0435FD-F1D6-19DB-EA61-27B50175C42C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5" creationId="{8841D393-4480-705F-771E-A94B0EFCE160}"/>
          </ac:grpSpMkLst>
        </pc:grpChg>
        <pc:cxnChg chg="mod">
          <ac:chgData name="Toby Donaldson" userId="2e6e5431-bb17-4c41-9985-d39c50d83c73" providerId="ADAL" clId="{FD14D1BB-4174-485A-A80B-10D458200F7C}" dt="2024-02-06T02:29:26.526" v="8360" actId="21"/>
          <ac:cxnSpMkLst>
            <pc:docMk/>
            <pc:sldMk cId="1731394609" sldId="449"/>
            <ac:cxnSpMk id="15" creationId="{4CBF47FD-78BF-2358-B0B2-92C059105385}"/>
          </ac:cxnSpMkLst>
        </pc:cxnChg>
        <pc:cxnChg chg="add">
          <ac:chgData name="Toby Donaldson" userId="2e6e5431-bb17-4c41-9985-d39c50d83c73" providerId="ADAL" clId="{FD14D1BB-4174-485A-A80B-10D458200F7C}" dt="2024-02-06T02:31:55.719" v="8364" actId="11529"/>
          <ac:cxnSpMkLst>
            <pc:docMk/>
            <pc:sldMk cId="1731394609" sldId="449"/>
            <ac:cxnSpMk id="33" creationId="{603BCD2A-281B-AAE8-7358-F511F53A5EB3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2:35:47.101" v="8683" actId="113"/>
        <pc:sldMkLst>
          <pc:docMk/>
          <pc:sldMk cId="3080304898" sldId="450"/>
        </pc:sldMkLst>
        <pc:spChg chg="del">
          <ac:chgData name="Toby Donaldson" userId="2e6e5431-bb17-4c41-9985-d39c50d83c73" providerId="ADAL" clId="{FD14D1BB-4174-485A-A80B-10D458200F7C}" dt="2024-02-06T02:34:36.638" v="8502" actId="21"/>
          <ac:spMkLst>
            <pc:docMk/>
            <pc:sldMk cId="3080304898" sldId="450"/>
            <ac:spMk id="3" creationId="{C37B9E15-4A72-AFE3-3376-B11C9CCF5D99}"/>
          </ac:spMkLst>
        </pc:spChg>
        <pc:spChg chg="add del mod">
          <ac:chgData name="Toby Donaldson" userId="2e6e5431-bb17-4c41-9985-d39c50d83c73" providerId="ADAL" clId="{FD14D1BB-4174-485A-A80B-10D458200F7C}" dt="2024-02-06T02:34:56.485" v="8504" actId="21"/>
          <ac:spMkLst>
            <pc:docMk/>
            <pc:sldMk cId="3080304898" sldId="450"/>
            <ac:spMk id="6" creationId="{C17984FD-459C-0C30-17D9-95322B87C04D}"/>
          </ac:spMkLst>
        </pc:spChg>
        <pc:spChg chg="add mod">
          <ac:chgData name="Toby Donaldson" userId="2e6e5431-bb17-4c41-9985-d39c50d83c73" providerId="ADAL" clId="{FD14D1BB-4174-485A-A80B-10D458200F7C}" dt="2024-02-06T02:35:47.101" v="8683" actId="113"/>
          <ac:spMkLst>
            <pc:docMk/>
            <pc:sldMk cId="3080304898" sldId="450"/>
            <ac:spMk id="19" creationId="{CF3CACA4-B601-897B-8384-C2909DD044F1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41:32.723" v="8926" actId="20577"/>
        <pc:sldMkLst>
          <pc:docMk/>
          <pc:sldMk cId="3116464970" sldId="451"/>
        </pc:sldMkLst>
        <pc:spChg chg="mod">
          <ac:chgData name="Toby Donaldson" userId="2e6e5431-bb17-4c41-9985-d39c50d83c73" providerId="ADAL" clId="{FD14D1BB-4174-485A-A80B-10D458200F7C}" dt="2024-02-06T02:40:06.267" v="8921" actId="20577"/>
          <ac:spMkLst>
            <pc:docMk/>
            <pc:sldMk cId="3116464970" sldId="451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41:23.670" v="8924" actId="113"/>
          <ac:spMkLst>
            <pc:docMk/>
            <pc:sldMk cId="3116464970" sldId="451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2:41:32.723" v="8926" actId="20577"/>
          <ac:spMkLst>
            <pc:docMk/>
            <pc:sldMk cId="3116464970" sldId="451"/>
            <ac:spMk id="6" creationId="{D0FB2C28-5F3B-CF42-DF06-B408212D4167}"/>
          </ac:spMkLst>
        </pc:s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19" creationId="{3108B960-51F5-90D3-400E-B9F7258ACAA6}"/>
          </ac:grpSpMkLst>
        </pc:gr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25" creationId="{8841D393-4480-705F-771E-A94B0EFCE160}"/>
          </ac:grpSpMkLst>
        </pc:grpChg>
        <pc:cxnChg chg="add">
          <ac:chgData name="Toby Donaldson" userId="2e6e5431-bb17-4c41-9985-d39c50d83c73" providerId="ADAL" clId="{FD14D1BB-4174-485A-A80B-10D458200F7C}" dt="2024-02-06T02:39:54.031" v="8916" actId="11529"/>
          <ac:cxnSpMkLst>
            <pc:docMk/>
            <pc:sldMk cId="3116464970" sldId="451"/>
            <ac:cxnSpMk id="8" creationId="{6B5297C0-A673-B3CD-1DD5-B3AE95E11473}"/>
          </ac:cxnSpMkLst>
        </pc:cxnChg>
        <pc:cxnChg chg="add mod">
          <ac:chgData name="Toby Donaldson" userId="2e6e5431-bb17-4c41-9985-d39c50d83c73" providerId="ADAL" clId="{FD14D1BB-4174-485A-A80B-10D458200F7C}" dt="2024-02-06T02:40:23.533" v="8922" actId="1076"/>
          <ac:cxnSpMkLst>
            <pc:docMk/>
            <pc:sldMk cId="3116464970" sldId="451"/>
            <ac:cxnSpMk id="9" creationId="{64A11240-7B15-9415-2CFB-697FE3EB8E4A}"/>
          </ac:cxnSpMkLst>
        </pc:cxnChg>
        <pc:cxnChg chg="del mod">
          <ac:chgData name="Toby Donaldson" userId="2e6e5431-bb17-4c41-9985-d39c50d83c73" providerId="ADAL" clId="{FD14D1BB-4174-485A-A80B-10D458200F7C}" dt="2024-02-06T02:37:01.158" v="8687" actId="21"/>
          <ac:cxnSpMkLst>
            <pc:docMk/>
            <pc:sldMk cId="3116464970" sldId="451"/>
            <ac:cxnSpMk id="33" creationId="{603BCD2A-281B-AAE8-7358-F511F53A5EB3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2:53:30.754" v="9101" actId="552"/>
        <pc:sldMkLst>
          <pc:docMk/>
          <pc:sldMk cId="2440537417" sldId="452"/>
        </pc:sldMkLst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04:12.981" v="9634" actId="1076"/>
        <pc:sldMkLst>
          <pc:docMk/>
          <pc:sldMk cId="2165341691" sldId="453"/>
        </pc:sldMkLst>
        <pc:spChg chg="mod">
          <ac:chgData name="Toby Donaldson" userId="2e6e5431-bb17-4c41-9985-d39c50d83c73" providerId="ADAL" clId="{FD14D1BB-4174-485A-A80B-10D458200F7C}" dt="2024-02-06T02:55:32.964" v="9180" actId="1076"/>
          <ac:spMkLst>
            <pc:docMk/>
            <pc:sldMk cId="2165341691" sldId="453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2:01.342" v="9515" actId="1076"/>
          <ac:spMkLst>
            <pc:docMk/>
            <pc:sldMk cId="2165341691" sldId="453"/>
            <ac:spMk id="10" creationId="{C96BFA59-1BEB-695F-658A-81ABDB6FF00C}"/>
          </ac:spMkLst>
        </pc:spChg>
        <pc:spChg chg="add mod">
          <ac:chgData name="Toby Donaldson" userId="2e6e5431-bb17-4c41-9985-d39c50d83c73" providerId="ADAL" clId="{FD14D1BB-4174-485A-A80B-10D458200F7C}" dt="2024-02-06T03:03:26.772" v="9628" actId="465"/>
          <ac:spMkLst>
            <pc:docMk/>
            <pc:sldMk cId="2165341691" sldId="453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12" creationId="{43D962D1-3610-6E73-A48D-387116A033DD}"/>
          </ac:spMkLst>
        </pc:spChg>
        <pc:spChg chg="add mod">
          <ac:chgData name="Toby Donaldson" userId="2e6e5431-bb17-4c41-9985-d39c50d83c73" providerId="ADAL" clId="{FD14D1BB-4174-485A-A80B-10D458200F7C}" dt="2024-02-06T03:04:12.981" v="9634" actId="1076"/>
          <ac:spMkLst>
            <pc:docMk/>
            <pc:sldMk cId="2165341691" sldId="453"/>
            <ac:spMk id="13" creationId="{B597F0FB-D09B-1F95-B055-27FCC56EBC3A}"/>
          </ac:spMkLst>
        </pc:sp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10:25.736" v="9955" actId="2711"/>
        <pc:sldMkLst>
          <pc:docMk/>
          <pc:sldMk cId="1706702299" sldId="454"/>
        </pc:sldMkLst>
        <pc:spChg chg="mod">
          <ac:chgData name="Toby Donaldson" userId="2e6e5431-bb17-4c41-9985-d39c50d83c73" providerId="ADAL" clId="{FD14D1BB-4174-485A-A80B-10D458200F7C}" dt="2024-02-06T03:05:05.037" v="9640" actId="1076"/>
          <ac:spMkLst>
            <pc:docMk/>
            <pc:sldMk cId="1706702299" sldId="454"/>
            <ac:spMk id="3" creationId="{C37B9E15-4A72-AFE3-3376-B11C9CCF5D99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3:06:17.177" v="9657"/>
          <ac:spMkLst>
            <pc:docMk/>
            <pc:sldMk cId="1706702299" sldId="454"/>
            <ac:spMk id="6" creationId="{AD737019-77E3-53FB-3ECB-3193DEEB6F64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6:37.717" v="9660" actId="208"/>
          <ac:spMkLst>
            <pc:docMk/>
            <pc:sldMk cId="1706702299" sldId="454"/>
            <ac:spMk id="8" creationId="{59558F64-0BAB-6283-2359-1C02626A77C8}"/>
          </ac:spMkLst>
        </pc:spChg>
        <pc:spChg chg="add mod">
          <ac:chgData name="Toby Donaldson" userId="2e6e5431-bb17-4c41-9985-d39c50d83c73" providerId="ADAL" clId="{FD14D1BB-4174-485A-A80B-10D458200F7C}" dt="2024-02-06T03:08:46.869" v="9866" actId="1076"/>
          <ac:spMkLst>
            <pc:docMk/>
            <pc:sldMk cId="1706702299" sldId="454"/>
            <ac:spMk id="9" creationId="{C5716C92-A1AC-BDFC-6AE3-DC8ECE0DB9D0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0" creationId="{C96BFA59-1BEB-695F-658A-81ABDB6FF00C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3:04:55.161" v="9638" actId="21"/>
          <ac:spMkLst>
            <pc:docMk/>
            <pc:sldMk cId="1706702299" sldId="454"/>
            <ac:spMk id="13" creationId="{B597F0FB-D09B-1F95-B055-27FCC56EBC3A}"/>
          </ac:spMkLst>
        </pc:spChg>
        <pc:spChg chg="add mod">
          <ac:chgData name="Toby Donaldson" userId="2e6e5431-bb17-4c41-9985-d39c50d83c73" providerId="ADAL" clId="{FD14D1BB-4174-485A-A80B-10D458200F7C}" dt="2024-02-06T03:10:25.736" v="9955" actId="2711"/>
          <ac:spMkLst>
            <pc:docMk/>
            <pc:sldMk cId="1706702299" sldId="454"/>
            <ac:spMk id="17" creationId="{E40E914A-147E-05EA-CE93-F9D197EA0196}"/>
          </ac:spMkLst>
        </pc:spChg>
        <pc:cxnChg chg="add del mod">
          <ac:chgData name="Toby Donaldson" userId="2e6e5431-bb17-4c41-9985-d39c50d83c73" providerId="ADAL" clId="{FD14D1BB-4174-485A-A80B-10D458200F7C}" dt="2024-02-06T03:09:01.939" v="9868" actId="21"/>
          <ac:cxnSpMkLst>
            <pc:docMk/>
            <pc:sldMk cId="1706702299" sldId="454"/>
            <ac:cxnSpMk id="14" creationId="{F26CD5B6-23AC-0F88-59DD-C69997455E26}"/>
          </ac:cxnSpMkLst>
        </pc:cxnChg>
        <pc:cxnChg chg="add">
          <ac:chgData name="Toby Donaldson" userId="2e6e5431-bb17-4c41-9985-d39c50d83c73" providerId="ADAL" clId="{FD14D1BB-4174-485A-A80B-10D458200F7C}" dt="2024-02-06T03:09:09.231" v="9869" actId="11529"/>
          <ac:cxnSpMkLst>
            <pc:docMk/>
            <pc:sldMk cId="1706702299" sldId="454"/>
            <ac:cxnSpMk id="16" creationId="{B93F89B2-C969-F84C-D64D-0FF83D3DD504}"/>
          </ac:cxnSpMkLst>
        </pc:cxnChg>
      </pc:sldChg>
      <pc:sldChg chg="modSp add mod ord">
        <pc:chgData name="Toby Donaldson" userId="2e6e5431-bb17-4c41-9985-d39c50d83c73" providerId="ADAL" clId="{FD14D1BB-4174-485A-A80B-10D458200F7C}" dt="2024-02-06T03:36:43.501" v="9973" actId="14100"/>
        <pc:sldMkLst>
          <pc:docMk/>
          <pc:sldMk cId="1518268049" sldId="455"/>
        </pc:sldMkLst>
        <pc:spChg chg="mod">
          <ac:chgData name="Toby Donaldson" userId="2e6e5431-bb17-4c41-9985-d39c50d83c73" providerId="ADAL" clId="{FD14D1BB-4174-485A-A80B-10D458200F7C}" dt="2024-02-06T03:36:02.528" v="9963" actId="27636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36:15.093" v="9965" actId="1076"/>
          <ac:spMkLst>
            <pc:docMk/>
            <pc:sldMk cId="1518268049" sldId="455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36:38.154" v="9972" actId="20577"/>
          <ac:spMkLst>
            <pc:docMk/>
            <pc:sldMk cId="1518268049" sldId="455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36:17.582" v="9966" actId="14100"/>
          <ac:cxnSpMkLst>
            <pc:docMk/>
            <pc:sldMk cId="1518268049" sldId="455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36:43.501" v="9973" actId="14100"/>
          <ac:cxnSpMkLst>
            <pc:docMk/>
            <pc:sldMk cId="1518268049" sldId="455"/>
            <ac:cxnSpMk id="9" creationId="{64A11240-7B15-9415-2CFB-697FE3EB8E4A}"/>
          </ac:cxnSpMkLst>
        </pc:cxnChg>
      </pc:sldChg>
      <pc:sldChg chg="modSp add mod">
        <pc:chgData name="Toby Donaldson" userId="2e6e5431-bb17-4c41-9985-d39c50d83c73" providerId="ADAL" clId="{FD14D1BB-4174-485A-A80B-10D458200F7C}" dt="2024-02-06T03:43:18.107" v="10370" actId="20577"/>
        <pc:sldMkLst>
          <pc:docMk/>
          <pc:sldMk cId="870577980" sldId="456"/>
        </pc:sldMkLst>
        <pc:spChg chg="mod">
          <ac:chgData name="Toby Donaldson" userId="2e6e5431-bb17-4c41-9985-d39c50d83c73" providerId="ADAL" clId="{FD14D1BB-4174-485A-A80B-10D458200F7C}" dt="2024-02-06T03:39:53.421" v="10066" actId="1076"/>
          <ac:spMkLst>
            <pc:docMk/>
            <pc:sldMk cId="870577980" sldId="456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39:56.020" v="10067" actId="1076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40:16.254" v="10070" actId="1076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43:18.107" v="10370" actId="20577"/>
          <ac:spMkLst>
            <pc:docMk/>
            <pc:sldMk cId="870577980" sldId="456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40:26.517" v="10071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43:17.422" v="10365" actId="20577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46:15.501" v="10426" actId="21"/>
        <pc:sldMkLst>
          <pc:docMk/>
          <pc:sldMk cId="37110891" sldId="457"/>
        </pc:sldMkLst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45:33.911" v="10381"/>
          <ac:spMkLst>
            <pc:docMk/>
            <pc:sldMk cId="37110891" sldId="457"/>
            <ac:spMk id="7" creationId="{9A42B24B-4083-4311-66F1-2DC6133DF0FF}"/>
          </ac:spMkLst>
        </pc:spChg>
        <pc:spChg chg="add del mod">
          <ac:chgData name="Toby Donaldson" userId="2e6e5431-bb17-4c41-9985-d39c50d83c73" providerId="ADAL" clId="{FD14D1BB-4174-485A-A80B-10D458200F7C}" dt="2024-02-06T03:46:15.501" v="10426" actId="21"/>
          <ac:spMkLst>
            <pc:docMk/>
            <pc:sldMk cId="37110891" sldId="457"/>
            <ac:spMk id="10" creationId="{5CB8462B-CD1C-2613-A553-FBA408DCA384}"/>
          </ac:spMkLst>
        </pc:sp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9" creationId="{64A11240-7B15-9415-2CFB-697FE3EB8E4A}"/>
          </ac:cxnSpMkLst>
        </pc:cxnChg>
      </pc:sldChg>
      <pc:sldChg chg="modSp new mod">
        <pc:chgData name="Toby Donaldson" userId="2e6e5431-bb17-4c41-9985-d39c50d83c73" providerId="ADAL" clId="{FD14D1BB-4174-485A-A80B-10D458200F7C}" dt="2024-02-06T03:56:38.506" v="11320" actId="20577"/>
        <pc:sldMkLst>
          <pc:docMk/>
          <pc:sldMk cId="48668984" sldId="458"/>
        </pc:sldMkLst>
        <pc:spChg chg="mod">
          <ac:chgData name="Toby Donaldson" userId="2e6e5431-bb17-4c41-9985-d39c50d83c73" providerId="ADAL" clId="{FD14D1BB-4174-485A-A80B-10D458200F7C}" dt="2024-02-06T03:50:30.264" v="10633" actId="20577"/>
          <ac:spMkLst>
            <pc:docMk/>
            <pc:sldMk cId="48668984" sldId="458"/>
            <ac:spMk id="2" creationId="{1A60CEF6-1670-5BDC-CAB2-6E3407675244}"/>
          </ac:spMkLst>
        </pc:spChg>
        <pc:spChg chg="mod">
          <ac:chgData name="Toby Donaldson" userId="2e6e5431-bb17-4c41-9985-d39c50d83c73" providerId="ADAL" clId="{FD14D1BB-4174-485A-A80B-10D458200F7C}" dt="2024-02-06T03:56:38.506" v="11320" actId="20577"/>
          <ac:spMkLst>
            <pc:docMk/>
            <pc:sldMk cId="48668984" sldId="458"/>
            <ac:spMk id="3" creationId="{96C21DE9-322D-8947-2C0D-D3FBC6931D10}"/>
          </ac:spMkLst>
        </pc:sp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6CB1A789-59F9-40C0-A453-3A8C7A713E6E}"/>
    <pc:docChg chg="undo redo custSel addSld delSld modSld sldOrd delSection modSection">
      <pc:chgData name="Toby Donaldson" userId="2e6e5431-bb17-4c41-9985-d39c50d83c73" providerId="ADAL" clId="{6CB1A789-59F9-40C0-A453-3A8C7A713E6E}" dt="2024-03-01T05:22:25.603" v="13283" actId="20577"/>
      <pc:docMkLst>
        <pc:docMk/>
      </pc:docMkLst>
      <pc:sldChg chg="modSp mod">
        <pc:chgData name="Toby Donaldson" userId="2e6e5431-bb17-4c41-9985-d39c50d83c73" providerId="ADAL" clId="{6CB1A789-59F9-40C0-A453-3A8C7A713E6E}" dt="2024-02-28T00:26:09.487" v="132" actId="122"/>
        <pc:sldMkLst>
          <pc:docMk/>
          <pc:sldMk cId="3551341988" sldId="398"/>
        </pc:sldMkLst>
        <pc:spChg chg="mod">
          <ac:chgData name="Toby Donaldson" userId="2e6e5431-bb17-4c41-9985-d39c50d83c73" providerId="ADAL" clId="{6CB1A789-59F9-40C0-A453-3A8C7A713E6E}" dt="2024-02-28T00:26:09.487" v="132" actId="122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33022771" sldId="39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51953371" sldId="40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242729915" sldId="40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615545161" sldId="40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368921141" sldId="404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64439734" sldId="405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44352771" sldId="40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220147957" sldId="40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5385756" sldId="40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780252740" sldId="40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48837035" sldId="410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3264813" sldId="41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999689757" sldId="41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119020256" sldId="41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023704484" sldId="43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291526800" sldId="43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562406856" sldId="43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75070922" sldId="43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40961914" sldId="440"/>
        </pc:sldMkLst>
      </pc:sldChg>
      <pc:sldChg chg="addSp delSp modSp mod">
        <pc:chgData name="Toby Donaldson" userId="2e6e5431-bb17-4c41-9985-d39c50d83c73" providerId="ADAL" clId="{6CB1A789-59F9-40C0-A453-3A8C7A713E6E}" dt="2024-02-28T00:44:44.931" v="1390" actId="5793"/>
        <pc:sldMkLst>
          <pc:docMk/>
          <pc:sldMk cId="1258165958" sldId="441"/>
        </pc:sldMkLst>
        <pc:spChg chg="mod">
          <ac:chgData name="Toby Donaldson" userId="2e6e5431-bb17-4c41-9985-d39c50d83c73" providerId="ADAL" clId="{6CB1A789-59F9-40C0-A453-3A8C7A713E6E}" dt="2024-02-28T00:25:34.483" v="126" actId="20577"/>
          <ac:spMkLst>
            <pc:docMk/>
            <pc:sldMk cId="1258165958" sldId="441"/>
            <ac:spMk id="2" creationId="{F8FBD1DA-401A-A0D9-66BF-EAED5E4D9437}"/>
          </ac:spMkLst>
        </pc:spChg>
        <pc:spChg chg="del mod">
          <ac:chgData name="Toby Donaldson" userId="2e6e5431-bb17-4c41-9985-d39c50d83c73" providerId="ADAL" clId="{6CB1A789-59F9-40C0-A453-3A8C7A713E6E}" dt="2024-02-28T00:25:47.568" v="127" actId="21"/>
          <ac:spMkLst>
            <pc:docMk/>
            <pc:sldMk cId="1258165958" sldId="441"/>
            <ac:spMk id="3" creationId="{9DEA25C5-F864-0AEA-EBEA-2C0BA8E050E3}"/>
          </ac:spMkLst>
        </pc:spChg>
        <pc:spChg chg="add mod">
          <ac:chgData name="Toby Donaldson" userId="2e6e5431-bb17-4c41-9985-d39c50d83c73" providerId="ADAL" clId="{6CB1A789-59F9-40C0-A453-3A8C7A713E6E}" dt="2024-02-28T00:26:27.895" v="135" actId="20577"/>
          <ac:spMkLst>
            <pc:docMk/>
            <pc:sldMk cId="1258165958" sldId="441"/>
            <ac:spMk id="5" creationId="{E6F24D3A-2DA1-0D66-F298-9594A2E9197A}"/>
          </ac:spMkLst>
        </pc:spChg>
        <pc:spChg chg="del">
          <ac:chgData name="Toby Donaldson" userId="2e6e5431-bb17-4c41-9985-d39c50d83c73" providerId="ADAL" clId="{6CB1A789-59F9-40C0-A453-3A8C7A713E6E}" dt="2024-02-28T00:25:51.331" v="129" actId="21"/>
          <ac:spMkLst>
            <pc:docMk/>
            <pc:sldMk cId="1258165958" sldId="441"/>
            <ac:spMk id="6" creationId="{BBFAE620-D805-0689-8E93-D324BC620652}"/>
          </ac:spMkLst>
        </pc:spChg>
        <pc:spChg chg="mod">
          <ac:chgData name="Toby Donaldson" userId="2e6e5431-bb17-4c41-9985-d39c50d83c73" providerId="ADAL" clId="{6CB1A789-59F9-40C0-A453-3A8C7A713E6E}" dt="2024-02-28T00:23:54.654" v="14" actId="5793"/>
          <ac:spMkLst>
            <pc:docMk/>
            <pc:sldMk cId="1258165958" sldId="441"/>
            <ac:spMk id="7" creationId="{4D4CE0B5-3529-80CA-17D7-EF48634A00DB}"/>
          </ac:spMkLst>
        </pc:spChg>
        <pc:spChg chg="add mod">
          <ac:chgData name="Toby Donaldson" userId="2e6e5431-bb17-4c41-9985-d39c50d83c73" providerId="ADAL" clId="{6CB1A789-59F9-40C0-A453-3A8C7A713E6E}" dt="2024-02-28T00:24:46.175" v="94" actId="20577"/>
          <ac:spMkLst>
            <pc:docMk/>
            <pc:sldMk cId="1258165958" sldId="441"/>
            <ac:spMk id="8" creationId="{FC17F588-43BC-F9A6-B24F-44DB4F984050}"/>
          </ac:spMkLst>
        </pc:spChg>
        <pc:spChg chg="add mod">
          <ac:chgData name="Toby Donaldson" userId="2e6e5431-bb17-4c41-9985-d39c50d83c73" providerId="ADAL" clId="{6CB1A789-59F9-40C0-A453-3A8C7A713E6E}" dt="2024-02-28T00:44:44.931" v="1390" actId="5793"/>
          <ac:spMkLst>
            <pc:docMk/>
            <pc:sldMk cId="1258165958" sldId="441"/>
            <ac:spMk id="11" creationId="{952EF3A3-C5C8-8F24-91B1-448FE16BB5C8}"/>
          </ac:spMkLst>
        </pc:spChg>
        <pc:spChg chg="add del mod">
          <ac:chgData name="Toby Donaldson" userId="2e6e5431-bb17-4c41-9985-d39c50d83c73" providerId="ADAL" clId="{6CB1A789-59F9-40C0-A453-3A8C7A713E6E}" dt="2024-02-28T00:25:50.037" v="128" actId="21"/>
          <ac:spMkLst>
            <pc:docMk/>
            <pc:sldMk cId="1258165958" sldId="441"/>
            <ac:spMk id="13" creationId="{E10D1EA5-E8C6-7D34-D3A6-62D9DBCCE8B2}"/>
          </ac:spMkLst>
        </pc:spChg>
        <pc:spChg chg="add del mod">
          <ac:chgData name="Toby Donaldson" userId="2e6e5431-bb17-4c41-9985-d39c50d83c73" providerId="ADAL" clId="{6CB1A789-59F9-40C0-A453-3A8C7A713E6E}" dt="2024-02-28T00:35:22.123" v="817" actId="21"/>
          <ac:spMkLst>
            <pc:docMk/>
            <pc:sldMk cId="1258165958" sldId="441"/>
            <ac:spMk id="14" creationId="{3CC2408F-3303-2A55-3F5D-38B2437D7E0C}"/>
          </ac:spMkLst>
        </pc:spChg>
        <pc:spChg chg="add del mod">
          <ac:chgData name="Toby Donaldson" userId="2e6e5431-bb17-4c41-9985-d39c50d83c73" providerId="ADAL" clId="{6CB1A789-59F9-40C0-A453-3A8C7A713E6E}" dt="2024-02-28T00:33:06.155" v="767" actId="21"/>
          <ac:spMkLst>
            <pc:docMk/>
            <pc:sldMk cId="1258165958" sldId="441"/>
            <ac:spMk id="15" creationId="{89FFAA9F-B035-DD75-C1B4-C78D84B08182}"/>
          </ac:spMkLst>
        </pc:spChg>
        <pc:spChg chg="add del">
          <ac:chgData name="Toby Donaldson" userId="2e6e5431-bb17-4c41-9985-d39c50d83c73" providerId="ADAL" clId="{6CB1A789-59F9-40C0-A453-3A8C7A713E6E}" dt="2024-02-28T00:27:18.079" v="237" actId="11529"/>
          <ac:spMkLst>
            <pc:docMk/>
            <pc:sldMk cId="1258165958" sldId="441"/>
            <ac:spMk id="16" creationId="{210EF1BF-01B4-6157-8E25-E79E9DEB9DE8}"/>
          </ac:spMkLst>
        </pc:spChg>
        <pc:spChg chg="add mod">
          <ac:chgData name="Toby Donaldson" userId="2e6e5431-bb17-4c41-9985-d39c50d83c73" providerId="ADAL" clId="{6CB1A789-59F9-40C0-A453-3A8C7A713E6E}" dt="2024-02-28T00:34:02.901" v="791" actId="14100"/>
          <ac:spMkLst>
            <pc:docMk/>
            <pc:sldMk cId="1258165958" sldId="441"/>
            <ac:spMk id="24" creationId="{152B125B-BF4B-360C-6897-131838317A50}"/>
          </ac:spMkLst>
        </pc:spChg>
        <pc:spChg chg="add mod">
          <ac:chgData name="Toby Donaldson" userId="2e6e5431-bb17-4c41-9985-d39c50d83c73" providerId="ADAL" clId="{6CB1A789-59F9-40C0-A453-3A8C7A713E6E}" dt="2024-02-28T00:30:54.198" v="632" actId="14100"/>
          <ac:spMkLst>
            <pc:docMk/>
            <pc:sldMk cId="1258165958" sldId="441"/>
            <ac:spMk id="28" creationId="{6C05AFF2-0419-C9B3-BBF5-479F8D7984A1}"/>
          </ac:spMkLst>
        </pc:spChg>
        <pc:spChg chg="add del mod">
          <ac:chgData name="Toby Donaldson" userId="2e6e5431-bb17-4c41-9985-d39c50d83c73" providerId="ADAL" clId="{6CB1A789-59F9-40C0-A453-3A8C7A713E6E}" dt="2024-02-28T00:35:24.729" v="818" actId="21"/>
          <ac:spMkLst>
            <pc:docMk/>
            <pc:sldMk cId="1258165958" sldId="441"/>
            <ac:spMk id="32" creationId="{A0824FC8-9231-A68A-EB41-6AE41E286008}"/>
          </ac:spMkLst>
        </pc:spChg>
        <pc:cxnChg chg="add">
          <ac:chgData name="Toby Donaldson" userId="2e6e5431-bb17-4c41-9985-d39c50d83c73" providerId="ADAL" clId="{6CB1A789-59F9-40C0-A453-3A8C7A713E6E}" dt="2024-02-28T00:24:27.400" v="18" actId="11529"/>
          <ac:cxnSpMkLst>
            <pc:docMk/>
            <pc:sldMk cId="1258165958" sldId="441"/>
            <ac:cxnSpMk id="10" creationId="{EDA8EB2C-228C-9184-B0AB-B1D69F312050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18" creationId="{B69AC8FB-D1F5-0411-6495-634D8CD58159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20" creationId="{581E73E5-FF0F-2FE4-47C9-410F6AF2DC49}"/>
          </ac:cxnSpMkLst>
        </pc:cxnChg>
        <pc:cxnChg chg="add mod">
          <ac:chgData name="Toby Donaldson" userId="2e6e5431-bb17-4c41-9985-d39c50d83c73" providerId="ADAL" clId="{6CB1A789-59F9-40C0-A453-3A8C7A713E6E}" dt="2024-02-28T00:29:31.861" v="438" actId="14100"/>
          <ac:cxnSpMkLst>
            <pc:docMk/>
            <pc:sldMk cId="1258165958" sldId="441"/>
            <ac:cxnSpMk id="26" creationId="{BC23F787-2ADE-C35E-063A-1A74BC9A2F13}"/>
          </ac:cxnSpMkLst>
        </pc:cxnChg>
        <pc:cxnChg chg="add mod">
          <ac:chgData name="Toby Donaldson" userId="2e6e5431-bb17-4c41-9985-d39c50d83c73" providerId="ADAL" clId="{6CB1A789-59F9-40C0-A453-3A8C7A713E6E}" dt="2024-02-28T00:30:57.892" v="633" actId="14100"/>
          <ac:cxnSpMkLst>
            <pc:docMk/>
            <pc:sldMk cId="1258165958" sldId="441"/>
            <ac:cxnSpMk id="29" creationId="{D82691D4-FC57-9E65-67F8-3279BB0DCD6D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21:02.086" v="1998" actId="465"/>
        <pc:sldMkLst>
          <pc:docMk/>
          <pc:sldMk cId="3336367234" sldId="442"/>
        </pc:sldMkLst>
        <pc:spChg chg="add del mod">
          <ac:chgData name="Toby Donaldson" userId="2e6e5431-bb17-4c41-9985-d39c50d83c73" providerId="ADAL" clId="{6CB1A789-59F9-40C0-A453-3A8C7A713E6E}" dt="2024-02-28T00:32:38.639" v="765" actId="207"/>
          <ac:spMkLst>
            <pc:docMk/>
            <pc:sldMk cId="3336367234" sldId="442"/>
            <ac:spMk id="5" creationId="{488C937C-77F9-B93C-D6BE-FBB4727B371C}"/>
          </ac:spMkLst>
        </pc:spChg>
        <pc:spChg chg="del">
          <ac:chgData name="Toby Donaldson" userId="2e6e5431-bb17-4c41-9985-d39c50d83c73" providerId="ADAL" clId="{6CB1A789-59F9-40C0-A453-3A8C7A713E6E}" dt="2024-02-28T00:40:07.678" v="969" actId="21"/>
          <ac:spMkLst>
            <pc:docMk/>
            <pc:sldMk cId="3336367234" sldId="442"/>
            <ac:spMk id="7" creationId="{EC41A648-7B58-9A3B-9882-D6A956F07B4D}"/>
          </ac:spMkLst>
        </pc:spChg>
        <pc:spChg chg="mod">
          <ac:chgData name="Toby Donaldson" userId="2e6e5431-bb17-4c41-9985-d39c50d83c73" providerId="ADAL" clId="{6CB1A789-59F9-40C0-A453-3A8C7A713E6E}" dt="2024-02-28T00:58:22.187" v="1882" actId="20577"/>
          <ac:spMkLst>
            <pc:docMk/>
            <pc:sldMk cId="3336367234" sldId="442"/>
            <ac:spMk id="8" creationId="{CC401080-72DD-75A3-C1B1-906993D3FBB9}"/>
          </ac:spMkLst>
        </pc:spChg>
        <pc:spChg chg="mod">
          <ac:chgData name="Toby Donaldson" userId="2e6e5431-bb17-4c41-9985-d39c50d83c73" providerId="ADAL" clId="{6CB1A789-59F9-40C0-A453-3A8C7A713E6E}" dt="2024-02-28T00:45:00.858" v="1394" actId="20577"/>
          <ac:spMkLst>
            <pc:docMk/>
            <pc:sldMk cId="3336367234" sldId="442"/>
            <ac:spMk id="11" creationId="{22171B87-378F-45F3-1C38-779718AF2C0F}"/>
          </ac:spMkLst>
        </pc:spChg>
        <pc:spChg chg="add del mod">
          <ac:chgData name="Toby Donaldson" userId="2e6e5431-bb17-4c41-9985-d39c50d83c73" providerId="ADAL" clId="{6CB1A789-59F9-40C0-A453-3A8C7A713E6E}" dt="2024-02-28T00:35:36.554" v="822" actId="21"/>
          <ac:spMkLst>
            <pc:docMk/>
            <pc:sldMk cId="3336367234" sldId="442"/>
            <ac:spMk id="12" creationId="{80441923-BECA-74C0-9AB7-7347EFCB9139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13" creationId="{F3E14AC2-08FB-5C22-1C18-E1A5700B3AC4}"/>
          </ac:spMkLst>
        </pc:spChg>
        <pc:spChg chg="del">
          <ac:chgData name="Toby Donaldson" userId="2e6e5431-bb17-4c41-9985-d39c50d83c73" providerId="ADAL" clId="{6CB1A789-59F9-40C0-A453-3A8C7A713E6E}" dt="2024-02-28T00:35:34.529" v="821" actId="21"/>
          <ac:spMkLst>
            <pc:docMk/>
            <pc:sldMk cId="3336367234" sldId="442"/>
            <ac:spMk id="14" creationId="{80297064-EEAF-EF5B-4282-4E783EA797C4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15" creationId="{2767F73E-B58B-FFAF-C3A6-442C62C1B97F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19" creationId="{83A7095D-FBC9-A0C9-BCD7-BDCF8A14260E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4" creationId="{B3BAEA7F-9D20-2222-D501-4E1A1E4865E6}"/>
          </ac:spMkLst>
        </pc:spChg>
        <pc:spChg chg="add mod">
          <ac:chgData name="Toby Donaldson" userId="2e6e5431-bb17-4c41-9985-d39c50d83c73" providerId="ADAL" clId="{6CB1A789-59F9-40C0-A453-3A8C7A713E6E}" dt="2024-02-28T06:20:00.310" v="1913" actId="14100"/>
          <ac:spMkLst>
            <pc:docMk/>
            <pc:sldMk cId="3336367234" sldId="442"/>
            <ac:spMk id="25" creationId="{0FB298C7-6C70-56FA-4C45-E36992FA5BBC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27" creationId="{C5D1C66D-9142-92D0-7733-1A0850FF41B2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8" creationId="{A76C601C-6E78-BEA7-0884-BE0DF9D22D0F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30" creationId="{A192CA76-6E9E-B2CB-2951-05CBC8401419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31" creationId="{75EAF27D-C745-8533-830B-839F7AFFF3A8}"/>
          </ac:spMkLst>
        </pc:spChg>
        <pc:cxnChg chg="mod">
          <ac:chgData name="Toby Donaldson" userId="2e6e5431-bb17-4c41-9985-d39c50d83c73" providerId="ADAL" clId="{6CB1A789-59F9-40C0-A453-3A8C7A713E6E}" dt="2024-02-28T00:41:21.380" v="1065" actId="14100"/>
          <ac:cxnSpMkLst>
            <pc:docMk/>
            <pc:sldMk cId="3336367234" sldId="442"/>
            <ac:cxnSpMk id="10" creationId="{025709B8-852D-ADD9-B06D-D429D222CB89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18" creationId="{50F40E27-03A4-F23B-B242-3965174E2AC3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0" creationId="{F78ED6F9-D5C9-C473-E12A-8260C7C34FE0}"/>
          </ac:cxnSpMkLst>
        </pc:cxnChg>
        <pc:cxnChg chg="add mod">
          <ac:chgData name="Toby Donaldson" userId="2e6e5431-bb17-4c41-9985-d39c50d83c73" providerId="ADAL" clId="{6CB1A789-59F9-40C0-A453-3A8C7A713E6E}" dt="2024-02-28T00:43:05.350" v="1253" actId="14100"/>
          <ac:cxnSpMkLst>
            <pc:docMk/>
            <pc:sldMk cId="3336367234" sldId="442"/>
            <ac:cxnSpMk id="21" creationId="{E62424B4-B8C1-4FB2-C8C3-61C615FA9B1F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6" creationId="{3F2510D2-D3F1-D8F2-3BE4-0EBA380D37E8}"/>
          </ac:cxnSpMkLst>
        </pc:cxnChg>
        <pc:cxnChg chg="del">
          <ac:chgData name="Toby Donaldson" userId="2e6e5431-bb17-4c41-9985-d39c50d83c73" providerId="ADAL" clId="{6CB1A789-59F9-40C0-A453-3A8C7A713E6E}" dt="2024-02-28T00:32:26.150" v="761" actId="21"/>
          <ac:cxnSpMkLst>
            <pc:docMk/>
            <pc:sldMk cId="3336367234" sldId="442"/>
            <ac:cxnSpMk id="29" creationId="{CDCC0843-6EFB-CF58-9F8A-768A7A30DD7B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44:53.127" v="1392" actId="20577"/>
        <pc:sldMkLst>
          <pc:docMk/>
          <pc:sldMk cId="984424578" sldId="443"/>
        </pc:sldMkLst>
        <pc:spChg chg="add mod">
          <ac:chgData name="Toby Donaldson" userId="2e6e5431-bb17-4c41-9985-d39c50d83c73" providerId="ADAL" clId="{6CB1A789-59F9-40C0-A453-3A8C7A713E6E}" dt="2024-02-28T00:34:38.591" v="798" actId="208"/>
          <ac:spMkLst>
            <pc:docMk/>
            <pc:sldMk cId="984424578" sldId="443"/>
            <ac:spMk id="3" creationId="{C8EF5962-7C97-B24D-7755-BA8D0DEC9800}"/>
          </ac:spMkLst>
        </pc:spChg>
        <pc:spChg chg="add mod">
          <ac:chgData name="Toby Donaldson" userId="2e6e5431-bb17-4c41-9985-d39c50d83c73" providerId="ADAL" clId="{6CB1A789-59F9-40C0-A453-3A8C7A713E6E}" dt="2024-02-28T00:34:46.391" v="800" actId="1076"/>
          <ac:spMkLst>
            <pc:docMk/>
            <pc:sldMk cId="984424578" sldId="443"/>
            <ac:spMk id="6" creationId="{389029C1-A84D-32CD-A601-DC4D7362432F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8" creationId="{A467D933-47FB-AB8B-9854-1080D4AD613F}"/>
          </ac:spMkLst>
        </pc:spChg>
        <pc:spChg chg="mod">
          <ac:chgData name="Toby Donaldson" userId="2e6e5431-bb17-4c41-9985-d39c50d83c73" providerId="ADAL" clId="{6CB1A789-59F9-40C0-A453-3A8C7A713E6E}" dt="2024-02-28T00:44:53.127" v="1392" actId="20577"/>
          <ac:spMkLst>
            <pc:docMk/>
            <pc:sldMk cId="984424578" sldId="443"/>
            <ac:spMk id="11" creationId="{D46EB8EC-F675-2679-4E63-64CCBFD57AC0}"/>
          </ac:spMkLst>
        </pc:spChg>
        <pc:spChg chg="del">
          <ac:chgData name="Toby Donaldson" userId="2e6e5431-bb17-4c41-9985-d39c50d83c73" providerId="ADAL" clId="{6CB1A789-59F9-40C0-A453-3A8C7A713E6E}" dt="2024-02-28T00:35:28.309" v="819" actId="21"/>
          <ac:spMkLst>
            <pc:docMk/>
            <pc:sldMk cId="984424578" sldId="443"/>
            <ac:spMk id="14" creationId="{70B6B272-84B0-7EE5-D5F2-47B95ECA64F4}"/>
          </ac:spMkLst>
        </pc:spChg>
        <pc:spChg chg="mod">
          <ac:chgData name="Toby Donaldson" userId="2e6e5431-bb17-4c41-9985-d39c50d83c73" providerId="ADAL" clId="{6CB1A789-59F9-40C0-A453-3A8C7A713E6E}" dt="2024-02-28T00:34:55.286" v="814" actId="20577"/>
          <ac:spMkLst>
            <pc:docMk/>
            <pc:sldMk cId="984424578" sldId="443"/>
            <ac:spMk id="15" creationId="{A50F561E-A2E1-9907-7DD1-D56F8EA8EA7C}"/>
          </ac:spMkLst>
        </pc:spChg>
        <pc:spChg chg="add del mod">
          <ac:chgData name="Toby Donaldson" userId="2e6e5431-bb17-4c41-9985-d39c50d83c73" providerId="ADAL" clId="{6CB1A789-59F9-40C0-A453-3A8C7A713E6E}" dt="2024-02-28T00:35:29.932" v="820" actId="21"/>
          <ac:spMkLst>
            <pc:docMk/>
            <pc:sldMk cId="984424578" sldId="443"/>
            <ac:spMk id="19" creationId="{39830A06-66EB-EFDF-0452-19B54B300F3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4" creationId="{DC43040B-759B-1427-D88F-E2C7F2B36BB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8" creationId="{51D59AB9-6F2B-5BD7-DA86-9298F38BB4EB}"/>
          </ac:spMkLst>
        </pc:sp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10" creationId="{CA358A62-0A8A-6EBB-2644-995641DD3E5C}"/>
          </ac:cxnSpMkLst>
        </pc:cxnChg>
        <pc:cxnChg chg="add">
          <ac:chgData name="Toby Donaldson" userId="2e6e5431-bb17-4c41-9985-d39c50d83c73" providerId="ADAL" clId="{6CB1A789-59F9-40C0-A453-3A8C7A713E6E}" dt="2024-02-28T00:35:05.613" v="815" actId="11529"/>
          <ac:cxnSpMkLst>
            <pc:docMk/>
            <pc:sldMk cId="984424578" sldId="443"/>
            <ac:cxnSpMk id="12" creationId="{FD0224B6-091B-230A-CD0C-7CE5A823991E}"/>
          </ac:cxnSpMkLst>
        </pc:cxnChg>
        <pc:cxnChg chg="add">
          <ac:chgData name="Toby Donaldson" userId="2e6e5431-bb17-4c41-9985-d39c50d83c73" providerId="ADAL" clId="{6CB1A789-59F9-40C0-A453-3A8C7A713E6E}" dt="2024-02-28T00:35:13.728" v="816" actId="11529"/>
          <ac:cxnSpMkLst>
            <pc:docMk/>
            <pc:sldMk cId="984424578" sldId="443"/>
            <ac:cxnSpMk id="16" creationId="{FAA15C1C-7532-4EBB-2ED5-016B107BA5E8}"/>
          </ac:cxnSpMkLst>
        </pc:cxnChg>
        <pc:cxnChg chg="del">
          <ac:chgData name="Toby Donaldson" userId="2e6e5431-bb17-4c41-9985-d39c50d83c73" providerId="ADAL" clId="{6CB1A789-59F9-40C0-A453-3A8C7A713E6E}" dt="2024-02-28T00:34:23.331" v="794" actId="21"/>
          <ac:cxnSpMkLst>
            <pc:docMk/>
            <pc:sldMk cId="984424578" sldId="443"/>
            <ac:cxnSpMk id="18" creationId="{DE60AF22-A8B4-472E-169C-93F22498E8DE}"/>
          </ac:cxnSpMkLst>
        </pc:cxnChg>
        <pc:cxnChg chg="del">
          <ac:chgData name="Toby Donaldson" userId="2e6e5431-bb17-4c41-9985-d39c50d83c73" providerId="ADAL" clId="{6CB1A789-59F9-40C0-A453-3A8C7A713E6E}" dt="2024-02-28T00:34:26.415" v="795" actId="21"/>
          <ac:cxnSpMkLst>
            <pc:docMk/>
            <pc:sldMk cId="984424578" sldId="443"/>
            <ac:cxnSpMk id="20" creationId="{17164C43-1667-1235-39F3-99DF1089D539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6" creationId="{2B82F115-ACD1-CEC0-046E-4576A6E1B7E0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9" creationId="{38218CC0-86E7-E334-CBA4-50E294780285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39:42.052" v="968" actId="554"/>
        <pc:sldMkLst>
          <pc:docMk/>
          <pc:sldMk cId="2840815400" sldId="444"/>
        </pc:sldMkLst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3" creationId="{0DFD4D5E-B28A-B6AA-41F6-9DD78BF1834E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5" creationId="{88B503F4-615D-4F43-AFA0-76848A80BB2C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6" creationId="{10FEC442-FB5A-D783-16FC-1FC37EA0B3FE}"/>
          </ac:spMkLst>
        </pc:spChg>
        <pc:spChg chg="del">
          <ac:chgData name="Toby Donaldson" userId="2e6e5431-bb17-4c41-9985-d39c50d83c73" providerId="ADAL" clId="{6CB1A789-59F9-40C0-A453-3A8C7A713E6E}" dt="2024-02-28T00:35:50.038" v="824" actId="21"/>
          <ac:spMkLst>
            <pc:docMk/>
            <pc:sldMk cId="2840815400" sldId="444"/>
            <ac:spMk id="7" creationId="{439EF0FA-6010-06DB-9718-5DF81074638F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8" creationId="{72770313-D3AA-92A2-6A04-240914BEB05E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9" creationId="{A4CFC4A2-0D87-C578-AF57-9A6B62D5F966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0" creationId="{344D588A-092A-D26B-8763-DE73EDBBE573}"/>
          </ac:spMkLst>
        </pc:spChg>
        <pc:spChg chg="del mod">
          <ac:chgData name="Toby Donaldson" userId="2e6e5431-bb17-4c41-9985-d39c50d83c73" providerId="ADAL" clId="{6CB1A789-59F9-40C0-A453-3A8C7A713E6E}" dt="2024-02-28T00:36:44.864" v="884" actId="21"/>
          <ac:spMkLst>
            <pc:docMk/>
            <pc:sldMk cId="2840815400" sldId="444"/>
            <ac:spMk id="11" creationId="{03438A25-A06C-C7D0-30AF-CA753ADD151A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3" creationId="{89A5A20B-FD56-0EFE-DE14-9193491D4D2F}"/>
          </ac:spMkLst>
        </pc:spChg>
        <pc:spChg chg="mod">
          <ac:chgData name="Toby Donaldson" userId="2e6e5431-bb17-4c41-9985-d39c50d83c73" providerId="ADAL" clId="{6CB1A789-59F9-40C0-A453-3A8C7A713E6E}" dt="2024-02-28T00:37:52.341" v="942" actId="1076"/>
          <ac:spMkLst>
            <pc:docMk/>
            <pc:sldMk cId="2840815400" sldId="444"/>
            <ac:spMk id="15" creationId="{03BF5791-35AD-81E7-9C1E-B99B73FEAA9F}"/>
          </ac:spMkLst>
        </pc:s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4" creationId="{4488EF82-E516-279E-5E2E-5B10627AE6F2}"/>
          </ac:grpSpMkLst>
        </pc:gr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7" creationId="{4C5CC198-C1DB-B812-C0BD-FC1DB76AE931}"/>
          </ac:grpSpMkLst>
        </pc:grp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2" creationId="{03612394-4EBB-B19C-5BCB-928B1A00D3E9}"/>
          </ac:cxnSpMkLst>
        </pc:cxn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6" creationId="{C83AE741-B9AC-C618-038D-731295569DF3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2-28T06:21:48.941" v="2037" actId="113"/>
        <pc:sldMkLst>
          <pc:docMk/>
          <pc:sldMk cId="2801945456" sldId="445"/>
        </pc:sldMkLst>
        <pc:spChg chg="del">
          <ac:chgData name="Toby Donaldson" userId="2e6e5431-bb17-4c41-9985-d39c50d83c73" providerId="ADAL" clId="{6CB1A789-59F9-40C0-A453-3A8C7A713E6E}" dt="2024-02-28T00:45:44.633" v="1398" actId="21"/>
          <ac:spMkLst>
            <pc:docMk/>
            <pc:sldMk cId="2801945456" sldId="445"/>
            <ac:spMk id="3" creationId="{CBFD3FA6-BF8F-6A13-CA59-CF607E8AE0E3}"/>
          </ac:spMkLst>
        </pc:spChg>
        <pc:spChg chg="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5" creationId="{439F444A-9168-C8B5-8449-5240AF1317CF}"/>
          </ac:spMkLst>
        </pc:spChg>
        <pc:spChg chg="del 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6" creationId="{AEAC877F-E8A7-FCF4-DE28-31304671E36E}"/>
          </ac:spMkLst>
        </pc:spChg>
        <pc:spChg chg="add mod">
          <ac:chgData name="Toby Donaldson" userId="2e6e5431-bb17-4c41-9985-d39c50d83c73" providerId="ADAL" clId="{6CB1A789-59F9-40C0-A453-3A8C7A713E6E}" dt="2024-02-28T00:47:05.958" v="1412" actId="14100"/>
          <ac:spMkLst>
            <pc:docMk/>
            <pc:sldMk cId="2801945456" sldId="445"/>
            <ac:spMk id="7" creationId="{16454E4F-23F6-0C38-1D65-67063694EA36}"/>
          </ac:spMkLst>
        </pc:spChg>
        <pc:spChg chg="mo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8" creationId="{4F474739-AF7A-BAC8-14B7-5481BBAA1F76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9" creationId="{6B2B18FC-E248-CB88-1CED-5255DFF7E163}"/>
          </ac:spMkLst>
        </pc:spChg>
        <pc:spChg chg="del mod or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10" creationId="{66AED73D-72EF-7DB2-3E17-D8648B46F36E}"/>
          </ac:spMkLst>
        </pc:spChg>
        <pc:spChg chg="add mod">
          <ac:chgData name="Toby Donaldson" userId="2e6e5431-bb17-4c41-9985-d39c50d83c73" providerId="ADAL" clId="{6CB1A789-59F9-40C0-A453-3A8C7A713E6E}" dt="2024-02-28T00:47:33.010" v="1430" actId="20577"/>
          <ac:spMkLst>
            <pc:docMk/>
            <pc:sldMk cId="2801945456" sldId="445"/>
            <ac:spMk id="11" creationId="{F1922D7E-8DBB-F666-B439-F81FB1A3A5A8}"/>
          </ac:spMkLst>
        </pc:spChg>
        <pc:spChg chg="add mod">
          <ac:chgData name="Toby Donaldson" userId="2e6e5431-bb17-4c41-9985-d39c50d83c73" providerId="ADAL" clId="{6CB1A789-59F9-40C0-A453-3A8C7A713E6E}" dt="2024-02-28T00:48:35.702" v="1439" actId="1076"/>
          <ac:spMkLst>
            <pc:docMk/>
            <pc:sldMk cId="2801945456" sldId="445"/>
            <ac:spMk id="12" creationId="{26773AA4-5A78-23A5-8A14-3E5B96A3DFB0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13" creationId="{66B7CAB9-4E43-C301-925F-ED1A74D26273}"/>
          </ac:spMkLst>
        </pc:spChg>
        <pc:spChg chg="del">
          <ac:chgData name="Toby Donaldson" userId="2e6e5431-bb17-4c41-9985-d39c50d83c73" providerId="ADAL" clId="{6CB1A789-59F9-40C0-A453-3A8C7A713E6E}" dt="2024-02-28T00:45:52.046" v="1400" actId="21"/>
          <ac:spMkLst>
            <pc:docMk/>
            <pc:sldMk cId="2801945456" sldId="445"/>
            <ac:spMk id="15" creationId="{27350675-B994-2248-3341-662EE8975C1F}"/>
          </ac:spMkLst>
        </pc:spChg>
        <pc:spChg chg="add mod">
          <ac:chgData name="Toby Donaldson" userId="2e6e5431-bb17-4c41-9985-d39c50d83c73" providerId="ADAL" clId="{6CB1A789-59F9-40C0-A453-3A8C7A713E6E}" dt="2024-02-28T06:21:38.564" v="2034" actId="20577"/>
          <ac:spMkLst>
            <pc:docMk/>
            <pc:sldMk cId="2801945456" sldId="445"/>
            <ac:spMk id="16" creationId="{7D7F72BC-8C72-3109-774D-3E922E6641EC}"/>
          </ac:spMkLst>
        </pc:spChg>
        <pc:spChg chg="add mod">
          <ac:chgData name="Toby Donaldson" userId="2e6e5431-bb17-4c41-9985-d39c50d83c73" providerId="ADAL" clId="{6CB1A789-59F9-40C0-A453-3A8C7A713E6E}" dt="2024-02-28T00:50:18.093" v="1571" actId="14100"/>
          <ac:spMkLst>
            <pc:docMk/>
            <pc:sldMk cId="2801945456" sldId="445"/>
            <ac:spMk id="21" creationId="{491E5320-8E12-91B1-2F37-B078DDA6F934}"/>
          </ac:spMkLst>
        </pc:spChg>
        <pc:spChg chg="add mod">
          <ac:chgData name="Toby Donaldson" userId="2e6e5431-bb17-4c41-9985-d39c50d83c73" providerId="ADAL" clId="{6CB1A789-59F9-40C0-A453-3A8C7A713E6E}" dt="2024-02-28T06:21:48.941" v="2037" actId="113"/>
          <ac:spMkLst>
            <pc:docMk/>
            <pc:sldMk cId="2801945456" sldId="445"/>
            <ac:spMk id="22" creationId="{E4F86F26-1BBA-E5BD-BEBE-E1B0E7A7C5F1}"/>
          </ac:spMkLst>
        </pc:spChg>
        <pc:spChg chg="add mod">
          <ac:chgData name="Toby Donaldson" userId="2e6e5431-bb17-4c41-9985-d39c50d83c73" providerId="ADAL" clId="{6CB1A789-59F9-40C0-A453-3A8C7A713E6E}" dt="2024-02-28T00:51:06.766" v="1652" actId="14100"/>
          <ac:spMkLst>
            <pc:docMk/>
            <pc:sldMk cId="2801945456" sldId="445"/>
            <ac:spMk id="23" creationId="{8657E928-3BCA-F862-63CF-C70C9D940DD9}"/>
          </ac:spMkLst>
        </pc:spChg>
        <pc:grpChg chg="del">
          <ac:chgData name="Toby Donaldson" userId="2e6e5431-bb17-4c41-9985-d39c50d83c73" providerId="ADAL" clId="{6CB1A789-59F9-40C0-A453-3A8C7A713E6E}" dt="2024-02-28T00:45:47.240" v="1399" actId="21"/>
          <ac:grpSpMkLst>
            <pc:docMk/>
            <pc:sldMk cId="2801945456" sldId="445"/>
            <ac:grpSpMk id="14" creationId="{CBD68639-D19F-5241-5707-BB60872D82E0}"/>
          </ac:grpSpMkLst>
        </pc:grpChg>
        <pc:grpChg chg="del mod">
          <ac:chgData name="Toby Donaldson" userId="2e6e5431-bb17-4c41-9985-d39c50d83c73" providerId="ADAL" clId="{6CB1A789-59F9-40C0-A453-3A8C7A713E6E}" dt="2024-02-28T00:47:47.774" v="1431" actId="21"/>
          <ac:grpSpMkLst>
            <pc:docMk/>
            <pc:sldMk cId="2801945456" sldId="445"/>
            <ac:grpSpMk id="17" creationId="{8F48E2CC-0FAA-16AE-1D51-B46F69CFACEB}"/>
          </ac:grpSpMkLst>
        </pc:grpChg>
        <pc:cxnChg chg="add mod">
          <ac:chgData name="Toby Donaldson" userId="2e6e5431-bb17-4c41-9985-d39c50d83c73" providerId="ADAL" clId="{6CB1A789-59F9-40C0-A453-3A8C7A713E6E}" dt="2024-02-28T00:49:44.190" v="1568" actId="14100"/>
          <ac:cxnSpMkLst>
            <pc:docMk/>
            <pc:sldMk cId="2801945456" sldId="445"/>
            <ac:cxnSpMk id="18" creationId="{D8A0A6B8-7603-CE1F-C1B3-FD35B021C3D4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09:27.259" v="7604" actId="113"/>
        <pc:sldMkLst>
          <pc:docMk/>
          <pc:sldMk cId="646162661" sldId="446"/>
        </pc:sldMkLst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6" creationId="{C521EF3C-8532-C4C8-A86C-5341640608CF}"/>
          </ac:spMkLst>
        </pc:spChg>
        <pc:spChg chg="mod">
          <ac:chgData name="Toby Donaldson" userId="2e6e5431-bb17-4c41-9985-d39c50d83c73" providerId="ADAL" clId="{6CB1A789-59F9-40C0-A453-3A8C7A713E6E}" dt="2024-02-28T00:52:23.986" v="1714" actId="20577"/>
          <ac:spMkLst>
            <pc:docMk/>
            <pc:sldMk cId="646162661" sldId="446"/>
            <ac:spMk id="8" creationId="{233E7AEE-EDD5-EE2F-20C7-DAFC0DD8E5AF}"/>
          </ac:spMkLst>
        </pc:spChg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9" creationId="{ADA00DCA-213E-F9B6-A9B4-243BDC4C945F}"/>
          </ac:spMkLst>
        </pc:spChg>
        <pc:spChg chg="mod">
          <ac:chgData name="Toby Donaldson" userId="2e6e5431-bb17-4c41-9985-d39c50d83c73" providerId="ADAL" clId="{6CB1A789-59F9-40C0-A453-3A8C7A713E6E}" dt="2024-02-28T00:56:05.165" v="1860" actId="207"/>
          <ac:spMkLst>
            <pc:docMk/>
            <pc:sldMk cId="646162661" sldId="446"/>
            <ac:spMk id="12" creationId="{3361D775-8425-35F5-1393-2DACED438D5A}"/>
          </ac:spMkLst>
        </pc:spChg>
        <pc:spChg chg="mod">
          <ac:chgData name="Toby Donaldson" userId="2e6e5431-bb17-4c41-9985-d39c50d83c73" providerId="ADAL" clId="{6CB1A789-59F9-40C0-A453-3A8C7A713E6E}" dt="2024-03-01T03:09:27.259" v="7604" actId="113"/>
          <ac:spMkLst>
            <pc:docMk/>
            <pc:sldMk cId="646162661" sldId="446"/>
            <ac:spMk id="16" creationId="{A9A9AA7D-547C-F762-6924-BC3AA2B4BB7D}"/>
          </ac:spMkLst>
        </pc:spChg>
        <pc:spChg chg="mod">
          <ac:chgData name="Toby Donaldson" userId="2e6e5431-bb17-4c41-9985-d39c50d83c73" providerId="ADAL" clId="{6CB1A789-59F9-40C0-A453-3A8C7A713E6E}" dt="2024-02-28T00:52:28.374" v="1715" actId="14100"/>
          <ac:spMkLst>
            <pc:docMk/>
            <pc:sldMk cId="646162661" sldId="446"/>
            <ac:spMk id="21" creationId="{314C33C4-8CC7-C8FC-A790-EF4A1FBE2650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2" creationId="{896BE377-AB6D-A674-BEF7-1F6D6BCFFF09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3" creationId="{64B25736-B714-6632-82D8-1395FB244007}"/>
          </ac:spMkLst>
        </pc:spChg>
        <pc:cxnChg chg="mod">
          <ac:chgData name="Toby Donaldson" userId="2e6e5431-bb17-4c41-9985-d39c50d83c73" providerId="ADAL" clId="{6CB1A789-59F9-40C0-A453-3A8C7A713E6E}" dt="2024-02-28T00:54:57.901" v="1856" actId="14100"/>
          <ac:cxnSpMkLst>
            <pc:docMk/>
            <pc:sldMk cId="646162661" sldId="446"/>
            <ac:cxnSpMk id="18" creationId="{A20FF5E9-D2F3-5DCE-71C8-A4557753455E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09:34.252" v="7605" actId="113"/>
        <pc:sldMkLst>
          <pc:docMk/>
          <pc:sldMk cId="179282948" sldId="447"/>
        </pc:sldMkLst>
        <pc:spChg chg="mod">
          <ac:chgData name="Toby Donaldson" userId="2e6e5431-bb17-4c41-9985-d39c50d83c73" providerId="ADAL" clId="{6CB1A789-59F9-40C0-A453-3A8C7A713E6E}" dt="2024-03-01T03:09:34.252" v="7605" actId="113"/>
          <ac:spMkLst>
            <pc:docMk/>
            <pc:sldMk cId="179282948" sldId="447"/>
            <ac:spMk id="16" creationId="{8CF8420C-EA2C-531C-B9F6-62A084901151}"/>
          </ac:spMkLst>
        </pc:spChg>
      </pc:sldChg>
      <pc:sldChg chg="delSp modSp add mod">
        <pc:chgData name="Toby Donaldson" userId="2e6e5431-bb17-4c41-9985-d39c50d83c73" providerId="ADAL" clId="{6CB1A789-59F9-40C0-A453-3A8C7A713E6E}" dt="2024-02-28T06:29:38.894" v="2303" actId="20577"/>
        <pc:sldMkLst>
          <pc:docMk/>
          <pc:sldMk cId="225907764" sldId="448"/>
        </pc:sldMkLst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6" creationId="{A4C4A0F7-EEEF-B427-6715-DC2B4BED710B}"/>
          </ac:spMkLst>
        </pc:spChg>
        <pc:spChg chg="mod">
          <ac:chgData name="Toby Donaldson" userId="2e6e5431-bb17-4c41-9985-d39c50d83c73" providerId="ADAL" clId="{6CB1A789-59F9-40C0-A453-3A8C7A713E6E}" dt="2024-02-28T06:29:38.894" v="2303" actId="20577"/>
          <ac:spMkLst>
            <pc:docMk/>
            <pc:sldMk cId="225907764" sldId="448"/>
            <ac:spMk id="8" creationId="{7E545176-3F84-2C48-E90B-51FA4803E54A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9" creationId="{602A48A4-F26C-A2E0-1731-1715C89C7CB3}"/>
          </ac:spMkLst>
        </pc:spChg>
        <pc:spChg chg="mod">
          <ac:chgData name="Toby Donaldson" userId="2e6e5431-bb17-4c41-9985-d39c50d83c73" providerId="ADAL" clId="{6CB1A789-59F9-40C0-A453-3A8C7A713E6E}" dt="2024-02-28T06:27:42.781" v="2133" actId="113"/>
          <ac:spMkLst>
            <pc:docMk/>
            <pc:sldMk cId="225907764" sldId="448"/>
            <ac:spMk id="16" creationId="{B632B186-4C89-F630-4BB8-C7FEA748912D}"/>
          </ac:spMkLst>
        </pc:spChg>
        <pc:spChg chg="mod">
          <ac:chgData name="Toby Donaldson" userId="2e6e5431-bb17-4c41-9985-d39c50d83c73" providerId="ADAL" clId="{6CB1A789-59F9-40C0-A453-3A8C7A713E6E}" dt="2024-02-28T06:27:07.460" v="2042" actId="14100"/>
          <ac:spMkLst>
            <pc:docMk/>
            <pc:sldMk cId="225907764" sldId="448"/>
            <ac:spMk id="21" creationId="{2F9D957A-6A0B-F397-61D0-43AF62109E8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2" creationId="{67D412D2-538B-1E55-BE04-0F749E3DDCD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3" creationId="{34E90B8A-EA7E-13B6-15E8-FA38A8734371}"/>
          </ac:spMkLst>
        </pc:spChg>
        <pc:cxnChg chg="mod">
          <ac:chgData name="Toby Donaldson" userId="2e6e5431-bb17-4c41-9985-d39c50d83c73" providerId="ADAL" clId="{6CB1A789-59F9-40C0-A453-3A8C7A713E6E}" dt="2024-02-28T06:27:53.444" v="2135" actId="14100"/>
          <ac:cxnSpMkLst>
            <pc:docMk/>
            <pc:sldMk cId="225907764" sldId="448"/>
            <ac:cxnSpMk id="18" creationId="{7E9B6793-9841-1468-21B9-469ABD973E2D}"/>
          </ac:cxnSpMkLst>
        </pc:cxnChg>
      </pc:sldChg>
      <pc:sldChg chg="modSp add mod">
        <pc:chgData name="Toby Donaldson" userId="2e6e5431-bb17-4c41-9985-d39c50d83c73" providerId="ADAL" clId="{6CB1A789-59F9-40C0-A453-3A8C7A713E6E}" dt="2024-02-28T06:36:20.680" v="2323" actId="20577"/>
        <pc:sldMkLst>
          <pc:docMk/>
          <pc:sldMk cId="2396867586" sldId="449"/>
        </pc:sldMkLst>
        <pc:spChg chg="mod">
          <ac:chgData name="Toby Donaldson" userId="2e6e5431-bb17-4c41-9985-d39c50d83c73" providerId="ADAL" clId="{6CB1A789-59F9-40C0-A453-3A8C7A713E6E}" dt="2024-02-28T06:29:33.741" v="2297" actId="20577"/>
          <ac:spMkLst>
            <pc:docMk/>
            <pc:sldMk cId="2396867586" sldId="449"/>
            <ac:spMk id="8" creationId="{7BFE77F5-127C-AEFB-AF11-9A82452F557D}"/>
          </ac:spMkLst>
        </pc:spChg>
        <pc:spChg chg="mod">
          <ac:chgData name="Toby Donaldson" userId="2e6e5431-bb17-4c41-9985-d39c50d83c73" providerId="ADAL" clId="{6CB1A789-59F9-40C0-A453-3A8C7A713E6E}" dt="2024-02-28T06:36:20.680" v="2323" actId="20577"/>
          <ac:spMkLst>
            <pc:docMk/>
            <pc:sldMk cId="2396867586" sldId="449"/>
            <ac:spMk id="16" creationId="{EAEFF0C6-1C47-7F28-818E-527DA4D0775D}"/>
          </ac:spMkLst>
        </pc:spChg>
        <pc:spChg chg="mod">
          <ac:chgData name="Toby Donaldson" userId="2e6e5431-bb17-4c41-9985-d39c50d83c73" providerId="ADAL" clId="{6CB1A789-59F9-40C0-A453-3A8C7A713E6E}" dt="2024-02-28T06:29:07.725" v="2287" actId="14100"/>
          <ac:spMkLst>
            <pc:docMk/>
            <pc:sldMk cId="2396867586" sldId="449"/>
            <ac:spMk id="21" creationId="{817D8F52-6A4E-FF60-819F-A2FA7AC1E327}"/>
          </ac:spMkLst>
        </pc:spChg>
        <pc:cxnChg chg="mod">
          <ac:chgData name="Toby Donaldson" userId="2e6e5431-bb17-4c41-9985-d39c50d83c73" providerId="ADAL" clId="{6CB1A789-59F9-40C0-A453-3A8C7A713E6E}" dt="2024-02-28T06:36:20.680" v="2323" actId="20577"/>
          <ac:cxnSpMkLst>
            <pc:docMk/>
            <pc:sldMk cId="2396867586" sldId="449"/>
            <ac:cxnSpMk id="18" creationId="{30CF7563-71BD-8149-6075-EB4CECC2A3C7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40:09.833" v="2519"/>
        <pc:sldMkLst>
          <pc:docMk/>
          <pc:sldMk cId="3099733463" sldId="450"/>
        </pc:sldMkLst>
        <pc:spChg chg="add mod">
          <ac:chgData name="Toby Donaldson" userId="2e6e5431-bb17-4c41-9985-d39c50d83c73" providerId="ADAL" clId="{6CB1A789-59F9-40C0-A453-3A8C7A713E6E}" dt="2024-02-28T06:38:02.372" v="2407" actId="20577"/>
          <ac:spMkLst>
            <pc:docMk/>
            <pc:sldMk cId="3099733463" sldId="450"/>
            <ac:spMk id="3" creationId="{0E762BB1-78A6-5024-9AFB-A80A65308F14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5" creationId="{3E8AB228-F326-05E0-D7CD-33885DC2C384}"/>
          </ac:spMkLst>
        </pc:spChg>
        <pc:spChg chg="add del mod">
          <ac:chgData name="Toby Donaldson" userId="2e6e5431-bb17-4c41-9985-d39c50d83c73" providerId="ADAL" clId="{6CB1A789-59F9-40C0-A453-3A8C7A713E6E}" dt="2024-02-28T06:37:27.115" v="2332" actId="21"/>
          <ac:spMkLst>
            <pc:docMk/>
            <pc:sldMk cId="3099733463" sldId="450"/>
            <ac:spMk id="6" creationId="{332E9236-7B50-2F73-8179-388288768077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7" creationId="{2B44F90A-685D-ABB5-64B0-4FBF466822EC}"/>
          </ac:spMkLst>
        </pc:spChg>
        <pc:spChg chg="mod">
          <ac:chgData name="Toby Donaldson" userId="2e6e5431-bb17-4c41-9985-d39c50d83c73" providerId="ADAL" clId="{6CB1A789-59F9-40C0-A453-3A8C7A713E6E}" dt="2024-02-28T06:36:59.168" v="2328" actId="208"/>
          <ac:spMkLst>
            <pc:docMk/>
            <pc:sldMk cId="3099733463" sldId="450"/>
            <ac:spMk id="8" creationId="{16FA1EEB-CC29-B530-61F2-5C1C42BDEAEE}"/>
          </ac:spMkLst>
        </pc:spChg>
        <pc:spChg chg="add del mod">
          <ac:chgData name="Toby Donaldson" userId="2e6e5431-bb17-4c41-9985-d39c50d83c73" providerId="ADAL" clId="{6CB1A789-59F9-40C0-A453-3A8C7A713E6E}" dt="2024-02-28T06:37:37.903" v="2336" actId="21"/>
          <ac:spMkLst>
            <pc:docMk/>
            <pc:sldMk cId="3099733463" sldId="450"/>
            <ac:spMk id="10" creationId="{DAFFF67C-3BBB-03F8-6070-D5BCD41C69E5}"/>
          </ac:spMkLst>
        </pc:spChg>
        <pc:spChg chg="del">
          <ac:chgData name="Toby Donaldson" userId="2e6e5431-bb17-4c41-9985-d39c50d83c73" providerId="ADAL" clId="{6CB1A789-59F9-40C0-A453-3A8C7A713E6E}" dt="2024-02-28T06:36:47.878" v="2326" actId="21"/>
          <ac:spMkLst>
            <pc:docMk/>
            <pc:sldMk cId="3099733463" sldId="450"/>
            <ac:spMk id="11" creationId="{30941175-1770-A323-D609-098D9A2CCE40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12" creationId="{7D1A04AB-C068-6FA9-EC35-7D43E33CA716}"/>
          </ac:spMkLst>
        </pc:spChg>
        <pc:spChg chg="add mod">
          <ac:chgData name="Toby Donaldson" userId="2e6e5431-bb17-4c41-9985-d39c50d83c73" providerId="ADAL" clId="{6CB1A789-59F9-40C0-A453-3A8C7A713E6E}" dt="2024-02-28T06:38:19.854" v="2411" actId="14100"/>
          <ac:spMkLst>
            <pc:docMk/>
            <pc:sldMk cId="3099733463" sldId="450"/>
            <ac:spMk id="13" creationId="{F58E86B6-FACD-B355-6611-BB0AA70C88D4}"/>
          </ac:spMkLst>
        </pc:spChg>
        <pc:spChg chg="add mod">
          <ac:chgData name="Toby Donaldson" userId="2e6e5431-bb17-4c41-9985-d39c50d83c73" providerId="ADAL" clId="{6CB1A789-59F9-40C0-A453-3A8C7A713E6E}" dt="2024-02-28T06:39:14.721" v="2512" actId="14100"/>
          <ac:spMkLst>
            <pc:docMk/>
            <pc:sldMk cId="3099733463" sldId="450"/>
            <ac:spMk id="14" creationId="{56A21E35-5AD2-2243-FD2F-F55C657560F0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16" creationId="{5A7D384F-BDAA-DB36-2460-F47CC9C3211E}"/>
          </ac:spMkLst>
        </pc:spChg>
        <pc:spChg chg="add mod">
          <ac:chgData name="Toby Donaldson" userId="2e6e5431-bb17-4c41-9985-d39c50d83c73" providerId="ADAL" clId="{6CB1A789-59F9-40C0-A453-3A8C7A713E6E}" dt="2024-02-28T06:40:09.833" v="2519"/>
          <ac:spMkLst>
            <pc:docMk/>
            <pc:sldMk cId="3099733463" sldId="450"/>
            <ac:spMk id="20" creationId="{8063D5E4-F594-7879-3825-F13AF4A8587C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21" creationId="{1B7FDE62-3450-4D40-5EA9-9CAD61436DF6}"/>
          </ac:spMkLst>
        </pc:spChg>
        <pc:cxnChg chg="add del mod">
          <ac:chgData name="Toby Donaldson" userId="2e6e5431-bb17-4c41-9985-d39c50d83c73" providerId="ADAL" clId="{6CB1A789-59F9-40C0-A453-3A8C7A713E6E}" dt="2024-02-28T06:37:30.289" v="2333" actId="21"/>
          <ac:cxnSpMkLst>
            <pc:docMk/>
            <pc:sldMk cId="3099733463" sldId="450"/>
            <ac:cxnSpMk id="9" creationId="{494587EC-6662-08C4-A2B4-5160CD141A74}"/>
          </ac:cxnSpMkLst>
        </pc:cxnChg>
        <pc:cxnChg chg="add mod">
          <ac:chgData name="Toby Donaldson" userId="2e6e5431-bb17-4c41-9985-d39c50d83c73" providerId="ADAL" clId="{6CB1A789-59F9-40C0-A453-3A8C7A713E6E}" dt="2024-02-28T06:39:14.721" v="2512" actId="14100"/>
          <ac:cxnSpMkLst>
            <pc:docMk/>
            <pc:sldMk cId="3099733463" sldId="450"/>
            <ac:cxnSpMk id="15" creationId="{EDD37C37-B2C4-BA0A-7561-F2F4BA66235D}"/>
          </ac:cxnSpMkLst>
        </pc:cxnChg>
        <pc:cxnChg chg="mod">
          <ac:chgData name="Toby Donaldson" userId="2e6e5431-bb17-4c41-9985-d39c50d83c73" providerId="ADAL" clId="{6CB1A789-59F9-40C0-A453-3A8C7A713E6E}" dt="2024-02-28T06:36:53.541" v="2327" actId="1076"/>
          <ac:cxnSpMkLst>
            <pc:docMk/>
            <pc:sldMk cId="3099733463" sldId="450"/>
            <ac:cxnSpMk id="18" creationId="{E1BB92D7-D677-9DA6-A807-742A21246DA0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10:40.045" v="7612" actId="20577"/>
        <pc:sldMkLst>
          <pc:docMk/>
          <pc:sldMk cId="2030343246" sldId="451"/>
        </pc:sldMkLst>
        <pc:spChg chg="mod">
          <ac:chgData name="Toby Donaldson" userId="2e6e5431-bb17-4c41-9985-d39c50d83c73" providerId="ADAL" clId="{6CB1A789-59F9-40C0-A453-3A8C7A713E6E}" dt="2024-02-28T06:40:58.996" v="2542" actId="20577"/>
          <ac:spMkLst>
            <pc:docMk/>
            <pc:sldMk cId="2030343246" sldId="451"/>
            <ac:spMk id="3" creationId="{EFF36588-CD10-8E71-C191-3FE076EBCF8D}"/>
          </ac:spMkLst>
        </pc:spChg>
        <pc:spChg chg="add mod">
          <ac:chgData name="Toby Donaldson" userId="2e6e5431-bb17-4c41-9985-d39c50d83c73" providerId="ADAL" clId="{6CB1A789-59F9-40C0-A453-3A8C7A713E6E}" dt="2024-02-28T06:41:11.902" v="2545" actId="14100"/>
          <ac:spMkLst>
            <pc:docMk/>
            <pc:sldMk cId="2030343246" sldId="451"/>
            <ac:spMk id="5" creationId="{F2221417-83BC-C437-1FD3-5810B24FB9D5}"/>
          </ac:spMkLst>
        </pc:spChg>
        <pc:spChg chg="del">
          <ac:chgData name="Toby Donaldson" userId="2e6e5431-bb17-4c41-9985-d39c50d83c73" providerId="ADAL" clId="{6CB1A789-59F9-40C0-A453-3A8C7A713E6E}" dt="2024-02-28T06:41:14.580" v="2546" actId="21"/>
          <ac:spMkLst>
            <pc:docMk/>
            <pc:sldMk cId="2030343246" sldId="451"/>
            <ac:spMk id="13" creationId="{B96928AB-06EB-6816-3C38-EBD47C29DBD7}"/>
          </ac:spMkLst>
        </pc:spChg>
        <pc:spChg chg="mod">
          <ac:chgData name="Toby Donaldson" userId="2e6e5431-bb17-4c41-9985-d39c50d83c73" providerId="ADAL" clId="{6CB1A789-59F9-40C0-A453-3A8C7A713E6E}" dt="2024-03-01T03:10:40.045" v="7612" actId="20577"/>
          <ac:spMkLst>
            <pc:docMk/>
            <pc:sldMk cId="2030343246" sldId="451"/>
            <ac:spMk id="14" creationId="{732B2EF8-4CBD-E8A4-46E9-FCE541FB19D1}"/>
          </ac:spMkLst>
        </pc:spChg>
        <pc:cxnChg chg="mod">
          <ac:chgData name="Toby Donaldson" userId="2e6e5431-bb17-4c41-9985-d39c50d83c73" providerId="ADAL" clId="{6CB1A789-59F9-40C0-A453-3A8C7A713E6E}" dt="2024-03-01T03:10:38.635" v="7610" actId="20577"/>
          <ac:cxnSpMkLst>
            <pc:docMk/>
            <pc:sldMk cId="2030343246" sldId="451"/>
            <ac:cxnSpMk id="15" creationId="{4C89BBBF-CB3C-75DD-5353-209FEE02B94D}"/>
          </ac:cxnSpMkLst>
        </pc:cxnChg>
      </pc:sldChg>
      <pc:sldChg chg="add ord">
        <pc:chgData name="Toby Donaldson" userId="2e6e5431-bb17-4c41-9985-d39c50d83c73" providerId="ADAL" clId="{6CB1A789-59F9-40C0-A453-3A8C7A713E6E}" dt="2024-02-28T06:42:53.930" v="2615"/>
        <pc:sldMkLst>
          <pc:docMk/>
          <pc:sldMk cId="1782654505" sldId="452"/>
        </pc:sldMkLst>
      </pc:sldChg>
      <pc:sldChg chg="modSp new mod">
        <pc:chgData name="Toby Donaldson" userId="2e6e5431-bb17-4c41-9985-d39c50d83c73" providerId="ADAL" clId="{6CB1A789-59F9-40C0-A453-3A8C7A713E6E}" dt="2024-03-01T03:11:59.480" v="7643" actId="20577"/>
        <pc:sldMkLst>
          <pc:docMk/>
          <pc:sldMk cId="3271271442" sldId="453"/>
        </pc:sldMkLst>
        <pc:spChg chg="mod">
          <ac:chgData name="Toby Donaldson" userId="2e6e5431-bb17-4c41-9985-d39c50d83c73" providerId="ADAL" clId="{6CB1A789-59F9-40C0-A453-3A8C7A713E6E}" dt="2024-02-28T06:43:28.373" v="2673" actId="20577"/>
          <ac:spMkLst>
            <pc:docMk/>
            <pc:sldMk cId="3271271442" sldId="453"/>
            <ac:spMk id="2" creationId="{7A74BAAF-45DB-C253-CA6D-86A82389C1C7}"/>
          </ac:spMkLst>
        </pc:spChg>
        <pc:spChg chg="mod">
          <ac:chgData name="Toby Donaldson" userId="2e6e5431-bb17-4c41-9985-d39c50d83c73" providerId="ADAL" clId="{6CB1A789-59F9-40C0-A453-3A8C7A713E6E}" dt="2024-03-01T03:11:59.480" v="7643" actId="20577"/>
          <ac:spMkLst>
            <pc:docMk/>
            <pc:sldMk cId="3271271442" sldId="453"/>
            <ac:spMk id="3" creationId="{5E165472-9E7C-9C6C-1D32-C8728993494C}"/>
          </ac:spMkLst>
        </pc:spChg>
      </pc:sldChg>
      <pc:sldChg chg="modSp add del mod">
        <pc:chgData name="Toby Donaldson" userId="2e6e5431-bb17-4c41-9985-d39c50d83c73" providerId="ADAL" clId="{6CB1A789-59F9-40C0-A453-3A8C7A713E6E}" dt="2024-02-28T06:43:18.801" v="2650" actId="2696"/>
        <pc:sldMkLst>
          <pc:docMk/>
          <pc:sldMk cId="3332330759" sldId="453"/>
        </pc:sldMkLst>
        <pc:spChg chg="mod">
          <ac:chgData name="Toby Donaldson" userId="2e6e5431-bb17-4c41-9985-d39c50d83c73" providerId="ADAL" clId="{6CB1A789-59F9-40C0-A453-3A8C7A713E6E}" dt="2024-02-28T06:43:08.348" v="2648" actId="20577"/>
          <ac:spMkLst>
            <pc:docMk/>
            <pc:sldMk cId="3332330759" sldId="453"/>
            <ac:spMk id="2" creationId="{B1421CEE-4421-B42E-0773-CDC6D37F37D5}"/>
          </ac:spMkLst>
        </pc:spChg>
        <pc:spChg chg="mod">
          <ac:chgData name="Toby Donaldson" userId="2e6e5431-bb17-4c41-9985-d39c50d83c73" providerId="ADAL" clId="{6CB1A789-59F9-40C0-A453-3A8C7A713E6E}" dt="2024-02-28T06:43:13.790" v="2649" actId="14100"/>
          <ac:spMkLst>
            <pc:docMk/>
            <pc:sldMk cId="3332330759" sldId="453"/>
            <ac:spMk id="3" creationId="{288288A6-96A1-E075-BF2D-2BE150F73AFA}"/>
          </ac:spMkLst>
        </pc:spChg>
      </pc:sldChg>
      <pc:sldChg chg="modSp new mod">
        <pc:chgData name="Toby Donaldson" userId="2e6e5431-bb17-4c41-9985-d39c50d83c73" providerId="ADAL" clId="{6CB1A789-59F9-40C0-A453-3A8C7A713E6E}" dt="2024-03-01T03:11:25.696" v="7635" actId="20577"/>
        <pc:sldMkLst>
          <pc:docMk/>
          <pc:sldMk cId="254875322" sldId="454"/>
        </pc:sldMkLst>
        <pc:spChg chg="mod">
          <ac:chgData name="Toby Donaldson" userId="2e6e5431-bb17-4c41-9985-d39c50d83c73" providerId="ADAL" clId="{6CB1A789-59F9-40C0-A453-3A8C7A713E6E}" dt="2024-02-28T06:51:33.393" v="3611" actId="20577"/>
          <ac:spMkLst>
            <pc:docMk/>
            <pc:sldMk cId="254875322" sldId="454"/>
            <ac:spMk id="2" creationId="{5CC3EDFF-B52C-CD09-6BE9-975AE33C19F8}"/>
          </ac:spMkLst>
        </pc:spChg>
        <pc:spChg chg="mod">
          <ac:chgData name="Toby Donaldson" userId="2e6e5431-bb17-4c41-9985-d39c50d83c73" providerId="ADAL" clId="{6CB1A789-59F9-40C0-A453-3A8C7A713E6E}" dt="2024-03-01T03:11:25.696" v="7635" actId="20577"/>
          <ac:spMkLst>
            <pc:docMk/>
            <pc:sldMk cId="254875322" sldId="454"/>
            <ac:spMk id="3" creationId="{119329FB-4CF5-73E5-F00B-C701A66A432E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2:17.292" v="7644" actId="21"/>
        <pc:sldMkLst>
          <pc:docMk/>
          <pc:sldMk cId="1023530218" sldId="455"/>
        </pc:sldMkLst>
        <pc:spChg chg="mod">
          <ac:chgData name="Toby Donaldson" userId="2e6e5431-bb17-4c41-9985-d39c50d83c73" providerId="ADAL" clId="{6CB1A789-59F9-40C0-A453-3A8C7A713E6E}" dt="2024-02-28T07:16:50.759" v="5695" actId="1076"/>
          <ac:spMkLst>
            <pc:docMk/>
            <pc:sldMk cId="1023530218" sldId="455"/>
            <ac:spMk id="2" creationId="{C72206DD-6BA9-0B81-CBC6-29F999C3193B}"/>
          </ac:spMkLst>
        </pc:spChg>
        <pc:spChg chg="del mod">
          <ac:chgData name="Toby Donaldson" userId="2e6e5431-bb17-4c41-9985-d39c50d83c73" providerId="ADAL" clId="{6CB1A789-59F9-40C0-A453-3A8C7A713E6E}" dt="2024-02-28T06:59:22.054" v="4866" actId="21"/>
          <ac:spMkLst>
            <pc:docMk/>
            <pc:sldMk cId="1023530218" sldId="455"/>
            <ac:spMk id="3" creationId="{2C9974ED-0617-D79E-C8F2-A2DBD5A8DCBB}"/>
          </ac:spMkLst>
        </pc:spChg>
        <pc:spChg chg="add mod">
          <ac:chgData name="Toby Donaldson" userId="2e6e5431-bb17-4c41-9985-d39c50d83c73" providerId="ADAL" clId="{6CB1A789-59F9-40C0-A453-3A8C7A713E6E}" dt="2024-02-28T07:18:21.080" v="5713" actId="1076"/>
          <ac:spMkLst>
            <pc:docMk/>
            <pc:sldMk cId="1023530218" sldId="455"/>
            <ac:spMk id="5" creationId="{86428647-0AE2-AD9D-99BD-BABFA519FE14}"/>
          </ac:spMkLst>
        </pc:spChg>
        <pc:spChg chg="add del mod">
          <ac:chgData name="Toby Donaldson" userId="2e6e5431-bb17-4c41-9985-d39c50d83c73" providerId="ADAL" clId="{6CB1A789-59F9-40C0-A453-3A8C7A713E6E}" dt="2024-02-28T06:59:24.107" v="4867" actId="21"/>
          <ac:spMkLst>
            <pc:docMk/>
            <pc:sldMk cId="1023530218" sldId="455"/>
            <ac:spMk id="7" creationId="{A4850B54-DFD7-BB90-BCE8-180DD3D54F1D}"/>
          </ac:spMkLst>
        </pc:spChg>
        <pc:spChg chg="add del mod topLvl">
          <ac:chgData name="Toby Donaldson" userId="2e6e5431-bb17-4c41-9985-d39c50d83c73" providerId="ADAL" clId="{6CB1A789-59F9-40C0-A453-3A8C7A713E6E}" dt="2024-02-28T07:07:28.750" v="5274" actId="21"/>
          <ac:spMkLst>
            <pc:docMk/>
            <pc:sldMk cId="1023530218" sldId="455"/>
            <ac:spMk id="8" creationId="{C939F3E2-CD17-22D7-ADAB-7B61B80640B0}"/>
          </ac:spMkLst>
        </pc:spChg>
        <pc:spChg chg="add mod">
          <ac:chgData name="Toby Donaldson" userId="2e6e5431-bb17-4c41-9985-d39c50d83c73" providerId="ADAL" clId="{6CB1A789-59F9-40C0-A453-3A8C7A713E6E}" dt="2024-02-28T07:02:41.222" v="5105" actId="164"/>
          <ac:spMkLst>
            <pc:docMk/>
            <pc:sldMk cId="1023530218" sldId="455"/>
            <ac:spMk id="9" creationId="{910807F6-09AC-CFCB-2E54-B5CE41E93C4B}"/>
          </ac:spMkLst>
        </pc:spChg>
        <pc:spChg chg="add mod topLvl">
          <ac:chgData name="Toby Donaldson" userId="2e6e5431-bb17-4c41-9985-d39c50d83c73" providerId="ADAL" clId="{6CB1A789-59F9-40C0-A453-3A8C7A713E6E}" dt="2024-02-28T07:20:29.721" v="5782" actId="552"/>
          <ac:spMkLst>
            <pc:docMk/>
            <pc:sldMk cId="1023530218" sldId="455"/>
            <ac:spMk id="10" creationId="{5CF130E8-3024-94B4-004E-3C0CAA8B3EC5}"/>
          </ac:spMkLst>
        </pc:spChg>
        <pc:spChg chg="add mod">
          <ac:chgData name="Toby Donaldson" userId="2e6e5431-bb17-4c41-9985-d39c50d83c73" providerId="ADAL" clId="{6CB1A789-59F9-40C0-A453-3A8C7A713E6E}" dt="2024-02-28T07:05:14.436" v="5190"/>
          <ac:spMkLst>
            <pc:docMk/>
            <pc:sldMk cId="1023530218" sldId="455"/>
            <ac:spMk id="11" creationId="{7F1393DD-95AA-A8CF-0EFB-5EA5AD5C9723}"/>
          </ac:spMkLst>
        </pc:spChg>
        <pc:spChg chg="add mod">
          <ac:chgData name="Toby Donaldson" userId="2e6e5431-bb17-4c41-9985-d39c50d83c73" providerId="ADAL" clId="{6CB1A789-59F9-40C0-A453-3A8C7A713E6E}" dt="2024-02-28T07:20:33.178" v="5783" actId="465"/>
          <ac:spMkLst>
            <pc:docMk/>
            <pc:sldMk cId="1023530218" sldId="455"/>
            <ac:spMk id="14" creationId="{DB1D00FD-4B3E-D2EF-61EA-BB8813E92F75}"/>
          </ac:spMkLst>
        </pc:spChg>
        <pc:spChg chg="add mod">
          <ac:chgData name="Toby Donaldson" userId="2e6e5431-bb17-4c41-9985-d39c50d83c73" providerId="ADAL" clId="{6CB1A789-59F9-40C0-A453-3A8C7A713E6E}" dt="2024-02-28T07:08:03.994" v="5284"/>
          <ac:spMkLst>
            <pc:docMk/>
            <pc:sldMk cId="1023530218" sldId="455"/>
            <ac:spMk id="15" creationId="{008D11D6-8412-FA1F-D7F2-E5F92F992398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6" creationId="{33984D5C-0854-270D-1EE4-523F98D16712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7" creationId="{066EDD84-69CF-D611-E9B3-70993B9F39C7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8" creationId="{229DD8F7-E2FE-9848-D902-0C1367C1074C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9" creationId="{931EAC0C-4A1C-D77F-B079-82917A701B8C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0" creationId="{2D131C9A-501E-8FE2-9C49-427740F9FF42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1" creationId="{7E2E1E2B-6CF2-4313-32E0-84FE70A7E0D9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2" creationId="{6DA55960-2629-6F34-35B0-FE4C6A5FCBCA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3" creationId="{9BD82F93-E628-46FF-961C-AE356DD3FF68}"/>
          </ac:spMkLst>
        </pc:spChg>
        <pc:spChg chg="add mod">
          <ac:chgData name="Toby Donaldson" userId="2e6e5431-bb17-4c41-9985-d39c50d83c73" providerId="ADAL" clId="{6CB1A789-59F9-40C0-A453-3A8C7A713E6E}" dt="2024-02-28T07:36:24.871" v="6776" actId="255"/>
          <ac:spMkLst>
            <pc:docMk/>
            <pc:sldMk cId="1023530218" sldId="455"/>
            <ac:spMk id="24" creationId="{3DE53084-24F0-CBA6-0EDB-89498000C099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5" creationId="{D85B3130-1A72-1D53-6E9A-DF0C4F28BF53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6" creationId="{EA24AD72-4A11-198E-744B-649E14A160C6}"/>
          </ac:spMkLst>
        </pc:spChg>
        <pc:spChg chg="add del mod">
          <ac:chgData name="Toby Donaldson" userId="2e6e5431-bb17-4c41-9985-d39c50d83c73" providerId="ADAL" clId="{6CB1A789-59F9-40C0-A453-3A8C7A713E6E}" dt="2024-02-28T07:23:43.688" v="6048" actId="21"/>
          <ac:spMkLst>
            <pc:docMk/>
            <pc:sldMk cId="1023530218" sldId="455"/>
            <ac:spMk id="27" creationId="{A40A8CC8-9B05-BAFE-DD10-67C51D1D23AC}"/>
          </ac:spMkLst>
        </pc:spChg>
        <pc:grpChg chg="add del mod">
          <ac:chgData name="Toby Donaldson" userId="2e6e5431-bb17-4c41-9985-d39c50d83c73" providerId="ADAL" clId="{6CB1A789-59F9-40C0-A453-3A8C7A713E6E}" dt="2024-02-28T07:10:30.385" v="5311" actId="21"/>
          <ac:grpSpMkLst>
            <pc:docMk/>
            <pc:sldMk cId="1023530218" sldId="455"/>
            <ac:grpSpMk id="12" creationId="{52ED54EA-387E-84C7-FA23-F0D9D576B3A0}"/>
          </ac:grpSpMkLst>
        </pc:grpChg>
        <pc:grpChg chg="add del mod">
          <ac:chgData name="Toby Donaldson" userId="2e6e5431-bb17-4c41-9985-d39c50d83c73" providerId="ADAL" clId="{6CB1A789-59F9-40C0-A453-3A8C7A713E6E}" dt="2024-02-28T07:07:28.750" v="5274" actId="21"/>
          <ac:grpSpMkLst>
            <pc:docMk/>
            <pc:sldMk cId="1023530218" sldId="455"/>
            <ac:grpSpMk id="13" creationId="{B57361D5-F333-F417-2DCA-77BC4A1E0647}"/>
          </ac:grpSpMkLst>
        </pc:grpChg>
      </pc:sldChg>
      <pc:sldChg chg="modSp add mod">
        <pc:chgData name="Toby Donaldson" userId="2e6e5431-bb17-4c41-9985-d39c50d83c73" providerId="ADAL" clId="{6CB1A789-59F9-40C0-A453-3A8C7A713E6E}" dt="2024-02-28T07:37:18.647" v="6781" actId="255"/>
        <pc:sldMkLst>
          <pc:docMk/>
          <pc:sldMk cId="2618028788" sldId="456"/>
        </pc:sldMkLst>
        <pc:spChg chg="mod">
          <ac:chgData name="Toby Donaldson" userId="2e6e5431-bb17-4c41-9985-d39c50d83c73" providerId="ADAL" clId="{6CB1A789-59F9-40C0-A453-3A8C7A713E6E}" dt="2024-02-28T07:37:18.647" v="6781" actId="255"/>
          <ac:spMkLst>
            <pc:docMk/>
            <pc:sldMk cId="2618028788" sldId="456"/>
            <ac:spMk id="24" creationId="{588D3FEC-4CB1-24A6-B31F-3DD16356443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4.057" v="7841"/>
        <pc:sldMkLst>
          <pc:docMk/>
          <pc:sldMk cId="1281499106" sldId="457"/>
        </pc:sldMkLst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3" creationId="{3B5A38FB-A09F-5124-51AF-8D85E0C91E7A}"/>
          </ac:spMkLst>
        </pc:spChg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6" creationId="{985E668E-C9E3-C473-413D-ADA06C795B6D}"/>
          </ac:spMkLst>
        </pc:spChg>
        <pc:spChg chg="mod">
          <ac:chgData name="Toby Donaldson" userId="2e6e5431-bb17-4c41-9985-d39c50d83c73" providerId="ADAL" clId="{6CB1A789-59F9-40C0-A453-3A8C7A713E6E}" dt="2024-02-28T07:27:26.932" v="6239" actId="20577"/>
          <ac:spMkLst>
            <pc:docMk/>
            <pc:sldMk cId="1281499106" sldId="457"/>
            <ac:spMk id="10" creationId="{6411D09A-7097-7D85-A19E-F1F5C5881A98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0" creationId="{48A74ECC-EC70-FD62-286F-E560CFE46CA2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1" creationId="{106337D4-D3A0-313E-C641-4A8151EC712C}"/>
          </ac:spMkLst>
        </pc:spChg>
        <pc:spChg chg="mod">
          <ac:chgData name="Toby Donaldson" userId="2e6e5431-bb17-4c41-9985-d39c50d83c73" providerId="ADAL" clId="{6CB1A789-59F9-40C0-A453-3A8C7A713E6E}" dt="2024-02-28T07:36:43.812" v="6777" actId="255"/>
          <ac:spMkLst>
            <pc:docMk/>
            <pc:sldMk cId="1281499106" sldId="457"/>
            <ac:spMk id="24" creationId="{88D88B8C-3911-0649-B7A1-378B5A04CC63}"/>
          </ac:spMkLst>
        </pc:spChg>
        <pc:spChg chg="mod">
          <ac:chgData name="Toby Donaldson" userId="2e6e5431-bb17-4c41-9985-d39c50d83c73" providerId="ADAL" clId="{6CB1A789-59F9-40C0-A453-3A8C7A713E6E}" dt="2024-02-28T07:28:00.670" v="6289" actId="20577"/>
          <ac:spMkLst>
            <pc:docMk/>
            <pc:sldMk cId="1281499106" sldId="457"/>
            <ac:spMk id="25" creationId="{B615000B-D3A3-A9DE-F7A6-8A0E0A8827EB}"/>
          </ac:spMkLst>
        </pc:spChg>
        <pc:spChg chg="mod">
          <ac:chgData name="Toby Donaldson" userId="2e6e5431-bb17-4c41-9985-d39c50d83c73" providerId="ADAL" clId="{6CB1A789-59F9-40C0-A453-3A8C7A713E6E}" dt="2024-02-28T07:28:25.950" v="6346" actId="113"/>
          <ac:spMkLst>
            <pc:docMk/>
            <pc:sldMk cId="1281499106" sldId="457"/>
            <ac:spMk id="26" creationId="{4221F2A1-39DD-2FFF-BE0C-1DE1F936513F}"/>
          </ac:spMkLst>
        </pc:spChg>
        <pc:spChg chg="add mod">
          <ac:chgData name="Toby Donaldson" userId="2e6e5431-bb17-4c41-9985-d39c50d83c73" providerId="ADAL" clId="{6CB1A789-59F9-40C0-A453-3A8C7A713E6E}" dt="2024-02-28T07:27:23.836" v="6236"/>
          <ac:spMkLst>
            <pc:docMk/>
            <pc:sldMk cId="1281499106" sldId="457"/>
            <ac:spMk id="27" creationId="{A40A8CC8-9B05-BAFE-DD10-67C51D1D23AC}"/>
          </ac:spMkLst>
        </pc:spChg>
      </pc:sldChg>
      <pc:sldChg chg="modSp add del mod">
        <pc:chgData name="Toby Donaldson" userId="2e6e5431-bb17-4c41-9985-d39c50d83c73" providerId="ADAL" clId="{6CB1A789-59F9-40C0-A453-3A8C7A713E6E}" dt="2024-02-28T07:28:54.228" v="6350" actId="2696"/>
        <pc:sldMkLst>
          <pc:docMk/>
          <pc:sldMk cId="314289797" sldId="458"/>
        </pc:sldMkLst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5" creationId="{C2DFAE4D-6253-9234-0ED3-FC5A554679BC}"/>
          </ac:spMkLst>
        </pc:spChg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6" creationId="{BB153789-41FF-1C1B-9590-0CFE033A550C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3.019" v="7840"/>
        <pc:sldMkLst>
          <pc:docMk/>
          <pc:sldMk cId="3167924974" sldId="458"/>
        </pc:sldMkLst>
        <pc:spChg chg="add del">
          <ac:chgData name="Toby Donaldson" userId="2e6e5431-bb17-4c41-9985-d39c50d83c73" providerId="ADAL" clId="{6CB1A789-59F9-40C0-A453-3A8C7A713E6E}" dt="2024-02-28T07:29:50.034" v="6425" actId="11529"/>
          <ac:spMkLst>
            <pc:docMk/>
            <pc:sldMk cId="3167924974" sldId="458"/>
            <ac:spMk id="3" creationId="{CC02D62B-C3B4-B922-F6EA-5A6C1997E115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2" creationId="{E126C7A4-B57C-6DF6-6037-69EB0CDDC499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3" creationId="{47247D46-4250-E132-2BDC-2A857127058C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0" creationId="{035DD10F-C1A9-97A6-780A-5144DA514C69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1" creationId="{ECCB0BA4-6D09-53B8-C21B-AF21F14F5511}"/>
          </ac:spMkLst>
        </pc:spChg>
        <pc:spChg chg="mod">
          <ac:chgData name="Toby Donaldson" userId="2e6e5431-bb17-4c41-9985-d39c50d83c73" providerId="ADAL" clId="{6CB1A789-59F9-40C0-A453-3A8C7A713E6E}" dt="2024-02-28T07:36:51.960" v="6778" actId="255"/>
          <ac:spMkLst>
            <pc:docMk/>
            <pc:sldMk cId="3167924974" sldId="458"/>
            <ac:spMk id="24" creationId="{EA3DC8F2-C4BE-554E-68AA-7A5BE9D4C97D}"/>
          </ac:spMkLst>
        </pc:spChg>
        <pc:spChg chg="mod">
          <ac:chgData name="Toby Donaldson" userId="2e6e5431-bb17-4c41-9985-d39c50d83c73" providerId="ADAL" clId="{6CB1A789-59F9-40C0-A453-3A8C7A713E6E}" dt="2024-02-28T07:29:58.158" v="6427" actId="1076"/>
          <ac:spMkLst>
            <pc:docMk/>
            <pc:sldMk cId="3167924974" sldId="458"/>
            <ac:spMk id="25" creationId="{92DBFA5E-A37E-EDC4-CEDA-7C28D4D44D84}"/>
          </ac:spMkLst>
        </pc:spChg>
        <pc:spChg chg="mod">
          <ac:chgData name="Toby Donaldson" userId="2e6e5431-bb17-4c41-9985-d39c50d83c73" providerId="ADAL" clId="{6CB1A789-59F9-40C0-A453-3A8C7A713E6E}" dt="2024-02-28T07:30:01.336" v="6428" actId="1076"/>
          <ac:spMkLst>
            <pc:docMk/>
            <pc:sldMk cId="3167924974" sldId="458"/>
            <ac:spMk id="26" creationId="{231ACD33-F9E0-693D-75A3-D7A41CC9EFFC}"/>
          </ac:spMkLst>
        </pc:spChg>
        <pc:cxnChg chg="add">
          <ac:chgData name="Toby Donaldson" userId="2e6e5431-bb17-4c41-9985-d39c50d83c73" providerId="ADAL" clId="{6CB1A789-59F9-40C0-A453-3A8C7A713E6E}" dt="2024-02-28T07:30:06.458" v="6429" actId="11529"/>
          <ac:cxnSpMkLst>
            <pc:docMk/>
            <pc:sldMk cId="3167924974" sldId="458"/>
            <ac:cxnSpMk id="7" creationId="{2B6E991E-8EFE-83FC-0A4C-C230A5C249DE}"/>
          </ac:cxnSpMkLst>
        </pc:cxnChg>
        <pc:cxnChg chg="add mod">
          <ac:chgData name="Toby Donaldson" userId="2e6e5431-bb17-4c41-9985-d39c50d83c73" providerId="ADAL" clId="{6CB1A789-59F9-40C0-A453-3A8C7A713E6E}" dt="2024-02-28T07:30:14.280" v="6432" actId="14100"/>
          <ac:cxnSpMkLst>
            <pc:docMk/>
            <pc:sldMk cId="3167924974" sldId="458"/>
            <ac:cxnSpMk id="8" creationId="{CD70B97E-E4FA-0D4E-B05E-2A9B0937A5EB}"/>
          </ac:cxnSpMkLst>
        </pc:cxnChg>
      </pc:sldChg>
      <pc:sldChg chg="modSp add del mod">
        <pc:chgData name="Toby Donaldson" userId="2e6e5431-bb17-4c41-9985-d39c50d83c73" providerId="ADAL" clId="{6CB1A789-59F9-40C0-A453-3A8C7A713E6E}" dt="2024-02-28T07:28:47.652" v="6349" actId="2696"/>
        <pc:sldMkLst>
          <pc:docMk/>
          <pc:sldMk cId="1159622563" sldId="459"/>
        </pc:sldMkLst>
        <pc:spChg chg="mod">
          <ac:chgData name="Toby Donaldson" userId="2e6e5431-bb17-4c41-9985-d39c50d83c73" providerId="ADAL" clId="{6CB1A789-59F9-40C0-A453-3A8C7A713E6E}" dt="2024-02-28T07:27:04.572" v="6232" actId="255"/>
          <ac:spMkLst>
            <pc:docMk/>
            <pc:sldMk cId="1159622563" sldId="459"/>
            <ac:spMk id="24" creationId="{971C681D-E38E-03E8-6E06-02C63D9760F4}"/>
          </ac:spMkLst>
        </pc:spChg>
      </pc:sldChg>
      <pc:sldChg chg="modSp add mod">
        <pc:chgData name="Toby Donaldson" userId="2e6e5431-bb17-4c41-9985-d39c50d83c73" providerId="ADAL" clId="{6CB1A789-59F9-40C0-A453-3A8C7A713E6E}" dt="2024-03-01T03:15:57.406" v="7838" actId="113"/>
        <pc:sldMkLst>
          <pc:docMk/>
          <pc:sldMk cId="2775081108" sldId="459"/>
        </pc:sldMkLst>
        <pc:spChg chg="mod">
          <ac:chgData name="Toby Donaldson" userId="2e6e5431-bb17-4c41-9985-d39c50d83c73" providerId="ADAL" clId="{6CB1A789-59F9-40C0-A453-3A8C7A713E6E}" dt="2024-02-28T07:36:59.726" v="6779" actId="255"/>
          <ac:spMkLst>
            <pc:docMk/>
            <pc:sldMk cId="2775081108" sldId="459"/>
            <ac:spMk id="24" creationId="{A750FA2A-4239-3F50-B752-349C1C0F2C62}"/>
          </ac:spMkLst>
        </pc:spChg>
        <pc:spChg chg="mod">
          <ac:chgData name="Toby Donaldson" userId="2e6e5431-bb17-4c41-9985-d39c50d83c73" providerId="ADAL" clId="{6CB1A789-59F9-40C0-A453-3A8C7A713E6E}" dt="2024-02-28T07:31:50.228" v="6533" actId="20577"/>
          <ac:spMkLst>
            <pc:docMk/>
            <pc:sldMk cId="2775081108" sldId="459"/>
            <ac:spMk id="25" creationId="{0CAA9887-0F13-E4AF-8957-6AF28E59032F}"/>
          </ac:spMkLst>
        </pc:spChg>
        <pc:spChg chg="mod">
          <ac:chgData name="Toby Donaldson" userId="2e6e5431-bb17-4c41-9985-d39c50d83c73" providerId="ADAL" clId="{6CB1A789-59F9-40C0-A453-3A8C7A713E6E}" dt="2024-03-01T03:15:57.406" v="7838" actId="113"/>
          <ac:spMkLst>
            <pc:docMk/>
            <pc:sldMk cId="2775081108" sldId="459"/>
            <ac:spMk id="26" creationId="{53D52387-0B58-10CD-9D01-83ECC3062043}"/>
          </ac:spMkLst>
        </pc:spChg>
        <pc:cxnChg chg="mod">
          <ac:chgData name="Toby Donaldson" userId="2e6e5431-bb17-4c41-9985-d39c50d83c73" providerId="ADAL" clId="{6CB1A789-59F9-40C0-A453-3A8C7A713E6E}" dt="2024-02-28T07:31:45.016" v="6531" actId="14100"/>
          <ac:cxnSpMkLst>
            <pc:docMk/>
            <pc:sldMk cId="2775081108" sldId="459"/>
            <ac:cxnSpMk id="7" creationId="{EC55CAA0-7DFC-DF98-5605-8F4841B2FA97}"/>
          </ac:cxnSpMkLst>
        </pc:cxnChg>
        <pc:cxnChg chg="mod">
          <ac:chgData name="Toby Donaldson" userId="2e6e5431-bb17-4c41-9985-d39c50d83c73" providerId="ADAL" clId="{6CB1A789-59F9-40C0-A453-3A8C7A713E6E}" dt="2024-02-28T07:31:47.992" v="6532" actId="14100"/>
          <ac:cxnSpMkLst>
            <pc:docMk/>
            <pc:sldMk cId="2775081108" sldId="459"/>
            <ac:cxnSpMk id="8" creationId="{910C95DA-85A1-3FE6-ABE0-7C7ABF9B8D9A}"/>
          </ac:cxnSpMkLst>
        </pc:cxnChg>
      </pc:sldChg>
      <pc:sldChg chg="addSp modSp add mod">
        <pc:chgData name="Toby Donaldson" userId="2e6e5431-bb17-4c41-9985-d39c50d83c73" providerId="ADAL" clId="{6CB1A789-59F9-40C0-A453-3A8C7A713E6E}" dt="2024-02-28T07:37:09.562" v="6780" actId="255"/>
        <pc:sldMkLst>
          <pc:docMk/>
          <pc:sldMk cId="1017953577" sldId="460"/>
        </pc:sldMkLst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9" creationId="{76FB175C-E50A-D538-15CD-5C1533A9BB04}"/>
          </ac:spMkLst>
        </pc:spChg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11" creationId="{60E44072-6624-ED9E-BDF0-BD7942FBFBEE}"/>
          </ac:spMkLst>
        </pc:spChg>
        <pc:spChg chg="mod">
          <ac:chgData name="Toby Donaldson" userId="2e6e5431-bb17-4c41-9985-d39c50d83c73" providerId="ADAL" clId="{6CB1A789-59F9-40C0-A453-3A8C7A713E6E}" dt="2024-02-28T07:37:09.562" v="6780" actId="255"/>
          <ac:spMkLst>
            <pc:docMk/>
            <pc:sldMk cId="1017953577" sldId="460"/>
            <ac:spMk id="24" creationId="{0F569DCF-98E9-FA0F-D5E6-219D584ADC2C}"/>
          </ac:spMkLst>
        </pc:spChg>
        <pc:spChg chg="mod">
          <ac:chgData name="Toby Donaldson" userId="2e6e5431-bb17-4c41-9985-d39c50d83c73" providerId="ADAL" clId="{6CB1A789-59F9-40C0-A453-3A8C7A713E6E}" dt="2024-02-28T07:32:28.998" v="6539"/>
          <ac:spMkLst>
            <pc:docMk/>
            <pc:sldMk cId="1017953577" sldId="460"/>
            <ac:spMk id="25" creationId="{B87AC1EF-30FD-6B75-1911-F8220ACC4411}"/>
          </ac:spMkLst>
        </pc:spChg>
        <pc:spChg chg="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26" creationId="{CFD720ED-14C8-7895-2DD9-8F8531716150}"/>
          </ac:spMkLst>
        </pc:sp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7" creationId="{C3727E81-D2E3-5557-AB5A-85B5B176519F}"/>
          </ac:cxnSpMkLst>
        </pc:cxn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8" creationId="{744406D1-4334-2DBF-17C5-F4C398264EED}"/>
          </ac:cxnSpMkLst>
        </pc:cxnChg>
      </pc:sldChg>
      <pc:sldChg chg="add del">
        <pc:chgData name="Toby Donaldson" userId="2e6e5431-bb17-4c41-9985-d39c50d83c73" providerId="ADAL" clId="{6CB1A789-59F9-40C0-A453-3A8C7A713E6E}" dt="2024-02-28T07:28:42.058" v="6348" actId="2696"/>
        <pc:sldMkLst>
          <pc:docMk/>
          <pc:sldMk cId="1262223019" sldId="460"/>
        </pc:sldMkLst>
      </pc:sldChg>
      <pc:sldChg chg="add del">
        <pc:chgData name="Toby Donaldson" userId="2e6e5431-bb17-4c41-9985-d39c50d83c73" providerId="ADAL" clId="{6CB1A789-59F9-40C0-A453-3A8C7A713E6E}" dt="2024-02-28T07:32:17.822" v="6536" actId="2890"/>
        <pc:sldMkLst>
          <pc:docMk/>
          <pc:sldMk cId="2211361052" sldId="460"/>
        </pc:sldMkLst>
      </pc:sldChg>
      <pc:sldChg chg="addSp modSp add mod">
        <pc:chgData name="Toby Donaldson" userId="2e6e5431-bb17-4c41-9985-d39c50d83c73" providerId="ADAL" clId="{6CB1A789-59F9-40C0-A453-3A8C7A713E6E}" dt="2024-02-28T07:39:23.321" v="6875" actId="14100"/>
        <pc:sldMkLst>
          <pc:docMk/>
          <pc:sldMk cId="3244006302" sldId="461"/>
        </pc:sldMkLst>
        <pc:spChg chg="add mod">
          <ac:chgData name="Toby Donaldson" userId="2e6e5431-bb17-4c41-9985-d39c50d83c73" providerId="ADAL" clId="{6CB1A789-59F9-40C0-A453-3A8C7A713E6E}" dt="2024-02-28T07:39:23.321" v="6875" actId="14100"/>
          <ac:spMkLst>
            <pc:docMk/>
            <pc:sldMk cId="3244006302" sldId="461"/>
            <ac:spMk id="3" creationId="{525B1A69-D2F9-3E19-4C7E-1ED00877909B}"/>
          </ac:spMkLst>
        </pc:spChg>
        <pc:cxnChg chg="add">
          <ac:chgData name="Toby Donaldson" userId="2e6e5431-bb17-4c41-9985-d39c50d83c73" providerId="ADAL" clId="{6CB1A789-59F9-40C0-A453-3A8C7A713E6E}" dt="2024-02-28T07:39:13.466" v="6873" actId="11529"/>
          <ac:cxnSpMkLst>
            <pc:docMk/>
            <pc:sldMk cId="3244006302" sldId="461"/>
            <ac:cxnSpMk id="7" creationId="{6A3A73F2-8453-CFDD-1E89-7F9A131BAB7B}"/>
          </ac:cxnSpMkLst>
        </pc:cxnChg>
      </pc:sldChg>
      <pc:sldChg chg="addSp delSp modSp add del mod ord">
        <pc:chgData name="Toby Donaldson" userId="2e6e5431-bb17-4c41-9985-d39c50d83c73" providerId="ADAL" clId="{6CB1A789-59F9-40C0-A453-3A8C7A713E6E}" dt="2024-02-28T07:52:32.797" v="7424" actId="2696"/>
        <pc:sldMkLst>
          <pc:docMk/>
          <pc:sldMk cId="3624509701" sldId="462"/>
        </pc:sldMkLst>
        <pc:spChg chg="add del mod">
          <ac:chgData name="Toby Donaldson" userId="2e6e5431-bb17-4c41-9985-d39c50d83c73" providerId="ADAL" clId="{6CB1A789-59F9-40C0-A453-3A8C7A713E6E}" dt="2024-02-28T07:40:09.936" v="6896" actId="14100"/>
          <ac:spMkLst>
            <pc:docMk/>
            <pc:sldMk cId="3624509701" sldId="462"/>
            <ac:spMk id="2" creationId="{0EFE3E7B-BCEE-1720-3FAE-9FEC848B603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5" creationId="{EA1982EB-F928-1D60-AD77-D854F87CF13F}"/>
          </ac:spMkLst>
        </pc:spChg>
        <pc:spChg chg="add del mod">
          <ac:chgData name="Toby Donaldson" userId="2e6e5431-bb17-4c41-9985-d39c50d83c73" providerId="ADAL" clId="{6CB1A789-59F9-40C0-A453-3A8C7A713E6E}" dt="2024-02-28T07:39:54.831" v="6880" actId="21"/>
          <ac:spMkLst>
            <pc:docMk/>
            <pc:sldMk cId="3624509701" sldId="462"/>
            <ac:spMk id="6" creationId="{3F47BD42-FA23-1299-99B6-70B4AA6F4F8B}"/>
          </ac:spMkLst>
        </pc:spChg>
        <pc:spChg chg="add del mod">
          <ac:chgData name="Toby Donaldson" userId="2e6e5431-bb17-4c41-9985-d39c50d83c73" providerId="ADAL" clId="{6CB1A789-59F9-40C0-A453-3A8C7A713E6E}" dt="2024-02-28T07:42:12.981" v="6978" actId="21"/>
          <ac:spMkLst>
            <pc:docMk/>
            <pc:sldMk cId="3624509701" sldId="462"/>
            <ac:spMk id="7" creationId="{CE8FC923-DC97-7001-424A-2867B73229FD}"/>
          </ac:spMkLst>
        </pc:spChg>
        <pc:spChg chg="add mod">
          <ac:chgData name="Toby Donaldson" userId="2e6e5431-bb17-4c41-9985-d39c50d83c73" providerId="ADAL" clId="{6CB1A789-59F9-40C0-A453-3A8C7A713E6E}" dt="2024-02-28T07:49:17.392" v="7283" actId="20577"/>
          <ac:spMkLst>
            <pc:docMk/>
            <pc:sldMk cId="3624509701" sldId="462"/>
            <ac:spMk id="8" creationId="{52074B5A-A436-CC60-ED8E-6266A4370CE2}"/>
          </ac:spMkLst>
        </pc:spChg>
        <pc:spChg chg="add mod">
          <ac:chgData name="Toby Donaldson" userId="2e6e5431-bb17-4c41-9985-d39c50d83c73" providerId="ADAL" clId="{6CB1A789-59F9-40C0-A453-3A8C7A713E6E}" dt="2024-02-28T07:41:18.967" v="6953"/>
          <ac:spMkLst>
            <pc:docMk/>
            <pc:sldMk cId="3624509701" sldId="462"/>
            <ac:spMk id="9" creationId="{035B483B-A6B9-5C1A-5F2F-9EB034849921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0" creationId="{19A7DAB5-7BFC-F4E0-9006-47DCAC5E8B79}"/>
          </ac:spMkLst>
        </pc:spChg>
        <pc:spChg chg="add mod">
          <ac:chgData name="Toby Donaldson" userId="2e6e5431-bb17-4c41-9985-d39c50d83c73" providerId="ADAL" clId="{6CB1A789-59F9-40C0-A453-3A8C7A713E6E}" dt="2024-02-28T07:41:25.395" v="6954"/>
          <ac:spMkLst>
            <pc:docMk/>
            <pc:sldMk cId="3624509701" sldId="462"/>
            <ac:spMk id="11" creationId="{7E4E9835-59F2-E933-BF81-2B043910EA50}"/>
          </ac:spMkLst>
        </pc:spChg>
        <pc:spChg chg="add mod">
          <ac:chgData name="Toby Donaldson" userId="2e6e5431-bb17-4c41-9985-d39c50d83c73" providerId="ADAL" clId="{6CB1A789-59F9-40C0-A453-3A8C7A713E6E}" dt="2024-02-28T07:48:44.281" v="7277" actId="20577"/>
          <ac:spMkLst>
            <pc:docMk/>
            <pc:sldMk cId="3624509701" sldId="462"/>
            <ac:spMk id="12" creationId="{1146021C-4BFD-8E6E-B691-F531EB9BC58D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4" creationId="{8143CE37-CA79-4597-6D7B-D2E7700D7269}"/>
          </ac:spMkLst>
        </pc:spChg>
        <pc:spChg chg="add mod">
          <ac:chgData name="Toby Donaldson" userId="2e6e5431-bb17-4c41-9985-d39c50d83c73" providerId="ADAL" clId="{6CB1A789-59F9-40C0-A453-3A8C7A713E6E}" dt="2024-02-28T07:48:41.961" v="7276" actId="20577"/>
          <ac:spMkLst>
            <pc:docMk/>
            <pc:sldMk cId="3624509701" sldId="462"/>
            <ac:spMk id="19" creationId="{5EAB7861-0613-537E-F9BC-828594BC85F9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0" creationId="{51E5E71A-B072-8B9E-7158-D0C25AA31D9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1" creationId="{BF088EC8-6676-E209-DD23-60BDE990B51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4" creationId="{81C722D2-E8F5-9A23-754A-24E45DE755F4}"/>
          </ac:spMkLst>
        </pc:spChg>
        <pc:spChg chg="add mod">
          <ac:chgData name="Toby Donaldson" userId="2e6e5431-bb17-4c41-9985-d39c50d83c73" providerId="ADAL" clId="{6CB1A789-59F9-40C0-A453-3A8C7A713E6E}" dt="2024-02-28T07:49:09.505" v="7282" actId="1076"/>
          <ac:spMkLst>
            <pc:docMk/>
            <pc:sldMk cId="3624509701" sldId="462"/>
            <ac:spMk id="28" creationId="{6A3A9584-0E8B-CA20-6D45-51002B478CA4}"/>
          </ac:spMkLst>
        </pc:spChg>
        <pc:spChg chg="add mod">
          <ac:chgData name="Toby Donaldson" userId="2e6e5431-bb17-4c41-9985-d39c50d83c73" providerId="ADAL" clId="{6CB1A789-59F9-40C0-A453-3A8C7A713E6E}" dt="2024-02-28T07:47:54.921" v="7228" actId="1076"/>
          <ac:spMkLst>
            <pc:docMk/>
            <pc:sldMk cId="3624509701" sldId="462"/>
            <ac:spMk id="29" creationId="{2A1FF09B-65EA-0AE4-F731-06CE489D41AB}"/>
          </ac:spMkLst>
        </pc:spChg>
        <pc:spChg chg="add mod">
          <ac:chgData name="Toby Donaldson" userId="2e6e5431-bb17-4c41-9985-d39c50d83c73" providerId="ADAL" clId="{6CB1A789-59F9-40C0-A453-3A8C7A713E6E}" dt="2024-02-28T07:49:21.351" v="7284" actId="1076"/>
          <ac:spMkLst>
            <pc:docMk/>
            <pc:sldMk cId="3624509701" sldId="462"/>
            <ac:spMk id="30" creationId="{4668A4AB-0A66-E9BE-160F-5F79BA18FE9F}"/>
          </ac:spMkLst>
        </pc:spChg>
        <pc:cxnChg chg="add mod">
          <ac:chgData name="Toby Donaldson" userId="2e6e5431-bb17-4c41-9985-d39c50d83c73" providerId="ADAL" clId="{6CB1A789-59F9-40C0-A453-3A8C7A713E6E}" dt="2024-02-28T07:46:06.553" v="7095" actId="14100"/>
          <ac:cxnSpMkLst>
            <pc:docMk/>
            <pc:sldMk cId="3624509701" sldId="462"/>
            <ac:cxnSpMk id="15" creationId="{D84D419F-113C-2FD1-F8D2-4D5571083077}"/>
          </ac:cxnSpMkLst>
        </pc:cxnChg>
        <pc:cxnChg chg="add mod">
          <ac:chgData name="Toby Donaldson" userId="2e6e5431-bb17-4c41-9985-d39c50d83c73" providerId="ADAL" clId="{6CB1A789-59F9-40C0-A453-3A8C7A713E6E}" dt="2024-02-28T07:48:52.056" v="7278" actId="14100"/>
          <ac:cxnSpMkLst>
            <pc:docMk/>
            <pc:sldMk cId="3624509701" sldId="462"/>
            <ac:cxnSpMk id="22" creationId="{843573F9-94DB-BC88-5854-D5215CF2BADC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22:35.949" v="7969" actId="2696"/>
        <pc:sldMkLst>
          <pc:docMk/>
          <pc:sldMk cId="1117615880" sldId="463"/>
        </pc:sldMkLst>
        <pc:spChg chg="mod">
          <ac:chgData name="Toby Donaldson" userId="2e6e5431-bb17-4c41-9985-d39c50d83c73" providerId="ADAL" clId="{6CB1A789-59F9-40C0-A453-3A8C7A713E6E}" dt="2024-02-28T07:50:14.754" v="7291" actId="14100"/>
          <ac:spMkLst>
            <pc:docMk/>
            <pc:sldMk cId="1117615880" sldId="463"/>
            <ac:spMk id="2" creationId="{F08564F1-A672-F9C1-DADD-9DCA4AAEA66B}"/>
          </ac:spMkLst>
        </pc:spChg>
        <pc:spChg chg="add del mod">
          <ac:chgData name="Toby Donaldson" userId="2e6e5431-bb17-4c41-9985-d39c50d83c73" providerId="ADAL" clId="{6CB1A789-59F9-40C0-A453-3A8C7A713E6E}" dt="2024-02-28T07:49:59.666" v="7288" actId="21"/>
          <ac:spMkLst>
            <pc:docMk/>
            <pc:sldMk cId="1117615880" sldId="463"/>
            <ac:spMk id="3" creationId="{C39CA606-8A0D-E798-7B3B-3015755355EC}"/>
          </ac:spMkLst>
        </pc:spChg>
        <pc:spChg chg="add mod">
          <ac:chgData name="Toby Donaldson" userId="2e6e5431-bb17-4c41-9985-d39c50d83c73" providerId="ADAL" clId="{6CB1A789-59F9-40C0-A453-3A8C7A713E6E}" dt="2024-02-28T07:52:14.570" v="7423" actId="1076"/>
          <ac:spMkLst>
            <pc:docMk/>
            <pc:sldMk cId="1117615880" sldId="463"/>
            <ac:spMk id="5" creationId="{44DCE0C2-0276-29B9-969D-6634205554F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8" creationId="{56189402-40BD-F630-8D9F-018C220ECBE8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2" creationId="{A3CB6DB7-96E3-ABE6-044A-9C80B234C3F0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9" creationId="{470B97DD-235C-207F-0722-DEDC90A8D436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8" creationId="{7B32016B-F128-DD5E-A53D-382F47B3012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9" creationId="{88CD2657-FA6F-8C93-96B9-84FF3A0C83CB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30" creationId="{CBD2281A-6182-A84B-32E4-CCB7A5731952}"/>
          </ac:spMkLst>
        </pc:sp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15" creationId="{6CF48210-21DE-5AB8-31BB-7385077E826C}"/>
          </ac:cxnSpMkLst>
        </pc:cxn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22" creationId="{F840F08C-370A-4306-F741-B73764859A6F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32:51.621" v="8419" actId="2696"/>
        <pc:sldMkLst>
          <pc:docMk/>
          <pc:sldMk cId="386272607" sldId="464"/>
        </pc:sldMkLst>
        <pc:spChg chg="add del mod">
          <ac:chgData name="Toby Donaldson" userId="2e6e5431-bb17-4c41-9985-d39c50d83c73" providerId="ADAL" clId="{6CB1A789-59F9-40C0-A453-3A8C7A713E6E}" dt="2024-03-01T03:25:22.961" v="8048" actId="21"/>
          <ac:spMkLst>
            <pc:docMk/>
            <pc:sldMk cId="386272607" sldId="464"/>
            <ac:spMk id="3" creationId="{4CD8A1FB-853A-7627-031F-B956D47F9D98}"/>
          </ac:spMkLst>
        </pc:spChg>
        <pc:spChg chg="mod">
          <ac:chgData name="Toby Donaldson" userId="2e6e5431-bb17-4c41-9985-d39c50d83c73" providerId="ADAL" clId="{6CB1A789-59F9-40C0-A453-3A8C7A713E6E}" dt="2024-02-28T07:53:41.993" v="7512" actId="14100"/>
          <ac:spMkLst>
            <pc:docMk/>
            <pc:sldMk cId="386272607" sldId="464"/>
            <ac:spMk id="5" creationId="{62772C02-8E04-CB9D-73E4-DE03642AA10A}"/>
          </ac:spMkLst>
        </pc:spChg>
        <pc:spChg chg="add del mod">
          <ac:chgData name="Toby Donaldson" userId="2e6e5431-bb17-4c41-9985-d39c50d83c73" providerId="ADAL" clId="{6CB1A789-59F9-40C0-A453-3A8C7A713E6E}" dt="2024-03-01T03:22:30.298" v="7968" actId="21"/>
          <ac:spMkLst>
            <pc:docMk/>
            <pc:sldMk cId="386272607" sldId="464"/>
            <ac:spMk id="6" creationId="{9A6981CA-1B24-6993-B839-0CCDBDBFDF11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2" creationId="{546A3107-E8EB-6632-0802-50358256ECE5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4" creationId="{2F839033-8F66-6069-2CE2-4E10B79F4956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6" creationId="{146BA2B7-B162-2010-BF13-08DD84CB7E9D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9" creationId="{5B3906DD-9D33-ECF5-00C7-484412043528}"/>
          </ac:spMkLst>
        </pc:spChg>
        <pc:spChg chg="del mod">
          <ac:chgData name="Toby Donaldson" userId="2e6e5431-bb17-4c41-9985-d39c50d83c73" providerId="ADAL" clId="{6CB1A789-59F9-40C0-A453-3A8C7A713E6E}" dt="2024-03-01T03:27:42.352" v="8126" actId="21"/>
          <ac:spMkLst>
            <pc:docMk/>
            <pc:sldMk cId="386272607" sldId="464"/>
            <ac:spMk id="28" creationId="{F20528B9-57C8-41F9-4921-A9DC8CB64A7E}"/>
          </ac:spMkLst>
        </pc:spChg>
        <pc:spChg chg="del">
          <ac:chgData name="Toby Donaldson" userId="2e6e5431-bb17-4c41-9985-d39c50d83c73" providerId="ADAL" clId="{6CB1A789-59F9-40C0-A453-3A8C7A713E6E}" dt="2024-02-28T07:52:50.677" v="7427" actId="21"/>
          <ac:spMkLst>
            <pc:docMk/>
            <pc:sldMk cId="386272607" sldId="464"/>
            <ac:spMk id="29" creationId="{EC8F93EA-1430-1433-7C84-7E2F6EA7471E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30" creationId="{36DC72D8-E39A-621A-26FA-9B21F7C1A278}"/>
          </ac:spMkLst>
        </pc:sp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9" creationId="{150B4DBC-4A89-A5D3-B49F-0654635DB23F}"/>
          </ac:cxnSpMkLst>
        </pc:cxn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10" creationId="{A0CF6EC8-A6B3-08E7-9608-CB52755F4FAF}"/>
          </ac:cxnSpMkLst>
        </pc:cxnChg>
        <pc:cxnChg chg="del mod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15" creationId="{02B93523-AF78-8E53-FDDB-D4254195D2CD}"/>
          </ac:cxnSpMkLst>
        </pc:cxnChg>
        <pc:cxnChg chg="del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22" creationId="{2738CA80-CDE1-4E31-FAA8-BB87410F00C7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19:21.563" v="7839"/>
        <pc:sldMkLst>
          <pc:docMk/>
          <pc:sldMk cId="3342591735" sldId="465"/>
        </pc:sldMkLst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3" creationId="{80C4AD5F-2B06-ABD8-B8E2-12D537F2BB49}"/>
          </ac:spMkLst>
        </pc:spChg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6" creationId="{2FD4A35E-774A-C8F0-F3F2-1B1052874FAE}"/>
          </ac:spMkLst>
        </pc:spChg>
        <pc:spChg chg="mod">
          <ac:chgData name="Toby Donaldson" userId="2e6e5431-bb17-4c41-9985-d39c50d83c73" providerId="ADAL" clId="{6CB1A789-59F9-40C0-A453-3A8C7A713E6E}" dt="2024-03-01T03:13:56.889" v="7671" actId="20577"/>
          <ac:spMkLst>
            <pc:docMk/>
            <pc:sldMk cId="3342591735" sldId="465"/>
            <ac:spMk id="25" creationId="{6346909B-37C5-D73A-27E5-B94E3B224B8A}"/>
          </ac:spMkLst>
        </pc:spChg>
        <pc:spChg chg="mod">
          <ac:chgData name="Toby Donaldson" userId="2e6e5431-bb17-4c41-9985-d39c50d83c73" providerId="ADAL" clId="{6CB1A789-59F9-40C0-A453-3A8C7A713E6E}" dt="2024-03-01T03:15:45.129" v="7835" actId="20577"/>
          <ac:spMkLst>
            <pc:docMk/>
            <pc:sldMk cId="3342591735" sldId="465"/>
            <ac:spMk id="26" creationId="{7BF5E81B-3420-6B73-D36C-F8A1B5D5EF1D}"/>
          </ac:spMkLst>
        </pc:sp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7" creationId="{5372E926-3A86-72D4-07D2-B1AFCB4E7FEE}"/>
          </ac:cxnSpMkLst>
        </pc:cxn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8" creationId="{5FB4E707-BD60-9330-93F2-C8D48FACB220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20:39.219" v="7844" actId="2085"/>
        <pc:sldMkLst>
          <pc:docMk/>
          <pc:sldMk cId="1396364666" sldId="466"/>
        </pc:sldMkLst>
        <pc:spChg chg="mod">
          <ac:chgData name="Toby Donaldson" userId="2e6e5431-bb17-4c41-9985-d39c50d83c73" providerId="ADAL" clId="{6CB1A789-59F9-40C0-A453-3A8C7A713E6E}" dt="2024-03-01T03:20:39.219" v="7844" actId="2085"/>
          <ac:spMkLst>
            <pc:docMk/>
            <pc:sldMk cId="1396364666" sldId="466"/>
            <ac:spMk id="5" creationId="{2EEF11AB-40FA-1606-77B5-5F247399EF27}"/>
          </ac:spMkLst>
        </pc:spChg>
        <pc:spChg chg="mod">
          <ac:chgData name="Toby Donaldson" userId="2e6e5431-bb17-4c41-9985-d39c50d83c73" providerId="ADAL" clId="{6CB1A789-59F9-40C0-A453-3A8C7A713E6E}" dt="2024-03-01T03:20:32.460" v="7843" actId="2085"/>
          <ac:spMkLst>
            <pc:docMk/>
            <pc:sldMk cId="1396364666" sldId="466"/>
            <ac:spMk id="8" creationId="{3717C628-6574-F5FB-2E78-0FC768299326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32:41.042" v="8418" actId="1076"/>
        <pc:sldMkLst>
          <pc:docMk/>
          <pc:sldMk cId="1406766178" sldId="467"/>
        </pc:sldMkLst>
        <pc:spChg chg="add mod">
          <ac:chgData name="Toby Donaldson" userId="2e6e5431-bb17-4c41-9985-d39c50d83c73" providerId="ADAL" clId="{6CB1A789-59F9-40C0-A453-3A8C7A713E6E}" dt="2024-03-01T03:30:25.058" v="8265"/>
          <ac:spMkLst>
            <pc:docMk/>
            <pc:sldMk cId="1406766178" sldId="467"/>
            <ac:spMk id="3" creationId="{32F5BE10-9793-A0B5-2F31-5D1DCF704491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5" creationId="{9CA4F0BD-B479-2C9B-9628-B93B6ED7AAC2}"/>
          </ac:spMkLst>
        </pc:spChg>
        <pc:spChg chg="add mod">
          <ac:chgData name="Toby Donaldson" userId="2e6e5431-bb17-4c41-9985-d39c50d83c73" providerId="ADAL" clId="{6CB1A789-59F9-40C0-A453-3A8C7A713E6E}" dt="2024-03-01T03:31:53.876" v="8372" actId="14100"/>
          <ac:spMkLst>
            <pc:docMk/>
            <pc:sldMk cId="1406766178" sldId="467"/>
            <ac:spMk id="6" creationId="{1F51D715-EF7A-14BB-C97B-872188C2C86E}"/>
          </ac:spMkLst>
        </pc:spChg>
        <pc:spChg chg="add mod">
          <ac:chgData name="Toby Donaldson" userId="2e6e5431-bb17-4c41-9985-d39c50d83c73" providerId="ADAL" clId="{6CB1A789-59F9-40C0-A453-3A8C7A713E6E}" dt="2024-03-01T03:31:48.562" v="8371" actId="14100"/>
          <ac:spMkLst>
            <pc:docMk/>
            <pc:sldMk cId="1406766178" sldId="467"/>
            <ac:spMk id="7" creationId="{1E9D5D08-1EE4-77F7-C1B7-953EBC0D91B9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8" creationId="{71F9B233-C831-EF07-B738-886CBAA8AD52}"/>
          </ac:spMkLst>
        </pc:spChg>
        <pc:spChg chg="add mod">
          <ac:chgData name="Toby Donaldson" userId="2e6e5431-bb17-4c41-9985-d39c50d83c73" providerId="ADAL" clId="{6CB1A789-59F9-40C0-A453-3A8C7A713E6E}" dt="2024-03-01T03:32:41.042" v="8418" actId="1076"/>
          <ac:spMkLst>
            <pc:docMk/>
            <pc:sldMk cId="1406766178" sldId="467"/>
            <ac:spMk id="9" creationId="{6755D525-F870-A1A8-0B69-9A6F0A5DF3D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2" creationId="{FC2817CD-6EF6-7703-648A-6BF5EE5969A8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9" creationId="{0FB88D2D-7CEE-C18F-990D-A85F6D7CDD1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8" creationId="{A5830D16-5FB4-8B55-15F5-DAAEE471781E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9" creationId="{3FD5BD4F-0139-34B7-FDE3-294C996CF4FE}"/>
          </ac:spMkLst>
        </pc:spChg>
        <pc:spChg chg="mod">
          <ac:chgData name="Toby Donaldson" userId="2e6e5431-bb17-4c41-9985-d39c50d83c73" providerId="ADAL" clId="{6CB1A789-59F9-40C0-A453-3A8C7A713E6E}" dt="2024-03-01T03:31:19.219" v="8367" actId="1076"/>
          <ac:spMkLst>
            <pc:docMk/>
            <pc:sldMk cId="1406766178" sldId="467"/>
            <ac:spMk id="30" creationId="{34675136-B1C6-3F5D-7066-35CA6885955C}"/>
          </ac:spMkLst>
        </pc:spChg>
        <pc:cxnChg chg="del mod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15" creationId="{F36EE5E2-A6E2-B8CC-4817-EAEF4C5ED8AD}"/>
          </ac:cxnSpMkLst>
        </pc:cxnChg>
        <pc:cxnChg chg="del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22" creationId="{AD7A2C57-6603-13E1-A9C1-CF7A8BC1A907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3:30:10.130" v="8263" actId="1076"/>
        <pc:sldMkLst>
          <pc:docMk/>
          <pc:sldMk cId="1897139588" sldId="468"/>
        </pc:sldMkLst>
        <pc:spChg chg="mod">
          <ac:chgData name="Toby Donaldson" userId="2e6e5431-bb17-4c41-9985-d39c50d83c73" providerId="ADAL" clId="{6CB1A789-59F9-40C0-A453-3A8C7A713E6E}" dt="2024-03-01T03:30:10.130" v="8263" actId="1076"/>
          <ac:spMkLst>
            <pc:docMk/>
            <pc:sldMk cId="1897139588" sldId="468"/>
            <ac:spMk id="5" creationId="{CDCC4903-1D12-F776-4382-6E1671E43610}"/>
          </ac:spMkLst>
        </pc:spChg>
        <pc:spChg chg="mod">
          <ac:chgData name="Toby Donaldson" userId="2e6e5431-bb17-4c41-9985-d39c50d83c73" providerId="ADAL" clId="{6CB1A789-59F9-40C0-A453-3A8C7A713E6E}" dt="2024-03-01T03:29:45.924" v="8261" actId="207"/>
          <ac:spMkLst>
            <pc:docMk/>
            <pc:sldMk cId="1897139588" sldId="468"/>
            <ac:spMk id="8" creationId="{99BCA396-D1D4-386B-2ABE-69815DFADB9F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2" creationId="{069CB910-769E-E1A3-CACA-33CF6B5ED2C9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9" creationId="{B4C90E85-5519-BDE2-43A0-D07BF2D79569}"/>
          </ac:spMkLst>
        </pc:spChg>
        <pc:spChg chg="mod">
          <ac:chgData name="Toby Donaldson" userId="2e6e5431-bb17-4c41-9985-d39c50d83c73" providerId="ADAL" clId="{6CB1A789-59F9-40C0-A453-3A8C7A713E6E}" dt="2024-03-01T03:29:59.611" v="8262" actId="1076"/>
          <ac:spMkLst>
            <pc:docMk/>
            <pc:sldMk cId="1897139588" sldId="468"/>
            <ac:spMk id="28" creationId="{5F9079F4-B948-DD59-4CB3-BFCA94999ACE}"/>
          </ac:spMkLst>
        </pc:spChg>
        <pc:spChg chg="del">
          <ac:chgData name="Toby Donaldson" userId="2e6e5431-bb17-4c41-9985-d39c50d83c73" providerId="ADAL" clId="{6CB1A789-59F9-40C0-A453-3A8C7A713E6E}" dt="2024-03-01T03:28:30.227" v="8214" actId="21"/>
          <ac:spMkLst>
            <pc:docMk/>
            <pc:sldMk cId="1897139588" sldId="468"/>
            <ac:spMk id="29" creationId="{4FF18BB3-8B70-7A69-3105-0167915F7C73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30" creationId="{AC759268-4B3B-9D4D-3129-B68E182B08ED}"/>
          </ac:spMkLst>
        </pc:spChg>
        <pc:cxnChg chg="del mod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15" creationId="{29493872-5016-37A8-55A9-DB7C597C4F95}"/>
          </ac:cxnSpMkLst>
        </pc:cxnChg>
        <pc:cxnChg chg="del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22" creationId="{42CBF352-83F1-B168-E08D-7609D086E5AC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38:59.936" v="8908" actId="207"/>
        <pc:sldMkLst>
          <pc:docMk/>
          <pc:sldMk cId="1945969504" sldId="469"/>
        </pc:sldMkLst>
        <pc:spChg chg="mod">
          <ac:chgData name="Toby Donaldson" userId="2e6e5431-bb17-4c41-9985-d39c50d83c73" providerId="ADAL" clId="{6CB1A789-59F9-40C0-A453-3A8C7A713E6E}" dt="2024-03-01T03:38:59.936" v="8908" actId="207"/>
          <ac:spMkLst>
            <pc:docMk/>
            <pc:sldMk cId="1945969504" sldId="469"/>
            <ac:spMk id="3" creationId="{0819E1F6-C958-9AEC-E204-8EB13898D51E}"/>
          </ac:spMkLst>
        </pc:spChg>
        <pc:spChg chg="add mod">
          <ac:chgData name="Toby Donaldson" userId="2e6e5431-bb17-4c41-9985-d39c50d83c73" providerId="ADAL" clId="{6CB1A789-59F9-40C0-A453-3A8C7A713E6E}" dt="2024-03-01T03:34:40.240" v="8555" actId="20577"/>
          <ac:spMkLst>
            <pc:docMk/>
            <pc:sldMk cId="1945969504" sldId="469"/>
            <ac:spMk id="5" creationId="{174DC78C-FD6A-5DD4-8501-2373E500B591}"/>
          </ac:spMkLst>
        </pc:spChg>
        <pc:spChg chg="del">
          <ac:chgData name="Toby Donaldson" userId="2e6e5431-bb17-4c41-9985-d39c50d83c73" providerId="ADAL" clId="{6CB1A789-59F9-40C0-A453-3A8C7A713E6E}" dt="2024-03-01T03:34:34.858" v="8552" actId="21"/>
          <ac:spMkLst>
            <pc:docMk/>
            <pc:sldMk cId="1945969504" sldId="469"/>
            <ac:spMk id="7" creationId="{84EC1764-9FF5-1B42-1944-248402661E32}"/>
          </ac:spMkLst>
        </pc:spChg>
        <pc:spChg chg="add mod">
          <ac:chgData name="Toby Donaldson" userId="2e6e5431-bb17-4c41-9985-d39c50d83c73" providerId="ADAL" clId="{6CB1A789-59F9-40C0-A453-3A8C7A713E6E}" dt="2024-03-01T03:36:28.033" v="8718" actId="1076"/>
          <ac:spMkLst>
            <pc:docMk/>
            <pc:sldMk cId="1945969504" sldId="469"/>
            <ac:spMk id="8" creationId="{F879968B-C336-35F3-6012-FB8925A12AF5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9" creationId="{D6699C41-C251-37A5-322C-8933137A04A4}"/>
          </ac:spMkLst>
        </pc:spChg>
        <pc:spChg chg="add mod">
          <ac:chgData name="Toby Donaldson" userId="2e6e5431-bb17-4c41-9985-d39c50d83c73" providerId="ADAL" clId="{6CB1A789-59F9-40C0-A453-3A8C7A713E6E}" dt="2024-03-01T03:36:30.875" v="8719" actId="1076"/>
          <ac:spMkLst>
            <pc:docMk/>
            <pc:sldMk cId="1945969504" sldId="469"/>
            <ac:spMk id="10" creationId="{532EE909-6219-3ACF-CACC-F639F7517859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30" creationId="{5322D26B-77E0-5BA7-6B56-B7F36574CCF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44:51.396" v="9227" actId="11529"/>
        <pc:sldMkLst>
          <pc:docMk/>
          <pc:sldMk cId="2480715342" sldId="470"/>
        </pc:sldMkLst>
        <pc:spChg chg="mod">
          <ac:chgData name="Toby Donaldson" userId="2e6e5431-bb17-4c41-9985-d39c50d83c73" providerId="ADAL" clId="{6CB1A789-59F9-40C0-A453-3A8C7A713E6E}" dt="2024-03-01T03:43:09.247" v="9066" actId="20577"/>
          <ac:spMkLst>
            <pc:docMk/>
            <pc:sldMk cId="2480715342" sldId="470"/>
            <ac:spMk id="3" creationId="{F12FBAD3-0156-7BD9-4A15-968EFF640348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5" creationId="{8B2D24D1-B369-93B9-87EB-DB5DDCDA6A31}"/>
          </ac:spMkLst>
        </pc:spChg>
        <pc:spChg chg="del">
          <ac:chgData name="Toby Donaldson" userId="2e6e5431-bb17-4c41-9985-d39c50d83c73" providerId="ADAL" clId="{6CB1A789-59F9-40C0-A453-3A8C7A713E6E}" dt="2024-03-01T03:36:49.541" v="8721" actId="21"/>
          <ac:spMkLst>
            <pc:docMk/>
            <pc:sldMk cId="2480715342" sldId="470"/>
            <ac:spMk id="6" creationId="{B69DDABE-043E-88E3-C0C6-F36298A17E83}"/>
          </ac:spMkLst>
        </pc:spChg>
        <pc:spChg chg="add mod">
          <ac:chgData name="Toby Donaldson" userId="2e6e5431-bb17-4c41-9985-d39c50d83c73" providerId="ADAL" clId="{6CB1A789-59F9-40C0-A453-3A8C7A713E6E}" dt="2024-03-01T03:43:20.747" v="9069" actId="1076"/>
          <ac:spMkLst>
            <pc:docMk/>
            <pc:sldMk cId="2480715342" sldId="470"/>
            <ac:spMk id="7" creationId="{5DA219CB-AF9D-492D-B307-3F5CC5D64374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8" creationId="{57F52C3D-39B6-40DD-2E9E-6562AC307177}"/>
          </ac:spMkLst>
        </pc:spChg>
        <pc:spChg chg="add del mod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9" creationId="{B57CC95F-1036-1E1B-1A01-1F6F09C84916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10" creationId="{A091E041-6FD3-70B2-1005-9A09C890C5F7}"/>
          </ac:spMkLst>
        </pc:spChg>
        <pc:spChg chg="add mod">
          <ac:chgData name="Toby Donaldson" userId="2e6e5431-bb17-4c41-9985-d39c50d83c73" providerId="ADAL" clId="{6CB1A789-59F9-40C0-A453-3A8C7A713E6E}" dt="2024-03-01T03:43:18.955" v="9068" actId="1076"/>
          <ac:spMkLst>
            <pc:docMk/>
            <pc:sldMk cId="2480715342" sldId="470"/>
            <ac:spMk id="11" creationId="{5E3D375D-7094-2993-C22C-4FE85C033D46}"/>
          </ac:spMkLst>
        </pc:spChg>
        <pc:spChg chg="add mod">
          <ac:chgData name="Toby Donaldson" userId="2e6e5431-bb17-4c41-9985-d39c50d83c73" providerId="ADAL" clId="{6CB1A789-59F9-40C0-A453-3A8C7A713E6E}" dt="2024-03-01T03:43:15.011" v="9067" actId="1076"/>
          <ac:spMkLst>
            <pc:docMk/>
            <pc:sldMk cId="2480715342" sldId="470"/>
            <ac:spMk id="12" creationId="{F73588A2-4709-7E9E-EAA5-740BC9F7B437}"/>
          </ac:spMkLst>
        </pc:spChg>
        <pc:spChg chg="add mod">
          <ac:chgData name="Toby Donaldson" userId="2e6e5431-bb17-4c41-9985-d39c50d83c73" providerId="ADAL" clId="{6CB1A789-59F9-40C0-A453-3A8C7A713E6E}" dt="2024-03-01T03:44:21.634" v="9225" actId="1076"/>
          <ac:spMkLst>
            <pc:docMk/>
            <pc:sldMk cId="2480715342" sldId="470"/>
            <ac:spMk id="13" creationId="{7B469098-ECEF-AE37-A109-C13F2A57BC30}"/>
          </ac:spMkLst>
        </pc:spChg>
        <pc:cxnChg chg="add">
          <ac:chgData name="Toby Donaldson" userId="2e6e5431-bb17-4c41-9985-d39c50d83c73" providerId="ADAL" clId="{6CB1A789-59F9-40C0-A453-3A8C7A713E6E}" dt="2024-03-01T03:44:45.509" v="9226" actId="11529"/>
          <ac:cxnSpMkLst>
            <pc:docMk/>
            <pc:sldMk cId="2480715342" sldId="470"/>
            <ac:cxnSpMk id="15" creationId="{8167F74A-F28F-D56E-6AD7-27C6123D0FA8}"/>
          </ac:cxnSpMkLst>
        </pc:cxnChg>
        <pc:cxnChg chg="add">
          <ac:chgData name="Toby Donaldson" userId="2e6e5431-bb17-4c41-9985-d39c50d83c73" providerId="ADAL" clId="{6CB1A789-59F9-40C0-A453-3A8C7A713E6E}" dt="2024-03-01T03:44:51.396" v="9227" actId="11529"/>
          <ac:cxnSpMkLst>
            <pc:docMk/>
            <pc:sldMk cId="2480715342" sldId="470"/>
            <ac:cxnSpMk id="17" creationId="{3EB1F45D-E0AB-6295-791F-8FDB52BEFCB1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48:07.869" v="9506" actId="113"/>
        <pc:sldMkLst>
          <pc:docMk/>
          <pc:sldMk cId="3139221" sldId="471"/>
        </pc:sldMkLst>
        <pc:spChg chg="mod">
          <ac:chgData name="Toby Donaldson" userId="2e6e5431-bb17-4c41-9985-d39c50d83c73" providerId="ADAL" clId="{6CB1A789-59F9-40C0-A453-3A8C7A713E6E}" dt="2024-03-01T03:45:20.877" v="9230" actId="208"/>
          <ac:spMkLst>
            <pc:docMk/>
            <pc:sldMk cId="3139221" sldId="471"/>
            <ac:spMk id="3" creationId="{63AC081B-415F-E8FF-E999-E0859E833674}"/>
          </ac:spMkLst>
        </pc:spChg>
        <pc:spChg chg="add mod">
          <ac:chgData name="Toby Donaldson" userId="2e6e5431-bb17-4c41-9985-d39c50d83c73" providerId="ADAL" clId="{6CB1A789-59F9-40C0-A453-3A8C7A713E6E}" dt="2024-03-01T03:47:23.610" v="9501" actId="114"/>
          <ac:spMkLst>
            <pc:docMk/>
            <pc:sldMk cId="3139221" sldId="471"/>
            <ac:spMk id="5" creationId="{70689B69-7788-3095-93AF-64DD9A28F59B}"/>
          </ac:spMkLst>
        </pc:spChg>
        <pc:spChg chg="add mod">
          <ac:chgData name="Toby Donaldson" userId="2e6e5431-bb17-4c41-9985-d39c50d83c73" providerId="ADAL" clId="{6CB1A789-59F9-40C0-A453-3A8C7A713E6E}" dt="2024-03-01T03:47:31.155" v="9502" actId="113"/>
          <ac:spMkLst>
            <pc:docMk/>
            <pc:sldMk cId="3139221" sldId="471"/>
            <ac:spMk id="6" creationId="{17295A60-82E2-A7B1-79E5-78D33580E36D}"/>
          </ac:spMkLst>
        </pc:spChg>
        <pc:spChg chg="mod">
          <ac:chgData name="Toby Donaldson" userId="2e6e5431-bb17-4c41-9985-d39c50d83c73" providerId="ADAL" clId="{6CB1A789-59F9-40C0-A453-3A8C7A713E6E}" dt="2024-03-01T03:46:21.290" v="9359" actId="1076"/>
          <ac:spMkLst>
            <pc:docMk/>
            <pc:sldMk cId="3139221" sldId="471"/>
            <ac:spMk id="7" creationId="{BAB3638E-B51F-9CAE-4636-ADCE8B09366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1" creationId="{FC31CCF3-C96B-1EBA-CA14-278892D0BF16}"/>
          </ac:spMkLst>
        </pc:spChg>
        <pc:spChg chg="mod">
          <ac:chgData name="Toby Donaldson" userId="2e6e5431-bb17-4c41-9985-d39c50d83c73" providerId="ADAL" clId="{6CB1A789-59F9-40C0-A453-3A8C7A713E6E}" dt="2024-03-01T03:48:07.869" v="9506" actId="113"/>
          <ac:spMkLst>
            <pc:docMk/>
            <pc:sldMk cId="3139221" sldId="471"/>
            <ac:spMk id="12" creationId="{19BA09A1-B618-0A5C-F564-75E9A070AE5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3" creationId="{843A48F7-7BAA-BF2E-60A1-081E867FE4F3}"/>
          </ac:spMkLst>
        </pc:sp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5" creationId="{DF9E8019-3317-22B6-26C8-F7EDC77B1C31}"/>
          </ac:cxnSpMkLst>
        </pc:cxn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7" creationId="{0B427E69-3EE5-2289-197A-EDE767368DF0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51:08.843" v="9684" actId="1076"/>
        <pc:sldMkLst>
          <pc:docMk/>
          <pc:sldMk cId="3053255136" sldId="472"/>
        </pc:sldMkLst>
        <pc:spChg chg="mod">
          <ac:chgData name="Toby Donaldson" userId="2e6e5431-bb17-4c41-9985-d39c50d83c73" providerId="ADAL" clId="{6CB1A789-59F9-40C0-A453-3A8C7A713E6E}" dt="2024-03-01T03:50:23.118" v="9625" actId="14100"/>
          <ac:spMkLst>
            <pc:docMk/>
            <pc:sldMk cId="3053255136" sldId="472"/>
            <ac:spMk id="7" creationId="{6AD6120D-CF73-95A6-45F9-5DBCBFF477A4}"/>
          </ac:spMkLst>
        </pc:spChg>
        <pc:spChg chg="add mod">
          <ac:chgData name="Toby Donaldson" userId="2e6e5431-bb17-4c41-9985-d39c50d83c73" providerId="ADAL" clId="{6CB1A789-59F9-40C0-A453-3A8C7A713E6E}" dt="2024-03-01T03:51:08.843" v="9684" actId="1076"/>
          <ac:spMkLst>
            <pc:docMk/>
            <pc:sldMk cId="3053255136" sldId="472"/>
            <ac:spMk id="8" creationId="{11797980-A9B3-13C8-CC4B-8F2EF035E7CA}"/>
          </ac:spMkLst>
        </pc:spChg>
        <pc:spChg chg="add mod">
          <ac:chgData name="Toby Donaldson" userId="2e6e5431-bb17-4c41-9985-d39c50d83c73" providerId="ADAL" clId="{6CB1A789-59F9-40C0-A453-3A8C7A713E6E}" dt="2024-03-01T03:51:05.996" v="9683" actId="1076"/>
          <ac:spMkLst>
            <pc:docMk/>
            <pc:sldMk cId="3053255136" sldId="472"/>
            <ac:spMk id="9" creationId="{B87C0CBE-1769-74AE-B26A-88AC5F6E8855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3:14.525" v="12028" actId="20577"/>
        <pc:sldMkLst>
          <pc:docMk/>
          <pc:sldMk cId="1038971694" sldId="473"/>
        </pc:sldMkLst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3" creationId="{D4E59FDE-DE82-6D4B-F17A-1F9EC3CE3851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5" creationId="{E0483F65-3F18-9ED0-F48F-4DCA63D27194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6" creationId="{760810E9-7D66-3FF5-80FD-654625889008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7" creationId="{00BEB51B-9001-4757-AA29-3BD511CA8489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8" creationId="{CBCF5123-9983-3D6E-114A-35DA27AF1557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9" creationId="{C4407CAA-47A1-0073-DFB5-3C0B1F2EB785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2" creationId="{63BCD91A-AA76-38A1-280F-D8CB16588992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3" creationId="{1F7FD364-287F-9B59-ED81-1E719C1D5A6F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5" creationId="{AD10F7BC-8C61-A509-4CC1-16606B8D83C6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22" creationId="{CEDE8A75-9EAE-9ED1-E9AA-F46E3A5F329F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4" creationId="{B4002C27-E1B3-F35C-B08B-24F9FA307951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5" creationId="{C86B4800-5D3D-8070-9731-AFEF68BB2D72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6" creationId="{1983F62D-73DC-950D-3A71-6B16ED3DF404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7" creationId="{0C545C89-BAEC-39B8-554D-F14504CED0D3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9" creationId="{251DF1C0-1D92-29E3-B050-C4634C20B813}"/>
          </ac:spMkLst>
        </pc:spChg>
        <pc:spChg chg="add mod">
          <ac:chgData name="Toby Donaldson" userId="2e6e5431-bb17-4c41-9985-d39c50d83c73" providerId="ADAL" clId="{6CB1A789-59F9-40C0-A453-3A8C7A713E6E}" dt="2024-03-01T04:33:14.525" v="12028" actId="20577"/>
          <ac:spMkLst>
            <pc:docMk/>
            <pc:sldMk cId="1038971694" sldId="473"/>
            <ac:spMk id="30" creationId="{39DCF6B5-E2F2-F44F-E8C7-A961471907DC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32" creationId="{479AA517-CFC1-D1C2-391B-08973E844917}"/>
          </ac:spMkLst>
        </pc:spChg>
        <pc:spChg chg="add del mod">
          <ac:chgData name="Toby Donaldson" userId="2e6e5431-bb17-4c41-9985-d39c50d83c73" providerId="ADAL" clId="{6CB1A789-59F9-40C0-A453-3A8C7A713E6E}" dt="2024-03-01T04:05:52.195" v="10476" actId="21"/>
          <ac:spMkLst>
            <pc:docMk/>
            <pc:sldMk cId="1038971694" sldId="473"/>
            <ac:spMk id="34" creationId="{F230C9DC-FC20-11BA-9101-EC4F8243BB38}"/>
          </ac:spMkLst>
        </pc:sp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1" creationId="{C60979A4-55D7-739E-587F-EB19087CB1F1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6" creationId="{C6F703BE-A111-8D01-DF67-131A270B1D54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23" creationId="{1D4CFF88-9AEF-9A42-3C93-7666915DF721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28" creationId="{CA1A0263-B84E-72C3-E3C1-E4C550C6D4DE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1" creationId="{D964DF7A-2C54-353F-05A3-A127E414F5B4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3" creationId="{C01187A7-525A-8D00-76F8-C40965A50BFC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10.398" v="12027" actId="20577"/>
        <pc:sldMkLst>
          <pc:docMk/>
          <pc:sldMk cId="3579665047" sldId="474"/>
        </pc:sldMkLst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3" creationId="{1A6BBCE1-B8F8-B022-3985-346BEE0FC5A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5" creationId="{5CACC4E3-E697-6069-08A7-A9CB68684754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6" creationId="{2A50601D-F7B4-7FB7-D8B5-D525A16965E4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7" creationId="{D65B44E9-AD2D-A37F-07E5-0381EE223E41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8" creationId="{78A01861-3FBB-428E-B7C4-F2B6D20DA2CA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9" creationId="{850DA0FB-5112-743D-C6AB-6B590E733CA9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2" creationId="{AFBA3C4A-89A8-7DC7-9277-A7CCDBE69A6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3" creationId="{88FAF528-781D-C2C7-3047-529DCBD8F6F0}"/>
          </ac:spMkLst>
        </pc:spChg>
        <pc:spChg chg="mod">
          <ac:chgData name="Toby Donaldson" userId="2e6e5431-bb17-4c41-9985-d39c50d83c73" providerId="ADAL" clId="{6CB1A789-59F9-40C0-A453-3A8C7A713E6E}" dt="2024-03-01T04:33:10.398" v="12027" actId="20577"/>
          <ac:spMkLst>
            <pc:docMk/>
            <pc:sldMk cId="3579665047" sldId="474"/>
            <ac:spMk id="15" creationId="{5CBDFEBE-60B3-CD37-51B5-902D4F6D17BB}"/>
          </ac:spMkLst>
        </pc:spChg>
        <pc:spChg chg="add mod">
          <ac:chgData name="Toby Donaldson" userId="2e6e5431-bb17-4c41-9985-d39c50d83c73" providerId="ADAL" clId="{6CB1A789-59F9-40C0-A453-3A8C7A713E6E}" dt="2024-03-01T04:03:16.357" v="10218" actId="14100"/>
          <ac:spMkLst>
            <pc:docMk/>
            <pc:sldMk cId="3579665047" sldId="474"/>
            <ac:spMk id="21" creationId="{1ACE33B5-6F02-1EFC-0090-D6CCA8BE812C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22" creationId="{42A4635E-D896-435B-A091-42DB61A9BBB6}"/>
          </ac:spMkLst>
        </pc:spChg>
        <pc:spChg chg="add mod">
          <ac:chgData name="Toby Donaldson" userId="2e6e5431-bb17-4c41-9985-d39c50d83c73" providerId="ADAL" clId="{6CB1A789-59F9-40C0-A453-3A8C7A713E6E}" dt="2024-03-01T04:05:07.912" v="10463" actId="113"/>
          <ac:spMkLst>
            <pc:docMk/>
            <pc:sldMk cId="3579665047" sldId="474"/>
            <ac:spMk id="24" creationId="{7ECBBAD0-867C-37F8-E246-036FDDA16EDF}"/>
          </ac:spMkLst>
        </pc:sp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1" creationId="{FE959FFB-1683-E6BA-2271-70B5446749DE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6" creationId="{0A3DFC15-B115-E394-C44B-D66384E37578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23" creationId="{7FDD5973-CBD3-8379-A019-B7CA95E4ED42}"/>
          </ac:cxnSpMkLst>
        </pc:cxnChg>
        <pc:cxnChg chg="add mod">
          <ac:chgData name="Toby Donaldson" userId="2e6e5431-bb17-4c41-9985-d39c50d83c73" providerId="ADAL" clId="{6CB1A789-59F9-40C0-A453-3A8C7A713E6E}" dt="2024-03-01T04:03:16.357" v="10218" actId="14100"/>
          <ac:cxnSpMkLst>
            <pc:docMk/>
            <pc:sldMk cId="3579665047" sldId="474"/>
            <ac:cxnSpMk id="26" creationId="{08E5E9D2-5AD8-6422-F992-6A4C351490CE}"/>
          </ac:cxnSpMkLst>
        </pc:cxnChg>
        <pc:cxnChg chg="add mod">
          <ac:chgData name="Toby Donaldson" userId="2e6e5431-bb17-4c41-9985-d39c50d83c73" providerId="ADAL" clId="{6CB1A789-59F9-40C0-A453-3A8C7A713E6E}" dt="2024-03-01T04:04:46.513" v="10439" actId="20577"/>
          <ac:cxnSpMkLst>
            <pc:docMk/>
            <pc:sldMk cId="3579665047" sldId="474"/>
            <ac:cxnSpMk id="28" creationId="{CF930169-728D-2B10-5759-A133D8429CE4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3-01T04:33:06.695" v="12026" actId="20577"/>
        <pc:sldMkLst>
          <pc:docMk/>
          <pc:sldMk cId="3764981539" sldId="475"/>
        </pc:sldMkLst>
        <pc:spChg chg="del mod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3" creationId="{5F133004-3142-CCB9-7E07-6E86CA20E2FD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5" creationId="{DB157220-B28D-EA85-8A81-66DD9049F084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6" creationId="{1CEA69F1-B973-2C49-5472-64D81731D751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7" creationId="{3FE41077-F60F-EDF1-E684-532E218CBFD0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8" creationId="{0A378BFA-FA89-1D6F-2446-C7589C7622E5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9" creationId="{CC573793-5295-D89A-D341-7D4651A874F2}"/>
          </ac:spMkLst>
        </pc:spChg>
        <pc:spChg chg="add mod">
          <ac:chgData name="Toby Donaldson" userId="2e6e5431-bb17-4c41-9985-d39c50d83c73" providerId="ADAL" clId="{6CB1A789-59F9-40C0-A453-3A8C7A713E6E}" dt="2024-03-01T04:08:35.148" v="10589" actId="1076"/>
          <ac:spMkLst>
            <pc:docMk/>
            <pc:sldMk cId="3764981539" sldId="475"/>
            <ac:spMk id="10" creationId="{CFBE8C9A-C3B9-E628-C275-5706DA8AD1BD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1" creationId="{014B494C-3FB6-57FB-CB3C-C47EA521FAFB}"/>
          </ac:spMkLst>
        </pc:spChg>
        <pc:spChg chg="del mod">
          <ac:chgData name="Toby Donaldson" userId="2e6e5431-bb17-4c41-9985-d39c50d83c73" providerId="ADAL" clId="{6CB1A789-59F9-40C0-A453-3A8C7A713E6E}" dt="2024-03-01T04:06:51.616" v="10487" actId="21"/>
          <ac:spMkLst>
            <pc:docMk/>
            <pc:sldMk cId="3764981539" sldId="475"/>
            <ac:spMk id="12" creationId="{C2BBBD7E-5C33-4F22-6AB2-E3802B38CC41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3" creationId="{DB428A84-F375-EE5C-A835-18F957F3D479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4" creationId="{6E00AEB3-1EE6-381D-ACB8-363B46F341DE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5" creationId="{DAB83101-D5A8-F693-B81F-6461A9809027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7" creationId="{C13B4262-3940-BDF9-F938-CD972C588BF7}"/>
          </ac:spMkLst>
        </pc:spChg>
        <pc:spChg chg="add mod">
          <ac:chgData name="Toby Donaldson" userId="2e6e5431-bb17-4c41-9985-d39c50d83c73" providerId="ADAL" clId="{6CB1A789-59F9-40C0-A453-3A8C7A713E6E}" dt="2024-03-01T04:33:06.695" v="12026" actId="20577"/>
          <ac:spMkLst>
            <pc:docMk/>
            <pc:sldMk cId="3764981539" sldId="475"/>
            <ac:spMk id="18" creationId="{4B6B68B5-BDF8-7958-E8A5-418C576FBE9C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20" creationId="{E7024433-88E0-3D8C-E4D6-3FCA194394BC}"/>
          </ac:spMkLst>
        </pc:spChg>
        <pc:spChg chg="add mod">
          <ac:chgData name="Toby Donaldson" userId="2e6e5431-bb17-4c41-9985-d39c50d83c73" providerId="ADAL" clId="{6CB1A789-59F9-40C0-A453-3A8C7A713E6E}" dt="2024-03-01T04:08:38.679" v="10590" actId="113"/>
          <ac:spMkLst>
            <pc:docMk/>
            <pc:sldMk cId="3764981539" sldId="475"/>
            <ac:spMk id="22" creationId="{1020846E-ED67-E10C-3197-F765C20904F8}"/>
          </ac:spMkLst>
        </pc:sp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6" creationId="{C361A887-25C1-4986-3065-C548C450C6DD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9" creationId="{8059FFDB-B3B4-A82E-2DA0-69939778475F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21" creationId="{FD04A02A-3EDC-5314-75E6-DC120F4D31C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01.235" v="12025" actId="20577"/>
        <pc:sldMkLst>
          <pc:docMk/>
          <pc:sldMk cId="476395231" sldId="476"/>
        </pc:sldMkLst>
        <pc:spChg chg="add mod">
          <ac:chgData name="Toby Donaldson" userId="2e6e5431-bb17-4c41-9985-d39c50d83c73" providerId="ADAL" clId="{6CB1A789-59F9-40C0-A453-3A8C7A713E6E}" dt="2024-03-01T04:10:22" v="10748" actId="113"/>
          <ac:spMkLst>
            <pc:docMk/>
            <pc:sldMk cId="476395231" sldId="476"/>
            <ac:spMk id="3" creationId="{2895B6DA-67CF-87F5-EA5E-2C38734E9754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5" creationId="{A3582C27-2A2F-F52B-6F3B-92558F67DAF3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8" creationId="{9492E42A-71BA-9087-6DED-A0F5A14CB4EB}"/>
          </ac:spMkLst>
        </pc:spChg>
        <pc:spChg chg="add mod">
          <ac:chgData name="Toby Donaldson" userId="2e6e5431-bb17-4c41-9985-d39c50d83c73" providerId="ADAL" clId="{6CB1A789-59F9-40C0-A453-3A8C7A713E6E}" dt="2024-03-01T04:18:04.102" v="11395" actId="14100"/>
          <ac:spMkLst>
            <pc:docMk/>
            <pc:sldMk cId="476395231" sldId="476"/>
            <ac:spMk id="9" creationId="{CA59E61D-4642-C870-2A5E-D552F6F10626}"/>
          </ac:spMkLst>
        </pc:spChg>
        <pc:spChg chg="mod">
          <ac:chgData name="Toby Donaldson" userId="2e6e5431-bb17-4c41-9985-d39c50d83c73" providerId="ADAL" clId="{6CB1A789-59F9-40C0-A453-3A8C7A713E6E}" dt="2024-03-01T04:09:31.332" v="10633" actId="1076"/>
          <ac:spMkLst>
            <pc:docMk/>
            <pc:sldMk cId="476395231" sldId="476"/>
            <ac:spMk id="10" creationId="{8FDC78F2-D07C-F479-955D-51F3BAF051D7}"/>
          </ac:spMkLst>
        </pc:spChg>
        <pc:spChg chg="mod">
          <ac:chgData name="Toby Donaldson" userId="2e6e5431-bb17-4c41-9985-d39c50d83c73" providerId="ADAL" clId="{6CB1A789-59F9-40C0-A453-3A8C7A713E6E}" dt="2024-03-01T04:33:01.235" v="12025" actId="20577"/>
          <ac:spMkLst>
            <pc:docMk/>
            <pc:sldMk cId="476395231" sldId="476"/>
            <ac:spMk id="18" creationId="{55A5F5C3-A0F1-F7CA-413A-1D050EA72E88}"/>
          </ac:spMkLst>
        </pc:spChg>
        <pc:cxnChg chg="add mod">
          <ac:chgData name="Toby Donaldson" userId="2e6e5431-bb17-4c41-9985-d39c50d83c73" providerId="ADAL" clId="{6CB1A789-59F9-40C0-A453-3A8C7A713E6E}" dt="2024-03-01T04:17:57.645" v="11393" actId="1076"/>
          <ac:cxnSpMkLst>
            <pc:docMk/>
            <pc:sldMk cId="476395231" sldId="476"/>
            <ac:cxnSpMk id="7" creationId="{3B22D190-65D5-5DF9-9FCB-B32279D372AC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4:32:57.188" v="12024" actId="20577"/>
        <pc:sldMkLst>
          <pc:docMk/>
          <pc:sldMk cId="3395788253" sldId="477"/>
        </pc:sldMkLst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5" creationId="{F9FDA4DF-589A-F986-B091-043B9AE787FB}"/>
          </ac:spMkLst>
        </pc:spChg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8" creationId="{CBDEDF59-31F3-D9C9-D125-4E7AEA256FC2}"/>
          </ac:spMkLst>
        </pc:spChg>
        <pc:spChg chg="mod">
          <ac:chgData name="Toby Donaldson" userId="2e6e5431-bb17-4c41-9985-d39c50d83c73" providerId="ADAL" clId="{6CB1A789-59F9-40C0-A453-3A8C7A713E6E}" dt="2024-03-01T04:19:09.537" v="11491" actId="20577"/>
          <ac:spMkLst>
            <pc:docMk/>
            <pc:sldMk cId="3395788253" sldId="477"/>
            <ac:spMk id="9" creationId="{EA718E48-033A-9F72-9435-2FBAC01F1810}"/>
          </ac:spMkLst>
        </pc:spChg>
        <pc:spChg chg="mod">
          <ac:chgData name="Toby Donaldson" userId="2e6e5431-bb17-4c41-9985-d39c50d83c73" providerId="ADAL" clId="{6CB1A789-59F9-40C0-A453-3A8C7A713E6E}" dt="2024-03-01T04:32:57.188" v="12024" actId="20577"/>
          <ac:spMkLst>
            <pc:docMk/>
            <pc:sldMk cId="3395788253" sldId="477"/>
            <ac:spMk id="18" creationId="{3530FBEB-24A1-1352-4A8A-DB244C0585BE}"/>
          </ac:spMkLst>
        </pc:spChg>
        <pc:cxnChg chg="del mod">
          <ac:chgData name="Toby Donaldson" userId="2e6e5431-bb17-4c41-9985-d39c50d83c73" providerId="ADAL" clId="{6CB1A789-59F9-40C0-A453-3A8C7A713E6E}" dt="2024-03-01T04:18:31.212" v="11397" actId="21"/>
          <ac:cxnSpMkLst>
            <pc:docMk/>
            <pc:sldMk cId="3395788253" sldId="477"/>
            <ac:cxnSpMk id="7" creationId="{5BE0E111-E60D-DBBF-AF5F-C99477CEBD8D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50.796" v="12023" actId="20577"/>
        <pc:sldMkLst>
          <pc:docMk/>
          <pc:sldMk cId="1043059737" sldId="478"/>
        </pc:sldMkLst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5" creationId="{C78EBE76-FA30-CF0F-5FAA-41B67BC9F565}"/>
          </ac:spMkLst>
        </pc:spChg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6" creationId="{67CE6582-D936-1D7F-7D04-6AEA8140BB56}"/>
          </ac:spMkLst>
        </pc:spChg>
        <pc:spChg chg="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9" creationId="{A73547BD-A609-EF58-B7D0-3443998F218C}"/>
          </ac:spMkLst>
        </pc:spChg>
        <pc:spChg chg="mod">
          <ac:chgData name="Toby Donaldson" userId="2e6e5431-bb17-4c41-9985-d39c50d83c73" providerId="ADAL" clId="{6CB1A789-59F9-40C0-A453-3A8C7A713E6E}" dt="2024-03-01T04:32:50.796" v="12023" actId="20577"/>
          <ac:spMkLst>
            <pc:docMk/>
            <pc:sldMk cId="1043059737" sldId="478"/>
            <ac:spMk id="18" creationId="{E3D52C7D-FAB8-7B16-D1D4-2E5ADA4FAB12}"/>
          </ac:spMkLst>
        </pc:spChg>
        <pc:cxnChg chg="add mod">
          <ac:chgData name="Toby Donaldson" userId="2e6e5431-bb17-4c41-9985-d39c50d83c73" providerId="ADAL" clId="{6CB1A789-59F9-40C0-A453-3A8C7A713E6E}" dt="2024-03-01T04:20:43.740" v="11570" actId="14100"/>
          <ac:cxnSpMkLst>
            <pc:docMk/>
            <pc:sldMk cId="1043059737" sldId="478"/>
            <ac:cxnSpMk id="8" creationId="{DBC6BF0F-DD56-59C9-EBE0-9104D443DBD2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46.957" v="12022" actId="20577"/>
        <pc:sldMkLst>
          <pc:docMk/>
          <pc:sldMk cId="1145077891" sldId="479"/>
        </pc:sldMkLst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5" creationId="{CBB903D6-4050-609A-3E5B-9BE726251C39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6" creationId="{81AB37BD-FEB6-7435-01B9-D44C804E6CA3}"/>
          </ac:spMkLst>
        </pc:spChg>
        <pc:spChg chg="add 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7" creationId="{D2A4E32D-A3DE-B2A2-D5BA-B60866832441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9" creationId="{7C9C0813-763D-0541-929B-29CF5ECF7E52}"/>
          </ac:spMkLst>
        </pc:spChg>
        <pc:spChg chg="add mod">
          <ac:chgData name="Toby Donaldson" userId="2e6e5431-bb17-4c41-9985-d39c50d83c73" providerId="ADAL" clId="{6CB1A789-59F9-40C0-A453-3A8C7A713E6E}" dt="2024-03-01T04:22:20.150" v="11656" actId="113"/>
          <ac:spMkLst>
            <pc:docMk/>
            <pc:sldMk cId="1145077891" sldId="479"/>
            <ac:spMk id="12" creationId="{A9B606DF-B0C8-B2E1-120A-BED8E4CC1695}"/>
          </ac:spMkLst>
        </pc:spChg>
        <pc:spChg chg="mod">
          <ac:chgData name="Toby Donaldson" userId="2e6e5431-bb17-4c41-9985-d39c50d83c73" providerId="ADAL" clId="{6CB1A789-59F9-40C0-A453-3A8C7A713E6E}" dt="2024-03-01T04:32:46.957" v="12022" actId="20577"/>
          <ac:spMkLst>
            <pc:docMk/>
            <pc:sldMk cId="1145077891" sldId="479"/>
            <ac:spMk id="18" creationId="{BE5D4A6C-BAE2-0DA6-F1C1-DFE800F53992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2:42.283" v="12021" actId="20577"/>
        <pc:sldMkLst>
          <pc:docMk/>
          <pc:sldMk cId="1873696493" sldId="480"/>
        </pc:sldMkLst>
        <pc:spChg chg="del">
          <ac:chgData name="Toby Donaldson" userId="2e6e5431-bb17-4c41-9985-d39c50d83c73" providerId="ADAL" clId="{6CB1A789-59F9-40C0-A453-3A8C7A713E6E}" dt="2024-03-01T04:23:06.243" v="11659" actId="21"/>
          <ac:spMkLst>
            <pc:docMk/>
            <pc:sldMk cId="1873696493" sldId="480"/>
            <ac:spMk id="3" creationId="{B72EDE23-3C60-70B7-CE27-C0F532C0A847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5" creationId="{DB92FD36-42EA-15AA-D231-45F1BFDC6643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6" creationId="{C162DBD2-470F-D481-3D08-177593DEE47E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7" creationId="{9DDC4D9B-0B01-7C22-F173-9510BD67D4DA}"/>
          </ac:spMkLst>
        </pc:spChg>
        <pc:spChg chg="mod">
          <ac:chgData name="Toby Donaldson" userId="2e6e5431-bb17-4c41-9985-d39c50d83c73" providerId="ADAL" clId="{6CB1A789-59F9-40C0-A453-3A8C7A713E6E}" dt="2024-03-01T04:28:35.954" v="11993" actId="113"/>
          <ac:spMkLst>
            <pc:docMk/>
            <pc:sldMk cId="1873696493" sldId="480"/>
            <ac:spMk id="9" creationId="{F756C317-976C-8C03-7C53-676051CB9058}"/>
          </ac:spMkLst>
        </pc:spChg>
        <pc:spChg chg="mod">
          <ac:chgData name="Toby Donaldson" userId="2e6e5431-bb17-4c41-9985-d39c50d83c73" providerId="ADAL" clId="{6CB1A789-59F9-40C0-A453-3A8C7A713E6E}" dt="2024-03-01T04:24:53.638" v="11805" actId="208"/>
          <ac:spMkLst>
            <pc:docMk/>
            <pc:sldMk cId="1873696493" sldId="480"/>
            <ac:spMk id="10" creationId="{2814C4CF-328C-5DDF-0939-DE505F8D52F8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12" creationId="{D2D0B45A-5D8D-71CF-F8EB-CAE193D7E9B3}"/>
          </ac:spMkLst>
        </pc:spChg>
        <pc:spChg chg="mod">
          <ac:chgData name="Toby Donaldson" userId="2e6e5431-bb17-4c41-9985-d39c50d83c73" providerId="ADAL" clId="{6CB1A789-59F9-40C0-A453-3A8C7A713E6E}" dt="2024-03-01T04:32:42.283" v="12021" actId="20577"/>
          <ac:spMkLst>
            <pc:docMk/>
            <pc:sldMk cId="1873696493" sldId="480"/>
            <ac:spMk id="18" creationId="{9F3FB6CB-7D73-C930-CA75-06E21BB831C3}"/>
          </ac:spMkLst>
        </pc:spChg>
        <pc:spChg chg="add mod">
          <ac:chgData name="Toby Donaldson" userId="2e6e5431-bb17-4c41-9985-d39c50d83c73" providerId="ADAL" clId="{6CB1A789-59F9-40C0-A453-3A8C7A713E6E}" dt="2024-03-01T04:25:33.729" v="11826" actId="2711"/>
          <ac:spMkLst>
            <pc:docMk/>
            <pc:sldMk cId="1873696493" sldId="480"/>
            <ac:spMk id="23" creationId="{0DDDD388-BFF7-23EA-126D-9AF4F702E0F0}"/>
          </ac:spMkLst>
        </pc:spChg>
        <pc:cxnChg chg="del">
          <ac:chgData name="Toby Donaldson" userId="2e6e5431-bb17-4c41-9985-d39c50d83c73" providerId="ADAL" clId="{6CB1A789-59F9-40C0-A453-3A8C7A713E6E}" dt="2024-03-01T04:23:30.117" v="11662" actId="21"/>
          <ac:cxnSpMkLst>
            <pc:docMk/>
            <pc:sldMk cId="1873696493" sldId="480"/>
            <ac:cxnSpMk id="8" creationId="{F736F325-A520-A2CC-53CE-34A0D5812716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4:37:40.592" v="12141" actId="208"/>
        <pc:sldMkLst>
          <pc:docMk/>
          <pc:sldMk cId="1673126687" sldId="481"/>
        </pc:sldMkLst>
        <pc:spChg chg="add mod">
          <ac:chgData name="Toby Donaldson" userId="2e6e5431-bb17-4c41-9985-d39c50d83c73" providerId="ADAL" clId="{6CB1A789-59F9-40C0-A453-3A8C7A713E6E}" dt="2024-03-01T04:32:23.782" v="12016" actId="1076"/>
          <ac:spMkLst>
            <pc:docMk/>
            <pc:sldMk cId="1673126687" sldId="481"/>
            <ac:spMk id="7" creationId="{F633CBB3-8E2D-57D0-8BFA-DC1AC7C2E660}"/>
          </ac:spMkLst>
        </pc:spChg>
        <pc:spChg chg="add mod">
          <ac:chgData name="Toby Donaldson" userId="2e6e5431-bb17-4c41-9985-d39c50d83c73" providerId="ADAL" clId="{6CB1A789-59F9-40C0-A453-3A8C7A713E6E}" dt="2024-03-01T04:33:53.332" v="12035" actId="20577"/>
          <ac:spMkLst>
            <pc:docMk/>
            <pc:sldMk cId="1673126687" sldId="481"/>
            <ac:spMk id="8" creationId="{4EA20F5A-FE56-31A6-2B2D-6E38AA80839E}"/>
          </ac:spMkLst>
        </pc:spChg>
        <pc:spChg chg="del mod">
          <ac:chgData name="Toby Donaldson" userId="2e6e5431-bb17-4c41-9985-d39c50d83c73" providerId="ADAL" clId="{6CB1A789-59F9-40C0-A453-3A8C7A713E6E}" dt="2024-03-01T04:36:15.225" v="12105" actId="21"/>
          <ac:spMkLst>
            <pc:docMk/>
            <pc:sldMk cId="1673126687" sldId="481"/>
            <ac:spMk id="9" creationId="{D09B6FE6-A39A-8689-902C-BE4AF74BB2A8}"/>
          </ac:spMkLst>
        </pc:spChg>
        <pc:spChg chg="mod">
          <ac:chgData name="Toby Donaldson" userId="2e6e5431-bb17-4c41-9985-d39c50d83c73" providerId="ADAL" clId="{6CB1A789-59F9-40C0-A453-3A8C7A713E6E}" dt="2024-03-01T04:31:55.046" v="12011" actId="1076"/>
          <ac:spMkLst>
            <pc:docMk/>
            <pc:sldMk cId="1673126687" sldId="481"/>
            <ac:spMk id="10" creationId="{BEA194B3-19F0-B005-F4CF-4067C27ACB62}"/>
          </ac:spMkLst>
        </pc:spChg>
        <pc:spChg chg="mod">
          <ac:chgData name="Toby Donaldson" userId="2e6e5431-bb17-4c41-9985-d39c50d83c73" providerId="ADAL" clId="{6CB1A789-59F9-40C0-A453-3A8C7A713E6E}" dt="2024-03-01T04:33:21.078" v="12029" actId="20577"/>
          <ac:spMkLst>
            <pc:docMk/>
            <pc:sldMk cId="1673126687" sldId="481"/>
            <ac:spMk id="18" creationId="{3B156A66-25D5-DAA5-0126-05466DF6AEBA}"/>
          </ac:spMkLst>
        </pc:spChg>
        <pc:spChg chg="del">
          <ac:chgData name="Toby Donaldson" userId="2e6e5431-bb17-4c41-9985-d39c50d83c73" providerId="ADAL" clId="{6CB1A789-59F9-40C0-A453-3A8C7A713E6E}" dt="2024-03-01T04:34:29.812" v="12047" actId="21"/>
          <ac:spMkLst>
            <pc:docMk/>
            <pc:sldMk cId="1673126687" sldId="481"/>
            <ac:spMk id="23" creationId="{DF8AEAF5-F2DE-BEAE-4975-B6407295D9FC}"/>
          </ac:spMkLst>
        </pc:spChg>
        <pc:spChg chg="add mod">
          <ac:chgData name="Toby Donaldson" userId="2e6e5431-bb17-4c41-9985-d39c50d83c73" providerId="ADAL" clId="{6CB1A789-59F9-40C0-A453-3A8C7A713E6E}" dt="2024-03-01T04:34:21.272" v="12045" actId="20577"/>
          <ac:spMkLst>
            <pc:docMk/>
            <pc:sldMk cId="1673126687" sldId="481"/>
            <ac:spMk id="24" creationId="{E8BA7DFF-8A40-4709-D5A1-C148502AF952}"/>
          </ac:spMkLst>
        </pc:spChg>
        <pc:spChg chg="add mod">
          <ac:chgData name="Toby Donaldson" userId="2e6e5431-bb17-4c41-9985-d39c50d83c73" providerId="ADAL" clId="{6CB1A789-59F9-40C0-A453-3A8C7A713E6E}" dt="2024-03-01T04:34:42.924" v="12051" actId="1076"/>
          <ac:spMkLst>
            <pc:docMk/>
            <pc:sldMk cId="1673126687" sldId="481"/>
            <ac:spMk id="26" creationId="{2B183D45-61B4-9DE5-51CC-CBFB009FC2F1}"/>
          </ac:spMkLst>
        </pc:spChg>
        <pc:spChg chg="add mod">
          <ac:chgData name="Toby Donaldson" userId="2e6e5431-bb17-4c41-9985-d39c50d83c73" providerId="ADAL" clId="{6CB1A789-59F9-40C0-A453-3A8C7A713E6E}" dt="2024-03-01T04:36:11.556" v="12104" actId="1076"/>
          <ac:spMkLst>
            <pc:docMk/>
            <pc:sldMk cId="1673126687" sldId="481"/>
            <ac:spMk id="27" creationId="{F13C2013-2FCF-F56F-48B3-84E916F6938A}"/>
          </ac:spMkLst>
        </pc:spChg>
        <pc:spChg chg="add mod">
          <ac:chgData name="Toby Donaldson" userId="2e6e5431-bb17-4c41-9985-d39c50d83c73" providerId="ADAL" clId="{6CB1A789-59F9-40C0-A453-3A8C7A713E6E}" dt="2024-03-01T04:37:40.592" v="12141" actId="208"/>
          <ac:spMkLst>
            <pc:docMk/>
            <pc:sldMk cId="1673126687" sldId="481"/>
            <ac:spMk id="34" creationId="{B7686B4F-E38E-9C3C-5019-49C233C854F2}"/>
          </ac:spMkLst>
        </pc:spChg>
        <pc:cxnChg chg="add mod">
          <ac:chgData name="Toby Donaldson" userId="2e6e5431-bb17-4c41-9985-d39c50d83c73" providerId="ADAL" clId="{6CB1A789-59F9-40C0-A453-3A8C7A713E6E}" dt="2024-03-01T04:32:10.325" v="12014" actId="14100"/>
          <ac:cxnSpMkLst>
            <pc:docMk/>
            <pc:sldMk cId="1673126687" sldId="481"/>
            <ac:cxnSpMk id="3" creationId="{C26DDE77-2B8D-ED27-BD59-A0CA2DCCE036}"/>
          </ac:cxnSpMkLst>
        </pc:cxnChg>
        <pc:cxnChg chg="add mod">
          <ac:chgData name="Toby Donaldson" userId="2e6e5431-bb17-4c41-9985-d39c50d83c73" providerId="ADAL" clId="{6CB1A789-59F9-40C0-A453-3A8C7A713E6E}" dt="2024-03-01T04:33:53.332" v="12035" actId="20577"/>
          <ac:cxnSpMkLst>
            <pc:docMk/>
            <pc:sldMk cId="1673126687" sldId="481"/>
            <ac:cxnSpMk id="12" creationId="{9A2744F7-8AAF-5EA4-FBCB-056AD893DB09}"/>
          </ac:cxnSpMkLst>
        </pc:cxnChg>
        <pc:cxnChg chg="add mod">
          <ac:chgData name="Toby Donaldson" userId="2e6e5431-bb17-4c41-9985-d39c50d83c73" providerId="ADAL" clId="{6CB1A789-59F9-40C0-A453-3A8C7A713E6E}" dt="2024-03-01T04:34:18.232" v="12039" actId="20577"/>
          <ac:cxnSpMkLst>
            <pc:docMk/>
            <pc:sldMk cId="1673126687" sldId="481"/>
            <ac:cxnSpMk id="25" creationId="{48A1BABE-A53E-DEE1-372F-87124D430972}"/>
          </ac:cxnSpMkLst>
        </pc:cxnChg>
        <pc:cxnChg chg="add mod">
          <ac:chgData name="Toby Donaldson" userId="2e6e5431-bb17-4c41-9985-d39c50d83c73" providerId="ADAL" clId="{6CB1A789-59F9-40C0-A453-3A8C7A713E6E}" dt="2024-03-01T04:36:27.517" v="12108" actId="14100"/>
          <ac:cxnSpMkLst>
            <pc:docMk/>
            <pc:sldMk cId="1673126687" sldId="481"/>
            <ac:cxnSpMk id="28" creationId="{4D28E403-7AEB-8457-C808-ED787C0AA911}"/>
          </ac:cxnSpMkLst>
        </pc:cxnChg>
        <pc:cxnChg chg="add mod">
          <ac:chgData name="Toby Donaldson" userId="2e6e5431-bb17-4c41-9985-d39c50d83c73" providerId="ADAL" clId="{6CB1A789-59F9-40C0-A453-3A8C7A713E6E}" dt="2024-03-01T04:36:37.172" v="12111" actId="14100"/>
          <ac:cxnSpMkLst>
            <pc:docMk/>
            <pc:sldMk cId="1673126687" sldId="481"/>
            <ac:cxnSpMk id="31" creationId="{41D44001-9CC7-2995-D3E3-C6A2157F63F2}"/>
          </ac:cxnSpMkLst>
        </pc:cxnChg>
        <pc:cxnChg chg="add mod">
          <ac:chgData name="Toby Donaldson" userId="2e6e5431-bb17-4c41-9985-d39c50d83c73" providerId="ADAL" clId="{6CB1A789-59F9-40C0-A453-3A8C7A713E6E}" dt="2024-03-01T04:37:14.735" v="12139" actId="14100"/>
          <ac:cxnSpMkLst>
            <pc:docMk/>
            <pc:sldMk cId="1673126687" sldId="481"/>
            <ac:cxnSpMk id="35" creationId="{E52C527F-C617-5B5E-8FFA-C4DDBC1024F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41:56.685" v="12322" actId="1076"/>
        <pc:sldMkLst>
          <pc:docMk/>
          <pc:sldMk cId="1590161398" sldId="482"/>
        </pc:sldMkLst>
        <pc:spChg chg="add mod">
          <ac:chgData name="Toby Donaldson" userId="2e6e5431-bb17-4c41-9985-d39c50d83c73" providerId="ADAL" clId="{6CB1A789-59F9-40C0-A453-3A8C7A713E6E}" dt="2024-03-01T04:40:45.316" v="12216" actId="1076"/>
          <ac:spMkLst>
            <pc:docMk/>
            <pc:sldMk cId="1590161398" sldId="482"/>
            <ac:spMk id="5" creationId="{9D7BDB69-EF26-7D7D-8D81-5946CF76EC53}"/>
          </ac:spMkLst>
        </pc:spChg>
        <pc:spChg chg="add mod">
          <ac:chgData name="Toby Donaldson" userId="2e6e5431-bb17-4c41-9985-d39c50d83c73" providerId="ADAL" clId="{6CB1A789-59F9-40C0-A453-3A8C7A713E6E}" dt="2024-03-01T04:41:56.685" v="12322" actId="1076"/>
          <ac:spMkLst>
            <pc:docMk/>
            <pc:sldMk cId="1590161398" sldId="482"/>
            <ac:spMk id="6" creationId="{DFDE8CD9-DC00-B5B6-ADAA-D5AD396141E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7" creationId="{1FE5700F-B9F0-C418-A7A7-FB28A23372D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8" creationId="{48338362-543A-C2F2-C7A8-FB2DBA725372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0" creationId="{15E2DCE9-217D-7F7B-5667-15A4B889D40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1" creationId="{EBEEDF72-C628-5C7F-FC46-C8EBF5D0981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3" creationId="{269ABD3A-B9E8-8002-1759-4C3B4CE88AC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4" creationId="{F5263324-1830-B169-B5AB-7CFE4A4FC57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5" creationId="{99666481-0505-806C-1854-E0A9224509F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7" creationId="{8F4EBF12-70A5-1F64-5724-D950F02F87F1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8" creationId="{DB91F240-B054-7EBB-A1A7-686E4876262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0" creationId="{0E21C842-ABB5-F76E-2B0A-D638D277D9B0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2" creationId="{829FEB72-0A09-6928-8F66-B2221C276BAA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4" creationId="{9CF9C7C3-8790-0FEF-C5BB-CFB047C1B2C7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7" creationId="{5C7B7636-FF71-1F08-978B-153CE86D90F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34" creationId="{BD1A5F98-175B-9C20-C048-1238D5FF8D90}"/>
          </ac:spMkLst>
        </pc:sp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" creationId="{70721E19-070F-0DA5-9531-23B37D9CFD72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2" creationId="{2EBE3E9B-D2C9-0C10-512E-34724DCE798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6" creationId="{2F0EE30F-07F3-5506-FEE4-C910DA75779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9" creationId="{29ED11B8-0555-C325-C734-AB2928C5FB8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1" creationId="{44CB4C78-043E-42AD-C3D1-0E0978E64E0C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5" creationId="{B188EF50-390C-E088-A2FA-0C3B1EC2401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8" creationId="{A29D9F26-1883-3FFD-1031-73536C0BB2BE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1" creationId="{56713763-5B92-5DE8-C5D1-F95772E5F1E5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5" creationId="{3DA25EF6-508D-3EB7-B041-E9291ABA2CC4}"/>
          </ac:cxnSpMkLst>
        </pc:cxnChg>
      </pc:sldChg>
      <pc:sldChg chg="modSp new mod">
        <pc:chgData name="Toby Donaldson" userId="2e6e5431-bb17-4c41-9985-d39c50d83c73" providerId="ADAL" clId="{6CB1A789-59F9-40C0-A453-3A8C7A713E6E}" dt="2024-03-01T05:22:25.603" v="13283" actId="20577"/>
        <pc:sldMkLst>
          <pc:docMk/>
          <pc:sldMk cId="995740725" sldId="483"/>
        </pc:sldMkLst>
        <pc:spChg chg="mod">
          <ac:chgData name="Toby Donaldson" userId="2e6e5431-bb17-4c41-9985-d39c50d83c73" providerId="ADAL" clId="{6CB1A789-59F9-40C0-A453-3A8C7A713E6E}" dt="2024-03-01T04:42:15.196" v="12324"/>
          <ac:spMkLst>
            <pc:docMk/>
            <pc:sldMk cId="995740725" sldId="483"/>
            <ac:spMk id="2" creationId="{8D3EBF93-8734-FDBE-1EC8-27B84C73B766}"/>
          </ac:spMkLst>
        </pc:spChg>
        <pc:spChg chg="mod">
          <ac:chgData name="Toby Donaldson" userId="2e6e5431-bb17-4c41-9985-d39c50d83c73" providerId="ADAL" clId="{6CB1A789-59F9-40C0-A453-3A8C7A713E6E}" dt="2024-03-01T05:22:25.603" v="13283" actId="20577"/>
          <ac:spMkLst>
            <pc:docMk/>
            <pc:sldMk cId="995740725" sldId="483"/>
            <ac:spMk id="3" creationId="{47E48007-C22A-0325-4BCB-91972B93171F}"/>
          </ac:spMkLst>
        </pc:spChg>
      </pc:sld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EF2E2CF3-DC10-40C9-953F-BDDB2F5604CF}"/>
    <pc:docChg chg="undo redo custSel addSld delSld modSld sldOrd modSection">
      <pc:chgData name="Toby Donaldson" userId="2e6e5431-bb17-4c41-9985-d39c50d83c73" providerId="ADAL" clId="{EF2E2CF3-DC10-40C9-953F-BDDB2F5604CF}" dt="2024-02-14T22:48:13.371" v="13446" actId="20577"/>
      <pc:docMkLst>
        <pc:docMk/>
      </pc:docMkLst>
      <pc:sldChg chg="modSp mod">
        <pc:chgData name="Toby Donaldson" userId="2e6e5431-bb17-4c41-9985-d39c50d83c73" providerId="ADAL" clId="{EF2E2CF3-DC10-40C9-953F-BDDB2F5604CF}" dt="2024-02-10T19:33:26.750" v="4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EF2E2CF3-DC10-40C9-953F-BDDB2F5604CF}" dt="2024-02-10T19:33:17.074" v="28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EF2E2CF3-DC10-40C9-953F-BDDB2F5604CF}" dt="2024-02-10T19:33:26.750" v="4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EF2E2CF3-DC10-40C9-953F-BDDB2F5604CF}" dt="2024-02-10T19:37:28.158" v="49" actId="2696"/>
        <pc:sldMkLst>
          <pc:docMk/>
          <pc:sldMk cId="2287764959" sldId="396"/>
        </pc:sldMkLst>
      </pc:sldChg>
      <pc:sldChg chg="del">
        <pc:chgData name="Toby Donaldson" userId="2e6e5431-bb17-4c41-9985-d39c50d83c73" providerId="ADAL" clId="{EF2E2CF3-DC10-40C9-953F-BDDB2F5604CF}" dt="2024-02-10T19:58:29.667" v="1191" actId="2696"/>
        <pc:sldMkLst>
          <pc:docMk/>
          <pc:sldMk cId="663618084" sldId="39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354844912" sldId="398"/>
        </pc:sldMkLst>
      </pc:sldChg>
      <pc:sldChg chg="modSp new mod">
        <pc:chgData name="Toby Donaldson" userId="2e6e5431-bb17-4c41-9985-d39c50d83c73" providerId="ADAL" clId="{EF2E2CF3-DC10-40C9-953F-BDDB2F5604CF}" dt="2024-02-10T19:43:02.413" v="715" actId="2711"/>
        <pc:sldMkLst>
          <pc:docMk/>
          <pc:sldMk cId="3551341988" sldId="398"/>
        </pc:sldMkLst>
        <pc:spChg chg="mod">
          <ac:chgData name="Toby Donaldson" userId="2e6e5431-bb17-4c41-9985-d39c50d83c73" providerId="ADAL" clId="{EF2E2CF3-DC10-40C9-953F-BDDB2F5604CF}" dt="2024-02-10T19:38:48.415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19:43:02.413" v="715" actId="2711"/>
          <ac:spMkLst>
            <pc:docMk/>
            <pc:sldMk cId="3551341988" sldId="398"/>
            <ac:spMk id="3" creationId="{BD22A2C2-F9E8-7D12-428D-01D276C3CEF9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0T20:07:58.251" v="1581" actId="20577"/>
        <pc:sldMkLst>
          <pc:docMk/>
          <pc:sldMk cId="333022771" sldId="399"/>
        </pc:sldMkLst>
        <pc:spChg chg="mod">
          <ac:chgData name="Toby Donaldson" userId="2e6e5431-bb17-4c41-9985-d39c50d83c73" providerId="ADAL" clId="{EF2E2CF3-DC10-40C9-953F-BDDB2F5604CF}" dt="2024-02-10T19:45:12.440" v="915" actId="20577"/>
          <ac:spMkLst>
            <pc:docMk/>
            <pc:sldMk cId="333022771" sldId="399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07:45.086" v="1577" actId="20577"/>
          <ac:spMkLst>
            <pc:docMk/>
            <pc:sldMk cId="333022771" sldId="399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19:58:37.622" v="1192" actId="20577"/>
          <ac:spMkLst>
            <pc:docMk/>
            <pc:sldMk cId="333022771" sldId="399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07:35.800" v="1575" actId="1076"/>
          <ac:spMkLst>
            <pc:docMk/>
            <pc:sldMk cId="333022771" sldId="399"/>
            <ac:spMk id="7" creationId="{371863A9-2379-50C1-E337-164CA22B2201}"/>
          </ac:spMkLst>
        </pc:spChg>
        <pc:spChg chg="add del mod">
          <ac:chgData name="Toby Donaldson" userId="2e6e5431-bb17-4c41-9985-d39c50d83c73" providerId="ADAL" clId="{EF2E2CF3-DC10-40C9-953F-BDDB2F5604CF}" dt="2024-02-10T19:48:32.454" v="977" actId="21"/>
          <ac:spMkLst>
            <pc:docMk/>
            <pc:sldMk cId="333022771" sldId="399"/>
            <ac:spMk id="8" creationId="{05163B2E-643A-6ACC-E981-0AAE5F83A1EC}"/>
          </ac:spMkLst>
        </pc:spChg>
        <pc:spChg chg="add mod">
          <ac:chgData name="Toby Donaldson" userId="2e6e5431-bb17-4c41-9985-d39c50d83c73" providerId="ADAL" clId="{EF2E2CF3-DC10-40C9-953F-BDDB2F5604CF}" dt="2024-02-10T20:07:30.736" v="1574" actId="1076"/>
          <ac:spMkLst>
            <pc:docMk/>
            <pc:sldMk cId="333022771" sldId="399"/>
            <ac:spMk id="9" creationId="{00FB50C5-45DC-635A-8792-7DB8E360AAAD}"/>
          </ac:spMkLst>
        </pc:spChg>
        <pc:spChg chg="add mod">
          <ac:chgData name="Toby Donaldson" userId="2e6e5431-bb17-4c41-9985-d39c50d83c73" providerId="ADAL" clId="{EF2E2CF3-DC10-40C9-953F-BDDB2F5604CF}" dt="2024-02-10T20:07:58.251" v="1581" actId="20577"/>
          <ac:spMkLst>
            <pc:docMk/>
            <pc:sldMk cId="333022771" sldId="399"/>
            <ac:spMk id="13" creationId="{0166BF73-D841-7155-DA2D-949DA515AD38}"/>
          </ac:spMkLst>
        </pc:spChg>
        <pc:cxnChg chg="add mod">
          <ac:chgData name="Toby Donaldson" userId="2e6e5431-bb17-4c41-9985-d39c50d83c73" providerId="ADAL" clId="{EF2E2CF3-DC10-40C9-953F-BDDB2F5604CF}" dt="2024-02-10T20:07:35.800" v="1575" actId="1076"/>
          <ac:cxnSpMkLst>
            <pc:docMk/>
            <pc:sldMk cId="333022771" sldId="399"/>
            <ac:cxnSpMk id="11" creationId="{DDAB0C4C-FC89-E505-EEED-0DCDFFCCFBDC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753011666" sldId="399"/>
        </pc:sldMkLst>
      </pc:sldChg>
      <pc:sldChg chg="add del">
        <pc:chgData name="Toby Donaldson" userId="2e6e5431-bb17-4c41-9985-d39c50d83c73" providerId="ADAL" clId="{EF2E2CF3-DC10-40C9-953F-BDDB2F5604CF}" dt="2024-02-10T20:05:12.948" v="1418" actId="2696"/>
        <pc:sldMkLst>
          <pc:docMk/>
          <pc:sldMk cId="1801708242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27292657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727621" sldId="401"/>
        </pc:sldMkLst>
      </pc:sldChg>
      <pc:sldChg chg="addSp delSp modSp add mod">
        <pc:chgData name="Toby Donaldson" userId="2e6e5431-bb17-4c41-9985-d39c50d83c73" providerId="ADAL" clId="{EF2E2CF3-DC10-40C9-953F-BDDB2F5604CF}" dt="2024-02-13T03:19:53.454" v="12569"/>
        <pc:sldMkLst>
          <pc:docMk/>
          <pc:sldMk cId="2851953371" sldId="401"/>
        </pc:sldMkLst>
        <pc:spChg chg="mod">
          <ac:chgData name="Toby Donaldson" userId="2e6e5431-bb17-4c41-9985-d39c50d83c73" providerId="ADAL" clId="{EF2E2CF3-DC10-40C9-953F-BDDB2F5604CF}" dt="2024-02-10T20:03:17.831" v="1411" actId="14100"/>
          <ac:spMkLst>
            <pc:docMk/>
            <pc:sldMk cId="2851953371" sldId="401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3T03:19:53.454" v="12569"/>
          <ac:spMkLst>
            <pc:docMk/>
            <pc:sldMk cId="2851953371" sldId="401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3:23.848" v="1412" actId="1076"/>
          <ac:spMkLst>
            <pc:docMk/>
            <pc:sldMk cId="2851953371" sldId="40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0T19:59:25.098" v="1194" actId="21"/>
          <ac:spMkLst>
            <pc:docMk/>
            <pc:sldMk cId="2851953371" sldId="401"/>
            <ac:spMk id="7" creationId="{371863A9-2379-50C1-E337-164CA22B2201}"/>
          </ac:spMkLst>
        </pc:spChg>
        <pc:spChg chg="mod">
          <ac:chgData name="Toby Donaldson" userId="2e6e5431-bb17-4c41-9985-d39c50d83c73" providerId="ADAL" clId="{EF2E2CF3-DC10-40C9-953F-BDDB2F5604CF}" dt="2024-02-10T20:08:15.455" v="1584" actId="1076"/>
          <ac:spMkLst>
            <pc:docMk/>
            <pc:sldMk cId="2851953371" sldId="401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08:42.087" v="1587" actId="1076"/>
          <ac:spMkLst>
            <pc:docMk/>
            <pc:sldMk cId="2851953371" sldId="401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04:32.247" v="1417" actId="14100"/>
          <ac:spMkLst>
            <pc:docMk/>
            <pc:sldMk cId="2851953371" sldId="401"/>
            <ac:spMk id="16" creationId="{2C926574-4C24-C46B-CA28-54C3BFEA1B1C}"/>
          </ac:spMkLst>
        </pc:sp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0" creationId="{0855BF55-CD31-3CAE-3485-F14C779AE98A}"/>
          </ac:cxnSpMkLst>
        </pc:cxnChg>
        <pc:cxnChg chg="del mod">
          <ac:chgData name="Toby Donaldson" userId="2e6e5431-bb17-4c41-9985-d39c50d83c73" providerId="ADAL" clId="{EF2E2CF3-DC10-40C9-953F-BDDB2F5604CF}" dt="2024-02-10T19:59:25.098" v="1194" actId="21"/>
          <ac:cxnSpMkLst>
            <pc:docMk/>
            <pc:sldMk cId="2851953371" sldId="401"/>
            <ac:cxnSpMk id="11" creationId="{DDAB0C4C-FC89-E505-EEED-0DCDFFCCFBDC}"/>
          </ac:cxnSpMkLst>
        </pc:cxn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2" creationId="{08479724-783E-8A2F-E14E-7566ECAB338B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00.597" v="12574" actId="20577"/>
        <pc:sldMkLst>
          <pc:docMk/>
          <pc:sldMk cId="1242729915" sldId="402"/>
        </pc:sldMkLst>
        <pc:spChg chg="mod">
          <ac:chgData name="Toby Donaldson" userId="2e6e5431-bb17-4c41-9985-d39c50d83c73" providerId="ADAL" clId="{EF2E2CF3-DC10-40C9-953F-BDDB2F5604CF}" dt="2024-02-13T03:19:44.090" v="12565" actId="27636"/>
          <ac:spMkLst>
            <pc:docMk/>
            <pc:sldMk cId="1242729915" sldId="402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00.597" v="12574" actId="20577"/>
          <ac:spMkLst>
            <pc:docMk/>
            <pc:sldMk cId="1242729915" sldId="402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6:40.384" v="1556" actId="1076"/>
          <ac:spMkLst>
            <pc:docMk/>
            <pc:sldMk cId="1242729915" sldId="402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14:08.168" v="1731" actId="1076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EF2E2CF3-DC10-40C9-953F-BDDB2F5604CF}" dt="2024-02-10T20:09:21.848" v="1592" actId="1076"/>
          <ac:spMkLst>
            <pc:docMk/>
            <pc:sldMk cId="1242729915" sldId="402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10:42.280" v="1661" actId="1076"/>
          <ac:spMkLst>
            <pc:docMk/>
            <pc:sldMk cId="1242729915" sldId="402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14:42.974" v="1771" actId="1076"/>
          <ac:spMkLst>
            <pc:docMk/>
            <pc:sldMk cId="1242729915" sldId="402"/>
            <ac:spMk id="14" creationId="{59B3407E-832E-F9E2-4948-E438D57D9067}"/>
          </ac:spMkLst>
        </pc:spChg>
        <pc:spChg chg="mod">
          <ac:chgData name="Toby Donaldson" userId="2e6e5431-bb17-4c41-9985-d39c50d83c73" providerId="ADAL" clId="{EF2E2CF3-DC10-40C9-953F-BDDB2F5604CF}" dt="2024-02-10T20:09:52.791" v="1596" actId="14100"/>
          <ac:spMkLst>
            <pc:docMk/>
            <pc:sldMk cId="1242729915" sldId="402"/>
            <ac:spMk id="16" creationId="{2C926574-4C24-C46B-CA28-54C3BFEA1B1C}"/>
          </ac:spMkLst>
        </pc:sp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0" creationId="{0855BF55-CD31-3CAE-3485-F14C779AE98A}"/>
          </ac:cxnSpMkLst>
        </pc:cxnChg>
        <pc:cxnChg chg="add">
          <ac:chgData name="Toby Donaldson" userId="2e6e5431-bb17-4c41-9985-d39c50d83c73" providerId="ADAL" clId="{EF2E2CF3-DC10-40C9-953F-BDDB2F5604CF}" dt="2024-02-10T20:14:12.617" v="1732" actId="11529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2" creationId="{08479724-783E-8A2F-E14E-7566ECAB338B}"/>
          </ac:cxnSpMkLst>
        </pc:cxnChg>
        <pc:cxnChg chg="add">
          <ac:chgData name="Toby Donaldson" userId="2e6e5431-bb17-4c41-9985-d39c50d83c73" providerId="ADAL" clId="{EF2E2CF3-DC10-40C9-953F-BDDB2F5604CF}" dt="2024-02-10T20:14:49.377" v="1772" actId="11529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98127497" sldId="40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40628499" sldId="403"/>
        </pc:sldMkLst>
      </pc:sldChg>
      <pc:sldChg chg="addSp delSp modSp add mod">
        <pc:chgData name="Toby Donaldson" userId="2e6e5431-bb17-4c41-9985-d39c50d83c73" providerId="ADAL" clId="{EF2E2CF3-DC10-40C9-953F-BDDB2F5604CF}" dt="2024-02-13T03:20:21.738" v="12582" actId="20577"/>
        <pc:sldMkLst>
          <pc:docMk/>
          <pc:sldMk cId="1615545161" sldId="403"/>
        </pc:sldMkLst>
        <pc:spChg chg="mod">
          <ac:chgData name="Toby Donaldson" userId="2e6e5431-bb17-4c41-9985-d39c50d83c73" providerId="ADAL" clId="{EF2E2CF3-DC10-40C9-953F-BDDB2F5604CF}" dt="2024-02-11T21:31:10.263" v="2684"/>
          <ac:spMkLst>
            <pc:docMk/>
            <pc:sldMk cId="1615545161" sldId="403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1.738" v="12582" actId="20577"/>
          <ac:spMkLst>
            <pc:docMk/>
            <pc:sldMk cId="1615545161" sldId="403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0T20:15:25.061" v="1775" actId="21"/>
          <ac:spMkLst>
            <pc:docMk/>
            <pc:sldMk cId="1615545161" sldId="403"/>
            <ac:spMk id="7" creationId="{4A7A3095-54B1-96C2-E517-97E0CB19004E}"/>
          </ac:spMkLst>
        </pc:spChg>
        <pc:spChg chg="add mod">
          <ac:chgData name="Toby Donaldson" userId="2e6e5431-bb17-4c41-9985-d39c50d83c73" providerId="ADAL" clId="{EF2E2CF3-DC10-40C9-953F-BDDB2F5604CF}" dt="2024-02-10T20:18:39.289" v="2032" actId="1076"/>
          <ac:spMkLst>
            <pc:docMk/>
            <pc:sldMk cId="1615545161" sldId="403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0T20:24:59.402" v="2142" actId="20577"/>
          <ac:spMkLst>
            <pc:docMk/>
            <pc:sldMk cId="1615545161" sldId="403"/>
            <ac:spMk id="10" creationId="{706752FC-19DA-4C86-1FA9-6647ECBDDCD0}"/>
          </ac:spMkLst>
        </pc:spChg>
        <pc:spChg chg="del">
          <ac:chgData name="Toby Donaldson" userId="2e6e5431-bb17-4c41-9985-d39c50d83c73" providerId="ADAL" clId="{EF2E2CF3-DC10-40C9-953F-BDDB2F5604CF}" dt="2024-02-10T20:15:19.637" v="1774" actId="21"/>
          <ac:spMkLst>
            <pc:docMk/>
            <pc:sldMk cId="1615545161" sldId="403"/>
            <ac:spMk id="13" creationId="{0166BF73-D841-7155-DA2D-949DA515AD38}"/>
          </ac:spMkLst>
        </pc:spChg>
        <pc:spChg chg="del">
          <ac:chgData name="Toby Donaldson" userId="2e6e5431-bb17-4c41-9985-d39c50d83c73" providerId="ADAL" clId="{EF2E2CF3-DC10-40C9-953F-BDDB2F5604CF}" dt="2024-02-10T20:15:27.613" v="1776" actId="21"/>
          <ac:spMkLst>
            <pc:docMk/>
            <pc:sldMk cId="1615545161" sldId="403"/>
            <ac:spMk id="14" creationId="{59B3407E-832E-F9E2-4948-E438D57D9067}"/>
          </ac:spMkLst>
        </pc:spChg>
        <pc:cxnChg chg="del">
          <ac:chgData name="Toby Donaldson" userId="2e6e5431-bb17-4c41-9985-d39c50d83c73" providerId="ADAL" clId="{EF2E2CF3-DC10-40C9-953F-BDDB2F5604CF}" dt="2024-02-10T20:15:25.061" v="1775" actId="21"/>
          <ac:cxnSpMkLst>
            <pc:docMk/>
            <pc:sldMk cId="1615545161" sldId="403"/>
            <ac:cxnSpMk id="11" creationId="{6A46B674-C2FF-40DB-3AA6-146B75B8EF72}"/>
          </ac:cxnSpMkLst>
        </pc:cxnChg>
        <pc:cxnChg chg="add mod">
          <ac:chgData name="Toby Donaldson" userId="2e6e5431-bb17-4c41-9985-d39c50d83c73" providerId="ADAL" clId="{EF2E2CF3-DC10-40C9-953F-BDDB2F5604CF}" dt="2024-02-10T20:18:39.289" v="2032" actId="1076"/>
          <ac:cxnSpMkLst>
            <pc:docMk/>
            <pc:sldMk cId="1615545161" sldId="403"/>
            <ac:cxnSpMk id="15" creationId="{8B1B7141-EEF4-1306-0C62-C37285099311}"/>
          </ac:cxnSpMkLst>
        </pc:cxnChg>
        <pc:cxnChg chg="del">
          <ac:chgData name="Toby Donaldson" userId="2e6e5431-bb17-4c41-9985-d39c50d83c73" providerId="ADAL" clId="{EF2E2CF3-DC10-40C9-953F-BDDB2F5604CF}" dt="2024-02-10T20:15:27.613" v="1776" actId="21"/>
          <ac:cxnSpMkLst>
            <pc:docMk/>
            <pc:sldMk cId="1615545161" sldId="403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59484835" sldId="404"/>
        </pc:sldMkLst>
      </pc:sldChg>
      <pc:sldChg chg="addSp delSp modSp add mod">
        <pc:chgData name="Toby Donaldson" userId="2e6e5431-bb17-4c41-9985-d39c50d83c73" providerId="ADAL" clId="{EF2E2CF3-DC10-40C9-953F-BDDB2F5604CF}" dt="2024-02-13T03:20:29.976" v="12585" actId="20577"/>
        <pc:sldMkLst>
          <pc:docMk/>
          <pc:sldMk cId="2368921141" sldId="404"/>
        </pc:sldMkLst>
        <pc:spChg chg="del">
          <ac:chgData name="Toby Donaldson" userId="2e6e5431-bb17-4c41-9985-d39c50d83c73" providerId="ADAL" clId="{EF2E2CF3-DC10-40C9-953F-BDDB2F5604CF}" dt="2024-02-10T20:25:58.459" v="2228" actId="21"/>
          <ac:spMkLst>
            <pc:docMk/>
            <pc:sldMk cId="2368921141" sldId="404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9.976" v="12585" actId="20577"/>
          <ac:spMkLst>
            <pc:docMk/>
            <pc:sldMk cId="2368921141" sldId="404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7" creationId="{CCBEEF28-71A8-0C80-94EF-E32550972FE0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1" creationId="{0803FBBF-1923-A01F-CD11-606B9001BF52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2" creationId="{9BE42C67-0BCE-07E3-5B7E-41E0317839BA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3" creationId="{6F35A1BE-FAE9-F003-43E4-3E9E741617E6}"/>
          </ac:spMkLst>
        </pc:spChg>
        <pc:spChg chg="add mod">
          <ac:chgData name="Toby Donaldson" userId="2e6e5431-bb17-4c41-9985-d39c50d83c73" providerId="ADAL" clId="{EF2E2CF3-DC10-40C9-953F-BDDB2F5604CF}" dt="2024-02-10T20:22:15.735" v="2077" actId="1076"/>
          <ac:spMkLst>
            <pc:docMk/>
            <pc:sldMk cId="2368921141" sldId="404"/>
            <ac:spMk id="14" creationId="{61AE19A9-6AA1-B74B-4DC9-A14AB3CC1748}"/>
          </ac:spMkLst>
        </pc:spChg>
        <pc:spChg chg="add del mod">
          <ac:chgData name="Toby Donaldson" userId="2e6e5431-bb17-4c41-9985-d39c50d83c73" providerId="ADAL" clId="{EF2E2CF3-DC10-40C9-953F-BDDB2F5604CF}" dt="2024-02-10T20:26:00.862" v="2229" actId="21"/>
          <ac:spMkLst>
            <pc:docMk/>
            <pc:sldMk cId="2368921141" sldId="404"/>
            <ac:spMk id="18" creationId="{6B2F96F9-3428-A998-DDA9-57469F1EA937}"/>
          </ac:spMkLst>
        </pc:spChg>
        <pc:spChg chg="add mod">
          <ac:chgData name="Toby Donaldson" userId="2e6e5431-bb17-4c41-9985-d39c50d83c73" providerId="ADAL" clId="{EF2E2CF3-DC10-40C9-953F-BDDB2F5604CF}" dt="2024-02-11T21:31:05.694" v="2683"/>
          <ac:spMkLst>
            <pc:docMk/>
            <pc:sldMk cId="2368921141" sldId="404"/>
            <ac:spMk id="19" creationId="{91BE8F2D-C63A-599C-89DD-050A84A3D1CA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660001074" sldId="405"/>
        </pc:sldMkLst>
      </pc:sldChg>
      <pc:sldChg chg="addSp delSp modSp add mod">
        <pc:chgData name="Toby Donaldson" userId="2e6e5431-bb17-4c41-9985-d39c50d83c73" providerId="ADAL" clId="{EF2E2CF3-DC10-40C9-953F-BDDB2F5604CF}" dt="2024-02-13T03:20:46.003" v="12591" actId="20577"/>
        <pc:sldMkLst>
          <pc:docMk/>
          <pc:sldMk cId="1064439734" sldId="405"/>
        </pc:sldMkLst>
        <pc:spChg chg="del">
          <ac:chgData name="Toby Donaldson" userId="2e6e5431-bb17-4c41-9985-d39c50d83c73" providerId="ADAL" clId="{EF2E2CF3-DC10-40C9-953F-BDDB2F5604CF}" dt="2024-02-10T20:26:04.335" v="2230" actId="21"/>
          <ac:spMkLst>
            <pc:docMk/>
            <pc:sldMk cId="1064439734" sldId="405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46.003" v="12591" actId="20577"/>
          <ac:spMkLst>
            <pc:docMk/>
            <pc:sldMk cId="1064439734" sldId="405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3:21.462" v="2094" actId="1076"/>
          <ac:spMkLst>
            <pc:docMk/>
            <pc:sldMk cId="1064439734" sldId="405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3:15.671" v="2092" actId="21"/>
          <ac:spMkLst>
            <pc:docMk/>
            <pc:sldMk cId="1064439734" sldId="405"/>
            <ac:spMk id="10" creationId="{706752FC-19DA-4C86-1FA9-6647ECBDDCD0}"/>
          </ac:spMkLst>
        </pc:spChg>
        <pc:spChg chg="add del mod">
          <ac:chgData name="Toby Donaldson" userId="2e6e5431-bb17-4c41-9985-d39c50d83c73" providerId="ADAL" clId="{EF2E2CF3-DC10-40C9-953F-BDDB2F5604CF}" dt="2024-02-10T20:26:06.796" v="2231" actId="21"/>
          <ac:spMkLst>
            <pc:docMk/>
            <pc:sldMk cId="1064439734" sldId="405"/>
            <ac:spMk id="20" creationId="{0E338C1F-99C5-8AE6-3DED-EC567DB7E1DF}"/>
          </ac:spMkLst>
        </pc:spChg>
        <pc:spChg chg="add mod">
          <ac:chgData name="Toby Donaldson" userId="2e6e5431-bb17-4c41-9985-d39c50d83c73" providerId="ADAL" clId="{EF2E2CF3-DC10-40C9-953F-BDDB2F5604CF}" dt="2024-02-11T21:30:48.904" v="2681" actId="2711"/>
          <ac:spMkLst>
            <pc:docMk/>
            <pc:sldMk cId="1064439734" sldId="405"/>
            <ac:spMk id="21" creationId="{AB998548-DD05-2C6E-14FA-C51F790EA1A2}"/>
          </ac:spMkLst>
        </pc:spChg>
        <pc:spChg chg="add del mod">
          <ac:chgData name="Toby Donaldson" userId="2e6e5431-bb17-4c41-9985-d39c50d83c73" providerId="ADAL" clId="{EF2E2CF3-DC10-40C9-953F-BDDB2F5604CF}" dt="2024-02-10T20:28:18.488" v="2472" actId="21"/>
          <ac:spMkLst>
            <pc:docMk/>
            <pc:sldMk cId="1064439734" sldId="405"/>
            <ac:spMk id="22" creationId="{FF594118-2224-931A-08EE-FE82F25A2604}"/>
          </ac:spMkLst>
        </pc:spChg>
        <pc:spChg chg="add mod">
          <ac:chgData name="Toby Donaldson" userId="2e6e5431-bb17-4c41-9985-d39c50d83c73" providerId="ADAL" clId="{EF2E2CF3-DC10-40C9-953F-BDDB2F5604CF}" dt="2024-02-11T21:32:21.034" v="2758" actId="1076"/>
          <ac:spMkLst>
            <pc:docMk/>
            <pc:sldMk cId="1064439734" sldId="405"/>
            <ac:spMk id="23" creationId="{3694DCAB-2B50-365E-E179-5C050899E8B8}"/>
          </ac:spMkLst>
        </pc:spChg>
        <pc:cxnChg chg="del mod">
          <ac:chgData name="Toby Donaldson" userId="2e6e5431-bb17-4c41-9985-d39c50d83c73" providerId="ADAL" clId="{EF2E2CF3-DC10-40C9-953F-BDDB2F5604CF}" dt="2024-02-10T20:23:17.686" v="2093" actId="21"/>
          <ac:cxnSpMkLst>
            <pc:docMk/>
            <pc:sldMk cId="1064439734" sldId="405"/>
            <ac:cxnSpMk id="15" creationId="{8B1B7141-EEF4-1306-0C62-C37285099311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39.529" v="12588" actId="20577"/>
        <pc:sldMkLst>
          <pc:docMk/>
          <pc:sldMk cId="1044352771" sldId="406"/>
        </pc:sldMkLst>
        <pc:spChg chg="mod">
          <ac:chgData name="Toby Donaldson" userId="2e6e5431-bb17-4c41-9985-d39c50d83c73" providerId="ADAL" clId="{EF2E2CF3-DC10-40C9-953F-BDDB2F5604CF}" dt="2024-02-13T03:20:39.529" v="12588" actId="20577"/>
          <ac:spMkLst>
            <pc:docMk/>
            <pc:sldMk cId="1044352771" sldId="406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8:47.120" v="2488" actId="14100"/>
          <ac:spMkLst>
            <pc:docMk/>
            <pc:sldMk cId="1044352771" sldId="406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8:24.972" v="2474" actId="21"/>
          <ac:spMkLst>
            <pc:docMk/>
            <pc:sldMk cId="1044352771" sldId="406"/>
            <ac:spMk id="10" creationId="{706752FC-19DA-4C86-1FA9-6647ECBDDCD0}"/>
          </ac:spMkLst>
        </pc:spChg>
        <pc:spChg chg="mod">
          <ac:chgData name="Toby Donaldson" userId="2e6e5431-bb17-4c41-9985-d39c50d83c73" providerId="ADAL" clId="{EF2E2CF3-DC10-40C9-953F-BDDB2F5604CF}" dt="2024-02-11T21:31:00.358" v="2682"/>
          <ac:spMkLst>
            <pc:docMk/>
            <pc:sldMk cId="1044352771" sldId="406"/>
            <ac:spMk id="19" creationId="{91BE8F2D-C63A-599C-89DD-050A84A3D1CA}"/>
          </ac:spMkLst>
        </pc:spChg>
        <pc:spChg chg="add mod">
          <ac:chgData name="Toby Donaldson" userId="2e6e5431-bb17-4c41-9985-d39c50d83c73" providerId="ADAL" clId="{EF2E2CF3-DC10-40C9-953F-BDDB2F5604CF}" dt="2024-02-10T20:30:50.997" v="2670" actId="2711"/>
          <ac:spMkLst>
            <pc:docMk/>
            <pc:sldMk cId="1044352771" sldId="406"/>
            <ac:spMk id="22" creationId="{FF594118-2224-931A-08EE-FE82F25A2604}"/>
          </ac:spMkLst>
        </pc:spChg>
        <pc:cxnChg chg="del mod">
          <ac:chgData name="Toby Donaldson" userId="2e6e5431-bb17-4c41-9985-d39c50d83c73" providerId="ADAL" clId="{EF2E2CF3-DC10-40C9-953F-BDDB2F5604CF}" dt="2024-02-10T20:28:30.402" v="2476" actId="21"/>
          <ac:cxnSpMkLst>
            <pc:docMk/>
            <pc:sldMk cId="1044352771" sldId="406"/>
            <ac:cxnSpMk id="15" creationId="{8B1B7141-EEF4-1306-0C62-C37285099311}"/>
          </ac:cxnSpMkLst>
        </pc:cxnChg>
        <pc:cxnChg chg="add mod">
          <ac:chgData name="Toby Donaldson" userId="2e6e5431-bb17-4c41-9985-d39c50d83c73" providerId="ADAL" clId="{EF2E2CF3-DC10-40C9-953F-BDDB2F5604CF}" dt="2024-02-10T20:30:28.090" v="2661" actId="14100"/>
          <ac:cxnSpMkLst>
            <pc:docMk/>
            <pc:sldMk cId="1044352771" sldId="406"/>
            <ac:cxnSpMk id="17" creationId="{71D73BDB-9986-CC1A-F6B0-2282670203D3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15259671" sldId="40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9016610" sldId="407"/>
        </pc:sldMkLst>
      </pc:sldChg>
      <pc:sldChg chg="delSp modSp add mod">
        <pc:chgData name="Toby Donaldson" userId="2e6e5431-bb17-4c41-9985-d39c50d83c73" providerId="ADAL" clId="{EF2E2CF3-DC10-40C9-953F-BDDB2F5604CF}" dt="2024-02-13T03:21:10.925" v="12593" actId="20577"/>
        <pc:sldMkLst>
          <pc:docMk/>
          <pc:sldMk cId="2220147957" sldId="407"/>
        </pc:sldMkLst>
        <pc:spChg chg="mod">
          <ac:chgData name="Toby Donaldson" userId="2e6e5431-bb17-4c41-9985-d39c50d83c73" providerId="ADAL" clId="{EF2E2CF3-DC10-40C9-953F-BDDB2F5604CF}" dt="2024-02-13T03:20:55.629" v="12592" actId="20577"/>
          <ac:spMkLst>
            <pc:docMk/>
            <pc:sldMk cId="2220147957" sldId="407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3T03:21:10.925" v="12593" actId="20577"/>
          <ac:spMkLst>
            <pc:docMk/>
            <pc:sldMk cId="2220147957" sldId="407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7" creationId="{CCBEEF28-71A8-0C80-94EF-E32550972FE0}"/>
          </ac:spMkLst>
        </pc:spChg>
        <pc:spChg chg="mod">
          <ac:chgData name="Toby Donaldson" userId="2e6e5431-bb17-4c41-9985-d39c50d83c73" providerId="ADAL" clId="{EF2E2CF3-DC10-40C9-953F-BDDB2F5604CF}" dt="2024-02-11T21:38:56.209" v="3005" actId="14100"/>
          <ac:spMkLst>
            <pc:docMk/>
            <pc:sldMk cId="2220147957" sldId="407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1T21:38:52.497" v="3003" actId="21"/>
          <ac:spMkLst>
            <pc:docMk/>
            <pc:sldMk cId="2220147957" sldId="407"/>
            <ac:spMk id="9" creationId="{00FB50C5-45DC-635A-8792-7DB8E360AAAD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1" creationId="{0803FBBF-1923-A01F-CD11-606B9001BF52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2" creationId="{9BE42C67-0BCE-07E3-5B7E-41E0317839BA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3" creationId="{6F35A1BE-FAE9-F003-43E4-3E9E741617E6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4" creationId="{61AE19A9-6AA1-B74B-4DC9-A14AB3CC1748}"/>
          </ac:spMkLst>
        </pc:spChg>
        <pc:spChg chg="del">
          <ac:chgData name="Toby Donaldson" userId="2e6e5431-bb17-4c41-9985-d39c50d83c73" providerId="ADAL" clId="{EF2E2CF3-DC10-40C9-953F-BDDB2F5604CF}" dt="2024-02-11T21:50:37.444" v="3147" actId="21"/>
          <ac:spMkLst>
            <pc:docMk/>
            <pc:sldMk cId="2220147957" sldId="407"/>
            <ac:spMk id="16" creationId="{2C926574-4C24-C46B-CA28-54C3BFEA1B1C}"/>
          </ac:spMkLst>
        </pc:spChg>
        <pc:spChg chg="mod">
          <ac:chgData name="Toby Donaldson" userId="2e6e5431-bb17-4c41-9985-d39c50d83c73" providerId="ADAL" clId="{EF2E2CF3-DC10-40C9-953F-BDDB2F5604CF}" dt="2024-02-11T21:37:40.486" v="2975" actId="2711"/>
          <ac:spMkLst>
            <pc:docMk/>
            <pc:sldMk cId="2220147957" sldId="407"/>
            <ac:spMk id="21" creationId="{AB998548-DD05-2C6E-14FA-C51F790EA1A2}"/>
          </ac:spMkLst>
        </pc:spChg>
        <pc:spChg chg="mod">
          <ac:chgData name="Toby Donaldson" userId="2e6e5431-bb17-4c41-9985-d39c50d83c73" providerId="ADAL" clId="{EF2E2CF3-DC10-40C9-953F-BDDB2F5604CF}" dt="2024-02-11T21:49:07.458" v="3089" actId="1076"/>
          <ac:spMkLst>
            <pc:docMk/>
            <pc:sldMk cId="2220147957" sldId="407"/>
            <ac:spMk id="23" creationId="{3694DCAB-2B50-365E-E179-5C050899E8B8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2:17:02.660" v="4616" actId="20577"/>
        <pc:sldMkLst>
          <pc:docMk/>
          <pc:sldMk cId="1355385756" sldId="408"/>
        </pc:sldMkLst>
        <pc:spChg chg="mod">
          <ac:chgData name="Toby Donaldson" userId="2e6e5431-bb17-4c41-9985-d39c50d83c73" providerId="ADAL" clId="{EF2E2CF3-DC10-40C9-953F-BDDB2F5604CF}" dt="2024-02-11T22:01:11.725" v="3727" actId="20577"/>
          <ac:spMkLst>
            <pc:docMk/>
            <pc:sldMk cId="1355385756" sldId="408"/>
            <ac:spMk id="2" creationId="{891612D7-DDC6-2DCE-52DB-1A8D806F9D0D}"/>
          </ac:spMkLst>
        </pc:spChg>
        <pc:spChg chg="add mod">
          <ac:chgData name="Toby Donaldson" userId="2e6e5431-bb17-4c41-9985-d39c50d83c73" providerId="ADAL" clId="{EF2E2CF3-DC10-40C9-953F-BDDB2F5604CF}" dt="2024-02-11T21:58:32.104" v="3657" actId="14100"/>
          <ac:spMkLst>
            <pc:docMk/>
            <pc:sldMk cId="1355385756" sldId="408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1:58:11.397" v="3653" actId="20577"/>
          <ac:spMkLst>
            <pc:docMk/>
            <pc:sldMk cId="1355385756" sldId="408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00:58.765" v="3723" actId="554"/>
          <ac:spMkLst>
            <pc:docMk/>
            <pc:sldMk cId="1355385756" sldId="408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1T22:17:02.660" v="4616" actId="20577"/>
          <ac:spMkLst>
            <pc:docMk/>
            <pc:sldMk cId="1355385756" sldId="408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1:57:38.956" v="3628" actId="21"/>
          <ac:spMkLst>
            <pc:docMk/>
            <pc:sldMk cId="1355385756" sldId="408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9" creationId="{4A92858F-E4AA-533E-ACA4-5BAC0C5F086D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10" creationId="{90DA23A0-BE75-444E-808F-74390191C94C}"/>
          </ac:spMkLst>
        </pc:spChg>
        <pc:spChg chg="add mod">
          <ac:chgData name="Toby Donaldson" userId="2e6e5431-bb17-4c41-9985-d39c50d83c73" providerId="ADAL" clId="{EF2E2CF3-DC10-40C9-953F-BDDB2F5604CF}" dt="2024-02-11T22:04:47.887" v="3938" actId="113"/>
          <ac:spMkLst>
            <pc:docMk/>
            <pc:sldMk cId="1355385756" sldId="408"/>
            <ac:spMk id="11" creationId="{28BE018F-DB3B-4EB7-4408-1489C0A1291A}"/>
          </ac:spMkLst>
        </pc:spChg>
        <pc:spChg chg="add mod">
          <ac:chgData name="Toby Donaldson" userId="2e6e5431-bb17-4c41-9985-d39c50d83c73" providerId="ADAL" clId="{EF2E2CF3-DC10-40C9-953F-BDDB2F5604CF}" dt="2024-02-11T22:04:54.508" v="3940" actId="1076"/>
          <ac:spMkLst>
            <pc:docMk/>
            <pc:sldMk cId="1355385756" sldId="408"/>
            <ac:spMk id="12" creationId="{83DD9F8F-572C-6DC5-6090-EB949A91DB2B}"/>
          </ac:spMkLst>
        </pc:spChg>
        <pc:spChg chg="mod">
          <ac:chgData name="Toby Donaldson" userId="2e6e5431-bb17-4c41-9985-d39c50d83c73" providerId="ADAL" clId="{EF2E2CF3-DC10-40C9-953F-BDDB2F5604CF}" dt="2024-02-11T21:55:19.523" v="3624" actId="2711"/>
          <ac:spMkLst>
            <pc:docMk/>
            <pc:sldMk cId="1355385756" sldId="408"/>
            <ac:spMk id="21" creationId="{AB998548-DD05-2C6E-14FA-C51F790EA1A2}"/>
          </ac:spMkLst>
        </pc:spChg>
        <pc:spChg chg="del">
          <ac:chgData name="Toby Donaldson" userId="2e6e5431-bb17-4c41-9985-d39c50d83c73" providerId="ADAL" clId="{EF2E2CF3-DC10-40C9-953F-BDDB2F5604CF}" dt="2024-02-11T21:58:23.518" v="3655" actId="21"/>
          <ac:spMkLst>
            <pc:docMk/>
            <pc:sldMk cId="1355385756" sldId="408"/>
            <ac:spMk id="23" creationId="{3694DCAB-2B50-365E-E179-5C050899E8B8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83748588" sldId="408"/>
        </pc:sldMkLst>
      </pc:sldChg>
      <pc:sldChg chg="addSp modSp add mod">
        <pc:chgData name="Toby Donaldson" userId="2e6e5431-bb17-4c41-9985-d39c50d83c73" providerId="ADAL" clId="{EF2E2CF3-DC10-40C9-953F-BDDB2F5604CF}" dt="2024-02-11T22:16:58.179" v="4615" actId="20577"/>
        <pc:sldMkLst>
          <pc:docMk/>
          <pc:sldMk cId="1780252740" sldId="409"/>
        </pc:sldMkLst>
        <pc:spChg chg="mod">
          <ac:chgData name="Toby Donaldson" userId="2e6e5431-bb17-4c41-9985-d39c50d83c73" providerId="ADAL" clId="{EF2E2CF3-DC10-40C9-953F-BDDB2F5604CF}" dt="2024-02-11T22:16:58.179" v="4615" actId="20577"/>
          <ac:spMkLst>
            <pc:docMk/>
            <pc:sldMk cId="1780252740" sldId="409"/>
            <ac:spMk id="7" creationId="{F5EBAD5B-FDDD-8842-D1AF-C019A7EE1AC8}"/>
          </ac:spMkLst>
        </pc:spChg>
        <pc:spChg chg="add mod">
          <ac:chgData name="Toby Donaldson" userId="2e6e5431-bb17-4c41-9985-d39c50d83c73" providerId="ADAL" clId="{EF2E2CF3-DC10-40C9-953F-BDDB2F5604CF}" dt="2024-02-11T22:05:33.250" v="3946" actId="14100"/>
          <ac:spMkLst>
            <pc:docMk/>
            <pc:sldMk cId="1780252740" sldId="409"/>
            <ac:spMk id="8" creationId="{5B7132A2-C359-70C6-6081-6F596039AE44}"/>
          </ac:spMkLst>
        </pc:spChg>
        <pc:spChg chg="add mod">
          <ac:chgData name="Toby Donaldson" userId="2e6e5431-bb17-4c41-9985-d39c50d83c73" providerId="ADAL" clId="{EF2E2CF3-DC10-40C9-953F-BDDB2F5604CF}" dt="2024-02-11T22:05:39.388" v="3948" actId="1076"/>
          <ac:spMkLst>
            <pc:docMk/>
            <pc:sldMk cId="1780252740" sldId="409"/>
            <ac:spMk id="13" creationId="{F8107BFA-B92E-C1A4-F689-757B50C27EBF}"/>
          </ac:spMkLst>
        </pc:spChg>
        <pc:spChg chg="add mod">
          <ac:chgData name="Toby Donaldson" userId="2e6e5431-bb17-4c41-9985-d39c50d83c73" providerId="ADAL" clId="{EF2E2CF3-DC10-40C9-953F-BDDB2F5604CF}" dt="2024-02-11T22:07:03.170" v="4070" actId="1076"/>
          <ac:spMkLst>
            <pc:docMk/>
            <pc:sldMk cId="1780252740" sldId="409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1T22:08:18.787" v="4241" actId="14100"/>
          <ac:spMkLst>
            <pc:docMk/>
            <pc:sldMk cId="1780252740" sldId="409"/>
            <ac:spMk id="15" creationId="{EA54C2F3-E313-F7AC-F7C4-3BF2E1C552B3}"/>
          </ac:spMkLst>
        </pc:spChg>
        <pc:cxnChg chg="add">
          <ac:chgData name="Toby Donaldson" userId="2e6e5431-bb17-4c41-9985-d39c50d83c73" providerId="ADAL" clId="{EF2E2CF3-DC10-40C9-953F-BDDB2F5604CF}" dt="2024-02-11T22:08:36.845" v="4242" actId="11529"/>
          <ac:cxnSpMkLst>
            <pc:docMk/>
            <pc:sldMk cId="1780252740" sldId="409"/>
            <ac:cxnSpMk id="17" creationId="{DD2AF881-3B32-681D-7615-725821FD752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840747" sldId="40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37678866" sldId="410"/>
        </pc:sldMkLst>
      </pc:sldChg>
      <pc:sldChg chg="addSp delSp modSp add mod">
        <pc:chgData name="Toby Donaldson" userId="2e6e5431-bb17-4c41-9985-d39c50d83c73" providerId="ADAL" clId="{EF2E2CF3-DC10-40C9-953F-BDDB2F5604CF}" dt="2024-02-11T22:17:58.728" v="4622" actId="14100"/>
        <pc:sldMkLst>
          <pc:docMk/>
          <pc:sldMk cId="2848837035" sldId="410"/>
        </pc:sldMkLst>
        <pc:spChg chg="mod">
          <ac:chgData name="Toby Donaldson" userId="2e6e5431-bb17-4c41-9985-d39c50d83c73" providerId="ADAL" clId="{EF2E2CF3-DC10-40C9-953F-BDDB2F5604CF}" dt="2024-02-11T22:12:31.041" v="4299" actId="14100"/>
          <ac:spMkLst>
            <pc:docMk/>
            <pc:sldMk cId="2848837035" sldId="410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2:12:16.272" v="4298" actId="20577"/>
          <ac:spMkLst>
            <pc:docMk/>
            <pc:sldMk cId="2848837035" sldId="410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17:42.102" v="4618" actId="207"/>
          <ac:spMkLst>
            <pc:docMk/>
            <pc:sldMk cId="2848837035" sldId="410"/>
            <ac:spMk id="6" creationId="{2E8337D9-EFAB-4B91-175C-EDBFEE3FC0A3}"/>
          </ac:spMkLst>
        </pc:spChg>
        <pc:spChg chg="mod">
          <ac:chgData name="Toby Donaldson" userId="2e6e5431-bb17-4c41-9985-d39c50d83c73" providerId="ADAL" clId="{EF2E2CF3-DC10-40C9-953F-BDDB2F5604CF}" dt="2024-02-11T22:17:44.702" v="4619" actId="207"/>
          <ac:spMkLst>
            <pc:docMk/>
            <pc:sldMk cId="2848837035" sldId="410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3:58.573" v="4399" actId="21"/>
          <ac:spMkLst>
            <pc:docMk/>
            <pc:sldMk cId="2848837035" sldId="410"/>
            <ac:spMk id="8" creationId="{5B7132A2-C359-70C6-6081-6F596039AE44}"/>
          </ac:spMkLst>
        </pc:spChg>
        <pc:spChg chg="mod">
          <ac:chgData name="Toby Donaldson" userId="2e6e5431-bb17-4c41-9985-d39c50d83c73" providerId="ADAL" clId="{EF2E2CF3-DC10-40C9-953F-BDDB2F5604CF}" dt="2024-02-11T22:16:22.036" v="4599" actId="2711"/>
          <ac:spMkLst>
            <pc:docMk/>
            <pc:sldMk cId="2848837035" sldId="410"/>
            <ac:spMk id="9" creationId="{4A92858F-E4AA-533E-ACA4-5BAC0C5F086D}"/>
          </ac:spMkLst>
        </pc:spChg>
        <pc:spChg chg="mod">
          <ac:chgData name="Toby Donaldson" userId="2e6e5431-bb17-4c41-9985-d39c50d83c73" providerId="ADAL" clId="{EF2E2CF3-DC10-40C9-953F-BDDB2F5604CF}" dt="2024-02-11T22:16:42.183" v="4612" actId="20577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3:57.409" v="4398" actId="21"/>
          <ac:spMkLst>
            <pc:docMk/>
            <pc:sldMk cId="2848837035" sldId="410"/>
            <ac:spMk id="11" creationId="{28BE018F-DB3B-4EB7-4408-1489C0A1291A}"/>
          </ac:spMkLst>
        </pc:spChg>
        <pc:spChg chg="mod">
          <ac:chgData name="Toby Donaldson" userId="2e6e5431-bb17-4c41-9985-d39c50d83c73" providerId="ADAL" clId="{EF2E2CF3-DC10-40C9-953F-BDDB2F5604CF}" dt="2024-02-11T22:16:45.648" v="4613" actId="1076"/>
          <ac:spMkLst>
            <pc:docMk/>
            <pc:sldMk cId="2848837035" sldId="410"/>
            <ac:spMk id="12" creationId="{83DD9F8F-572C-6DC5-6090-EB949A91DB2B}"/>
          </ac:spMkLst>
        </pc:spChg>
        <pc:spChg chg="del">
          <ac:chgData name="Toby Donaldson" userId="2e6e5431-bb17-4c41-9985-d39c50d83c73" providerId="ADAL" clId="{EF2E2CF3-DC10-40C9-953F-BDDB2F5604CF}" dt="2024-02-11T22:16:00.975" v="4596" actId="21"/>
          <ac:spMkLst>
            <pc:docMk/>
            <pc:sldMk cId="2848837035" sldId="410"/>
            <ac:spMk id="13" creationId="{F8107BFA-B92E-C1A4-F689-757B50C27EBF}"/>
          </ac:spMkLst>
        </pc:spChg>
        <pc:spChg chg="mod">
          <ac:chgData name="Toby Donaldson" userId="2e6e5431-bb17-4c41-9985-d39c50d83c73" providerId="ADAL" clId="{EF2E2CF3-DC10-40C9-953F-BDDB2F5604CF}" dt="2024-02-11T22:13:24.218" v="4372" actId="1076"/>
          <ac:spMkLst>
            <pc:docMk/>
            <pc:sldMk cId="2848837035" sldId="410"/>
            <ac:spMk id="14" creationId="{60D8A054-18FD-4F8E-FC1F-FD8FEFFF7B25}"/>
          </ac:spMkLst>
        </pc:spChg>
        <pc:spChg chg="del">
          <ac:chgData name="Toby Donaldson" userId="2e6e5431-bb17-4c41-9985-d39c50d83c73" providerId="ADAL" clId="{EF2E2CF3-DC10-40C9-953F-BDDB2F5604CF}" dt="2024-02-11T22:13:59.839" v="4400" actId="21"/>
          <ac:spMkLst>
            <pc:docMk/>
            <pc:sldMk cId="2848837035" sldId="410"/>
            <ac:spMk id="15" creationId="{EA54C2F3-E313-F7AC-F7C4-3BF2E1C552B3}"/>
          </ac:spMkLst>
        </pc:spChg>
        <pc:spChg chg="add mod">
          <ac:chgData name="Toby Donaldson" userId="2e6e5431-bb17-4c41-9985-d39c50d83c73" providerId="ADAL" clId="{EF2E2CF3-DC10-40C9-953F-BDDB2F5604CF}" dt="2024-02-11T22:17:58.728" v="4622" actId="14100"/>
          <ac:spMkLst>
            <pc:docMk/>
            <pc:sldMk cId="2848837035" sldId="410"/>
            <ac:spMk id="16" creationId="{FD48CBED-3580-B643-5479-9069E6451A29}"/>
          </ac:spMkLst>
        </pc:spChg>
        <pc:cxnChg chg="del mod">
          <ac:chgData name="Toby Donaldson" userId="2e6e5431-bb17-4c41-9985-d39c50d83c73" providerId="ADAL" clId="{EF2E2CF3-DC10-40C9-953F-BDDB2F5604CF}" dt="2024-02-11T22:13:29.400" v="4373" actId="21"/>
          <ac:cxnSpMkLst>
            <pc:docMk/>
            <pc:sldMk cId="2848837035" sldId="410"/>
            <ac:cxnSpMk id="17" creationId="{DD2AF881-3B32-681D-7615-725821FD752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21:12.576" v="9990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EF2E2CF3-DC10-40C9-953F-BDDB2F5604CF}" dt="2024-02-11T22:19:59.659" v="4644" actId="20577"/>
          <ac:spMkLst>
            <pc:docMk/>
            <pc:sldMk cId="1353264813" sldId="411"/>
            <ac:spMk id="2" creationId="{891612D7-DDC6-2DCE-52DB-1A8D806F9D0D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3" creationId="{595C27B8-EC95-1D17-2268-76017B0318E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9" creationId="{4A92858F-E4AA-533E-ACA4-5BAC0C5F086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2" creationId="{83DD9F8F-572C-6DC5-6090-EB949A91DB2B}"/>
          </ac:spMkLst>
        </pc:spChg>
        <pc:spChg chg="add del mod">
          <ac:chgData name="Toby Donaldson" userId="2e6e5431-bb17-4c41-9985-d39c50d83c73" providerId="ADAL" clId="{EF2E2CF3-DC10-40C9-953F-BDDB2F5604CF}" dt="2024-02-11T22:21:45.139" v="4952" actId="21"/>
          <ac:spMkLst>
            <pc:docMk/>
            <pc:sldMk cId="1353264813" sldId="411"/>
            <ac:spMk id="13" creationId="{0E67290D-4DD5-E2BA-BEAF-77A42304A006}"/>
          </ac:spMkLst>
        </pc:spChg>
        <pc:spChg chg="del">
          <ac:chgData name="Toby Donaldson" userId="2e6e5431-bb17-4c41-9985-d39c50d83c73" providerId="ADAL" clId="{EF2E2CF3-DC10-40C9-953F-BDDB2F5604CF}" dt="2024-02-11T22:20:03.108" v="4645" actId="21"/>
          <ac:spMkLst>
            <pc:docMk/>
            <pc:sldMk cId="1353264813" sldId="411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2T00:21:12.576" v="9990" actId="20577"/>
          <ac:spMkLst>
            <pc:docMk/>
            <pc:sldMk cId="1353264813" sldId="411"/>
            <ac:spMk id="15" creationId="{555F8BA6-B80F-4CEC-C02C-09E39B983CA2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16" creationId="{FD48CBED-3580-B643-5479-9069E6451A29}"/>
          </ac:spMkLst>
        </pc:spChg>
        <pc:spChg chg="add mod">
          <ac:chgData name="Toby Donaldson" userId="2e6e5431-bb17-4c41-9985-d39c50d83c73" providerId="ADAL" clId="{EF2E2CF3-DC10-40C9-953F-BDDB2F5604CF}" dt="2024-02-11T22:24:04.707" v="5138" actId="20577"/>
          <ac:spMkLst>
            <pc:docMk/>
            <pc:sldMk cId="1353264813" sldId="411"/>
            <ac:spMk id="17" creationId="{776EDB8A-7448-6D72-E636-D57805D93EEA}"/>
          </ac:spMkLst>
        </pc:spChg>
        <pc:spChg chg="mod">
          <ac:chgData name="Toby Donaldson" userId="2e6e5431-bb17-4c41-9985-d39c50d83c73" providerId="ADAL" clId="{EF2E2CF3-DC10-40C9-953F-BDDB2F5604CF}" dt="2024-02-11T22:24:16.412" v="5158" actId="20577"/>
          <ac:spMkLst>
            <pc:docMk/>
            <pc:sldMk cId="1353264813" sldId="411"/>
            <ac:spMk id="21" creationId="{AB998548-DD05-2C6E-14FA-C51F790EA1A2}"/>
          </ac:spMkLst>
        </pc:spChg>
        <pc:picChg chg="add mod">
          <ac:chgData name="Toby Donaldson" userId="2e6e5431-bb17-4c41-9985-d39c50d83c73" providerId="ADAL" clId="{EF2E2CF3-DC10-40C9-953F-BDDB2F5604CF}" dt="2024-02-11T22:21:57.210" v="4955" actId="1076"/>
          <ac:picMkLst>
            <pc:docMk/>
            <pc:sldMk cId="1353264813" sldId="411"/>
            <ac:picMk id="11" creationId="{FB7666A7-01A4-315C-FE3E-FEAF875A48CE}"/>
          </ac:picMkLst>
        </pc:pic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6145943" sldId="41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557759141" sldId="412"/>
        </pc:sldMkLst>
      </pc:sldChg>
      <pc:sldChg chg="addSp delSp modSp add mod">
        <pc:chgData name="Toby Donaldson" userId="2e6e5431-bb17-4c41-9985-d39c50d83c73" providerId="ADAL" clId="{EF2E2CF3-DC10-40C9-953F-BDDB2F5604CF}" dt="2024-02-11T22:32:48.561" v="5693" actId="1076"/>
        <pc:sldMkLst>
          <pc:docMk/>
          <pc:sldMk cId="999689757" sldId="412"/>
        </pc:sldMkLst>
        <pc:spChg chg="add mod">
          <ac:chgData name="Toby Donaldson" userId="2e6e5431-bb17-4c41-9985-d39c50d83c73" providerId="ADAL" clId="{EF2E2CF3-DC10-40C9-953F-BDDB2F5604CF}" dt="2024-02-11T22:26:54.957" v="5201" actId="20577"/>
          <ac:spMkLst>
            <pc:docMk/>
            <pc:sldMk cId="999689757" sldId="412"/>
            <ac:spMk id="3" creationId="{6EAD90B1-7321-39FB-348E-FA97898DB77F}"/>
          </ac:spMkLst>
        </pc:spChg>
        <pc:spChg chg="add del mod">
          <ac:chgData name="Toby Donaldson" userId="2e6e5431-bb17-4c41-9985-d39c50d83c73" providerId="ADAL" clId="{EF2E2CF3-DC10-40C9-953F-BDDB2F5604CF}" dt="2024-02-11T22:26:02.900" v="5179" actId="21"/>
          <ac:spMkLst>
            <pc:docMk/>
            <pc:sldMk cId="999689757" sldId="412"/>
            <ac:spMk id="5" creationId="{6A421311-B8FE-B965-846F-8164B49F09E4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6" creationId="{900AD50D-DB6F-C13E-9CAC-1E7D6D8000D2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7" creationId="{2737C3F0-A53B-E9D3-BB2E-3E62F6B17D3F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8" creationId="{6D27099B-5F13-DD7D-525C-8C83BC91A7B4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9" creationId="{58C5FD42-2974-FA2C-B68F-3E559B9CD661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10" creationId="{9DF7ABD0-84A4-D646-C76A-4AC001B80C4B}"/>
          </ac:spMkLst>
        </pc:spChg>
        <pc:spChg chg="add mod">
          <ac:chgData name="Toby Donaldson" userId="2e6e5431-bb17-4c41-9985-d39c50d83c73" providerId="ADAL" clId="{EF2E2CF3-DC10-40C9-953F-BDDB2F5604CF}" dt="2024-02-11T22:28:15.299" v="5216" actId="1076"/>
          <ac:spMkLst>
            <pc:docMk/>
            <pc:sldMk cId="999689757" sldId="412"/>
            <ac:spMk id="12" creationId="{DB125146-C533-78E0-C64E-27F791A72002}"/>
          </ac:spMkLst>
        </pc:spChg>
        <pc:spChg chg="del">
          <ac:chgData name="Toby Donaldson" userId="2e6e5431-bb17-4c41-9985-d39c50d83c73" providerId="ADAL" clId="{EF2E2CF3-DC10-40C9-953F-BDDB2F5604CF}" dt="2024-02-11T22:29:41.203" v="5340" actId="21"/>
          <ac:spMkLst>
            <pc:docMk/>
            <pc:sldMk cId="999689757" sldId="412"/>
            <ac:spMk id="15" creationId="{555F8BA6-B80F-4CEC-C02C-09E39B983CA2}"/>
          </ac:spMkLst>
        </pc:spChg>
        <pc:spChg chg="mod">
          <ac:chgData name="Toby Donaldson" userId="2e6e5431-bb17-4c41-9985-d39c50d83c73" providerId="ADAL" clId="{EF2E2CF3-DC10-40C9-953F-BDDB2F5604CF}" dt="2024-02-11T22:32:48.561" v="5693" actId="1076"/>
          <ac:spMkLst>
            <pc:docMk/>
            <pc:sldMk cId="999689757" sldId="412"/>
            <ac:spMk id="17" creationId="{776EDB8A-7448-6D72-E636-D57805D93EEA}"/>
          </ac:spMkLst>
        </pc:spChg>
        <pc:spChg chg="add mod">
          <ac:chgData name="Toby Donaldson" userId="2e6e5431-bb17-4c41-9985-d39c50d83c73" providerId="ADAL" clId="{EF2E2CF3-DC10-40C9-953F-BDDB2F5604CF}" dt="2024-02-11T22:32:03.725" v="5626" actId="20577"/>
          <ac:spMkLst>
            <pc:docMk/>
            <pc:sldMk cId="999689757" sldId="412"/>
            <ac:spMk id="29" creationId="{A4E6238D-0278-3C75-A54E-D30FBDC72A44}"/>
          </ac:spMkLst>
        </pc:spChg>
        <pc:picChg chg="del">
          <ac:chgData name="Toby Donaldson" userId="2e6e5431-bb17-4c41-9985-d39c50d83c73" providerId="ADAL" clId="{EF2E2CF3-DC10-40C9-953F-BDDB2F5604CF}" dt="2024-02-11T22:25:24.523" v="5160" actId="21"/>
          <ac:picMkLst>
            <pc:docMk/>
            <pc:sldMk cId="999689757" sldId="412"/>
            <ac:picMk id="11" creationId="{FB7666A7-01A4-315C-FE3E-FEAF875A48CE}"/>
          </ac:picMkLst>
        </pc:pic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4" creationId="{458CCEBC-3A5A-7C11-FA02-B05ACA1C3933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8" creationId="{9C7F865E-FDAA-DF53-2530-44CB15BC2D07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20" creationId="{EC410037-918A-742F-2225-9575959D6158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3" creationId="{BE7A4EFD-435D-B0BE-CFC4-B32CF74547AE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5" creationId="{A6A9898E-C656-7CDC-011B-0F2EC84C8B6B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7" creationId="{898689F3-4CEB-7991-7541-95114F79BEA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2:53:37.259" v="6050" actId="14100"/>
        <pc:sldMkLst>
          <pc:docMk/>
          <pc:sldMk cId="3119020256" sldId="413"/>
        </pc:sldMkLst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3" creationId="{6EAD90B1-7321-39FB-348E-FA97898DB77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6" creationId="{900AD50D-DB6F-C13E-9CAC-1E7D6D8000D2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7" creationId="{2737C3F0-A53B-E9D3-BB2E-3E62F6B17D3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8" creationId="{6D27099B-5F13-DD7D-525C-8C83BC91A7B4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9" creationId="{58C5FD42-2974-FA2C-B68F-3E559B9CD661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0" creationId="{9DF7ABD0-84A4-D646-C76A-4AC001B80C4B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2" creationId="{DB125146-C533-78E0-C64E-27F791A72002}"/>
          </ac:spMkLst>
        </pc:spChg>
        <pc:spChg chg="mod">
          <ac:chgData name="Toby Donaldson" userId="2e6e5431-bb17-4c41-9985-d39c50d83c73" providerId="ADAL" clId="{EF2E2CF3-DC10-40C9-953F-BDDB2F5604CF}" dt="2024-02-11T22:53:37.259" v="6050" actId="14100"/>
          <ac:spMkLst>
            <pc:docMk/>
            <pc:sldMk cId="3119020256" sldId="413"/>
            <ac:spMk id="17" creationId="{776EDB8A-7448-6D72-E636-D57805D93EEA}"/>
          </ac:spMkLst>
        </pc:spChg>
        <pc:spChg chg="del">
          <ac:chgData name="Toby Donaldson" userId="2e6e5431-bb17-4c41-9985-d39c50d83c73" providerId="ADAL" clId="{EF2E2CF3-DC10-40C9-953F-BDDB2F5604CF}" dt="2024-02-11T22:34:45.327" v="5698" actId="21"/>
          <ac:spMkLst>
            <pc:docMk/>
            <pc:sldMk cId="3119020256" sldId="413"/>
            <ac:spMk id="29" creationId="{A4E6238D-0278-3C75-A54E-D30FBDC72A44}"/>
          </ac:spMkLst>
        </pc:spChg>
        <pc:picChg chg="add mod">
          <ac:chgData name="Toby Donaldson" userId="2e6e5431-bb17-4c41-9985-d39c50d83c73" providerId="ADAL" clId="{EF2E2CF3-DC10-40C9-953F-BDDB2F5604CF}" dt="2024-02-11T22:34:50.601" v="5700" actId="1076"/>
          <ac:picMkLst>
            <pc:docMk/>
            <pc:sldMk cId="3119020256" sldId="413"/>
            <ac:picMk id="1026" creationId="{208B9903-50D7-8596-59F7-FBE8A350ECD8}"/>
          </ac:picMkLst>
        </pc:pic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4" creationId="{458CCEBC-3A5A-7C11-FA02-B05ACA1C3933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8" creationId="{9C7F865E-FDAA-DF53-2530-44CB15BC2D07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0" creationId="{EC410037-918A-742F-2225-9575959D6158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3" creationId="{BE7A4EFD-435D-B0BE-CFC4-B32CF74547AE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5" creationId="{A6A9898E-C656-7CDC-011B-0F2EC84C8B6B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7" creationId="{898689F3-4CEB-7991-7541-95114F79BEA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052424333" sldId="41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2547546" sldId="414"/>
        </pc:sldMkLst>
      </pc:sldChg>
      <pc:sldChg chg="addSp delSp modSp new mod">
        <pc:chgData name="Toby Donaldson" userId="2e6e5431-bb17-4c41-9985-d39c50d83c73" providerId="ADAL" clId="{EF2E2CF3-DC10-40C9-953F-BDDB2F5604CF}" dt="2024-02-13T03:24:09.021" v="12595" actId="20577"/>
        <pc:sldMkLst>
          <pc:docMk/>
          <pc:sldMk cId="2676116799" sldId="414"/>
        </pc:sldMkLst>
        <pc:spChg chg="mod">
          <ac:chgData name="Toby Donaldson" userId="2e6e5431-bb17-4c41-9985-d39c50d83c73" providerId="ADAL" clId="{EF2E2CF3-DC10-40C9-953F-BDDB2F5604CF}" dt="2024-02-11T22:54:22.654" v="6091" actId="20577"/>
          <ac:spMkLst>
            <pc:docMk/>
            <pc:sldMk cId="2676116799" sldId="414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1T22:54:32.863" v="6092" actId="21"/>
          <ac:spMkLst>
            <pc:docMk/>
            <pc:sldMk cId="2676116799" sldId="414"/>
            <ac:spMk id="3" creationId="{7BFB78A5-4D34-1CEC-7AC6-862A95E95E81}"/>
          </ac:spMkLst>
        </pc:spChg>
        <pc:spChg chg="add mod">
          <ac:chgData name="Toby Donaldson" userId="2e6e5431-bb17-4c41-9985-d39c50d83c73" providerId="ADAL" clId="{EF2E2CF3-DC10-40C9-953F-BDDB2F5604CF}" dt="2024-02-11T22:55:09.028" v="6101" actId="1076"/>
          <ac:spMkLst>
            <pc:docMk/>
            <pc:sldMk cId="2676116799" sldId="414"/>
            <ac:spMk id="5" creationId="{A0FC78F8-62F3-84A8-22C2-5AD935FD8BB0}"/>
          </ac:spMkLst>
        </pc:spChg>
        <pc:spChg chg="add mod">
          <ac:chgData name="Toby Donaldson" userId="2e6e5431-bb17-4c41-9985-d39c50d83c73" providerId="ADAL" clId="{EF2E2CF3-DC10-40C9-953F-BDDB2F5604CF}" dt="2024-02-11T22:55:37.105" v="6107" actId="20577"/>
          <ac:spMkLst>
            <pc:docMk/>
            <pc:sldMk cId="2676116799" sldId="414"/>
            <ac:spMk id="6" creationId="{8E66F3BF-BDE4-3356-85D2-56BDE72D56DC}"/>
          </ac:spMkLst>
        </pc:spChg>
        <pc:spChg chg="add mod">
          <ac:chgData name="Toby Donaldson" userId="2e6e5431-bb17-4c41-9985-d39c50d83c73" providerId="ADAL" clId="{EF2E2CF3-DC10-40C9-953F-BDDB2F5604CF}" dt="2024-02-11T22:55:20.763" v="6104"/>
          <ac:spMkLst>
            <pc:docMk/>
            <pc:sldMk cId="2676116799" sldId="414"/>
            <ac:spMk id="7" creationId="{65942947-B9EC-D8F7-C7F5-1A08136CAAE3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8" creationId="{406C876C-3CE9-1C71-0D83-1CB4C4A3F900}"/>
          </ac:spMkLst>
        </pc:spChg>
        <pc:spChg chg="add mod">
          <ac:chgData name="Toby Donaldson" userId="2e6e5431-bb17-4c41-9985-d39c50d83c73" providerId="ADAL" clId="{EF2E2CF3-DC10-40C9-953F-BDDB2F5604CF}" dt="2024-02-13T03:24:09.021" v="12595" actId="20577"/>
          <ac:spMkLst>
            <pc:docMk/>
            <pc:sldMk cId="2676116799" sldId="414"/>
            <ac:spMk id="9" creationId="{4B195922-396F-50D6-4834-F9545C41CAB1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10" creationId="{EFE9DA87-EFC6-2F5A-A3FD-58A66DC6D24F}"/>
          </ac:spMkLst>
        </pc:spChg>
        <pc:spChg chg="add del mod">
          <ac:chgData name="Toby Donaldson" userId="2e6e5431-bb17-4c41-9985-d39c50d83c73" providerId="ADAL" clId="{EF2E2CF3-DC10-40C9-953F-BDDB2F5604CF}" dt="2024-02-11T23:13:52.250" v="7025" actId="21"/>
          <ac:spMkLst>
            <pc:docMk/>
            <pc:sldMk cId="2676116799" sldId="414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3:57.449" v="7026"/>
          <ac:spMkLst>
            <pc:docMk/>
            <pc:sldMk cId="2676116799" sldId="414"/>
            <ac:spMk id="12" creationId="{8D2E17F2-6EA8-93D0-248E-E01FB60A21AD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3:15:46.908" v="7135" actId="113"/>
        <pc:sldMkLst>
          <pc:docMk/>
          <pc:sldMk cId="1512875263" sldId="415"/>
        </pc:sldMkLst>
        <pc:spChg chg="add del mod">
          <ac:chgData name="Toby Donaldson" userId="2e6e5431-bb17-4c41-9985-d39c50d83c73" providerId="ADAL" clId="{EF2E2CF3-DC10-40C9-953F-BDDB2F5604CF}" dt="2024-02-11T23:10:25.919" v="6998" actId="21"/>
          <ac:spMkLst>
            <pc:docMk/>
            <pc:sldMk cId="1512875263" sldId="415"/>
            <ac:spMk id="3" creationId="{63A033CB-3DA6-EB2E-9F34-52E093EA4F25}"/>
          </ac:spMkLst>
        </pc:spChg>
        <pc:spChg chg="add mod">
          <ac:chgData name="Toby Donaldson" userId="2e6e5431-bb17-4c41-9985-d39c50d83c73" providerId="ADAL" clId="{EF2E2CF3-DC10-40C9-953F-BDDB2F5604CF}" dt="2024-02-11T23:10:52.251" v="7005" actId="20577"/>
          <ac:spMkLst>
            <pc:docMk/>
            <pc:sldMk cId="1512875263" sldId="415"/>
            <ac:spMk id="5" creationId="{1D719221-4BA5-4EB5-9DE7-6AB5778D2DE8}"/>
          </ac:spMkLst>
        </pc:spChg>
        <pc:spChg chg="add mod">
          <ac:chgData name="Toby Donaldson" userId="2e6e5431-bb17-4c41-9985-d39c50d83c73" providerId="ADAL" clId="{EF2E2CF3-DC10-40C9-953F-BDDB2F5604CF}" dt="2024-02-11T23:11:44.458" v="7020" actId="14100"/>
          <ac:spMkLst>
            <pc:docMk/>
            <pc:sldMk cId="1512875263" sldId="415"/>
            <ac:spMk id="6" creationId="{18535065-E8B2-6CCF-8D48-3A52FFF91C3C}"/>
          </ac:spMkLst>
        </pc:spChg>
        <pc:spChg chg="add mod">
          <ac:chgData name="Toby Donaldson" userId="2e6e5431-bb17-4c41-9985-d39c50d83c73" providerId="ADAL" clId="{EF2E2CF3-DC10-40C9-953F-BDDB2F5604CF}" dt="2024-02-11T23:12:00.116" v="7023" actId="14100"/>
          <ac:spMkLst>
            <pc:docMk/>
            <pc:sldMk cId="1512875263" sldId="415"/>
            <ac:spMk id="7" creationId="{B598B884-9F7F-8117-4B4E-9190252CAFE1}"/>
          </ac:spMkLst>
        </pc:spChg>
        <pc:spChg chg="mod">
          <ac:chgData name="Toby Donaldson" userId="2e6e5431-bb17-4c41-9985-d39c50d83c73" providerId="ADAL" clId="{EF2E2CF3-DC10-40C9-953F-BDDB2F5604CF}" dt="2024-02-11T23:11:16.370" v="7013" actId="20577"/>
          <ac:spMkLst>
            <pc:docMk/>
            <pc:sldMk cId="1512875263" sldId="415"/>
            <ac:spMk id="9" creationId="{4B195922-396F-50D6-4834-F9545C41CAB1}"/>
          </ac:spMkLst>
        </pc:spChg>
        <pc:spChg chg="mod">
          <ac:chgData name="Toby Donaldson" userId="2e6e5431-bb17-4c41-9985-d39c50d83c73" providerId="ADAL" clId="{EF2E2CF3-DC10-40C9-953F-BDDB2F5604CF}" dt="2024-02-11T23:13:42.812" v="7024" actId="14100"/>
          <ac:spMkLst>
            <pc:docMk/>
            <pc:sldMk cId="1512875263" sldId="415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5:46.908" v="7135" actId="113"/>
          <ac:spMkLst>
            <pc:docMk/>
            <pc:sldMk cId="1512875263" sldId="415"/>
            <ac:spMk id="12" creationId="{F6449583-CD06-05A5-239E-4953FB7C0BB9}"/>
          </ac:spMkLst>
        </pc:spChg>
      </pc:sldChg>
      <pc:sldChg chg="new del">
        <pc:chgData name="Toby Donaldson" userId="2e6e5431-bb17-4c41-9985-d39c50d83c73" providerId="ADAL" clId="{EF2E2CF3-DC10-40C9-953F-BDDB2F5604CF}" dt="2024-02-11T23:16:25.558" v="7137" actId="2696"/>
        <pc:sldMkLst>
          <pc:docMk/>
          <pc:sldMk cId="1573646963" sldId="416"/>
        </pc:sldMkLst>
      </pc:sldChg>
      <pc:sldChg chg="addSp delSp modSp add mod">
        <pc:chgData name="Toby Donaldson" userId="2e6e5431-bb17-4c41-9985-d39c50d83c73" providerId="ADAL" clId="{EF2E2CF3-DC10-40C9-953F-BDDB2F5604CF}" dt="2024-02-14T17:55:21.594" v="12827"/>
        <pc:sldMkLst>
          <pc:docMk/>
          <pc:sldMk cId="2641024368" sldId="416"/>
        </pc:sldMkLst>
        <pc:spChg chg="add mod">
          <ac:chgData name="Toby Donaldson" userId="2e6e5431-bb17-4c41-9985-d39c50d83c73" providerId="ADAL" clId="{EF2E2CF3-DC10-40C9-953F-BDDB2F5604CF}" dt="2024-02-11T23:18:20.437" v="7231" actId="164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EF2E2CF3-DC10-40C9-953F-BDDB2F5604CF}" dt="2024-02-11T23:21:20.899" v="7386" actId="1076"/>
          <ac:spMkLst>
            <pc:docMk/>
            <pc:sldMk cId="2641024368" sldId="416"/>
            <ac:spMk id="4" creationId="{481F4065-2C37-2C49-3B1B-0325F6EB8974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5" creationId="{1D719221-4BA5-4EB5-9DE7-6AB5778D2DE8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6" creationId="{18535065-E8B2-6CCF-8D48-3A52FFF91C3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6" creationId="{EF6A2179-19CC-E33C-20E3-D6E176473CE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7" creationId="{13B8AA4C-BBC9-4071-0FD6-F86CD8939117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7" creationId="{B598B884-9F7F-8117-4B4E-9190252CAFE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8" creationId="{406C876C-3CE9-1C71-0D83-1CB4C4A3F900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8" creationId="{DAAE7F63-7937-DC67-E82B-C79AF51BDBD4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9" creationId="{4B195922-396F-50D6-4834-F9545C41CAB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10" creationId="{EFE9DA87-EFC6-2F5A-A3FD-58A66DC6D24F}"/>
          </ac:spMkLst>
        </pc:spChg>
        <pc:spChg chg="mod">
          <ac:chgData name="Toby Donaldson" userId="2e6e5431-bb17-4c41-9985-d39c50d83c73" providerId="ADAL" clId="{EF2E2CF3-DC10-40C9-953F-BDDB2F5604CF}" dt="2024-02-11T23:21:26.843" v="7387" actId="1076"/>
          <ac:spMkLst>
            <pc:docMk/>
            <pc:sldMk cId="2641024368" sldId="416"/>
            <ac:spMk id="11" creationId="{84A9B578-87D8-D9FF-E668-B92494EDCA4B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12" creationId="{F6449583-CD06-05A5-239E-4953FB7C0BB9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3" creationId="{CA49EF92-6082-1DB1-8643-6512BAC5BA13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4" creationId="{6A2BAB36-7E76-C9E8-C9A4-F3153C678925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5" creationId="{4FB17A5B-8372-93B3-1236-9D120B9B974E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19" creationId="{715FAFCC-2889-CF5F-C986-A72C78C5C9CC}"/>
          </ac:spMkLst>
        </pc:spChg>
        <pc:grpChg chg="add 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5" creationId="{8EAA4615-1EF0-FB02-917E-8F5BFC0B6148}"/>
          </ac:grpSpMkLst>
        </pc:grpChg>
        <pc:grpChg chg="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9" creationId="{D7A9E6A6-F31E-0E28-E8DA-89624C85AC17}"/>
          </ac:grpSpMkLst>
        </pc:grpChg>
        <pc:grpChg chg="add mod">
          <ac:chgData name="Toby Donaldson" userId="2e6e5431-bb17-4c41-9985-d39c50d83c73" providerId="ADAL" clId="{EF2E2CF3-DC10-40C9-953F-BDDB2F5604CF}" dt="2024-02-11T23:20:47.537" v="7376" actId="164"/>
          <ac:grpSpMkLst>
            <pc:docMk/>
            <pc:sldMk cId="2641024368" sldId="416"/>
            <ac:grpSpMk id="18" creationId="{E7EDEDB1-F99A-F2B3-F672-D7152F798AC3}"/>
          </ac:grpSpMkLst>
        </pc:grpChg>
        <pc:grpChg chg="add del mod">
          <ac:chgData name="Toby Donaldson" userId="2e6e5431-bb17-4c41-9985-d39c50d83c73" providerId="ADAL" clId="{EF2E2CF3-DC10-40C9-953F-BDDB2F5604CF}" dt="2024-02-14T17:55:15.064" v="12826" actId="21"/>
          <ac:grpSpMkLst>
            <pc:docMk/>
            <pc:sldMk cId="2641024368" sldId="416"/>
            <ac:grpSpMk id="27" creationId="{4E9BA376-FC03-E835-6DF6-80186F8E5CB4}"/>
          </ac:grpSpMkLst>
        </pc:grp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0" creationId="{78A10EC2-D70B-F793-DD49-1D3BC3CA09C2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2" creationId="{5AE8081A-7A18-3B24-868A-D0489D7727FA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6" creationId="{9F077B09-CA5D-4BD5-CAFE-7FCFD19FD2BE}"/>
          </ac:cxnSpMkLst>
        </pc:cxnChg>
        <pc:cxnChg chg="add mod">
          <ac:chgData name="Toby Donaldson" userId="2e6e5431-bb17-4c41-9985-d39c50d83c73" providerId="ADAL" clId="{EF2E2CF3-DC10-40C9-953F-BDDB2F5604CF}" dt="2024-02-11T23:18:20.437" v="7231" actId="164"/>
          <ac:cxnSpMkLst>
            <pc:docMk/>
            <pc:sldMk cId="2641024368" sldId="416"/>
            <ac:cxnSpMk id="17" creationId="{FFB45EF4-C983-A45A-3117-C38CD5015F72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0" creationId="{AD79DAC5-2CF1-284C-05C6-42EA4EA06A10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22" creationId="{FB15CBD3-D09C-5917-1D55-715C9C9F8865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26.690" v="10832" actId="21"/>
        <pc:sldMkLst>
          <pc:docMk/>
          <pc:sldMk cId="777491848" sldId="417"/>
        </pc:sldMkLst>
        <pc:spChg chg="mod">
          <ac:chgData name="Toby Donaldson" userId="2e6e5431-bb17-4c41-9985-d39c50d83c73" providerId="ADAL" clId="{EF2E2CF3-DC10-40C9-953F-BDDB2F5604CF}" dt="2024-02-11T23:21:52.755" v="7396" actId="20577"/>
          <ac:spMkLst>
            <pc:docMk/>
            <pc:sldMk cId="777491848" sldId="417"/>
            <ac:spMk id="3" creationId="{4AB35AE4-EAD8-0E58-C686-206EDD81F9D8}"/>
          </ac:spMkLst>
        </pc:spChg>
        <pc:spChg chg="add mod">
          <ac:chgData name="Toby Donaldson" userId="2e6e5431-bb17-4c41-9985-d39c50d83c73" providerId="ADAL" clId="{EF2E2CF3-DC10-40C9-953F-BDDB2F5604CF}" dt="2024-02-12T00:33:23.148" v="10831" actId="20577"/>
          <ac:spMkLst>
            <pc:docMk/>
            <pc:sldMk cId="777491848" sldId="417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1T23:24:35.365" v="7478" actId="400"/>
          <ac:spMkLst>
            <pc:docMk/>
            <pc:sldMk cId="777491848" sldId="417"/>
            <ac:spMk id="8" creationId="{1EEEE2E5-9F71-1D69-58B9-F0929AD66C9E}"/>
          </ac:spMkLst>
        </pc:spChg>
        <pc:spChg chg="add mod">
          <ac:chgData name="Toby Donaldson" userId="2e6e5431-bb17-4c41-9985-d39c50d83c73" providerId="ADAL" clId="{EF2E2CF3-DC10-40C9-953F-BDDB2F5604CF}" dt="2024-02-11T23:26:31.484" v="7571" actId="1076"/>
          <ac:spMkLst>
            <pc:docMk/>
            <pc:sldMk cId="777491848" sldId="417"/>
            <ac:spMk id="9" creationId="{C3E9F4C3-8141-FDC4-5512-226F8494D6CA}"/>
          </ac:spMkLst>
        </pc:spChg>
        <pc:spChg chg="add del mod">
          <ac:chgData name="Toby Donaldson" userId="2e6e5431-bb17-4c41-9985-d39c50d83c73" providerId="ADAL" clId="{EF2E2CF3-DC10-40C9-953F-BDDB2F5604CF}" dt="2024-02-12T00:33:26.690" v="10832" actId="21"/>
          <ac:spMkLst>
            <pc:docMk/>
            <pc:sldMk cId="777491848" sldId="417"/>
            <ac:spMk id="10" creationId="{F72FA822-B888-749F-D074-74D49846EF1C}"/>
          </ac:spMkLst>
        </pc:spChg>
        <pc:spChg chg="mod">
          <ac:chgData name="Toby Donaldson" userId="2e6e5431-bb17-4c41-9985-d39c50d83c73" providerId="ADAL" clId="{EF2E2CF3-DC10-40C9-953F-BDDB2F5604CF}" dt="2024-02-11T23:59:57.522" v="8098" actId="20577"/>
          <ac:spMkLst>
            <pc:docMk/>
            <pc:sldMk cId="777491848" sldId="417"/>
            <ac:spMk id="11" creationId="{84A9B578-87D8-D9FF-E668-B92494EDCA4B}"/>
          </ac:spMkLst>
        </pc:spChg>
        <pc:cxnChg chg="add del mod">
          <ac:chgData name="Toby Donaldson" userId="2e6e5431-bb17-4c41-9985-d39c50d83c73" providerId="ADAL" clId="{EF2E2CF3-DC10-40C9-953F-BDDB2F5604CF}" dt="2024-02-12T00:33:26.690" v="10832" actId="21"/>
          <ac:cxnSpMkLst>
            <pc:docMk/>
            <pc:sldMk cId="777491848" sldId="417"/>
            <ac:cxnSpMk id="16" creationId="{6CB05651-F9B6-18A4-2CAE-B1B8470B7A70}"/>
          </ac:cxnSpMkLst>
        </pc:cxnChg>
        <pc:cxnChg chg="mod">
          <ac:chgData name="Toby Donaldson" userId="2e6e5431-bb17-4c41-9985-d39c50d83c73" providerId="ADAL" clId="{EF2E2CF3-DC10-40C9-953F-BDDB2F5604CF}" dt="2024-02-11T23:21:57.491" v="7397" actId="14100"/>
          <ac:cxnSpMkLst>
            <pc:docMk/>
            <pc:sldMk cId="777491848" sldId="417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1T23:21:52.755" v="7396" actId="20577"/>
          <ac:cxnSpMkLst>
            <pc:docMk/>
            <pc:sldMk cId="777491848" sldId="417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1T23:22:01.147" v="7398" actId="14100"/>
          <ac:cxnSpMkLst>
            <pc:docMk/>
            <pc:sldMk cId="777491848" sldId="417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32.139" v="10836" actId="20577"/>
        <pc:sldMkLst>
          <pc:docMk/>
          <pc:sldMk cId="1808751066" sldId="418"/>
        </pc:sldMkLst>
        <pc:spChg chg="add mod">
          <ac:chgData name="Toby Donaldson" userId="2e6e5431-bb17-4c41-9985-d39c50d83c73" providerId="ADAL" clId="{EF2E2CF3-DC10-40C9-953F-BDDB2F5604CF}" dt="2024-02-11T23:28:41.281" v="7663" actId="20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3:32.139" v="10836" actId="20577"/>
          <ac:spMkLst>
            <pc:docMk/>
            <pc:sldMk cId="1808751066" sldId="418"/>
            <ac:spMk id="7" creationId="{031AC14A-4AAA-61D4-FA73-9F3ADB483BD2}"/>
          </ac:spMkLst>
        </pc:spChg>
        <pc:spChg chg="del">
          <ac:chgData name="Toby Donaldson" userId="2e6e5431-bb17-4c41-9985-d39c50d83c73" providerId="ADAL" clId="{EF2E2CF3-DC10-40C9-953F-BDDB2F5604CF}" dt="2024-02-11T23:30:37.364" v="7671" actId="21"/>
          <ac:spMkLst>
            <pc:docMk/>
            <pc:sldMk cId="1808751066" sldId="418"/>
            <ac:spMk id="11" creationId="{84A9B578-87D8-D9FF-E668-B92494EDCA4B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2T00:33:39.180" v="10841" actId="20577"/>
        <pc:sldMkLst>
          <pc:docMk/>
          <pc:sldMk cId="231268078" sldId="419"/>
        </pc:sldMkLst>
        <pc:spChg chg="add mod">
          <ac:chgData name="Toby Donaldson" userId="2e6e5431-bb17-4c41-9985-d39c50d83c73" providerId="ADAL" clId="{EF2E2CF3-DC10-40C9-953F-BDDB2F5604CF}" dt="2024-02-11T23:30:06.918" v="7670" actId="1582"/>
          <ac:spMkLst>
            <pc:docMk/>
            <pc:sldMk cId="231268078" sldId="419"/>
            <ac:spMk id="6" creationId="{F001955D-1918-3BF1-5A8A-8E5BF7F30668}"/>
          </ac:spMkLst>
        </pc:spChg>
        <pc:spChg chg="mod">
          <ac:chgData name="Toby Donaldson" userId="2e6e5431-bb17-4c41-9985-d39c50d83c73" providerId="ADAL" clId="{EF2E2CF3-DC10-40C9-953F-BDDB2F5604CF}" dt="2024-02-12T00:33:39.180" v="10841" actId="20577"/>
          <ac:spMkLst>
            <pc:docMk/>
            <pc:sldMk cId="231268078" sldId="419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2T00:02:09.537" v="8253" actId="2711"/>
          <ac:spMkLst>
            <pc:docMk/>
            <pc:sldMk cId="231268078" sldId="419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1T23:30:42.686" v="7672" actId="21"/>
          <ac:spMkLst>
            <pc:docMk/>
            <pc:sldMk cId="231268078" sldId="419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32:01.491" v="7766" actId="14100"/>
          <ac:spMkLst>
            <pc:docMk/>
            <pc:sldMk cId="231268078" sldId="419"/>
            <ac:spMk id="22" creationId="{37175951-EF64-D78B-5F1E-32FC7E46EB28}"/>
          </ac:spMkLst>
        </pc:spChg>
        <pc:cxnChg chg="add mod">
          <ac:chgData name="Toby Donaldson" userId="2e6e5431-bb17-4c41-9985-d39c50d83c73" providerId="ADAL" clId="{EF2E2CF3-DC10-40C9-953F-BDDB2F5604CF}" dt="2024-02-11T23:31:47.995" v="7762" actId="14100"/>
          <ac:cxnSpMkLst>
            <pc:docMk/>
            <pc:sldMk cId="231268078" sldId="419"/>
            <ac:cxnSpMk id="16" creationId="{05BB6F82-4EAE-D1E3-8424-13BF0DE2E89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5:10.684" v="10871" actId="14100"/>
        <pc:sldMkLst>
          <pc:docMk/>
          <pc:sldMk cId="3315575640" sldId="420"/>
        </pc:sldMkLst>
        <pc:spChg chg="del">
          <ac:chgData name="Toby Donaldson" userId="2e6e5431-bb17-4c41-9985-d39c50d83c73" providerId="ADAL" clId="{EF2E2CF3-DC10-40C9-953F-BDDB2F5604CF}" dt="2024-02-11T23:52:55.914" v="7768" actId="21"/>
          <ac:spMkLst>
            <pc:docMk/>
            <pc:sldMk cId="3315575640" sldId="420"/>
            <ac:spMk id="6" creationId="{F001955D-1918-3BF1-5A8A-8E5BF7F30668}"/>
          </ac:spMkLst>
        </pc:spChg>
        <pc:spChg chg="add del mod">
          <ac:chgData name="Toby Donaldson" userId="2e6e5431-bb17-4c41-9985-d39c50d83c73" providerId="ADAL" clId="{EF2E2CF3-DC10-40C9-953F-BDDB2F5604CF}" dt="2024-02-12T00:35:06.265" v="10870" actId="20577"/>
          <ac:spMkLst>
            <pc:docMk/>
            <pc:sldMk cId="3315575640" sldId="420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1T23:54:15.311" v="7916" actId="207"/>
          <ac:spMkLst>
            <pc:docMk/>
            <pc:sldMk cId="3315575640" sldId="420"/>
            <ac:spMk id="10" creationId="{168BFDD8-6834-3156-C6C3-6DE53DEDFAD7}"/>
          </ac:spMkLst>
        </pc:spChg>
        <pc:spChg chg="add del mod">
          <ac:chgData name="Toby Donaldson" userId="2e6e5431-bb17-4c41-9985-d39c50d83c73" providerId="ADAL" clId="{EF2E2CF3-DC10-40C9-953F-BDDB2F5604CF}" dt="2024-02-11T23:54:55.558" v="7924" actId="21"/>
          <ac:spMkLst>
            <pc:docMk/>
            <pc:sldMk cId="3315575640" sldId="420"/>
            <ac:spMk id="11" creationId="{FA2C6FA2-9B5D-CE69-814C-7A1E8CE5FBEF}"/>
          </ac:spMkLst>
        </pc:spChg>
        <pc:spChg chg="add mod">
          <ac:chgData name="Toby Donaldson" userId="2e6e5431-bb17-4c41-9985-d39c50d83c73" providerId="ADAL" clId="{EF2E2CF3-DC10-40C9-953F-BDDB2F5604CF}" dt="2024-02-12T00:35:10.684" v="10871" actId="14100"/>
          <ac:spMkLst>
            <pc:docMk/>
            <pc:sldMk cId="3315575640" sldId="420"/>
            <ac:spMk id="12" creationId="{68F75899-0D98-E778-3773-F4FD63960A5A}"/>
          </ac:spMkLst>
        </pc:spChg>
        <pc:spChg chg="mod">
          <ac:chgData name="Toby Donaldson" userId="2e6e5431-bb17-4c41-9985-d39c50d83c73" providerId="ADAL" clId="{EF2E2CF3-DC10-40C9-953F-BDDB2F5604CF}" dt="2024-02-11T23:53:54.066" v="7912" actId="14100"/>
          <ac:spMkLst>
            <pc:docMk/>
            <pc:sldMk cId="3315575640" sldId="420"/>
            <ac:spMk id="22" creationId="{37175951-EF64-D78B-5F1E-32FC7E46EB28}"/>
          </ac:spMkLst>
        </pc:spChg>
        <pc:spChg chg="add mod">
          <ac:chgData name="Toby Donaldson" userId="2e6e5431-bb17-4c41-9985-d39c50d83c73" providerId="ADAL" clId="{EF2E2CF3-DC10-40C9-953F-BDDB2F5604CF}" dt="2024-02-11T23:56:45.277" v="8029" actId="1076"/>
          <ac:spMkLst>
            <pc:docMk/>
            <pc:sldMk cId="3315575640" sldId="420"/>
            <ac:spMk id="25" creationId="{6BDABFF3-4C46-AC68-EE3B-B8DC8EB928A2}"/>
          </ac:spMkLst>
        </pc:spChg>
        <pc:cxnChg chg="del mod">
          <ac:chgData name="Toby Donaldson" userId="2e6e5431-bb17-4c41-9985-d39c50d83c73" providerId="ADAL" clId="{EF2E2CF3-DC10-40C9-953F-BDDB2F5604CF}" dt="2024-02-11T23:52:55.914" v="7768" actId="21"/>
          <ac:cxnSpMkLst>
            <pc:docMk/>
            <pc:sldMk cId="3315575640" sldId="420"/>
            <ac:cxnSpMk id="16" creationId="{05BB6F82-4EAE-D1E3-8424-13BF0DE2E896}"/>
          </ac:cxnSpMkLst>
        </pc:cxnChg>
        <pc:cxnChg chg="add">
          <ac:chgData name="Toby Donaldson" userId="2e6e5431-bb17-4c41-9985-d39c50d83c73" providerId="ADAL" clId="{EF2E2CF3-DC10-40C9-953F-BDDB2F5604CF}" dt="2024-02-11T23:55:23.158" v="7928" actId="11529"/>
          <ac:cxnSpMkLst>
            <pc:docMk/>
            <pc:sldMk cId="3315575640" sldId="420"/>
            <ac:cxnSpMk id="23" creationId="{E856DFAB-4C8A-F5C8-B260-2F74699EC51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8:24.905" v="11099" actId="113"/>
        <pc:sldMkLst>
          <pc:docMk/>
          <pc:sldMk cId="711728480" sldId="421"/>
        </pc:sldMkLst>
        <pc:spChg chg="mod">
          <ac:chgData name="Toby Donaldson" userId="2e6e5431-bb17-4c41-9985-d39c50d83c73" providerId="ADAL" clId="{EF2E2CF3-DC10-40C9-953F-BDDB2F5604CF}" dt="2024-02-12T00:37:36.715" v="11083" actId="1076"/>
          <ac:spMkLst>
            <pc:docMk/>
            <pc:sldMk cId="711728480" sldId="421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8:24.905" v="11099" actId="113"/>
          <ac:spMkLst>
            <pc:docMk/>
            <pc:sldMk cId="711728480" sldId="421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04:11.893" v="8385" actId="1076"/>
          <ac:spMkLst>
            <pc:docMk/>
            <pc:sldMk cId="711728480" sldId="421"/>
            <ac:spMk id="8" creationId="{1EEEE2E5-9F71-1D69-58B9-F0929AD66C9E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9" creationId="{C3E9F4C3-8141-FDC4-5512-226F8494D6CA}"/>
          </ac:spMkLst>
        </pc:spChg>
        <pc:spChg chg="mod">
          <ac:chgData name="Toby Donaldson" userId="2e6e5431-bb17-4c41-9985-d39c50d83c73" providerId="ADAL" clId="{EF2E2CF3-DC10-40C9-953F-BDDB2F5604CF}" dt="2024-02-12T00:35:48.213" v="10939" actId="14100"/>
          <ac:spMkLst>
            <pc:docMk/>
            <pc:sldMk cId="711728480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2T00:04:34.291" v="8399" actId="14100"/>
          <ac:spMkLst>
            <pc:docMk/>
            <pc:sldMk cId="711728480" sldId="421"/>
            <ac:spMk id="12" creationId="{68F75899-0D98-E778-3773-F4FD63960A5A}"/>
          </ac:spMkLst>
        </pc:spChg>
        <pc:spChg chg="add mod">
          <ac:chgData name="Toby Donaldson" userId="2e6e5431-bb17-4c41-9985-d39c50d83c73" providerId="ADAL" clId="{EF2E2CF3-DC10-40C9-953F-BDDB2F5604CF}" dt="2024-02-12T00:35:56.651" v="10941" actId="1076"/>
          <ac:spMkLst>
            <pc:docMk/>
            <pc:sldMk cId="711728480" sldId="421"/>
            <ac:spMk id="16" creationId="{C1DAAE36-C572-4478-F81D-D3328AF7A3D1}"/>
          </ac:spMkLst>
        </pc:spChg>
        <pc:spChg chg="add mod">
          <ac:chgData name="Toby Donaldson" userId="2e6e5431-bb17-4c41-9985-d39c50d83c73" providerId="ADAL" clId="{EF2E2CF3-DC10-40C9-953F-BDDB2F5604CF}" dt="2024-02-12T00:35:52.868" v="10940" actId="1076"/>
          <ac:spMkLst>
            <pc:docMk/>
            <pc:sldMk cId="711728480" sldId="421"/>
            <ac:spMk id="19" creationId="{C835B6AE-F2F3-77C7-CAAF-209FF35A108C}"/>
          </ac:spMkLst>
        </pc:spChg>
        <pc:spChg chg="del">
          <ac:chgData name="Toby Donaldson" userId="2e6e5431-bb17-4c41-9985-d39c50d83c73" providerId="ADAL" clId="{EF2E2CF3-DC10-40C9-953F-BDDB2F5604CF}" dt="2024-02-12T00:03:15.801" v="8372" actId="21"/>
          <ac:spMkLst>
            <pc:docMk/>
            <pc:sldMk cId="711728480" sldId="421"/>
            <ac:spMk id="22" creationId="{37175951-EF64-D78B-5F1E-32FC7E46EB28}"/>
          </ac:spMkLst>
        </pc:spChg>
        <pc:spChg chg="del">
          <ac:chgData name="Toby Donaldson" userId="2e6e5431-bb17-4c41-9985-d39c50d83c73" providerId="ADAL" clId="{EF2E2CF3-DC10-40C9-953F-BDDB2F5604CF}" dt="2024-02-12T00:03:11.621" v="8371" actId="21"/>
          <ac:spMkLst>
            <pc:docMk/>
            <pc:sldMk cId="711728480" sldId="421"/>
            <ac:spMk id="25" creationId="{6BDABFF3-4C46-AC68-EE3B-B8DC8EB928A2}"/>
          </ac:spMkLst>
        </pc:spChg>
        <pc:spChg chg="add mod">
          <ac:chgData name="Toby Donaldson" userId="2e6e5431-bb17-4c41-9985-d39c50d83c73" providerId="ADAL" clId="{EF2E2CF3-DC10-40C9-953F-BDDB2F5604CF}" dt="2024-02-12T00:37:42.203" v="11084" actId="1076"/>
          <ac:spMkLst>
            <pc:docMk/>
            <pc:sldMk cId="711728480" sldId="421"/>
            <ac:spMk id="28" creationId="{9BEA352D-4A25-6E1B-A26F-77E1589B914D}"/>
          </ac:spMkLst>
        </pc:spChg>
        <pc:cxnChg chg="mod">
          <ac:chgData name="Toby Donaldson" userId="2e6e5431-bb17-4c41-9985-d39c50d83c73" providerId="ADAL" clId="{EF2E2CF3-DC10-40C9-953F-BDDB2F5604CF}" dt="2024-02-12T00:35:48.213" v="10939" actId="14100"/>
          <ac:cxnSpMkLst>
            <pc:docMk/>
            <pc:sldMk cId="711728480" sldId="421"/>
            <ac:cxnSpMk id="23" creationId="{E856DFAB-4C8A-F5C8-B260-2F74699EC518}"/>
          </ac:cxnSpMkLst>
        </pc:cxnChg>
        <pc:cxnChg chg="add">
          <ac:chgData name="Toby Donaldson" userId="2e6e5431-bb17-4c41-9985-d39c50d83c73" providerId="ADAL" clId="{EF2E2CF3-DC10-40C9-953F-BDDB2F5604CF}" dt="2024-02-12T00:37:46.799" v="11085" actId="11529"/>
          <ac:cxnSpMkLst>
            <pc:docMk/>
            <pc:sldMk cId="711728480" sldId="421"/>
            <ac:cxnSpMk id="30" creationId="{A7F645AB-E49A-15E2-8A95-150EE60472B0}"/>
          </ac:cxnSpMkLst>
        </pc:cxnChg>
      </pc:sldChg>
      <pc:sldChg chg="modSp add del mod">
        <pc:chgData name="Toby Donaldson" userId="2e6e5431-bb17-4c41-9985-d39c50d83c73" providerId="ADAL" clId="{EF2E2CF3-DC10-40C9-953F-BDDB2F5604CF}" dt="2024-02-11T23:56:54.232" v="8030" actId="2696"/>
        <pc:sldMkLst>
          <pc:docMk/>
          <pc:sldMk cId="1140797594" sldId="421"/>
        </pc:sldMkLst>
        <pc:spChg chg="mod">
          <ac:chgData name="Toby Donaldson" userId="2e6e5431-bb17-4c41-9985-d39c50d83c73" providerId="ADAL" clId="{EF2E2CF3-DC10-40C9-953F-BDDB2F5604CF}" dt="2024-02-11T23:56:18.949" v="8026" actId="14100"/>
          <ac:spMkLst>
            <pc:docMk/>
            <pc:sldMk cId="1140797594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1T23:56:21.843" v="8027" actId="14100"/>
          <ac:spMkLst>
            <pc:docMk/>
            <pc:sldMk cId="1140797594" sldId="421"/>
            <ac:spMk id="22" creationId="{37175951-EF64-D78B-5F1E-32FC7E46EB28}"/>
          </ac:spMkLst>
        </pc:spChg>
        <pc:cxnChg chg="mod">
          <ac:chgData name="Toby Donaldson" userId="2e6e5431-bb17-4c41-9985-d39c50d83c73" providerId="ADAL" clId="{EF2E2CF3-DC10-40C9-953F-BDDB2F5604CF}" dt="2024-02-11T23:56:18.949" v="8026" actId="14100"/>
          <ac:cxnSpMkLst>
            <pc:docMk/>
            <pc:sldMk cId="1140797594" sldId="421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02841320" sldId="421"/>
        </pc:sldMkLst>
      </pc:sldChg>
      <pc:sldChg chg="delSp modSp add mod">
        <pc:chgData name="Toby Donaldson" userId="2e6e5431-bb17-4c41-9985-d39c50d83c73" providerId="ADAL" clId="{EF2E2CF3-DC10-40C9-953F-BDDB2F5604CF}" dt="2024-02-12T00:38:32.425" v="11101" actId="113"/>
        <pc:sldMkLst>
          <pc:docMk/>
          <pc:sldMk cId="1437062659" sldId="422"/>
        </pc:sldMkLst>
        <pc:spChg chg="mod">
          <ac:chgData name="Toby Donaldson" userId="2e6e5431-bb17-4c41-9985-d39c50d83c73" providerId="ADAL" clId="{EF2E2CF3-DC10-40C9-953F-BDDB2F5604CF}" dt="2024-02-12T00:38:32.425" v="11101" actId="113"/>
          <ac:spMkLst>
            <pc:docMk/>
            <pc:sldMk cId="1437062659" sldId="422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38:14.458" v="11098" actId="20577"/>
          <ac:spMkLst>
            <pc:docMk/>
            <pc:sldMk cId="1437062659" sldId="422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08:50.711" v="8819" actId="21"/>
          <ac:spMkLst>
            <pc:docMk/>
            <pc:sldMk cId="1437062659" sldId="422"/>
            <ac:spMk id="19" creationId="{C835B6AE-F2F3-77C7-CAAF-209FF35A108C}"/>
          </ac:spMkLst>
        </pc:spChg>
        <pc:cxnChg chg="mod">
          <ac:chgData name="Toby Donaldson" userId="2e6e5431-bb17-4c41-9985-d39c50d83c73" providerId="ADAL" clId="{EF2E2CF3-DC10-40C9-953F-BDDB2F5604CF}" dt="2024-02-12T00:10:50.498" v="9207" actId="20577"/>
          <ac:cxnSpMkLst>
            <pc:docMk/>
            <pc:sldMk cId="1437062659" sldId="422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513685017" sldId="422"/>
        </pc:sldMkLst>
      </pc:sldChg>
      <pc:sldChg chg="addSp delSp modSp add mod">
        <pc:chgData name="Toby Donaldson" userId="2e6e5431-bb17-4c41-9985-d39c50d83c73" providerId="ADAL" clId="{EF2E2CF3-DC10-40C9-953F-BDDB2F5604CF}" dt="2024-02-12T00:38:41.720" v="11103" actId="207"/>
        <pc:sldMkLst>
          <pc:docMk/>
          <pc:sldMk cId="498897682" sldId="423"/>
        </pc:sldMkLst>
        <pc:spChg chg="add del mod">
          <ac:chgData name="Toby Donaldson" userId="2e6e5431-bb17-4c41-9985-d39c50d83c73" providerId="ADAL" clId="{EF2E2CF3-DC10-40C9-953F-BDDB2F5604CF}" dt="2024-02-12T00:15:34.182" v="9830" actId="21"/>
          <ac:spMkLst>
            <pc:docMk/>
            <pc:sldMk cId="498897682" sldId="423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41.720" v="11103" actId="207"/>
          <ac:spMkLst>
            <pc:docMk/>
            <pc:sldMk cId="498897682" sldId="423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3:42.956" v="9553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12:00.726" v="9217" actId="21"/>
          <ac:spMkLst>
            <pc:docMk/>
            <pc:sldMk cId="498897682" sldId="423"/>
            <ac:spMk id="16" creationId="{C1DAAE36-C572-4478-F81D-D3328AF7A3D1}"/>
          </ac:spMkLst>
        </pc:spChg>
        <pc:cxnChg chg="del mod">
          <ac:chgData name="Toby Donaldson" userId="2e6e5431-bb17-4c41-9985-d39c50d83c73" providerId="ADAL" clId="{EF2E2CF3-DC10-40C9-953F-BDDB2F5604CF}" dt="2024-02-12T00:16:13.101" v="9878" actId="21"/>
          <ac:cxnSpMkLst>
            <pc:docMk/>
            <pc:sldMk cId="498897682" sldId="423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52866065" sldId="42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79211928" sldId="424"/>
        </pc:sldMkLst>
      </pc:sldChg>
      <pc:sldChg chg="addSp delSp modSp add mod">
        <pc:chgData name="Toby Donaldson" userId="2e6e5431-bb17-4c41-9985-d39c50d83c73" providerId="ADAL" clId="{EF2E2CF3-DC10-40C9-953F-BDDB2F5604CF}" dt="2024-02-12T00:38:49.877" v="11105" actId="207"/>
        <pc:sldMkLst>
          <pc:docMk/>
          <pc:sldMk cId="2531237026" sldId="424"/>
        </pc:sldMkLst>
        <pc:spChg chg="mod">
          <ac:chgData name="Toby Donaldson" userId="2e6e5431-bb17-4c41-9985-d39c50d83c73" providerId="ADAL" clId="{EF2E2CF3-DC10-40C9-953F-BDDB2F5604CF}" dt="2024-02-12T00:38:49.877" v="11105" actId="207"/>
          <ac:spMkLst>
            <pc:docMk/>
            <pc:sldMk cId="2531237026" sldId="424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6:24.579" v="9880" actId="14100"/>
          <ac:spMkLst>
            <pc:docMk/>
            <pc:sldMk cId="2531237026" sldId="424"/>
            <ac:spMk id="12" creationId="{68F75899-0D98-E778-3773-F4FD63960A5A}"/>
          </ac:spMkLst>
        </pc:spChg>
        <pc:picChg chg="add del mod">
          <ac:chgData name="Toby Donaldson" userId="2e6e5431-bb17-4c41-9985-d39c50d83c73" providerId="ADAL" clId="{EF2E2CF3-DC10-40C9-953F-BDDB2F5604CF}" dt="2024-02-12T00:19:48.256" v="9885" actId="21"/>
          <ac:picMkLst>
            <pc:docMk/>
            <pc:sldMk cId="2531237026" sldId="424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6:28.116" v="9881" actId="14100"/>
          <ac:cxnSpMkLst>
            <pc:docMk/>
            <pc:sldMk cId="2531237026" sldId="424"/>
            <ac:cxnSpMk id="23" creationId="{E856DFAB-4C8A-F5C8-B260-2F74699EC518}"/>
          </ac:cxnSpMkLst>
        </pc:cxnChg>
      </pc:sldChg>
      <pc:sldChg chg="delSp modSp add mod">
        <pc:chgData name="Toby Donaldson" userId="2e6e5431-bb17-4c41-9985-d39c50d83c73" providerId="ADAL" clId="{EF2E2CF3-DC10-40C9-953F-BDDB2F5604CF}" dt="2024-02-12T00:38:55.991" v="11107" actId="207"/>
        <pc:sldMkLst>
          <pc:docMk/>
          <pc:sldMk cId="986461365" sldId="425"/>
        </pc:sldMkLst>
        <pc:spChg chg="del">
          <ac:chgData name="Toby Donaldson" userId="2e6e5431-bb17-4c41-9985-d39c50d83c73" providerId="ADAL" clId="{EF2E2CF3-DC10-40C9-953F-BDDB2F5604CF}" dt="2024-02-12T00:20:01.435" v="9888" actId="21"/>
          <ac:spMkLst>
            <pc:docMk/>
            <pc:sldMk cId="986461365" sldId="425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55.991" v="11107" actId="207"/>
          <ac:spMkLst>
            <pc:docMk/>
            <pc:sldMk cId="986461365" sldId="425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20:35.068" v="9973" actId="1076"/>
          <ac:spMkLst>
            <pc:docMk/>
            <pc:sldMk cId="986461365" sldId="425"/>
            <ac:spMk id="10" creationId="{168BFDD8-6834-3156-C6C3-6DE53DEDFAD7}"/>
          </ac:spMkLst>
        </pc:spChg>
        <pc:grpChg chg="del">
          <ac:chgData name="Toby Donaldson" userId="2e6e5431-bb17-4c41-9985-d39c50d83c73" providerId="ADAL" clId="{EF2E2CF3-DC10-40C9-953F-BDDB2F5604CF}" dt="2024-02-12T00:19:53.020" v="9886" actId="21"/>
          <ac:grpSpMkLst>
            <pc:docMk/>
            <pc:sldMk cId="986461365" sldId="425"/>
            <ac:grpSpMk id="27" creationId="{4E9BA376-FC03-E835-6DF6-80186F8E5CB4}"/>
          </ac:grpSpMkLst>
        </pc:grpChg>
        <pc:picChg chg="mod">
          <ac:chgData name="Toby Donaldson" userId="2e6e5431-bb17-4c41-9985-d39c50d83c73" providerId="ADAL" clId="{EF2E2CF3-DC10-40C9-953F-BDDB2F5604CF}" dt="2024-02-12T00:19:57.124" v="9887" actId="1076"/>
          <ac:picMkLst>
            <pc:docMk/>
            <pc:sldMk cId="986461365" sldId="425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1" creationId="{83BC55A0-B036-E297-A237-85031453C7EB}"/>
          </ac:cxnSpMkLst>
        </pc:cxnChg>
        <pc:cxnChg chg="del mod">
          <ac:chgData name="Toby Donaldson" userId="2e6e5431-bb17-4c41-9985-d39c50d83c73" providerId="ADAL" clId="{EF2E2CF3-DC10-40C9-953F-BDDB2F5604CF}" dt="2024-02-12T00:20:04.666" v="9889" actId="21"/>
          <ac:cxnSpMkLst>
            <pc:docMk/>
            <pc:sldMk cId="986461365" sldId="425"/>
            <ac:cxnSpMk id="23" creationId="{E856DFAB-4C8A-F5C8-B260-2F74699EC518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4" creationId="{6C2132BE-8E4E-21A2-418A-BE322ED3BDD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27036323" sldId="425"/>
        </pc:sldMkLst>
      </pc:sldChg>
      <pc:sldChg chg="addSp delSp modSp new mod">
        <pc:chgData name="Toby Donaldson" userId="2e6e5431-bb17-4c41-9985-d39c50d83c73" providerId="ADAL" clId="{EF2E2CF3-DC10-40C9-953F-BDDB2F5604CF}" dt="2024-02-13T22:26:55.977" v="12599" actId="14100"/>
        <pc:sldMkLst>
          <pc:docMk/>
          <pc:sldMk cId="2085400042" sldId="426"/>
        </pc:sldMkLst>
        <pc:spChg chg="mod">
          <ac:chgData name="Toby Donaldson" userId="2e6e5431-bb17-4c41-9985-d39c50d83c73" providerId="ADAL" clId="{EF2E2CF3-DC10-40C9-953F-BDDB2F5604CF}" dt="2024-02-12T00:22:11.181" v="10026" actId="20577"/>
          <ac:spMkLst>
            <pc:docMk/>
            <pc:sldMk cId="2085400042" sldId="426"/>
            <ac:spMk id="2" creationId="{028DB8BD-D23C-28C2-A7D4-18C667709BDC}"/>
          </ac:spMkLst>
        </pc:spChg>
        <pc:spChg chg="add del mod">
          <ac:chgData name="Toby Donaldson" userId="2e6e5431-bb17-4c41-9985-d39c50d83c73" providerId="ADAL" clId="{EF2E2CF3-DC10-40C9-953F-BDDB2F5604CF}" dt="2024-02-12T00:23:17.052" v="10196" actId="2711"/>
          <ac:spMkLst>
            <pc:docMk/>
            <pc:sldMk cId="2085400042" sldId="426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9" creationId="{21E0CD32-A559-974E-FBA9-D5E52CFB56B8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0" creationId="{6CE8D89F-21BF-299A-C9D4-2BCD232840C0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2" creationId="{4BBDA430-AA97-A7CF-91B1-B73253D83A55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4" creationId="{C6AB0EAC-0D43-3E41-159A-64814E5B201E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6" creationId="{852EA695-E57B-366B-2791-FF2CB4B9C3AA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7" creationId="{ECF5D0DF-68D2-9EA7-F460-6EB16732E284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8" creationId="{30C44BC4-E610-FA65-FEE5-F35AADFDF435}"/>
          </ac:spMkLst>
        </pc:spChg>
        <pc:grpChg chg="add 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5" creationId="{09F7E9EA-3FE8-FA20-528B-2663A05D0070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6" creationId="{DD72AB09-9E62-3C0C-D7F1-FCA5AB36C7B6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7" creationId="{BC3915A8-EC5A-6805-5271-68DE00FA377B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8" creationId="{8309CBBD-9E41-8D06-0F64-2AA7C26D9A5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3" creationId="{A8B05C37-6B89-6044-D13F-993BDEC605C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5" creationId="{4F2F8A20-D0BC-BDC4-1AAE-86CCB2D57B5F}"/>
          </ac:grpSpMkLst>
        </pc:grpChg>
        <pc:picChg chg="add mod">
          <ac:chgData name="Toby Donaldson" userId="2e6e5431-bb17-4c41-9985-d39c50d83c73" providerId="ADAL" clId="{EF2E2CF3-DC10-40C9-953F-BDDB2F5604CF}" dt="2024-02-13T22:26:55.977" v="12599" actId="14100"/>
          <ac:picMkLst>
            <pc:docMk/>
            <pc:sldMk cId="2085400042" sldId="426"/>
            <ac:picMk id="22" creationId="{02CF0EF0-FA65-3F61-FAEB-E4A4CF17C47D}"/>
          </ac:picMkLst>
        </pc:pic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1" creationId="{BE7FB694-6CDB-D3A9-9837-08DA256905E5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9" creationId="{46C3A95E-844C-731D-FEE1-E3F124E96F1D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20" creationId="{B7EF6FEB-C70C-4CFA-9B08-9D36A2519C1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95774712" sldId="426"/>
        </pc:sldMkLst>
      </pc:sldChg>
      <pc:sldChg chg="addSp modSp add mod">
        <pc:chgData name="Toby Donaldson" userId="2e6e5431-bb17-4c41-9985-d39c50d83c73" providerId="ADAL" clId="{EF2E2CF3-DC10-40C9-953F-BDDB2F5604CF}" dt="2024-02-12T00:48:56.453" v="11369" actId="164"/>
        <pc:sldMkLst>
          <pc:docMk/>
          <pc:sldMk cId="3517739002" sldId="427"/>
        </pc:sldMkLst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5" creationId="{E8ECB56C-0360-E05B-9C13-C2DB1DC7797E}"/>
          </ac:spMkLst>
        </pc:spChg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5:10.466" v="10281" actId="2711"/>
          <ac:spMkLst>
            <pc:docMk/>
            <pc:sldMk cId="3517739002" sldId="427"/>
            <ac:spMk id="10" creationId="{33E9083F-400F-9557-0B7C-3221EA985E85}"/>
          </ac:spMkLst>
        </pc:spChg>
        <pc:spChg chg="add mod">
          <ac:chgData name="Toby Donaldson" userId="2e6e5431-bb17-4c41-9985-d39c50d83c73" providerId="ADAL" clId="{EF2E2CF3-DC10-40C9-953F-BDDB2F5604CF}" dt="2024-02-12T00:26:05.300" v="10379" actId="1076"/>
          <ac:spMkLst>
            <pc:docMk/>
            <pc:sldMk cId="3517739002" sldId="427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59.679" v="11261"/>
          <ac:spMkLst>
            <pc:docMk/>
            <pc:sldMk cId="3517739002" sldId="427"/>
            <ac:spMk id="12" creationId="{FB629068-67BC-C6E1-CEC2-61152B8F062A}"/>
          </ac:spMkLst>
        </pc:spChg>
        <pc:spChg chg="add mod">
          <ac:chgData name="Toby Donaldson" userId="2e6e5431-bb17-4c41-9985-d39c50d83c73" providerId="ADAL" clId="{EF2E2CF3-DC10-40C9-953F-BDDB2F5604CF}" dt="2024-02-12T00:45:04.114" v="11310" actId="164"/>
          <ac:spMkLst>
            <pc:docMk/>
            <pc:sldMk cId="3517739002" sldId="427"/>
            <ac:spMk id="13" creationId="{DB5978BF-63A1-109F-5D3D-0654A630709E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1" creationId="{4851FACE-FACD-61C8-CBB7-2F5D0F390604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2" creationId="{182C8C67-259A-63CF-041A-ECC7D2E6474F}"/>
          </ac:spMkLst>
        </pc:spChg>
        <pc:spChg chg="add mod">
          <ac:chgData name="Toby Donaldson" userId="2e6e5431-bb17-4c41-9985-d39c50d83c73" providerId="ADAL" clId="{EF2E2CF3-DC10-40C9-953F-BDDB2F5604CF}" dt="2024-02-12T00:48:44.388" v="11366" actId="164"/>
          <ac:spMkLst>
            <pc:docMk/>
            <pc:sldMk cId="3517739002" sldId="427"/>
            <ac:spMk id="23" creationId="{39A492C9-ED34-C8C5-4357-33AFB2D1A495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8" creationId="{E1138610-AB4D-501A-F1FD-7FA62A642EBF}"/>
          </ac:spMkLst>
        </pc:spChg>
        <pc:spChg chg="add mod">
          <ac:chgData name="Toby Donaldson" userId="2e6e5431-bb17-4c41-9985-d39c50d83c73" providerId="ADAL" clId="{EF2E2CF3-DC10-40C9-953F-BDDB2F5604CF}" dt="2024-02-12T00:48:46.886" v="11367" actId="164"/>
          <ac:spMkLst>
            <pc:docMk/>
            <pc:sldMk cId="3517739002" sldId="427"/>
            <ac:spMk id="29" creationId="{5ECF89C4-6080-FCE7-6E12-4DE088D5C026}"/>
          </ac:spMkLst>
        </pc:spChg>
        <pc:grpChg chg="add mod">
          <ac:chgData name="Toby Donaldson" userId="2e6e5431-bb17-4c41-9985-d39c50d83c73" providerId="ADAL" clId="{EF2E2CF3-DC10-40C9-953F-BDDB2F5604CF}" dt="2024-02-12T00:48:35.296" v="11364" actId="164"/>
          <ac:grpSpMkLst>
            <pc:docMk/>
            <pc:sldMk cId="3517739002" sldId="427"/>
            <ac:grpSpMk id="20" creationId="{09B11DD4-A20E-DF59-DFF5-C083857FF956}"/>
          </ac:grpSpMkLst>
        </pc:grpChg>
        <pc:grpChg chg="add mod">
          <ac:chgData name="Toby Donaldson" userId="2e6e5431-bb17-4c41-9985-d39c50d83c73" providerId="ADAL" clId="{EF2E2CF3-DC10-40C9-953F-BDDB2F5604CF}" dt="2024-02-12T00:48:46.886" v="11367" actId="164"/>
          <ac:grpSpMkLst>
            <pc:docMk/>
            <pc:sldMk cId="3517739002" sldId="427"/>
            <ac:grpSpMk id="30" creationId="{F74B6770-1C97-4AF2-A916-6CBC5863E7A7}"/>
          </ac:grpSpMkLst>
        </pc:grpChg>
        <pc:grpChg chg="add mod">
          <ac:chgData name="Toby Donaldson" userId="2e6e5431-bb17-4c41-9985-d39c50d83c73" providerId="ADAL" clId="{EF2E2CF3-DC10-40C9-953F-BDDB2F5604CF}" dt="2024-02-12T00:48:44.388" v="11366" actId="164"/>
          <ac:grpSpMkLst>
            <pc:docMk/>
            <pc:sldMk cId="3517739002" sldId="427"/>
            <ac:grpSpMk id="31" creationId="{556D76FB-43E2-5A60-E839-8DA4AF6E7DAA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2" creationId="{D8570479-69B8-8DD8-D1AB-0F425875F945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3" creationId="{9A2C95EF-BC44-BFFA-FE1D-84B38CEC688F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4" creationId="{8232B553-17A3-A883-D37E-2F3873027783}"/>
          </ac:grpSpMkLst>
        </pc:grpChg>
        <pc:cxnChg chg="add mod">
          <ac:chgData name="Toby Donaldson" userId="2e6e5431-bb17-4c41-9985-d39c50d83c73" providerId="ADAL" clId="{EF2E2CF3-DC10-40C9-953F-BDDB2F5604CF}" dt="2024-02-12T00:27:35.994" v="10446" actId="2711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5" creationId="{DC06E9CF-39DB-BA0C-E3DB-B580D010D9C1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6" creationId="{877922C9-F5C9-0F99-D3B6-1B35A362C4D4}"/>
          </ac:cxnSpMkLst>
        </pc:cxnChg>
        <pc:cxnChg chg="add mod">
          <ac:chgData name="Toby Donaldson" userId="2e6e5431-bb17-4c41-9985-d39c50d83c73" providerId="ADAL" clId="{EF2E2CF3-DC10-40C9-953F-BDDB2F5604CF}" dt="2024-02-12T00:48:21.145" v="11362" actId="164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29256756" sldId="427"/>
        </pc:sldMkLst>
      </pc:sldChg>
      <pc:sldChg chg="addSp modSp add mod">
        <pc:chgData name="Toby Donaldson" userId="2e6e5431-bb17-4c41-9985-d39c50d83c73" providerId="ADAL" clId="{EF2E2CF3-DC10-40C9-953F-BDDB2F5604CF}" dt="2024-02-12T00:49:13.341" v="11371" actId="1076"/>
        <pc:sldMkLst>
          <pc:docMk/>
          <pc:sldMk cId="97675726" sldId="428"/>
        </pc:sldMkLst>
        <pc:spChg chg="mod">
          <ac:chgData name="Toby Donaldson" userId="2e6e5431-bb17-4c41-9985-d39c50d83c73" providerId="ADAL" clId="{EF2E2CF3-DC10-40C9-953F-BDDB2F5604CF}" dt="2024-02-12T00:31:06.756" v="10646" actId="14100"/>
          <ac:spMkLst>
            <pc:docMk/>
            <pc:sldMk cId="97675726" sldId="428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27:29.603" v="10445" actId="2711"/>
          <ac:spMkLst>
            <pc:docMk/>
            <pc:sldMk cId="97675726" sldId="428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30:11.506" v="10617" actId="113"/>
          <ac:spMkLst>
            <pc:docMk/>
            <pc:sldMk cId="97675726" sldId="428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8:10.554" v="10526" actId="20577"/>
          <ac:spMkLst>
            <pc:docMk/>
            <pc:sldMk cId="97675726" sldId="428"/>
            <ac:spMk id="12" creationId="{BA27875C-5FF7-BD33-6DC2-8EE546CCEADD}"/>
          </ac:spMkLst>
        </pc:spChg>
        <pc:spChg chg="add mod">
          <ac:chgData name="Toby Donaldson" userId="2e6e5431-bb17-4c41-9985-d39c50d83c73" providerId="ADAL" clId="{EF2E2CF3-DC10-40C9-953F-BDDB2F5604CF}" dt="2024-02-12T00:29:22.666" v="10612" actId="20577"/>
          <ac:spMkLst>
            <pc:docMk/>
            <pc:sldMk cId="97675726" sldId="428"/>
            <ac:spMk id="13" creationId="{A8AA6054-E8EF-D120-8FC7-C52925E08295}"/>
          </ac:spMkLst>
        </pc:spChg>
        <pc:spChg chg="add mod">
          <ac:chgData name="Toby Donaldson" userId="2e6e5431-bb17-4c41-9985-d39c50d83c73" providerId="ADAL" clId="{EF2E2CF3-DC10-40C9-953F-BDDB2F5604CF}" dt="2024-02-12T00:32:40.220" v="10826" actId="1076"/>
          <ac:spMkLst>
            <pc:docMk/>
            <pc:sldMk cId="97675726" sldId="428"/>
            <ac:spMk id="15" creationId="{DE301C6B-0995-6507-905C-D939BA9AAAEA}"/>
          </ac:spMkLst>
        </pc:spChg>
        <pc:spChg chg="add mod">
          <ac:chgData name="Toby Donaldson" userId="2e6e5431-bb17-4c41-9985-d39c50d83c73" providerId="ADAL" clId="{EF2E2CF3-DC10-40C9-953F-BDDB2F5604CF}" dt="2024-02-12T00:49:13.341" v="11371" actId="1076"/>
          <ac:spMkLst>
            <pc:docMk/>
            <pc:sldMk cId="97675726" sldId="428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1" creationId="{ED288D09-E20D-2C5B-39B5-17BE36BDB3F8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2" creationId="{4968C590-BE53-8E4D-AD94-55BE3C1802FA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4" creationId="{08738306-5554-0AC3-5D6D-FA27185220C9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6" creationId="{91E65025-D7C1-0322-3A91-D0E984734143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8" creationId="{14D2B9FA-2648-7BC1-8DFD-9E9AC63B5836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9" creationId="{03447146-07C9-F7CF-E884-90B8AC26BD72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30" creationId="{1C67E2F1-9C53-EF94-5310-D12A13EF212A}"/>
          </ac:spMkLst>
        </pc:spChg>
        <pc:grpChg chg="add 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7" creationId="{7E3D3492-63F9-20BF-5F21-21B270E4202E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8" creationId="{A113107D-2846-5545-2A5D-79B0D8EFDCBC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9" creationId="{AD98A3E4-D9A7-B33F-4315-71567E850E39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0" creationId="{78D84D64-35D7-807F-D57D-F4089EA69204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5" creationId="{6651F48E-307B-6983-6460-F383AC2C7A2F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7" creationId="{9C80B7FB-FBD3-5797-918D-C7E1F4170E69}"/>
          </ac:grpSpMkLst>
        </pc:grpChg>
        <pc:cxnChg chg="mod">
          <ac:chgData name="Toby Donaldson" userId="2e6e5431-bb17-4c41-9985-d39c50d83c73" providerId="ADAL" clId="{EF2E2CF3-DC10-40C9-953F-BDDB2F5604CF}" dt="2024-02-12T00:30:06.677" v="10615" actId="1076"/>
          <ac:cxnSpMkLst>
            <pc:docMk/>
            <pc:sldMk cId="97675726" sldId="428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23" creationId="{405B9314-3CE6-87A9-AEEB-FFC4D703219E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1" creationId="{4E1D02D7-E836-5BF0-1DDA-1A0E8010D0F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2" creationId="{98573F29-4A4F-C7C0-1E7D-A22AE646D40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276796932" sldId="42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676214657" sldId="429"/>
        </pc:sldMkLst>
      </pc:sldChg>
      <pc:sldChg chg="addSp delSp modSp add mod">
        <pc:chgData name="Toby Donaldson" userId="2e6e5431-bb17-4c41-9985-d39c50d83c73" providerId="ADAL" clId="{EF2E2CF3-DC10-40C9-953F-BDDB2F5604CF}" dt="2024-02-12T00:49:28.203" v="11374"/>
        <pc:sldMkLst>
          <pc:docMk/>
          <pc:sldMk cId="4069899174" sldId="429"/>
        </pc:sldMkLst>
        <pc:spChg chg="del">
          <ac:chgData name="Toby Donaldson" userId="2e6e5431-bb17-4c41-9985-d39c50d83c73" providerId="ADAL" clId="{EF2E2CF3-DC10-40C9-953F-BDDB2F5604CF}" dt="2024-02-12T00:49:22.481" v="11373" actId="21"/>
          <ac:spMkLst>
            <pc:docMk/>
            <pc:sldMk cId="4069899174" sldId="429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3" creationId="{CE677B0B-0392-52D3-E68C-033A032DEE8A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4" creationId="{0EA306BC-0F3A-4DE7-0EBF-410EA266EFA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6" creationId="{1E80DE47-964E-BB4A-7961-5DC8BB57FE28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8" creationId="{8A1B37A6-74AD-20FB-FCEC-8E838C8F6232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0" creationId="{31BB6BE7-C5ED-8E69-51F2-908A1E357A5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1" creationId="{03FC00E2-5EF4-7D83-4DE3-7910E001773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2" creationId="{2D467359-E87C-EA47-5BC4-476F5242040D}"/>
          </ac:spMkLst>
        </pc:spChg>
        <pc:spChg chg="add mod">
          <ac:chgData name="Toby Donaldson" userId="2e6e5431-bb17-4c41-9985-d39c50d83c73" providerId="ADAL" clId="{EF2E2CF3-DC10-40C9-953F-BDDB2F5604CF}" dt="2024-02-12T00:49:28.203" v="11374"/>
          <ac:spMkLst>
            <pc:docMk/>
            <pc:sldMk cId="4069899174" sldId="429"/>
            <ac:spMk id="35" creationId="{A0BFFE25-5801-3606-3AB5-AE294CC37A92}"/>
          </ac:spMkLst>
        </pc:spChg>
        <pc:grpChg chg="add 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19" creationId="{601AC313-09C5-5EF9-47B0-31B94A95599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0" creationId="{70E3E827-DD6D-112F-7DC7-30D559A17DF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1" creationId="{6E11BF7F-415D-57DD-579A-9A2CC4866C4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2" creationId="{A1987BD6-4718-A740-BA59-51FC38F667BC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7" creationId="{C40C8F30-9FA2-D4CE-34E9-DCDC46137E4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9" creationId="{A47B161A-6931-D72D-9A99-E9B003EE6AC7}"/>
          </ac:grpSpMkLst>
        </pc:grpChg>
        <pc:cxnChg chg="add mod">
          <ac:chgData name="Toby Donaldson" userId="2e6e5431-bb17-4c41-9985-d39c50d83c73" providerId="ADAL" clId="{EF2E2CF3-DC10-40C9-953F-BDDB2F5604CF}" dt="2024-02-12T00:39:34.759" v="11111" actId="1582"/>
          <ac:cxnSpMkLst>
            <pc:docMk/>
            <pc:sldMk cId="4069899174" sldId="429"/>
            <ac:cxnSpMk id="9" creationId="{E1FF3D70-9319-7323-30D6-DE5777C65053}"/>
          </ac:cxnSpMkLst>
        </pc:cxnChg>
        <pc:cxnChg chg="add mod">
          <ac:chgData name="Toby Donaldson" userId="2e6e5431-bb17-4c41-9985-d39c50d83c73" providerId="ADAL" clId="{EF2E2CF3-DC10-40C9-953F-BDDB2F5604CF}" dt="2024-02-12T00:39:45.324" v="11114" actId="14100"/>
          <ac:cxnSpMkLst>
            <pc:docMk/>
            <pc:sldMk cId="4069899174" sldId="429"/>
            <ac:cxnSpMk id="14" creationId="{E5806A58-940F-500B-ECD2-EB79756A931E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25" creationId="{11F6E34C-F44D-3F1A-7AF6-122AEA2935BC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3" creationId="{3955D43C-9701-A8DE-DD1F-E90875A4C69A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4" creationId="{D3D06F7C-A3F0-289D-DEC8-FF44BFEA6EC8}"/>
          </ac:cxnSpMkLst>
        </pc:cxnChg>
      </pc:sldChg>
      <pc:sldChg chg="addSp delSp modSp add mod ord">
        <pc:chgData name="Toby Donaldson" userId="2e6e5431-bb17-4c41-9985-d39c50d83c73" providerId="ADAL" clId="{EF2E2CF3-DC10-40C9-953F-BDDB2F5604CF}" dt="2024-02-12T00:49:41.413" v="11376"/>
        <pc:sldMkLst>
          <pc:docMk/>
          <pc:sldMk cId="3110522588" sldId="430"/>
        </pc:sldMkLst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41:19.464" v="11233" actId="2711"/>
          <ac:spMkLst>
            <pc:docMk/>
            <pc:sldMk cId="3110522588" sldId="430"/>
            <ac:spMk id="9" creationId="{6F3E2D80-283A-F589-0250-358808D34F5F}"/>
          </ac:spMkLst>
        </pc:spChg>
        <pc:spChg chg="mod">
          <ac:chgData name="Toby Donaldson" userId="2e6e5431-bb17-4c41-9985-d39c50d83c73" providerId="ADAL" clId="{EF2E2CF3-DC10-40C9-953F-BDDB2F5604CF}" dt="2024-02-12T00:40:10.012" v="11137" actId="2711"/>
          <ac:spMkLst>
            <pc:docMk/>
            <pc:sldMk cId="3110522588" sldId="430"/>
            <ac:spMk id="10" creationId="{33E9083F-400F-9557-0B7C-3221EA985E85}"/>
          </ac:spMkLst>
        </pc:spChg>
        <pc:spChg chg="del">
          <ac:chgData name="Toby Donaldson" userId="2e6e5431-bb17-4c41-9985-d39c50d83c73" providerId="ADAL" clId="{EF2E2CF3-DC10-40C9-953F-BDDB2F5604CF}" dt="2024-02-12T00:40:12.356" v="11138" actId="21"/>
          <ac:spMkLst>
            <pc:docMk/>
            <pc:sldMk cId="3110522588" sldId="430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48.321" v="11260" actId="113"/>
          <ac:spMkLst>
            <pc:docMk/>
            <pc:sldMk cId="3110522588" sldId="430"/>
            <ac:spMk id="12" creationId="{C712C379-F80F-8679-346F-C569134547DD}"/>
          </ac:spMkLst>
        </pc:spChg>
        <pc:spChg chg="add del mod">
          <ac:chgData name="Toby Donaldson" userId="2e6e5431-bb17-4c41-9985-d39c50d83c73" providerId="ADAL" clId="{EF2E2CF3-DC10-40C9-953F-BDDB2F5604CF}" dt="2024-02-12T00:42:22.034" v="11265" actId="21"/>
          <ac:spMkLst>
            <pc:docMk/>
            <pc:sldMk cId="3110522588" sldId="430"/>
            <ac:spMk id="13" creationId="{905CCF9D-E8D2-A926-3E3E-8F024805371C}"/>
          </ac:spMkLst>
        </pc:spChg>
        <pc:spChg chg="add mod">
          <ac:chgData name="Toby Donaldson" userId="2e6e5431-bb17-4c41-9985-d39c50d83c73" providerId="ADAL" clId="{EF2E2CF3-DC10-40C9-953F-BDDB2F5604CF}" dt="2024-02-12T00:49:36.231" v="11375"/>
          <ac:spMkLst>
            <pc:docMk/>
            <pc:sldMk cId="3110522588" sldId="430"/>
            <ac:spMk id="14" creationId="{2644257B-99DD-EAC4-0431-7D4124EA5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19" creationId="{029B03AB-80F4-D8FE-94C4-E65FAD9E3860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0" creationId="{A588D79A-C2B0-078B-AA3E-106B6DE0872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2" creationId="{1FBAF034-9CEC-9F5C-E3C5-D56B34B85F6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4" creationId="{58FAE80A-F9BB-D917-D7A1-36D1F4A84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6" creationId="{D7D06FC9-3743-C997-8475-9AC6FF3BDDED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7" creationId="{D672121E-8558-C878-FF81-BBB732EBF835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8" creationId="{E89492CE-53C6-ED15-4DD4-B8C65736060B}"/>
          </ac:spMkLst>
        </pc:spChg>
        <pc:grpChg chg="add mod">
          <ac:chgData name="Toby Donaldson" userId="2e6e5431-bb17-4c41-9985-d39c50d83c73" providerId="ADAL" clId="{EF2E2CF3-DC10-40C9-953F-BDDB2F5604CF}" dt="2024-02-12T00:40:31.659" v="11155" actId="164"/>
          <ac:grpSpMkLst>
            <pc:docMk/>
            <pc:sldMk cId="3110522588" sldId="430"/>
            <ac:grpSpMk id="7" creationId="{C8A97E2C-45C1-5558-EBDA-ED7B45680F21}"/>
          </ac:grpSpMkLst>
        </pc:grpChg>
        <pc:grpChg chg="add 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5" creationId="{EB5FA832-977B-DFCD-772B-5A29061F5FAF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6" creationId="{E5944F9E-0272-7099-D337-80DBBD717A94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7" creationId="{FCF83C3E-0C0F-524A-58CC-EA3217E81E48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8" creationId="{2457DA7A-CF0B-9F30-C5A7-4F9CCAF7809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3" creationId="{263DD292-725B-D61A-15A1-291F5190C4A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5" creationId="{A54F90BC-3148-BAAE-0B9A-7EE08A662850}"/>
          </ac:grpSpMkLst>
        </pc:grpChg>
        <pc:cxnChg chg="mod">
          <ac:chgData name="Toby Donaldson" userId="2e6e5431-bb17-4c41-9985-d39c50d83c73" providerId="ADAL" clId="{EF2E2CF3-DC10-40C9-953F-BDDB2F5604CF}" dt="2024-02-12T00:40:31.659" v="11155" actId="164"/>
          <ac:cxnSpMkLst>
            <pc:docMk/>
            <pc:sldMk cId="3110522588" sldId="430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1" creationId="{742630CC-94E1-D65B-EB42-4AA2449ED283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9" creationId="{719A4883-FD8C-5698-0050-55C3ADF8C552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30" creationId="{C133B69B-7424-6BFC-363A-5855AFD1340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76451181" sldId="43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0653612" sldId="431"/>
        </pc:sldMkLst>
      </pc:sldChg>
      <pc:sldChg chg="addSp delSp modSp add mod">
        <pc:chgData name="Toby Donaldson" userId="2e6e5431-bb17-4c41-9985-d39c50d83c73" providerId="ADAL" clId="{EF2E2CF3-DC10-40C9-953F-BDDB2F5604CF}" dt="2024-02-12T00:51:54.957" v="11384" actId="1076"/>
        <pc:sldMkLst>
          <pc:docMk/>
          <pc:sldMk cId="4119632172" sldId="431"/>
        </pc:sldMkLst>
        <pc:spChg chg="add mod">
          <ac:chgData name="Toby Donaldson" userId="2e6e5431-bb17-4c41-9985-d39c50d83c73" providerId="ADAL" clId="{EF2E2CF3-DC10-40C9-953F-BDDB2F5604CF}" dt="2024-02-12T00:43:52.367" v="11302" actId="207"/>
          <ac:spMkLst>
            <pc:docMk/>
            <pc:sldMk cId="4119632172" sldId="431"/>
            <ac:spMk id="11" creationId="{B1D34692-BD3D-9C24-0979-877F4F6C1083}"/>
          </ac:spMkLst>
        </pc:spChg>
        <pc:spChg chg="del">
          <ac:chgData name="Toby Donaldson" userId="2e6e5431-bb17-4c41-9985-d39c50d83c73" providerId="ADAL" clId="{EF2E2CF3-DC10-40C9-953F-BDDB2F5604CF}" dt="2024-02-12T00:42:25.932" v="11266" actId="21"/>
          <ac:spMkLst>
            <pc:docMk/>
            <pc:sldMk cId="4119632172" sldId="431"/>
            <ac:spMk id="12" creationId="{C712C379-F80F-8679-346F-C569134547DD}"/>
          </ac:spMkLst>
        </pc:spChg>
        <pc:spChg chg="mod">
          <ac:chgData name="Toby Donaldson" userId="2e6e5431-bb17-4c41-9985-d39c50d83c73" providerId="ADAL" clId="{EF2E2CF3-DC10-40C9-953F-BDDB2F5604CF}" dt="2024-02-12T00:43:45.651" v="11300" actId="1076"/>
          <ac:spMkLst>
            <pc:docMk/>
            <pc:sldMk cId="4119632172" sldId="431"/>
            <ac:spMk id="13" creationId="{905CCF9D-E8D2-A926-3E3E-8F024805371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8" creationId="{A797426A-814F-DE00-C246-76233BEB5B0F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9" creationId="{A0989F25-FBD1-8D89-7398-469865F1F0CB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1" creationId="{4DD8E7DF-B47D-1F86-D9E7-98FD24045F79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3" creationId="{D8979D68-B3A9-3C17-FB2B-DB8ED26917F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5" creationId="{086EE51B-00C7-44E6-9887-AAE5B0626D31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6" creationId="{ADC00865-0222-A975-EB43-02B90DF2BEE0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7" creationId="{FA849E24-8528-873A-0A0D-A4CEAC038BBF}"/>
          </ac:spMkLst>
        </pc:spChg>
        <pc:grpChg chg="add 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4" creationId="{1D0C802B-9CF2-D6A9-A7DF-1262C07CAEA7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5" creationId="{B8FA715F-C03D-535C-DB46-5666BB9626D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6" creationId="{B1F9F366-D696-A494-258B-4D12091EBFAA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7" creationId="{F8CB1CA0-865E-8398-429E-7A9D78B498B5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2" creationId="{31E56DB9-BC02-CB55-770C-6F55ABECCAC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4" creationId="{320B752F-A981-7A52-AB08-2FAF3C2D98E0}"/>
          </ac:grpSpMkLst>
        </pc:grp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0" creationId="{2085A258-11B6-B9DE-CD2F-9E8506497EF8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8" creationId="{12860F4A-6AD3-C1DC-30D4-3F8E07B23C8E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9" creationId="{3E2A4151-5664-18C4-A53D-32A4AA858024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0" creationId="{D2B8A7E1-5C14-D94C-E4F8-4AD47C6779D7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addSp modSp add mod ord">
        <pc:chgData name="Toby Donaldson" userId="2e6e5431-bb17-4c41-9985-d39c50d83c73" providerId="ADAL" clId="{EF2E2CF3-DC10-40C9-953F-BDDB2F5604CF}" dt="2024-02-12T01:01:51.636" v="11923" actId="1076"/>
        <pc:sldMkLst>
          <pc:docMk/>
          <pc:sldMk cId="191542703" sldId="432"/>
        </pc:sldMkLst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1" creationId="{4CC2F3C0-8EF6-5E1D-7539-AE54DA86A12B}"/>
          </ac:spMkLst>
        </pc:spChg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2" creationId="{F5D7A169-E949-A482-9B04-1B072A94CA5A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5" creationId="{98C0C48F-AC12-0286-805D-7CAF75FF6431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6" creationId="{DBF15CF6-8E23-4CE0-81C9-A0C4BDACF01E}"/>
          </ac:spMkLst>
        </pc:spChg>
        <pc:spChg chg="add mod">
          <ac:chgData name="Toby Donaldson" userId="2e6e5431-bb17-4c41-9985-d39c50d83c73" providerId="ADAL" clId="{EF2E2CF3-DC10-40C9-953F-BDDB2F5604CF}" dt="2024-02-12T00:53:40.823" v="11571" actId="113"/>
          <ac:spMkLst>
            <pc:docMk/>
            <pc:sldMk cId="191542703" sldId="432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1:01:51.636" v="11923" actId="1076"/>
          <ac:spMkLst>
            <pc:docMk/>
            <pc:sldMk cId="191542703" sldId="432"/>
            <ac:spMk id="36" creationId="{6E1BCEAE-6E26-585A-117F-173DCAA87507}"/>
          </ac:spMkLst>
        </pc:spChg>
        <pc:grpChg chg="add mod">
          <ac:chgData name="Toby Donaldson" userId="2e6e5431-bb17-4c41-9985-d39c50d83c73" providerId="ADAL" clId="{EF2E2CF3-DC10-40C9-953F-BDDB2F5604CF}" dt="2024-02-12T00:52:24.269" v="11388" actId="1076"/>
          <ac:grpSpMkLst>
            <pc:docMk/>
            <pc:sldMk cId="191542703" sldId="432"/>
            <ac:grpSpMk id="24" creationId="{4321CBD9-60A8-6039-C71F-AF8571A4175E}"/>
          </ac:grpSpMkLst>
        </pc:grpChg>
        <pc:cxnChg chg="add mod">
          <ac:chgData name="Toby Donaldson" userId="2e6e5431-bb17-4c41-9985-d39c50d83c73" providerId="ADAL" clId="{EF2E2CF3-DC10-40C9-953F-BDDB2F5604CF}" dt="2024-02-12T00:52:14.869" v="11386" actId="1076"/>
          <ac:cxnSpMkLst>
            <pc:docMk/>
            <pc:sldMk cId="191542703" sldId="432"/>
            <ac:cxnSpMk id="23" creationId="{D5FB3764-2D4D-E740-3F65-90BF7BF23D6E}"/>
          </ac:cxnSpMkLst>
        </pc:cxnChg>
        <pc:cxnChg chg="mod">
          <ac:chgData name="Toby Donaldson" userId="2e6e5431-bb17-4c41-9985-d39c50d83c73" providerId="ADAL" clId="{EF2E2CF3-DC10-40C9-953F-BDDB2F5604CF}" dt="2024-02-12T00:52:21.731" v="11387"/>
          <ac:cxnSpMkLst>
            <pc:docMk/>
            <pc:sldMk cId="191542703" sldId="432"/>
            <ac:cxnSpMk id="27" creationId="{F91E39AF-2E63-978E-B95F-E4A176675A1F}"/>
          </ac:cxnSpMkLst>
        </pc:cxnChg>
        <pc:cxnChg chg="add">
          <ac:chgData name="Toby Donaldson" userId="2e6e5431-bb17-4c41-9985-d39c50d83c73" providerId="ADAL" clId="{EF2E2CF3-DC10-40C9-953F-BDDB2F5604CF}" dt="2024-02-12T00:52:32.133" v="11389" actId="11529"/>
          <ac:cxnSpMkLst>
            <pc:docMk/>
            <pc:sldMk cId="191542703" sldId="432"/>
            <ac:cxnSpMk id="29" creationId="{2A3F4D3A-C705-5FD9-7147-6F217AAC8648}"/>
          </ac:cxnSpMkLst>
        </pc:cxnChg>
        <pc:cxnChg chg="add mod">
          <ac:chgData name="Toby Donaldson" userId="2e6e5431-bb17-4c41-9985-d39c50d83c73" providerId="ADAL" clId="{EF2E2CF3-DC10-40C9-953F-BDDB2F5604CF}" dt="2024-02-12T00:52:39.436" v="11392" actId="14100"/>
          <ac:cxnSpMkLst>
            <pc:docMk/>
            <pc:sldMk cId="191542703" sldId="432"/>
            <ac:cxnSpMk id="30" creationId="{274599C5-1D34-505A-279A-2C119F07CAC9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3" creationId="{411A6F37-89BC-86DB-513A-BD434E878DB3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4" creationId="{3ECB6AD4-FFA3-7793-7200-AE76B674F79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89509693" sldId="432"/>
        </pc:sldMkLst>
      </pc:sldChg>
      <pc:sldChg chg="addSp delSp modSp add mod">
        <pc:chgData name="Toby Donaldson" userId="2e6e5431-bb17-4c41-9985-d39c50d83c73" providerId="ADAL" clId="{EF2E2CF3-DC10-40C9-953F-BDDB2F5604CF}" dt="2024-02-12T01:00:47.452" v="11844" actId="1076"/>
        <pc:sldMkLst>
          <pc:docMk/>
          <pc:sldMk cId="3569689374" sldId="433"/>
        </pc:sldMkLst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28" creationId="{AD973D41-2864-F0EB-C909-03A038A09B33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1" creationId="{E4766502-8882-41EC-C114-0379147DD635}"/>
          </ac:spMkLst>
        </pc:spChg>
        <pc:spChg chg="mod">
          <ac:chgData name="Toby Donaldson" userId="2e6e5431-bb17-4c41-9985-d39c50d83c73" providerId="ADAL" clId="{EF2E2CF3-DC10-40C9-953F-BDDB2F5604CF}" dt="2024-02-12T01:00:40.506" v="11843" actId="20577"/>
          <ac:spMkLst>
            <pc:docMk/>
            <pc:sldMk cId="3569689374" sldId="433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6" creationId="{24B319A8-AA5C-FC7B-2D0D-E20844A03487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7" creationId="{5BE3ED74-9123-AB16-0A07-4232BC12153F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8" creationId="{6433B839-6FAC-DF0F-A1F7-302F3B53C350}"/>
          </ac:spMkLst>
        </pc:spChg>
        <pc:spChg chg="add del mod">
          <ac:chgData name="Toby Donaldson" userId="2e6e5431-bb17-4c41-9985-d39c50d83c73" providerId="ADAL" clId="{EF2E2CF3-DC10-40C9-953F-BDDB2F5604CF}" dt="2024-02-12T00:57:13.798" v="11662" actId="21"/>
          <ac:spMkLst>
            <pc:docMk/>
            <pc:sldMk cId="3569689374" sldId="433"/>
            <ac:spMk id="43" creationId="{323E37CF-0B6A-3F8D-6850-65F6A410542E}"/>
          </ac:spMkLst>
        </pc:spChg>
        <pc:spChg chg="add mod">
          <ac:chgData name="Toby Donaldson" userId="2e6e5431-bb17-4c41-9985-d39c50d83c73" providerId="ADAL" clId="{EF2E2CF3-DC10-40C9-953F-BDDB2F5604CF}" dt="2024-02-12T00:58:58.099" v="11690" actId="164"/>
          <ac:spMkLst>
            <pc:docMk/>
            <pc:sldMk cId="3569689374" sldId="433"/>
            <ac:spMk id="44" creationId="{4F93552F-EAD8-7988-6E08-33AF55D17151}"/>
          </ac:spMkLst>
        </pc:spChg>
        <pc:spChg chg="add mod">
          <ac:chgData name="Toby Donaldson" userId="2e6e5431-bb17-4c41-9985-d39c50d83c73" providerId="ADAL" clId="{EF2E2CF3-DC10-40C9-953F-BDDB2F5604CF}" dt="2024-02-12T01:00:30.504" v="11841" actId="20577"/>
          <ac:spMkLst>
            <pc:docMk/>
            <pc:sldMk cId="3569689374" sldId="433"/>
            <ac:spMk id="46" creationId="{5C807A7B-72A5-CB5B-BE5A-EA510C0E565B}"/>
          </ac:spMkLst>
        </pc:spChg>
        <pc:grpChg chg="add mod">
          <ac:chgData name="Toby Donaldson" userId="2e6e5431-bb17-4c41-9985-d39c50d83c73" providerId="ADAL" clId="{EF2E2CF3-DC10-40C9-953F-BDDB2F5604CF}" dt="2024-02-12T00:58:58.099" v="11690" actId="164"/>
          <ac:grpSpMkLst>
            <pc:docMk/>
            <pc:sldMk cId="3569689374" sldId="433"/>
            <ac:grpSpMk id="45" creationId="{5B8AA652-E096-62EC-54CF-C28F84B1A903}"/>
          </ac:grpSpMkLst>
        </pc:grpChg>
        <pc:picChg chg="add del mod">
          <ac:chgData name="Toby Donaldson" userId="2e6e5431-bb17-4c41-9985-d39c50d83c73" providerId="ADAL" clId="{EF2E2CF3-DC10-40C9-953F-BDDB2F5604CF}" dt="2024-02-12T00:57:38.019" v="11666" actId="21"/>
          <ac:picMkLst>
            <pc:docMk/>
            <pc:sldMk cId="3569689374" sldId="433"/>
            <ac:picMk id="42" creationId="{5AD65DF3-F479-349C-4616-9C6C84C868D8}"/>
          </ac:picMkLst>
        </pc:picChg>
        <pc:picChg chg="add mod">
          <ac:chgData name="Toby Donaldson" userId="2e6e5431-bb17-4c41-9985-d39c50d83c73" providerId="ADAL" clId="{EF2E2CF3-DC10-40C9-953F-BDDB2F5604CF}" dt="2024-02-12T00:58:58.099" v="11690" actId="164"/>
          <ac:picMkLst>
            <pc:docMk/>
            <pc:sldMk cId="3569689374" sldId="433"/>
            <ac:picMk id="2050" creationId="{15CDDA62-6BD3-CFE8-7D49-C87E4B40B425}"/>
          </ac:picMkLst>
        </pc:picChg>
        <pc:cxnChg chg="add mod">
          <ac:chgData name="Toby Donaldson" userId="2e6e5431-bb17-4c41-9985-d39c50d83c73" providerId="ADAL" clId="{EF2E2CF3-DC10-40C9-953F-BDDB2F5604CF}" dt="2024-02-12T00:55:52.781" v="11650"/>
          <ac:cxnSpMkLst>
            <pc:docMk/>
            <pc:sldMk cId="3569689374" sldId="433"/>
            <ac:cxnSpMk id="32" creationId="{AB92FCAA-6291-B04F-B951-D2B9F117AB4B}"/>
          </ac:cxnSpMkLst>
        </pc:cxnChg>
        <pc:cxnChg chg="add mod">
          <ac:chgData name="Toby Donaldson" userId="2e6e5431-bb17-4c41-9985-d39c50d83c73" providerId="ADAL" clId="{EF2E2CF3-DC10-40C9-953F-BDDB2F5604CF}" dt="2024-02-12T01:00:47.452" v="11844" actId="1076"/>
          <ac:cxnSpMkLst>
            <pc:docMk/>
            <pc:sldMk cId="3569689374" sldId="433"/>
            <ac:cxnSpMk id="39" creationId="{971C7D09-3D92-B34C-6073-D650EDA3657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978049219" sldId="43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014334157" sldId="434"/>
        </pc:sldMkLst>
      </pc:sldChg>
      <pc:sldChg chg="delSp modSp add del mod">
        <pc:chgData name="Toby Donaldson" userId="2e6e5431-bb17-4c41-9985-d39c50d83c73" providerId="ADAL" clId="{EF2E2CF3-DC10-40C9-953F-BDDB2F5604CF}" dt="2024-02-12T01:02:58.435" v="12083" actId="2696"/>
        <pc:sldMkLst>
          <pc:docMk/>
          <pc:sldMk cId="1685135684" sldId="434"/>
        </pc:sldMkLst>
        <pc:spChg chg="del mod">
          <ac:chgData name="Toby Donaldson" userId="2e6e5431-bb17-4c41-9985-d39c50d83c73" providerId="ADAL" clId="{EF2E2CF3-DC10-40C9-953F-BDDB2F5604CF}" dt="2024-02-12T01:02:50.930" v="12082" actId="21"/>
          <ac:spMkLst>
            <pc:docMk/>
            <pc:sldMk cId="1685135684" sldId="434"/>
            <ac:spMk id="36" creationId="{6E1BCEAE-6E26-585A-117F-173DCAA87507}"/>
          </ac:spMkLst>
        </pc:spChg>
      </pc:sldChg>
      <pc:sldChg chg="addSp modSp add mod">
        <pc:chgData name="Toby Donaldson" userId="2e6e5431-bb17-4c41-9985-d39c50d83c73" providerId="ADAL" clId="{EF2E2CF3-DC10-40C9-953F-BDDB2F5604CF}" dt="2024-02-12T04:54:31.661" v="12561" actId="20577"/>
        <pc:sldMkLst>
          <pc:docMk/>
          <pc:sldMk cId="3920920788" sldId="434"/>
        </pc:sldMkLst>
        <pc:spChg chg="add mod">
          <ac:chgData name="Toby Donaldson" userId="2e6e5431-bb17-4c41-9985-d39c50d83c73" providerId="ADAL" clId="{EF2E2CF3-DC10-40C9-953F-BDDB2F5604CF}" dt="2024-02-12T04:52:40.603" v="12375" actId="20577"/>
          <ac:spMkLst>
            <pc:docMk/>
            <pc:sldMk cId="3920920788" sldId="434"/>
            <ac:spMk id="3" creationId="{8B01FB8D-063F-4F0E-9B31-785D044F9819}"/>
          </ac:spMkLst>
        </pc:spChg>
        <pc:spChg chg="add mod">
          <ac:chgData name="Toby Donaldson" userId="2e6e5431-bb17-4c41-9985-d39c50d83c73" providerId="ADAL" clId="{EF2E2CF3-DC10-40C9-953F-BDDB2F5604CF}" dt="2024-02-12T04:46:20.374" v="12087"/>
          <ac:spMkLst>
            <pc:docMk/>
            <pc:sldMk cId="3920920788" sldId="434"/>
            <ac:spMk id="5" creationId="{53C1B28B-F6BE-1CAF-4C13-DF80C3AE1B19}"/>
          </ac:spMkLst>
        </pc:spChg>
        <pc:spChg chg="add mod">
          <ac:chgData name="Toby Donaldson" userId="2e6e5431-bb17-4c41-9985-d39c50d83c73" providerId="ADAL" clId="{EF2E2CF3-DC10-40C9-953F-BDDB2F5604CF}" dt="2024-02-12T04:54:31.661" v="12561" actId="20577"/>
          <ac:spMkLst>
            <pc:docMk/>
            <pc:sldMk cId="3920920788" sldId="434"/>
            <ac:spMk id="6" creationId="{E51E0F5E-A2D5-9AE5-0F3D-2FC1930BCBC9}"/>
          </ac:spMkLst>
        </pc:spChg>
        <pc:spChg chg="mod">
          <ac:chgData name="Toby Donaldson" userId="2e6e5431-bb17-4c41-9985-d39c50d83c73" providerId="ADAL" clId="{EF2E2CF3-DC10-40C9-953F-BDDB2F5604CF}" dt="2024-02-12T04:48:17.670" v="12115" actId="20577"/>
          <ac:spMkLst>
            <pc:docMk/>
            <pc:sldMk cId="3920920788" sldId="434"/>
            <ac:spMk id="10" creationId="{168BFDD8-6834-3156-C6C3-6DE53DEDFAD7}"/>
          </ac:spMkLst>
        </pc:spChg>
        <pc:spChg chg="add mod">
          <ac:chgData name="Toby Donaldson" userId="2e6e5431-bb17-4c41-9985-d39c50d83c73" providerId="ADAL" clId="{EF2E2CF3-DC10-40C9-953F-BDDB2F5604CF}" dt="2024-02-12T04:54:10.008" v="12558" actId="1076"/>
          <ac:spMkLst>
            <pc:docMk/>
            <pc:sldMk cId="3920920788" sldId="434"/>
            <ac:spMk id="16" creationId="{9F40A437-9EC8-1CD5-36F8-E64FF7E83807}"/>
          </ac:spMkLst>
        </pc:spChg>
        <pc:cxnChg chg="add mod">
          <ac:chgData name="Toby Donaldson" userId="2e6e5431-bb17-4c41-9985-d39c50d83c73" providerId="ADAL" clId="{EF2E2CF3-DC10-40C9-953F-BDDB2F5604CF}" dt="2024-02-12T04:53:38.456" v="12507" actId="14100"/>
          <ac:cxnSpMkLst>
            <pc:docMk/>
            <pc:sldMk cId="3920920788" sldId="434"/>
            <ac:cxnSpMk id="13" creationId="{3106C297-5A67-9BAF-B98D-2AB1B23BAE84}"/>
          </ac:cxnSpMkLst>
        </pc:cxnChg>
        <pc:cxnChg chg="add">
          <ac:chgData name="Toby Donaldson" userId="2e6e5431-bb17-4c41-9985-d39c50d83c73" providerId="ADAL" clId="{EF2E2CF3-DC10-40C9-953F-BDDB2F5604CF}" dt="2024-02-12T04:54:14.690" v="12559" actId="11529"/>
          <ac:cxnSpMkLst>
            <pc:docMk/>
            <pc:sldMk cId="3920920788" sldId="434"/>
            <ac:cxnSpMk id="18" creationId="{ED9B0269-9BEE-BC59-6A54-91B307EDFD68}"/>
          </ac:cxnSpMkLst>
        </pc:cxnChg>
      </pc:sldChg>
      <pc:sldChg chg="add">
        <pc:chgData name="Toby Donaldson" userId="2e6e5431-bb17-4c41-9985-d39c50d83c73" providerId="ADAL" clId="{EF2E2CF3-DC10-40C9-953F-BDDB2F5604CF}" dt="2024-02-12T04:51:20.482" v="12245" actId="2890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45367849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95041742" sldId="436"/>
        </pc:sldMkLst>
      </pc:sldChg>
      <pc:sldChg chg="modSp mod">
        <pc:chgData name="Toby Donaldson" userId="2e6e5431-bb17-4c41-9985-d39c50d83c73" providerId="ADAL" clId="{EF2E2CF3-DC10-40C9-953F-BDDB2F5604CF}" dt="2024-02-13T03:20:09.118" v="12579" actId="20577"/>
        <pc:sldMkLst>
          <pc:docMk/>
          <pc:sldMk cId="4023704484" sldId="436"/>
        </pc:sldMkLst>
        <pc:spChg chg="mod">
          <ac:chgData name="Toby Donaldson" userId="2e6e5431-bb17-4c41-9985-d39c50d83c73" providerId="ADAL" clId="{EF2E2CF3-DC10-40C9-953F-BDDB2F5604CF}" dt="2024-02-13T03:19:40.560" v="12563" actId="27636"/>
          <ac:spMkLst>
            <pc:docMk/>
            <pc:sldMk cId="4023704484" sldId="436"/>
            <ac:spMk id="3" creationId="{A90B0A16-99D5-9A4F-73F3-7C0C113CD17E}"/>
          </ac:spMkLst>
        </pc:spChg>
        <pc:spChg chg="mod">
          <ac:chgData name="Toby Donaldson" userId="2e6e5431-bb17-4c41-9985-d39c50d83c73" providerId="ADAL" clId="{EF2E2CF3-DC10-40C9-953F-BDDB2F5604CF}" dt="2024-02-13T03:20:09.118" v="12579" actId="20577"/>
          <ac:spMkLst>
            <pc:docMk/>
            <pc:sldMk cId="4023704484" sldId="436"/>
            <ac:spMk id="5" creationId="{036D36B5-A3F9-BFA5-D957-E6CE1B534490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91130111" sldId="43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390341163" sldId="43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29899885" sldId="43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434919902" sldId="44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08084210" sldId="441"/>
        </pc:sldMkLst>
      </pc:sldChg>
      <pc:sldChg chg="addSp modSp add mod ord">
        <pc:chgData name="Toby Donaldson" userId="2e6e5431-bb17-4c41-9985-d39c50d83c73" providerId="ADAL" clId="{EF2E2CF3-DC10-40C9-953F-BDDB2F5604CF}" dt="2024-02-13T22:37:22.834" v="12825" actId="14100"/>
        <pc:sldMkLst>
          <pc:docMk/>
          <pc:sldMk cId="1109144960" sldId="442"/>
        </pc:sldMkLst>
        <pc:spChg chg="add mod">
          <ac:chgData name="Toby Donaldson" userId="2e6e5431-bb17-4c41-9985-d39c50d83c73" providerId="ADAL" clId="{EF2E2CF3-DC10-40C9-953F-BDDB2F5604CF}" dt="2024-02-13T22:37:22.834" v="12825" actId="14100"/>
          <ac:spMkLst>
            <pc:docMk/>
            <pc:sldMk cId="1109144960" sldId="442"/>
            <ac:spMk id="21" creationId="{84D26AB1-2CA5-328D-45B5-E04811AA9068}"/>
          </ac:spMkLst>
        </pc:spChg>
        <pc:cxnChg chg="add mod">
          <ac:chgData name="Toby Donaldson" userId="2e6e5431-bb17-4c41-9985-d39c50d83c73" providerId="ADAL" clId="{EF2E2CF3-DC10-40C9-953F-BDDB2F5604CF}" dt="2024-02-13T22:37:22.834" v="12825" actId="14100"/>
          <ac:cxnSpMkLst>
            <pc:docMk/>
            <pc:sldMk cId="1109144960" sldId="442"/>
            <ac:cxnSpMk id="24" creationId="{1F4BEF51-2355-4EF0-08A6-98A9C45B383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21172308" sldId="44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09652520" sldId="44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27297956" sldId="444"/>
        </pc:sldMkLst>
      </pc:sldChg>
      <pc:sldChg chg="delSp modSp add mod">
        <pc:chgData name="Toby Donaldson" userId="2e6e5431-bb17-4c41-9985-d39c50d83c73" providerId="ADAL" clId="{EF2E2CF3-DC10-40C9-953F-BDDB2F5604CF}" dt="2024-02-14T22:47:52.205" v="13445" actId="1076"/>
        <pc:sldMkLst>
          <pc:docMk/>
          <pc:sldMk cId="3317196546" sldId="444"/>
        </pc:sldMkLst>
        <pc:spChg chg="mod">
          <ac:chgData name="Toby Donaldson" userId="2e6e5431-bb17-4c41-9985-d39c50d83c73" providerId="ADAL" clId="{EF2E2CF3-DC10-40C9-953F-BDDB2F5604CF}" dt="2024-02-14T22:47:48.834" v="13444" actId="20577"/>
          <ac:spMkLst>
            <pc:docMk/>
            <pc:sldMk cId="3317196546" sldId="444"/>
            <ac:spMk id="3" creationId="{A27AA1EF-A76B-2CC3-1CC7-A4F37E4E5451}"/>
          </ac:spMkLst>
        </pc:spChg>
        <pc:spChg chg="mod">
          <ac:chgData name="Toby Donaldson" userId="2e6e5431-bb17-4c41-9985-d39c50d83c73" providerId="ADAL" clId="{EF2E2CF3-DC10-40C9-953F-BDDB2F5604CF}" dt="2024-02-14T22:47:52.205" v="13445" actId="1076"/>
          <ac:spMkLst>
            <pc:docMk/>
            <pc:sldMk cId="3317196546" sldId="444"/>
            <ac:spMk id="6" creationId="{09CDE3B7-E56D-B84A-D6AA-9168071B8ABE}"/>
          </ac:spMkLst>
        </pc:spChg>
        <pc:inkChg chg="del">
          <ac:chgData name="Toby Donaldson" userId="2e6e5431-bb17-4c41-9985-d39c50d83c73" providerId="ADAL" clId="{EF2E2CF3-DC10-40C9-953F-BDDB2F5604CF}" dt="2024-02-14T22:42:25.579" v="12829" actId="21"/>
          <ac:inkMkLst>
            <pc:docMk/>
            <pc:sldMk cId="3317196546" sldId="444"/>
            <ac:inkMk id="5" creationId="{31D98DBB-64A2-933C-F0B4-88FF30D3586D}"/>
          </ac:inkMkLst>
        </pc:inkChg>
        <pc:cxnChg chg="del mod">
          <ac:chgData name="Toby Donaldson" userId="2e6e5431-bb17-4c41-9985-d39c50d83c73" providerId="ADAL" clId="{EF2E2CF3-DC10-40C9-953F-BDDB2F5604CF}" dt="2024-02-14T22:43:51.647" v="12949" actId="21"/>
          <ac:cxnSpMkLst>
            <pc:docMk/>
            <pc:sldMk cId="3317196546" sldId="444"/>
            <ac:cxnSpMk id="13" creationId="{A40CE229-C908-3A91-B5B0-EFF931506AB0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19228914" sldId="445"/>
        </pc:sldMkLst>
      </pc:sldChg>
      <pc:sldChg chg="addSp modSp new mod">
        <pc:chgData name="Toby Donaldson" userId="2e6e5431-bb17-4c41-9985-d39c50d83c73" providerId="ADAL" clId="{EF2E2CF3-DC10-40C9-953F-BDDB2F5604CF}" dt="2024-02-14T22:48:13.371" v="13446" actId="20577"/>
        <pc:sldMkLst>
          <pc:docMk/>
          <pc:sldMk cId="3783238981" sldId="445"/>
        </pc:sldMkLst>
        <pc:spChg chg="mod">
          <ac:chgData name="Toby Donaldson" userId="2e6e5431-bb17-4c41-9985-d39c50d83c73" providerId="ADAL" clId="{EF2E2CF3-DC10-40C9-953F-BDDB2F5604CF}" dt="2024-02-14T22:45:51.030" v="13121" actId="20577"/>
          <ac:spMkLst>
            <pc:docMk/>
            <pc:sldMk cId="3783238981" sldId="445"/>
            <ac:spMk id="2" creationId="{02B48049-CAFB-E93F-F112-038CF0C58E96}"/>
          </ac:spMkLst>
        </pc:spChg>
        <pc:spChg chg="mod">
          <ac:chgData name="Toby Donaldson" userId="2e6e5431-bb17-4c41-9985-d39c50d83c73" providerId="ADAL" clId="{EF2E2CF3-DC10-40C9-953F-BDDB2F5604CF}" dt="2024-02-14T22:47:00.693" v="13431" actId="2711"/>
          <ac:spMkLst>
            <pc:docMk/>
            <pc:sldMk cId="3783238981" sldId="445"/>
            <ac:spMk id="3" creationId="{EDACC1B6-B9DC-B210-4A30-DFF08F5AECEA}"/>
          </ac:spMkLst>
        </pc:spChg>
        <pc:spChg chg="add mod">
          <ac:chgData name="Toby Donaldson" userId="2e6e5431-bb17-4c41-9985-d39c50d83c73" providerId="ADAL" clId="{EF2E2CF3-DC10-40C9-953F-BDDB2F5604CF}" dt="2024-02-14T22:48:13.371" v="13446" actId="20577"/>
          <ac:spMkLst>
            <pc:docMk/>
            <pc:sldMk cId="3783238981" sldId="445"/>
            <ac:spMk id="5" creationId="{AB846022-D1E5-3D86-F3A2-E36837A59883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56156499" sldId="44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56393146" sldId="44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74112358" sldId="44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31394609" sldId="44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304898" sldId="45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16464970" sldId="45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440537417" sldId="45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165341691" sldId="45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06702299" sldId="45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18268049" sldId="45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70577980" sldId="45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110891" sldId="45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8668984" sldId="45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2129422" sldId="45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66811989" sldId="46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25683144" sldId="46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35:50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31648 4749 11 0,'0'0'0'0,"0"0"0"0,0 0 0 0,0 0 1 0,0 0-1 0,-23-3 1 0,-9-1-1 0,13 8 0 0,-3-1 0 0,-23 13 1 0,22-3-1 0,1 0 1 0,0 1-1 0,-3 6 0 16,-2 5 0-16,1 7 0 0,-20 37 0 15,32-32 0-15,3 6 1 0,1 42-1 0,8-37 0 0,6-3 0 0,-1 2 0 0,1-2 0 0,-1 0 0 0,2-7 0 0,13 37 0 0,-11-42 0 0,0-6 0 0,11 23 0 0,-4-36 0 0,4-1 0 0,22-8 0 0,-19-10 0 0,0-8 0 0,1-1 0 0,6-10 0 0,-2-1 0 0,1-3 0 0,-1-5 0 0,1 3 0 0,-1-3 0 0,1 1 0 0,22-36 0 0,-24 32 0 0,-1 0 0 0,22-42 0 0,-28 37 0 16,-4 0 0-16,0-4 0 0,-2 3 0 0,1 1 0 0,-1-2 0 0,4-40 0 0,-12 46 0 0,-4 4 0 0,-9-30 0 0,0 40 0 0,-3 5 0 0,-22-9 0 0,13 20 0 0,-6 5 97 0,-33 11 1 0,29 2 1 0,-3 7-1 0,-38 32-98 0,37-23 0 16,-1 5 68-16,1 4 2 0,-2 4-1 0,-2 1 0 0,-1 6-69 0,-40 57 0 0,43-46 0 0,2 6 86 0,-2-1 0 0,0 9 0 0,0 2 1 0,2 0-87 0,-29 77 0 0,39-83 0 0,4 0 46 0,2-1 1 0,13-17-1 0,3-5 1 15,6-13-47-15,19 19 0 0,-10-33 0 0,7-6 30 0,27 3 1 0,-23-12 0 0,2-1 0 0,30-7-31 0,-29-3 0 0,2-6 10 0,2 0 0 0,0-8 0 0,2-3 1 16,1-6-11-16,36-37 0 0,-37 30 0 15,-2-1-11-15,26-51 1 0,-29 43-1 0,-2-3 1 16,-2-4 10-16,-2 4 0 0,0-4 0 16,-2 2-36-16,17-56-1 0,-24 54 1 0,-3 0 1 15,-2 2 35-15,-5 10 0 0,-2 3 0 0,-8 6-10 16,0 7 1-16,-3 8 0 0,0 3 0 0,-1 10 9 0,-4 5 0 16,0 5 0-16,1 4 0 0,-3 9 5 0,-19 32 1 15,16-23-1-15,-2 9 1 0,-23 47-6 16,23-42 0-16,0 4-6 0,0 6 0 15,11-10 0-15,5-9 1 0,5-1 5 0,4-2 0 16,15-11 0-16,8-6 0 0,10-12-92 0,4 0-1 16,5-9 1-16,0-9 1 0,-44 18-500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53:28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1810 5961 11 0,'0'0'0'0,"0"0"0"16,0 0 0-16,0 0 1 0,0 0-1 0,0 0 1 0,0 0-1 0,0 0 0 0,0 0 0 0,12-22 0 0,-7 15 0 0,-1-2 1 0,-4 0-1 0,3 0 1 0,1 0-1 0,-2-4 0 0,1 1 0 0,-3 6 0 0,4 1 0 0,-4 5 0 0,0 0 0 0,-4-4 1 0,4 1-1 0,-3 1 0 0,3-3 0 0,0 5 0 0,0 0 0 0,-2-4 0 0,2 4 0 0,-4-4 0 0,4 4 0 0,-3-3 0 0,3 3 0 0,-4 0 0 0,4 0 0 0,-5-2 0 0,5 2 0 0,-3 0 0 0,3 0 0 0,0 0 0 15,0 0 0-15,-4 0 0 0,4 0 72 0,0 0 1 0,-2-4 0 0,2 4 1 0,-7 6-74 0,4-3 0 0,1 1 0 0,-2-2 0 0,1 1 63 0,-2 1 0 0,1-2 0 0,1 0 1 0,3-2-64 0,0 0 0 0,0 5 0 0,0-5 0 0,0 0 51 0,0 0 1 0,0 0-1 0,3 2 2 0,-3-2-53 0,0 0 0 0,0 0 0 0,5 7 0 0,2-2 77 0,-1-1 1 0,4-2-1 0,-1 5 2 0,0-2-79 0,3 4 0 0,1-5 0 0,2 1 0 0,-2-3 45 0,4 0 1 0,-1 3-1 0,-3-5 1 0,3 2-46 16,-4 0 0-16,6-4 0 0,1 0 0 0,-5-5 31 0,5 0-1 0,-1 3 0 16,-2-1 0-16,5-2-30 0,-1 1 0 0,-3-3 0 15,3 4 0-15,1-4 44 0,0 2 1 0,0 1-1 16,-2 1 2-16,-1-2-46 0,2 1 0 0,1 1 0 16,-5 0 0-16,5 1 16 0,-4-1 1 0,3 1-1 15,1-1 1-15,-3 1-17 0,29-1 0 0,-22-2 0 16,5 5-5-16,23-7 1 0,-32 5 0 15,0-1 0-15,20-4 4 0,-24 3 0 16,3-1 3-16,17-4 1 0,-20 2 0 16,5 6 0-16,22-15-4 0,-27 9 0 15,6 3-18-15,20-12 1 0,-22 13-1 0,-2-2 1 16,24-2 17-16,-24 7 0 0,2-3 32 16,21 3 1-16,-26 2-1 0,2 2 1 15,17 0-33-15,-17 1 0 0,1-1-3 0,11 5 0 16,-14-7 0-16,2 0 0 15,6 0 3-15,-15 0 0 0,2 0 27 16,6 2 1-16,-8 2-1 0,2-4 1 16,14 3-28-16,-13-1 0 0,6 1 10 15,15 3 0-15,-14-3-1 0,3 1 1 0,15 1-10 16,-21-5 0-16,-2 2 15 0,17 0 0 16,-18 0 0-16,3 1 0 0,7 1-15 15,-11-2 0-15,0 1 10 0,16 6 0 16,-12-9 0-16,2 2 0 0,23 5-10 15,-22-7 0-15,-1 2 6 0,19 2 0 16,-16-4 0-16,-2 0 0 0,24 0-6 16,-24 0 0-16,2 0 2 0,29 3 0 15,-26-3 0-15,-3 0 0 0,29 2-2 16,-29 2 0-16,0-4 1 0,23 5 0 16,-23-1 0-16,4-1 0 0,21 3-1 15,-25-6 0-15,0 2 19 0,27 1 1 16,-23-3 0-16,5 0 0 0,22-2-20 15,-25 2 0-15,1 0-5 0,22 2 1 0,-22 2 0 16,0-1 0-16,-2 3 4 0,3-4 0 0,1-1 0 16,1 5-2-16,3-6 0 0,-1 3 0 0,4-1 1 15,1 2 1-15,-1-4 0 0,-4 2 0 16,-1-2 0-16,1 0 2 0,-4-2 1 16,4 2-1-16,-5 0 1 0,6 2-3 0,-4 1 0 0,2-3 0 15,1-3 0-15,4 3 21 0,-3 0 2 0,3-2-1 0,-4 2 0 0,4 2-22 16,-3 1 0-16,-1-3 0 0,3-3 0 0,-6 1 10 15,1-2 1-15,-1 1 0 0,2 1 0 0,2-4-11 16,27-1 0-16,-27 4 0 0,-1 3-7 0,33-2 0 16,-33 2 0-16,-3 0 1 15,2 0 6-15,1 0 0 0,1 0 0 0,-1 3-6 0,-1 3 1 16,2-4-1-16,-6-1 1 0,5 5 5 0,-3-6 0 16,-10 2 0-16,-3 1 0 0,8 3 34 0,3 1 0 15,0-2 0-15,-3-1 0 0,2-3-34 0,1 3 0 16,-3-4 0-16,3 4 0 0,-4-4 28 0,3 0 1 0,1 1 0 15,0 3 0-15,1-4-29 0,4 4 0 0,-5-4 0 16,6 1 0-16,-4 3 4 0,2-4 0 0,-2 2 0 16,1 0 0-16,-4 3-4 0,1-5 0 0,0 4 0 15,2 1 0-15,-2-3-10 0,2 1 1 0,2 1 0 16,2-4 0-16,-4 0 9 0,1 0 0 0,3 0 0 16,3 0 0-16,-7 0-11 0,5 0 1 0,-1 0-2 15,-1 0 2-15,-1-4 10 0,2 3 0 0,3-1 0 16,-4 0 0-16,8 2-24 0,-4-4 0 0,2 3 0 15,1-3 0-15,-3 0 24 0,0 1 0 0,0 1 0 0,0-3 0 16,0 1-9-16,0-1 0 0,-1 1 0 0,-1 0 0 16,2 3 9-16,2-3 0 0,-2-1 0 0,-2 5 0 15,0 0 24-15,1 0 0 0,-6 0 0 0,1 0 0 0,-1 0-24 16,-1 0 0-16,1 0 0 0,-2 1 0 0,0-1-19 16,2 0 1-16,-2 4 0 0,2-4 0 0,-2 4 18 15,1-4 0-15,-3 1 0 0,-3 3 0 0,-2-4-207 16,-5 0 1-16,-5-5 0 0,-4-4 0 0,-7 9-813 15</inkml:trace>
  <inkml:trace contextRef="#ctx0" brushRef="#br0" timeOffset="25467.34">1707 6547 517 0,'0'0'0'16,"0"0"0"-16,20 5-30 0,5 8 2 0,-17-12-1 0,-4-1 1 0,1 0 28 0,-5 0 0 0,4 0 122 0,-4 0-1 0,0 0 0 0,0 0 2 15,-4 0-123-15,4 0 0 0,-3 4 31 0,1 9 0 0,-2 3 0 0,1 9 1 0,-2-2-32 0,1 6 0 16,0 2 0-16,1-4 37 0,1 1-1 0,-1 8 0 0,-1 0 0 0,-1-3-36 0,-8 35 0 0,10-32 0 0,-1 0 25 0,-1 0 0 0,-11 86 25 0,7-75-50 0,-15 61 63 0,4-44-1 0,12-35 0 0,-5-2 0 0,-4 27-62 0,6-33 0 0,2 3 66 0,0-1 0 0,1 1 0 0,-5-1 0 0,1 2-66 0,3-2 0 0,-2 1 0 0,-1 3 0 0,0-6 29 0,-15 37-1 0,15-24 0 0,-4-2 0 0,7483-32 226 984,-7474-21-215-984,1 1 0 0,-4 2-39 0,4-5 0 16,1-4 0-16,2 0-12 0,-1-29 0 15,-1 25 0-15,1-4 0 0,1-36 12 16,3 37 0-16,0-2 23 0,0-1 0 0,3 1 0 16,1 3 1-16,1-4-24 0,0 1 0 0,2-6 0 15,-1 3 0-15,4-1-12 0,4-39 0 16,-7 43 0-16,-1 0 1 0,1-2 11 0,-2 2 0 16,-1 1 0-16,-1 2 12 0,1-3 0 0,1 4 0 15,-2 1 1-15,-3 3-13 0,4-32 0 16,-4 28 0-16,0 1-12 0,0-28 0 15,2 36 0-15,-2 5 0 0,3-15 12 0,-3 21 0 16,0 3 0-16,4-6 1 0,-4 6 0 16,0 4 0-16,0 5-1 0,0-7 0 0,0 1 0 15,0 1-15-15,0 1 1 0,0-5-1 0,-4 4 1 16,-1-4 14-16,1 0 0 0,-3 2 0 0,2 0 0 16,-2-2-1-16,2 2 0 0,-4 1 0 0,2-3 1 15,2 4 0-15,-6-4 0 0,2 2 0 16,0-1 0-16,1 5-13 0,-5-4 1 0,1 1-1 15,-4 1 1-15,4 1 12 16,-4 2 0-16,2 4 0 0,-6 2 0 0,3-2-14 0,-3 1 0 16,3 1 0-16,1-2 0 0,-2 1 14 0,4 1 0 15,0-4 0-15,-2 0 0 0,4-4-14 0,-1 2 2 0,-4-5 0 16,-3-2 0-16,-1-2 12 0,-21-19 0 0,19 16 0 0,2-3-10 0,-32-17 0 16,26 18 0-16,-1 0 1 0,-30-15 9 15,24 19 0-15,3 1-12 0,-33-12 0 16,29 15 0-16,-2 3 1 0,-43-9 11 15,40 6 0-15,-3 3-34 0,-39-8 0 16,37 6 0-16,3 4-1 0,-44-10 35 16,40 9 0-16,-7 3-23 0,-51-5 1 15,47 6 0-15,3 2 0 0,-70 12 22 16,62-6 0-16,1 1 34 0,-72 14 0 16,66-10 1-16,-1 1-1 0,-70 24-34 15,68-20 0-15,-1 0 27 0,-74 21 0 16,80-21 0-16,-4-3 1 0,2-1-28 15,0 0 0-15,-3-1 0 0,1-1 12 0,2-3 1 16,-4 2-1-16,-3-2 1 0,4 0-13 0,-4-2 0 0,-1-1 0 16,7-1 0-16,1 1 37 0,-4-3 2 0,1-3-1 0,-1 0 0 15,2 0-38-15,2 0 0 0,2 0 0 0,0 0 0 0,1 0 36 16,-1 4 1-16,3-4-1 0,-5-4 1 0,-2 8-37 16,2-4 0-16,0 0 0 0,-2 0 0 0,2 2-32 15,-3 1 1-15,-1-3 0 0,-3 0 0 0,5 0 31 16,-5-3 0-16,0 3 0 0,-2 0 0 0,-1-2-26 15,-3 2 1-15,-2 0 0 0,0 2 0 0,0 1 25 16,-1-3 0-16,0 4 0 0,0-2 0 0,2 1-72 0,-2-1 2 16,-5 2-1-16,1 1 0 0,-3 4 71 0,-2 0 0 15,-1-2 0-15,1 2 0 0,1 2-160 0,-82 12 0 16,93-12 1-16,3 3-158 0,-84 10 162 16,75-15-1-16,86-9-345 0</inkml:trace>
  <inkml:trace contextRef="#ctx0" brushRef="#br0" timeOffset="41713.55">1686 9435 134 0,'0'0'0'0,"0"0"0"0,0 0 0 0,0 0-18 0,0 0 0 0,0 0 0 0,18-30 0 0,5-15 18 0,-14 25 0 0,3 0 80 0,13-12 1 0,-16 21 0 0,-6 2 0 0,1-7-81 0,-3 9 0 0,-1 3 114 16,0 4 1-16,0 0-1 0,0 0 2 0,0-5-116 0,0 5 0 0,0 0 47 0,0 5 1 0,0-5-1 0,-1 5 2 0,-6 17-49 0,1-4 0 0,-4 7 34 0,-3 2 1 0,4-2 0 0,4-7 0 0,-2 2-35 0,-2-2 0 0,0 4 0 0,6 1 0 0,-15 69 92 0,15-67-92 0,-4 25 0 0,5-23 0 16,-2-2 53-16,-3 33 0 0,2-30 0 0,2 3 0 0,-1 1-53 0,-1 1 0 0,-2 3 0 0,1 0 21 0,-1-2 0 0,2-4 1 0,2 1-1 0,-6-4-21 15,-4 25 0-15,13-30 0 0,0-4 31 16,-3 8 1-16,3-11 0 0,3-6 0 15,1 3-32-15,-4-4 0 0,2-1 12 0,1 7 0 16,1-5 0-16,-4-2 1 0,3 13-13 16,-3-9 0-16,0 0-10 0,2 3 1 15,2-3-1-15,-4 1 1 0,0-3 9 0,3 0 0 16,-3 0 0-16,0 2 0 0,0 0-1 0,0 0 0 16,0 0 0-16,0-1 0 0,0 5 1 0,-3-5 0 15,6-1 0-15,-3-1 0 0,4-5-11 0,-3 3 1 16,3-5 0-16,-1 3 0 0,3-2 10 0,-3 0 0 15,1-1 0-15,5-1 0 0,-1 0-9 0,5-1 1 0,-3-1-1 16,-1 0 1-16,3-2 8 0,1-1 0 0,-1 1 0 16,-3 3 0-16,3 1 23 0,1 0 0 0,-1-4 0 15,-3 2 0-15,3 4-23 0,1 2 0 16,2-4 0-16,-2 0 0 0,3 3-8 16,1-1 1-16,-1 2 0 15,2-4 0-15,-2 1 7 0,5-1 0 0,0-1 0 0,4 1 0 16,-1-4-2-16,5 2 0 0,-5-1 0 15,1-1 0-15,0 0 2 0,-1 3 0 0,5-5 0 16,-3 3 0-16,-1 3 8 0,-1-4 0 16,1 2 0-16,0 2 0 0,0 6-8 0,-1-6 0 15,4 0 0-15,-3 0 0 0,9 0 3 16,-6 0 0-16,9-4 0 0,0 1 1 0,2 1-4 16,1-4 0-16,-6 3 0 0,-1-3 0 15,-1 3 4-15,-2-6 1 0,2 2-1 0,1-1 1 16,1 1-5-16,33-9 0 0,-26 5 0 0,-1 2 15 15,39-12 1-15,-38 12-1 16,0 1 2-16,41-6-17 0,-39 5 0 0,-3 4-5 16,52-8 0-16,-48 10-1 0,6 1 2 0,45-4 4 0,-49 6 0 0,-6 4-25 0,45 3 0 0,-41-7 0 0,2 2 1 15,44 2 24-15,-53-1 0 16,5-1-37-16,41 5 1 0,-46-7-1 0,4 4 1 0,33 1 36 16,-32-3 0-16,-1 1 31 0,38 5 0 15,-38-3 0-15,-4-1 1 0,0 3-32 16,0 0 0-16,0-2 0 0,2 4-3 0,-2 0 0 15,3-3 0-15,1-1 1 0,1 2 2 0,-1 2 0 0,-4-7 0 16,2 2 0-16,-2-1 5 0,0-3 0 0,-2 0 0 16,-2 2 1-16,-3 2-6 0,-1-2 0 0,4-1 0 15,-1-1 0-15,-2 0 25 0,2 0 0 0,1 2 0 16,-6 4 1-16,1 1-26 0,-3-2 0 0,3 1 0 16,-4 1 0-16,3-4 4 0,1 3 1 0,-3-1 0 15,3 0 1-15,0 3-6 0,31 1 0 16,-30-9 0-16,3 0 17 0,-2 0 1 0,2 0-1 15,-2 0 1-15,0-4-18 0,2 2 0 0,-4 0 0 16,-3 1 0-16,-1 1 4 0,-1-6 1 0,0 3-1 0,-5-1 1 16,1 2-5-16,-5 0 0 0,2 1 0 0,-3 1 0 15,-6-4 7-15,1 2 1 0,5 1 0 0,-4-1 0 16,-1 2-8-16,3-4 0 0,-2 2 0 0,0 1 0 0,-4-1 2 16,2 2 0-16,-2-4 0 0,2 2 1 0,-3 1-3 15,1-1 0-15,2 2 0 0,-5-4 0 0,1 2-19 16,1 1 0-16,0-1 0 0,-4 2 1 0,5-4 18 15,-5 1 0-15,0-5 0 0,0-1 0 0,0-5-18 16,-4-17 0-16,3 3 0 0,1-3-1 16,0-35 19-16,0 33 0 0,1 1-12 0,3 0 1 15,-1-8 0-15,-3 0 0 0,4 1 11 16,5-44 0-16,-9 42 0 0,3 1-16 0,3-41 0 16,-6 44 0-16,3 1 1 0,1-2 15 15,-3 4 0-15,6 0 0 0,-1 0 9 0,1-1 1 0,-2 5 0 16,2 1 0-16,-3 0-10 0,4-26 0 15,-4 35 0-15,1 2 6 0,2-16 1 16,-5 18-1-16,2-2 1 0,-4-13-7 16,3 17 0-16,-3 1 5 0,-3 2 0 15,3-1 0-15,-4-3 1 0,2-3-6 0,2 2 0 0,-3 5 0 16,-4 2 0-16,1 0 10 0,-1-1 1 0,-1 2 0 16,-5 3 1-16,1-2-12 0,-6 1 0 0,-1 1 0 15,-2 0 0-15,-8 1-35 0,3 0 1 0,3 1 0 16,2 1 1-16,-4-1 33 0,1 3 0 0,-1-4 0 15,0 2 0-15,0-1-4 0,1-3 1 0,-3 3-1 16,-4-3 1-16,-3 3 3 0,-3 1 0 0,0-4 0 0,-4 5 0 16,3 1 15-16,-7 0 1 0,7-2-1 0,1 2 1 15,-4-4-16-15,0 2 0 0,-1 1 0 0,-2-5 0 16,2 1 13-16,-48-10 0 0,47 8 0 16,-1 2 1-16,-40-15-14 0,40 11 0 15,1 0 8-15,-50-7 0 0,43 7 0 0,-1 4 1 16,-55-13-9-16,57 12 0 0,3-1-26 15,-54-2 2-15,47 7 0 0,-2-1 0 16,-56-1 24-16,61 2 0 0,1-3-22 16,-50-4 1-16,45 2-1 0,4 1 1 15,-57-8 21-15,54 8 0 0,-4 3 20 16,-52-6 1-16,52 9-1 0,3 3 1 0,-61 5-21 16,57-1 0-16,0 2 29 0,-59 7 1 15,57-9-1-15,2 4 2 0,-62 11-31 16,62-10 0-16,-4 3 20 0,-61 20 0 15,56-17 0-15,-4 0 0 0,1 2-20 0,1 2 0 16,-2 1 0-16,1-3 8 0,-4 5 1 16,7-3-1-16,-2-1 1 0,2-1-9 0,-78 20 0 15,71-23 0-15,-4 1-89 0,-79 13-1 16,87-18 1-16,-1-4 1 0,-70 16 88 16,67-7 0-16,0 3-127 0,0-3 2 0,0 9-2 15,-4 0 2-15,78-27-674 0</inkml:trace>
  <inkml:trace contextRef="#ctx0" brushRef="#br0" timeOffset="77353.67">1681 10778 763 0,'0'0'0'0,"0"0"0"0,0 0 25 0,0 0-1 0,0 0 0 0,0 0 0 0,0 0-24 0,0 0 0 0,0 0 0 0,0 0 40 0,0 0 1 0,0 0-1 0,0 0 1 0,0 0-41 0,0 0 0 0,-19 27 0 0,10-13 0 0,-4 2 97 0,1 6-1 0,-4 1 1 0,-26 74-1 0,31-68-96 0,2 0 49 0,-8 30 0 0,10-34 1 0,7 0 0 0,-2 1-50 0,-2-3 0 0,1 4 0 0,3-5-17 0,0 3 0 0,3 0 0 0,-3-2 0 0,-3 2 17 15,3 1 0-15,3 1 0 0,-3 0 0 0,0 5-1 16,4 31 1-16,-8-27 0 0,1 1 0 15,-1-1 0-15,3 6 0 0,-3-3 0 0,1 3-13 16,-1 1 1-16,-1-2 0 0,1 0 0 0,1 3 12 16,-6 36 0-16,9-42 0 0,0 0-8 0,0 2 0 15,0-1 0-15,0 4 1 0,0 2 7 0,3-4 0 16,1 4 0-16,-4-5 0 0,0 7 12 0,0 34 0 16,-4-45 0-16,4 1 0 0,-3-6-12 15,6 3 0-15,-3 0 0 0,0-3 24 0,4-1 2 16,-2 8-2-16,1 3 1 0,1 2-25 0,1 38 0 15,-5-43 0-15,0-2-5 0,0-4 0 0,0 4 0 16,0 2 1-16,-2 2 4 0,-1-1 0 0,3-1 0 16,-4 0 0-16,4-1 21 0,-3 32 1 15,1-39-1-15,4-3 1 0,-2 0-22 0,0 0 0 16,0 0 0-16,3 0-5 0,1-2 1 16,-4 2 0-16,3 0 0 0,-1 0 4 0,-2-2 0 0,4 0 0 15,-1-1 0-15,2-1-17 0,2 24 1 16,-7-27-1-16,0-1 1 0,0 19 16 15,0-22 0-15,0-1-21 0,4 12 1 16,-2-11-1-16,1-3 1 0,-3 1 20 0,4-3 0 16,1-2 0-16,-1-2 30 0,1 7 0 15,2-5 0-15,-2-3 0 0,2 1-30 0,2 0 0 0,3 0 0 16,1 0-35-16,-1-1 0 0,-3-1-1 0,2-1 1 16,1-1 35-16,-3-1 0 0,0 4 0 0,-1-6 0 15,-1 3 7-15,-1 3 0 0,4-6 0 0,-1 0 0 16,-4 0-7-16,4 0 0 0,4-4 0 0,-1-1 0 0,4-3 13 15,0 1 1-15,0 2-1 0,-4-1 1 0,6 1-14 16,-3 0 0-16,3 1 0 16,-2-1 0-16,0 1-4 0,1-1 0 0,3-1 0 15,1-3 1-15,0-3 3 0,29-12 0 0,-22 12 0 0,-2 1 10 16,31-12 0-16,-29 14 0 0,2 0 0 16,28-6-10-16,-26 6 0 0,-6 2-1 15,34-2 0-15,-30 9 0 0,4 4 1 16,35-3 0-16,-31 1 0 0,3 0 5 0,42 3 1 15,-46-1 0-15,-4 0 0 0,36 5-6 16,-32-2 0-16,-3-2 26 16,40 6 1-16,-37-7-1 0,2 1 1 0,42 4-27 15,-42 0 0-15,1 0 64 0,43 7 2 16,-39-11-1-16,2 1 0 0,-4-1-65 0,8-1 0 16,-4-2 0-16,7-1 8 0,-4 1 0 0,0-2 0 15,1 0 1-15,-1 0-9 0,52-3 0 16,-48 1 0-16,1 2 0 0,56-7 0 15,-59 3 0-15,2 0 0 0,51-3 0 16,-46 5 0-16,2 2-2 0,60-3 1 16,-65-1-1-16,-1 1 1 0,64-8 1 0,-56 6 0 15,5 1-6-15,62-5 1 16,-69 2 0-16,3 3 0 0,61-1 5 16,-59 7 0-16,2 3-5 15,60 8 1-15,-65-6 0 0,-4 4 0 0,4 1 4 16,-4 1 0-16,-3-1 0 0,1 1 1 0,-1 3 1 15,-2-2-1-15,-4-1 1 0,2 1-2 0,-1 3 0 0,3-8 0 16,-4-1 0-16,0 1 36 16,1-1 0-16,-4-3 1 0,-4-1 0 0,-1-4-37 0,-1 0 0 15,-1-2 0-15,5 0 0 0,-2-2 47 0,-1-1 0 0,0 0 0 16,-4-1 2-16,0 1-49 0,-2 0 0 0,0-4 0 0,-1 1 0 0,-6 1 19 16,2 0 1-16,-2 2-1 0,-1-3 1 0,-1 3-20 0,1 1 0 15,-3 1 0-15,1-1 0 0,-6 1-36 0,2 1 1 16,-3-2-2-16,-2-1 2 0,0-2 35 0,14-4 0 15,-18 4 0-15,1 1-71 0,8-6 1 16,-11 4-1-16,3 1 1 0,11-7 70 16,-15 0 0-16,3-1-71 0,4-15 1 15,-10 12-1-15,-1-2 1 0,-2-2 70 0,1 4 0 16,-4 0 0-16,0 4-26 0,0-2 0 0,0 3 0 16,0 6 0-16,-4-2 26 0,3 0 0 0,-1 0 0 15,0 2 0-15,-1 1 26 0,-4 1 1 0,1-4 0 16,1-2 0-16,1 2-27 0,-4-1 0 0,1-8 0 15,-2-6 0-15,0-5 35 0,-7-33 0 16,13 27 0-16,-3-2 2 0,3-3-37 0,3-7 0 16,0 2 0-16,0-7 20 0,3-63 0 15,-3 54 0-15,6-5 1 0,-3 1-21 0,1-5 0 0,1-2 0 16,2-2 31-16,5-75 1 0,-3 74-1 16,3 1 1-16,4-72-32 0,-10 76 0 15,-1 2-6-15,2 0 0 0,-2 3 0 0,2 2 1 0,-1 4 5 16,4-62 0-16,-4 60 0 0,-3 4-5 15,1 1 0-15,1 0 0 0,-2 0 1 0,6 2 4 16,-2 2 0-16,-5 6 0 0,2 1 0 0,-4 7-41 16,-6-34 0-16,-1 40 0 0,2 7 1 15,-14-19 40-15,6 19 0 0,1 5 12 0,-6 2 0 16,6 6 0-16,-4-4 0 0,-2 1-12 0,2 3 0 16,-5 3 0-16,2-7 0 0,-2 1 4 0,0 3 1 15,-4 3-1-15,0-4 1 0,0 2-5 0,-3 2 0 16,0-2 0-16,-2-3 0 0,-2 2 7 0,-31-12 0 15,29 10 0-15,3 3 1 0,-37-12-8 16,31 14 0-16,-3 1 20 0,-43-8 0 16,41 11 0-16,-2-2 1 0,-43-8-21 15,45 8 0-15,-2 2-1 0,-48-6 0 16,39 7 0-16,2 3 1 0,-57 1 0 16,52 0 0-16,1 1-4 0,-65 7 0 15,58-7 0-15,1 3 0 0,-68 3 4 16,67-3 0-16,1 3-4 0,-66 2 1 15,56-7-1-15,0-1 1 0,-64-2 3 16,68-1 0-16,1-5-8 0,-66-9 1 16,61 7-1-16,-3 0 1 0,-67-9 7 15,72 9 0-15,-5 1 0 0,-72-2 1 16,72 10 0-16,0 0 0 0,-78 5-1 0,73-1 0 16,-2 1 10-16,-82 11 1 0,80-7 0 15,2 2 0-15,-81 5-11 0,84-9 0 16,3-1 53-16,-82 6 1 15,84-5-1-15,1-1 0 16,-83 6-53-16,75-4 0 0,1 1 21 0,-2 0 0 0,5 3 0 16,-2-1 0-16,8 2-21 0,-4 3 0 0,3 0 0 0,2 0 0 0,6 2 12 15,1 0 2-15,-7 0-2 0,-1 2 1 0,-4-2-13 16,-2 0 0-16,14-4 0 0,4-1 0 0,9-3-195 16,3 3 1-16,5-18 0 0,1-6 1 0,6-9 60 0,6-3 2 15,3-20-1-15,-5-10 1 0,30 53-643 0</inkml:trace>
  <inkml:trace contextRef="#ctx0" brushRef="#br0" timeOffset="83938.78">1662 14398 528 0,'0'0'0'0,"0"0"0"0,0 0 0 0,-9 20 64 0,0-10 1 0,-2-1-1 0,6 0 2 0,-4 0-66 0,2-1 0 0,2-3 0 0,-2 0 0 0,2-1 65 0,5-4 1 16,0 5 0-16,0-1 1 0,0-4-67 0,-8 4 0 0,3-1 0 0,2 4 0 0,-4 2 68 0,1 2 0 0,-2 2 0 0,-3-1 1 0,6 1-69 0,-4-1 0 0,2 5 0 16,-2-3 0-16,0 4 51 0,0-2 0 0,-1 0 0 0,-17 78 1 0,20-69-52 0,2 0 11 0,-2 0 0 0,-2 6 0 0,6 1 0 0,-3 2-11 0,3-1 0 0,-1-1 0 0,1-1 0 0,3 1 4 0,0 0 0 0,-2 2 0 0,2 2 0 0,2 0-4 0,1 33 0 0,-3-39 0 0,4 3 40 0,-4-8 0 0,0 5 0 0,3 4 1 0,-1 1-41 0,2-3 0 0,-1 2 0 15,-3 0 0-15,4 2 18 0,1 32 1 16,-5-33 1-16,3-1-1 0,1 0-19 0,-4-2 0 16,0 1 0-16,0-1 13 0,0-1 1 0,0 3-1 15,0-2 1-15,-4 2-14 0,4-3 0 0,0-1 0 16,4 1 0-16,-4-2 50 0,2 25 1 15,1-35-1-15,1-2 2 0,-1 8-52 16,-1-16 0-16,2-2 0 0,-1-2 0 0,1 1 0 16,1 1 0-16,2 2 0 0,-2 0 0 0,4 0 0 15,2 0 0-15,1 2-10 0,2 1 0 0,-2-1 0 16,1-2 0-16,-1 2 10 0,0-2 0 0,1 1 0 0,3-1 0 16,0 0-7-16,-2 0 0 0,2 0 0 15,-1 0 0-15,3 0 7 0,-2-1 0 0,2-3 0 16,1-1 0-16,2-4-7 0,0 0 0 15,2-2 0-15,-2 0 1 16,1-2 6-16,-1-1 0 0,3 0 0 16,-2-3 0-16,2 1 11 0,5 0 1 15,-1 0 0-15,-4 0 0 0,6-1-12 0,-1 1 0 0,-1 4 0 16,-2 1 0-16,6 2-1 0,-2 0 0 0,2-2 0 16,-2 0 1-16,-2 0 0 0,2 1 0 15,2 2 0-15,-2 1 0 0,2 0-2 16,-2 0 1-16,7 0-1 0,0-1 1 15,0 3 1-15,3-2 0 0,-3 1 0 0,-3-1 0 0,-1 2 51 16,1-1-1-16,-6-3 0 0,6 0 1 0,-3-1-51 0,-1-1 0 0,4-2 0 0,-2-1 0 0,5-2-10 0,0-2 1 0,1 3 0 16,-4-1 0-16,3 2 9 0,0-2 0 0,-2 3 0 0,2 2 0 0,-3 2-14 0,40 2 0 15,-35 0 0-15,1 0 0 0,-3-1 14 0,4 1 0 16,-2 0 0-16,1 0 44 0,-3-2 1 0,0-2 0 16,-3-3 1-16,-1-3-46 0,38-4 0 15,-30 3 0-15,-4 0 6 0,37-11 0 16,-37 11 0-16,-4 2 1 0,38-8-7 15,-39 8 0-15,-6 2-25 0,34-1-1 16,-27 3 1-16,1-1 0 0,31-3 25 16,-31 4 0-16,-4 1-15 0,39-2 1 15,-39 2-1-15,1 4 1 0,27 0 14 16,-31-4 0-16,-4 0-18 0,26 2 0 16,-24 2 0-16,0 2 0 0,20 6 18 0,-23-4 0 15,-1-1-18-15,16 6 1 0,-25-6 0 16,1 1-1-16,11 1 18 0,-15-5 0 15,2-2-11-15,3-2 1 0,-7 2-1 16,-2 0 1-16,4-4 10 0,-2 3 0 0,-3-3-4 16,4-7 1-16,-4 4-1 15,-2 0 1-15,5-9 3 0,-4 3 0 0,3-1-2 16,-3-2 0-16,-3-4 0 0,4-4 1 16,-4-3 1-16,0-1 0 0,0-3 0 15,-4 2 0-15,4 1-1 16,-12-42 1-16,8 32 0 0,-1-4 0 0,-2-1 0 15,-2-3 0-15,2-3 0 0,2 2-3 0,1-3 0 0,1 1 0 16,1 3 0-16,-2-1 3 0,-3-45 0 0,5 49 0 16,2 0-1-16,-3-2 1 0,6 2-1 0,-3 0 1 0,6 1 0 0,1 1 0 15,-2 5 0-15,2 4 0 0,-2 3 22 0,8-23 0 16,-10 29 0-16,1 5 1 0,1-17-23 16,-5 19 0-16,0 2-5 0,0 0 1 15,0-3 0-15,-3 1 1 0,1-2 3 0,-2 2 0 0,1-6 0 16,-2 1 0-16,1-6 41 0,-3 0 0 15,-2 7-1-15,0 2 1 0,-3 6-41 0,0 1 0 0,-1 0 0 16,1 0 0-16,-4 2-8 0,-17-5 0 16,11 7 0-16,1 1 0 0,-4 1 8 0,1 3 0 15,3 2 0-15,1 4 49 0,-4-1 0 0,-1-1 1 16,0 0-1-16,0 2-49 0,-1-3 0 0,-2 3 0 16,0 1 0-16,-1-3 27 0,-1 2 1 0,-3-1-1 0,-8-1 1 15,1 0-28-15,1 0 0 0,-2-2 0 16,-1-2 0-16,1-2-33 0,1 1 0 0,-1-1 0 0,-1-1 0 15,0-1 33-15,1 1 0 0,-5 0 0 0,0-3 0 0,-1 3 30 16,-3-2 1-16,4 1-1 0,4 3 1 0,-2-1-31 16,-44-8 0-16,42 3 0 15,-3-2-34-15,-45-14 0 0,48 12 0 0,0 0 0 16,-44-12 34-16,45 15 0 0,-5 1 16 0,-50-6 1 16,50 8-1-16,1 3 1 15,-59-3-17-15,59 5 0 0,-1 2-7 16,-61 4 1-16,53-4-1 0,-4 0 1 15,-58 2 6-15,59 3 0 0,2 1-35 0,-59 4-1 16,64-1 1-16,4 4 1 0,-54 16 34 16,48-17 0-16,-6 4-193 0,4 2 2 15,0-5-2-15,3-2 1 0,-2 0 40 0,3-2 0 16,-11 9-1-16,-6 3 2 0,71-21-487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55:17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2071 6133 78 0,'0'0'0'0,"0"0"0"0,0 0 40 0,3 18 1 0,1-14-1 0,-2 1 1 0,1 1-41 0,-3-3 0 0,0-3 154 0,0 6 1 0,0-6-2 0,0 3 2 15,-3-1-155-15,1 2 0 0,-2-1 96 0,-3 3 1 0,2-1-1 0,-4 2 0 0,-1 0-96 0,1 2 0 0,-34 16 32 16,31-19 2-16,-4-3-1 0,0 3 0 0,2 3-33 0,2-4 0 0,-4 1 0 0,0 1 0 0,4 2 20 0,-2 0 1 16,-2 2 0-16,0 1 0 0,0 3-21 0,-17 20 0 0,11-13 0 0,3 1-13 0,-23 37 1 0,20-32 0 0,1 3 0 0,-3 1 12 0,4 4 0 0,-5-3 0 0,4 3-18 0,-3-4 1 15,6-1-1-15,-5 1 1 16,5-3 17-16,-19 30 0 0,18-32 0 0,5 0-11 0,-14 23 0 0,12-25 0 15,3 2 1-15,5 2 10 0,-1-2 0 0,0 0 0 0,2 0 37 16,-2 2 1-16,6 1-1 0,-1-5 1 0,-1 1-38 0,5 1 0 0,0-4 0 16,-4 0 0-16,4 4-7 0,4 18 0 15,-4-25 0-15,5 2 1 0,-5 15 6 0,0-12 0 16,0-1 44-16,0 3 1 0,0 0 0 0,0 5 0 16,-2-3-45-16,2 3 0 0,2-1 0 0,-2-4 0 15,4 0 15-15,4 23 1 0,-4-27 0 16,5 4 0-16,10 27-16 0,-7-30 0 15,-3-3 28-15,4 3 1 0,3-1-1 0,-4-1 1 16,0 1-29-16,2-3 0 0,2 3 0 0,0 2 0 0,2-5 20 16,-2 2 0-16,-1 1 0 0,0 0 0 15,0 2-20-15,14 26 0 0,-17-24 0 0,0-4 11 16,13 27 1-16,-16-21 0 0,0 0 0 16,-2 0-12-16,5-2 0 0,-3-4 0 0,3 0 40 15,-3 1 1-15,3 1 0 0,4-5 1 0,-3 1-42 16,-1-3 0-16,4 0 0 0,-4 6 0 0,6-5-2 0,10 23 0 15,-10-23 0-15,-6 1 1 16,22 22 1-16,-19-21 0 0,5-1-6 0,-2 2 0 16,1-1 1-16,2 2 0 15,0 1 5-15,4-3 0 0,0-1 0 0,-1 2 0 0,1-6-1 0,0 2 0 16,-1-2 0-16,1 2 1 0,3-4 0 0,-1-1 0 0,1 1 0 16,0-3 0-16,6-2 3 0,36 7 1 15,-24-10-1-15,7-6 2 0,2 0-5 16,-6-4 0-16,-3 2 0 0,3-3-12 0,1-2 2 0,-1 1-1 15,-3 6 1-15,3-3 10 0,-4 1 0 0,6 0 0 16,2 0 0-16,-4 2-19 0,4 0 1 0,-2 0-1 16,-2-3 1-16,4 3 18 0,-3 0 0 0,3 3 0 15,-2-3 0-15,5 4-2 0,-1 1 0 16,-2 4 0-16,2-5 0 0,-6 1 2 0,4 1 0 16,2-4 0-16,3-4 0 0,7-4 3 0,-3 1 0 15,-1 1 0-15,3-1 0 0,1 1-3 16,0-3 0-16,3 5 0 0,-3-5 0 0,-2 5 6 0,3-5 0 15,-1 5 0-15,-2-1 0 0,3 3-6 0,-1-2 0 0,-3-2 0 0,-1 1 0 0,-1-1 5 16,64-8 0-16,-59 1 0 0,0 0 0 16,2-3-5-16,-1 1 0 0,-3 1 0 0,2-3 32 15,68-15 1-15,-68 12 1 0,5 1-1 16,63-22-33-16,-68 21 0 0,-1 0-7 16,68-16 0-16,-63 16 0 0,-2 2 1 15,72-19 6-15,-76 18 0 0,3-1 24 0,-1 0 0 16,-2 1 0-16,3-1 0 0,-1 2-24 0,2 4 0 15,-2-3 0-15,-1-3 0 0,1 4-15 0,-1-2 1 16,-3 0-1-16,-1-2 1 0,-2 0 14 0,62-17 0 16,-58 19 0-16,0 0-11 0,61-16 1 15,-68 14-1-15,0 0 1 0,59-15 10 16,-55 14 0-16,2 2-12 0,1 3 1 0,-4-7-1 16,-3 1 1-16,-6-2 11 0,4 2 0 15,0-1 0-15,-3-2 0 0,4 1 24 0,-4 2 0 16,-1-5-1-16,-3 2 1 0,-2-1-24 0,41-24 0 15,-45 28 0-15,1 2-13 0,29-23 1 16,-36 23-1-16,-6-2 1 0,18-20 12 16,-27 19 0-16,-1 1 16 0,-2-3 1 0,-4 1-1 15,-3-1 1-15,-2-4-17 0,2 0 0 0,-4 0 0 16,-1-6 0-16,-1-2 53 0,-1-36 1 0,-2 37 0 16,-2-2 0-16,2-1-54 0,-3 4 0 0,3 1 0 15,-4 1 40-15,-1 1 0 0,-4-3 0 0,2 1 0 16,-2 1-40-16,-7-33 0 0,4 31 0 0,0 3 3 15,-17-31 0-15,15 27 0 0,-5 1 1 16,1 1-4-16,-1 3 0 0,-2-3 0 0,0 1 11 16,-2-1 0-16,-2 5 1 0,-2-5-1 0,-4 5-11 15,-29-33 0-15,32 33 0 0,-4 4 4 16,-32-22 0-16,29 22 0 0,-2-1 1 16,-35-12-5-16,35 15 0 0,-4 1-25 0,4 2 0 15,-4 2 0-15,4 1 1 0,2 1 24 16,3 0 0-16,-10 1 0 0,1-1 0 0,-8 1-27 0,0 4 0 15,-1-3 0-15,-3 1 0 0,2 4 27 0,-5-1 0 16,1 5 0-16,0-6 0 0,-1 3-20 16,-2 3 1-16,0-3-1 0,-1 3 1 0,-1-3 19 0,0 3 0 15,4-3 0-15,-2-1 0 0,0 0-34 0,-61-9 2 16,59 11-1-16,0-4 1 0,-65-6 32 16,60 6 0-16,0 0 16 0,-64-7 1 15,64 9-1-15,1 3 1 0,-68 1-17 16,61 1 0-16,1 2-25 0,-66 5 1 15,71-3 0-15,-1 2 0 0,-62 1 24 16,61-3 0-16,-2 0-15 0,-60-2 0 16,67 0 0-16,1-2 1 0,-68 2 14 15,63 2 0-15,-4 1-16 0,-66 6 1 16,62-3-1-16,3 6 1 0,-3-3 15 0,4 0 0 16,3 0 0-16,-2 2-9 0,2-2 0 0,0-2 0 15,-2 0 1-15,2 0 8 0,-2-1 0 0,6-3 0 0,1-3 0 16,0 0-9-16,1 0 1 0,-1 0-1 0,0 0 1 15,0 0 8-15,1 2 0 0,2-2 0 0,-4 4 0 16,-2-1-6-16,3-1 1 0,4 2 0 0,1-4 0 16,3 0 5-16,1-4 0 0,-2 4 0 0,-3 0 0 15,5-2-2-15,-2 2 1 0,2-3-1 0,4 3 1 16,0-4 1-16,-1 2 0 0,-3 4 0 0,2 5 0 16,-2 2-29-16,0 0 0 0,-1 8 0 0,-1 4 0 15,-2 3 29-15,-62 33 0 0,57-23 0 16,-2 6-69-16,-66 46 1 0,66-46 0 0,-1 6 1 15,3-1 67-15,-5-7 0 0,2-2 0 0,-2-6-159 0,-2 3 1 16,11-10 1-16,0-3-1 0,0-4 12 0,5-1 2 16,-6-10-1-16,-2-1 1 0,61-4-106 0</inkml:trace>
  <inkml:trace contextRef="#ctx0" brushRef="#br0" timeOffset="25508.97">1946 10659 876 0,'0'0'0'0,"0"0"0"0,-13 18 100 0,-11 4 1 0,11-10-1 0,1 1 0 0,-13 14-100 0,16-18 0 16,-3 0 77-16,0 0-1 0,-1 0 0 0,1-2 2 0,0 0-78 0,-1-3 0 0,1 3 0 0,-4 0 0 0,0 2 44 0,4-3 0 0,-6 1 0 0,2 4 1 0,-5-1-45 0,5 1 0 0,-5 0 0 0,-4 3 0 0,1 4 17 0,-5 0 1 0,5 4-1 0,-1 3 1 0,0 4-18 0,-20 26 0 0,23-28 0 0,1 2 0 0,2 2 0 0,1-3 0 0,2 3 0 0,4 5 0 16,0-2 0-16,-6 6 0 0,2-3 0 0,0 7 12 15,-17 42 0-15,13-39 0 0,3 1 0 16,1 1-12-16,-2-3 0 0,2 1 0 0,0 0 35 16,-14 52 1-16,18-49-1 0,0-1 1 15,-1-1-36-15,5 2 0 0,-5-1 0 0,6 1 73 0,-2 1 0 16,4-3 0-16,-2-1 1 0,-2-2-74 0,-3 45 0 15,12-49 0-15,0-3 47 0,0 1 1 16,0-1-1-16,0 2 1 0,5-4-48 0,2 1 0 16,2 1 0-16,0-2 0 0,7-2 31 0,12 34 2 15,-11-35-2-15,-1-1 1 0,0 0-32 0,5 1 0 16,1 3 0-16,2 0-17 0,1 0 1 0,-7 1-1 16,1 3 1-16,2 0 16 0,16 37 0 15,-16-43 0-15,-1 0 12 0,1 0 0 0,0-1 0 16,4-3 1-16,0-5-13 0,-1 2 0 0,8-2 0 15,-2-1 0-15,7-1-20 0,0-1 0 0,-3-2-1 16,3-3 2-16,-4 3 19 0,4 0 0 0,4-2 0 16,1-4 0-16,2 3-13 0,60 15 1 15,-51-18-1-15,2 1 1 0,63 12 12 16,-63-15 0-16,3 3-24 0,62 12 1 0,-50-17 0 16,8 3 0-16,67 9 23 0,-80-8 0 15,-2 2 21-15,-1-3 0 0,7-1 0 0,1-3 1 16,1-2-22-16,77 10 0 0,-74-8 0 15,2 1-6-15,2-1 0 0,-2-1 0 0,1-8 0 0,-3 0 6 16,0 0 0-16,4-4 0 0,-2 2 0 0,5 0 31 16,-2-3 1-16,8-8 0 0,1-3 1 0,5-5-33 15,98-30 0-15,-92 24 0 0,5-3 1 16,-2-3 1-16,2 3 0 0,-5 1 0 0,3 0-2 16,2-3 0-16,-5 5 0 0,-4-2 0 0,-5 2-30 15,6 6 2-15,-5-4 0 0,-1 3 0 0,-2 4 28 0,91-20 0 16,-89 19 0-16,-1 1 20 15,83-22 0-15,-88 17 0 0,-8-1 0 0,2-1-20 16,-4-5 0-16,0-8 0 0,-4-2 18 16,1-6 0-16,0 1-1 0,-4 0 1 0,-2-6-18 15,64-49 0-15,-69 49 0 0,-2 3 16 0,-4-6 0 16,-1 0 0-16,0 0 1 0,-7-2-17 0,37-53 0 16,-46 55 0-16,-9 3 12 0,-1 1 0 0,-6 2 0 15,-2 4 0-15,-6 1-12 0,4-41 0 16,-10 42 0-16,-3 7 9 0,-4-37 1 15,-4 36 0-15,1 3 0 0,-2 1-10 0,-2 0 0 16,-2-4 0-16,0 1 16 0,-7-36 1 16,9 35 1-16,2 0-1 0,-13-36-17 15,11 34 0-15,-2-1 21 0,0-1 0 0,-7 2 0 16,4 0 0-16,-4-1-21 0,-1 1 0 0,-3 4 0 16,-5-4 0-16,4 2 6 0,-33-28 0 0,22 29 0 15,-5 5 0-15,-4-1-6 0,2 1 0 0,2 1 0 16,-3-2 20-16,-2-1 0 0,-3 0 0 0,3 1 1 15,-2 2-21-15,-48-28 0 0,43 32 0 16,-6 3-7-16,-59-23 1 0,55 27-1 0,3 0 1 16,-61-9 6-16,56 17 0 0,-3-3-11 15,-63-5 0-15,62 9 0 0,3 4 0 16,-63-10 11-16,58 6 0 0,2 0-20 16,-4 0 0-16,2 0 0 0,-4 0 1 0,4 4 19 15,-5-2 0-15,0 1 0 0,3 5 0 16,-5-1-12-16,-2 0 1 0,-5 4-1 0,1 0 1 15,-1 3 11-15,-81 6 0 0,79-6 0 0,0 2 4 0,-77 6 0 16,82-8 0-16,4-3 0 0,-76 5-4 16,76-7 0-16,-4 0-17 0,-72-5 0 15,73 3-1-15,6 0 1 0,-80-5 17 16,75 2 0-16,2 1-42 0,-78-5 0 16,73 7 0-16,-4 2 0 0,-90 0 42 15,81 4 0-15,-1 3-68 0,-98 18 2 16,91-7 0-16,-3 7 0 0,-108 37 66 15,96-19 0-15,-1 7-183 0,-128 70 1 16,121-49 1-16,-4 6-121 0,-2 6 184 0,-19 14-1 16,-2 0 1-16,150-97-743 0</inkml:trace>
  <inkml:trace contextRef="#ctx0" brushRef="#br0" timeOffset="31037.49">28030 3034 156 0,'0'0'0'0,"0"0"0"0,0 0 0 0,0 0 107 0,0 0 0 0,0 0-1 0,9 18 2 0,-9-18-108 0,-4 2 0 0,4-2 0 0,-3 4 0 0,3-4 133 0,-4 3 1 0,1-1-1 0,-4 2 1 0,-4 1-134 0,-1 1 0 0,-4 1 0 0,-4-5 0 0,-4 1 28 0,-5 1 0 0,1-2 0 15,0 1 1-15,0-3-29 0,-2-3 0 0,2 1 0 0,-1-2 0 0,3-1 39 0,-1 1 2 0,1 4-2 0,0 4 1 0,-1-2-40 0,1 1 0 0,-1 3 0 0,-1 1 0 0,0 2-15 0,-2-4 0 0,0 8 0 0,0-3 0 0,-2 8 15 0,-30 9 0 0,32-9 0 0,2 0-37 0,-27 24-1 0,-47 53-36 0,77-68 74 0,2-4 43 0,2 1 1 0,-2 6 1 0,0 3-1 0,2 3-44 0,-19 32 0 0,22-32 0 0,0 2 24 0,-8 39 1 0,15-38-1 0,4-1 1 0,2 2-25 0,-2 1 0 16,-2 0 0-16,0-3 31 0,-8 47 1 15,8-44 1-15,2 0-1 0,-9 42-32 16,11-38 0-16,-2-6 45 0,1 5 0 0,-3-3 0 16,2 2 0-16,2 4-45 0,-9 43 0 15,5-47 0-15,0 5 25 0,1-1 2 0,1 2-1 16,-1-3 0-16,3 5-26 0,0 42 0 16,7-50 0-16,3-3 37 0,11 33 1 0,-7-37-1 15,3-7 1-15,6 2-38 0,-6-1 0 0,2 4 0 16,4 2 10-16,1 0 0 0,1 0 1 0,-1-5 0 15,2 3-11-15,25 33 0 0,-25-35 0 16,2 0-1-16,26 37 1 0,-24-37-1 0,2 4 1 16,-1 0 0-16,2-4 0 0,-1 0 0 0,1 1-12 15,34 30 2-15,-27-33 0 0,0-3 0 16,46 20 10-16,-40-24 0 0,3-5-12 16,48 22 0-16,-46-26 0 0,3 4 1 15,57 15 11-15,-55-19 0 0,5 2-41 0,3 0 1 16,-3 0 0-16,-3 2 0 0,0-3 40 0,0-1 0 15,3 1 0-15,3 1 0 0,2-2-7 0,-1 4 0 16,4-3-1-16,-1 1 1 0,2 0 7 0,71 20 0 16,-69-20 0-16,2 0 0 0,70 15 1 15,-68-22-1-15,3-4 1 0,73 8-1 16,-75-10 0-16,-2 3-15 0,77-5 0 16,-71 3 0-16,1-4 0 0,80-4 15 15,-79 3 0-15,1-8 3 0,76-9 1 16,-80 9-1-16,-3-6 1 0,0 3-4 0,-3-3 0 15,2-3 0-15,-3 0-37 0,1 0 0 0,-4 0 0 16,-1-1 1-16,-2-3 36 0,-1-1 0 0,-1-2 0 16,2-1 0-16,-2 1-20 0,58-27 1 15,-56 22-1-15,1 1 1 0,59-32 19 16,-67 36 0-16,-1-8-33 0,1 3 1 0,0 3 0 16,-2 0 0-16,-2 0 32 0,0 0 0 0,-3 0 0 0,-1 2 0 15,-1-2-24-15,37-31 0 0,-42 29 0 16,-3-1 1-16,28-26 23 0,-36 29 0 15,-4 4 43-15,-3-1 0 0,2-2 0 0,1-1 0 16,-1-4-43-16,0 2 0 0,1-1 0 0,1 1 0 16,3-2 40-16,22-30 2 0,-29 31-1 0,-1-3 0 15,20-30-41-15,-26 31 0 16,-4 0 33-16,0-1 0 0,-1 3 0 0,0-3 0 0,-3 1-33 16,8-34 0-16,-9 30 0 0,0-2 21 15,4-39 1-15,-7 44-1 0,-3-1 0 16,1 0-21-16,-2-2 0 0,-3 0 0 0,-3-3 54 15,-10-37 1-15,8 40-1 0,-1 0 2 16,-14-41-56-16,12 41 0 0,1 4-2 16,-3-4 1-16,4-2 0 0,1 2 0 15,-1 0 1-15,-12-38 0 0,8 35 0 16,1 1-4-16,-16-39-1 0,12 37 1 0,-2 2 0 16,-1 2 4-16,-4 0 0 15,-4 1 0-15,-3-1-3 0,-1 0 0 0,-5 1 0 0,-1 0 0 16,-3-1 3-16,-40-36 0 0,40 39 0 0,-1-3-12 15,-49-28 1-15,39 28 0 0,-2 3 0 0,-3 1 11 0,1 5 0 16,0 0 0-16,-1 4-9 0,-67-17 1 16,54 20-1-16,-5 2 1 0,-73-9 8 15,80 13 0-15,4 2 3 0,-73-10 0 16,64 13 0-16,-6 4 0 0,-81 5-3 16,80-4 0-16,-2 8 11 0,-76-1 0 15,79-3 0-15,2 0 0 0,-82 0-11 0,73 2 0 16,2-2 2-16,-93 7 1 0,84-5 0 15,-2 5 0-15,-103 8-3 0,91-6 0 16,-5-1-46-16,-2 3 1 0,-14 5-1 0,-4 2 1 16,-8 0 45-16,-2 2 0 0,-28 11 0 0,-6 1 0 15,-14 4-100-15,-266 41 1 0,191-39-1 0,264-38-1048 16</inkml:trace>
  <inkml:trace contextRef="#ctx0" brushRef="#br0" timeOffset="36363.33">28496 9232 696 0,'0'0'0'16,"0"0"0"-16,0 0 23 0,0 0 0 0,0 0 0 0,0 0 2 0,0 0-25 0,0 0 0 0,0 0 91 0,0 0 1 0,0 0 1 15,0 0-1-15,0 0-92 0,0 0 0 0,8 27 56 0,-22 0 0 0,2-9 1 0,-2 5 0 0,-2 4-57 172,-2-5 0-172,4-2 0 0,2-2 4 0,0-4 0 0,-4 8 0 0,0-3 1 0,0 3-5 0,0-1 0 0,0 1 0 0,4-2 0 0,-2 0-7 0,-15 21 0 0,14-20 0 0,1-3 0 0,-15 17 7 0,15-19 0 0,0-2-31 0,-12 15 1 0,13-17 0 0,3 1-1 0,-13 14 31 0,12-18 0 0,2 0 27 0,2 0 2 0,0 2-2 0,-2-2 1 0,2 0-28 0,0 0 0 0,0 0 0 0,2 0 0 0,1 1 36 0,-1-1 1 0,2-1-1 0,1 1 1 0,2-6-37 0,0 3 0 0,2-1 0 0,1 0 0 0,2 3 28 0,2-5-1 0,8 3 0 0,2-3 0 0,8-1-27 0,1 0 0 0,3-2 0 0,-3-2 0 0,4 0 30 0,2-1 1 0,1 3 0 0,3 0 0 0,-3 0-31 0,2-4 0 0,-1 8 0 16,-1-3 0-16,1 5 23 0,-2 1 0 0,-1-3 1 0,1 1-1 0,2 0-23 0,1 3 0 0,-2-1 0 0,1 0 0 15,1-2-33-15,-1 2 0 0,-4-1 1 0,0-1 0 0,-4 2 32 0,1 1 0 0,-3-1 0 0,1 0 0 0,-2 2-92 0,-2 0-1 16,0-2 1-16,0-1 1 0,1 1 91 0,-1 0 0 0,-4-5 0 0,1 0 0 0,-2-2-131 0,0-2 2 0,-9 0-2 0,-4 0 2 0,-3 2-483 0</inkml:trace>
  <inkml:trace contextRef="#ctx0" brushRef="#br0" timeOffset="37033.51">28160 9868 1112 0,'0'0'0'0,"0"0"0"0,0 0 37 0,0 0 0 0,0 0 0 0,0 0 0 0,0 0-37 0,0 0 0 0,0 0 0 0,0 0 61 0,18 0-1 0,-6-5 0 0,8-2 0 0,33-13-60 0,-23 7 0 0,2-1 62 0,36-20-1 0,-31 16 0 0,4 2 1 16,47-27-62-16,-40 23 0 0,3-7-15 0,2 3 0 15,3-3 0-15,2 4 1 0,4-4 14 0,3 4 0 16,6-4 0-16,0-4 0 0,3 3-15 0,77-32 0 15,-75 33 0-15,4-3 1 0,84-31 14 16,-87 30 0-16,3 0-36 0,1-1 1 0,-4 3-1 16,1-1 1-16,0 1 35 0,-1-2 0 0,-10 3 0 15,-5-5 0-15,-6-1-112 0,33-30 0 16,-59 35 0-16,-30 29-752 0</inkml:trace>
  <inkml:trace contextRef="#ctx0" brushRef="#br0" timeOffset="45051.16">24777 11766 493 0,'0'0'0'15,"0"0"0"-15,0 0 0 0,0 0-33 0,0 0 1 0,0 0 0 0,0 0 0 0,0 0 32 0,0 0 0 16,0 0 0-16,0 0 0 0,0 0 69 0,0 0 0 0,0 0 1 0,0 0 0 0,0 0-70 0,0 0 0 0,0 0 0 15,-19 20 0-15,14-11 73 0,-1 2 1 0,1-2-1 0,0 0 0 0,-1 0-73 0,1 0 0 0,-2 2 0 0,0 1 0 63,0 3 12-63,0 12 0 0,0-13 0 0,2 0 0 0,-13 17-12 0,11-18 0 0,0 1 28 0,-11 18 2 0,9-14-1 0,1 0 0 0,-8 20-29 0,7-16 0 0,2-5 77 0,-2 3 0 0,0 2 1 0,0-1-1 0,2-1-77 0,-1 2 0 0,0 1 0 0,1-7 0 0,0 2 47 0,2-2 1 0,3 2 1 0,-7-9-1 0,2 4-48 0,2-2 0 0,2 0 0 0,-1-1 0 0,1 1 82 0,1 11 0 0,2-15 1 0,-2 4 0 0,2 8-83 0,0-6 0 0,2 0 65 0,1 10 1 0,-1-14-1 0,2 0 0 0,8 7-65 0,-10-5 0 0,1 0 37 0,4-2 0 0,-1 1 0 0,1-1 2 0,-4 0-39 0,2 0 0 0,1 2 0 16,-1-2 0-16,0-2 17 0,-5 1 0 0,4-1 0 0,-1 0 0 15,1 0-17-15,-2-3 0 0,1 3 0 0,1 2 0 16,-1-6-8-16,1 3 0 0,-1 3 0 0,1 0 0 0,1-2 8 15,2 2 0-15,-2 0 0 0,1-2 0 16,1 2 32-16,0-3 0 0,-2-1 0 0,2 2 1 0,-3-7-33 16,1 2 0-16,0 0 0 0,1 0 0 0,-1 1 13 15,-3-3 1-15,1 0 0 0,1 0 1 0,1-3-15 16,0 1 0-16,1 0 0 0,-1 0 0 0,2-1-24 16,-4-1 2-16,6 2 0 0,-3-3 0 0,1 1 22 15,-2 1 0-15,2-1 0 0,-2 0 0 0,1 3 28 16,-1-1 0-16,-2 0 0 0,1 0 2 0,-4 2-30 15,3-3 0-15,1 3 0 0,-4 0 0 0,5-2-6 0,-5 2 1 16,6-4 0-16,-6 4 0 0,3-3 5 0,-3 3 0 16,5-6 0-16,-1 3 0 0,-1-3-5 0,1 1-1 15,1-1 1-15,2-3 1 0,4 1 4 0,-4-3 0 16,-2 2 0-16,1-2 0 0,1 0-6 0,-2-10 0 16,-2 12 0-16,1-2 0 0,3-9 6 15,-2 11 0-15,-1 2 25 0,10-13 2 16,-7 9-2-16,-3 1 1 0,10-12-26 15,-9 13 0-15,-2 2-12 0,5-4 0 16,-7 4 0-16,1 1 0 0,2 1 12 16,-4 0 0-16,0-1 5 0,-2 1 1 15,2 1-1-15,0-1 1 0,0 1-6 0,0 1 0 16,0-5 0-16,-2 3 0 0,0 0 23 0,1-1 0 0,1 3 0 16,0-6 1-16,-2-4-24 0,2 2 0 0,0 2 0 15,0-3 0-15,2 3-10 0,-1-4 1 0,-1 1-1 16,0-1 1-16,2 0 9 0,0 1 0 0,-2 1 0 15,-2 2 0-15,0 0-33 0,-1-2 0 0,-1 1-1 0,2 1 1 0,2 1 33 16,-3-10 0-16,1 11 0 0,0 2-16 16,-5-8 0-16,4 8 0 15,1-1 0-15,0-4 16 0,1 4 0 16,-1 4-14-16,0-6 1 0,-2 0 0 16,3 7 0-16,-6-8 13 0,3 3 0 0,1 3 3 15,-3-10 1-15,-1 8-1 0,2-1 1 16,-11-8-4-16,7 3 0 0,-3 0 31 0,-16-16 0 15,17 13 0-15,1-4 1 0,-3 0-32 16,4-2 0-16,2 2 0 0,4-2-38 0,-1 1 1 16,-1-1-1-16,0 0 1 0,-2 0 37 0,1 2 0 15,-1 6 0-15,5 3 0 0,2 9-174 0,-3-2 1 16,-2 2 0-16,-1 0 0 0,1 4 57 0,-2 1-1 16,-12 9 1-16,-4-3 0 0,23-11-810 0</inkml:trace>
  <inkml:trace contextRef="#ctx0" brushRef="#br0" timeOffset="47070.78">20660 8808 977 0,'0'0'0'0,"0"0"0"0,0 0-4 0,20-4 0 0,-17 1 0 0,1 3 1 15,3-2 3-15,-4 2 0 0,1 2 65 0,3 1 0 0,-3-1 0 0,1 0 0 0,11 3-65 0,-7-5 0 0,-1 0 43 0,14 0 2 0,-3 0-2 0,0-3 1 0,27-3-44 16,-25 1 0-16,1 1 13 0,22-8 0 0,-18 10 0 15,2-2 0-15,31 4-13 0,-31-3 0 16,5 1-21-16,27-7 1 16,-32 9 0-16,1 0 0 0,29 0 20 0,-26 0 0 15,1-4-1-15,29 2 1 0,-36 2-1 16,4 2 1-16,34 4 0 0,-34-6 0 16,2-2-12-16,29 2 1 0,-27 0 0 0,-2-4 0 15,36-1 11-15,-31 0 0 16,2 1-7-16,-2-3 1 0,0 5 0 0,0-3 0 0,2 1 6 15,0 0 0-15,-2 3 0 0,-2 1 0 16,2 0 37-16,30 0 1 0,-30 1-1 0,4-1 1 16,33 6-38-16,-39-3 0 0,1 1 41 15,31 5 0-15,-34-7 1 0,2 1-1 0,36 4-41 16,-39-5 0-16,3 2 15 16,36-2 1-16,-33-2-1 0,3 0 1 0,35-2-16 15,-39 2 0-15,-2-4 27 16,36-1 1-16,-36 0 0 0,2 3 0 0,41 0-28 15,-41-2 0-15,0 3-5 0,37-3 1 16,-41 4 0-16,-1 2 0 0,33 0 4 16,-33-4 0-16,2 0-39 0,29-2 1 15,-26 3-1-15,2-1 1 0,-2 0 38 0,-2-3 0 16,0 5 0-16,1 0-34 0,33 0 0 16,-36 0-1-16,-1 0 2 0,31 5 33 15,-29-3 0-15,-2 5-54 0,35 4 0 16,-36-4 0-16,1-4-1 0,32 8 55 15,-34-5 0-15,1 1-41 0,28 2 1 16,-28-4-1-16,1-1 1 0,28 3 40 0,-32 0 0 16,2-1 3-16,32 6 1 0,-34-10-1 15,2 2 1-15,32 1-4 0,-34-3 0 0,2 0-20 16,34-4 0-16,-29-2 0 0,2-1 1 16,37-8 19-16,-37 8 0 0,-2 1 30 15,39-5 1-15,-38 4 0 0,-1-2 0 16,41-4-31-16,-36 2 0 0,1 3-9 15,44-4 1-15,-45 4 0 0,3 3 0 16,36-6 8-16,-40 3 0 0,0 3-8 0,-2-3 0 16,3 1 0-16,6 0 1 0,-2-4 7 0,0 3 0 15,-3-1 0-15,-1 2 0 0,-1-3 35 0,-2 1 0 16,-2 4 0-16,-1-5 0 0,-1 7-35 0,1-5 0 16,1 3 0-16,1-1 0 0,-3 2-23 0,1 2 1 15,-3 0 0-15,-1 0 0 0,0 0 22 0,0 2 0 0,-1-2 0 16,-3-2 0-16,0 2-33 0,1-3 1 0,-2 6 0 15,-1-3-1-15,1 6 33 0,0-6 0 0,-2 3 0 16,1-3 0-16,3 2-50 0,-1 2 0 0,-5-3 0 16,2 7 0-16,-5 1 50 0,0 0 0 0,-3-4 0 15,1 2 0-15,0 2-137 0,9 11 1 16,-13-9-1-16,1 1 2 0,6 10 135 16,-10-17 0-16,0 2-35 0,3 8 1 15,-8-15 0-15,-4 0-90 0</inkml:trace>
  <inkml:trace contextRef="#ctx0" brushRef="#br0" timeOffset="48655.02">21953 9645 584 0,'0'0'0'0,"0"0"0"0,0 0-110 0,0 0 1 0,0 0 0 0,18 0 0 15,-11-5 109-15,-7 5 0 0,4 0 123 0,-4 0-1 0,3 0 1 0,-3 0 0 0,0 0-123 0,0 0 0 0,0 0 0 16,0 0 0-16,0-4 69 0,0 4 1 0,4-3-1 0,-3-1 0 0,3-3-69 0,-2-2 0 0,3 2 0 0,-3 0 0 16,1 0 2-16,1 1 1 0,-1-1 0 0,1 5 0 0,-1-3-3 0,-1 1 0 0,2 1 0 0,-1 3 0 0,-3 0-7 0,5-2 1 0,-5 2-1 15,2 2 1-15,2 3 6 0,-1 2 0 0,1-3 0 0,1 5 0 0,2 3 22 0,7 13 0 0,-7-16 0 0,2 0 1 16,12 4-23-16,-10-8 0 0,-4 1 15 0,14 3 0 0,-9-9 1 0,3 2 0 0,18-4-16 16,-17 2 0-16,0-4-1 15,17-3 1-15,-15 5 0 0,-2 2 0 0,16-2 0 16,-16 2 0-16,-2-3-3 0,16-1 0 15,-13 2 0-15,3-3 0 0,-1 1 3 0,0 1 0 16,3-1 0-16,-1 2-1 0,0-3 0 0,-2 1 0 16,-1 1 0-16,0-1 1 0,-2 2 0 0,3 2 0 15,-1 0 0-15,3 4 15 0,2 1 1 0,-6-3-1 16,3 0 1-16,1 3-16 0,12 1 0 16,-15-1 0-16,1 2 0 0,22 6 1 15,-23-8-1-15,1 1 1 0,20 3-1 16,-20-7 0-16,-3-1 71 0,19 5 1 15,-20-3 1-15,0 3-1 0,17-3-72 16,-12-1 0-16,-1 2 15 0,23-4 1 16,-17 0 0-16,0-6 0 0,29-4-16 0,-25 4 0 15,-3 1 4-15,30-8 0 0,-27 8 0 16,-1 1 1-16,27-7-5 0,-29 6 0 16,1 1-16-16,25-3 0 0,-23 7 0 15,1 0 1-15,28 2 15 0,-28 0 0 0,2 1-39 16,31 1 1-16,-33-4-1 15,0 2 0-15,30 1 39 0,-32-6 0 16,2 3-11-16,32 3 1 0,-30-3-1 0,5 4 1 16,33 3 10-16,-36-5 0 0,-1 2-26 15,34 3 0-15,-35-7 0 0,0 2 1 16,30 1 25-16,-29-3 0 0,1 0-4 16,31-2 0-16,-32 2 0 0,4 2 1 0,32-2 3 15,-33-3 0-15,-3-3-31 0,36-5 1 16,-32 6-1-16,2-2 1 0,-2 1 30 15,3-3 0-15,-3 0 0 0,6-3-111 0,-3 1-1 16,-3 2 1-16,2-5 1 0,-2 3 110 0,0 0 0 0,2 2 0 16,-2-3 0-16,2 6-66 0,-2-5 1 15,0 4 0-15,0-2 0 0,0 4 65 0,0-4 0 0,-2 5 0 16,-3 2 0-16,-2 2 5 0,0 0 1 0,-2 0-1 16,-1 2 1-16,-1 2-6 0,-1-1 0 0,0 3 0 15,-1 3 0-15,1 0 32 0,0 0 1 0,-2 2 0 16,1-2 0-16,3 3-33 0,1-3 0 0,-3 0 0 15,-1 0 0-15,5 2 29 0,-3-2 1 0,2-2-1 16,2-2 2-16,-2-5-31 0,2 2 0 0,2-2 0 16,2 0 0-16,3 0-93 0,-2-2 2 0,2 2-1 0,0-3 0 15,2-1 75-15,1-1 1 0,-2 3-1 0,-3 2 1 16,-35 0-59-16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56:33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21509 9376 325 0,'0'0'0'0,"0"0"0"0,0 0 11 0,0 0 1 0,-23-7 0 0,14 7 0 0,-12 0-12 0,5 3 0 0,2 1 72 0,-23 7 1 0,18-10-1 0,1 3 0 0,2 0-72 0,-3-3 0 16,1 7 0-16,2-3 94 0,4 2 1 0,-1-1-1 15,-1-1 1-15,-2 0-95 0,1 3 0 16,-1-3 0-16,2 4 0 0,-1-4 77 0,1 2 1 0,2 2 0 16,3 2 1-16,2 2-79 0,-2 1 0 0,0-1 0 15,1 1 0-15,1 1 21 0,-6 24 0 16,6-16 0-16,2-3 0 0,-6 32-21 16,10-26 0-16,-3 0 45 0,-3 32 0 15,0-33 1-15,2 4 0 0,-1-2-46 0,-1 3 0 0,0 1 0 16,2 0 32-16,0 1 1 0,-1-3 0 0,-1 1 0 15,4 1-33-15,1 26 0 0,2-30 0 16,2 0 23-16,8 27 1 0,-8-27-1 0,2-4 1 16,-1 1-24-16,4-3 0 0,2 3 0 0,2-1 25 15,-1-1 0-15,3-3 0 0,1 1 1 0,0 0-26 16,0-6 0-16,2 4 0 0,1-1 0 0,3-1 71 16,17 14 2-16,-23-21-1 0,2 0 0 15,17 6-72-15,-15-6 0 0,0 0 11 0,26 0 1 16,-21-6-1-16,5-1 1 15,27 2-12-15,-27-4 0 0,0 0 12 0,30-8 0 16,-31 3 1-16,1 0-1 16,25-19-12-16,-29 12 0 0,1-3-16 15,0-1 0-15,-4 0 1 0,2-2 0 0,0 0 15 0,-2-5 0 16,2-3 0-16,2 0 0 0,-2-3-24 0,19-34 0 16,-23 30 0-16,-3 1 1 0,18-36 23 15,-18 32 0-15,-4 4-21 0,0-6 0 0,1 4 0 16,-1-2 1-16,0 3 20 0,10-35 0 15,-14 36 0-15,-1 1 1 0,9-28 0 16,-12 32 0-16,5 3 1 0,-4-1-2 0,-3 0 0 16,-2 2 0-16,-2-4-13 0,-2 3 0 0,-3-1 0 15,0 4 0-15,-2 1 13 0,-1 0 0 0,-2 4 0 16,-4 0 0-16,-2 1 51 0,-3 3 0 0,-2-3 0 16,0 3 0-16,-5 3-51 0,1-2 0 0,-4 0 0 0,-1 1 0 15,-2-5 13-15,-33-10 0 0,32 14 0 16,1-1 1-16,-33-12-14 0,34 15 0 15,-1 0-27-15,-29-9 1 0,31 8 0 16,4-1 0-16,0 0 26 0,3-5 0 0,4 0 0 16,0-10-124-16,5 1 0 0,-5-2 1 0,-2 0-1 0,23 27-1149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57:31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21034 7384 392 0,'0'0'0'0,"0"0"0"0,22-5-52 0,8 1 0 16,-20 4-1-16,-1 0 2 0,3 0 51 0,-6-3 0 0,-3 1 108 0,2-2 0 0,1 4 0 0,1-3 1 0,-2-1-109 0,0 2 0 0,2-3 0 0,2 1 67 0,0-1 1 0,2 1 0 0,1 1 0 0,4-3-68 0,0 1 0 0,0 0 0 15,1 1 0-15,3-3 45 0,103-22 94 0,-102 24-139 0,6 1 87 0,-1 0 0 0,1 3 1 0,-3-7 0 0,5 3-88 0,-5 0 0 0,3 1 0 0,-3 0 0 0,1 3 55 0,2-5 0 0,-1 3 1 0,-1-1-1 0,-1 2-55 0,1 0 0 0,3 1 0 0,1-5 0 0,1 3 35 0,-1-3 1 0,3 3-1 0,-7 3 1 0,5-4-36 0,0 2 0 0,-4 2 0 0,1-3 0 0,-2-3 25 16,-1 6-1-16,1 0 0 0,0 0 1 0,-1 0-25 16,1 2 0-16,0 2 0 0,-1-1 0 0,1-1 10 0,-2 2 0 15,2-1 0-15,-1-1 0 0,3 2-10 16,-2-3 0-16,-1 3 0 0,1 0 0 0,-6-3 28 0,4 3 1 16,0 0 0-16,-2-3 0 0,2 3-29 0,0 0 0 15,-2-4 0-15,1 0 0 0,-1 0 3 0,2 0 1 16,-4 0 1-16,2 1-1 0,0-1-4 0,1 0 0 15,-1 0 0-15,2-1 0 0,-2 1 8 0,0 0 1 0,2 0 0 16,0-4 0-16,2 2-9 0,-1-1 0 0,-3 3 0 16,2 0 0-16,-1 0 2 0,-1-4 1 15,2 2-1-15,0 0 1 0,-2 1-3 0,-2 1 0 16,6 0 0-16,1 0 0 0,2-4-8 0,-1 2 0 0,1 0 0 16,4 1 1-16,0-5 7 0,1 3 0 0,-5-3 0 15,-1 3 0-15,-1-1 10 0,1 2 0 0,-1-1 0 16,-1-1 0-16,-2 4-10 0,-2 0 0 0,4 4 0 15,-1-4 0-15,1 3 26 0,0-1 0 0,-1 2 0 16,1-1 1-16,3-1-27 0,1 2 0 0,-3-1 0 16,-1-1 0-16,-1 2-22 0,1-1 1 0,2 3-1 15,-3-1 1-15,-1 0 21 0,-2-1 0 0,1 0 0 0,2-1 0 16,1 3-13-16,-2-5 0 0,3 1 0 0,8-2 1 16,-1-2 12-16,3 1 0 0,1 1 0 0,0-4 0 0,2 2-76 15,-2 0 1-15,0 2 0 0,1 0 0 0,1 2 75 16,0 4 0-16,2-1 0 0,-4 4 0 0,1 5-198 15,-2-1-1-15,-3 1 0 0,-1-1 1 0,-6 1 45 16,22 15-1-16,-32-22 1 0,-16-7-239 16</inkml:trace>
  <inkml:trace contextRef="#ctx0" brushRef="#br0" timeOffset="1817.75">20999 10298 11 0,'0'0'0'0,"0"0"0"0,0 0 0 0,0 0 1 0,0 0-1 15,0 0 1-15,0 0-1 0,0 0 0 0,0 0 0 0,-12 20 1 0,12-20-1 0,-2 5 1 0,-3-1-1 0,1-3 0 0,1 1 0 0,3 2 157 0,0-1 1 0,0 1-1 0,0-4 1 0,-6 5-158 0,6-1 0 0,0-2 0 0,0-2 0 0,0 3 50 0,0-3 0 0,0 4 1 16,0-4 0-16,6 5-51 0,-3-5 0 0,-3 0 0 16,5-5 0-16,1 3 121 0,4-5 1 15,-4 3-1-15,1-3 2 0,9-7-123 16,-11 7 0-16,0 3 73 0,2-5 0 15,-3 4 1-15,1 1 0 0,11-5-74 16,-13 6 0-16,6-3 54 0,12 1 0 16,-10 3 0-16,1 0 1 0,20-1-55 15,-18 1 0-15,4 2 21 0,15 2 1 16,-17 1 0-16,0-3 0 16,18 6-22-16,-20-3 0 0,2-1 30 0,17 5 0 15,-13-5 0-15,1 2 2 0,19 3-32 16,-24-2 0-16,5-5 27 0,13 4 0 0,-15-4 0 15,2 0 0-15,18 0-27 0,-18 0 0 16,2 0 63-16,21-2 1 0,-22 2 0 16,0 0 0-16,24 0-64 0,-21-2 0 15,3 2 5-15,27-5 0 0,-27 3 0 16,4 0 1-16,24-5-6 0,-26 5 0 16,-1-3 40-16,31-2 1 0,-32 3 0 15,2 2 0-15,30-9-41 0,-30 8 0 0,1-1 23 16,33-1 1-16,-32 5 0 0,1-4 0 15,29 1-24-15,-36 3 0 0,3 1-7 16,27 5 0-16,-29-6 0 0,1 0 0 16,28 0 7-16,-22-4 0 0,1 4 18 0,34-2 0 15,-34 1 0-15,0-1 1 0,34-5-19 16,-35 5 0-16,-8 2 11 0,32 0 0 16,-26 0 0-16,0 0 0 0,30 3-11 15,-29-1 0-15,2 2-8 0,38 1 0 16,-42-1 0-16,5-1 0 0,36 5 8 15,-33-5 0-15,-2 1-3 0,49 1 0 16,-42-3 0-16,4 0 1 0,54 5 2 16,-51 2 0-16,6 2-16 0,-4-2 0 0,9 0 0 15,-2 0 1-15,5 1 15 0,2 1 0 0,-5-4 0 16,-4 4 0-16,-2 2-221 0,-1-1 0 0,-6-1 0 16,-1-2 2-16,-4 0 54 0,0-2 1 0,-12-10 1 0,-6-12-1 15,-26 15-692-15</inkml:trace>
  <inkml:trace contextRef="#ctx0" brushRef="#br0" timeOffset="3066.71">27174 13294 1292 0,'0'0'0'0,"0"0"0"16,0 0 0-16,0 0-36 0,0 0 2 0,0 0-1 0,0 0 1 0,0 0 34 0,0 0 0 0,-17-7 0 0,13 7 0 0,1 0-7 0,-3 0 0 0,1 0 0 0,-2 2 0 0,-3 3 7 0,-19 10 0 0,12-8 0 0,-3 4 63 0,-17 17 0 15,23-11 1-15,2-3 0 0,-13 15-64 0,13-10 0 0,1 3 23 0,2 0 1 0,1 1 0 0,-1 2 0 0,3 2-24 0,5 0 0 0,1-4 0 0,1 1 0 0,6-1-6 0,4-1 1 0,1-3-1 0,1-2 1 0,-1-3 5 0,2-1 0 0,2-1 0 0,2-1 0 0,-1-4 4 0,1-1 0 0,1-3 0 0,4-1 1 0,0-2-5 0,0-2 0 0,0-1 0 16,0-6 0-16,0-2 32 0,0-4 1 0,0 1 1 16,0-4-1-16,1 0-33 0,-1-2 0 0,-1 1 0 15,-3-3 0-15,-3-1 25 16,12-26 1-16,-17 24-1 0,-4-2 1 15,0-23-26-15,-7 30 0 0,-2 2-33 16,-7-20 0-16,0 26 0 0,-3-3 0 0,-2 3 33 16,-2 3 0-16,0 0 0 0,-1 1-1 0,-3 1 0 15,1 4 0-15,-2 1 0 0,-1 4 1 0,3-1 0 0,-2 5 0 16,1 1 0-16,3 2-112 0,-19 9 2 0,21-5-1 0,0 1 1 16,-13 11 110-16,12-14 0 0,2 0-136 15,-12 7 1-15,15-11-1 0,11-7-403 16</inkml:trace>
  <inkml:trace contextRef="#ctx0" brushRef="#br0" timeOffset="4030.89">27501 13244 11 0,'0'0'0'0,"0"0"0"0,0 0 0 0,0 0 0 0,0 0 1 0,0 0-1 0,0 0 1 0,17-2-1 0,-17 2 0 0,0 0 0 0,0 0 0 0,2 7 59 0,2-1 0 0,-1 1 0 0,1 18 1 0,-1 16-60 0,-3-15 0 0,0 1 167 0,2 35 1 0,3-31-1 0,2 0 1 0,0 1-168 0,-1-2 0 0,-1-6 0 0,2 1 52 0,2 0 2 15,0-7-2-15,1-2 1 0,1-3-53 0,3-4 0 16,2-2 0-16,0-2 0 0,0-1 59 0,1-8 1 16,4-1 0-16,1-2 0 0,2-4-60 0,-3-3 0 15,1-1 0-15,-3-1 0 0,-1 0-9 0,13-24 0 16,-15 17 0-16,-2 0 1 0,9-26 8 15,-16 28 0-15,-1-1-1 0,3-23 0 16,-6 25 0-16,1 2 1 0,-3 0 0 0,1 4 0 16,0 5 0-16,0 5 40 0,-2 4 0 0,3-3 0 15,-3-1 0-15,0 4-40 0,0 0 0 0,0 0 0 16,0 0 0-16,0 4 35 0,0 3 1 16,0-2-1-16,2 6 0 0,0 18-35 15,-2-9 0-15,1 5 31 0,5 16 1 16,-1-28 0-16,2-1 0 0,5 8-32 15,-6-11 0-15,1-3 40 0,0-1-1 0,2 2 0 0,3 0 1 16,4 0-40-16,2-1 0 0,-1-1 0 0,1-3 0 16,-1-2 52-16,22-4 1 0,-21 3 1 15,0-5-1-15,15-6-53 0,-19 5 0 0,0-2 62 16,11-9 0-16,-13 7 1 16,-1 0-1-16,5-9-62 0,-9 11 0 0,-2 0 35 15,4-9 0-15,-7 7 0 0,-2 1 0 16,-4-12-35-16,2 11 0 0,-1 1 33 15,-1 1 1-15,1-2-1 0,-2 5 0 0,-1-1-33 16,-1-2 0-16,4 4 0 0,-1 3 0 0,1 2-21 16,-1 0 0-16,1 0 0 0,-3 2 1 0,3 3 20 15,-8 11 0-15,6 1 0 0,1 2 19 0,-6 33 1 16,10-23 0-16,3 2 0 16,1 5-20-16,-1-2 0 0,1 0 0 0,5 2 7 0,-4 2 0 15,6-13 0-15,-1 0 1 0,2-2-8 0,4 1 0 16,0-8 0-16,2-2 0 15,3-5-74-15,0-3 0 0,2-3 1 0,0-3 0 0,-2-5 73 16,2-2 0-16,4-8 0 0,-3-1 0 0,1-7-178 16,1-2 1-16,1-2 1 0,-2 0-1 0,-1-6-26 15,19-37 0-15,-24 33 1 0,-19 37-599 16</inkml:trace>
  <inkml:trace contextRef="#ctx0" brushRef="#br0" timeOffset="4467">28887 13345 988 0,'0'0'0'0,"0"0"0"0,0 0 33 0,0 0 1 0,0 0-1 0,0 0 1 0,0 0-34 0,0 0 0 0,0 0 31 0,0 0 0 0,0 0 0 0,0 0 0 0,0 0-31 0,0 0 0 0,0 0 57 0,5 23 0 0,-10-7 0 0,-2 7 0 15,0 4-57-15,0 6 0 0,2-1 0 0,3 2-12 16,0 4 0-16,-1 0 0 0,-3-2 0 0,3-8 12 16,-1 3 0-16,1-2 0 0,3-2 0 0,2 0 32 0,-1 19 1 15,-2-29-1-15,-1-5 2 0,-2 3-34 16,4-15 0-16,0 0 37 0,4-9 1 16,-6 3 0-16,4-3 0 0,-2-2-38 15,0-14 0-15,2-5 0 0,-1-10 32 0,1-3 0 16,2 7 1-16,-3 6-1 0,3-3-32 0,1-37 0 15,1 34 0-15,2-3 25 0,1-3 0 16,2 10 0-16,1 3 1 0,2 2-26 0,2 4 0 0,0 3 0 16,-2 4 0-16,2 5 59 0,0 2 1 0,-6 6-1 15,-1-1 0-15,-4 4-59 0,-1 4 0 0,1-3 0 16,2-1 0-16,0 2 14 0,-1 0 0 0,3 0 0 16,3-2 1-16,2 1-15 0,0 1 0 0,0-2 0 15,2-2 0-15,3 1-209 0,1-3 2 0,-2-3-1 16,-3-2 0-16,3-4 30 0,-2-1 1 0,-2-8-1 15,-3 1 0-15,-11 21-340 0</inkml:trace>
  <inkml:trace contextRef="#ctx0" brushRef="#br0" timeOffset="4780.56">29635 12627 876 0,'0'0'0'0,"0"0"0"0,0 0 0 0,0 0 32 0,0 0 1 0,0 0 0 0,0 0 0 0,0 0-33 0,-10 22 0 0,2-9 0 0,-2 5 0 0,-4 14 104 0,-16 43 0 0,16-37 1 0,1 0-1 0,-8 50-104 0,11-36 0 16,1 2 117-16,2 2 0 0,-2 5 0 0,2 4 1 0,2 3-118 0,-3 0 0 15,5-7 0-15,1-7 0 0,6-9 84 0,-3 0 1 0,3-7-1 16,-2-2 1-16,1-11-85 0,1 0 0 0,-2-7 0 16,-2-2 0-16,0-7-178 0,0-3 0 0,1-3 0 15,-1-3 0-15,4-3 5 0,-2-3-1 0,1-5 0 16,-1-3 1-16,-2 14-447 0</inkml:trace>
  <inkml:trace contextRef="#ctx0" brushRef="#br0" timeOffset="5247.94">29863 13287 1494 0,'0'0'0'0,"0"0"0"0,0 0 0 0,0 0 103 0,0 0-1 0,0 0 1 0,0 0 0 0,0 0-103 0,0 0 0 0,-18-2 0 0,14 2 0 0,1 0 27 0,-1 0 0 0,-1 4 0 0,-2 3 1 0,-4 4-28 0,-17 16 0 0,16-7 0 0,3 1 35 16,-9 31-1-1,10-23 0-15,2 2 1 0,3 3-35 0,1 0 0 0,0-4 0 0,2 1 52 0,2 1 1 16,3-5 1-16,1-3-1 0,1-1-53 0,0-5 0 16,0-2 0-16,2-1 0 0,1-5 30 0,1-1 1 15,-2-5-1-15,-1-2 1 0,1-4-31 0,-2-2 0 16,4-5 0-16,1-1 0 0,4-3 29 15,0-3 1-15,3-4 0 0,-1-3 0 16,1-3-30-16,3 0 0 0,-3-3 0 0,-3 0 0 16,-2 0 4-16,12-26 1 0,-15 29-1 0,-2 1 1 0,3-16-5 15,-8 17 0-15,-4 5-12 0,0-1 1 0,-2 6 0 16,-2 5 0-16,-3 3 11 0,-1 1 0 0,-5 1 0 16,-1 2 0-16,-4 2-105 0,-1 0 2 0,-7 4-2 15,-3 1 2-15,-2 4 103 0,-35 11 0 16,42-9 0-16,1 0-177 0,-20 12 2 15,26-16-1-15,4 0 0 0,-2 4 176 16,11-7 0-16,4-4-195 0,11 5 2 16,-11-5-1-16,0 0-464 0</inkml:trace>
  <inkml:trace contextRef="#ctx0" brushRef="#br0" timeOffset="5765.83">30378 13276 11 0,'0'0'0'0,"0"0"0"0,0 0 0 0,0 0 59 0,0 0 0 0,0 0 0 0,0 0 1 0,0 0-60 0,-18 22 0 0,11-13 0 0,-2 2 204 0,-16 8 1 0,10-6-1 0,-1 5 1 0,-20 16-205 0,19-18 0 0,1 0 164 0,-12 15 1 0,10-9 0 0,0 1 0 0,1 0-165 0,1 2 0 15,4-3 0-15,1 3 93 0,0 0-1 0,3-1 0 16,1-6 2-16,1 3-94 0,1 1 0 0,5-2 0 16,2-2 0-16,5-4 21 0,9 9 0 15,-4-14 0-15,4-9 0 0,2 0-21 0,1-3 0 16,0-3 0-16,4-6 21 0,4-1 0 0,-3-3 0 15,-1 0 0-15,0-2-21 0,0-2 0 0,2-3 0 16,-2 1 0-16,0-5-34 0,17-27 0 16,-22 27 0-16,1 0 1 0,17-25 33 15,-22 31 0-15,-2 1-64 0,9-20 0 16,-12 28 1-16,-2 5 0 0,5-8 63 0,-12 15 0 16,0 0 3-16,4 6 0 0,-4-6 0 15,2 5 0-15,-6 18-3 0,1-1 0 0,-3 10 4 16,-1 4 1-16,2 0 0 0,0-7 0 0,-2 3-5 15,-2 2 0-15,2-5 0 0,2-2 0 0,1-4-38 16,-1 1 0-16,5-6 0 0,2-4-1 0,3-5 39 16,2-2 0-16,0-3 0 0,0-4 0 0,2-4-140 15,1-1-1-15,4-8 1 0,2-1 0 0,-16 14-754 16</inkml:trace>
  <inkml:trace contextRef="#ctx0" brushRef="#br0" timeOffset="6314.36">30940 13373 1247 0,'0'0'0'0,"0"0"0"0,0 0 78 0,-17 0 0 0,6 0 0 0,-1 2 1 0,-16 5-79 0,12-5 0 0,0 0 58 0,-16 3 0 0,16 1 0 0,0 3 1 0,-19 12-59 0,17-5 0 0,3 4 31 0,0 2 1 0,1 1 0 16,2 4 0-16,3 2-32 0,2 0 0 0,2-2 0 15,1 0 0-15,3-2-44 0,1 2 0 0,3-4-1 0,2-1 1 16,2-4 44-16,13 10 0 0,-8-17 0 16,2-7 11-16,2-2 0 0,4-4 0 0,1-2 0 15,3-3-11-15,1-2 0 0,2-7 0 0,1-6 0 16,2-3 15-16,0-7 0 0,-6 1-1 0,-4-1 1 0,-1-4-15 15,20-40 0-15,-21 37 0 0,-2-3 31 16,-1 1 0-16,0-2 0 0,-3 0 0 0,0 0-31 16,9-47 0-16,-10 41 0 0,-2-1-2 15,10-44 1-15,-6 55 0 0,1 1 0 16,-2 2 1-16,-3 7 0 0,0-3 0 0,-2 7-9 16,0 2 1-16,-2 8-1 0,-3 4 1 0,-2 11 8 15,0 0 0-15,0 0 0 0,-4 2 0 0,4-2 12 0,-5 7 0 16,-6 15 0-16,-1 7 0 0,-4 8-12 0,-17 53 0 15,19-43 0-15,1 2 11 0,-1 6 1 16,4 5 0-16,1-3 0 0,3 8-12 0,-6 59 0 16,10-61 0-16,2-4 24 0,-1 2-1 15,1-12 0-15,1-4 1 0,3-8-24 0,-1-1 0 0,1-10 0 16,-1-5 0-16,4-8-185 0,1-6 1 0,-3-5 0 16,0 1 0-16,0-10 14 0,1 0 1 0,3-4-1 15,-1-3 1-15,-8 14-361 0</inkml:trace>
  <inkml:trace contextRef="#ctx0" brushRef="#br0" timeOffset="6580.77">31406 13273 1202 0,'0'0'0'0,"7"18"0"0,0 5 36 0,4 29 0 0,-10-27 1 0,-1 2 0 0,-1 4-37 0,-3 5 0 0,-1 2 0 0,1 3 8 0,1 0 1 0,-2 1 0 0,1-5 0 0,2 3-9 0,-1 35 0 0,3-48 0 0,2-3-65 0,3 3 0 0,-3-18 1 0,-2-9 0 15,7-6 64-15,-4 3 0 0,1-1-189 0,-1-1 1 16,4-12 1-16,4-8-1 0,-11 25-92 15</inkml:trace>
  <inkml:trace contextRef="#ctx0" brushRef="#br0" timeOffset="7047.52">31727 13395 1135 0,'0'0'0'0,"0"0"0"0,9 18-24 0,1 3 1 0,-10-10-1 0,-1 0 1 0,-5 11 23 0,1-13 0 0,2 0 92 0,-1 0 1 0,-1 3 0 0,-2 6 0 0,-2 5-93 16,-2-1 0-16,1 1 0 0,-1-3 0 0,1-2 62 0,-1-2 1 78,2-3-1-78,2-1 1 0,2 1-63 0,1-2 0 0,3-4 0 0,-1-2 0 0,2-5 23 0,0 0 1 0,0 0 0 0,3 4 0 0,-3-4-24 0,0 0 0 0,7-7 0 0,2-2 0 0,4-4 27 0,1-3 1 0,1-7-1 0,3-6 0 0,0-2-27 0,21-35 0 0,-24 37 0 0,1-3 10 0,18-31 0 0,-15 32 0 0,2 3 0 0,1-3-10 0,-5 11 0 0,-1 2 0 0,-2 2 23 0,0 5 0 0,-3 6 0 0,-2 1 0 0,-4 6-23 0,-1 2 0 0,-1 1 0 0,1 0 0 15,-3 6 19-15,1 18 1 0,0-2 1 0,-2 7-1 0,-7 49-20 0,2-45 0 0,-4 5-17 0,0 3 0 16,0-1 0-16,-2 2 1 0,-1-2 16 0,-11 45 0 16,14-52 0-16,1-2-86 0,-10 23 1 15,13-41-1-15,3-7 1 0,-2 1 85 16,4-12 0-16,4-7-170 0,6-25 1 16,1 7-1-16,-11 25-700 0</inkml:trace>
  <inkml:trace contextRef="#ctx0" brushRef="#br0" timeOffset="7713.59">32486 13269 1337 0,'0'0'0'0,"0"0"0"0,0 0 0 0,0 0 77 0,0 20 0 0,-2-11 1 0,-2-4-1 0,-1-1-77 0,-2-2 0 0,-2-1 0 0,2 1 0 0,0 2 82 0,-2-1 2 0,-1 1-2 0,-5 0 1 0,-2-1-83 0,-26 21 0 0,22-12 0 0,0 4 37 16,-21 29 1-16,21-20-1 0,-1 4 1 0,3 4-38 0,3 1 0 0,0 3 0 0,0-1 37 16,1 2 0-16,6-2 0 0,3-4 1 0,5 3-38 15,1 26 0-15,3-40 0 0,4-3-19 0,9 11 1 16,-5-20 0-16,3-4 0 15,19-5 18-15,-15-7 0 0,1-5-7 0,4-6 0 16,2-6 0-16,-2-1 1 0,0-4 6 0,0-3 0 16,0-4 0-16,-2 0 0 0,-2-2-14 0,20-48 0 15,-21 39 0-15,-2-3 0 0,-2-2 14 16,-2 12 0-16,0 4 0 0,-3 8-36 0,0-1 0 16,-2 7-1-16,-2 3 1 0,-1 8 36 0,-2 2 0 0,-1 7 0 15,-1 2 0-15,0 2 16 0,-1 5 1 0,-1 6-1 16,0 1 1-16,-1 9-17 0,-11 38 0 15,3-14 0-15,-7 11-9 0,1 5 1 0,-4 3 0 16,-1-1 0-16,-2-1 8 0,-3 7 0 0,6 8 0 16,-2-6 0-16,4 8 13 0,-22 79 1 15,22-83 0-15,1-1 0 0,0-2-14 0,1-10 0 16,-1-4 0-16,2-5 48 0,0-2 1 0,2-16-1 16,0-4 1-16,2-14-49 0,1-2 0 0,1-5 0 15,-1-1 0-15,4-6 2 0,0-3 1 0,-2-5-1 16,0-3 1-16,2-6-3 0,-2-3 0 0,1-10 0 0,-1-6 0 15,-2-6-23-15,1-6 1 0,6-2 0 0,2 2 0 16,6-2 22-16,1-4 0 0,6 2 0 0,1 4 0 0,8 0 43 16,-1-2 1-16,7 4 0 0,4-1 0 15,6 3-44-15,1 1 0 0,-2 8 0 0,-1-1 0 0,1 6 0 16,34-24 0-16,-38 26 0 0,1 1 0 16,0 3 0-16,-2 1 0 0,-2-6 0 0,0 3-154 15,0-1 0-15,-5-1 1 0,-3-4-1 0,-4-2 30 0,-2-2 0 16,-7 3 0-16,-4-5 0 0,-3 33-808 15</inkml:trace>
  <inkml:trace contextRef="#ctx0" brushRef="#br0" timeOffset="7980.51">31406 12987 1360 0,'0'0'0'16,"0"0"0"-16,0 0-97 0,0 0 2 0,0 0-1 0,0 0-41 0,16-25 96 0,-11 0 0 0,-1-8 1 0,-4 33-571 0</inkml:trace>
  <inkml:trace contextRef="#ctx0" brushRef="#br0" timeOffset="23613.92">17480 10630 448 0,'0'0'0'0,"0"0"0"16,0 0 46-16,0 0 2 0,20-7-2 0,-19 7 1 0,12 6-47 0,-6-6 0 15,0 0 68-15,14 0 2 0,-5 3-2 0,7-1 1 0,30-2-69 0,-30 0 0 16,-2 0 35-16,21-2 0 0,-17 0 0 94,5 1 2-94,31-5-37 0,-27 3 0 0,1-1 84 0,41-3 0 0,-39 3 1 0,-2 1 0 0,41-6-85 0,-35 7 0 0,-4 0 4 0,37 0 0 0,-33 2 0 0,1 2 1 0,37 5-5 0,-42-7 0 0,0 2 21 0,37 5 1 0,-42-3 0 15,0 1 0-15,30 4-22 0,-31-7 0 0,-2 2-67 0,22-4 0 0,-30 0 0 0,-2-4-1 0,17-5 68 0,-19 0 0 0,-3-2-207 0,2-5 2 16,0 5-1-16,-4-3 0 15,1 0 156-15,-1-3 0 16,1 3-1-16,-1-4 1 16,-12 18-100-16</inkml:trace>
  <inkml:trace contextRef="#ctx0" brushRef="#br0" timeOffset="23969.82">18768 10064 258 0,'0'0'0'0,"0"0"0"0,0 0 0 0,0 0-38 0,21 4 2 0,-12 1-1 0,1-5 1 0,4 2 36 0,2 2 0 0,5 1 0 0,2 2 0 0,6 2 130 0,31 11 1 0,-36-15-1 0,-3 3 1 0,24 1-131 16,-21 0 0 31,-3-4 123-47,25 11 2 0,-25-5-2 0,1 0 2 0,18 14-125 0,-20-13 0 0,-6 3 89 0,17 12 2 0,-22-13-2 0,-3-1 1 0,-3 1-90 0,-3 2 0 0,0 0 0 0,-2-3 32 0,-1 3 1 0,-4 6-1 0,-6 1 0 0,-4 4-32 0,-29 36 0 0,21-27 0 0,1 2 36 0,-26 35 0 0,29-38 0 16,0 0 1-16,1 1-37 15,5-5 0-15,-1-4 0 16,2-2-149-16,1-2 0 0,1-3 0 15,-1-4 0-15,3-1 62 0,1-4 0 0,7-10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58:37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17434 7045 11 0,'0'0'0'0,"0"0"0"0,0 0 0 0,0 0 1 0,0 0-1 0,0 0 1 0,0 0-1 0,0 0 0 16,0 0 0-16,0 0 1 0,0 0-1 0,0 0 1 0,-33 18-1 0,17-15 0 0,0 1 0 0,-16 3 0 0,25-5 0 0,0-2 1 0,2-4-1 0,5 4 0 0,-5-4 44 0,-1 1 1 0,6 3 0 0,0-2 0 0,-1-3-45 0,1 5 0 0,3-4 94 0,-1-1 0 0,5 1-1 0,0 1 2 0,18-3-95 0,-8 3 0 0,4 3 74 0,20 0 1 0,-23 0 1 0,1 3-1 0,22 1-75 16,-18-2 0-16,-1-2 56 0,24 7 1 0,-25-7 1 0,-1 5-1 0,22 1-57 0,-22-3 0 0,-1 1 81 0,20 3 1 0,-18-4 0 0,2 1 0 0,21-2-82 0,-25 0 0 0,3 3 54 0,15-1 2 0,-21 1-1 0,1-3 0 0,20 5-55 0,-19-7 0 0,1 2 26 15,20 1 1-15,-20-3 0 0,1 0 0 16,19 0-27-16,-22-5 0 0,1 0-15 16,19-6 1-16,-16 5 0 0,-3 1 0 15,15-8 14-15,-20 8 0 0,-5 0-125 0,8-4-1 16,-12 5 1-16,-4 1-1 15,0 3 126-15,3-6 0 0,-3 3-179 0,2-3 1 16,0 1-1-16,-2 5-315 0</inkml:trace>
  <inkml:trace contextRef="#ctx0" brushRef="#br0" timeOffset="381.44">18172 6707 11 0,'0'0'0'0,"0"0"0"0,0 0 0 0,0 0 0 15,0 0 1-15,12 19-1 0,-7-11 1 0,-3-3-1 0,2 4 0 0,3 4 0 0,0-4 0 0,3 1 143 16,1 3 1-16,-1-2-1 0,1 5 2 0,1-5-145 0,22 10 0 0,-18-10 0 0,0 5 58 15,19 17 1-15,-19-21 0 0,0 2 1 0,17 22-60 0,-21-18 0 0,1-1 93 0,6 19 1 0,-8-15 0 0,1-3 0 0,2 0-94 0,-1 2 0 0,-1 3 0 0,0 2 54 0,1-1 1 0,1-5-1 0,2 1 0 0,-2 0-54 0,9 21 0 0,-20-17 0 0,-3 1-73 0,-19 13-1 16,-9-29 1-16,28-9-824 0</inkml:trace>
  <inkml:trace contextRef="#ctx0" brushRef="#br0" timeOffset="2782.46">17320 8576 798 0,'0'0'0'16,"0"0"0"-16,0 0 0 0,0 0 17 0,19 0 0 0,-7 0 0 0,1 0 1 0,-1 0-18 0,4 0 0 0,-4 0 0 0,2 0 0 0,1 0 42 0,2 0 1 0,1-4 0 0,1 3 1 0,1-3-44 0,-1-3 0 0,4 0 0 0,-2-1 0 15,4 3 26-15,-1 1 0 0,1-1 0 0,-4 0 0 0,4 1-26 0,3-5 0 0,-1 4 0 0,4-3 0 0,1 7 6 0,41-7 0 0,-36 3 0 0,0 0 0 0,40-10-6 0,-40 8 0 0,-3 2-33 0,36-13 0 0,-34 12 0 0,-1 3 1 0,30-3 32 0,-38 6 0 0,-1 0-61 0,20 2 1 0,-30 0 0 0,-2 0 1 0,7 1 59 16,-14-3 0-16,-7 0-133 0,5 6 2 16,-5-6-1-16,0 0-35 0,0-6 132 15,0 6 0-15,0 0-88 0</inkml:trace>
  <inkml:trace contextRef="#ctx0" brushRef="#br0" timeOffset="3113.98">18226 8058 561 0,'0'0'0'0,"0"0"0"0,37-18 13 16,9-9 0-16,-30 22 0 0,-2 0 1 0,9 5-14 0,-14 5 0 0,-2 4 89 0,-2 2 1 0,-1 1-1 0,5 6 1 0,3 6-90 0,0 3 0 15,1 0 0-15,-1 0 0 0,0-8 94 0,-3 3-1 0,3-4 0 0,3 0 2 0,-1-7-95 0,10 7 0 0,-11-11 0 0,1-2 60 0,14 10 1 16,-16-8-1-16,-3 0 2 0,11 9-62 0,-12-12 0 0,-6 1-11 0,2 4 1 16,-6 2-1-16,-2 3 1 0,-3 4 10 15,-7 7 0-15,-9 4 0 0,-7 7 28 0,-1 2 0 16,1 0 0-16,1-1 1 0,3-1-29 0,-27 33 0 15,37-42 0-15,6-4-158 0,-1 13 2 16,9-36-2-16,2 0-734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1:02:10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2066 11 0,'0'0'0'0,"0"0"0"15,18-6 0-15,7-3 1 0,-16 6-1 0,-2 3 1 0,2 0-1 0,-9 0 0 0,3-6 90 0,-3 6 0 0,0 0 1 0,0 0-1 0,-7 0-90 0,2 6 0 0,-8-3 97 0,-18 13 2 0,16-3-1 0,0-4 0 0,-1 0-98 0,2-4 0 0,7 3 0 0,1-7 30 0,3 3 0 0,-1 0 0 0,-5-3 0 0,1 3-30 0,-3-4 0 0,2 4 0 0,0-3 0 0,1-1 28 0,-40 15 59 0,43-12-87 0,-4 3 8 0,2 1 0 0,-2-2 1 0,0 4-1 0,2 0-8 0,-14 11 0 0,9-7 0 0,-4 5 40 0,-11 9 1 0,17-15 0 0,4-1 0 0,-6 10-41 16,8-12 0-16,-1 0 28 0,-2 11 1 15,2-7 1-15,1 1-1 0,-8 17-29 16,7-17 0-16,-2 0 43 0,-2 19 1 16,2-17-1-16,5 4 1 0,-2-6-44 0,1 4 0 15,-2-2 0-15,1 2 40 0,1 2 2 0,-3-6-1 16,3 3 0-16,3-3-41 0,0 0 0 0,0-1 0 16,-4 1 0-16,4-1 29 0,4 10 0 0,-4-12 0 15,3 2 0-15,-3 14-29 0,0-13 0 16,0 4 21-16,0 13 1 0,2-21-1 15,2 3 1-15,-1 14-22 0,-3-18 0 16,4 0 12-16,1 9 0 0,-2-13 0 16,6 4 1-16,7 0-13 0,-7-3 0 0,0-3 15 15,15 3 0-15,-8-6 0 0,-3 0 1 16,15 3-16-16,-16-3 0 0,1 0-2 16,8 0 1-16,-12 0-1 0,-1 0 1 15,12 0 1-15,-11 0 0 0,3 0-5 0,9 0 0 16,-12 0 0-16,3 0 1 15,17 6 4-15,-14-6 0 0,3-4-4 0,23 4 0 16,-24-2 0-16,3-5 0 0,22-2 4 16,-23 7 0-16,3-3 3 0,15-2 1 15,-16 5 0-15,-2 2 0 16,18 0-4-16,-23 0 0 0,2 2-17 0,12 5 1 16,-12-7-1-16,-2 5 1 0,15 1 16 15,-12-3 0-15,6-1-20 0,14 5 0 16,-19-5 0-16,1 2 1 0,24-4 19 15,-19 0 0-15,1-4 8 0,28-1 1 16,-27-1-1-16,6 3 1 0,26-3-9 16,-33 1 0-16,0 5 16 0,28 0 0 15,-30-4 0-15,0 4 0 0,22 4-16 16,-23-4 0-16,-3 5 7 0,23 4 0 16,-17-9 0-16,3 2 1 0,27 2-8 15,-30-1 0-15,-1-3 6 0,26 0 1 0,-26-3 0 16,1 3 0-16,21-6-7 0,-21 3 0 15,-1-1 2-15,22-3 0 0,-21 3 0 16,0 1 1-16,27 1-3 0,-27 2 0 0,5 0 3 16,23 0 1-16,-28 2-1 15,-1-2 1-15,26 3-4 0,-29 1 0 0,4-2-2 16,24 1 0-16,-31-3 0 0,5 2 0 16,19 2 2-16,-21-8 0 15,4 2-1-15,24-1 1 0,-24 1 0 0,0 2 0 16,20-4 0-16,-20 1 0 0,0 3-23 15,24 3 1-15,-28-3-1 0,4 4 1 0,19 1 22 16,-23 1 0-16,1-3 3 0,15 3 0 16,-18-6 0-16,2 3 1 0,21-6-4 15,-17 3 0-15,0-4 1 0,21-1 1 16,-23-4-1-16,0 0 1 0,24-9-2 16,-22 7 0-16,0 2-25 0,20-15 0 15,-23 12 0-15,2-2-1 0,22-12 26 16,-25 16 0-16,2-3-2 0,23-7 1 15,-28 11-1-15,1 6 1 0,11-6 1 16,-21 9 0-16,3-6 8 0,11-1 1 16,-10 5-1-16,-8-1 1 0,2 3-9 0,2 0 0 15,-4 0 0-15,2-6-2 0,-2 3 0 0,2 1 0 16,2-5 1-16,-5 1 1 0,1 1 0 0,2-2 0 16,-2 1 0-16,-1-3-13 0,0 4-1 0,-4-4 1 15,0 0 1-15,0 0 12 0,-8-18 0 16,3 9 0-16,2-5 0 0,-13-22 0 15,7 23 0-15,0 2 1 0,-7-25-1 0,7 26 0 16,-3-3 15-16,-9-19 0 0,9 17 1 16,-1 3-1-16,1-1-15 0,0 3 0 0,-1 1 0 15,1-6 11-15,-11-15 1 0,11 19-1 0,1 2 1 16,-14-18-12-16,15 18 0 0,-3 4 12 16,-11-22 1-16,10 18 0 0,1 0 0 15,-15-18-13-15,12 21 0 0,0-3 9 16,-19-18 1-16,16 22 0 0,-3-4 0 15,-23-9-10-15,16 9 0 0,-1 4 0 16,-1-4 0-16,-3 5 0 0,1 2 1 0,-4 8-1 0,-4-3 0 16,4 3 0-16,-4 1 0 0,3-2-2 0,-3 4 0 15,-1 0 0-15,-2-3 0 0,1 3 2 0,-3-2 0 16,2 2 0-16,-2 0 0 0,1 0 2 0,-1 0 0 16,2 2 0-16,-9-2 1 0,1 0-3 0,-59 0 0 15,55 3 0-15,1 1-17 0,-61 7 0 16,59-2 0-16,3-4 1 0,-63 11 16 15,61-10 0-15,1 3 5 0,-52 3 0 16,50-6 0-16,2-1 0 0,-47 4-5 16,47-5 0-16,3 1 13 0,-98 8 1 15,76-8-1-15,21 4 1 0,-51 9-14 16,47-4 0-16,-1 4-3 0,-59 18 1 16,56-16-1-16,3 2 1 15,-4-1 2-15,0 6 0 0,0-2 0 16,1 6-159-16,-68 37 0 0,58-35 0 0,-1 3-135 15,-78 26 159-15,71-35-1 0,79-27-549 0</inkml:trace>
  <inkml:trace contextRef="#ctx0" brushRef="#br0" timeOffset="16263.64">1757 6009 11 0,'0'0'0'0,"0"0"0"0,0 0 0 0,0 0 1 0,19-2-1 0,-19 2 1 0,6-1-1 0,-6 1 0 0,3-4 0 0,1 0 1 0,-4 4-1 0,5-5 1 0,-5 0-1 0,3 1 0 0,-3 0 0 0,4-3 0 0,-4-2 0 16,0 2 0-16,0 2 1 0,-4-4-1 0,4 3 0 15,-3-1 0-15,3 5 0 0,0-3 0 0,0 1 0 16,-4-1 0-16,4 5 0 0,-1-4 0 0,1 4 0 16,0-3 0-16,0 3 0 0,0 0 0 0,0 0 0 0,0 0 0 15,-4-4 0-15,4 4 0 0,-3 0 0 0,3 0 0 16,-6 2 0-16,3 5 0 0,-18 9 0 16,8-5 0-16,-6 2 0 0,-15 10 0 15,18-14 0-15,2 0 0 0,-21 13 0 16,21-13 0-16,-2 1 0 0,-17 16 0 15,17-16 0-15,3 3 0 0,-15 14 0 16,19-18 0-16,0 2 0 0,-12 14 0 16,14-14 0-16,-2 1 27 0,2 3 1 0,2-6 0 0,-2 0 0 15,5-4-28-15,-1 0 0 0,-1 2 0 0,4-1 0 16,0-3 70-16,0-1 2 0,0 2-2 16,4-1 1-16,-4 3-71 0,0-3 0 0,3 3 0 0,-1-1 0 15,2 2 57-15,-1-1 1 0,1 3-1 0,1 0 0 16,2 0-57-16,2 2 0 0,-6 1 0 15,3-3 0-15,2 4 67 0,-1 1 1 0,-1-3-1 16,1 1 1-16,-2 1-68 0,7 12 0 0,-5-9 0 0,-3-1 34 16,1 15 0-16,-1-13 0 0,1-1 2 0,2 16-36 15,-7-21 0-15,5 1 60 16,-1 12 0-16,0-12 0 16,-3 1 2-16,6 5-62 0,-7-9 0 0,4 0-7 0,-4-2-1 15,-4 0 1-15,4 2 1 0,-3-3 6 16,-2-3 0-16,1 3 0 0,0-1 0 0,1 0 11 0,-2 3 2 15,1-7-2-15,-1 1 1 0,-2 0-12 0,1 2 0 16,3-4 0-16,-1 0 0 0,3 1-36 0,-3 1 2 16,4-2-1-16,0 0 1 0,0 0 34 0,-3-2 0 15,3 2 0-15,0 0 0 0,0 0-23 0,-4 4 1 0,4-4 0 16,0 0 0-16,0 0 22 0,0 0 0 0,4 5 0 16,-4-1 0-16,0 1 3 0,0 3 1 0,3 10 0 15,-3-1 0-15,5 10-4 0,-5 29 0 16,-5-29 0-16,2-3-17 0,-15 31 1 15,7-24 0-15,-3-2 0 16,2 1 16-16,0-3 0 0,-1 0 0 16,3 2 25-16,1 1 1 0,0-10-1 0,5-2 1 0,1 0-26 0,3-2 0 0,3 4 0 0,-3-2 0 15,4 2 2-15,0 19 0 0,-3-19 0 16,3 2 0-16,8 24-2 0,-8-24 0 0,1 1-17 16,2 2 0-16,-3 4 0 0,1 2 0 0,2 1 17 15,2 4 0-15,-6-4 0 0,3-5 0 0,1 2-82 16,7 29 1-16,-2-33 0 0,0 0-1 15,29 20 82-15,-16-27 0 0,3-2-121 16,23-3-1-16,-35-22 1 0,-16 9-166 16</inkml:trace>
  <inkml:trace contextRef="#ctx0" brushRef="#br0" timeOffset="24330.06">2648 7677 763 0,'0'0'0'0,"0"0"0"0,0 0 0 0,0 0 58 0,0 22 0 0,0-13-1 0,-4 0 1 0,-3 2-58 0,2-1 0 0,-4-2 0 0,2-1 0 0,2-5 90 0,5-2 0 0,0 0 0 0,0 0 1 0,-4-2-91 0,4 2 0 0,-4-6 0 0,4 3 0 0,0-6 70 0,0 0 1 0,-3 2 0 0,3-1 0 0,3 1-71 0,-3-2 0 0,4 0 0 0,-4 0 0 0,4 2 21 0,1 0 1 0,2 1-1 0,-2 3 1 0,2-1-22 0,-1 2 0 0,1-1 0 0,-2 3 0 16,2 0 22-16,-2 0 0 0,-1 0 0 0,1 0 1 0,2 0-23 0,-2 3 0 0,2-1 0 0,6 0 0 0,-1-2-17 0,0 0-1 0,6-2 1 0,2 0 1 0,4 2 16 0,1-7 0 15,0 2 0-15,17-6 0 0,-21 4 0 0,0 5 0 0,4-1 0 0,0 6 0 0,-1-3 0 0,1 0 0 0,0 2 0 0,-1 2 3 0,-2-1 1 0,2-1 0 0,-1 1 0 0,2 1-4 0,-4-2 0 0,4 1 0 16,1-1 0-16,2 0-40 0,29-2 1 0,-24-4 0 0,1-5 0 0,33-5 39 16,-32 5 0-16,2 0-25 0,34-14 1 15,-38 14-1-15,4-4 1 0,34-8 24 16,-30 10 0-16,-4 2 27 0,38-9 2 16,-41 12-1-16,1 3 0 0,36-10-28 15,-38 8 0-15,1 1 5 0,35-5 0 16,-32 8 0-16,-2 2 1 0,43 1-6 15,-41-4 0-15,0 2 18 0,40-1 1 16,-43 1 0-16,3-4 0 0,37 0-19 16,-37-1 0-16,2 0 17 0,44-4 0 15,-39 0 0-15,2 3 0 0,44-8-17 16,-48 7 0-16,-5 1 11 0,46-6-1 16,-43 10 0-16,1 0 1 0,35 0-11 15,-36 2 0-15,-3 2-42 0,39 5 1 0,-40-7 0 16,1 2 0-16,30 2 41 0,-27-1 0 15,-3-3-19-15,43 2 0 0,-40 0 0 16,2-2 0-16,40-2 19 0,-45 2 0 16,1-2 22-16,40 2 0 0,-37 2 0 0,1 5 1 15,41 8-23-15,-43-12 0 0,-3 6 18 16,39 7 1-16,-39-8-1 0,0 1 1 16,41 9-19-16,-37-15 0 0,-3 3 21 15,44 4 0-15,-44-4 1 0,6 1 0 16,39-2-22-16,-42-1 0 0,1 1 7 0,45 8 1 15,-41-10 0-15,3 3 0 0,43 8-8 16,-45-8 0-16,1 1-25 16,54 2 0-16,-52-4-1 0,4 1 2 15,3-1 24-15,-4 2 0 0,1-3 0 16,-4 1 20-16,3-3 1 0,-2 2-1 16,5-1 0-16,2-3-20 0,1 2 0 0,-1 0 0 15,0 0 0-15,4 1 4 0,0-3 0 0,3 2 0 0,2 1 1 16,3 1-5-16,1-2 0 0,-2 1 0 0,1-3 0 15,-3 0-23-15,2 0 0 0,2 0-1 16,3 0 1-16,-4 0 23 0,4 0 0 0,6-5 0 0,-3 1 0 0,3-1 16 0,84-9 2 16,-85 5-2-16,2 0 1 0,82-13-17 15,-81 13 0-15,5-5-22 0,82-10-1 16,-82 14 1-16,-4 1 1 0,93-8 21 16,-84 5 0-16,3 3 21 0,94-11 1 15,-94 9 0-15,0 2 0 0,96-10-22 16,-100 6 0-16,3 2 14 0,-2 2 1 0,1 0 0 15,1 0 0-15,-1 0-15 0,2 4 0 0,-5-4 0 16,2 2 0-16,-2 1 4 0,2 1 1 0,-2-2-1 0,1 5 1 16,-4-2-5-16,3 1 0 0,-6-3 0 0,-2 1 0 0,-8-4-115 15,0 4 0-15,-7-3 1 0,-2 7-1 0,-5 1 115 16,0-4 0-16,-9 0 0 0,-2-1 0 16,-3 1-145-16,-2-1-1 0,-14 0 0 0,-1 1 2 0,-29 4-510 15</inkml:trace>
  <inkml:trace contextRef="#ctx0" brushRef="#br0" timeOffset="26123.78">2810 8376 156 0,'0'0'0'0,"0"0"0"0,0 0 53 0,0 0 1 0,0 0-1 0,0 0 1 0,0 0-54 0,0 0 65 0,0 0 1 0,-25 15 0 0,8-8 0 0,-31 7-66 0,25-5 0 0,-2 0 48 0,-28 17 0 0,32-17 1 0,-2-1-1 16,-19 12-48-16,21-9 0 0,0 0 19 0,1 1 0 16,-22 21 20-16,22-17-39 15,3 0 0-15,1 0 0 0,-5-1 0 0,1-1-3 0,-1 2 0 16,0-1 0-16,0-3 0 0,1 3 3 0,-13 6 0 16,15-8 0-16,-1-1 14 0,-9 12 0 15,19-15 0-15,0 0 0 0,-7 3-14 16,13-8 0-16,3-4 10 0,0 5 0 15,0-5 0-15,3 4 0 0,1 1-10 16,-1-1 0-16,3 1 17 0,13 6 0 16,-7-4 1-16,6-1-1 0,19 8-17 15,-19-10 0-15,1-1 41 0,18 4 1 16,-21-5 0-16,-4 4 0 0,15-3-42 16,-15 3 0-16,-1-1 13 0,3 7 0 15,-7-8 0-15,2 3 0 0,-4 0-13 0,2 2 0 16,-3 2 0-16,-3 2 47 0,3-2-1 0,-4 5 0 15,-4 4 0-15,3 3-46 0,1-2 0 0,-4 1 0 16,0-2 0-16,1-2 28 0,-2 16 0 16,1-14 1-16,4-2 0 0,0 14-29 0,-5-14 0 15,1 0-27-15,-5 9-1 0,9-16 1 16,-3-4 0-16,-2 4 27 0,5-8 0 16,0-3 31-16,-7 4 0 0,7-4 1 15,0 0-1-15,-4 2-31 0,4-2 0 16,-2 3 17-16,-1 1 0 0,-1 1 0 0,4-3 1 15,-9 11-18-15,6-6 0 0,3 0-32 16,0 0 1-16,0-1 0 0,3-1-1 0,1 2 32 16,14-1 0-16,-6-6 0 0,4-6-26 15,23-8 0-15,-16 7 0 0,3-4 1 0,22-2 25 16,-34 10 0-16,2 6-49 0,5 3 1 16,-14-1 0-16,-5 2-1 0,-2-1 49 15,3-1 0-15,-3 2 0 0,0 2-17 0,0 2 0 16,-5 11 0-16,-2-1 0 0,-2 10 17 0,-16 30 0 15,13-36 0-15,0 2 45 0,-18 32 1 16,17-28 0-16,-3 1 0 0,-5 31-46 16,21-36 0-16,2-2 50 0,14 24 0 15,-4-28 0-15,13-6 2 0,0 3-52 0,-1-4 0 16,5 2 0-16,0-1 41 0,3-1 1 0,2-1-1 16,-6 1 1-16,-2 0-42 0,6-1 0 0,-2 1 0 15,-5 1 0-15,3 3-55 0,27 10 0 16,-27-19 0-16,0-1 0 0,2-3 55 0,-5-9 0 15,0-3 0-15,-6-7-87 0,-1-6 0 0,-15-16-1 16,2-3 2-16,-5 39-778 0</inkml:trace>
  <inkml:trace contextRef="#ctx0" brushRef="#br0" timeOffset="37652.64">654 12374 13 0,'0'0'0'0,"0"0"0"0,0 0 0 0,0 0 0 0,0 0 0 0,0 0 113 0,0 0 0 0,0 0-113 0,0 0 0 0,0 0 0 0,11-18 0 0,-11 18 0 0,2-4 0 0,-2 4 255 0,-2-3 0 0,2 3-255 0,0 0 0 0,0 0 0 0,-4 0 0 0,4 0 0 0,-3 0 0 0,3 0 183 0,-5 0 1 16,1 0-184-16,1 0 0 0,-1 0 0 0,-1 0 0 0,5 0 0 0,0 0 0 0,0 0 88 0,-4 0 2 0,4 0-90 0,0 0 0 0,0 0 0 0,0 0 0 0,0 0 0 0,0 0 0 0,0 0 4 0,7 0 1 0,-1 3-5 0,-3-1 0 0,6 2 0 0,24 1 0 0,-20-1 88 0,-1-2 1 0,0-2-89 0,1 0 0 0,-1 0 0 0,1-2 0 62,2 0 0-62,-2 0 0 0,4-1 94 0,-1-1-1 0,0 0-93 0,-2 1 0 0,6-1 0 0,-4-1 0 0,5 1 0 0,0 2 0 0,0-3 43 0,-2 1 0 0,-1 1-43 0,1-1 0 0,-1 2 0 0,-2-3 0 0,5 3 0 0,-1 0 0 0,1 1 44 0,-4-3 0 0,3 0-44 0,1 3 0 0,-2 1 0 16,-1 0 0-16,-2-2 0 0,1 2 0 16,-1 2 14-16,0-1 1 0,2-1 0 15,-2-1 0-15,0-1-15 0,-2 0 0 0,-2 0 0 0,0 0 0 0,1 1-83 16,-1-3-1-16,0-1 1 0,-4 1 1 0,0-3 82 0,1 0 0 0,0-2 0 15,-2 0 0-15,2 0-192 0,0 0 1 0,-2 0 0 16,-4 0 1-16,-3 0 67 0,2 0 1 0,-2 0-1 16,0 2 2-16,0 7-116 0</inkml:trace>
  <inkml:trace contextRef="#ctx0" brushRef="#br0" timeOffset="38070.64">1228 11998 1179 0,'17'6'67'0,"-10"-5"1"0,6-1-68 0,-1 0 0 0,6 6 64 0,22 3 1 0,-19-7 0 0,-1 1 1 0,10 6-66 0,-18-7 0 0,1 2 36 0,2 5 1 0,-9-2 0 0,1 0 0 0,9 6-37 0,-11-6 0 0,4 0 26 16,10 7 1-16,-14-6 0 0,-1-7 0 0,3 7-27 0,-5-5 0 0,-2 2 30 0,7 1 0 15,-5 1 0-15,1 0 0 0,1 0-30 16,-1 8 0-16,2 3 0 0,3 7 47 0,-3 2 1 15,-5 3 0-15,0 1 0 0,-5 1-48 16,-11 42 0-16,7-33 0 0,-7 3 10 0,0 2 0 16,4-12 0-16,-6-3 1 0,2-6-11 0,-5-1 0 15,5-10 0-15,-5-1 0 16,2-5-182-16,1-2 1 0,0-10-1 0,-1-1 0 0,7-11 26 16,-4 0 0-16,3 1 0 0,1 3 1 0,12 12-469 0</inkml:trace>
  <inkml:trace contextRef="#ctx0" brushRef="#br0" timeOffset="61925.98">10624 15706 460 0,'0'0'0'0,"0"0"0"0,3 26 35 0,3 6 2 0,-3-18-1 0,1-1 0 0,5 10-36 0,-6-16 0 0,-3-3 27 0,0-4 0 0,0 0 0 0,0 0 1 0,0 0-28 0,4 5 0 0,-3-1 0 0,3-2 0 0,-4-2 34 0,3 3 1 0,-3-3-1 0,4 4 0 0,-4-4-34 0,0 0 0 0,0 0 0 0,0 0 0 0,0 0 26 0,0 4 0 0,0-1 0 0,0 1 1 0,0-4-27 0,0 3 0 16,0-3 0-16,-4 4 0 0,4-4-9 0,-3 2 0 16,3-2 0-16,0 0 1 0,0 0 8 0,-4 0 0 15,4 0 0-15,0 0 0 0,0 0-39 0,-1 0 1 16,1 0 0-16,-7 0-1 0,3-2 39 0,-1-2 0 15,1 1 0-15,-1-1 0 0,-4 2 8 0,2 2-1 16,0 0 0-16,2-1 1 0,1 1-8 0,-1 0 0 16,-2-2 0-16,2 2 0 0,-2 2 24 0,3-1 1 0,-1 1 0 15,-2 0 0-15,1 2-25 0,-2 1 0 0,4-1 0 16,-3-3 0-16,2 1 70 16,-4 0 1-16,2 2-1 0,1-3 0 0,3 3-70 0,-2-2 0 0,1 0 0 15,1-1 0-15,3-1 7 0,-6 4 1 0,6-4 0 16,-3 2 0-16,3-2-8 0,0 0 0 0,0 0 0 15,0 0 0-15,0 0 51 0,0 0 1 0,0 0-1 16,0 0 0-16,0 0-51 0,0 0 0 0,0 0 0 16,3-4 0-16,3 2-8 0,-6 2 0 0,3-3 0 15,2 1 1-15,4-2 7 0,2-1 0 0,-6 1 0 16,2 3 0-16,6 1-13 0,-5 0 0 0,5-2 0 16,-4 0 0-16,1 0 13 0,1 0 0 0,1 1 0 15,0-1 0-15,1 2-9 0,-1 0 1 0,0-2 0 0,-1 2 0 0,0 2 8 16,-1 0 0-16,3-2 0 0,-5 0 0 15,5 1 65-15,-5 1 0 0,1-2 0 0,2 2 2 16,-2 2-67-16,-4-1 0 0,2 1 0 0,0 1 0 0,2 4 38 16,0 0 1-16,0-2-1 0,-6-1 1 0,2 1-39 15,2 0 0-15,-3-2 0 0,-2 1 0 0,1-1 20 16,-3 1 1-16,4 1-1 0,-4 2 2 0,3 0-22 0,-3-2 0 16,0 4 0-16,-3 1 0 0,3 3 18 0,-4-1 0 15,1-3 0-15,1-2 1 0,-2 0-19 0,-3 0 0 16,6-2 0-16,-3-2 0 0,4 1 10 0,-3-3 0 15,-3 1 0-15,3 0 0 0,3-4-10 16,-7 5 0-16,5-3 0 0,-2 0 0 0,-4 1 0 16,1-1 0-16,1 0 0 0,-6 1 0 15,3-1 0-15,2 2 0 0,-12-1 1 16,8-1 0-16,0 0 0 0,-10 2-1 16,5-3 0-16,2 1-23 0,-14 4 1 15,12-1 0-15,2 2 0 0,-11 8 22 16,18-8 0-16,-1 2 9 0,-5 10 0 15,4-8 0-15,6 0 0 0,-4 2-9 0,1-1 0 16,-1-3 0-16,2 2-1 0,2-2 1 0,-3 0 0 16,6-2 0-16,0 2 0 0,0-2 0 0,0 2 0 0,6 0 0 15,-3 2 8-15,6 2 1 0,-4-1 0 0,6-1 0 16,1 0-9-16,1 1 0 0,-1-1 0 0,0-4 0 16,1 1 0-16,1-3 0 0,2 0 0 0,3 1 0 15,-1-3 0-15,-3-1 0 0,3 2 0 0,-2-1 0 16,2 1-5-16,1 0 0 0,-10-4 0 0,1 0 0 0,-1-2 5 15,-5 0 0-15,1 2 0 0,0 0 0 16,2-2-15-16,-3 0 0 0,-1 2 0 0,-3 0 0 16,6 0 15-16,-6 0 0 0,3 0 0 0,-3 0 0 15,0 0-2-15,0 0 1 0,-3 2 0 0,3-2 0 0,-6 2 1 16,3 0 0-16,-6 3 0 0,-1 2 0 0,-5 2-5 0,0 2 1 16,-1 3-1-16,0-1 0 0,0 3 5 15,-14 20 0-15,18-20 0 16,-1 2 1-16,-4 20 2 0,6-18-2 0,6 3 1 0,-2 1-2 15,5-1 0-15,-2 0 0 0,4 2 11 0,0-1 1 0,4 1 0 16,1-2 0-16,6 3-12 0,-1-3 0 0,1 0 0 16,1-1 0-16,1-1 5 0,-1-1 0 0,0-2 0 15,1 0 1-15,-1-2-6 0,6 4 0 16,-15-15 0-16,-1 1 8 0,1 5 0 16,1-6 0-16,-4-1 0 0,4 1-8 15,-4-5 0-15,0 4 8 0,0 1 0 16,-4-1 0-16,4-1 0 0,-9 10-8 15,-1-4 0-15,-4 3 7 0,-6 3 1 0,-1-3 0 16,-4 1 0-16,-3-2-8 0,-2-1 0 0,-2 3 0 16,-1 1 0-16,-1 3-87 0,-5 1-1 0,1-2 1 0,-5-2 0 15,1 2 87-15,-7 0 0 0,4-7 0 0,5-5 0 16,40-4-1208-16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1:05:07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3083 2220 11 0,'0'0'0'0,"0"0"0"0,0 0 0 0,0 0 0 0,4 20 1 0,-4-13-1 16,0-5 1-16,-4 2-1 0,3-1 0 0,-3-3 11 0,-5 6 1 0,2-6-1 0,-2 3 1 0,-15 3-12 0,8-3 0 0,2 3 75 16,-23 3 1-16,21-4 0 15,0-5 0-15,-18 5-76 0,17 2 0 0,-3-1 42 0,-20 6 1 0,22-6-1 0,2-1 2 0,-21 8-44 0,16-8 0 16,0-1 8-16,-25-2 0 0,27-2 0 0,-3 0 0 0,-18 0-8 0,15-2 0 0,0 2-10 0,-20 0 0 0,23-4 0 0,1-1 1 0,-23-1 9 0,26-1 0 0,-3 2-29 0,-19-4 1 0,20 0 0 0,3 0 0 0,-20-9 28 0,15 13 0 0,7 5 16 0,-22 1 1 0,19 3 0 0,6 0 0 0,-17 13-17 15,17-2 0-15,0-3 20 0,-13 26 1 0,9-14-1 0,-2 1 0 0,-15 30-20 0,21-28 0 0,-1 6 42 0,-3-6 1 0,4 5-1 16,-4-5 1-16,4 5-43 0,-9 28 0 16,12-30 0-16,2-3 52 0,-11 34 0 15,11-28-1-15,2 1 1 0,-2-2-52 0,-2 6 0 16,0 1 0-16,2-3 54 0,-5 47 1 16,10-42-1-16,-2 4 1 0,-3 47-55 15,6-47 0-15,1 0 47 0,0 2 1 0,0 3 0 0,-4-1 0 16,4 1-48-16,0 47 0 0,-3-49 0 15,3-6 48-15,0 3 1 0,0 0-1 0,3-4 2 16,1 0-50-16,-4 1 0 0,1-3 0 0,3-1 0 16,-1 3-3-16,1 37 1 0,-4-33-1 15,0-4 1-15,2 0 2 0,-2 1 0 0,-2-1 0 0,2 2 43 16,0 40 0-16,0-42-1 0,0-3 1 16,2 37-43-16,1-42 0 0,-3-1 2 15,0-1 1-15,4 1 0 0,1-5 0 0,2 2-3 16,2-2 0-16,0 3 0 0,-6-3 0 0,6 2 14 15,3 30 1-15,-8-32-1 0,1 4 1 16,6 33-15-16,-6-33 0 0,-1 3 15 0,-1 2 2 16,-1 4-2-16,1-4 1 0,1 5-16 0,5 36 0 15,-9-39 0-15,3 1-14 0,1 35 1 16,-4-36 0-16,5 1-1 0,-5-3 14 16,0 2 0-16,0 7 0 0,0 2 14 15,-3 52-1-15,1-53 0 0,-2 7 0 0,1-3-13 16,-1 2 0-16,3 2 0 0,1 3-10 15,-4 62 0-15,4-60 0 0,0 3 0 0,0 0 10 0,-4 5 0 16,-1 1 0-16,5-3-36 0,-7 68 1 16,4-67 0-16,1 3 0 0,-2-6 35 15,1 3 0-15,-3 1 0 0,6 1 6 0,-3 60 0 16,6-65 0-16,3-4 1 0,-3-3-7 0,3-1 0 16,1-1 0-16,5-3-20 0,6 56 1 15,-11-56-1-15,2 3 1 0,-1-2 19 0,-1 2 0 0,-1 5 0 16,1 2 24-16,2 60 0 0,-6-62 0 15,1 4 0-15,4 68-24 0,-2-70 0 16,1 2 21-16,-2 63 0 0,-1-65 0 16,3 0 1-16,-2-2-22 0,2-1 0 0,-5 1 0 15,1-1-5-15,6 55 0 0,-5-63 0 0,-1-5 1 16,-1-2 4-16,1 6 0 0,1-4 0 0,0-2-23 16,4 43 0-16,-8-43 0 0,4-1 0 15,-2-1 23-15,1 0 0 0,4 4 0 0,-2-3-3 16,-1 3 0-16,0 5 0 0,-3-3 0 0,3 7 3 15,-4 59 0-15,0-54 0 0,-5-1-27 16,-8 60 1-16,6-58 0 0,-2-1 0 0,1 0 26 16,0-7 0-16,0-3 0 0,-1-6-9 0,2 0-1 15,1-5 1-15,3 1 0 0,-1-3 9 0,4 33 0 16,-1-42 0-16,-3 0 10 0,4 21 1 16,0-26-1-16,4-2 1 0,1 19-11 15,-5-21 0-15,3 0 37 0,3 0 1 16,1 0-1-16,-2 0 1 0,7-2-38 0,1 0 0 0,-1 6 0 15,4-1 0-15,0 5 29 0,2 1 0 0,1-4 1 16,-1 4 0-16,3-4-30 0,19 33 0 16,-19-31 0-16,1 0 18 0,27 24 1 15,-21-28 0-15,2-1 0 0,2-2-19 0,9-2 0 16,4-5 0-16,5-4 4 0,1-1 0 0,-7-1 0 16,-2-1 1-16,-1-3-5 0,0-1 0 0,-3 4 0 15,3-4 0-15,1 0 7 0,-1 0 1 0,3 4 0 16,2 3 0-16,3 2-8 0,1 2 0 0,-5-2 0 0,1 0 0 15,0 1 1-15,-2-1 0 0,7 2 0 0,2 0 1 16,2 0-2-16,1-1 0 0,-1-2 0 0,2-3 0 16,-3-3-2-16,4-2 0 0,-1-4 0 0,5-1 0 0,1-4 2 15,-5-2 0-15,8 0 0 0,-5-1 0 16,5 1 2-16,1-2 1 0,3 3-1 0,-1-3 1 0,3 4-3 16,76-13 0-16,-70 17 0 0,-2 1 0 15,2 1 0-15,-1-1 0 0,3 1 1 0,1 1-1 16,-2 2 0-16,7-6 0 0,1 1 0 0,5 0-3 15,93-10 1-15,-93 12-1 0,1-4 1 16,99-4 2-16,-95 0 0 0,4 2-9 0,96-7 0 16,-98 10 0-16,2-3 0 0,100-3 9 15,-97 3 0-15,-2 0 3 0,106-11 1 16,-100 11-1-16,3-3 1 16,115-12-4-16,-115 10 0 0,5 1 2 0,-3-1 1 15,5-1-1-15,-5 3 1 0,2-6-3 0,0 4 0 0,5-4 0 16,0 3 0-16,-1 3 0 0,1-5 1 0,0 5 0 15,0-1 0-15,0-1-1 0,0 1 0 0,4 1 0 16,-4-1 0-16,3 1 1 0,117-8 0 16,-120 11 0-16,-4 3 0 0,119-10-1 15,-117 7 0-15,0-2 3 0,117-14 0 16,-117 7 0-16,2-3 0 0,-4-1-3 0,-1-1 0 16,1-4 0-16,1-2-8 0,-2 2 0 0,-3-2 0 15,0 2 1-15,-1-1 7 0,0 2 0 0,-4 1 0 16,1 4 0-16,-4 3 1 0,101-13 0 15,-107 22 0-15,-2 0 1 0,87-3-2 0,-93 6 0 16,-3 4 2-16,78 4 1 16,-85 0-1-16,-3 2 1 0,77 5-3 0,-77-11 0 15,-3-2-53-15,71-8 0 0,-71 4-1 16,-3-1 2-16,65-9 52 16,-75 8 0-16,1-1-25 0,56-7 0 0,-61 9 0 15,-3 4 0-15,49-4 25 0,-63 9 0 0,-1 3 6 16,32 12 1-16,-40-6-1 15,-6 5 1-15,24 24-7 0,-27-19 0 0,-3 3-33 16,2 3 0-16,-3-1 0 0,1-1-1 0,2 2 34 16,-5 2 0-16,2-5 0 0,-2-4 0 0,0-6-36 15,0 1 0-15,-2-8 0 0,-4-5 0 0,-1-3 36 16,0-5 0-16,0-1 0 0,-6 0 0 0,2-3-13 16,-1-3 1-16,0-3-1 0,-1-9 1 0,2-3 12 15,1-35 0-15,1 27 0 0,-2-3 20 16,2 2 1-16,0-12 0 0,2-6 0 0,0-4-21 15,8-71 0-15,-10 68 0 0,-1-5 37 0,1-2 0 16,0-5 0-16,0 2 1 0,3-3-38 0,-2-2 0 0,-1 0 0 16,-2 3 0-16,0 1 33 0,4-83 0 15,-2 77 0-15,2 2 1 0,7-85-34 16,-11 80 0-16,2-1 28 0,2-1 1 0,-6-2-1 16,3-2 2-16,-3 0-30 0,-3-2 0 0,0-5 0 15,0 2 0-15,-7-9 17 0,2-2 1 16,1 7-1-16,-4-7 1 0,1 2-18 0,-9-105 0 15,5 105 0-15,0 3 11 0,-10-102 1 0,12 102-1 16,-3 6 1-16,-9-101-12 16,9 99 0-16,-4 2 6 0,-12-101 0 0,12 103 0 15,2-1 1-15,-6-1-7 0,4 9 0 16,2-4 0-16,-5 0-7 0,-18-81 1 0,19 81 0 16,-3-1 0-16,-16-86 6 0,14 95 0 15,2 4 38-15,0 1 0 0,3 0 0 0,-1-4 2 16,3 2-40-16,2-2 0 0,-2 0 0 0,3-3 0 15,5-1-21-15,-17-84-1 0,12 83 1 0,5-4 1 16,-15-75 20-16,9 84 0 0,-6 7-10 0,3-3 1 16,-5 12 0-16,3-3 0 0,-6 10 9 0,-26-57 0 15,23 61 0-15,0 4-9 0,-29-49 0 16,33 52 0-16,1-1 1 0,-21-44 8 16,22 51 0-16,1-4-66 0,-25-38-1 15,23 44 1-15,-1 6 0 0,-27-30 66 16,22 35 0-16,-2 4 5 0,-1 1 0 0,0 1 0 15,-1 1 0-15,-1 6-5 0,2 1 0 0,-5 1 0 16,4 3 0-16,-4 1 3 0,-41-8 1 16,36 12-1-16,-8 1 1 15,-54 3-4-15,55 1 0 0,-4 1-17 0,-3 7 0 0,-3-3 0 16,1 4 1-16,-7 0 16 0,-4 0 0 0,4 0 0 16,-2 0 0-16,2-4 18 0,-1 4 1 0,-8 0 0 15,4 0 0-15,-10-3-19 0,3 1 0 0,-3 2 0 16,-3-4 0-16,0 4-37 0,-81 6 0 15,82-6 0-15,-5 0 1 0,-88 9 36 0,86-9 0 16,-1 3-10-16,-96 8-1 0,98-11 1 16,-5-5 1-16,-91 5 9 0,89-9 0 15,0-4-8-15,-90-1 1 0,91 1-1 16,6-1 1-16,-94-3 7 0,87 7 0 16,1-7-15-16,-89-2 0 0,88 6 0 15,1 2 0-15,-93-5 15 0,90 2 0 0,2-1 41 16,-95-3 1-16,94 2 1 0,5 2-1 15,-5-1-42-15,1-1 0 0,2 0 0 0,-3-2 38 16,-2 0 1-16,6 2-1 0,-2 1 1 0,6 1-39 16,-5-4 0-16,1 5 0 0,2-1 0 0,-2 5 26 0,1-4 1 15,1-1-1-15,-6 1 1 0,5 4-27 0,1 0 0 16,-6 0 0-16,1-3 0 0,0 1 19 16,0-2 0-16,1-1 0 0,6 0 0 15,2-4-19-15,-93-9 0 0,93 9 0 16,3 0 8-16,-77-9 1 0,73 12 0 15,4 3 0-15,-86-3-9 0,82 6 0 0,1 0 5 0,-87 2 1 16,87 5 0-16,-1-1 0 0,-84 3-6 16,88-4 0-16,6 0 1 0,-3 3 1 15,-1-3-1-15,2-1 1 0,5 1-2 0,0-5 0 16,-4 0 0-16,2 0 0 16,2 0 3-16,-74-5 1 15,74-3-1-15,-2 3 1 0,-69-4-4 0,77 5 0 0,2 3-2 16,-62-5 0-16,60-3 0 15,-2 2 0-15,-66-7 2 0,74 5 0 16,4 3-3-16,-60-12 0 0,60 9 0 0,-6 0 0 0,-59-9 3 16,58 9 0-16,-2 0-15 0,-66-12 0 0,68 10 0 15,-6 2 1-15,-70-14 14 0,67 10 0 16,-3 1-108-16,-73-3 0 0,76 13 1 16,-1 8-1-16,-73 17 108 0,78 1 0 15,-1 8-106-15,2 7 1 0,-6 6-2 0,-7 0 2 0,82-45-696 16</inkml:trace>
  <inkml:trace contextRef="#ctx0" brushRef="#br0" timeOffset="4329.97">4879 3782 11 0,'0'0'0'0,"0"0"0"0,0 0 0 0,19-2 1 0,-17-1-1 0,2 3 1 0,3-6-1 0,-6 6 0 0,-1 0 0 16,13-9 1-16,-6 6-1 0,-2-3 1 0,7-6-1 0,-8 8 0 0,1 2 0 0,6-3 0 0,-11 5 0 0,2 0 1 0,1-2-1 16,-3 2 0-16,4 4 78 0,-1-4 0 0,-3 0 0 0,0 5 2 0,2 8-80 0,2-10 0 0,-1 6 28 0,1 9 0 0,1-12 0 0,-2-1 0 0,6 2-28 0,-9-7 0 0,7 2 64 0,2 2 1 0,0-2-1 15,-2-1 0-15,18 5-64 63,-13-6 0-63,-1 5 51 0,17-1 2 0,-16-2-2 0,4 1 1 0,9 3-52 0,-9 1 0 0,1-2 35 0,11 4 0 0,-12-5 0 0,-5 1 1 0,17 0-36 0,-16-1 0 0,1 0 12 0,20-4 1 0,-10-4-1 15,-2-5 1-15,25-9-13 16,-25 9 0-16,-1 0 30 0,17-11 1 16,-16 13-1-16,-3 2 1 0,22-4-31 15,-20 3 0-15,1 6 12 0,21 0 0 0,-22 0 0 0,-3 0 1 16,20 11-13-16,-19-7 0 0,-2-1-7 15,17 12 1-15,-13-13 0 0,-4 1 0 16,26 6 6-16,-23-9 0 0,-1-5 33 0,28-4 2 16,-21 2-1-16,-1-1 0 15,26-13-34-15,-26 12 0 0,1-4-8 0,28-7 0 16,-32 11 0-16,4 4 0 0,21-4 8 16,-25 5 0-16,-2 4 37 0,20 0 0 15,-20-3 0-15,-3 1 1 0,18 2-38 16,-18 0 0-16,1-4-20 0,13 4 0 15,-10 0 0-15,-3-3 1 0,24 1 19 16,-22-1 0-16,-1-1 32 0,15-1 0 16,-13 1 0-16,-8 4 1 0,22-2-33 15,-18 2 0-15,1 0 16 0,15 2 1 16,-18 5 0-16,2-1 0 0,12 2-17 16,-15 1 0-16,-1 0 8 0,14 6 0 15,-13-10 0-15,3 2 0 0,12 8-8 16,-12-10 0-16,1-1 2 0,20 5 0 15,-15-9 0-15,-1 3 0 0,23 3-2 0,-27-6 0 16,3 0 23-16,17 0 0 0,-16 0 0 16,0 0 0-16,20 0-23 15,-25 0 0-15,1 0 15 0,17 3 1 0,-15-6 1 16,2 3-1-16,16 0-16 0,-12-4 0 16,0-1 13-16,26-4 1 0,-28 0 0 15,2 3 0-15,20-12-14 0,-23 9 0 16,2 0 10-16,20-9 1 0,-21 10-1 15,6-5 1-15,-5 2-11 0,4 2 0 0,-3-5 0 16,2 5-56-16,-1-4 1 0,4 1-2 0,-2 1 2 0,2 2 55 16,-2-4 0-16,-1 8 0 0,-2-1 0 0,-2 6-126 15,-2 0-1-15,-12 0 1 16,-9 0-1-16,0 0-756 0</inkml:trace>
  <inkml:trace contextRef="#ctx0" brushRef="#br0" timeOffset="6638.04">3821 7913 415 0,'0'0'0'0,"0"0"0"0,-32 18 78 0,23-13-38 0,2 0-1 0,-7 6-39 0,7-5 0 0,1-1 68 0,3 2 1 0,-1-1 1 0,-1-5-1 0,-2 3-69 0,7-4 0 0,-2 4 3 0,-1 1 1 0,3-5 0 0,0 0 0 0,9 0-4 0,-4-5 0 0,5-1-35 0,28-10 1 0,-12 2-1 0,9-3 1 15,41-8 34-15,-44 16 0 0,-6 4-78 0,34 1 1 0,-30 4-1 16,4 4 1-16,35 7 77 0,-36-8 0 15,4 3 20-15,46 6 0 0,-42-10 0 16,4 2 1-16,47-1-21 0,-42-5 0 16,-1 1 19-16,59-8 0 0,-54 3-1 0,6 1 1 15,57-4-19-15,-64 5 0 16,-2 1 92-16,56 6 1 0,-50-3 0 0,-3 4 0 16,58 10-93-16,-60-8 0 0,0 3 93 15,57 9-1-15,-51-13 0 0,4 2 1 0,63 8-93 16,-68-10 0-16,-3 4 34 15,61 0 0-15,-57-5 0 0,4 1 0 0,58-3-34 16,-62-2 0-16,-3 0-20 0,63-2 1 16,-60 2 0-16,4-5 0 0,61-3 19 15,-64 7 0-15,-1 1 9 0,62 0 0 16,-59 0 0-16,3-4 0 0,59 4-9 16,-61 4 0-16,0-4 31 0,65 0 0 15,-65 0 0-15,1-4 1 16,69-5-32-16,-63 4 0 0,2-1-39 0,66-6 0 15,-68 3 0-15,-5 1 1 16,68-2 38-16,-63 4 0 0,5 6-18 0,63-3 0 16,-68-1 0-16,-5 2 0 0,70-1 18 15,-62 1 0-15,6 0-21 0,73 2-1 16,-68 0 1-16,0 2 0 0,88 9 21 0,-90-6 0 16,-3 2-28-16,79 9 0 0,-74-12 0 15,-4 0 1-15,87-1 27 0,-80-3 0 16,1 0-13-16,86-3 0 0,-83 3 0 15,1-4 1-15,91-1 12 0,-99 1 0 0,3 0-5 16,86-3 0-16,-86 4 0 0,4-3 0 16,79-3 5-16,-82 9 0 0,-1-3 3 15,85 3 1-15,-86 3-1 0,0 3 1 16,84 6-4-16,-88-5 0 0,-5 4-76 16,72 9 1-16,-77-11 0 0,-8 0-1 15,54 5 76-15,-72-10 0 0,-8-2-122 0,-3 0-1 16,-22-2 1-16,-6 0 1 0,-6 0-76 0</inkml:trace>
  <inkml:trace contextRef="#ctx0" brushRef="#br0" timeOffset="7565.27">3870 9496 471 0,'0'0'0'15,"0"0"0"-15,25-2 0 0,1-1 5 0,2-3 1 0,1 3-1 0,-8 3 1 0,0 0-6 0,0 0 0 16,2 0 0-16,-2 0 0 0,-3 0 89 0,3 0-1 0,2 0 0 0,-2 0 2 0,0 0-90 0,-1 0 0 0,6-4 0 156,101-17 124-156,-90 14-82 0,2-2-42 0,46-15 0 0,-43 6 0 0,4 0-20 0,53-27 0 0,-45 24 0 0,8-3 0 0,61-22 20 0,-64 24 0 0,1 2-89 0,-2 0-1 0,9 6 1 0,0 3 1 0,5 2 88 0,-1 2 0 0,-1 5 0 0,1-1 0 0,-6 3-3 0,6 3 0 0,-1-3 0 0,4 0 0 0,4 2 3 0,-2 0 0 0,10-2 0 0,-3-4 0 0,7 1-3 0,2-3 1 0,1-1-1 0,-1 0 1 0,0-2 2 0,1 0 0 0,2 5 0 0,1-5 0 0,-1 4 62 0,0 1 1 0,0 3-1 0,4 1 2 0,0 5-64 0,0-1 0 0,0 3 0 0,-4 0 0 0,0 4 55 0,0 1 1 0,4-1 0 0,-4 0 1 0,4 3-57 0,92 6 0 0,-93-11 0 0,1 4 12 0,95 1 1 0,-99-7-1 0,4 0 1 0,97 8-13 0,-97-6 0 0,0-2 25 0,103 11 1 16,-103-9 0-16,0 0 0 0,92 9-26 16,-98-9 0-16,-1 2 16 15,89 10 1-15,-94-10 0 0,-1 5 0 0,1-1-17 16,4-5 0-16,-2 1 0 0,1 4-7 0,-4-6 0 0,6 0 0 15,-2-4 1-15,1 0 6 0,-1 1 0 0,0-5 0 16,-1-1 0-16,0-3-211 0,-2-3 2 16,-4-2-2-16,0-1 1 0,-4-6 164 0,-1 3 0 15,-24-3-1-15,-8 3 2 0,-46 12-105 0</inkml:trace>
  <inkml:trace contextRef="#ctx0" brushRef="#br0" timeOffset="17755.75">3579 3708 303 0,'0'0'0'0,"0"0"0"0,0 0-58 0,16 36 1 0,-13-30 0 0,1-1 1 0,1 11 56 0,-5-10 0 0,0-3 76 0,-5 6 1 0,1 0 0 0,-3 6 0 0,-10 17-77 0,4-14 0 0,1 9 82 0,0-4 2 0,-1 1-2 15,4-3 1-15,1 3-83 0,-3-3 0 0,2-1 0 0,0 3 0 0,1 3 29 0,-5 24 2 0,10-27-1 0,-1 1 0 0,-1 30-30 0,7-27 0 0,5-1-2 0,-4 1 0 0,-1 2 0 0,5-2 0 0,-2 0 2 0,2 0 0 0,-1 0 0 0,1 0 0 0,2 2 16 0,6 25 0 0,-9-27 0 16,1-2 0-16,5 32-16 0,-8-26 0 15,-3 1 31-15,3 1 1 0,-1 3-1 0,-3-1 1 0,4 7-32 16,-2 41 0-16,1-46 0 0,-3 3 55 16,6 42 0-16,-3-37 0 0,1 0 0 15,-4 2-55-15,3 3 0 0,-1-1 0 0,1 1 4 16,1 46 1-16,0-55-1 0,-4 0 1 16,5 26-5-16,-5-39 0 0,3-4-5 0,-3-3 1 15,4-3-1-15,1 2 1 0,2-2 4 0,-2-2 0 16,-1-1 0-16,0-6 0 0,1 0-1 0,-5-4 0 15,3 6 0-15,1 0 1 0,1 3 0 0,-1-3 0 16,-1 5 0-16,-1 0 0 0,5 4 22 0,5 21 1 16,-8-26 1-16,1-5-1 0,2 16-23 15,2-12 0-15,0-5-4 0,12 5 0 16,-14-6 0-16,5-3 1 0,6 4 3 16,-6-7 0-16,4-2 41 0,14-2 0 15,-10-2 0-15,1 3 0 0,21-7-41 16,-22 5 0-16,1 1-8 0,12-5 0 15,-10 5 0-15,-2-3 1 0,29-3 7 16,-25 7 0-16,-1-3 18 0,27 4 0 16,-22 0 0-16,-1 0 1 0,30 9-19 15,-28-5 0-15,2 1-27 0,31 9 0 16,-31-5 0-16,-2-1 1 0,32 11 26 16,-31-10 0-16,-1 0 17 0,36 11 0 0,-33-7 0 15,4 1 0-15,0 2-17 0,-3 2 0 16,3 0 0-16,0 5 18 0,0-5 0 0,0 0 0 0,-3-1 2 15,-3-1-20-15,-1 2 0 16,7-7 0-16,4-2 0 0,5-2-10 0,-6-2 0 16,6-3 1-16,0-2 0 0,3-5 9 15,1-1 0-15,-4-1 0 0,-4 2 0 0,2-1-2 16,-3 1 0-16,5 1 0 0,-1 1 1 0,5 1 1 0,-4-2 0 0,3 4 0 0,0 0 0 0,1 0 26 16,-1 4 2-16,2-4-2 0,2 0 1 0,0-4-27 15,5-1 0-15,4-2 0 0,-4-1 0 0,4-1-32 0,0-1 0 16,0 2-1-16,-1-1 2 0,1 0 31 0,-2-3 0 15,0 3 0-15,0 0 0 0,0-2 1 0,56-10 1 16,-57 8-1-16,2 2 1 0,54-12-2 16,-57 10 0-16,0 1 14 0,62-17 1 15,-53 13 0-15,6 0 1 0,61-20-16 16,-69 19 0-16,-3 3-13 0,61-6 0 16,-65 17 1-16,1 3 0 0,52 18 12 15,-58-6 0-15,-4 8-20 0,52 27 0 16,-49-26 0-16,0 3 1 0,53 21 19 15,-53-27 0-15,-3-6-25 0,50 8 1 16,-50-15-1-16,1-3 1 0,43-4 24 16,-51 1 0-16,-5 1-34 0,30-9 0 15,-35 5 1-15,-5 2 0 0,22-10 33 16,-26 6 0-16,-2 3-18 0,16-17 0 16,-19 9 0-16,-2 0 0 0,8-25 18 0,-11 9 0 15,-8-1-30-15,2-8 1 0,-3-6 0 0,1 1-1 16,-2-4 30-16,-3-50 0 0,0 46 0 15,0 6 3-15,-3-7 1 0,6-2-1 0,-3-4 1 0,4-3-4 16,1-65 0-16,-5 61 0 0,4-6 7 16,-1 1 1-16,-1 0-1 0,2 5 0 0,-4-5-7 15,3-60 0-15,-3 65 0 0,0 7-22 16,0-3 1-16,0 1 0 0,-3 3 1 0,-3 1 20 16,-4-47 0-16,4 47 0 0,-1 7-6 15,2-3 1-15,-4 0-1 0,2 5 1 0,2-4 5 16,-16-37 0-16,10 48 0 0,-1-1 5 0,-15-30 0 15,11 41 0-15,1 4 1 0,-24-12-6 16,16 24 0-16,-4 8 30 0,-26-1 1 16,22 5 0-16,1 3 0 0,-32 8-31 15,25-4 0-15,0-1 13 0,-46 12 0 16,42-13 0-16,-1 2 1 0,-48 2-14 16,48-3 0-16,-4-4 39 0,-53 5 1 15,46-7 0-15,-5 5 1 0,-57-1-41 16,64-4 0-16,2 0 41 0,-57 0 0 15,44 2 0-15,-1 1 0 0,-66 6-41 16,67-5 0-16,1 5-11 0,-70 5 1 16,59-9-1-16,-1 1 1 0,-73 5 10 15,77-6 0-15,2 0 2 0,-72-1 0 16,72-4 0-16,-4-4 0 0,-68-1-2 16,65 0 0-16,3 3-27 0,-79-4 1 15,76 1 0-15,0 0 0 0,-74-4 26 16,74 9 0-16,3 0-10 0,-80 0 0 0,75-4 0 15,-2 4 0-15,-72-5 10 0,78 1 0 16,5-1-30-16,-71-11 1 0,66 7-1 16,5-2 1-16,-72-13 29 0,68 12 0 15,4-3-13-15,-69-8 0 0,69 19 0 0,2 4 0 16,-64 9 13-16,64 0 0 0,-6 6-191 16,-64 24 0-16,69-15 1 0,3 3-43 15,-2 5 191-15,-10 0-1 0,-7-1 1 0,82-31-90 16</inkml:trace>
  <inkml:trace contextRef="#ctx0" brushRef="#br0" timeOffset="85939.08">2660 12248 809 0,'0'0'0'0,"0"0"0"0,0 0 0 0,0 0 26 0,0 0 0 0,-7-18 0 0,2 9 1 0,1-2-27 0,-8-19 0 0,8 15 0 0,-5 3 39 0,-7-12 0 0,8 10 1 0,-1 3 0 0,-14-8-40 0,11 11 0 0,3 3 68 0,-16-2 0 0,7 3 0 0,-3 4 2 0,-16 4-70 0,21-1 0 0,4-1 17 0,-16 7 1 0,15-3 0 0,8-3 0 0,-11 4-18 0,7-3 0 0,2 1-16 0,-10 4 1 0,13-5 0 0,-1 0 0 0,-7 4 15 0,-25 39-45 0,24-29 31 0,-3 6 14 0,4 1 0 0,-4 0 0 0,4-2 0 0,-1 2 49 0,-8 26 1 0,9-21 0 0,0 1 0 0,-10 30-50 16,10-30 0-16,3 3 36 0,-1 0 1 0,1 4-1 0,-4-2 0 15,1 5-36-15,0-3 0 0,-1 5 0 0,1 3 0 16,3 1 55-16,-12 41 0 0,12-54 1 16,2 2-1-16,-2-3-55 0,6-1 0 0,-2-1 0 0,5-3 70 15,-4-1 0-15,1 4 1 0,-3 0 0 0,6-1-71 16,0 33 0-16,-3-29 0 0,3-2 22 15,-4 3 0-15,8 2 0 0,-4 1 1 0,0 0-23 16,3 0 0-16,-3 5 0 0,0-6 0 0,0 7-6 16,0 46 1-16,-3-47-1 0,3-4 1 15,0 3 5-15,0-5 0 0,0-1 0 0,0-3-22 0,3-1 0 16,-1 2 0-16,2 0 1 0,-1-1 21 0,9 29 0 16,-6-29 0-16,1-1-61 0,9 31 0 15,-4-29 1-15,-3-1 0 0,3 1 60 16,-3 7 0-16,0 0 0 0,3 3-44 0,4 47 0 15,-12-40-1-15,1 1 2 0,-2 0 43 0,1 5 0 16,-4-1 0-16,0 2-21 0,-4 66 0 16,1-65 0-16,-2 2 0 0,1 0 21 0,0-2 0 15,4 3 0-15,-3 1 19 0,1 55 0 16,2-68 0-16,2 3 0 0,1-1-19 0,1-4 0 16,-4 1 0-16,4-2 17 0,4 48 0 15,-8-43 0-15,4 2 1 0,1-2-18 0,-1 2 0 16,-1 2 0-16,-1-1 17 0,5 64 2 15,-3-58-1-15,-4 4 0 0,0-1-18 0,0-1 0 16,0-3 0-16,0 1 14 0,-4 61 1 0,4-59 0 16,0 3 0-16,-4 1-15 15,8-11 0-15,-4-4 0 0,0-2 10 16,4-5 0-16,-4-9 0 0,0-5 0 0,0-12-10 16,0-1 0-16,1-7 0 0,3-4 0 0,-1-7-39 15,1-2 0-15,-4 2 0 0,2 4 0 0,-2-4 39 0,0 0 0 0,3 2 0 16,1 0 0-16,-1-1-58 0,-3-1 0 0,6 6 0 0,1-1 0 15,-2 1 58-15,4 4 0 0,-6-4 0 0,1-1 31 16,5 6 0-16,-1-6 0 0,-1 3 1 16,11 4-32-16,-6-6 0 0,4-3 11 15,18-5 0-15,-15-7 0 0,2-3 1 0,1-6-12 16,6-4 0-16,-2-3 0 0,6-2-9 16,2-2 1-16,6 4-1 0,2 0 1 0,3 0 8 0,0 0 0 15,5 7 0-15,-4 2 0 0,7 1 21 0,-4 1 1 16,2 3 0-16,2 2 0 0,5 5-22 0,-1-1 0 15,3 3 0-15,5 2 0 0,0 6-59 0,2-1 0 16,16 2 0-16,4 2 1 0,6 6 58 0,2-1 0 16,6-16 0-16,1-5 0 0,-102 7-1154 0</inkml:trace>
  <inkml:trace contextRef="#ctx0" brushRef="#br0" timeOffset="92906.7">3177 13176 89 0,'0'0'0'0,"0"0"0"0,0 0 0 0,0 0 38 0,0 0 1 0,0 0-1 0,0 0 1 0,0 0-39 0,0 0 0 0,0 0 0 0,0 0 0 0,0 0-26 0,0 0 0 0,0 0 0 0,-16-17 0 0,7 10 26 0,0-2 0 0,2 2 0 0,-2 2 0 0,-3-4 57 0,0 1 0 0,-1 3 1 0,5 3 0 0,-5 2-58 16,1 0 0-16,3 0 0 0,-2 0 0 0,-1 2 91 0,-50 11 183 0,54-10-274 0,-1 3 0 0,2-6 80 0,1 1-1 0,-1 1 0 0,2-2 2 0,5 0-81 0,-4 6 0 0,4-6 0 0,-3 0 0 0,3 0 36 0,-2 1 0 0,2-1 0 0,-3 0 1 0,-1 2-37 0,-1 0 0 0,1 2 0 0,1-4 0 0,3 0 57 0,0 1 2 0,0-1-2 0,0 0 1 0,-6 6-58 15,6-6 0-15,2 5 0 0,2 1 0 0,-4-1-17 0,0 0 1 0,3 1-1 0,3-1 1 0,4 1 16 0,-1-1 0 0,7-3 0 0,5-2 0 0,0-2-17 0,4 2 0 0,-4-7 0 16,-2 0 1-16,3-2 16 0,-5 0 0 0,3 0 0 15,1 0 0-15,-2 0 0 0,2 0 1 0,-3 1-1 16,1 1 1-16,-1 2-1 0,-2 0 0 0,2 1 0 16,1 0 0-16,-1 1 5 0,22 1 0 15,-24-2 0-15,5 1 0 0,-1 1-5 0,1 2 0 16,0-2 0-16,-3 0 32 0,5 1 0 0,-2-1 0 16,3 0 1-16,-2 2-33 0,2 0 0 0,-3-2 0 0,4 0 0 15,-4 2 19-15,23 0 0 0,-22-3 0 16,-3 3 1-16,14-2-20 0,-15 0 0 15,-2 2 33-15,18 2 0 0,-15 0 0 16,-1 1 0-16,15-1-33 0,-14 0 0 0,-1 0 37 16,2-2 0-16,-3 2 0 0,-4-1 2 15,-1 3-39-15,0-2 0 0,1 1 0 16,-1-1 0-16,4 2 13 0,-4-2 0 16,0 1 0-16,3-1 0 0,0 2-13 0,-2-3 0 15,3 1 0-15,-4-2 0 0,0 0 20 0,1 0 1 0,-1 0-1 16,4-2 1-16,-4 2-21 0,2 0 0 0,2-1 0 15,0-1 0-15,-2 0 8 16,2 0 0-16,0 0 0 0,0 1 1 0,-2-1-9 16,2 0 0-16,0 2 0 0,0 0 0 0,1-2 30 0,-1 0 1 15,2 1 1-15,1-1-1 0,2 0-31 0,-3-2 0 0,1 1 0 0,-3 1 0 0,2 2 1 16,19-4 1-16,-16-1 0 0,-1 1 0 0,17-5-2 16,-20 9 0-16,-1 0-11 0,18-5 0 15,-15 3 0-15,2 0 0 0,21-1 11 16,-20-1 0-16,2 1 37 0,26-6 1 15,-27 5-1-15,-2 0 1 0,21-1-38 16,-21 5 0-16,2 0-20 0,16 0 1 16,-16-2 0-16,0 2 0 0,26-2 19 15,-24 1 0-15,0-1-10 0,28-5 1 16,-29 5 0-16,1 0 0 0,21-7 9 16,-25 5 0-16,2 3-11 0,14-7 0 15,-16 7 0-15,-3 1 0 0,19-4 11 0,-21 4 0 16,1 2-2-16,15 1 0 0,-14 1-1 15,-2-2 1-15,17 1 2 0,-13-3 0 16,-6 4 39-16,21-4-1 0,-17 0 0 16,-6 0 0-16,16 0-38 0,-16 0 0 15,1 0-20-15,8-4 0 0,-9 3 0 0,-3 1 1 16,11-2 19-16,-8 0 0 0,-3 2-9 16,12 0 1-16,-12 0-1 0,1 0 1 15,8 0 8-15,-11 0 0 0,2 2-12 16,8 0 1-16,-8-2-1 0,2 1 0 15,10 3 12-15,-9-2 0 0,-3 0 9 0,12 3 1 16,-10-5-1-16,3 2 0 0,11-2-9 16,-13 0 0-16,4 0-8 0,9 0 1 15,-17-2 0-15,1 2-1 0,11 0 8 16,-11-4 0-16,3 3 12 0,7-3-1 16,-6 4 0-1,-1-4 0-15,9 1-11 16,-16 1 0-16,4 2-131 0,14-5 2 15,-10 3-2-15,-5 0-77 0,1 0 131 0,-9 2-1 0,0 0-923 0</inkml:trace>
  <inkml:trace contextRef="#ctx0" brushRef="#br0" timeOffset="104017.19">3210 12005 1123 0,'0'0'0'0,"0"0"0"0,0 0 21 0,-12 26 0 0,7-21 0 0,-2-1 0 0,-2-1-21 0,5-1 0 0,1 0-14 0,-6 3 1 0,0-5 0 0,0 2 0 0,-19-4 13 0,12 2 0 16,0-3-4-16,-17-6 1 0,15 5-1 0,6 2 1 0,-22-5 3 16,15 7 0-16,1 2 5 0,-22 3 1 0,18 4 0 0,7 0 0 0,-22 20-6 0,15-7 0 0,7-3 4 0,-3 5 1 0,2 1 0 0,0-4 0 0,4 5-5 0,-6-1 0 0,6 0 0 0,-1 0 0 0,1 0 5 0,-9 26 1 0,9-24 0 0,-1-1 0 0,-11 27-6 0,11-30 0 0,1-1 41 0,-13 21 2 0,15-22-1 0,1 3 0 0,-9 17-42 0,11-23 0 0,-2 3 51 0,-3 21 0 0,7-19 0 0,1 4 2 0,4 18-53 15,0-22 0-15,0-3 40 0,5 22 0 16,2-26 0-16,-1-2 0 0,13 13-40 15,-14-14 0-15,6-4 25 0,7 5 1 16,-6-5 0-16,0-2 0 0,17 9-26 16,-17-3 0-16,2 1 20 0,5-5 0 0,-3 2 0 15,-2-2 0-15,-1 2-20 0,3-2 0 0,-1 2 0 16,0-1 0-16,4 1 31 0,-3 0 0 0,2 0 0 16,-3-2 0-16,1 2-31 0,2-2 0 0,-2-2 0 0,5 0 0 15,0-2 23-15,-1 1-1 0,1-1 0 0,0 1 0 16,0-1-22-16,4 0 0 0,-1 1 0 0,1-1 0 15,0 0 1-15,-1 1 1 0,1-1 0 0,0 1 0 16,0-1-2-16,-1-1 0 0,-3-1 0 0,4 3 0 16,-5 1 16-16,25 4 1 0,-23-6-1 15,2 2 1-15,26 8-17 0,-26-6 0 0,1 0 31 16,28 5 0-16,-28-5 0 0,-2-2 2 16,26 6-33-16,-21-6 0 0,-3 2 24 0,28 0 1 15,-29-4-1-15,1-1 1 16,30 1-25-16,-27-5 0 0,2 0 22 0,32-2 1 15,-34 2-1-15,0-1 1 0,30-1-23 16,-33 2 0-16,2 2-29 0,26 7 0 16,-29-6 0-16,4 1 0 0,27 5 29 15,-27-2 0-15,1 0 1 0,32 2 0 16,-31-7 0-16,0-2 0 0,30 0-1 16,-30-2 0-16,2 0-34 0,35-5 0 15,-33 2 0-15,-1-2 0 0,36-6 34 16,-32 11 0-16,-4 0 28 0,33-5 1 15,-33 5-1-15,-3 2 0 0,32-1-28 16,-30 1 0-16,-6 1-27 0,32 1 0 16,-22-4 0-16,-3 1-1 0,38-8 28 15,-38 1 0-15,1-1-18 0,31-10 1 16,-32 10-1-16,-1 0 1 0,-2-2 17 0,-2 6 0 16,1-4 0-16,1 3-2 0,-2 1 0 0,2 1 0 15,3 2 0-15,3 1 2 0,-6 1 0 0,0-4 0 0,1 0 0 16,-2 1 41-16,1-1 0 0,-2 1 1 0,-2-3-1 15,2 3-41-15,-3-3 0 0,3 1 0 0,-3 1 0 16,3-3 3-16,-7 0 1 0,4 3-1 0,-4-1 1 16,0 1-4-16,-1 1 0 0,1-1 0 0,-5 1 0 0,2-1-1 15,1 0 1-15,-5 1 0 0,2-1 0 0,0 1 0 16,-2-1 0-16,2 0 0 0,-4 1 0 0,1 1 12 16,-5-3 1-16,5 1-1 0,-1-3 1 0,0 1-13 15,-1 1 0-15,1-2 0 0,-3 0 0 0,0-1-22 0,-2-1 1 16,2 4 0-16,-4 0 0 0,2 1 21 15,-3-1 0-15,1 1 0 0,0 0 0 0,2 3-1 16,-3-5 0-16,-2 3 0 0,1-1 1 0,1 0 0 0,-1 1 0 16,3-1 0-16,-3 1 0 0,1-1-27 0,4-3-1 15,-2 2 1-15,1-1 0 0,2-5 27 16,-2 4 0-16,-2 0 4 0,2-6 1 16,-5 6-1-16,1 4 1 0,-3-5-5 15,0 5 0-15,0-1-13 0,0-7 1 16,0 6 0-16,0 0 0 0,4-13 12 15,-4 7 0-15,0-2 6 0,0 1 0 16,0-1 0-16,0-1 0 0,0-1-6 16,3 1 0-16,-1 0 0 0,2-1 0 0,-1 1-11 0,1 1 1 15,1 1 0-15,-2-1 0 0,1 2 10 0,-2 1 0 0,1-1 0 16,1 0 0-16,-4 4-5 0,2 0 0 16,-1-1 0-16,1 3 1 0,-2 0 4 0,0-1 0 0,0 1 0 15,0-1 0-15,0 3-16 0,-2-6 0 0,1 2 0 16,-1-2 1-16,2 0 15 0,-4-7 0 0,4 7 0 15,0 0-7-15,-3-8 0 0,3 10 0 16,0 4 0-16,3-6 7 0,-3 1 0 0,0 5-12 16,4-6 1-16,-4 5-1 0,0 1 1 15,2-5 11-15,-2 5 0 0,0-1 56 16,-2-3 0-16,2 2 0 0,-4-1 0 16,-5-12-56-16,1 8 0 0,1-3-6 15,-2-1 0-15,-4-3 0 0,5 3 1 0,-5-6 5 16,1 2 0-16,0 2 0 0,1 2 0 0,-1-1-2 0,-1 3 1 15,-1-1 0-15,2-1 0 0,-4 1 1 0,0-1 0 16,2-1 0-16,-2-1 0 0,-3 0 25 0,-15-20 1 16,17 16 0-16,-5 1 1 0,-15-21-27 15,18 22 0-15,-2 0-22 0,-23-16-1 16,22 20 1-16,-2 1 1 0,-22-7 21 16,28 8 0-1,-6 4-8-15,-20-2 0 0,19 4 0 0,4 3 1 0,-25-5 7 16,21 5 0-16,-3-1 11 0,-25-1 0 15,26 5 0-15,3 0 0 0,-33-5-11 16,27 3 0-16,2 0 28 0,-2 2 1 0,-2-4-1 16,6 4 1-16,-2 0-29 0,-25 0 0 15,23 0 0-15,2 4 10 0,-31-2 1 16,28 0-1-16,1-1 1 0,-32 5-11 16,28-3 0-16,3 1 28 0,-31 8 0 15,32-4 0-15,0-5 0 0,-32 12-28 16,30-10 0-16,-1 2-7 15,-32 2 0-15,35-3 0 0,-4-3 0 0,-31 1 7 0,31-2 0 16,6-2-14-16,-34 0 1 0,32 0-1 16,2 0 1-16,-30-2 13 15,30 2 0-15,-2-2 7 0,-32 0 1 0,30 2 0 16,2 0 0-16,-28-5-8 0,30 3 0 16,-2 2-51-16,-27 0 0 0,29 0 0 0,2 0-1 15,-32 0 52-15,29 0 0 0,1 2-27 16,-34 3 0-16,32-5 0 0,2 4 0 15,-34 1 27-15,32-3 0 0,2 0-21 0,-26 0 0 16,25-1 0-16,1 1 0 0,-30 2 21 16,30-2 0-16,-2 1-6 0,-28 3 0 15,29-1 0-15,1 2 1 0,-30 8 5 16,28-6 0-16,-2 1-40 0,2 3 2 16,-7-1-1-16,0 3 1 0,-4-3 38 0,-1 3 0 15,-2-1 0-15,-2 1 0 0,0-1-158 0,0-1 1 0,-10 4-1 16,-2 3 1-16,58-20-791 0</inkml:trace>
  <inkml:trace contextRef="#ctx0" brushRef="#br0" timeOffset="112530.69">766 11867 131 0,'-13'-22'-56'0,"10"17"46"0,-3-2 1 0,3 0 9 0,-2-2 0 0,5 9-42 0</inkml:trace>
  <inkml:trace contextRef="#ctx0" brushRef="#br0" timeOffset="113788.51">543 11677 13 0,'-1'-2'0'0,"-3"-4"0"0,-5-4 0 0,2 2 0 0,2-1 191 0,-11-3 1 0,11 8-192 0,-2 2 0 0,7 2 0 0,-4 2 0 0,2 0 0 0,-5 0 277 0,4 1 1 0,-3 5-278 0,-1 1 0 0,2 3 0 0,-2 1 0 0,2 1 0 0,-2 0 0 0,5 3 55 0,-2 2 2 0,1-2-57 0,3-3 0 0,0-9 0 0,0-1 0 0,0-4 0 0,3 4 0 0,1-1 182 0,-2 1 1 0,1-1-183 0,1 1 0 0,1 1 0 0,2 4 0 0,5 0 0 16,1 0 0-16,3 2 112 0,1 0-1 15,-1 1-111-15,-2 5 0 0,2-7 0 0,-4 3 0 0,4 1 0 16,2 3 0-16,-2 1 66 0,12 16 1 16,-12-20-67-16,2-3 0 0,15 9 0 0,-13-11 0 15,1-2 50-15,19-2-1 0,-22-3-49 16,3-2 0-16,23-2 0 0,-23-3 0 15,1 1 31-15,23-5 1 0,-25 2-32 16,1 2 0-16,25-4 0 0,-27 5 0 0,2 0 9 16,25 4 0-16,-21 2-9 0,0 0 0 15,28 2 0-15,-27-4 0 0,2 1-15 16,34-2 0-16,-29-3 0 16,1-1 1-16,44-12 14 0,-41 9 0 0,3-3-45 15,3 0 0-15,-6-2-1 0,-4 3 1 0,1-1 45 16,-3-2 0-16,3 4 0 0,3 0 0 0,-4 2 19 15,4-2 1-15,4 4-1 0,-4-1 2 0,5 3-21 0,-1-1 0 16,0 0 0-16,-4 1 0 0,1-1 30 0,-1 2 0 16,4-1 0-16,-4-1 0 0,4-5-30 0,-3 0 0 15,3 0 0-15,5 0 0 0,3-1 16 0,1-1 1 0,-10 4-1 16,-1-1 1-16,-4 3-17 0,-1 1 0 0,-1 3 0 16,1-1 0-16,-1 0 5 0,33 2 1 15,-33 0-1-15,1 0 1 0,1 0-6 0,2 0 0 16,-4-4 0-16,5 3 3 0,-5-1 0 0,1 2 0 15,-1 0 0-15,2 2-3 0,-5-1 0 16,4-1 0-16,-2 4 0 0,-2-2 0 0,3 1 0 16,1 3 0-16,1 1 0 0,2 0 0 0,0 2 0 0,0 0 0 15,-3 0 0-15,-5 0-9 0,3 0 1 0,-2 0-1 16,2 0 1-16,-2 0 8 0,28 7 0 0,-26-9 0 16,1 1 12-16,1 1 0 0,-1-4 0 0,-1 2 1 15,2 0-13-15,-1 1 0 0,1-1 0 0,-2 0 0 16,1 0 47-16,38 6 0 0,-31-11-1 15,-1-1 1-15,47 3-47 0,-42-2 0 16,2 1-20-16,41 3 0 0,-41-4 0 16,-4 3 1-16,51-3 19 0,-43-2 0 0,-1 2-11 15,46-1 1-15,-49-1-1 0,0 0 1 16,49-1 10-16,-45-3 0 0,3-5-7 16,1 0 1-16,3 0 0 0,-6 0 0 0,2 0 6 15,62-13 0-15,-61 12 0 0,1-5-8 16,5 3 1-16,-2 1 0 0,-3 0 0 0,1 2 7 0,2 0 0 15,1 0 0-15,-1 2 0 0,4 3-2 0,-1-3-1 16,1 5 1-16,0-1 1 0,0 3 1 0,-1 0 0 16,3-4 0-16,-2 1 0 0,3-1 6 0,-3-1-1 15,5-3 0-15,-6 3 0 0,5-4-5 0,-5-4 0 16,6 8 0-16,0-4 0 0,7 2 29 0,-3 0 0 0,1 1 0 16,-5 1 0-16,4 1-29 0,-4-1 0 0,5 3 0 15,-5 2 0-15,4 0 1 0,-2 2 0 0,3 3 0 16,0-1 0-16,2 1-1 0,2 2 0 0,-2-3 0 15,-3-2 0-15,3 0-14 0,0-2 1 0,4-2-1 16,-3-2 1-16,3-3 13 0,79-7 0 16,-79 5 0-16,5 0 28 0,77-7 1 15,-75 5-1-15,1 2 1 0,82-9-29 16,-84 9 0-16,6 3 37 0,83-6 1 16,-90 10-1-16,5 2 1 0,92 5-38 15,-92-5 0-15,6 4-24 0,89 1 1 0,-87-10 0 16,1-4-1-16,93-7 24 0,-95 7 0 15,1 0 37-15,98-11-1 0,-99 8 0 16,-5-1 1-16,100-9-37 0,-94 13 0 0,-5 2-3 16,3 2 0-16,1-2 0 0,4-1 0 0,0 5 3 15,1-4 0-15,-1 5 0 0,0-5 0 0,0 5 9 16,-4-4 1-16,4 3-1 0,-1-4 1 0,1 0-10 16,2-1 0-16,-3-1 0 0,3-1 0 0,1-3 34 15,1 0 0-15,-6 4 1 0,3 0-1 0,1 2-34 16,-3-2 0-16,1 2 0 0,-2 0 0 0,2 3 18 15,0-3 0-15,-2 5 0 0,0-1 1 0,-2 3-19 0,0 0 0 16,2-2 0-16,0 2 0 0,0 0 7 0,0 0 1 16,2-4-1-16,0-1 1 0,3-4-8 0,-3 0 0 15,5 0 0-15,-5 0 0 0,1-5 3 0,101-12 1 16,-102 14 0-16,0-1 0 0,97-16-4 16,-97 15 0-16,3 0 17 0,92-13 1 15,-99 14 0-15,0 2 0 0,99-17-18 16,-98 11 0-16,-3 3 12 0,2-2 1 0,1 2-1 15,-1-1 0-15,0 1-12 0,0-1 0 0,-3 3 0 16,2-3 0-16,-3 5 1 0,1-1 0 0,-2 0 0 16,-3 0 1-16,1 2-2 0,0 0 0 0,0 2 0 15,-1 0 0-15,1 2-18 0,-4-3-1 0,1-2 1 16,-2-3 1-16,-4-3 17 0,78-15 0 16,-84 19 0-16,-1 1-69 0,69-13 1 15,-70 12 0-15,-1 1-1 0,66-9 69 16,-78 10 0-16,-3-5-182 0,47-12-1 0,-59 11 0 15,-8-2-139-15,-2-2 183 0,-19-12 0 0,-10-11 0 16,-4 43-775-16</inkml:trace>
  <inkml:trace contextRef="#ctx0" brushRef="#br0" timeOffset="115183.81">17639 7650 629 0,'0'0'0'0,"0"0"0"0,0 0 0 0,0 0-34 0,0 0 0 0,0 0 0 0,0 0 0 0,0 0 34 0,0 0 0 0,0 0 0 0,0 0 0 0,0 0 51 0,-23-25-1 0,7 13 0 0,-5-3 0 0,-28-12-50 0,26 13 0 0,3 5 19 15,-26-9 0-15,23 5 0 0,2 4 1 0,-21-2-20 0,21 10 0 0,1 1-29 0,-13 7 1 0,20-5 0 0,5 5 1 0,-8 14 27 0,3-4 0 0,5 4-109 0,-5 6-1 0,6 2 1 16,2 3 0-16,5 4 109 0,-9 40 0 16,6-39 0-16,-1 3 7 0,8 43 0 15,-4-47 0-15,3-4 0 0,2 4-7 0,2-9 0 16,2-2 0-16,0 0 46 0,0-7 0 0,7 0 0 15,-4-9 0-15,4-3-46 0,2-3 0 0,1-3 0 16,2-2 0-16,4 1 28 0,0-7 1 0,-1-2 1 0,1-5-1 16,0-3-29-16,22-36 0 0,-27 24 0 15,-4-4 45-15,12-49 1 0,-16 38-1 16,0-5 1-16,10-58-46 0,-14 48 0 16,1 1 10-16,0-4 1 0,-2 2-1 0,0 0 2 0,-1 0-12 15,2-60 0-15,-4 62 0 0,-4 3-6 16,2-41-1-16,-1 58 1 15,1 6 0-15,0 3 6 0,0 5 0 0,1 3 0 16,-3 4 62-16,2 4-1 0,0 5 0 0,-2 3 0 0,0 6-61 16,3 8 0-16,-3-5 0 0,0-3 0 0,2 6 82 15,2 24 0-15,-3 6-1 0,3 9 2 16,-2 7-83-16,-4-1 0 0,-3-7 0 0,-2 5 67 0,-8 61 1 16,8-49 0-16,0 5 1 0,0 3-69 15,2 4 0-15,3 5 0 0,-1 4 63 0,1 91 0 16,0-83 0-16,4 5 2 0,0 77-65 15,1-103 0-15,-1-1-23 0,0-7 1 16,3-12-1-16,2-8 1 0,4-10 22 0,-1-6 0 0,3-9 0 16,-5-11 0-16,-4-1-121 0</inkml:trace>
  <inkml:trace contextRef="#ctx0" brushRef="#br0" timeOffset="115711.11">17983 7812 1269 0,'0'0'0'0,"0"0"0"0,0 0 66 0,37 5-1 0,-28-1 0 0,3-4 0 0,20 4-65 0,-20-4 0 0,0 0 40 0,13-4-1 0,-11 4 0 0,2-5 0 0,2 1-39 0,1-3 0 0,1 0 0 0,-1-4-10 16,0 0 0-16,-1-3 0 0,1 1 1 15,-4-1 9-15,-1-1 0 0,-2 3 0 0,-1-3 0 0,-1-1-14 0,-3 0 1 16,-1 3 0-16,-5-1 0 0,-1-4 13 0,-1-14 0 16,-5 14 0-16,-1 0 19 0,-9-16 0 15,8 19 0-15,-5 4 1 0,-17-6-20 16,14 2 0-16,4 4-4 0,-20-8 1 15,22 10 0-15,3 5 0 0,-11 8 3 16,11-1 0-16,-4 3 66 0,-10 30 2 16,7-4-2-16,2 7 1 0,-4 5-67 0,3 1 0 15,1 1 0-15,3 3 73 0,-12 48 2 16,18-47-2-16,3 2 1 0,-4 2-74 0,4-7 0 16,0-8 0-16,4 1-18 0,-1-2 0 0,6-9 0 15,0-2 1-15,7-10 17 0,-4-6 0 0,6-4 0 16,1-1 0-16,6-10-52 0,-1-1 0 0,3-4 0 15,5-6 1-15,-4-6 51 0,5-2 0 0,1-1 0 16,-4-3 0-16,2 0-177 0,26-30 1 16,-34 28-1-16,-2-3 1 0,22-35 176 0,-23 38 0 15,-3-3-200-15,-3 0 0 0,1 5-1 0,0-6 1 16,-16 33-128-16</inkml:trace>
  <inkml:trace contextRef="#ctx0" brushRef="#br0" timeOffset="116054.14">18928 7458 1045 0,'0'0'0'0,"0"0"0"0,0 0 89 0,14-38 1 0,-15 26 0 0,-10-1 0 0,-15 2-90 15,10 11 0-15,0 0 44 0,-21 11 0 0,16-4 1 0,-1 2 0 0,-18 18-45 0,22-12 0 0,6-5 29 0,-16 17 0 0,19-11 0 0,4 4 0 16,1 2-29 0,2 1 0-16,2 4 0 0,4 0 17 0,3 0 1 0,0 5 0 0,4-3 0 0,3 4-18 0,19 33 0 0,-15-37 0 0,-1 1 6 0,29 21 1 15,-19-33-1-15,3-6 2 0,31 3-8 16,-31-21 0-16,2-3-130 0,33-27 2 16,-38 6-2-16,1-8 2 0,-3-3 128 0,-4-2 0 15,2-2 0-15,-4 1-109 0,17-56 1 16,-21 48-1-16,3-4 1 0,-6 0 108 0,1-3 0 15,1-4 0-15,0-2-138 0,9-70 1 16,-16 67-1-16,-2-6-42 0,6-69 137 16,-9 73 0-16,-2 70-83 0</inkml:trace>
  <inkml:trace contextRef="#ctx0" brushRef="#br0" timeOffset="116283.03">19383 6489 718 0,'0'0'0'0,"4"31"0"0,-2 10 137 0,-1 4 0 0,-1-4 0 0,0 1 0 0,0 3-137 0,0 59 0 0,-1-48 0 0,-1 1 95 0,2 2-1 0,0-1 1 15,0 3 0-15,0 0-95 0,7 65 0 0,-9-65 0 0,-1 6 98 0,1-5 2 0,-5 3-2 0,2-2 1 0,-1-4-99 16,-8 56 0-16,9-61 0 0,-2-3-43 16,2 35 0-16,5-63 0 0,5-10 0 0,11-11 43 15,-6-4 0-15,4-12-195 0,18-31 1 16,-11 5 1-16,6-7-172 0,1-10 195 15,0 1 0-15,-1 2 0 0,-27 54-139 0</inkml:trace>
  <inkml:trace contextRef="#ctx0" brushRef="#br0" timeOffset="116760.62">19953 7262 493 0,'0'0'0'0,"0"0"0"0,0 0 0 0,0 0 44 0,16 23-1 0,-14-15 0 0,-2-1 1 0,-2 0-44 0,-5-2 0 0,2 1 0 0,-1 1 0 0,1-2 145 0,-13 8 0 0,4-8 0 0,-3 4 0 0,-20 9-145 15,23-12 0-15,-2-3 100 0,-21 8-1 0,21 2 1 0,2 5-1 0,-11 18-99 16,16-18 0-16,6-1 49 0,-3 7 0 0,5-1 1 16,1-1-1-16,1-2-49 0,1 1 0 15,3-1 0-15,2-4 0 0,4-2 18 16,1-3 0-16,1-2 0 0,-1-2 1 15,2-5-19-15,2 0 0 0,0-2 0 0,-2-4 0 0,2-1-25 0,0-2 1 0,-2-6-1 16,0-1 1-16,-2-4 24 0,13-29 0 0,-16 20 0 0,0 0-69 16,3-36 2-16,-7 31-1 0,2-4 1 15,-1 2 67-15,-1-2 0 0,-3 0 0 0,-1 0-55 16,-1 0 1-16,4 7 0 0,1 2 0 0,2 6 54 0,0 1 0 16,-1 11 0-16,-1 9 0 0,-3-4-19 15,7 26 0-15,-4-8-1 0,2-1 1 0,-4 10 19 0,3 1 0 16,1 12 0-16,2 1 0 0,3 12 55 0,13 39 0 15,-17-47 0-15,5-1 0 0,3-1-55 16,-4-6 0-16,2-6 0 0,2-4-53 0,0 0 0 16,0-10 0-16,0-2-1 0,1-8 54 0,-3-3 0 15,0-3 0-15,-3-3 0 0,0-8-187 0,6-20-1 16,-8 14 0-16,2-10 1 0,6-33 187 16,-11 32 0-16,-3 1-69 0,-3-6 0 0,7 0 0 15,-2-2 0-15,4-3 33 0,2-1 0 0,-6 3 0 16,2-1 0-16,-7 40-31 15</inkml:trace>
  <inkml:trace contextRef="#ctx0" brushRef="#br0" timeOffset="117486.02">20452 7025 44 0,'0'0'0'0,"0"0"0"0,7 18 125 0,0-4 2 0,0 4-1 0,1 9 1 0,0 5-127 0,3 4 0 0,-1-3 0 0,-6-3 0 0,0-1 75 0,1 29 1 0,-3-24 0 0,-2 0 0 0,-2 40-76 0,-2-42 0 0,3-2 123 0,-3 3 2 0,0-6-1 0,-3 0 1 0,2 1-125 15,-2-4 0-15,2-3 0 0,-4-3 0 0,5-9 55 16,3 0 1-16,1-3 0 0,-2-4 1 0,2-2-57 16,0-2 0-16,2-4 0 0,-1 3 0 0,3-3 18 15,1-21 0-15,6-7 0 0,1-9 1 16,13-56-19-16,-15 56 0 0,1 4-28 16,-2-6 1-16,3 3 0 0,-5-4 0 0,2 1 27 15,9-40 0-15,-9 51 0 0,-1-2-45 0,10-21 2 16,-9 39 0-16,1 9 0 15,6-2 43-15,-10 5 0 0,-1 6-64 16,7-1 0-16,-5-1 0 0,4 2 1 16,15-6 63-16,-8 6 0 0,3-3-188 0,21 3 0 15,-24 3 1-15,-2 3 0 0,12 5 187 16,-15-2 0-16,-5 3-46 16,14 12 0-16,-8-15-1 0,0 3 2 15,14 6 45-15,-16-16 0 0,-3 0-28 0,12-4 1 16,-8 0-1-16,3-7 1 0,3-5 27 15,-12 5 0-15,-3-4-12 0,-3-8 0 16,-4 13 0-16,-4 1 0 0,-9 2 12 16,7-1 0-16,-3 6 204 0,-18 8 1 15,12 2 0-15,-1 7 1 0,-6 1-206 0,7 5 0 16,2 2 0-16,2 7 125 0,2-1 1 16,-2 1-1-16,2 1 1 0,1-1-126 0,-8 36 0 15,11-35 0-15,0-3 125 0,-5 26 1 0,8-33-1 16,3-1 1-16,0 14-126 0,2-22 0 15,2-5 29-15,7 9 0 16,-5-14 0-16,-1-4 0 0,13-7-29 16,-7 1 0-16,-2-6-31 0,16-26 0 0,-7 6 0 0,1-8 1 15,3-3 30-15,-3 7 0 0,-1 0 0 0,4-4-1 16,-4 3 1-16,-2-3-1 0,1 2 1 0,-2 6 0 16,12-31 0-16,-13 45 0 0,2 6-32 0,11-6 0 15,-18 16 1-15,-2 7 0 0,6 19 31 16,-4-3 0-16,0 6 25 0,0 5 1 15,0 10 0-15,-2-1 1 0,0 8-27 0,8 42 0 16,-6-55 0-16,0-3-16 0,11 22-1 16,-11-37 1-16,3-9 1 0,10-2 15 15,-15-7 0-15,2-7-150 0,9-21 0 16,-6 6 0-16,3-7 0 0,-1-5 150 16,-1-4 0-16,1-7 0 0,-1-1-185 0,12-64 2 15,-11 52-1-15,-12 58-262 0</inkml:trace>
  <inkml:trace contextRef="#ctx0" brushRef="#br0" timeOffset="117727.62">21578 6097 1202 0,'0'0'0'0,"1"22"0"0,5 1 90 0,-1 1-1 0,0 6 0 0,1 8 2 0,1 7-91 0,7 59 0 0,-11-54 0 16,-6 1 68-16,-3 3 0 0,3 1 0 0,3 5 1 15,0 3-69-15,2 64 0 0,-4-67 0 0,4 2 37 0,-1-2 1 0,-1-5-1 0,-1-1 1 0,-1 0-38 0,-2 49 0 0,1-58 0 0,-1-6-75 0,-1 35 0 0,3-43-1 0,1-8 2 16,-5 4 74-16,-1-22 0 0,2-5-144 0,-7-18 0 16,-4 0-1-1,16 18-794-15</inkml:trace>
  <inkml:trace contextRef="#ctx0" brushRef="#br0" timeOffset="118051.96">21350 6798 1235 0,'0'0'0'0,"0"0"0"0,20 15 0 0,4 6 18 0,33 24 1 0,-27-27 0 0,-4 0 0 0,27 11-19 0,-25-17 0 0,-3-3-3 0,19 6 1 0,-23-10-1 0,-3-1 1 0,15-2 2 0,-17-4 0 0,-3 2 88 0,8-9 1 0,-11 3 0 16,3-1 0-16,11-7-89 0,-13 8 0 0,0 6 25 0,8-5 1 16,-12 3-1-16,-3 2 1 0,1 7-26 15,-3-5 0-15,3 5 75 0,-2 13-1 16,3-2 0-16,1 9 2 0,2 4-76 0,-6 1 0 16,-1 0 0-16,-2 4 66 0,0 2 0 0,-2 2 0 15,0 1 2-15,1-1-68 0,-7 33 0 16,7-49 0-16,1-5-80 0,0 10 2 0,0-23-1 15,0-6 0-15,3-13 79 0,-5 8 0 0,2-8-178 16,0 2-1-16,2-16 0 0,0-9 1 0,-2 36-792 16</inkml:trace>
  <inkml:trace contextRef="#ctx0" brushRef="#br0" timeOffset="118137.97">21952 7075 11 0,'0'0'0'0,"12"-36"0"0,7-5 0 0,1-8 1 0,-6 15-1 0,-2 13 1 0,-12 21-11 0</inkml:trace>
  <inkml:trace contextRef="#ctx0" brushRef="#br0" timeOffset="118436.48">22248 6962 932 0,'0'0'0'0,"0"0"0"0,2 21 55 0,1 8 2 0,-8-14-2 0,-2 1 1 0,-2-2-56 0,0 4 0 0,2 0 0 0,-3 0 98 0,1 0 2 0,2 2-1 0,0 3 1 0,0 2-100 0,1 0 0 0,6 1 0 0,0-7 0 0,0 3 42 0,4 16 0 15,-2-22 0-15,5-2 1 0,7 4-43 16,-4-12 0-16,4-1 26 0,18-3 0 15,-11-6 1-15,4-5-1 0,3-7-26 0,-7 0 0 16,-3-6 0-16,-6-1-11 0,-1 0 1 0,-2-4 0 16,-2 1-1-16,-2 1 11 0,-3-27 0 15,-4 29 0-15,-1 3 27 0,-10-21 0 16,5 23-1-16,-3 0 1 0,-12-18-27 16,11 23 0-16,-4 2-30 0,-16-7 1 15,18 9 0-15,-4 9-1 0,-13 0 30 16,15 2 0-16,3 5-53 0,-8 6 1 15,16-8 0-15,5-3 0 0,2 5 52 0,-1-1 0 16,-1-6-208-16,11 5 1 0,0-1 0 16,3-2-110-16,19-1 208 0,-12-2-1 15,-21 1-195-15</inkml:trace>
  <inkml:trace contextRef="#ctx0" brushRef="#br0" timeOffset="118835.13">22564 6908 651 0,'0'0'0'0,"0"0"0"0,7 18 46 0,5 9 0 0,-8-9 1 0,-3 0-1 0,-2 27-46 0,-1-22 0 0,0 4 50 0,-1 0 1 0,-1 0 0 0,0-2 1 16,3 0-52-16,-1 0 0 0,0-3 0 0,-1 0 0 0,-1-4 71 0,2-4 1 0,2-5 0 0,0 0 1 0,0-7-73 0,0-2 0 0,0 0 0 0,4 0 0 0,1-2 7 0,-5 2 1 0,7-9-1 15,2-4 1-15,5-6-8 0,2-5 0 0,0-5 0 16,-2 1 0-16,0-5 21 0,14-39 1 16,-14 37-1-16,2-3 1 0,2-2-22 0,1-1 0 15,3 0 0-15,-3-1 39 0,4 1 0 0,-2 9 1 16,-3 1 0-16,-2 8-40 0,14-10 0 16,-20 26 0-16,-3 7 70 0,0 4 0 0,0-1 1 15,-1-1 0-15,-1 5-71 0,-2-1 0 0,6 12 0 0,0 9 0 16,3 5 75-16,11 49 0 0,-17-34 1 15,-6 1-1-15,-4 4-75 0,4-3 0 0,0 1 0 16,-2 0-22-16,-1 1 1 0,1-10-1 0,2-3 1 16,0-2 21-16,-2 21 0 0,2-44 0 15,0-8-181-15,0-5 1 0,-9-9 1 0,6-5-1 16,-6-13-42-16,0-5 1 0,-3-13-1 0,-2-8 1 16,14 53-149-16</inkml:trace>
  <inkml:trace contextRef="#ctx0" brushRef="#br0" timeOffset="119063.6">22197 6234 44 0,'0'0'0'0,"0"0"0"0,0 0-6 0,16-23 0 0,-18 15 0 0,-3 7 0 0,5 1-9 0</inkml:trace>
  <inkml:trace contextRef="#ctx0" brushRef="#br0" timeOffset="120745.8">15707 11970 752 0,'0'0'0'0,"0"0"0"16,0 0 52-16,0 0-1 0,0 0 0 0,0 0 1 0,0 0-52 15,0 0 0-15,0 0 86 0,0 0-1 0,0 0 0 16,0 0 2-16,0 0-87 0,-21-4 0 0,12 4 49 16,-1 0 1-16,-2-4-1 15,-3 1 1-15,0-3-50 0,-1 1 0 0,2 1 0 0,-2 1 0 0,0-3 19 0,0 1 1 16,0 1-1-16,2 1 1 0,-2-1-20 0,-2 1 0 16,4 3 0-16,0 0 0 0,2 3 2 0,-20 8 1 15,14-2 0-15,-1 4 0 0,-11 12-3 16,18-11 0-16,3 2-16 0,-3 20 1 15,1-18-1-15,6 0 0 0,-2 2 16 0,5 3 0 16,-3 1 0-16,1 1 13 0,1-4 0 0,3-1 0 16,3-2 0-16,2 0-13 0,2-3 0 0,2-3 0 15,-5-8 0-15,5-3 37 0,-1-1 0 0,1-1 0 16,0 1 0-16,2 0-37 0,1-2 0 0,6 0 0 16,1-7 0-16,4 0 23 0,2 0 0 0,-2 0 1 15,-8-5-1-15,3-1-23 0,16-22 0 16,-13 13 0-16,2-4 12 0,15-37 0 15,-18 29 0-15,-2 0 1 0,1-5-13 0,-3 5 0 16,1-4 0-16,-1 2-37 0,11-43 0 16,-18 45-1-16,-2 2 2 0,0-27 36 15,-6 34 0-15,-1 4-14 0,-3-18 1 0,1 23 0 16,2 5 0-16,-9-3 13 0,9 12 0 16,0 4 18-16,-1 4 0 0,1-4 0 15,0 0 1-15,-2 12-19 0,2 3 0 0,-4 8 18 16,1 36 1-16,1-26 0 0,4 3 0 15,0 2-19-15,-1-3 0 0,3 0 0 0,-2-1 62 16,3 0 1-16,2-2 0 0,0 1 1 0,0-1-64 16,9 29 0-16,-6-36 0 0,1-1 21 0,12 13 1 15,-12-24 0-15,1-6 0 16,16 0-22-16,-14-8 0 0,4-5-12 0,21-15 0 16,-16 6 0-16,1-6 0 0,1-3 12 15,-2 1 0-15,2-4 0 0,-4-2 44 0,-4-1 1 16,-1 3 0-16,0 1 0 0,-2 3-45 0,0 3 0 15,-1-1 0-15,-4 5 0 0,-1 3-22 0,-2 4 1 16,-3 0 0-16,1 0 0 0,-4 5 21 16,-6 1 0-16,3-1 0 0,-1-1 0 0,1 1-18 0,-6-5 0 15,0 4 0-15,-3 0 1 0,-18-4 17 16,16 7 0-16,-2-4 26 0,-19 3 0 16,22 5 0-16,1 1 1 0,0 1-27 0,1-2 0 15,2 5 0-15,4-2 41 0,-4 2 2 16,2 8-2-16,-2 3 1 0,-1 9-42 0,1 1 0 15,5-1 0-15,4-2 0 0,7 2 8 0,9 33 1 16,-7-31 0-16,3-1 0 0,18 35-9 16,-16-36 0-16,1 6-116 0,0-7-1 0,3-2 1 15,-2-4-1-15,0-4 117 0,5-2 0 0,-5-3 0 16,2-4 0-16,1-1-238 0,-3-3 0 0,1-3 0 0,-2 2 1 16,-1-2 81-16,0-2-1 0,-2-3 1 0,-1-4 0 15,-11 9-139-15</inkml:trace>
  <inkml:trace contextRef="#ctx0" brushRef="#br0" timeOffset="121046.06">16607 11251 910 0,'0'0'0'0,"0"0"0"0,0 0 34 0,-25-22 1 0,16 18-1 0,2 3 2 0,-10-1-36 0,13 2 0 0,4 0 23 0,0 0 1 0,-3 11 0 0,-3 3 0 0,-1 4-24 0,-5 5 0 0,3 4 0 0,6 2 0 0,-1 5 85 15,1 45 2-15,4-36-1 0,5 4 0 0,-1 0-86 0,2 1 0 0,-3 3 0 0,4-1-3 0,5 52 0 0,-8-55 0 0,2-2 0 0,2 36 3 16,-6-47 0-16,-3-5-137 0,4-2 0 0,-4 0 1 15,-4 0-1-15,4 0-9 0,-5-6 0 0,-2-4-1 16,-2-5 2-16,9-12-114 0</inkml:trace>
  <inkml:trace contextRef="#ctx0" brushRef="#br0" timeOffset="121385.38">16413 12076 11 0,'-4'-8'0'0,"-1"-17"0"0,-2-13 0 0,-5-5 1 0,3 9-1 0,5 9 1 0,-1 2-1 0,2-3 0 0,-1 1 0 0,-3 4 0 0,2 6 0 0,-1 6 1 0,3 6-1 0,3 3 1 0,0 0-1 0,0 3 0 0,-4 1 0 0,4-4 0 0,0 5 103 0,0 1 1 0,4 6 1 0,-2-1-1 0,5 5-104 0,-2 4 0 16,6-2 0-16,1-4 0 0,2-1 160 0,2 0-1 0,3-4 1 0,-3-4 1 0,2-1-161 15,1-6 0-15,2 0 0 0,1 0 0 0,-1 0 100 0,-2 1 0 16,2-1 1-16,0-2 0 0,-5 1-101 0,2-3 0 16,0 3 0-16,-2-5 0 0,-1 3 61 0,1 0 2 15,-2-1-2-15,0-1 1 0,1 0-62 0,-3 1 0 16,4 1 0-16,-4-4 0 0,1 0 17 0,1 0 0 15,0 2 0-15,-2 3 0 0,0-1-17 0,1 1 0 16,-1 1 0-16,-1 1 0 0,-1 4 15 0,-1 1-1 16,3-3 0-16,-4 4 1 0,2 1-15 0,-1 4 0 0,1 4 0 15,-1 5 0-15,2 5 11 0,3 31 0 16,-10-25 0-16,-4 0 0 0,0 28-11 16,0-33 0-16,0-3-155 0,0 11 1 15,3-24-1-15,2-8-136 0,4-8 155 16,-7 3 0-16,-2 5-512 0</inkml:trace>
  <inkml:trace contextRef="#ctx0" brushRef="#br0" timeOffset="121847.69">17385 11747 820 0,'0'0'0'0,"0"0"0"0,0 0 0 0,-2 19 27 0,0-6 0 0,1 1 0 0,-6 4 0 0,1 0-27 0,-1-2 0 0,2 1 0 0,-2 1 0 0,3 0 31 0,-5 23 0 0,4-21 0 0,0 0 2 0,-6 17-33 0,6-19 0 0,2-3 47 0,-5 4 0 0,8-13 0 0,0-6 0 0,8-2-47 0,-8 2 0 0,0 0 18 0,0-7 0 15,5-4 1-15,4-7-1 0,1-5-18 16,-3-6 0-16,2-5 0 0,3-6 35 0,1-3 1 16,-3 2-1-16,1 1 1 0,-2-1-36 0,8-38 0 15,-4 34 0-15,1 3-24 0,-2 1 1 0,-1 9-1 16,-1 5 1-16,3 9 23 0,-1-4 0 0,-3 11 0 16,-4 6 0-16,-1 9 59 0,-1 3 0 0,1-2 1 15,-1 1 0-15,3 3-60 0,-1 19 0 16,2 1 0-16,2 4 44 0,7 38 0 15,-13-40 0-15,2 0 0 0,-5 1-44 0,4 2 0 16,-4 2 0-16,2 0 10 0,-1 0 2 0,1-6-1 16,2-1 0-16,-4-4-11 0,3 17 0 15,-3-30 0-15,0-5-169 0,0-1 0 16,0-6 1-16,0 0-183 0,0 0 170 0,-3-9-2 0,-3 0 1 16,6 9-132-16</inkml:trace>
  <inkml:trace contextRef="#ctx0" brushRef="#br0" timeOffset="122099.03">17755 11671 1348 0,'0'0'0'0,"0"0"0"0,0 0 0 0,0 0 80 0,0 16 1 0,0-5 0 0,6-2 0 0,1 0-81 0,1 0 0 0,1 2 0 0,-2 1 0 0,2 5 13 0,-4-1 1 0,4 0-1 0,2 2 1 0,-2 2-14 0,-1-1 0 0,0-4 0 0,-3-4 0 0,2-6-179 0,-4-1-1 0,1-4 0 0,-4 0 1 0,5-6 23 0,-5 3-1 16,6-15 1-16,1-9 0 0,-7 27-131 0</inkml:trace>
  <inkml:trace contextRef="#ctx0" brushRef="#br0" timeOffset="122331.47">18029 11092 1404 0,'0'0'0'0,"10"24"0"0,3 8 75 0,1 4 1 0,-5 0-1 0,3 36 0 0,-5-31-75 0,-4-8 0 0,3-3 0 0,-1-3 41 0,6 20 1 0,-6-27 1 0,-2 1-1 0,5 6-42 0,-8-18 0 0,0-9-33 0,-4-5 0 0,4 5-1 16,2 5 2-16,0-10 32 0,-4 1 0 0,0 1-198 16,-2-3-1-16,4-3 0 0,0-5 0 0,-3-6 52 15,-1-3 0-15,-1 3 0 0,-7 5 1 0,12 15-124 16</inkml:trace>
  <inkml:trace contextRef="#ctx0" brushRef="#br0" timeOffset="122696.37">17875 11405 11 0,'0'0'0'0,"0"0"0"0,0 0 0 0,9-18 0 0,0 0 1 0,1-3-1 0,1 3 1 0,0 3-1 0,1 1 0 0,-3 1 0 0,3 4 0 0,-3 4 123 0,2 1 2 0,3 1-2 0,2-4 1 0,3-1-124 0,23-6 0 16,-21 7 0-16,-3 5 159 0,21-2 0 0,-18 4-1 0,0 4 2 0,-1 1-160 0,-1 4 0 0,0 4 0 0,-3 3 71 0,0 2 1 0,-2 0-1 0,-1-2 0 0,-3 2-71 15,1 0 0-15,-2 2 0 0,-2-2 0 0,-2-2 61 0,0 0 1 0,1-1-1 0,-6-3 0 0,0 1-61 0,0 7 0 0,0-4 0 0,0 4-29 0,-4 24 1 0,2-17-1 0,0 0 1 0,-1 6 28 0,1-6 0 0,-3-4 0 0,3 4-115 0,0-4 2 0,1-6-2 0,-1-7 2 0,2-6 11 0,0-4 1 0,0 0 0 0,-5-2-1 0,5 2-422 16</inkml:trace>
  <inkml:trace contextRef="#ctx0" brushRef="#br0" timeOffset="122995.66">18523 11278 1179 0,'0'0'0'0,"0"0"0"0,0 0 0 0,8 19 63 0,1-6 1 0,-7 3-1 0,0 2 0 0,-2-2-63 0,-2 2 0 0,0 0 0 0,2 0 0 0,-5 2 70 0,0 19 1 0,5-17-1 0,0 5 0 0,-2 30-70 15,-2-33 0-15,3 1 30 0,-3 0 0 0,2-3 1 0,2-2-1 0,2-4-30 0,0-2 0 0,-2-5 0 0,0-9 0 0,7 0-179 0,-5-7 1 0,1 1 0 0,1-1 0 0,-1-2 0 0,6-18 1 0,-2 6 0 0,-7 21-266 0</inkml:trace>
  <inkml:trace contextRef="#ctx0" brushRef="#br0" timeOffset="123342.42">18861 11398 842 0,'0'0'0'0,"0"0"0"0,0 0 0 15,2 18 118-15,3 9 1 0,-5-13-1 16,0 1 1-16,-1 13-119 0,2-15 0 15,3-2 76-15,3 3 0 0,-7-5 1 0,3 0 0 0,6 9-77 16,-7-11 0-16,3 0 48 0,9 6 1 16,-7-8 0-16,2-1 1 0,4 1-50 15,-5-3 0-15,-2-2-12 0,6-2 0 16,-5-3-1-16,0 1 1 16,7-10 12-16,-8 5 0 0,-1-2 73 0,0-3-1 15,-5-4 0-15,0 0 1 0,-3-4-73 0,-3 1 0 16,3-1 0-16,-4 4 0 15,1 0 10-15,-4-1 1 0,1 2-1 0,0 1 1 0,4 2-11 16,-4 3 0-16,2 4 0 0,0 0 0 0,2 3-80 16,5 4 1-16,-7 2 0 0,-2 0 0 0,-2 1 79 0,-1-1 0 15,-6 7 0-15,-5 2 0 0,-1 9-132 0,-1-2 0 0,2 0 0 16,2-4 0-16,21-14-810 0</inkml:trace>
  <inkml:trace contextRef="#ctx0" brushRef="#br0" timeOffset="123914.43">19177 11376 1269 0,'0'0'0'0,"0"0"0"0,0 0 0 0,0 0 80 0,0 0-1 0,21 0 0 0,-14 0 1 0,-3 2-80 0,1 4 0 0,-1-6 0 0,-4 0 0 0,3 0 28 0,-3 0 0 0,4 0 0 0,-4 0 0 0,0 0-28 0,0 5 0 0,-2 4 0 0,0 4 0 0,0 4 22 0,-3 30 1 16,0-22 0-16,1 4 0 0,-8 21-23 15,8-37 0-15,3-4-7 0,-3 5 0 16,2-8 0-16,2-6 0 0,6-2 7 16,-6 2 0-16,5-4-36 0,7-8 0 15,2-6 0-15,9-7 1 0,-2-4 35 0,-1 4 0 16,-3 1 0-16,-4-1-36 0,-1-2 0 0,1 2-1 0,1 0 2 15,0 2 35-15,-2 1 0 0,2-1 0 0,-1 1 0 16,-1 2 47-16,13-17 2 0,-13 24-2 16,4 0 1-16,3 1-48 0,-12 8 0 15,-1 4 37-15,-1 4 0 0,0 3 0 0,2 0 1 16,2 4-38-16,0-2 0 0,0 13 0 0,1 6 0 0,3 10 77 16,6 47 1-16,-12-44 0 0,-3 2 0 15,3 36-78-15,-4-54 0 0,2-5-99 16,1 9 1-16,-5-26 0 0,-1-8-1 15,-1-11 99-15,-1 5 0 0,-7-2-169 16,2-5 0-16,-11-17-1 0,-3-9 2 0,21 44-624 16</inkml:trace>
  <inkml:trace contextRef="#ctx0" brushRef="#br0" timeOffset="124180.03">18568 11173 1562 0,'0'0'0'0,"0"0"0"0,0 0-21 0,9-20 0 0,-9 15 1 0,-3 1 0 0,6-4 20 0,-3 2 0 0,2 1-174 0,2-6-1 0,-1 4 0 0,-3 1-106 0,-7-3 174 0,0 2-1 16,7 7-238-16</inkml:trace>
  <inkml:trace contextRef="#ctx0" brushRef="#br0" timeOffset="124434.46">17425 11283 1404 0,'0'0'0'0,"0"0"0"0,0 0 0 0,20 2-60 0,-8 1 1 0,-3-1-1 0,-4-2 1 0,-5 0 59 0,0 0 0 0,0 0 0 0,4-2 0 0,-4 2-114 0,-4-5 0 0,-1 1 1 0,-2-1-1 0,7 5-420 0</inkml:trace>
  <inkml:trace contextRef="#ctx0" brushRef="#br0" timeOffset="124670.49">16392 11436 11 0,'0'0'0'0,"0"0"0"0,0 0 0 0,0 0-9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1:08:07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17731 2972 11 0,'0'0'0'0,"0"0"0"0,0 0 1 0,0 0-1 0,0 0 1 0,0 0-1 0,0 0 0 0,0 0 62 0,8 32 0 0,-8-23 0 0,0-6 1 0,-3 3-63 0,3-6 0 16,0 3 0-16,0-3 66 0,-4 2 1 0,4-2-1 15,-1 4 2-15,1-4-68 0,-4 3 0 16,4-3 0-16,-3 6 0 0,1-3 26 0,-2-1 0 15,1 2 0-15,-4-1 0 0,1 3-26 0,1-3 0 0,-2-1 0 16,0 2 0-16,-2 1 4 0,0 1 1 0,1 1 0 0,-1-5 0 16,0 1-5-16,2 1 0 0,-4-2 0 15,2 1 0-15,1-3-68 0,-1 4 1 0,-4-4-1 0,1 0 1 16,0 2 67-16,-6 1 0 0,4 1 0 0,2-4 0 16,-1 5-58-16,-1-1 0 0,2-2-1 15,-4 1 2-15,4 3 57 0,-1 1 0 0,-1 2 0 0,0 1 0 16,0-1-3-16,-11 18 0 0,16-18 0 0,2 0 1 15,-9 9 2-15,11-9 0 0,-4 0-25 16,1 9 1-16,1-7 0 0,-1 2 0 16,-7 10 24-16,6-9 0 0,0 3 65 0,-12 15 1 15,12-18 0-15,2-1 1 0,-9 10-67 16,11-8 0-16,-4 3 100 16,5-4 1-16,-4 2 0 0,1 2 0 0,1 6-101 0,1-6 0 0,-2 1 0 15,2 3 0-15,1-2 44 0,-7 19 1 16,6-19-1-16,-2 2 1 0,-3 13-45 15,6-22 0-15,2 3 77 0,0 15 1 16,2-19-1-16,0-1 0 0,4 16-77 16,-2-13 0-16,1 3 20 0,4 11 1 15,-3-19 0-15,1 0 1 0,-3-3-22 0,1 3 0 16,1 0 0-16,0-2 51 0,-1 0 0 0,1 2 0 16,1 0 0-16,-2 4-51 0,6-4 0 0,-3 0 0 15,1 0 0-15,1-4 49 0,-2 2 2 0,4 0-2 16,3 1 1-16,-1 1-50 0,0 0 0 0,2-4 0 15,1-1 0-15,2-3 27 0,-1 3 1 0,2-4 0 16,-1 0 1-16,1 0-29 0,0-4 0 0,-1 8 0 16,3-4 0-16,-6 0 16 0,0 0 1 0,3 4 0 0,5-4 0 15,1 5-17-15,0-5 0 0,-2 4 0 0,2-4 0 0,-2 0-14 16,-2 0 0-16,1 0 0 0,-1-4 1 0,-1 4 13 16,-1-4 0-16,3-1 0 0,-1 0 0 0,0-4 9 15,3 0 0-15,-1-6 0 0,-2-1 0 0,4-2-9 16,21-18 0-16,-26 20 0 0,1-2 2 15,11-18 1-15,-14 18 0 16,-4 0 0-16,13-21-3 0,-12 19 0 0,-1-2 6 16,13-21 0-16,-13 18 0 0,0-2 1 0,-3 2-7 15,3-2 0-15,-3-4 0 0,2 2-54 0,3-24 0 16,-11 31 0-16,-6 2 1 0,-6-19 53 16,4 19 0-16,1 7 19 0,-8-19 1 15,5 18 0-15,2 1 0 0,-11-10-20 16,7 6 0-16,0 3 29 0,-12-13 2 15,10 16-1-15,-1-1 0 0,0-3-30 0,-1 3 0 16,1 3 0-16,-2 3-7 0,0 1 0 0,-4 1 0 16,-3 1 0-16,-2 1 7 0,-32 2 0 15,25 0 0-15,-3 5-84 0,-32 4 1 16,33-5 0-16,2 1-1 0,-2-1 84 0,6-17 0 16,-3-8 0-16,29 21-1126 15</inkml:trace>
  <inkml:trace contextRef="#ctx0" brushRef="#br0" timeOffset="5782.13">22333 12705 629 0,'0'0'0'0,"0"0"0"0,0 0 0 16,0 0-90-16,0 0-1 0,0 0 1 0,0 0 1 0,-6-18 89 0,6 11 0 0,-5-2 0 0,0 1 0 15,-2-1 1-15,-11-9 1 0,9 11 0 0,-1 4 0 0,-13-12-2 0,9 8 0 0,-2 2 104 0,-21 3 0 0,19 2 1 94,0 0-1-94,-3 2-104 0,0 3 0 0,0 2 0 0,1 4 54 0,3 2 2 0,-3-3-2 0,-1 3 1 0,0-2-55 0,0 1 0 0,3 1 0 0,1-1 0 0,3 1 41 0,-4 0 0 0,2-3 1 0,2 1 0 0,2 0-42 0,1 0 0 0,0 0 0 0,1-1 0 16,1 3 92-16,-7 17 1 0,6-12 0 0,-1-3 0 0,-8 21-93 0,8-18 0 0,4-4 57 0,-9 17 2 0,13-17-1 0,-3-1 0 0,-6 12-58 0,7-11 0 0,-1 2 36 15,1-3 1-15,0 1 1 0,-1 3-1 0,5 0-37 0,-6 1 0 0,3 0 0 0,2 0 0 0,-3 2 59 0,3 2 0 0,2-2 0 0,0-1 1 0,2 1-60 0,3 20 0 0,1-22 0 0,1-4 62 0,9 18 0 0,-8-16 0 0,3 1 2 16,7 13-64-16,-10-14 0 0,3-1 31 0,7 10 1 0,-10-12 0 16,1-4 0-16,-2 0-32 0,0-1 0 0,-1 1 0 0,-1 0 7 15,0 0 0-15,2 2 0 0,-3 0 1 0,1 0-8 0,-1 1 0 16,1 5 0-16,2-1 0 0,0 2 15 0,0-6 1 0,2 6-1 15,2-2 1-15,-6 2-16 0,4 2 0 0,3-5 0 16,0-5 0-16,1-2 28 0,1-1 0 0,2-2 0 16,1 2 0-16,1-3-28 0,3-2 0 0,0-2 0 15,-1 0 0-15,4-2 26 0,-1-2 0 0,0 1 0 16,-2 1 1-16,2 2-27 0,0-2 0 0,0 0 0 16,-5 2 0-16,3 2 3 0,2 0 0 15,-5 0 0-15,1 1 0 0,0-1-3 0,22 9 0 16,-18-6 0-16,-6 1 11 0,28 3 1 15,-21-9 0-15,-4-2 0 0,3 0-12 0,1 0 0 16,1 0 0-16,-2-1 6 0,0-1-1 0,0 1 0 16,-2-3 1-16,0 1-6 0,-1-2 0 0,4 1 0 0,1-3 0 15,-2 2 1-15,2-2 1 0,-3 4-1 0,1-1 1 16,-1-1-2-16,-3 2 0 0,2-1 0 0,-1 1 0 16,-1-4 1-16,0 0 0 0,-1 0 0 0,0-2 0 15,-6 0-1-15,0-1 0 0,2-1 0 0,2-5 0 0,2-1 11 16,17-28 0-16,-17 22 0 0,1-4 1 15,20-32-12-15,-21 28 0 0,-1-1 2 16,5-2 1-16,-7 2-1 0,1-2 1 0,-2 0-3 16,2 0 0-16,-7 4 0 0,2 3 0 0,-4 2 4 15,5-23 0-15,-10 23 0 0,-2 2 1 16,-2-20-5-16,2 22 0 0,-2 3 4 16,-1-4 0-16,-1 3 0 0,-1-1 1 0,0 2-5 15,-1-3 0-15,-1 3 0 0,0 4 0 0,0-2 1 0,-2-3 0 16,1 1 0-16,-1-2 0 0,0 3-1 0,-9-25 0 15,9 21 0-15,2 0 9 0,-8-24 0 16,4 25 0-16,0 3 0 0,-1-1-9 16,0 0 0-16,-2-2 0 0,-2 4 4 15,2 0 1-15,-4 1 0 0,0-1 0 16,-1 1-5-16,-2 3 0 0,-7 3 0 0,-1 0 0 0,-6 4-57 0,0 0 0 0,-13 7 0 16,-3 2 0-16,-5 7 57 0,-4 3 0 0,-9 1 0 15,-2 3 0-15,-6 8-229 0,-89 28 2 16,72-25-1-16,-3 5-157 0,-5-1 230 0,3-3-1 15,-1-6 0-15,100-22-764 0</inkml:trace>
  <inkml:trace contextRef="#ctx0" brushRef="#br0" timeOffset="48766.98">3062 12284 1269 0,'0'0'0'0,"0"0"0"0,0 0 0 0,0 0 0 0,0 0 1 0,0 0-1 0,0 0 1 0,4-27-1 0,8-11 0 0,-12 20 0 0,4 2-3 0,-4-11 0 0,0 16 0 0,-4 2 1 0,4-3 2 0,0 8 0 0,0 4 57 0,-7 0-1 0,2 2 57 0,-45 66-105 0,38-41-4 0,3 2 0 0,0-2-4 0,2 0 0 0,2 2 0 0,-2-4 0 0,3 4-40 16,-1 25 1-16,2-31-1 0,-3 0 1 0,3 21 39 15,3-23 0-15,0-1 42 0,0 21 0 16,-4-17 0-16,4-6 1 15,-3 25-43-15,3-20 0 0,-2 0 91 16,2-1 0-16,-4 3 0 0,1 2 1 0,-1 2-92 0,-5 27 0 16,4-29 0-16,2 0 16 0,-10 25 1 15,13-25-1-15,0 1 1 0,4 1-17 16,1-6 0-16,-1-3 0 0,4-4 23 0,1 1 0 0,7-3 0 16,-3 0 0-16,6-1-23 0,-1-2 0 0,3-4 0 15,2 0 0-15,-2-1 25 0,4-3-1 0,-1 1 0 16,1-1 0-16,5 1-24 0,-5-1 0 0,3 3 0 15,-2-1 0-15,2 1 38 0,38 6 0 16,-36-10 0-16,3 2 0 0,3-1-38 0,1 3 0 16,0 1 0-16,-4 0 42 0,4-2-1 0,2 4 0 15,-4-1 0-15,2 1-41 0,43 9 0 16,-34-9 0-16,-2-2 21 0,51 5 0 0,-49-5 0 16,0-1 0-16,56-1-21 0,-47-1 0 15,-1-4 14-15,64 0 1 0,-59 0-1 16,2 3 1-16,65 5-15 0,-65-1 0 0,5-2 10 15,66 13 0-15,-67-11 0 0,6 1 1 16,61 6-11-16,-65-7 0 0,2-3 2 16,72 3 1-16,-74-3-1 0,-2-1 1 15,75-3-3-15,-70-7 0 0,4 0 4 16,71-8 0-16,-75 10 0 0,5 0 0 16,73-8-4-16,-78 6 0 0,1 0 3 0,70-10 1 15,-67 10 0-15,0 2 0 0,74-8-4 16,-74 6 0-16,2 2 17 0,78-6 1 15,-77 4 0-15,1 1 0 0,1-1-18 16,4-4 0-16,0 1 0 0,2-1 4 0,-2-4 0 16,-1 5 0-16,-2-1 1 0,-1 2-5 0,2 0 0 15,-7 2 0-15,1-2 0 0,-5 3-1 0,4-1 1 16,0 2 0-16,-3 3 0 0,3 2 0 0,-4 0 0 0,1-2 0 16,0 0 0-16,-3 1-25 0,3-3 1 0,-4 0-1 15,0 1 1-15,-2 1 24 0,1 2 0 0,1 0 0 16,1-5 0-16,-1 1 11 0,4 0 0 0,-6 4 0 15,-3 0 0-15,-4 4-11 0,0 0 0 16,4 1 0-16,-4-3 0 0,4 1 8 0,0 1 0 16,-4 5 0-16,-2 0 1 0,-1 3-9 0,0 3 0 0,1-1 0 15,-6-1 0-15,-1 1-23 0,46 11 0 16,-52-12 0-16,-6 0 1 0,40 10 22 16,-40-14 0-16,0 0 5 0,30 3 0 0,-38-6 0 15,-1-1 1-15,19 1-6 0,-24-5 0 16,-5-1 15-16,23-1 1 0,-20-5 0 15,0-3 0-15,25-11-16 0,-22 6 0 16,5-2-3-16,1-4 0 0,-2-1 0 0,0-6 1 16,-3-4 2-16,3-3 0 0,-7 2 0 15,0-3 0-15,-1-1-1 0,15-37 0 0,-24 35 0 16,-3 2 0-16,-4-7 1 0,-4 0 0 0,0-2 0 0,0-2 2 16,-9-48 1-16,6 46 0 0,-4-1 0 15,1-2-3-15,3 3 0 0,-4 1 0 0,1 1-15 0,1 0 1 16,2 4 0-16,-1 0 0 0,-1 0 14 0,-9-36 0 15,5 46 0-15,0 7-28 0,-16-21 0 16,9 27 0-16,2 6 0 0,-26-8 28 16,15 9 0-16,-5 5 23 0,-2-1 1 15,2 5-1-15,-5-3 1 0,2 5-24 0,-5-2 0 16,0 1 0-16,1-4 0 0,-4 1 10 0,0 1 1 0,-1-4-1 16,-4 2 1-16,-3-1-11 0,-4 1 0 15,4 0 0-15,-3 2 0 0,1-4 10 0,0 0 0 0,-7 3 0 16,-4 1 0-16,0 1-10 0,-6-1 0 0,1 1 0 15,0 2 0-15,1 2 4 0,-1 0 1 0,-5 4-1 16,-2 0 1-16,-2 1-5 0,2 2 0 0,-5-1 0 16,-4-1 0-16,2 0 9 0,-2 3 1 0,0-8 0 15,5 0 0-15,2 0-10 0,-1-6 0 0,-1 3 0 16,2-1 0-16,2 0-6 0,-3-1 0 0,-3 1 0 16,-3-1 0-16,2 1 6 0,2-1 0 0,-1 0 0 0,3-1 0 15,-6 1 5-15,2-2 0 0,5 1 0 0,-2 1 0 16,-1 1-5-16,1-3 0 0,-1 0 0 0,-2 0 0 15,-2 0-5-15,3-1 0 0,-6 3 0 0,3 5 0 16,-3 0 5-16,-4-4 0 0,7 8 0 0,0-4 0 0,0 5-4 16,2 3 0-16,-2-1 0 0,-3-2 1 0,1 2 3 15,-2-3 0-15,-2 5 0 0,-3 0 0 0,-2 5 4 16,3-3 1-16,-5 3-1 0,-2-1 1 0,2 1-5 16,-94 15 0-16,91-16 0 0,7-1 0 15,-96 14 0-15,96-12 0 0,2-3 1 16,-92 10-1-16,96-6 0 0,-2-1 23 0,-85 13 1 15,86-11-1-15,4 4 0 0,-81 21-23 16,85-19 0-16,-4 5 8 0,2-2 0 16,5 2 0-16,-2-2 0 0,4-2-8 0,0 1 0 15,4-6 0-15,-1 0 0 0,-3-2-72 0,-71 13-1 16,71-17 1-16,-1 1 1 0,-82 12 71 16,75-12 0-16,3 1-239 0,-94 15 0 15,81-11 0-15,-1 3-147 0,-2 4 241 0,-9 6-2 16,-7 1 2-16,111-32-658 0</inkml:trace>
  <inkml:trace contextRef="#ctx0" brushRef="#br0" timeOffset="63671.47">2699 2966 111 0,'0'0'0'0,"0"0"0"0,0 0 28 0,-21 18 1 0,8-7-1 0,1 1 1 0,-4-3-29 0,2 6 0 0,-6-1 0 0,3 2 0 0,-3-1 96 0,-17 12 0 0,13-16 0 0,-1-2 0 0,-1-2-96 0,3 2 0 0,1-4 0 0,5 4 68 0,-27 9 1 31,14-4 1-31,-2 1-1 0,-39 21-69 0,34-18 0 0,-5 9 29 0,-36 27 0 0,45-22 0 0,3 0 1 0,-2 4-30 0,-5 0 0 0,-3 6 0 0,1-1 11 0,-42 42 1 0,42-44-1 0,-5 2 0 0,-36 37-11 0,43-40 0 0,4 1 9 0,-1 2 0 0,3-3 0 0,-3 2 0 0,6-3-9 0,-30 39 0 0,33-40 0 0,-3-2 46 0,-22 36 0 0,29-32 0 0,3-2 0 0,3-4-46 0,-1 4 0 0,2 0 0 0,1 0 19 0,-6 38 0 16,14-38-1-16,1 0 1 0,9 37-19 16,-1-40 0-16,8-3 3 0,-3 3 0 0,7-1 0 0,-4-2 0 15,9 3-3-15,-1-1 0 0,5-5 0 0,-4-3 0 16,3-7 50-16,1 1 1 0,0-3 0 0,1-3 1 0,2-3-52 15,25 15 0-15,-23-10 0 16,2-1 24-16,30 19 0 0,-29-9 0 0,1 4 0 16,31 33-24-16,-38-24 0 15,1 9 9-15,-3-2 1 0,-1 5-1 0,-3-1 1 16,2 5-10-16,11 58 0 0,-17-60 0 0,-1 0-12 16,18 46 1-16,-22-51-1 0,1-2 1 15,8 43 11-15,-18-43 0 16,1 0-8-16,-4-1 0 0,-7 6 0 0,1 3 0 15,-6 2 8-15,-21 57 0 0,8-58 0 16,-7 6-24-16,2 1 1 16,-2-3 0-16,-5-4-1 15,-1-2 24-15,-44 47 0 16,40-46 0-16,-2-1-26 0,-39 43 0 0,41-49 0 16,1-5 1-16,-1 2 25 0,-2 4 0 0,1-3 0 0,-1 3 20 0,-39 43 1 15,46-45-1-15,0 0 1 0,-30 41-21 0,43-51 0 16,6-6 53-16,-1 0-1 0,10-11 0 0,0-5 1 15,9-6-53-15,0-5 0 0,5-3 0 16,-1 1 0-16,8-2 27 0,16-19 0 0,-7 10 0 0,13-8 2 16,31-15-29-16,-31 25 0 0,-1 5 40 0,38 3 0 15,-39 3 0-15,-6 3 1 16,27 17-41-16,-25 2 0 0,2 1-3 0,-5 4 1 0,8 11-1 16,-1 3 1-16,5 8 2 0,27 59 0 0,-36-53 0 15,-7 1-21-15,2 3 1 0,-5-1 0 0,-1-4 0 16,-1 3 20-16,12 64 0 0,-15-53 0 15,-4 0-56-15,3 1 0 0,-3 8 1 0,3-3 0 16,-1 7 55-16,-3 1 0 0,8 5 0 0,-7-1 0 16,9 0-4-16,10 87 0 0,-16-96 0 15,4-5 1-15,-3 2 3 0,4-10 0 0,3-4 0 0,-6-7-54 16,23 43 0-16,-18-62-1 0,2-9 1 16,25 16 54-16,-18-26 0 0,1-3-179 15,29-3 2-15,-28-12-2 0,2-3 1 16,22-12 178-16,-33 9 0 0,-1-1-109 15,10-10 0-15,-21 9 0 0,-9 11-188 16</inkml:trace>
  <inkml:trace contextRef="#ctx0" brushRef="#br0" timeOffset="64288.12">968 8037 560 0,'-12'48'26'0,"-6"12"-26"0,-15 67 0 0,13-59 0 0,-4 4 137 0,-1 0 2 0,0 4-1 0,8 1 1 0,-3 0-139 16,3 4 0-16,1-3 0 0,3 2 0 0,8 3 176 0,-2-2-1 0,-2 2-175 0,6-2 0 0,-1 1 0 0</inkml:trace>
  <inkml:trace contextRef="#ctx0" brushRef="#br0" timeOffset="64897.79">1976 12088 595 0,'0'0'0'0,"28"11"0"0,5 3 40 0,38 13 0 0,-39-14 0 0,1 1 1 0,4 2-41 0,-7 2 0 0,-2-1 0 0,1-3 122 0,-5 2-1 0,3-3 1 0,-4 1-1 0,-6 0-121 0,24 13 0 0,-23-12 0 0,1-3 84 0,2-3-1 15,0 2 0-15,0 0 2 0,-1 2-85 0,17 13 0 0,-16-13 0 0,0 0 75 0,20 12 1 0,-24-13 1 0,3 1-1 0,17 7-76 0,-20-11 0 16,-1 0 22-16,18 0 0 0,-18-9 0 0,-4-4 1 15,13-21-23-15,-16 2 0 0,-1-10 49 16,-1-3 1-16,-7-9-1 0,0 0 1 0,-3-5-50 16,-13-61 0-16,11 55 0 0,-2 0 14 15,1-1 1-15,-1-4-1 0,2-2 1 0,2 0-15 0,-6-50 0 16,5 68 0-16,4 5-56 0,0 0 1 16,0 5-1-16,0 0 0 0,4 7 56 0,-4 1 0 15,3 5 0-15,-3 1 0 0,6 3-142 0,-6 0-1 16,3 5 1-16,-3 4 0 0,0 9-934 0</inkml:trace>
  <inkml:trace contextRef="#ctx0" brushRef="#br0" timeOffset="66140.73">855 8545 761 0,'-8'47'61'0,"-3"5"-61"0,-3 58 0 0,7-51 0 0,-2 2 108 0,2 0 1 15,2-7-1-15,5-5 0 0,-4 3-108 0,8 41 0 0,-4-49 0 0,5-3 83 0,-1-3-1 0,3 3 0 0,1 0 1 16,8 3-83-16,-2-3 0 0,2 0 0 0,0 4 0 0,5-4 41 0,20 49 0 0,-20-48 0 0,0-1 1 0,29 42-42 0,-26-37 0 16,1 7 19-16,30 47 1 0,-31-49 0 0,5 2 0 0,-1 0-20 0,-2 4 0 0,3-3 0 0,2 0 26 0,24 63 0 0,-25-56 0 15,2 2 1-15,1 2-27 0,1 3 0 0,-3 0 0 0,7 0 14 16,36 64 0-16,-37-73 0 0,-4-1 0 0,1-1-14 16,3-3 0-16,0 0 0 0,3-4 19 0,36 51 0 15,-39-53 1-15,0 1-1 0,0-1-19 16,0-3 0-16,0 0 0 0,-3 2 50 0,-1-2 0 15,1 2 0-15,1-1 1 0,-1 1-51 0,36 39 0 16,-36-51 0-16,3-3 34 0,44 22 2 16,-33-31-1-16,4-1 0 0,5-4-35 15,-6 0 0-15,-2-2 0 0,-4 2-41 0,0-2 0 0,-2 7-1 16,-3 3 1-16,-3 4 41 0,34 37 0 16,-34-26 0-16,-4 8-225 0,-1 1 2 0,-2 0-2 15,-5 2 1-15,0 2 91 0,8 56 2 16,-29-62-1-16,-4-48-582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1:09:42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25569 2671 11 0,'0'0'0'0,"0"0"0"0,0 0 0 16,0 0 0-16,0 0 1 0,0 0-1 0,-23 13 1 0,13-13-1 0,-1 2 0 0,1 1 0 0,3-3 0 0,-2 4 0 15,2-4 1-15,-2 2-1 0,-2 1 1 0,1-3-1 0,-1-3 0 0,1 1 0 0,-3-2 0 0,3-1 56 0,-1 1 0 0,-3-1 0 16,-2 1 0-1,2 1-56-15,-5 1 0 0,-4-2 0 0,-2 8 0 0,-2-2 9 0,-1 5 1 0,0-5-1 0,2-2 1 0,-1 3-10 0,1-3 0 0,-3 6 0 0,-1 1 0 0,4 2-25 0,-4-4 2 0,4 4 0 0,1 0 0 0,2 0 23 0,-25 9 0 0,25-7 0 0,4 2-26 0,-27 19 1 0,25-18-1 0,2 3 1 0,-17 15 25 0,17-14 0 0,3-4 46 0,-14 19 1 0,18-15 0 0,1 3 1 0,2-3-48 0,-3 2 0 0,1 1 0 0,2-3 62 0,4 6 1 0,-2-6-1 0,0 2 2 0,2 1-64 0,-4 17 0 0,5-17 0 0,3-3 52 0,1 20 0 0,1-20 0 0,3-2 0 0,5 17-52 16,-2-15 0-16,0-4 65 0,7 22-1 16,-3-13 0-16,-1-1 0 0,1 1-64 15,-1 1 0-15,1-3 0 0,3 3 18 0,0-1 0 16,2-2 1-16,2-1 0 0,-2 2-19 0,26 19 0 16,-17-21 0-16,-1-2 39 0,34 16 1 15,-24-20 0-15,1-5 0 0,45 15-40 16,-42-12 0-16,3-3-2 0,42 8 1 15,-43-10-1-15,3 2 1 0,41 5 1 16,-36-5 0-16,1-4-1 0,49 13 0 16,-51-10 0-16,3 1 1 0,47 10 0 15,-46-13 0-15,2 3 8 0,-4 0 1 16,6-2-1-16,3-2 1 16,2 1-9-16,-2-1 0 0,0 2 0 0,-1-5 0 15,4 2 40-15,-1-1 0 0,2 3 0 16,-2-3 0-16,4-1-40 0,-4 2 0 0,1-4 0 15,-1 0 0-15,4 0 9 0,-2 0 0 0,-1-4 0 16,1 2 1-16,3-1-10 0,61-12 0 16,-58 1 0-16,-2-2-11 0,71-13 1 15,-72 11-1-15,1 4 1 0,66-20 10 16,-67 16 0-16,1 1-21 16,64-19 1-16,-66 15 0 0,-1 1 0 0,1-2 20 15,-3-1 0-15,1-4 0 16,-6 0-21-16,3 0-1 0,-6-2 1 0,-2 3 1 0,-4-1 20 0,40-31 0 15,-48 29 0-15,-6 6 35 0,27-35 1 0,-37 35-1 0,-5 0 0 0,-2-1-35 0,-8-3 0 0,1 2 0 16,-4 0-12-16,-1-2 1 0,-8 0 0 0,-1-5 0 16,-5 1 11-16,-20-25 0 0,8 26 0 0,-4 1 43 0,-34-25 1 15,25 31-1-15,-4-4 1 0,-40-23-44 16,40 23 0-16,-2 0 9 0,1 3 1 16,-6 1-1-16,-2-4 2 0,0-4-11 0,-54-28 0 15,51 23 0-15,2 0-19 0,-62-34 2 16,54 40-1-16,-3 1 1 0,-63-29 17 15,56 35 0-15,-4 8 12 0,-79-11 0 16,71 17 0-16,-4 3 1 0,-88 6-13 16,83 0 0-16,-2 9-43 0,-103 7 1 15,96-3 0-15,-7 5 0 0,-102 18 42 16,105-22 0-16,3 4-164 0,-95 18 2 16,109-18-2-16,6 0-105 0,-65 14 163 15,76-21 1-15,67-11-181 0</inkml:trace>
  <inkml:trace contextRef="#ctx0" brushRef="#br0" timeOffset="832.46">24754 5465 11 0,'0'0'0'0,"0"0"0"0,0 0 0 0,0 0 0 0,0 0 1 0,0 0-1 0,0 0 1 0,0 0-11 0</inkml:trace>
  <inkml:trace contextRef="#ctx0" brushRef="#br0" timeOffset="1999.8">24701 5456 460 0,'0'0'0'0,"0"0"0"0,-49 9 166 0,35-9-110 0,0 1-56 0,-2 1 0 0,4 4 0 0,-2-5 0 0,-2 1 31 0,0 4 1 0,-4-3 0 0,-1 3 0 0,0-1-32 0,-21 8 0 0,24-4 0 0,0 1 34 0,-20 12 0 0,16-8 0 0,0 4 0 0,-21 24-34 0,17-21 0 0,-1 2 18 0,1 4 1 0,1 0 0 0,2-3 0 0,2 3-19 0,0 0 0 0,1 0 0 0,6-4 0 0,6 4 85 0,-8 20-1 0,9-26 0 0,1-3 2 16,1 24-86-16,3-24 0 0,2 5 5 16,2 15 1-16,3-20 0 15,-1 3 0-15,5 17-6 0,-2-16 0 0,2-1 45 16,-2 4 1-16,3 0-1 0,3-1 2 0,2 3-47 15,1-4 0-15,2 4 0 0,3 0 0 0,2-2 45 16,28 27 0-16,-24-28 0 0,3-3 0 16,37 21-45-16,-34-26 0 0,4 0 22 0,44 16 1 15,-38-17 0-15,-1-1 0 0,4-1-23 16,0 1 0-16,-2 2 0 0,0-1 18 0,-2-5 0 16,4 1 0-16,2 4 1 0,-1-5-19 0,3 3 0 15,1 0 0-15,0-4 0 0,0 1 11 0,2 3 0 16,0-8 0-16,0 2 1 0,3-1-12 0,1-1 0 0,1 1 0 15,2-3 0-15,4 1 28 0,-3-4 1 0,1 2-1 16,2 1 2-16,1-3-30 0,2 2 0 0,2-2 0 16,-6 0 0-16,4 0 15 0,-2 0 0 0,8 0 0 15,-1 0 1-15,2 0-16 0,0 0 0 0,-1 0 0 16,-3 0 0-16,1 2-3 0,-3 0 0 0,5-2 0 16,-1-2 1-16,0 0 2 0,1 0 0 0,1-3 0 15,-2 5 0-15,0 0 49 0,2-4 0 0,-3 1 0 16,-2 3 1-16,0 3-50 0,-2-3 0 0,1 0 0 15,3 0 0-15,1 0 29 0,1 0 0 0,-5-3 0 16,3 1 0-16,1-2-29 0,2-1 0 0,-3-1 0 16,-2 3 0-16,0-4-12 0,-1 1 0 0,3 1 0 0,-2-1 0 15,1 3 12-15,-1-6 0 0,-4 4 0 0,-3 1 0 16,0 4 15-16,-1-5 1 0,3 5-1 0,-1 0 1 16,3 0-16-16,-1 1 0 0,-5 3 0 0,-5 0 0 0,-1-3 15 15,-2 3 0-15,0 0 0 0,0-3 1 0,-1 3-16 16,0-2 0-16,0-1 0 0,-2-1 0 0,1 0-25 15,-3 0 0-15,6-1 0 0,2-1 1 0,3-5 24 16,-1 1 0-16,-4 1 0 0,-2-4 0 0,-4 4-28 16,1-4 0-16,-2-4 0 0,0 0-1 0,-4 3 29 15,43-14 0-15,-48 10 0 0,-5 1-28 16,31-17 0-16,-33 12 0 0,0-2 0 0,28-25 28 16,-30 18 0-16,1 0-27 0,-1-2 0 15,-3 2 0-15,-4-5 1 0,-4 5 26 0,-1-7 0 16,2 0 0-16,-2-2 0 0,0 0-14 0,12-43 0 15,-14 39-1-15,2-5 2 0,0 4 13 0,-6 0 0 16,-1 5 0-16,-2 3 0 0,-2-3 1 0,-1 4 0 16,-4-4 0-16,-2 4-1 0,-10-28 0 15,5 26 0-15,-4 6 10 0,-13-32 0 16,8 30 1-16,-2 1 0 0,-3 2-11 0,-4 0 0 16,-1 4 0-16,-6-4-29 0,-2 0 1 0,1 7 0 15,-1-2 0-15,1-1 28 0,-39-18 0 16,35 19 0-16,0-1-5 0,-41-22 1 15,36 21-1-15,-3 3 1 0,-43-15 4 16,41 20 0-16,-1-1 2 0,-54-11 0 16,47 19 0-16,-3 5 0 0,0-5-2 0,-2 4 0 15,-2-2 0-15,2 1-10 0,-4 1 1 0,-3-1-1 0,-1 3 1 16,-5-3 9-16,1-1 0 0,5 2 0 0,0-1 0 16,2 3-49-16,-4-3 1 0,-3-1-2 0,-1 0 2 15,-1 0 48-15,-2 1 0 0,2 1 0 0,4 5 0 0,-6 0-59 16,0-3 0-16,4 3-1 0,-2-4 2 0,1 4 58 15,-1 0 0-15,0 4 0 0,-4-4 0 0,-1 0-9 16,0 3 0-16,1-1 0 0,0 1 0 0,3 3 9 16,1 1 0-16,-4 0 0 0,2 0 0 0,0 2-28 15,-75 9 0-15,75-12 0 0,2 3 0 16,-75 9 28-16,77-13 0 0,0 4-24 0,-68 4 0 16,75-4 1-16,-2 2 0 0,-69 10 23 15,68-12 0-15,-1 0-6 0,-62 11 0 16,73-11 0-16,3 3 1 0,-56 6 5 15,53-7 0-15,0 2 21 0,-59 10 0 16,61-9 0-16,3 3 2 0,-51 11-23 16,48-11 0-16,-1-3 21 0,1-3 0 0,6 1 0 15,3 1 0-15,4-4-21 0,1 2 0 0,-2-4 0 16,0 0 0-16,-2 0-24 0,0-3 1 0,2 3-1 16,2 0 1-16,1-1 23 0,-1-1 0 0,3 2 0 15,-5-1 0-15,3-3 8 0,2 3 1 0,-1 4 0 16,-2 7 0-16,-1-3-9 0,-41 22 0 15,46-18 0-15,3 5-4 0,-37 24 1 16,35-22-1-16,0 4 1 0,0-2 3 0,1 0 0 16,1 0 0-16,2 2-45 0,-1-3 2 0,6 5 0 0,0-2 0 15,1 5 43-15,-20 34 0 0,27-35 0 16,6 3-144-16,2-2 1 0,7 9-1 0,-1 0 1 16,6 7 59-16,4 2 1 0,3 1 0 0,0-1 0 15,-7-52-85-15</inkml:trace>
  <inkml:trace contextRef="#ctx0" brushRef="#br0" timeOffset="7672.04">25733 5598 11 0,'0'0'0'16,"0"0"0"-16,0 0 0 0,0 0 1 0,0 0-1 0,0 0 1 0,0 0-1 0,0 0 0 0,0 0 0 0,0 0 1 0,0 0-1 0,0 0 1 0,0 0-1 0,0 0 0 0,-16 21 134 0,-8-6 2 16,8-3-2-16,0 3 2 0,-19 20-136 15,21-22 0-15,1 1 62 0,1-5 1 0,0 6-1 0,1-1 2 16,4-1-64-16,-2 1 0 0,2 0 0 0,0-1 0 16,2 0 68-16,1 1 0 0,2-1 0 0,-1 1 2 15,-1 0-70-15,4 13 0 0,-1-12 0 16,1-1 79-16,-2 22 1 0,0-18 0 15,2 0 0-15,-2 18-80 0,1-23 0 0,1 3 51 16,-7 14 0-16,1-12 1 0,1 0 0 16,-4 0-52-16,2 0 0 0,0-2 0 0,2 2 34 15,-1 0 0-15,3-2 0 0,1-1 1 0,4-3-35 16,0 3 0-16,1-6 0 0,1 0 0 0,-1 0 12 0,3 0 0 16,1 2 0-16,0-2 0 0,3 3-12 15,4 6 0-15,-3-7 0 0,-2 5 19 0,10 7 0 16,-10-14 0-16,3 0 0 0,6 11-19 15,-7-11 0-15,-1 0 12 0,11 13 1 16,-10-13-1-16,1 0 1 0,15 9-13 16,-17-13 0-16,3 4 3 0,8 0 1 15,-9-4 0-15,0 1 0 0,10 1-4 16,-10-7 0-16,2 2 5 0,14-2 0 16,-14-2 0-16,2 2 0 0,18-5-5 15,-18 3 0-15,0 0-2 0,15-2 1 16,-17-1-1-16,-1 0 1 0,11-8 1 15,-13 8 0-15,0 1-3 0,12-14 0 16,-9 9 0-16,0 0 0 0,14-14 3 16,-12 8 0-16,3 1-49 0,-1-2 1 0,3 1-2 15,0-3 2-15,0 4 48 0,2-4 0 16,0 2 0-16,-2 0 0 0,2-2-25 0,-1 0 0 16,-5 2 0-16,3 5 1 0,-6 2 24 0,2 0 0 15,-4-4 0-15,-1 2 0 0,-4 3-44 0,7-10 1 0,-9 9-2 16,0 0 2-16,2-6 43 0,-3 6 0 0,1 0 40 15,7-12 2-15,-6 10-2 0,-1 2 1 16,6-16-41-16,-6 14 0 0,4-3 30 16,5-8 1-16,-11 13 0 0,1 0 0 15,1-5-31-15,-5 5 0 0,0 3 64 16,0 3 0-16,-2-3 0 0,1-1 0 0,-1 2-64 0,-3-1 0 16,-2-3 0-16,0 0 0 0,-1-7 33 0,0 2 1 15,-3-1-1-15,0-3 0 0,1 4-33 0,-2-4 0 16,1 0 0-16,-1 0 0 0,1 0 34 0,-15-23 1 15,11 23 0-15,0 0 0 0,-15-20-35 16,16 25 0-16,-2-1-15 0,-13-9 0 16,17 14 0-16,3 2 1 0,-7-8 14 15,9 10 0-15,-3-4-15 0,-10-9 0 16,8 5 0-16,1-1 0 0,-3-1 15 0,0-2 0 16,0-5 0-16,0 2 31 0,0-1 0 0,-2-1 0 15,0-1 1-15,2 3-32 0,-23-20 0 16,19 26 0-16,1 1-119 0,-29 3-1 15,14 19 1-15,-7 9-91 0,-1 5 121 0,-34 18-1 16,-8 6 0-16,82-47-996 0</inkml:trace>
  <inkml:trace contextRef="#ctx0" brushRef="#br0" timeOffset="29275.72">26169 8754 11 0,'0'0'0'0,"0"0"0"0,0 0 0 0,0 0 1 0,0 0-1 0,0 0 1 0,0 0-1 15,0 0 0-15,0 0 132 0,0 0 1 0,0 0-1 0,0 0 1 0,-26 2-133 0,20 1 0 0,1 3 53 0,-11 10 1 0,6-5-1 0,-1 1 1 0,-12 6-54 16,16-9 0-16,-4 0 67 0,-8 6-1 16,12-10 0-16,0 2 2 0,-9 8-68 0,9-10 0 0,-2 4 58 0,0 0 1 0,-1 5-1 0,-4 4 1 0,0 4-59 0,-1 5 0 0,5-6 0 0,1 1 0 0,-3 3 72 0,-1-3 0 0,1 3-1 0,1 2 2 0,1 3-73 0,-10 26 0 0,12-27 0 0,-1 1 56 15,-7 30 1-15,11-33 0 0,1 0 0 0,1 1-57 0,-1-2 0 0,0-3 0 0,4 0 41 0,0 1 0 0,0-1 0 0,2-1 0 0,4-1-41 0,1 20 0 0,-4-21 0 0,4-4 36 0,9 17 0 0,-7-19 0 0,1 2 2 0,17 15-38 0,-13-13 0 16,0 0 50-16,21 18 0 0,-17-20 0 15,1 2 0-15,3 0-50 0,1-2 0 16,-1 0 0-16,1 0 45 0,2 1-1 0,3-5 0 0,1 1 0 0,1-1-44 0,1 1 0 0,-1-2 0 0,2 0 0 0,0-1 11 16,1-1 0-16,6 6 0 0,2 1 0 0,-3 2-11 15,44 16 0-15,-44-20 0 0,3 3-22 16,44 9 1-16,-40-17-1 0,5-3 1 16,49 6 21-16,-50-4 0 0,4-1 4 15,56 4 0-15,-58-10 0 0,4-1 1 16,56 0-5-16,-56 2 0 0,3 2-6 0,55-2 1 15,-58-2 0-15,-2 1 0 0,51 1 5 16,-53-4 0-16,4 2-16 16,49 0 1-16,-57 0 0 0,-1 0 0 0,46 0 15 15,-48 2 0-15,2 2 22 0,44-1 0 16,-50-1 0-16,-1 2 1 0,37-2-23 16,-39-4 0-16,0-2-11 0,39-8 0 15,-34 1 0-15,4-4 1 0,41-15 10 16,-49 15 0-16,3-2 2 0,-1 0 1 0,1-1-1 15,-4-1 1-15,0-1-3 0,-2-2 0 0,2 1 0 16,0 1 0-16,1 2-20 0,-3-4 1 0,-2-3 0 16,-3 0 0-16,-1-2 19 0,27-29 0 15,-30 29 0-15,3 4 9 0,22-34 0 16,-26 28 0-16,-3 2 1 0,1-4-10 0,-3 4 0 16,-3 2 0-16,-1-2 11 0,-3 0 1 0,-6 4-1 15,-2-1 1-15,-5 5-12 0,-7-21 0 0,2 20 0 16,-4 2 8-16,-12-14 1 0,5 21-1 15,-4-1 1-15,-22-12-9 0,19 10 0 16,0 0-44-16,-26-8 0 0,24 9 0 0,0 3 0 16,-1 1 44-16,1-4 0 0,-1 2 0 15,-4-1-12-15,0-1 1 0,-2 1 0 0,0-1 0 16,-1 0 11-16,-1 1 0 0,3-3 0 0,-1 1 0 0,2-2 1 16,0 0 0-16,0-1 0 0,-2 0 1 0,0 2-2 15,-33-24 0-15,30 21 0 0,-2 1 3 16,-41-19 1-16,39 20-1 0,1-2 1 15,-42-12-4-15,40 14 0 0,-1 1 8 0,-44-15 0 16,41 15 0-16,-3 1 0 0,-1 0-8 16,4 1 0-16,-2-1 0 0,2 5 48 0,2 0-1 15,-1-4 0-15,-1 2 1 0,2 4-48 0,-2-2 0 16,-2 4 0-16,2 5 0 0,-4 0-6 0,-1-4 0 16,3 2 0-16,-2 2 0 0,2 2 6 0,1 2 0 15,-3-4 0-15,0 0 0 0,1 0-8 0,-3 3 0 0,8 3 0 16,-7-1 0-16,3 8 8 0,-50 8 0 15,47-10 0-15,0 2 15 0,-52 14 0 16,52-13 0-16,-1 4 1 0,-41 14-16 16,47-19 0-16,-1 1-22 0,-43 13 1 15,39-12-1-15,-2-5 1 0,-2 1 21 0,0 3 0 16,0 1 0-16,2 3-29 0,-2-4 1 0,-12 4-2 16,-6 4 2-16,-3-2 28 0,-5 1 0 0,-1 6 0 0,1 5 0 15,-2 4-137-15,-104 42 0 16,75-37 1-16,110-41-1262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1:10:44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13017 3385 11 0,'0'0'0'0,"0"0"0"0,0 0 0 0,0 0 1 0,0 0-1 0,0 0 1 0,0 0-1 0,0 0 0 0,0 0 0 0,0 0 1 0,0 0-1 0,0 0 1 0,0 0-1 0,0 0 0 0,0 0 25 0,0 0 0 0,0 0 0 0,0 0 1 0,0 0-26 0,0 0 0 0,0 0 13 0,0 0 1 15,0 0 0-15,0 0 0 0,0 0-14 16,0 0 0-16,-15 18 5 0,11-9 1 16,-1-4-1-16,1 4 1 0,-8 11-6 15,8-7 0-15,-3 1-9 0,6 2 1 16,-8-1 0-16,2-1 0 0,-2 8 8 0,-7 19 0 15,7-21 0-15,2 5-24 0,-7 22 0 16,7-24 0-16,-2-2 0 16,-3 21 24-16,3-21 0 0,-2-1-7 0,-3 20 1 15,5-22-1-15,2-2 1 0,-1 23 6 16,-1-21 0-16,5 2 21 0,-3 2 0 0,2-4 0 0,1-4 1 16,-1-1-22-16,-2 6 0 0,7-11 0 15,0-3 62-15,0 0 1 0,0 3 0 0,4-7 0 16,1 3-63-16,11-4 0 0,-4 0 0 0,0 4 49 15,20-3 1-15,-14-1 1 0,-1 4-1 16,24 0-50-16,-25-3 0 16,2 7 14-16,13 1 1 0,-17-4 0 0,0 0 0 15,16 4-15-15,-21-5 0 0,4-2-104 16,3 1-1-16,-8-3 1 0,-1 0 0 0,2-3 104 16,0 1 0-16,-2-5 0 0,2 1-25 0,0-4 0 15,0 1 0-15,-1 0 1 0,-8 9-64 16</inkml:trace>
  <inkml:trace contextRef="#ctx0" brushRef="#br0" timeOffset="450.44">12899 3982 11 0,'0'0'0'0,"0"0"0"0,0 0 59 0,21-4 0 0,-13 2 0 0,0-5 1 0,21-4-60 0,-12 2 0 0,4 0 95 0,27-14-1 0,-23 10 1 0,-1-1 0 0,28-13-95 0,-24 13 0 0,0-2 56 0,27-13 1 16,-25 11 1-16,1 0-1 0,33-18-57 0,-32 16 0 15,-1 2 75-15,3-3 1 0,-4 1 1 0,5 2-1 0,0-4-76 16,34-16 0-16,-32 17 0 0,-3 3-7 0,40-23 1 16,-37 23-1-16,0 0 1 0,37-20 6 15,-39 22 0-15,1-2-2 16,27-11 0-16,-29 11 0 0,1 4 1 0,32-21 1 15,-34 19 0-15,1-5-151 0,1 3 1 16,-1-2-1-16,-6-2 2 16,-2 8 71-16,-1-4 1 0,-4 4 0 0,-1 1 0 15,-20 13-85-15</inkml:trace>
  <inkml:trace contextRef="#ctx0" brushRef="#br0" timeOffset="9837.12">13878 6288 11 0,'0'0'0'0,"0"0"0"0,0 0 0 0,0 0 0 0,0 0 1 0,0 0-1 0,0 0 1 0,0 0-1 0,0 0 1 0,0 0-1 0,0 0 1 0,0 0-13 0</inkml:trace>
  <inkml:trace contextRef="#ctx0" brushRef="#br0" timeOffset="10102.7">13857 6291 11 0,'0'0'0'0,"0"0"0"0,0 0 0 0,0 0 0 0,0 0 1 0,0 0-1 0,0 0 1 0,0 0-1 0,0 0 0 0,0 0 0 0,0 0 0 0,0 0 0 0,0 0 1 0,0 0-1 0,-16 20 1 0,16-20-1 0,-3 4 0 0,1 1 0 0,-7 15 0 0,2-4 1 0,-12 34 54 0,10-26 1 0,4-12 0 0,1-3 0 0,-5 18-56 0,6-12 0 0,-4-6 69 0,-2 14-1 0,5-14 0 0,3 0 1 0,-10 13-69 0,6-8 0 16,-1-1 62-1,-6 19 0-15,8-14 0 16,1 5 0-16,-2-3-62 15,1-2 0-15,-3-2 0 16,2 2 41 0,-1-2 0-16,3-3 0 0,3-4 0 0,0 0-41 0,-4-7 0 0,4 1 0 0,-3 1 0 15,3-1 36-15,0-3 1 0,0 6 0 0,0-6 0 0,3 3-37 0,-3-3 0 0,0 6 0 0,0-6 0 0,4 2 10 16,-4-2 1-16,5 3 0 0,2 1 0 0,-1-4-11 16,1 0 0-16,5 2 0 0,-1 1 0 0,4-3 38 0,5 4 0 15,-4-4 0-15,-4 0 0 0,-1 2-38 0,1 1 0 0,0-3 0 0,1 0 0 16,-1 4-3-16,0-2 1 0,3 1 0 0,-1 3 0 0,1 1 2 15,14 4 0-15,-17-6 0 0,0 2-43 16,11-1 1-16,-10-3-1 0,-3-3 1 0,8 0 42 16,-9 0 0-16,-2-3-184 0,0 1 1 0,-2 0 1 15,0 0-1-15,2 2 183 0,-5-3 0 0,-2 3 0 16,4-4 0-16,-4 4-45 0,2-5 1 0,-2 1-2 16,-2 2 2-16,2 2-89 0</inkml:trace>
  <inkml:trace contextRef="#ctx0" brushRef="#br0" timeOffset="10403.87">13758 6721 11 0,'0'0'0'0,"0"0"0"0,0 0 0 0,0 0 0 0,0 0 1 0,0 0-1 0,0 0 1 0,0 0-1 0,0 0 1 0,0 0-1 0,0 0 1 0,0 0-13 0</inkml:trace>
  <inkml:trace contextRef="#ctx0" brushRef="#br0" timeOffset="10606.03">13767 6701 269 0,'0'0'0'0,"0"0"0"0,0 0 0 0,0 0 132 0,0 0 1 0,0 0-1 0,0 0 1 0,23 0-133 0,4-3 0 0,-6-6 0 0,7 0 60 0,39-18 0 0,-35 14 0 0,-4-1 1 0,21-15-61 0,-22 15 0 0,-3 3 80 0,26-14 0 0,-25 12 1 0,3 4 0 0,21-11-81 0,-24 10 0 0,-4-1 17 0,23-13 1 16,-21 12 0-16,0-1 0 0,-2 2-18 0,4-3 0 15,0 1 0-15,-1-1 27 0,1 0 1 16,0-2 0-16,-1 1 1 0,-3-3-29 0,4 0 0 0,2 0 0 16,-1 0 0-16,1 4-11 0,29-18 2 15,-33 14-1-15,2 3 1 0,24-12 9 16,-24 11 0-16,-1 5-35 0,26-16 0 15,-22 18 0-15,-3 0 1 0,29-14 34 16,-25 10 0-16,-5 4-65 0,29-14 0 16,-26 14 1-16,-1 4 0 0,22-13 64 15,-25 10 0-15,0 3-187 0,15-6 0 16,-16 2 1-16,-7 0-48 0,3 0 188 0,0-5-1 0,1 1 1 16,-19 13-86-16</inkml:trace>
  <inkml:trace contextRef="#ctx0" brushRef="#br0" timeOffset="26736.86">8777 9696 786 0,'0'0'0'0,"0"0"0"0,0 0-3 15,0 0 0-15,0 0 0 0,0 0 1 0,-19-22 2 0,13 15 0 0,-1 0 0 0,2 1 77 0,-4-1 0 0,2 5 0 0,-2-5 2 0,1 2-79 0,-5-1 0 0,-3 1 0 0,4 1 0 0,-4 4 45 0,2 0 1 16,-2 0-1-16,4 4 1 0,3 1-46 0,-16 8 0 0,13-4 0 0,0 5 2 0,-17 13 0 0,17-12 0 0,3-3 0 0,-10 22-2 0,10-17 0 0,4-3-11 0,-2 0 0 0,1 3 0 0,3-1 1 0,-1-2 10 0,-1 2 0 0,1 2 0 0,1 0 0 0,-2 6 33 0,1-1 2 0,1-3-2 0,-1 0 1 0,2-1-34 0,2 3 0 0,0-10 0 0,2-1 0 0,2-2 52 0,-1-3 0 0,6 1 0 0,-2-2 2 0,2 1-54 0,3-1 0 0,6-3 0 0,1 0 0 0,6-2-20 0,1 0 1 0,-3-2-1 0,-5 0 1 0,-2 0 19 0,0-5 0 16,5 5 0-16,0-1 0 0,-2 3 13 0,3 0 1 0,-1-2 0 15,0 2 0-15,-2 2-14 0,2 1 0 16,4-3 0-16,-4 0 0 0,0 0 34 0,1 2 1 0,1-2-1 16,1 2 1-16,-3 0-35 0,1 1 0 0,-1-3 0 15,2 2 0-15,1 0 31 0,1 0 1 0,2 1-1 16,1-3 2-16,-4 0-33 0,1 0 0 0,3 0 0 15,-1 2 0-15,1-2 22 0,0 2 0 0,2 0 0 16,-2 1 1-16,2-3-23 0,27 4 0 16,-32-2 0-16,-4-1 36 0,25 1 1 15,-22 4-1-15,-4-5 2 0,22 1-38 16,-21-2 0-16,-5 0 31 0,21 0 1 0,-19 2 0 16,1 2 0-16,20-3-32 0,-20-1 0 15,-3 0-33-15,18-1 1 16,-13-3-1-16,-2 2 1 0,24-1 32 15,-26 3 0 1,3 0-27-16,20 1 1 0,-22-2 0 16,-2 1 0-16,17 0 26 0,-20-4 0 0,-1 4-4 0,-5 0 0 15,4-2 0-15,-1-1 1 0,-1-1 3 0,0 2 0 0,3-7 0 16,-3 2 0-16,2-2-3 0,1-2 1 0,2-3 0 0,-3-2 0 16,-1-2 2-16,1-2 0 0,-2-3 0 0,-2 1 0 0,-2 2-1 15,2-23 1-15,-7 18 0 16,-2-2 0-16,-3-25 0 0,-2 28 0 0,-2 5 34 15,-8-30 1-15,4 28-1 0,1-1 2 0,-1 0-36 16,-2-1 0-16,2 0 0 0,-4 1-4 0,1 1 0 16,0 3 0-16,0 1 0 0,-2 5 4 0,1-3 0 15,1 6 0-15,-5-1 0 0,1 3 37 0,-1-1-1 16,0 3 0-16,-4 0 0 0,1 1-36 0,-1 0 0 16,0 3 0-16,0 1 0 0,1 0-9 0,-4 0 0 0,-1 0 0 15,-1-4 1-15,0 0 8 0,-31-6 0 16,29 4 0-16,4 3 8 0,-36-10 1 15,27 6 0-15,0 3 0 0,-34-8-9 16,38 6 0-16,-2 3-13 0,-38-1 1 16,35 11 0-16,-1 2 0 0,-2 0 12 15,-10 20 0-15,2 3 0 0,-8 13-181 0,-66 63 1 16,59-47 1-16,-1 11-125 0,-6 4 180 0,-20 15 1 16,-3-4-1-16,94-87-572 0</inkml:trace>
  <inkml:trace contextRef="#ctx0" brushRef="#br0" timeOffset="29783.87">9146 11161 910 0,'0'0'0'0,"0"0"0"0,0 0 20 15,-18 9 1-15,9-9-1 0,-1 3 1 0,-11 4-21 0,8-5 0 0,1 4 9 0,-15-1 1 0,12-1-1 0,-1 1 2 0,-21 8-11 0,19-8 0 16,6-5 36-16,-4 0 1 0,3 0 0 0,5 0 0 0,-3 0-37 0,2 0 0 0,0 4 0 0,-3 1 10 0,0 4 0 0,-4 4 0 0,2 5 0 0,1 5-10 0,-3 2 0 16,8 2 0-16,-3-4 0 0,6 3-4 0,-2 24 0 15,1-23 0-15,6 0 1 0,0 25 3 16,-3-29 0-16,6 2-13 0,1 19 0 16,-4-26 0-16,5-2 1 0,-1 2 12 0,5-4 0 15,-2 0 0-15,-2-1 38 0,4-4 1 0,1-4-1 16,1 3 2-16,-1-3-40 0,3 0 0 0,3 3 0 15,1 1 0-15,-1 1 65 0,5-1 0 0,1 2 0 16,-3 2 2-16,2 1-67 0,0-1 0 0,0 1 0 0,-1 2 0 16,1 2 20-16,20 16 0 0,-20-19 0 15,0 1 1-15,23 9-21 0,-18-12 0 16,3-3 34-16,25 14 1 0,-25-13-1 16,-1-2 1-16,27 9-35 0,-27-11 0 15,0 0 27-15,30 6-1 0,-31-13 0 0,4 1 1 16,35-2-27-16,-31 1 0 15,2-6 23-15,41-6 1 0,-38 4 0 0,1-1 0 16,43-7-24-16,-40 7 0 16,-3 2 16-16,51-4 0 0,-43 6 0 0,-3 3 1 15,46-3-17-15,-46 5 0 0,1 0-3 0,48-2 0 16,-43-4-1-16,-1 3 1 0,53-13 3 16,-55 5 0-16,1 2 10 15,-3-5-1-15,3 5 0 0,-3 0 0 16,3-2-9-16,-3 4 0 0,3-2 0 0,-3 1 0 15,1 3 4-15,0 1 0 0,-3 3 0 0,-2-7 0 16,-3 7-4-16,1-7 0 0,5 3 0 0,0-2 0 16,3 1 4-16,-3-1 0 0,1 0 0 0,-1-2 0 15,0 0-4-15,0 0 0 0,0-2 0 0,-2-1 0 0,-2-1 35 16,1-1 0-16,1 3 0 0,-4-2 1 16,3 8-36-16,-1-6 0 0,-3 6 0 0,0-1 0 0,-8 3 19 0,3 1 0 0,-1 2 1 15,-3 0-1-15,2 0-19 0,-5 2 0 0,4 0 0 16,-2-2 0-16,4-2-33 0,-3 0 1 0,-2 0 0 0,1 0 0 15,-3-1 32-15,-1-2 0 0,-1 3 0 0,-1-4 0 16,2 3-27-16,17-6 0 0,-22 5 0 16,-3-1 1-16,20-8 26 0,-12 6 0 15,0-2-1-15,21-13 0 0,-22 8 0 0,1-6 0 16,24-21 1-16,-27 18 0 0,2-1-24 16,1-3-1-16,-6 4 1 0,3-4 0 0,-1 4 24 15,-2-4 0-15,-1 3 0 0,-2-3 0 0,-4 2 1 16,9-27 0-16,-12 25 0 0,-4 0 0 15,6-27-1-15,-11 34 0 0,-4-1 2 0,4 3 0 16,-7-2 0-16,2 2 0 0,-2 0-2 16,-2-3 0-16,-1 4 0 0,-1 1 0 0,2 2 8 0,-3-1 0 15,-8 5 0-15,-1 1 1 0,-3 1-9 0,-3 1 0 16,-1 5 0-16,-6-1 0 0,-3 6 40 0,0 3-1 16,-3 1 0-16,-3 0 0 0,-4 6-39 0,-1-4 0 15,0 2 0-15,1-2 0 0,-1 1 17 0,-1-1 1 16,-6-1-1-16,0-3 1 0,3-3-18 0,-7 0 0 0,3-2 0 15,1-2 0-15,2 0 13 0,-1 0 0 0,-6 0 0 16,0-1 2-16,-2-1-15 0,0 1 0 0,0 1 0 16,1-5 0-16,-1-1-1 0,0 1 1 0,-1 2-1 15,-3-1 1-15,5 3 0 0,-8-3 0 0,5 3 0 16,-6-3 0-16,1 3-9 0,2-3 0 0,-3 3 1 16,-1-3 0-16,0 3 8 0,3-3 0 0,-12 1 0 15,3 1 0-15,-10 4-33 0,4 0 0 0,0 0 0 16,0 0 0-16,2 2 33 0,-2 5 0 0,1-5 0 15,-1 2 0-15,0-1-11 0,0 3 0 0,9-3 0 0,-4-3 0 16,4-1 11-16,-2-3 0 0,7 2 0 0,6 2 0 16,3 0 2-16,2-2 1 0,7 6 0 0,-2 1 0 15,7 3-3-15,0 1 0 0,-2 7 0 0,1-2 0 0,3 10-32 16,-46 24 1-16,47-21-2 0,3 5 2 16,1 3 31-16,4 2 0 0,1 1 0 0,4 3-56 15,2 4 0-15,0-3 0 0,-2-3-1 0,5 3 57 16,-24 42 0-16,27-44 0 0,7-1 5 15,-3-1 0-15,2-2 0 0,7-4 0 0,2 2-5 16,4-1 0-16,6-5 0 0,1-1 0 0,8 0 12 0,4-5 0 16,2 1-1-16,-1 1 1 0,10-6-12 15,27 23 0-15,-25-23 0 0,4-2-6 0,31 15 1 16,-27-17-1-16,0-1 1 0,40 12 5 16,-36-11 0-16,1 2 30 0,-1 1 0 15,5-3 0-15,-2 2 0 0,2 4-30 0,-1-6 0 16,5 2 0-16,3 1 0 0,1-1 25 0,1 0 1 15,2 0-1-15,-6 2 1 0,5 4-26 0,-3-3 0 0,5-4 0 16,1-3 0-16,2-1 10 0,-3 0 2 0,1-4-2 16,2 0 1-16,5-1-11 0,62 4 0 15,-61-6 0-15,4 0 13 0,72 1 1 16,-73-5 0-16,-3-2 0 0,2-1-14 0,2-5 0 16,-4 1 0-16,2-3 17 0,-2-1 1 0,1 0-1 15,1-2 1-15,4 1-18 0,-6 1 0 0,0 2 0 16,-2 0 0-16,0 0-1 0,-3 0 0 0,1 2 0 15,3-2 0-15,-1 3 1 0,-2 1 0 0,3-2 0 16,-8 2 0-16,0 1 7 0,-1 2 0 0,4-5 0 0,3 0 0 16,5 0-7-16,-4-2 0 0,-2-2 0 0,-1 2 0 15,0-6-19-15,58-12 1 0,-59 9 0 16,-2 1 0-16,54-23 18 0,-61 20 0 0,1 2-10 16,46-20 1-16,-53 19-1 0,-2-1 1 15,0-5 9-15,0 1 0 0,-3 1 0 0,-4-2-9 16,0-2 0-16,0 2 0 0,0-2 0 0,-3 0 9 15,31-27 0-15,-35 25 0 0,0 2-12 16,26-29 0-16,-31 29-1 0,1-1 1 16,-1 1 12-16,-2 2 0 0,-2-2 0 0,0 1 5 0,-5 0 1 15,-2 4-1-15,-1 2 2 0,-3 4-7 0,-4 2 0 16,-3-1 0-16,1 3 0 0,-4 1 45 0,0 0 0 16,-4 0 0-16,-3 1 0 0,-2 1-45 0,-19-13 0 15,5 8 0-15,-3-3-10 0,-38-11 1 16,31 15-1-16,-8 2 1 0,-51-5 9 15,43 5 0-15,-8 2 58 0,-55-14 2 16,59 10-1-16,0-5 0 0,-2 0-59 0,0-1 0 16,-5 1 0-16,-3-4 21 0,1-1 0 0,-3 1 0 15,1 1 0-15,-1 1-21 0,0 0 0 0,-2 7 0 16,-2 4 0-16,-1 1-28 0,-1 2 0 0,-8 12 0 16,-4-5 0-16,0 10 28 0,2 3 0 0,-11 10 0 15,2 3 0-15,-5 9-208 0,-115 54 0 16,97-31 0-16,-11 15-147 0,-151 86 208 15,125-72 0-15,150-88-699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37:40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15505 1854 11 0,'0'0'0'0,"0"0"0"0,0 0 0 0,0 0 1 0,0 0-1 0,0 0 1 0,0 0-1 0,0 0 0 0,0 0 0 0,0 0 1 0,0 0-1 0,0 0 1 0,0 0-1 0,0 0 0 16,0 0 0-16,0 0 0 0,-20 7 0 0,20-7 1 0,-5 5-1 0,-2-1 0 0,2-4 2 0,-8 9 1 0,4-4 0 0,1 0 0 0,-12 8-3 0,11-4 0 0,2 0 104 0,-5 9 0 0,3-9 1 16,2 2-1-16,-7 14-104 0,7-11 0 0,3 1 91 0,3 8-1 0,1-10 0 0,0 1 1 0,0 0-91 0,1-1 0 0,-1 1 0 0,2 3 51 0,0-1 1 0,1-4 0 0,-3 1 0 0,0-2-52 0,4 1 0 0,-4-3 0 0,2 2 0 0,1 2 34 0,1 14-1 0,-4-15 0 15,0-1 0-15,3 16-33 0,-3-18 0 0,0 0 69 16,2 9 1-16,0-13-1 0,0 2 1 16,5 8-70-16,-7-6 0 15,3 2 13-15,10 7 0 0,-8-9 0 0,2 0 0 16,10 5-13-16,-9-7 0 0,-1-2 45 0,12 8 1 15,-10-4-1-15,0-4 0 16,10 8-45-16,-7-8 0 0,-5 4 31 0,15 6 0 16,-14-10 0-16,5 2 0 0,6 4-31 15,-8-4 0-15,1-1 21 0,13 3 0 16,-13-9-1-16,1 3 1 0,9-1-21 16,-9 2 0-16,-3-4 33 0,15 3 0 15,-13-1 0-15,1 2 0 0,13 1-33 16,-12-1 0-16,2-3 2 0,0 7 1 15,-2-3 0-15,2-1 0 0,2-3-3 0,1 3 0 0,-3 0 0 16,-4-4 0-16,2 0 3 0,1-4 0 0,2 4 0 16,-3 0 1-16,6 0-4 15,-4 0 0-15,-2 0 0 0,2 4 0 0,-1-3 12 16,1 3 0-16,-2-4 1 0,1 4 0 0,-3-3-13 16,0 3 0-16,1 0 0 0,1-4 0 15,-2 5-7-15,0-1 1 0,4-3-1 16,-3 3 0-16,2-2 7 0,3 1 0 15,-2 1 0-15,0-4 0 0,5 0 23 16,0 0-1-16,-3 0 0 0,1 0 1 0,-1 0-23 16,1 0 0-16,2 0 0 0,-1 0 0 0,1 0-7 0,2 0 0 0,2 2 0 0,-2 1 1 0,1 1 6 0,1-2 0 15,0 1 0-15,-2 1 0 0,1 1-11 0,-1-1 0 0,-2-2 0 16,1 1 0 0,-1 3 11-16,-2 1 0 0,2-2 0 15,2-1 0-15,0 1-6 0,25 1 1 0,-24-3-1 16,1 3 1-16,26-3 5 0,-22-3 0 0,-1 2-12 0,26 2 1 0,-29-1 0 0,0-1 0 15,21 5 11-15,-22-5 0 0,-2 2-3 16,25 8 0-16,-22-6 0 0,0-3 0 16,29 8 3-16,-26-7 0 0,2 1-7 0,29 0 0 15,-31-1 0-15,-2 0 0 0,31 1 7 16,-33-1 0-16,3-3 1 0,26 7 0 16,-25-7 0-16,-3 3 0 0,33 5-1 15,-28-9 0-15,5 4-6 0,27-4 0 16,-29-4 0-16,1 4 0 15,31-5 6-15,-35 1 0 0,2 0-1 0,33-1 0 16,-31 0 0-16,-1 1 0 0,34-1 1 16,-33-3 0-16,-1 3 2 0,31-4 0 15,-32 7 0-15,-1-1 0 0,31-1-2 16,-32 2 0-16,2-1 3 0,24-1 0 16,-26 2 0-16,4 2 0 0,22-3-3 15,-26-1 0-15,0 2-16 0,27-5 0 16,-29 5 0-16,2 2 1 0,26-3 15 15,-22-1 0-15,1 2-9 0,30-7 1 16,-33 6-1-16,2-1 1 0,-6 2 8 0,2-3 0 16,-4 1 0-16,2 4 13 0,-1 0 0 15,-1-3 0-15,-1-3 1 0,-5 1-14 0,1-2 0 16,-9 5 0-16,2-2 0 0,6 4 4 0,-3-3 1 16,6 1-1-16,0-2 1 0,0-1-5 0,2 1 0 15,-1 1 0-15,-1 1 0 0,2-2-15 0,-2 4 1 0,2 0 0 16,-4-3 0-16,0 1 14 0,0-5 0 0,-1 1 0 0,-1 1 0 15,-1 0 9-15,-1 1 0 0,3-1 0 0,-6-4 1 0,3 5-10 16,1-5 0-16,0 4 0 0,-1-3 0 0,3 3 0 0,20-9 0 16,-24 5 0-16,2 3 1 15,19-10-1-15,-21 11 0 0,0-4-14 0,19-6 0 16,-16 8 0-16,-3 0 1 0,23-6 13 16,-23 4 0-16,0 4 12 15,10-8 0-15,-15 8 0 0,-2 1 0 0,6-8-12 16,-9 7 0-16,1-1 3 0,5-3 1 15,-7 4 0-15,1-2 0 0,1-4-4 16,-4 7 0-16,-3-1 7 0,0-8 0 16,0 4 0-16,0 4 0 0,-5-13-7 15,0 9 0-15,-2 0 36 0,0 0 0 0,-2 0 1 16,0 0 0-16,-2-2-37 0,-1 4 0 0,0 2 0 16,-1-4 0-16,4 0 33 0,-3 0 1 0,3 0-1 15,2 3 1-15,2-3-34 0,-2 6 0 0,2-3 0 16,-2-3 0-16,1 0-1 0,-4 0 0 0,1 0 0 15,-2-5 1-15,-1 1 0 0,-13-15 0 16,11 15 0-16,2 4-16 0,-13-13 0 0,11 12 0 16,2 1 1-16,-13-6 15 0,7 3 0 15,1 3-16-15,-22-18 1 0,21 16 0 16,2-5 0-16,-21-11 15 0,16 16 0 16,0-3-9-16,-21-8 0 0,22 8 0 15,-3 5 1-15,-23-13 8 0,25 8 0 16,-3 5-10-16,-1 0 0 0,0 0 1 0,0 0 0 0,-3 3 9 15,2-3 0-15,1 4 0 0,0-4 0 0,1 0-8 16,-1 0 0-16,2-4 0 0,0 5 0 0,0-5 8 16,0 2 0-16,-1 2 0 0,-1-3 0 0,0 3 0 15,-24-11 1-15,22 11-1 0,1 0 1 16,-27-9-1-16,27 5 0 0,-3 4-4 0,-27-9 1 16,28 9 0-16,1 0 0 0,-29-5 3 15,29 9 0-15,-3-1 13 0,-26-10 0 16,28 7 0-16,-1 0 1 15,-25-11-14-15,24 8 0 0,2 3-9 16,-34-9 1-16,32 12-1 16,2 1 1-16,-34-8 8 0,28 4 0 15,-1 4-6-15,-32-8 0 0,34 8 0 16,-1 0 0-16,-31-8 6 0,31 8 0 0,2-4-5 16,2 1 0-16,-3 3 0 0,1-4 1 15,2 4 4-15,0-1 0 0,0 3 0 0,-1-3 0 16,-1-1-30-16,-2 2 0 15,-3 1 0-15,2 2 0 0,0 4 30 0,-1 2 0 16,3-1 0-16,-2-3 0 0,-2 2-35 16,-38 2-1-16,37-1 1 0,-1-1 0 0,-41 5 35 15,42-1 0-15,-1 3-30 0,-41 1 0 0,42-2 0 0,1-3 1 0,-39 9 29 0,33-6 0 16,3 1 29-16,-41 9 0 0,42-13 0 16,2 4 0-16,-42 2-29 0,40-4 0 0,0-2 14 15,-35 8 1-15,31-8 0 0,5 1 0 16,-42 6-15-16,42-3 0 0,-1 0-30 15,-41 9 0-15,40-3 0 0,1-3 1 16,-47 21 29-16,41-15 0 0,3-1-32 16,-4 3 1-16,2-2 0 0,2 4-1 0,1-2 32 15,-42 19 0-15,41-19 0 16,-2-2-25-16,-46 21 1 0,44-15-1 0,-3-1 1 16,-52 22 24-16,43-22 0 15,0-1-94-15,-106 39 0 0,90-34 0 0,31-5 1 0,-38 1 93 16,48-23 0-16,33 0-774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1:14:03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18373 9045 11 0,'0'0'0'0,"0"0"0"0,0 0 0 0,0 0 0 0,0 0 1 0,0 0-1 0,19 0 1 0,-15 0-1 0,-4 0 0 0,0 0 0 0,-4 4 0 0,2 1 84 0,2-5 1 0,-3 4 0 0,-1 1 0 0,-1 4-85 0,-2-4 0 0,2-1 0 0,1-2 0 0,4-2 54 0,-2 3 1 0,2-3 0 0,-5 4 0 0,1-2-55 0,4-2 0 0,0 0 0 0,4-2 0 0,0-2 64 0,-4 4 1 0,7-5-1 0,3-2 2 0,4-2-66 0,4 0 0 0,3 0 0 0,-3 2 0 0,1 3 96 0,2 1 2 16,0-1-2-16,1-1 1 0,1-1-97 0,-2 1 0 0,7-1 0 0,0 3 0 0,2-4 68 0,2 1-1 0,1 1 0 0,3-1 1 0,-1 3-68 0,36-15 0 0,-34 9 0 0,1 0 52 0,44-13-1 0,-42 11 0 0,2 2 0 0,45-12-51 0,-43 12 0 0,-2 2 31 0,38-6 0 0,-43 8 0 0,-2 3 2 0,32 0-33 0,-33 2 0 0,-3 2 21 0,33 7 0 0,-31-9 0 15,1 2 1-15,29 5-22 0,-33-5 0 16,-5 3 6-16,23-3 1 0,-25-2-1 15,1 0 1-15,20-2-7 0,-17-3 0 16,-3 1-37-16,26-10 1 0,-24 5-1 16,3 0 0-16,18-13 37 0,-29 10 0 15,-4 1-182-15,9-7 0 0,-18 9 0 16,2-4 1-16,-7 3 181 0,0-3 0 0,0 0 0 0,0 3-167 16,-3-5 0-16,-6-1 1 0,-3 2-1 0</inkml:trace>
  <inkml:trace contextRef="#ctx0" brushRef="#br0" timeOffset="433.55">19569 8463 246 0,'0'0'0'0,"0"0"0"16,19-15-46-16,11-10 0 0,-21 14 0 0,-4 6 1 0,2 7 45 0,-7-2 0 0,4 3 189 0,-3 6 2 0,1-3-1 0,3 3 1 0,3 2-191 0,0 5 0 0,1-2 0 0,4 8 124 0,-1-3 1 0,0-1-1 0,2-3 2 0,-1-4-126 0,-1-2 0 0,0 1 0 0,1-4 0 0,-1-1 70 0,0 2 0 0,1-1 0 0,-3 1 1 15,3 2-71-15,-1 0 0 0,-1 0 0 0,-1 2 0 16,-3 1 32-16,7 15 0 0,-7-12 0 16,-1-1 1-16,4 22-33 0,-4-18 0 0,-1-4-43 15,5 17 0-15,-4-15 0 16,1 0 0-16,2 11 43 0,-8-12 0 0,-1-7-28 16,-1 1 2-16,-3 2 0 0,-1 5 0 0,1-1 26 15,-6 3 0-15,-4 0 0 0,-4 5 0 0,-1 1-124 16,-4 1 0-16,-4 2 1 0,-6 1-1 0,-4 1 124 15,-45 29 0-15,44-31 0 0,-5-2-157 16,-36 27 0-16,44-29 0 0,35-23-210 0</inkml:trace>
  <inkml:trace contextRef="#ctx0" brushRef="#br0" timeOffset="8615.28">21354 11220 381 0,'0'0'0'0,"0"0"0"0,0 0 54 0,0 0 0 16,0 0 1-16,0 0-1 0,0 0-54 0,0 0 0 0,0 0 79 0,0 0 1 0,0 0 1 0,0 0-1 0,0 0-80 0,0 0 0 0,0 0 0 0,0 0 0 0,-4 18 27 0,4-18 0 0,-2 4 0 0,2-4 1 0,0 5-28 0,0-5 0 16,0 0 0-16,0 0 0 0,0 0 64 0,0 0 1 15,0 0-1-15,6 4 2 0,-1 1-66 0,0-3 0 0,1 1 0 16,-1 1 0-16,4 1 24 0,1 3 1 16,3-1-1-16,-1-4 1 0,0 1-25 0,1 1 0 0,1-3 0 15,-2 2 0-15,0-1-13 0,1-3 0 16,-1 2 0-16,2-2 0 0,4 0 13 15,-4 0 0-15,2 2 0 0,0 0 0 16,1-2 22-16,1 3 1 16,-4-3 0-16,-2 0 0 0,1 2-23 0,-3 0 0 0,3-2 0 15,3-2 0-15,-1 2-21 0,1 0 1 0,4-5 0 0,1-1 0 16,0-1 20-16,2-2 0 16,2 2 0-16,-2-2 0 0,0 0-4 0,-1 0 1 15,0 0 0-15,-3 0 0 0,-1 0 3 0,19-7 0 16,-16 9 0-16,2 1 34 0,14 1 1 0,-18 1 0 15,1 1 0-15,20-5-35 0,-19 3 0 0,1 0-2 0,25-4 0 16,-27 5 0-16,1 0 0 0,25 3 2 0,-22-3 0 16,-1 0 39-16,25-1 2 0,-27 3-1 15,-2-1 0-15,17-4-40 0,-15 5 0 0,2 2 40 16,16-2 0-16,-16 2 0 0,-6 2 0 16,22 0-40-16,-20-4 0 0,1 2 17 15,19 0 0-15,-20 0 0 0,0 0 0 0,20-2-17 16,-19 0 0-16,-1 0-51 15,20-1 0-15,-22 1 0 16,-1 0 1-16,16 0 50 0,-18-3 0 0,0 1 32 0,13 1 0 16,-10 3 0-16,3-2 1 0,20 4-33 15,-18 1 0-15,-5-3 49 0,24 0 0 16,-20 6 0-16,0 1 0 16,23 4-49-16,-24-8 0 0,3 1 14 0,21 7 1 15,-25-8 0-15,0 3 0 0,20-1-15 16,-21-1 0-16,0-1 25 0,15 3-1 15,-14-3 0-15,1 3 1 0,15 3-25 16,-15-4 0-16,-6 2-5 0,21 4 1 16,-17-7 0-16,1 1 0 0,18-1 4 15,-19 1 0-15,-1-3-1 0,1 1 1 16,0 3 0-16,-4 1 0 0,-2-3 0 0,0 1 0 0,2-1 0 0,1-3 0 16,0 3-9-16,1-4 0 0,2 4 0 15,-2-1 0-15,1 1 9 0,-1 1 0 0,0 2 0 16,-2-5 0-16,2 2 0 0,0-1 0 0,0-1 0 0,-4 5 1 15,1-1-1-15,1 1 0 0,-4-2 0 0,4-1 0 0,2 1-1 16,0-5 1-16,-2 4-1 0,-1-2 1 0,3 1 0 16,-1-1 0-16,1-2 0 0,-3 0 0 0,3 0 41 15,-1-2 1-15,0 0 0 0,0 1 0 0,1-3-42 16,2 2 0-16,-6-3 0 0,1 1 0 0,-1-1 9 0,0 1 0 16,1-1 0-16,-5 1 0 0,3-1-9 0,-2 1 0 15,1-1 0-15,-1 1 0 0,2 1-22 0,-2-1 0 16,-2 1 0-16,-2-1 0 0,0 2 22 0,-1 0 0 15,-1 1 0-15,1-1 0 0,-4 2-14 0,3 0 0 16,1 0 0-16,-4 0 0 0,5-2 14 0,-5 2 0 16,2 0 0-16,-2 0 0 0,5 0-24 0,-5 0 1 0,6 0 0 15,-6 0-1-15,0 0 24 0,1-4 0 16,-1 4 0-16,-1-3 0 0,1 3-178 0,-4-2-1 16,-5-5 0-16,9 7-947 0</inkml:trace>
  <inkml:trace contextRef="#ctx0" brushRef="#br0" timeOffset="16182.61">24881 11346 33 0,'0'0'0'0,"0"0"0"0,0 0 0 0,0 0-4 0,0 0 0 0,0 0 0 0,0 0 1 0,0 0 3 0,18-2 0 0,-14-2 0 0,-1-1 0 0,1 0 0 0,-1-1 0 0,2-3 0 0,3-3 0 0,0-1 0 0,1 1 0 0,-2 1 0 0,-3 2 0 0,-3 3 125 0,5-4 2 0,-3 6-1 0,1-1 1 0,3 3-127 0,-4 0 0 0,1 2 65 0,3-4 1 0,-3 4 0 0,-1 0 1 0,-3 0-67 0,5 0 0 0,-1 0 0 0,-4 0 71 16,7 6 0-16,-5-3 0 0,-2-3 2 0,5 4-73 15,0 0 0-15,-5 1 0 0,2-3 0 0,2 1 15 0,-1 3 1 0,1 1 0 16,-1-2 0-16,1-1-16 0,1 0 0 0,-3-1 0 16,-2-3 0-16,5 7 88 0,-5-7 2 15,5 2-1-15,1 0 0 0,1 0-89 16,-2-2 0-16,2 3 0 0,4-3 0 0,1 0 45 0,4 0 0 16,-2 0-1-16,4-3 1 0,-3 1-45 0,7 0 0 0,-8 0 0 15,-2 2 0-15,0 0 36 0,1 0 0 0,1-3 0 0,-2 3 1 0,2 3-37 16,0-3 0-16,2 2 0 0,0 0 0 0,4 0 24 15,-6 1 1-15,2-1 0 0,-1 0 0 0,1 3-25 16,0-3 0-16,-2 2 0 0,-1-1 0 0,-3-1 12 0,1 2 1 16,1-1 0-16,2-3 0 0,0 2-13 0,-1-2 0 15,3 2 0-15,-4 0 0 0,2 1 49 0,0-3 1 16,2 0-1-16,0 0 0 0,0 0-49 0,-2-3 0 16,0 3 0-16,-3 0 0 0,3 3-12 0,-2-3 1 15,4 0 0-15,-4 2 0 0,1 2 11 0,-3-3 0 16,3 3 0-16,-1-2 0 0,-1 1 2 0,-3 1 0 0,3 1 0 15,1 3 0-15,2-5-2 0,-1 3 0 16,3-1 0-16,-1-1 0 0,0-1-6 0,0 3 1 0,5-3-1 16,-1-1 1-16,2 2 5 15,2-4 0-15,-3 0 0 0,1 0 0 0,-3 0 27 16,1-4 1-16,0 2 0 0,-1 0 0 0,0 1-28 0,-1-3 0 16,4 0 0-16,1 3 0 0,-3 1 22 0,4 0 1 15,-4-4 0-15,3 2 1 0,-1 0-24 0,0 1 0 16,2 1 0-16,3-4 0 0,2 2 7 0,-1-1 1 15,-1-1-1-15,3 0 1 0,1 1-8 0,0-1 0 0,-2 1 0 0,-2-1 0 16,2-1 41-16,1-1 0 0,-5 3 0 0,-1 1 0 16,0 2-41-16,-2 0 0 0,4-2 0 0,0 0 0 0,-2 2 14 15,0 0 1-15,0 2 0 0,0 0 1 0,-1 3-16 16,1-1 0-16,0 1 0 0,0-3 0 0,0 0-37 16,-2 0 1-16,1-1 0 0,-1 1 1 0,2 0 35 15,-4 0 0-15,4 0 0 0,0-2 0 0,0 1 17 16,0 1 0-16,-2-2 0 0,0 0 0 0,0 2-17 15,-1 2 0-15,1-4 0 0,0 0 0 0,2 0-4 0,2 1 0 16,-2 1 0-16,-2 0 1 0,2 2 3 0,-4-3 0 16,4 1 0-16,2 0 0 0,-1 2-1 0,-1-4 1 15,2 0-1-15,0 1 1 0,-2 3 0 0,0 0 0 16,3-4 0-16,0-4 0 0,3 0 12 0,-3-1 1 16,2 1-1-16,-3 3 1 0,3-5-13 0,-1 3 0 15,-3 3 0-15,1-4 0 0,-2 2 5 0,0-1 0 0,-2-1 0 16,0 0 0-16,0 3-5 0,-1 1 0 0,1-2 0 15,-2 0 0-15,3-2 5 0,-3 3 0 0,6 1 0 16,-1-2 0-16,5 0-5 0,1 0 0 0,-2 2 0 16,-2-3 0-16,3 3-32 0,-3 0 0 0,0-2 0 15,1 2 1-15,-2 2 31 0,-1 1 0 0,1-3 0 16,0-3 0-16,-1 1 10 0,-1 0 0 0,2 2 0 16,0 0 1-16,1 2-11 0,1 0 0 0,-3 1 0 15,3-3 0-15,1 2-1 0,-2 0 0 0,3 0 0 16,1-1 0-16,-4 1 1 0,1 0 0 0,3 0 0 15,0 0 0-15,-2 1 2 0,0-1 1 0,6 0 0 0,-1-2 0 16,2 0-3-16,2 0 0 0,0 0 0 0,-1-2 0 16,-1 0 27-16,0 0 0 0,-1 1 1 0,-1-1-1 15,1 0-27-15,-2 2 0 0,3-2 0 0,-2 0 0 16,3 1-14-16,-1-1 0 0,0 2-1 0,0 0 2 0,1-2 13 16,-1 2 0-16,-16 0 0 0,3 0 0 0,4 0-23 15,4 0 0-15,0 0 0 0,0 0 1 0,0 0 22 16,0-2 0-16,-2 2 0 0,-1 0 0 0,-1 0-206 15,-1 0 0-15,-4-3 1 0,-2-1 0 0,1 2 28 0,-4-5 0 16,-4 2 1-16,-1-1-1 0,-11 6-508 0</inkml:trace>
  <inkml:trace contextRef="#ctx0" brushRef="#br0" timeOffset="26482.27">25289 12014 1337 0,'0'0'0'0,"0"0"0"0,0 0-2 0,16 29 1 0,-14-20 0 0,-2-5 0 0,0 7 1 0,0-8 0 0,0 1 71 0,0 1 0 0,0-1 1 0,0-4-1 0,1 11-71 0,5-6 0 0,1 0 16 0,10 8 0 16,-1-6 0-16,5-2 1 0,29 8-17 16,-27-9 0-16,1-3 24 0,27 5 1 15,-24-3-1-15,1 3 1 0,0 3-25 16,1-4 0-16,1 1 0 0,-4 1 19 0,6-5 0 16,0 5-1-16,-2-2 1 0,0 4-19 0,1 0 0 15,-3 0 0-15,2 0 0 0,2-3 14 0,0 1 0 0,-2-2 0 16,0 1 0-16,0-1-14 0,0-2 0 0,0-3 0 15,0 0 0-15,2-1 10 0,-2-3 1 0,1 1 0 16,-1-3 0-16,0-1-11 0,0 0 0 0,2 3 0 16,0 4 0-16,0 0 11 0,-1-3 1 0,1 3 0 15,0 0 0-15,-2 3-12 0,0-3 0 0,0 4 0 16,-2 1 0-16,2-3-3 0,0 5 1 0,0-3-1 16,0-2 1-16,3 1 2 0,1-3 0 0,1 4 0 15,-1-3 0-15,1 3 0 0,0-2 1 0,-1 0-1 16,-1-2 1-16,3 0-1 0,-6-2 0 0,3 2 0 15,1 0 0-15,1 0 33 0,-2 0 1 0,1 0-1 16,1 0 1-16,2 0-34 0,-1-2 0 0,-3 2 0 16,1 0 0-16,-1 0-5 0,-1-4 1 15,3 1 0-15,0 1 0 0,2-3 4 16,2 1 0-16,0-5 0 0,-2 2 0 0,4 0-1 0,-4-2 1 0,-2 3-1 0,-2-1 1 16,1 2 0-16,-2-1 0 0,1 3 0 0,1-4 0 0,-2 5-8 15,31-11 0-15,-31 8 0 0,1-6 0 16,33-5 8-16,-35 9 0 0,-4 1 38 15,24-1 1-15,-26 4 0 0,-4-3 0 16,19 3-39-16,-20-3 0 16,-3 3 19-16,15-5 0 0,-18 7 0 0,-1-5 1 15,8 1-20-15,-12 3 0 0,-2 0-19 16,3-5 2-16,-6 5-1 0,-4 2 1 0,5 0 17 16,-5 0 0-16,0 0 16 0,0-3 0 15,0 3 0-15,0 0 0 0,-9-2-16 16,-3 0 0-16,-2 0-36 0,-25 2 1 15,14 0-1-15,-3-3 1 0,-32-1 35 16,32 2 0-16,1 2-24 16,-29-9 0-16,21 6 0 0,-2-1 0 0,-43-5 24 15,38 7 0-15,-2 2-14 16,-48 0 0-16,43 0 1 0,-2 0 0 0,-52 6 13 16,50-1 0-16,0 2-12 15,-54 8 0-15,54-10 0 0,0 2 1 0,-62 8 11 16,57-6 0-16,0 0-71 15,-58 9 1-15,57-13-2 0,3 4 2 0,-1 0 70 0,3-2 0 0,-1-2 0 16,6 3-66-16,-4-1 0 0,3-2-1 0,3 1 1 16,3 1 66-16,0-5 0 0,-2 5 0 0,-2-2 0 15,4 6-168-15,-5-2 2 0,6-2-1 0,3 2 0 16,3-3 51-16,3-1 0 0,-1-7-1 0,-2-3 1 16,37 5-95-16</inkml:trace>
  <inkml:trace contextRef="#ctx0" brushRef="#br0" timeOffset="35002.62">9029 10830 718 0,'0'0'0'0,"0"0"0"0,0 0 0 0,-37 11 7 0,9-4 1 0,3-2 0 0,4 2 0 0,-3-1-8 0,-1 1 0 0,-2 0 0 16,1 2 0-16,-1 4 48 0,3-1-1 0,-1 3 0 0,4-3 0 0,0 5-47 0,-18 22 0 0,18-21 0 15,0 0 3-15,-20 25 0 0,23-18 0 0,-1 4 0 0,1 2-3 0,-3-4 0 0,-44 102-78 0,53-95 53 0,-1 4 25 0,-33 174-16 0,41-169 8 0,3-3 1 0,4-1 7 0,0 1 0 0,1-1 0 0,3-3 0 0,1 2 28 0,14 34 1 0,-5-41 0 0,1-5 0 0,29 27-29 0,-19-28 0 0,6-2 103 0,-3 0 0 0,2 3 0 0,1-1 1 0,1-4-104 0,-2 3 0 16,3 1 0-16,2 0 0 0,4-2 59 16,-1 1 0-16,-1-1 0 0,2 2 2 0,-4-1-61 15,44 19 0-15,-39-25 0 0,4-2 34 0,44 16 1 16,-44-17 0-16,5-3 0 0,58 10-35 16,-59-13 0-16,4-2-14 0,57 4 0 15,-49-9 0-15,5-2 1 0,66-2 13 0,-68-2 0 16,2 1-13-16,74-10 0 0,-69 4 0 15,-1-2 0-15,77-8 13 0,-74 11 0 16,2 1-17-16,72-5 0 16,-77 8 0-16,-6-1 0 0,71 1 17 15,-66 0 0-15,1 1 8 16,66 1 0-16,-71-5 0 0,-5 1 0 16,66-8-8-16,-63 3 0 0,-2-1-39 0,-1-3 0 0,1 3 0 15,0 3 1-15,0-4 38 0,-1 1 0 0,-6-1 0 0,0 2 0 0,-4 0 4 16,0-3 0-16,-5 1 0 0,1-1 0 0,-1 0-4 0,0 1 0 15,-7-3 0-15,5-2 0 0,-3-2 20 0,38-19 0 16,-45 19 0-16,-3 0 1 0,31-25-21 16,-32 20 0-16,-2-2-14 0,-1 0 1 15,-3-3 0-15,-1-3 0 0,-2-3 13 0,1 0 0 16,-6 0 0-16,-4 0 0 0,-3 0-22 0,3-34 0 16,-8 42 0-16,-4-1 0 0,-7-31 22 15,1 28 0-15,-3 2-9 0,2-3 1 0,-1 1-1 16,-5 0 1-16,1-3 8 0,-13-29 0 15,6 28 0-15,1 0 23 0,-28-33 0 16,22 37 0-16,-5 3 0 0,-1 2-23 16,-1 0 0-16,-3 4 0 0,-6 0 20 0,-1-1 1 0,-5 5 0 15,-2 1 0-15,-3 3-21 0,-3 1 0 0,2-1 0 16,0-1 0-16,-1 2 89 0,-2 1 0 0,-3-1 0 16,-2-2 1-16,-4 3-90 0,-59-19 0 0,65 16 0 15,-4 1 69-15,-62-17 0 0,63 14 1 16,-1-2 0-16,-58-19-70 0,62 13 0 15,-4 1 9-15,0-2 0 0,-3-1 0 0,-2 1 0 16,0 0-9-16,-5 0 0 0,1 3 0 0,-3 6 0 16,-2 4 21-16,2 1 0 0,-7 10 0 0,2 3 0 15,-4 5-21-15,3 2 0 0,-10 17 0 0,4 3 0 16,-6 7-159-16,-105 61-1 0,93-37 1 0,-8 10-142 16,-140 86 161-16,108-73-2 0,144-81-769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1:16:15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22931 15212 145 0,'0'0'0'0,"0"0"0"0,0 0 10 0,-22 34 1 0,19-30-1 0,-2 1 1 0,-2 4-11 0,3-7 0 0,0 0 71 0,-1-2-1 0,5 0 0 0,-2-4 1 0,-6 1-71 0,2-1 0 0,1-1 54 0,-14-6-1 0,10 5 0 0,0 3 1 0,-3-4-54 0,3 3 0 0,2 2 31 0,-2 2 0 0,4-2 1 0,-1 2 0 0,-6 0-32 0,3 2 0 16,0 5-41-16,-15 13 0 0,8-4 0 0,2 4 1 0,-4 2 40 0,6-2 0 0,5-1 0 0,-6 44 124 0,6-43-83 0,5 0-41 0,2 0 0 0,2 1 0 0,0-1 0 0,3 1 3 0,2 3 1 0,-1-4-1 0,-1-2 1 0,2-2-4 0,-4 0 0 0,6-2 0 0,-3-3 0 0,1 2 22 0,9 6 1 15,-8-10-1-15,1 0 1 0,12 8-23 16,-5-7 0-16,-2 1 24 0,22 11 1 16,-21-13-1-16,3 1 1 0,2-1-25 0,1 0 0 15,0-1 0-15,-2-1 69 0,4-2-1 0,4 1 0 0,-1-3 1 16,-1-1-69-16,3-2 0 0,2 0 0 15,-2-2 0-15,2 0 31 0,2-1 0 0,0 1 0 0,3 2 0 16,2 0-31-16,0-2 0 0,-2 4 0 0,-1 0 0 16,-1 1 32-16,1 5 1 0,-1-7-1 0,1 3 2 15,-2 0-34-15,1-1 0 0,4 4 0 0,-3 1 0 0,3 2 30 16,2-1 0-16,-1 4 0 0,-1 0 1 0,4 1-31 16,0 0 0-16,-1-3 0 0,-1-2 0 0,3 0 22 15,-5-2 0-15,6 2 0 0,3-7 0 0,1 3-22 16,3-1 0-16,-3-2 0 0,-1 0 0 0,2-1-16 15,-4-1 1-15,7 2 0 0,-2 0 0 0,1-2 15 16,1 2 0-16,0 0 0 0,-2-2 0 0,1 1 1 16,1 1 1-16,-2 0-1 0,2 2 1 0,2 1-2 15,0-1 0-15,-3 3 0 0,-1 0 0 0,-1 4 23 0,1 1 1 16,0-1-1-16,-1-4 1 0,0 0-24 0,49 10 0 16,-48-8 0-16,2-2 13 0,48 7 0 15,-53-10 0-15,2-2 0 0,49-6-13 16,-41-3 0-16,-1-4-37 0,-1-2 0 0,-1-1 0 15,0 0 1-15,0-4 36 0,-4 0 0 0,3 0 0 16,-1 0 0-16,0-2-40 0,0 2 1 0,-2 0-1 16,-1 0 1-16,-2 2 39 0,0 0 0 0,0-2 0 15,-2 2 0-15,-2 1-28 0,46-15 1 16,-40 12 0-16,-2 1 1 0,46-20 26 16,-48 15 0-16,-4-1 28 0,1-2 1 0,-1-1-1 15,1 3 2-15,-4 0-30 0,2-1 0 0,-4 1 0 16,-3 0 0-16,-2 3 12 0,-2 0 0 0,-5-1 0 15,-2-3 1-15,-5 3-13 0,7-23 0 0,-16 21 0 16,-5 0 37-16,-9-22 0 16,1 18 0-16,-2 0 1 0,-3-2-38 0,-5 4 0 0,-2-4 0 15,-4 0 16-15,-3 1 0 0,-3 1 0 0,-4 3 2 16,-5 1-18-16,0 0 0 0,0 5 0 0,-4 0 0 0,-1 5 42 16,-2 1 1-16,0-1-1 0,-6 2 1 15,1 4-43-15,-55-7 0 0,51 5 0 0,-4 3 5 16,-52-12 0-16,53 7 0 0,1-1 1 15,-63-12-6-15,56 14 0 0,0 1-2 16,-68-7 1-16,61 7 0 0,-3 1 0 16,-2 3 1-16,1 0 0 0,1-1 0 0,-2 3 28 15,0-3 2-15,-4 6-1 0,1 0 0 0,-1 0-29 0,-1 0 0 16,-1 0 0-16,-1 0 0 0,2 0 21 0,-1 2 1 16,1-2-1-16,1-2 1 0,1 2-22 0,-1-5 0 15,2 1 0-15,-1 1 0 0,-1-1-7 0,-1 0 0 16,1 3 0-16,0 1 1 0,-1 0 6 0,-2-2 0 0,9 5 0 15,-3 3 0-15,3 3 9 0,-71 12 1 16,66-6 0-16,-1 1 0 0,2 2-10 16,0 9 0-16,2 3 0 0,2 6-27 0,0 0 0 0,1 6 0 15,2 1 0-15,8 7 27 0,-59 53 0 16,65-50 0-16,0 5-69 0,4-2 2 0,12 5 0 16,2 0 0-16,13 4 67 0,-1 1 0 0,9 2 0 15,2 3 0-15,7 4-108 0,3 2 2 0,-10-8-1 16,-7-6 1-16,21-63-947 0</inkml:trace>
  <inkml:trace contextRef="#ctx0" brushRef="#br0" timeOffset="4323.58">11114 8367 11 0,'0'0'0'0,"-28"9"0"0,-5 0 0 0,-38 9 1 0,43-9-1 0,-2 4 1 0,-27 16-1 0,27-15 0 0,-1 2 0 0,-3 4 1 0,1-2-1 0,1-4 1 0,2-1-1 0,-4 0 0 0,3-4 0 0,-3-2 1 0,34-7-13 0</inkml:trace>
  <inkml:trace contextRef="#ctx0" brushRef="#br0" timeOffset="5665.98">9349 6676 718 0,'0'0'0'16,"0"0"0"-16,-23 31 0 0,-6-3 30 0,-32 35 1 0,29-32-1 0,-3 1 0 0,-34 28-30 16,39-34 0-16,2 1 135 0,-34 24 2 0,34-28-1 0,1 4 1 0,3-4-137 15,-1 4 0-15,0-5 0 16,2 1 58 0,2 1 0-16,0-1 1 0,0-1-1 0,5 1-58 0,-14 22 0 0,18-22 0 0,-1 4 37 0,-8 18 0 15,14-21 0-15,2-1 0 0,-2 25-37 16,1-22 0-16,5 1 23 0,1 0 1 0,1 0-1 15,1-1 1-15,2 1-24 0,1 0 0 0,6 0 0 16,-3 6 0-16,1-1 14 0,14 33 0 16,-5-35 0-16,-2-3 1 0,21 33-15 0,-16-28 0 15,3-5 57-15,1 0 1 16,0 2 0-16,5-2 0 16,-2 0-58-16,0 0 0 0,6 0 0 0,-1-1 0 15,4-2-1-15,37 17 0 0,-36-23 0 16,4-5 0-16,48 15 1 0,-48-13 0 0,6-3 2 0,47 10 1 15,-49-11-1-15,3-2 1 0,48 12-3 0,-40-12 0 16,-4 0 48-16,60 6 1 0,-57-10 0 0,2-1 1 16,66-1-50-16,-64-1 0 0,5-2-22 0,67-2 0 15,-67 1-1-15,2-1 1 16,69-7 22-16,-70 0 0 0,4 0-11 0,69-13 0 16,-66 11 0-16,-1 2 0 0,73-18 11 15,-75 13 0-15,-3-4-23 0,2 0 0 16,7-3 0-16,-2 1 0 0,4-4 23 0,1 3 0 15,-1-3 0-15,-4-2 0 0,0-5-31 16,81-28 1-16,-77 30-2 0,-4 2 2 0,77-32 30 16,-71 32 0-16,-3 0-68 0,3 0 1 15,-1 0 0-15,-1-2-1 0,-1 2 68 0,-1 0 0 16,-2-5 0-16,-5 1 0 0,-2-1-71 16,60-38 1-16,-69 34-1 0,-3 0 1 15,38-38 70-15,-55 44 0 0,-7-1 6 0,-4 2 1 16,-3-1-1-16,1 1 1 0,-4-3-7 15,0 1 0-15,-8-1 0 0,-4-1 0 0,-4-3-1 0,-5-36 1 16,-2 35 0-16,-8 1 0 0,-1 0 0 0,-5-4 0 0,-2 3 0 16,-4-1 46-16,-5 2 1 0,-5 0-1 0,-1 0 1 15,-4 4-47-15,-55-28 0 0,41 33 0 16,-7 4 68-16,-64-22 1 0,64 27-1 16,-2 0 1-16,-65-20-69 0,54 26 0 0,2 3 30 15,-72-6 0 1,67 12 0-16,3 6 1 15,-77-1-31-15,71 2 0 16,1-1 5-16,-81-1 0 0,79 2 0 16,1-4 1-16,-73 0-6 0,76-4 0 0,-2 2-34 15,-72-5 2-15,70 5-1 0,4 2 1 0,-83 0 32 16,74 0 0-16,0 0-11 0,-83 2 0 16,83-4 0-16,2 4 0 0,-81 2 11 0,84-1 0 15,4 3-32-15,-79 8 1 0,75-1-1 0,1-1 0 16,-73 35 32-16,76-9 0 0,3 10-140 0,-77 62-1 15,74-47 1-15,3 11-115 0,-3 3 141 16,-2-3 1-16,2-3-1 0,74-71-455 0</inkml:trace>
  <inkml:trace contextRef="#ctx0" brushRef="#br0" timeOffset="19753.41">8721 10753 415 0,'0'0'0'0,"0"0"0"15,-22 18 0-15,-6 7 44 0,-5 2 1 0,3-2 0 0,-2-4 0 0,2 1-45 0,-3 0 0 0,-3 3 0 0,1 2 0 0,-2 5 140 0,-32 24 1 0,39-29-1 0,-2 0 1 0,-19 27-141 16,27-27 0-16,-1-4 14 0,0 0 0 0,0 1 0 0,4 1 0 0,-2 0-14 0,2 0 0 0,-3-1 0 0,2 3 0 0,1 0 64 0,-23 26 2 0,23-22-2 0,3 3 1 0,-10 31-65 0,19-29 0 0,-1 3 76 0,4-1-1 0,-1 3 0 0,6 4 0 0,-3 2-75 0,8 48 0 0,-1-46 0 0,2-2 41 0,4 3 0 0,0-2-1 0,2-3 1 0,1 0-41 0,2 2 0 0,18 32 0 0,-15-39 39 0,24 33 0 0,-22-37 1 0,3-1 0 0,52 72-40 0,-51-69 48 0,1 2 1 0,3-1-1 0,3 1 1 0,0-3-49 0,35 37 0 0,-28-38 0 0,4 0 39 0,1-5-1 0,2 3 0 0,-2 0 0 0,4 0-38 0,-2 0 0 0,2-3 0 0,4-2 0 0,-1-2-13 0,0-1 0 0,6 0 0 0,-2-5 0 0,5-1 13 0,62 12 0 0,-62-17 0 0,4782-1457 32 297,-4827 1394-32-297,-6 3 0 0,-2 0 0 15,-5 2 8-15,-12-38 1 16,3 45 0-16,-3 5 0 16,-25-30-9-16,12 34 0 0,-3 0 21 15,-2 4 1-15,-4-4-1 0,2 0 1 0,-1 4-22 0,-2-4 0 0,-1 3 0 16,1-3 0-16,0-1-23 16,-43-25 0-16,32 26 0 15,-1 2 0-15,-59-23 23 0,49 24 0 0,-1 3-2 16,-4-1 0-16,4 1 0 0,-4 1 1 0,1 5 1 0,-1-1 0 15,-1-2 0-15,-3-1 0 0,1 2 28 0,-6 1 1 16,3-2-1-16,-1 0 1 0,0 2-29 0,-2 0 0 0,3 2 0 0,1-1 0 0,1-1 16 0,-69-13 0 16,66 13 0-16,0 0 0 0,-60-20-16 15,64 20 0-15,1 3-8 0,-63-17 1 16,60 17 0-16,2 0 0 0,-65-10 7 16,63 12 0-16,-4 4-22 0,-61-7 0 15,65 10 0-15,1 2 1 0,5 2 21 0,-6-7 0 16,1 2 0-16,-2-1-26 0,1 1 0 0,1-2 0 0,5 0 1 15,6 3 25-15,-3-3 0 0,0 5 0 16,-1-2 0-16,3 4-34 0,-2 0 1 0,3 4-2 0,-1 0 2 16,1 6 33-16,-51 12 0 15,48-11 0-15,-4 1-41 0,-60 19 1 16,61-13-1-16,-1 2 1 0,-62 17 40 0,59-22 0 0,0 3-159 16,1 0 1-16,-3-6 1 0,2 1-1 15,3-8 45-15,-70 4-1 0,58-9 1 16,74 0-736-16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1:17:17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8306 11069 1022 0,'0'0'0'0,"0"0"0"0,-28 29-13 0,-9 0 0 15,21-20 0-15,4-2 1 0,-11-6 12 0,10-2 0 0,1-3-15 0,-11-7 1 0,9 6 0 0,-5-2 0 0,-24-8 14 0,24 10 0 0,-2 3 59 0,-23 4 2 0,22 3-2 0,1 1 1 16,-21 19-60-16,17-9 0 0,4 6 30 0,2-1 1 0,-3 1-1 0,7-1 1 0,2 3-31 0,-3 1 0 0,4-2 0 0,3 1 0 0,4-1 41 0,1 2-1 16,4-1 0-16,0-1 0 0,0 4-40 0,4 23 0 0,-2-21 0 0,1 2-11 0,1-1 0 0,-1 2 0 0,-1-3 0 0,2 2 11 0,-1-3 0 0,1 3 0 0,1 0 0 0,-2-1 42 0,3 1 1 0,1-1-1 0,-4-1 2 0,6 2-44 0,3 31 0 0,-3-29 0 0,4 5 35 0,-6-1 1 0,5 5-1 0,6 1 1 0,-2 2-36 0,1 1 0 0,3-4 0 15,1-3 0-15,3-1 18 0,26 38 1 16,-25-40-1-16,-1 1 1 0,1-3-19 0,5 6 0 15,-5 0 0-15,3-5 35 0,-2 5-1 0,3 0 0 16,-5-3 0-16,4 1-34 0,31 39 0 16,-29-37 0-16,5-2 73 0,-2-2 1 0,4 1-1 0,1 1 0 15,0 2-73-15,3-6 0 0,-1 2 0 16,-1-2 0-16,0 0 23 16,44 29 1-16,-37-34-1 0,0-2 2 15,52 25-25-15,-48-31 0 16,-1-1 9-16,6 0 1 0,0-2-1 0,5-4 1 0,1-1-10 15,3-1 0-15,-2-1 0 16,-4 0 0-16,0 0 10 0,2-2 1 0,-2 0-1 0,4 0 1 16,-4 0-11-16,4 0 0 0,0-4 0 0,-1 1 0 15,-1-3-5-15,0-1 1 0,7-2-1 0,0-2 1 0,6-3 4 16,-3-1 0-16,4-3 0 0,-3 0 0 0,3-1 10 16,0-3 1-16,0 0 0 0,-2 1 0 0,-1-3-11 0,75-13 0 15,-70 17 0-15,2 0 32 0,75-7 1 16,-84 9 0-16,5 4 0 0,73 1-33 0,-77 4 0 0,1 0-4 0,68 2 1 15,-68-4-1-15,3 2 1 0,65-7 3 16,-72 0 0-16,0-4-9 0,64-12 1 16,-61 12 0-16,-3-5 0 0,2-1 8 0,-2 1 0 15,2-2 0-15,1-1 23 0,-3 1 0 0,-1 0 1 16,-5 0 0-16,3 3-24 0,-4-5 0 0,0 4 0 16,0 0 0-16,0 2 0 0,-2-2 0 0,-2-4 0 15,-3 0 1-15,-3-2-1 0,50-28 0 16,-50 21 0-16,-1-1-21 0,-5 1 0 0,-2-7 1 15,-3-3 0-15,-3-6 20 0,-3 1 0 0,-5-6 0 16,-3 0 0-16,-7-6 24 0,19-52 1 16,-21 53 1-16,-1 2-1 0,3-1-25 0,-2-3 0 15,-2-2 0-15,5-4 8 0,13-63 0 0,-14 65 0 16,-4 3 0-16,2-1-8 0,-6 3 0 0,-1 4 0 16,-4 4 12-16,-6-42 0 0,-6 52 0 15,-6 4 0-15,-20-31-12 0,8 33 0 0,0 1-4 16,-6 2 0-16,1-3 0 0,-2-2 1 15,-3-2 3-15,-38-34 0 0,31 34 0 16,-4 0 2-16,-53-36 1 0,50 38 0 0,-2 2 0 16,0-3-3-16,0 5 0 0,-6-2 0 0,6-1-6 15,-7 1 0-15,0-1 0 0,-2 1 1 0,-2 2 5 16,-62-26 0-16,63 32 0 0,-3 5 15 16,-65-12 1-16,61 19-1 0,-3 3 1 0,-74-4-16 15,68 11 0-15,1 4 3 0,-79 5 0 16,79-5 0-16,2 2 0 15,-76 5-3-15,74-8 0 0,0 1-12 0,-81 4 0 16,74-6 0-16,2 3 0 0,-81 3 12 16,81-6 0-16,1 1 12 15,-86 3 0-15,84-2 0 0,-3 0 1 0,-81-1-13 16,81-2 0-16,1-1 6 16,-82-5 1-16,83 3-1 0,0-1 1 0,-84-13-7 15,82 9 0-15,0-4-68 0,-86 0 0 16,81 15-1-16,-2 5 2 0,-98 20 67 15,88-1 0-15,-6 6-114 0,0 4-1 0,-11 11 1 16,-5 8-1-16,1 12 115 0,-6 5 0 0,-19 3 0 16,-1 1 0-16,-11 6-113 0,-193 95 1 15,159-91-2-15,194-86-1155 0</inkml:trace>
  <inkml:trace contextRef="#ctx0" brushRef="#br0" timeOffset="5921.75">29829 6146 246 0,'0'0'0'0,"0"0"0"0,0 0 25 0,-42 7-1 0,26-7 0 0,-2-2 1 0,-17-5-25 0,16 5 0 0,-1-3 154 0,-17-4 1 0,20 7 0 0,-3 0-1 0,-15-3-154 0,17 7 0 0,1 1 96 0,-19 15 0 0,17-7-1 0,-2 11 2 15,-4-3-97 1,2 7 0-16,4-3 0 0,1 4 67 0,0 0 1 0,3 0 0 0,2-7 0 0,3 1-68 0,-5 17 0 0,10-20 0 0,2-6 51 0,3 12 0 0,0-12 0 0,1-1 1 0,3 11-52 0,-2-8 0 0,47 139 249 0,-40-124-249 0,-2-2 7 0,-3 5 1 0,4-2 0 0,1-1 0 0,2 2-8 0,13 28 0 0,-9-32 0 0,2 0 34 0,24 25 1 0,-18-28 0 0,5-3 0 0,0 1-35 0,0 1 0 0,2262-231 311 328,-2297 184-311-328,-4-1 0 0,-1 2 18 0,-2-1-1 0,1 3 0 16,1 1 0-16,0-3-17 0,-15-19 0 15,18 17 0-15,1 2-10 0,-14-24 0 16,12 24 0-16,-1 1 0 0,-10-26 10 15,7 22 0-15,0 1 25 0,-2 2 0 0,-2 5 0 16,-3-2 1-16,-2 7-26 0,0-1 0 0,-5 2 0 16,0-1 0-16,-4 6 6 0,0-2 1 0,-5 0-1 15,-3 0 1-15,-4-6-7 0,-2 5 0 0,7 1 0 16,2 1 0-16,3-4-25 0,1 3 0 0,-4-4 0 16,0 3 0-16,-2 1 25 0,-39-15 0 0,36 12 0 15,0-1 1-15,-43-7 1 0,46 11 0 16,2 2 0-16,-39-7-2 0,36 8 0 15,-1 1-53-15,-43-4-1 0,41 5 1 16,3 4 0-16,-45 0 53 0,45 4 0 16,1-2-111-16,-39 10 1 0,41-8 0 0,4 1-1 15,-31 4 111-15,39-3 0 16,4 1-200-16,-16 2 2 0,18-7-2 0,5 1-186 16,-15-12 200-16,15-5-1 0,14 14-266 15</inkml:trace>
  <inkml:trace contextRef="#ctx0" brushRef="#br0" timeOffset="9300.95">20780 13598 831 0,'0'0'0'0,"0"0"0"15,0 0 0-15,0 0 16 0,0 0 1 0,0 0-1 0,-5-22 1 0,5 13-17 0,0-5 0 0,-2 7 0 0,2 1 18 16,-1-1 0-16,-1 0 0 0,0 0 0 0,-7-9-18 0,4 12 0 0,-2-1 91 0,-11-4 0 0,9 5 0 16,-1 4 1-16,-11 0-92 0,12 0 0 0,-4 2-3 0,-8 7 1 31,9-2 0-31,0-3 0 0,-1 1 2 0,-4 4 0 0,1 4 0 0,2 1 55 0,0 0 0 0,1 1 0 0,-3 1 2 0,0 4-57 0,2-2 0 0,2 0 0 0,0-6 0 0,1 1 47 0,-1 1 0 0,1 2 0 0,1 1 1 0,-1-3-48 0,4 2 0 0,0-1 0 0,2-6 0 0,-3-2 49 0,3-2 1 0,2 2-1 0,1-3 1 0,0 1-50 0,0 1 0 0,1-1 0 0,-1 2 16 0,2 4 0 0,2-4 0 0,-2 2 0 0,3 9-16 0,-3-7 0 15,2 2 44-15,3 12 1 0,-3-13-1 16,1 3 0-16,5-1-44 0,-5 0 0 0,1-1 0 16,1 0 18-16,-2 1 1 0,6-1 0 0,-7-1 0 0,2 1-19 15,-1-1 0-15,2 1 0 0,2 0 0 16,0 1 35-16,-1-2 1 16,3 5-1-16,-1-1 0 0,3 2-35 15,-2 0 0-15,3-2 0 16,2 0 0-16,4-1 37 15,19 11 1-15,-18-13 0 0,4-2 0 16,23 10-38-16,-25-10 0 0,4 0 31 16,30 5-1-16,-27-9 0 0,4 1 1 0,29 8-31 15,-31-13 0-15,4 3 1 0,38 3 1 0,-37-9 0 0,3 0 0 0,37 0-2 0,-39 1 0 16,-3 5 3-16,38 1 0 0,-36-3 0 0,-1 1 0 0,3 2-3 16,-6 0 0-16,5 1 0 0,-1 2 0 0,0 3 0 0,0-4 0 15,2 2 1-15,2 1-1 0,2-1 0 0,1 0 0 16,2 0 0-16,0 1 16 0,4-3 0 0,1-3 0 15,-1-3 1-15,3-3-17 0,0 0 0 0,0-2 0 16,-1 1 0-16,1-5-2 0,-2 1 0 0,4 1 0 0,-3-1 0 16,3 1 2-16,-2-3 0 0,-5 5 0 0,1-3 0 15,-1 1 12-15,0 1 0 0,-2 1 0 0,2 2 1 16,0-2-13-16,0 0 0 0,-2 1 0 0,-2-1 0 16,0 4 5-16,-1-1 1 0,1-1 0 0,2 0 0 15,2 2-6-15,-2 2 0 0,8-2 0 0,-3-4 0 0,2-2-7 16,4 1 0-16,-4-1 0 0,-7-1 1 0,0-1 6 15,-2 1 0-15,4 1 0 0,0 2 0 0,0 2-9 16,0-1 0-16,-2-1 0 0,-2-2 0 0,-1 1 9 16,38-1 0-16,-40 0 0 0,0 1 5 15,35-4 1-15,-35 1 0 0,1 1 0 16,36-10-6-16,-39 8 0 0,-2 0-20 16,38-7 0-16,-36 6 0 0,-2 1 1 15,39-5 19-15,-39 6 0 0,-1 3-26 16,35-6 0-16,-37 3 0 0,-4 3 0 0,28-4 26 15,-29 1 0-15,-1 3 10 0,24-5 0 16,-26-1 0-16,3 2 0 0,-1-2-10 0,-1 0 0 16,0-2 0-16,1 1-29 0,0-1 0 15,-4 0-1-15,-3-1 1 0,0-1 29 0,-1 0 0 0,1 1 0 16,4-3 0-16,-1 3-8 0,-1-4 0 0,-2 1 0 16,1 1 0-16,-1-1 8 0,-1-1 0 0,1 4 0 15,0-3 0-15,1 3-21 0,-1-3 1 16,-3 5 0-16,-2-1 0 0,-3 4 20 15,5-4 0-15,-9 5 0 0,-2 3 10 16,6-6 1-16,-8 3 0 0,1 1 0 16,4-7-11-16,-2 3 0 0,-1 0 9 0,2-13 0 0,-7 8 0 15,-2-4 1-15,-1 0-10 0,-4-4 0 0,-2 2 0 16,-3 2 20-16,-3-7 0 0,0 5 0 0,-3 2 1 16,-1 4-21-16,-3-2 0 0,3 0 0 0,1-2 0 15,-3 2 39-15,2-1 1 0,-1 3-1 0,1-2 1 16,1 1-40-16,-22-21 0 0,17 17 0 0,-2-1 18 15,-28-25 1-15,25 23-1 0,-2 1 1 16,-34-20-19-16,33 23 0 0,-3 1-1 16,1 3 1-16,1 1-1 0,2-1 1 0,-4 0 0 15,4-1 0-15,-1 3 0 0,-3 1 0 0,1 0 1 16,-3-1 1-16,-1 1 0 0,2 0 0 0,-4 2-2 0,0-4 0 16,4 6 0-16,0 0 0 0,0 2-12 0,-1 1 0 15,5 0 0-15,-3 1 1 0,2 1 11 0,1 2 0 16,-1-2 0-16,4-1 0 0,-2-1-1 0,1 0 1 15,1 3 0-15,2-5 0 0,-1 3 0 0,1-3 0 16,-2 3 0-16,-6 3 0 0,2 0-29 0,-1 0 0 16,-4-4 0-16,0 2 0 0,-2 0 29 0,-2-1 0 0,-1-1 0 15,1 3 0-15,1 1 13 0,-2-2 0 0,1 0 0 16,-5 0 1-16,2 0-14 0,-2 1 0 16,-5 4 0-16,0 1 0 0,-4 3-36 0,-1 4 0 0,-1-8 0 15,3 3-1-15,2-1 37 0,-2 0 0 0,-6 3 0 16,-2-1 0-16,-1 0-10 0,-4 0 0 0,5-1 0 15,0-1 1-15,0 0 9 0,2-1 0 0,-7 0 0 16,-3-3 0-16,-4 3 15 0,-2-4 0 0,-2 9 0 16,-3 0 2-16,0 0-17 0,-4 4 0 0,-3 8 0 0,-2 4 0 15,-2 6-121-15,-102 44 2 0,90-26-1 16,-5 3 1-16,-2 5 119 0,-2 1 0 0,-2-4 0 16,-1 3-167-16,-133 46 0 0,122-65 1 15,127-38-1024-15</inkml:trace>
  <inkml:trace contextRef="#ctx0" brushRef="#br0" timeOffset="28914.18">20191 15273 854 0,'0'0'0'0,"0"0"0"0,0 0 107 0,0 0 1 0,0 0-1 0,0 0 1 0,0 0-108 0,0 0 0 0,0 0 4 0,0 0 1 0,0 0-1 0,0 0 1 0,0 0-5 0,0 0 0 0,0 0 66 0,0 0 0 0,-19-11 0 0,15 10 1 0,-24 19-67 0,19-13 0 0,4 0 37 0,-6 8 1 15,6-6-1-15,2-1 1 0,1 3-38 0,2 0 0 0,0 3 0 0,0 4 35 0,0 0 1 0,2 2 1 0,-1 0-1 0,5 2-36 0,-5 4 0 0,-1-3 0 16,0-1 0-16,-1 0 15 0,1-1 1 0,-4 7 0 0,1 1 0 0,-3 3-16 0,-6 24 0 0,5-31 0 0,2-3 25 0,-11 20 1 0,10-21 0 0,3 1 0 0,-2 0-26 0,3 0 0 0,2-2 0 0,3 0 29 0,1 0 0 0,-2 0 0 0,-1-2 0 16,3 0-29-16,1 0 0 0,2 2 0 15,-1-7 0-15,1 3-20 0,0 1 0 16,0-1 0-16,0 1 0 0,2-1 20 0,5 15 0 15,-4-15 0-15,-1 0-10 16,7 17-1-16,-7-11 1 0,-4 0 1 0,2-1 9 16,0-1 0-16,2 0 0 0,2 0-5 15,1 0 1-15,-1-3 0 0,-4-5 0 0,1-2 4 0,1-1 0 0,4 0 0 16,-1 0 0-16,4-1 2 0,1-1 0 0,5-2 0 0,1 1 1 16,-1-2-3-16,3 0 0 0,2 1 0 15,-1-1 0-15,2 2-5 0,-3-3 0 16,5 3 0-16,0 1 0 0,2 3 5 15,-1-1 0-15,-1 0 0 0,0 0 0 0,2 4 47 16,-5 0 1-16,3-2-1 0,1 0 1 0,1 0-48 0,0 0 0 16,1 0 0-16,6-2 0 15,2 0 12-15,-1-2 1 0,-1 1-1 0,0-1 1 16,3 1-13-16,-3-1 0 0,0-1 0 16,3-3 0-16,-1 1 7 0,1-2 0 0,0 0 0 0,3-2 0 15,4 1-7-15,-3-1 0 0,0 0 0 16,0 0 0-16,1 2-13 0,1 0 0 0,-1 2 0 15,3 2 1-15,1 1 12 0,-2-1 0 0,4-1 0 16,-2-1 0-16,2 0 7 0,2 0 1 0,3-2 0 0,2 0 0 16,-2 0-8-16,2-2 0 0,4 0 0 0,-6 0 0 0,6-1 42 0,-1-1 1 0,4 0-1 15,2 1 0-15,1 1-42 0,1 0 0 0,0-3 0 0,-4-1 0 0,3-1 43 0,1 0 0 0,3 0 0 0,2 2 1 16,3-1-44-16,-1 1 0 0,-4 1 0 0,3 2 0 0,1 2 11 16,0 0 0-16,-4 2 0 0,-4 0 0 0,-1 2-11 15,0 1 0-15,0 2 0 0,5 0 0 0,-4 4 15 16,4-2 1-16,-7 0 0 0,2 0 0 0,0 2-16 15,-4-2 0-15,4 0 0 0,-4 0 0 0,2 0 6 16,66 9 1-16,-65-9-1 0,1 0 1 0,63 7-7 16,-66-7 0-16,-1-2-18 0,62 7 0 15,-60-5 0-15,-2 2 0 0,64 9 18 16,-65-13 0-16,-1 0-31 0,62 4 0 16,-61-11-1-16,-1-2 1 0,64-5 31 15,-61 4 0-15,2-1-17 0,61-7 0 16,-67 4 0-16,-2 0 0 0,56-6 17 15,-56 6 0-15,0 2-8 0,58-4 1 16,-61 7 0-16,-3-2 0 0,58-3 7 16,-58 3 0-16,4 1-12 0,61-6 0 15,-63 0 0-15,2-2 1 0,-1 0 11 0,1-3 0 16,2-2 0-16,-2-2-3 0,0-4 1 0,-1 4 0 16,-3 4 0-16,-2 1 2 0,-3-1 0 0,0 1 0 15,1 3 0-15,-1 2 38 0,-1 1 0 0,-2 2 0 16,-6 3 0-16,1 2-38 0,-2-2 0 0,-1 0 0 15,-1 1 0-15,0 1 19 0,-1 0 0 0,-1-2 1 16,2-2-1-16,2 1-19 0,-2-3 0 0,0 3 0 0,0-3 0 16,0 1 5-16,-3-1 0 0,3 3 0 0,-2-3 0 15,2 3-5-15,-2-3 0 0,-1 5 0 0,-1 1 0 0,-1 0 1 16,-2 0 0-16,0 0 0 0,-2 0 1 16,-1 0-2-16,-1-2 0 0,1 4 0 0,-3 1 0 0,3 3 2 15,-1-3 1-15,-6 1-1 0,-1-2 1 0,-1 1-3 16,-1-1 0-16,1 2 0 0,-2-1 0 0,0 1 11 15,0-1 0-15,1 5 0 0,3 1 1 0,4 3-12 16,-1 1 0-16,0 1 0 0,0 1 0 0,2 1-26 0,-2 3 1 16,-4-4-1-16,-1-6 1 0,-4 0 25 0,-2-2 0 15,1-3 0-15,-3-3 0 0,-3-1 9 0,0-3 1 16,0-1 0-16,0 1 0 0,0-1-10 0,0 0 0 16,2-3 0-16,2-2 0 0,-1-3-28 0,1-3-1 15,-4-1 1-15,-2-2 0 0,1-2 28 0,-3-1 0 16,2-1 0-16,3 2 0 0,-1 3-29 0,-2-3 1 0,4 2-1 15,3-6 1-15,2 1 28 0,14-29 0 16,-12 23 0-16,2 0-36 0,0-1 0 0,-3-1-1 16,-1 1 2-16,1-3 35 0,-1 1 0 0,-2 3 0 15,-1-1 0-15,-3-1-26 0,8-34 1 16,-9 35 0-16,-1 1 0 0,-1 0 25 0,0-1 0 16,-1 1 0-16,-1 2 11 0,-1 0 0 0,-2 4 0 15,-2 3 0-15,1 6-11 0,-1-1 0 0,0 4 0 16,0 2 0-16,1 6 11 0,-1-1 0 0,-2 1 0 15,1-3 1-15,-1 3-12 0,-1-1 0 0,0 0 0 16,-1 1 0-16,1 1 46 0,0 0 1 0,-4-1-1 16,-2-1 1-16,-3 1-47 0,0-3 0 0,-2-1 0 15,-1 0 0-15,-3-2 23 0,1 0 0 0,1 2 0 0,0-1 1 16,1-1-24-16,1 0 0 0,0 0 0 0,-7 0 0 16,-2 2-14-16,1 2 1 0,-3-4 0 0,1 2 0 15,-2-1 13-15,-2 1 0 0,-2 2 0 0,0-2 0 0,-1 1-12 16,-38-8 1-16,36 9 0 0,0-4 0 15,-38-6 11-15,38 6 0 0,-2-2-19 16,-41-8 0-16,36 10 0 0,-2-2 1 16,-48-7 18-16,44 9 0 0,-3 2-12 15,-51-9 0-15,51 12-1 0,-2 2 1 16,-2-1 12-16,-1-1 0 0,-1 4 0 0,1 0 44 0,-64-5 0 16,62 1 0-16,0 0 0 0,-4-3-44 15,0 2 0-15,0-2 0 0,1-1 19 0,-3-1 1 16,1-1-1-16,-3-3 1 0,1 0-20 0,2-1 0 15,-3 2 0-15,1 1 0 0,0 2-14 0,-2 0 1 16,-4 3-1-16,-1-3 1 0,0 4 13 0,-2 1 0 0,-1 3 0 16,0-1 0-16,1 2-20 0,-2 2 1 0,3-1-1 15,3-2 1-15,3-1 19 0,0 0 0 0,-2 0 0 16,-2-3 0-16,1-2 10 0,-1-1 0 0,4 3 0 16,2 0 1-16,1-3-11 0,1 1 0 0,-6 2 0 15,2 3 0-15,0 2 4 0,-2 0 1 0,2-4 0 16,6 3 0-16,-6 1-5 0,1 0 0 0,1 0 0 15,0 0 0-15,1 1 19 0,1 3 0 0,1-4 0 16,0 0 0-16,1-4-19 0,-3 3 0 0,2-1 0 16,2-4 0-16,0-1 29 0,0 0-1 0,-1 0 0 15,-5-2 0-15,3 0-28 0,-2-2 0 0,-1 6 0 0,3 1 0 16,-1 2-12-16,-66 1 0 0,61 1 0 16,0 1 0-16,-3 5 12 0,3-1 0 0,2 1 0 0,2-1-28 15,-2 2-1-15,2 0 1 0,-1-1 1 16,6-1 27-16,-5 1 0 0,3-1 0 0,1-2 0 0,1-1-16 15,0 0 1-15,1 2-1 0,1-3 1 0,4 3 15 16,1-2 0-16,-6 1 0 0,3-1 0 0,1 0-8 16,-3 0 1-16,5 1 0 0,0 1 0 0,4 0 7 15,-2 1 0-15,1 0 0 0,1-1 0 0,-4 0-12 0,2-1 0 16,1 1 0-16,1-1 1 0,3 3 11 0,-1 1 0 16,4-7 0-16,3-4 0 0,1 1-17 0,0-3 1 15,0 1 0-15,-1 0-1 0,-1-3 17 0,-1 3 0 16,1 0 0-16,2-1 0 0,2 3-33 0,0-1 1 15,0 4 0-15,0 2 0 0,-3 3 32 0,-1 2 0 0,2-1 0 16,-1 1 0-16,1 2-23 0,-2 0 1 0,4-2-1 16,2 2 1-16,0 2 22 0,0-2 0 0,5 2 0 15,-6 0 0-15,6-1-8 0,0 1 0 0,-1-4 0 16,1 0-1-16,-2-1 9 0,0-1 0 0,2 1 0 16,0-3 0-16,2 1 47 0,1-2-1 0,-1-1 0 15,-2 1 1-15,2 0-47 0,-4 0 0 0,2 1 0 16,-3 3 0-16,-1-1-16 0,1 1 1 0,1-1-1 15,-5 0 1-15,0 1 15 0,-43 10 0 16,45-3 0-16,2 1-15 0,-33 15 0 16,36-15 0-16,6 0 1 0,-26 12 14 0,29-17 0 15,4 0-131-15,-24-9 1 0,16-6-1 16,1-8-106-16,-8-4 130 0,-18-7-1 0,-8-4 2 16,58 29-763-16</inkml:trace>
  <inkml:trace contextRef="#ctx0" brushRef="#br0" timeOffset="32400.88">22999 15192 606 0,'0'0'0'0,"0"0"0"0,-3 20 12 0,-4 3 1 0,3-15 0 0,1-3 0 0,-4 6-13 15,3-6 0-15,2 1-50 0,2 1 0 0,-1-4-1 0,-6 3 2 0,-4 8 49 0,4-8 0 0,-2 3 2 0,-2-6 0 0,-1 4 0 0,2 1 0 0,-1 1-2 0,-1 1 0 0,-1-3 0 0,1-1 0 0,1-3 35 16,4 1 2-16,-3 1-1 0,-1 3 0 0,-1-1-36 0,-1-2 0 0,-1 2 0 0,0 2 0 0,2 4 39 0,0 0 1 0,1-3-1 0,0-1 2 0,3 2-41 0,0-4 0 0,1 4 0 0,0 2 0 0,0 1 33 0,0-1 1 0,2-3 0 0,-2-1 0 0,3 0-34 16,3-1 0-16,-8 1 0 0,2 1 0 0,-2 1 87 15,0 0 2-15,0 3-1 0,-1 3 0 0,1-1-88 16,-14 18 0-16,16-18 0 0,0 2 73 0,-2 14-1 16,4-19 0-16,1-1 1 0,2-1-73 15,-1 0 0-15,-1 0 0 0,1 1 39 0,-1 3 1 0,1-1 0 16,-1 1 0-16,4 3-40 0,0 0 0 0,-1 1 0 15,-3 1 0-15,0 0 27 0,1-2 0 0,-1 3 0 16,3 1 2-16,1 0-29 0,0-1 0 0,-4-1 0 16,2-2 0-16,4 0 17 0,2 12 0 15,-8-21 0-15,8-3 0 0,-4 1-17 16,1-3 0-16,3-1-41 0,3 3 1 16,-5-5-1-16,1 1 1 0,8 4 40 15,-1-3 0-15,1 1-16 0,12 3 0 16,-11-4 0-16,2 3 0 0,16 3 16 0,-17-7 0 15,3-1 14-15,-4 1 1 0,2 2 0 16,2 1 0-16,-2 1-15 0,2-1 0 0,2 4 0 0,-1 2 0 16,-1 3 17-16,2 1 0 0,-2 1 0 15,-1 2 1-15,1 1-18 0,2 5 0 0,-4-3 0 16,2-3 0-16,0 2 24 0,0 0-1 16,1-2 0-16,1 0 0 0,1-2-23 0,1 0 0 0,1-5 0 0,-7-2 0 0,4-2 24 15,-1-3 0-15,5-4 0 0,-3 0 1 0,2-2-25 16,0-3 0-16,-1 3 0 0,3 2 0 0,0 2 4 0,-2-1 1 15,0 1-1-15,-2 0 1 0,1 2-5 0,20 10 0 16,-19-5 0-16,1 4 3 0,16 8 0 16,-16-12 0-16,-5 0 0 0,20 7-3 15,-21-9 0-15,0 1 6 0,14 2 1 16,-18-6-1-16,1-2 1 0,15 3-7 16,-16-3 0-16,2 0 1 0,16 0 0 15,-12-6 0-15,1-1 0 0,15-12-1 16,-22 7 0-16,-3-3-2 0,0 0 0 0,0-4 0 15,1-3 0-15,1 0 2 0,-1-3 0 0,-1-1 0 16,-2 1 0-16,0-2-3 0,-1-2 0 0,1 3 0 16,0-1 0-16,-2 2 3 0,0-1 0 0,1 3 0 15,-6 1 0-15,1 4 32 0,1-24 2 16,0 21-2-16,1-1 1 0,3-23-33 16,-4 23 0-16,1 2 45 0,1 0 1 0,-1-2 0 15,1 0 1-15,-1 2-47 0,1 1 0 0,-1 4 0 16,-1 2 0-16,0 6-21 0,-2-2 0 0,2 1 0 15,-1 3 1-15,-1 3 20 0,-1-6 0 0,1 3 0 0,0-1 0 16,0 0 9-16,-2-1 0 0,2 3 0 16,0-1 1-16,-2-1-10 0,0 0 0 0,-1-1 0 15,-1 0 0-15,1-3-3 0,-3 1 0 0,3-2 0 16,-1-2 0-16,-1-3 3 0,0-2 0 0,-1 0 0 0,5-2 0 0,-5-2 31 16,1-16 2-16,5 22-1 0,0 1 0 15,-2-12-32-15,-1 14 0 0,-1 2 21 16,-1 2 0-16,1 0 0 0,1-2 1 0,-1 2-22 15,-1-1 0-15,0-1 0 0,1 0 0 0,-5 0-23 16,2 0 0-16,2 0 0 0,2 2 0 0,-4-2 23 0,1 0 0 16,3-1 0-16,-3-1 0 0,3 0 25 0,-1 0 1 15,-1-1 0-15,0-1 0 0,-1 0-26 0,1-5 0 16,2 6 0-16,-3 3 0 0,3 2-34 0,-2 0 0 16,-1-2 0-16,-1 0 1 0,0 1 33 0,-2 1 0 15,4 2 0-15,0 1 0 0,-2-1 22 0,0-1 0 16,-4 1 0-16,4 0 0 0,0 1-22 0,2-1 0 0,-1-3 0 15,-1 1 0-15,0-2-3 0,-10-18 0 16,10 9 0-16,1-1 0 0,-4-28 3 16,4 27 0-16,1 2-45 0,0 2 1 0,1 2-2 15,1 1 2-15,-1 4 44 0,1 2 0 0,-1 1 0 16,2 1 0-16,-3 1-20 0,0 1 1 0,-2-1-1 16,0 1 1-16,0 1 19 0,-2 2 0 0,0 0 0 15,2 0 0-15,-4 2-1 0,1 3 0 0,-3 0 0 16,1 1 1-16,-2 1 0 0,-16 2 0 15,16-4 0-15,2 1 44 0,-15 5 1 16,13-6 0-16,2 0 0 0,-20 4-45 16,14-7 0-16,-1 0-29 0,-25 0-1 0,19-1 1 15,-1 1 1-15,-33 2 28 0,26-2 0 16,-1 1-77-16,-56 1 1 0,30 5-2 16,60-9-1429-16</inkml:trace>
  <inkml:trace contextRef="#ctx0" brushRef="#br0" timeOffset="38824.19">24280 16242 763 0,'0'0'0'0,"0"0"0"0,0 0 0 0,0 0 33 0,21-7 0 0,-16 0-1 0,2-1 1 16,15-10-33-16,-10 6 0 0,2-2 47 0,20-15 1 0,-20 20 1 0,-2 2-1 0,16-8-48 0,-17 10 0 0,-2 5 59 0,5 7 0 0,-5 0 0 0,3 2 2 0,14 15-61 15,-11-8 0-15,-1 4 25 0,0 1 1 16,2-1-1-16,-1-2 1 0,1-2-26 0,0 0 0 0,-2 0 0 0,4-3 0 0,0 0-29 0,-3-1 1 0,7-1-1 0,1-2 1 0,1-2 28 0,1 0 0 0,0-1 0 0,-1-5 0 0,3-1 24 16,1-1 1-16,0 1-1 0,0 0 1 0,1-2-25 0,-1 0 0 0,2 2 0 15,0 0 0-15,0 0 46 16,-2 0 0-16,-1 2 1 0,3 0 0 0,1 1-47 0,-4-1 0 16,-3 2 0-16,1-3 0 0,0 3 30 0,0-2 0 0,1 1 0 15,0 1 1-15,1 0-31 0,-2-1 0 0,-1 3 0 0,1 1 0 16,1-2-13-16,3 1 1 0,-5-1-1 0,1 0 1 0,0 1 12 0,-2-1 0 15,0 1 0-15,1-1 0 0,1 2 23 0,0 0 0 0,-1-1 0 16,1-1 0-16,-2 0-23 0,0 1 0 0,2-1 0 0,1-3 0 16,2 0 11-16,1-2 0 0,-3 2 1 0,0-1-1 15,3-1-11-15,-1 0 0 0,-2 2 0 0,-1 0 0 16,0 2-32-16,-1-1 2 0,3-3-1 0,-1-2 1 16,1-1 30-16,-1-1 0 0,1 1 0 0,-3 1 0 0,3 2-24 15,-2 0 0-15,-1 2 0 0,3-1 1 0,1 1 23 16,-2 0 0-16,1 0 0 0,-1 0 0 0,1 1-23 15,-1-1 1-15,1 2-2 0,-3-1 2 0,1 1 22 16,0 1 0-16,-2 2 0 0,-2-1 0 0,2-1 28 0,-2 1 1 16,2-3-1-16,3-1 1 0,4-2-29 15,0-2 0-15,0-3 0 0,0-4 0 0,0-2-58 0,2-3 0 16,0-1 1-16,-4 3 0 0,0-3 57 16,0 1 0-16,1 1 0 0,-1 3 0 0,0-1-12 0,0 0 0 15,2-2 0-15,2 1 1 0,0 1 11 0,1 0 0 16,1-1 0-16,-2-1 0 0,-4 0-16 0,2 1 1 15,-4 3 0-15,1 0-1 0,-3 0 16 0,1 0 0 0,2 5 0 16,-1 3 0-16,2 4 50 0,-1 1-1 0,-1-2 0 16,1-2 1-16,-1 1-50 0,-3 1 0 0,2 0 0 15,-1-2 0-15,1 4 81 0,0 1 0 0,-2-1 0 16,-4-4 1-16,-1 0-82 0,-1 0 0 0,1 1 0 16,0 3 0-16,-1 0 22 0,1-1 0 0,-2-3 0 15,-4-2 1-15,-1 1-23 0,-1-1 0 0,3 0 0 16,-3 0 0-16,3 2 31 0,-3 0 0 0,3-2 0 15,-1 1 0-15,0-1-31 0,1 0 0 0,-1 0 0 16,0 2 0-16,4 2 0 0,0 0 0 0,2 0 0 0,-1-2 0 16,3 0 0-16,-1 0 0 0,2 0 0 0,-1-2 0 15,-1 0-5-15,1 0 0 0,1-1 0 0,2-1 1 16,-2-1 4-16,2-3 0 0,0 5 0 0,-2 1 0 16,0 0-10-16,0 0 0 0,2 1 0 0,0-3 1 0,0 0 9 15,0 1 0-15,-2-3 0 0,0 1 0 0,0 0-18 16,1-3 1-16,0 3 0 0,1 0 0 0,2-1 17 15,19-3 0-15,-21 4 0 0,0 1 6 16,25 1 1-16,-25-1 0 0,1 2 0 16,24 2-7-16,-23-2 0 0,-1 1 11 0,33-3 0 15,-29 2 0-15,0 1 0 0,29-3-11 16,-31 0 0-16,1 1 39 0,24-3 0 16,-27 5 1-16,1-1 0 0,26-7-40 15,-24 3 0-15,1 1-7 0,25-8 1 16,-28 8-1-16,-1-2 1 0,-1-2 6 15,0 0 0-15,0-2 0 0,0-2-41 0,-2 1 2 16,4-3-1-16,0 1 1 0,1-2 39 0,0-2 0 0,-1 2 0 16,0 1 0-16,0 3-12 0,1-3 0 0,2 5 0 15,-1 1 1-15,1 1 11 0,0 1 0 0,-3 2 0 16,0 3 0-16,-1 2-22 0,-1 0 0 0,0 5 0 16,0 3 0-16,-2 2 22 0,0 1 0 0,-12-5 0 15,2-1 0-15,1 2-180 0,-1 2-1 0,-3-5 0 16,1-1 1-16,-5-1 33 0,-4-2 1 0,-4-3-1 15,-10-8 1-15,14 11-215 0</inkml:trace>
  <inkml:trace contextRef="#ctx0" brushRef="#br0" timeOffset="43127.04">30755 14923 831 0,'0'0'0'0,"0"0"0"0,0 0 0 0,0 0 5 0,0 0 0 0,0 0 0 0,0 0 1 0,0 0-6 0,0 0 0 0,0 0 0 0,0 0 35 0,11-18 0 0,-8 16 0 0,-3 2 1 0,4 0-36 0,-4 0 0 0,0-4 0 0,0 4 0 0,0 0 63 0,0 4 0 0,0-4-1 0,0 4 1 0,0-4-63 0,5 3 0 0,-1 1 0 0,-3 3 0 0,1 2 69 0,0 0 0 0,0 0 0 0,-1 0 0 0,1 2-69 15,2 1 0-15,1 10 0 0,-1-11 27 0,-1-1 0 0,2 5-1 0,1 1 1 0,-1 4-27 0,-2-1 0 0,-1 1 0 0,0 0 0 0,0 2 21 0,-2 24 1 16,0-21-1-16,0 2 1 0,0 2-22 0,0 4 0 16,-2-3 0-16,0 4 23 0,0 0 1 0,1 2 0 15,-1 0 1-15,-2 2-25 0,-1-2 0 0,2-5 0 16,1-1 0-16,2-3 5 0,-4 18 0 15,4-32 0-15,2-6 1 0,0-4-6 16,-2-3 0-16,2-3-152 0,-1-3 0 0,3-1 1 16,-2 0-1-16,1-2 11 0,1 0-1 0,-1-7 1 0,1-4-1 15,-4 20-352-15</inkml:trace>
  <inkml:trace contextRef="#ctx0" brushRef="#br0" timeOffset="43576.7">31129 15315 943 0,'0'0'0'0,"0"0"0"0,0 0 2 0,0 0 1 0,0 0 0 0,0 0 0 0,0 0-3 0,0 0 0 0,0 0 0 0,0 0 34 0,14 18 2 0,-10-9-1 0,-2 7 0 0,-2 9-35 0,-2 5 0 16,0-1 0-16,0-2 0 0,2-5 68 0,0 1 0 0,-2 0 1 0,1 1 0 0,1 1-69 0,0 0 0 0,0-5 0 0,-2-4 0 16,2 0-52-16,-2 13 0 0,2-22 1 15,0-7 0-15,4-3 51 0,-4 3 0 0,0 0 0 0,0 0-146 16,3-6 2-16,-1-1-2 0,0-4 2 0,-2 11-293 15</inkml:trace>
  <inkml:trace contextRef="#ctx0" brushRef="#br0" timeOffset="44010.96">31286 15370 1112 0,'0'0'0'16,"0"0"0"-16,0 0 0 0,0 0 20 0,0 25 0 0,2-10 0 0,1-3 1 0,-1 1-21 0,-2-2 0 0,0-2 0 0,0-2 0 0,0 0 31 0,0-3 0 0,2 3 1 0,1 0 0 0,-1 0-32 0,-2-1 0 0,0-1 0 0,0 0 0 0,0-1-28 0,0 0-1 0,0-4 1 0,0 3 1 0,0-3 27 0,0 4 0 0,0-4 0 16,0 0 0-16,0 0-63 0,0 0 1 0,0-4-1 15,0 4 1-15,0-5 62 0,0 1 0 0,2-5 0 16,3-3 0-16,2-6-23 0,0-4 1 0,0 2-1 15,2 2 1-15,4 0 22 0,8-21 0 16,-12 21 0-16,-2 4 36 0,7-19 0 16,-7 19 0-16,2 1 1 0,6-5-37 0,-9 9 0 15,-1 6 60-15,6 1-1 16,-6 2 0-16,-2 0 0 0,5 7-59 0,-5 0 0 16,1-1 72-16,3 12-1 0,-4-4 0 15,4 6 0-15,0 0-71 0,-3 1 0 0,-1-1 0 0,-1 1 3 16,0 1 0-16,0 1 0 0,-2 1 0 0,0-3-3 15,0 3 0-15,0-3 0 0,0-3 0 0,1-2-84 16,1 1 2-16,-2-7 0 0,-2-2-1 0,4-5 83 16,-2-3 0-16,0 0 0 0,0 0 0 0,0 0-128 15,0-3 0-15,2-5 0 0,0-2 0 0,-2 10-400 16</inkml:trace>
  <inkml:trace contextRef="#ctx0" brushRef="#br0" timeOffset="44344.79">31771 14809 685 0,'0'0'0'0,"0"0"0"0,0 0 99 0,30-16-1 0,-21 16 0 0,-2 2 1 0,2 12-99 0,-6-8 0 0,-1 1 105 0,0 2 1 0,0 9-1 0,-1 5 0 0,1 6-105 0,0 4 0 0,0 1 0 16,-1-2 0-16,1 0 109 0,-4 37-1 16,1-33 1-16,-1 1-1 0,-2 32-108 15,3-39 0-15,-1-1 7 0,0-4 0 0,2 2 0 0,0 0 1 16,-2 0-8-16,2 0 0 0,2-2 0 0,0-1 0 16,-2-1-57-16,2-2 0 0,-1-3 0 0,1-5 0 15,0-2 57-15,0-4 0 0,-1-2 0 0,-1-5 0 16,4 2-218-16,-2-5 1 0,1-3-1 0,3-1 1 0,1-4 85 15,-2-1 2-15,4-8-2 0,1-5 2 0,-10 25-126 16</inkml:trace>
  <inkml:trace contextRef="#ctx0" brushRef="#br0" timeOffset="44727.17">32030 15169 887 0,'0'0'0'0,"0"0"0"0,0 0 0 0,0 0-1 0,-19 25 1 16,10-21 0-16,-1-2 0 0,-13-2 0 0,14 0 0 0,2 1 21 0,-9 7 1 0,7-7-1 0,0 1 1 0,-7 3-22 0,9-1 0 0,0-2 88 0,-7 5 0 15,11-5-1-15,-1 0 2 0,-1 3-89 16,5-1 0-16,0-4 55 0,0 10 0 15,2-4 0-15,3-1 2 0,11 10-57 16,-4-5 0-16,6 3 62 0,17 10 0 31,-19-15 0-31,2-1 2 0,-1-2-64 0,-4 2 0 0,-1 2 0 0,0 0 26 0,-1-2 0 16,-2 1 0-16,-2 1 1 0,0 1-27 0,0 1 0 16,0-2 0-16,-2-2 0 0,0 1-15 0,1-3 0 0,-1 2 0 15,0 0 0-15,1-1 15 0,-3-1 0 16,1-3 0-16,1-2 0 0,2-2-171 15,-2-1 1-15,2-5 0 0,0-2 0 0,2-5-16 0,4-1 1 16,-3-2-1-16,-3-2 0 0,-7 20-127 0</inkml:trace>
  <inkml:trace contextRef="#ctx0" brushRef="#br0" timeOffset="44994.32">32420 15160 1258 0,'0'0'0'15,"0"0"0"-15,0 0 0 0,0 0 19 0,0 0 2 0,0 0-2 0,0 0 1 0,0 0-20 0,14 18 0 16,-14-14 0-16,0-1 57 0,-1 17 0 0,-1 0 0 0,-2 7 1 0,1 3-58 0,-1-1 0 0,-1-6 0 0,1 1-5 0,1-1 0 0,-1-1 0 0,1-3 1 0,-1 1 4 0,3-2 0 0,1-7 0 0,-2-4 0 0,2-7-155 0,0 0 0 0,-2-3 1 0,2-1-1 0,0 4 9 0,0-2-1 0,2-10 0 0,1-6 2 0,-3 18-113 16</inkml:trace>
  <inkml:trace contextRef="#ctx0" brushRef="#br0" timeOffset="45414.94">32546 15225 1309 0,'0'0'25'0,"3"18"1"0,-3-9-26 0,0-2 0 0,0 2 86 0,0 0 0 0,0 2 1 0,0 3-1 0,-2 4-86 0,1 7 0 0,-3-3 0 0,2-4 0 0,-1-4 92 0,-1-1 0 0,1-4 0 0,1-4 1 0,2-5-93 0,3 2 0 0,-3-2 0 0,0 0 0 0,0 0-28 0,-1-4 1 0,1 1 0 0,0-3 1 0,0-1 26 16,3-20 0-16,2 7 0 0,1-3 3 0,4-24 0 15,-4 29 0-15,-1 4 1 0,0 1-4 16,2-1 0-16,0-4 0 0,0-2 1 16,0 4 0-16,2-6 0 0,4 3 0 0,1-3-1 0,0 0 0 15,-2 4 0-15,1 1 0 0,1 2 22 0,0 1 1 0,-4 5 0 16,-1 3 0-16,0 5-23 0,0-1 0 0,-2 2 0 16,-2 0 0-16,-1 3-3 0,-3 3 0 15,3 1 0-15,-1-2 1 0,1 3 2 0,0 1 0 0,1 9 0 16,2 3 0-16,-2 4 16 0,2 31 0 15,-7-34 0-15,0 1 0 0,-3 27-16 16,-1-19 0-16,-1-1-13 0,-2 3 0 0,2-6 0 16,-1 0 0-16,3-2 13 0,-3 0 0 0,3-9 0 15,1-5 0-15,2-6-169 0,0-5 1 0,0 0 0 16,0-3 0-16,2-4-13 0,3-4 2 0,0-9-2 16,-1-5 1-16,-4 25-332 0</inkml:trace>
  <inkml:trace contextRef="#ctx0" brushRef="#br0" timeOffset="46012.45">33091 15061 903 0,'0'-7'40'0,"0"-2"-40"0,0-2 0 0,0 0 0 0,-2 1 0 0,0 1 38 0,-2 5 1 0,-3 2 1 0,0 4-1 0,-1 2-39 0,-3-1 0 0,-1 4 0 0,-2 6 0 0,-2 5 100 0,-2 2 1 0,0 1-1 0,1 3 0 0,3 1-100 0,-8 25 0 0,14-26 0 0,-1 1 51 0,0 0-1 16,4-2 0-16,1-1 0 0,2-2-50 0,2-1 0 0,2-1 0 0,0-3 0 0,1-5-14 0,3-1 0 0,-1-3 0 16,0-3 0-16,1-3 14 0,-1-1 0 0,4-3 0 15,1-1 0-15,3-4 28 0,15-18 0 16,-12 7 0-16,1-3 1 0,1-1-29 0,-2-1 0 15,0 0 0-15,-2 0 37 0,2 0 0 0,1-6-1 16,3 0 1-16,-1-1-37 0,-1-2 0 0,0 3 0 16,-1 4 0-16,1 2 28 0,-2-4 0 0,-2 10-28 15,0 4 0-15,-2 8 0 0,1 0 0 0,-5 5 0 16,-2 4 0-16,-5 5 21 0,-1 2 0 0,0 9-21 16,0 4 0-16,0 6 0 0,-1 8 0 0,-6 4 0 15,-2 3 0-15,-4 7 24 0,-2 1 2 0,-5 1-26 0,1 4 0 16,-4-6 0-16,0 4 0 0,-2 5 0 15,-1 2 0-15,-2 4-13 0,-1-2 2 0,3-9 11 0,1-6 0 0,2-3 0 16,-1-2 0-16,1-8 0 0,1-5 0 0,3-5-7 16,0-3 1-16,1-8 6 0,2-1 0 0,4-6 0 15,-1-2 0-15,3-5 0 0,1-1 0 0,6-7-31 16,-3-1 1-16,3-5 30 0,-1-2 0 0,2-8 0 16,6-29 0-16,-1 22 0 0,5-5-19 15,2-4 0-15,4-4 19 0,-1 0 0 0,2-1 0 16,3-5 0-16,0-4 0 0,-2 2 0 0,3-2-85 0,18-52-1 15,-21 65 86-15,2 1 0 0,-3-3 0 16,0 2 0-16,-3-1 0 0,-2 1-302 0,1 0 1 16,-4 3 301-16,-2 4 0 0,-3 3-359 0,-2-32 0 15,-3 35 359-15,3 28-319 0</inkml:trace>
  <inkml:trace contextRef="#ctx0" brushRef="#br0" timeOffset="46318.16">32563 14434 12 0,'-9'-20'0'0,"9"20"-9"0</inkml:trace>
  <inkml:trace contextRef="#ctx0" brushRef="#br0" timeOffset="46468.44">31228 14831 2022 0,'0'0'0'0,"0"0"0"0,18 0 13 0,1-5 1 0,-14-3-1 0,1-1 0 16,-1-5-13-16,-3-2 0 0,-4-4 0 0,2 20-1557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1:18:35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8761 11121 1360 0,'0'0'0'0,"0"0"0"0,-17 16 11 0,-15-1 0 0,16-10 0 0,2 0 0 0,-20 3-11 0,18-7 0 0,1 1 46 0,-22 4 0 0,15-6 1 0,1-6 0 0,-26 3-47 0,24 3 0 0,0 3 37 0,-23 4 1 0,25 2-1 47,-4 4 1-47,4 1-38 0,-4 12 0 0,0 6 0 0,1 9 18 0,-20 46 0 0,22-37 1 0,1 6 0 0,-3 3-19 0,6 2 0 0,-1-2 0 0,1 6 15 0,-14 64 1 0,20-62-1 0,3-2 1 0,2 1-16 0,-2 4 0 0,0 0 0 0,2 0 11 0,-5 71 0 0,7-71 0 0,1 0 1 0,-1 0-12 0,5-5 0 0,0 1 0 0,0-1 28 0,0 0 1 0,3-6 0 0,6-3 0 0,0-1-29 0,3-4 0 0,1 1 0 0,4 0 0 0,6-2 41 0,27 37 0 0,-26-46-1 0,6-2 1 0,0-3-41 0,6-5 0 0,1-2 0 0,5-6-56 0,-1 0 0 0,8-12-1 0,0-2 1 0,6-5 56 0,7-6 0 0,-4 0 0 0,-5 0 0 0,2 1-19 0,5351-1150 278 312,-5387 1104-259-312,-6 3 0 16,-5 0 0-16,-1-2 11 0,2-48 0 15,-12 47 0-15,-6-3 1 0,-3 0-12 16,-4 1 0-16,-2-3 0 0,-1 0-15 16,-27-52 1-16,14 50-1 0,2 2 1 0,-7-4 14 0,-5 2 0 15,-2 0 0-15,-6 4 43 0,-1-4 0 16,0 4 1-16,0 1-1 0,-6 1-43 0,-56-41 0 16,52 50 0-16,-10 5 25 0,2 0 0 0,2 3 0 15,0 4 0-15,-1 4-25 0,0 1 0 0,-6 4 0 16,4 4 0-16,-4 1 28 0,0 2 1 0,-4 2 0 15,2-3 0-15,-3 3-29 0,1 0 0 0,4-5 0 0,-5-1 0 16,1-1-24-16,-79-13-1 0,74 11 1 16,0 4 0-16,-88-11 24 15,87 14 0-15,-3 4 13 0,-86-6 1 0,85 6 0 16,0 2 0-16,-83-1-14 0,84 3 0 0,6-3 32 16,-81-1-1-16,79 2 0 0,2-1 0 15,-78-5-31-15,82 6 0 0,2 0 1 16,-66-3 0-16,67 8 0 0,4 2 0 15,-71 5-1-15,67 1 0 0,-1 2-27 0,-78 16 1 16,79-17-1-16,-4 1 1 16,-75 21 26-16,75-20 0 0,2 5-102 15,2-5 2-15,-7 10-1 0,-2 1 1 0,4 5 100 16,-8 1 0-16,-2 19 0 0,-3 5 0 0,-3 9-112 16,-1 6-1-16,-18 16 1 0,-3-4-1 0,117-79-1176 15</inkml:trace>
  <inkml:trace contextRef="#ctx0" brushRef="#br0" timeOffset="3335.06">20398 5589 11 0,'0'0'0'0,"0"0"0"0,17 21 0 0,-10-3 1 0,-5-12-1 0,-4 1 1 0,-5 7-1 0,4-8 0 15,1-1 39-15,-3 7 1 0,3-8-1 0,-3 1 1 0,-2 6-40 0,3-4 0 0,0-5 67 16,-4 5 2-16,4-1-2 0,1-3 1 0,-3 3-68 0,-2 3 0 0,-3-4 0 0,-3 4 57 0,-4 4 2 0,2-1-2 15,4-1 1 48,-6 2-58-63,2-4 0 0,2 5 0 0,2-1 0 0,1 1 81 0,-10 18 1 0,9-12-1 0,1 5 0 0,-13 27-81 0,9-25 0 0,1 4 27 0,-12 28-1 0,8-28 0 16,4 1 0-16,-2 1-26 0,2-5 0 0,2-1 0 0,-4 0 26 0,2 0 0 0,-2 4 0 0,0-4 0 0,-2 1-26 0,-17 35 0 0,18-30 0 0,-5 3 81 0,3-2 0 0,1 9 0 0,-1 2 0 0,1 7-81 0,-19 56 0 0,14-49 0 0,2 9 74 0,-2-3 0 0,4 4 0 0,-2 2 1 0,-1 1-75 0,-18 79 0 15,21-82 0-15,1 2 68 0,-2 3 0 0,5 0 0 0,-3-6 2 0,2 4-70 0,2-4 0 0,-2 1 0 0,4 3 0 0,3-4 59 0,-7 68 0 0,7-73 0 0,2 2 2 0,2-6-61 0,-2 1 0 0,3-6 0 0,3-2 29 0,-7 50 0 0,5-48 0 0,1 2 1 0,2-2-30 0,-5 7 0 0,0 2 0 16,-1 9 22-16,-10 64 0 0,8-67 0 0,-1 1 0 15,-4 0-22-15,5 0 0 0,-5 2 0 0,1 2 30 16,-9 69-1-16,12-69 0 0,4-4 0 16,-8 74-29-16,6-76 0 0,2 2-4 15,0 2 0-15,-2 0 0 0,0-2 0 0,0 6 4 16,-11 66 0-16,11-70 0 0,-2-8-35 0,2 3 0 16,2 3-1-16,-2-2 2 0,1 2 34 15,3-1 0-15,-3-1 0 0,3-2 0 0,-1 1 25 0,4 61 1 16,-3-67 1-16,1 52-1 15,4-56-26-15,1-3 0 0,-3 0-27 0,0-2-1 16,4-5 1-16,-2-2 1 0,1-5 26 0,4 30 0 16,-7-40 0-16,4-1-15 0,1-2 0 15,-1 4 0-15,-1-3 0 0,6 5 15 0,0 1 0 0,-2 0 0 16,-2 6 0-16,2 4-4 0,11 45 0 16,-9-43 0-16,1 5 0 0,1 1 4 0,-1 2 0 15,1-4 0-15,0-2 24 0,10 57 1 16,-9-59-1-16,0 1 1 0,13 45-25 15,-11-49 0-15,4 4-20 0,0-2 0 0,-3-4 0 16,3-1 0-16,1-4 20 0,24 30 0 16,-22-43 0-16,2-3 32 0,25 14 0 15,-22-16 0-15,4 0 2 0,37 16-34 16,-35-14 0-16,3 2 25 0,2-2 0 0,2 3 0 0,-2 2 0 16,5 4-25-16,-1 1 0 0,5 3 0 0,0-3 0 15,-1 4-38-15,49 38 1 0,-50-39-1 16,0-1 0-16,48 27 38 0,-45-33 0 15,6-5-33-15,-2-3 1 0,11-7-1 0,0-8 1 0,1-4 32 16,79-17 0-16,-70-2 0 16,6-7-39-16,1-7 0 0,0 0-1 0,-1-1 1 15,-1-2 39-15,3-5 0 16,-4 10 0-16,5 5 0 0,-4 4-27 0,5 1 0 16,-3 2 0-16,-1 2 0 15,-3 4 27-15,-2 1 0 0,3 6 0 0,-1 0 0 0,3 3 5 16,-2 4 0-16,3 0 0 0,1 0 0 0,-1 0-5 15,4 0 0-15,-2 2 0 0,7 0 0 16,-1 0 26-16,86-4 1 0,-82-2 0 0,-1-6 0 0,94-14-27 0,-93 8 0 0,3-2 40 0,88-23 2 16,-100 23-1-16,0-4 0 0,-3 1-41 15,-1-1 0-15,1 1 0 0,-5-5 31 0,0 1 1 0,-2 2 0 16,1 1 0-16,-1 1-32 0,-3-3 0 0,-4 6 0 16,-3 2 0-16,-4 4-3 0,53-23 0 15,-54 12 0-15,-1-4 0 0,46-32 3 16,-50 30 0-16,-1-9-40 0,0 1 0 0,-2-8 0 15,1-6 1-15,1-6 39 0,46-62 0 16,-51 56 0-16,-2-1-41 0,-2-5 0 0,-1-3 0 16,-4 0 1-16,-2-3 40 0,-1-4 0 0,-1-2 0 15,-3 2 0-15,0-4-8 0,18-89 0 16,-29 85 0-16,-3-2 0 0,10-95 8 0,-15 98 0 16,-2 0 10-16,0-1 1 0,-2-4 0 0,-4 3 0 15,-1-2-11-15,-2 0 0 0,0 4 0 0,-2-4 0 16,0 3 7-16,1 1 1 0,-5 0 0 0,-1-2 0 15,-2-6-8-15,-6-89 0 0,8 86 0 0,-1-6 12 16,-7-103 0-16,6 102 0 0,0-4 2 16,-9-108-14-16,8 117 0 0,1-2 4 15,0-1 0-15,-3 5 0 0,-1 2 0 0,-1-2-4 16,-2 1 0-16,4 3 0 0,3-4 0 0,-1 2 21 16,1-1 0-16,2-1 0 0,-2-2 0 0,2-1-21 15,-5-96 0-15,5 101 0 0,1 1 24 0,-11-86 1 16,6 94-1-16,-1 11 1 0,-1-5-25 15,1 5 0-15,-7 1 0 0,1 6-27 0,-23-63 1 16,18 70-1-16,0 1 1 0,-1 3 26 16,-6 6 0-16,2 5 0 0,-8 4-3 0,-36-37 0 15,35 42 0-15,0 4 0 0,-46-33 3 16,39 41 0-16,-2-2-18 0,-2 1 1 0,-3 7-1 16,0-3 1-16,-2 4 17 0,-1 0 0 0,1 2 0 15,-6-2 0-15,1 0-3 0,0 2 1 0,0 0-1 16,-2-1 1-16,-4 3 2 0,-63-18 0 15,62 14 0-15,0 0 4 0,-71-11 0 16,69 16 0-16,-4 4 1 0,-73-5-5 16,68 5 0-16,0 6 22 0,-79-1 1 15,79 2 0-15,4 2 0 0,-78-5-23 16,77 3 0-16,5 2-8 0,-72-2 0 0,66-1 0 16,0-1 0-16,-71-5 8 15,75 7 0-15,1-3 6 0,-63-4 0 0,61 9 0 16,-3-4 1-16,-76 4-7 0,74 0 0 15,1 0-36-15,-81 13 0 0,77-6-1 16,0 4 2-16,-87 26 35 0,78-15 0 16,-6 10-123-16,-1 1-1 0,-7 12 1 0,-3 7 0 0,0 11 123 15,-6 3 0-15,-15 21 0 0,-2 4 0 0,128-91-1327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1:19:02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29871 6133 134 0,'0'0'0'0,"0"0"0"0,0 0 46 0,0 0 0 0,18-3 1 0,-18 3 0 16,0 0-47-16,0 0 0 0,4-2 91 0,1 2 1 0,-5 0 1 0,0 0-1 0,0-4-92 0,0 4 0 0,-2-3 52 0,-1 1 2 0,-1 2-1 0,-3 0 0 0,-16-4-53 15,4 8 0-15,-4 1 90 0,-25 8 1 16,31-8-1-16,4 1 0 0,-12 6-90 0,10-3 0 0,-3-3 22 0,0 3 0 0,-3 0 0 0,-2 5 0 0,-1 2-22 0,-1-2 0 0,0 1 0 0,0-1 0 0,3 4 47 0,-1 0 1 0,1 0 0 16,3-3 1-16,1 1-49 0,-17 16 0 0,17-18 0 0,1 1-22 0,-18 12 1 0,19-13 0 0,-2 2 0 0,-14 8 21 0,16-12 0 0,1 3 39 0,-17 8 2 0,16-10-1 15,2 1 0-15,-18 13-40 0,18-9 0 0,2 2 23 0,-1 1 1 16,3-3-1-16,-1 2 1 0,4 2-24 0,0-3 0 15,5 3 0-15,4-2 0 0,5 1 21 0,0 1 0 0,2-4 0 0,1-4 2 0,3-3-23 0,15 14 0 16,-16-10 0-16,1-3 25 0,11 8 0 16,-11-8 0-16,-3 3 1 0,12 8-26 15,-12-10 0-15,2-4 62 0,17 11 1 0,-17-8 1 16,0-3-1-16,17 11-63 0,-17-9 0 16,2 3 7-16,0-1 0 0,0-3 0 0,6-1 0 15,4 0-7-15,1 0 0 0,3 0 0 0,2-5 0 16,4 1-7-16,-1-3 1 0,-1 2-1 0,-2-1 1 15,2-3 6-15,0 0 0 0,-2 2 0 0,0 0 0 16,-1 0-3-16,0-2 0 0,-1 3 0 0,0-3 0 0,0 0 3 16,-1 0 0-16,1 2 0 0,0 2 0 0,1-1-12 15,-1-3 0-15,0 2 0 0,-2 2 1 16,1-4 11-16,-2 0 0 0,1 3 0 0,0-3 0 0,1 0 36 16,-1 0 0-16,3 0 0 0,-3 0 0 0,2-3-36 15,-1 3 0-15,1-4 0 0,0 2 0 0,-1 2-13 0,1-3 1 16,-2 3-1-16,1-4 1 0,-3 2 12 0,1-3 0 15,2 1 0-15,-1 1 0 0,1-1 26 0,-1-1 0 16,-1 1 0-16,-1 2 0 0,1 2-26 0,0 0 0 16,-2-3 0-16,-4 1 0 0,-1 0-1 0,-1 0 1 0,3 2 0 15,-1-3 0-15,-1 1 0 0,19-5 0 16,-19 1 0-16,-1 1-36 0,17-11 1 16,-17 7 0-16,1-2 0 0,14-10 35 15,-20 12 0-15,0 0-16 16,11-9 1-16,-9 7 0 0,2 2 0 0,16-15 15 15,-14 12 0-15,1-3-8 0,20-15 1 16,-20 16-1-16,2-4 1 0,1-4 7 0,-5 8 0 16,1-1 0-16,-2 1-11 0,-2 1 2 0,-2 1 0 15,-3 1 0-15,-2 4 9 0,-2-2 0 0,1 2 0 16,-1-2 0-16,-3 5 6 0,0-5 1 0,-1 0-1 0,-1-2 1 16,0 0-7-16,-1-8 0 15,-3 4 0-15,-1-3 21 0,-8-14 0 0,5 16-1 16,-3 1 1-16,-12-17-21 0,12 19 0 0,1 4-7 15,-8-14 1-15,8 10 0 16,-3 3 0-16,-13-17 6 0,8 14 0 0,-1 2 43 16,-20-10 0-16,20 15 0 15,-1-3 0-15,-1 2-43 0,-2 2 0 0,0 3 0 16,-2 2 46-16,-1-4-1 0,0 4 0 16,-1-3 1-16,-1 1-46 0,1 2 0 0,-3-4 0 0,-1-1 0 0,-1 5 35 15,0-7 1-15,-1 0 0 0,-3-2 0 16,1 0-36-16,-2-2 0 0,-3-3 0 0,-1-1 0 15,-3 1-10-15,-2-4 1 0,-2 3-1 0,2-1 1 0,-1 5 9 0,-4 2 0 16,-2 6 0-16,-2 3 0 0,-1 5-109 0,-3 2 1 16,-2 2-1-16,-1 2 1 0,-2 5 108 0,1-1 0 15,5-3 0-15,1 3 0 0,4-4-150 0,2 1 2 0,4-3-1 16,-3 0 0-16,50-9-1001 0</inkml:trace>
  <inkml:trace contextRef="#ctx0" brushRef="#br0" timeOffset="7717.96">24102 7868 100 0,'0'0'0'0,"0"0"0"0,0 0-17 0,-27 21 0 0,17-15 0 0,-3-1 0 0,-15 8 17 0,16-4 0 0,3-6 124 0,-5 3 2 0,5-5-1 0,2 3 1 0,-7 1-126 0,5-1 0 0,0 0 62 0,-8 5 0 0,6-6 0 0,-1 4 1 0,-9 10-63 0,6-7 0 0,1 5 66 0,-3 1 0 16,3-5 0-16,-1 5 2 0,1-2-68 0,0 4 0 0,-2 0 0 0,2 0 0 0,-2 0 42 0,0 2 1 0,2 2 0 0,-2-5 0 0,1 1-43 16,-14 15 0-16,21-15 0 0,-5 0 78 15,-8 14-1-15,14-18 0 0,2 1 1 16,-4 12-78-16,2-6 0 0,0-1 48 0,-2 5 0 16,2-1 0-16,3-3 0 0,3 3-48 0,-3-1 0 15,-1 8 0-15,0 1 0 0,-3 0 44 0,-6 40 2 16,7-34-2-16,0 1 1 0,-7 37-45 15,7-42 0-15,2-2 65 0,1 1 0 16,6-4 1-16,0-2-1 0,7-4-65 0,-2-3 0 16,1 3 0-16,1-3 0 0,-2 1 14 0,6-3 0 15,-3 4 0-15,1-1 0 0,-2-1-14 0,14 22 0 16,-11-19 0-16,0 4-3 0,13 23 1 16,-11-26-1-16,4 3 1 0,-2-4 2 0,-1 4 0 15,0 0 0-15,0 0-2 0,1-4 0 0,0 4 0 16,2 0 0-16,-2 2 2 0,21 23 0 15,-16-29 0-15,-2 1 3 0,29 17 0 16,-25-21 0-16,2-2 1 0,29 18-4 16,-29-20 0-16,0 0-3 0,-1 0 0 0,5 2 0 15,1-5 0-15,-4 1 3 0,2 1 0 0,0 3 0 16,1-4 0-16,-3 0 14 0,-1 1 0 0,1 1 0 16,1-3 0-16,-3 1-14 0,-1-5 0 15,4 0 0-15,3 2 0 0,2 1-17 0,-2-3 1 0,1 0-1 16,3 0 1-16,-1 0 16 0,36 6 0 0,-35-6 0 15,-1-4 34-15,34 9 0 0,-33-5 0 0,1 0 1 16,28 9-35-16,-27-9 0 0,-1 0 22 16,34 13 1-16,-34-13 0 0,-3 0 0 15,37 11-23-15,-34-11 0 0,-2-2-32 16,38 7 0-16,-34-8 0 0,2-1 0 16,40 6 32-16,-38-10 0 0,-2 3-12 15,38-2 0-15,-40-2 0 0,0 0 1 16,37 0 11-16,-37 2 0 0,4 3 33 15,-4-3 1-15,-2 1-1 0,1 1 0 0,-3 1-33 0,1-3 0 16,-1 2 0-16,-1-1 0 0,0-1 10 0,-2 0 0 16,3 0 0-16,2 1 0 0,4-3-10 0,-2 2 0 15,4 2 0-15,-1-1 0 0,1-1 25 0,1 2 1 0,1-1 0 16,-6 3 0-16,1 1-26 0,1 0 0 16,4-1 0-16,-5-3 0 0,7 1-21 0,-1-1 1 15,-2 3 0-15,-1-6 0 0,-1 2 20 0,1-2 0 0,-3 1 0 16,1 1 0-16,-2 2 22 15,0-4 1-15,2 2-1 0,0-2 1 16,0 1-23-16,0 1 0 0,1-2 0 0,1 4 0 0,1-2 22 0,-1 1 1 0,1-3-1 16,2 0 1-16,4 0-23 0,-1-2 0 0,1 1 0 15,1-1 0-15,1-5-60 0,1-1 2 0,-5 5-1 16,0 3 1-16,-4 0 58 0,0-4 0 0,2 4 0 16,0 0 0-16,2 4-35 0,-2-2 1 0,2 5-2 0,0-2 2 15,-2 8 34-15,2-3 0 0,-2-1 0 16,-3-1 0-16,-2-1 9 0,-2 0 0 15,5-5 0-15,2-2 1 0,2-2-10 0,0-5 0 16,3-4 0-16,1-2 0 0,-3-4-7 0,3-3 1 16,4-4 0-16,1 1 0 0,1-2 6 0,50-25 0 0,-62 35 0 0,-1 1-11 15,36-4 1-15,-46 9 0 0,-1 9 0 16,35 0 10-16,-31 0 0 0,1 5 38 16,38 8 0-16,-36-6 1 0,2 4-1 15,43 12-38-15,-41-14 0 0,1-4-33 0,53 8-1 16,-44-8 1-16,2-3 1 0,50-2 32 15,-55-3 0-15,-3-5-26 0,49-4 0 16,-51 5 0-16,3 0 0 0,46-6 26 16,-50 8 0-16,-2 1-19 0,39-5 0 15,-40 5 0-15,1 1 1 0,41-4 18 16,-44 5 0-16,1-4 2 0,41-1 1 16,-42 4 0-16,0 1 0 0,37-7-3 15,-37 0 0-15,0 2-4 0,40-8 1 16,-37 6-1-16,1 0 1 0,-5 0 3 0,5-1 0 15,-1-8 0-15,0 0-6 0,1-2 0 0,-1 0 0 16,-1 0 1-16,-1 2 5 0,1 4 0 0,-1-8 0 16,-1 3 0-16,-2-1-7 0,0 0 1 0,-3 6 0 15,1-4 0-15,0 3 6 0,32-15 0 16,-33 12 0-16,-1 3-8 0,31-22 0 16,-34 15 0-16,-2-1 1 0,0-1 7 0,1 3 0 0,-3 3 0 15,0-6-6-15,-1 3 1 0,0-1 0 0,-2 2 0 16,1 3 5-16,-1-1 0 0,4-2 0 0,-1 2 0 15,-1-4-2-15,1 1 0 0,1 1 0 0,-4-3 1 0,0 5 1 16,19-22 0-16,-23 22 0 0,-1 7-7 16,10-16 1-16,-19 13-1 0,-4 1 1 15,1-6 6-15,-6 10 0 0,-2 5 4 16,0-3 0-16,2 1 0 0,0 1 1 0,-2 0-5 16,1 1 0-16,-1-7 0 0,-2 0 0 0,1 1 6 15,-2-7 0-15,-1-1 0 0,1-1 0 0,0-5-6 16,-2-3 0-16,0 4 0 0,-2 5 0 0,0 0 46 0,0 2 1 15,-1 0-1-15,-3-2 1 0,-1 2-47 0,-19-13 0 16,13 11 0-16,-1 5 52 0,-20-14 1 16,22 13 1-16,-2 3-1 0,-21-14-53 15,19 14 0-15,1-1-24 0,-23-12 1 16,18 13-1-16,1 1 1 0,-1-1 23 0,-1 2 0 16,0-5 0-16,-2 3-16 0,0-2 0 0,2 2 0 15,-2 1 0-15,1 1 16 0,1-6 0 0,-2 4 0 16,0 1 0-16,0-3-15 0,-2 2 1 0,-5 2-1 15,2 0 1-15,-4 4 14 0,-3-2 0 0,0 1 0 16,1-3 0-16,2 4 37 0,-1-4 1 0,4 0 0 16,3 2 0-16,5-2-38 0,-34-7 0 15,28 3 0-15,1-1 22 0,-41-17-1 16,32 19 0-16,-6 1 0 0,-40-13-21 16,51 12 0-16,1-1-39 0,-36-14-1 15,35 13 1-15,2-4 1 0,-41-16 38 0,35 21 0 16,-3 2-28-16,-2-1 1 0,2 3 0 0,0 0 0 15,0 3 27-15,-2 3 0 0,2-3 0 0,-2 3 0 16,2-3-22-16,-2 5 0 0,2 1 0 0,4 0 0 16,-1 1 22-16,-1 1 0 0,3-2 0 0,0-2 0 0,4 1-65 15,0-1 0-15,-1 2 0 0,-1 0-1 0,2 0 66 16,-2-4 0-16,2 4 0 0,-1 0 0 0,1-2-32 16,3 2 0-16,1 0 0 0,-1 0 0 0,4 0 32 15,-2 2 0-15,0 2 0 0,0-4 0 0,0 0-38 0,-2 2 0 16,4-2-1-16,-1-2 2 0,5 2 37 0,1-6 0 15,2 3 0-15,-2-1 0 0,2-1-63 16,1-1 1-16,4 3 0 0,-1 1-1 0,3 2 63 16,1 0 0-16,3 0 0 0,-1 0 0 0,4 0-7 0,-2 0 0 15,-1 0 0-15,-1 0 0 0,0 2 7 0,-1 1 0 16,3-3 0-16,0 2 0 0,2 2 6 0,-1-1 1 0,0 3 0 16,1-3 0-16,-1 3-7 0,-1-3 0 0,2 3 0 15,0-3 0-15,1 3 39 0,1-3 2 0,0 3-1 16,0-3 0-16,1 3-40 0,-3-3 0 15,2-1 0-15,1 2-3 0,-5-2 0 16,4-2 0-16,1 0 0 0,-1-2 3 0,0 2 0 16,0 0 0-16,-1 0 6 0,-1 0 1 0,2 0-1 15,0-4 1-15,-2 2-7 0,1 1 0 0,-1-1 0 16,2 2 0-16,-2-4-19 0,-2 2 1 0,4 1 0 16,0-1 0-16,1 2 18 0,0 0 0 0,1 0 0 15,-1 0 0-15,1-4 9 0,-1 2 0 0,1 2 0 16,-1 0 1-16,1-1-10 0,-1-1 0 0,1 2 0 0,-3 0 0 15,3 0 53-15,-1 0 1 0,1 0-1 0,-2 0 2 16,1 0-55-16,0 2 0 0,1-2 0 0,-2-2 0 16,1 2 56-16,1 0 1 0,-3 0 0 0,1-4 1 15,0 4-58-15,-1 0 0 0,-1-2 0 0,0 2 0 0,0 2 23 16,-2 2 1-16,2-4 0 0,0 0 0 0,-1 2-24 16,-1-1 0-16,2-1 0 0,1 0 0 0,3 0 11 15,-2-1 1-15,-3-1-1 0,1 2 1 0,0-4-12 16,-1 2 0-16,-1 1 0 0,0-1 0 0,-2-4 20 0,3 3 1 15,-3-3 0-15,-1-1 0 0,-1 2-21 16,3-1 0-16,-1-1 0 0,2 6 0 0,0-5-10 0,1 3 0 16,-3-1 0-16,0 0 0 0,1 3 10 0,-1-5 0 15,1 4 0-15,-3 1 0 0,1 1-1 16,0-4 1-16,-1 2-1 0,1-1 1 0,1-1 0 0,1 2 0 16,1 2 0-16,-3 0 0 0,1 0 2 0,2-3 0 15,2 3 0-15,-2 0 0 0,-1 0-2 16,-1 0 0-16,1 0 0 0,-1 0 0 15,-1 0-4-15,-1 3 1 0,1-3 0 0,0-3 0 0,-1 6 3 16,1-3 0-16,1 0 0 0,3 0 0 0,0 0 19 0,1 0 0 0,-1-3 1 16,-3 3 0-16,0-4-20 0,-1 2 0 0,0-3 0 15,-2 1 0-15,0 1-7 0,-1-1 0 0,5 2 0 16,-1-3-1-16,1 1 8 0,-1-1 0 0,0 1 0 16,-1-1 0-16,0 1-25 0,-1-1 0 0,1 1 0 15,-2-3 0-15,0 2 25 0,-18-4 0 0,16 7 0 16,0-4-3-16,1 5 0 0,2 1 0 0,1 0 1 15,1 1 2-15,-8 1 0 0,5-4 0 16,-2 1-4-16,-16 1 0 0,14 1 0 16,1 5 0-16,-1-6 4 0,2 5 0 0,0-5 0 15,1 4-16-15,-1 1 1 0,-2-5 0 0,0 2 0 16,-1 0 15-16,0-2 0 0,4 2 0 0,1 1 0 16,0-3-34-16,-2 0-1 0,2 0 1 0,0 0 1 15,2-5 33-15,-13-2 0 0,11 5 0 0,2-2-28 16,-13-7 0-16,11 10 0 0,2-1 0 15,-17-2 28-15,13 3 0 0,1-1-4 16,-15 0 0-16,17-2 0 0,3 4 0 16,-12-1 4-16,14-1 0 0,1 2-21 0,-13 0 0 15,6-2-1-15,0-2 2 16,-21-1 20-16,15 5 0 0,1 0 36 0,-22 0-1 16,24-4 0-16,1 3 0 0,-19-3-35 15,17 0 0-15,0-1 28 0,-19-4 1 16,16 0 0-16,0 4 0 0,-14-10-29 15,20 12 0-15,-4-6 60 0,-25-8 0 16,19 10 0-16,-1 4 0 0,-31-10-60 16,27 11 0-16,0-3 16 0,-30-2 1 15,34 5 1-15,-2 2-1 0,-27 0-17 16,29 0 0-16,-1 0 6 0,-28 0 0 16,27-2 0-16,0 0 0 0,-32-1-6 15,30 1 0-15,0 0-6 0,-28-3 1 16,30-1-1-16,1 1 1 0,-26-8 5 0,27 4 0 15,-1 0-2-15,-27-5 0 16,24 5 0-16,0 2 0 0,0 0 2 0,-2 3 0 0,-2-3 0 16,3 5-10-16,-1-3-1 0,-3 1 1 0,1-1 0 15,2 1 10-15,1-1 0 0,-1-2 0 0,2 1 0 0,-2 1 14 16,-1-1 2-16,-1 3-2 0,1-1 1 0,-1 1-15 16,1 1 0-16,-1-2 0 0,-1 4 0 0,1 0 5 15,-3 0 0-15,0 4 0 0,-2-4 1 0,1 3-6 16,-3 3 0-16,2-4 0 0,-1-1 0 0,-1 5 2 15,2-4 0-15,-3-1 0 0,5 1 1 0,7 2-3 16,2-4 0-16,-1 2 0 0,1-2 0 0,0 0 12 0,0 0 1 16,-2 1 0-16,-2 1 0 0,-1 2-13 0,-1-4 0 15,-1 5 0-15,1-1 0 0,-1 3 53 0,-37 9 0 16,38-11 1-16,1 3-1 0,-34 8-53 16,31-7 0-16,-1 3 1 0,-39 6 0 15,38-9 0-15,-1 0 1 0,-41 9-2 16,36-16 0-16,-2 0-102 0,-52-4 1 15,47 0 0-15,-2-5 0 0,-51-4 101 16,59 6 0-16,10 5-207 0,-18 5 2 16,34-5-2-16,19 0-811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1:20:13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2995 9174 1326 0,'0'0'0'0,"0"0"0"0,4 20-11 0,1 0 1 0,-5-11-1 0,-4 4 1 0,-1 3 10 0,2-9 0 0,-1-5 88 0,4 1 1 0,0-3 1 0,-2 4-1 0,-1 0-89 0,3-4 0 0,-4 5 77 0,-1 6 2 0,5 0-1 0,-4 8 0 0,4-1-78 0,-3 11 0 0,3 7 0 15,0 4 36-15,0 3 1 0,0-4 0 0,7 157 2 0,-2-165-36 0,-1 1-1 0,-4 0 1 0,3 4-3 0,-3-3 0 0,0-1 0 0,0-1 0 0,-3 1-8 0,-10 25 1 0,6-26 0 0,2 3 0 0,-7 25 7 0,8-32 0 0,-1 2-3 0,-2 25 0 0,7-30 0 0,0 1 1 0,3 18 2 0,1-22 0 0,5-4 39 0,0-1 1 16,3-7-1-16,-3 0 1 0,3-7-40 16,4-1 0-16,3-1 0 0,-1-1 0 0,7-5-12 0,-1 1 1 15,1-1-1-15,0-1 1 0,-4-2 11 0,0 0 0 16,4 4 0-16,-4 1 0 0,2 2-10 0,2 2 1 15,-1 0 0-15,1 0 0 0,1 0 9 0,3 6 0 0,1-3 0 16,1-3 0-16,10 2 6 0,-4 2 0 16,5-2 0-16,-1-1 0 0,-2 1-6 0,5-2 0 0,2-3 0 15,-4-1 0-15,6-3-7 0,1-2 0 0,2 0 0 16,-5 0 1-16,3 0 6 0,54-11 0 16,-54 11 0-16,0 2-4 0,56-4 1 15,-53 4-1-15,7 5 1 0,48-7 3 16,-54 9 0-16,-2 4-4 0,57 3 0 15,-48-4 0-15,2 1 1 0,58 5 3 16,-66-7 0-16,4 1-4 0,61 1 0 16,-56-4 0-16,6-4 0 0,63-5 4 0,-68 4 0 15,-3 1-16-15,70-4 1 0,-68 2 0 16,3 1-1-16,63-2 16 0,-61 7 0 16,-1 0-10-16,69 3 1 0,-69-3 0 0,4 4 0 15,72 1 9-15,-73 1 0 0,4 1-7 16,76 7 1-16,-79-9 0 0,1 3 0 15,0-1 6-15,1 2 0 0,-3 0 0 0,4-4-11 16,-3 4 0-16,5-2 0 0,1-3 1 16,1-2 10-16,1 1 0 0,-1-3 0 0,1 0 0 0,-1-3 5 15,-2 1 1-15,1 0 0 0,1 0 0 0,-6 2-6 16,6-3 0-16,1 1 0 0,2 0 0 0,2 0 17 0,87-7 0 16,-87 9 0-16,3 0 1 0,87-3-18 15,-85-1 0-15,2 2 23 0,86-3 2 16,-87 5-1-16,1 2 0 0,88 1-24 15,-92-1 0-15,1 2-7 0,1-1 0 16,2-1 0-16,-4 0 1 0,2 3 6 0,-3-5 0 0,7 0 0 16,-6 0 0-16,4 0-11 0,2-3 1 0,0 1 0 15,-6-2 0-15,0 1 10 0,3-1 0 0,1 2 0 16,-4-1 0-16,4 3-4 0,-7 0 1 0,5 0 0 16,-1 0 0-16,2 3 3 0,-2-1 0 0,5 0 0 15,-6 0 0-15,2 1-11 0,92 1 0 16,-93 1 0-16,1-3 0 0,-4 2 11 0,1 1 0 15,-2 2 0-15,0-3 14 0,2 1 0 0,-3 1 0 16,-2-1 2-16,6 2-16 0,-3 1 0 0,4-1 0 16,-1-2 0-16,0 2 50 0,1 0 0 0,-4 1 0 15,3 1 0-15,-3-4-50 0,0 2 0 0,3-3 0 0,-3-4 0 16,4-2 26-16,-1-2 0 0,-3-3 1 0,4-2-1 16,-3-2-26-16,3-3 0 0,-4 2 0 0,1 1 0 15,-4-2-26-15,77-10 1 0,-83 12-2 0,-4 4 2 16,70-8 25-16,-73 8 0 0,0 2 39 15,63 3 2-15,-68-3-1 0,0 3 0 16,47 4-40-16,-58-1 0 0,-1 3-4 16,41 1 0-16,-43-5 0 0,0 2 1 15,38-2 3-15,-47-3 0 0,-2-1-10 16,28-5 1-16,-40 0-1 0,-4 2 1 16,9-7 9-16,-18 5 0 0,-5 0-9 15,4-11 0-15,-6 5 0 0,-1 3 0 0,-1-22 9 16,-3 8 0-16,0-8-28 0,-2 0 2 15,1 2-1-15,-3 5 1 0,-3 2 26 0,2-2 0 16,-6 2 0-16,2-2 0 0,-3 1-18 0,-14-26 0 16,10 29 0-16,-5 0 0 0,-20-24 18 15,22 24 0-15,-1 3-4 0,1-4 1 0,-2-1 0 16,-4-2 0-16,2-2 3 0,0-1 0 0,4-2 0 16,1-3 0-16,2-2-20 0,-14-42 1 15,14 41-1-15,0 2 1 0,1 0 19 0,-1 0 0 16,-2 4 0-16,-3-1 12 0,0 3 1 0,-4 3 0 15,-1 3 0-15,-4 1-13 0,0 5 0 0,-4 2 0 16,-1 2 0-16,-2 8-5 0,-2-3 1 16,2 4 0-16,0-1 0 0,0 6 4 0,-4 0 0 0,-1 2 0 0,-2 4 0 15,2 1 22-15,-8 0 1 0,1 0-1 16,-6-2 1-16,2 4-23 0,-3 0 0 0,-3-1 0 0,0-1 0 16,-3 0 41-16,0-2 1 0,-3 1-1 0,-2-3 2 0,-4-1-43 15,2 0 0-15,-6 0 0 0,-1 1 0 16,0-3 33-16,-7 2 0 0,5 0 0 0,-1 0 0 15,5 1-33-15,-7-3 0 0,1 2 0 0,-3 5 0 16,1-1 17-16,-5-1 0 0,4-3 0 0,-3 0 1 0,-1-2-18 16,1-2 0-16,0 2 0 0,1 0 0 0,4 2-38 15,-2 1 0-15,-4-3 0 0,4-3 1 0,1 1 37 16,-1 0 0-16,-4 2 0 0,1 2 0 0,-6 3-22 0,2-1 1 16,-3 3 0-16,-3 0 0 0,1 4 21 0,-101 14 0 15,98-14 0-15,-1 2 5 0,-99 5 0 16,99-11 0-16,1 0 0 0,-98-5-5 15,97-2 0-15,4-2-37 0,-103-2 1 16,100 1 0-16,2 1 1 0,-98-3 35 16,94 5 0-16,1 1-15 0,-99 12 1 15,96-4-1-15,2 0 1 0,-102 5 14 16,107-8 0-16,0 1-12 0,-99-2 1 16,99-1 0-16,-1 1 0 0,-98-3 11 15,99 0 0-15,-4 0-16 0,-91-2 0 16,91-2-1-16,4 0 1 0,-103-5 16 15,98 0 0-15,1 0 33 0,-102-6 0 16,102 6-1-16,0 5 1 0,-96-7-33 16,96 5 0-16,0 4 8 0,-95 4 1 15,95-4 0-15,0 4 0 0,-100 10-9 16,100-9 0-16,4 1 19 0,-106 10 0 0,100-11 0 16,3-1 0-16,-96 3-19 0,102-7 0 15,-3-2 11-15,-91-7 1 0,93 0-1 16,1-1 2-16,-95-16-13 0,97 14 0 15,7 1 45-15,-89-18 1 0,85 18-1 0,1 1 1 16,3-3-46-16,-5 8 0 0,1-2 0 0,1 5-29 16,-92 2 1-16,88 5-1 0,-2 4 1 15,-90 16 28-15,92-7 0 0,4 7-213 16,-101 33 0-16,88-26 0 0,-3 4-112 16,-6 0 213-16,-24 0-1 0,-6-2 1 0,138-34-693 15</inkml:trace>
  <inkml:trace contextRef="#ctx0" brushRef="#br0" timeOffset="23766.07">4205 11599 460 0,'0'0'0'0,"0"0"0"0,4 38-26 0,-3-13 0 0,-1-3 0 0,-1-6 0 0,1 2 26 0,-4 2 0 0,1-1 0 0,-3-2 0 0,6-7 84 0,0-2 1 0,0-1-1 0,-3-2 0 0,3 2-84 16,0-3 0-16,0 3 0 0,3 2 0 0,-3 2 119 0,2 0 0 0,2 5 1 0,-4 5-1 0,0 6-119 0,-4 40 0 0,2-42 0 0,-1 4 29 0,-4 1 0 0,5 5 0 0,-2 0 2 0,4 1-31 0,-3 0 0 0,-1-7 0 0,4-5 0 0,4-5 59 16,-4-1 0-16,3-5 0 0,-3-1 0 0,4-6-59 0,-4-1 0 0,5-1 0 0,-5-1 0 0,4 1 22 0,1 1-1 0,2-3 0 0,-3 4 1 0,1 1-22 0,2 0 0 0,-2-2 0 0,4 1 0 0,-2-1 29 0,11 2 0 0,-6-1 0 0,0 3 1 0,17 3-30 0,-12-3 0 0,6 4 0 0,23 5 0 0,-21-11 0 0,0 2 0 0,29-4 0 0,-26-5 0 0,1-1 7 0,34-7 1 0,-31 5-1 0,1-3 1 15,41-3-8-15,-35 6 0 0,2-1 7 0,38 2 0 16,-42 2 0-16,0 2 0 0,36 9-7 16,-31-6 0-16,-1 3 16 0,41 15 0 15,-43-12-1-15,5 3 1 0,39 20-16 16,-42-21 0-16,1 1 40 0,41 13 1 15,-35-18-1-15,3-2 1 0,-5 1-41 0,1-5 0 16,1-1 0-16,1-2-1 0,-1 0 0 0,1 0 0 16,-1 0 0-16,1 0 1 0,-1 0 0 0,3 4 0 15,-1 1 0-15,2 2 34 0,-2 0 2 0,-4-3-1 16,0-4 0-16,-2 0-35 0,-2 0 0 0,4 0 0 16,0 0 0-16,1 0 32 0,4 0 1 0,-1-2 0 15,-1 0 0-15,1-1-33 0,-1-3 0 0,0 3 0 16,6 1 0-16,2 0-14 0,-3 0 1 0,-1 2-1 0,-2 2 1 15,2 4 13-15,0-1 0 0,5-3 0 0,4-2 0 16,0 0-19-16,0 0 1 0,1-4-1 0,2 1 1 0,1-1 18 16,1-1 0-16,3-4 0 0,4 1 0 0,0 3-9 15,76-4 1-15,-81 5 0 0,5 3 0 16,67 1 8-16,-70 0 0 0,3-4 11 16,71 4 1-16,-71-4 0 0,5 1 0 15,78-10-12-15,-79 6 0 0,-4-2-10 16,76-9 1-16,-73 9-1 15,-3 0 1-15,80-5 9 0,-77 7 0 0,1 1 47 16,79-1 1-16,-83 2-1 0,5 1 2 16,78 4-49-16,-79-5 0 0,5 1 32 0,90-5 0 15,-81 2 0-15,-4 0 0 0,88-8-32 16,-93 8 0-16,3 2 22 0,77-1 0 16,-86 3 0-16,3-1 0 0,71 4-22 15,-77 4 0-15,1-3 6 0,73 10 0 16,-74-7 0-16,5-1 1 0,71-1-7 15,-72-2 0-15,-1-2-12 0,71-1 1 16,-72 1 0-16,2-2 0 0,70-5 11 16,-72 8 0-16,-2-5 25 0,71-1 1 15,-71 3-1-15,0 3 1 0,-4 1-26 0,4-6 0 16,1 3 0-16,-1-4 6 0,2-1 1 0,1 3 0 16,-1 3 0-16,2 0-7 0,1-1 0 0,-1 1 0 15,-4 2 0-15,3 0-36 0,-1-2 0 0,2 4-1 16,-1 0 2-16,3 1 35 0,-3 3 0 0,3-3 0 0,-1 3 0 15,4-4 13-15,85 5 1 0,-89-4 0 16,2 3 0-16,85-1-14 0,-87-1 0 16,4-3 13-16,83 1 0 0,-81 4 0 15,-1-5 0-15,86 5-13 0,-86-4 0 0,3 1-49 16,82 4 2-16,-86 1-1 0,0-1 1 16,76 11 47-16,-84-9 0 15,1 2-10-15,76 7 0 0,-74-9 0 0,1 0 0 16,80 7 10-16,-78-13 0 0,-2-1 18 15,82 2 0-15,-80-4 0 16,0 0 1-16,80 0-19 0,-79-2 0 16,3 2-27-16,84-2 1 0,-87 2-1 0,2 2 1 15,86 0 26-15,-88-2 0 0,0 3 0 0,82-1 0 16,-80-2 0-16,-1 2 1 0,87 0-1 16,-88-2 0-16,-4 3-19 15,84-3 1-15,-79 0-2 16,2 0 2-16,79 0 18 0,-85 0 0 0,1 0-20 15,80 0 1-15,-80 0 0 0,3 0 0 0,73 6 19 16,-74-5 0-16,-1 3 0 0,0 1 1 0,2 1-1 16,-4-3 1-16,6 1-1 0,0 1 0 0,-4 3 0 15,-2 1 0-15,-1-6 3 0,-1 4 1 0,-1 4-1 16,0-2 1-16,0 4-4 0,0-2 0 0,1 3 0 16,-1-5 0-16,2 3 20 0,-1-1 1 0,-3 0-1 15,2-2 1-15,2 0-21 16,-4 0 0-16,2 0 0 0,0-2 0 0,-1 2 23 0,1-3-1 0,4-1 0 0,-3 0 1 15,3-3-23-15,-1 0 0 0,-1 2 0 0,-2-3 0 16,-2 3 23-16,1-2 1 0,1 1 0 16,-2-1 0-16,2 2-24 0,0-1 0 0,-4 1 0 0,2-1 0 15,1-1-49-15,-1 2 0 0,0-1 0 0,-2-1 0 0,-1 2 49 16,-3-1 0-16,3-1 0 0,-2-2 0 16,0 0-28-16,-1-2 0 0,3 2 0 0,-1 0 0 0,-1 0 28 15,2 0 0-15,-8 0 0 0,-3 0 0 0,-3-3-22 16,-4 1 0-16,1 0 0 0,3 0 0 0,-1 2 22 15,1-3 0-15,-4 1 0 0,-2 0 0 0,-2 0-10 0,-1-1 1 16,5-4 0-16,-2 0-1 0,2-4 10 16,0 0 0-16,-8 0 0 0,1-3 0 0,-5 1 34 0,-1-3-1 15,-1 2 0-15,0-3 1 0,0 1-34 0,-6 0 0 16,1 4 0-16,-1-1 0 0,1 0 35 0,26-12 0 16,-35 14 0-16,-1 2 1 0,17-7-36 15,-23 9 0-15,-3 2 2 0,10-4 1 16,-16 3 0-16,-2 3 0 0,4-3-3 15,-4-1 0-15,0 2-1 0,5-6 0 16,-7 4 0-16,-1 0 1 0,-1-2 0 0,-3-4 0 16,0-1 0-16,-1-6 19 0,-1-2 0 0,-2 1 0 15,-1-1 1-15,0 1-20 0,-1-3 0 0,3-1 0 16,1 2 0-16,2 1 8 0,-2-30 1 16,1 27-1-16,1-8 1 0,-6-29-9 15,3 33 0-15,-1 0-39 0,1-2 1 0,1 6-1 16,-3 2 0-16,-2 1 39 0,-2 3 0 0,0 1 0 15,0 0 0-15,-3-2-27 0,-1 2 1 0,-1 2 0 16,0 1 0-16,0-3 26 0,-2 2 0 0,0 2 0 0,-1-1 0 16,-3 1-19-16,-24-17 1 0,21 21 0 15,-3-3 0-15,-27-1 18 0,21 7 0 16,2 5 14-16,-35-2 1 0,30 2 0 16,-2 4 0-16,-37 2-15 0,33-2 0 0,0-1 44 15,-45 5 0-15,40-4 0 0,0 1 2 16,-3 1-46-16,-1-4 0 0,1 0 0 0,-2 0-3 15,-51 2 1-15,45-4-1 0,1 2 1 16,-61-4 2-16,59 1 0 0,0 1 29 16,-62-7 1-16,56 3 0 0,1 3 0 0,-64-4-30 15,63 3 0-15,1 0 6 0,-66-3 1 16,64 5-1-16,-6-3 1 0,-64-2-7 16,62 3 0-16,3-1-51 0,-73-4 1 15,70 5-1-15,1 2 0 0,-72-7 51 16,71 6 0-16,1 1-58 0,-73-2 1 15,71 3 0-15,0-1-1 0,-74 2 58 16,74 3 0-16,3 3-15 0,-73 1 0 16,70-2 0-16,-1-1 0 0,-76 5 15 15,75-7 0-15,2 1-8 0,-76 1 1 16,74-4 0-16,4 2 0 0,-80 1 7 16,76-3 0-16,-1 0 17 0,-86 4 0 15,84-2 0-15,0 1 1 0,-80 6-18 16,81-1 0-16,1-1 67 0,-3 2-1 15,3 0 0-15,-1 0 1 0,2-4-67 0,-5 4 0 16,5-5 0-16,-1-4 0 0,1-4 10 0,-72-5 2 0,77 4-1 16,4-1 0-16,-69-12-11 15,67 9 0-15,2 0-3 0,-72-9 1 16,67 9 0-16,-4 2 0 0,-72-7 2 0,75 8 0 16,-1 3 4-16,-67-4 0 0,67 1 0 15,2 3 0-15,-75-4-4 0,73 1 0 16,0 3 12-16,-74-6 1 0,74 7-1 15,2 2 1-15,-80-2-13 16,74 0 0-16,1 2 27 0,-82 0 1 0,80 0 0 16,1 0 0-16,-79 0-28 0,78-3 0 15,1 1-12-15,-83-2 0 0,79 4 0 16,0-3 0-16,-80-3 12 16,76 6 0-16,3 0 3 0,-87 0 0 0,84 6 0 15,7 1 1-15,-91 4-4 0,87-4 0 16,1 2 19-16,-83 5 0 0,83-10 0 0,-1-1 1 0,-85 1-20 15,89-4 0-15,-4-2 23 0,-78-5 0 16,82 2 0-16,5-4 0 0,-78-9-23 16,76 9 0-16,2 0 7 15,-79-9 0-15,75 12 0 0,-5 3 1 16,-77-6-8-16,79 7 0 0,1-4 9 16,-73 3 1-16,72 3 0 0,5 2 0 0,-78 5-10 15,77-7 0-15,-4-4 13 0,-82 2 1 16,84 2 0-16,1 2 0 0,-79 2-14 15,81-8 0-15,4 8 3 0,-78-4 0 16,69 2 0-16,-2 1 1 0,-83 1-4 16,83-2 0-16,1 1-1 0,-86 4 0 0,89 1 0 15,-1-1 1-15,-84 9 0 16,81-7 0-16,0 2 3 0,-86 12 0 0,79-7 0 16,2 2 0-16,-92 15-3 15,88-15 0-15,1 0-6 0,-5 1 1 16,10-4 0-16,3-3 0 0,-3-1 5 15,-1-2 0-15,4 2 0 0,0-2 0 0,-1 0-7 0,4 0 0 0,-3 0 0 0,0 0 1 0,-3 3 6 16,0-3 0-16,-4 2 0 0,1 0 0 0,-1 1-27 16,-1 1 0-16,4-4 0 0,1 0 0 0,-1-2 27 15,5-1 0-15,-1-1 0 0,0-1 0 0,2-4-4 0,1 0 0 16,1 0 0-16,-2-4 1 0,1 2 3 0,1-1 0 16,-2-3 0-16,-6 4 0 0,1 1 7 0,1 1 1 15,1-4 0-15,4 2 0 0,1 2-8 0,-2 0 0 16,1 0 0-16,3 2 0 0,1 2-8 0,2-1 1 0,0 3-1 15,-4-6 1-15,-1 3 7 0,1 3 0 0,2-6 0 16,2 0 0-16,0 0-6 0,4-4 1 0,-4 2-1 16,-1-1 1-16,1-5 5 0,0 1 0 0,-3 4 0 15,1 3 0-15,2 0-25 0,0 0 1 0,-4-4 0 16,2 4 0-16,2 4 24 0,-4-4 0 0,3 0 0 16,6 0 0-16,2 0-29 0,-2 0 1 0,2-8-1 15,0 1 1-15,-2-2 28 0,-1 0 0 0,8-3 0 16,4-3 0-16,-1-3 22 0,3-1 0 0,1-1 0 15,-3 0 1-15,0 0-23 0,-57-19 0 16,62 21 0-16,4-6-7 0,-52-15 1 0,52 24-1 16,0-1 1-16,-43-12 6 0,55 17 0 15,5 0-55-15,-26 4 0 0,33 12-1 16,8 8 1-16,-15 19 55 0,20-9 0 16,6 6-84-16,-1 2-1 0,7-31-1450 0</inkml:trace>
  <inkml:trace contextRef="#ctx0" brushRef="#br0" timeOffset="75480.25">14577 13681 448 0,'0'0'0'0,"0"0"0"0,0 0 0 0,0 0 57 0,28 9 2 0,-21-8-1 0,2 1 0 16,-6 0-58-16,3 0 0 0,-1 0 0 0,-1-1 0 0,-4-1 84 0,3 4 2 0,-3-4-1 0,0 4 0 0,0 1-85 16,4-3 0-16,-1 1 0 0,2 1 0 0,-1 1 57 0,-1 4 0 0,8 0 0 0,1 0 0 0,2 0-57 0,4-1 0 15,-2-5 0-15,5-1 0 31,0-2 41-31,4-4-1 0,0-1 0 0,-1 0 1 0,-2-1-41 0,1 1 0 0,1-1 0 0,3 1 0 0,1 0 50 0,-3 1 0 0,3-1 1 0,2 1-1 0,0 4-50 0,2 0 0 0,1 0 0 0,1-5 0 0,3 1-12 0,0 0 0 0,0 1 0 0,0 1 0 0,3-3 12 0,-3 1 0 0,2 2 0 0,2 0 0 0,-1 1 1 0,-1-1 1 0,2 2-1 0,-4 0 1 0,3 2-2 0,1 3 0 0,-2 0 0 0,-2 1 0 0,0 1 4 0,0-2 1 0,5 3-1 0,2-3 1 0,-1 2-5 0,2 0 0 0,1-1 0 0,-3-1 0 0,2-1 5 0,1-1 0 0,0 1 0 0,-4-2 0 0,3 1-5 0,0-1 0 0,0 2 0 0,0-1 0 0,3 1 21 0,46 5 1 0,-56-2-1 0,1 0 1 0,42 6-22 0,-40-6 0 0,-1-2 19 0,42 12 1 0,-40-14-1 0,-3 3 1 0,42 3-20 0,-42-8 0 0,-2 3 11 0,44 1 2 0,-37-3-1 0,2 2 0 16,40 1-12-16,-43 1 0 0,-1 1 7 16,44 5 1-16,-42-4-1 0,4 1 1 15,49 5-8-15,-42-14 0 0,1-4 10 16,55-1 1-16,-56-4 0 0,-4 0 0 16,58-7-11-16,-50 7 0 0,-1 2 16 15,62-10 1-15,-65 10-1 0,3 4 1 0,62-10-17 16,-60 6 0-16,5 1 13 15,4-1 0-15,-1-4 0 0,-4 1 0 0,5-3-13 16,-4 2 0 0,2-1 0-16,-2 1 0 0,6-2-4 0,-4 3 0 15,2-1 0-15,-2 0 0 0,0-3 4 0,2 1 0 0,-8 6 0 16,1 0 0-16,0 1 39 16,0 3 2-16,1-1-2 0,2 2 1 0,-1 1-40 15,1 1 0-15,0 0 0 0,-5-2 0 0,2 2-12 16,2 0 0-16,-3 0 0 0,1-4 1 15,1 4 11-15,-1 0 0 0,0 0 0 16,-2 0 0-16,0 4 6 0,-2-4 1 0,4 0-1 0,-6 0 1 16,2-4-7-16,-1 2 0 0,-2 1 0 0,-1-1 0 15,1 2 6-15,-2-4 1 16,-4 8 0-16,2-2 0 0,1 5-7 0,-1-2 0 16,-4 1 0-16,1-1 0 0,-2 6 6 0,-2-2 0 0,4 1 0 15,1-1 0-15,2 4-6 0,-1-4 0 0,-3 0 0 0,-1 0 0 0,2-2 27 0,-6 0 1 0,6 1 0 0,-1-3 0 16,-1 2-28-16,44 9 0 0,-46-10 0 0,-2 3-33 0,45 9 0 0,-48-11 0 0,1 4 1 15,43 3 32-15,-39-5 0 0,2 2-24 16,44 7 0-16,-48-13 0 0,-1 1 1 16,47 3 23-16,-38-8 0 0,1-1-14 15,53 0-1-15,-53-1 1 0,2-1 1 16,51-2 13-16,-53 2 0 0,2 1 15 0,58-3 1 16,-58 2 1-16,0 2-1 0,58-2-16 15,-53 1 0-15,-5-1 38 0,58-2 1 16,-54 2 0-16,1 1 0 0,58-3-39 15,-56 2 0-15,6 0 44 0,54-1 1 16,-64-3-1-16,2-1 1 0,62-5-45 16,-55 3 0-16,2-2 33 0,0 0 1 0,-5 4 0 15,2-2 0-15,-1 4-34 0,1-3 0 0,5-1 0 16,-1 0 0-16,1 0 23 0,0 0 0 0,-2 2 0 16,0-2 0-16,2 2-23 0,1-2 0 0,-4 4 0 15,1 3 0-15,1 2-15 0,-1 0 0 0,-1 2 0 16,1-1 1-16,0 5 14 0,-2 1 0 0,-2 0 0 15,1-1 0-15,-4-1-8 0,-2 2 1 0,2 0-2 16,0-3 2-16,4 1 7 0,-1-5 0 0,-1 0 0 16,0 0 0-16,1 0 14 0,1-3-1 0,3 3 0 15,-2 0 1-15,4-2-14 0,-1 0 0 0,-1 0 0 16,-1 1 0-16,-1-1-16 0,-1 0 0 0,-1 2-1 16,-1 0 2-16,-1 0 15 0,-1 0 0 0,2-2 0 0,0 0 0 15,1 1 18-15,-1-3 1 0,-4-1-1 0,1-1 1 16,-5 1-19-16,1-2 0 0,3 3 0 0,2-5 0 15,0 2-42-15,0 0-1 0,-5 3 1 0,-2-3 0 0,-4 3 42 16,-1 1 0-16,-1-1 0 0,1-1 0 0,-2-1-28 16,-2 1 1-16,4 3-1 0,-1 2 1 0,-1 0 27 15,2 2 0-15,-3 1 0 0,-2 1 0 0,-1 0-10 16,-3 1 1-16,3 2-1 0,-1 0 1 0,-1 2 9 16,1 0 0-16,0-1 0 0,-1 1 0 0,-1 1 2 0,-2-1 1 15,-2 0-1-15,-1 0 2 0,-1 2-4 0,29 5 0 16,-34-8 0-16,0-1 17 0,24 3 0 15,-28-4 0-15,-1-3 0 0,20 3-17 16,-28-4 0-16,-4-1-94 0,5 3 1 16,-9-4 0-16,-2 0-1 0,1-2 94 15,-3 2 0-15,1 0-122 0,-4 0-1 16,0 0 1-16,0-5 0 0,0 5-1010 0</inkml:trace>
  <inkml:trace contextRef="#ctx0" brushRef="#br0" timeOffset="104736.04">4516 14725 685 0,'0'0'0'0,"0"0"0"0,0 0 0 0,0 0 31 0,0 0 0 0,-22-2 1 0,15 4-1 0,2 2-31 16,-7 1 0-16,3-3 0 0,2 0 31 0,-14 3 1 0,8 0-1 0,1 1 1 0,-25 3-32 0,21-6 0 0,2 1 30 0,-14 3 0 15,15-3 1 79,5-1-1-94,-17 6-30 0,12-2 0 0,1 2 15 0,-13 11 1 0,13-5-1 0,3 3 1 0,2 1-16 0,-5 25 0 0,7-21 89 0,5 4 2 0,0-2-2 0,0 0 1 0,0 2-90 0,5 2 0 0,-2 1 0 0,1 1 0 0,1 0 54 0,2 24 2 0,-7-31-2 0,2-3 1 0,-2-1-55 0,4-2 0 0,3-4 0 0,-2 3 31 0,2-3 0 0,-2-2 0 0,-1 1 1 0,1-2-32 0,2-6 0 0,-2 6 0 0,4 0 0 0,2 1 30 0,1 3 0 0,1-1 0 0,-1-1 0 0,6-1-30 0,-3 1 0 0,3-2 0 0,-2-2 0 0,0-2 69 0,1-2 1 0,3 4-1 0,1 0 1 0,0 2-70 0,0 0 0 0,-1 0 0 0,1 1 0 0,-2 3 27 0,24 15 1 0,-22-14 1 0,0 2-1 0,27 15-28 0,-27-19 0 0,0 0 9 0,28 15 1 0,-24-16-1 0,-4 1 1 0,4 0-10 0,0-1 0 0,-1 0 0 0,1-1 25 0,0 1 0 0,-1-4 0 0,1 0 0 0,0-2-25 0,-4 0 0 0,7 0 0 0,-1-1 0 0,4-1 15 0,2744-364 232 344,-2773 328-249-329,1 2-1-15,-3 1 1 0,0-1 2 0,4-27 0 16,-8 29 0-16,4 0-22 0,-5-23 1 16,1 25-1-16,1 1 1 0,-2 1 21 0,-6 0 0 15,-1-3 0-15,-2 1-6 0,-2 0 1 0,0 2 0 16,0 1 0-16,-2 2 5 0,-3-1 0 0,2 1 0 15,1 0 0-15,-3 0-28 0,-14-17 0 16,17 19-1-16,-1 0 1 0,-17-13 28 16,17 15 0-16,1 0 4 0,-22-16 1 15,19 15-1-15,-2 1 1 0,0-2-5 0,0 4 0 0,-2 1 0 16,0 4-13-16,-1-2 1 0,-2 1-1 0,-1 1 1 16,-1 3 12-16,2 1 0 0,-5-2 0 0,-1-4 0 15,-1 2 0-15,0 0 0 0,-6 0 0 0,1-2 1 16,-1 2-1-16,-1 0 0 0,1-2 0 0,4-1 0 15,2 1 36-15,-2 0 0 0,-4 2 1 0,1-3 0 0,-6 6-37 16,2-4 0-16,5 4 0 0,-2-1 0 0,-1 2 18 16,1 3 1-16,-1 2-1 0,-2-2 1 0,2 2-19 15,-4 0 0-15,-2 5 0 0,2 3 0 0,-3 1-49 16,-2 1 1-16,3 5-1 0,2-1 1 0,0 4 48 0,-3 0 0 16,0-2 0-16,-1 0 0 0,-1-1-25 0,-2-1 1 15,7-3-1-15,-3-4 1 0,3 0 24 0,-2-1 0 16,6-3 0-16,0 1 0 0,-2-4-20 0,1-6 1 15,3 3 0-15,-1-1 0 0,-1 1 19 0,1-1 0 16,-1 2 0-16,-2-5 0 0,1 0-124 0,3-2 1 16,-10-2-1-16,1 0 1 0,-2 1 123 0,2-5 0 0,-13 13 0 15,-3 6 0-15,-6 5-104 0,-3 2 2 0,-18 16-2 16,-3 1 2-16,95-28-963 0</inkml:trace>
  <inkml:trace contextRef="#ctx0" brushRef="#br0" timeOffset="120777.52">20759 15785 707 0,'0'0'0'0,"0"0"0"0,0 0 26 0,7-39 1 0,-7 28 0 0,0 4 0 0,0 0-27 0,0 7 0 0,-3-4 126 0,-3 4 2 0,-1 6-2 0,-1 1 2 0,-17 11-128 0,4-2 0 0,-2 5 89 0,0 3 0 0,2-3 1 0,1-4 0 0,4-3-90 15,-1 0 0-15,-3 1 0 0,1 1 0 0,0 2 70 0,-1 0 2 0,1 0-1 0,1-4 0 0,0 4-71 0,3 0 0 0,-5-2 0 0,4 1 0 0,2-1 81 0,-16 16 1 0,13-16-1 0,2 4 0 0,0 0-81 16,2 3 0-16,1 1 0 0,1 2 65 0,4 3 0 0,0 0-1 0,2-2 1 15,5 2-65-15,0-1 0 0,2-2 0 0,-1-3 0 16,3-1 49-16,1-3-1 0,2-1 0 0,0-2 0 16,4 1-48-16,-2-1 0 0,0-2 0 0,-2-1 0 0,1-1 30 15,12 10 0-15,-10-11 1 0,3 1-1 16,19 17-30-16,-18-18 0 0,3 1 24 16,26 17 0-16,-26-13 0 0,3 2 0 0,1-1-24 15,5 1 0-15,1-1 0 0,1 0 15 0,2 1 1 16,0 0-1-16,3 0 1 0,3 0-16 0,-1 0 0 15,0-2 0-15,1 0 0 0,2-2-4 0,-1-1 1 16,6-2-1-16,-1-2 1 0,2 0 3 0,2-4 0 16,-4 4 0-16,2 0 0 0,-5 0 3 0,2-2 0 0,3 4 0 15,-5-2 1-15,5 2-4 0,37 10 0 16,-37-8 0-16,0 1 5 0,46 13 1 16,-44-12-1-16,0-1 1 0,0 0-6 0,7 4 0 15,-4 0 0-15,6-2 6 0,-1 2 1 0,-1-1-1 16,0-5 1-16,0 1-7 0,-2-2 0 0,6-1 0 15,1-1 0-15,2-1 2 0,0 1 1 0,-5-1-1 16,1 0 1-16,-1-1-3 0,-1-2 0 0,6 1 0 16,0-3 0-16,2-1 4 0,2-2 0 0,-4 2 0 15,-2 1 0-15,2 1-4 0,0-2 0 0,0 0 0 16,0-1 0-16,1 1-11 0,-1 0 1 0,2-2-1 16,0 0 1-16,0 0 10 0,1-2 0 0,4 0 0 0,2 1 0 15,1-3 15-15,1-1 1 0,-2-4-1 0,-2 0 0 16,-2-2-15-16,0-3 0 0,-1-1 0 0,-2 4 0 0,-4 1 2 15,-2-5 0-15,4 1 0 0,2-1 0 0,1 1-2 16,1 0 0-16,-11-1 0 0,0 1 0 0,-6 0 4 16,49-15 1-16,-51 13-1 0,0-1 1 15,-1 1-5-15,0-2 0 0,0 0 0 0,-2 0 13 16,2-1 0-16,0-3 0 0,2 0 0 0,2-5-13 16,1 0 0-16,1-1 0 0,-1-3 0 0,0 1-9 15,47-39 1-15,-61 33-1 0,-5 0 1 16,-2-1 8-16,-3 3 0 0,-2-2 0 0,-4 0-18 15,-3-2 1-15,-2 6 0 0,0-1 0 0,-3 4 17 0,-1 4 0 16,-1 2 0-16,-7-2 0 0,-2 1-2 0,-7-15 0 16,0 15 0-16,-4 3 1 0,-19-24 1 15,13 22 0-15,-3 1-18 0,-3-1 2 0,2 1-1 16,-2 2 1-16,-1 2 16 0,-1 0 0 0,2-3 0 16,-5-3 0-16,-2 3-7 0,0-3 1 0,-4-1-1 15,-3-2 1-15,-5 0 6 0,-43-27 0 16,45 33 0-16,1 1-3 0,-53-18 1 15,41 20-1-15,-2 2 1 0,-3 2 2 0,-4 1 0 16,1 1 0-16,1-1-24 0,-3 4 0 0,-1 4 0 16,0-2 1-16,0 3 23 0,2 2 0 0,0-3 0 15,4-4 0-15,3-2-22 0,-2-2 0 0,-5 3 0 16,-3-1 0-16,-2 2 22 0,-2 0 0 0,1 3 0 16,1-1 0-16,0 5-2 0,1-1 1 0,-10 3 0 0,-2 0 0 15,-1 3 1-15,-1 3 0 0,-5 3 0 0,-3-4 0 16,-4 2-28-16,2 2 0 0,-8 2 0 0,5-4 0 15,-8 1 28-15,0 1 0 0,-7 0 0 0,2-2 0 16,-3-4 8-16,-8 3 0 0,2 1 0 0,-2 2 1 16,-1 0-9-16,-115 16 0 0,113-7 0 0,5 4-29 15,-4-1 1-15,3 6 0 0,-1 2 0 0,4 3 28 16,2 2 0-16,-6 6 0 0,0-1 0 0,1 6-220 0,-124 52 0 16,114-48 0-16,-5 1-129 0,-1 2 218 15,-24-16 1-15,-4-7 0 0,158-29-768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38:32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19239 5375 11 0,'0'0'0'0,"0"0"0"0,0 0 0 0,0 0 0 0,0 0 1 0,0 0-1 0,9 16 1 0,-9-16-1 0,-4 5 0 0,4-5 0 0,-2 2 0 0,2-2 98 0,-5 0 1 0,5 0 0 0,-5 2 0 0,-1 3-99 0,1-3 0 0,2 2 0 0,-1-1 0 0,-1 1 85 0,1 1 2 0,-3 1-2 0,2-1 1 0,-4 2-86 0,0-1 0 0,2 3 0 0,-3-4 0 15,-1 2 17-15,-10 8 0 0,14-10-1 79,-2 0 1-79,-7 3-17 0,7-7 0 0,0 3 39 0,-6 0 0 0,2 1 0 0,-24 13 0 0,21-9-39 0,2 3 17 0,-12 12 0 0,15-13 1 0,4 1-1 0,-14 12-17 0,14-12 0 0,2-3 57 0,-15 18 1 0,11-13 0 0,1 8 0 0,-5-2-58 0,3-2 0 0,1 0 0 0,4 0 23 0,-6 0 0 0,2 0 0 0,4-4 0 0,-2-3-23 0,1 1 0 0,3 1 0 0,1-4 0 0,2 0 29 0,-2-4 1 0,1 4-1 0,1 0 1 0,0-3-30 0,-4 15 0 0,4-12 0 0,0 2 40 0,-3 16 1 0,3-14-1 0,-2-4 0 15,4 18-40-15,1-13 0 0,-3-1 15 0,4 24 1 16,1-19 0-16,2 0 0 0,2 0-16 15,-6 0 0-15,3 0 0 0,1-3 18 0,2-1 0 0,-6 0 0 0,2-1 1 0,1-1-19 16,-1 3 0-16,0-4 0 0,-1 1 0 0,-1 1 26 16,3-4-1-16,-3 0 0 0,6 5 0 0,0-3-25 15,0 0 0-15,1-1 0 0,1 3 0 0,-1-4 37 16,11 9 0-16,-8-11 0 0,-4 0 0 16,15 4-37-16,-8-4 0 0,4-1-1 15,13 8 0-15,-17-7 0 16,2-1 0-16,8 6 1 0,-14-6 0 0,1-1 3 15,13 2 0-15,-12-1 0 0,-1 3 1 0,15 0-4 16,-12-4 0-16,1 0-8 0,17 3 0 16,-16-7 0-16,5-1 1 15,14-1 7-15,-22-3 0 0,1 0-3 16,16-1 1-16,-13 0-1 0,3 1 1 0,15-1 2 16,-21 5 0-16,-2 0 4 0,16 0 0 15,-13 0 0-15,-1 5 1 0,18 0-5 16,-13-1 0-16,0 1 28 0,21 8 2 15,-24-13-1-15,0 0 0 0,19 0-29 16,-23-4 0-16,2 3-10 0,15-3 0 16,-13 0 0-16,0 3 0 0,17-12 10 15,-17 8 0-15,1-4 17 0,14-4 1 16,-17 8-1-16,0-1 1 0,18-6-18 16,-17 3 0-16,1 0-11 0,19-15 0 15,-18 10 0-15,-1 1 1 0,2-1 10 0,-3 1 0 16,3-4 0-16,-3 2 1 0,3-3 0 15,-3 4 0-15,3-4 0 0,1 0-1 0,16-22 0 16,-21 22 0-16,5-1-15 0,16-23 1 0,-21 21 0 16,5 1 0-16,12-20 14 0,-17 21 0 15,-2 1-10-15,11-18 0 0,-14 18 1 0,-2 3 0 16,-2-3 9-16,-2 6 0 0,0-3 0 16,2 6-9-16,-5-5 1 0,2 1-1 0,-3-1 1 15,5 1 8-15,-6-1 0 0,1-2 0 0,1 1 0 0,0 5-3 0,-2-26 0 16,-2 14 0-16,0-1 0 0,-3-19 3 15,0 24 0-15,-2-5 21 0,-11-13 0 16,6 22 0-16,-2 1 2 0,-16-10-23 16,14 8 0-16,0 6 7 0,-2-3 0 15,1-1 0-15,-3 4 0 0,3 2-7 0,-3-2 0 0,3 0 0 16,-3 0 0-16,4 2-2 0,-1 2 0 0,-1-1 0 16,2-1 1-16,2 5 1 0,-2-1 0 0,0-3 0 15,0-3 0-15,-1-3 40 0,1-1 0 0,-5 6 0 16,0 0 0-16,1 1-40 0,-1-3 0 0,-2 4 0 15,0-2 0-15,0 0 27 0,0 3 2 0,0-1-2 16,-1 1 1-16,-1 0-28 0,-2 3 0 0,12 1 0 16,-3-2 0-16,-7 0-22 0,-28-7 1 15,25 5-2-15,-2 3 2 0,-32-12 21 16,29 4 0-16,1-4-24 0,-38-12 1 0,33 13 0 16,-1-1 0-16,-41-1 23 0,35 17 0 15,-2 12-135-15,-3 4 1 0,-9 21-1 0,-4 9 2 16,-2 15 39-16,-1 14-1 0,-5 8 1 0,-5 6-1 15,75-92-853-15</inkml:trace>
  <inkml:trace contextRef="#ctx0" brushRef="#br0" timeOffset="25410.3">24331 8659 33 0,'0'0'0'0,"0"0"0"0,0 0 0 0,0 0-4 0,0 0 0 0,0 0 0 0,-9 18 1 0,4-15 3 0,1 3 0 0,1-1 0 0,-1-1 0 0,1-4 92 0,-1 0 0 0,3 0 1 16,-5 0 0-16,3 0-93 0,-1 1 0 0,1 1 0 0,-1 0 0 0,4-2 103 0,0 0 2 0,0 0-1 0,-3-2 1 0,3 2-105 0,0 0 0 0,3 0 0 0,-3 0 0 0,0 0 44 0,0-3 1 0,0 3 0 0,2-4 0 0,3 2-45 0,-3-1 0 0,2 3 0 0,-1 0 0 0,1 0 78 0,1-4 0 0,4 4-1 0,1 4 2 0,-1-3-79 0,3 1 0 0,4-2 0 0,-3 2 0 0,1 2 45 0,2-3 0 15,3 1 0-15,-1-2 1 0,-1 0-46 0,1-2 0 0,1 1 0 0,1-3 0 0,-1-1 0 0,2-1 1 0,-1 3-1 0,-1-5 1 0,1 7-1 0,1-5 0 0,-4 3 0 16,3 3 0-16,1 0 29 0,-2 1 2 0,1-1-1 0,-1 2 0 0,1 4-30 0,-1-6 0 0,0 5 0 0,1 2 0 0,-1 0-32 0,2 1 1 16,-1-3-1-16,1 0 1 0,4 3 31 0,24 2 0 0,-26-6 0 0,2 0 3 15,20 1 0-15,-23 0 0 0,-3 1 1 0,22 1-4 0,-22-4 0 16,2 3 43-16,21 5 1 0,-20-8-1 15,1 1 1-15,21 5-44 0,-21-7 0 0,1 1-20 16,22-3 0-16,-23 0 0 0,2-3 1 16,19 1 19-16,-23-4 0 0,-2 3-25 15,17-6 0-15,-22 5 1 0,-2 2 0 16,13-1 24-16,-16 3 0 0,0-4-23 16,5 2 0-16,-4 2 0 0,1-1 0 15,6 1 23-15,-10-2 0 0,2 2-21 0,7-5 1 16,-11 3-1-16,1 2 1 0,4-2 20 15,-6 2 0-15,-1 0-12 0,1-4 0 16,-4 4-1-16,0 0 1 0,0-3 12 16,0 3 0-16,0 0-2 0,3-2 1 15,-3 2 0-15,0 0 0 0,-3 4 1 16,-1-6 0-16,1 2-4 0,-8-2 0 16,2 2 0-16,1-4 1 15,-17-1 3-15,13 0 0 0,-4 5 30 0,2-4 1 16,1 2-1-1,-1 0 0-15,0 1-30 0,-2 1 0 0,-3 0 0 16,-2 0 0-16,-2 0 12 0,-25 0 0 0,27 0 0 0,0 0 0 16,-2 0-12-16,0-4 0 0,-2 2 0 0,0-1 8 15,-1-1 0-15,1 2 0 0,-1-1 1 16,1-1-9-16,-1 0 0 0,-3 3 0 0,1-5 0 16,-2 3 31-16,2-1 1 0,-2 2 0 0,0 2 0 15,0 0-32-15,0-2 0 0,4 2 0 0,-1 0 0 0,1 2 29 16,1 4 0-16,2-3 0 0,2-3 1 0,-4 0-30 15,4 0 0-15,-2 2 0 0,-2 2 0 0,1-4 17 0,-3-4 1 16,4 4-1-16,0 0 1 0,2-2-18 0,-2 0 0 0,4 1 0 16,-2 1 0-16,0-4-7 0,-1 2 0 0,5 0 0 15,1 1 0-15,4 1 7 0,-6-4 0 16,7 4 0-16,3 0 0 0,0-2 22 0,5 2 0 0,-1 2 1 0,-1 2 0 0,2-4-23 16,-1 0 0-16,1 0 0 0,3 0 0 0,0 0 9 15,0 0 0-15,-4 1 0 0,4-1 0 0,0 0-9 16,4 2 0-16,-1 0 0 0,2 2 0 0,4-4 3 0,0 0 0 15,10 0 0-15,6-4 1 0,5 2-4 0,4 0 0 16,-6 1 0-16,-7-3 0 0,2 0-37 0,0 3 0 16,3-3-1-16,1 4 2 0,-1 0 36 0,1-2 0 15,1 2 0-15,-2-3 0 0,3 3-14 0,1-4 1 16,3 2-1-16,1 2 1 0,1-3 13 0,2 1 0 0,0 0 0 16,0 0 0-16,0 2 4 0,-2-5 0 0,1 5 0 15,-6 2 1-15,-2 3-5 0,-2 2 0 0,1-7 0 16,-1 0 0-16,-1 0 10 0,0 0 0 0,-1 0 0 15,-1 0 0-15,0 0-10 0,0 0 0 0,-2-3 0 16,-3 1 0-16,-2 0-39 0,0 0 1 0,-4-1 0 16,-7 3 0-16,2 3 38 0,-7-3 0 0,2 0 0 15,-2 0 0-15,4 0-39 0,-4 0 2 0,3 0-1 16,-3 0 1-16,0 0 37 0,4 0 0 0,-4 0 0 16,0 0 0-16,0 0-21 0,0 0 1 0,-4 0 0 0,-1 0 0 15,-2 0 20-15,-2 0 0 0,-3-3 0 0,-8 1 0 16,-3 0 2-16,-3 0 0 0,1 2 0 0,0 0 0 15,1 0-2-15,-1 2 0 0,-1 0 0 0,1 3 0 16,-3-3-148-16,-1 2 2 0,-6-1-2 0,-5-3 1 0,40 0-421 16</inkml:trace>
  <inkml:trace contextRef="#ctx0" brushRef="#br0" timeOffset="26915.65">20572 10310 584 0,'0'0'0'0,"0"0"0"0,0 0 101 0,0 0 1 0,-19-14-1 0,15 11 1 0,-3-3-102 0,4 3 0 0,3 3 10 0,0 0 1 16,-4-6-1-16,4 1 2 0,-5-6-12 0,1 4 0 0,1-2 79 0,-8-9 1 0,9 11-1 0,-5 1 2 0,2-3-81 0,5 4 0 0,-5-4 54 0,-2-4 0 15,3 11 0-15,4-3 2 0,-1-4-56 16,1 5 0-16,1 1 35 0,3 1 1 15,-1 0-1-15,3 1 1 0,11-8-36 16,-3 5 0-16,8 2 0 0,16-1 0 16,-18 3 0-16,1-4 1 0,23 4-1 0,-26-2 0 15,-2 0 25-15,1 1 0 0,4-5 0 16,2 3 2-16,-3-3-27 0,3 1 0 0,0 1 0 0,-1-5 0 16,3 4 9-16,-2 1 1 0,4-3 0 0,1 5 0 15,2-1-10-15,-2-1 0 0,2 2 0 0,2-5 0 0,-1 2 0 16,3-1 1-16,-1 1-1 0,1-2 1 15,3-1-1-15,-2 1 0 0,-1 2 0 0,-1-4 0 0,1 0 10 16,-1 0 0-16,-1 4 0 0,2 1 1 16,1-1-11-16,0 3 0 0,-7 2 0 0,-1-2 0 15,-1 2 7-15,-3 0 0 0,0 2 0 16,0 1 1-16,0 1-8 0,-2 0 0 0,-3 1 0 0,1-5 0 0,-5 4-29 0,2 1 1 16,-2-5-1-16,-3 2 1 0,-2-2 28 0,-2 0 0 15,2 0 0-15,-1 0 0 0,0 0-3 0,-3 0 1 16,2 0 0-16,-5 0 0 0,-2 0 2 0,3-2 0 0,-3 2 0 15,0 0 0-15,0 0-24 0,0 0 1 0,0 0 0 16,0 4 0-16,0-4 23 0,-3 5 0 0,-4-1 0 16,-4 4 0-16,-1 1-6 0,-2 4 0 0,-2 0 0 15,-4-4 0-15,3 0 6 0,-3 0 0 0,3-2 0 16,-1-2 0-16,-1 1 28 0,-1-3 0 0,1 1 0 16,-1-2 1-16,-3-1-29 0,0-1 0 0,1 2 0 15,-3 0 0-15,-2 2 19 0,1-4 0 0,-2 0 0 16,-1-4 1-16,1 2-20 0,-2 0 0 0,2 2 0 15,2 0 0-15,-1-1 10 0,1 1 0 0,-3 0 0 16,1 0 1-16,-4 0-11 0,2 0 0 0,0 0 0 0,2-2 0 16,4 0-1-16,-6 0 0 0,0 2 0 0,3 0 1 15,-3 2 0-15,2 0 0 0,0-2 0 0,7 2 0 16,-4 1-9-16,-25 4 1 0,29-3 0 16,-3 0 0-16,-20 5 8 0,21-8 0 0,3 3-25 15,-24 1 0-15,25-3 0 16,1 0 0-16,-15 2 25 0,17-8 0 0,2 2 11 15,-9-1-1-15,10 3 0 0,3-4 1 16,-10 0-11-16,11 3 0 0,1 1 5 16,-5-4 1-16,8 4-1 0,5 0 1 15,-5-2-6-15,5 2 0 0,-2-2-24 16,2 2 1-16,0 0-1 0,-5 2 1 16,5-2 23-16,5 0 0 0,-5 0 38 15,2 6 2-15,3-6-1 0,2 1 0 0,16 7-39 16,-7-8 0-16,9 3 22 0,26 6 1 15,-32-9-1-15,2 2 1 0,18 1-23 16,-14-1 0-16,1 2 67 0,32-1 0 16,-28-3-1-16,4 0 1 0,38-3-67 15,-35-1 0-15,6-1 18 0,45-4 0 16,-44 5 1-16,2-1-1 0,46 1-18 16,-47 4 0-16,3 2 1 0,42 7 0 15,-46 0 0-15,4 5 1 0,47 19-2 16,-55-15 0-16,3 0-94 0,40 23 1 0,-36-21 0 15,6 5 0-15,-2-5 93 16,-3-2 0-16,1 3 0 0,1-3-145 16,-1 0-1-16,-3-10 0 0,0-5 2 0,-46-3-898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40:51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9350 15162 1191 0,'0'0'0'0,"0"0"0"0,0 0 0 0,0 0 83 0,0 0 1 0,0 0-1 0,0 0 0 0,0 0-83 15,0 0 0-15,0 0 0 0,0 0 0 0,0 0 4 0,-16 0 1 0,9 0 1 0,2 0-1 0,-7 2-5 16,-13 8 0-16,13-4 0 0,3-1 62 0,-12 6 1 0,10-6-1 0,2 1 2 62,-12 4-64-62,14-4 0 0,2-3 19 0,-15 1 1 0,12 0 0 0,-1 1 0 0,-12 6-20 0,8-4 0 0,1 2 29 0,-13 7 0 0,15-9 0 0,-1 4 0 0,1 4-29 0,-3-5 0 0,-1 5 0 0,0 1-1 0,0 2 0 0,-2 0 0 0,4-2 0 0,-1 0 1 0,1-1 0 0,0-1 0 0,-1 2 0 0,4-3 21 0,-3-1 1 0,3 1 0 0,2-1 0 0,2 3-22 0,-4-1 0 0,6-1 0 0,-5-1 0 0,3 1 12 0,-7 12 1 0,3-9-1 0,2 0 1 0,-5 17-13 0,3-19 0 0,5 1 12 16,-5 10 0-16,6-13 0 16,-1 1 1-16,3 0-13 0,1 3 0 0,-4 2 0 15,1 1 4-15,-1 1 1 16,4-2-1-1,0-2 1-15,0 1-5 16,0-3 0-16,0-2 0 0,0 1 0 0,0-4-4 0,-2 0 0 0,2 2 0 0,0-2 1 0,0 0 3 0,0 0 0 0,2 2 0 0,2-1 0 16,-1 1 16-16,1 0 0 0,-3 0 0 0,3 0 1 0,-1-1-17 15,10 12 0-15,-4-13 0 0,-2-2 19 0,10 7 1 16,-8-6-1-16,2 1 2 16,15 10-21-16,-13-10 0 0,-1 0 36 0,13 9 0 15,-13-10 0-15,4-1 1 16,8 5-37-16,-11-6 0 0,-4-1 2 0,12 2 0 15,-12-3 0-15,1 1 0 0,-4 1-2 16,2-1 0-16,3-1 0 0,1-1 9 0,1 3 0 0,-5 1 0 16,5 0 1-16,-1 0-10 0,0 0 0 0,1 2 0 15,-1-1 0-15,1 2 16 16,-1 1 0-16,0 0 0 0,1-2 2 0,4 2-18 16,-1-1 0-16,0 1 0 0,2-2 0 0,-3 0 8 0,7 0 1 15,-7-2 0-15,3-1 0 0,2-3-9 16,-5 1 0-16,3 0 0 0,0-1 0 15,1 1 23-15,2-2 0 0,-1 1 0 0,-6 1 1 16,2-1-24-16,0 1 0 0,1 0 0 16,3-1 0-16,1-1 14 0,-4-2 1 0,6 2-1 15,-5 0 1-15,3-1-15 0,2 1 0 0,0 0 0 0,0 0 0 0,-2 0 5 0,0-2 0 0,4 0 0 16,0 0 0-16,-1 0-5 0,5-2 0 0,-5 2 0 0,3 0 0 0,1-2-9 16,-3 2 0-16,3 0 0 0,-3-4 1 0,-1 1 8 15,1-1 0-15,1-1 0 0,3-1 0 0,2 1-10 16,-1-2 0-16,2 0 0 0,-2-1 0 0,4 1 10 15,-6 0 0-15,-2 2 0 0,2-3 0 0,1 3 5 16,-1 1 0-16,2 3 0 0,-2-3 0 0,0 0-5 16,6 3 0-16,-4-1 0 0,2-2 0 0,1-1-20 15,-3-1 0-15,2 3 0 0,1 1 0 0,-3 0 20 0,2 0 0 16,-4 1 0-16,-5-1 0 0,2 2-4 0,-2 0 1 16,2 0-1-16,1-2 1 0,-1 2 3 0,-2 0 0 15,3-2 0-15,2 2 0 0,1 2 6 0,-1 0 0 16,2-2 0-16,-2-2 1 0,2-2-7 0,-2-1 0 15,-3 0 0-15,1-1 0 0,1 1 3 0,-1-2 0 0,-1-2 0 16,-6 0 0-16,4-4-3 0,21-8 0 16,-24 12 0-16,1 3 2 0,21-5 0 15,-22 6 0-15,1 1 0 0,21-3-2 16,-21 4 0-16,2-1 15 0,20-3 0 16,-24 3 0-16,2 1 0 0,16-8-15 15,-21 4 0-15,2 0 6 0,15-10 0 16,-17 8 0-16,5-1 0 0,-3-1-6 0,1-2 0 15,-3-1 0-15,2-4-3 0,1-2 0 0,-3 0 0 16,2 2 0-16,-1 0 3 0,-1 0 0 0,0 2 0 0,0-4 0 16,-2 1 3-16,2-3 0 0,-4 4 0 0,4 0 0 15,-3 2-3-15,8-6 0 0,-9 12 0 16,0-3 0-16,18-18 0 0,-10 15 0 16,-3-2 0-16,5-1 0 0,1-3 0 0,-6-1 0 15,3-1-12-15,1 1 1 0,-5-2 0 0,1-4 0 0,-1 2 11 16,0 0 0-16,-5 2 0 0,-1 0 0 15,-4 1-22-15,1 3 0 0,-7-1 0 0,0 1 1 0,0 1 21 16,-16-18 0-16,7 22 0 0,-3 5-34 16,-24-14 0-16,19 12-1 0,-1 1 2 15,-23-13 33-15,22 14 0 0,1 2 12 0,-3 2 1 16,-2 0 0-16,6 1 0 0,-1 3-13 16,-1-1 0-16,3 0 0 0,2 1 0 0,-2 1 20 15,0 2-1-15,0 0 0 0,-2-5 0 0,-1 1-19 0,-2 0 0 16,0 1 0-16,-6-1 0 0,1 1 25 0,-1 1 0 15,3 2 0-15,-1 0 0 0,-3-2-25 16,-2 2 0-16,-2 0 0 0,2-2 0 16,2 0-11-16,-4 1 0 0,2-3 0 0,-4 0 0 15,-3-1 11-15,0-2 0 0,0 1 0 0,4-1 0 0,-4 2-3 16,3-2 0-16,-1 1 0 0,1 1 1 0,1-1 2 16,-1 3 0-16,1-1 0 0,-2 1 0 0,-1 1-36 0,1 2 0 0,0 0-1 15,0-2 2-15,1 0 35 0,0 2 0 0,1 0 0 16,1 0 0-16,2 0-21 0,2 0 1 0,-4 2 0 15,6 0 0-15,-8 0 20 0,1 1 0 0,-3 1 0 16,3-1 0-16,-4 1-41 0,-2 0 0 0,4-1 0 16,1 3-1-16,1-6 42 0,-1 1 0 0,3-1 0 0,1-1 0 15,-2 1 14-15,4-6 1 0,1 3-1 0,-1-1 0 16,-6 2-14-16,3 2 0 0,1 0 0 0,-4-2 0 16,2 2-32-16,2 0 1 0,-3 2 0 0,1 2 0 15,2 1 31-15,-3 2 0 0,1 4 0 0,2 0 0 16,-4 2-22-16,-34 15 0 0,31-13 0 0,3 1 0 15,-45 20 22-15,38-20 0 0,1 2-21 16,-1 0 1-16,-5-2 0 0,0-1-1 0,-7 1 21 16,-1-2 0-16,-1 0 0 0,-3 1 0 0,-4-1-98 15,0 1 1-15,-3 3-1 0,-6 1 1 0,-3 5 97 16,-79 33 0-16,79-19 0 0,-4 7-122 0,2 3 2 16,-5 6-1-16,-7 0 0 0,88-54-752 0</inkml:trace>
  <inkml:trace contextRef="#ctx0" brushRef="#br0" timeOffset="16328.92">7952 11242 1258 0,'0'0'0'0,"0"0"0"0,0 0 16 15,0 0 2-15,0 0-1 0,0 0 0 0,-13-18-17 0,10 5 0 0,-3-3-51 0,-9-22 1 0,6 18 0 0,0 2 0 0,-10-18 50 0,10 22 0 0,0 5-3 0,2 2 0 0,2 0 0 0,-6-2 1 0,6 1 2 0,-4 3 0 0,2 0 0 16,-2 1 0-16,2-5-27 0,2 0 0 0,-4 0 0 15,2 4 0-15,1-1 27 0,3-1 0 0,-1 2 0 16,-1-2 0-16,2 5-3 0,3 2 0 0,0-4 0 16,0 4 1-16,-6 0 2 0,3 4 0 0,-4-2 0 15,1 5 0-15,-1-2 10 0,-1 1 1 0,-1 1 1 0,0 0-1 16,2 2-11-16,-14 9 0 0,12-11 0 16,2-3 89-16,-7 3 0 0,7 0 1 15,-2-2-1-15,-7 8-89 0,7-6 0 16,0 0 76-16,-10 8 2 0,14-8-1 0,1 0 0 15,-5 9-77-15,2-7 0 0,-2 0 33 16,-3 11 1-16,3-7 0 0,0 5 0 16,-5 7-34-16,9-14 0 0,5-2 27 15,-9 9 0-15,6-9 0 0,-1 1 1 0,1 1-28 16,-3 2 0-16,1 1 0 0,1 2 7 0,-4 0 1 16,4-3-1-16,1 0 1 0,-3-1-8 0,3-1 0 15,-1 2 0-15,-1-8 0 0,5 2 8 0,0-1 0 16,0 1 0-16,-4 0 0 0,4 2-8 0,0 3 0 15,-3-1 0-15,3 2 59 0,0 12-1 16,-4-14 0-16,4 3 0 0,4 10-58 16,-4-15 0-16,0-1 12 0,3 7 1 15,1-10 0-15,-2 2 0 0,1-1-13 16,1-3 0-16,-1-1 15 0,3 5-1 16,-3-3 0-16,6 1 0 0,3 6-14 15,-6-5 0-15,4 1 27 0,4 11 1 16,-7-9-1-16,-1-6 1 0,1 5-28 0,-2 1 0 15,2 3 0-15,-3 2 8 0,1-1 1 0,2 1-1 16,-2 3 1-16,-1 2-9 0,-1-1 0 0,3 2 0 16,-3 0 0-16,6 1 32 0,-2-1 1 0,-2-2-1 0,2 0 1 15,2 0-33-15,12 13 0 0,-12-15 0 16,3-4 22-16,17 12 0 0,-17-13 0 16,6 1 0-16,13 6-22 0,-15-11 0 15,-2 2 7-15,18 8 0 0,-20-8 0 16,1-4 0-16,12 11-7 0,-13-7 0 0,2-2 9 15,14 9 1-15,-12-7 0 0,0-1 0 16,-2-1-10-16,2 2 0 0,-4-6 0 0,4 3 10 16,0-1 1-16,2 1-1 0,-2-1 2 0,5 0-12 15,-4 1 0-15,3-1 0 0,-4-3 0 0,5 0-16 0,-4 0 2 16,5 1 0-16,-3-3 0 0,2 0 14 16,-1 0 0-16,1-3 0 0,0 1 0 15,4 0-2-15,-1 0 0 0,1 0 0 0,0 1 1 0,-1-1 1 16,1 0 0-16,3 0 0 0,-7 0 0 0,4 2-5 15,-4 0 0-15,1 0 0 0,-1 0 1 0,-2 2 4 0,2 2 0 16,-1-2 0-16,1-1 0 0,0 3-5 0,0-2 1 0,-1 0-1 16,1 1 1-16,-5-3 4 0,5 2 0 0,0 0 0 15,-2 0 0-15,2 1 10 0,1-3 0 0,-1 0 0 16,-2 6 1-16,-1-1-11 0,1 2 0 0,-1-5 0 16,1 0 0-16,-1-1 7 0,1-1 0 0,-1 4 0 15,0-4 1-15,1 0-8 0,-3 0 0 0,2 2 0 16,-3 0 0-16,1-2-3 0,2 1 0 0,0 3 0 15,1-2 0-15,-1 1 3 0,1-1 0 0,0 0 0 16,-1 0 0-16,-2 0-17 0,2-2 1 0,-3 1 0 16,1 5 0-16,2 1 16 0,-6-2 0 0,4-1 0 15,-2 1 0-15,6-3-10 0,-4 2 0 0,1-1 0 0,-1 1 1 16,5 3 9-16,-1 0 0 0,-3-1 0 0,1-1 0 16,1 1-2-16,-3-1 1 0,5 2 0 0,-5 2 0 15,2 4 1-15,19 8 0 0,-18-10 0 16,-1 0-4-16,23 9 0 0,-24-11 0 15,3 0 0-15,10 5 4 0,-18-12 0 0,4 1 13 16,21 5 0-16,-16-5 0 0,-3 1 1 16,20 3-14-16,-20-5 0 0,0-2 5 15,15 0 1-15,-13 0-1 0,-4 0 1 16,21-2-6-16,-16 0 0 0,0 0 2 0,28-1 1 16,-24 1-1-16,-4 0 1 0,25-5-3 15,-23 3 0-15,2 1-58 0,13-4 1 16,-16 5 0-16,1 2-1 0,14 0 58 15,-16 0 0-15,-4 0-2 0,24 2 1 16,-20-1 0-16,0-1 0 0,23 0 1 16,-19 0 0-16,-4 0 8 0,20-1 0 15,-20-1 0-15,0 0 0 0,23 2-8 16,-23 0 0-16,1 0-8 0,18 0 0 16,-24 2 0-16,5-2 0 0,16 3 8 15,-19 1 0-15,-2-4-27 0,17 4 0 16,-17-3 0-16,-4 1 0 0,15 2 27 15,-13-2 0-15,0-1 16 0,14-1 0 16,-15-1 0-16,-1-1 1 0,13-2-17 16,-13 2 0-16,0-1 25 0,13-4 0 15,-12 3 0-15,2-5 2 0,19-7-27 0,-16 7 0 16,1-2-6-16,-3-2 2 0,1 3-1 16,1-5 1-16,1 3 4 0,-6-4 0 0,3 1 0 0,1 4 0 15,-1 2-31-15,-3 0 0 0,-1 2 0 0,0 0 1 16,1 3 30-16,-5-1 0 0,1 1 0 0,0-1 0 0,2 1 15 15,-3-1 0-15,1 1 0 0,0 1 1 0,-2-1-16 16,2 1 0-16,-4-1 0 0,2 0 0 16,0-1 18-16,-1 0 1 0,-1 1 0 0,2-3 0 0,-3 0-19 15,8-9 0-15,-3 5 0 16,-2-2-51-16,14-17 0 0,-9 13 0 0,-3 1 0 16,12-20 51-16,-15 18 0 0,1 2-2 15,0-11 0-15,-6 18 0 0,-1 0 0 0,0 0 2 16,-1 0 0-16,-1 0 0 0,0-3-17 0,2-3 1 15,-3-3-2-15,3-3 2 0,-6-4 16 0,3-2 0 16,-1 1 0-16,-1 3 0 0,1 3 19 0,-3-3 2 16,2 1-2-16,-2 1 1 0,2-1-20 0,-11-21 0 15,7 25 0-15,0 0 29 0,-7-14 1 16,8 14-1-16,-5 3 1 0,-15-17-30 16,12 14 0-16,0 0-15 0,2 0 1 0,-5-2 0 15,1 2 0-15,0 0 14 0,3 2 0 16,-7 2 0-16,3 0 0 0,0 1 0 0,1 2 1 0,-7 0 0 15,4 1 0-15,-4 2-1 0,1 1 0 0,-1-2 0 16,-3 0 0-16,1 0 1 0,3 0 0 0,-1 0 0 16,0-3 1-16,1 1-2 0,-26-16 0 15,29 11 0-15,2 0 1 0,-27-19 1 16,21 17 0-16,4 2 0 0,-27-18-2 0,25 18 0 16,-5 3-30-16,-2-3 0 0,2 2 0 15,-4-1 1-15,2 1 29 0,2 1 0 0,-2-1 0 16,-2 0 0-16,2-1 27 0,-2 3 1 0,2-4 0 0,2 1 0 15,-5 1-28-15,1-1 0 0,2 1 0 0,-4 1 0 0,3-1-34 16,-31-7 1-16,28 8-1 0,1 2 0 16,-41-5 34-16,33 9 0 0,4 3-34 15,-39-7 1-15,34 8 0 0,2-1 0 16,-42-1 33-16,44 5 0 0,-7 0-12 0,-41 0 1 16,44 0-1-16,5-4 1 0,-37 1 11 15,31 1 0-15,3 2-19 0,-47-4 1 16,45 8-1-16,1-2 0 0,-36 5 19 15,38-2 0-15,-2 2-8 16,-1 1 1-16,1 4-1 0,1-3 1 0,-2 4 7 0,-3 1 0 16,3-1 0-16,2-1 0 0,-3 4-11 0,6-5 0 15,-3 5 0-15,-3-5 1 0,-1 4 10 0,2 1 0 16,-6-5 0-16,2 1 0 0,-3 1-37 0,0-4 0 0,1 0 0 16,4-2 1-16,2 0 36 0,-3-3 0 0,3 1 0 15,-2-5 0-15,5 2-30 0,-1-2 2 0,-1 2 0 16,2-1 0-16,2 3 28 0,-35 5 0 15,33-4 0-15,2 4-83 0,-42 17 1 16,38-7-1-16,-5 1 1 0,0 5 82 0,-1 8 0 16,1 1 0-16,-3 9-88 0,-56 56-1 15,44-43 1-15,61-56-743 0</inkml:trace>
  <inkml:trace contextRef="#ctx0" brushRef="#br0" timeOffset="116683.39">14279 14276 1202 0,'0'0'0'0,"0"0"0"0,0 0 8 0,0 0 0 0,0 0 0 0,0 0 1 0,0 0-9 0,0 0 0 0,0 0 54 0,-18 5-1 0,11-7 0 0,-2 0 0 0,-24-5-53 0,13 4 0 0,3 1 57 0,-24 4 2 0,22 1-2 15,1 3 1-15,-16 6-58 0,22-5 0 0,-4-3-15 0,-14 7 0 0,14-6 0 0,1 1 1 0,-19 6 14 0,16-1 0 0,2 0 30 0,-15 8 1 0,13-6-1 0,2 3 1 0,2 0-31 0,0-1 0 0,0 1 0 0,2 4 27 0,1 0 2 0,0-1-1 0,-1 3 0 0,0 1-28 16,-1 1 0-16,3-1 0 0,-1 0 0 0,1 1 38 0,-12 22 0 16,14-22 0-16,-5 1 0 15,-3 22-38-15,8-26 0 0,4 3 57 16,-1-1 0-16,3-1 0 0,2-3 0 0,2 3-57 0,3-1 0 15,-5-1 0-15,4 0 0 0,-3 3 54 0,1 1 2 16,3 1-1-16,2 0 0 0,2 2-55 0,7 32 0 16,-5-33 0-16,1 0 47 0,16 21 1 15,-12-31 1-15,5-1-1 0,23 5-48 16,-17-11 0-16,5-8 40 0,40-2 1 16,-33-5 0-16,3-3 0 0,45-23-41 15,-38 8 0-15,0-4-150 0,1-3-1 16,-1-1 1-16,-1-2 0 0,-1-4 150 15,1 0 0-15,-16 13 0 0,-8 3 0 0,-24 22-1656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43:47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24294 3412 11 0,'0'0'0'0,"0"0"0"16,-23 18 11-16,-14-4 1 0,19-8 0 0,-1-1 0 0,-23 8-12 0,19-8 0 0,2 4 145 0,-1 0 2 0,1 0-2 0,-2 4 2 0,0-3-147 15,0 3 0-15,-1 0 0 0,-3 1 0 0,1-2 52 0,-1-1 0 16,3 2 1-16,-19 14-1 0,5 0-52 0,18-13 0 0,4 4 42 0,-7 11 0 0,13-17 0 0,-1 1 1 0,-3 16-43 0,9-17 0 0,-2 3 37 0,-6 17-1 0,12-18 0 0,-3 4 1 0,-1 22-37 0,1-22 0 0,1 2 52 0,-1 1 1 15,4-1 1-15,2-2-1 0,3-2-53 0,-1 0 0 0,1 1 0 16,2 1 0-16,2-4 24 0,12 18 1 16,-9-19 0-16,3 1 0 0,20 13-25 15,-19-14 0-15,1 1 35 0,24 10 2 16,-22-12-2-16,4 3 1 0,30 11-36 16,-28-15 0-16,1 2 35 0,34 14 0 15,-30-18 0-15,6 0 1 0,32 5-36 16,-32-5 0-16,-5 4 24 0,3-6 1 0,-1 6-1 15,1-5 0-15,-1 5-24 0,1 1 0 0,-1-1 0 16,3-4 0-16,3 5 28 0,-2-5 0 0,1 2 0 16,1-2 0-16,0 4-28 0,3-4 0 0,-1 0 0 0,-2-4 0 15,1 4 38-15,3 0 2 0,-1 0-1 0,0 0 0 16,2 0-39-16,48 9 0 0,-51-13 0 16,1 3 52-16,43 6 0 0,-45-9 0 15,3-5 2-15,38 4-54 0,-37-8 0 16,0 4-22-16,37-5 0 0,-44 0 0 15,-3 1 1-15,-1 0 21 0,2-1 0 0,1-4 0 16,-1 0-8-16,0-4 0 0,2 4 0 0,-1 0 0 16,2 0 8-16,3-1 0 0,1 1 0 15,-5-6 0-15,4 3 12 0,-1-1 1 0,-1-1 0 16,-2-1 0-16,-1-3-13 0,34-18 0 0,-35 22 0 0,1 0-6 0,32-13 0 16,-38 9 0-16,0 3 1 0,25-12 5 15,-28 15 0-15,-4-1-17 0,21-6 1 16,-25 6 0-16,-1 4 0 0,15-14 16 15,-17 8 0-15,-4-1 11 0,1 0 0 0,-3-2 0 16,-1 2 0-16,0-2-11 0,-2 2 0 0,-2-1 0 16,-3 3 0-16,-2-6 19 0,-3-16 1 15,1 15 0-15,-2-3 1 0,-6-21-21 16,3 22 0-16,0-4-8 0,-13-23 2 16,8 26 0-16,-2-3 0 0,-23-21 6 15,17 25 0-15,-4-1 7 0,-3 1 0 0,1 5 0 16,-4-4 1-16,-2 2-8 0,-2 2 0 0,-3 1 0 15,-1-1 0-15,-3 0 31 0,-47-18 1 16,44 18 0-16,1 0 0 0,-45-15-32 0,41 15 0 16,-1-1-16-16,-51-17 0 0,50 18 0 15,-1 0 1-15,-50-22 15 0,49 22 0 16,1 2-6-16,-3-2 1 0,-8 5-1 0,-3-1 1 16,-3 5 5-16,-3 0 0 0,-10 11 0 0,-1 5 0 0,-4 7-33 15,-103 33-1-15,84-11 1 0,-4 13 0 16,-3 5 33-16,-9 10 0 0,-5 5 0 0,-2 13-187 15,-133 85 2-15,132-84-2 0,-8 0-123 16,2 3 185-16,21-32 1 0,0-14 0 0,113-40-608 16</inkml:trace>
  <inkml:trace contextRef="#ctx0" brushRef="#br0" timeOffset="9728.74">18214 5364 11 0,'0'0'0'0,"0"0"0"0,0 0 0 0,-12 18 0 0,3-9 1 16,2 2-1-16,0-4 1 0,0 0-1 0,0 0 0 0,1-1 0 0,4-3 0 0,2-3 104 0,0 0 0 0,-1-3 1 0,1 3-1 0,-4-6-104 0,1 6 0 0,-1-3 0 0,-1 1 0 0,0-2 82 0,-1 1-1 0,1-1 0 0,0 2 1 0,1-1-82 16,-3 3 0-16,2 0 0 0,-1-2 0 0,3 0 25 0,-1 0 0 0,1 2-1 0,-1 0 1 0,3 0-25 0,-3-3 58 0,4 3-29 0,-3-2 1 15,3 2-30-15,0 0 0 0,0 0 0 0,0 0 0 0,0 0 15 0,0 0 0 0,7 0 0 0,-6 0 2 0,6 0-17 0,-1 0 0 0,4 2 0 0,-1 1 0 0,3-3 59 0,3 2 1 0,-1 0-1 16,0 0 1-16,0 1-60 0,4-1 0 0,-3-2 0 0,3-2 0 0,-2 2 57 0,-4-3-1 16,4 3 0-16,2 0 1 0,-6-2-57 0,2 2 0 0,0 0 0 15,0-2 0-15,1 2 49 0,-1 0 0 0,2-2-1 0,-4 2 1 0,2 0-49 0,-2 0 0 16,3-3 0-16,-1 1 0 15,1-2-26-15,-2 1 1 0,1 1-1 0,-2-5 1 0,1 1 25 16,-3 1 0-16,3 1 0 0,-5-1 0 16,3 0 34-16,0 1 1 0,-1-1 0 0,1 1 0 0,-1 4-35 15,3-5 0-15,-3 1 0 0,3 4 0 0,-1 0 15 0,0 0 0 16,1 0 0-16,-1-4 2 0,2 3-17 0,-2-1 0 0,1 0 0 0,-1 2 0 0,2-4 18 0,9-1 1 16,-10 0-1-16,-3 5 1 0,10-4-19 15,-8 0 0-15,-3 8 13 0,12-4 0 16,-11 0 0-16,1 0 0 15,12-4-13-15,-14 4 0 0,3 0 18 0,8 4 0 16,-10-4 0-16,2 4 0 0,15-3-18 16,-13-1 0-16,2 4 4 0,10-4 1 15,-12 0 0-15,2 0 0 0,18 0-5 16,-17 0 0-16,-1 0 10 0,23-4 1 16,-19 3 0-16,-5 1 1 0,21-4-12 15,-22 0 0-15,0 4 61 0,11-1 1 16,-9 1-1-16,-4 0 1 0,13-4-62 15,-13 4 0-15,4 0-9 0,14 0 1 16,-18-4-1-16,0 3 1 0,10-3 8 0,-10 4 0 16,4 0-16-16,9-4 1 0,-13 3 0 15,2 1 0-15,18-8 15 0,-16 8 0 16,1 0-15-16,20-1 1 0,-19-3-1 16,0 2 1-16,15-1 14 0,-19 3 0 0,-1 1 4 15,11 3 1-15,-8-4-1 16,-4 4 1-16,18-4-5 0,-15 0 0 0,2 0-15 15,20-4 0-15,-23 2 0 0,4 0 1 16,16 1 14-16,-15-5 0 0,4 3-5 16,16-3 0-16,-16 3 0 0,-4-3 0 15,29-1 5-15,-27 5 0 0,0-1-5 0,27-6 1 16,-29 5-1-16,0 4 1 0,20 0 4 16,-19 0 0-16,-1 4-8 0,22-4 0 15,-20 0-1-15,2 0 2 0,24-4 7 16,-22 2 0-16,0 2-2 0,28-5 0 15,-27 3 0-15,0 0 1 0,29-1 1 16,-30 1 0-16,1 2 42 0,27-2-1 16,-25 0 0-16,-1 2 0 0,29 0-41 15,-26 0 0-15,0 0 28 0,30 0 0 16,-30 0 0-16,2-3 2 0,28 1-30 16,-30 2 0-16,0 0-22 0,30 0 1 15,-30 0 0-15,-4 0 1 0,33-2 20 16,-29 2 0-16,0 0 35 0,33 0 1 15,-31 0 1-15,-2 2-1 0,32 0-36 16,-31-4 0-16,-1 0-32 0,30 0-1 16,-30 2 1-16,0 0 1 0,30-5 31 0,-26 5 0 15,1-4-5-15,32 1 0 0,-33 1 0 16,-1-5 1-16,16-2 4 0,-27 7 0 16,2 2 11-16,35-4 1 0,-31 1-1 0,5 1 1 15,33-2-12-15,-35 4 0 0,1 4-28 16,33-2 0-16,-35 1 0 0,2-3 1 15,32 0 27-15,-33 0 0 0,-1 0 13 16,36 0 0-16,-36 0 0 0,3 0 0 16,32 0-13-16,-33 0 0 0,-2 0 34 0,30 6 0 15,-30-3 1-15,-5 1-1 0,33 5-34 16,-32-7 0-16,3 5-21 0,29 7 0 16,-26-10 1-16,-4 1 0 0,32 10 20 15,-30-10 0-15,0 2 14 0,31 2 0 16,-31-3 1-16,2-1-1 0,30 8-14 15,-30-12 0-15,3 3 21 0,30 5 0 16,-31-4 0-16,-1 3 0 0,1-3-21 0,-1-1 0 16,-1-3 0-16,2 3-38 0,29 1 0 15,-31-1-1-15,0 0 2 0,29 1 37 16,-27-5 0-16,3 0-8 0,0 0 0 0,0 0 0 16,0 0 0-16,-2 2 8 0,-1 0 0 0,1-1 0 15,-3 3 0-15,1-4-14 0,-1 2 0 0,0 0 0 16,1-1 1-16,3 3 13 0,-3-4 0 0,2 0 0 15,1 2 0-15,-3-2 14 0,1 0 1 0,-1 2-1 0,1-1 1 16,1-1-15-16,-3 0 0 0,1 0 0 0,1 0 0 16,-1 4-14-16,4-4 0 0,0 0 0 0,-3 0 0 15,-1 0 14-15,-1 0 0 0,3 0 0 0,-3 0 0 16,0 2 37-16,-2 0 1 0,0-2 0 0,2-2 1 0,-2 2-39 16,0 0 0-16,1-2 0 0,1 2 0 0,2-4 35 15,-4 3 1-15,1 1-1 0,-4 0 1 0,1 0-36 16,-2 0 0-16,1 0 0 0,-2 0 0 0,1 0 2 15,1-2 0-15,-3 2 0 0,-1 2 0 0,0-1-2 16,0 3 0-16,0 0 0 0,-4 1 0 0,3-3-21 16,-1 1 1-16,-2 1 0 0,0 1 0 0,-1-1 20 15,-2-2 0-15,0 1 0 0,-4-3 0 0,-3 4-25 0,-2-4 1 16,0 2 0-16,2 1-1 0,-4-3 25 0,2 4 0 16,0-4 0-16,0 0 0 0,2 5-56 0,0-3 0 15,0 2 0-15,-2-1 0 0,-2-1 56 0,1 0 0 16,-6-2 0-16,0 0 0 0,0-4-89 0,-22-14 2 15,-2-9-1-15,24 27-1264 0</inkml:trace>
  <inkml:trace contextRef="#ctx0" brushRef="#br0" timeOffset="18251.46">18429 6379 11 0,'0'0'0'0,"0"0"0"0,-12 24 0 0,-6 3 1 0,11-15-1 0,0-3 1 0,-7 11-1 16,9-13 0-16,3-1 0 0,-2 3 1 0,3-6-1 0,1-3 1 0,3 8-1 0,-3-1 0 0,0-2 87 15,0 8 0-15,0-3 1 0,0 5-1 0,-3 24-87 0,3-15 0 47,-6 3 102-47,1 3 2 0,3-6-2 0,-26 116 96 0,23-90-103 0,5-26 1 0,0-3-1 0,-2 22-95 0,2-21 0 0,2-1 57 0,-1 21 0 0,-1-26 1 0,2 0 0 0,0-2-58 0,2 1 0 0,-1-3 0 0,2 1 62 0,2-2 1 0,2 1 0 0,-5-1 0 0,5 5-63 0,3-5 0 0,0 3 0 0,1-1 0 0,1 1 31 0,5-1 0 0,-3 0 0 0,-4 1 1 0,2-3-32 0,18 14 0 0,-12-11 0 0,-1-1-40 0,20 12 1 0,-22-12-1 0,1 1 1 16,19 13 39-16,-16-13 0 0,4 3 16 16,24 9 1-16,-22-11-1 0,-2-1 1 15,29 11-17-15,-27-14 0 0,3 2 21 16,0-4 0-16,-2 0 0 0,4-2 0 0,-1 0-21 15,1 2 0-15,2-3 0 0,3 1 0 16,0 0 15-16,-2 0 1 0,2 2 1 16,2 0-1-16,-2-2-16 0,0 2 0 0,2 0 0 15,1-2 0-15,-1-3 12 0,2 1 1 16,1-5 0-16,2 2 0 0,5-2-13 0,1-2 0 0,-1 2 0 16,-3 0 0-16,4 0 10 0,-1 0 0 0,2 0 0 0,0-3 0 15,0 1-10-15,2-2 0 0,-3 4 0 0,1 0 0 0,0 0 5 16,0 0 1-16,-1 0-1 0,-6 0 1 0,3 0-6 0,1 0 0 15,3 0 0-15,-2 2 0 0,4 2 1 0,0-1 1 16,-3-3 0-16,-5 2 0 0,1 2-2 16,0-4 0-16,4 3 0 0,1-1 0 0,5 2 3 15,-5-4 1-15,0 0 0 0,1 0 0 0,1 0-4 16,-4 0 0-16,2-4 0 0,6 2 0 0,-5 2 0 16,5-3 1-16,-2 6 0 0,-1-1 0 0,-3 2-1 15,2-1 0-15,0 3 0 0,-2 3 0 0,1-4 0 0,-3 2 1 0,-1 1-1 16,1-1 1-16,0 2-1 0,1-4 0 0,-1 0 0 15,1-1 0-15,1 0 3 0,0-4 0 0,-2 1 0 0,1-1 0 16,-1 4-3-16,-1-4 0 0,-1 0 0 0,-1 2 0 16,0 0 23-16,0-1 0 0,3-1 0 0,1-1 1 0,1-3-24 15,0 0 0-15,-3 3 0 0,-1-7 0 0,-3 3-6 16,4 0 0-16,-2-2-1 0,1 1 1 0,5 1 6 16,-3-2 0-16,-5 1 0 0,-2 4 0 0,-1 1-5 15,1-1 0-15,-5 2 0 0,2-4 1 0,-4 2 4 16,2 1 0-16,-1-1 0 0,-1-4 0 0,-2 3-7 0,1-6 0 15,0-2 0-15,-3 0 1 0,1 0 6 0,32-21 0 16,-33 9 0-16,3-2-6 0,31-28 1 16,-33 25-1-16,0-3 1 0,31-30 5 15,-37 34 0-15,-1 4 1 0,-2-1 0 16,-2-3 0-16,-1 4 0 0,-3-4-1 0,-3 4 0 16,-1-3 0-16,-1 7 0 0,-3-5-17 0,7-17 0 15,-13 16 0-15,-3 0 0 0,-1-20 17 16,-5 21 0-16,-1 3 5 0,-10-21 0 15,4 19 0-15,3 2 0 0,-4-1-5 0,-2 2 0 16,-2-3 0-16,-1-2-6 0,-3 1 0 0,1 1 0 16,-3 0 0-16,-6-1 6 0,-29-21 0 15,29 22 0-15,-1 1 1 0,-36-19 1 16,30 23-1-16,-2 0 1 0,-48-9-2 16,36 14 0-16,-2 5-6 0,-58-10 1 15,62 10 0-15,-1-1 0 0,-55-7 5 16,48 7 0-16,-1 0 4 0,0 0 1 0,3-2-1 0,0 2 1 15,2-3-5-15,4 1 0 0,-9 2 0 0,-6 0 0 16,-1-3 6-16,0 1 0 0,1 4 0 0,3 1 1 0,-1 1-7 16,-3 1 0-16,-2-1 0 0,-2 1 0 15,-4-1-24-15,1 5 0 0,2-6 0 0,-1 3 1 0,4-1 23 16,-2 1 0-16,2 1 0 0,-2-4 0 0,6 3 10 16,-4-3 0-16,2 3 0 0,-2-3 0 0,1 3-10 15,5-3 0-15,-1 3 0 0,-2-1 0 0,3 4 2 0,-1-2 1 16,-2 2-1-16,1 0 1 0,-4 0-3 15,3 2 0-15,1 2 0 0,-1-1 0 0,3 3-2 0,-1-1 0 16,-3 2 0-16,-2 1 0 0,1 2 2 0,-4 1 0 16,4 2 0-16,-4-4 0 0,-2 5-28 0,1-3 1 15,2 0 0-15,0-1-1 0,-1 3 28 0,-71 5 0 16,67-13 0-16,-4 4-49 0,-75 4 1 16,79-8 0-16,-1 4 0 0,-82 9 48 15,75-9 0-15,-5 6-76 0,-89 26 1 16,84-14 0-16,-7 9 0 0,0-4 75 0,-8 22 0 15,-2 6 0-15,-3 13-114 0,-2 5 1 0,-22 11-2 16,-5 0 2-16,141-89-502 0</inkml:trace>
  <inkml:trace contextRef="#ctx0" brushRef="#br0" timeOffset="26693.05">19606 11123 673 0,'0'0'0'0,"0"0"0"0,0 0 25 0,0 0 0 0,0 0 0 15,0 0 1-15,0 0-26 0,0 0 0 0,0 0 27 0,0 0 0 0,0 0 0 0,0 0 0 0,0 0-27 0,-22 13 0 16,15-10 42-16,-12 2 1 0,7-3-1 0,-2 0 2 0,-16 2-44 0,15-3 0 109,1 1 23-109,-10-2 1 0,11 0-1 0,-18 7 1 0,18 1-24 0,1-5-12 0,-18 12 1 0,12-3 0 0,-1 4 0 0,1 1 11 0,2 1 0 0,-3 0 0 0,1 1-25 0,-3 3 0 0,2 1 0 0,-2-7 0 0,-4 4 25 0,0 0 0 0,4 2 0 0,-2 1 0 16,4-3 1-16,-18 21 0 0,17-21 0 0,3 0 1 0,-15 19-2 0,16-19 0 0,2 1 45 0,1-3 0 0,3 2-1 0,-2 2 1 0,1-8-45 0,4 4 0 0,-2 0 0 0,2 2 0 16,0 1 57-16,2 1 1 0,1-2-1 0,-1-2 1 0,1 0-58 0,1-2 0 0,-1 4 0 0,3-6 0 0,-3 2 54 0,4 17 0 0,-2-19 1 0,0 4-1 15,2 7-54-15,2-18 0 0,0 0 34 0,3 6 1 0,-3-6 0 0,2-1 0 0,1 1-35 0,0-2 0 0,2-1 27 0,6 7-1 0,-6-6 0 0,1 4 1 16,14 7-27-16,-10-9 0 0,4 2 64 0,17 9 0 15,-20-11 1-15,3 1-1 0,1-1-64 0,1 2 0 0,-2 0 0 16,1 0 6-16,1 0 1 0,0 0 0 0,-1-4 0 0,4 1-7 0,1-1 0 0,-3 0 0 16,2 1 0-16,2-3 15 0,0 1 1 0,0-2-1 15,2-2 1-15,-4 0-16 0,4 0 0 0,-1 0 0 16,3-2 0-16,-3 0 46 0,3 0 2 0,-1 1-1 16,2-3 0-16,-3-1-47 0,2-1 0 0,1 3 0 15,0 1 0-15,2 2-24 0,2 0 0 0,-6-4 0 16,3 2 0-16,-1 2 24 0,0 0 0 0,0 2 0 15,2 2 0-15,-5-4 38 0,1 0 1 0,4 2-1 16,0-2 1-16,-1-2-39 0,0 2 0 0,0 0 0 16,1 0 0-16,-2 0 9 0,-2 0 1 0,1 2-1 15,-2-1 1-15,-1-1-10 0,-1 0 0 0,2 2 0 16,-2 0 0-16,0 2 20 0,0-3 1 0,-2 1 0 0,-2 0 0 16,2 2-21-16,1-3 0 0,-3 3 0 0,2 0 0 15,0-1 4-15,-1 3 0 0,1-1 0 0,0-1 0 16,0-1-4-16,0-1 0 0,1 2 0 0,-1 1 0 0,2 2 7 15,-4-3 1-15,2-1-1 0,0 1 1 0,1-1-8 16,-1-1 0-16,-2-2 0 0,-1 0 0 0,-1-2-32 16,1 1 1-16,0 1-2 0,-6 0 2 0,0 0 31 15,1 0 0-15,1-2 0 0,2 0 0 0,1 0-4 16,3 0 0-16,-3 1 0 0,1-3 1 0,3 0 3 16,0 1 0-16,0 1 0 0,1-5 0 0,-1 5 1 0,0-5 1 15,2 2 0-15,-4-1 0 0,2-3-2 0,1 2 0 16,-1 0 0-16,-4-2 0 0,-1 0-4 0,16-13 1 15,-18 11-1-15,-1 1 1 0,6-16 3 16,-10 14 0-16,-2-1 22 0,9-14 1 16,-7 11 0-16,-2-2 1 0,12-27-24 15,-8 22 0-15,1-2-18 0,2-2-1 0,-2 2 1 16,1-6 1-16,-3 2 17 0,3-3 0 0,-1 3 0 16,-1-1 0-16,1 1-24 0,11-23 0 15,-13 23 0-15,3 0 0 0,8-23 24 16,-10 27 0-16,-4-2-43 0,0 2 0 0,-6-2-1 15,-1 2 2-15,-3 1 42 0,-6-1 0 0,-2 2 0 16,-3 3 0-16,-2 0-30 0,-24-19 1 16,19 19-1-16,0 4 1 0,-22-18 29 15,24 16 0-15,1 1-14 0,-19-15 1 16,21 16 0-16,-1 3 0 0,-19-17 13 0,15 15 0 16,-3 5-12-16,-31-8 0 15,23 10 1-15,-1 7 0 0,-20 1 11 0,31-2 0 16,-9 2 11-16,-36 0 0 0,35 0 1 15,0 0 0-15,-31 0-12 0,31-2 0 0,0 2-10 16,-1-4 1-16,-1 3-1 0,-1-3 1 0,0 4 9 16,-2-5 0-16,1 1 0 0,3-1 0 0,-4 1-4 15,3 1 1-15,1-1-1 0,-1 0 1 0,-1 3 3 16,0 1 0-16,-1 0 0 0,-1 0 0 0,0 1-13 16,0 1 1-16,2 2-1 0,0 1 1 0,1-3 12 0,-36 7 0 15,38-2 0-15,2-5-7 0,-27 10 1 16,31-4 0-16,3-3 0 0,-19 9 6 15,21-6 0-15,-2-1-6 0,-16 7 1 16,18-7 0-16,1 2 0 0,-15 4 5 16,19-6 0-16,0 0-2 0,-12 4 0 15,14-6 0-15,0 3 1 0,-11 1 1 16,11-4 0-16,-5 0-65 0,-20 4-1 16,18-5 1-16,-6 0 0 0,-1-1 65 0,-4 3 0 15,-3 1 0-15,35-7-1241 0</inkml:trace>
  <inkml:trace contextRef="#ctx0" brushRef="#br0" timeOffset="36935.33">17720 7174 67 0,'0'0'0'0,"0"0"0"0,0 0 0 0,0 0-11 0,0 0 1 0,0 0-1 0,0 0 1 0,0 0 10 0,0 0 0 16,0 0 0-16,0 0 0 0,0 0 100 0,0 0 0 0,0 0 1 0,0 0 0 0,0 0-101 0,0 0 0 0,0 0 0 15,0 0 0-15,0 0 103 0,-2-31-1 0,2 24 0 0,0 2 1 0,-3-1-103 0,3 1 0 0,0 5 22 0,0 0 0 0,0 0 0 0,0 0 1 0,0 0-23 0,-6 2 0 0,6-2 0 0,0 0 22 0,0 0 1 0,-3 7 0 0,3-5 0 0,0-2-23 0,-5 3 0 0,5-3 0 0,5 6-17 0,-5-6 1 0,5 3-1 0,2-3 1 0,-1 0 16 0,15-9 0 0,-5-3 0 0,3-3-2 0,16-8 0 0,-19 14 0 16,-2 0 0-16,16-3 2 0,-17 10 0 0,-1-2-8 0,14-5 0 0,-6 9 0 0,-4 0 1 0,19 0 7 0,-12-5 0 0,2-1-25 0,24-6 0 0,-24 5 0 0,3-2 1 0,27-8 24 0,-29 8 0 16,0 2 31-16,26-7 0 0,-24 8 0 0,-2 3 0 15,27-6-31-15,-30 3 0 16,0 3 37-16,21-2 1 0,-24-1 1 0,1 6-1 16,21 0-38-16,-21-3 0 0,0 3-1 15,25 0 1-15,-21 0-1 0,-2 0 1 0,26-4 0 16,-28 2 0-16,4 2 41 15,19-3 1-15,-23-3-1 0,1 3 1 0,-1-1-42 16,-2 4 0-16,4 0 0 16,0-2 22-16,0 2 2 0,0 0-2 15,2-3 1-15,-1-1-23 0,3 2 0 16,-3-1 0-16,1 3 0 0,3 0 21 0,1 3 1 16,-5-3-1-16,-3 0 1 0,4 0-22 0,-4 0 0 15,0 2 0-15,2 0 0 0,0-2 13 0,0 0 0 16,-3 2 0-16,3 1 1 0,1-1-14 0,22 2 0 15,-23-4 0-15,0 0 1 0,19 0 0 0,-21 3 0 16,1 3 1-16,24-1-2 0,-25-1 0 0,2 1 40 16,21 7 2-16,-21-8-2 0,-6 1 1 0,20 6-41 15,-19-4 0-15,1-1 22 0,18 6 1 16,-19-6-1-16,1 3 1 0,15 3-23 0,-16-6 0 16,-1 3 16-16,20 3 1 0,-17-6 1 15,3-1-1-15,15 4-17 0,-15-5 0 16,2 1 15-16,23-5 0 0,-25 0 0 15,1 0 0-15,29-5-15 0,-26 1 0 16,1 1 4-16,34-8 0 16,-32 5 0-16,3 3 0 0,36-6-4 0,-36 2 0 0,4 5-66 15,31-4 0-15,-33 5 0 0,0-1 1 16,34-2 65-16,-32 2 0 0,2 2-45 16,42-1 0-16,-42-1 0 0,1-4 1 15,43-1 44-15,-42 5 0 0,1-1-11 0,48 3 1 16,-46-4-1-16,2 2 1 0,42 2 10 15,-44 2 0-15,0 2 6 0,45-1 0 16,-45-3 0-16,1 6 0 0,49-3-6 16,-46-3 0-16,-3 6 26 0,49-3 1 15,-48-1 0-15,0 2 0 16,52 1-27-16,-43-5 0 0,7 0 25 0,51-3 0 16,-57 1-1-16,1-5 1 0,61-4-25 15,-56 5 0-15,-1-3 22 0,61-3 0 16,-64 6 0-16,2 1 1 0,60-4-23 15,-58 5 0-15,1 1-4 0,59 1 0 16,-62-1 0-16,-2-1 0 0,60 2 4 16,-59 2 0-16,1 6 0 0,52-1 1 15,-55-2 0-15,-1-1 0 0,52 2-1 16,-53-4 0-16,-2 0-1 0,51 0 1 16,-55 0-1-16,-3 0 1 0,46 3 0 15,-47-1 0-15,0 2 16 0,37 3 0 16,-46-2 0-16,-4 4 0 0,26 9-16 15,-30-12 0-15,-2 3-28 0,20 9 1 0,-23-9 0 16,0 0 0-16,16 9 27 0,-20-9 0 0,-5-2-58 16,13 9 1-16,-18-14-2 0,-2 1 2 15,3 1 57-15,-6-4 0 16,-4 0-93-16,-2-4-1 0,-1-1 1 16,3 5-769-16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45:29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7465 10474 729 0,'0'0'0'0,"0"0"0"0,0 0 0 0,0 0 36 0,0 0 1 0,0 0-1 16,0 0 1-16,0 0-37 0,0 0 0 0,0 0 0 0,0 0 22 0,0 0 1 0,7-18 0 0,-7 13 0 0,3-1-23 0,3 3 0 15,-1-3 0-15,-2 5 0 0,-3 1 97 0,4-6-1 0,-4 6 0 0,0 0 1 0,0 0-97 0,0-3 0 0,0 3 0 0,0 0 0 0,0 3 70 0,0-3 1 0,0 0 0 0,0 9 0 0,0 0-71 0,0 20 0 0,0-4 0 0,0 2 51 0,-4 25 0 16,8-36 0-16,0-7 2 0,-4 6-53 0,1-10 0 0,3-1 36 0,3-4 0 0,-7 0 0 0,3 3 1 0,6-1-37 0,0 2 0 0,3-4 42 0,13-4 1 0,-16 4-1 0,0-2 1 0,10-1-43 0,-10 3 0 0,-6 0 2 0,10 0 1 15,-4 1 0-15,-4-1 0 0,11 0-3 16,-6-1 0-16,3 1 26 0,20-9 0 16,-15 1 0-16,7 1 0 0,12-14-26 0,-22 12 0 15,1-2 6-15,-2-2 0 0,6 3 0 0,-2 1 0 16,1 0-6-16,-1 0 0 0,1 0 0 0,-1 0 0 16,-3 1 12-16,1 3-1 0,-2-4 0 15,-1 4 0-15,-1-3-11 0,1 3 0 0,-1 1 0 0,-3-1 0 16,1 1 17-16,3 3 0 0,-5 1 0 0,1-6 1 15,-2 5-18-15,2 1 0 0,3-2 0 0,-3 2 0 16,0-4 12-16,0 2 1 0,2-1 0 0,1-1 0 16,2 1-13-16,-2-3 0 0,4 1 0 0,-3-2 0 15,2-1 7-15,-2 1 0 0,3 0 0 16,-4 0 0-16,6 1-7 0,10-6 0 16,-16 6 0-16,1 3 19 0,-5-1 1 0,5 2 0 0,-4-1 1 15,-1 3-21-15,12-2 0 0,-8 0 0 0,0 0 7 16,13-1 0-16,-11 1 0 15,6 2 1-15,8-5-8 0,-16 3 0 16,1 0 20-16,8 2 0 0,-12 0 0 16,3-4 0-16,13 4-20 0,-10-1 0 0,0 1 8 15,20-4 0-15,-19 0 0 0,5 1 0 0,21-6-8 16,-21 4 0-16,2-1 9 0,23-3 0 16,-25 4 0-16,1 1 0 0,18-3-9 15,-19 3 0-15,-1 4 11 16,13-1 0-16,-15-1 0 0,1 4 0 0,18-1-11 15,-19-1 0-15,1 2 8 16,18 5 1-16,-14-5-1 0,0 2 2 0,20 1-10 16,-22-5 0-16,7 0 8 0,18 0 1 15,-23 0-1-15,0 4 1 0,21 3-9 16,-23-5 0-16,-2 0 5 0,24 3 0 16,-22-3 0-16,0 3 1 0,20-1-6 0,-20-3 0 15,2 3 1-15,19-4 1 0,-21 4 0 16,7 1 0-16,22-1-2 0,-29-3 0 15,4 3-2-15,20 0 0 0,-22-1 0 16,2 1 1-16,-2 1 1 0,0 2 0 16,-2-1 0-16,0-3-20 0,0 3 0 0,4-1 0 15,3 2-1-15,-3-3 21 0,0 1 0 0,3-5 0 16,-2 2 0-16,3 0-5 0,-1-2 0 0,-2 2 0 0,3 1 1 16,-5 3 4-16,4-3 0 0,-1 1 0 15,1 0 0-15,0-1 2 0,-3 1 1 0,3-1 0 16,2 3 0-16,-1-3-3 0,1 3 0 0,1-1 0 0,3-1 0 0,-1-1 8 15,-3 3 0-15,2 3 0 0,-2-8 1 0,2 3-9 0,-2 0 0 16,1-1 0-16,-2 1 0 0,1-1 11 0,0 1 0 0,5-4 0 16,-2 2 0-16,5 0-11 0,-1-2 0 0,0 0 0 15,0-2 0-15,0 0 0 0,0 2 1 0,-2-4 0 16,0 3 0-16,-1 2-1 0,-1 3 0 0,1-4 0 16,1 0 0-16,0 0 1 0,1 2 0 0,-1 0 0 15,0-1 1-15,2 3-2 0,0 1 0 0,-1-1 0 16,-1-4 0-16,-2 0-3 0,-3 0 0 0,2 2 0 15,2 0 1-15,3 3 2 0,-9-5 0 0,-10 0 0 16,3 0 0-16,7 0-4 0,4 0 1 0,1 0-1 16,4 0 1-16,-3 0 3 0,-1 0 0 0,1 0 0 15,1 0 0-15,0-4-1 0,1 3 0 0,1 1 0 0,0 0 0 16,0 0 1-16,-2 0 0 0,2 1 0 0,-2 3 0 16,1-4 5-16,-1 2 0 0,-2-2 0 0,-1 0 0 15,2 0-5-15,-1 0 0 0,1 0 0 0,-1 0 0 16,1 0 3-16,1-2 1 0,0 2 0 0,1 0 0 0,-3 0-4 15,-3-4 0-15,2 3 0 0,1 1 0 0,-3 0 1 16,2 0 0-16,-2 0 0 0,2 0 1 0,0 1-2 16,-1 3 0-16,1-4 0 0,2 2 0 0,1 1-5 15,0 1 0-15,-1-2 0 0,1-2 1 0,-2 0 4 16,-3 0 0-16,2-2 0 0,-2 2 0 0,2-4 4 0,-4 3 1 16,6-1 0-16,-6 0 0 0,4 2-5 0,-1-4 0 15,-1 3 0-15,-1-1 0 0,-1 0 6 16,0 2 0-16,-2 0 0 0,3 0 0 0,-5 0-6 0,5 0 0 15,-5 0 0-15,-3-4 0 0,1 3 4 0,1-1 0 16,-1 2 0-16,1 0 1 0,2 0-5 0,-2 0 0 16,0 0 0-16,2-2 0 0,-4 2-1 0,4-4 0 15,-4 4 0-15,-4 0 0 0,3 4 1 0,-4-4 0 0,-2 2 0 16,0-2 0-16,-4 2-3 0,1-1 1 0,-2 3-1 16,3-4 1-16,-3 4 2 0,2 1 0 0,-1-3 0 15,2 1 0-15,4 1 2 0,16 5 0 16,-18-9 0-16,2 2 0 0,0-2-2 0,-4 0 0 15,1 0 0-15,1 0 0 0,0 0 0 0,0 0 0 16,-2-2 0-16,1 2 0 0,3 0 0 0,-4 0 0 16,0-4 0-16,1 4-3 0,-1 0 1 0,0-1-1 15,2-1 1-15,1 2 2 0,2 0 0 0,-3-2 0 16,2 2 0-16,0-4-1 0,0 3 1 0,0-1-1 0,-2 0 1 16,-2 2 0-16,1-4 0 0,-1 3 0 0,-1 1 0 15,-1 0-6-15,-1 0 0 0,3 1 0 0,4 3 0 16,4-4 6-16,1 2 0 0,3-2 0 0,1 0 0 0,0-2-52 15,-1 2-1-15,3-4 1 0,1 3 1 0,0-1 51 16,1 0 0-16,-5 2 0 0,1-4 0 0,-7 3-113 16,-1-1 0-16,-6 0 0 0,-11-7 0 0,0 9-1556 15</inkml:trace>
  <inkml:trace contextRef="#ctx0" brushRef="#br0" timeOffset="1627.21">12093 11597 966 0,'0'0'0'0,"0"0"0"0,0 0-5 0,0 0 1 0,0 0-1 0,0 0 1 16,0 0 4-16,0 0 0 0,0 0 53 0,0 0 1 0,-3 20-1 0,3-11 1 0,-4 0-54 0,2 2 0 16,-1 3 0-16,-1 3 83 0,-3 4 1 0,2 2-1 0,1-1 0 78,1-2-83-78,1 1 0 0,-1-1 0 0,6-2 0 0,6-2 46 0,-2 0 0 0,4-3-1 0,-1-4 1 0,-1-4-46 0,3-1 0 0,8 0 0 0,3-4 0 0,5-6-10 0,0-1 1 0,2-4-1 0,-2-1 1 0,1-3 9 0,-5-3 0 0,10 0 0 0,-4-1 0 0,2-1 28 0,29-25 1 0,-27 22-1 0,-4 3 1 0,32-34-29 0,-31 27 0 0,-1 0 20 0,32-20 1 0,-32 26-1 0,2 4 1 0,-4 5-21 0,0-1 0 0,-1 4 0 0,1 6 8 0,21 10 0 0,-31 2 0 0,1 9 0 15,22 32-8-15,-22-21 0 0,1 10 46 16,-4 3 1-16,-2-1 0 0,5 2 1 16,-3 4-48-16,2 3 0 0,-3-8 0 0,1-3 0 0,0-1 41 0,16 27 1 15,-18-44-1-15,0-3 1 0,18 4-42 16,-11-15 0-16,-2-5-16 0,24-8 1 16,-22 1 0-16,0-2 0 0,23-18 15 15,-19 8 0-15,-4-1-19 0,0-3 1 0,7-6 0 16,-3-5 0-16,2-4 18 0,-1-2 0 0,1 0 0 15,-3-1 0-15,1-3-44 0,28-30 2 0,-28 45 0 16,-1 6 0-16,22-10 42 0,-30 24 0 16,-7 9-77-16,3 12-1 0,-8-3 1 15,-4 7 0-15,-2 2 77 16,0 7 0-16,-3 0 0 0,1 10 16 0,-4 5 0 16,4-8 0-16,4-5 0 15,0-1-16-15,0 26 0 0,2-30 0 0,5-3 24 0,7 15 0 16,-4-23 0-16,3-6 0 0,12 6-24 15,-13-8 0-15,2 2-41 0,21-1 0 0,-19-6 0 16,2 0 0-16,19-9 41 0,-20-2 0 0,3-4-89 16,-6-1 1-16,0-7 0 0,-3-2 0 15,-11 25-851-15</inkml:trace>
  <inkml:trace contextRef="#ctx0" brushRef="#br0" timeOffset="2884.73">12024 11038 11 0,'0'0'0'0,"0"0"0"0,16 20 17 0,0 0 0 0,-11-11 0 0,3-2 1 0,0 6-18 0,-2-8 0 0,-3-1 127 0,1-1 1 0,-4-3-1 0,5 6 2 0,2 1-129 0,-3-3 0 0,-1-1 118 0,6 10 2 0,0-4-2 0,-6-6 2 0,3 12-120 0,-3-10 0 0,1 2-15 0,-3 0 0 0,3-1-1 0,-1-1 1 0,1-1 15 0,5-2 0 0,0-4 0 0,-1-4-161 0,8-10-1 16,-10 4 1-16,-6 12-231 0</inkml:trace>
  <inkml:trace contextRef="#ctx0" brushRef="#br0" timeOffset="3166.96">12218 10891 898 0,'0'0'0'0,"0"0"0"0,0 0 0 0,11 20 87 0,-2-8 1 0,3 3-1 0,-3-6 1 0,0 2-88 0,0-1 0 0,1-1 0 0,-1 0 0 0,-4 2 69 0,2 0 0 0,-3-4-1 0,-1-5 1 0,6 14-69 0,-7-7 0 0,2-2-9 0,6 9 0 0,-5-5 0 0,-1 2 1 0,5 10 8 0,-6-14 0 0,3 2-153 0,6 9 0 16,-9-11 1-16,-1 0-139 0,5 9 155 16,-3-11-2-16,-4-7-211 0</inkml:trace>
  <inkml:trace contextRef="#ctx0" brushRef="#br0" timeOffset="3435.37">12652 11143 415 0,'0'0'0'0,"0"0"0"0,20 0 22 0,4-4 0 0,-15 4 0 0,-2 0 1 0,7 0-23 0,-6 0 0 0,-5 0-86 0,8 5 0 0,-8-3-1 0,1-2 1 0,3-3 86 0,-2 3 0 16,-5-6-15-16,4-4 1 0,-4 2 0 0,0 8-73 15</inkml:trace>
  <inkml:trace contextRef="#ctx0" brushRef="#br0" timeOffset="3666.31">12928 11288 1045 0,'0'0'0'0,"0"0"0"0,0 0 0 0,8 18-9 0,-1-5 1 0,-1-2-2 0,3-1 2 0,-9-10 8 0,3 4 0 0,-3-4 0 0,4 0-170 0,-4-2-1 0,1-3 0 0,1 1 2 0,0-5 137 0,1-16 0 0,1 7-1 0,-4 18-141 0</inkml:trace>
  <inkml:trace contextRef="#ctx0" brushRef="#br0" timeOffset="3834.19">13293 11261 1067 0,'0'0'0'15,"0"0"0"-15,0 0 0 0,23 8 40 0,-9-3 0 16,0-3 0-16,-4-2 1 0,1-4-41 0,1 1 0 16,-3-1 0-16,-4 0 0 0,-1 3-179 0,1-1 0 0,2 0 0 15,-3-7-63-15,5-9 179 0,-9 4 0 16,0 14-180-16</inkml:trace>
  <inkml:trace contextRef="#ctx0" brushRef="#br0" timeOffset="4173.95">13891 10855 11 0,'0'0'0'0,"0"0"0"0,0 0 0 0,0 0 51 0,0 0 0 0,19 23 0 0,-17-12 0 16,-2 2-51-16,-2 1 0 0,-2 1 0 0,-1-3 0 0,0 3 197 0,-6 24 0 0,1-21 0 0,1 5-1 0,-12 22-196 0,12-23 0 47,-3 0 78-47,-8 17 0 0,15-23 0 0,-4-1 1 0,-3 3-79 0,10-13 0 0,2-5-113 0,3-5 1 0,-3 1-1 0,0-1-131 0,4-13 112 0,0-6-1 0,-4 24-219 0</inkml:trace>
  <inkml:trace contextRef="#ctx0" brushRef="#br0" timeOffset="4358.71">14076 10931 707 0,'0'0'0'0,"0"0"0"0,0 25 0 0,0 2 9 0,5 37 1 0,-5-28 0 0,0 0 0 0,0 0-10 0,4 4 0 0,-1-2 0 0,6-1-127 0,3 1 0 0,-3 2 1 0,0 5-1 0,-9-45-53 0</inkml:trace>
  <inkml:trace contextRef="#ctx0" brushRef="#br0" timeOffset="6974.56">22606 11434 865 0,'0'0'0'0,"0"0"0"0,0 0 0 0,0 0 96 0,0 0 2 0,0 0-2 0,11 18 1 0,-11-18-97 0,0 0 0 0,0 0 0 0,0 0 0 0,0 0 62 0,0 0-1 0,0 0 0 16,0 0 1-1,0 0-62-15,0 0 0 0,0 0 0 0,0 0 0 0,0 0 114 0,-6 3 0 0,3 3 0 16,-1 3 0-16,-8 5-114 0,3-3 0 0,2 5 11 16,-5 11 0-16,10-9 0 0,2 0 0 15,0 20-11-15,0-15 0 0,2 4 44 16,1-2 2-16,-1-3-2 0,0-4 1 0,-1-2-45 16,1 2 0-16,4-9 0 0,-6-2 0 0,3-7-25 15,1-3 0-15,1 3 0 0,-2 0 0 0,6-4 25 16,0 0 0-16,0-5 0 0,1-1 0 0,5-3-53 0,9-18 2 15,-17 15-1 1,-1 0 1-16,4-18 51 0,-6 21 0 0,-1 4-8 0,3-14 1 16,-1 5-1-16,2 0 1 0,0-3 7 15,4-3 0-15,-4 1 0 0,3-1-34 0,3-1 0 16,1 7 1-16,0 2 0 0,2 5 33 0,-2 1 0 16,0 6 0-16,-2 2 0 0,1 9 11 0,-3 2 1 15,1 2-1-15,-1 2 1 0,1 3-12 0,10 29 0 16,-10-13 0-16,1 4 23 0,2-2 1 15,-2 6-1-15,-3 1 1 0,-2 2-24 16,0 4 0-16,0-7 0 0,0-3 0 0,-1-1 59 16,10 25 0-16,-8-39 0 0,3-8 1 15,12 8-60-15,-9-19 0 0,4-3 5 0,24-10 0 16,-17 1 0-16,3-6 0 0,0-1-5 0,2-4 0 16,2 1 0-16,-4-12-10 0,6 2 0 0,-4-3 0 15,0-2 0-15,1-2 10 16,35-40 0-16,-38 35 0 0,2-2-34 0,2-2 2 0,1 5 0 15,4 1 0-15,2 1 32 0,-2-1 0 0,-3 13 0 0,-1 10 0 16,2 2-66-16,-5 5 0 0,0 7-1 16,0 2 2-16,-3 9 65 0,-3 7 0 0,5 0 0 0,-1 6 0 0,0 5 18 15,36 41 1-15,-34-28 0 0,3 3 0 16,1 2-19-16,-1-4 0 0,-1-1 0 0,0-3 20 16,-1 3 0-16,3-9 1 0,1-6-1 0,2-7-20 15,-2-2 0-15,3-5 0 0,0-4 0 0,3-5 20 16,-2-2 0-16,1-2 0 0,-1-4 0 0,0-1-20 15,0-2 0-15,3-5 0 0,0 1 0 0,-1-6 48 0,1-1 0 16,4-7 1-16,0 0-1 0,0-4-48 0,44-35 0 16,-44 30 0-16,0-2-11 0,-2-3 1 15,5 1-1-15,0-1 1 0,1 0 10 0,-1 1 0 16,-3 11 0-16,-2 4 0 0,-3 9 4 0,1 2 1 16,-3 6 0-16,-4 5 0 0,-1 10-5 0,-4 2 0 0,0 5 0 15,-2 4 0-15,-2 9 0 0,1 0 0 0,1 6 0 16,-2-5 1-16,3 6-1 0,22 42 0 15,-25-38 0-15,1-1 57 0,-3 3 1 0,1-2-1 16,3-10 2-16,2 3-59 0,-1 0 0 0,1-8 0 16,1-3 0-16,3-4 1 0,-1-2 1 0,-1-3-1 15,-2-2 1-15,0-2-2 0,0-1 0 0,2-5 0 16,1 1 0-16,3-2 0 0,-1-2 1 0,4-3-1 16,-2-4 1-16,5-4-1 0,2-1 0 0,2 3 0 15,-5-5 0-15,3 0-31 0,1 0 2 0,-2 5-1 0,-1-5 1 16,0 5 29-16,41-14 0 0,-44 11 0 15,2-1-17-15,40-8 1 0,-42 10-1 16,-2 2 1-16,39-12 16 0,-39 12 0 16,1 2-13-16,42-9 1 0,-38 9 0 15,2 2 0-15,43-11 12 0,-47 9 0 0,1 0 17 16,35 0 1-16,-41 9 0 0,-2 0 0 16,34 9-18-16,-33-7 0 0,0 2 42 15,31 8 1-15,-35-3 0 0,0 0 1 16,28 7-44-16,-32-7 0 0,1 2 8 15,22 12 0-15,-26-14 0 0,-2 2 1 16,20 13-9-16,-22-8 0 0,-1-5 23 16,0 3 1-16,-1-3-1 0,-1-1 1 15,0 3-24-15,0-4 0 0,2 0 0 0,1-4 0 16,4 3 39-16,-2-3 1 0,0 0 0 16,-3-3 0-16,3-2-40 0,-2-2 0 0,1 1 0 15,1-1 0-15,0 0-11 0,0-2 1 0,0 1 0 0,1-3 0 0,-1 1 10 0,0 0 0 16,0-3 0-16,0 3 0 0,2-6-39 0,0 2 2 0,-2 0 0 15,-1 0 0-15,1-1 37 0,23-14 0 16,-21 12 0-16,0-1-40 0,24-14 1 16,-24 16-2-16,0 0 2 0,23-12 39 15,-25 14 0-15,2 2-31 0,21-4 1 16,-24 4-1-16,-1 5 1 0,15 4 30 16,-18 2 0-16,-2 3 8 0,7 11 1 15,-12-6 0-15,-2 4 0 0,-4 2-9 0,1 2 0 16,-1 5 0-16,1 4 44 0,-1 2 1 0,1 1 0 0,-1-5 0 15,1 5-45-15,-1-1 0 0,5-6 0 0,-1-3 0 16,0-4-20-16,0 0 0 0,-2-8-1 0,0-1 2 16,-3-5 19-16,2 0 0 0,-4-4 0 0,0 0 18 15,0 0 1-15,0 0-1 0,0 0 0 0,0 0-18 16,-2-4 0-16,0-3 0 0,0-4 0 0,1-3-34 16,-1-4-1-16,2-4 1 0,0-1 0 15,0-4 34-15,0-2 0 0,-2 7 0 16,0 4 0-16,0 6-196 0,-1-1 1 0,-15 1-1 0,-6 3 0 15,-10 5 56-15,-3 1 0 0,-9-6-1 16,-3 0 2-16,49 9-511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46:27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19283 10023 134 0,'0'0'0'0,"0"0"0"0,0 0 0 0,0 0-24 0,0 0 0 0,0 0 0 0,0 0 1 0,0 0 23 0,0 0 0 0,0 0 0 16,0 0 0-16,0 0 71 0,0 0 0 0,0 0 0 0,0 0 1 0,0 0-72 0,0 0 0 0,0 0 0 0,0 0 0 15,-16 9 89-15,16-9 0 0,-5 0 1 0,5 0 0 0,-4-4-90 0,4 4 0 0,-3 0 0 0,3 0 0 0,-4-2 55 0,4 2 1 0,-3 0-1 0,3 0 1 0,0 0-56 0,0 0 0 0,-4 0 0 0,4 0 0 16,0 0 56-16,0 0 0 0,0 0 1 0,0 0 0 0,0 0-57 0,0 0 0 0,0 0 0 0,2 6 0 0,1-4 70 0,3-1 0 0,-5 1 1 16,3 0 0-16,3 0-71 0,2 3 0 0,3-1 0 15,0 1 0-15,1-5 4 0,1 0 0 0,0 2 0 16,-2 0 1-16,1 0-5 0,-1-2 0 0,0 3 0 15,1-3 0-15,1 0 46 0,-2 0 0 0,4 0 1 16,2 0 0-16,1 0-47 0,1-3 0 0,-3 3 0 0,-1 0 0 16,2-2 35-16,-2 0 1 0,1 2-1 0,3 0 1 15,-5 0-36-15,3 0 0 0,2 0 0 0,-1-2 0 16,0 2-4-16,1-3 0 0,1 3 0 0,-5 0 0 16,1 3 4-16,-1-3 0 0,0 0 0 0,2 0 0 15,-6 0 14-15,1 0 1 0,1 0-1 0,-2 2 2 16,0-2-16-16,1 0 0 0,1 0 0 0,0 0 0 15,2 0 13-15,0 0 1 0,5 2-1 0,-4 3 1 16,5-3-14-16,1 2 0 0,1-1 0 0,1-3 0 16,-4 2-56-16,4-2-1 0,3 0 1 0,0-2 1 15,2 2 55-15,-2-3 0 16,6-3 0-16,-1-1 0 0,-1-4-168 16,2 0 1-16,-6-1-1 0,-3-6 0 0,-4-5 17 0,0-1 0 0,-12-1-1 0,-13 2 2 0,4 23-117 0</inkml:trace>
  <inkml:trace contextRef="#ctx0" brushRef="#br0" timeOffset="850.01">19300 10787 190 0,'0'0'0'0,"0"0"0"0,0 0-35 0,16-4 0 15,-7 1 0-15,25-3 1 0,-22 6 34 0,0 0-3 0,10 0 0 0,-14 0 0 0,3 0 1 0,-4 4 2 0,2 1 0 0,0-5 0 0,3 0 159 16,-3 0 2-16,3 0-1 0,-3 0 0 0,2 2-160 0,1 2 0 0,6 1 0 0,-3 2 0 16,7-3 91-16,-5 1-1 0,3 1 0 0,1-3 2 0,-2 3-92 0,2-1 0 0,1-1 0 0,-1-3 0 0,3 3 103 0,1-2 0 0,0-2 1 0,3 0-1 0,-2 0-103 0,1-2 0 15,3 0 0-15,2 0 0 0,-1 1 43 0,3-1 1 16,5 0-1-16,0 0 0 0,1-3-43 0,1 1 0 15,-1 1 0-15,3-1 0 0,-3 2-80 0,2-5-1 16,-3 5 1-16,0-1 1 0,2 6 79 0,-3-3 0 0,-1 0 0 16,-3 2 0-16,0 2-88 0,-3-1 1 0,-13-10 0 15,-9-4-1-15,-9 11-632 0</inkml:trace>
  <inkml:trace contextRef="#ctx0" brushRef="#br0" timeOffset="1778.16">19313 13413 696 0,'0'0'0'0,"0"0"0"0,0 0 6 0,0 0 0 0,0 0 0 0,0 0 1 0,19-13-7 0,-13 11 0 0,1 1 12 15,10-1 1-15,-8 2 0 0,0-2 1 0,10 0-14 0,-6 2 0 0,1 0 46 0,12 2 0 0,-13 3 0 0,1 3 0 0,19 4-46 63,-13-5 0-63,1 2 73 0,21 13 0 0,-19-15-1 0,3-3 1 0,27 3-73 0,-24-3 0 0,1-1 79 0,31 1 0 0,-27-6-1 0,3 0 2 0,44-7-80 0,-42 7 0 0,5 1 19 0,44-7 0 0,-44 7 0 0,-3 1 1 0,42-4-20 16,-45 4 0-16,-4 2-126 0,38 0 1 15,-33-6-1-15,-2 0-180 0,25-8 126 16,-37 3-1-16,-25 9-268 0</inkml:trace>
  <inkml:trace contextRef="#ctx0" brushRef="#br0" timeOffset="2433.81">19295 14198 11 0,'0'0'0'0,"0"0"0"0,0 0 0 0,0 0 0 0,0 0 1 0,0 0-1 0,0 0 1 0,18-18-1 0,-16 11 0 15,1-2 0-15,1 0 0 0,1-2 92 0,6-1 1 0,-3-1 1 0,3 1-1 0,-2-1-93 0,1 1 0 0,1 3 0 0,-4 1 0 0,-2 5 112 0,1 1 2 0,1 2-2 0,-2-2 2 0,4 0-114 0,1 2 0 0,-1 2 0 0,7 0 0 0,0 0 66 0,3 0 1 0,4 1 0 0,-2 3 0 0,2-1-67 0,0 0 0 16,0 2 0-16,0-3 0 0,2 3 91 0,-1 0 2 16,3 1-2-16,3 1 1 0,-2 3-92 0,6 1 0 15,-4-1 0-15,-2 3 0 0,2 1 33 0,2 0 2 16,5-1-2-16,-4-3 1 0,4 2-34 0,37 10 0 16,-28-15 0-16,0-2-4 0,60-2 1 15,-46-8 0-15,5-6 0 0,4-2 3 0,12-9 0 16,4-3 0-16,3-8-131 0,4-3 2 0,-8 2-2 15,3-1 2-15,-1-1 2 0,55-36 2 16,-98 36-1-16,-43 34-396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46:57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19690 9924 22 0,'0'0'0'0,"0"0"0"0,0 0 0 0,7-18-2 0,2-14 0 0,-9 17 0 0,-2 3 1 0,-6-12 1 0,2 15 0 0,1 4 95 15,-7-8 1-15,3 8 0 0,-4-4 0 0,-11-5-96 0,8 10 0 0,0-5 164 0,-14-2-1 0,18 9 1 0,3 4 1 0,-14 4-165 0,12-5 0 0,3 3 49 0,-10 1 1 0,4 3-1 0,-6 1 1 16,-17 10-50-16,20-6 0 0,-3 1 74 16,1 1-1-16,0 1 0 0,-1 0 2 0,2 2-75 15,-1 0 0-15,1-2 0 0,1 2 0 0,1 0 43 16,-5 2 0-16,5-2 0 0,0 2 0 0,2-4-43 15,-14 25 0-15,15-21 0 0,1 2 28 16,-11 15 1-16,14-19 0 0,4-2 0 0,-7 13-29 16,5-16 0-16,3-4 32 0,-3 5 0 15,5-5 0-15,2 0 1 0,0 0-33 16,0 0 0-16,0 0 0 0,2 2 20 0,0-2 0 16,1 2 0-16,1-1 0 0,-1 1-20 0,3 0 0 15,-3 3 0-15,2-3 0 0,1 0 24 0,-3 0 0 0,1 0 0 16,1-2 0-16,2 0-24 0,-2-2 0 0,2 2 0 15,0 0 0-15,2 1 54 0,0-1 0 0,3 4 0 16,-3-4 2-16,4 2-56 0,15 14 0 16,-19-14 0-16,0-2 44 0,15 12 0 15,-10-12 0-15,4 0 1 0,15 4-45 16,-17-8 0-16,6 1 32 0,16 4 0 16,-20-2-1-16,0-5 1 0,22 12-32 15,-19-6 0-15,-3 0 22 0,23 5 1 16,-17-7-1-16,1 0 1 0,24 8-23 0,-28-6 0 15,4-2 1-15,25 13 1 0,-29-10-1 16,2 3 1-16,0-2-2 0,0-2 0 0,-1 0 0 16,3-2-2-16,2 0 1 0,-1 2 0 0,2-5 0 15,-1 1 1-15,1 1 0 0,5-5 0 0,3-1 0 16,3 0-4-16,-2-1 1 0,-2 2-1 0,0 1 1 16,-1-2 3-16,1 0 0 0,-2 2 0 0,-1 3 0 0,-2 2 7 15,0-5 0-15,2 2 0 0,5-1 0 0,-4-3-7 16,5 0 0-16,-1 0 0 0,0-3 0 15,1 1-8-15,3-2 1 0,1-4 0 0,-1-1 0 0,3-2 7 16,39-9 0-16,-44 11 0 0,3-2 5 16,39-7 0-16,-42 11 0 0,0 2 0 15,35-6-5-15,-37 5 0 0,0 3-3 0,41-12 1 16,-40 8 0-16,3-2 0 0,38-7 2 16,-42 7 0-16,-1 2-54 0,32-13 1 15,-36 8-1-15,-2-1 0 0,27-12 54 16,-33 12 0-16,-3-3-23 0,1 0 0 15,-3 2 0-15,-1 1 1 0,-2 4 22 0,-1-5 0 0,-2 1 0 16,-3-5 0-16,-4 0-19 0,-1 0 1 0,0-3-1 16,2-3 1-16,-7-3 18 0,4-30 0 15,-4 26 0-15,0 1 6 0,-4-35 1 16,-5 32 0-16,1-1 0 0,1 0-7 0,-9 0 0 16,-4 0 0-16,-1 0 15 0,-26-36 0 15,20 37 0-15,1 3 0 0,-41-35-15 16,30 33 0-16,-4 1 1 0,-1 1 1 0,-2 1-1 15,-4-2 1-15,0 2-2 0,-1-3 0 0,-8 14 0 16,-1 2 0-16,-5 7-40 0,-3 2 1 0,-16 12-1 0,-3 4 0 16,-7 9 40-16,-105 29 0 15,93-22 0-15,-6 7-56 0,-112 22 0 0,113-27 0 16,-1 2 0-16,-100 18 56 0,119-29 0 16,4-6-169-16,1 1 1 0,15-4 0 0,6-4 0 15,10-3 168-15,6-4 0 0,-4 4 0 0,0 2 0 0,53-4-1054 16</inkml:trace>
  <inkml:trace contextRef="#ctx0" brushRef="#br0" timeOffset="1308.23">18611 8222 640 0,'0'0'0'0,"0"0"0"0,0 0 0 0,0 0 31 0,0 0 0 0,0 0 0 0,0 0 1 0,0 0-32 0,0 0 0 16,0 0 0-16,0 0 0 0,0 0 76 0,-20-15 0 0,15 15-1 0,0-3 2 0,1 1-77 0,-3 0 0 0,4 2 0 0,1 2 0 0,-2 3 67 0,4-5-44 0,0 0-23 0,0 0 0 0,4 0 0 0,-1 0 0 0,-3 0-7 0,6 6 0 0,6-3 0 0,0-1 1 0,6 2 6 0,3-4 0 0,2 3 0 16,2 3 0-16,-6-1 9 0,4-1 0 0,2-1 0 15,0 3 1-15,-1 3-10 0,34 2 0 16,-26-4 0-16,-4-4 8 0,39 8 0 15,-29-7 0-15,-5 1 1 0,45-3-9 16,-41-2 0-16,2-2 4 0,43 2 1 16,-43 0 0-16,4 0 0 0,43 0-5 0,-40-5 0 15,-4-4 65-15,2-4-1 0,6 8 0 0,1-4 0 16,5 0-64-16,-1 0 0 0,-6 3 0 0,1-1 0 16,-1 2 36-16,0-1 2 0,4 3-2 0,2 3 1 15,2 0-37-15,-3 0 0 0,-1-4 0 0,2 2 0 16,-6-3 2-16,2 1 1 0,2 4 0 0,0 0 0 15,0 2-3-15,0 0 0 0,0-2 0 0,0-2 0 0,3 0-26 16,-3 2 1-16,2-3-1 0,1 1 0 0,4 0 26 16,0 1 0-16,-2 1 0 0,1-4 0 0,-1 2 8 15,-2 0-1-15,8 1 0 0,-6 1 1 0,7 0-8 16,-1 1 0-16,-1-1 0 16,-3 2 0-16,-1 4 39 0,-1-5 1 15,3 3 0-15,1-1 0 0,0-1-40 0,3 0 0 0,-8-2 0 0,1-2 0 16,-2 0-17-16,-1-1 1 0,1-1 0 0,1 3 0 0,1-5 16 15,-3 3 0-15,-4 3 0 0,-2-4 0 0,-3 2-100 16,-2-1 0-16,0 3 1 16,0 0-1-16,2 3-1 0,0 3 1 0,-16-19-2 0,-9-7 2 15,-21 20-542-15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1T20:47:49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4676 10521 11 0,'0'0'0'0,"0"0"0"0,0 0 0 0,0 0 0 0,-21-2 1 16,10 2-1-16,2 0 1 0,9 0-11 0</inkml:trace>
  <inkml:trace contextRef="#ctx0" brushRef="#br0" timeOffset="1138.22">4454 10560 258 0,'0'0'0'0,"0"0"0"0,0 0 61 0,3 9 1 0,1-7-1 0,1 2 1 0,2 1-62 0,-5-3 0 0,-2-2 96 0,7 5-1 0,-7-5 1 0,4 4-1 0,4 1-95 0,-4-5 0 0,-2 2 41 0,14 2 1 0,-13-4-1 0,6-2 2 0,10-7-43 0,-10 5 0 0,0-3 50 0,3 0 1 0,-3 0 0 0,0 1 0 0,2-1-51 0,6 4 0 0,-10-1 0 0,2 0 57 0,7 3 0 0,-4 1 0 0,1-2 0 0,11 2-57 0,-6-2 0 0,1 2 45 0,15 0 2 0,-20 0-2 0,-2 0 1 16,1 2-46-16,-1-2 0 0,0-2 0 0,1 2 48 0,11-4 1 15,-13 4 0-15,1 0 0 16,1 0-49-16,-3 0 0 0,1 0 0 0,-2 4 26 16,-1-4 0-16,5 0 0 0,-4 0 0 0,1 0-26 0,-1 0 0 15,0 0 0-15,-2-4 0 0,2 3 51 0,0-1 1 0,-2 2-1 16,1 0 1-16,1-2-52 0,-2 2 0 0,-1 0 0 16,2 0 0-16,3-4 7 0,0 4 1 0,1 0-1 15,0-1 1-15,4-1-8 0,-4 0 0 0,1 2 0 16,-1-4 0-16,1 3 33 0,-1-3 1 0,4 0-1 15,0 1 2-15,1 1-35 0,-1 2 0 0,2 0 0 16,-2 0 0-16,0-4 39 0,1 4 0 16,-4 0 0-16,-1 0 0 0,0 4-39 0,-5-4 0 0,6 0 0 15,-1 0 0-15,0 2 4 0,1 0 1 0,1-2 0 16,2-2 0-16,-4 2-5 0,4 0 0 0,-4-2 0 16,1 2 0-16,-1-4 22 0,0 1 0 0,-3 1 1 0,3-3-1 15,-3 3-22-15,-2 2 0 0,6-2 0 0,-1-2 0 16,0 1-35-16,18-3 0 0,-17 6 1 15,-1 0 0-15,0-1 34 0,1 2 0 0,-1 1 0 16,4 0-43-16,-4 0 0 0,6 1 0 0,-2 1 0 0,0-2 43 16,1 1 0-16,-1 1 0 0,5-4 0 0,1 0-7 15,-3 0 0-15,-1 0 0 0,-3 2 1 0,1-2 6 16,2 0 0-16,-2 0 0 0,5 0 0 0,-3 0-10 16,1 0 1-16,2 2-1 0,0-1 1 0,2-1 9 15,-5 4 0-15,3-2 0 0,0 1 0 0,-1 1 25 0,1 0 1 16,-2 1-1-16,-1-5 2 0,1 0-27 0,2 0 0 15,1 0 0-15,-5-4 0 0,6 3 28 0,-2-1 1 16,1 2-1-16,-3 0 1 0,-1-2-29 0,-3 2 0 16,3 0 0-16,1 0 0 0,6 0-14 0,-4 0 0 15,1 2 0-15,-3 0 1 0,2 3 13 0,21-1 0 16,-22 1 0-16,5-3-6 0,20 5 1 16,-23-3 0-16,-3 1 0 0,23 4 5 15,-21-7 0-15,1 1-23 0,22-3 1 16,-23 4-2-16,0 1 2 0,27 1 22 15,-27-3 0-15,4-3 7 0,24 4 1 16,-23-4-1-16,3 2 2 0,20 1-9 16,-24-6 0-16,-1 1-10 0,22 0 1 15,-21 2 0-15,0-2 1 0,28 2 8 16,-23 0 0-16,-6-3 7 0,34-3 0 16,-26 6 0-16,-2 2 1 0,32 2-8 15,-34-1 0-15,-1-1 39 0,25 5-1 0,-23-5 0 16,-1 2 0-16,27-1-38 0,-25-3 0 15,1 0-6-15,31-5 1 0,-34 3-1 0,2 0 1 16,29-3 5-16,-31 5 0 0,0 0 16 16,27-2 1-16,-27 2 0 0,-3-2 0 15,24 2-17-15,-24 0 0 0,5 2 23 16,26 0 0-16,-26-4 1 0,4 2 0 16,24-2-24-16,-30 2 0 0,0 0-9 0,22 2 0 15,-26 0 0-15,-3 0 0 16,22 1 9-16,-19-1 0 0,1 0-14 0,25 0 1 15,-22-2 0-15,-2 0 0 16,31 0 13-16,-29 0 0 0,-2 0-7 16,31-2 1-16,-29 2-1 0,2-2 1 0,11 0 6 15,-24-1 0-15,4 1 21 0,32-5 1 16,-24 3 0-16,4 2 1 0,29-7-23 16,-29 6 0-16,-3-1-17 0,36 2 1 15,-35 1 0-15,-1-1 1 0,0 0 15 0,2 0 0 16,2-1 0-16,-3-1 27 0,3-1 0 0,-1 1 1 15,-1 4 0-15,3-4-28 0,1 3 0 0,-3-1 0 16,1 0 0-16,-1 2 16 0,1-4 0 0,1 4 0 16,-5 0 1-16,2 0-17 0,1 4 0 0,1-4 0 15,-1 2 0-15,-1 1 13 0,35 1 0 16,-35-2 0-16,1-2 1 0,-3 0-14 0,4 0 0 16,-2-2 0-16,1 2 5 0,1-4 1 0,-1 3-1 0,1-3 1 15,1-1-6-15,-2 1 0 0,1-1 0 0,-1 1 0 16,-1 0-7-16,2 3 1 0,-4 1 0 0,1 0 0 15,3-2 6-15,-6 0 0 0,6 2 0 0,-4-4 0 16,1 3-38-16,3-1 0 0,-2 0 0 0,1 2 1 0,-3-4 37 16,2 3 0-16,-6-1 0 0,3 2 0 0,-8 3-257 15,-2 1 1-15,-1 0 0 0,-2 1 0 0,-9-3 87 16,2 1 0-16,-9-3 1 0,-8-3-1 0,8 3-488 16</inkml:trace>
  <inkml:trace contextRef="#ctx0" brushRef="#br0" timeOffset="35138.11">4620 11572 763 0,'0'0'0'0,"0"0"0"0,0 0 36 0,0 0-1 0,0 0 0 0,0 0 1 0,0 0-36 0,0 0 0 0,0 0 31 0,0 0 1 0,0 0-1 0,0 0 2 0,0 0-33 0,-18 11 0 0,11-13 28 0,-11 0 0 0,9-1 0 0,2 1 0 0,-1-2-28 0,2 3 0 0,3-1-5 0,-6-2 0 16,5 3 0-16,1 1 0 0,-2-2 5 0,5 2 0 0,0 0 25 0,-7-4 1 0,7 4 0 0,0 0 0 0,-6 4-26 0,6-4 0 0,0 0 5 0,-3 2 0 0,3-2 0 0,0 0 1 0,3-2-6 0,-3 2 0 0,0 0 62 0,6 0 0 0,-6 0 0 0,3 0 0 0,1 2-62 0,1 1 0 0,2 1 23 0,7 1 1 0,-3 0-1 0,1-3 0 0,9 5-23 0,-12-3 0 0,0 1 38 0,10 4 0 0,-14-7 0 0,3 2 0 0,6 1-38 0,-7-1 0 0,2-1 25 0,3 5 2 0,-5-5-2 0,2 1 1 16,8 5-26-16,-4-4 0 15,3 1 21-15,12 1 1 0,-16-7-1 0,6 0 1 16,19-4-22-16,-21 2 0 0,1-1 4 0,19-8 0 16,-22 7 0-16,2 1 1 0,12-4-5 15,-14 3 0-15,2 2-6 0,12-3 0 16,-16 1 0-16,4 2 0 0,18-7 6 15,-17 6 0-15,-1 1 4 16,21-2 1-16,-15 1-1 0,-3-1 1 0,20 2-5 16,-20 2 0-16,2 0-1 0,16 0 1 15,-19-3 0-15,1 3 0 0,22-2 0 16,-23-2 0-16,3 1 3 0,19-4 0 16,-18 3 0-16,-3 1 0 0,18-3-3 15,-19 6 0-15,1 0 3 0,20 0 1 16,-20 2 0-16,-1 0 0 0,22 1-4 15,-22-1 0-15,5 2 6 0,14-3 1 16,-19-1 0-16,-1-1 0 0,20-1-7 16,-17 2 0-16,1 0-1 0,19 0 0 15,-24 0 0-15,2 0 0 0,16 2 1 16,-15-1 0-16,-1-1 11 0,19 4 1 0,-18-4-1 16,6-2 1-16,22-1-12 0,-24-1 0 15,-2 1-4-15,22-3 1 0,-19 1 0 16,1 1 0-16,25-5 3 0,-29 2 0 0,2 2-6 15,22-6 1-15,-23 9 0 0,-1 2 0 16,25-2 5-16,-18 2 0 16,-3 2-16-16,24 7 1 0,-24-5 0 15,-1-1 0-15,29 6 15 0,-26-9 0 16,1 0-13-16,25-3 1 0,-27 1-1 16,3 0 1-16,25-5 12 15,-22 5 0-15,-4 2-19 0,30-2 1 16,-29 2 0-16,1 2 0 0,24 0 18 15,-25-2 0-15,-5 0 11 0,29 2 1 0,-25 1-1 16,2-3 1-16,29 6-12 0,-28-3 0 0,-1-1-5 0,36 5 1 16,-33-5-1-16,-3 2 1 0,35 3 4 15,-36-5 0-15,4 1 8 0,38 1 1 16,-40-4-1-16,3 0 1 0,33 0-9 16,-34-2 0-16,3 0 35 15,34 0 1-15,-40 2 0 0,2 0 0 0,31-1-36 16,-31-1 0-16,-2 0-6 0,37-5 0 15,-31 3 0-15,1-1 0 0,33-6 6 16,-33 6 0-16,0-1-6 0,34-6 0 16,-34 6 0-16,-4 3 0 0,38-6 6 15,-34 3 0-15,3 3-2 0,1-3 1 0,1 3 0 16,-5-3 0-16,4 3 1 0,1 1 0 0,-5-4 0 0,4 3 0 16,-4-1-3-16,-2 1 1 0,6 1 0 0,-1-4 0 15,1 5 2-15,1-1 0 0,-21 2 0 0,4-4 0 16,9 2-1-16,3 1 1 0,0-1-1 0,3 0 1 0,-3 0 0 15,4 1 0-15,-4-1 0 0,2 2 0 0,1 0 0 16,1 2 0-16,-4 1 0 0,0 1 0 0,0-1 0 16,0 1 0-16,2 1 0 0,-2 2 0 0,0-1 25 15,37 5 0-15,-33-4 0 0,-4-5 1 16,42 5-26-16,-38-7 0 0,-4 0-9 0,1 0 0 16,3-4 0-16,0 2 1 0,1 1 8 0,0 1 0 15,2 0 0-15,-3-2 0 0,5-2 26 0,0 1 0 16,-6 1 0-16,3-4 0 0,-3 5-26 15,-3 1 0-15,0 0 0 0,2-2 0 0,2 2 5 0,-4 0 0 16,3 2 0-16,1-1 1 0,-2-1-6 0,1 0 0 16,-3 2 0-16,2 2 0 0,-2-4-51 0,0 0 1 15,0 2-2-15,4-2 2 0,-4-2 50 0,3 2 0 0,-3-4 0 16,2 1 0-16,2-3-116 0,-1 1-1 16,-6-4 1-16,-6-2-1 0,-28 11-994 0</inkml:trace>
  <inkml:trace contextRef="#ctx0" brushRef="#br0" timeOffset="37620.17">5973 11457 11 0,'0'0'0'0,"0"0"0"0,0 0 0 0,0 0 0 0,-22 0 1 0,12 4-1 0,-4-2 1 0,1 5-1 0,-15 2 0 0,12-6 0 0,0 1 0 0,-21 1 1 0,20-3-1 0,-5 0 1 0,-11 0-1 0,21-2 0 0,-1 0 92 0,-3-2 1 0,9 4 0 0,2 1 0 0,-11 8-93 16,7-2 0-16,1 9 95 0,-12 27 2 15,15-18-2-15,5 4 2 0,0 3-97 0,0-7 0 16,-4 1 0-16,4-1 49 0,0 2 0 0,0 2 0 15,-3-3 0-15,-2 1-49 0,-4 29 0 16,7-29 0-16,0-1 95 0,-1 26-1 16,3-32 0-16,0-2 2 0,3 16-96 15,-3-19 0-15,0 1 68 0,4 0 1 16,1-3 1-16,-5-3-1 0,4-1-69 0,4 9 0 16,-4-9 0-16,-2 0 15 0,8 12 1 15,-1-11 0-15,-4 1 0 0,6-2-16 0,-2 1 0 16,-4-3 0-16,2 2 7 0,-2 2 1 0,2-4-1 15,-1 0 1-15,1 0-8 0,-4-4 0 16,3 1 0-16,1 1 0 0,-2-6 24 0,11 3 0 0,-7 0 0 16,3-4 2-16,0 1-26 0,4-2 0 0,5-3 0 0,1-1 12 15,2-2 1-15,-4-2-1 0,1 0 1 16,0 0-13-16,-2-4 0 0,3 4 0 16,-1 2 0-16,0 1 16 0,-2-1 0 15,6 2 0-15,-4-1 0 0,0 1-16 16,0 0 0-16,4 1 0 0,-5 2 0 15,1 4 30-15,0 0 0 0,4 1 0 16,-4-1 2-16,3 2-32 0,1 1 0 0,0-1 0 0,-6-1 0 16,2 1 38-16,1 1 1 0,2-5-1 0,-3 2 1 0,4-2-39 0,0 2 0 0,3-2 0 0,2-2 0 0,5 2 2 0,-5-2 1 15,0-1-1-15,2 3 1 0,2 0-3 0,-3-2 0 16,-1 4 0-16,0 1 0 0,2-3 24 0,-4 0 0 0,6 2 0 16,-1 5 1-16,1 6-25 0,1-2 0 0,0-2 0 15,1 0 0-15,-3 2 13 0,31 5 1 16,-33-7 0-16,3-6 0 0,24 8-14 15,-26-7 0-15,-2-3 32 0,32 5 0 16,-25-4 0-16,0-1 0 0,37 1-32 16,-41-2 0-16,1-2 28 0,35 1 0 15,-32 1 1-15,-4 1-1 0,41 3-28 16,-35-4 0-16,2 2-14 0,40 0 1 16,-39-2-1-16,-1-2 0 0,43-2 14 0,-45-1 0 15,3-2-14-15,41-4 0 0,-33 9 0 16,-1 2 0-16,43-2 14 0,-48 0 0 15,2 2 23-15,40-1 0 0,-40 1 1 16,3-6 0-16,1 3-24 0,-1-6 0 0,1 2 0 0,-3-2-12 16,3 0 0-16,-3 1-1 0,-1 1 2 0,0 0 11 15,-2 0 0-15,2 1 0 0,3 6 0 0,-1 0 0 16,1 0 0-16,-5-3 0 0,-1 3 1 0,-3 3-1 16,1-3 0-16,-4 2 0 0,5-2 0 0,-1 0 11 15,1 0 1-15,-1 0-1 0,-4-2 0 0,0 2-11 16,0-3 0-16,0 1 0 0,0 0 0 0,-2 4-33 0,1 0 1 15,1-2 0-15,-4 0 0 0,1 3 32 0,-3-1 0 16,5 5 0-16,-1-5 0 0,2 4-20 0,0 1 0 16,-4 0 0-16,-4 0 1 0,1 2 19 0,23 7 0 15,-27-7 0-15,6 0 15 0,26 7 1 16,-26-12-1-16,1 0 1 0,34-3-16 16,-37-1 0-16,2-1 34 0,30-5 0 15,-38 1 0-15,5-1 1 0,25-4-35 16,-29 4 0-16,0 3 20 0,-1-3 1 0,1 3-1 15,2-1 1-15,1 1-21 0,0 1 0 0,-3-4 0 16,-4 3 0-16,4 3 14 0,-4-4 1 0,2 2-1 16,-2-1 1-16,-3-1-15 0,1 1 0 0,-5 1 0 15,2 0 0-15,-4 0 13 0,1 0 1 0,-1 1-1 16,-3-1 1-16,0 2-14 0,1 0 0 0,-1 2 0 16,3-1 0-16,-3 1 3 0,0 0 1 0,-2 0-1 15,0 0 1-15,2-1-4 0,-6-1 0 0,3 2 0 16,-3 0 0-16,1-2 1 0,-4 0 1 0,5-2-1 15,-5 2 1-15,0 0-2 0,0 0 0 0,0 0 0 0,0 0 0 16,0 0 3-16,0 0 1 0,0 0-1 16,0 0 1-16,0 0-4 0,0-3 0 0,0 3 0 0,0-4 0 0,-3 0-33 15,1 1 0-15,0-1 0 0,0-1 0 0,-1-1 33 16,-3-1 0-16,3 2 0 0,-1-4 0 0,1-2-32 16,-1 0 0-16,-1-1 0 0,0-5-1 0,-2 0 33 15,-6-21 0-15,8 20 0 16,-2-4-10-16,-2-19 0 0,6 23 0 15,-1 0 0-15,-1-20 10 0,5 15 0 16,-4 1-9-16,4 2 0 0,-3-1 0 0,3-6 1 16,0 2 8-16,0 0 0 0,3-6 0 15,-3 2 0-15,6-3 0 16,4-31 0-16,-6 32 0 0,1-1 1 0,2-22-1 16,-5 34 0-16,1 2 31 0,-3-14 0 0,0 20 1 15,-3 6-1-15,-1-3-31 16,3 4 0-16,-3 1-10 0,-5 1 0 0,0-1 0 0,2 2-1 15,-17 6 11-15,2 1 0 16,1 1 18-16,-25 10 0 0,27-7 0 0,-2 0 0 0,-14 7-18 16,17-11 0-16,0 2 6 0,-17 2 0 15,17-7 0-15,-3 0 1 0,-23 3-7 16,23-5 0-16,-4 2 10 0,-24-4 0 16,22 2 0-16,1-3 1 0,-29-3-11 15,25 1 0-15,-5 1 6 0,-36-12 0 0,33 9 0 16,-3 0 1-16,-37-11-7 15,41 9 0-15,-1 0-4 0,-36-7 0 0,33 7 0 16,4 3 1-16,-5-1 3 0,1 2 0 0,0-4 0 16,-1 2-17-16,0-1 0 0,1 5 0 0,1-6 0 0,-1 3 17 15,2 3 0-15,-1-3 0 0,-6-1 0 0,0 0 7 16,2 0 0-16,-6 2 0 0,5-3 0 16,-5 3-7-16,-1 0 0 0,3 1 0 0,3 2 0 0,-5 2-23 15,-3 0 0-15,2 2 0 0,-2 2 1 16,2-3 22-16,-2 1 0 0,4 0 0 0,-1-2 0 0,5 4 6 15,-1-4 1-15,-2 0 0 0,-1 0 0 16,-1-4-7-16,-1 2 0 0,5 4 0 0,0 2 0 0,2-4 11 0,2 0 0 16,-6 1 0-16,1-2 1 0,-1 1-12 0,-1-6 0 15,3 3 0-15,3 3 0 0,3 0-46 16,-2 0 0-16,1-4 1 0,-1 0 0 16,1 3 45-16,1-7 0 15,-3 7 0-15,-3-3 0 0,2 4 17 0,2 0 1 16,1-2-1-16,-1 2 1 15,5 0-18-15,-4 0 0 0,4 0 0 0,-3 0 0 0,1 0 10 16,-2 0 1-16,4 2 0 16,-5 2 0-16,1-4-11 0,1 0 0 0,3 1 0 0,0-1 0 0,3 2-41 15,1 0 2-15,-1-2 0 0,3 0 0 0,-3 0 39 16,1-2 0-16,-1 2 0 0,-3 0 0 0,0 0-23 0,0 0 1 16,0 2-1-16,0 2 1 0,3-4 22 0,-3 0 0 0,0 0 0 15,0 5 0-15,0 0-9 0,0 3 0 0,-4-3-1 0,-1 2 2 16,-2 4 8-16,-2 1 0 0,4-1 0 0,1 2 0 15,-1-2 23-15,-39 16 0 0,35-13-1 0,-3 2 1 0,-54 20-23 0,56-16 0 16,-3 3-35-16,1 2 1 0,-1 1-1 0,1 1 1 16,-4 7 34-16,2 0 0 0,-2 0 0 0,-3 0 0 0,1 2-162 15,0 0 0-15,-6-9 0 0,-1-4 1 0,62-23-1037 16</inkml:trace>
  <inkml:trace contextRef="#ctx0" brushRef="#br0" timeOffset="69703.78">5763 11711 550 0,'0'0'0'0,"0"0"0"0,0 0 0 0,0 0 26 0,0 0 1 0,0 0 0 0,0 0 0 0,8-18-27 0,-4 12 0 0,-4-1 35 0,3-7 1 0,-6 1 0 0,3 2 1 0,-7-7-37 0,2 11 0 0,-1 5 63 0,-4-7 0 0,4 6 0 0,-2 1 2 0,-5 4-65 0,6 1 0 0,4-3 27 0,-3 0 0 0,3 4 0 0,-2 1 0 0,5-1-27 16,0 1 0-16,-4 3 20 0,4-1 0 0,0 2 0 16,-3 3 0-16,3 3-20 0,-6 22 0 15,6-15 0-15,-3-4 42 0,-10 22-1 16,10-21 0-16,-2-1 0 0,-3-3-41 0,3 1 0 16,2 0 0-16,-4 0 34 0,1 15 1 15,6-19-1-15,0 1 2 0,0 14-36 16,4-18 0-16,-2 0-19 0,5 9 2 0,-4-7 0 15,6 1 0-15,3 15 17 0,-8-14 0 16,1 3 11-16,2 0 0 0,-1 2 0 0,-3 2 1 16,2 1-12-16,2-1 0 0,-7-2 0 0,4-2 0 15,-4 1 29-15,0-3-1 0,-4-1 0 0,4-1 1 16,-3 1-29-16,-1-4 0 0,3 1 0 0,-3-1 0 16,4 0-9-16,0 0 1 0,-3-5-1 0,3 1 1 0,0 1 8 15,0-3 0-15,-4 1 0 0,4 0 0 0,0-4 29 16,4 3 1-16,-4-3 0 0,0 4 0 0,0-4-30 15,3 2 0-15,-3-2 0 0,0 3 0 0,0-3 23 16,4 4 0-16,1-2 0 0,-2-1 1 0,6 1-24 16,-5-2 0-16,5 4 0 0,-2-4 0 0,1 0-2 0,1 0 0 15,4 0 0-15,-6 0 0 0,1 0 2 0,1 0 0 16,0 0 0-16,0 0 0 0,2-4-27 0,-6 2 2 16,4 1 0-16,1-1 0 0,3 0 25 0,-5 0 0 15,5 0 0-15,-1 1 0 0,-3-1-12 0,3-2 1 16,1 1-1-16,-1 1 1 0,0 2 11 0,1 0 0 0,-1-2 0 15,0 0 0-15,4 2 22 0,-3 0 0 0,-1 0 0 16,2 0 0-16,2 2-22 0,0 2 0 0,0-1 0 16,-2-1 0-16,5 2 11 0,-1-3 1 0,1 1 0 15,-1 0 1-15,1 0-13 0,2-2 0 0,-3-2 0 16,1 0 0-16,3-3-4 0,-3-2 1 0,2 1 0 16,0-1 0-16,1 0 3 0,-3 1 0 0,2 1 0 15,-3-2 0-15,1 1-30 0,2-1 1 0,-1 2-1 16,1 3 1-16,0 0 29 0,0-1 0 0,0-1 0 15,-1 2 0-15,1 2 26 0,-3 0 1 0,5-2-1 16,-2 2 1-16,3 2-27 0,-2 0 0 0,2 0 0 0,-4-2 0 16,1 0 7-16,0 0 1 0,0 0 1 0,0 0-1 15,2 0-8-15,-2 0 0 0,1 2 0 0,-1-1 0 16,2-1 15-16,-2 0 0 0,0 0 0 0,4 0 0 0,-1 0-15 16,-2 0 0-16,-1 2 0 0,2 0 0 0,-2 2 16 15,-4-3 1-15,3 3 0 0,-3-2 0 0,3 1-17 16,-2 1 0-16,1-2 0 0,-1 1 0 0,-3-3 7 15,1 2 0-15,2 2 0 0,3-1 1 0,4-1-8 16,-6-2 0-16,2 2 0 0,1-2 0 0,-3 0 0 16,2 0 0-16,0 2 0 0,-3 1 1 0,1 3-1 0,3-3 0 15,-3 1 0-15,-1 0 0 0,3-1 0 0,-2-1 1 16,2 2-1-16,-5 1 1 0,2 0-1 0,-2 1 0 16,1-1 0-16,3 1 0 0,-4 1-1 0,21 2 1 15,-20-4 0-15,4 0 0 0,27 4 0 16,-21-7 0-16,-3-2 0 0,29-2 0 15,-28 1 0-15,0-1 0 0,-1-2 0 0,1 1 0 16,0-3 0-16,-1 3 2 0,1-6 1 0,0 5 0 16,-2 2 0-16,0 2-3 0,-2-1 0 0,3 1 0 15,-2 0 0-15,2 1-3 0,20 10 1 16,-21-7 0-16,0-1 0 0,23 8 2 16,-21-7 0-16,-4-3-9 0,21 3 1 15,-19-4-1-15,2 2 1 0,21 0 8 16,-22-4 0-16,1 0-11 0,25-3 1 15,-29 5-1-15,3 0 1 0,13-2 10 16,-21 4 0-16,2-1 8 0,26 3 0 16,-19-2 0-16,1 0 0 0,24 1-8 0,-26-3 0 15,1 0 0-15,33 0 1 0,-33 0-1 16,3 0 1-16,23 0-1 0,-24 0 0 16,-1 0 3-16,31 2 1 0,-33 0 0 15,3 0 0-15,26 3-4 16,-25-5 0-16,-3 0-21 0,29-4 0 15,-25 3 0-15,-3-1 1 0,34 0 20 0,-30 2 0 16,-2-2 9-16,25 0 1 16,-26 2-1-16,1 0 1 0,21 4-10 15,-22-2 0-15,-3 1-3 0,24 5 0 0,-27-7 0 16,4 3 1-16,21 5 2 0,-25-9 0 0,4 4 2 16,24 1 1-16,-24-5-1 0,-1 0 1 0,26 0-3 15,-26-4 0-15,1 3 1 0,24-3 0 16,-27-1 0-16,-1 1 1 15,23-5-2-15,-23 5 0 0,-3 1-6 0,22-3 1 16,-20 6-1-16,1 0 1 0,18-1 5 16,-16-1 0-16,-2 0 4 15,19-2 1-15,-15 1 0 0,-2-1 0 16,2 1-5-16,-2-3 0 0,1 3 0 0,1-6-8 16,0 2 0-16,-4 1 0 0,0 1 0 0,-2 1 8 0,3 1 0 0,-5-1 0 15,4 0 0-15,2 3 4 0,-2 1 0 0,1 0 0 16,-3 0 1-16,2 1-5 0,-3 3 0 0,1 0 0 15,-1-3 0-15,-2 5-34 0,0-4 1 0,-1 1-1 16,0 1 1-16,-7-4 33 0,14 5 0 0,-12-1 0 16,3-1 9-16,11 4 1 0,-11 1 0 15,2-3 0-15,19 6-10 0,-18-6 0 16,1 1 2-16,17 3 0 0,-22-8 0 16,4-1 0-16,11-1-2 0,-15-1 0 0,0-4 0 15,1 1 1-15,-3-2-1 0,-1-2 1 0,0-2-1 16,0-2 0-16,-2 3 0 0,-2-6 0 0,2-1 8 15,-3 1-1-15,1 2 0 0,-2-4 1 0,-1-2-8 16,5-21 0-16,-7 17 0 0,4-1-19 16,-1-31 0-16,-1 30 1 0,2-7 0 15,-4 3 18-15,0-1 0 0,0 2 0 0,0-3-32 0,-4 0 1 16,2 1 0-16,1 0 0 0,-1 3 31 0,2 1 0 16,-4 0 0-16,-1 0 0 0,1 3-45 0,-3-20-1 15,2 24 1-15,2 7 1 0,-6-10 44 16,5 16 0-16,-1 3 23 0,-2 0 0 15,3 4 0-15,3-3 0 0,-8-1-23 16,5 2 0-16,1 2 32 0,-6 2 0 16,0 0-1-16,2 0 1 0,-11 3-32 15,11-3 0-15,-5 2 28 0,-13 1 1 16,16-3 0-16,-1-2 0 0,-13-2-29 16,11 0 0-16,-1 0 20 0,-20-1 0 15,13-1-1-15,-1 2 1 0,-25-7-20 16,23 6 0-16,0-1-2 0,-24-1 1 15,20 3-1-15,1 0 1 16,-32-5 1-16,28 3 0 0,0 1-16 0,-34-6 0 0,34 5 0 16,-3 1-1-16,-38-3 17 0,34 6 0 15,0 0 7-15,-44 4 1 0,42-2-1 16,2 1 0-16,-37 4-7 0,37-3 0 0,0 1-9 16,-39 1 0-16,39-3-1 0,0 1 1 15,-37 7 9-15,37-6 0 0,2-1-5 16,-38 3 1-16,42-3 0 0,-3-1 0 15,-28 4 4-15,29-3 0 0,-1 0-26 16,-38 3 0-16,37-4 0 0,-1-1 0 16,-27 2 26-16,29-2 0 0,3-1-12 15,-28 1 0-15,31 2 0 0,-5-4 0 16,-29 0 12-16,32 2 0 0,-2-1-45 0,-22 5 0 16,25-6 1-16,1 3 0 0,-23 3 44 15,26-6 0-15,1 0-17 0,-21 0 0 16,24-4 0-16,0 2 1 0,-25-5 16 15,23 2 0-15,2 1-13 0,-21-8 0 16,21 4 0-16,1 3 1 0,-22-8 12 16,19 6 0-16,5 2 26 0,-26-8 0 15,23 8 0-15,0-1 0 0,-21-3-26 16,19 6 0-16,0-1-15 0,-21-3 1 16,19 5 0-16,0 2 0 0,-24 0 14 15,21 0 0-15,1 2 11 0,-22 3 0 16,24-5 0-16,4 2 0 0,-23 2-11 15,26-4 0-15,-5 0-24 0,-19-4 1 16,21 2 0-16,0-3 0 0,-25-7 23 16,26 6 0-16,-1-3 17 0,-25-5 0 0,23 7 0 15,-1-2 1-15,-1 0-18 0,0 1 0 0,2 1 0 16,0-2 41-16,2 0 0 0,0 4 0 0,-4-4 1 16,1 0-42-16,-1 0 0 0,4 0 0 0,-7 0 0 15,3 0-20-15,-24-5 2 0,19 5 0 16,1 3 0-16,-1 3 18 0,2-3 0 0,-4 3 0 0,2-1 40 15,2 2 2-15,-2 4-2 0,-3 2 1 0,4-3-41 16,-2 3 0-16,1 0 0 0,-4-1 0 0,6 3 21 16,-2-6 0-16,2 3 0 0,-4-1 1 15,2 2-22-15,0-1 0 0,2 3 0 0,-4-6 0 0,6 1 23 0,-3 1 0 16,5 0 0-16,-6 0 2 0,1 0-25 16,-2-1 0-16,4 3 0 0,-4 1 0 0,1 2-35 0,-6 1 2 15,6-1-1-15,-7-5 1 0,4 1 33 0,-4 1 0 16,3-4 0-16,-3 0 0 0,4 0-135 0,1-4 0 15,-5 2 0-15,0-1 1 0,-2-4 5 0,-2-1 1 16,-8-2-1-16,-6-3 2 0,55 13-341 0</inkml:trace>
  <inkml:trace contextRef="#ctx0" brushRef="#br0" timeOffset="103507.23">4593 14400 493 0,'0'0'0'0,"0"0"0"0,0 0 33 0,-25-4-1 0,17 2 0 0,1-1 0 0,-2-6-32 0,5 1 0 0,1 7 7 0,-3-8 1 0,3 2 0 0,-2-1 0 0,-2-10-8 0,3 9 0 0,2 2 10 0,-5-4 0 15,2 6 0-15,5 1 0 0,0-6-10 0,-7 8 0 0,2 2 35 0,-8 0 1 0,6 2 1 0,-2 3-1 0,-12 11-36 0,9-3 0 0,-4 3 24 0,-9 22 0 16,16-22 0-16,1 4 1 0,1-1-25 0,-2-1 0 0,2-1 0 0,1 1 56 0,3 1 2 0,-1-1-2 0,-1-3 1 0,2 1-57 0,-3 14 0 0,3-17 0 0,-1 0 9 0,-5 14 1 15,6-15-1-15,-1-1 1 16,-1 14-10-16,1-16 0 0,-1 0 57 16,-2 5 1-16,7-8-1 0,0-1 1 15,4 6-58-15,-8-4 0 0,4-3 38 0,-3 7 1 16,3-6 1-16,-2 0-1 0,4 6-39 16,1-7 0-16,-3-1 26 0,0 6 0 15,4-3 0-15,-1-1 0 0,2 2-26 16,-1 0 0-16,0-1 10 0,4 6 0 15,-4-8 0-15,1 0 1 0,4 3-11 16,-5-4 0-16,-1 1 12 0,1 0 0 0,-4-1 0 16,0 1 1-16,0-1-13 0,-4 3 0 0,8-4 0 15,-4 1 0-15,5 1 20 0,-5-1 0 0,3 3-1 16,1-1 1-16,-2 1-20 0,1-1 0 0,1 0 0 16,-1 1 0-16,-1 1 7 0,2 0 1 0,3 0 0 15,-2 0 0-15,2 1-8 0,-2 1 0 0,2 1 0 0,-1-2 0 16,-3-1 9-16,2-2 0 0,2 1 0 15,-5-1 1-15,2 0-10 0,-1-1 0 0,1 1 0 0,1-5 0 16,-1 2 8-16,-1 0 0 0,-1 0 0 16,1 1 1-16,1-3-9 0,-4 0 0 0,5 2 0 0,-1 0 0 15,-1 2 21-15,1-3 1 0,1 1 0 0,-1 0 0 16,-1 0-22-16,-1 0 0 0,2-1 0 0,-1-1 0 0,-3 0-3 16,4 4 0-16,1-4 0 0,-2 0 0 0,1 2 3 15,-4 0 0-15,5-2 0 0,-1 0 0 0,-1 1 33 16,3 1-1-16,-3 0 0 0,1-2 1 0,1 2-33 15,-2 0 0-15,1-2 0 0,-2 0 0 0,5 1 20 16,-2 1 1-16,2-2 0 0,-2-2 0 0,2 2-21 0,2 0 0 16,-3 0 0-16,1 0 0 0,1 2-19 0,5 0 1 15,-6-2 0-15,2-2 0 0,-4 4 18 0,2 0 0 16,2-2 0-16,-2 1 0 0,2 3-7 0,7 0 0 16,-8-4 0-16,-2 0 1 0,10-2 6 15,-9 2 0-15,1 0-10 0,1-2 1 16,0 2-1-16,3 0 1 0,-3-2 9 0,2 0 0 0,1 1 0 15,-3-3 0-15,3 1 10 0,1-1 0 0,-1 0 0 16,-3 1 1-16,3-1-11 0,-5-1 0 16,6 1 0-16,-1-1 0 0,0 1 38 0,1 2 0 0,-5-5 0 15,5 2 2-15,-4-1-40 0,3-1 0 0,-3 2 0 16,-2 3 0-16,-2 0 23 0,2-1 0 0,-1-1 0 16,1-1 1-16,1 1-24 0,-2 0 0 0,1-1 0 15,2 0 0-15,-2-1-22 0,1 1 1 0,1-2-1 16,-2-1 1-16,6 0 21 0,-5-1 0 0,5-2 0 15,-4-2 0-15,-1 1-5 0,12-15-1 0,-11 16 1 16,-1 0 1-16,5-11 4 0,-6 15 0 16,-2 2-13-16,4-6 1 0,-2 6-1 15,-3 1 1-15,8-7 12 0,-3 4 0 16,-4 0 23-16,2-2 1 0,2 0 1 0,-2-2-1 16,2-5-24-16,0 2 0 0,-4-1 0 0,2 1 0 0,-4-1 24 15,3 1 0-15,-3 0 0 0,-3-1 0 0,0 1-24 16,0 0 0-16,0 1 0 0,0 0 0 0,0-1 24 15,0 0 1-15,-3 1-1 0,3 2 1 0,-4-1-25 16,2-1 0-16,-1 2 0 0,-1 2 0 0,4 0 11 0,-5-10 0 16,2 8 1-16,-1 0 0 15,-1-9-12-15,1 13 0 0,1 2-31 0,1-13 2 16,-2 7 0-16,4 2 0 0,-3-2 29 16,3 0 0-16,-5 1 0 0,1-5-6 0,1 1 1 15,-1 1-1-15,2 1 1 0,-1-1 5 0,3-12 0 16,-4 12 0-16,4 1-5 0,-9-13 0 15,6 14 0-15,-2-2 1 0,1 4 4 0,-3 0 0 16,2-2 0-16,-2 2 25 0,1 0 1 0,-2 0-1 16,0 1 1-16,3-1-26 0,-2 0 0 0,-2 0 0 15,1 1 0-15,0 1-5 0,0 0 0 0,1 2 0 16,-2-1 0-16,3 1 5 0,-2 1 0 0,1 1 0 16,-2-3 0-16,0 3-16 0,-7-6 1 15,7 5 0-15,-3-1 0 0,-13-4 15 16,15 3 0-16,1 3 13 0,-12-5 1 15,8 5-1-15,4 1 1 0,-6 2-14 16,2-2 0-16,4 1-17 0,-15-3 1 0,11 4 0 16,1-4 0-16,-13 3 16 0,13 1 0 15,0 0 6-15,-13 5 0 0,13-3 0 16,-1 1 0-16,1 1-6 0,0 1 0 0,-1 2 0 16,1 4-25-16,3 2 0 0,-3-2 0 0,-1 1 1 0,-3 1 24 15,4 1 0-15,-4-1 0 0,2-1 0 0,2 1-39 16,-4-1-1-16,0 1 1 0,2 0 0 0,-2-1 39 15,0 1 0-15,0 1 0 0,2 1 0 0,-2-1-78 16,-17 15 0-16,17-15 1 0,0 2 0 16,-14 20 77-16,18-18 0 0,-4 4-207 0,-9 23 0 15,13-22 0-15,3 2-166 16,0 0 206-16,-10 2 0 0,-2 0 0 0,21-27-127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1/03/2024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1/03/2024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>
            <a:normAutofit/>
          </a:bodyPr>
          <a:lstStyle/>
          <a:p>
            <a:r>
              <a:rPr lang="en-CA" dirty="0"/>
              <a:t>Week 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Namespaces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Separate compilation</a:t>
            </a:r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FE60C-6CF9-81EA-958C-8B9C232B748D}"/>
              </a:ext>
            </a:extLst>
          </p:cNvPr>
          <p:cNvSpPr txBox="1"/>
          <p:nvPr/>
        </p:nvSpPr>
        <p:spPr>
          <a:xfrm>
            <a:off x="6215429" y="195942"/>
            <a:ext cx="581268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Remember to finish the weekly quiz!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/>
              <a:t>Assignment 3 </a:t>
            </a:r>
            <a:r>
              <a:rPr lang="en-CA" sz="2800" dirty="0"/>
              <a:t>is due on Wednesday!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FEDD10-C6AE-2D42-FDE5-B392D5AA2409}"/>
                  </a:ext>
                </a:extLst>
              </p14:cNvPr>
              <p14:cNvContentPartPr/>
              <p14:nvPr/>
            </p14:nvContentPartPr>
            <p14:xfrm>
              <a:off x="11142360" y="1656000"/>
              <a:ext cx="348480" cy="50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FEDD10-C6AE-2D42-FDE5-B392D5AA24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33000" y="1646640"/>
                <a:ext cx="367200" cy="5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F2345-5D82-600B-3F8F-9E8CF38D3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E76E-8B2C-1F65-9D70-D8105FE5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96EFC-6756-A952-4E62-96BBC412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5CF7A-69AD-67B5-F890-F29ABFA9ED2C}"/>
              </a:ext>
            </a:extLst>
          </p:cNvPr>
          <p:cNvSpPr txBox="1"/>
          <p:nvPr/>
        </p:nvSpPr>
        <p:spPr>
          <a:xfrm>
            <a:off x="470119" y="1639007"/>
            <a:ext cx="53084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#pragma once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stdexcept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namespace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void terminate(const std::string &amp;message)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throw std::</a:t>
            </a:r>
            <a:r>
              <a:rPr lang="en-US" sz="1600" dirty="0" err="1"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45176-3F84-2C48-E90B-51FA4803E54A}"/>
              </a:ext>
            </a:extLst>
          </p:cNvPr>
          <p:cNvSpPr txBox="1"/>
          <p:nvPr/>
        </p:nvSpPr>
        <p:spPr>
          <a:xfrm>
            <a:off x="6413392" y="1631449"/>
            <a:ext cx="5481516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22E21-A6E6-21A9-B7C0-2A0AF4749D99}"/>
              </a:ext>
            </a:extLst>
          </p:cNvPr>
          <p:cNvSpPr txBox="1"/>
          <p:nvPr/>
        </p:nvSpPr>
        <p:spPr>
          <a:xfrm>
            <a:off x="470120" y="1269675"/>
            <a:ext cx="53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74B1E9-03C4-B8C1-B1EE-8EA598A3139E}"/>
              </a:ext>
            </a:extLst>
          </p:cNvPr>
          <p:cNvSpPr txBox="1"/>
          <p:nvPr/>
        </p:nvSpPr>
        <p:spPr>
          <a:xfrm>
            <a:off x="6423542" y="1256233"/>
            <a:ext cx="547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test.cpp</a:t>
            </a:r>
            <a:endParaRPr lang="en-AU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1F4F593-2855-1CA6-D6B1-82646C4CEC46}"/>
              </a:ext>
            </a:extLst>
          </p:cNvPr>
          <p:cNvSpPr/>
          <p:nvPr/>
        </p:nvSpPr>
        <p:spPr>
          <a:xfrm rot="21211867">
            <a:off x="5826437" y="1725857"/>
            <a:ext cx="640503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2B186-4C89-F630-4BB8-C7FEA748912D}"/>
              </a:ext>
            </a:extLst>
          </p:cNvPr>
          <p:cNvSpPr txBox="1"/>
          <p:nvPr/>
        </p:nvSpPr>
        <p:spPr>
          <a:xfrm>
            <a:off x="9382300" y="1967875"/>
            <a:ext cx="230219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</a:t>
            </a:r>
            <a:r>
              <a:rPr lang="en-CA" sz="1600" b="1" dirty="0"/>
              <a:t>using</a:t>
            </a:r>
            <a:r>
              <a:rPr lang="en-CA" sz="1600" dirty="0"/>
              <a:t> directive gives us access to </a:t>
            </a:r>
            <a:r>
              <a:rPr lang="en-CA" sz="1600" b="1" dirty="0"/>
              <a:t>all</a:t>
            </a:r>
            <a:r>
              <a:rPr lang="en-CA" sz="1600" dirty="0"/>
              <a:t> the names in </a:t>
            </a:r>
            <a:r>
              <a:rPr lang="en-CA" sz="1600" b="1" dirty="0"/>
              <a:t>std</a:t>
            </a:r>
            <a:r>
              <a:rPr lang="en-CA" sz="1600" dirty="0"/>
              <a:t> 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9B6793-9841-1468-21B9-469ABD973E2D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8781263" y="2383374"/>
            <a:ext cx="601037" cy="14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9D957A-6A0B-F397-61D0-43AF62109E85}"/>
              </a:ext>
            </a:extLst>
          </p:cNvPr>
          <p:cNvSpPr/>
          <p:nvPr/>
        </p:nvSpPr>
        <p:spPr>
          <a:xfrm>
            <a:off x="6481022" y="2367984"/>
            <a:ext cx="2300241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0664D4-BB61-297A-5AC9-3B6218D00B78}"/>
                  </a:ext>
                </a:extLst>
              </p14:cNvPr>
              <p14:cNvContentPartPr/>
              <p14:nvPr/>
            </p14:nvContentPartPr>
            <p14:xfrm>
              <a:off x="6927840" y="3567600"/>
              <a:ext cx="733320" cy="1578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0664D4-BB61-297A-5AC9-3B6218D00B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8480" y="3558240"/>
                <a:ext cx="752040" cy="159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90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E9774-5F4F-E1AC-1443-D9A8B8438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922E-A615-2567-6A7A-A7D930D4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E66B-B343-FB02-1B2E-0D2E58DA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79EA9-9422-A117-D650-44C864094F85}"/>
              </a:ext>
            </a:extLst>
          </p:cNvPr>
          <p:cNvSpPr txBox="1"/>
          <p:nvPr/>
        </p:nvSpPr>
        <p:spPr>
          <a:xfrm>
            <a:off x="470119" y="1639007"/>
            <a:ext cx="53084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#pragma once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stdexcept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namespace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void terminate(const std::string &amp;message)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throw std::</a:t>
            </a:r>
            <a:r>
              <a:rPr lang="en-US" sz="1600" dirty="0" err="1"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E77F5-127C-AEFB-AF11-9A82452F557D}"/>
              </a:ext>
            </a:extLst>
          </p:cNvPr>
          <p:cNvSpPr txBox="1"/>
          <p:nvPr/>
        </p:nvSpPr>
        <p:spPr>
          <a:xfrm>
            <a:off x="6413392" y="1631449"/>
            <a:ext cx="5481516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std::cout;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DC3B-EB33-5FAB-E486-97F84906E955}"/>
              </a:ext>
            </a:extLst>
          </p:cNvPr>
          <p:cNvSpPr txBox="1"/>
          <p:nvPr/>
        </p:nvSpPr>
        <p:spPr>
          <a:xfrm>
            <a:off x="470120" y="1269675"/>
            <a:ext cx="53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D56D5-5ACF-CE4D-C9E6-409786FD278F}"/>
              </a:ext>
            </a:extLst>
          </p:cNvPr>
          <p:cNvSpPr txBox="1"/>
          <p:nvPr/>
        </p:nvSpPr>
        <p:spPr>
          <a:xfrm>
            <a:off x="6423542" y="1256233"/>
            <a:ext cx="547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test.cpp</a:t>
            </a:r>
            <a:endParaRPr lang="en-AU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90CB1E-10CC-48B4-4142-366A8B541110}"/>
              </a:ext>
            </a:extLst>
          </p:cNvPr>
          <p:cNvSpPr/>
          <p:nvPr/>
        </p:nvSpPr>
        <p:spPr>
          <a:xfrm rot="21211867">
            <a:off x="5826437" y="1725857"/>
            <a:ext cx="640503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EFF0C6-1C47-7F28-818E-527DA4D0775D}"/>
              </a:ext>
            </a:extLst>
          </p:cNvPr>
          <p:cNvSpPr txBox="1"/>
          <p:nvPr/>
        </p:nvSpPr>
        <p:spPr>
          <a:xfrm>
            <a:off x="9141643" y="2042686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you only want access to </a:t>
            </a:r>
            <a:r>
              <a:rPr lang="en-CA" sz="1600" b="1" dirty="0"/>
              <a:t>std::cout</a:t>
            </a:r>
            <a:r>
              <a:rPr lang="en-CA" sz="1600" dirty="0"/>
              <a:t>, you can use just the one name as shown.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CF7563-71BD-8149-6075-EB4CECC2A3C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8358069" y="2458185"/>
            <a:ext cx="783574" cy="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7D8F52-6A4E-FF60-819F-A2FA7AC1E327}"/>
              </a:ext>
            </a:extLst>
          </p:cNvPr>
          <p:cNvSpPr/>
          <p:nvPr/>
        </p:nvSpPr>
        <p:spPr>
          <a:xfrm>
            <a:off x="6481022" y="2367984"/>
            <a:ext cx="1877047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86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4F5EE-0C1D-8662-D396-BF9CD8A3E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8319-49E5-B795-CDD5-57601856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C7545-72ED-BEEB-4C77-98DC178A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A1EEB-CC29-B530-61F2-5C1C42BDEAEE}"/>
              </a:ext>
            </a:extLst>
          </p:cNvPr>
          <p:cNvSpPr txBox="1"/>
          <p:nvPr/>
        </p:nvSpPr>
        <p:spPr>
          <a:xfrm>
            <a:off x="614484" y="1608778"/>
            <a:ext cx="5481516" cy="378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std::cout;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7D384F-BDAA-DB36-2460-F47CC9C3211E}"/>
              </a:ext>
            </a:extLst>
          </p:cNvPr>
          <p:cNvSpPr txBox="1"/>
          <p:nvPr/>
        </p:nvSpPr>
        <p:spPr>
          <a:xfrm>
            <a:off x="3342735" y="2020015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you only want access to </a:t>
            </a:r>
            <a:r>
              <a:rPr lang="en-CA" sz="1600" b="1" dirty="0"/>
              <a:t>std::cout</a:t>
            </a:r>
            <a:r>
              <a:rPr lang="en-CA" sz="1600" dirty="0"/>
              <a:t>, you can use just the one name as shown.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BB92D7-D677-9DA6-A807-742A21246DA0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559161" y="2435514"/>
            <a:ext cx="783574" cy="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7FDE62-3450-4D40-5EA9-9CAD61436DF6}"/>
              </a:ext>
            </a:extLst>
          </p:cNvPr>
          <p:cNvSpPr/>
          <p:nvPr/>
        </p:nvSpPr>
        <p:spPr>
          <a:xfrm>
            <a:off x="682114" y="2345313"/>
            <a:ext cx="1877047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62BB1-78A6-5024-9AFB-A80A65308F14}"/>
              </a:ext>
            </a:extLst>
          </p:cNvPr>
          <p:cNvSpPr txBox="1"/>
          <p:nvPr/>
        </p:nvSpPr>
        <p:spPr>
          <a:xfrm>
            <a:off x="6487551" y="1608778"/>
            <a:ext cx="5481516" cy="45243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std::cout;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string s = "hello!";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8E86B6-FACD-B355-6611-BB0AA70C88D4}"/>
              </a:ext>
            </a:extLst>
          </p:cNvPr>
          <p:cNvSpPr/>
          <p:nvPr/>
        </p:nvSpPr>
        <p:spPr>
          <a:xfrm>
            <a:off x="6993490" y="3566916"/>
            <a:ext cx="775131" cy="3040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A21E35-5AD2-2243-FD2F-F55C657560F0}"/>
              </a:ext>
            </a:extLst>
          </p:cNvPr>
          <p:cNvSpPr txBox="1"/>
          <p:nvPr/>
        </p:nvSpPr>
        <p:spPr>
          <a:xfrm>
            <a:off x="9170461" y="2217757"/>
            <a:ext cx="27986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Compile-time error: </a:t>
            </a:r>
            <a:r>
              <a:rPr lang="en-CA" sz="1600" b="1" dirty="0"/>
              <a:t>string</a:t>
            </a:r>
            <a:r>
              <a:rPr lang="en-CA" sz="1600" dirty="0"/>
              <a:t> is in </a:t>
            </a:r>
            <a:r>
              <a:rPr lang="en-CA" sz="1600" b="1" dirty="0"/>
              <a:t>std</a:t>
            </a:r>
            <a:r>
              <a:rPr lang="en-CA" sz="1600" dirty="0"/>
              <a:t>, but the </a:t>
            </a:r>
            <a:r>
              <a:rPr lang="en-CA" sz="1600" b="1" dirty="0"/>
              <a:t>using</a:t>
            </a:r>
            <a:r>
              <a:rPr lang="en-CA" sz="1600" dirty="0"/>
              <a:t> statement has not given access to it.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D37C37-B2C4-BA0A-7561-F2F4BA66235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768621" y="2633256"/>
            <a:ext cx="1401840" cy="93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63D5E4-F594-7879-3825-F13AF4A8587C}"/>
              </a:ext>
            </a:extLst>
          </p:cNvPr>
          <p:cNvSpPr/>
          <p:nvPr/>
        </p:nvSpPr>
        <p:spPr>
          <a:xfrm>
            <a:off x="6544383" y="2598647"/>
            <a:ext cx="1858919" cy="3040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A76FD0-1AC4-7D3C-1CD0-298FE8249447}"/>
                  </a:ext>
                </a:extLst>
              </p14:cNvPr>
              <p14:cNvContentPartPr/>
              <p14:nvPr/>
            </p14:nvContentPartPr>
            <p14:xfrm>
              <a:off x="6681960" y="2933280"/>
              <a:ext cx="1573920" cy="97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A76FD0-1AC4-7D3C-1CD0-298FE82494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2600" y="2923920"/>
                <a:ext cx="1592640" cy="9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973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63B98-A8B5-3A86-4BA7-5818CC097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ACDA-ACFC-7D86-A928-1086C352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04FA4-882F-BFA1-78D1-0E5A7DD2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5F7BD-7170-44C2-7437-FFE9857872CA}"/>
              </a:ext>
            </a:extLst>
          </p:cNvPr>
          <p:cNvSpPr txBox="1"/>
          <p:nvPr/>
        </p:nvSpPr>
        <p:spPr>
          <a:xfrm>
            <a:off x="614484" y="1608778"/>
            <a:ext cx="5481516" cy="378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std::cout;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D02384-3066-0391-779F-6FA6F2DEE83C}"/>
              </a:ext>
            </a:extLst>
          </p:cNvPr>
          <p:cNvSpPr txBox="1"/>
          <p:nvPr/>
        </p:nvSpPr>
        <p:spPr>
          <a:xfrm>
            <a:off x="3342735" y="2020015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you only want access to </a:t>
            </a:r>
            <a:r>
              <a:rPr lang="en-CA" sz="1600" b="1" dirty="0"/>
              <a:t>std::cout</a:t>
            </a:r>
            <a:r>
              <a:rPr lang="en-CA" sz="1600" dirty="0"/>
              <a:t>, you can use just the one name as shown.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FA607A-2961-B468-6B16-1F41A56F515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559161" y="2435514"/>
            <a:ext cx="783574" cy="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524D51C-8283-DC5A-5999-3245F7883985}"/>
              </a:ext>
            </a:extLst>
          </p:cNvPr>
          <p:cNvSpPr/>
          <p:nvPr/>
        </p:nvSpPr>
        <p:spPr>
          <a:xfrm>
            <a:off x="682114" y="2345313"/>
            <a:ext cx="1877047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36588-CD10-8E71-C191-3FE076EBCF8D}"/>
              </a:ext>
            </a:extLst>
          </p:cNvPr>
          <p:cNvSpPr txBox="1"/>
          <p:nvPr/>
        </p:nvSpPr>
        <p:spPr>
          <a:xfrm>
            <a:off x="6487551" y="1608778"/>
            <a:ext cx="5481516" cy="47705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std::cout;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using std::string;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string s = "hello!";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B2EF8-4CBD-E8A4-46E9-FCE541FB19D1}"/>
              </a:ext>
            </a:extLst>
          </p:cNvPr>
          <p:cNvSpPr txBox="1"/>
          <p:nvPr/>
        </p:nvSpPr>
        <p:spPr>
          <a:xfrm>
            <a:off x="9170461" y="2217757"/>
            <a:ext cx="279860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Add this to get access to </a:t>
            </a:r>
            <a:r>
              <a:rPr lang="en-CA" sz="1600" b="1" dirty="0"/>
              <a:t>string</a:t>
            </a:r>
            <a:r>
              <a:rPr lang="en-CA" sz="1600" dirty="0"/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89BBBF-CB3C-75DD-5353-209FEE02B94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8651224" y="2387034"/>
            <a:ext cx="519237" cy="48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221417-83BC-C437-1FD3-5810B24FB9D5}"/>
              </a:ext>
            </a:extLst>
          </p:cNvPr>
          <p:cNvSpPr/>
          <p:nvPr/>
        </p:nvSpPr>
        <p:spPr>
          <a:xfrm>
            <a:off x="6565843" y="2874453"/>
            <a:ext cx="2044757" cy="3040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34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EDFF-B52C-CD09-6BE9-975AE33C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Namespaces: final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29FB-4CF5-73E5-F00B-C701A66A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bigger your program, the more useful namespaces get</a:t>
            </a:r>
          </a:p>
          <a:p>
            <a:r>
              <a:rPr lang="en-CA" dirty="0"/>
              <a:t>“Library” code, such as </a:t>
            </a:r>
            <a:r>
              <a:rPr lang="en-CA" b="1" dirty="0" err="1"/>
              <a:t>cmpt</a:t>
            </a:r>
            <a:r>
              <a:rPr lang="en-CA" b="1" dirty="0"/>
              <a:t>::terminate</a:t>
            </a:r>
            <a:r>
              <a:rPr lang="en-CA" dirty="0"/>
              <a:t>, should almost always be put in its own namespace</a:t>
            </a:r>
          </a:p>
          <a:p>
            <a:r>
              <a:rPr lang="en-AU" dirty="0"/>
              <a:t>Some features of namespaces we did not cover:</a:t>
            </a:r>
          </a:p>
          <a:p>
            <a:pPr lvl="1"/>
            <a:r>
              <a:rPr lang="en-AU" b="1" dirty="0"/>
              <a:t>Nested namespaces</a:t>
            </a:r>
            <a:r>
              <a:rPr lang="en-AU" dirty="0"/>
              <a:t>: it can be useful to a put namespace within a namespace</a:t>
            </a:r>
          </a:p>
          <a:p>
            <a:pPr lvl="1"/>
            <a:r>
              <a:rPr lang="en-AU" b="1" dirty="0"/>
              <a:t>Namespace aliases</a:t>
            </a:r>
            <a:r>
              <a:rPr lang="en-AU" dirty="0"/>
              <a:t>: you can give a namespace a new name, </a:t>
            </a:r>
            <a:br>
              <a:rPr lang="en-AU" dirty="0"/>
            </a:br>
            <a:r>
              <a:rPr lang="en-AU" dirty="0"/>
              <a:t>e.g. </a:t>
            </a:r>
            <a:r>
              <a:rPr lang="en-AU" b="1" dirty="0"/>
              <a:t>using cs = </a:t>
            </a:r>
            <a:r>
              <a:rPr lang="en-AU" b="1" dirty="0" err="1"/>
              <a:t>cmpt</a:t>
            </a:r>
            <a:r>
              <a:rPr lang="en-AU" b="1" dirty="0"/>
              <a:t>;</a:t>
            </a:r>
            <a:r>
              <a:rPr lang="en-AU" dirty="0"/>
              <a:t> lets you write </a:t>
            </a:r>
            <a:r>
              <a:rPr lang="en-AU" b="1" dirty="0"/>
              <a:t>cs::terminate</a:t>
            </a:r>
          </a:p>
          <a:p>
            <a:pPr lvl="1"/>
            <a:r>
              <a:rPr lang="en-AU" b="1" dirty="0"/>
              <a:t>Global namespace</a:t>
            </a:r>
            <a:r>
              <a:rPr lang="en-AU" dirty="0"/>
              <a:t>: code not explicitly defined inside a namespace is in an implicit global namespace you can access with </a:t>
            </a:r>
            <a:r>
              <a:rPr lang="en-AU" b="1" dirty="0"/>
              <a:t>::</a:t>
            </a:r>
            <a:r>
              <a:rPr lang="en-AU" dirty="0"/>
              <a:t>, e.g. the </a:t>
            </a:r>
            <a:r>
              <a:rPr lang="en-AU" b="1" dirty="0"/>
              <a:t>main</a:t>
            </a:r>
            <a:r>
              <a:rPr lang="en-AU" dirty="0"/>
              <a:t> function is </a:t>
            </a:r>
            <a:r>
              <a:rPr lang="en-AU" b="1" dirty="0"/>
              <a:t>::main</a:t>
            </a:r>
          </a:p>
          <a:p>
            <a:pPr lvl="1"/>
            <a:r>
              <a:rPr lang="en-AU" b="1" dirty="0"/>
              <a:t>Anonymous and inline namespaces</a:t>
            </a:r>
            <a:r>
              <a:rPr lang="en-AU" dirty="0"/>
              <a:t>: useful in certain situations; look them up online if you are curious</a:t>
            </a:r>
          </a:p>
          <a:p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8F1A7-EB24-D7B8-92AA-21E14D6E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F91F9A-6E8D-6C9D-008C-8F91558B8678}"/>
                  </a:ext>
                </a:extLst>
              </p14:cNvPr>
              <p14:cNvContentPartPr/>
              <p14:nvPr/>
            </p14:nvContentPartPr>
            <p14:xfrm>
              <a:off x="1526040" y="3768840"/>
              <a:ext cx="2693880" cy="166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F91F9A-6E8D-6C9D-008C-8F91558B86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6680" y="3759480"/>
                <a:ext cx="2712600" cy="168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87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F7BE2-802B-EE82-01F7-62598BC65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107B-E30C-8277-3DF1-263200CA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E4079-125D-AB78-8AF8-912A9526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E2EE6-14B2-D149-C844-88D67FEA6787}"/>
              </a:ext>
            </a:extLst>
          </p:cNvPr>
          <p:cNvSpPr txBox="1">
            <a:spLocks/>
          </p:cNvSpPr>
          <p:nvPr/>
        </p:nvSpPr>
        <p:spPr>
          <a:xfrm>
            <a:off x="3707765" y="1690688"/>
            <a:ext cx="38936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5400" dirty="0"/>
              <a:t>Namespaces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CA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CA" sz="5400" dirty="0"/>
              <a:t>Separate compilation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C29D91-634E-AD40-2107-346A20D24E51}"/>
              </a:ext>
            </a:extLst>
          </p:cNvPr>
          <p:cNvSpPr/>
          <p:nvPr/>
        </p:nvSpPr>
        <p:spPr>
          <a:xfrm>
            <a:off x="3803182" y="3010763"/>
            <a:ext cx="3798263" cy="168050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65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BAAF-45DB-C253-CA6D-86A82389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Separate Compilation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5472-9E7C-9C6C-1D32-C87289934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Big C++ programs can have tens of thousands of more lines of code</a:t>
            </a:r>
          </a:p>
          <a:p>
            <a:r>
              <a:rPr lang="en-CA" dirty="0"/>
              <a:t>It’s impractical to put all that code into one file</a:t>
            </a:r>
            <a:endParaRPr lang="en-AU" dirty="0"/>
          </a:p>
          <a:p>
            <a:r>
              <a:rPr lang="en-AU" dirty="0"/>
              <a:t>If you have multiple programmers working on a project you usually want them to work on separate files</a:t>
            </a:r>
          </a:p>
          <a:p>
            <a:r>
              <a:rPr lang="en-AU" dirty="0"/>
              <a:t>So C++ lets you divide programs into separate files</a:t>
            </a:r>
          </a:p>
          <a:p>
            <a:pPr lvl="1"/>
            <a:r>
              <a:rPr lang="en-AU" dirty="0"/>
              <a:t>You </a:t>
            </a:r>
            <a:r>
              <a:rPr lang="en-AU" b="1" dirty="0"/>
              <a:t>compile</a:t>
            </a:r>
            <a:r>
              <a:rPr lang="en-AU" dirty="0"/>
              <a:t> each file individually</a:t>
            </a:r>
          </a:p>
          <a:p>
            <a:pPr lvl="1"/>
            <a:r>
              <a:rPr lang="en-AU" dirty="0"/>
              <a:t>All the compiled files are </a:t>
            </a:r>
            <a:r>
              <a:rPr lang="en-AU" b="1" dirty="0"/>
              <a:t>linked</a:t>
            </a:r>
            <a:r>
              <a:rPr lang="en-AU" dirty="0"/>
              <a:t> together (using g++) to make the final executable</a:t>
            </a:r>
          </a:p>
          <a:p>
            <a:r>
              <a:rPr lang="en-CA" dirty="0"/>
              <a:t>To understand separate compilation in C++ we first need to understand </a:t>
            </a:r>
            <a:r>
              <a:rPr lang="en-CA" b="1" dirty="0"/>
              <a:t>definitions</a:t>
            </a:r>
            <a:r>
              <a:rPr lang="en-CA" dirty="0"/>
              <a:t> and </a:t>
            </a:r>
            <a:r>
              <a:rPr lang="en-CA" b="1" dirty="0"/>
              <a:t>declarations</a:t>
            </a:r>
            <a:r>
              <a:rPr lang="en-CA" dirty="0"/>
              <a:t>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A2F13-2ED3-4746-EB39-DEABFE59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127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181F2-4487-C74C-8BCF-A081AE6F7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06DD-6BA9-0B81-CBC6-29F999C3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88431-9E95-9ACA-3AEF-BF71BE8C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28647-0AE2-AD9D-99BD-BABFA519FE14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130E8-3024-94B4-004E-3C0CAA8B3EC5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D00FD-4B3E-D2EF-61EA-BB8813E92F75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E53084-24F0-CBA6-0EDB-89498000C099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8523ED-6E4E-3233-28E8-7BDBFA2F0E4F}"/>
                  </a:ext>
                </a:extLst>
              </p14:cNvPr>
              <p14:cNvContentPartPr/>
              <p14:nvPr/>
            </p14:nvContentPartPr>
            <p14:xfrm>
              <a:off x="321840" y="2030040"/>
              <a:ext cx="2903760" cy="3882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8523ED-6E4E-3233-28E8-7BDBFA2F0E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480" y="2020680"/>
                <a:ext cx="2922480" cy="39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53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363FA-84A7-B609-A408-56CA8B116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48B4-C62D-0A78-977B-3695FA3F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317DC-A6DC-652B-7625-71F7B962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431E0-38BC-ED45-896E-A500E84A4FBE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1D09A-7097-7D85-A19E-F1F5C5881A98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BF2EFC-4330-ADF4-70FE-4F4C34443C60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D88B8C-3911-0649-B7A1-378B5A04CC63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15000B-D3A3-A9DE-F7A6-8A0E0A8827EB}"/>
              </a:ext>
            </a:extLst>
          </p:cNvPr>
          <p:cNvSpPr txBox="1"/>
          <p:nvPr/>
        </p:nvSpPr>
        <p:spPr>
          <a:xfrm>
            <a:off x="7378320" y="2865442"/>
            <a:ext cx="271741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int main()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cout &lt;&lt; f(2);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21F2A1-39DD-2FFF-BE0C-1DE1F936513F}"/>
              </a:ext>
            </a:extLst>
          </p:cNvPr>
          <p:cNvSpPr txBox="1"/>
          <p:nvPr/>
        </p:nvSpPr>
        <p:spPr>
          <a:xfrm>
            <a:off x="7461871" y="5349559"/>
            <a:ext cx="190259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code works: </a:t>
            </a:r>
            <a:r>
              <a:rPr lang="en-CA" sz="1600" b="1" dirty="0"/>
              <a:t>f</a:t>
            </a:r>
            <a:r>
              <a:rPr lang="en-CA" sz="1600" dirty="0"/>
              <a:t> is defined once.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A38FB-A09F-5124-51AF-8D85E0C91E7A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85E668E-C9E3-C473-413D-ADA06C795B6D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F9E91E-6756-AD65-A336-CE1503569A7D}"/>
                  </a:ext>
                </a:extLst>
              </p14:cNvPr>
              <p14:cNvContentPartPr/>
              <p14:nvPr/>
            </p14:nvContentPartPr>
            <p14:xfrm>
              <a:off x="355680" y="1058760"/>
              <a:ext cx="11421360" cy="4007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F9E91E-6756-AD65-A336-CE1503569A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320" y="1049400"/>
                <a:ext cx="11440080" cy="40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1499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4F7DC-3317-4AE5-9765-3FB303668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8D6A-1CF7-40C3-E30C-23C5898E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F0298-0DDD-4333-3EF1-8B8414F1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89CD5-85A3-D636-653D-9A95DFEC33B6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A0F4E-82B3-FA73-DFB3-6F596F784B26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3F8B49-F68D-9187-5589-F74CBCDE6F30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3DC8F2-C4BE-554E-68AA-7A5BE9D4C97D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BFA5E-A37E-EDC4-CEDA-7C28D4D44D84}"/>
              </a:ext>
            </a:extLst>
          </p:cNvPr>
          <p:cNvSpPr txBox="1"/>
          <p:nvPr/>
        </p:nvSpPr>
        <p:spPr>
          <a:xfrm>
            <a:off x="6653471" y="2318862"/>
            <a:ext cx="2717411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int main()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cout &lt;&lt; f(2);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1ACD33-F9E0-693D-75A3-D7A41CC9EFFC}"/>
              </a:ext>
            </a:extLst>
          </p:cNvPr>
          <p:cNvSpPr txBox="1"/>
          <p:nvPr/>
        </p:nvSpPr>
        <p:spPr>
          <a:xfrm>
            <a:off x="10169011" y="2530980"/>
            <a:ext cx="190259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code does </a:t>
            </a:r>
            <a:r>
              <a:rPr lang="en-CA" sz="1600" b="1" dirty="0"/>
              <a:t>not</a:t>
            </a:r>
            <a:r>
              <a:rPr lang="en-CA" sz="1600" dirty="0"/>
              <a:t> compile because </a:t>
            </a:r>
            <a:r>
              <a:rPr lang="en-CA" sz="1600" b="1" dirty="0"/>
              <a:t>f</a:t>
            </a:r>
            <a:r>
              <a:rPr lang="en-CA" sz="1600" dirty="0"/>
              <a:t> has been defined 2 times.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6E991E-8EFE-83FC-0A4C-C230A5C249DE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9310255" y="2803656"/>
            <a:ext cx="858756" cy="26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70B97E-E4FA-0D4E-B05E-2A9B0937A5EB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310255" y="3069589"/>
            <a:ext cx="858756" cy="49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26C7A4-B57C-6DF6-6037-69EB0CDDC499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7247D46-4250-E132-2BDC-2A857127058C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EE8DECB-4695-8BE6-DC93-511CB080306E}"/>
                  </a:ext>
                </a:extLst>
              </p14:cNvPr>
              <p14:cNvContentPartPr/>
              <p14:nvPr/>
            </p14:nvContentPartPr>
            <p14:xfrm>
              <a:off x="7554600" y="3287160"/>
              <a:ext cx="420840" cy="546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EE8DECB-4695-8BE6-DC93-511CB08030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5240" y="3277800"/>
                <a:ext cx="439560" cy="56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792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12D7-DDC6-2DCE-52DB-1A8D806F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2C2-F9E8-7D12-428D-01D276C3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8111" y="1847850"/>
            <a:ext cx="389368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5400" dirty="0"/>
              <a:t>Namespaces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5400" dirty="0"/>
              <a:t>Separate compilation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3A19-937F-6C94-DDBB-A34A97B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0C6DB9-FFE6-ED13-37E3-B46078193D5A}"/>
              </a:ext>
            </a:extLst>
          </p:cNvPr>
          <p:cNvSpPr/>
          <p:nvPr/>
        </p:nvSpPr>
        <p:spPr>
          <a:xfrm>
            <a:off x="3978111" y="1847850"/>
            <a:ext cx="3893680" cy="85559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34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0041D-F0FD-AD84-38A8-C93D1A944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5050-170C-40D7-0A88-70708451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261D1-7E61-CABB-119B-22BD4D29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AA0CF-B980-9019-E7DE-38E4C096E10A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5F5DC-E94B-2855-EFD7-5BF4E8678A3C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67A00-46C8-A3BF-57AF-24B45CFAB96F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9E1796-0721-6BFF-6DC0-D9FC7DA5AED5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46909B-37C5-D73A-27E5-B94E3B224B8A}"/>
              </a:ext>
            </a:extLst>
          </p:cNvPr>
          <p:cNvSpPr txBox="1"/>
          <p:nvPr/>
        </p:nvSpPr>
        <p:spPr>
          <a:xfrm>
            <a:off x="6653471" y="2318862"/>
            <a:ext cx="2717411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f(string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x + x;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int main()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cout &lt;&lt; f(2);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F5E81B-3420-6B73-D36C-F8A1B5D5EF1D}"/>
              </a:ext>
            </a:extLst>
          </p:cNvPr>
          <p:cNvSpPr txBox="1"/>
          <p:nvPr/>
        </p:nvSpPr>
        <p:spPr>
          <a:xfrm>
            <a:off x="10169011" y="2530980"/>
            <a:ext cx="190259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code works because </a:t>
            </a:r>
            <a:r>
              <a:rPr lang="en-CA" sz="1600" b="1" dirty="0"/>
              <a:t>f</a:t>
            </a:r>
            <a:r>
              <a:rPr lang="en-CA" sz="1600" dirty="0"/>
              <a:t> has been </a:t>
            </a:r>
            <a:r>
              <a:rPr lang="en-CA" sz="1600" b="1" dirty="0"/>
              <a:t>overloaded</a:t>
            </a:r>
            <a:r>
              <a:rPr lang="en-CA" sz="1600" dirty="0"/>
              <a:t>. They have different input types, </a:t>
            </a:r>
            <a:r>
              <a:rPr lang="en-CA" sz="1600" b="1" dirty="0"/>
              <a:t>f(double)</a:t>
            </a:r>
            <a:r>
              <a:rPr lang="en-CA" sz="1600" dirty="0"/>
              <a:t> and </a:t>
            </a:r>
            <a:r>
              <a:rPr lang="en-CA" sz="1600" b="1" dirty="0"/>
              <a:t>f(string)</a:t>
            </a:r>
            <a:r>
              <a:rPr lang="en-CA" sz="1600" dirty="0"/>
              <a:t>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72E926-3A86-72D4-07D2-B1AFCB4E7FEE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9310255" y="2803656"/>
            <a:ext cx="858756" cy="51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B4E707-BD60-9330-93F2-C8D48FACB220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310255" y="3315810"/>
            <a:ext cx="858756" cy="24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C4AD5F-2B06-ABD8-B8E2-12D537F2BB49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FD4A35E-774A-C8F0-F3F2-1B1052874FAE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1AE1C63-E47E-82CA-EE8E-FD777EEFFDBC}"/>
                  </a:ext>
                </a:extLst>
              </p14:cNvPr>
              <p14:cNvContentPartPr/>
              <p14:nvPr/>
            </p14:nvContentPartPr>
            <p14:xfrm>
              <a:off x="6292800" y="2585160"/>
              <a:ext cx="5475240" cy="2728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1AE1C63-E47E-82CA-EE8E-FD777EEFFD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3440" y="2575800"/>
                <a:ext cx="5493960" cy="27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2591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A6CFF-F094-2A06-CC77-B532A15DF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52E6-6B67-15A8-0D09-98FB468B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E5E4B-CE2A-C497-8E01-A8B3C301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F810C-A13D-CDDA-6802-1E77D7C02F04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4DBDD9-D4EB-CE5C-FDC7-6F2AC9B230EA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F83730-8CFE-B568-690B-2824C71CAC34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F39E6F-36A2-88CD-AA66-B4D0D295E953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9A2B50A-C036-5514-A77F-B925C3AEF06C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50FA2A-4239-3F50-B752-349C1C0F2C62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AA9887-0F13-E4AF-8957-6AF28E59032F}"/>
              </a:ext>
            </a:extLst>
          </p:cNvPr>
          <p:cNvSpPr txBox="1"/>
          <p:nvPr/>
        </p:nvSpPr>
        <p:spPr>
          <a:xfrm>
            <a:off x="6653471" y="2318862"/>
            <a:ext cx="271741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int main()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cout &lt;&lt; f(2);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D52387-0B58-10CD-9D01-83ECC3062043}"/>
              </a:ext>
            </a:extLst>
          </p:cNvPr>
          <p:cNvSpPr txBox="1"/>
          <p:nvPr/>
        </p:nvSpPr>
        <p:spPr>
          <a:xfrm>
            <a:off x="10169011" y="2530980"/>
            <a:ext cx="190259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code works: first </a:t>
            </a:r>
            <a:r>
              <a:rPr lang="en-CA" sz="1600" b="1" dirty="0"/>
              <a:t>f</a:t>
            </a:r>
            <a:r>
              <a:rPr lang="en-CA" sz="1600" dirty="0"/>
              <a:t> is </a:t>
            </a:r>
            <a:r>
              <a:rPr lang="en-CA" sz="1600" b="1" dirty="0"/>
              <a:t>declared</a:t>
            </a:r>
            <a:r>
              <a:rPr lang="en-CA" sz="1600" dirty="0"/>
              <a:t> (not defined), and then it is defined.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55CAA0-7DFC-DF98-5605-8F4841B2FA97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9189342" y="2530980"/>
            <a:ext cx="979669" cy="53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0C95DA-85A1-3FE6-ABE0-7C7ABF9B8D9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272469" y="3069589"/>
            <a:ext cx="896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2D0AA4-E1D5-F2FD-DBFA-93EB7C5EF5F3}"/>
                  </a:ext>
                </a:extLst>
              </p14:cNvPr>
              <p14:cNvContentPartPr/>
              <p14:nvPr/>
            </p14:nvContentPartPr>
            <p14:xfrm>
              <a:off x="6230160" y="2414520"/>
              <a:ext cx="480960" cy="747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2D0AA4-E1D5-F2FD-DBFA-93EB7C5EF5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0800" y="2405160"/>
                <a:ext cx="499680" cy="7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5081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627B9-9951-7904-C9AE-45863632E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5CE7-3FD5-CDF7-3C3B-0C9E265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6746-01A4-1C55-2318-34C60619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0E81E-6032-654B-481F-7EE6153526C3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E0E20-7797-8F1F-C680-A4C9A9167D7B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E39BC-E7D7-E04C-C6E8-BFBE85B90EDC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2E8F69-5D0F-64D2-01D7-56FEEE7D7AE4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B8D7E50-892B-4712-3EF4-243154B2EC90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569DCF-98E9-FA0F-D5E6-219D584ADC2C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7AC1EF-30FD-6B75-1911-F8220ACC4411}"/>
              </a:ext>
            </a:extLst>
          </p:cNvPr>
          <p:cNvSpPr txBox="1"/>
          <p:nvPr/>
        </p:nvSpPr>
        <p:spPr>
          <a:xfrm>
            <a:off x="6653471" y="2318862"/>
            <a:ext cx="271741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</a:t>
            </a:r>
          </a:p>
          <a:p>
            <a:r>
              <a:rPr lang="en-CA" dirty="0">
                <a:latin typeface="Consolas" panose="020B0609020204030204" pitchFamily="49" charset="0"/>
              </a:rPr>
              <a:t>double f(double x);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int main() {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cout &lt;&lt; f(2);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720ED-14C8-7895-2DD9-8F8531716150}"/>
              </a:ext>
            </a:extLst>
          </p:cNvPr>
          <p:cNvSpPr txBox="1"/>
          <p:nvPr/>
        </p:nvSpPr>
        <p:spPr>
          <a:xfrm>
            <a:off x="10092238" y="2530980"/>
            <a:ext cx="171818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It’s okay to </a:t>
            </a:r>
            <a:r>
              <a:rPr lang="en-CA" sz="1600" b="1" dirty="0"/>
              <a:t>declare</a:t>
            </a:r>
            <a:r>
              <a:rPr lang="en-CA" sz="1600" dirty="0"/>
              <a:t> a function multiple times.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727E81-D2E3-5557-AB5A-85B5B176519F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9189342" y="2530980"/>
            <a:ext cx="902896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406D1-4334-2DBF-17C5-F4C398264EED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9154080" y="2796099"/>
            <a:ext cx="938158" cy="15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FB175C-E50A-D538-15CD-5C1533A9BB04}"/>
              </a:ext>
            </a:extLst>
          </p:cNvPr>
          <p:cNvSpPr txBox="1"/>
          <p:nvPr/>
        </p:nvSpPr>
        <p:spPr>
          <a:xfrm>
            <a:off x="9801462" y="3967756"/>
            <a:ext cx="229974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Intuitively, the </a:t>
            </a:r>
            <a:r>
              <a:rPr lang="en-CA" sz="1600" b="1" dirty="0"/>
              <a:t>declaration</a:t>
            </a:r>
            <a:r>
              <a:rPr lang="en-CA" sz="1600" dirty="0"/>
              <a:t> says: “there is a function named </a:t>
            </a:r>
            <a:r>
              <a:rPr lang="en-CA" sz="1600" b="1" dirty="0"/>
              <a:t>f</a:t>
            </a:r>
            <a:r>
              <a:rPr lang="en-CA" sz="1600" dirty="0"/>
              <a:t> that takes a </a:t>
            </a:r>
            <a:r>
              <a:rPr lang="en-CA" sz="1600" b="1" dirty="0"/>
              <a:t>double</a:t>
            </a:r>
            <a:r>
              <a:rPr lang="en-CA" sz="1600" dirty="0"/>
              <a:t> and returns a </a:t>
            </a:r>
            <a:r>
              <a:rPr lang="en-CA" sz="1600" b="1" dirty="0"/>
              <a:t>double</a:t>
            </a:r>
            <a:r>
              <a:rPr lang="en-CA" sz="1600" dirty="0"/>
              <a:t>”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0E44072-6624-ED9E-BDF0-BD7942FBFBEE}"/>
              </a:ext>
            </a:extLst>
          </p:cNvPr>
          <p:cNvSpPr/>
          <p:nvPr/>
        </p:nvSpPr>
        <p:spPr>
          <a:xfrm rot="5400000">
            <a:off x="10713240" y="3521783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953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2C51A-6C2F-72FE-186C-27DF0E000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2BD5-6789-2838-653E-16413D4B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5FD9A-A86B-AD86-BC04-E5A5A5AC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1A317-543F-4779-2972-3D3374D1D50B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39C25-96FE-22BB-0162-0C471BC66ACC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533252-DF3B-0E7E-E3E8-E21B93006346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13E386-D70D-CD79-0DCB-33110B8337DB}"/>
              </a:ext>
            </a:extLst>
          </p:cNvPr>
          <p:cNvSpPr txBox="1"/>
          <p:nvPr/>
        </p:nvSpPr>
        <p:spPr>
          <a:xfrm>
            <a:off x="6274860" y="2127884"/>
            <a:ext cx="2580238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Single Definition Rule</a:t>
            </a:r>
            <a:br>
              <a:rPr lang="en-CA" sz="2000" dirty="0"/>
            </a:br>
            <a:r>
              <a:rPr lang="en-CA" sz="2000" dirty="0"/>
              <a:t>Things in C++ must be defined </a:t>
            </a:r>
            <a:r>
              <a:rPr lang="en-CA" sz="2000" b="1" dirty="0"/>
              <a:t>exactly</a:t>
            </a:r>
            <a:r>
              <a:rPr lang="en-CA" sz="2000" dirty="0"/>
              <a:t> once.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9FF249-23A0-B585-764F-5538114AD4DE}"/>
              </a:ext>
            </a:extLst>
          </p:cNvPr>
          <p:cNvSpPr txBox="1"/>
          <p:nvPr/>
        </p:nvSpPr>
        <p:spPr>
          <a:xfrm>
            <a:off x="6274860" y="3762502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C++, it’s </a:t>
            </a:r>
            <a:r>
              <a:rPr lang="en-CA" sz="1600" b="1" dirty="0"/>
              <a:t>always</a:t>
            </a:r>
            <a:r>
              <a:rPr lang="en-CA" sz="1600" dirty="0"/>
              <a:t> an error if something is defined 0 times, or more than once.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B4AE326-9D44-B34C-2336-F3D4A77069A8}"/>
              </a:ext>
            </a:extLst>
          </p:cNvPr>
          <p:cNvSpPr/>
          <p:nvPr/>
        </p:nvSpPr>
        <p:spPr>
          <a:xfrm rot="5400000">
            <a:off x="7326887" y="3309941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C84AA-63F5-6996-2471-DD905C69FE1D}"/>
              </a:ext>
            </a:extLst>
          </p:cNvPr>
          <p:cNvSpPr txBox="1"/>
          <p:nvPr/>
        </p:nvSpPr>
        <p:spPr>
          <a:xfrm>
            <a:off x="6274860" y="4859094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However, you can </a:t>
            </a:r>
            <a:r>
              <a:rPr lang="en-CA" sz="1600" b="1" dirty="0"/>
              <a:t>declare</a:t>
            </a:r>
            <a:r>
              <a:rPr lang="en-CA" sz="1600" dirty="0"/>
              <a:t> something as many times as you like.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5A3055-ED6F-BC3A-A01D-0DC7AD31662B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0963AAD-F6B2-822C-48A4-7C97E53EF84F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8D3FEC-4CB1-24A6-B31F-3DD163564431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28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60AC4-6FDA-4944-DD3E-8054EFBE1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2CBA-1F85-3105-C8E7-50F306EC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78" y="350010"/>
            <a:ext cx="5683512" cy="1325563"/>
          </a:xfrm>
        </p:spPr>
        <p:txBody>
          <a:bodyPr/>
          <a:lstStyle/>
          <a:p>
            <a:r>
              <a:rPr lang="en-CA" dirty="0"/>
              <a:t>Separate Compilation: </a:t>
            </a:r>
            <a:br>
              <a:rPr lang="en-CA" dirty="0"/>
            </a:br>
            <a:r>
              <a:rPr lang="en-CA" b="1" dirty="0"/>
              <a:t>the single definition rule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5AFDD-0258-09D6-E8C9-316AD972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D7660-6947-5214-941D-063AB1D6DFE2}"/>
              </a:ext>
            </a:extLst>
          </p:cNvPr>
          <p:cNvSpPr txBox="1"/>
          <p:nvPr/>
        </p:nvSpPr>
        <p:spPr>
          <a:xfrm>
            <a:off x="6274860" y="882361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 you can </a:t>
            </a:r>
            <a:r>
              <a:rPr lang="en-CA" sz="1600" b="1" dirty="0"/>
              <a:t>define</a:t>
            </a:r>
            <a:r>
              <a:rPr lang="en-CA" sz="1600" dirty="0"/>
              <a:t> things, and you can </a:t>
            </a:r>
            <a:r>
              <a:rPr lang="en-CA" sz="1600" b="1" dirty="0"/>
              <a:t>declare</a:t>
            </a:r>
            <a:r>
              <a:rPr lang="en-CA" sz="1600" dirty="0"/>
              <a:t> things. These are different!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FD8AB-D797-8053-F22B-B949581D5EA5}"/>
              </a:ext>
            </a:extLst>
          </p:cNvPr>
          <p:cNvSpPr txBox="1"/>
          <p:nvPr/>
        </p:nvSpPr>
        <p:spPr>
          <a:xfrm>
            <a:off x="540348" y="1713358"/>
            <a:ext cx="537679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f(double x); 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double f(double x) {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</a:rPr>
              <a:t> of f</a:t>
            </a:r>
            <a:br>
              <a:rPr lang="en-CA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return 2 * x – 5;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76007-5E2A-6795-6546-55B196CC15AF}"/>
              </a:ext>
            </a:extLst>
          </p:cNvPr>
          <p:cNvSpPr txBox="1"/>
          <p:nvPr/>
        </p:nvSpPr>
        <p:spPr>
          <a:xfrm>
            <a:off x="540348" y="3345063"/>
            <a:ext cx="51235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Point;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class Point {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of Point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double x,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FACCBC-10B3-8E5E-B559-40B62352D0FA}"/>
              </a:ext>
            </a:extLst>
          </p:cNvPr>
          <p:cNvSpPr txBox="1"/>
          <p:nvPr/>
        </p:nvSpPr>
        <p:spPr>
          <a:xfrm>
            <a:off x="6274860" y="2127884"/>
            <a:ext cx="2580238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Single Definition Rule</a:t>
            </a:r>
            <a:br>
              <a:rPr lang="en-CA" sz="2000" dirty="0"/>
            </a:br>
            <a:r>
              <a:rPr lang="en-CA" sz="2000" dirty="0"/>
              <a:t>Things in C++ must be defined </a:t>
            </a:r>
            <a:r>
              <a:rPr lang="en-CA" sz="2000" b="1" dirty="0"/>
              <a:t>exactly</a:t>
            </a:r>
            <a:r>
              <a:rPr lang="en-CA" sz="2000" dirty="0"/>
              <a:t> once.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4E915-ACC0-66A7-EB39-D65321C387B3}"/>
              </a:ext>
            </a:extLst>
          </p:cNvPr>
          <p:cNvSpPr txBox="1"/>
          <p:nvPr/>
        </p:nvSpPr>
        <p:spPr>
          <a:xfrm>
            <a:off x="6274860" y="3762502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C++, it’s </a:t>
            </a:r>
            <a:r>
              <a:rPr lang="en-CA" sz="1600" b="1" dirty="0"/>
              <a:t>always</a:t>
            </a:r>
            <a:r>
              <a:rPr lang="en-CA" sz="1600" dirty="0"/>
              <a:t> an error if something is defined 0 times, or more than once.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5189B85-5751-68E2-ACF5-17A60BFE3EEB}"/>
              </a:ext>
            </a:extLst>
          </p:cNvPr>
          <p:cNvSpPr/>
          <p:nvPr/>
        </p:nvSpPr>
        <p:spPr>
          <a:xfrm rot="5400000">
            <a:off x="7326887" y="3309941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EED70D-F5CE-A918-9C78-39A491E552C4}"/>
              </a:ext>
            </a:extLst>
          </p:cNvPr>
          <p:cNvSpPr txBox="1"/>
          <p:nvPr/>
        </p:nvSpPr>
        <p:spPr>
          <a:xfrm>
            <a:off x="6274860" y="4859094"/>
            <a:ext cx="25802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However, you can </a:t>
            </a:r>
            <a:r>
              <a:rPr lang="en-CA" sz="1600" b="1" dirty="0"/>
              <a:t>declare</a:t>
            </a:r>
            <a:r>
              <a:rPr lang="en-CA" sz="1600" dirty="0"/>
              <a:t> something as many times as you like.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4538A-CCF7-DDD0-EDDD-4B6AEB05326C}"/>
              </a:ext>
            </a:extLst>
          </p:cNvPr>
          <p:cNvSpPr txBox="1"/>
          <p:nvPr/>
        </p:nvSpPr>
        <p:spPr>
          <a:xfrm>
            <a:off x="9453064" y="897475"/>
            <a:ext cx="258023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Important</a:t>
            </a:r>
            <a:br>
              <a:rPr lang="en-CA" sz="1600" dirty="0"/>
            </a:br>
            <a:r>
              <a:rPr lang="en-CA" sz="1600" dirty="0"/>
              <a:t>All definitions are also declarations. But not all declarations are definitions.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1498E42-1977-966F-837A-E6A6626CBE92}"/>
              </a:ext>
            </a:extLst>
          </p:cNvPr>
          <p:cNvSpPr/>
          <p:nvPr/>
        </p:nvSpPr>
        <p:spPr>
          <a:xfrm>
            <a:off x="8915988" y="11547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367B0B-A1F2-AC14-EC10-C4C4315D7059}"/>
              </a:ext>
            </a:extLst>
          </p:cNvPr>
          <p:cNvSpPr txBox="1"/>
          <p:nvPr/>
        </p:nvSpPr>
        <p:spPr>
          <a:xfrm>
            <a:off x="540348" y="5253766"/>
            <a:ext cx="272382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extern int n;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declaration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br>
              <a:rPr lang="en-US" sz="1100" dirty="0">
                <a:latin typeface="Consolas" panose="020B0609020204030204" pitchFamily="49" charset="0"/>
              </a:rPr>
            </a:b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int n = 2;    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definition</a:t>
            </a:r>
            <a:r>
              <a:rPr lang="en-US" sz="1100" dirty="0">
                <a:solidFill>
                  <a:schemeClr val="accent1"/>
                </a:solidFill>
                <a:latin typeface="Consolas" panose="020B0609020204030204" pitchFamily="49" charset="0"/>
              </a:rPr>
              <a:t> of n</a:t>
            </a:r>
            <a:endParaRPr lang="en-CA" sz="11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B1A69-D2F9-3E19-4C7E-1ED00877909B}"/>
              </a:ext>
            </a:extLst>
          </p:cNvPr>
          <p:cNvSpPr txBox="1"/>
          <p:nvPr/>
        </p:nvSpPr>
        <p:spPr>
          <a:xfrm>
            <a:off x="9550870" y="2799433"/>
            <a:ext cx="194336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You must know and follow this rule when using separate compilation in C++!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3A73F2-8453-CFDD-1E89-7F9A131BAB7B}"/>
              </a:ext>
            </a:extLst>
          </p:cNvPr>
          <p:cNvCxnSpPr/>
          <p:nvPr/>
        </p:nvCxnSpPr>
        <p:spPr>
          <a:xfrm flipH="1" flipV="1">
            <a:off x="8915988" y="3060595"/>
            <a:ext cx="550105" cy="15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006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44B92-709A-354A-2B2C-7C16F3F48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D97F-EF09-AB54-2F83-17DFD3E3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F71BF-2D3E-6819-A791-E5AEBE21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7C628-6574-F5FB-2E78-0FC768299326}"/>
              </a:ext>
            </a:extLst>
          </p:cNvPr>
          <p:cNvSpPr txBox="1"/>
          <p:nvPr/>
        </p:nvSpPr>
        <p:spPr>
          <a:xfrm>
            <a:off x="215536" y="734412"/>
            <a:ext cx="8669361" cy="452431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  // </a:t>
            </a:r>
            <a:r>
              <a:rPr lang="en-CA" b="1" dirty="0">
                <a:latin typeface="Consolas" panose="020B0609020204030204" pitchFamily="49" charset="0"/>
              </a:rPr>
              <a:t>definition</a:t>
            </a:r>
            <a:r>
              <a:rPr lang="en-CA" dirty="0">
                <a:latin typeface="Consolas" panose="020B0609020204030204" pitchFamily="49" charset="0"/>
              </a:rPr>
              <a:t> of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</a:p>
          <a:p>
            <a:r>
              <a:rPr lang="en-CA" dirty="0">
                <a:latin typeface="Consolas" panose="020B0609020204030204" pitchFamily="49" charset="0"/>
              </a:rPr>
              <a:t>   int green = 0;</a:t>
            </a:r>
          </a:p>
          <a:p>
            <a:r>
              <a:rPr lang="en-CA" dirty="0">
                <a:latin typeface="Consolas" panose="020B0609020204030204" pitchFamily="49" charset="0"/>
              </a:rPr>
              <a:t>   int blue  = 0;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	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: red(r), green(g), blue(b)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{</a:t>
            </a:r>
          </a:p>
          <a:p>
            <a:r>
              <a:rPr lang="en-CA" dirty="0">
                <a:latin typeface="Consolas" panose="020B0609020204030204" pitchFamily="49" charset="0"/>
              </a:rPr>
              <a:t>      if (red &lt; 0 || red &gt; 255) </a:t>
            </a:r>
            <a:r>
              <a:rPr lang="en-CA" dirty="0" err="1">
                <a:latin typeface="Consolas" panose="020B0609020204030204" pitchFamily="49" charset="0"/>
              </a:rPr>
              <a:t>cmpt</a:t>
            </a:r>
            <a:r>
              <a:rPr lang="en-CA" dirty="0">
                <a:latin typeface="Consolas" panose="020B0609020204030204" pitchFamily="49" charset="0"/>
              </a:rPr>
              <a:t>::error("bad red value");</a:t>
            </a:r>
          </a:p>
          <a:p>
            <a:r>
              <a:rPr lang="en-CA" dirty="0">
                <a:latin typeface="Consolas" panose="020B0609020204030204" pitchFamily="49" charset="0"/>
              </a:rPr>
              <a:t>      if (green &lt; 0 || green &gt; 255) </a:t>
            </a:r>
            <a:r>
              <a:rPr lang="en-CA" dirty="0" err="1">
                <a:latin typeface="Consolas" panose="020B0609020204030204" pitchFamily="49" charset="0"/>
              </a:rPr>
              <a:t>cmpt</a:t>
            </a:r>
            <a:r>
              <a:rPr lang="en-CA" dirty="0">
                <a:latin typeface="Consolas" panose="020B0609020204030204" pitchFamily="49" charset="0"/>
              </a:rPr>
              <a:t>::error("bad green value");</a:t>
            </a:r>
          </a:p>
          <a:p>
            <a:r>
              <a:rPr lang="en-CA" dirty="0">
                <a:latin typeface="Consolas" panose="020B0609020204030204" pitchFamily="49" charset="0"/>
              </a:rPr>
              <a:t>      if (blue &lt; 0 || blue &gt; 255) </a:t>
            </a:r>
            <a:r>
              <a:rPr lang="en-CA" dirty="0" err="1">
                <a:latin typeface="Consolas" panose="020B0609020204030204" pitchFamily="49" charset="0"/>
              </a:rPr>
              <a:t>cmpt</a:t>
            </a:r>
            <a:r>
              <a:rPr lang="en-CA" dirty="0">
                <a:latin typeface="Consolas" panose="020B0609020204030204" pitchFamily="49" charset="0"/>
              </a:rPr>
              <a:t>::error("bad blue value");	</a:t>
            </a:r>
          </a:p>
          <a:p>
            <a:r>
              <a:rPr lang="en-CA" dirty="0">
                <a:latin typeface="Consolas" panose="020B0609020204030204" pitchFamily="49" charset="0"/>
              </a:rPr>
              <a:t>   }</a:t>
            </a:r>
          </a:p>
          <a:p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…	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44966-10BB-7454-C393-011F23894CB9}"/>
              </a:ext>
            </a:extLst>
          </p:cNvPr>
          <p:cNvSpPr txBox="1"/>
          <p:nvPr/>
        </p:nvSpPr>
        <p:spPr>
          <a:xfrm>
            <a:off x="3169064" y="1578379"/>
            <a:ext cx="125193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constructor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E8DDA3-3811-14A2-D15A-353AB3AF1B9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730699" y="1747656"/>
            <a:ext cx="1438365" cy="45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775C6F-6AE6-BCCE-B2B7-03897C1B8956}"/>
              </a:ext>
            </a:extLst>
          </p:cNvPr>
          <p:cNvSpPr txBox="1"/>
          <p:nvPr/>
        </p:nvSpPr>
        <p:spPr>
          <a:xfrm>
            <a:off x="5290057" y="2188015"/>
            <a:ext cx="156051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initialization list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6A99C2-6FCE-82BE-B18B-621520268CBA}"/>
              </a:ext>
            </a:extLst>
          </p:cNvPr>
          <p:cNvCxnSpPr>
            <a:cxnSpLocks/>
          </p:cNvCxnSpPr>
          <p:nvPr/>
        </p:nvCxnSpPr>
        <p:spPr>
          <a:xfrm flipH="1">
            <a:off x="4111162" y="2357292"/>
            <a:ext cx="1178895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D209E2-5795-38E3-97BE-3B2473CAF6FA}"/>
              </a:ext>
            </a:extLst>
          </p:cNvPr>
          <p:cNvSpPr txBox="1"/>
          <p:nvPr/>
        </p:nvSpPr>
        <p:spPr>
          <a:xfrm>
            <a:off x="8884897" y="3088751"/>
            <a:ext cx="232568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Error-checking to make sure colors are valid.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17BA2DF-3642-41AD-AC2D-F36C3C15CFBE}"/>
              </a:ext>
            </a:extLst>
          </p:cNvPr>
          <p:cNvSpPr/>
          <p:nvPr/>
        </p:nvSpPr>
        <p:spPr>
          <a:xfrm>
            <a:off x="8633029" y="3018402"/>
            <a:ext cx="206666" cy="7254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016C37-EE3C-3E99-3ABD-AEB96810D633}"/>
              </a:ext>
            </a:extLst>
          </p:cNvPr>
          <p:cNvSpPr txBox="1"/>
          <p:nvPr/>
        </p:nvSpPr>
        <p:spPr>
          <a:xfrm>
            <a:off x="5122537" y="4324192"/>
            <a:ext cx="189555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getters, setters, and other methods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F11AB-40FA-1606-77B5-5F247399EF27}"/>
              </a:ext>
            </a:extLst>
          </p:cNvPr>
          <p:cNvSpPr txBox="1"/>
          <p:nvPr/>
        </p:nvSpPr>
        <p:spPr>
          <a:xfrm>
            <a:off x="223233" y="5338739"/>
            <a:ext cx="861646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B3B963-FF17-D78E-5FBF-960B2F7FB419}"/>
                  </a:ext>
                </a:extLst>
              </p14:cNvPr>
              <p14:cNvContentPartPr/>
              <p14:nvPr/>
            </p14:nvContentPartPr>
            <p14:xfrm>
              <a:off x="227880" y="630360"/>
              <a:ext cx="4603680" cy="5613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B3B963-FF17-D78E-5FBF-960B2F7FB4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520" y="621000"/>
                <a:ext cx="4622400" cy="563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6364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6F7BC-262A-19E7-F11A-F7603F91F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D43F-F91B-7B8B-44FE-4D289000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1D25E-6407-29A0-0D62-8F80A535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CA396-D1D4-386B-2ABE-69815DFADB9F}"/>
              </a:ext>
            </a:extLst>
          </p:cNvPr>
          <p:cNvSpPr txBox="1"/>
          <p:nvPr/>
        </p:nvSpPr>
        <p:spPr>
          <a:xfrm>
            <a:off x="215536" y="734412"/>
            <a:ext cx="6009979" cy="31393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  // </a:t>
            </a:r>
            <a:r>
              <a:rPr lang="en-CA" b="1" dirty="0">
                <a:latin typeface="Consolas" panose="020B0609020204030204" pitchFamily="49" charset="0"/>
              </a:rPr>
              <a:t>definition</a:t>
            </a:r>
            <a:r>
              <a:rPr lang="en-CA" dirty="0">
                <a:latin typeface="Consolas" panose="020B0609020204030204" pitchFamily="49" charset="0"/>
              </a:rPr>
              <a:t> of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	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: red(r), green(g), blue(b)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{ /* ... */ }</a:t>
            </a:r>
          </a:p>
          <a:p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079F4-B948-DD59-4CB3-BFCA94999ACE}"/>
              </a:ext>
            </a:extLst>
          </p:cNvPr>
          <p:cNvSpPr txBox="1"/>
          <p:nvPr/>
        </p:nvSpPr>
        <p:spPr>
          <a:xfrm>
            <a:off x="6284918" y="1361551"/>
            <a:ext cx="232568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To save space on the slides lets hide some of the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C4903-1D12-F776-4382-6E1671E43610}"/>
              </a:ext>
            </a:extLst>
          </p:cNvPr>
          <p:cNvSpPr txBox="1"/>
          <p:nvPr/>
        </p:nvSpPr>
        <p:spPr>
          <a:xfrm>
            <a:off x="195029" y="4182515"/>
            <a:ext cx="861646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39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FFE21-66EB-FBAD-C174-727B7C60D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3FF7-29E1-F109-932E-15FAFEED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DD713-B470-4091-0CCA-74A0584D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75136-B1C6-3F5D-7066-35CA6885955C}"/>
              </a:ext>
            </a:extLst>
          </p:cNvPr>
          <p:cNvSpPr txBox="1"/>
          <p:nvPr/>
        </p:nvSpPr>
        <p:spPr>
          <a:xfrm>
            <a:off x="8060826" y="1594210"/>
            <a:ext cx="322042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can put all the code into one file, e.g. called </a:t>
            </a:r>
            <a:r>
              <a:rPr lang="en-CA" sz="1600" b="1" dirty="0"/>
              <a:t>main.cpp </a:t>
            </a:r>
            <a:r>
              <a:rPr lang="en-CA" sz="1600" dirty="0"/>
              <a:t>and compile and run the one file. Simple, and works well for smaller programs with a single programmer.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5BE10-9793-A0B5-2F31-5D1DCF704491}"/>
              </a:ext>
            </a:extLst>
          </p:cNvPr>
          <p:cNvSpPr txBox="1"/>
          <p:nvPr/>
        </p:nvSpPr>
        <p:spPr>
          <a:xfrm>
            <a:off x="215536" y="734412"/>
            <a:ext cx="6009979" cy="31393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  // </a:t>
            </a:r>
            <a:r>
              <a:rPr lang="en-CA" b="1" dirty="0">
                <a:latin typeface="Consolas" panose="020B0609020204030204" pitchFamily="49" charset="0"/>
              </a:rPr>
              <a:t>definition</a:t>
            </a:r>
            <a:r>
              <a:rPr lang="en-CA" dirty="0">
                <a:latin typeface="Consolas" panose="020B0609020204030204" pitchFamily="49" charset="0"/>
              </a:rPr>
              <a:t> of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	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: red(r), green(g), blue(b)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{ /* ... */ }</a:t>
            </a:r>
          </a:p>
          <a:p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1D715-EF7A-14BB-C97B-872188C2C86E}"/>
              </a:ext>
            </a:extLst>
          </p:cNvPr>
          <p:cNvSpPr txBox="1"/>
          <p:nvPr/>
        </p:nvSpPr>
        <p:spPr>
          <a:xfrm>
            <a:off x="195029" y="4182515"/>
            <a:ext cx="49135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D5D08-1EE4-77F7-C1B7-953EBC0D91B9}"/>
              </a:ext>
            </a:extLst>
          </p:cNvPr>
          <p:cNvSpPr/>
          <p:nvPr/>
        </p:nvSpPr>
        <p:spPr>
          <a:xfrm>
            <a:off x="195029" y="734413"/>
            <a:ext cx="5956389" cy="51222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5D525-F870-A1A8-0B69-9A6F0A5DF3D6}"/>
              </a:ext>
            </a:extLst>
          </p:cNvPr>
          <p:cNvSpPr txBox="1"/>
          <p:nvPr/>
        </p:nvSpPr>
        <p:spPr>
          <a:xfrm>
            <a:off x="5191187" y="2255929"/>
            <a:ext cx="210967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main.cpp</a:t>
            </a:r>
            <a:br>
              <a:rPr lang="en-CA" sz="1600" b="1" dirty="0"/>
            </a:br>
            <a:r>
              <a:rPr lang="en-CA" sz="1600" dirty="0"/>
              <a:t>All the code in one file.</a:t>
            </a:r>
          </a:p>
        </p:txBody>
      </p:sp>
    </p:spTree>
    <p:extLst>
      <p:ext uri="{BB962C8B-B14F-4D97-AF65-F5344CB8AC3E}">
        <p14:creationId xmlns:p14="http://schemas.microsoft.com/office/powerpoint/2010/main" val="1406766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C7C30-EEEE-6306-BD0F-06E82054A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F6FA-3E04-1544-8A9A-17CE2622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D15B4-4266-390E-E3E6-FAF1228D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9E1F6-C958-9AEC-E204-8EB13898D51E}"/>
              </a:ext>
            </a:extLst>
          </p:cNvPr>
          <p:cNvSpPr txBox="1"/>
          <p:nvPr/>
        </p:nvSpPr>
        <p:spPr>
          <a:xfrm>
            <a:off x="215536" y="734412"/>
            <a:ext cx="6009979" cy="31393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  // </a:t>
            </a:r>
            <a:r>
              <a:rPr lang="en-CA" b="1" dirty="0">
                <a:latin typeface="Consolas" panose="020B0609020204030204" pitchFamily="49" charset="0"/>
              </a:rPr>
              <a:t>definition</a:t>
            </a:r>
            <a:r>
              <a:rPr lang="en-CA" dirty="0">
                <a:latin typeface="Consolas" panose="020B0609020204030204" pitchFamily="49" charset="0"/>
              </a:rPr>
              <a:t> of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</a:p>
          <a:p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	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: red(r), green(g), blue(b)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{ /* ... */ }</a:t>
            </a:r>
          </a:p>
          <a:p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BE4D5-7E6F-DA69-6BF3-2C0D6E6A8608}"/>
              </a:ext>
            </a:extLst>
          </p:cNvPr>
          <p:cNvSpPr txBox="1"/>
          <p:nvPr/>
        </p:nvSpPr>
        <p:spPr>
          <a:xfrm>
            <a:off x="195029" y="4182515"/>
            <a:ext cx="491352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DC78C-FD6A-5DD4-8501-2373E500B591}"/>
              </a:ext>
            </a:extLst>
          </p:cNvPr>
          <p:cNvSpPr txBox="1"/>
          <p:nvPr/>
        </p:nvSpPr>
        <p:spPr>
          <a:xfrm>
            <a:off x="6905861" y="1635935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Now let's make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separately compileable for use by any program.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79968B-C336-35F3-6012-FB8925A12AF5}"/>
              </a:ext>
            </a:extLst>
          </p:cNvPr>
          <p:cNvSpPr txBox="1"/>
          <p:nvPr/>
        </p:nvSpPr>
        <p:spPr>
          <a:xfrm>
            <a:off x="6905860" y="3083887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Let's first look at how to split </a:t>
            </a:r>
            <a:r>
              <a:rPr lang="en-CA" sz="1600" b="1" dirty="0" err="1"/>
              <a:t>RGB_color</a:t>
            </a:r>
            <a:r>
              <a:rPr lang="en-CA" sz="1600" dirty="0"/>
              <a:t> in a useful way …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32EE909-6219-3ACF-CACC-F639F7517859}"/>
              </a:ext>
            </a:extLst>
          </p:cNvPr>
          <p:cNvSpPr/>
          <p:nvPr/>
        </p:nvSpPr>
        <p:spPr>
          <a:xfrm rot="5400000">
            <a:off x="7892635" y="2632326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5969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ED137-A2EC-98A4-B4AD-B64CB3B9E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A030-A37E-EF12-8584-B8D36AE8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29BB1-6945-911C-EE8E-EAABE784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FBAD3-0156-7BD9-4A15-968EFF640348}"/>
              </a:ext>
            </a:extLst>
          </p:cNvPr>
          <p:cNvSpPr txBox="1"/>
          <p:nvPr/>
        </p:nvSpPr>
        <p:spPr>
          <a:xfrm>
            <a:off x="978796" y="1044250"/>
            <a:ext cx="4801314" cy="286232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green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blue = 0;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(int r, int g, int b);	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get_red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() const;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219CB-AF9D-492D-B307-3F5CC5D64374}"/>
              </a:ext>
            </a:extLst>
          </p:cNvPr>
          <p:cNvSpPr txBox="1"/>
          <p:nvPr/>
        </p:nvSpPr>
        <p:spPr>
          <a:xfrm>
            <a:off x="8394594" y="1044249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 put take all the method </a:t>
            </a:r>
            <a:r>
              <a:rPr lang="en-CA" sz="1600" b="1" dirty="0"/>
              <a:t>definitions</a:t>
            </a:r>
            <a:r>
              <a:rPr lang="en-CA" sz="1600" dirty="0"/>
              <a:t> out and put them after the class.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D375D-7094-2993-C22C-4FE85C033D46}"/>
              </a:ext>
            </a:extLst>
          </p:cNvPr>
          <p:cNvSpPr txBox="1"/>
          <p:nvPr/>
        </p:nvSpPr>
        <p:spPr>
          <a:xfrm>
            <a:off x="3801183" y="1459748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class now just has method headers and no bodies.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3588A2-4709-7E9E-EAA5-740BC9F7B437}"/>
              </a:ext>
            </a:extLst>
          </p:cNvPr>
          <p:cNvSpPr txBox="1"/>
          <p:nvPr/>
        </p:nvSpPr>
        <p:spPr>
          <a:xfrm>
            <a:off x="978796" y="4419777"/>
            <a:ext cx="6009979" cy="17543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: red(r), green(g), blue(b)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{ /* ... */ } 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// 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69098-ECEF-AE37-A109-C13F2A57BC30}"/>
              </a:ext>
            </a:extLst>
          </p:cNvPr>
          <p:cNvSpPr txBox="1"/>
          <p:nvPr/>
        </p:nvSpPr>
        <p:spPr>
          <a:xfrm>
            <a:off x="6459365" y="4419777"/>
            <a:ext cx="315253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method bodies are defined outside of the class. Must use </a:t>
            </a:r>
            <a:r>
              <a:rPr lang="en-CA" sz="1600" b="1" dirty="0" err="1"/>
              <a:t>RBG_color</a:t>
            </a:r>
            <a:r>
              <a:rPr lang="en-CA" sz="1600" b="1" dirty="0"/>
              <a:t>:: </a:t>
            </a:r>
            <a:r>
              <a:rPr lang="en-CA" sz="1600" dirty="0"/>
              <a:t>to indicate they are part of the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class.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67F74A-F28F-D56E-6AD7-27C6123D0FA8}"/>
              </a:ext>
            </a:extLst>
          </p:cNvPr>
          <p:cNvCxnSpPr>
            <a:stCxn id="7" idx="1"/>
            <a:endCxn id="11" idx="3"/>
          </p:cNvCxnSpPr>
          <p:nvPr/>
        </p:nvCxnSpPr>
        <p:spPr>
          <a:xfrm flipH="1">
            <a:off x="6250919" y="1459748"/>
            <a:ext cx="2143675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B1F45D-E0AB-6295-791F-8FDB52BEFCB1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8035635" y="1875246"/>
            <a:ext cx="1583827" cy="254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31117B-92F2-237B-8CD0-E9573867A6F4}"/>
                  </a:ext>
                </a:extLst>
              </p14:cNvPr>
              <p14:cNvContentPartPr/>
              <p14:nvPr/>
            </p14:nvContentPartPr>
            <p14:xfrm>
              <a:off x="153720" y="799200"/>
              <a:ext cx="8128440" cy="552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31117B-92F2-237B-8CD0-E9573867A6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360" y="789840"/>
                <a:ext cx="8147160" cy="55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071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220D0-F4BC-D474-64D7-485001FC6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D1DA-401A-A0D9-66BF-EAED5E4D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3F703-43E8-226F-5D67-C6E70B69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CE0B5-3529-80CA-17D7-EF48634A00DB}"/>
              </a:ext>
            </a:extLst>
          </p:cNvPr>
          <p:cNvSpPr txBox="1"/>
          <p:nvPr/>
        </p:nvSpPr>
        <p:spPr>
          <a:xfrm>
            <a:off x="2740051" y="1635190"/>
            <a:ext cx="224191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Namespaces are used for organizing code into logical groups…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24D3A-2DA1-0D66-F298-9594A2E9197A}"/>
              </a:ext>
            </a:extLst>
          </p:cNvPr>
          <p:cNvSpPr txBox="1"/>
          <p:nvPr/>
        </p:nvSpPr>
        <p:spPr>
          <a:xfrm>
            <a:off x="5476327" y="574703"/>
            <a:ext cx="6433543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#pragma once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stdexcept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cmpt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void terminate(const std::string &amp;message)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7F588-43BC-F9A6-B24F-44DB4F984050}"/>
              </a:ext>
            </a:extLst>
          </p:cNvPr>
          <p:cNvSpPr txBox="1"/>
          <p:nvPr/>
        </p:nvSpPr>
        <p:spPr>
          <a:xfrm>
            <a:off x="9051426" y="612407"/>
            <a:ext cx="224191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Prevents an error if this file is #include-ed more than once.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A8EB2C-228C-9184-B0AB-B1D69F312050}"/>
              </a:ext>
            </a:extLst>
          </p:cNvPr>
          <p:cNvCxnSpPr/>
          <p:nvPr/>
        </p:nvCxnSpPr>
        <p:spPr>
          <a:xfrm flipH="1" flipV="1">
            <a:off x="7141388" y="785931"/>
            <a:ext cx="1881700" cy="24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2EF3A3-C5C8-8F24-91B1-448FE16BB5C8}"/>
              </a:ext>
            </a:extLst>
          </p:cNvPr>
          <p:cNvSpPr txBox="1"/>
          <p:nvPr/>
        </p:nvSpPr>
        <p:spPr>
          <a:xfrm>
            <a:off x="5476327" y="205371"/>
            <a:ext cx="643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2B125B-BF4B-360C-6897-131838317A50}"/>
              </a:ext>
            </a:extLst>
          </p:cNvPr>
          <p:cNvSpPr txBox="1"/>
          <p:nvPr/>
        </p:nvSpPr>
        <p:spPr>
          <a:xfrm>
            <a:off x="5754049" y="4217640"/>
            <a:ext cx="303729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throw</a:t>
            </a:r>
            <a:r>
              <a:rPr lang="en-CA" sz="1600" dirty="0"/>
              <a:t> causes an exception object to propagate through the program. It’s somewhat similar to </a:t>
            </a:r>
            <a:r>
              <a:rPr lang="en-CA" sz="1600" b="1" dirty="0"/>
              <a:t>return</a:t>
            </a:r>
            <a:r>
              <a:rPr lang="en-CA" sz="1600" dirty="0"/>
              <a:t>, but meant only for errors.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23F787-2ADE-C35E-063A-1A74BC9A2F13}"/>
              </a:ext>
            </a:extLst>
          </p:cNvPr>
          <p:cNvCxnSpPr>
            <a:cxnSpLocks/>
          </p:cNvCxnSpPr>
          <p:nvPr/>
        </p:nvCxnSpPr>
        <p:spPr>
          <a:xfrm flipV="1">
            <a:off x="6687967" y="3642486"/>
            <a:ext cx="249382" cy="57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05AFF2-0419-C9B3-BBF5-479F8D7984A1}"/>
              </a:ext>
            </a:extLst>
          </p:cNvPr>
          <p:cNvSpPr txBox="1"/>
          <p:nvPr/>
        </p:nvSpPr>
        <p:spPr>
          <a:xfrm>
            <a:off x="9357481" y="4250410"/>
            <a:ext cx="262669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std::</a:t>
            </a:r>
            <a:r>
              <a:rPr lang="en-CA" sz="1600" b="1" dirty="0" err="1"/>
              <a:t>runtime_error</a:t>
            </a:r>
            <a:r>
              <a:rPr lang="en-CA" sz="1600" dirty="0"/>
              <a:t> is an exception object from the C++ standard library. It’s meant to be used when an error occurs at run-time.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2691D4-FC57-9E65-67F8-3279BB0DCD6D}"/>
              </a:ext>
            </a:extLst>
          </p:cNvPr>
          <p:cNvCxnSpPr>
            <a:cxnSpLocks/>
          </p:cNvCxnSpPr>
          <p:nvPr/>
        </p:nvCxnSpPr>
        <p:spPr>
          <a:xfrm flipH="1" flipV="1">
            <a:off x="9181157" y="3642486"/>
            <a:ext cx="804187" cy="60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5ACAFB-5E91-CB91-D576-54F12A9F7B1F}"/>
                  </a:ext>
                </a:extLst>
              </p14:cNvPr>
              <p14:cNvContentPartPr/>
              <p14:nvPr/>
            </p14:nvContentPartPr>
            <p14:xfrm>
              <a:off x="5366520" y="463320"/>
              <a:ext cx="1983240" cy="559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5ACAFB-5E91-CB91-D576-54F12A9F7B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7160" y="453960"/>
                <a:ext cx="2001960" cy="5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8165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31E85-B813-F896-1A53-EDDB83AB4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781A-950E-E854-1B8B-DBCF15F2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350E3-6039-082F-4CC5-E29B81D1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C081B-415F-E8FF-E999-E0859E833674}"/>
              </a:ext>
            </a:extLst>
          </p:cNvPr>
          <p:cNvSpPr txBox="1"/>
          <p:nvPr/>
        </p:nvSpPr>
        <p:spPr>
          <a:xfrm>
            <a:off x="978796" y="1044250"/>
            <a:ext cx="480131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green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blue = 0;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(int r, int g, int b);	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get_red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() const;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3638E-B51F-9CAE-4636-ADCE8B09366F}"/>
              </a:ext>
            </a:extLst>
          </p:cNvPr>
          <p:cNvSpPr txBox="1"/>
          <p:nvPr/>
        </p:nvSpPr>
        <p:spPr>
          <a:xfrm>
            <a:off x="7903387" y="1044250"/>
            <a:ext cx="244973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Next we put the class in a </a:t>
            </a:r>
            <a:r>
              <a:rPr lang="en-CA" sz="1600" b="1" dirty="0"/>
              <a:t>.h</a:t>
            </a:r>
            <a:r>
              <a:rPr lang="en-CA" sz="1600" dirty="0"/>
              <a:t> </a:t>
            </a:r>
            <a:r>
              <a:rPr lang="en-CA" sz="1600" b="1" dirty="0"/>
              <a:t>header file</a:t>
            </a:r>
            <a:r>
              <a:rPr lang="en-CA" sz="1600" dirty="0"/>
              <a:t>, and the method definitions in a corresponding </a:t>
            </a:r>
            <a:r>
              <a:rPr lang="en-CA" sz="1600" b="1" dirty="0"/>
              <a:t>.</a:t>
            </a:r>
            <a:r>
              <a:rPr lang="en-CA" sz="1600" b="1" dirty="0" err="1"/>
              <a:t>cpp</a:t>
            </a:r>
            <a:r>
              <a:rPr lang="en-CA" sz="1600" b="1" dirty="0"/>
              <a:t> </a:t>
            </a:r>
            <a:r>
              <a:rPr lang="en-CA" sz="1600" dirty="0"/>
              <a:t>file.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BA09A1-B618-0A5C-F564-75E9A070AE5F}"/>
              </a:ext>
            </a:extLst>
          </p:cNvPr>
          <p:cNvSpPr txBox="1"/>
          <p:nvPr/>
        </p:nvSpPr>
        <p:spPr>
          <a:xfrm>
            <a:off x="978796" y="4419777"/>
            <a:ext cx="60099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b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: red(r), green(g), blue(b)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{ /* ... */ } 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//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89B69-7788-3095-93AF-64DD9A28F59B}"/>
              </a:ext>
            </a:extLst>
          </p:cNvPr>
          <p:cNvSpPr txBox="1"/>
          <p:nvPr/>
        </p:nvSpPr>
        <p:spPr>
          <a:xfrm>
            <a:off x="4555242" y="1167360"/>
            <a:ext cx="244973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RGB_color.h</a:t>
            </a:r>
            <a:br>
              <a:rPr lang="en-CA" sz="1600" b="1" dirty="0"/>
            </a:br>
            <a:r>
              <a:rPr lang="en-CA" sz="1600" dirty="0"/>
              <a:t>A header file that contains the class </a:t>
            </a:r>
            <a:r>
              <a:rPr lang="en-CA" sz="1600" i="1" dirty="0"/>
              <a:t>without</a:t>
            </a:r>
            <a:r>
              <a:rPr lang="en-CA" sz="1600" dirty="0"/>
              <a:t> method definitions.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95A60-82E2-A7B1-79E5-78D33580E36D}"/>
              </a:ext>
            </a:extLst>
          </p:cNvPr>
          <p:cNvSpPr txBox="1"/>
          <p:nvPr/>
        </p:nvSpPr>
        <p:spPr>
          <a:xfrm>
            <a:off x="6361755" y="4607066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RGB_color.cpp</a:t>
            </a:r>
            <a:br>
              <a:rPr lang="en-CA" sz="1600" b="1" dirty="0"/>
            </a:br>
            <a:r>
              <a:rPr lang="en-CA" sz="1600" dirty="0"/>
              <a:t>A </a:t>
            </a:r>
            <a:r>
              <a:rPr lang="en-CA" sz="1600" b="1" dirty="0"/>
              <a:t>.</a:t>
            </a:r>
            <a:r>
              <a:rPr lang="en-CA" sz="1600" b="1" dirty="0" err="1"/>
              <a:t>cpp</a:t>
            </a:r>
            <a:r>
              <a:rPr lang="en-CA" sz="1600" b="1" dirty="0"/>
              <a:t> </a:t>
            </a:r>
            <a:r>
              <a:rPr lang="en-CA" sz="1600" dirty="0"/>
              <a:t>file that contains the method definitions.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D5AE803-F185-1F42-1A51-478BE12CCBDC}"/>
                  </a:ext>
                </a:extLst>
              </p14:cNvPr>
              <p14:cNvContentPartPr/>
              <p14:nvPr/>
            </p14:nvContentPartPr>
            <p14:xfrm>
              <a:off x="252000" y="1067760"/>
              <a:ext cx="8153280" cy="3908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D5AE803-F185-1F42-1A51-478BE12CC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640" y="1058400"/>
                <a:ext cx="8172000" cy="39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9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33563-D9FF-B295-A999-2559476BB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900A-B6D1-F0E9-6ABB-B0505026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12B34-E11A-146C-8D1A-F419902F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FC593-2DB0-558B-1C40-116073B2F44A}"/>
              </a:ext>
            </a:extLst>
          </p:cNvPr>
          <p:cNvSpPr txBox="1"/>
          <p:nvPr/>
        </p:nvSpPr>
        <p:spPr>
          <a:xfrm>
            <a:off x="978796" y="1044250"/>
            <a:ext cx="480131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class 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 {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red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green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int blue = 0;</a:t>
            </a:r>
          </a:p>
          <a:p>
            <a:r>
              <a:rPr lang="en-CA" dirty="0">
                <a:latin typeface="Consolas" panose="020B0609020204030204" pitchFamily="49" charset="0"/>
              </a:rPr>
              <a:t>public:	</a:t>
            </a:r>
          </a:p>
          <a:p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(int r, int g, int b);	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get_red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() const;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// ...</a:t>
            </a:r>
          </a:p>
          <a:p>
            <a:r>
              <a:rPr lang="en-CA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6120D-CF73-95A6-45F9-5DBCBFF477A4}"/>
              </a:ext>
            </a:extLst>
          </p:cNvPr>
          <p:cNvSpPr txBox="1"/>
          <p:nvPr/>
        </p:nvSpPr>
        <p:spPr>
          <a:xfrm>
            <a:off x="8486867" y="1016270"/>
            <a:ext cx="286693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Now </a:t>
            </a:r>
            <a:r>
              <a:rPr lang="en-CA" sz="1600" b="1" dirty="0"/>
              <a:t>RGB_color.cpp </a:t>
            </a:r>
            <a:r>
              <a:rPr lang="en-CA" sz="1600" dirty="0"/>
              <a:t>can be compiled into a </a:t>
            </a:r>
            <a:r>
              <a:rPr lang="en-CA" sz="1600" b="1" dirty="0"/>
              <a:t>.o object code</a:t>
            </a:r>
            <a:r>
              <a:rPr lang="en-CA" sz="1600" dirty="0"/>
              <a:t> file like this:</a:t>
            </a:r>
            <a:br>
              <a:rPr lang="en-CA" sz="1600" dirty="0"/>
            </a:br>
            <a:br>
              <a:rPr lang="en-CA" sz="1600" dirty="0"/>
            </a:br>
            <a:r>
              <a:rPr lang="en-CA" sz="1600" dirty="0">
                <a:latin typeface="Consolas" panose="020B0609020204030204" pitchFamily="49" charset="0"/>
              </a:rPr>
              <a:t>&gt; g++ -c RGB_color.cpp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4739F-9C6B-5698-4122-391726682AD5}"/>
              </a:ext>
            </a:extLst>
          </p:cNvPr>
          <p:cNvSpPr txBox="1"/>
          <p:nvPr/>
        </p:nvSpPr>
        <p:spPr>
          <a:xfrm>
            <a:off x="978796" y="4419777"/>
            <a:ext cx="60099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b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RGB_color</a:t>
            </a:r>
            <a:r>
              <a:rPr lang="en-CA" dirty="0">
                <a:latin typeface="Consolas" panose="020B0609020204030204" pitchFamily="49" charset="0"/>
              </a:rPr>
              <a:t>(int r, int g, int 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: red(r), green(g), blue(b)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{ /* ... */ } </a:t>
            </a:r>
            <a:br>
              <a:rPr lang="en-CA" dirty="0">
                <a:latin typeface="Consolas" panose="020B0609020204030204" pitchFamily="49" charset="0"/>
              </a:rPr>
            </a:br>
            <a:br>
              <a:rPr lang="en-CA" dirty="0">
                <a:latin typeface="Consolas" panose="020B0609020204030204" pitchFamily="49" charset="0"/>
              </a:rPr>
            </a:b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CA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</a:t>
            </a:r>
            <a:r>
              <a:rPr lang="en-CA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CA" dirty="0" err="1">
                <a:latin typeface="Consolas" panose="020B0609020204030204" pitchFamily="49" charset="0"/>
              </a:rPr>
              <a:t>get_red</a:t>
            </a:r>
            <a:r>
              <a:rPr lang="en-CA" dirty="0">
                <a:latin typeface="Consolas" panose="020B0609020204030204" pitchFamily="49" charset="0"/>
              </a:rPr>
              <a:t>() const { return red; }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//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67C76-8374-D2AA-4D5B-D48C4CE5A389}"/>
              </a:ext>
            </a:extLst>
          </p:cNvPr>
          <p:cNvSpPr txBox="1"/>
          <p:nvPr/>
        </p:nvSpPr>
        <p:spPr>
          <a:xfrm>
            <a:off x="4555242" y="1167360"/>
            <a:ext cx="244973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RGB_color.h</a:t>
            </a:r>
            <a:br>
              <a:rPr lang="en-CA" sz="1600" b="1" dirty="0"/>
            </a:br>
            <a:r>
              <a:rPr lang="en-CA" sz="1600" dirty="0"/>
              <a:t>A header file that contains the class </a:t>
            </a:r>
            <a:r>
              <a:rPr lang="en-CA" sz="1600" i="1" dirty="0"/>
              <a:t>without</a:t>
            </a:r>
            <a:r>
              <a:rPr lang="en-CA" sz="1600" dirty="0"/>
              <a:t> method definitions.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A839B-2575-6A70-A4CA-232DE74DD456}"/>
              </a:ext>
            </a:extLst>
          </p:cNvPr>
          <p:cNvSpPr txBox="1"/>
          <p:nvPr/>
        </p:nvSpPr>
        <p:spPr>
          <a:xfrm>
            <a:off x="6361755" y="4607066"/>
            <a:ext cx="244973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RGB_color.cpp</a:t>
            </a:r>
            <a:br>
              <a:rPr lang="en-CA" sz="1600" b="1" dirty="0"/>
            </a:br>
            <a:r>
              <a:rPr lang="en-CA" sz="1600" dirty="0"/>
              <a:t>A </a:t>
            </a:r>
            <a:r>
              <a:rPr lang="en-CA" sz="1600" b="1" dirty="0"/>
              <a:t>.</a:t>
            </a:r>
            <a:r>
              <a:rPr lang="en-CA" sz="1600" b="1" dirty="0" err="1"/>
              <a:t>cpp</a:t>
            </a:r>
            <a:r>
              <a:rPr lang="en-CA" sz="1600" b="1" dirty="0"/>
              <a:t> </a:t>
            </a:r>
            <a:r>
              <a:rPr lang="en-CA" sz="1600" dirty="0"/>
              <a:t>file that contains the method definitions.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97980-A9B3-13C8-CC4B-8F2EF035E7CA}"/>
              </a:ext>
            </a:extLst>
          </p:cNvPr>
          <p:cNvSpPr txBox="1"/>
          <p:nvPr/>
        </p:nvSpPr>
        <p:spPr>
          <a:xfrm>
            <a:off x="8695464" y="2929809"/>
            <a:ext cx="244973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Creates the object code file </a:t>
            </a:r>
            <a:r>
              <a:rPr lang="en-CA" sz="1600" b="1" dirty="0" err="1"/>
              <a:t>RGB_color.o</a:t>
            </a:r>
            <a:endParaRPr lang="en-CA" sz="16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87C0CBE-1769-74AE-B26A-88AC5F6E8855}"/>
              </a:ext>
            </a:extLst>
          </p:cNvPr>
          <p:cNvSpPr/>
          <p:nvPr/>
        </p:nvSpPr>
        <p:spPr>
          <a:xfrm rot="5400000">
            <a:off x="9682240" y="2488390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E8FF41-E82A-6CD3-52F3-500DC9FB64A7}"/>
                  </a:ext>
                </a:extLst>
              </p14:cNvPr>
              <p14:cNvContentPartPr/>
              <p14:nvPr/>
            </p14:nvContentPartPr>
            <p14:xfrm>
              <a:off x="8605440" y="812160"/>
              <a:ext cx="2596320" cy="2877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E8FF41-E82A-6CD3-52F3-500DC9FB64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6080" y="802800"/>
                <a:ext cx="2615040" cy="28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325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6BC09-BADD-729A-5FC1-8B274E823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453B-6ED7-FB39-48C0-CA79AD09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EB3A5-74DC-B48F-4F8D-CB59ACED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02C27-E1B3-F35C-B08B-24F9FA307951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6B4800-5D3D-8070-9731-AFEF68BB2D72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83F62D-73DC-950D-3A71-6B16ED3DF404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545C89-BAEC-39B8-554D-F14504CED0D3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1A0263-B84E-72C3-E3C1-E4C550C6D4DE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51DF1C0-1D92-29E3-B050-C4634C20B813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DCF6B5-E2F2-F44F-E8C7-A961471907DC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64DF7A-2C54-353F-05A3-A127E414F5B4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9AA517-CFC1-D1C2-391B-08973E844917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1187A7-525A-8D00-76F8-C40965A50BF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587485-8DA2-1E7B-FC67-02841B3EE4CA}"/>
                  </a:ext>
                </a:extLst>
              </p14:cNvPr>
              <p14:cNvContentPartPr/>
              <p14:nvPr/>
            </p14:nvContentPartPr>
            <p14:xfrm>
              <a:off x="3026520" y="1128600"/>
              <a:ext cx="2524320" cy="3341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587485-8DA2-1E7B-FC67-02841B3EE4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7160" y="1119240"/>
                <a:ext cx="2543040" cy="33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8971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1E25F-8CFA-F13A-AAC4-BC2BB2944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8F3E-B4C5-C4AD-616C-C8BAB369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2805A-DC73-D4F5-CF39-3A913EAA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BBCE1-B8F8-B022-3985-346BEE0FC5A7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A3C4A-89A8-7DC7-9277-A7CCDBE69A67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CC4E3-E697-6069-08A7-A9CB68684754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0601D-F7B4-7FB7-D8B5-D525A16965E4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959FFB-1683-E6BA-2271-70B5446749DE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FAF528-781D-C2C7-3047-529DCBD8F6F0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DFEBE-60B3-CD37-51B5-902D4F6D17BB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3DFC15-B115-E394-C44B-D66384E37578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2A4635E-D896-435B-A091-42DB61A9BBB6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DD5973-CBD3-8379-A019-B7CA95E4ED42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5B44E9-AD2D-A37F-07E5-0381EE223E41}"/>
              </a:ext>
            </a:extLst>
          </p:cNvPr>
          <p:cNvSpPr txBox="1"/>
          <p:nvPr/>
        </p:nvSpPr>
        <p:spPr>
          <a:xfrm>
            <a:off x="8264152" y="1531082"/>
            <a:ext cx="191456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For large programs, you might do this for every class.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01861-3FBB-428E-B7C4-F2B6D20DA2CA}"/>
              </a:ext>
            </a:extLst>
          </p:cNvPr>
          <p:cNvSpPr txBox="1"/>
          <p:nvPr/>
        </p:nvSpPr>
        <p:spPr>
          <a:xfrm>
            <a:off x="8264151" y="2964780"/>
            <a:ext cx="191456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makes your program more modular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0DA0FB-5112-743D-C6AB-6B590E733CA9}"/>
              </a:ext>
            </a:extLst>
          </p:cNvPr>
          <p:cNvSpPr/>
          <p:nvPr/>
        </p:nvSpPr>
        <p:spPr>
          <a:xfrm rot="5400000">
            <a:off x="8952675" y="2533653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CE33B5-6F02-1EFC-0090-D6CCA8BE812C}"/>
              </a:ext>
            </a:extLst>
          </p:cNvPr>
          <p:cNvSpPr txBox="1"/>
          <p:nvPr/>
        </p:nvSpPr>
        <p:spPr>
          <a:xfrm>
            <a:off x="6264774" y="4495922"/>
            <a:ext cx="290994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E.g. you don’t need to re-compile the entire program if you change just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(just re-compile </a:t>
            </a:r>
            <a:r>
              <a:rPr lang="en-CA" sz="1600" b="1" dirty="0"/>
              <a:t>RGB_color.cpp</a:t>
            </a:r>
            <a:r>
              <a:rPr lang="en-CA" sz="1600" dirty="0"/>
              <a:t>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BBAD0-867C-37F8-E246-036FDDA16EDF}"/>
              </a:ext>
            </a:extLst>
          </p:cNvPr>
          <p:cNvSpPr txBox="1"/>
          <p:nvPr/>
        </p:nvSpPr>
        <p:spPr>
          <a:xfrm>
            <a:off x="9333851" y="4495922"/>
            <a:ext cx="256157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Multiple programmers can more easily coordinate work on different classes, e.g. Bob can work on </a:t>
            </a:r>
            <a:r>
              <a:rPr lang="en-CA" sz="1600" b="1" dirty="0"/>
              <a:t>RGB_color.cpp</a:t>
            </a:r>
            <a:r>
              <a:rPr lang="en-CA" sz="1600" dirty="0"/>
              <a:t>, and Alice on </a:t>
            </a:r>
            <a:r>
              <a:rPr lang="en-CA" sz="1600" b="1" dirty="0"/>
              <a:t>menus.cpp</a:t>
            </a:r>
            <a:r>
              <a:rPr lang="en-CA" sz="1600" dirty="0"/>
              <a:t>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E5E9D2-5AD8-6422-F992-6A4C351490CE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7719745" y="3795777"/>
            <a:ext cx="1501690" cy="70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930169-728D-2B10-5759-A133D8429CE4}"/>
              </a:ext>
            </a:extLst>
          </p:cNvPr>
          <p:cNvCxnSpPr>
            <a:stCxn id="8" idx="2"/>
            <a:endCxn id="24" idx="0"/>
          </p:cNvCxnSpPr>
          <p:nvPr/>
        </p:nvCxnSpPr>
        <p:spPr>
          <a:xfrm>
            <a:off x="9221435" y="3795777"/>
            <a:ext cx="1393204" cy="70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665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11431-4B54-29FF-6FF3-6852F99CF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8F7E-DC07-6F83-839D-8F39E4BF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8E19C-74E0-DC70-08DB-07973824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E8C9A-C3B9-E628-C275-5706DA8AD1BD}"/>
              </a:ext>
            </a:extLst>
          </p:cNvPr>
          <p:cNvSpPr txBox="1"/>
          <p:nvPr/>
        </p:nvSpPr>
        <p:spPr>
          <a:xfrm>
            <a:off x="7170260" y="2084057"/>
            <a:ext cx="3840325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B494C-3FB6-57FB-CB3C-C47EA521FAFB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28A84-F375-EE5C-A835-18F957F3D479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00AEB3-1EE6-381D-ACB8-363B46F341DE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83101-D5A8-F693-B81F-6461A9809027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1A887-25C1-4986-3065-C548C450C6DD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3B4262-3940-BDF9-F938-CD972C588BF7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6B68B5-BDF8-7958-E8A5-418C576FBE9C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59FFDB-B3B4-A82E-2DA0-69939778475F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024433-88E0-3D8C-E4D6-3FCA194394BC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04A02A-3EDC-5314-75E6-DC120F4D31C6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20846E-ED67-E10C-3197-F765C20904F8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4981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06274-C3AB-2505-5528-675D3F646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3582-20F9-C8F5-30E5-2374549B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7254F-F532-F22A-BD75-D2B85CDE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C78F2-D07C-F479-955D-51F3BAF051D7}"/>
              </a:ext>
            </a:extLst>
          </p:cNvPr>
          <p:cNvSpPr txBox="1"/>
          <p:nvPr/>
        </p:nvSpPr>
        <p:spPr>
          <a:xfrm>
            <a:off x="7259462" y="2917188"/>
            <a:ext cx="384032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4AF63-3B1F-05AE-C2E1-227DDEE6A84E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CFB01-ED46-FCC7-1D83-8764E0179E2D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8C6729-66A3-3B66-5E80-2CA69838D851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12160-1BF1-CBC6-ED6D-FE2C78A09E94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BF593D-DCB3-7966-B7FD-ED51E7403975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37EABC-8A6C-BBE7-C1C8-DCAB58828E2C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A5F5C3-A0F1-F7CA-413A-1D050EA72E88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F197AA-A227-B82C-1F0C-490380E8CD3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94F0D1-5C0E-71AA-0D13-74EB0B635996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4075F3-296F-E41A-9167-B2067137AAE5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995C15-97EF-EF83-4BD9-36B442266EFD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5B6DA-67CF-87F5-EA5E-2C38734E9754}"/>
              </a:ext>
            </a:extLst>
          </p:cNvPr>
          <p:cNvSpPr txBox="1"/>
          <p:nvPr/>
        </p:nvSpPr>
        <p:spPr>
          <a:xfrm>
            <a:off x="6845689" y="2206915"/>
            <a:ext cx="393160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must </a:t>
            </a:r>
            <a:r>
              <a:rPr lang="en-CA" sz="1600" b="1" dirty="0"/>
              <a:t>#include </a:t>
            </a:r>
            <a:r>
              <a:rPr lang="en-CA" sz="1600" dirty="0"/>
              <a:t>the </a:t>
            </a:r>
            <a:r>
              <a:rPr lang="en-CA" sz="1600" b="1" dirty="0"/>
              <a:t>.h</a:t>
            </a:r>
            <a:r>
              <a:rPr lang="en-CA" sz="1600" dirty="0"/>
              <a:t> header file so the compiler knows what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is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82C27-2A2F-F52B-6F3B-92558F67DAF3}"/>
              </a:ext>
            </a:extLst>
          </p:cNvPr>
          <p:cNvSpPr txBox="1"/>
          <p:nvPr/>
        </p:nvSpPr>
        <p:spPr>
          <a:xfrm>
            <a:off x="2169150" y="5254714"/>
            <a:ext cx="3931603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</a:t>
            </a:r>
            <a:r>
              <a:rPr lang="en-CA" sz="1600" b="1" dirty="0"/>
              <a:t>.h</a:t>
            </a:r>
            <a:r>
              <a:rPr lang="en-CA" sz="1600" dirty="0"/>
              <a:t> header file does not contain definitions of methods, so the programmer who writes </a:t>
            </a:r>
            <a:r>
              <a:rPr lang="en-CA" sz="1600" b="1" dirty="0"/>
              <a:t>main</a:t>
            </a:r>
            <a:r>
              <a:rPr lang="en-CA" sz="1600" dirty="0"/>
              <a:t> may not know exactly how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is implemented.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2D190-65D5-5DF9-9FCB-B32279D372AC}"/>
              </a:ext>
            </a:extLst>
          </p:cNvPr>
          <p:cNvCxnSpPr>
            <a:stCxn id="5" idx="0"/>
            <a:endCxn id="3" idx="1"/>
          </p:cNvCxnSpPr>
          <p:nvPr/>
        </p:nvCxnSpPr>
        <p:spPr>
          <a:xfrm flipV="1">
            <a:off x="4134952" y="2499303"/>
            <a:ext cx="2710737" cy="275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492E42A-71BA-9087-6DED-A0F5A14CB4EB}"/>
              </a:ext>
            </a:extLst>
          </p:cNvPr>
          <p:cNvSpPr/>
          <p:nvPr/>
        </p:nvSpPr>
        <p:spPr>
          <a:xfrm>
            <a:off x="6177861" y="5615043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9E61D-4642-C870-2A5E-D552F6F10626}"/>
              </a:ext>
            </a:extLst>
          </p:cNvPr>
          <p:cNvSpPr txBox="1"/>
          <p:nvPr/>
        </p:nvSpPr>
        <p:spPr>
          <a:xfrm>
            <a:off x="6731154" y="5215473"/>
            <a:ext cx="522405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is an example of intentional </a:t>
            </a:r>
            <a:r>
              <a:rPr lang="en-CA" sz="1600" b="1" dirty="0"/>
              <a:t>information hiding</a:t>
            </a:r>
            <a:r>
              <a:rPr lang="en-CA" sz="1600" dirty="0"/>
              <a:t>. We purposefully don’t want the programmer to see the implementation details. Then we can more easily change the implementation, e.g. later we could “plug in” an improved </a:t>
            </a:r>
            <a:r>
              <a:rPr lang="en-CA" sz="1600" b="1" dirty="0" err="1"/>
              <a:t>RGB_color</a:t>
            </a:r>
            <a:r>
              <a:rPr lang="en-CA" sz="1600" dirty="0"/>
              <a:t> class to the program.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8D01C8-82C9-1240-6C1F-96D98C2C185B}"/>
                  </a:ext>
                </a:extLst>
              </p14:cNvPr>
              <p14:cNvContentPartPr/>
              <p14:nvPr/>
            </p14:nvContentPartPr>
            <p14:xfrm>
              <a:off x="3008520" y="3026520"/>
              <a:ext cx="7818120" cy="1503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8D01C8-82C9-1240-6C1F-96D98C2C18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9160" y="3017160"/>
                <a:ext cx="7836840" cy="152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395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00DD4-27D5-6D30-8696-E1C30F817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DB0B-C9B0-7961-6409-E4EED637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30F62-1815-0EAE-B566-D110EE5A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849F9-CCF7-186A-BFC0-FAAF083AEC2B}"/>
              </a:ext>
            </a:extLst>
          </p:cNvPr>
          <p:cNvSpPr txBox="1"/>
          <p:nvPr/>
        </p:nvSpPr>
        <p:spPr>
          <a:xfrm>
            <a:off x="7259462" y="2917188"/>
            <a:ext cx="384032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61AC0-7D91-FC17-0AAF-E3DAE4A73344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721CF8-293D-9FAD-5FB0-A6F83A6D0992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205C9-8A5C-F7F4-F233-BAD50F4DE617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BB5951-4591-B2F7-2ABB-0F4233039C1F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55F264-38E8-568D-C64E-FCE6770ED25C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7A749A-FB6E-1D7C-DD8E-AD1C8D486521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30FBEB-24A1-1352-4A8A-DB244C0585BE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71B45A-D77E-D078-C0E8-D3D10C87DD15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EAE16C-CF8E-D695-774B-4B2593395CFC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FFE784-CDD4-AC1D-E5A5-755043639139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3839C3-6E0B-3403-7E09-7B2B37C071BA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9A02C-90F7-F229-A25B-B70C8B70ECA2}"/>
              </a:ext>
            </a:extLst>
          </p:cNvPr>
          <p:cNvSpPr txBox="1"/>
          <p:nvPr/>
        </p:nvSpPr>
        <p:spPr>
          <a:xfrm>
            <a:off x="6845689" y="2206915"/>
            <a:ext cx="393160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must </a:t>
            </a:r>
            <a:r>
              <a:rPr lang="en-CA" sz="1600" b="1" dirty="0"/>
              <a:t>#include </a:t>
            </a:r>
            <a:r>
              <a:rPr lang="en-CA" sz="1600" dirty="0"/>
              <a:t>the </a:t>
            </a:r>
            <a:r>
              <a:rPr lang="en-CA" sz="1600" b="1" dirty="0"/>
              <a:t>.h</a:t>
            </a:r>
            <a:r>
              <a:rPr lang="en-CA" sz="1600" dirty="0"/>
              <a:t> header file so the compiler knows what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is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718E48-033A-9F72-9435-2FBAC01F1810}"/>
              </a:ext>
            </a:extLst>
          </p:cNvPr>
          <p:cNvSpPr txBox="1"/>
          <p:nvPr/>
        </p:nvSpPr>
        <p:spPr>
          <a:xfrm>
            <a:off x="7406818" y="5132346"/>
            <a:ext cx="27432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RGB_color.h</a:t>
            </a:r>
            <a:r>
              <a:rPr lang="en-CA" sz="1600" b="1" dirty="0"/>
              <a:t> </a:t>
            </a:r>
            <a:r>
              <a:rPr lang="en-CA" sz="1600" dirty="0"/>
              <a:t>does </a:t>
            </a:r>
            <a:r>
              <a:rPr lang="en-CA" sz="1600" b="1" dirty="0"/>
              <a:t>not</a:t>
            </a:r>
            <a:r>
              <a:rPr lang="en-CA" sz="1600" dirty="0"/>
              <a:t> give us the class method bodies. Where do we get those from?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C040BA-6CB5-635C-C036-6A831C01DC4C}"/>
                  </a:ext>
                </a:extLst>
              </p14:cNvPr>
              <p14:cNvContentPartPr/>
              <p14:nvPr/>
            </p14:nvContentPartPr>
            <p14:xfrm>
              <a:off x="2823840" y="2324520"/>
              <a:ext cx="7085160" cy="3483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C040BA-6CB5-635C-C036-6A831C01DC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4480" y="2315160"/>
                <a:ext cx="7103880" cy="35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5788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1096E-520B-F6B0-B99F-AAC4C82DB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E356-1ECD-D2BC-9F9B-6001AF94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76FCB-2119-6E0F-5D60-063BB282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37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88CD0-6012-25BD-2076-0EF8524929C1}"/>
              </a:ext>
            </a:extLst>
          </p:cNvPr>
          <p:cNvSpPr txBox="1"/>
          <p:nvPr/>
        </p:nvSpPr>
        <p:spPr>
          <a:xfrm>
            <a:off x="7259462" y="2917188"/>
            <a:ext cx="384032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B3643-2B55-F52C-2EBF-ACF689008323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0068B1-DE20-C52A-D25E-849063DD0EEC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7E52A-E2C4-3A44-886A-991C68CE2E56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CC935-96A2-0183-72A0-A7F4D177EBEB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951F78-84F0-7A74-DDD2-1E8B34DDBB3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27751D-62F5-C136-DC21-332DB29CBCEF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52C7D-FAB8-7B16-D1D4-2E5ADA4FAB12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BD2A4D-6555-BF12-0331-A339E1D90432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5514D6-56B7-5909-1E1A-CB2979B86964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5FC870-37F1-73A7-8CBF-05491C7F47BD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DBB8B4-61A3-7B5F-A96F-7F1BA80C5E5F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E25CA-E79B-2D56-6AD5-41F86C0D3DFC}"/>
              </a:ext>
            </a:extLst>
          </p:cNvPr>
          <p:cNvSpPr txBox="1"/>
          <p:nvPr/>
        </p:nvSpPr>
        <p:spPr>
          <a:xfrm>
            <a:off x="6845689" y="2206915"/>
            <a:ext cx="393160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must </a:t>
            </a:r>
            <a:r>
              <a:rPr lang="en-CA" sz="1600" b="1" dirty="0"/>
              <a:t>#include </a:t>
            </a:r>
            <a:r>
              <a:rPr lang="en-CA" sz="1600" dirty="0"/>
              <a:t>the </a:t>
            </a:r>
            <a:r>
              <a:rPr lang="en-CA" sz="1600" b="1" dirty="0"/>
              <a:t>.h</a:t>
            </a:r>
            <a:r>
              <a:rPr lang="en-CA" sz="1600" dirty="0"/>
              <a:t> header file so the compiler knows what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is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547BD-A609-EF58-B7D0-3443998F218C}"/>
              </a:ext>
            </a:extLst>
          </p:cNvPr>
          <p:cNvSpPr txBox="1"/>
          <p:nvPr/>
        </p:nvSpPr>
        <p:spPr>
          <a:xfrm>
            <a:off x="7406818" y="5141561"/>
            <a:ext cx="27432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RGB_color.h</a:t>
            </a:r>
            <a:r>
              <a:rPr lang="en-CA" sz="1600" b="1" dirty="0"/>
              <a:t> </a:t>
            </a:r>
            <a:r>
              <a:rPr lang="en-CA" sz="1600" dirty="0"/>
              <a:t>does </a:t>
            </a:r>
            <a:r>
              <a:rPr lang="en-CA" sz="1600" b="1" dirty="0"/>
              <a:t>not</a:t>
            </a:r>
            <a:r>
              <a:rPr lang="en-CA" sz="1600" dirty="0"/>
              <a:t> give us the class method bodies. Where do we get those from?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78EBE76-FA30-CF0F-5FAA-41B67BC9F565}"/>
              </a:ext>
            </a:extLst>
          </p:cNvPr>
          <p:cNvSpPr/>
          <p:nvPr/>
        </p:nvSpPr>
        <p:spPr>
          <a:xfrm rot="10800000">
            <a:off x="6845689" y="54139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E6582-D936-1D7F-7D04-6AEA8140BB56}"/>
              </a:ext>
            </a:extLst>
          </p:cNvPr>
          <p:cNvSpPr txBox="1"/>
          <p:nvPr/>
        </p:nvSpPr>
        <p:spPr>
          <a:xfrm>
            <a:off x="4972522" y="5141561"/>
            <a:ext cx="183069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We’ll get the method bodies from </a:t>
            </a:r>
            <a:r>
              <a:rPr lang="en-CA" sz="1600" b="1" dirty="0" err="1"/>
              <a:t>RGB_color.o</a:t>
            </a:r>
            <a:endParaRPr lang="en-CA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C6BF0F-DD56-59C9-EBE0-9104D443DBD2}"/>
              </a:ext>
            </a:extLst>
          </p:cNvPr>
          <p:cNvCxnSpPr>
            <a:cxnSpLocks/>
          </p:cNvCxnSpPr>
          <p:nvPr/>
        </p:nvCxnSpPr>
        <p:spPr>
          <a:xfrm flipH="1" flipV="1">
            <a:off x="4651980" y="4763014"/>
            <a:ext cx="28055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5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21D75-E06A-C4C3-B40D-8F83D5ACF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6A13-2E7C-9FB6-3DED-02EB28D6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75910-FF3A-AB8A-F2CC-C47445C5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38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392A4A-9024-E4C1-7C91-8DABF1D9C008}"/>
              </a:ext>
            </a:extLst>
          </p:cNvPr>
          <p:cNvSpPr txBox="1"/>
          <p:nvPr/>
        </p:nvSpPr>
        <p:spPr>
          <a:xfrm>
            <a:off x="7259462" y="2917188"/>
            <a:ext cx="384032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RGB_color.h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F53A6-D76A-983E-C897-1E4FED0541DA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6D37D-CEC1-7631-97A1-C3F61853695B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26262A-C136-C371-D452-2ACC3898E283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73561-7DDE-B2BA-A75D-331E55EA018B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AF8953-BBBD-74DE-A883-DCE23CAFF8AD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ED028F-93BC-63E0-E1A6-882467A240DA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D4A6C-BAE2-0DA6-F1C1-DFE800F53992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6EAFB9-8415-6868-A57D-1C4AC58D9C23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2525BF-441B-8F97-E7B8-4EB80C8B532E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B5706-4F5F-40AE-69FE-FA61223A1EC4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8C0D09-D030-9449-B10E-3D6D5AFAE00C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D1618-A5FA-3BC4-EF10-BA1E86611698}"/>
              </a:ext>
            </a:extLst>
          </p:cNvPr>
          <p:cNvSpPr txBox="1"/>
          <p:nvPr/>
        </p:nvSpPr>
        <p:spPr>
          <a:xfrm>
            <a:off x="6845689" y="2206915"/>
            <a:ext cx="3931603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It must </a:t>
            </a:r>
            <a:r>
              <a:rPr lang="en-CA" sz="1600" b="1" dirty="0"/>
              <a:t>#include </a:t>
            </a:r>
            <a:r>
              <a:rPr lang="en-CA" sz="1600" dirty="0"/>
              <a:t>the </a:t>
            </a:r>
            <a:r>
              <a:rPr lang="en-CA" sz="1600" b="1" dirty="0"/>
              <a:t>.h</a:t>
            </a:r>
            <a:r>
              <a:rPr lang="en-CA" sz="1600" dirty="0"/>
              <a:t> header file so the compiler knows what </a:t>
            </a:r>
            <a:r>
              <a:rPr lang="en-CA" sz="1600" b="1" dirty="0" err="1"/>
              <a:t>RGB_color</a:t>
            </a:r>
            <a:r>
              <a:rPr lang="en-CA" sz="1600" b="1" dirty="0"/>
              <a:t> </a:t>
            </a:r>
            <a:r>
              <a:rPr lang="en-CA" sz="1600" dirty="0"/>
              <a:t>is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C0813-763D-0541-929B-29CF5ECF7E52}"/>
              </a:ext>
            </a:extLst>
          </p:cNvPr>
          <p:cNvSpPr txBox="1"/>
          <p:nvPr/>
        </p:nvSpPr>
        <p:spPr>
          <a:xfrm>
            <a:off x="7406818" y="5141561"/>
            <a:ext cx="274320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err="1"/>
              <a:t>RGB_color.h</a:t>
            </a:r>
            <a:r>
              <a:rPr lang="en-CA" sz="1600" b="1" dirty="0"/>
              <a:t> </a:t>
            </a:r>
            <a:r>
              <a:rPr lang="en-CA" sz="1600" dirty="0"/>
              <a:t>does </a:t>
            </a:r>
            <a:r>
              <a:rPr lang="en-CA" sz="1600" b="1" dirty="0"/>
              <a:t>not</a:t>
            </a:r>
            <a:r>
              <a:rPr lang="en-CA" sz="1600" dirty="0"/>
              <a:t> give us the class method bodies. Where do we get those from?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BB903D6-4050-609A-3E5B-9BE726251C39}"/>
              </a:ext>
            </a:extLst>
          </p:cNvPr>
          <p:cNvSpPr/>
          <p:nvPr/>
        </p:nvSpPr>
        <p:spPr>
          <a:xfrm rot="10800000">
            <a:off x="6845689" y="54139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B37BD-FEB6-7435-01B9-D44C804E6CA3}"/>
              </a:ext>
            </a:extLst>
          </p:cNvPr>
          <p:cNvSpPr txBox="1"/>
          <p:nvPr/>
        </p:nvSpPr>
        <p:spPr>
          <a:xfrm>
            <a:off x="4972522" y="5141561"/>
            <a:ext cx="183069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We’ll get the method bodies from </a:t>
            </a:r>
            <a:r>
              <a:rPr lang="en-CA" sz="1600" b="1" dirty="0" err="1"/>
              <a:t>RGB_color.o</a:t>
            </a:r>
            <a:endParaRPr lang="en-CA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E86CDF-5F00-DE8F-E65B-6FF9369835EB}"/>
              </a:ext>
            </a:extLst>
          </p:cNvPr>
          <p:cNvCxnSpPr>
            <a:cxnSpLocks/>
          </p:cNvCxnSpPr>
          <p:nvPr/>
        </p:nvCxnSpPr>
        <p:spPr>
          <a:xfrm flipH="1" flipV="1">
            <a:off x="4651980" y="4763014"/>
            <a:ext cx="28055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A4E32D-A3DE-B2A2-D5BA-B60866832441}"/>
              </a:ext>
            </a:extLst>
          </p:cNvPr>
          <p:cNvSpPr/>
          <p:nvPr/>
        </p:nvSpPr>
        <p:spPr>
          <a:xfrm rot="10800000">
            <a:off x="4411393" y="5413975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606DF-B0C8-B2E1-120A-BED8E4CC1695}"/>
              </a:ext>
            </a:extLst>
          </p:cNvPr>
          <p:cNvSpPr txBox="1"/>
          <p:nvPr/>
        </p:nvSpPr>
        <p:spPr>
          <a:xfrm>
            <a:off x="2538226" y="5141561"/>
            <a:ext cx="183069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</a:t>
            </a:r>
            <a:r>
              <a:rPr lang="en-CA" sz="1600" i="1" dirty="0"/>
              <a:t>cannot</a:t>
            </a:r>
            <a:r>
              <a:rPr lang="en-CA" sz="1600" dirty="0"/>
              <a:t> </a:t>
            </a:r>
            <a:r>
              <a:rPr lang="en-CA" sz="1600" b="1" dirty="0"/>
              <a:t>#include .o</a:t>
            </a:r>
            <a:r>
              <a:rPr lang="en-CA" sz="1600" dirty="0"/>
              <a:t> files. So we will instead </a:t>
            </a:r>
            <a:r>
              <a:rPr lang="en-CA" sz="1600" b="1" dirty="0"/>
              <a:t>link</a:t>
            </a:r>
            <a:r>
              <a:rPr lang="en-CA" sz="1600" dirty="0"/>
              <a:t> </a:t>
            </a:r>
            <a:r>
              <a:rPr lang="en-CA" sz="1600" b="1" dirty="0" err="1"/>
              <a:t>RGB_color.o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145077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49362-98C7-7F41-5054-EAC23A89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00DB-36DB-635E-D0AC-CE8C5AB5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0B7C9-420A-42F0-8E7F-5B98759E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39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4C4CF-328C-5DDF-0939-DE505F8D52F8}"/>
              </a:ext>
            </a:extLst>
          </p:cNvPr>
          <p:cNvSpPr txBox="1"/>
          <p:nvPr/>
        </p:nvSpPr>
        <p:spPr>
          <a:xfrm>
            <a:off x="7206563" y="2145893"/>
            <a:ext cx="3840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"</a:t>
            </a:r>
            <a:r>
              <a:rPr lang="en-US" dirty="0" err="1">
                <a:latin typeface="Consolas" panose="020B0609020204030204" pitchFamily="49" charset="0"/>
              </a:rPr>
              <a:t>RGB_color.h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RGB_color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bg</a:t>
            </a:r>
            <a:r>
              <a:rPr lang="en-US" dirty="0">
                <a:latin typeface="Consolas" panose="020B0609020204030204" pitchFamily="49" charset="0"/>
              </a:rPr>
              <a:t>(0, 255,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cout &lt;&lt; </a:t>
            </a:r>
            <a:r>
              <a:rPr lang="en-US" dirty="0" err="1">
                <a:latin typeface="Consolas" panose="020B0609020204030204" pitchFamily="49" charset="0"/>
              </a:rPr>
              <a:t>bg.get_red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0BE185-0B1B-9FEE-D232-8EA0440589E8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4F979-F2B1-2994-6B2A-22B304962063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5F5345-AB09-C1D4-A75B-4F0524FE815F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BE9B5-D1D8-BB05-0371-69CBEAD8B56C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508410-1709-9E75-25F7-4293F0DCE2F7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2638FE-3706-6B35-3000-749747DF9FA2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3FB6CB-7D73-C930-CA75-06E21BB831C3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4B8199-0E51-C3EE-F03E-A98C95B8756F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791AE3-F8CE-A81A-7314-FCAF5634144A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CB84AE-DE79-C47F-F6B5-EB25B926A4AA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CB1FF2-C08A-040B-E007-3C1289C5705D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56C317-976C-8C03-7C53-676051CB9058}"/>
              </a:ext>
            </a:extLst>
          </p:cNvPr>
          <p:cNvSpPr txBox="1"/>
          <p:nvPr/>
        </p:nvSpPr>
        <p:spPr>
          <a:xfrm>
            <a:off x="7044602" y="4561010"/>
            <a:ext cx="4517646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To link </a:t>
            </a:r>
            <a:r>
              <a:rPr lang="en-CA" sz="1600" dirty="0" err="1"/>
              <a:t>RGB_color.o</a:t>
            </a:r>
            <a:r>
              <a:rPr lang="en-CA" sz="1600" dirty="0"/>
              <a:t> we must first compile </a:t>
            </a:r>
            <a:r>
              <a:rPr lang="en-CA" sz="1600" b="1" dirty="0"/>
              <a:t>main.cpp</a:t>
            </a:r>
            <a:r>
              <a:rPr lang="en-CA" sz="1600" dirty="0"/>
              <a:t>:</a:t>
            </a:r>
          </a:p>
          <a:p>
            <a:r>
              <a:rPr lang="en-CA" sz="1600" b="1" dirty="0">
                <a:latin typeface="Consolas" panose="020B0609020204030204" pitchFamily="49" charset="0"/>
              </a:rPr>
              <a:t>&gt; g++ -c main.cpp</a:t>
            </a:r>
          </a:p>
          <a:p>
            <a:endParaRPr lang="en-CA" sz="1600" dirty="0"/>
          </a:p>
          <a:p>
            <a:r>
              <a:rPr lang="en-CA" sz="1600" dirty="0"/>
              <a:t>Then link the .o files to make the executable:</a:t>
            </a:r>
            <a:br>
              <a:rPr lang="en-CA" sz="1600" dirty="0"/>
            </a:br>
            <a:r>
              <a:rPr lang="en-CA" sz="1600" b="1" dirty="0">
                <a:latin typeface="Consolas" panose="020B0609020204030204" pitchFamily="49" charset="0"/>
              </a:rPr>
              <a:t>&gt; g++ -o main </a:t>
            </a:r>
            <a:r>
              <a:rPr lang="en-CA" sz="1600" b="1" dirty="0" err="1">
                <a:latin typeface="Consolas" panose="020B0609020204030204" pitchFamily="49" charset="0"/>
              </a:rPr>
              <a:t>RGB_color.o</a:t>
            </a:r>
            <a:r>
              <a:rPr lang="en-CA" sz="1600" b="1" dirty="0">
                <a:latin typeface="Consolas" panose="020B0609020204030204" pitchFamily="49" charset="0"/>
              </a:rPr>
              <a:t> </a:t>
            </a:r>
            <a:r>
              <a:rPr lang="en-CA" sz="1600" b="1" dirty="0" err="1">
                <a:latin typeface="Consolas" panose="020B0609020204030204" pitchFamily="49" charset="0"/>
              </a:rPr>
              <a:t>main.o</a:t>
            </a:r>
            <a:endParaRPr lang="en-CA" sz="1600" b="1" dirty="0">
              <a:latin typeface="Consolas" panose="020B0609020204030204" pitchFamily="49" charset="0"/>
            </a:endParaRPr>
          </a:p>
          <a:p>
            <a:br>
              <a:rPr lang="en-CA" sz="1600" dirty="0">
                <a:latin typeface="Consolas" panose="020B0609020204030204" pitchFamily="49" charset="0"/>
              </a:rPr>
            </a:br>
            <a:r>
              <a:rPr lang="en-CA" sz="1600" b="1" dirty="0">
                <a:latin typeface="Consolas" panose="020B0609020204030204" pitchFamily="49" charset="0"/>
              </a:rPr>
              <a:t>&gt; ./main</a:t>
            </a:r>
            <a:br>
              <a:rPr lang="en-CA" sz="1600" dirty="0">
                <a:latin typeface="Consolas" panose="020B0609020204030204" pitchFamily="49" charset="0"/>
              </a:rPr>
            </a:br>
            <a:r>
              <a:rPr lang="en-CA" sz="1600" dirty="0">
                <a:latin typeface="Consolas" panose="020B0609020204030204" pitchFamily="49" charset="0"/>
              </a:rPr>
              <a:t>// the program runs!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DDD388-BFF7-23EA-126D-9AF4F702E0F0}"/>
              </a:ext>
            </a:extLst>
          </p:cNvPr>
          <p:cNvSpPr txBox="1"/>
          <p:nvPr/>
        </p:nvSpPr>
        <p:spPr>
          <a:xfrm>
            <a:off x="10421136" y="2250524"/>
            <a:ext cx="1141112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main.cpp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F88CC0-7BAC-5292-D15C-D157483192F8}"/>
                  </a:ext>
                </a:extLst>
              </p14:cNvPr>
              <p14:cNvContentPartPr/>
              <p14:nvPr/>
            </p14:nvContentPartPr>
            <p14:xfrm>
              <a:off x="2694240" y="2191680"/>
              <a:ext cx="9294120" cy="3824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F88CC0-7BAC-5292-D15C-D157483192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4880" y="2182320"/>
                <a:ext cx="9312840" cy="38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69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8D85D-0860-2892-154D-6161D89AC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5FD3-1BD9-568D-ADC0-8071166A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B0A5E-E7C4-B3C0-B8BA-BEB2CB32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08C9A-ECCF-4830-768A-7604E3B1F0A7}"/>
              </a:ext>
            </a:extLst>
          </p:cNvPr>
          <p:cNvSpPr txBox="1"/>
          <p:nvPr/>
        </p:nvSpPr>
        <p:spPr>
          <a:xfrm>
            <a:off x="2740051" y="1635190"/>
            <a:ext cx="224191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Namespaces are used for organizing code into logical groups…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2BE3C-37A6-F886-B68B-BCAB9FE2B6E6}"/>
              </a:ext>
            </a:extLst>
          </p:cNvPr>
          <p:cNvSpPr txBox="1"/>
          <p:nvPr/>
        </p:nvSpPr>
        <p:spPr>
          <a:xfrm>
            <a:off x="5476327" y="574703"/>
            <a:ext cx="6433543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#pragma once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stdexcept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cmpt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void terminate(const std::string &amp;message)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EB8EC-F675-2679-4E63-64CCBFD57AC0}"/>
              </a:ext>
            </a:extLst>
          </p:cNvPr>
          <p:cNvSpPr txBox="1"/>
          <p:nvPr/>
        </p:nvSpPr>
        <p:spPr>
          <a:xfrm>
            <a:off x="5476327" y="205371"/>
            <a:ext cx="643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F561E-A2E1-9907-7DD1-D56F8EA8EA7C}"/>
              </a:ext>
            </a:extLst>
          </p:cNvPr>
          <p:cNvSpPr txBox="1"/>
          <p:nvPr/>
        </p:nvSpPr>
        <p:spPr>
          <a:xfrm>
            <a:off x="8444346" y="1227849"/>
            <a:ext cx="262669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 must use </a:t>
            </a:r>
            <a:r>
              <a:rPr lang="en-CA" sz="1600" b="1" dirty="0"/>
              <a:t>std::</a:t>
            </a:r>
            <a:r>
              <a:rPr lang="en-CA" sz="1600" dirty="0"/>
              <a:t> because there is no using namespace statement in this file.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EF5962-7C97-B24D-7755-BA8D0DEC9800}"/>
              </a:ext>
            </a:extLst>
          </p:cNvPr>
          <p:cNvSpPr/>
          <p:nvPr/>
        </p:nvSpPr>
        <p:spPr>
          <a:xfrm>
            <a:off x="8693098" y="2758314"/>
            <a:ext cx="639828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9029C1-A84D-32CD-A601-DC4D7362432F}"/>
              </a:ext>
            </a:extLst>
          </p:cNvPr>
          <p:cNvSpPr/>
          <p:nvPr/>
        </p:nvSpPr>
        <p:spPr>
          <a:xfrm>
            <a:off x="7311737" y="3341464"/>
            <a:ext cx="639828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0224B6-091B-230A-CD0C-7CE5A823991E}"/>
              </a:ext>
            </a:extLst>
          </p:cNvPr>
          <p:cNvCxnSpPr/>
          <p:nvPr/>
        </p:nvCxnSpPr>
        <p:spPr>
          <a:xfrm flipH="1">
            <a:off x="9098658" y="2058846"/>
            <a:ext cx="234268" cy="63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A15C1C-7532-4EBB-2ED5-016B107BA5E8}"/>
              </a:ext>
            </a:extLst>
          </p:cNvPr>
          <p:cNvCxnSpPr/>
          <p:nvPr/>
        </p:nvCxnSpPr>
        <p:spPr>
          <a:xfrm flipH="1">
            <a:off x="7723279" y="2089074"/>
            <a:ext cx="969819" cy="125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D258F65-73F0-365E-7E5F-C01DA476EE82}"/>
                  </a:ext>
                </a:extLst>
              </p14:cNvPr>
              <p14:cNvContentPartPr/>
              <p14:nvPr/>
            </p14:nvContentPartPr>
            <p14:xfrm>
              <a:off x="6759000" y="1877400"/>
              <a:ext cx="2521080" cy="1877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D258F65-73F0-365E-7E5F-C01DA476EE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9640" y="1868040"/>
                <a:ext cx="2539800" cy="189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424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4ED10-3EE0-C6D7-25BC-8940DDE52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4C21-D52F-4868-9C38-9B2C5C34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112D0-5D73-613E-39BD-1DD83216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40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194B3-19F0-B005-F4CF-4067C27ACB62}"/>
              </a:ext>
            </a:extLst>
          </p:cNvPr>
          <p:cNvSpPr txBox="1"/>
          <p:nvPr/>
        </p:nvSpPr>
        <p:spPr>
          <a:xfrm>
            <a:off x="7337887" y="2296990"/>
            <a:ext cx="1242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main.cpp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74CFB-96ED-C032-F6EE-072CD8E55E2A}"/>
              </a:ext>
            </a:extLst>
          </p:cNvPr>
          <p:cNvSpPr txBox="1"/>
          <p:nvPr/>
        </p:nvSpPr>
        <p:spPr>
          <a:xfrm>
            <a:off x="2906546" y="1388637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DE6EB3-125F-7217-8896-40C30916DDD3}"/>
              </a:ext>
            </a:extLst>
          </p:cNvPr>
          <p:cNvSpPr txBox="1"/>
          <p:nvPr/>
        </p:nvSpPr>
        <p:spPr>
          <a:xfrm>
            <a:off x="3012375" y="2410146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DFD63-6386-6F98-E857-B59E1273BAC0}"/>
              </a:ext>
            </a:extLst>
          </p:cNvPr>
          <p:cNvSpPr txBox="1"/>
          <p:nvPr/>
        </p:nvSpPr>
        <p:spPr>
          <a:xfrm>
            <a:off x="906910" y="1319353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51883C-2BA5-1EB4-4349-B12128B1DB77}"/>
              </a:ext>
            </a:extLst>
          </p:cNvPr>
          <p:cNvSpPr txBox="1"/>
          <p:nvPr/>
        </p:nvSpPr>
        <p:spPr>
          <a:xfrm>
            <a:off x="1651090" y="2419801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CCB141-B87C-A4D3-FB5E-299C5C8D0378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3695384" y="1757969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B7044E-E59C-7473-3E29-1A02C51762E9}"/>
              </a:ext>
            </a:extLst>
          </p:cNvPr>
          <p:cNvSpPr txBox="1"/>
          <p:nvPr/>
        </p:nvSpPr>
        <p:spPr>
          <a:xfrm>
            <a:off x="3774817" y="19041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56A66-25D5-DAA5-0126-05466DF6AEBA}"/>
              </a:ext>
            </a:extLst>
          </p:cNvPr>
          <p:cNvSpPr txBox="1"/>
          <p:nvPr/>
        </p:nvSpPr>
        <p:spPr>
          <a:xfrm>
            <a:off x="3058445" y="3136612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016737-08C9-E372-F534-3E4F8F18A509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927850" y="2779478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AFDE18-FECD-2415-8A88-D890D1687AA2}"/>
              </a:ext>
            </a:extLst>
          </p:cNvPr>
          <p:cNvSpPr txBox="1"/>
          <p:nvPr/>
        </p:nvSpPr>
        <p:spPr>
          <a:xfrm>
            <a:off x="3139011" y="4055050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54098D-A016-802B-3976-39135069C796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927849" y="3721387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6EE561-EC91-2A7C-720C-3A3C09422572}"/>
              </a:ext>
            </a:extLst>
          </p:cNvPr>
          <p:cNvSpPr txBox="1"/>
          <p:nvPr/>
        </p:nvSpPr>
        <p:spPr>
          <a:xfrm>
            <a:off x="7707780" y="1177326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26DDE77-2B8D-ED27-BD59-A0CA2DCCE036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4484222" y="1573303"/>
            <a:ext cx="2853665" cy="90835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33CBB3-8E2D-57D0-8BFA-DC1AC7C2E660}"/>
              </a:ext>
            </a:extLst>
          </p:cNvPr>
          <p:cNvSpPr txBox="1"/>
          <p:nvPr/>
        </p:nvSpPr>
        <p:spPr>
          <a:xfrm>
            <a:off x="5755023" y="1747740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20F5A-FE56-31A6-2B2D-6E38AA80839E}"/>
              </a:ext>
            </a:extLst>
          </p:cNvPr>
          <p:cNvSpPr txBox="1"/>
          <p:nvPr/>
        </p:nvSpPr>
        <p:spPr>
          <a:xfrm>
            <a:off x="7280503" y="3028890"/>
            <a:ext cx="133536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main.cpp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2744F7-8AAF-5EA4-FBCB-056AD893DB0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948186" y="2671756"/>
            <a:ext cx="1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BA7DFF-8A40-4709-D5A1-C148502AF952}"/>
              </a:ext>
            </a:extLst>
          </p:cNvPr>
          <p:cNvSpPr txBox="1"/>
          <p:nvPr/>
        </p:nvSpPr>
        <p:spPr>
          <a:xfrm>
            <a:off x="7284318" y="3947328"/>
            <a:ext cx="13277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main.o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A1BABE-A53E-DEE1-372F-87124D430972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948186" y="3613665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3C2013-2FCF-F56F-48B3-84E916F6938A}"/>
              </a:ext>
            </a:extLst>
          </p:cNvPr>
          <p:cNvSpPr txBox="1"/>
          <p:nvPr/>
        </p:nvSpPr>
        <p:spPr>
          <a:xfrm>
            <a:off x="4741795" y="5423260"/>
            <a:ext cx="25387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Link .o object code files</a:t>
            </a:r>
          </a:p>
          <a:p>
            <a:pPr algn="ctr"/>
            <a:r>
              <a:rPr lang="en-CA" sz="1400" dirty="0"/>
              <a:t>g++ -o main </a:t>
            </a:r>
            <a:r>
              <a:rPr lang="en-CA" sz="1400" dirty="0" err="1"/>
              <a:t>RGB_Color.o</a:t>
            </a:r>
            <a:r>
              <a:rPr lang="en-CA" sz="1400" dirty="0"/>
              <a:t> </a:t>
            </a:r>
            <a:r>
              <a:rPr lang="en-CA" sz="1400" dirty="0" err="1"/>
              <a:t>main.o</a:t>
            </a:r>
            <a:endParaRPr lang="en-CA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28E403-7AEB-8457-C808-ED787C0AA91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927849" y="4639825"/>
            <a:ext cx="813946" cy="78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44001-9CC7-2995-D3E3-C6A2157F63F2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280503" y="4532103"/>
            <a:ext cx="667683" cy="89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7686B4F-E38E-9C3C-5019-49C233C854F2}"/>
              </a:ext>
            </a:extLst>
          </p:cNvPr>
          <p:cNvSpPr txBox="1"/>
          <p:nvPr/>
        </p:nvSpPr>
        <p:spPr>
          <a:xfrm>
            <a:off x="8671925" y="5423260"/>
            <a:ext cx="1245341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./main</a:t>
            </a:r>
          </a:p>
          <a:p>
            <a:pPr algn="ctr"/>
            <a:r>
              <a:rPr lang="en-CA" sz="1400" dirty="0"/>
              <a:t>Executable file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2C527F-C617-5B5E-8FFA-C4DDBC1024F6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7280503" y="5715648"/>
            <a:ext cx="1391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57759C-27C5-BA76-FBFD-BBB200AEF171}"/>
                  </a:ext>
                </a:extLst>
              </p14:cNvPr>
              <p14:cNvContentPartPr/>
              <p14:nvPr/>
            </p14:nvContentPartPr>
            <p14:xfrm>
              <a:off x="2872800" y="2012040"/>
              <a:ext cx="6508440" cy="3025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57759C-27C5-BA76-FBFD-BBB200AEF1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3440" y="2002680"/>
                <a:ext cx="6527160" cy="30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3126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7D72F-2F02-3535-35A0-E80260E44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D3B1-C277-140C-DBBB-AF732793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54"/>
            <a:ext cx="8811491" cy="971434"/>
          </a:xfrm>
        </p:spPr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A42F0-80DC-F4D4-5C4D-026C922A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41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2DCE9-217D-7F7B-5667-15A4B889D404}"/>
              </a:ext>
            </a:extLst>
          </p:cNvPr>
          <p:cNvSpPr txBox="1"/>
          <p:nvPr/>
        </p:nvSpPr>
        <p:spPr>
          <a:xfrm>
            <a:off x="6593514" y="2123178"/>
            <a:ext cx="1242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main.cpp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EDF72-C628-5C7F-FC46-C8EBF5D09813}"/>
              </a:ext>
            </a:extLst>
          </p:cNvPr>
          <p:cNvSpPr txBox="1"/>
          <p:nvPr/>
        </p:nvSpPr>
        <p:spPr>
          <a:xfrm>
            <a:off x="2162173" y="1214825"/>
            <a:ext cx="1577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RGB_color.h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ABD3A-B9E8-8002-1759-4C3B4CE88ACD}"/>
              </a:ext>
            </a:extLst>
          </p:cNvPr>
          <p:cNvSpPr txBox="1"/>
          <p:nvPr/>
        </p:nvSpPr>
        <p:spPr>
          <a:xfrm>
            <a:off x="2268002" y="2236334"/>
            <a:ext cx="183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RGB_color.cpp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63324-1830-B169-B5AB-7CFE4A4FC578}"/>
              </a:ext>
            </a:extLst>
          </p:cNvPr>
          <p:cNvSpPr txBox="1"/>
          <p:nvPr/>
        </p:nvSpPr>
        <p:spPr>
          <a:xfrm>
            <a:off x="162537" y="1145541"/>
            <a:ext cx="183044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 </a:t>
            </a:r>
            <a:r>
              <a:rPr lang="en-CA" sz="1600" i="1" dirty="0"/>
              <a:t>without</a:t>
            </a:r>
            <a:r>
              <a:rPr lang="en-CA" sz="1600" dirty="0"/>
              <a:t> method definitions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666481-0505-806C-1854-E0A9224509F3}"/>
              </a:ext>
            </a:extLst>
          </p:cNvPr>
          <p:cNvSpPr txBox="1"/>
          <p:nvPr/>
        </p:nvSpPr>
        <p:spPr>
          <a:xfrm>
            <a:off x="906717" y="2245989"/>
            <a:ext cx="10862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method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0EE30F-07F3-5506-FEE4-C910DA757796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2951011" y="1584157"/>
            <a:ext cx="232466" cy="6521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4EBF12-70A5-1F64-5724-D950F02F87F1}"/>
              </a:ext>
            </a:extLst>
          </p:cNvPr>
          <p:cNvSpPr txBox="1"/>
          <p:nvPr/>
        </p:nvSpPr>
        <p:spPr>
          <a:xfrm>
            <a:off x="3030444" y="1730316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91F240-B054-7EBB-A1A7-686E48762624}"/>
              </a:ext>
            </a:extLst>
          </p:cNvPr>
          <p:cNvSpPr txBox="1"/>
          <p:nvPr/>
        </p:nvSpPr>
        <p:spPr>
          <a:xfrm>
            <a:off x="2314072" y="2962800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RGB_Color.cpp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ED11B8-0555-C325-C734-AB2928C5FB86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183477" y="2605666"/>
            <a:ext cx="0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21C842-ABB5-F76E-2B0A-D638D277D9B0}"/>
              </a:ext>
            </a:extLst>
          </p:cNvPr>
          <p:cNvSpPr txBox="1"/>
          <p:nvPr/>
        </p:nvSpPr>
        <p:spPr>
          <a:xfrm>
            <a:off x="2394638" y="3881238"/>
            <a:ext cx="15776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RGB_color.o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CB4C78-043E-42AD-C3D1-0E0978E64E0C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183476" y="3547575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9FEB72-0A09-6928-8F66-B2221C276BAA}"/>
              </a:ext>
            </a:extLst>
          </p:cNvPr>
          <p:cNvSpPr txBox="1"/>
          <p:nvPr/>
        </p:nvSpPr>
        <p:spPr>
          <a:xfrm>
            <a:off x="6963407" y="1003514"/>
            <a:ext cx="214127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does other code use </a:t>
            </a:r>
            <a:r>
              <a:rPr lang="en-CA" sz="1600" b="1" dirty="0" err="1"/>
              <a:t>RGB_color</a:t>
            </a:r>
            <a:r>
              <a:rPr lang="en-CA" sz="1600" dirty="0"/>
              <a:t>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721E19-070F-0DA5-9531-23B37D9CFD72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3739849" y="1399491"/>
            <a:ext cx="2853665" cy="90835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E5700F-B9F0-C418-A7A7-FB28A23372DD}"/>
              </a:ext>
            </a:extLst>
          </p:cNvPr>
          <p:cNvSpPr txBox="1"/>
          <p:nvPr/>
        </p:nvSpPr>
        <p:spPr>
          <a:xfrm>
            <a:off x="5010650" y="157392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#includes</a:t>
            </a:r>
            <a:endParaRPr lang="en-A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38362-543A-C2F2-C7A8-FB2DBA725372}"/>
              </a:ext>
            </a:extLst>
          </p:cNvPr>
          <p:cNvSpPr txBox="1"/>
          <p:nvPr/>
        </p:nvSpPr>
        <p:spPr>
          <a:xfrm>
            <a:off x="6536130" y="2855078"/>
            <a:ext cx="133536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Compile</a:t>
            </a:r>
          </a:p>
          <a:p>
            <a:r>
              <a:rPr lang="en-CA" sz="1400" dirty="0"/>
              <a:t>g++ -c main.cpp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BE3E9B-D2C9-0C10-512E-34724DCE798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203813" y="2497944"/>
            <a:ext cx="1" cy="3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F9C7C3-8790-0FEF-C5BB-CFB047C1B2C7}"/>
              </a:ext>
            </a:extLst>
          </p:cNvPr>
          <p:cNvSpPr txBox="1"/>
          <p:nvPr/>
        </p:nvSpPr>
        <p:spPr>
          <a:xfrm>
            <a:off x="6539945" y="3773516"/>
            <a:ext cx="13277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main.o</a:t>
            </a:r>
            <a:endParaRPr lang="en-CA" dirty="0">
              <a:latin typeface="Consolas" panose="020B0609020204030204" pitchFamily="49" charset="0"/>
            </a:endParaRPr>
          </a:p>
          <a:p>
            <a:pPr algn="ctr"/>
            <a:r>
              <a:rPr lang="en-CA" sz="1400" dirty="0"/>
              <a:t>Object code file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88EF50-390C-E088-A2FA-0C3B1EC24017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203813" y="3439853"/>
            <a:ext cx="1" cy="3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C7B7636-FF71-1F08-978B-153CE86D90F8}"/>
              </a:ext>
            </a:extLst>
          </p:cNvPr>
          <p:cNvSpPr txBox="1"/>
          <p:nvPr/>
        </p:nvSpPr>
        <p:spPr>
          <a:xfrm>
            <a:off x="3997422" y="5249448"/>
            <a:ext cx="25387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Link .o object code files</a:t>
            </a:r>
          </a:p>
          <a:p>
            <a:pPr algn="ctr"/>
            <a:r>
              <a:rPr lang="en-CA" sz="1400" dirty="0"/>
              <a:t>g++ -o main </a:t>
            </a:r>
            <a:r>
              <a:rPr lang="en-CA" sz="1400" dirty="0" err="1"/>
              <a:t>RGB_Color.o</a:t>
            </a:r>
            <a:r>
              <a:rPr lang="en-CA" sz="1400" dirty="0"/>
              <a:t> </a:t>
            </a:r>
            <a:r>
              <a:rPr lang="en-CA" sz="1400" dirty="0" err="1"/>
              <a:t>main.o</a:t>
            </a:r>
            <a:endParaRPr lang="en-CA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9D9F26-1883-3FFD-1031-73536C0BB2B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183476" y="4466013"/>
            <a:ext cx="813946" cy="78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713763-5B92-5DE8-C5D1-F95772E5F1E5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536130" y="4358291"/>
            <a:ext cx="667683" cy="89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1A5F98-175B-9C20-C048-1238D5FF8D90}"/>
              </a:ext>
            </a:extLst>
          </p:cNvPr>
          <p:cNvSpPr txBox="1"/>
          <p:nvPr/>
        </p:nvSpPr>
        <p:spPr>
          <a:xfrm>
            <a:off x="7927552" y="5249448"/>
            <a:ext cx="1245341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./main</a:t>
            </a:r>
          </a:p>
          <a:p>
            <a:pPr algn="ctr"/>
            <a:r>
              <a:rPr lang="en-CA" sz="1400" dirty="0"/>
              <a:t>Executable file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A25EF6-508D-3EB7-B041-E9291ABA2CC4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6536130" y="5541836"/>
            <a:ext cx="1391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D7BDB69-EF26-7D7D-8D81-5946CF76EC53}"/>
              </a:ext>
            </a:extLst>
          </p:cNvPr>
          <p:cNvSpPr txBox="1"/>
          <p:nvPr/>
        </p:nvSpPr>
        <p:spPr>
          <a:xfrm>
            <a:off x="8535364" y="2826398"/>
            <a:ext cx="325582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400" dirty="0"/>
              <a:t>g++ -c RGB_color.cpp    </a:t>
            </a:r>
            <a:br>
              <a:rPr lang="en-AU" sz="1400" dirty="0"/>
            </a:br>
            <a:r>
              <a:rPr lang="en-AU" sz="1400" dirty="0"/>
              <a:t>g++ -c color_test.cpp</a:t>
            </a:r>
            <a:br>
              <a:rPr lang="en-AU" sz="1400" dirty="0"/>
            </a:br>
            <a:r>
              <a:rPr lang="en-AU" sz="1400" dirty="0"/>
              <a:t>g++ -o </a:t>
            </a:r>
            <a:r>
              <a:rPr lang="en-AU" sz="1400" dirty="0" err="1"/>
              <a:t>color_test</a:t>
            </a:r>
            <a:r>
              <a:rPr lang="en-AU" sz="1400" dirty="0"/>
              <a:t> </a:t>
            </a:r>
            <a:r>
              <a:rPr lang="en-AU" sz="1400" dirty="0" err="1"/>
              <a:t>color_test.o</a:t>
            </a:r>
            <a:r>
              <a:rPr lang="en-AU" sz="1400" dirty="0"/>
              <a:t> </a:t>
            </a:r>
            <a:r>
              <a:rPr lang="en-AU" sz="1400" dirty="0" err="1"/>
              <a:t>RGB_color.o</a:t>
            </a:r>
            <a:endParaRPr lang="en-A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E8CD9-DC00-B5B6-ADAA-D5AD396141ED}"/>
              </a:ext>
            </a:extLst>
          </p:cNvPr>
          <p:cNvSpPr txBox="1"/>
          <p:nvPr/>
        </p:nvSpPr>
        <p:spPr>
          <a:xfrm>
            <a:off x="8550223" y="1995401"/>
            <a:ext cx="324096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Commands for building a program are typically put into a </a:t>
            </a:r>
            <a:r>
              <a:rPr lang="en-CA" sz="1600" b="1" dirty="0" err="1"/>
              <a:t>makefile</a:t>
            </a:r>
            <a:r>
              <a:rPr lang="en-CA" sz="1600" dirty="0"/>
              <a:t>, or similar tool.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C8ADC3-F934-8974-1B59-BD7C3E87717C}"/>
                  </a:ext>
                </a:extLst>
              </p14:cNvPr>
              <p14:cNvContentPartPr/>
              <p14:nvPr/>
            </p14:nvContentPartPr>
            <p14:xfrm>
              <a:off x="8446680" y="2201400"/>
              <a:ext cx="3395880" cy="1573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C8ADC3-F934-8974-1B59-BD7C3E8771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7320" y="2192040"/>
                <a:ext cx="3414600" cy="15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161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BF93-8734-FDBE-1EC8-27B84C73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Separate Compilation: </a:t>
            </a:r>
            <a:r>
              <a:rPr lang="en-CA" b="1" dirty="0"/>
              <a:t>class example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8007-C22A-0325-4BCB-91972B93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/>
              <a:t>Makefiles</a:t>
            </a:r>
            <a:r>
              <a:rPr lang="en-CA" dirty="0"/>
              <a:t> (and similar tools) can get large and complex in big programs</a:t>
            </a:r>
          </a:p>
          <a:p>
            <a:r>
              <a:rPr lang="en-CA" dirty="0"/>
              <a:t>But they are essential for building large programs, which can have dozens and dozens of files</a:t>
            </a:r>
          </a:p>
          <a:p>
            <a:r>
              <a:rPr lang="en-CA" dirty="0" err="1"/>
              <a:t>Makefiles</a:t>
            </a:r>
            <a:r>
              <a:rPr lang="en-CA" dirty="0"/>
              <a:t> are a little bit smart</a:t>
            </a:r>
          </a:p>
          <a:p>
            <a:pPr lvl="1"/>
            <a:r>
              <a:rPr lang="en-CA" dirty="0"/>
              <a:t>they only re-compile files they know have changed since the last compile</a:t>
            </a:r>
          </a:p>
          <a:p>
            <a:pPr lvl="1"/>
            <a:r>
              <a:rPr lang="en-AU" dirty="0"/>
              <a:t>they can compile in parallel if your computer has multiple CPUs</a:t>
            </a:r>
          </a:p>
          <a:p>
            <a:r>
              <a:rPr lang="en-AU" dirty="0"/>
              <a:t>Speed is important because C</a:t>
            </a:r>
            <a:r>
              <a:rPr lang="en-AU"/>
              <a:t>++ compile-times are notoriously slow</a:t>
            </a:r>
            <a:endParaRPr lang="en-AU" dirty="0"/>
          </a:p>
          <a:p>
            <a:pPr lvl="1"/>
            <a:r>
              <a:rPr lang="en-AU" dirty="0"/>
              <a:t>you might have time to go for lunch when building a big C++ program</a:t>
            </a:r>
          </a:p>
          <a:p>
            <a:pPr lvl="1"/>
            <a:r>
              <a:rPr lang="en-AU" dirty="0"/>
              <a:t>#includes make compiling go much slower than other languages</a:t>
            </a:r>
          </a:p>
          <a:p>
            <a:pPr lvl="1"/>
            <a:r>
              <a:rPr lang="en-AU" dirty="0"/>
              <a:t>hopefully this will change with the adoption of C++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62004-AB11-DDF1-D7FB-8D7C4D66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42</a:t>
            </a:fld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8DAFB9-4573-45BE-F2BF-C0E6EA8E67A7}"/>
                  </a:ext>
                </a:extLst>
              </p14:cNvPr>
              <p14:cNvContentPartPr/>
              <p14:nvPr/>
            </p14:nvContentPartPr>
            <p14:xfrm>
              <a:off x="835560" y="3242520"/>
              <a:ext cx="10017720" cy="3010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8DAFB9-4573-45BE-F2BF-C0E6EA8E67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200" y="3233160"/>
                <a:ext cx="10036440" cy="30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574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FC059-4E9E-DB77-5E17-20E2DAA85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F4FA-6997-1AB3-CF0D-F1D09115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C04C1-D7B4-C1FA-BE65-CA02E5EF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BF5791-35AD-81E7-9C1E-B99B73FEAA9F}"/>
              </a:ext>
            </a:extLst>
          </p:cNvPr>
          <p:cNvSpPr txBox="1"/>
          <p:nvPr/>
        </p:nvSpPr>
        <p:spPr>
          <a:xfrm>
            <a:off x="4782652" y="760857"/>
            <a:ext cx="262669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Which version do you prefer?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88EF82-E516-279E-5E2E-5B10627AE6F2}"/>
              </a:ext>
            </a:extLst>
          </p:cNvPr>
          <p:cNvGrpSpPr/>
          <p:nvPr/>
        </p:nvGrpSpPr>
        <p:grpSpPr>
          <a:xfrm>
            <a:off x="470119" y="1639007"/>
            <a:ext cx="5308490" cy="3539430"/>
            <a:chOff x="470119" y="2131450"/>
            <a:chExt cx="5308490" cy="35394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B503F4-615D-4F43-AFA0-76848A80BB2C}"/>
                </a:ext>
              </a:extLst>
            </p:cNvPr>
            <p:cNvSpPr txBox="1"/>
            <p:nvPr/>
          </p:nvSpPr>
          <p:spPr>
            <a:xfrm>
              <a:off x="470119" y="2131450"/>
              <a:ext cx="5308490" cy="35394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#pragma once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#include &lt;</a:t>
              </a:r>
              <a:r>
                <a:rPr lang="en-US" sz="1600" dirty="0" err="1">
                  <a:latin typeface="Consolas" panose="020B0609020204030204" pitchFamily="49" charset="0"/>
                </a:rPr>
                <a:t>stdexcept</a:t>
              </a:r>
              <a:r>
                <a:rPr lang="en-US" sz="16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#include &lt;string&gt;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namespace </a:t>
              </a:r>
              <a:r>
                <a:rPr lang="en-US" sz="1600" dirty="0" err="1">
                  <a:latin typeface="Consolas" panose="020B0609020204030204" pitchFamily="49" charset="0"/>
                </a:rPr>
                <a:t>cmpt</a:t>
              </a:r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{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    void terminate(const std::string &amp;message)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    throw std::</a:t>
              </a:r>
              <a:r>
                <a:rPr lang="en-US" sz="1600" dirty="0" err="1">
                  <a:latin typeface="Consolas" panose="020B0609020204030204" pitchFamily="49" charset="0"/>
                </a:rPr>
                <a:t>runtime_error</a:t>
              </a:r>
              <a:r>
                <a:rPr lang="en-US" sz="1600" dirty="0">
                  <a:latin typeface="Consolas" panose="020B0609020204030204" pitchFamily="49" charset="0"/>
                </a:rPr>
                <a:t>(message);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}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DFD4D5E-B28A-B6AA-41F6-9DD78BF1834E}"/>
                </a:ext>
              </a:extLst>
            </p:cNvPr>
            <p:cNvSpPr/>
            <p:nvPr/>
          </p:nvSpPr>
          <p:spPr>
            <a:xfrm>
              <a:off x="2080701" y="4579557"/>
              <a:ext cx="2052992" cy="3693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FEC442-FB5A-D783-16FC-1FC37EA0B3FE}"/>
                </a:ext>
              </a:extLst>
            </p:cNvPr>
            <p:cNvSpPr/>
            <p:nvPr/>
          </p:nvSpPr>
          <p:spPr>
            <a:xfrm>
              <a:off x="3258654" y="4059381"/>
              <a:ext cx="1328459" cy="3693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5CC198-C1DB-B812-C0BD-FC1DB76AE931}"/>
              </a:ext>
            </a:extLst>
          </p:cNvPr>
          <p:cNvGrpSpPr/>
          <p:nvPr/>
        </p:nvGrpSpPr>
        <p:grpSpPr>
          <a:xfrm>
            <a:off x="6413393" y="1639007"/>
            <a:ext cx="5481516" cy="4031873"/>
            <a:chOff x="6413393" y="1639007"/>
            <a:chExt cx="5481516" cy="403187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770313-D3AA-92A2-6A04-240914BEB05E}"/>
                </a:ext>
              </a:extLst>
            </p:cNvPr>
            <p:cNvSpPr txBox="1"/>
            <p:nvPr/>
          </p:nvSpPr>
          <p:spPr>
            <a:xfrm>
              <a:off x="6413393" y="1639007"/>
              <a:ext cx="5481516" cy="403187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#pragma once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#include &lt;</a:t>
              </a:r>
              <a:r>
                <a:rPr lang="en-US" sz="1600" dirty="0" err="1">
                  <a:latin typeface="Consolas" panose="020B0609020204030204" pitchFamily="49" charset="0"/>
                </a:rPr>
                <a:t>stdexcept</a:t>
              </a:r>
              <a:r>
                <a:rPr lang="en-US" sz="1600" dirty="0"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#include &lt;string&gt;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using namespace std;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namespace </a:t>
              </a:r>
              <a:r>
                <a:rPr lang="en-US" sz="1600" dirty="0" err="1">
                  <a:latin typeface="Consolas" panose="020B0609020204030204" pitchFamily="49" charset="0"/>
                </a:rPr>
                <a:t>cmpt</a:t>
              </a:r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{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    void terminate(const string &amp;message)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    throw </a:t>
              </a:r>
              <a:r>
                <a:rPr lang="en-US" sz="1600" dirty="0" err="1">
                  <a:latin typeface="Consolas" panose="020B0609020204030204" pitchFamily="49" charset="0"/>
                </a:rPr>
                <a:t>runtime_error</a:t>
              </a:r>
              <a:r>
                <a:rPr lang="en-US" sz="1600" dirty="0">
                  <a:latin typeface="Consolas" panose="020B0609020204030204" pitchFamily="49" charset="0"/>
                </a:rPr>
                <a:t>(message);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}</a:t>
              </a:r>
            </a:p>
            <a:p>
              <a:endParaRPr lang="en-US" sz="1600" dirty="0">
                <a:latin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4CFC4A2-0D87-C578-AF57-9A6B62D5F966}"/>
                </a:ext>
              </a:extLst>
            </p:cNvPr>
            <p:cNvSpPr/>
            <p:nvPr/>
          </p:nvSpPr>
          <p:spPr>
            <a:xfrm>
              <a:off x="9229963" y="4074495"/>
              <a:ext cx="783095" cy="36933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44D588A-092A-D26B-8763-DE73EDBBE573}"/>
                </a:ext>
              </a:extLst>
            </p:cNvPr>
            <p:cNvSpPr/>
            <p:nvPr/>
          </p:nvSpPr>
          <p:spPr>
            <a:xfrm>
              <a:off x="8014542" y="4579557"/>
              <a:ext cx="1514866" cy="36933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9A5A20B-FD56-0EFE-DE14-9193491D4D2F}"/>
                </a:ext>
              </a:extLst>
            </p:cNvPr>
            <p:cNvSpPr/>
            <p:nvPr/>
          </p:nvSpPr>
          <p:spPr>
            <a:xfrm>
              <a:off x="6499676" y="2850258"/>
              <a:ext cx="2213574" cy="36933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84081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C937C-77F9-B93C-D6BE-FBB4727B371C}"/>
              </a:ext>
            </a:extLst>
          </p:cNvPr>
          <p:cNvSpPr txBox="1"/>
          <p:nvPr/>
        </p:nvSpPr>
        <p:spPr>
          <a:xfrm>
            <a:off x="5476327" y="574703"/>
            <a:ext cx="6433543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#pragma once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stdexcept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cmpt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void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terminate</a:t>
            </a:r>
            <a:r>
              <a:rPr lang="en-US" dirty="0">
                <a:latin typeface="Consolas" panose="020B0609020204030204" pitchFamily="49" charset="0"/>
              </a:rPr>
              <a:t>(const std::string &amp;message)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throw std::</a:t>
            </a:r>
            <a:r>
              <a:rPr lang="en-US" dirty="0" err="1">
                <a:latin typeface="Consolas" panose="020B0609020204030204" pitchFamily="49" charset="0"/>
              </a:rPr>
              <a:t>runtime_error</a:t>
            </a:r>
            <a:r>
              <a:rPr lang="en-US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01080-72DD-75A3-C1B1-906993D3FBB9}"/>
              </a:ext>
            </a:extLst>
          </p:cNvPr>
          <p:cNvSpPr txBox="1"/>
          <p:nvPr/>
        </p:nvSpPr>
        <p:spPr>
          <a:xfrm>
            <a:off x="8343580" y="1224375"/>
            <a:ext cx="1828175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Turns out there is already a standard C++ function called </a:t>
            </a:r>
            <a:r>
              <a:rPr lang="en-CA" sz="1600" b="1" dirty="0"/>
              <a:t>std::terminate</a:t>
            </a:r>
            <a:r>
              <a:rPr lang="en-CA" sz="1600" dirty="0"/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5709B8-852D-ADD9-B06D-D429D222CB89}"/>
              </a:ext>
            </a:extLst>
          </p:cNvPr>
          <p:cNvCxnSpPr>
            <a:cxnSpLocks/>
          </p:cNvCxnSpPr>
          <p:nvPr/>
        </p:nvCxnSpPr>
        <p:spPr>
          <a:xfrm flipH="1">
            <a:off x="7451226" y="2301593"/>
            <a:ext cx="892354" cy="5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171B87-378F-45F3-1C38-779718AF2C0F}"/>
              </a:ext>
            </a:extLst>
          </p:cNvPr>
          <p:cNvSpPr txBox="1"/>
          <p:nvPr/>
        </p:nvSpPr>
        <p:spPr>
          <a:xfrm>
            <a:off x="5476327" y="205371"/>
            <a:ext cx="643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14AC2-08FB-5C22-1C18-E1A5700B3AC4}"/>
              </a:ext>
            </a:extLst>
          </p:cNvPr>
          <p:cNvSpPr txBox="1"/>
          <p:nvPr/>
        </p:nvSpPr>
        <p:spPr>
          <a:xfrm>
            <a:off x="2274665" y="2106578"/>
            <a:ext cx="2594580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this </a:t>
            </a:r>
            <a:r>
              <a:rPr lang="en-CA" sz="1600" b="1" dirty="0"/>
              <a:t>terminate</a:t>
            </a:r>
            <a:r>
              <a:rPr lang="en-CA" sz="1600" dirty="0"/>
              <a:t> function is defined inside the </a:t>
            </a:r>
            <a:r>
              <a:rPr lang="en-CA" sz="1600" b="1" dirty="0" err="1"/>
              <a:t>cmpt</a:t>
            </a:r>
            <a:r>
              <a:rPr lang="en-CA" sz="1600" dirty="0"/>
              <a:t> namespace, its full name is </a:t>
            </a:r>
            <a:r>
              <a:rPr lang="en-CA" sz="1600" b="1" dirty="0" err="1"/>
              <a:t>cmpt</a:t>
            </a:r>
            <a:r>
              <a:rPr lang="en-CA" sz="1600" b="1" dirty="0"/>
              <a:t>::terminate</a:t>
            </a:r>
            <a:r>
              <a:rPr lang="en-CA" sz="16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A7095D-FBC9-A0C9-BCD7-BDCF8A14260E}"/>
              </a:ext>
            </a:extLst>
          </p:cNvPr>
          <p:cNvSpPr txBox="1"/>
          <p:nvPr/>
        </p:nvSpPr>
        <p:spPr>
          <a:xfrm>
            <a:off x="2631106" y="3687003"/>
            <a:ext cx="188169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So we can use both </a:t>
            </a:r>
            <a:r>
              <a:rPr lang="en-CA" sz="1600" b="1" dirty="0"/>
              <a:t>std::terminate </a:t>
            </a:r>
            <a:r>
              <a:rPr lang="en-CA" sz="1600" dirty="0"/>
              <a:t>and </a:t>
            </a:r>
            <a:r>
              <a:rPr lang="en-CA" sz="1600" b="1" dirty="0" err="1"/>
              <a:t>cmpt</a:t>
            </a:r>
            <a:r>
              <a:rPr lang="en-CA" sz="1600" b="1" dirty="0"/>
              <a:t>::terminate</a:t>
            </a:r>
            <a:r>
              <a:rPr lang="en-CA" sz="1600" dirty="0"/>
              <a:t>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2424B4-B8C1-4FB2-C8C3-61C615FA9B1F}"/>
              </a:ext>
            </a:extLst>
          </p:cNvPr>
          <p:cNvCxnSpPr>
            <a:cxnSpLocks/>
          </p:cNvCxnSpPr>
          <p:nvPr/>
        </p:nvCxnSpPr>
        <p:spPr>
          <a:xfrm flipV="1">
            <a:off x="4869245" y="2161309"/>
            <a:ext cx="662497" cy="26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B298C7-6C70-56FA-4C45-E36992FA5BBC}"/>
              </a:ext>
            </a:extLst>
          </p:cNvPr>
          <p:cNvSpPr txBox="1"/>
          <p:nvPr/>
        </p:nvSpPr>
        <p:spPr>
          <a:xfrm>
            <a:off x="7266709" y="4673643"/>
            <a:ext cx="304862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can put as many functions, classes, variables, etc. as you like in a namespace. In this example, there is only one function in it.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5D1C66D-9142-92D0-7733-1A0850FF41B2}"/>
              </a:ext>
            </a:extLst>
          </p:cNvPr>
          <p:cNvSpPr/>
          <p:nvPr/>
        </p:nvSpPr>
        <p:spPr>
          <a:xfrm rot="5400000">
            <a:off x="3333862" y="3292316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92CA76-6E9E-B2CB-2951-05CBC8401419}"/>
              </a:ext>
            </a:extLst>
          </p:cNvPr>
          <p:cNvSpPr txBox="1"/>
          <p:nvPr/>
        </p:nvSpPr>
        <p:spPr>
          <a:xfrm>
            <a:off x="2631106" y="5021206"/>
            <a:ext cx="188169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Very useful for big programs! Helps avoid </a:t>
            </a:r>
            <a:r>
              <a:rPr lang="en-CA" sz="1600" b="1" dirty="0"/>
              <a:t>name clashes</a:t>
            </a:r>
            <a:r>
              <a:rPr lang="en-CA" sz="1600" dirty="0"/>
              <a:t>.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5EAF27D-C745-8533-830B-839F7AFFF3A8}"/>
              </a:ext>
            </a:extLst>
          </p:cNvPr>
          <p:cNvSpPr/>
          <p:nvPr/>
        </p:nvSpPr>
        <p:spPr>
          <a:xfrm rot="5400000">
            <a:off x="3333863" y="4626520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F0FC3E-C246-485E-FFBB-9AEC3AD50C41}"/>
                  </a:ext>
                </a:extLst>
              </p14:cNvPr>
              <p14:cNvContentPartPr/>
              <p14:nvPr/>
            </p14:nvContentPartPr>
            <p14:xfrm>
              <a:off x="2593440" y="3865680"/>
              <a:ext cx="2625840" cy="2066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F0FC3E-C246-485E-FFBB-9AEC3AD50C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4080" y="3856320"/>
                <a:ext cx="2644560" cy="20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636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8D91F-9A9E-5B70-B4A4-597B7E0B0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A6B6-2E16-B28C-2E63-C49433F6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49FB8-4A96-4B57-EB0A-67B461EF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F444A-9168-C8B5-8449-5240AF1317CF}"/>
              </a:ext>
            </a:extLst>
          </p:cNvPr>
          <p:cNvSpPr txBox="1"/>
          <p:nvPr/>
        </p:nvSpPr>
        <p:spPr>
          <a:xfrm>
            <a:off x="470119" y="1639007"/>
            <a:ext cx="53084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#pragma once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stdexcept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namespace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void terminate(const std::string &amp;message)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throw std::</a:t>
            </a:r>
            <a:r>
              <a:rPr lang="en-US" sz="1600" dirty="0" err="1"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74739-AF7A-BAC8-14B7-5481BBAA1F76}"/>
              </a:ext>
            </a:extLst>
          </p:cNvPr>
          <p:cNvSpPr txBox="1"/>
          <p:nvPr/>
        </p:nvSpPr>
        <p:spPr>
          <a:xfrm>
            <a:off x="6413392" y="1631449"/>
            <a:ext cx="5481516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r>
              <a:rPr lang="en-US" sz="1600" dirty="0">
                <a:latin typeface="Consolas" panose="020B0609020204030204" pitchFamily="49" charset="0"/>
              </a:rPr>
              <a:t>::terminate("Some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54E4F-23F6-0C38-1D65-67063694EA36}"/>
              </a:ext>
            </a:extLst>
          </p:cNvPr>
          <p:cNvSpPr txBox="1"/>
          <p:nvPr/>
        </p:nvSpPr>
        <p:spPr>
          <a:xfrm>
            <a:off x="470120" y="1269675"/>
            <a:ext cx="53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922D7E-8DBB-F666-B439-F81FB1A3A5A8}"/>
              </a:ext>
            </a:extLst>
          </p:cNvPr>
          <p:cNvSpPr txBox="1"/>
          <p:nvPr/>
        </p:nvSpPr>
        <p:spPr>
          <a:xfrm>
            <a:off x="6423542" y="1256233"/>
            <a:ext cx="547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test.cpp</a:t>
            </a:r>
            <a:endParaRPr lang="en-AU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6773AA4-5A78-23A5-8A14-3E5B96A3DFB0}"/>
              </a:ext>
            </a:extLst>
          </p:cNvPr>
          <p:cNvSpPr/>
          <p:nvPr/>
        </p:nvSpPr>
        <p:spPr>
          <a:xfrm rot="21211867">
            <a:off x="5826437" y="1725857"/>
            <a:ext cx="640503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F72BC-8C72-3109-774D-3E922E6641EC}"/>
              </a:ext>
            </a:extLst>
          </p:cNvPr>
          <p:cNvSpPr txBox="1"/>
          <p:nvPr/>
        </p:nvSpPr>
        <p:spPr>
          <a:xfrm>
            <a:off x="3818812" y="5476339"/>
            <a:ext cx="259458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intentionally crashes the program (useful for catching errors during development).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A0A6B8-7603-CE1F-C1B3-FD35B021C3D4}"/>
              </a:ext>
            </a:extLst>
          </p:cNvPr>
          <p:cNvCxnSpPr>
            <a:cxnSpLocks/>
          </p:cNvCxnSpPr>
          <p:nvPr/>
        </p:nvCxnSpPr>
        <p:spPr>
          <a:xfrm flipV="1">
            <a:off x="6166532" y="4413302"/>
            <a:ext cx="869058" cy="106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91E5320-8E12-91B1-2F37-B078DDA6F934}"/>
              </a:ext>
            </a:extLst>
          </p:cNvPr>
          <p:cNvSpPr/>
          <p:nvPr/>
        </p:nvSpPr>
        <p:spPr>
          <a:xfrm>
            <a:off x="6903658" y="4038086"/>
            <a:ext cx="1706941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F86F26-1BBA-E5BD-BEBE-E1B0E7A7C5F1}"/>
              </a:ext>
            </a:extLst>
          </p:cNvPr>
          <p:cNvSpPr txBox="1"/>
          <p:nvPr/>
        </p:nvSpPr>
        <p:spPr>
          <a:xfrm>
            <a:off x="6903658" y="5471227"/>
            <a:ext cx="259458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Easy to see it’s calling </a:t>
            </a:r>
            <a:r>
              <a:rPr lang="en-CA" sz="1600" b="1" dirty="0"/>
              <a:t>terminate</a:t>
            </a:r>
            <a:r>
              <a:rPr lang="en-CA" sz="1600" dirty="0"/>
              <a:t> from </a:t>
            </a:r>
            <a:r>
              <a:rPr lang="en-CA" sz="1600" b="1" dirty="0" err="1"/>
              <a:t>cmpt</a:t>
            </a:r>
            <a:r>
              <a:rPr lang="en-CA" sz="1600" dirty="0"/>
              <a:t> (not the one from </a:t>
            </a:r>
            <a:r>
              <a:rPr lang="en-CA" sz="1600" b="1" dirty="0"/>
              <a:t>std</a:t>
            </a:r>
            <a:r>
              <a:rPr lang="en-CA" sz="1600" dirty="0"/>
              <a:t>).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657E928-3BCA-F862-63CF-C70C9D940DD9}"/>
              </a:ext>
            </a:extLst>
          </p:cNvPr>
          <p:cNvSpPr/>
          <p:nvPr/>
        </p:nvSpPr>
        <p:spPr>
          <a:xfrm>
            <a:off x="6427473" y="5741442"/>
            <a:ext cx="476185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B70EF7-21EC-C625-A024-459D860746A5}"/>
              </a:ext>
            </a:extLst>
          </p:cNvPr>
          <p:cNvSpPr/>
          <p:nvPr/>
        </p:nvSpPr>
        <p:spPr>
          <a:xfrm>
            <a:off x="6494007" y="2312297"/>
            <a:ext cx="2331941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18B1AB6-7555-8BB6-E6B1-524CABE5A20F}"/>
                  </a:ext>
                </a:extLst>
              </p14:cNvPr>
              <p14:cNvContentPartPr/>
              <p14:nvPr/>
            </p14:nvContentPartPr>
            <p14:xfrm>
              <a:off x="6372360" y="1135080"/>
              <a:ext cx="3290760" cy="3290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18B1AB6-7555-8BB6-E6B1-524CABE5A2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000" y="1125720"/>
                <a:ext cx="3309480" cy="33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194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EBB9E-2875-BBCC-8076-A00F9FF4E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0ACA-C721-55E9-8EA3-9D6CC79F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F0314-00C6-290C-504E-D3A18A3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D06BA-FFDA-B34C-18B2-FC8569F6819B}"/>
              </a:ext>
            </a:extLst>
          </p:cNvPr>
          <p:cNvSpPr txBox="1"/>
          <p:nvPr/>
        </p:nvSpPr>
        <p:spPr>
          <a:xfrm>
            <a:off x="470119" y="1639007"/>
            <a:ext cx="53084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#pragma once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stdexcept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namespace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void terminate(const std::string &amp;message)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throw std::</a:t>
            </a:r>
            <a:r>
              <a:rPr lang="en-US" sz="1600" dirty="0" err="1"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E7AEE-EDD5-EE2F-20C7-DAFC0DD8E5AF}"/>
              </a:ext>
            </a:extLst>
          </p:cNvPr>
          <p:cNvSpPr txBox="1"/>
          <p:nvPr/>
        </p:nvSpPr>
        <p:spPr>
          <a:xfrm>
            <a:off x="6413392" y="1631449"/>
            <a:ext cx="5481516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FAB70-732E-6D64-E24E-206F684F8555}"/>
              </a:ext>
            </a:extLst>
          </p:cNvPr>
          <p:cNvSpPr txBox="1"/>
          <p:nvPr/>
        </p:nvSpPr>
        <p:spPr>
          <a:xfrm>
            <a:off x="470120" y="1269675"/>
            <a:ext cx="53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45711-ECF1-DE17-C60C-499FB2619ABC}"/>
              </a:ext>
            </a:extLst>
          </p:cNvPr>
          <p:cNvSpPr txBox="1"/>
          <p:nvPr/>
        </p:nvSpPr>
        <p:spPr>
          <a:xfrm>
            <a:off x="6423542" y="1256233"/>
            <a:ext cx="547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test.cpp</a:t>
            </a:r>
            <a:endParaRPr lang="en-AU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361D775-8425-35F5-1393-2DACED438D5A}"/>
              </a:ext>
            </a:extLst>
          </p:cNvPr>
          <p:cNvSpPr/>
          <p:nvPr/>
        </p:nvSpPr>
        <p:spPr>
          <a:xfrm rot="21211867">
            <a:off x="5826437" y="1725857"/>
            <a:ext cx="640503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A9AA7D-547C-F762-6924-BC3AA2B4BB7D}"/>
              </a:ext>
            </a:extLst>
          </p:cNvPr>
          <p:cNvSpPr txBox="1"/>
          <p:nvPr/>
        </p:nvSpPr>
        <p:spPr>
          <a:xfrm>
            <a:off x="3818812" y="5695569"/>
            <a:ext cx="259458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happens if we </a:t>
            </a:r>
            <a:r>
              <a:rPr lang="en-CA" sz="1600" b="1" dirty="0"/>
              <a:t>don’t</a:t>
            </a:r>
            <a:r>
              <a:rPr lang="en-CA" sz="1600" dirty="0"/>
              <a:t> put </a:t>
            </a:r>
            <a:r>
              <a:rPr lang="en-CA" sz="1600" b="1" dirty="0" err="1"/>
              <a:t>cmpt</a:t>
            </a:r>
            <a:r>
              <a:rPr lang="en-CA" sz="1600" b="1" dirty="0"/>
              <a:t>::</a:t>
            </a:r>
            <a:r>
              <a:rPr lang="en-CA" sz="1600" dirty="0"/>
              <a:t> 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0FF5E9-D2F3-5DCE-71C8-A4557753455E}"/>
              </a:ext>
            </a:extLst>
          </p:cNvPr>
          <p:cNvCxnSpPr>
            <a:cxnSpLocks/>
          </p:cNvCxnSpPr>
          <p:nvPr/>
        </p:nvCxnSpPr>
        <p:spPr>
          <a:xfrm flipV="1">
            <a:off x="6082641" y="4413302"/>
            <a:ext cx="952949" cy="126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4C33C4-8CC7-C8FC-A790-EF4A1FBE2650}"/>
              </a:ext>
            </a:extLst>
          </p:cNvPr>
          <p:cNvSpPr/>
          <p:nvPr/>
        </p:nvSpPr>
        <p:spPr>
          <a:xfrm>
            <a:off x="6903658" y="4038086"/>
            <a:ext cx="1053889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1F798C-96EC-EAD1-0835-14E91D426C4E}"/>
                  </a:ext>
                </a:extLst>
              </p14:cNvPr>
              <p14:cNvContentPartPr/>
              <p14:nvPr/>
            </p14:nvContentPartPr>
            <p14:xfrm>
              <a:off x="2687400" y="3688560"/>
              <a:ext cx="8015400" cy="658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1F798C-96EC-EAD1-0835-14E91D426C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8040" y="3679200"/>
                <a:ext cx="8034120" cy="6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616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24630-E488-39A6-50BF-537B0BB75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CC7A-D68C-D7B2-9B8F-B07C0D81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42593" cy="1325563"/>
          </a:xfrm>
        </p:spPr>
        <p:txBody>
          <a:bodyPr/>
          <a:lstStyle/>
          <a:p>
            <a:r>
              <a:rPr lang="en-CA" dirty="0"/>
              <a:t>Namespaces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4BB94-26C4-2281-1BD1-598832AD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8D79A-E76D-54CE-D7A3-E95DC641D34B}"/>
              </a:ext>
            </a:extLst>
          </p:cNvPr>
          <p:cNvSpPr txBox="1"/>
          <p:nvPr/>
        </p:nvSpPr>
        <p:spPr>
          <a:xfrm>
            <a:off x="470119" y="1639007"/>
            <a:ext cx="53084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#pragma once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stdexcept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namespace </a:t>
            </a:r>
            <a:r>
              <a:rPr lang="en-US" sz="1600" dirty="0" err="1">
                <a:latin typeface="Consolas" panose="020B0609020204030204" pitchFamily="49" charset="0"/>
              </a:rPr>
              <a:t>cmpt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void terminate(const std::string &amp;message)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throw std::</a:t>
            </a:r>
            <a:r>
              <a:rPr lang="en-US" sz="1600" dirty="0" err="1"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134DD-86EE-FFDB-6BB5-A6F9BED2EBA9}"/>
              </a:ext>
            </a:extLst>
          </p:cNvPr>
          <p:cNvSpPr txBox="1"/>
          <p:nvPr/>
        </p:nvSpPr>
        <p:spPr>
          <a:xfrm>
            <a:off x="6413392" y="1631449"/>
            <a:ext cx="5481516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cmpt_terminate.h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"Things are going well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"No problems ...\n";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terminate("Some unexpected error!");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cout &lt;&lt; "Just doing C++ things ...\n";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cout &lt;&lt; "All done.\n";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78CDE-4F55-32AF-7001-5AE9F8BEF221}"/>
              </a:ext>
            </a:extLst>
          </p:cNvPr>
          <p:cNvSpPr txBox="1"/>
          <p:nvPr/>
        </p:nvSpPr>
        <p:spPr>
          <a:xfrm>
            <a:off x="470120" y="1269675"/>
            <a:ext cx="53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cmpt_terminate.h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29A37-05D7-F600-EF33-D2E7B5243485}"/>
              </a:ext>
            </a:extLst>
          </p:cNvPr>
          <p:cNvSpPr txBox="1"/>
          <p:nvPr/>
        </p:nvSpPr>
        <p:spPr>
          <a:xfrm>
            <a:off x="6423542" y="1256233"/>
            <a:ext cx="547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test.cpp</a:t>
            </a:r>
            <a:endParaRPr lang="en-AU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946DDC3-7C7D-14A6-2D60-DC6A5F003565}"/>
              </a:ext>
            </a:extLst>
          </p:cNvPr>
          <p:cNvSpPr/>
          <p:nvPr/>
        </p:nvSpPr>
        <p:spPr>
          <a:xfrm rot="21211867">
            <a:off x="5826437" y="1725857"/>
            <a:ext cx="640503" cy="28616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8420C-EA2C-531C-B9F6-62A084901151}"/>
              </a:ext>
            </a:extLst>
          </p:cNvPr>
          <p:cNvSpPr txBox="1"/>
          <p:nvPr/>
        </p:nvSpPr>
        <p:spPr>
          <a:xfrm>
            <a:off x="3818812" y="5695569"/>
            <a:ext cx="259458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happens if we </a:t>
            </a:r>
            <a:r>
              <a:rPr lang="en-CA" sz="1600" b="1" dirty="0"/>
              <a:t>don’t</a:t>
            </a:r>
            <a:r>
              <a:rPr lang="en-CA" sz="1600" dirty="0"/>
              <a:t> put </a:t>
            </a:r>
            <a:r>
              <a:rPr lang="en-CA" sz="1600" b="1" dirty="0" err="1"/>
              <a:t>cmpt</a:t>
            </a:r>
            <a:r>
              <a:rPr lang="en-CA" sz="1600" b="1" dirty="0"/>
              <a:t>::</a:t>
            </a:r>
            <a:r>
              <a:rPr lang="en-CA" sz="1600" dirty="0"/>
              <a:t> 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85E9E3-0447-1635-AE89-7015F11B2E94}"/>
              </a:ext>
            </a:extLst>
          </p:cNvPr>
          <p:cNvCxnSpPr>
            <a:cxnSpLocks/>
          </p:cNvCxnSpPr>
          <p:nvPr/>
        </p:nvCxnSpPr>
        <p:spPr>
          <a:xfrm flipV="1">
            <a:off x="6082641" y="4413302"/>
            <a:ext cx="952949" cy="126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4AC0A7-6A2A-B50C-F56D-2D15874997E6}"/>
              </a:ext>
            </a:extLst>
          </p:cNvPr>
          <p:cNvSpPr/>
          <p:nvPr/>
        </p:nvSpPr>
        <p:spPr>
          <a:xfrm>
            <a:off x="6903658" y="4038086"/>
            <a:ext cx="1053889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D27247-3096-630C-075B-8DDD408E9FD8}"/>
              </a:ext>
            </a:extLst>
          </p:cNvPr>
          <p:cNvSpPr txBox="1"/>
          <p:nvPr/>
        </p:nvSpPr>
        <p:spPr>
          <a:xfrm>
            <a:off x="7040155" y="5572458"/>
            <a:ext cx="19305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Without </a:t>
            </a:r>
            <a:r>
              <a:rPr lang="en-CA" sz="1600" b="1" dirty="0" err="1"/>
              <a:t>cmpt</a:t>
            </a:r>
            <a:r>
              <a:rPr lang="en-CA" sz="1600" b="1" dirty="0"/>
              <a:t>::</a:t>
            </a:r>
            <a:r>
              <a:rPr lang="en-CA" sz="1600" dirty="0"/>
              <a:t>, it calls the </a:t>
            </a:r>
            <a:r>
              <a:rPr lang="en-CA" sz="1600" b="1" dirty="0"/>
              <a:t>std:: </a:t>
            </a:r>
            <a:r>
              <a:rPr lang="en-CA" sz="1600" dirty="0"/>
              <a:t>version of </a:t>
            </a:r>
            <a:r>
              <a:rPr lang="en-CA" sz="1600" b="1" dirty="0"/>
              <a:t>terminate</a:t>
            </a:r>
            <a:r>
              <a:rPr lang="en-CA" sz="1600" dirty="0"/>
              <a:t>.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576C6D-D964-0B82-4680-3988118BB503}"/>
              </a:ext>
            </a:extLst>
          </p:cNvPr>
          <p:cNvSpPr/>
          <p:nvPr/>
        </p:nvSpPr>
        <p:spPr>
          <a:xfrm>
            <a:off x="6488681" y="5844873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05F1C-F531-1921-4DFB-6C689B6B4B22}"/>
              </a:ext>
            </a:extLst>
          </p:cNvPr>
          <p:cNvSpPr txBox="1"/>
          <p:nvPr/>
        </p:nvSpPr>
        <p:spPr>
          <a:xfrm>
            <a:off x="9597420" y="5572458"/>
            <a:ext cx="21461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std::terminate </a:t>
            </a:r>
            <a:r>
              <a:rPr lang="en-CA" sz="1600" dirty="0"/>
              <a:t>takes 0 inputs, so this is a compile-time error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037E45E-CCAD-E908-9E2B-93C4E4252E87}"/>
              </a:ext>
            </a:extLst>
          </p:cNvPr>
          <p:cNvSpPr/>
          <p:nvPr/>
        </p:nvSpPr>
        <p:spPr>
          <a:xfrm>
            <a:off x="9045948" y="5844873"/>
            <a:ext cx="476185" cy="28616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28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5775</Words>
  <Application>Microsoft Office PowerPoint</Application>
  <PresentationFormat>Widescreen</PresentationFormat>
  <Paragraphs>771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 Theme</vt:lpstr>
      <vt:lpstr>CMPT 135</vt:lpstr>
      <vt:lpstr>Topics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</vt:lpstr>
      <vt:lpstr>Namespaces: final notes</vt:lpstr>
      <vt:lpstr>Topics</vt:lpstr>
      <vt:lpstr>Separate Compilation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 the single definition rule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  <vt:lpstr>Separate Compilation: class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2024-02-05T20:00:10Z</cp:lastPrinted>
  <dcterms:created xsi:type="dcterms:W3CDTF">2024-01-07T06:08:43Z</dcterms:created>
  <dcterms:modified xsi:type="dcterms:W3CDTF">2024-03-01T21:29:26Z</dcterms:modified>
</cp:coreProperties>
</file>