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442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1" id="{80941037-17B4-4B9B-A365-1458655C7185}">
          <p14:sldIdLst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Lecture 22" id="{21628389-18DE-4414-9EE0-4602C403F906}">
          <p14:sldIdLst/>
        </p14:section>
        <p14:section name="Lecture 23" id="{B0CAD11A-522E-4C77-B060-65ACFF79B34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92BD8-1607-42DC-BF62-698597F97F1C}" v="26" dt="2024-03-02T06:02:3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4492BD8-1607-42DC-BF62-698597F97F1C}"/>
    <pc:docChg chg="undo redo custSel addSld delSld modSld modSection">
      <pc:chgData name="Toby Donaldson" userId="2e6e5431-bb17-4c41-9985-d39c50d83c73" providerId="ADAL" clId="{B4492BD8-1607-42DC-BF62-698597F97F1C}" dt="2024-03-02T06:47:22.084" v="3322" actId="2696"/>
      <pc:docMkLst>
        <pc:docMk/>
      </pc:docMkLst>
      <pc:sldChg chg="addSp delSp modSp mod">
        <pc:chgData name="Toby Donaldson" userId="2e6e5431-bb17-4c41-9985-d39c50d83c73" providerId="ADAL" clId="{B4492BD8-1607-42DC-BF62-698597F97F1C}" dt="2024-03-01T08:20:27.525" v="1057" actId="20577"/>
        <pc:sldMkLst>
          <pc:docMk/>
          <pc:sldMk cId="3336367234" sldId="442"/>
        </pc:sldMkLst>
        <pc:spChg chg="mod">
          <ac:chgData name="Toby Donaldson" userId="2e6e5431-bb17-4c41-9985-d39c50d83c73" providerId="ADAL" clId="{B4492BD8-1607-42DC-BF62-698597F97F1C}" dt="2024-03-01T08:06:35.274" v="14" actId="14100"/>
          <ac:spMkLst>
            <pc:docMk/>
            <pc:sldMk cId="3336367234" sldId="442"/>
            <ac:spMk id="2" creationId="{603590C5-DA94-D0D9-DE03-929E12891061}"/>
          </ac:spMkLst>
        </pc:spChg>
        <pc:spChg chg="add del mod">
          <ac:chgData name="Toby Donaldson" userId="2e6e5431-bb17-4c41-9985-d39c50d83c73" providerId="ADAL" clId="{B4492BD8-1607-42DC-BF62-698597F97F1C}" dt="2024-03-01T08:07:19.267" v="25" actId="21"/>
          <ac:spMkLst>
            <pc:docMk/>
            <pc:sldMk cId="3336367234" sldId="442"/>
            <ac:spMk id="3" creationId="{09698020-A507-FD39-2DF0-E2000874FF58}"/>
          </ac:spMkLst>
        </pc:spChg>
        <pc:spChg chg="del">
          <ac:chgData name="Toby Donaldson" userId="2e6e5431-bb17-4c41-9985-d39c50d83c73" providerId="ADAL" clId="{B4492BD8-1607-42DC-BF62-698597F97F1C}" dt="2024-03-01T08:06:23.548" v="12" actId="21"/>
          <ac:spMkLst>
            <pc:docMk/>
            <pc:sldMk cId="3336367234" sldId="442"/>
            <ac:spMk id="5" creationId="{488C937C-77F9-B93C-D6BE-FBB4727B371C}"/>
          </ac:spMkLst>
        </pc:spChg>
        <pc:spChg chg="add mod">
          <ac:chgData name="Toby Donaldson" userId="2e6e5431-bb17-4c41-9985-d39c50d83c73" providerId="ADAL" clId="{B4492BD8-1607-42DC-BF62-698597F97F1C}" dt="2024-03-01T08:09:49.505" v="178" actId="1076"/>
          <ac:spMkLst>
            <pc:docMk/>
            <pc:sldMk cId="3336367234" sldId="442"/>
            <ac:spMk id="6" creationId="{4A351497-03A5-AD71-1D44-2234B7288989}"/>
          </ac:spMkLst>
        </pc:spChg>
        <pc:spChg chg="add mod">
          <ac:chgData name="Toby Donaldson" userId="2e6e5431-bb17-4c41-9985-d39c50d83c73" providerId="ADAL" clId="{B4492BD8-1607-42DC-BF62-698597F97F1C}" dt="2024-03-01T08:20:27.525" v="1057" actId="20577"/>
          <ac:spMkLst>
            <pc:docMk/>
            <pc:sldMk cId="3336367234" sldId="442"/>
            <ac:spMk id="7" creationId="{BFD834E2-5128-15C5-3464-131EDFC0B492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8" creationId="{CC401080-72DD-75A3-C1B1-906993D3FBB9}"/>
          </ac:spMkLst>
        </pc:spChg>
        <pc:spChg chg="add mod">
          <ac:chgData name="Toby Donaldson" userId="2e6e5431-bb17-4c41-9985-d39c50d83c73" providerId="ADAL" clId="{B4492BD8-1607-42DC-BF62-698597F97F1C}" dt="2024-03-01T08:08:21.381" v="137"/>
          <ac:spMkLst>
            <pc:docMk/>
            <pc:sldMk cId="3336367234" sldId="442"/>
            <ac:spMk id="9" creationId="{E5851E7D-0C45-AB2F-9ADB-EE258723F221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1" creationId="{22171B87-378F-45F3-1C38-779718AF2C0F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19" creationId="{83A7095D-FBC9-A0C9-BCD7-BDCF8A14260E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25" creationId="{0FB298C7-6C70-56FA-4C45-E36992FA5BBC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27" creationId="{C5D1C66D-9142-92D0-7733-1A0850FF41B2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0" creationId="{A192CA76-6E9E-B2CB-2951-05CBC8401419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1" creationId="{75EAF27D-C745-8533-830B-839F7AFFF3A8}"/>
          </ac:spMkLst>
        </pc:sp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10" creationId="{025709B8-852D-ADD9-B06D-D429D222CB89}"/>
          </ac:cxnSpMkLst>
        </pc:cxn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21" creationId="{E62424B4-B8C1-4FB2-C8C3-61C615FA9B1F}"/>
          </ac:cxnSpMkLst>
        </pc:cxnChg>
      </pc:sldChg>
      <pc:sldChg chg="add del">
        <pc:chgData name="Toby Donaldson" userId="2e6e5431-bb17-4c41-9985-d39c50d83c73" providerId="ADAL" clId="{B4492BD8-1607-42DC-BF62-698597F97F1C}" dt="2024-03-01T08:24:13.332" v="1270" actId="2696"/>
        <pc:sldMkLst>
          <pc:docMk/>
          <pc:sldMk cId="4126938055" sldId="443"/>
        </pc:sldMkLst>
      </pc:sldChg>
      <pc:sldChg chg="addSp delSp modSp add mod">
        <pc:chgData name="Toby Donaldson" userId="2e6e5431-bb17-4c41-9985-d39c50d83c73" providerId="ADAL" clId="{B4492BD8-1607-42DC-BF62-698597F97F1C}" dt="2024-03-01T08:22:34.816" v="1269"/>
        <pc:sldMkLst>
          <pc:docMk/>
          <pc:sldMk cId="406245392" sldId="444"/>
        </pc:sldMkLst>
        <pc:spChg chg="add mod">
          <ac:chgData name="Toby Donaldson" userId="2e6e5431-bb17-4c41-9985-d39c50d83c73" providerId="ADAL" clId="{B4492BD8-1607-42DC-BF62-698597F97F1C}" dt="2024-03-01T08:11:13.795" v="381" actId="20577"/>
          <ac:spMkLst>
            <pc:docMk/>
            <pc:sldMk cId="406245392" sldId="444"/>
            <ac:spMk id="3" creationId="{711298C5-F311-44E0-B2F6-FD827327E4CF}"/>
          </ac:spMkLst>
        </pc:spChg>
        <pc:spChg chg="add del">
          <ac:chgData name="Toby Donaldson" userId="2e6e5431-bb17-4c41-9985-d39c50d83c73" providerId="ADAL" clId="{B4492BD8-1607-42DC-BF62-698597F97F1C}" dt="2024-03-01T08:10:51.720" v="377" actId="11529"/>
          <ac:spMkLst>
            <pc:docMk/>
            <pc:sldMk cId="406245392" sldId="444"/>
            <ac:spMk id="5" creationId="{075BEDC8-53EE-7E19-8BA0-D0FEAC07206B}"/>
          </ac:spMkLst>
        </pc:spChg>
        <pc:spChg chg="mod">
          <ac:chgData name="Toby Donaldson" userId="2e6e5431-bb17-4c41-9985-d39c50d83c73" providerId="ADAL" clId="{B4492BD8-1607-42DC-BF62-698597F97F1C}" dt="2024-03-01T08:20:22.219" v="1052" actId="20577"/>
          <ac:spMkLst>
            <pc:docMk/>
            <pc:sldMk cId="406245392" sldId="444"/>
            <ac:spMk id="7" creationId="{DE812F94-6287-18EE-26EE-D2AAB7CAA610}"/>
          </ac:spMkLst>
        </pc:spChg>
        <pc:spChg chg="add del mod">
          <ac:chgData name="Toby Donaldson" userId="2e6e5431-bb17-4c41-9985-d39c50d83c73" providerId="ADAL" clId="{B4492BD8-1607-42DC-BF62-698597F97F1C}" dt="2024-03-01T08:22:20.503" v="1266" actId="21"/>
          <ac:spMkLst>
            <pc:docMk/>
            <pc:sldMk cId="406245392" sldId="444"/>
            <ac:spMk id="8" creationId="{604A3DD8-F81B-0F39-3838-2742035276EC}"/>
          </ac:spMkLst>
        </pc:spChg>
        <pc:spChg chg="add mod">
          <ac:chgData name="Toby Donaldson" userId="2e6e5431-bb17-4c41-9985-d39c50d83c73" providerId="ADAL" clId="{B4492BD8-1607-42DC-BF62-698597F97F1C}" dt="2024-03-01T08:13:33.827" v="576" actId="1076"/>
          <ac:spMkLst>
            <pc:docMk/>
            <pc:sldMk cId="406245392" sldId="444"/>
            <ac:spMk id="11" creationId="{E95763D0-E823-5486-8BCF-8A3157681102}"/>
          </ac:spMkLst>
        </pc:spChg>
        <pc:spChg chg="add mod">
          <ac:chgData name="Toby Donaldson" userId="2e6e5431-bb17-4c41-9985-d39c50d83c73" providerId="ADAL" clId="{B4492BD8-1607-42DC-BF62-698597F97F1C}" dt="2024-03-01T08:12:22.671" v="559"/>
          <ac:spMkLst>
            <pc:docMk/>
            <pc:sldMk cId="406245392" sldId="444"/>
            <ac:spMk id="12" creationId="{58890B9E-9197-F5A7-77A8-F993EE4A2815}"/>
          </ac:spMkLst>
        </pc:spChg>
        <pc:spChg chg="add mod">
          <ac:chgData name="Toby Donaldson" userId="2e6e5431-bb17-4c41-9985-d39c50d83c73" providerId="ADAL" clId="{B4492BD8-1607-42DC-BF62-698597F97F1C}" dt="2024-03-01T08:19:51.304" v="1042" actId="208"/>
          <ac:spMkLst>
            <pc:docMk/>
            <pc:sldMk cId="406245392" sldId="444"/>
            <ac:spMk id="15" creationId="{45B2EDB0-5988-3D10-C23F-583BA3310717}"/>
          </ac:spMkLst>
        </pc:spChg>
        <pc:spChg chg="add mod">
          <ac:chgData name="Toby Donaldson" userId="2e6e5431-bb17-4c41-9985-d39c50d83c73" providerId="ADAL" clId="{B4492BD8-1607-42DC-BF62-698597F97F1C}" dt="2024-03-01T08:15:27.674" v="726" actId="1076"/>
          <ac:spMkLst>
            <pc:docMk/>
            <pc:sldMk cId="406245392" sldId="444"/>
            <ac:spMk id="19" creationId="{5DE97A77-DA75-CE70-5479-2ED194E7B1D4}"/>
          </ac:spMkLst>
        </pc:spChg>
        <pc:spChg chg="add mod">
          <ac:chgData name="Toby Donaldson" userId="2e6e5431-bb17-4c41-9985-d39c50d83c73" providerId="ADAL" clId="{B4492BD8-1607-42DC-BF62-698597F97F1C}" dt="2024-03-01T08:15:10.571" v="724" actId="14100"/>
          <ac:spMkLst>
            <pc:docMk/>
            <pc:sldMk cId="406245392" sldId="444"/>
            <ac:spMk id="20" creationId="{ED273D98-8751-1F19-B439-799574D5A0AF}"/>
          </ac:spMkLst>
        </pc:spChg>
        <pc:spChg chg="add mod">
          <ac:chgData name="Toby Donaldson" userId="2e6e5431-bb17-4c41-9985-d39c50d83c73" providerId="ADAL" clId="{B4492BD8-1607-42DC-BF62-698597F97F1C}" dt="2024-03-01T08:22:34.816" v="1269"/>
          <ac:spMkLst>
            <pc:docMk/>
            <pc:sldMk cId="406245392" sldId="444"/>
            <ac:spMk id="25" creationId="{5EBB4C2C-3AF5-A732-D53E-A6E2534D4117}"/>
          </ac:spMkLst>
        </pc:spChg>
        <pc:cxnChg chg="add">
          <ac:chgData name="Toby Donaldson" userId="2e6e5431-bb17-4c41-9985-d39c50d83c73" providerId="ADAL" clId="{B4492BD8-1607-42DC-BF62-698597F97F1C}" dt="2024-03-01T08:11:40.735" v="403" actId="11529"/>
          <ac:cxnSpMkLst>
            <pc:docMk/>
            <pc:sldMk cId="406245392" sldId="444"/>
            <ac:cxnSpMk id="10" creationId="{3254C5C1-F045-8F81-DC12-8DB91AA6C966}"/>
          </ac:cxnSpMkLst>
        </pc:cxnChg>
        <pc:cxnChg chg="add mod">
          <ac:chgData name="Toby Donaldson" userId="2e6e5431-bb17-4c41-9985-d39c50d83c73" providerId="ADAL" clId="{B4492BD8-1607-42DC-BF62-698597F97F1C}" dt="2024-03-01T08:13:44.138" v="580" actId="14100"/>
          <ac:cxnSpMkLst>
            <pc:docMk/>
            <pc:sldMk cId="406245392" sldId="444"/>
            <ac:cxnSpMk id="14" creationId="{2879C275-919C-607D-8BFE-5BF9CCEC875D}"/>
          </ac:cxnSpMkLst>
        </pc:cxnChg>
        <pc:cxnChg chg="add mod">
          <ac:chgData name="Toby Donaldson" userId="2e6e5431-bb17-4c41-9985-d39c50d83c73" providerId="ADAL" clId="{B4492BD8-1607-42DC-BF62-698597F97F1C}" dt="2024-03-01T08:15:38.745" v="728" actId="14100"/>
          <ac:cxnSpMkLst>
            <pc:docMk/>
            <pc:sldMk cId="406245392" sldId="444"/>
            <ac:cxnSpMk id="22" creationId="{A5E724BF-FA62-2A36-F5F4-BB59C555684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22:33.309" v="1268"/>
        <pc:sldMkLst>
          <pc:docMk/>
          <pc:sldMk cId="243389244" sldId="445"/>
        </pc:sldMkLst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3" creationId="{8827E422-5DBA-ACCF-026A-CC2FAB33FD48}"/>
          </ac:spMkLst>
        </pc:spChg>
        <pc:spChg chg="add mod">
          <ac:chgData name="Toby Donaldson" userId="2e6e5431-bb17-4c41-9985-d39c50d83c73" providerId="ADAL" clId="{B4492BD8-1607-42DC-BF62-698597F97F1C}" dt="2024-03-01T08:18:34.063" v="1038" actId="465"/>
          <ac:spMkLst>
            <pc:docMk/>
            <pc:sldMk cId="243389244" sldId="445"/>
            <ac:spMk id="5" creationId="{935791D7-C357-EE97-F1F0-DBCAF648929A}"/>
          </ac:spMkLst>
        </pc:spChg>
        <pc:spChg chg="mod">
          <ac:chgData name="Toby Donaldson" userId="2e6e5431-bb17-4c41-9985-d39c50d83c73" providerId="ADAL" clId="{B4492BD8-1607-42DC-BF62-698597F97F1C}" dt="2024-03-01T08:20:16.472" v="1047" actId="20577"/>
          <ac:spMkLst>
            <pc:docMk/>
            <pc:sldMk cId="243389244" sldId="445"/>
            <ac:spMk id="7" creationId="{3A9826C0-6CF4-A4E2-A8A0-E44D8C6A8956}"/>
          </ac:spMkLst>
        </pc:spChg>
        <pc:spChg chg="del">
          <ac:chgData name="Toby Donaldson" userId="2e6e5431-bb17-4c41-9985-d39c50d83c73" providerId="ADAL" clId="{B4492BD8-1607-42DC-BF62-698597F97F1C}" dt="2024-03-01T08:22:27.919" v="1267" actId="21"/>
          <ac:spMkLst>
            <pc:docMk/>
            <pc:sldMk cId="243389244" sldId="445"/>
            <ac:spMk id="8" creationId="{3BECA2D4-D8DA-65FE-DB8C-8099D995CE92}"/>
          </ac:spMkLst>
        </pc:spChg>
        <pc:spChg chg="add mod">
          <ac:chgData name="Toby Donaldson" userId="2e6e5431-bb17-4c41-9985-d39c50d83c73" providerId="ADAL" clId="{B4492BD8-1607-42DC-BF62-698597F97F1C}" dt="2024-03-01T08:22:33.309" v="1268"/>
          <ac:spMkLst>
            <pc:docMk/>
            <pc:sldMk cId="243389244" sldId="445"/>
            <ac:spMk id="9" creationId="{6ABE3CB9-E402-5915-82E4-8E0A25B8D16F}"/>
          </ac:spMkLst>
        </pc:spChg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11" creationId="{24281356-EC72-FE6E-BB92-FB658E703999}"/>
          </ac:spMkLst>
        </pc:spChg>
        <pc:spChg chg="mod">
          <ac:chgData name="Toby Donaldson" userId="2e6e5431-bb17-4c41-9985-d39c50d83c73" providerId="ADAL" clId="{B4492BD8-1607-42DC-BF62-698597F97F1C}" dt="2024-03-01T08:19:30.794" v="1040" actId="208"/>
          <ac:spMkLst>
            <pc:docMk/>
            <pc:sldMk cId="243389244" sldId="445"/>
            <ac:spMk id="15" creationId="{8E705863-4A15-B629-8070-5568453F16D4}"/>
          </ac:spMkLst>
        </pc:spChg>
        <pc:spChg chg="del">
          <ac:chgData name="Toby Donaldson" userId="2e6e5431-bb17-4c41-9985-d39c50d83c73" providerId="ADAL" clId="{B4492BD8-1607-42DC-BF62-698597F97F1C}" dt="2024-03-01T08:17:53.528" v="1030" actId="21"/>
          <ac:spMkLst>
            <pc:docMk/>
            <pc:sldMk cId="243389244" sldId="445"/>
            <ac:spMk id="19" creationId="{8E899F6F-7911-04BB-68B9-9121720DF882}"/>
          </ac:spMkLst>
        </pc:spChg>
        <pc:cxnChg chg="mod">
          <ac:chgData name="Toby Donaldson" userId="2e6e5431-bb17-4c41-9985-d39c50d83c73" providerId="ADAL" clId="{B4492BD8-1607-42DC-BF62-698597F97F1C}" dt="2024-03-01T08:18:26.834" v="1037" actId="12788"/>
          <ac:cxnSpMkLst>
            <pc:docMk/>
            <pc:sldMk cId="243389244" sldId="445"/>
            <ac:cxnSpMk id="10" creationId="{424C0A5B-0829-529D-4735-E666DB02E90B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14" creationId="{5BE4BA1B-3A17-9ABF-6D19-E12C0E533BDE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22" creationId="{9C196CDB-2CE1-5250-1BEB-1AC7F10587D1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1T08:22:11.611" v="1265" actId="14100"/>
        <pc:sldMkLst>
          <pc:docMk/>
          <pc:sldMk cId="1763284135" sldId="446"/>
        </pc:sldMkLst>
        <pc:spChg chg="mod">
          <ac:chgData name="Toby Donaldson" userId="2e6e5431-bb17-4c41-9985-d39c50d83c73" providerId="ADAL" clId="{B4492BD8-1607-42DC-BF62-698597F97F1C}" dt="2024-03-01T08:21:53.278" v="1264" actId="20577"/>
          <ac:spMkLst>
            <pc:docMk/>
            <pc:sldMk cId="1763284135" sldId="446"/>
            <ac:spMk id="3" creationId="{6646E3ED-027B-356B-3A29-839F4F460211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5" creationId="{2CB3041A-0EE3-C9E3-358C-C044097F13A9}"/>
          </ac:spMkLst>
        </pc:spChg>
        <pc:spChg chg="mod">
          <ac:chgData name="Toby Donaldson" userId="2e6e5431-bb17-4c41-9985-d39c50d83c73" providerId="ADAL" clId="{B4492BD8-1607-42DC-BF62-698597F97F1C}" dt="2024-03-01T08:22:11.611" v="1265" actId="14100"/>
          <ac:spMkLst>
            <pc:docMk/>
            <pc:sldMk cId="1763284135" sldId="446"/>
            <ac:spMk id="8" creationId="{A605C9DC-16B6-4744-297E-68F50194AA3B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11" creationId="{A397C751-D2AC-8DC6-3C4C-EEB805F0AACE}"/>
          </ac:spMkLst>
        </pc:spChg>
        <pc:cxnChg chg="mod">
          <ac:chgData name="Toby Donaldson" userId="2e6e5431-bb17-4c41-9985-d39c50d83c73" providerId="ADAL" clId="{B4492BD8-1607-42DC-BF62-698597F97F1C}" dt="2024-03-01T08:21:28.179" v="1225" actId="20577"/>
          <ac:cxnSpMkLst>
            <pc:docMk/>
            <pc:sldMk cId="1763284135" sldId="446"/>
            <ac:cxnSpMk id="10" creationId="{C31A213D-FF9D-4B21-C0C4-588D111FFA05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0:03.230" v="1849" actId="21"/>
        <pc:sldMkLst>
          <pc:docMk/>
          <pc:sldMk cId="2686022845" sldId="447"/>
        </pc:sldMkLst>
        <pc:spChg chg="mod">
          <ac:chgData name="Toby Donaldson" userId="2e6e5431-bb17-4c41-9985-d39c50d83c73" providerId="ADAL" clId="{B4492BD8-1607-42DC-BF62-698597F97F1C}" dt="2024-03-01T08:26:22.713" v="1454" actId="113"/>
          <ac:spMkLst>
            <pc:docMk/>
            <pc:sldMk cId="2686022845" sldId="447"/>
            <ac:spMk id="3" creationId="{553C4442-6049-1CEF-1DF9-7A4A92590438}"/>
          </ac:spMkLst>
        </pc:spChg>
        <pc:spChg chg="mod">
          <ac:chgData name="Toby Donaldson" userId="2e6e5431-bb17-4c41-9985-d39c50d83c73" providerId="ADAL" clId="{B4492BD8-1607-42DC-BF62-698597F97F1C}" dt="2024-03-01T08:25:13.389" v="1297" actId="20577"/>
          <ac:spMkLst>
            <pc:docMk/>
            <pc:sldMk cId="2686022845" sldId="447"/>
            <ac:spMk id="7" creationId="{6B9C4406-1D27-4D82-861A-303AE1147EF4}"/>
          </ac:spMkLst>
        </pc:spChg>
        <pc:spChg chg="del">
          <ac:chgData name="Toby Donaldson" userId="2e6e5431-bb17-4c41-9985-d39c50d83c73" providerId="ADAL" clId="{B4492BD8-1607-42DC-BF62-698597F97F1C}" dt="2024-03-01T08:24:25.340" v="1272" actId="21"/>
          <ac:spMkLst>
            <pc:docMk/>
            <pc:sldMk cId="2686022845" sldId="447"/>
            <ac:spMk id="8" creationId="{38B6A31B-8DA0-E84F-3D96-29A378AE5F2A}"/>
          </ac:spMkLst>
        </pc:spChg>
        <pc:spChg chg="add mod">
          <ac:chgData name="Toby Donaldson" userId="2e6e5431-bb17-4c41-9985-d39c50d83c73" providerId="ADAL" clId="{B4492BD8-1607-42DC-BF62-698597F97F1C}" dt="2024-03-01T08:27:02.013" v="1521" actId="114"/>
          <ac:spMkLst>
            <pc:docMk/>
            <pc:sldMk cId="2686022845" sldId="447"/>
            <ac:spMk id="11" creationId="{7E7AB615-AA1C-25E1-3223-A72C7F506263}"/>
          </ac:spMkLst>
        </pc:spChg>
        <pc:spChg chg="del">
          <ac:chgData name="Toby Donaldson" userId="2e6e5431-bb17-4c41-9985-d39c50d83c73" providerId="ADAL" clId="{B4492BD8-1607-42DC-BF62-698597F97F1C}" dt="2024-03-01T08:24:28.198" v="1273" actId="21"/>
          <ac:spMkLst>
            <pc:docMk/>
            <pc:sldMk cId="2686022845" sldId="447"/>
            <ac:spMk id="15" creationId="{999D9348-DECA-FE8E-346B-2E8CBE24BD89}"/>
          </ac:spMkLst>
        </pc:spChg>
        <pc:spChg chg="add del mod">
          <ac:chgData name="Toby Donaldson" userId="2e6e5431-bb17-4c41-9985-d39c50d83c73" providerId="ADAL" clId="{B4492BD8-1607-42DC-BF62-698597F97F1C}" dt="2024-03-01T08:30:03.230" v="1849" actId="21"/>
          <ac:spMkLst>
            <pc:docMk/>
            <pc:sldMk cId="2686022845" sldId="447"/>
            <ac:spMk id="16" creationId="{C3F3628C-741E-E2FE-C95C-886FBC39F771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7" creationId="{F983144F-A43C-A2D8-EE5A-09AE8D2B9E62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8" creationId="{29ECB81F-0019-F38E-3440-5CEF0FCBC87D}"/>
          </ac:spMkLst>
        </pc:spChg>
        <pc:spChg chg="del">
          <ac:chgData name="Toby Donaldson" userId="2e6e5431-bb17-4c41-9985-d39c50d83c73" providerId="ADAL" clId="{B4492BD8-1607-42DC-BF62-698597F97F1C}" dt="2024-03-01T08:24:30.177" v="1274" actId="21"/>
          <ac:spMkLst>
            <pc:docMk/>
            <pc:sldMk cId="2686022845" sldId="447"/>
            <ac:spMk id="20" creationId="{B749FDAE-1542-5F5F-4DEC-CA9815C1611E}"/>
          </ac:spMkLst>
        </pc:spChg>
        <pc:cxnChg chg="mod">
          <ac:chgData name="Toby Donaldson" userId="2e6e5431-bb17-4c41-9985-d39c50d83c73" providerId="ADAL" clId="{B4492BD8-1607-42DC-BF62-698597F97F1C}" dt="2024-03-01T08:26:18.826" v="1453" actId="14100"/>
          <ac:cxnSpMkLst>
            <pc:docMk/>
            <pc:sldMk cId="2686022845" sldId="447"/>
            <ac:cxnSpMk id="10" creationId="{B5EDA863-8466-8866-906F-F2ED06303CC9}"/>
          </ac:cxnSpMkLst>
        </pc:cxnChg>
        <pc:cxnChg chg="add mod">
          <ac:chgData name="Toby Donaldson" userId="2e6e5431-bb17-4c41-9985-d39c50d83c73" providerId="ADAL" clId="{B4492BD8-1607-42DC-BF62-698597F97F1C}" dt="2024-03-01T08:26:49.518" v="1505" actId="20577"/>
          <ac:cxnSpMkLst>
            <pc:docMk/>
            <pc:sldMk cId="2686022845" sldId="447"/>
            <ac:cxnSpMk id="12" creationId="{D3283663-61ED-1E68-CD1C-3F70F4A6A51A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6:34.392" v="2333" actId="1076"/>
        <pc:sldMkLst>
          <pc:docMk/>
          <pc:sldMk cId="223506534" sldId="448"/>
        </pc:sldMkLst>
        <pc:spChg chg="mod">
          <ac:chgData name="Toby Donaldson" userId="2e6e5431-bb17-4c41-9985-d39c50d83c73" providerId="ADAL" clId="{B4492BD8-1607-42DC-BF62-698597F97F1C}" dt="2024-03-01T08:34:37.346" v="2018" actId="1076"/>
          <ac:spMkLst>
            <pc:docMk/>
            <pc:sldMk cId="223506534" sldId="448"/>
            <ac:spMk id="3" creationId="{BDA4124B-A58F-087E-16C1-D9E659BE0DF8}"/>
          </ac:spMkLst>
        </pc:spChg>
        <pc:spChg chg="add mod">
          <ac:chgData name="Toby Donaldson" userId="2e6e5431-bb17-4c41-9985-d39c50d83c73" providerId="ADAL" clId="{B4492BD8-1607-42DC-BF62-698597F97F1C}" dt="2024-03-01T08:35:50.683" v="2232" actId="20577"/>
          <ac:spMkLst>
            <pc:docMk/>
            <pc:sldMk cId="223506534" sldId="448"/>
            <ac:spMk id="5" creationId="{F9BDE91E-1739-48C1-1FAA-8BC94B9567D8}"/>
          </ac:spMkLst>
        </pc:spChg>
        <pc:spChg chg="mod">
          <ac:chgData name="Toby Donaldson" userId="2e6e5431-bb17-4c41-9985-d39c50d83c73" providerId="ADAL" clId="{B4492BD8-1607-42DC-BF62-698597F97F1C}" dt="2024-03-01T08:36:34.392" v="2333" actId="1076"/>
          <ac:spMkLst>
            <pc:docMk/>
            <pc:sldMk cId="223506534" sldId="448"/>
            <ac:spMk id="6" creationId="{C2364818-07B3-E3F1-2A6A-97D266AF9109}"/>
          </ac:spMkLst>
        </pc:spChg>
        <pc:spChg chg="mod">
          <ac:chgData name="Toby Donaldson" userId="2e6e5431-bb17-4c41-9985-d39c50d83c73" providerId="ADAL" clId="{B4492BD8-1607-42DC-BF62-698597F97F1C}" dt="2024-03-01T08:32:46.890" v="1943" actId="1076"/>
          <ac:spMkLst>
            <pc:docMk/>
            <pc:sldMk cId="223506534" sldId="448"/>
            <ac:spMk id="7" creationId="{EC8C86F9-0B9C-A890-0F20-B808B123B5CC}"/>
          </ac:spMkLst>
        </pc:spChg>
        <pc:spChg chg="add mod">
          <ac:chgData name="Toby Donaldson" userId="2e6e5431-bb17-4c41-9985-d39c50d83c73" providerId="ADAL" clId="{B4492BD8-1607-42DC-BF62-698597F97F1C}" dt="2024-03-01T08:34:04.175" v="2013" actId="207"/>
          <ac:spMkLst>
            <pc:docMk/>
            <pc:sldMk cId="223506534" sldId="448"/>
            <ac:spMk id="8" creationId="{976F14E2-9DA9-0B51-5C9F-FE6D0CCEF82F}"/>
          </ac:spMkLst>
        </pc:spChg>
        <pc:spChg chg="del">
          <ac:chgData name="Toby Donaldson" userId="2e6e5431-bb17-4c41-9985-d39c50d83c73" providerId="ADAL" clId="{B4492BD8-1607-42DC-BF62-698597F97F1C}" dt="2024-03-01T08:33:27.139" v="2006" actId="21"/>
          <ac:spMkLst>
            <pc:docMk/>
            <pc:sldMk cId="223506534" sldId="448"/>
            <ac:spMk id="11" creationId="{D27E7DED-D3E9-D0EE-27F8-35F6C6A5843F}"/>
          </ac:spMkLst>
        </pc:spChg>
        <pc:spChg chg="add mod">
          <ac:chgData name="Toby Donaldson" userId="2e6e5431-bb17-4c41-9985-d39c50d83c73" providerId="ADAL" clId="{B4492BD8-1607-42DC-BF62-698597F97F1C}" dt="2024-03-01T08:35:55.672" v="2233" actId="1076"/>
          <ac:spMkLst>
            <pc:docMk/>
            <pc:sldMk cId="223506534" sldId="448"/>
            <ac:spMk id="15" creationId="{E3B8E813-374D-B6CB-0D9D-F82A93F1A30E}"/>
          </ac:spMkLst>
        </pc:spChg>
        <pc:spChg chg="add mod">
          <ac:chgData name="Toby Donaldson" userId="2e6e5431-bb17-4c41-9985-d39c50d83c73" providerId="ADAL" clId="{B4492BD8-1607-42DC-BF62-698597F97F1C}" dt="2024-03-01T08:36:24.132" v="2332" actId="113"/>
          <ac:spMkLst>
            <pc:docMk/>
            <pc:sldMk cId="223506534" sldId="448"/>
            <ac:spMk id="16" creationId="{FF533969-AB45-BE56-A1B5-40B02905EB28}"/>
          </ac:spMkLst>
        </pc:spChg>
        <pc:cxnChg chg="del mod">
          <ac:chgData name="Toby Donaldson" userId="2e6e5431-bb17-4c41-9985-d39c50d83c73" providerId="ADAL" clId="{B4492BD8-1607-42DC-BF62-698597F97F1C}" dt="2024-03-01T08:33:39.943" v="2009" actId="21"/>
          <ac:cxnSpMkLst>
            <pc:docMk/>
            <pc:sldMk cId="223506534" sldId="448"/>
            <ac:cxnSpMk id="10" creationId="{D9E6EB54-AF8F-A3BD-90E4-DDABB7ADFFD3}"/>
          </ac:cxnSpMkLst>
        </pc:cxnChg>
        <pc:cxnChg chg="del mod">
          <ac:chgData name="Toby Donaldson" userId="2e6e5431-bb17-4c41-9985-d39c50d83c73" providerId="ADAL" clId="{B4492BD8-1607-42DC-BF62-698597F97F1C}" dt="2024-03-01T08:33:27.139" v="2006" actId="21"/>
          <ac:cxnSpMkLst>
            <pc:docMk/>
            <pc:sldMk cId="223506534" sldId="448"/>
            <ac:cxnSpMk id="12" creationId="{65A5E811-5AB0-C5B3-F0E5-E218EC84E733}"/>
          </ac:cxnSpMkLst>
        </pc:cxnChg>
        <pc:cxnChg chg="add mod">
          <ac:chgData name="Toby Donaldson" userId="2e6e5431-bb17-4c41-9985-d39c50d83c73" providerId="ADAL" clId="{B4492BD8-1607-42DC-BF62-698597F97F1C}" dt="2024-03-01T08:34:40.570" v="2019" actId="14100"/>
          <ac:cxnSpMkLst>
            <pc:docMk/>
            <pc:sldMk cId="223506534" sldId="448"/>
            <ac:cxnSpMk id="13" creationId="{DE98907B-C598-A3C4-6D52-57F10F5D26C4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8:24.291" v="2684" actId="1076"/>
        <pc:sldMkLst>
          <pc:docMk/>
          <pc:sldMk cId="3253415914" sldId="449"/>
        </pc:sldMkLst>
        <pc:spChg chg="mod">
          <ac:chgData name="Toby Donaldson" userId="2e6e5431-bb17-4c41-9985-d39c50d83c73" providerId="ADAL" clId="{B4492BD8-1607-42DC-BF62-698597F97F1C}" dt="2024-03-01T08:37:22.829" v="2483" actId="20577"/>
          <ac:spMkLst>
            <pc:docMk/>
            <pc:sldMk cId="3253415914" sldId="449"/>
            <ac:spMk id="3" creationId="{84174F71-1B2E-ED4A-BE45-674A61ADB1A7}"/>
          </ac:spMkLst>
        </pc:spChg>
        <pc:spChg chg="add mod">
          <ac:chgData name="Toby Donaldson" userId="2e6e5431-bb17-4c41-9985-d39c50d83c73" providerId="ADAL" clId="{B4492BD8-1607-42DC-BF62-698597F97F1C}" dt="2024-03-01T08:38:24.291" v="2684" actId="1076"/>
          <ac:spMkLst>
            <pc:docMk/>
            <pc:sldMk cId="3253415914" sldId="449"/>
            <ac:spMk id="9" creationId="{7DA76080-B651-5BBD-27EC-665FF28EAB6A}"/>
          </ac:spMkLst>
        </pc:spChg>
        <pc:spChg chg="mod">
          <ac:chgData name="Toby Donaldson" userId="2e6e5431-bb17-4c41-9985-d39c50d83c73" providerId="ADAL" clId="{B4492BD8-1607-42DC-BF62-698597F97F1C}" dt="2024-03-01T08:38:13.422" v="2682" actId="20577"/>
          <ac:spMkLst>
            <pc:docMk/>
            <pc:sldMk cId="3253415914" sldId="449"/>
            <ac:spMk id="15" creationId="{6415315B-5D99-3DA9-E363-E7D4DF9CBA19}"/>
          </ac:spMkLst>
        </pc:spChg>
        <pc:spChg chg="del">
          <ac:chgData name="Toby Donaldson" userId="2e6e5431-bb17-4c41-9985-d39c50d83c73" providerId="ADAL" clId="{B4492BD8-1607-42DC-BF62-698597F97F1C}" dt="2024-03-01T08:37:28.360" v="2484" actId="21"/>
          <ac:spMkLst>
            <pc:docMk/>
            <pc:sldMk cId="3253415914" sldId="449"/>
            <ac:spMk id="16" creationId="{ED69CF14-66D0-3FB2-ADB9-2F3D03608D64}"/>
          </ac:spMkLst>
        </pc:spChg>
        <pc:cxnChg chg="mod">
          <ac:chgData name="Toby Donaldson" userId="2e6e5431-bb17-4c41-9985-d39c50d83c73" providerId="ADAL" clId="{B4492BD8-1607-42DC-BF62-698597F97F1C}" dt="2024-03-01T08:37:07.289" v="2411" actId="20577"/>
          <ac:cxnSpMkLst>
            <pc:docMk/>
            <pc:sldMk cId="3253415914" sldId="449"/>
            <ac:cxnSpMk id="13" creationId="{973B6867-F458-E6E1-E99A-1556C4F9EA80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1:06.532" v="2862" actId="20577"/>
        <pc:sldMkLst>
          <pc:docMk/>
          <pc:sldMk cId="2336425564" sldId="450"/>
        </pc:sldMkLst>
        <pc:spChg chg="mod">
          <ac:chgData name="Toby Donaldson" userId="2e6e5431-bb17-4c41-9985-d39c50d83c73" providerId="ADAL" clId="{B4492BD8-1607-42DC-BF62-698597F97F1C}" dt="2024-03-01T08:41:06.532" v="2862" actId="20577"/>
          <ac:spMkLst>
            <pc:docMk/>
            <pc:sldMk cId="2336425564" sldId="450"/>
            <ac:spMk id="3" creationId="{E4A66757-403B-2813-811B-A93E8343A09E}"/>
          </ac:spMkLst>
        </pc:spChg>
        <pc:spChg chg="mod">
          <ac:chgData name="Toby Donaldson" userId="2e6e5431-bb17-4c41-9985-d39c50d83c73" providerId="ADAL" clId="{B4492BD8-1607-42DC-BF62-698597F97F1C}" dt="2024-03-01T08:40:40.686" v="2859" actId="113"/>
          <ac:spMkLst>
            <pc:docMk/>
            <pc:sldMk cId="2336425564" sldId="450"/>
            <ac:spMk id="5" creationId="{DA43A28D-1F32-1793-33F1-AB50D0D3F441}"/>
          </ac:spMkLst>
        </pc:spChg>
        <pc:spChg chg="del">
          <ac:chgData name="Toby Donaldson" userId="2e6e5431-bb17-4c41-9985-d39c50d83c73" providerId="ADAL" clId="{B4492BD8-1607-42DC-BF62-698597F97F1C}" dt="2024-03-01T08:39:08.031" v="2686" actId="21"/>
          <ac:spMkLst>
            <pc:docMk/>
            <pc:sldMk cId="2336425564" sldId="450"/>
            <ac:spMk id="7" creationId="{A27526EB-E9DC-6103-67BC-69DA8EEC5E86}"/>
          </ac:spMkLst>
        </pc:spChg>
        <pc:spChg chg="del">
          <ac:chgData name="Toby Donaldson" userId="2e6e5431-bb17-4c41-9985-d39c50d83c73" providerId="ADAL" clId="{B4492BD8-1607-42DC-BF62-698597F97F1C}" dt="2024-03-01T08:39:12.957" v="2688" actId="21"/>
          <ac:spMkLst>
            <pc:docMk/>
            <pc:sldMk cId="2336425564" sldId="450"/>
            <ac:spMk id="8" creationId="{31DEE068-FA2C-B539-E33B-9E6E3B72ADE3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9" creationId="{CC90D1F0-67FF-7C63-E845-2EF8E1FBE5CD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15" creationId="{1DC65685-C0B0-5C7C-0F14-50353992DA1E}"/>
          </ac:spMkLst>
        </pc:sp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1" creationId="{0F212088-F0AA-BB8D-3B13-FFD4D2791196}"/>
          </ac:cxnSpMkLst>
        </pc:cxnChg>
        <pc:cxnChg chg="del mod">
          <ac:chgData name="Toby Donaldson" userId="2e6e5431-bb17-4c41-9985-d39c50d83c73" providerId="ADAL" clId="{B4492BD8-1607-42DC-BF62-698597F97F1C}" dt="2024-03-01T08:39:14.678" v="2690" actId="21"/>
          <ac:cxnSpMkLst>
            <pc:docMk/>
            <pc:sldMk cId="2336425564" sldId="450"/>
            <ac:cxnSpMk id="13" creationId="{0A87096E-1A68-D35E-3CFB-F0976A82E92A}"/>
          </ac:cxnSpMkLst>
        </pc:cxn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4" creationId="{51FE24A7-4C7C-C5B9-548D-E28A80DE5FE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50:39.585" v="3204" actId="1076"/>
        <pc:sldMkLst>
          <pc:docMk/>
          <pc:sldMk cId="1429009835" sldId="451"/>
        </pc:sldMkLst>
        <pc:spChg chg="mod">
          <ac:chgData name="Toby Donaldson" userId="2e6e5431-bb17-4c41-9985-d39c50d83c73" providerId="ADAL" clId="{B4492BD8-1607-42DC-BF62-698597F97F1C}" dt="2024-03-01T08:49:35.285" v="3203" actId="113"/>
          <ac:spMkLst>
            <pc:docMk/>
            <pc:sldMk cId="1429009835" sldId="451"/>
            <ac:spMk id="3" creationId="{E529B293-A25E-67B8-C453-C92CE5A22479}"/>
          </ac:spMkLst>
        </pc:spChg>
        <pc:spChg chg="mod">
          <ac:chgData name="Toby Donaldson" userId="2e6e5431-bb17-4c41-9985-d39c50d83c73" providerId="ADAL" clId="{B4492BD8-1607-42DC-BF62-698597F97F1C}" dt="2024-03-01T08:43:48.073" v="3112" actId="113"/>
          <ac:spMkLst>
            <pc:docMk/>
            <pc:sldMk cId="1429009835" sldId="451"/>
            <ac:spMk id="5" creationId="{CA76930B-CB87-0559-596B-01B1A826FEBB}"/>
          </ac:spMkLst>
        </pc:spChg>
        <pc:spChg chg="add mod">
          <ac:chgData name="Toby Donaldson" userId="2e6e5431-bb17-4c41-9985-d39c50d83c73" providerId="ADAL" clId="{B4492BD8-1607-42DC-BF62-698597F97F1C}" dt="2024-03-01T08:50:39.585" v="3204" actId="1076"/>
          <ac:spMkLst>
            <pc:docMk/>
            <pc:sldMk cId="1429009835" sldId="451"/>
            <ac:spMk id="7" creationId="{D51F8D4F-9427-E84B-F31C-AF92B5D36197}"/>
          </ac:spMkLst>
        </pc:spChg>
        <pc:cxnChg chg="mod">
          <ac:chgData name="Toby Donaldson" userId="2e6e5431-bb17-4c41-9985-d39c50d83c73" providerId="ADAL" clId="{B4492BD8-1607-42DC-BF62-698597F97F1C}" dt="2024-03-01T08:49:13.851" v="3181" actId="20577"/>
          <ac:cxnSpMkLst>
            <pc:docMk/>
            <pc:sldMk cId="1429009835" sldId="451"/>
            <ac:cxnSpMk id="11" creationId="{2141CB13-E039-EE62-75A2-F3C11D820888}"/>
          </ac:cxnSpMkLst>
        </pc:cxnChg>
        <pc:cxnChg chg="del mod">
          <ac:chgData name="Toby Donaldson" userId="2e6e5431-bb17-4c41-9985-d39c50d83c73" providerId="ADAL" clId="{B4492BD8-1607-42DC-BF62-698597F97F1C}" dt="2024-03-01T08:42:25.463" v="2949" actId="21"/>
          <ac:cxnSpMkLst>
            <pc:docMk/>
            <pc:sldMk cId="1429009835" sldId="451"/>
            <ac:cxnSpMk id="14" creationId="{11E1C27E-0150-302C-327C-2375D7C8CFC6}"/>
          </ac:cxnSpMkLst>
        </pc:cxnChg>
      </pc:sldChg>
      <pc:sldChg chg="addSp delSp modSp new del mod">
        <pc:chgData name="Toby Donaldson" userId="2e6e5431-bb17-4c41-9985-d39c50d83c73" providerId="ADAL" clId="{B4492BD8-1607-42DC-BF62-698597F97F1C}" dt="2024-03-02T06:47:22.084" v="3322" actId="2696"/>
        <pc:sldMkLst>
          <pc:docMk/>
          <pc:sldMk cId="2745408797" sldId="452"/>
        </pc:sldMkLst>
        <pc:spChg chg="mod">
          <ac:chgData name="Toby Donaldson" userId="2e6e5431-bb17-4c41-9985-d39c50d83c73" providerId="ADAL" clId="{B4492BD8-1607-42DC-BF62-698597F97F1C}" dt="2024-03-01T23:43:34.906" v="3214" actId="20577"/>
          <ac:spMkLst>
            <pc:docMk/>
            <pc:sldMk cId="2745408797" sldId="452"/>
            <ac:spMk id="2" creationId="{D40650D9-1223-A0A3-287B-F2331227EE6F}"/>
          </ac:spMkLst>
        </pc:spChg>
        <pc:spChg chg="del">
          <ac:chgData name="Toby Donaldson" userId="2e6e5431-bb17-4c41-9985-d39c50d83c73" providerId="ADAL" clId="{B4492BD8-1607-42DC-BF62-698597F97F1C}" dt="2024-03-02T06:02:23.329" v="3216" actId="21"/>
          <ac:spMkLst>
            <pc:docMk/>
            <pc:sldMk cId="2745408797" sldId="452"/>
            <ac:spMk id="3" creationId="{F98A8823-C4F0-776D-CD62-C43DDAFF0CB0}"/>
          </ac:spMkLst>
        </pc:spChg>
        <pc:spChg chg="add mod">
          <ac:chgData name="Toby Donaldson" userId="2e6e5431-bb17-4c41-9985-d39c50d83c73" providerId="ADAL" clId="{B4492BD8-1607-42DC-BF62-698597F97F1C}" dt="2024-03-02T06:03:30.302" v="3321" actId="20577"/>
          <ac:spMkLst>
            <pc:docMk/>
            <pc:sldMk cId="2745408797" sldId="452"/>
            <ac:spMk id="5" creationId="{F6422268-3ED7-6B58-DDA9-D17BC9232DF8}"/>
          </ac:spMkLst>
        </pc:spChg>
        <pc:spChg chg="add mod">
          <ac:chgData name="Toby Donaldson" userId="2e6e5431-bb17-4c41-9985-d39c50d83c73" providerId="ADAL" clId="{B4492BD8-1607-42DC-BF62-698597F97F1C}" dt="2024-03-02T06:02:59.825" v="3289" actId="1076"/>
          <ac:spMkLst>
            <pc:docMk/>
            <pc:sldMk cId="2745408797" sldId="452"/>
            <ac:spMk id="6" creationId="{F20E4FB4-C5AF-212C-73F8-8BDBD6B2CEC2}"/>
          </ac:spMkLst>
        </pc:sp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Exceptions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Recursion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Assignment 3 </a:t>
            </a:r>
            <a:r>
              <a:rPr lang="en-CA" sz="2800" dirty="0"/>
              <a:t>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2DEAF-9083-14BD-5E49-FE8D46CA9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208A-D5CD-11C9-9389-7E430D52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F224-1664-57D5-08B6-673B5D66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955F0-DCB0-B4DE-6273-B2EB68F2EF1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9B293-A25E-67B8-C453-C92CE5A22479}"/>
              </a:ext>
            </a:extLst>
          </p:cNvPr>
          <p:cNvSpPr txBox="1"/>
          <p:nvPr/>
        </p:nvSpPr>
        <p:spPr>
          <a:xfrm>
            <a:off x="838200" y="4575471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</a:t>
            </a:r>
            <a:r>
              <a:rPr lang="en-CA" sz="1600" b="1" dirty="0"/>
              <a:t>(…)</a:t>
            </a:r>
            <a:r>
              <a:rPr lang="en-CA" sz="1600" dirty="0"/>
              <a:t> notation catches any exception. If you use it, it only makes sense to put it as the final </a:t>
            </a:r>
            <a:r>
              <a:rPr lang="en-CA" sz="1600" b="1" dirty="0"/>
              <a:t>catch</a:t>
            </a:r>
            <a:r>
              <a:rPr lang="en-CA" sz="1600" dirty="0"/>
              <a:t>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930B-CB87-0559-596B-01B1A826FEBB}"/>
              </a:ext>
            </a:extLst>
          </p:cNvPr>
          <p:cNvSpPr txBox="1"/>
          <p:nvPr/>
        </p:nvSpPr>
        <p:spPr>
          <a:xfrm>
            <a:off x="4900736" y="1523250"/>
            <a:ext cx="6433543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</a:rPr>
              <a:t>catch (...) </a:t>
            </a:r>
            <a:r>
              <a:rPr lang="en-US" dirty="0">
                <a:latin typeface="Consolas" panose="020B0609020204030204" pitchFamily="49" charset="0"/>
              </a:rPr>
              <a:t>{  // catches all exceptions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"Unknown error";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41CB13-E039-EE62-75A2-F3C11D82088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91237" y="4670241"/>
            <a:ext cx="1270211" cy="44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1F8D4F-9427-E84B-F31C-AF92B5D36197}"/>
              </a:ext>
            </a:extLst>
          </p:cNvPr>
          <p:cNvSpPr/>
          <p:nvPr/>
        </p:nvSpPr>
        <p:spPr>
          <a:xfrm>
            <a:off x="5161448" y="4303849"/>
            <a:ext cx="5153891" cy="6499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0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51497-03A5-AD71-1D44-2234B7288989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"Goodbye!\n";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44FB-001E-1D0B-7257-48AB9281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5844-134D-FDD7-65C1-DECD7791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3E819-6E94-1DC9-C555-F2CA824C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B1E67-BBF7-07D8-34C0-6FDB957F8633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12F94-6287-18EE-26EE-D2AAB7CAA610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298C5-F311-44E0-B2F6-FD827327E4CF}"/>
              </a:ext>
            </a:extLst>
          </p:cNvPr>
          <p:cNvSpPr txBox="1"/>
          <p:nvPr/>
        </p:nvSpPr>
        <p:spPr>
          <a:xfrm>
            <a:off x="688948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Exceptions are </a:t>
            </a:r>
            <a:r>
              <a:rPr lang="en-CA" sz="1600" b="1" dirty="0"/>
              <a:t>thrown</a:t>
            </a:r>
            <a:r>
              <a:rPr lang="en-CA" sz="1600" dirty="0"/>
              <a:t>. A throw immediately stops the function and passes the exception object out of the function up to the calling function.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54C5C1-F045-8F81-DC12-8DB91AA6C966}"/>
              </a:ext>
            </a:extLst>
          </p:cNvPr>
          <p:cNvCxnSpPr>
            <a:stCxn id="3" idx="3"/>
          </p:cNvCxnSpPr>
          <p:nvPr/>
        </p:nvCxnSpPr>
        <p:spPr>
          <a:xfrm flipV="1">
            <a:off x="3741985" y="2622288"/>
            <a:ext cx="1525261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5763D0-E823-5486-8BCF-8A3157681102}"/>
              </a:ext>
            </a:extLst>
          </p:cNvPr>
          <p:cNvSpPr txBox="1"/>
          <p:nvPr/>
        </p:nvSpPr>
        <p:spPr>
          <a:xfrm>
            <a:off x="1105844" y="3786350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second </a:t>
            </a:r>
            <a:r>
              <a:rPr lang="en-CA" sz="1600" b="1" dirty="0"/>
              <a:t>cout</a:t>
            </a:r>
            <a:r>
              <a:rPr lang="en-CA" sz="1600" dirty="0"/>
              <a:t> statement is never run because the exception caused the flow of control to jump out of the function.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9C275-919C-607D-8BFE-5BF9CCEC875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58881" y="3284008"/>
            <a:ext cx="1282177" cy="104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B2EDB0-5988-3D10-C23F-583BA3310717}"/>
              </a:ext>
            </a:extLst>
          </p:cNvPr>
          <p:cNvSpPr txBox="1"/>
          <p:nvPr/>
        </p:nvSpPr>
        <p:spPr>
          <a:xfrm>
            <a:off x="4833980" y="3959891"/>
            <a:ext cx="650735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97A77-DA75-CE70-5479-2ED194E7B1D4}"/>
              </a:ext>
            </a:extLst>
          </p:cNvPr>
          <p:cNvSpPr txBox="1"/>
          <p:nvPr/>
        </p:nvSpPr>
        <p:spPr>
          <a:xfrm>
            <a:off x="2456033" y="5557254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crash your program. The message in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object is printed, which is useful for debugging.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273D98-8751-1F19-B439-799574D5A0AF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E724BF-FA62-2A36-F5F4-BB59C555684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982552" y="4854514"/>
            <a:ext cx="908102" cy="70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BB4C2C-3AF5-A732-D53E-A6E2534D4117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5511-4EC6-A72E-86C6-E8520387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86DB-254F-9F1B-5F36-3D6AE111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D83F-721F-D718-4687-52FD84CE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B71D2-5E0C-08C4-9FAF-5ED7D193B3F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26C0-6CF4-A4E2-A8A0-E44D8C6A8956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7E422-5DBA-ACCF-026A-CC2FAB33FD48}"/>
              </a:ext>
            </a:extLst>
          </p:cNvPr>
          <p:cNvSpPr txBox="1"/>
          <p:nvPr/>
        </p:nvSpPr>
        <p:spPr>
          <a:xfrm>
            <a:off x="651793" y="2122950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will use exceptions to signal serious errors at run-time.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C0A5B-0829-529D-4735-E666DB02E90B}"/>
              </a:ext>
            </a:extLst>
          </p:cNvPr>
          <p:cNvCxnSpPr>
            <a:stCxn id="3" idx="3"/>
          </p:cNvCxnSpPr>
          <p:nvPr/>
        </p:nvCxnSpPr>
        <p:spPr>
          <a:xfrm>
            <a:off x="3704830" y="2415338"/>
            <a:ext cx="1562416" cy="20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81356-EC72-FE6E-BB92-FB658E703999}"/>
              </a:ext>
            </a:extLst>
          </p:cNvPr>
          <p:cNvSpPr txBox="1"/>
          <p:nvPr/>
        </p:nvSpPr>
        <p:spPr>
          <a:xfrm>
            <a:off x="804192" y="3334358"/>
            <a:ext cx="2748239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  <a:br>
              <a:rPr lang="en-CA" sz="1600" dirty="0"/>
            </a:br>
            <a:r>
              <a:rPr lang="en-CA" sz="1600" dirty="0"/>
              <a:t>When you throw an exception there is always the possibility that it might stop the program. 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So only throw exceptions for errors that are serious enough to stop the program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05863-4A15-B629-8070-5568453F16D4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746656-F772-BD07-6201-4C324DB011A4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5791D7-C357-EE97-F1F0-DBCAF648929A}"/>
              </a:ext>
            </a:extLst>
          </p:cNvPr>
          <p:cNvSpPr/>
          <p:nvPr/>
        </p:nvSpPr>
        <p:spPr>
          <a:xfrm rot="5400000">
            <a:off x="1940219" y="2877958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BE3CB9-E402-5915-82E4-8E0A25B8D16F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E6EA-8608-70C5-A352-2AE0CA5B9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D40-550D-1A26-FCEA-021E285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7710-50CE-A0E8-E132-A11B2DE3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0422E-6FC0-1CDF-5763-E8AF86C99A1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C75C3-3FF9-2473-A4CC-4A4E0E218A1B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E3ED-027B-356B-3A29-839F4F460211}"/>
              </a:ext>
            </a:extLst>
          </p:cNvPr>
          <p:cNvSpPr txBox="1"/>
          <p:nvPr/>
        </p:nvSpPr>
        <p:spPr>
          <a:xfrm>
            <a:off x="651793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pre-defines a few common exception classes. We will stick to just </a:t>
            </a:r>
            <a:r>
              <a:rPr lang="en-CA" sz="1600" b="1" dirty="0" err="1"/>
              <a:t>runtime_error</a:t>
            </a:r>
            <a:r>
              <a:rPr lang="en-CA" sz="1600" dirty="0"/>
              <a:t>, which is a good exception for errors that occur at run time.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05C9DC-16B6-4744-297E-68F50194AA3B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1A213D-FF9D-4B21-C0C4-588D111FFA05}"/>
              </a:ext>
            </a:extLst>
          </p:cNvPr>
          <p:cNvCxnSpPr>
            <a:stCxn id="3" idx="3"/>
          </p:cNvCxnSpPr>
          <p:nvPr/>
        </p:nvCxnSpPr>
        <p:spPr>
          <a:xfrm flipV="1">
            <a:off x="3704830" y="2622288"/>
            <a:ext cx="1562416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B82E6-5C2D-CC71-2811-52E56B839239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1DF446-69C5-0D38-F4FC-AE4CEDE79125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28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A708-1EE7-9A4B-DDE7-84E94D8F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2A7-1803-A3DE-D12D-4102FAA0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CAB4-86BE-EBAE-73F9-5F671487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D5252-6E87-8AD0-C57C-537409FFC526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4406-1D27-4D82-861A-303AE1147EF4}"/>
              </a:ext>
            </a:extLst>
          </p:cNvPr>
          <p:cNvSpPr txBox="1"/>
          <p:nvPr/>
        </p:nvSpPr>
        <p:spPr>
          <a:xfrm>
            <a:off x="4833980" y="1594157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C4442-6049-1CEF-1DF9-7A4A92590438}"/>
              </a:ext>
            </a:extLst>
          </p:cNvPr>
          <p:cNvSpPr txBox="1"/>
          <p:nvPr/>
        </p:nvSpPr>
        <p:spPr>
          <a:xfrm>
            <a:off x="651793" y="2122950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1/0 is mathematically undefined, this throws an exception when </a:t>
            </a:r>
            <a:r>
              <a:rPr lang="en-CA" sz="1600" b="1" dirty="0"/>
              <a:t>x</a:t>
            </a:r>
            <a:r>
              <a:rPr lang="en-CA" sz="1600" dirty="0"/>
              <a:t> is 0.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DA863-8466-8866-906F-F2ED06303CC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704830" y="2297336"/>
            <a:ext cx="2197206" cy="2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7AB615-AA1C-25E1-3223-A72C7F506263}"/>
              </a:ext>
            </a:extLst>
          </p:cNvPr>
          <p:cNvSpPr txBox="1"/>
          <p:nvPr/>
        </p:nvSpPr>
        <p:spPr>
          <a:xfrm>
            <a:off x="773965" y="3560595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return</a:t>
            </a:r>
            <a:r>
              <a:rPr lang="en-CA" sz="1600" dirty="0"/>
              <a:t> statement only runs when </a:t>
            </a:r>
            <a:r>
              <a:rPr lang="en-CA" sz="1600" b="1" dirty="0"/>
              <a:t>x</a:t>
            </a:r>
            <a:r>
              <a:rPr lang="en-CA" sz="1600" dirty="0"/>
              <a:t> is </a:t>
            </a:r>
            <a:r>
              <a:rPr lang="en-CA" sz="1600" i="1" dirty="0"/>
              <a:t>not</a:t>
            </a:r>
            <a:r>
              <a:rPr lang="en-CA" sz="1600" dirty="0"/>
              <a:t> 0.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283663-61ED-1E68-CD1C-3F70F4A6A51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7002" y="2919720"/>
            <a:ext cx="1569026" cy="9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2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5DA91-3B68-48A0-090F-E0B6E7AC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9EB9-D798-596D-40CE-1E01AB2B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495B-8945-11E6-F55D-EF584AC5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64818-07B3-E3F1-2A6A-97D266AF9109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C86F9-0B9C-A890-0F20-B808B123B5CC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4124B-A58F-087E-16C1-D9E659BE0DF8}"/>
              </a:ext>
            </a:extLst>
          </p:cNvPr>
          <p:cNvSpPr txBox="1"/>
          <p:nvPr/>
        </p:nvSpPr>
        <p:spPr>
          <a:xfrm>
            <a:off x="1006973" y="2740836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be </a:t>
            </a:r>
            <a:r>
              <a:rPr lang="en-CA" sz="1600" b="1" dirty="0"/>
              <a:t>caught</a:t>
            </a:r>
            <a:r>
              <a:rPr lang="en-CA" sz="1600" dirty="0"/>
              <a:t> using a try/catch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DE91E-1739-48C1-1FAA-8BC94B9567D8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F14E2-9DA9-0B51-5C9F-FE6D0CCEF82F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98907B-C598-A3C4-6D52-57F10F5D26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033224"/>
            <a:ext cx="1373491" cy="157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E813-374D-B6CB-0D9D-F82A93F1A30E}"/>
              </a:ext>
            </a:extLst>
          </p:cNvPr>
          <p:cNvSpPr txBox="1"/>
          <p:nvPr/>
        </p:nvSpPr>
        <p:spPr>
          <a:xfrm>
            <a:off x="1006972" y="360830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any code in the </a:t>
            </a:r>
            <a:r>
              <a:rPr lang="en-CA" sz="1600" b="1" dirty="0"/>
              <a:t>try</a:t>
            </a:r>
            <a:r>
              <a:rPr lang="en-CA" sz="1600" dirty="0"/>
              <a:t> part of the block throws a </a:t>
            </a:r>
            <a:r>
              <a:rPr lang="en-CA" sz="1600" b="1" dirty="0" err="1"/>
              <a:t>runtime_error</a:t>
            </a:r>
            <a:r>
              <a:rPr lang="en-CA" sz="1600" dirty="0"/>
              <a:t>, then the program will jump out of the try block and run the code in the </a:t>
            </a:r>
            <a:r>
              <a:rPr lang="en-CA" sz="1600" b="1" dirty="0"/>
              <a:t>catch</a:t>
            </a:r>
            <a:r>
              <a:rPr lang="en-CA" sz="1600" dirty="0"/>
              <a:t> block.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33969-AB45-BE56-A1B5-40B02905EB28}"/>
              </a:ext>
            </a:extLst>
          </p:cNvPr>
          <p:cNvSpPr txBox="1"/>
          <p:nvPr/>
        </p:nvSpPr>
        <p:spPr>
          <a:xfrm>
            <a:off x="1006971" y="5316462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the code in the </a:t>
            </a:r>
            <a:r>
              <a:rPr lang="en-CA" sz="1600" b="1" dirty="0"/>
              <a:t>try</a:t>
            </a:r>
            <a:r>
              <a:rPr lang="en-CA" sz="1600" dirty="0"/>
              <a:t> block runs without an exceptions, then the catch block is skipped.</a:t>
            </a:r>
          </a:p>
        </p:txBody>
      </p:sp>
    </p:spTree>
    <p:extLst>
      <p:ext uri="{BB962C8B-B14F-4D97-AF65-F5344CB8AC3E}">
        <p14:creationId xmlns:p14="http://schemas.microsoft.com/office/powerpoint/2010/main" val="2235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0173A-4401-D2CE-2081-3F28B6DE3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0128-A1A8-ADB0-0223-8E579CC4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476F5-6AB1-BB19-8E3D-0D91FB73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F8FE3-780D-7BAA-4A60-51ADEBAC5ECA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BF2D-7E2D-15A4-2AFE-E7A1B46A33AE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74F71-1B2E-ED4A-BE45-674A61ADB1A7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try/catch blocks you can catch exceptions and handle them in whatever way you like.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015E-05CD-CD42-F192-65EFDAD4915C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BD141F-8D09-FF57-F6F2-2D574418BEE9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B6867-F458-E6E1-E99A-1556C4F9EA8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156335"/>
            <a:ext cx="1373491" cy="1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15315B-5D99-3DA9-E363-E7D4DF9CBA19}"/>
              </a:ext>
            </a:extLst>
          </p:cNvPr>
          <p:cNvSpPr txBox="1"/>
          <p:nvPr/>
        </p:nvSpPr>
        <p:spPr>
          <a:xfrm>
            <a:off x="1006972" y="416752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E.g. you could print a “nice” error message, or maybe to recover from or fix the error. What to do depends upon the error and the particular situation.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6080-B651-5BBD-27EC-665FF28EAB6A}"/>
              </a:ext>
            </a:extLst>
          </p:cNvPr>
          <p:cNvSpPr/>
          <p:nvPr/>
        </p:nvSpPr>
        <p:spPr>
          <a:xfrm rot="5400000">
            <a:off x="2295399" y="373997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4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C2EE-7F70-90A3-BEC1-3AEA5978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326B-9AF5-88D6-9232-8733BAAD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0427-7B2B-04A1-0D03-54DE7A10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9FE5D-48F5-33D7-BED9-0649BA507332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6757-403B-2813-811B-A93E8343A09E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try/catch blocks can have multiple catch parts, one for each kind of exception you want to handle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28D-1F32-1793-33F1-AB50D0D3F441}"/>
              </a:ext>
            </a:extLst>
          </p:cNvPr>
          <p:cNvSpPr txBox="1"/>
          <p:nvPr/>
        </p:nvSpPr>
        <p:spPr>
          <a:xfrm>
            <a:off x="4900736" y="1523250"/>
            <a:ext cx="6433543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12088-F0AA-BB8D-3B13-FFD4D2791196}"/>
              </a:ext>
            </a:extLst>
          </p:cNvPr>
          <p:cNvCxnSpPr>
            <a:stCxn id="3" idx="3"/>
          </p:cNvCxnSpPr>
          <p:nvPr/>
        </p:nvCxnSpPr>
        <p:spPr>
          <a:xfrm flipV="1">
            <a:off x="4060010" y="2569388"/>
            <a:ext cx="904955" cy="58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E24A7-4C7C-C5B9-548D-E28A80DE5FEB}"/>
              </a:ext>
            </a:extLst>
          </p:cNvPr>
          <p:cNvCxnSpPr>
            <a:stCxn id="3" idx="3"/>
          </p:cNvCxnSpPr>
          <p:nvPr/>
        </p:nvCxnSpPr>
        <p:spPr>
          <a:xfrm>
            <a:off x="4060010" y="3156335"/>
            <a:ext cx="920069" cy="49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CMPT 135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2024-03-02T06:47:32Z</dcterms:modified>
</cp:coreProperties>
</file>