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98" r:id="rId3"/>
    <p:sldId id="399" r:id="rId4"/>
    <p:sldId id="401" r:id="rId5"/>
    <p:sldId id="402" r:id="rId6"/>
    <p:sldId id="436" r:id="rId7"/>
    <p:sldId id="403" r:id="rId8"/>
    <p:sldId id="404" r:id="rId9"/>
    <p:sldId id="406" r:id="rId10"/>
    <p:sldId id="405" r:id="rId11"/>
    <p:sldId id="407" r:id="rId12"/>
    <p:sldId id="408" r:id="rId13"/>
    <p:sldId id="437" r:id="rId14"/>
    <p:sldId id="438" r:id="rId15"/>
    <p:sldId id="409" r:id="rId16"/>
    <p:sldId id="410" r:id="rId17"/>
    <p:sldId id="439" r:id="rId18"/>
    <p:sldId id="440" r:id="rId19"/>
    <p:sldId id="411" r:id="rId20"/>
    <p:sldId id="412" r:id="rId21"/>
    <p:sldId id="413" r:id="rId22"/>
    <p:sldId id="414" r:id="rId23"/>
    <p:sldId id="44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34" r:id="rId36"/>
    <p:sldId id="435" r:id="rId37"/>
    <p:sldId id="444" r:id="rId38"/>
    <p:sldId id="445" r:id="rId39"/>
    <p:sldId id="426" r:id="rId40"/>
    <p:sldId id="427" r:id="rId41"/>
    <p:sldId id="446" r:id="rId42"/>
    <p:sldId id="428" r:id="rId43"/>
    <p:sldId id="429" r:id="rId44"/>
    <p:sldId id="430" r:id="rId45"/>
    <p:sldId id="431" r:id="rId46"/>
    <p:sldId id="441" r:id="rId47"/>
    <p:sldId id="432" r:id="rId48"/>
    <p:sldId id="433" r:id="rId49"/>
    <p:sldId id="442" r:id="rId5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36"/>
            <p14:sldId id="403"/>
            <p14:sldId id="404"/>
            <p14:sldId id="406"/>
            <p14:sldId id="405"/>
            <p14:sldId id="407"/>
            <p14:sldId id="408"/>
            <p14:sldId id="437"/>
            <p14:sldId id="438"/>
            <p14:sldId id="409"/>
            <p14:sldId id="410"/>
            <p14:sldId id="439"/>
            <p14:sldId id="44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43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34"/>
            <p14:sldId id="435"/>
            <p14:sldId id="444"/>
            <p14:sldId id="445"/>
          </p14:sldIdLst>
        </p14:section>
        <p14:section name="Lecture 18" id="{91E0B14B-13EC-455E-80E3-AB131A139DE8}">
          <p14:sldIdLst>
            <p14:sldId id="426"/>
            <p14:sldId id="427"/>
            <p14:sldId id="446"/>
            <p14:sldId id="428"/>
            <p14:sldId id="429"/>
            <p14:sldId id="430"/>
            <p14:sldId id="431"/>
            <p14:sldId id="441"/>
            <p14:sldId id="432"/>
            <p14:sldId id="433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32154-FDD2-4B48-9517-3B03CC7725C3}" v="5" dt="2024-02-16T19:53:1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3:08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4482 4839 14735 0,'-41'3'1312'0,"8"-1"-1056"0,18 1-256 0,6 3 0 0,0-3 368 0,-8 2 16 0,-22 4 0 0,-15 9 0 0,-15 2-80 0,6 0-16 0,9-3 0 15,12 0 0-15,7-3-512 0,7-1-96 0,2-5-32 0,4-3 0 32,-1-1-400-32,-3-4-80 0,1 0 0 0,1 0-16 0,-6 0 592 0,4 0 112 0,0 3 144 0,-2 3-208 15,-1-1 880-15,1 4 176 0,-4 5 48 0,-6 1 0 16,1 8 208-16,-6 3 48 0,-1 5 16 0,-1 4 0 16,1 5-320-16,-3 5-64 0,4 6-16 0,1 3 0 15,2 7-256-15,5 2-64 0,0 3-16 0,6 4 0 16,3-3-208-16,1 3-32 0,4-4-16 0,4-3 0 15,3 3-176-15,0-5 0 0,2 2 0 0,1 1 0 16,1-1 0-16,1 1 0 0,0-1 0 0,-1 0-176 0,1-2 16 0,-5-4 0 16,-1 4 0-16,1-7 0 0,0 2 160 0,-4-2 176 15,4 9-48-15,-3-2 0 0,5 5 656 0,1 3 128 16,3 3 32-16,4-6 0 0,1-5-112 0,10-7-32 16,1 2 0-16,6-7 0 0,7-1-512 0,3 1-96 15,6 0-32-15,1-4 0 0,6 2-160 0,1-2-144 16,1-1 144-16,-39-44-208 15,82 84-352-15,-82-84-64 0,87 74-16 0,-87-74 0 16,92 75 48-16,-92-75 0 0,101 75 0 0,-101-75 0 0,107 63 416 0,-107-63 176 0,106 56-128 0,-106-56 128 16,110 48 0-16,-110-48 0 0,115 53 0 0,-115-53 0 15,127 45 0-15,-127-45 0 0,141 47 0 0,-70-24 0 16,4-1 0-16,-5 1 0 0,-70-23 160 0,138 49-160 16,-138-49 192-16,144 40-48 0,-62-19-16 0,9 0 0 15,3-7-128-15,-2-1 0 0,-3-4 0 0,2-4 0 16,-2 4 0-16,7-2 0 0,10 2 0 0,-3-4 0 15,3-2 0-15,-9-3 0 0,-6 0 0 0,1 0 128 16,3 2-128-16,2-2-224 0,4 4 48 0,-3-8 16 16,-8-4-144-16,-1-1-16 0,-5-2-16 0,1-1 0 15,6 3 192-15,3-8 144 0,11-2-192 0,-6-14 192 16,-3-7-128-16,0-6 128 0,-2-6 0 0,7-5 0 0,0-9-224 0,-4-1 64 16,-8 6 16-16,-7-5 0 15,-7-2-336-15,-3-5-64 0,-6 2-16 0,-5-1 0 0,-2-1 320 0,2-2 64 16,-5 7 16-16,0-1 0 0,-4 6 416 0,-3-7 64 15,-6 4 32-15,1-5 0 0,-6-2 416 0,-1 1 64 16,-6 2 32-16,-1 3 0 0,-6-3-464 0,-3 4-80 16,-4 3-32-16,-8 2 0 0,-7 0-32 0,-7 4 0 15,-4 3 0-15,-9-2 0 0,-1 5 304 0,-10-4 48 16,-6-3 16-16,-7 4 0 0,-2-2-48 0,-4 2 0 16,-1 2 0-16,-9 0 0 0,-3-2 48 0,-10 0 0 0,-4-2 0 0,-3-5 0 15,3 4-112-15,-5-1-32 16,-4 1 0-16,0-1 0 0,-8 6-96 0,-6 3-32 0,-6 13 0 0,-6 1 0 15,-2 9-352-15,-8 3 128 16,-4 6-128-16,-11 4 0 0,-3 5 0 0,-7 3-160 16,-1 5 16-16,-11 3 0 0,-3-1-64 0,-4 1-16 0,5 2 0 0,1-1 0 15,-1-1 64-15,9-3 16 0,4-3 0 0,12 3 0 32,10-4-320-32,0 3-64 0,1-3-16 0,6 4 0 0,12 9-1296 0,9 8-256 0</inkml:trace>
  <inkml:trace contextRef="#ctx0" brushRef="#br0" timeOffset="801.94">1139 13072 6447 0,'-14'0'576'0,"4"3"-576"0,1-3 0 0,4 0 0 0,3 0-288 0,0-3-160 0,-1 3-48 0,1-5 0 0,-1-4 976 0,-1-3 192 0,3-2 32 0,-1-9 16 0,0 2-592 0,2-3-128 0,0 0 0 0,0 1 0 16,0 5 128-16,0 1 16 0,0 8 16 0,0 1 0 16,-3 2 672-16,1 3 128 0,0 3 16 0,0-2 16 15,2-1 576-15,-3 3 112 0,3 0 32 0,3-4 0 16,-1-1-864-16,5-4-160 0,3 1-48 0,-10 8 0 0,0 0-800 0,51-37-160 15,-51 37-48-15,0 0 0 32,80-44-208-32,-80 44-32 0,0 0-16 0,106-17 0 0,-106 17-208 0,88 5-32 0,-88-5-16 0,88 12 0 31,-88-12 80-31,88 14 16 0,-88-14 0 0,97 9 0 0,-97-9 592 0,103 5 192 0,-103-5 0 0,120 18 0 0,-120-18 144 0,133 21 144 16,-133-21 32-16,136 26 0 0,-136-26 64 0,127 22 0 15,-127-22 16-15,127 27 0 0,-127-27-208 0,143 17-64 16,-61-12 0-16,50-8-3968 15,-43-3-816-15</inkml:trace>
  <inkml:trace contextRef="#ctx0" brushRef="#br0" timeOffset="1134.47">4492 12872 11967 0,'-2'5'1072'0,"2"-5"-864"0,0 0-208 0,5 0 0 0,2 0 256 0,0 0 16 0,-7 0 0 0,0 0 0 0,0 0-272 0,115-26 0 0,-115 26-128 0,119-18 128 0,-119 18 0 0,113-8 0 0,-113 8 0 0,98 0 0 15,-98 0 0-15,97 12-176 16,-97-12 176-16,96 17-160 0,-96-17 160 0,98 23 0 0,-98-23 128 0,103 26-128 0,-103-26 848 0,122 31 112 31,-122-31 0-31,129 23 16 0,-129-23-976 0</inkml:trace>
  <inkml:trace contextRef="#ctx0" brushRef="#br0" timeOffset="1646.84">8193 12912 19343 0,'-14'8'1728'0,"6"-2"-1392"0,4-1-336 0,6-5 0 0,0 0 1040 0,1 0 144 0,-3 9 32 0,0-1 0 0,2 4-560 0,10 1-96 0,-12-13-32 0,0 0 0 16,66 33-16-16,-66-33 0 0,0 0 0 0,101 26 0 0,-101-26 448 0,84 17 96 15,-84-17 16-15,103 14 0 16,-103-14-176-16,127 7-16 0,-43-10-16 0,11-3 0 0,20-6-592 16,6-5-112-16,6-2-32 0,16-6 0 31,15-6-704-31,15 0-160 0,15-4-32 0,19-5-13968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1:12:0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12520 4607 0,'-12'5'400'0,"3"-2"-400"0,8-3 0 0,1 0 0 0,1 4 960 0,-2-4 96 0,1 2 32 0,-7 1 0 0,1 2-1408 0,1-1-256 0,2-1-64 0,-3-1-16 16,1-2-176-16,-3 0-16 0,-1 0-16 0,0 4 0 0,-5-4 1248 0,2 1 256 16,3 3 64-16,-5-4 0 0,2 5 656 0,3-1 144 15,-3-1 32-15,2-1 0 0,-2 5-464 0,-1-2-96 0,3 4-16 0,-4-4 0 16,-2 7-784-16,2 0-176 0,0-1 0 0,6 3 0 31,-4-2-416-31,1 0-32 0,6-1-16 0,1-3 0 0,1 1 288 0,3 0 176 0,0-1-192 16,3-2 192-16,1 1-368 0,1-2 48 15,-3 0 0-15,5 2 0 0,-5-2-64 0,1 0 0 16,0 4 0-16,3-4 0 0,-6 2 880 0,3 2 160 16,-1 0 48-16,1-1 0 0,-3 3 304 0,0 1 64 0,4-3 16 0,-2 5 0 15,1-6-208-15,1 5-48 16,1-5 0-16,0 1 0 0,4-4-192 0,-9-5-64 0,0 0 0 0,0 0 0 15,0 0-240-15,0 0-48 16,78 18-16-16,-78-18 0 0,0 0-144 0,0 0-128 0,0 0 144 0,77-13-144 0,-77 13 288 0,0 0-32 16,0 0-16-16,0 0 0 0,0 0 304 0,0 0 64 15,0 0 16-15,0 0 0 16,0 0 96-16,0 0 32 0,78 23 0 0,-74-16 0 0,-4-7-160 0,0 0-16 16,0 0-16-16,0 0 0 0,0 0-352 0,0 0-64 15,50 58-16-15,-50-58 0 0,0 0-128 16,0 0 192-16,0 0-192 0,0 0 192 0,47 62-192 0,-41-53 192 15,-6-9-192-15,0 0 192 16,0 0 16-16,0 0 16 0,0 0 0 0,34 61 0 16,-34-61 16-16,0 0 0 0,0 0 0 0,0 0 0 15,0 0-48-15,0 0-16 0,0 0 0 0,58 52 0 16,-58-52-176-16,0 0 160 0,0 0-160 0,0 0 160 0,0 0-16 0,0 0 0 16,0 0 0-16,70 42 0 0,-70-42 16 0,0 0 0 15,0 0 0-15,0 0 0 0,0 0-160 0,0 0 0 0,76 33 144 0,-63-31-144 16,-3 1 0-16,2-3 128 0,-12 0-128 0,0 0 0 15,0 0 0-15,0 0 0 0,0 0 0 16,82 6 128-16,-68-6-128 0,-14 0 0 16,0 0 0-16,0 0 0 0,0 0 0 0,0 0 0 0,75 5 0 0,-75-5 0 15,0 0 0-15,0 0 0 16,0 0 0-16,82 3 0 0,-82-3 0 0,0 0 0 16,0 0 0-16,73-5 0 0,-73 5 0 0,0 0 0 15,0 0 0-15,75-9 0 0,-75 9 0 0,0 0 144 16,0 0-144-16,70-3 0 0,-70 3 192 0,0 0-64 15,0 0 0-15,71-9-128 0,-71 9 128 0,0 0-128 16,0 0 0-16,70-9 0 0,-70 9 0 0,0 0 0 0,0 0 0 0,0 0 0 16,76-5 0-16,-76 5 0 0,0 0 0 0,0 0 0 15,0 0 0-15,0 0 0 0,79 18 0 0,-79-18-144 16,0 0 144-16,0 0 0 0,0 0 0 0,77 0 0 16,-77 0 0-16,0 0 0 0,0 0 0 0,0 0 0 15,81 0 0-15,-81 0 0 0,0 0 0 0,0 0 0 16,0 0 0-16,75 14 0 0,-75-14 0 0,0 0 0 15,0 0 0-15,0 0 0 0,89 22 0 0,-89-22 0 0,0 0 0 16,0 0 0-16,75 16 0 0,-75-16-128 16,0 0 128-16,0 0-208 0,0 0 80 0,75 10 128 15,-75-10-192-15,0 0 192 0,0 0-160 0,0 0 160 0,75-8 0 0,-75 8 0 16,0 0-128-16,54-18 128 0,-54 18 0 0,0 0 0 16,61-19 0-16,-61 19 0 0,0 0-160 15,0 0 160-15,66-17-160 0,-66 17 160 0,0 0-192 0,0 0 192 16,0 0-208-16,0 0 80 0,75 3 128 0,-75-3 0 15,0 0 0-15,0 0 0 0,0 0 0 0,0 0-128 16,75 16 128-16,-75-16 0 0,0 0 0 0,0 0-160 16,0 0 160-16,0 0 0 0,0 0-160 0,84 26 160 15,-84-26-128-15,0 0 128 0,0 0 0 0,0 0 0 0,0 0 0 16,66 33 0-16,-66-33 0 0,0 0 0 0,0 0 0 0,0 0 0 16,75 23-192-16,-75-23 32 0,0 0 16 0,0 0 0 15,0 0 0-15,80 5 0 0,-80-5 0 0,0 0 0 16,0 0 144-16,0 0 0 0,75 14 0 0,-75-14 0 15,0 0 0-15,0 0 0 0,0 0 0 0,92 17 0 16,-92-17 0-16,0 0 0 0,0 0 0 0,93 12 0 16,-93-12 0-16,0 0 0 0,80 6 0 0,-80-6 0 15,0 0 0-15,84 12 0 0,-84-12 0 0,0 0 0 16,83 19 0-16,-83-19 0 0,0 0 0 0,79 21 0 16,-79-21 0-16,0 0 0 0,80 17 0 0,-80-17 0 0,0 0 0 0,78 6 0 15,-78-6 0-15,0 0 0 16,91-4 0-16,-91 4-160 0,0 0 160 0,96-14-208 0,-96 14 32 0,0 0 16 15,87-14 0-15,-87 14 0 16,0 0 160-16,90-9 0 0,-90 9 0 0,0 0 0 16,88-3 0-16,-88 3 0 0,0 0 0 0,87 3 0 0,-87-3 0 0,0 0 0 15,82 0 0-15,-82 0 0 16,0 0 0-16,78-5 0 0,-78 5 0 0,0 0 0 16,84-7 0-16,-84 7 0 0,0 0 0 0,73-5 0 15,-73 5 0-15,0 0 0 0,0 0 0 0,90 4 0 0,-90-4 0 0,0 0 0 16,0 0 0-16,88 8 0 0,-88-8 0 0,0 0 0 0,0 0 0 0,92 9 0 15,-92-9 0-15,0 0 0 0,71-7 0 0,-71 7 128 16,0 0-128-16,70-9 0 0,-70 9 0 0,0 0 0 16,61-8 160-16,-61 8-32 15,0 0-128-15,0 0 192 0,84-2-32 0,-84 2-16 16,0 0 0-16,0 0 0 0,82 2-144 0,-82-2 0 0,0 0 0 0,0 0 0 16,82 17 0-16,-82-17 0 0,0 0 0 0,0 0 0 15,83 17 0-15,-83-17 0 0,0 0 0 16,0 0 0-16,89 21 0 0,-89-21 0 0,0 0 0 0,0 0 0 0,92 18 0 0,-92-18 0 15,0 0 0-15,81 1 0 16,-81-1 0-16,0 0 0 16,76-5 0-16,-76 5 0 0,0 0 0 0,82-8 0 0,-82 8-144 0,0 0 144 15,85-11-240-15,-85 11 16 0,0 0 0 0,91-7 0 16,-91 7-160 0,0 0-16-16,89 4-16 0,-89-4 0 0,0 0 192 0,87 14 32 0,-87-14 16 0,0 0 0 15,91 20 176-15,-91-20 0 0,0 0 0 0,99 11 0 16,-99-11 0-16,66 3 0 0,-66-3 0 0,66-3 0 0,-66 3 0 0,67-5 0 15,-67 5 0-15,0 0 0 0,99-4 0 16,-99 4 0-16,0 0 0 0,96-5 0 16,-96 5 0-16,0 0 0 0,92 5 0 0,-92-5 0 15,0 0 176-15,86 12 16 0,-86-12 0 0,0 0 0 16,85 14 0-16,-85-14 0 0,0 0 0 0,85 14 0 16,-85-14-192-16,0 0 0 0,79 12 0 0,-79-12 128 0,0 0-288 0,71 9-64 15,-71-9-16-15,0 0 0 16,75 12-256-16,-75-12-48 0,0 0-16 0,72 6 0 0,-72-6 336 0,0 0 64 15,78 0 16-15,-78 0 0 0,0 0 144 0,80-4 0 16,-80 4 0-16,0 0 0 0,80 0 0 0,-80 0 0 16,0 0 0-16,74 0-128 0,-74 0 128 0,0 0 0 15,0 0 0-15,83 0 0 0,-83 0 0 0,0 0 0 16,0 0 0-16,84-5 0 0,-84 5 0 0,0 0 0 16,63-9-128-16,-63 9 128 0,0 0-272 0,61-14 16 15,-61 14 16-15,0 0 0 0,61-17-16 0,-61 17-16 16,0 0 0-16,55-14 0 0,-55 14 272 0,0 0 0 0,0 0 0 0,68-18 0 15,-68 18 208-15,0 0 48 16,0 0 16-16,68-20 0 0,-68 20-272 0,0 0 128 0,53-18-128 0,-53 18 0 16,0 0 128-16,43-23-128 0,-43 23 0 0,0 0 0 15,40-20 0-15,-40 20 0 0,0 0 0 0,40-28 0 16,-40 28 128-16,35-21-128 0,-35 21 0 0,35-32 0 16,-35 32 144-16,40-34-144 0,-40 34 0 0,42-35 144 15,-25 16-144-15,-1-2 0 0,1 2 0 0,-3-2 0 16,0 3-432-16,-2 4 48 0,-3-3 0 0,-4 5 0 15,4-2 384-15,-5 0-128 0,1 0 128 0,-5-4 0 16,3 3 0-16,-6 1 256 0,-1 3-48 0,3-4 0 16,-3 4 128-16,-1-4 32 0,-2 4 0 0,2-1 0 15,-1 2-192-15,-2-3-48 0,-4 1 0 0,1 2 0 0,2-3-128 0,-6 5-144 16,1 3 144-16,0-4-208 16,-4 4-256-16,-1 1-48 0,0 1-16 0,-4 1 0 15,4-2 192-15,-5 1 32 0,1 1 16 0,1-5 0 0,-1 2 288 0,0 0 0 16,-1-4 0-16,1 0 0 0,2 1 432 15,-1-5-16-15,-1 0 0 0,0 0 0 0,2-1-48 0,-1 0-16 16,-1 1 0-16,-3 0 0 0,0-1-352 0,-2 2 0 16,2 2 0-16,-7-2 128 0,1-1-128 0,-1 5 0 15,0-1 0-15,-3-1-128 0,1 1-16 0,-4 0 0 16,1 0 0-16,0 1 0 0,-2-1-16 0,-7 0 0 16,1-3 0-16,-3 3 0 0,1-1-96 0,1 1 0 15,1 0-16-15,6-3 0 0,-2 4 80 0,1-3 32 0,-3-3 0 16,4-1 0-16,-4 1 0 0,4 1 0 15,-5-1 0-15,1 1 0 16,-3 0-416-16,-3 3-64 0,-1-2-32 0,1 3 0 0,1 0 144 0,-2 4 16 0,6-2 16 0,-4 2 0 0,1 0 304 0,-1 1 48 16,0-1 16-1,2 0 0-15,-2-2 128 0,0 2 0 0,0 1 0 0,-5 4 0 0,2-5 0 0,0 1 0 16,0-1 0-16,3 2 128 16,4-3-128-16,-6 3-128 0,2-2 128 0,-1-1-192 31,1 3-352-31,-2-2-80 0,1 0-16 0,-2-2 0 15,-4 1 112-15,-3 1 16 0,1-2 0 0,1 2 0 0,4 1 512 0,-3-4 256 0,6 2-32 0,-6 1 0 0,-1 0 272 0,-1 2 48 16,1-1 16-16,-3 2 0 0,-1-1 64 0,-5-1 16 16,2 4 0-16,-1 0 0 15,4 0-320-15,0 4-48 0,4-4-16 0,-1 5 0 16,-3-1-256-16,0 1-144 0,2-2 16 0,-7 2 0 16,0-1-368-16,-1-2-64 0,3 1-16 0,1-3 0 15,6 4-192-15,-1-4-32 0,1 0-16 0,-1 0 0 0,1 1 416 0,-4-1 80 16,-2 0 0-16,-2 4 16 0,-3 1 304 0,2-1 176 15,5 4-32-15,0-2 0 0,0 1 208 0,2 1 32 0,3-3 16 0,2 4 0 16,-2-4-112-16,-1 4-32 16,-1-4 0-16,1 4 0 0,-1-2-256 0,4-2-256 0,-1 0 64 0,4 2 0 15,2-1-288-15,-1-1-48 16,-1 0-16-16,3 2 0 0,-5 2 272 0,1-4 48 0,-2 7 16 16,-4-1 0-16,3-3 464 0,-5 5 80 0,3 0 32 0,1 1 0 0,4-1 288 0,1-5 64 31,-1 4 16-31,3-3 0 0,0-4-352 0,1 1-64 15,-1 2 0-15,-3-2-16 0,-9 1-304 0,0-2 0 0,-2 3-176 16,5-2 176 0,1 2-544-16,-4-1 0 0,-2-1 0 0,0 2 0 0,-1 1 144 0,-4 1 16 15,-2-1 16-15,-5 3 0 0,0 2 96 0,0 0 16 0,4 4 0 0,1 3-6688 16</inkml:trace>
  <inkml:trace contextRef="#ctx0" brushRef="#br0" timeOffset="16691.58">2016 15430 15663 0,'-5'-3'1392'0,"-1"3"-1120"0,5 0-272 0,1 0 0 0,0 0 272 0,-2 0 0 0,2 0 0 0,-7 0 0 0,2 3-272 0,-1-3 0 0,-2 5 0 0,-1-1 0 0,0 1-784 0,4 2-64 0,-4-2-16 0,1 1 0 31,-1-3 304-31,0 1 64 0,-3-3 16 0,2-1 0 0,1 0 480 0,-3-1 0 0,1-3 128 0,-1 4-128 0,0 0 752 0,0 0 32 16,1 0 16-16,-1 0 0 0,1 0 48 0,-1 4 16 15,2-3 0-15,-2 3 0 0,-1-1-240 0,3 2-48 16,-6 6-16 0,2-2 0-16,0 6-768 0,0-1-160 15,-1 9-16-15,-3 0-16 16,3 3-256-16,-3 0-48 0,1 3-16 0,3-1 0 0,2-2 272 0,-4 4 64 15,6-2 16-15,-3-6 0 0,5 5 368 0,-3-5 0 16,2 4 0-16,1-5 0 0,-1-2 0 0,0 2 0 16,1 2 0-16,-1-6 0 0,-2 1 128 0,4-1 112 0,2-3 16 15,-2-2 0-15,6-1 432 0,-5 1 80 0,5-7 32 0,2 4 0 16,5-6-176-16,-3 6-48 0,-3-9 0 0,0 0 0 16,0 0-576-16,0 0 0 0,0 0 0 0,0 0 0 15,80 37 0-15,-80-37 0 0,0 0 0 0,0 0 0 16,0 0 0-16,68 38 0 0,-68-38 0 0,0 0-128 15,0 0 128-15,0 0 0 0,0 0 0 0,84 37 0 16,-84-37 128-16,0 0 48 0,0 0 16 0,0 0 0 16,0 0 256-16,73 29 64 0,-73-29 16 0,0 0 0 15,0 0-192-15,0 0-32 0,80 18-16 0,-80-18 0 16,0 0-80-16,0 0-16 0,79-9 0 0,-79 9 0 0,0 0-192 0,0 0 144 16,73-4-144-16,-73 4 128 0,0 0-128 0,0 0 0 15,0 0 0-15,83 18 0 0,-83-18 0 0,0 0 0 16,0 0 0-16,0 0 0 0,88 17 0 0,-88-17 0 15,0 0 0-15,0 0 0 0,0 0 0 0,87 12 0 16,-87-12 0-16,0 0 0 0,0 0 0 0,0 0 0 16,90 14 0-16,-90-14 0 0,0 0 0 0,0 0 0 15,87-3 0-15,-87 3 0 0,0 0 336 0,79-11-16 16,-79 11 0-16,0 0 0 0,78-12-128 0,-78 12-16 0,0 0-16 16,86-8 0-16,-86 8-160 0,0 0 0 0,94-18 0 0,-94 18 0 15,0 0 0-15,96-22 0 16,-96 22 0-16,0 0 0 0,87-27 0 0,-87 27 0 15,0 0 0-15,83-27 0 0,-83 27 0 0,0 0 0 16,80-25 0-16,-80 25 0 0,0 0 0 0,75-17 208 0,-75 17-48 0,0 0-16 16,89-11 32-16,-89 11 0 0,0 0 0 0,105-17 0 15,-105 17-176-15,77-12 0 0,-77 12 0 0,74-11 0 16,-74 11 0-16,70-12 0 0,-70 12 0 0,0 0 0 16,89-19 0-16,-89 19 0 0,0 0 0 0,87-21 0 15,-87 21 0-15,0 0 0 0,84-12 0 0,-84 12 0 16,0 0 0-16,83-2 160 0,-83 2-32 0,0 0-128 0,89 14 336 0,-89-14-32 15,0 0-16-15,89 23 0 16,-89-23-288-16,0 0 0 0,87 31 0 0,-87-31 0 16,0 0 0-16,80 26 0 0,-80-26 0 0,0 0-144 15,81 12 144-15,-81-12-128 0,0 0 128 0,80 5-128 16,-80-5 128-16,0 0 0 0,82 0 0 0,-82 0 0 0,0 0 0 0,83 4 0 16,-83-4 0-16,0 0 0 0,80 5 0 0,-80-5 0 15,0 0 0-15,88 5 0 0,-88-5 128 0,0 0 0 16,85 4 0-16,-85-4 0 0,0 0 96 0,87-4 32 15,-87 4 0-15,0 0 0 0,80-1-256 0,-80 1 0 16,0 0 128-16,0 0-128 0,93 0 0 0,-93 0 0 0,0 0 0 16,0 0 0-16,92 1-160 0,-92-1 160 15,0 0-128-15,77 7 128 0,-77-7-272 0,0 0 16 0,82 2 16 16,-82-2 0-16,0 0 112 0,88 4 128 16,-88-4-208-16,0 0 80 0,84 5 128 0,-84-5 0 0,0 0 160 0,79 12-160 0,-79-12 256 0,0 0-64 15,0 0 0-15,94 23 0 16,-94-23-192-16,0 0 176 15,0 0-176-15,87 40 160 0,-87-40-160 0,0 0 0 16,71 35 0-16,-71-35 0 0,0 0 0 0,75 38 0 16,-75-38 0-16,0 0 0 0,77 28 0 0,-77-28 0 15,0 0 0-15,90 17 0 0,-90-17 0 0,0 0 0 0,98 5 0 16,-98-5 0-16,0 0 0 0,84 4 192 0,-84-4-64 0,0 0 0 16,0 0-128-16,87 3 0 0,-87-3 144 0,0 0-144 0,0 0 0 0,80 6 0 15,-80-6 0-15,0 0 0 16,0 0 0-16,75 0 0 0,-75 0 0 0,0 0 0 0,0 0 0 0,80-21 0 15,-80 21 0-15,0 0 0 0,66-23 160 16,-66 23-32-16,0 0-128 0,61-35 192 16,-61 35-64-16,0 0-128 0,53-40 176 0,-53 40-176 15,0 0 0-15,45-43 0 0,-45 43 0 0,26-37-192 16,-26 37 64-16,23-38 128 0,-15 19-208 0,-2 1 80 0,1 1 128 0,-6-1-208 16,-2 4 80-16,-3-3 128 15,-1 0 0-15,-2-1 0 0,2 1 0 0,-8-1 0 16,5 1 0-16,-3-1 128 0,3 3 0 0,-6-1 0 0,1-1 128 0,-1 3 32 15,1 0 0-15,-5 0 0 0,1 2-288 16,-1-1 0-16,-4 5 0 0,-3-3 0 0,-1 3 0 0,-2-1 0 16,2 4 0-16,-4-2 0 0,-1 2 304 0,0 1-48 15,3-1-16-15,-5 1 0 0,-2-1-16 0,-2 2 0 16,2-3 0-16,-1 1 0 0,-3-2-224 0,-2-2 0 16,-3 4 0-16,0-3 0 0,-4 2 0 0,-5 1-128 15,6-2 128-15,-1 2-208 0,6 0-32 0,-5-2 0 16,1 1 0-16,-1-2 0 0,2 3 64 0,-2-4 16 15,2 0 0-15,-4-3 0 0,2-2 160 0,-2-3-128 16,4-1 128-16,-4-1-128 0,2-2 128 0,2-2-160 16,-1 6 160-16,3-4-160 0,-4 4 160 0,3 1-208 15,-1 0 80-15,-1 2 128 0,-1 6-144 0,-1-4 144 0,-1 3 0 16,-5-2 0-16,-2-1-144 0,-1 2 144 0,3-2 0 16,-2 3-144-16,4 0 16 0,1 0 0 0,-5 1 0 0,2 2 0 15,2 3-48-15,-2-2 0 0,-4 5 0 16,-6 0 0-16,-2 0-112 0,-1 5-32 0,0 2 0 0,-3 0 0 15,4 2 96-15,-1 3 16 0,1 2 0 0,0 3 0 16,-4 1 80-16,-1-1 128 0,-4 0-208 0,0 1 80 16,3-4-32-16,3 3 0 0,6-3 0 0,-1 4 0 15,1 2-80-15,-3-2-16 0,5 1 0 0,-7-3 0 16,-2-2-400-16,-1 0-96 0,1-2-16 0,4-2 0 16,1 6 128-16,2-6 0 15,1 4 16-15,1-2 0 0,3 6 624 0,-3-4 0 0,7-2 144 0,-7 5-16 0,-2 3 192 0,2-3 32 16,7 0 16-16,2 4 0 0,3-2-368 15,1 6-208-15</inkml:trace>
  <inkml:trace contextRef="#ctx0" brushRef="#br0" timeOffset="26488.69">1911 16101 9215 0,'-10'7'816'0,"1"-6"-656"0,0 5-160 0,4-3 0 0,2-3 1088 0,3 4 176 0,-4-3 32 0,-1 3 16 0,-4 5-384 0,1-1-80 0,-3 6-16 0,-1 2 0 0,3-2-512 0,0 0-128 0,1 0 0 0,-1-2-16 16,0 0-336-16,4-1-64 0,-4 3-16 0,2-2 0 31,0 0-208-31,-1-2-32 0,1-1-16 0,1 0 0 0,-4-1 320 0,0 5 176 0,-1-3-192 0,2-1 192 16,-3 3 448-16,2 2 208 0,1-5 48 0,-3 3 0 16,3-3 272-16,-1 1 64 0,1-1 16 0,0-1 0 15,1-1-144-15,-1 2-16 0,0-2-16 0,2 5 0 16,0-3-256-16,0 5-48 0,2-2-16 0,-4 2 0 15,4-2-48-15,-2 2-16 0,5 0 0 0,-5 2 0 16,2 1-144-16,0-1-32 0,5 1 0 0,-5 1 0 0,1-1-176 0,1-3-144 16,1 2 192-16,2-6-192 15,-2-3 176-15,4-2-176 0,0 1 160 0,1-3-160 16,-3-3 224-16,0 0-48 0,0 0-16 0,0 0 0 0,0 0 176 0,0 0 48 16,0 0 0-16,0 0 0 0,0 0 16 0,0 0 16 15,0 0 0-15,79 14 0 0,-79-14-144 0,0 0-16 16,0 0-16-16,0 0 0 0,0 0-240 0,0 0 144 15,73 23-144-15,-73-23 128 0,0 0-128 0,0 0 0 16,0 0 0-16,0 0 0 0,73 29 0 0,-73-29 0 0,0 0 0 0,0 0 0 16,0 0 0-16,0 0 128 15,75 40 32-15,-75-40 0 0,0 0 48 0,0 0 16 16,0 0 0-16,66 44 0 0,-66-44-32 0,0 0-16 16,0 0 0-16,66 22 0 0,-66-22-176 0,0 0 0 15,0 0 144-15,0 0-144 0,86 18 0 0,-86-18 0 0,0 0 0 16,0 0 0-16,0 0 128 0,82 14-128 15,-82-14 128-15,0 0-128 0,0 0 0 0,0 0 128 0,80 26-128 0,-80-26 0 16,0 0 0-16,0 0 0 0,0 0 0 0,83 30 0 16,-83-30 0-16,0 0 0 0,0 0 0 0,75 14 0 0,-75-14 0 15,0 0 0-15,0 0 0 0,72 22 0 0,-72-22 0 16,0 0 0-16,0 0 0 0,0 0 0 0,87 21 0 16,-87-21 0-16,0 0 0 0,0 0 0 15,77 9 0-15,-77-9 0 0,0 0 0 0,0 0 0 16,78 0 0-16,-78 0 0 0,0 0 0 0,0 0 0 0,78-4 0 0,-78 4 0 15,0 0 0-15,0 0 0 16,77 14 0-16,-77-14 0 0,0 0 0 0,0 0 0 16,82 23 0-16,-82-23 0 0,0 0 0 0,71 17 0 15,-71-17 0-15,0 0 0 0,75 4 0 0,-75-4-128 16,0 0-32-16,86-12 0 0,-86 12 0 0,0 0 0 0,96-20-16 16,-96 20 0-16,0 0 0 0,92-20 0 0,-92 20 176 0,0 0-128 15,98-14 128-15,-98 14-128 0,0 0 128 0,87-13 0 0,-87 13 0 0,0 0 0 16,80-5 0-16,-80 5 144 15,0 0-144-15,77-10 0 0,-77 10 0 0,0 0 0 0,83-9 0 0,-83 9 0 16,0 0 0-16,84-12 0 16,-84 12 0-16,0 0 0 0,89-12 0 0,-89 12 0 15,0 0 0-15,92-11 0 0,-92 11 0 0,0 0 0 16,96-7 0-16,-96 7 0 0,0 0 0 0,92 0 0 0,-92 0 0 0,0 0 0 16,93 0 0-16,-93 0 0 0,0 0 0 15,83 7 0-15,-83-7 0 0,0 0 0 16,84 5 0-16,-84-5 0 0,0 0 0 0,84 14 0 15,-84-14 0-15,0 0 0 0,85 16 0 0,-85-16 0 0,0 0 0 0,87 19 0 16,-87-19-192-16,0 0-32 16,85 26-16-16,-85-26 0 0,0 0-80 0,89 30 0 0,-89-30-16 0,0 0 0 15,86 23 64-15,-86-23 16 0,0 0 0 0,82 5 0 16,-82-5 112-16,0 0 144 0,83-9-208 0,-83 9 80 0,0 0-128 16,87-23 0-16,-87 23-16 0,0 0 0 31,84-29-400-31,-84 29-80 0,0 0-16 0,66-26 0 15,-66 26 48-15,0 0 0 0,66-23 0 0,-66 23 0 0,0 0 384 0,0 0 80 0,0 0 0 0,72-14 16 16,-72 14 240-16,0 0 0 0,0 0 0 0,0 0 0 16,0 0 768-16,49-35 80 0,-49 35 32 0,0 0 0 15,14-31-112-15,-14 31-32 0,7-26 0 0,-7 12 0 16,-4-4-512-16,1-2-96 0,-3 2-128 0,-2-1 176 16,-3-2-368-16,-1 4-80 0,-2-3-16 0,-7 0 0 0,-1 0 288 0,-5 0-128 15,0 0 128-15,-7-1 0 0,3 4 0 0,-4-4 0 16,0 2 128-16,2 2-128 0,0-4 576 0,0 2 0 15,2-8 16-15,-4 1 0 0,0-2-80 0,-2-5-32 16,1 5 0-16,-3-1 0 0,5-3-288 0,-8 6-64 16,0 4-128-16,-5 1 192 0,2-2-192 0,-4 1 0 15,-4 4 0-15,-1 1 0 0,2 3 0 0,0 2 0 16,-2 1 0-16,-2-1 144 0,2 7-144 0,-2-2 192 16,-3 0-192-16,2-2 192 0,-8-3 64 0,2 0 32 15,-3-2 0-15,3 0 0 0,2-4 48 0,-1 4 16 16,1-1 0-16,-4-3 0 0,3 4-352 0,-10-3 144 15,1 3-144-15,-6 2 0 0,2 3 0 0,-2 0-256 0,-1-1 32 0,1 1 0 32,-1 6-400-32,-2-2-80 0,-4 1 0 0,-7 8-16 15,-3 4-576-15,-2 4-112 0,6 4-32 0,-1 5 0 16,2 9-560-16,-8 1-112 0</inkml:trace>
  <inkml:trace contextRef="#ctx0" brushRef="#br0" timeOffset="27893.29">6127 16881 10127 0,'-18'0'896'0,"1"-5"-704"0,8 1-192 0,4 3 0 0,1-3 160 0,-4-5 0 0,-10 1 0 0,-13-10 0 15,-4 1-480-15,-9-6-112 16,4 2-16-16,4 2 0 0,6 4 448 0,-1 4 0 0,1-1 144 0,2 3-144 0,2 4 560 0,0 0 0 0,-2-2 0 0,2 2 0 16,0 5 144-16,0-4 48 0,-6 2 0 0,1-1 0 15,1 3-96-15,-5 0-16 0,4 0 0 0,0 0 0 16,-1 0-128-16,3 3-16 0,-1-3-16 0,2 2 0 15,6-2-480-15,-5 4 128 16,1-1-128-16,4-1 0 0,-1 1 0 0,2 2 0 16,0 2-144-16,2 4 144 0,2 1-272 0,-1 2 32 0,4 0 16 0,-3 3 0 0,-1 4 224 15,4 2-176-15,-1 3 176 0,1 0-160 16,0 2 576-16,0 2 112 16,2 1 32-16,-1-1 0 0,3 1 256 0,-4 0 48 15,4 1 16-15,-1-1 0 0,2 2-448 0,1 0-96 0,-3 0-16 16,1-1 0-16,3-5-320 0,-2 5 0 15,2-3 0-15,2-2 0 0,5-5 288 0,-5-4-16 0,5-1 0 16,0 0 0-16,0-6 272 0,1 1 48 0,-1-12 16 0,0 0 0 16,14 31-128-16,-14-31-32 0,0 0 0 15,0 0 0-15,30 35-128 0,-30-35-48 0,0 0 0 0,0 0 0 16,0 0-80-16,58 35-32 0,-58-35 0 0,0 0 0 0,0 0-32 0,69 19-128 16,-69-19 192-16,0 0-64 15,0 0-128-15,80 16 128 0,-80-16-128 16,0 0 128-16,0 0-128 0,79 23 128 0,-79-23-128 0,0 0 128 15,0 0 192-15,92 22 48 0,-92-22 0 0,0 0 0 16,89 9 208-16,-89-9 32 0,0 0 16 0,103-5 0 16,-103 5-304-16,78-12-48 0,-78 12-16 0,80-14 0 15,-80 14-256-15,74-18-272 0,-74 18 48 0,0 0 16 16,94-17 48-16,-94 17 16 0,0 0 0 0,83 3 0 0,-83-3 144 0,0 0 0 16,87 14 0-16,-87-14 0 0,0 0 192 0,89 30 32 15,-89-30 0-15,68 14 0 0,-68-14 16 16,70 5 0-16,-70-5 0 0,70-5 0 0,-70 5-240 0,66-12 176 15,-66 12-176-15,0 0 160 0,84-23-160 0,-84 23 0 16,0 0 144-16,80-26-144 0,-80 26 0 0,0 0 0 16,71-19 0-16,-71 19 0 0,0 0 0 0,0 0 0 15,84-25 0-15,-84 25 0 0,0 0 0 0,0 0 0 16,0 0 0-16,87-10 0 0,-87 10-160 0,0 0 160 16,0 0-192-16,0 0 192 0,77-9 0 0,-77 9 0 15,0 0 0-15,0 0 0 0,0 0 128 0,69-14 48 16,-69 14 0-16,0 0 0 0,0 0-176 0,0 0 0 0,72-24 0 15,-72 24 128-15,0 0-288 0,0 0-64 16,0 0-16-16,59-35 0 0,-59 35-96 0,0 0-32 16,0 0 0-16,0 0 0 0,0 0-16 0,33-40 0 15,-33 40 0-15,0 0 0 0,0-23 224 0,-2 18 160 0,-5-2-208 0,2 2 80 16,0 0 256-16,-4-1 48 0,1-1 16 0,2 2 0 16,-2-4 96-16,-1 1 32 0,2-4 0 0,0-2 0 15,0 0-320-15,2 0 0 0,-7-4 128 0,3-3-128 16,-2 4 0-16,3-2-224 0,-1-2 32 15,-3 2 16-15,0-2 176 0,1 3 0 0,-1 1-144 0,-2 0 144 16,0 3 224-16,0 2 112 0,-2-2 32 0,2 1 0 0,-3 5 192 16,0 1 32-16,-1-2 16 0,-1 2 0 15,2 2-208-15,-4 1-32 0,2-4-16 0,-2 2 0 0,3 1-352 16,1-2 0-16,-2 2 0 0,-2-4 128 16,0 4-128-16,-2-4-208 0,0 1 48 0,1 2 16 0,-4-1 144 0,-2-1 0 15,0 2 0-15,0-2-128 0,0-1 128 0,-1 0 144 16,1 1-16-16,-2-1-128 15,-5 0 320-15,0 1-64 0,2-1 0 0,-2-2 0 16,4 3-96-16,-2-1-32 0,0-3 0 0,3 3 0 0,-1 4-128 0,-2-4 0 16,0 6 0-16,-2 3 128 0,0 0-128 0,-2 3 0 15,2 1 0-15,-6 1 0 0,0 4-240 0,-4-1-80 16,-2 1 0-16,-7 1-11168 16,-5 3-2224-16</inkml:trace>
  <inkml:trace contextRef="#ctx0" brushRef="#br0" timeOffset="90762.74">13986 7841 2751 0,'-2'4'256'0,"0"-2"-256"0,2-2 0 0,0 0 0 0,0 0 832 0,0 3 112 0,0 1 16 0,-2 1 16 0,2 0-208 0,-3-1-32 0,1 1-16 0,0 2 0 0,2-2-432 0,-1-1-96 0,-3-3 0 0,2 3-16 0,-1-3-176 0,-1 3 128 0,3 1-128 0,-3-1 128 0,4 1 48 0,-5 4 0 0,2-1 0 0,-1 1 0 0,2 3 384 0,-5 2 80 0,2 4 0 0,0-1 16 0,0 0 224 0,-2 3 32 0,1-3 16 0,1 4 0 31,2-4-192-31,-1 2-32 0,3-1-16 0,1 3 0 0,0 5-368 0,0-3-80 0,1 6-16 0,3-1 0 16,-1 3-224-16,2 4 0 0,-1-3 0 0,1 2-160 15,0 6 160-15,2-5 0 0,-1 4-144 0,2-6 144 16,1 2 0-16,-4-1-176 0,0-2 176 0,2-3-128 16,-1-1-48-16,-5-2 0 0,1 0 0 0,3-3 0 15,-5 1 176-15,0-8 0 0,0 0 0 0,0-2-5424 16,2-6-1008-16</inkml:trace>
  <inkml:trace contextRef="#ctx0" brushRef="#br0" timeOffset="91396.69">13813 7735 12895 0,'-5'0'576'0,"1"0"112"16,4 0-560-16,0 0-128 0,-3 0 0 0,3 0 0 0,3 0 976 0,-3 0 176 0,4 0 16 0,-2 4 16 0,1-3-400 0,1-1-80 0,1 4 0 0,-2-1-16 0,-3-1-544 0,6 2-144 0,-6-3 0 0,1 3 0 0,3 1 0 0,-1-5 0 16,-1 0 0-16,1 0-128 0,4-2 128 0,-1-1 0 15,2-2-144-15,1-4 144 0,0 0 0 0,1 1 0 16,2-1 0-16,-1 0 0 0,-1 0 448 0,4 1 0 15,0-1 0-15,-2 0 0 0,-12 9-272 0,0 0-48 16,0 0-128-16,0 0 192 0,74-22-192 0,-74 22 0 0,0 0 0 0,0 0-160 31,0 0-288-31,0 0-48 0,76 26-16 0,-67-16 0 16,1 6-176-16,-1-2-32 0,0 3-16 0,-4 1 0 0,2-4 592 0,-2 0 144 0,4 1 0 0,-5-4 0 16,2 1 0-16,1-2 224 15,-5-3-48-15,2-2-16 0,-1 1-160 0,-1 2 0 0,0-4 0 0,-6 5 0 16,4-4 464-16,-7 2 16 0,0 2 0 0,-1-4 0 15,-1 0 368-15,-3 4 80 0,-2-4 16 0,-2 4 0 16,-3-1-240-16,-2 1-32 0,-2 3-16 0,1-3 0 16,-5 5-336-16,1-5-80 0,4 4-16 0,-1-4 0 15,-1 0-224-15,4-2 0 0,3-5 0 0,3-2 0 16,5-2-912-16,1-5-176 0</inkml:trace>
  <inkml:trace contextRef="#ctx0" brushRef="#br0" timeOffset="91855.67">14787 7406 16575 0,'-9'7'736'0,"1"-5"160"0,3-2-720 0,1 3-176 0,-1-3 0 0,3 0 0 0,0 0 0 0,-6 5 0 0,-1-1 144 0,-9 5-144 0,1 3-1760 0,-4 2-416 15,2 3-96-15,-2 2-16 0,2 2 1808 0,-2 5 480 0,2 1-144 0,1 0 144 0,1 5-832 0,0-3-160 0,3 3-32 0,-2-1 32 0,5 0 1600 0,-2 2 320 0,2-1 64 0,4-4 32 0,4-2 1488 0,-1-4 304 0,4 5 48 0,4-6 16 0,-1-2-1088 0,4-2-240 0,4-5-32 0,-11-12 16 0,0 0-976 0,0 0-192 0,66 40-48 0,-66-40 32 0,0 0-352 0,0 0 144 0,89-1-144 0,-89 1 128 0,0 0-128 0,0 0-224 0,57-35 48 0,-52 23 48 0,1 3-128 0,-3 0-32 16,-3 0 0-16,-2 1 32 0,-1-1 256 0,-4-5 0 16,-2 2 176-16,-1 1-48 15,-4-1-128-15,-4-2-176 0,1 6 48 0,-1-1 128 0,-4 4-256 0,-1-2 64 16,2 1 0-16,-1 3 48 15,-3 3-304-15,6-5-64 0,-2 5-16 16,2-4-6080-16,7 3-1248 0</inkml:trace>
  <inkml:trace contextRef="#ctx0" brushRef="#br0" timeOffset="92205.43">14813 6934 16575 0,'0'4'1472'0,"2"1"-1168"0,2-2-304 0,-1-3 0 0,2 4 848 0,-3 1 112 0,7 4 32 0,3 5 0 0,2 8-1440 0,3 4-272 0,-1 6-64 0,-2 1-16 16,-5-2-1792-16,-1 0-352 0,1 4-80 0,-4 2-16 0,4 1 2288 0,-4 2 464 0,4 4 96 0,0 1 0 16,3 2 2048-16,-3 2 384 0,1 3 96 0,2-1 16 15,-1 1-256-15,1 2-48 0,0-2-16 0,2-3 0 16,0 0-1056-16,0-7-208 0,3-6-32 0,-1-1-7520 16,1-9-1520-16</inkml:trace>
  <inkml:trace contextRef="#ctx0" brushRef="#br0" timeOffset="92670.45">15212 7657 10127 0,'-1'7'896'0,"1"-2"-704"16,0 0-192-16,0-1 0 0,0 1 1040 0,0 0 176 0,1 7 48 0,-1 9 0 0,4 2-544 0,-4 5-96 0,0 1-32 0,2-1 0 0,-2-2-464 0,1-1-128 0,-1-1 0 0,6-3 0 0,-5 2 384 0,6-2 48 0,-1-7 16 0,6-1 0 0,-4-4-128 0,-8-9-32 0,0 0 0 0,0 0 0 0,0 0-160 0,0 0-128 0,86 7 192 0,-74-16-192 0,-2-3 480 0,1 4-16 0,-2-5 0 0,-2-1 0 16,0-3-192-16,-2 3-32 0,-2-3-16 0,3-1 0 31,-6 1-736-31,3-1-160 0,-6 1-32 0,-1 0 0 0,2 3-608 15,-6 0-128-15,2 5-32 0,-1 0 0 0,2 6 960 0,0 1 176 16,1 4 32-16,-3 1 16 0,2 6 544 0,2 0 96 0,1 5 32 0,-3 3 0 16,1 0 448-16,1 6 112 0,1-2 16 0,-1 7 0 15,3 2-288-15,-6 6-48 0,6 2-16 0,0 2 0 0,0 6-128 0,0 4-32 16,9 1 0-16,-4 1 0 0,-1-3 224 0,-2 0 32 16,1-1 16-16,-3-4 0 0,-3-1-880 15,-3-6-176-15,1-2-48 0,-2-4 0 16,-2-1-1312-16,-1-4-272 15,1-7-48-15,1-3-16 0,-1-2 1744 0,0-6 288 0,4-2 176 0,1-6-32 0,-1 0 1520 16,2-9 320-16,3 0 48 0,0-8 16 16,0-6-560-16,0-8-96 0,0 1-32 0,3-10 0 0,2-5-976 15,-1-4-208-15,1-7-48 0,0 2 0 16,1 0-304-16,1-1-64 0,-6 2-16 0,3 5 0 16,1 8-1216-16,2 3-240 0,-4 2-48 0,3 9-16 15,-1 5-592-15,-2 2-128 0</inkml:trace>
  <inkml:trace contextRef="#ctx0" brushRef="#br0" timeOffset="93258.52">15700 7683 17503 0,'0'3'768'0,"6"-3"176"0,-5 2-752 0,3-2-192 0,-1 0 0 0,-1 4 0 0,0-1 928 0,3 2 160 0,4 4 16 0,-4 9 16 0,0 2-160 0,2 3-16 0,-7 0-16 0,2-1 0 16,-4 4-160-16,2-3-48 0,0 3 0 0,-3 0 0 15,-1-3-528-15,2 3-192 0,-1-3 144 0,3-2-144 16,-2 0 176-16,2-2-48 0,0-2-128 0,0-5 192 16,0-1-192-16,2-2 0 0,-2-1 0 0,3 1-160 15,-3-4-304-15,0-5-64 0,2 0-16 0,2-2 0 16,-1-1-48-16,-3-6-16 0,5-1 0 0,-1-6 0 0,1 6 432 15,0-8 176-15,1-4-128 0,0-3 128 16,0-1-576-16,-3-2-16 0,1-1-16 16,1 2 0-16,-5 0-352 0,2 4-80 15,-1 2-16-15,1 4 0 0,2 3 624 0,1 2 128 0,0 3 32 0,2 7 0 0,-2 4 656 0,-1 1 144 16,1 3 32-16,0 2 0 0,2 4 704 0,-2 2 144 16,4 4 16-16,-5 3 16 15,3-2-304-15,0 3-64 0,-2 5-16 0,0-1 0 0,2-4-800 0,-2 3-256 16,0-6 160-16,1-2-160 15,1 1-944-15,-2-4-272 0,0-6-48 0,2 1-16 16,-5-5-528-16,1 1-112 0,1-5-32 0,-2 0 0 0,-1-2 1296 0,1-5 256 0,1 2 48 0,3-4 16 16,-3-3 1392-16,2-5 288 15,4-3 48-15,-4-1 16 0,4-5-784 0,0-1-160 0,-2-3-16 0,1 2-16 32,-1-7-1424-32,0 4-288 0,-1-4-48 0,-3 0-16 15,-1 0-448-15,1-5-80 0,1 5-32 0,-4 4 0 0,0 0 672 16,0 8 128-16,2 6 16 0,-2 11 16 0,3 6 1232 0,-3 6 240 0,2 4 48 0,1 8 16 15,1-1 1904-15,-1 7 368 16,2 4 80-16,4 4 0 0,-4 2 192 0,4 1 16 0,3 5 16 0,-3 4 0 0,5-4-1872 0,-5 0-368 16,1 0-80-16,-1 0-16 15,3-2-1216-15,-3-6-240 0,3-1-48 0,2-8-7984 16,-5 3-1600-16</inkml:trace>
  <inkml:trace contextRef="#ctx0" brushRef="#br0" timeOffset="93701.34">16359 8136 3679 0,'17'-30'160'0,"-8"8"32"0,2 1-192 0,-4 2 0 0,-2 5 0 0,0-2 0 0,2-2 0 0,5-18-128 0,7-16 128 0,2-15-208 0,-2 1 208 0,-1 9 0 0,-6 12 0 0,-3 11 0 0,-2 12 0 0,-4 8 0 0,1 5 0 0,-4 6 0 0,3 3 0 0,-1 3 0 0,1 6 0 0,-3 0 0 0,2 1 1696 0,-2 6 352 0,2-6 80 0,-2 8 32 0,0-3-32 0,-2 1 0 0,0 5 0 0,-1 0 0 0,-1 3-704 16,-1-3-144-16,0 5-16 0,0-3 0 0,1-1-464 0,-1 3-96 0,2-1 0 0,-3 2 0 15,6 0-448-15,-3 1-96 0,3-1-16 0,0 0 16 16,3-4-160-16,3-4 0 0,-3-1-192 0,6-6 192 16,-9-11-400-16,0 0 16 0,0 0 16 0,0 0 16 15,0 0 352-15,0 0 0 0,0 0-144 0,0 0 144 0,80-5 432 16,-77-9 128-16,3-4 16 0,-6 1 32 0,1-6-32 0,-1 0-16 31,-1-1 0-31,-6-4 16 0,-2 2-736 0,-5 3-144 0,-2 1-16 0,-5 1-16 0,-1 3 144 0,-10 5 16 31,3 0 16-31,-3 3 16 0,1 1 368 0,1 0 80 0,1 6 16 0,4 0 0 0,1 3 272 0,5 6 64 16,1 0 16-16,4 2 0 16,2 1-816-16,0 0-176 15,5-4-16-15,4 0-16 0,-3-1-800 16,8-1-144-16,2-6-48 0,4-1-6496 0,-8 4-1312 0</inkml:trace>
  <inkml:trace contextRef="#ctx0" brushRef="#br0" timeOffset="94017.58">16979 7540 20271 0,'-3'11'1792'0,"-1"1"-1424"0,8-7-368 0,-4 0 0 0,2-1 1728 0,-2 8 288 16,1 5 48-16,-1 15 16 0,0 11-1728 0,0 6-352 0,-3 0 0 0,-1 0 0 0,-1-4-1696 0,0-5-224 0,1 3-32 0,-3-8-16 0,6 0 1040 0,-3-4 208 0,-1-4 32 0,0-5 16 0,1 4-464 0,-1-3-80 0,-4-2-32 0,2-4 0 0,0-3 1248 0,-1-2 0 0,1-3 176 0,-4-4 0 0,3 1 992 0,-1-6 208 0,-3 0 32 0,1-6 16 0,3 3-1024 0,-3-11-208 0,1-3-32 0,1-4-16 15,0-4-768-15,-3-4-144 0,2-3-48 0,1 1 0 16,0-4-144-16,0 5-16 0,1 4-16 0,2 2 0 15,-2 0 96-15,-1 6 0 0,2 4 16 0,2 0 0 0,0 6 880 0,5-1 320 0,0 0-16 0,0 0 0 16,3 4 1216-16,2-3 240 0,4 1 48 0,0 1 16 16,1-2-512-16,-10 8-96 0,0 0-32 0,0 0 0 15,61-40-992-15,-61 40-192 0,0 0 0 0,52-37 0 32,-52 37-1984-32,0 0-288 0</inkml:trace>
  <inkml:trace contextRef="#ctx0" brushRef="#br0" timeOffset="94476.74">17364 7568 27647 0,'-8'31'1216'0,"3"-8"256"0,1 1-1168 0,1-6-304 0,6-4 0 0,-3-4 0 0,0 8 736 0,4 11 96 0,-4 17 0 0,0 18 16 0,0 2-848 0,-4-7 0 0,1 1-256 0,1-10 64 16,-2-1-560-16,-1-6-112 0,2 1-32 0,-1-4 0 15,2 0-224-15,-3-5-48 0,3-4-16 0,1-5 0 16,-3-5 288-16,4-7 48 0,0-2 16 0,0-6 0 0,4-3 1072 0,-4-6 208 0,3-1 64 0,-1-10 0 16,3-3-64-16,2-9 0 0,-3-9 0 15,1-5 0-15,0-4-448 0,-1-5 0 0,1-5-176 0,-2-1 176 31,-1-3-960-31,1-4-64 0,1-8 0 0,1-5-16 16,-1 0-352-16,1 0-64 0,4 4-16 0,-1 8 0 16,1 11 192-16,-4 12 16 0,4 8 16 0,0 12 0 0,-1 6 1248 0,-2 5 0 15,1 9 256-15,0 0-48 0,-7 0 1872 0,0 0 368 0,0 0 80 0,0 0 16 16,48 36-560-16,-39-18-128 0,-2 3 0 0,-2 1-16 16,1 1-1360-16,-5 3-272 0,-1 0-48 0,-1 4-16 0,-1-2-144 15,-3-6-192-15,1 3 32 0,-3-1 16 0,0 2 144 0,-2 0 0 16,-3 6 128-16,-2-3-128 0,-1 3 208 0,-3-1-16 15,2 0-16-15,-4 3 0 0,-1-7-176 0,1 3 0 16,-2-4 0-16,-1-3-7888 16,4-4-1504-16</inkml:trace>
  <inkml:trace contextRef="#ctx0" brushRef="#br0" timeOffset="94951.34">17324 7004 2063 0,'13'-46'0'0,"-3"13"0"0,2 2 0 0,-5 12 192 0,0 7-192 0,-3 3 0 0,4-5 0 0,6-9 0 0,9-10 448 0,5-3 64 0,-28 36 16 0,56-53 0 0,-56 53 64 0,0 0 16 0,0 0 0 0,0 0 0 0,89 21 1056 0,-77 5 192 0,-4 6 64 0,3 11 0 0,-2 8-416 0,-2 6-80 0,0 4-16 0,-1 9 0 0,0 1-224 0,-1 4-48 0,2 0-16 0,-5-3 0 15,-1-3-1120-15,-1-3-336 0,-3-3-16 0,-1-11 0 31,1 1-624-31,-4-8-128 0,0-2-32 0,2-2 0 0,0-7 1136 0,-2-8 0 0,1-3 272 0,6-5-48 0,-3-5 576 0,1 0 112 16,4-5 32-16,1-4 0 16,1-2-1136-16,1-8-240 15,4 3-32-15,-9 3-16 0,0 0-1360 0,29-40-272 0,-29 40-48 0,28-37-16 16,-28 37 288-16,35-52 48 0,-17 21 16 0,1-4 0 0,2-2 1520 0,-2-5 304 16,2 2 0-16,0 0 128 0,1-3 1216 0,-4 6 256 15,-1-1 32-15,-6 7 16 16,1 4-768-16,-2 1-160 0,-1 4-16 0,-2 2-16 0,2 5 368 0,-4 1 80 15,0 2 16-15,2 6 0 0,-2 6 192 0,-1 0 32 16,3 9 16-16,0 0 0 0,1 5-592 0,-2 1-112 16,2 3-32-16,-2 1 0 0,2 4-368 0,-1 1-80 0,2 4-16 15,0 3 0-15,-1 4-48 0,-1 0-16 16,4 5 0-16,-1 0 0 16,3-2-128-16,-5-1 0 0,3 3 0 0,1-2 0 15,-2-3-592-15,3-7-48 0,-1-2-16 0,-2-5-6688 16,2-3-1328-16</inkml:trace>
  <inkml:trace contextRef="#ctx0" brushRef="#br0" timeOffset="95125.98">18476 7117 7359 0,'-3'-16'656'0,"3"6"-528"0,3 3-128 0,-3 2 0 0,4 5 1664 0,-3 0 320 0,-1 0 48 0,0 0 16 0,0 0-48 0,34 40 0 0,-20-14 0 0,-1 9 0 0,-2-1-384 0,-1 3-80 0,1 3 0 0,-2-2-16 0,3 2-688 0,-4 1-128 0,1 2-16 0,2-3-16 0,1 0-672 0,-2 0-320 0,1-5 16 0,-1 0 16 0,2 0-1440 0,-3-7-304 0</inkml:trace>
  <inkml:trace contextRef="#ctx0" brushRef="#br0" timeOffset="95569.31">19084 6951 13823 0,'-12'4'608'0,"4"1"128"0,2-1-592 0,-2 1-144 0,2 2 0 0,3-5 0 0,-6 6 992 0,-5 6 160 16,-3 4 48-16,-13 8 0 0,-1 5-496 0,-4 4-112 16,4-4-16-16,-1 4 0 0,3-4 320 0,2-1 48 15,3-4 16-15,3 0 0 0,0-3 240 0,4 0 48 16,3-1 16-16,3-4 0 0,3 3-592 0,1-4-112 15,5 2-32-15,2-1 0 0,2 2-528 0,5-2-320 16,1-1 32-16,3 1 16 16,1-1-1264-16,-12-17-240 0,28 32-48 0,-28-32-16 15,0 0 0-15,0 0 0 0,43 34 0 0,-39-28 0 0,-1 2 1360 0,3-2 272 16,-6-1 48-16,0 2 16 0,0-2 1328 0,0 0 272 16,-4 2 48-16,-1-2 16 0,0 4-368 0,-2 3-80 0,-4-1-16 0,-1 6 0 15,-2 1-608-15,-1 4-128 0,-3-1-32 0,2 2 0 31,-1-2-720-31,0-6-144 0,1 3-16 0,5-6-10224 0</inkml:trace>
  <inkml:trace contextRef="#ctx0" brushRef="#br0" timeOffset="96076.17">19508 7105 32255 0,'0'8'1424'0,"0"-2"304"0,5-3-1392 0,-1 2-336 0,1 1 0 0,-3-3 0 0,1 2 864 0,4 7 96 0,7 6 32 0,-4 10 0 0,3 5-784 0,-8 3-208 0,-2 8 0 0,-3-4 0 16,-3 4-800-16,1 1-240 0,-5-2-48 0,2 1-16 15,0-4-288-15,-2-5-48 0,1-4-16 0,1-5 0 16,0-3 736-16,2-6 144 0,-3-4 16 0,3-8 16 15,3 0 960-15,0-5 192 0,0-5 32 0,2 0 16 0,-1-4-80 0,5-3-32 0,-3-6 0 0,2-4 0 32,4-4-1072-32,-4-1-224 0,4 1-32 0,3-5-16 15,-3-4-832-15,5-2-160 0,-4-1-48 0,1 2 0 16,3-3 432-16,0-3 96 0,-2-1 16 0,2-1 0 0,-2 1 1040 0,2 6 256 0,-5 2 0 0,1 9 0 16,-10 26 448-16,16-29 160 15,-16 29 32-15,0 0 0 0,0 0 1088 0,0 0 240 0,22 38 32 0,-20-12 16 16,0 5-112-16,0 4-32 0,-4 5 0 15,-2 6 0-15,1 1-1232 0,-2 1-240 0,-1 5-48 0,3-5-16 16,-4 1-336-16,2-3-240 0,-1-5 48 0,1-4 0 16,5-6-416-1,-3-1-80-15,-1-2-16 0,3-2 0 16,1-5-80-16,0-4-32 0,0-6 0 0,0-3 0 0,0-4 400 0,0-4 80 0,5-4 16 0,-5-4 0 0,3-6 800 0,-1-9 160 16,5-3 48-16,-2-9 0 15,4 0-688-15,0-1 0 0,-1-8 0 0,1 1 0 16,0-1-1760-1,-1-5-336-15,6-3-64 0,0-5-16 16,4-6 576-16,3 0 96 0,-2-7 32 0,3 1 0 0,3 3 784 16,-2 8 176-16,-4 18 16 0,-19 40 16 0,33-43 224 0,-33 43 32 0,0 0 16 0,0 0 0 0,0 0 2064 0,40 47 400 0,-37-21 96 0,-1 5 16 15,2 6 512-15,-8 3 128 0,2 7 0 0,-1 5 16 16,-1 2-1904-16,-1 7-384 0,-4 0-80 0,1 2-16 16,3 3-512-16,-4 5-128 15,5 8 0-15,-4 4 0 16,2 3-528-16,3-3-96 0,-1-4-16 0,3-10-13568 0</inkml:trace>
  <inkml:trace contextRef="#ctx0" brushRef="#br0" timeOffset="96375.99">18769 6157 43311 0,'-24'14'3840'0,"15"-14"-3072"0,18-5-608 0,-9 5-160 0,0 0 0 0,54-45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3:55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4332 5225 12895 0,'-32'9'1152'0,"10"-7"-928"0,1 1-224 0,7 3 0 0,5-6-192 0,0 3-96 0,1-1-16 0,-13 5 0 0,-7 1 128 0,-7 3 32 0,-5 1 0 0,-2 2 0 16,4 0-304-16,3 3-48 0,0 4-16 0,0 0 0 0,0 4 784 0,1-1 160 15,0 4 16-15,0 1 16 0,0 3 448 0,3 3 96 16,-2 1 16-16,0 4 0 0,2 7 240 0,-8-1 48 15,1 2 16-15,0 5 0 0,-6-5-752 0,4 5-128 16,0-1-48-16,1-3 0 0,12-1-400 0,0 5 0 16,7-3 0-16,6-3-176 0,5 2 384 0,4-4 80 15,5 2 16-15,3-1 0 0,6-3 336 0,1 4 80 16,4-2 16-16,2 1 0 0,3 1-736 0,2-2 0 16,-2-1 0-16,4-4 0 15,-23-40-544-15,56 83-48 0,-56-83-16 0,61 80 0 0,-61-80 192 0,62 82 32 0,-30-38 16 0,-1-2 0 16,-31-42 368-16,61 78 0 0,-61-78 0 0,66 80 0 15,-66-80 0-15,70 78 0 0,-35-32 0 0,5-3 0 16,2 1 0-16,5 5 0 0,5-4 0 0,7 2 0 16,2-2 0-16,4 2 0 0,-1-2 0 0,2-1 0 15,1-4 0-15,6-5 192 0,-2 0-192 0,11-7 192 16,7-2 160-16,3-4 32 0,1-1 16 0,1-7 0 16,-7 2-208-16,2-2-32 0,3 0-16 0,2 0 0 15,11-2 0-15,-4 0 0 0,0-1 0 0,-7 2 0 16,-5 0 144-16,7-1 32 0,1-2 0 0,4 2 0 15,6-3 48-15,-4-4 16 0,-4 1 0 0,-1-3 0 16,3-3-128-16,7-3-32 0,8-6 0 0,-4-2 0 0,-8 3-16 0,-2-4 0 16,-3-6 0-16,5 1 0 0,6-6-208 0,-4-3 0 15,-4-5 0-15,-5-6 0 0,-11-6-192 0,1-1 0 16,-7-5 16-16,0-5 0 0,-3-3-32 0,-9-4-16 16,-7 0 0-16,-7-2 0 0,-7-1-32 0,-7-3 0 15,-4 1 0-15,-3-5 0 0,-1-4 256 0,-6-3 128 16,-2 1 0-16,-4-10-128 0,-1-5 256 0,-2-1-64 15,-3 3-16-15,0-11 0 0,-2-4-176 0,-3-1 0 0,-6 5 0 0,-10 0 0 32,0 9-752-32,-8 6-80 0,-6 6 0 0,-4 2-16 15,-1 8 16-15,-12-1 0 0,-2-4 0 0,-5 5 0 0,-8 2 608 0,-4 4 224 0,-9 4-144 16,-6 5 144-16,-10 2 144 0,2 5 112 16,5-1 32-16,-8 0 0 0,-5 4 480 0,0-4 80 0,-5-1 32 0,-10 4 0 15,-10 3-224-15,-4-1-32 0,2 4-16 16,-3 0 0-16,-6 5-288 0,-14 4-48 0,-10 0-16 0,-2 1 0 15,1 6 64-15,-12-1 16 0,-11 3 0 0,1-1 0 0,4 9-336 0,-11-3-256 16,-15 1 32-16,11 5 16 16,10 11-1616-16,-1 6-320 0</inkml:trace>
  <inkml:trace contextRef="#ctx0" brushRef="#br0" timeOffset="3519.98">21074 2674 4607 0,'-5'5'400'0,"2"-2"-400"0,3-3 0 0,0 0 0 0,0 4 0 0,0-2 0 0,0 1 0 0,-4 2 0 0,1 4 0 0,1-2-176 0,-5-2 176 0,2 4-192 0,3-6 192 0,-5-1 0 0,2 2-144 0,0-3 144 16,1-1 544-16,-1 0 176 0,-4-1 48 0,4 1 0 15,2 0 608-15,3-4 128 0,0 8 32 0,0-4 0 16,0 0-320-16,0 5-64 0,3 0-16 0,2 2 0 15,-3 2-752-15,0 1-128 0,3 6-48 0,-3-2 0 0,1 5-208 0,-3-2 0 16,0 4 0-16,-3 6 0 16,1-1 0-16,-3-4 0 0,1 6 0 0,-1-2 0 0,2 0 0 0,-6 4 176 15,2 1-176-15,-2 1 160 0,2 3 160 16,-2-1 48-16,1 1 0 0,1-2 0 16,2 2 128-16,-1 0 16 0,3 0 16 0,-1 1 0 15,3-1-208-15,-3-3-32 0,2 2-16 0,1-2 0 0,-1-3-272 0,-2 6 0 16,1 2 128-16,1-2-128 0,-3 3 0 0,1-5 0 15,-1 2 0-15,2 0 0 16,-2 0 176-16,1-4-176 0,4 0 160 0,0-1-160 0,0 1 336 0,4-1-16 16,-4-2-16-16,5 3 0 0,-2-5-304 15,-1 0 0-15,5-3 0 0,-5 0 0 0,3 1 0 16,-2-5 0-16,1 2-144 0,-1-2 144 0,3 2 0 0,-3-4 0 16,2 6 0-16,1 0-128 0,-3-2 128 0,0-2 0 0,3 5 0 15,-6-1 128-15,5-1-128 0,-5 5 0 0,3-1 0 0,-3 2 128 16,-3 1-128-16,3-1 0 0,-4 2 0 15,4-4 0-15,0 0 0 0,0-3 0 0,7 3 0 16,-7-26-128-16,14 36 128 0,-14-36 0 16,0 0 0-16,0 0 0 0,0 0 0 0,58 53-192 15,-58-53 192-15,0 0-192 0,0 0 192 0,0 0 176 16,80 26-48-16,-80-26 0 0,0 0 256 0,0 0 32 0,78 17 16 0,-78-17 0 16,0 0-176-16,0 0-48 0,93 28 0 0,-93-28 0 15,0 0-208-15,68 21 0 0,-68-21 0 0,0 0 0 16,0 0 0-16,96 29 0 0,-96-29 0 0,0 0 0 15,80 7 0-15,-80-7 0 0,0 0 0 0,97-7 0 16,-97 7 0-16,70-12 0 0,-70 12 128 0,72-12-128 0,-72 12 320 0,81-10-48 16,-81 10 0-16,89-13 0 15,-89 13 192-15,89-3 48 0,-89 3 0 0,87-5 0 0,-87 5-48 0,77 0 0 0,-77 0 0 0,0 0 0 16,108 5-272-16,-108-5-64 16,77 0-128-16,-77 0 192 0,82 3-64 0,-82-3-128 0,88 0 176 0,-88 0-176 15,89 0 176-15,-89 0-176 16,89 0 160-16,-89 0-160 0,79 4 0 0,-79-4 0 0,0 0 0 0,106 5 0 15,-106-5 0-15,0 0 128 0,94 9-128 0,-94-9 0 16,0 0 368-16,91 12-32 0,-91-12 0 0,0 0 0 16,80 11-336-16,-80-11 128 15,0 0-128-15,71 3 0 0,-71-3 0 0,0 0 0 16,0 0 0-16,89 10 0 0,-89-10-176 0,0 0 176 16,0 0-208-16,79 9 80 0,-79-9 128 0,0 0 0 15,0 0 0-15,74 9 0 0,-74-9 0 0,0 0 0 0,0 0 0 0,0 0 0 16,75 9 0-16,-75-9-128 0,0 0 128 0,0 0-128 15,0 0-16-15,0 0 0 0,79 12 0 0,-79-12 0 16,0 0 144-16,0 0 0 0,0 0 0 0,0 0 0 16,78 5 0-16,-78-5 0 0,0 0 0 0,0 0 0 15,0 0 0-15,86 3 0 0,-86-3 160 0,0 0-160 16,0 0 272-16,85 14-32 0,-85-14-16 0,0 0 0 16,82 14-96-16,-82-14-128 0,0 0 176 0,97 0-176 15,-97 0 128-15,72-5-128 0,-72 5 0 0,73-9 0 16,-73 9 0-16,72-10 0 0,-72 10 0 0,74-16 0 15,-74 16 0-15,75-8 160 0,-75 8-160 0,84-9 128 16,-84 9 80-16,96-9 16 0,-96 9 0 0,106-10 0 16,-106 10-32-16,108-12-16 0,-108 12 0 0,108-9 0 15,-108 9-176-15,115-14 0 0,-115 14 0 0,129-18 0 16,-59 6 0-16,-2-2 0 0,5 6 0 0,-5-1 0 16,-3 0 0-16,-65 9 0 0,118-5 0 0,-118 5 0 15,106-5 0-15,-106 5 0 0,110-12-144 0,-110 12 144 0,124-13 0 0,-58 6 0 16,2 0 0-16,-68 7 0 0,124-10 0 0,-124 10 0 15,115-12 0-15,-115 12 0 0,106-9 0 0,-106 9 0 0,108-3 0 0,-108 3 0 16,108-6 0-16,-108 6 0 0,110-3 0 0,-110 3 0 16,106 0 0-16,-106 0 0 15,100-9-128-15,-100 9 128 0,97-9-256 0,-97 9 0 0,94-5 0 0,-94 5 0 16,91-5 16-16,-91 5 16 0,82 0 0 0,-82 0 0 16,78 3 224-16,-78-3 0 0,70 6 0 0,-70-6-144 15,0 0 144-15,92 1 0 0,-92-1 0 0,0 0 0 16,80-1 0-16,-80 1 0 0,0 0 0 0,79-9 0 15,-79 9 0-15,0 0 0 0,68-14 0 0,-68 14-128 0,0 0 128 0,64-24 0 16,-64 24 0-16,0 0-128 0,58-23 128 16,-58 23 0-16,0 0 0 0,50-26-128 0,-50 26-32 0,0 0 0 15,51-31 0 1,-51 31 0-16,0 0 160 0,49-28-208 0,-49 28 80 0,0 0 128 0,54-35 0 0,-54 35 0 16,0 0 0-16,48-38 0 15,-48 38-160-15,25-28 160 0,-25 28 0 0,0 0-144 0,22-39-48 16,-22 39-16-16,9-22 0 0,-9 10 0 0,-3 1 208 0,-1-3 0 15,2-2 0-15,-1 3 0 0,-2-1 0 0,-2-2 0 16,2 2 128-16,-1-3-128 0,3 3 128 0,-2 0-128 16,1-4 144-16,-1-3-144 0,0 4 0 0,1-6 0 15,-1 1 0-15,-4 1 0 16,2-2 0-16,-1 1 0 0,-3-1 0 0,2-3 0 0,-3 0 0 0,2-4 0 0,1-3 128 16,0-5-128-16,6-2 304 0,-2-7 16 0,5-2 0 15,1-2 0-15,6-5-160 0,2-1-32 0,1 0 0 0,3 4 0 16,-3 5-128-16,6-1 0 0,-6 0 0 0,2 5 0 15,1 4 0-15,-3 0 0 0,2 5 0 0,-3-5 0 16,0 6 0-16,-1-1 0 0,1 2-128 0,-4-6 128 16,4 5 0-16,0-7 0 0,-4 7 0 0,4-1 0 15,3 3 0-15,-3 1 0 0,-1 0-128 0,3 1 128 16,1 4-128-16,-2-5 128 0,6-4-160 0,-5 3 160 16,1 1-640-16,-2 3-16 0,1 2-16 0,-3 2 0 15,-2 1 112-15,-6 6 32 0,-4 3 0 0,-1 2 0 0,-4 3 528 0,-5 4 0 16,-1-1 0-16,-5 6 0 0,-2 0 0 0,-3 6 256 15,1-1-32-15,-6 2 0 0,-1-2 96 0,-2 7 0 16,-4-3 16-16,1 1 0 0,1-1-80 0,-5 0 0 16,0-1-16-16,1 1 0 0,-4 0-240 0,3 0 0 15,0-1 0-15,0 1-160 16,5-4 160-16,-5 4 0 0,-4-4 0 0,4 2 0 0,-4-2 0 0,-1 1 192 16,-2 1 0-16,-3-6-16 0,-1 3 96 0,-1-1 32 15,1-1 0-15,-1-2 0 0,3 0-304 16,2 0 0-16,-3 0 128 0,1 0-128 0,0-2 0 0,0 2 0 15,0-3-128-15,-3-1 128 16,0 3-512-16,-4-3 0 0,-1-1 0 0,3-2 0 0,-4 5 192 0,2-5 48 0,6 5 0 0,-4-1 0 16,1 1 96-16,-2-1 32 0,1 6 0 0,-4-3 0 15,1 2 144-15,-10-2 0 0,1 3 0 0,2-1 0 16,1 2-272-16,0 1 16 0,-1 4 16 0,1-1 0 16,2 1 80-16,2-2 16 0,0-2 0 0,-4 0 0 15,0 4 144-15,-3-4 0 0,0 4 0 0,5-5 128 16,3 1-128-16,-3 4 0 0,2-6 128 0,1 2-128 15,3-1 128-15,1-4-128 0,-4 3 160 0,-1-1-160 16,0-2 256-16,-6 0-32 0,6 0-16 0,1 0 0 0,6-2-208 16,-4-1 144-16,6-1-144 0,-2 2 128 0,-1-1-128 0,3 0 0 31,-3 1 0-31,1 2 0 0,-5 0 0 0,-1 0 0 0,1 0 0 0,-1 2 0 16,2 1 352-16,6 0-16 15,-2-1 0-15,3 2 0 0,0-4-208 0,5 0-128 16,4-4 160-16,0-1-160 15,-2-4-288-15,2 1-160 0,0-5-16 0,0 3-16 16,0 1-800-16,0-5-144 0,2 2-48 0,-2-2 0 0,3 0 928 0,-1 2 176 16,1 3 48-16,-5 1 0 0,6 2 928 0,-1-1 192 15,2 2 32-15,-3 5 16 0,1-3 192 0,-3 3 48 16,5 3 0-16,-8-3 0 0,-1 0-448 0,1 4-64 16,-3-3-32-16,6-1 0 0,0 0-544 0,-2 0 0 0,4 0 0 0,0 0 0 15,1-1 0-15,-1-6 0 0,1 5 0 0,2-5 0 16,-3 2-320-16,1 0 16 0,-4-4 16 0,-5 0 0 15,1 0 288-15,-11 1 0 0,4 3 0 0,-2-2 144 16,0 1 368-16,2 3 80 0,-6 3 16 0,-3 3 0 16,0 3-224-16,-7 2-32 0,2 10-16 0,-18 3 0 15,-5-2-720 1,-10 7-160-16,-2 0-32 0,2 4-8784 0,1 1-1776 0</inkml:trace>
  <inkml:trace contextRef="#ctx0" brushRef="#br0" timeOffset="7770.85">23960 6972 3679 0,'0'0'320'0,"0"0"-320"0,0 0 0 0,0 0 0 0,0 0 192 0,0 0-16 0,-3-3-16 0,1 3 0 0,2-5 448 16,-7 5 96-16,2-4 0 0,0 4 16 0,-4 0 688 0,2-2 144 0,-4-1 32 0,3 3 0 0,1-4-528 0,-2-1-96 0,2 2-32 0,0-2 0 0,2-1-736 0,-6-1-192 15,8 2 0-15,-6 0 0 0,0 1 176 0,1-1 0 16,-1 5 0-16,0 0 0 15,4 0 400-15,2 0 96 0,3 5 16 0,-4-1 0 16,4 1 192-16,0 0 32 0,4 4 16 0,-4 0 0 16,3 3-640-16,-1 2-128 0,1 3-32 0,1 1 0 15,-2 4-384-15,1-4-64 0,2-1-32 0,-5-17 0 0,14 35 112 0,-14-35 32 16,18 31 0-16,-18-31 0 16,0 0 208-16,31 53 0 0,-31-53-160 0,21 40 160 15,-21-40 0-15,17 43 0 0,-11-15 0 0,-3-2 0 0,1 6 0 0,-4 2 0 16,0-2 0-16,0 1 0 0,-4 0 0 15,1-3 0-15,1 1 0 0,-3-1 128 0,3-4-128 0,2-4 0 16,0 1 0-16,2-6 128 0,-1 1 128 0,3 1 32 16,1-3 0-16,-1-2 0 0,1 3-288 0,-5-17 0 15,0 0 0-15,21 37 0 0,-21-37 0 0,0 0 0 16,0 0 0-16,0 0 0 0,0 0 0 0,76 17 0 16,-76-17 0-16,0 0 0 0,0 0 0 0,79-19-144 15,-79 19 144-15,0 0-192 0,59-30 192 0,-59 30 128 0,0 0-128 0,0 0 176 16,84-28 0-16,-84 28 0 15,0 0 0-15,0 0 0 0,99-8 0 0,-99 8 0 16,0 0 0-16,92 0 0 0,-92 0-176 0,74 0 0 16,-74 0 0-16,87 1 0 0,-87-1 0 0,95 9 0 0,-95-9 0 15,89 12 0-15,-89-12 0 0,81 19 0 0,-81-19 0 0,74 18 0 16,-74-18 384-16,81 15-16 0,-81-15 0 0,90 11 0 16,-90-11 0-16,94 12 0 0,-94-12 0 0,114 9 0 15,-114-9-192-15,118 5-48 0,-118-5 0 0,112 0 0 16,-112 0-128-16,109 0 0 0,-109 0 0 0,107 0 0 0,-107 0 144 15,109 4-144-15,-109-4 160 0,129 1-160 16,-129-1 0-16,133 0 0 0,-133 0 0 0,129-14 0 0,-129 14 0 0,124-17 0 16,-124 17 0-16,130-14 0 0,-130 14 0 0,136-12 0 15,-64 7 0-15,-3 5-160 0,-69 0 160 0,129-4 0 16,-129 4 0-16,119 9 0 0,-119-9 0 16,106 12 0-16,-106-12 0 0,115 17 0 0,-115-17 0 0,124 20 128 15,-124-20-128-15,123 17 128 0,-123-17-128 0,110 12 0 16,-110-12 0-16,98 12 0 0,-98-12 0 0,92 6 0 15,-92-6 0-15,84 12 0 0,-84-12 0 0,85 10 0 16,-85-10 0-16,84 12 0 0,-84-12 0 0,82 14 0 16,-82-14 0-16,68 14 0 0,-68-14 320 0,0 0 64 15,90 21 0-15,-90-21 0 0,0 0 0 0,82 14 0 16,-82-14 0-16,0 0 0 0,82 9-240 0,-82-9-144 16,0 0 192-16,93 0-192 0,-93 0 0 0,0 0 0 15,92 3 0-15,-92-3 0 0,0 0 0 0,89 0 0 0,-89 0 0 0,0 0 0 16,83-7 0-16,-83 7 0 15,0 0-128-15,0 0 128 0,77-10-128 0,-77 10 128 0,0 0-208 0,0 0 80 16,0 0 128-16,0 0 0 0,0 0 0 16,65-21 0-16,-65 21 0 0,0 0 0 0,0 0 0 0,0 0 0 15,0 0 256-15,0 0 48 0,0 0 0 0,0 0 0 0,74-14-160 16,-74 14-16-16,0 0-128 0,0 0 192 0,0 0-192 0,0 0 0 16,55-36 0-16,-55 36 0 31,0 0-464-31,12-25 16 0,-11 16 0 0,-2-1 0 0,1-2 256 0,-7 3 48 0,2-5 16 0,-1 2 0 15,1-2 320-15,2-3 80 0,-4-1 16 0,5 1 0 16,-3-2-48-16,5-2-16 0,-4 2 0 0,4-6 0 0,0 6-32 0,4-4 0 16,-4-1 0-16,5-2 0 15,-3-2-192-15,5-3 0 0,-6-1 0 0,6-1 0 16,-1 0-352-16,-1 0-112 16,2 2-32-16,-4-4 0 0,2-2-224 0,1 2-48 0,-3 1-16 0,-3-1 0 15,2 7 272-15,-4 2 64 0,2 3 16 0,-3-1 0 0,-3 5 432 0,1 1 0 16,2 1 0-16,-6 5 0 0,4 1 320 0,-2-1 112 15,2 3 16-15,-2-1 0 0,1 1 128 0,1-3 16 16,0 3 16-16,-4 0 0 0,6 1-448 0,-3-3-160 0,0 3 0 0,-1-5 144 16,3 5-144-16,-5-5 0 15,1 0 0-15,-1-1 0 0,0 1-192 0,-5-1-64 0,2 2 0 0,-2-2-16 16,-3 0 16-16,-1 2 0 0,-4 2 0 16,-5-2 0-16,-2-1 256 0,-4 3 0 15,-2 1 0-15,0 0 0 0,-5 1 256 0,2-1 48 16,-2-3 16-16,3 3 0 0,-1-5-144 0,-2 4-32 15,-6-2 0-15,3-1 0 0,-1 5-144 0,-3-3 0 16,-3-1 0-16,-4 3 0 16,-7 1-416-16,-9-1-16 0,-2-2 0 0,-3 3 0 15,1 1-48-15,-1 2-16 0,-4 5 0 0,2 0 0 0,-1 0 96 0,-6 0 16 0,1-4 0 16,-3 2 0-16,4-1 592 0,2-2 128 0,2 1 32 0,1 4 0 0,2 0 16 16,-8-2 16-16,-4 2 0 0,-2-3 0 15,0 3-560-15,0 0-112 0,4 0-32 0,-1 3 0 16,6-1 304-16,-7 2 0 0,-6-4 0 0,5 0 0 0,0 0 144 0,0 3-16 0,7-1 0 0,-2 7 0 31,-1-4-128-31,-5 4 160 0,-3-3-160 0,-6 0 160 16,1 2-160-16,4 1 0 0,6 3 0 0,-2-1 0 15,-3 3-704-15,-6-6-128 16,-3-1-32-16,6-5-9968 0</inkml:trace>
  <inkml:trace contextRef="#ctx0" brushRef="#br0" timeOffset="10584.93">21230 14566 18431 0,'0'0'1632'15,"0"0"-1312"-15,0 0-320 0,0 0 0 0,0 0-208 0,0 0-112 0,0 0-32 0,0 0 0 0,0 0-448 0,69 35-96 0,-69-35 0 0,0 0-16 0,84-17-304 0,-84 17-48 0,66-32-16 0,-66 32 0 31,68-38-112-31,-68 38-16 0,73-28-16 0,-73 28 0 0,60-17 992 0,-60 17 208 0,0 0 32 0,73-12 16 0,-73 12 1216 0,0 0 240 16,75-2 64-16,-75 2 0 16,62 2 32-16,-62-2 16 0,79 0 0 0,-79 0 0 15,97-2-800-15,-97 2-144 0,101-12-48 0,-101 12 0 16,107-11-400-16,-107 11-192 0,106-12 0 0,-106 12 16 31,110-9-384-31,-110 9-80 0,108 0 0 0,-108 0-16 0,113 9 480 0,-113-9 176 0,110 14 0 0,-110-14-144 16,101 23 720-16,-101-23 160 0,101 20 32 0,-101-20 0 0,101 18-96 0,-101-18-16 0,113 14 0 0,-52-11 0 15,4-1-368-15,1 2-80 16,0-4-16-16,-3 0 0 0,-2-4-192 0,2-1 0 16,-1 0 0-16,3-4 0 15,5 0-192-15,1 0 192 0,8-3-192 0,1 7 192 16,-5-4-272-16,0 6 48 0,-8 1 16 0,3-1 0 0,0-1 208 0,1 4 0 16,4 0-160-16,0 4 160 0,0-1-320 0,-3 6 0 15,-6 1 0-15,-5 8 0 0,-4-1-512 16,-4 1-80-16,-3 4-32 0,-50-22-4720 15</inkml:trace>
  <inkml:trace contextRef="#ctx0" brushRef="#br0" timeOffset="10983.78">21993 15108 25791 0,'-14'5'1152'0,"5"-5"224"0,9 0-1104 0,-9 4-272 0,9-4 0 0,0 0 0 0,0 0-1248 0,0 0-304 0,0 0-64 0,86 8-16 0,-86-8-416 0,96 9-64 0,-96-9-32 0,115 2 0 0,-49-4 1632 0,7-7 320 15,12-3 64-15,8-2 128 16,4-3-528-16,-1-1 16 0,-5 8 0 0,-1-2 0 0,-4 3 240 0,1 0 48 16,5 1 16-16,2 4 0 0,2-1 672 0,-3 5 144 15,-4 3 32-15,-1 3 0 0,1 2 224 0,5 1 48 16,4 3 16-16,3-1 0 0,5 6-544 0,-8 4-96 15,-1-2-32-15,-4 2 0 0,1-3-256 0,2-5 0 16,0 5 0-16,-8-1-6960 16</inkml:trace>
  <inkml:trace contextRef="#ctx0" brushRef="#br0" timeOffset="11332.82">22336 15695 26719 0,'0'0'1184'0,"0"0"240"0,0 0-1136 0,0 0-288 0,0 0 0 0,0 0 0 0,0 0-944 0,0 0-240 0,89 35-48 0,-28-26-16 0,23-1 128 0,13 1 32 0,4 1 0 0,9-10 0 0,3 0 256 0,14-10 48 0,13-7 16 0,3-4-4208 0,1 1-832 0</inkml:trace>
  <inkml:trace contextRef="#ctx0" brushRef="#br0" timeOffset="99830.4">22733 3242 911 0,'-3'1'0'15,"1"-1"0"-15,2 0 0 0,0 0 0 0,0 0 176 0,0 0-48 16,2-1-128-16,-2 1 192 0,3-4 32 0,-3 4 0 0,0 0 0 0,0 0 0 15,6-14-224-15,-3 5 0 16,-3 4 0-16,0-3 0 16,0-1 0-16,0 0 0 0,0 2 0 0,0-2 0 0,-3 1 0 0,-1-3 0 15,-1 6 0-15,0-2 0 0,-4-2 0 0,0 8 0 16,4-6 0-16,-4 1 0 0,1 3 400 0,-1-2 48 16,0 1 16-16,2-1 48 0,0 2-256 0,0 1-64 15,2-5 0-15,0 5 32 0,-2-3-224 0,2 1-288 16,-4-1 64-16,0 2 32 0,0-1-16 0,-1 4-16 15,0 0 0-15,-1 4 32 0,-3-1 192 0,-3 2 256 16,1 1-64-16,-1 2 0 0,1 1 368 0,-5 0 64 16,4 3 16-16,-3-2 32 0,3 3-192 0,0-5-32 15,-1 6-16-15,1-5 16 0,3 3-208 0,-7-1-48 16,3-3-16-16,5 1 16 0,-5 3-192 0,1-1 144 16,3 1-144-16,-4 0 176 0,4-2-176 0,2 3 0 0,0 1 144 0,2-1-144 15,-3 5 576-15,3-2 32 0,1-2 0 0,0 3 32 16,-3 0-32-16,4 1-16 0,2-1 0 0,-2 2 32 15,1-1-320-15,0-1-64 0,3-3-16 0,-1 4 0 16,1-1 192-16,4-3 32 0,-3 3 16 16,3-5 0-16,0 2 32 0,0-1 0 0,3-3 0 0,1 2 0 15,-4-3-112-15,2 1 0 0,1 3-16 0,-3-5 0 0,2 5 80 0,0-5 0 16,3 3 16-16,-5-4 0 0,0-7 112 0,0 0 32 16,0 0 0-16,0 0 0 0,0 0-48 0,0 0-16 15,0 0 0-15,68 40 0 16,-68-40-272-16,0 0-48 0,0 0-16 0,0 0 0 15,0 0-208-15,0 0 144 0,82 10-144 0,-82-10 128 0,0 0 48 0,0 0 0 16,0 0 0-16,0 0 0 16,0 0 144-16,0 0 16 0,75 35 16 0,-75-35 0 0,0 0 16 0,0 0 0 15,0 0 0-15,54 49 0 0,-54-49-128 0,0 0-32 16,0 0 0-16,52 40 0 0,-52-40-32 16,0 0-16-16,0 0 0 0,70 35 0 0,-70-35-32 0,0 0 0 0,0 0 0 0,66 26 0 15,-66-26 64-15,0 0 0 16,0 0 0-16,0 0 0 0,84 26 64 0,-84-26 0 15,0 0 16-15,0 0 0 0,0 0-128 0,85 14-16 0,-85-14-128 0,0 0 192 16,0 0-192-16,0 0 0 16,78 14 0-16,-78-14 0 0,0 0 0 0,0 0 0 0,0 0 0 0,79 12 0 15,-79-12 0-15,0 0 0 16,0 0 0-16,80 0 0 0,-80 0-128 0,0 0 128 0,0 0 0 0,89-14 0 16,-89 14 0-16,0 0 0 0,71-14 0 0,-71 14 0 0,0 0 0 0,80-12 224 15,-80 12-32-15,0 0-16 16,94-9-176-16,-94 9 0 0,0 0 0 0,103-14 0 0,-103 14 0 0,0 0 0 15,96-21 0-15,-96 21 0 0,0 0-128 0,94-19-16 16,-94 19 0 0,0 0 0-16,80-17-16 0,-80 17 0 0,0 0 0 0,88-16 0 0,-88 16 160 0,0 0 0 15,88-9-144-15,-88 9 144 0,70-10 0 0,-70 10 0 16,75-9 0-16,-75 9 0 16,75-12 0-16,-75 12 0 0,68-10 0 0,-68 10 0 0,0 0 0 0,91-16 0 0,-91 16 0 15,0 0 0-15,83-14 0 0,-83 14 0 0,0 0 0 0,86-9 0 16,-86 9 736-16,0 0 224 15,88-8 32-15,-88 8 16 16,0 0-1616-16,96-14-320 0,-96 14-64 16,68-13-16-16,-68 13 688 0,75-17 144 0,-75 17 32 0,77-19 0 0,-77 19 144 0,66-21 0 15,-66 21 0-15,58-26 0 0,-58 26 0 0,0 0 0 16,74-33 0-16,-74 33 0 0,0 0 912 0,63-30 176 0,-63 30 16 0,0 0 16 31,53-31-1552-31,-53 31-304 0,0 0-64 0,40-39-16 0,-40 39 640 0,20-24 176 0,-9 8 0 0,-6 2 0 16,2 1 0-16,-5-3-176 15,-2 2 176-15,-2-3-128 0,-1 3 128 0,-3 1 0 0,-2-1-144 0,-4 1 144 0,1 0 0 0,-1-1 128 16,-2 0 0-16,-3-1 0 0,-1 1-128 0,1-4 160 31,-6 5-160-31,-3-1 160 0,0 1-160 0,0-1 0 16,-6 2 0-16,1 4 0 0,-4 2 0 0,-5-2 0 16,2 4 0-16,-4-1 0 0,-2 1-240 0,1-1 80 0,-1 2 16 0,4-4 0 15,5-2 144-15,-3-3 0 0,1 3 160 0,1-3-160 0,2-2 0 0,-2 0-336 31,-2 2 48-31,1-2 16 16,-3 5-176-16,0 1-16 0,-2-1-16 0,0 0 0 0,-7 4 480 0,-1 0 0 0,-4 1 0 0,2 1 0 16,1 3 400-16,-5 0-16 0,-1 0-16 0,-1 3 0 15,1 8-240-15,-1-3-128 0,4-1 128 0,-5-1-128 16,1-1 0-16,-4-2-256 0,-1-3 32 0,0-3 16 16,2-2 0-16,4 1 0 0,-1-5 0 0,6 1 0 31,-2-3-224-31,2-1-32 0,-1-2-16 0,-4 0 0 15,3-7-608-15,-4 4-128 0,-1-1-32 0,2 4-10000 0</inkml:trace>
  <inkml:trace contextRef="#ctx0" brushRef="#br0" timeOffset="102814.73">20271 416 2751 0,'0'4'256'0,"-3"-4"-256"0,3 0 0 0,0 0 0 0,3 0 576 0,-3 0 80 0,0 0 16 0,2 0 0 0,1-4-480 0,1 4-192 0,-4-1 176 0,2-3-176 0,1 1 0 0,-3 3-320 16,-3-5 64-16,1 5 0 0,2-4 256 0,-7 2 0 15,2-1 0-15,-1 3 0 0,-2-4 192 0,-1 4 80 16,0-1 32-16,-3 1 0 0,0 0 144 0,-2 1 48 16,0 3 0-16,0-1 0 15,-2-1-96-15,2 5-16 0,0-5 0 0,1 5 0 0,-3-2-384 0,5 0 0 0,-1 2 128 0,2 0-128 16,1 2 0-16,0 0 0 0,1-1 0 0,-1 4 0 15,2-3 0-15,0 0 0 16,3 3 0-16,-3-2 0 0,6-1-384 0,-4 0 0 16,1 3 0-16,-1-3 0 0,1 1 48 0,-1-1 0 0,0 3 0 0,1-1 0 15,-3 1 336-15,2 0 0 16,0 2 0-16,0 3 0 0,1-3 384 0,1 4 112 16,1 3 16-16,0-6 0 0,1 6-96 0,1-3-16 15,-4-1 0-15,4 2 0 0,-2-1-400 0,-1-1 0 0,-1-1 0 0,3-1 0 0,-3 6 0 16,4 0 0-1,0 4 0-15,0 1 0 0,0 0 0 0,0 0 0 16,4 4 0-16,-3-3 128 0,6 3 112 0,-5-2 16 16,2-2 0-16,-3 0 0 0,3 4-256 0,-1-2 0 15,1-2 0-15,-3 2 0 0,3 1 0 0,1 3 0 16,-1-3 0-16,-1-1 0 0,2 3 256 0,1-4-32 16,2 2-16-16,1-1 0 0,0 3-16 0,1 4 0 0,2 0 0 0,1-4 0 0,-3 4-192 0,-1-3 0 0,-1 2-192 0,-1-2 192 31,0 3-368-31,0-4 48 0,-3 2 0 0,-2-2 0 15,1 1 16-15,-3-1 16 0,0 4 0 0,0-4 0 16,0 1 288-16,0 1 0 0,2-5 0 0,-2-6 0 16,2 4 0-16,-1-5 0 0,3 2 0 0,-4-6 0 15,3 2 0-15,3-1 0 0,-6-2 0 0,1-3 0 16,3 5 0-16,-1-4 0 0,-3 3-176 0,-3-3 176 16,3 9-176-16,-4-2 176 0,3 1-128 0,-6 1 128 15,1 3 128-15,1 0 128 0,-2 6 0 0,2-3 16 0,0 3 320 0,-1-1 64 16,3 0 16-16,-6 2 0 15,4-1-144-15,-4-1-16 0,2 4-16 0,-1-4 0 0,-3 4-496 0,-1 2 128 16,-2 1-128-16,0-1 0 0,-2 1-176 0,1-3-80 16,-1-2 0-16,2 2-16 0,2-1 272 0,1 1-128 15,4-3 128-15,6 3 0 0,1-1 336 0,0 3 176 16,5 1 48-16,0-3 0 0,2 2-368 0,2-3-192 16,0 1 192-16,-1 0-192 0,-1-2 0 0,0 6 0 15,2-3 0-15,-4 2 0 0,4-1 0 0,-4-2 0 16,2 0 0-16,-2 0 0 0,-1 1 0 0,-2-3 0 0,1 0 0 0,-3 0 0 15,4-1 0-15,-4-1 0 16,0 4 0-16,-4-4 0 0,1 4 128 0,1 2 32 16,-2 3 0-16,-1-2 0 0,2 2 128 0,-3 0 32 15,1 4 0-15,2-1 0 0,-4 1-176 0,1-4-16 16,5 0-128-16,-3-3 192 0,1 1-16 0,1-7-16 16,2-1 0-16,0-6 0 0,0-3-336 0,2-4-64 0,1 1-16 0,-1-8-7488 15</inkml:trace>
  <inkml:trace contextRef="#ctx0" brushRef="#br0" timeOffset="103160.16">19707 3907 11967 0,'-9'31'1072'0,"2"-3"-864"0,5-7-208 0,2-7 0 0,2 0 848 0,0 12 128 0,-1 23 32 0,5 34 0 0,6 18-240 0,2 6-32 0,12-6-16 0,0-9 0 0,4-12-720 0,-3-5 0 0,1-9-240 0,-3-5 64 31,-3-7-336-31,-4-2-64 0,-1-5 0 0,-6-5-16 0,1-7 384 0,0-9 80 0,-3 0 128 0,-4-12-208 15,4-5 544-15,-4-2 112 0,4-7 32 0,-2-7 0 16,3-2-64-16,2-8-16 0,6-6 0 0,-3-8 0 16,10-13 368-16,6-10 64 0,6-15 0 0,6-10 16 15,4-6-80-15,16-25 0 0,7-19-16 0,19-19-7520 16,8-7-1488-16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7:39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11255 1839 0,'-7'4'160'0,"1"-1"-160"0,5-1 0 0,1-2 0 0,1 0 640 0,-2 0 80 0,-1 0 32 0,0 3 0 0,-3-3-592 0,2 6-160 0,-3-6 0 0,3 0 0 16,-1 3-320-16,1-3-144 0,-2 5-32 0,-1-5 0 0,1 4 176 0,-2 1 48 16,2-5 0-16,0 4 0 15,-1-4 720-15,5 0 128 0,1-4 48 0,3 2 0 16,2-5 480-16,2-1 112 0,2-6 0 0,0 2 16 0,1-2-720 0,3 0-128 15,-3-4-48-15,2 4 0 0,-3-1-336 0,0 4 0 16,-1-1 0-16,1 3 0 16,0 4 0-16,-4 2 0 0,2 1 0 0,-2 2 0 15,0 0 0-15,-1 0 272 0,-2 2-32 0,1-2-16 0,1 3 608 0,1 1 112 16,-2-3 16-16,3 3 16 0,-5-4-480 0,1 0-112 0,0 5 0 0,-2-5-16 16,0 7-368-16,-4-2 0 15,3 6 0-15,-5-3 128 16,-2 5-128-16,1 1 0 0,-2 3 128 0,0 0-128 15,0 1 352-15,1-1 0 0,1 4 0 0,3-5 0 16,-1 1 688-16,5-1 144 0,0 1 32 0,0-1 0 0,0 0-224 0,0-2-32 16,0 3-16-16,0 0 0 0,0 1-656 0,0-1-128 15,0 2-32-15,-3-1 0 0,-3 3-128 0,3-2 0 16,-2 2 0-16,-2 1 0 0,0 1 240 0,-2-2 16 16,0 5 0-16,2-3 0 0,-1-1 208 0,2 1 48 15,-2 3 16-15,2-1 0 0,-2-1 80 0,2 2 16 16,3 0 0-16,-2 0 0 0,5 0 0 0,-2-3 0 15,2 0 0-15,2 3 0 0,0-4-320 0,1-1-64 16,-1 5-16-16,-2-3 0 0,1 0-224 0,1-2 0 16,-2 1 0-16,0 4 0 0,0 1-176 0,-2-1 176 0,-1 2-160 15,3 1 160-15,-5 3-240 0,3-1 48 16,0 4 16-16,-3 0 0 0,2-1 176 0,-3 3 0 16,3 3 0-16,-2 0-128 0,3-2 128 0,0 2 0 0,2-1 0 15,0-6 0-15,2 0 0 0,1-5 0 0,3-2 0 0,1-3 0 16,1-3 0-16,1-2-128 0,0-1 128 0,5-3-192 31,-4 5-208-31,2-3-48 0,1 3-16 0,-3-1 0 16,2 3-112-16,-3-2-32 0,3 5 0 0,-5 0 0 0,0 3 192 0,-2-1 32 0,0 3 16 0,-3-3 0 15,0 2 192-15,-2 2 48 0,0-2 0 0,-4-2 0 16,3 0 128-16,-3 0 0 0,-1-7 0 0,0 2 0 16,1 0 0-16,-1-5 0 0,2 1 0 0,-3 1 0 0,6-1 256 0,-3-3-32 15,3 3 0-15,0-1 0 0,0-2 16 16,3 0 0-16,-3 0 0 0,6-2 0 15,-3 0-240-15,2-1 0 0,-3-3 0 0,5 5 0 0,-3-5-320 0,1 3 0 16,-2-2 0-16,2-1 0 0,-1 1-64 0,1 3 0 16,0 0-16-16,-1-1 0 0,-2 3 400 0,-2 3 0 15,3-1 0-15,-3-1-128 0,0 6 128 0,-3 0 0 16,3-2 160-16,-2 2-160 0,2-2 512 0,0 2 0 16,5-1 0-16,-5 0 0 0,5 1-288 0,2-1-48 15,-1-3-16-15,4 0 0 0,2-3-160 0,6-2-272 16,3-3 64-16,-21-9 16 15,0 0-1408-15,92 18-288 0,-92-18-48 0,0 0-16 16,122-18-576-16,-122 18-112 0,87-31-32 0,-87 31-3520 0</inkml:trace>
  <inkml:trace contextRef="#ctx0" brushRef="#br0" timeOffset="422.1">21083 11139 14735 0,'-38'19'1312'0,"15"-5"-1056"0,1 1-256 0,9-6 0 0,8-4 784 0,0-1 112 0,1-2 0 0,-1 6 16 0,-7 8 976 0,1 0 192 0,5-4 32 0,4 2 16 0,7-6-1392 0,4-1-288 0,5-5-48 0,-14-2-16 0,0 0-384 0,0 0 0 0,101-9-192 0,-101 9 192 16,85-17-448-16,-85 17 16 0,117-26 16 0,-117 26-7232 16,134-28-1440-16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8:4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29712 1143 13823 0,'-3'5'1216'0,"-1"-2"-960"0,8-1-256 0,-4-2 0 0,3 4 0 0,-3-1 0 0,2 2 0 0,2 4 0 0,-4 5 0 0,-4-2-192 0,2 7 48 0,-6-1 0 0,-1-1 144 0,-3-1 0 16,-2 0 0-16,0-4 0 0,-2 2 640 0,2-6 128 0,0 1 0 0,-1-5 16 16,1-1 96-16,0-1 16 0,0-2 0 0,-2-2 0 15,2-1-528-15,-3-1-112 16,3-1 0-16,-7-4-16 0,2 1-240 0,-4-5 0 0,2 5 0 0,-1-6 0 15,-1 0 0-15,-3 2 0 0,0-2 0 0,0 1 0 16,-4 5 0-16,2 2-160 16,-3 1 160-16,-4 5-128 0,3 0-128 0,-2 4-32 15,2-3 0-15,-6 5 0 16,3 2-288-16,-2 1-64 0,-1 3-16 0,-2 1 0 16,-2 0 48-16,-1 1 16 0,-1 0 0 0,0 4 0 0,4-1 368 0,0 6 80 0,0-2 16 15,5 5 0-15,1 0 320 0,-3 2 80 0,2 1 16 0,4 3 0 16,1-1 176-16,-1 4 48 0,5 0 0 0,-2 0 0 15,3-4-336-15,6 0-176 0,-3-1 192 0,2-2-192 16,5-2 256-16,-1 0-48 0,6 2-16 0,-4-2 0 0,5 0 128 16,2 0 32-16,2 6 0 0,-1-1 0 15,3-1 80-15,3 1 16 0,0 4 0 0,3 1 0 0,3-1 96 0,2 0 32 16,6 3 0-16,4-1 0 16,1-6-256-16,-19-31-64 0,47 56 0 0,-47-56 0 0,57 37-400 0,-57-37-96 0,0 0-16 0,98 31 0 31,-98-31-496-31,0 0-96 0,113 21-32 0,-113-21 0 0,80 19 608 0,-80-19 112 15,93 17 32-15,-93-17 0 0,101 18 128 0,-101-18 0 16,108 16 0-16,-108-16 0 16,101 13 0-16,-101-13 0 0,99 14 0 0,-99-14 0 0,101 14 0 0,-101-14 0 0,103 13 0 0,-103-13 0 15,110 13-304-15,-110-13 32 0,120 4 0 0,-120-4 0 0,127-4-112 0,-127 4 0 32,119-17-16-32,-119 17 0 15,108-28-528-15,-108 28-96 0,108-40-32 0,-108 40 0 0,103-43 800 0,-103 43 256 16,111-53 0-16,-55 22-160 0,2 1 624 0,-58 30 128 15,92-62 32-15,-92 62 0 0,84-67 16 0,-84 67 0 16,68-62 0-16,-68 62 0 0,59-65-512 0,-33 34-128 16,-2-4 0-16,-3 4 0 0,-3-1 0 0,-8 3 0 15,1 1-128-15,-4-2 128 0,0-1 0 0,-7 0 0 0,1 1 0 16,-1-1 0-16,4-1 0 0,-4-3 0 0,0 4 0 16,0-4 0-16,-4-1 0 0,3-3 0 0,1 3 0 0,-7-2 0 15,-2 3 0-15,-2-2 192 0,-6 6-64 0,-6 1 0 16,-3 2 0-16,-7 4 0 0,-7 5 0 0,-5 1 0 15,-8 1-128-15,-1 5 0 0,-3 1 0 0,-1 3-128 16,-3-5 448-16,-1-1 112 0,1-3 16 0,7-6 0 16,7 2 464-16,7-10 112 0,-1 0 0 15,7-4 16-15,-1-9-1040 0,3-1-400 0</inkml:trace>
  <inkml:trace contextRef="#ctx0" brushRef="#br0" timeOffset="13287.33">21864 1465 7359 0,'-9'0'656'0,"6"-3"-528"0,-1 3-128 0,4 0 0 0,0-2-784 0,0-2-192 0,-2 1-48 0,-1-6 0 0,-2 0 800 0,-4 1 224 0,0-3 0 0,1 3 0 0,-5 4 0 0,3 2 0 15,-4-1 0-15,2 3-128 0,3 0 128 0,-3 0 256 16,3 3-64-16,-1-1-16 0,3 2 640 0,-2-4 128 16,2 5 16-16,4 0 32 0,-6-2-720 0,4 1-144 15,-2 1-128-15,1-1 192 0,-2 1-64 0,2 4 0 16,-2-1 0-16,-4 6 0 0,6-2 256 0,-2 2 64 15,-1 0 0-15,0 4 0 0,2-1-448 0,2 1 0 16,0-1 128-16,1 0-128 0,3 1 0 0,-3-1 0 16,4-3 0-16,0-14 0 0,-3 35 0 0,1-21 0 15,2-14 0-15,0 30 0 0,-4-17 0 0,1 1 0 0,1 0 0 0,-1-1 0 16,-1 0 320-16,-1 0 128 0,1-1 16 16,-1-2 16-16,0 4 448 0,0-2 96 15,1 2 0-15,-1-1 16 0,2 0-208 0,-6 1-32 16,4-1-16-16,-1 4 0 0,-1 0-320 0,2 3-64 15,-4 0-16-15,3 1 0 0,-3-1-384 0,2 0 0 16,3 0 128-16,-1 1-128 0,2-2 0 0,3-4 0 16,0-15 144-16,0 0-144 0,3 40 320 0,-3-40 0 0,0 0 0 0,0 0 0 15,0 0 64-15,0 0 16 0,31 67 0 0,-31-67 0 16,0 0 320-16,0 0 64 0,0 0 16 0,0 0 0 16,53 66 96-16,-53-66 32 0,0 0 0 0,0 0 0 15,0 0-256-15,0 0-48 0,68 57-16 0,-68-57 0 16,0 0-336-16,0 0-64 0,0 0-16 0,75 37 0 15,-75-37-192-15,0 0 0 0,0 0 0 0,82 17 0 16,-82-17 0-16,0 0 0 0,68 0 0 0,-68 0 0 0,0 0-160 0,78-8 160 16,-78 8-128-16,50-9 128 15,-50 9 0-15,53-9-160 0,-53 9 160 0,0 0 0 16,66-7 0-16,-66 7 0 0,0 0 0 0,61-12 0 0,-61 12 0 0,0 0 0 16,61-9 0-16,-61 9 0 0,0 0 0 0,75-12-128 15,-75 12 128-15,57-5 0 0,-57 5-400 0,58-4 16 16,-58 4 16-16,63-1 0 15,-63 1-208-15,66 0-64 0,-66 0 0 0,71 1 0 0,-71-1 352 0,73 0 64 16,-73 0 16-16,75-5 0 0,-75 5 208 0,67-5-192 16,-67 5 192-16,57-4-192 0,-57 4 192 0,0 0 0 15,84 4 144-15,-84-4-144 0,0 0 336 0,80 5-16 16,-80-5-16-16,0 0 0 0,71 4-112 0,-71-4-32 16,0 0 0-16,74-7 0 0,-74 7-160 0,0 0 0 15,74-11 0-15,-74 11 0 0,49-12 240 0,-49 12-48 0,49-14 0 16,-49 14 0-16,44-23 192 0,-44 23 16 0,41-20 16 0,-41 20 0 15,39-23-256-15,-39 23-160 0,31-23 192 0,-15 11-192 16,-2 3 0-16,0-5 0 0,3 6 0 0,-5-6 0 16,2-2 0-16,-3 6 0 0,1-4 0 0,-7-2-144 15,2 2 144-15,-2-3 0 0,1 3 0 0,-3 0-128 16,-3-2 128-16,0 2 0 0,-3 2 0 0,1-2 0 16,-2 0 0-16,-1-3 0 0,-2 3 0 0,-2-4 128 15,1 1-128-15,-3 0 0 0,3-1 0 0,-8 1 128 16,2-1-128-16,0 1 0 0,-5 3 0 0,1-3 0 15,-1-1 0-15,0 4 0 0,-4-3 0 0,-1-1 0 0,0 4 0 0,1-3 0 16,-3 0 0-16,0-1-128 16,0 6 128-16,-1-2 0 0,5 0 0 0,-4 2 0 0,-1-2 288 0,0 2-16 15,-1-2 0-15,0 0 0 16,2 2-272-16,0-2 0 0,-1 2 0 0,0-2 0 16,0 0 0-16,0 2 0 0,2 1 0 0,-3-1 0 0,2 0 0 0,0 1 0 15,3-1 0-15,-3 3 0 0,0 1 0 0,0-3 0 16,-2-1 0-16,2 3 0 0,-4 1 0 0,-1 2-144 0,1 3 144 0,-1 3 0 15,3 0 0-15,-3 0-128 16,-4 0 128-16,5 3 0 0,2-1 768 0,-3 2 224 0,1 1 48 0,2-2 16 16,2 1-1856-1,-3-4-368-15,1 0-80 0,2-4-16 0,-6 1 752 0,3-2 160 0,-1-4 32 0,-3 0 0 16,2 0 112-16,-3 1 16 16,0 3 16-16,-3-4 0 0,-3 9-1200 0,0 0-240 0</inkml:trace>
  <inkml:trace contextRef="#ctx0" brushRef="#br0" timeOffset="47196.07">29404 1294 8287 0,'-5'0'736'0,"3"0"-592"0,2 0-144 0,0 0 0 0,0 0 736 0,0 0 112 0,0 0 32 0,0 0 0 0,0 0-1312 0,0 0-256 0,0 0-48 0,0 0-16 15,0 0-144-15,0-17-48 0,-5 17 0 0,0-5 0 0,-4 5 1392 0,0 0 256 16,-3 0 64-16,1 0 16 0,-4 0 384 0,-3 3 80 16,3-1 16-16,-3 1 0 0,1 3-496 0,-4 2-80 15,7-1-32-15,-3-1 0 0,-4 6-368 0,3-2-80 0,-1 4-16 0,2 3 0 16,-3 1-64-16,3-1 0 16,0 4-128-16,1-2 192 0,0 2-192 0,-1 2 0 0,-1 3 0 0,1-3 0 15,0 6-400-15,-6-1 16 0,2 2 16 0,0 1 0 16,-2 0 176-16,1-1 48 0,-1-2 0 0,-3 2 0 15,3-3 144-15,2 0 0 0,2-1 160 0,2-4-160 16,-1-1 288-16,1 2-32 16,0 3-16-16,1-3 0 0,2 3-240 0,3-4 0 0,3-1 128 0,-1 2-128 15,4 3 256-15,1-3 0 0,1 3 0 0,1 0 0 16,2 0 32-16,0 2 16 0,5 2 0 0,-5 1 0 0,4-1-304 0,1-3 160 16,4-4-160-16,-4 3 128 15,4-3 192-15,-9-23 48 0,22 43 0 0,-22-43 0 16,30 39 128-16,-30-39 16 0,35 35 16 0,-35-35 0 15,0 0-272-15,57 45-48 0,-57-45-16 0,0 0 0 16,68 35-192-16,-68-35 128 0,0 0-128 0,82 31 0 0,-82-31 176 16,0 0-176-16,94 30 192 0,-94-30-192 15,0 0 144-15,107 14-144 0,-107-14 0 0,80-4 144 0,-80 4-144 0,90-9 0 16,-90 9 0-16,101-19 128 0,-101 19 128 0,108-24 0 16,-108 24 16-16,109-28 0 0,-109 28-272 0,97-30 160 15,-97 30-160-15,92-40 128 0,-92 40-336 0,86-35-80 0,-86 35-16 0,83-40 0 31,-83 40-208-31,88-34-64 0,-88 34 0 0,83-34 0 0,-83 34 336 0,84-34 64 0,-84 34 16 0,75-39 0 16,-75 39 160-16,63-48 0 0,-63 48 0 0,47-49 0 16,-47 49 176-16,40-44 64 0,-40 44 16 0,31-43 0 15,-31 43 448-15,26-42 80 0,-26 42 32 0,23-49 0 16,-13 23 144-16,-3 0 16 0,-1-4 16 0,-1 4 0 16,-4 2-416-16,-1-2-96 0,0-4-16 0,-3 2 0 0,-6-1-464 15,1 1 0-15,-1-2 0 0,-3 0 0 0,1 6 0 0,-1-6 0 16,-2 4 0-16,-2-5 0 15,2 0 0-15,4 1 224 0,-2-1-64 0,-2 5-16 0,2-2 128 0,1 2 32 16,-1-1 0 0,-2 1 0-16,2 4-176 0,-2 1-128 0,-2 2 192 0,1-2-192 0,-6 7 0 0,-2-4 0 15,-3 6 0-15,-2 7 0 0,0 0 240 0,-5 1-16 16,0 9 0-16,0-1 0 16,-7 5 224-16,-2 5 64 0,-3 1 0 0,-3 1 0 15,1 1-512-15,-3-1 0 0,-2-2 0 0,-4-5 0 31,-2-1-1024-31,-6-8-160 0,-8 0-32 0,-2-8-12336 0</inkml:trace>
  <inkml:trace contextRef="#ctx0" brushRef="#br0" timeOffset="69121.2">1620 13648 6447 0,'-5'-3'576'0,"3"3"-576"0,-1-2 0 0,-1-1 0 0,4 3 416 0,0 0-32 0,0 0 0 0,0 0 0 0,0 0 464 0,-1 0 96 0,1 0 16 0,-4 3 0 0,4-1-736 0,0-2-224 16,-3 3 128-16,1-3-128 0,2 0 0 0,0 0 0 15,-4-3 0-15,3 3 0 0,-1 0 0 0,0-2 0 16,2 2 0-16,-5 2 0 0,3-2 272 0,0 3 160 16,-1 3 16-16,-1 2 16 0,-1 1 624 0,0 3 128 15,5 2 32-15,-4 0 0 0,3 4-416 0,-1-1-64 16,0 4-32-16,2-2 0 0,-3 2-432 0,1 2-96 0,2 3-16 15,0 0 0-15,0 2-192 0,-3-2 0 16,3 5 0-16,0-1 0 0,0 6-144 0,0-1 144 0,-4 0 0 0,4 5-144 16,-2 0 144-16,2-2 0 0,0 3 0 0,2-1 0 0,2 3 0 15,-4 6 0-15,3 0 0 0,-1 3 0 16,1 2 0-16,-3-2 0 0,2 0 128 0,0-3-128 16,-1 5 368-16,-1-7 0 0,0-3 0 15,-1-2 0-15,-3-4-192 0,-1-2-48 0,2 3 0 0,-3-4 0 16,3-2 112-16,-2-4 16 0,-2 3 0 0,1-1 0 15,3-7-256-15,-2 1 0 0,1-4 0 0,2-4 0 16,-1 0 0-16,1-6 0 0,2 1 0 0,0-7 0 0,2-1-352 0,1-4 32 16,1 0 16-16,1-9-6384 15,0 0-1280-15</inkml:trace>
  <inkml:trace contextRef="#ctx0" brushRef="#br0" timeOffset="69586.98">1693 13547 11967 0,'-8'6'1072'0,"-1"-3"-864"0,9 2-208 0,0-1 0 0,0-4 1376 0,0 3 224 0,-3 3 64 0,1 7 0 0,-2 1-1264 0,4 4-240 16,4-3-160-16,-4-1 192 15,5 0-2096-15,-2 0-400 0,3-2-96 0,-3-6-16 0,2 2 2032 0,-3-4 384 0,2-4 0 0,-1 0 208 32,1 0-2192-32,1-4-448 0,0-1-96 0,0 0 16 0,2-2 3584 0,-2 2 720 0,8 0 128 0,-5-4 48 0,3 0-240 0,3 0-32 15,1 4-16-15,-1-4 0 0,4 3-672 0,-4 0-144 16,7 1-32-16,-4-2 0 15,-17 7-640-15,0 0-192 0,0 0 0 0,0 0 128 16,92 12-1088-16,-78-3-224 0,-1 8-32 16,-3 1-16-16,-1 8-528 0,-6 2-96 15,-3 3-32-15,-7 4 0 0,0 0 768 16,-3 5 160-16,-1 0 16 0,-6 2 16 0,0-2 1072 0,-4-4 224 0,1-1 32 0,-2 0 16 16,-3-4 1232-16,-1-1 240 0,-2-2 48 0,-3-2 16 15,0 2 288-15,-2-4 48 0,-1-1 16 0,0 0 0 0,-1-6-896 0,-2 0-160 16,4-3-32-16,0-5-16 0,0 0-960 0,1-9-240 0,5 0 0 0,0-5-6976 31,7-4-1456-31</inkml:trace>
  <inkml:trace contextRef="#ctx0" brushRef="#br0" timeOffset="70173.38">2028 14690 6447 0,'-7'12'272'0,"2"-3"80"0,0 0-352 0,-1-4 0 0,5 0 0 0,-1-1 0 16,2 1 1168-16,-7 3 176 0,0 10 16 0,0-1 16 0,-2 6 32 0,4-2 0 0,0 1 0 0,1-4 0 0,1-1-832 0,1 1-144 0,2-4-48 0,2 0 0 0,1 1-192 0,-3-1-64 15,4 4 0-15,-4-4 0 0,5-1 224 0,-5 5 32 16,0-1 16-16,2 4 0 0,1-2 16 0,1 2 0 15,-3 5 0-15,1-3 0 0,3 0-176 0,-5 1-48 16,4-1 0-16,-2-6 0 0,1 1-192 0,1-8 0 16,-3 4 0-16,3-5 0 0,-4-2 0 0,0-2 0 15,0 0 0-15,0-1 0 0,-4 1 0 0,3-5 0 0,-3 3-144 16,1-3 144-16,-1 4-144 0,-1-4 144 16,1-4-128-16,-1 1 128 0,0 1-224 0,2-7 32 0,1-3 16 0,2-2 0 15,0-3 176-15,5-6 192 16,-3-3-32-16,5-4-16 0,1-1 272 0,1-4 48 15,2 0 16-15,1-1 0 0,5-3 112 0,-5-1 32 16,4 6 0-16,2-3 0 0,-1 0-144 0,4 3-32 16,-4 1 0-16,1 5 0 0,4 2-320 0,-4 6-128 15,-1 3 0-15,1 1 144 0,-4 6-144 0,-2 1-192 16,2 2 32-16,-4 7 16 16,2 0-880-16,1 0-160 0,-3 0-32 0,2 4-16 15,-1 1-464-15,-1-2-96 0,4-3 0 0,0 4-6240 0</inkml:trace>
  <inkml:trace contextRef="#ctx0" brushRef="#br0" timeOffset="70412.97">2699 14429 6447 0,'3'0'272'0,"3"-4"80"0,-5 8-352 0,3-4 0 0,-1 3 0 0,-3-1 0 0,2 1 1920 0,5 6 304 0,-2 2 64 0,4 6 16 0,1 4-272 0,1-2-48 0,-1 7-16 0,-1-1 0 0,0-1-1760 0,-1 2-336 15,1 0-80-15,-5 0-16 16,1 0-1824-16,-5-3-384 0,3 3-64 0,-3 0 0 15,-1-3-64-15,-1 3 0 0,-3 0 0 0,1-3 0 0,4 0 1840 0,-3-3 352 16,1-6 80-16,2 0 16 0,2-2 720 0,1-3 160 0,1-5 32 0,1-3 0 16,4-2-512-16,-4-6-128 15,2-2 0-15,3 0 0 0,2 4 0 0,2-9 0 16,4-3 0-16,-15-13 0 0</inkml:trace>
  <inkml:trace contextRef="#ctx0" brushRef="#br0" timeOffset="70766.07">3194 14328 12895 0,'-14'12'1152'0,"5"-2"-928"0,0 3-224 0,4-3 0 0,3-3 2432 0,2-2 448 0,0 4 96 0,-1 8 16 0,1 9-1168 0,-4 11-224 0,4 7-64 0,0-1 0 31,4 2-1712-31,-4-1-336 0,0 3-80 0,-4-2-16 0,4-1-1312 0,0 1-256 0,0 2-48 0,0-7-16 16,0 0-208-16,0-5-48 0,-2-4-16 0,2-4 0 31,-1-8 464-31,-1-4 112 0,-1-6 16 0,1-4 0 0,-2-5 1920 0,4-5 528 0,-3-2 48 0,1-7 0 0,4 0 1344 0,1-7 288 16,1-5 48-16,1-5 16 0,4-1-1296 0,-1-8-256 15,1-3-48-15,0-1-16 0,1-4-656 0,2 2 0 16,1-1 0-16,-5-7 0 31,6 2-576-31,0-5-160 0,0-1-32 0,2 6 0 0,0 1-960 0,-1 4-192 0,8 2-32 0,-6 7-16 16,6 6 672-16,-2 6 128 15,-2 9 16-15,-1 6 16 0,-5 3 960 0,3 1 176 0,-7 5 0 0,5 4 128 16,-5 1 1024-16,1 6 192 0,-1 5 64 0,-1 3 0 0,3 1 592 0,-1 8 128 16,-1 2 32-16,1 1 0 0,-1 6-1264 0,0 2-240 15,0 3-48-15,-1 1-16 16,-1 1-1024-16,-1 5-208 0,2-1-32 0,-4-3-6096 16</inkml:trace>
  <inkml:trace contextRef="#ctx0" brushRef="#br0" timeOffset="71079.53">4004 13251 16575 0,'-10'28'736'0,"1"-3"160"0,2-1-720 0,3-3-176 0,4-7 0 16,0 1 0-16,4 5 1344 0,-2 20 256 0,1 21 32 0,6 19 16 0,1 17-1008 0,6 4-192 0,-2 0-32 0,-2 4-16 0,2-2-1744 0,4-2-336 0,-8 0-80 0,2 1-16 15,0 3-432-15,-1-8-96 0,-2-4 0 0,-2-10-16 16,-2-4 1408-16,-5-11 272 0,1-7 64 0,1-4 16 0,0-5 560 0,1-12 0 16,-1-8 0-16,0-10 0 0,3-9 0 0,-5-13-192 15,0-9 16-15,0-12 0 0,0-7 176 0,0-7 0 16,-3-10 0-16,-1-6 0 0,-3-6 0 0,-5 0 0 15,-4-3 0-15,-3-4 0 0</inkml:trace>
  <inkml:trace contextRef="#ctx0" brushRef="#br0" timeOffset="71238.89">3720 13997 4607 0,'-2'-4'400'0,"-1"3"-400"0,3 1 0 0,0 1 0 0,3-1 2144 0,-1 4 352 0,5-1 64 0,2 2 0 15,5 9-336-15,-14-14-80 0,0 0-16 0,75 61 0 0,-75-61-1680 0,62 53-448 0,-62-53 0 0,75 50 128 16,-75-50-1296-16,82 49-256 0,-82-49-48 0,89 38-6656 16</inkml:trace>
  <inkml:trace contextRef="#ctx0" brushRef="#br0" timeOffset="71637.03">4433 14305 911 0,'0'0'0'0,"0"0"0"0,61-23 0 0,-60 20 0 0,3 3 0 0,-2 0 0 0,10-5 576 0,-12 5 16 0,0 0 16 0,71-30 0 0,-71 30-352 0,0 0-64 0,0 0 0 0,0 0-16 0,0 0-176 0,0 0 0 15,0 0 0-15,0 0 0 16,0 0 144-16,0 0 160 0,4 26 16 0,-22-12 16 16,1-2 928-16,0 8 176 0,-1-3 32 0,1 0 16 0,3 4-32 0,0 2-16 15,0 0 0-15,2 3 0 16,-1-4-288-16,3 4-48 0,1 1-16 0,1-1 0 16,-1 0-160-16,4 2-32 0,1-4-16 0,-1 0 0 0,1 3-304 0,4-3-64 0,-3 0-16 0,3 1 0 15,3 1-96-15,1-2-16 16,1 1 0-16,-1-6 0 15,3-2-384-15,1-5 0 0,3-6 0 0,3-1 0 16,0-5-560-16,-2-5-192 16,2-4-32-16,-4-5-16 0,6-3-592 0,-2-6-112 0,-2-3-32 0,-1-4 0 0,1-1 576 0,-4-4 96 15,1 0 32-15,0-5 0 0,-4 4 624 0,-1-5 208 0,-4 1 0 0,0 2-160 16,-4 1 160 0,4 3 0-16,0-1 160 0,0 3-160 0,0 1 144 0,4-2-144 15,1 7 128-15,-2 2-128 0,3 3 0 0,2 3 0 0,1 8 0 0,1 3 0 0,-1 5 0 0,2 4 0 16,-1 1 0-16,-1 8 0 0,-1 4 448 0,3 5 224 15,1 0 32-15,0 12 16 0,2 3 400 16,0 5 80 0,2 0 16-16,0 0 0 0,1 7-928 0,0-7-288 0,-1 0 160 0,0-2-160 31,1-5-384-31,-17-33-176 0,32 47-16 0,-32-47-16 16,0 0-944-16,0 0-192 0</inkml:trace>
  <inkml:trace contextRef="#ctx0" brushRef="#br0" timeOffset="72137.61">5105 13199 21183 0,'-7'17'1888'0,"4"1"-1504"0,-1-9-384 0,8-1 0 0,-4-2 1264 0,0 11 176 0,0 9 32 0,0 23 16 16,0 14-1488-16,0 6-512 0,0 10 0 0,-4-3 0 16,4 8-2432-16,-1-1-496 0,-1 6-80 0,0 2-32 15,-1-2 1440-15,1-1 272 0,2 1 64 0,0 2 16 0,0 1 1312 0,0-3 272 16,0 0 176-16,0-9-208 0,0-7 720 0,0-10 160 0,0-9 32 0,0-11 0 16,0-13 384-16,0-11 64 0,5-3 32 0,-5-11 0 15,4-3 128-15,1-7 32 16,0-9 0-16,4-7 0 0,0-11-912 0,-1-8-176 15,5-8-48-15,-5-5 0 0,1-4-208 0,-2-4 0 16,3-2 0-16,-1 0 0 0,0 2 0 0,-1 1-128 0,3 2 128 0,1 6 0 16,-1 3-848-16,3 9-64 0,-2 5-16 0,0 7 0 15,2 7 320-15,-5 2 64 0,3 7 16 0,-2 3 0 0,2 4 960 0,-3 5 192 16,0 9 32-16,0-4 16 16,-9-5 880-16,0 0 176 0,31 52 48 0,-31-52 0 0,19 58-752 0,-10-23-160 15,-2 1-32-15,2 8 0 0,-4 1-832 0,-2-1 0 16,-1 4 0-16,-6-4-192 0,-1 3-16 0,-5-5-16 15,-4-4 0-15,-4-1 0 0,-1-3 544 0,0-2 96 16,-7-3 32-16,0-1 0 0,0-2 560 0,-2-5 112 16,2-3 32-16,0-8 0 0,3-6-800 0,-3-8-160 0,-2-5-16 0,2-10-16 31,5-2-1232-31,0-10-240 16,5-4-48-16,4-7-10144 0</inkml:trace>
  <inkml:trace contextRef="#ctx0" brushRef="#br0" timeOffset="72658">5714 13305 20271 0,'-6'18'896'0,"1"-4"192"0,2-2-880 0,-1 0-208 0,4-3 0 0,-2-1 0 0,2 3 1712 0,0 12 288 0,-3 15 64 0,-2 11 16 0,1 13-944 0,-1-1-192 0,1 2-48 0,1 3 0 16,1-5-1104-16,-3 5-240 0,2 1-32 0,3-7-16 15,0 1-560-15,0-1-112 0,0 1-32 0,0 1 0 16,0-1 320-16,0 2 64 0,0 1 16 0,1-1 0 0,1-2 544 0,0-3 96 16,1-6 32-16,1-7 0 0,1-7 128 0,4-4 0 15,-1-5 0-15,1-6 0 0,-9-23 480 0,0 0 32 0,0 0 0 0,0 0 0 16,84 40-208-16,-84-40-48 0,50-28 0 0,-24 7 0 15,4-2-112-15,-4-8-16 0,6-4-128 0,-1 0 192 16,-1-1-192-16,3-8 144 0,-4 1-144 0,3-6 128 16,-6 5-128-16,0-4 0 0,-3 4 0 0,-6 4 0 15,-3 5 224-15,-2 2 64 0,-1-5 16 0,-3 6 0 16,-1 3 192-16,-1 3 32 0,-6 1 16 0,0 1 0 16,-6 5-304-16,-2 1-64 0,-5 6-16 0,-1 2 0 15,-3 3-160-15,-4 2 0 0,-2 5 0 0,1 3 0 16,-1 2-240-16,-1 4 80 0,5 8 16 0,-4 3 0 0,5 9-128 0,1 2-32 15,3 4 0-15,2 2 0 16,3 6 1008-16,4 4 208 0,5 4 48 0,0-1 0 16,9 4 224-16,-1 0 48 0,6 7 16 0,6 0 0 0,4 0-528 0,2-3-96 15,5-1-32-15,1-6 0 0,-32-51-592 0,75 78-256 16,-75-78 0-16,80 45-10544 16,-80-45-2112-16</inkml:trace>
  <inkml:trace contextRef="#ctx0" brushRef="#br0" timeOffset="73179.78">2626 13887 30399 0,'-16'0'2704'0,"6"0"-2160"0,8 0-544 0,2-5 0 0,3 1 768 0,-1 3 64 0,-2-6 0 0,-2-4 0 0,8-5-1552 0,-3 3-304 0,7 0-64 0,4 8-16 0,7 3 864 0,-3-1 240 0</inkml:trace>
  <inkml:trace contextRef="#ctx0" brushRef="#br0" timeOffset="74218.39">7810 13899 911 0,'-11'2'0'0,"3"1"0"0,-1 6 0 0,4-4 0 0,1-1 1600 0,4-1 256 0,-5 3 32 0,0 2 16 0,-4 6-144 0,-3 4-32 15,3 4 0-15,-3-1 0 0,3-2-496 0,4 2-96 0,-5 2-32 0,1-2 0 0,0 5-256 0,0 0-48 16,1-2-16-16,-1 6 0 0,-3 1-144 0,3 1-16 15,-3 8-16-15,1 3 0 0,3 1-256 0,-6 5-48 16,2 6-16-16,3 5 0 0,-3 4 16 0,1-1 0 16,3-1 0-16,1 5 0 0,0-1-32 0,0 3 0 15,1-2 0-15,6 8 0 0,-5 5-80 0,2-2-32 16,-3 2 0-16,3-10 0 0,-2-7-160 0,1-6 0 16,-1-8 0-16,-2-6 0 0,2-3-160 0,0-10 160 0,-2-2 0 15,0-7-144-15,3-7 144 0,-1-7-192 16,1-6 192-16,4-6-192 15,-3-3-576-15,1-10-128 0,4-8-32 0,1-5 0 16,1-4-448-16,-4-11-96 0,5-6 0 0,-1-2-16 16,1-7 336-16,4-8 80 0,-1-8 16 0,1-5 0 15,0 2 416-15,5 5 64 0,-2 0 32 0,4 0 0 0,1 0 352 0,0 4 64 0,4 1 128 0,-1-5-208 16,0 4 208-16,1 1 0 0,2 4 0 0,3 3 160 16,0 6-160-16,-1 5 0 0,4-1 144 0,-1 10-144 0,5-2 304 0,-5 10-16 15,4 0 0-15,-6 9 0 0,0 8-32 0,-26 18-16 16,0 0 0-16,64-22 0 0,-64 22 128 0,0 0 16 15,0 0 16-15,75 47 0 0,-75-47 576 0,32 54 112 16,-22-19 32-16,2 5 0 0,-3 0-80 0,-4 3-16 16,2 3 0-16,-2 1 0 0,-3-2 0 0,-2 4-16 15,0-2 0-15,-2-2 0 0,-5-1-192 0,-1-4-48 16,-3 0 0-16,-3-5 0 0,-1-1-256 0,-5-4-64 16,0-6-16-16,-7-6 0 0,0-1-432 0,-5-5 128 15,-3-3-128-15,-3-9 0 0,-2 0 0 0,-4-5 0 16,4-4 0-16,0-7 0 0,4-1-304 0,1-2 64 15,0-7 16-15,0 0 0 16,4-6-1280-16,-1-6-256 0</inkml:trace>
  <inkml:trace contextRef="#ctx0" brushRef="#br0" timeOffset="74541">8969 13835 24879 0,'-6'-5'1088'0,"3"5"256"0,0-4-1088 0,3 2-256 0,3-1 0 0,0-1 0 0,-1 3 1008 0,5-5 144 0,-2-1 16 0,6-3 16 0,-1-2-528 0,-3 3-96 0,0 6-32 0,-5 1 0 16,2 2-1776-16,-4 2-352 0,0 1-80 0,-4 1-16 16,2 1-1024-16,2 0-208 0,-5 4-32 0,3-2-5152 15</inkml:trace>
  <inkml:trace contextRef="#ctx0" brushRef="#br0" timeOffset="74743.53">8854 15059 30399 0,'-26'37'1344'0,"5"-11"288"15,5-3-1312-15,6-6-320 0,8-5 0 0,-3-3 0 0,1 8 272 0,-5 11-16 0,-5 16 0 0,-8 31-9408 0,-3 0-1904 0</inkml:trace>
  <inkml:trace contextRef="#ctx0" brushRef="#br0" timeOffset="96126.87">21358 11400 8287 0,'-26'-4'736'0,"7"4"-592"0,5-1-144 16,0-3 0-16,7 4 512 0,4 0 80 0,-2 0 16 0,-8 0 0 0,-6 0 512 0,-7 4 96 0,3 1 32 0,-3 4 0 0,5-1-800 0,2 6-144 0,2-2-48 0,-1 6 0 15,-1-1-256-15,2-3 0 0,-1 5 0 0,1-1 0 0,0 3 0 0,-1-4 0 0,4 6 0 0,-3-2 0 16,-1 5 400-16,3 2 32 16,-1 1 0-16,0 3 0 0,2-1 384 0,2 4 80 15,2 1 0-15,-4 8 16 0,5-1-192 16,0 3-32-16,2-3-16 0,0 6 0 0,4 0-432 0,-1 0-96 0,3 6-16 0,1 3 0 15,-2 3-128-15,0 5 0 0,2 2-160 16,-3 1 160-16,-1 10-576 0,2-4-32 0,-5 0 0 0,2-4 0 31,0-5 160-31,2 4 16 0,1-2 16 0,-2 2 0 0,4 1 416 0,0 2 0 16,0-5 0-16,0 2 0 0,4-4 224 0,-2-5 80 0,1-4 16 16,2-6 0-16,2-4-144 0,0-2-32 15,0-5 0-15,2-5 0 0,0-4-144 0,-1-5 0 16,-2 1 0-16,2-6 0 0,-3-2-240 0,1-4 32 15,1-1 0-15,-4 0 0 0,4-2-352 16,0-1-64-16,-5 1-16 0,5-3 0 0,-5 5 336 0,1-2 64 16,1 2 16-16,-3 3 0 0,3 1 224 0,-1-1 0 0,2 0 0 0,1 1 0 15,-1-4 224-15,2 7-64 0,2 1-16 0,-1-2 0 16,1 4-144-16,0-5 192 0,5-1-192 0,-4 2 192 16,6-6 112-16,1 4 16 0,1-4 16 0,-18-14 0 15,0 0 256-15,66 40 48 0,-66-40 16 0,0 0 0 16,90 21 16-16,-90-21 0 0,0 0 0 0,126-4 0 15,-126 4-304-15,89-9-64 0,-89 9-16 0,87-17 0 16,-87 17-288-16,89-19 0 0,-89 19 0 0,94-18 0 16,-94 18 0-16,106-20-176 0,-106 20 176 0,122-14-160 15,-122 14-128-15,124-14-32 0,-124 14 0 0,118-16 0 0,-118 16 0 0,115-14-16 16,-115 14 0-16,126-26 0 16,-126 26-48-16,148-35-16 0,-63 18 0 0,3-2 0 15,-5-2-400-15,1 1-80 0,-6-2-16 0,-78 22 0 16,155-35 320-16,-71 23 64 0,10 3 16 0,-3 6 0 0,-2-3 496 0,-89 6 0 15,158-1 0-15,-158 1 0 0,157 1 0 0,-72 5 0 16,9-3 0-16,-1 1 0 0,1-4 0 0,-3-4 128 16,-3-1-128-16,0 0 0 0,-3 1 0 0,7 1 0 0,13 1 0 15,-2-2 0-15,-14 1 128 0,1-2-128 0,-1-4 0 16,5 4 0-16,4-2 496 0,6-4-16 16,6-1 0-16,-7-5 0 0,-6-1 304 0,3 1 64 0,-3-2 16 0,10-2 0 15,8-2-336-15,-4 2-64 0,-10 6-16 0,-1-3 0 16,-3 3-192-16,9 1-32 0,6 0-16 0,-4 2 0 15,-5 6-208-15,-11 3 0 0,-6-2 0 0,4 1 0 16,4 2 0-16,6-5 0 0,6 2 0 0,-7 2-160 16,-3-6 160-16,-4-1-160 0,3-3 160 15,6-9-160-15,12 1 160 0,-7-2 0 0,-5 1 0 0,-8 4 0 0,-3-3 0 0,4 2-128 16,4 2 128-16,1 4 0 16,1 5 0-16,-8 3 0 0,-92 5 0 0,160-4 0 0,-160 4 0 0,145 9 0 15,-145-9 0-15,141 15 0 16,-141-15 0-16,132 9-160 0,-132-9 160 0,107 5-208 15,-107-5-608-15,0 0-112 16,110-8-32-16,-110 8 0 0,0 0 528 0,0 0 112 0,97-23 0 0,-97 23 16 16,0 0 304-16,0 0 128 0,63-35-128 0,-54 26 192 0,-2 1-16 0,-2-1-16 15,-5 0 0-15,-4 4 0 0,3-4 80 0,-3 1 16 16,-5-1 0-16,-3 0 0 0,2 1-256 0,-4-5 0 16,2-1 0-16,-4 0 0 0,0-3-256 0,-1-4-32 15,-1-1-16-15,1-5 0 0,3 5 304 0,-7-6-192 0,2-5 192 0,-2 1-160 16,0 5 288-16,-2-7 64 15,1-2 16-15,-4 1 0 0,3 0 624 0,0-1 128 16,-1-3 32-16,5-6 0 0,1-2-48 0,4-7-16 0,6-7 0 0,-1-7 0 16,9-7-672-16,0-3-256 15,5-2 176-15,4 1-176 0,0 4 0 0,-1-1 0 0,1 1 0 0,1 0 0 16,-1 0 0-16,0 2 0 0,0-2-128 0,-2 4 128 0,-2 5 0 16,-2 5 0-16,3 7 0 0,-6 1 0 0,1 1 0 15,-1 2 0-15,2 3 0 0,-2-2 0 16,0 5 0-16,-2 1 0 0,1-3 0 0,-5 3 144 0,3 8-144 0,-9 4 0 15,1 3 0-15,-5-2 0 16,1 8 0-16,-3 1 0 0,-6-2 0 0,1 6 0 16,-3-6 0-16,-2 6 0 0,-1-1 0 0,-3-1 0 0,1 2 0 0,0-4 0 15,-4 1 0-15,-4 0 0 16,-2-1 0-16,-3-2 0 0,0 6 0 0,-8-3 0 16,2 5 0-16,-10-3 0 0,-4 4 0 0,-6 0 0 0,-5 2 0 0,2 4 0 15,2-1 0-15,-6 4 0 16,-1 1 224-16,-6 4 16 0,-1 0 0 0,-11-2 0 15,-2-1-240-15,-1 3 0 0,5 0 0 0,1 0 0 16,1 0 0-16,-2 3 0 0,-7-3 0 0,-6-3 0 0,8 3 0 16,-4 3 0-16,-1 3 0 0,-3-1 0 15,-1 4-240-15,-8 3 16 0,-8-4 0 0,7 6 0 16,7 0-416-16,-3 4-64 0,2-1-32 0,-8-5 0 0,4 2 352 0,0-5 64 16,5 5 0-16,-5-5 16 0,6 3 304 0,-6-3 0 15,-7-1 0-15,10 1 0 0,9 0 0 0,2 1-208 16,0 6 64-16,-9-6 16 0,-5-1 128 0,2 3 0 0,10-1 0 0,0 1 0 15,4 2 0-15,-9-2 0 16,-9 2 0-16,1 2 0 16,6-1-576-16,3 3-176 0,-2-3-32 0,-10 4-16 15,-13 8-1104-15,-1 4-208 0,6 0-64 0,2 11-4416 16</inkml:trace>
  <inkml:trace contextRef="#ctx0" brushRef="#br0" timeOffset="97958.09">1505 16801 12895 0,'-17'14'1152'0,"3"-5"-928"0,3 3-224 0,3-3 0 0,2-4 1008 0,5-2 144 0,-1 2 48 0,-7 4 0 0,1 5 224 0,-6 3 48 0,5-3 16 0,0 2 0 0,2-5-992 0,5 2-208 0,-1-4-32 0,3 3-16 0,0 2-240 0,3 2 0 16,-3 0 0-16,0 1-160 0,0 7 160 0,0-1 0 15,0 3-144-15,-3 2 144 0,-1 3 0 0,-1 4 0 16,0 4 0-16,-2 1 0 0,0 8 0 0,-3 1 0 16,-1 3 0-16,2 1 0 0,1 1 0 0,-3-6 0 15,8 1 0-15,-4 0 0 0,5 8 0 0,4 1 0 0,1 3 0 16,4 5 0-16,4 0 0 0,1 4 0 0,-3-2 0 0,1-4 0 16,2-3-192-16,-3-7 192 15,0-5-192-15,-6-5 192 16,2-4-608-16,1-5 0 0,-6-8 0 0,0-2 0 15,0-11-256-15,-6-4-48 0,3-1-16 0,-2-9 0 0,1-5 448 0,-1-4 96 0,2-2 0 0,-1-9 16 32,2-7-688-32,2-7-144 0,0-10-16 0,0-6-16 15,2-3 160-15,2-16 48 0,3-6 0 0,-1-18 0 0,7-1 704 0,-1-7 160 16,2 4 32-16,0 5 0 0,1 3 128 0,-1-2-128 16,6 2 128-16,0 0-128 0,0 2 128 0,1 12 0 15,-4 4 0-15,6 5 0 0,-1 5 592 0,3 3 208 0,1 1 32 0,2 3 16 0,-2 7 496 0,2 5 112 16,1 4 16-16,-1 6 0 15,-3 6-400-15,-25 26-80 0,0 0-16 0,75-28 0 0,-75 28-400 0,0 0-64 16,0 0-32-16,68 49 0 0,-56-21-288 0,-4 7-48 16,-2 8-16-16,-3 3 0 0,-3 6 400 0,-9 5 80 15,1 1 16-15,-6-1 0 16,-4-4 96-16,-4 1 32 0,-3-2 0 0,-3-5 0 0,2-10 16 0,-5-6 16 16,0 0 0-16,-3-5 0 0,1 1 16 0,-2-10 0 15,1 0 0-15,-5-8 0 0,3-4-624 0,-4-6-176 16,-2-8 0-16,2-7 0 15,0-6-1648-15,-2-5-400 0,0-4-64 0,2 0-9824 0</inkml:trace>
  <inkml:trace contextRef="#ctx0" brushRef="#br0" timeOffset="98400.81">2068 17647 15663 0,'-16'6'1392'0,"6"-1"-1120"0,1-2-272 0,4-3 0 0,2 4 1152 15,3-4 192-15,-4 0 16 0,2 0 16 0,-5 2-320 0,0-2-64 0,-3 3-16 0,-1 2 0 0,3 2-1120 0,-1-1-240 0,4 7-32 0,-4 1-16 0,2 2-528 0,5 3-128 0,-1-1 0 0,3 4-16 32,3 3 496-32,3-3 96 0,2 4 32 0,1 1 0 0,0 0 480 0,3 3 0 0,4 1 176 0,-1 4-48 0,8 2 832 0,-6-2 160 15,6-4 32-15,0 0 16 16,-1-6 240-16,3-6 32 0,-25-19 16 0,0 0 0 16,75 31-672-16,-75-31-128 0,0 0-16 0,0 0-16 15,109-24-368-15,-109 24-64 0,56-42 0 0,-56 42-16 0,52-54-48 0,-31 19-128 0,-3 0 192 0,-4-1-64 16,-2-3-128-16,-7-1 0 0,-5 0 0 0,-5 0 0 31,-4-7-544-31,-5 2-96 0,-7 1 0 0,-1-1-16 16,-4 2-144-16,-9 4-32 0,0 3 0 0,-2 4 0 0,-3 3 640 0,5 3 192 0,-3 3 0 15,7 9-160-15,-1 2 288 0,6 3 48 0,3 4 16 0,6 5 0 16,5 3 0-16,7 3 0 16,1-1 0-16,8 7-7744 15,4 2-1552-15</inkml:trace>
  <inkml:trace contextRef="#ctx0" brushRef="#br0" timeOffset="98670.63">3049 17296 21183 0,'-2'47'944'0,"-1"-16"192"0,6 0-912 0,-3-8-224 0,6-6 0 0,-3-3 0 0,2 7 1216 0,4 16 208 0,2 20 48 0,4 18 0 0,-1 4-1136 0,0-5-208 0,-2-4-128 0,-6-7 128 16,0-7-1040-16,0-6-208 0,-3-3-32 0,2-5-16 16,-5-4-16-16,4-1 0 0,-2-8 0 0,1-2 0 15,-3-5 304-15,2-8 64 0,1-2 16 0,1-6-6512 16</inkml:trace>
  <inkml:trace contextRef="#ctx0" brushRef="#br0" timeOffset="99098.92">3516 17679 29487 0,'-14'43'1296'0,"2"-11"288"0,7-4-1264 0,0-8-320 0,5-11 0 0,1-4 0 0,3 8 832 0,-1 4 128 0,4 11 0 0,2 5 16 0,1 0-656 0,-3-3-144 0,0-4-32 0,-3-4 0 31,1 1-976-31,-5 0-208 0,0-6-48 0,0 4 0 0,0-4-320 0,-3 1-80 0,3-1-16 0,-2-3 0 32,2 0 112-32,0-2 32 0,0-1 0 0,0-2 0 0,2-3 272 0,1-6 64 0,-3-3 16 0,5-2 0 15,-1-7 624-15,1-6 128 0,4-4 32 0,-1-10 0 16,3 3 224-16,1-12 256 0,2-2-48 0,2-6-16 15,-2 0-192-15,3 1 128 0,-3-1-128 0,3 0 0 0,1-3 0 16,-4 3 0-16,3 0 0 16,1-3 0-16,1 0 128 0,2-2-128 0,0 5 0 0,-2 2 144 15,-2 7-144-15,1 9 128 0,-3 4-128 0,-1 8 128 0,0 7-128 0,-5 7 0 16,3 7 0-16,-1 5 0 16,-3 3 304-16,1 11-32 0,0 7 0 0,-1 1 0 0,-2 8 1312 0,2 5 256 15,-1 3 48-15,2 4 16 0,0 0-368 0,1 3-80 16,-1-3-16-16,3 6 0 0,2-1-864 0,-2 4-192 0,2-4-16 15,0-11-16 1,0-8-896-16,0-9-176 0,2-3-48 0,-2-14-12000 16</inkml:trace>
  <inkml:trace contextRef="#ctx0" brushRef="#br0" timeOffset="99337.27">4459 16355 13823 0,'-4'5'1216'0,"1"1"-960"0,3 0-256 0,0 0 0 0,3-1 1680 0,-3 9 304 16,4 7 48-16,1 14 16 0,-1 10-608 0,1 11-112 0,4 6-32 0,-4 5 0 0,2 2-1120 0,0 3-176 0,0 2-144 0,-2 7 144 0,4 2-256 0,-1 13 80 16,1 5 16-16,2 7 0 0,4 5 384 0,-6 2 80 15,1 0 16-15,-1 0 0 0,0-5 80 0,-4-9 32 16,2-12 0-16,-2-11 0 0,-1-12-432 0,-1-8 0 15,2-13 0-15,-3-12-8176 0,0-9-1600 16</inkml:trace>
  <inkml:trace contextRef="#ctx0" brushRef="#br0" timeOffset="99542.78">4095 17101 23039 0,'-18'8'1024'0,"8"-3"192"0,3 4-960 0,5 0-256 0,2-4 0 0,0-1 0 0,5 1 1984 0,4 7 368 0,5 5 64 0,10 3 16 0,-24-20-1216 0,68 40-256 0,-68-40-32 0,87 26-16 0,-87-26-720 0,96 8-192 16,-96-8 0-16,105-5 0 16,-105 5-576-16,110-21-208 0,-110 21-48 0,122-36 0 15,-122 36-1808-15,127-49-368 0,-127 49-80 0,111-52-8096 16</inkml:trace>
  <inkml:trace contextRef="#ctx0" brushRef="#br0" timeOffset="99764.69">3255 16656 34095 0,'-30'23'3024'0,"13"-11"-2416"0,11-7-480 0,12-5-128 0,1-5 496 0,0 2 80 0,1-2 0 0,-8 5-11024 16,68-58-2224-16</inkml:trace>
  <inkml:trace contextRef="#ctx0" brushRef="#br0" timeOffset="100193.31">6766 17083 11967 0,'-26'28'1072'0,"9"-11"-864"0,-4-1-208 0,8-5 0 0,8-8 3296 0,3-1 608 0,-5-2 128 0,-1 7 32 0,-6-2-2544 0,-5 4-512 0,-1-6-112 0,1-3 0 31,2-3-2000-31,-1 3-400 0,-1-4-80 0,2 2-10048 0</inkml:trace>
  <inkml:trace contextRef="#ctx0" brushRef="#br0" timeOffset="100629.85">6371 17203 911 0,'-49'44'0'0,"40"-35"0"0,9-6 0 0,0-3 0 0,-5 5 1488 0,-2 9 224 0,-7 18 32 0,-5 18 16 0,-7 18 1120 0,1 10 208 0,6-1 48 0,5-4 16 0,7-10-1232 0,11-11-256 0,4-8-64 0,6-16 0 15,7-6-1152-15,-21-22-224 0,0 0-48 0,0 0-16 16,110 0-352-16,-110 0-64 0,0 0 0 0,84-66-16 16,-84 66-80-16,57-59-16 0,-57 59 0 0,58-70 0 15,-27 27 640-15,-5 2 128 16,5-2 32-16,-4-2 0 0,-1 1 320 0,-2 4 64 15,1 0 16-15,-3 0 0 0,-3 2-464 0,-1 3-96 0,-3 7-16 0,-1 2 0 16,-1 5-256-16,-6 7 0 0,0 5 0 0,-6 6 0 0,1 3-256 0,-2 12-48 16,-2 5-16-16,-3 9 0 15,0 9-560-15,-4 9-112 0,-3 10-32 0,-2 3 0 16,2 4 448 0,-4 7 64-16,4 7 32 0,-6 7 0 0,5 2 816 15,-1 4 176-15,1 5 16 0,1 1 16 0,3 7 288 0,4-4 64 0,0 8 16 16,-2-2 0-16,5-2 16 0,-1-9 0 0,1-3 0 0,4-16 0 15,1-14 416-15,6-15 64 0,0-13 32 0,5-14 0 32,-14-17-2000-32,0 0-400 0,0 0-64 0,92-31-32 15,-92 31 144-15,54-61 16 0,-24 18 16 0,-2-6 0 16,1-9 112-16,-3-4 32 0,-3-1 0 0,-6-2 0 0,1 8 560 0,-8-4 176 0,2 4 0 0,-3-3 0 16,2-4 0-16,-8 1 0 0,1-3 0 0,-8 5 144 15,-1-5-144-15,-4 8 0 0,-5 6 0 0,-7 3 128 16,-1 9 0-16,-4 4-128 0,-6 4 192 0,-8 6-64 15,5 5 528-15,-8 9 112 0,-4 2 0 0,0 6 16 16,3 8 192-16,6 4 48 0,3 3 0 0,3 6 0 0,6 4-496 0,7-2-80 16,2 2-32-16,3 2 0 15,5-6-672-15,9-4-128 0,0-8-16 0,9-5-14448 16</inkml:trace>
  <inkml:trace contextRef="#ctx0" brushRef="#br0" timeOffset="100856.42">7902 16876 33167 0,'-10'14'2944'0,"3"-6"-2352"16,5-4-464-16,-1-2-128 0,3-2 1568 0,-4 3 288 0,-3 2 64 0,-2 8 16 0,-6 1-1120 0,-1 3-240 0,0-3-32 0,2-5-16 0,0-1-1024 0,6-1-208 0,-1-1-32 0,0-1-16 0</inkml:trace>
  <inkml:trace contextRef="#ctx0" brushRef="#br0" timeOffset="101035.48">7754 17843 28559 0,'-29'66'1264'0,"6"-19"272"0,2-2-1232 0,4-14-304 0,6-13 0 0,2-1 0 0,-8 9 1968 0,-9 20 336 0,-18 23 64 0,-5 15 0 16,-3 3-1408-16,7-7-304 0,6-9-48 0,12-4-16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53:54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22148 3383 4607 0,'7'0'400'0,"2"-4"-400"0,-2 4 0 0,0-3 0 0,1 1 272 0,1-2-16 0,5-1-16 0,-14 5 0 0,0 0-48 0,85-31 0 0,-85 31 0 0,0 0 0 16,0 0-192-16,84-30 176 0,-77 27-176 0,-5 3 160 0,-4 3 48 0,-5 2 16 15,-2 4 0-15,-1 0 0 0,-4 0 464 0,-4 3 80 16,3 2 32-16,-3 3 0 16,3-3-160-16,-1 4-16 0,2-1-16 0,0-3 0 15,5 3-128-15,-3-1-32 0,7-2 0 0,-4-5 0 0,6 1-272 0,1-1-176 16,-2-1 192-16,1 1-192 0,3 0 0 0,-2 0 0 15,-3 6-240-15,2 1 80 0,-1 1 16 0,-1 4 0 16,-2 2 0-16,2 0 0 0,-1 1 144 0,-2 0 0 16,2 1 0-16,-1 1 0 0,0 2 0 0,1-6 0 15,0 4 0-15,-2-3 0 0,2-2 0 0,3 0 176 16,-4-7-176-16,5 3 192 0,2-6 16 0,-3 1 16 16,3-3 0-16,-2-1 0 0,2 1-224 0,0 1 0 15,0-3 0-15,0 2 0 0,0 0 192 0,0-4 32 0,0 4 16 0,5-4 0 16,-1 2 688-16,1-2 144 0,4 0 16 0,-1 1 16 15,1 1-112-15,1-6-32 0,3 6 0 0,-1-5 0 16,2 5-528-16,3-2-112 0,-3-1-32 0,0-3 0 16,0-1-128-16,3 0-32 0,1 0 0 0,3-1 0 15,-4-6 64-15,-17 7 16 0,0 0 0 0,0 0 0 16,0 0 16-16,103-32 0 0,-103 32 0 0,0 0 0 0,0 0-224 0,87-17 144 16,-87 17-144-16,0 0 128 15,0 0 16-15,98 7 0 0,-98-7 0 0,0 0 0 16,0 0-16-16,106 24-128 0,-106-24 192 0,0 0-64 0,82 26-128 0,-82-26 0 15,0 0 0-15,80 21 0 0,-80-21 0 0,0 0 0 16,92 4 0-16,-92-4 128 0,0 0 64 0,98-4 16 16,-98 4 0-16,0 0 0 15,101-5-208-15,-101 5 144 0,0 0-144 0,110 5 128 0,-110-5-128 0,0 0 0 16,106 18 0-16,-106-18 0 0,0 0 0 0,86 10 0 16,-86-10 0-16,0 0 0 0,0 0 0 0,97 0 0 15,-97 0 0-15,0 0 0 0,0 0 0 0,101-28 0 16,-101 28 0-16,0 0 0 0,0 0 0 0,105-38 0 0,-105 38 0 0,0 0 0 15,87-19 0-15,-87 19 0 16,0 0 0-16,0 0 0 0,115-5 0 0,-115 5 0 16,0 0 0-16,0 0 0 0,99 15 0 0,-74-11 0 15,-6 5 0-15,2-4 0 0,-4 2 0 0,1-2 0 16,1 0 0-16,-2 2 0 0,1-2 0 0,-1 1 0 0,2-3 0 0,-1 2 0 16,-1 1 0-16,0-6 0 15,1 3 0-15,-1-3 0 0,1 4 0 0,-1-8 0 0,1 4 0 0,-1-3 0 16,-3 1 0-16,3-2 0 15,1-1 0-15,-4 2 0 0,0-3 0 0,1 3 192 0,-4 1-32 0,3-5 0 16,-2 5 160-16,0-5 16 0,2 7 16 0,0-5 0 16,2 2-192-16,-1-2-32 0,3 1-128 0,-18 4 192 15,0 0-192-15,0 0 0 0,0 0 0 0,99-28 0 0,-81 23 0 0,-1-4-128 16,-1 1 128-16,-1-1 0 16,-4-3-160-16,1 3 160 0,-3-5-128 0,-6 5 128 15,2 1-160-15,1-1 160 0,-3-3-192 0,2-2 192 16,-1 2 0-16,-2-2-128 0,1 0 128 0,-3-4 0 0,0 6 0 0,0-4 0 15,4 1 0-15,-4-3 0 16,-4-1 0-16,4-2 0 0,-5-1 0 0,5-4 0 0,-4 3-224 0,-1-7 16 0,2 4 0 0,1-5 0 16,0-4 208-1,2 2 0-15,0 0 0 0,0-4 0 16,0 2 0-16,2-1 0 0,0-3 0 0,1 5 0 16,2-1 0-16,-1 3 0 0,1 1 0 0,0 8-144 0,1 3 144 0,-5 6 0 15,1 5 0-15,-2 4 0 0,0 1 0 0,-5 1-128 16,1 6 128-16,-1-3 0 0,-4 5 0 0,1-1 0 15,-3 1 0-15,3 4 176 0,-3 0-48 0,1-1-128 16,-3 1 192-16,3 3-64 0,-4-1 128 0,-2-3 0 0,2 5 16 0,-3-5 0 16,-2 1-272-16,-2 0 0 15,-2-1 128-15,1 1-128 0,1-4 0 0,-5 4 0 16,3-4 0-16,-3-1 0 0,3 1 0 0,-3-2 0 16,0-3 0-16,-4 4 0 0,2-4 0 0,-3 0 0 15,-2 0 0-15,0-4 0 0,0 4 0 0,0 0 0 16,-6 0 0-16,3 0 0 0,-8 0 0 0,-1 0 0 15,-2 0 0-15,-2 0 0 0,0 6 128 0,0-6-128 0,1 3 0 16,0 2 0-16,3-5 0 0,-2 4 0 0,-2-4 0 16,1 0-144-16,2 0 144 0,-4 0 0 0,1 0 0 0,-2 0-128 15,-6 0 128-15,-1 0 0 0,3 0 0 0,-3 0-128 16,9-4 128-16,-5 4 0 0,5-1 0 0,2-6 0 16,-1 5 0-16,-1-5 0 0,0-2 0 0,-3 0 0 15,-2 1 0-15,-4 3 0 0,-1-1 0 0,-4 3 128 16,1 6-128-16,4-3 0 0,-3 9 0 0,4 0 0 15,1-1-576 1,0-2-96-16,4-6-16 0,3-4-11840 0</inkml:trace>
  <inkml:trace contextRef="#ctx0" brushRef="#br0" timeOffset="19813.89">22232 12379 911 0,'-2'-4'0'0,"0"4"0"0,0 0 0 0,-1-2 0 16,1 4 320-16,2-2 0 0,0 0-16 0,-3 0 0 0,-1 4-112 0,2-4-32 0,-1 0 0 0,-1 0 16 0,4 0-176 0,-1-4 160 0</inkml:trace>
  <inkml:trace contextRef="#ctx0" brushRef="#br0" timeOffset="22371.66">22209 12396 3679 0,'-5'9'320'0,"1"-4"-320"0,4 2 0 0,-3-5 0 0,6 1 640 0,-3-3 48 0,4 0 16 0,1 0 0 0,-2 2-224 0,8-2-32 0,1 0-16 0,-3 0 0 0,-1 3-432 15,1-3-144-15,-4 6 0 0,1-3 0 0,-3 6 16 0,-3 0 0 0,0-1 0 0,-3 1 0 16,1 5 448-16,-2-2 80 0,1 2 32 0,-2 0 0 0,1 2 464 0,2-2 80 15,-3 0 32-15,3-1 0 16,2 0-272-16,-1-1-48 0,2-2-16 0,1-1 0 0,0 0-480 0,1-1-192 16,1 5 176-16,1-5-176 0,0 1 0 0,1 0 0 15,1 1 0-15,-2-1 0 0,4 3 0 0,-4-1 0 16,3 1 0-16,-1 2 0 0,-1-6 272 0,2 6-32 16,1 2-16-16,-4-2 0 0,4 3 80 0,-5 1 16 15,1 4 0-15,-2-4 0 0,2 4 240 0,-5 1 48 16,2 2 16-16,-2-3 0 0,0 4 112 0,-2-3 32 15,2 0 0-15,0-1 0 0,0-1-192 0,0 2-16 16,0-6-16-16,0 1 0 0,0-1-320 0,0-3-64 16,0-2-16-16,0 2 0 0,2 0-144 0,2 2 0 15,-1-2 0-15,-3 0-176 0,2-1 176 0,1 0 0 16,1-1 0-16,1-2 0 0,-1-1 0 0,1 0 0 16,0 3 0-16,-1-3 0 0,1-1 0 0,2 3 0 15,-2 1 0-15,-2 0 0 0,4-1 0 0,0 3 0 16,-3 1 0-16,1-1 176 0,-1 0 208 0,1 0 64 0,4 2 0 15,-6-6 0-15,4 6-224 0,0-6-32 0,-2 2-16 0,4 2 0 16,-4-1-176-16,2-5 0 0,2 1 144 0,1-4-144 16,-1 4 0-16,3 0 0 0,-3-4 0 0,5 0 0 15,-4-1 288-15,6 1-16 0,1-5 0 0,-3 3 0 16,4-3-16-16,-1 0-16 0,-3 0 0 0,4-3 0 16,-5 6-32-16,3-3 0 0,2 0 0 0,-3 0 0 15,1 4-32-15,-2-2-16 0,0 1 0 0,-2-3 0 16,2 5-160-16,-2-5 0 0,2 7 0 0,-3-5 128 15,4 5-128-15,-1-2 0 0,-2 0 0 0,2 2 0 16,0-1-128-16,2-1 128 0,3 0 0 0,-19-5 0 0,0 0 0 0,0 0 0 16,0 0 0-16,98 3 0 0,-98-3 0 0,0 0 0 15,0 0 0-15,101-17 0 0,-101 17 0 0,0 0 0 16,87-14 0-16,-87 14 0 0,0 0 0 0,89-9 0 16,-89 9 0-16,0 0 0 0,0 0 0 0,106-3 0 15,-106 3 0-15,0 0 0 0,0 0 0 0,98 3 0 16,-98-3 0-16,0 0 0 0,0 0 0 0,101 9 0 15,-101-9 0-15,0 0 0 0,0 0 0 0,92 9 0 16,-92-9 0-16,0 0 0 0,0 0 0 0,87 10 0 16,-87-10 0-16,0 0 0 0,0 0 0 0,93 9 0 15,-93-9 0-15,0 0 128 0,0 0 80 0,99 12 16 0,-99-12 0 0,0 0 0 16,0 0-224-16,96 18 128 0,-96-18-128 0,0 0 0 16,0 0 0-16,0 0 0 0,101 22 0 0,-101-22 0 15,0 0 0-15,0 0 0 0,89 9 0 0,-89-9 0 16,0 0 0-16,0 0 0 0,87 9 0 0,-87-9 0 15,0 0 0-15,0 0 0 0,94 0 0 0,-94 0 0 16,0 0 0-16,0 0 0 0,110-14 0 0,-110 14 0 0,0 0 0 16,92-18 0-16,-92 18 0 0,0 0 0 15,92-21 0-15,-92 21 0 0,0 0 0 0,84-19 0 0,-84 19 0 0,0 0 0 16,0 0 0-16,99-26 0 0,-99 26-128 0,0 0 128 16,0 0 0-16,108-26 0 0,-108 26 0 0,0 0 0 15,0 0 0-15,112-21 0 0,-112 21 0 0,0 0 0 16,101-23 0-16,-101 23 0 0,0 0 0 0,112-22 0 15,-112 22 0-15,0 0 0 0,104-21 0 16,-104 21 128-16,0 0-128 0,94-23 0 0,-94 23 192 0,0 0-64 16,91-17-128-16,-91 17 192 0,0 0 672 0,0 0 128 0,106-5 32 15,-106 5 0-15,0 0-848 0,0 0-176 16,106 12 0-16,-106-12 0 16,0 0-848-16,86 10-128 0,-86-10-32 0,0 0 0 0,101 4 800 0,-101-4 208 0,0 0 0 0,101-5 0 15,-101 5 0-15,0 0 0 0,96-16 0 0,-96 16 0 16,0 0 832-16,92-14 160 0,-92 14 32 0,0 0 0 15,99-9-672-15,-99 9-128 0,0 0-32 0,102 0 0 32,-102 0-832-32,0 0-192 0,108 0-16 0,-108 0-16 0,0 0 704 0,111-5 160 0,-111 5 0 0,0 0 0 0,105-12 0 0,-105 12 0 31,0 0 0-31,97-18 0 0,-97 18 0 0,0 0 0 0,91-14 0 0,-91 14 0 0,0 0 0 0,96-12 0 31,-96 12 0-31,0 0 0 0,101-5 0 0,-101 5 0 16,0 0 0-16,104 4 0 0,-104-4 0 0,0 0 0 0,107 5 0 0,-107-5 0 15,0 0 0-15,94 12 0 0,-94-12 0 0,0 0 0 0,0 0 0 0,111 14 128 16,-111-14-128-16,0 0 160 16,91 9 112-16,-91-9 32 0,0 0 0 0,92 5 0 0,-92-5-304 0,0 0 0 0,98 3 0 15,-98-3 0-15,0 0 128 0,110-3-128 16,-110 3 0-16,0 0 0 0,106-11 256 0,-106 11-48 16,0 0-16-16,92-24 0 15,-92 24-64-15,0 0 0 0,84-28-128 0,-84 28 192 0,0 0-192 0,85-30 0 0,-85 30 0 0,0 0 0 31,80-22 0-31,-80 22 0 0,0 0 0 0,79-21 0 0,-79 21 0 0,0 0 0 0,0 0 0 0,101-24 0 32,-101 24 0-32,0 0 0 0,0 0 0 0,104-27 0 15,-104 27 0-15,0 0 0 0,0 0 0 0,98-34 0 0,-98 34-128 0,0 0 128 0,0 0 0 0,80-30 0 0,-80 30-144 0,0 0 144 32,0 0 0-32,0 0-144 0,93-17 144 0,-93 17 0 15,0 0 0-15,0 0 0 0,0 0-144 0,88 7 144 16,-88-7-160-16,0 0 160 0,0 0-400 0,0 0 16 15,79 22 0-15,-65-17 0 0,-2-1 192 0,2 5 32 16,-2-4 16-16,2-2 0 0,0 3 144 0,-2-3 0 16,-1-1 0-16,1-2-128 0,-3 0 128 0,-1-2 0 15,1-1 0-15,-4 3-128 0,0-6 128 0,2 3 0 16,-5-2 0-16,2-1 0 0,-1-1 0 0,-3-1 0 16,0-1 128-16,0 0-128 0,0-5 224 0,0 4-32 0,0-6 0 0,0-1 0 15,0-1-192-15,0-1 128 0,0-2-128 0,0-1 0 16,0-4 0-16,0-1 0 0,0 0 0 0,0-3 0 15,-3-1-208-15,3-4 64 0,-4 3 16 0,2-2 0 16,2 2 128-16,-7-3 0 0,6 4-144 0,-6 0 144 16,2 1 0-16,-1-1 0 0,1 3-144 0,2-5 144 15,3 1 0-15,-4 1 0 0,8-4 0 0,-4 4 0 16,1 5-144-16,3-2 144 0,-1 2 0 0,-1 0-144 16,2 5-176-16,-6 3-48 0,2 1 0 0,-4 6 0 15,4-1 160-15,-3 2 16 0,-1 1 16 0,3 0 0 16,-6 2 176-16,5 2 0 0,-3 0 0 0,1-2-128 0,1 5-160 0,1-3-32 15,-2 2 0-15,-1-1 0 0,2 2 320 0,-3-1 0 16,3-1 0-16,-6 4 0 16,4-1 0-16,-4 1 128 0,-3 0-128 0,2 0 0 0,1 1 560 0,-3-1 16 15,0 0 0-15,1 0 0 0,2 0-48 0,1 0 0 16,-4-5 0-16,1 2 0 0,-1-3-368 0,0-2-160 16,1 2 128-16,-6 0-128 0,3-3 0 0,-4 4 0 0,1-1 0 0,-6-2 0 15,6 4 0-15,-4-1 0 0,-2 5-144 16,1-4 144-16,-3 3 0 0,-1-3 0 0,2 4 0 0,-8 0 0 15,3-3 0-15,-1 3 0 0,-3 0 0 0,2-5 0 16,1 5 0-16,-1-4 0 0,-1 2 0 0,3-1 0 16,-1-1 0-16,2 4 0 15,0-1 0-15,0 1 0 0,4 0 0 0,-6 0 0 16,3 0 0-16,-5 1 0 0,4-1 0 0,0 4-128 0,1-1 128 0,0-1 0 16,-2 2 0-16,-1-1 0 0,2-1 0 15,-3 1 0-15,0 1 0 0,-4-3 0 0,0 6 0 0,0-5 0 0,0 5 0 0,-1-2 0 31,1 1 0-31,-4-1 0 0,6 4 0 0,-5-6 0 0,7 6 0 0,-6-6 0 0,4-1 0 16,1 1 0-16,1-3 0 0,1 0 0 0,-1 0 0 0,-2-3 0 16,0 3 0-16,-2-2 0 15,-2-1 0-15,-1 3 0 0,-4-4-128 0,0 4 128 16,1 0 0-16,-3 0 0 0,4 4 0 0,5-4 0 0,-3 3 0 0,1-1 0 16,-1 5 0-16,-4-2 0 0,4 0 0 0,1-1 0 15,-3 1 0-15,2-1 0 0,-2 1 0 0,0-2 0 16,-4 2 0-16,0 1 0 15,3-6 0-15,-1 3-208 0,2 1 32 0,3-4 16 0,-3 1-112 16,2-1-32-16,1 0 0 0,-1 0 0 0,3 4 304 16,-2-4 0-16,-1 3-128 0,1-1 128 0,-3 2 0 0,5-1 0 0,-5-1 0 0,-1 1 144 31,-1 3 112-31,-2 1 32 0,-1-6 0 0,3 3 0 16,5 1-144-16,-3-5-16 0,5 3-128 0,4-3 192 15,0-3-192-15,-1 3 0 0,3-5 0 0,-6 1-160 0,4 3-176 0,-1-3-48 16,1 1 0-16,-2 1 0 0,0-2 64 0,-2 1 0 0,0 3 0 15,0 0 0-15,-3 0 320 0,1 0 0 16,-3 3 0-16,0-3 0 0,-2 4 0 0,6-2 0 16,1-2 0-16,0 3 0 0,2-3 0 0,-2 0 0 0,0 0 0 0,0 0 0 0,4-3 0 0,-1 1 0 15,1-2-128-15,1-1 128 16,-1-2 0-16,-4 2 0 0,0 0 0 0,1-2 0 16,-3 1-240-16,2 1 80 15,-3 0 16-15,1 2 0 0,-1 3 144 0,5-4-128 0,-6 2 128 0,4-1-128 0,-1 3 128 0,1-4 0 16,-2 3 0-16,3-3 128 0,-1 4-128 0,-2-3 128 15,4 1-128-15,-4-2 128 0,3 1-128 0,-5 3 0 16,-1-5 0-16,0 1 0 0,4 2 0 0,-5-1 0 0,7-2 0 31,-1-2 0-31,3 2 0 0,-1-1 224 0,5 3-32 0,-3-2 0 16,1 1 272-16,3-1 48 0,-7 5 16 0,7-4 0 16,-5 4-48-16,3-1-16 0,1 1 0 0,-4 1 0 15,-1-1-96-15,0 4-32 0,-2-1 0 0,0-1 0 16,-3 5-208-16,5-5-128 0,-2 5 128 0,0-2-128 15,4 0 0-15,1 1 0 0,2 0 0 0,-1-4 0 16,3 5 0-16,-1-5 0 0,3 1 0 0,-2 1 0 16,0-2 0-16,-4 5 0 0,4-2 0 0,0 0 0 0,-2 2 0 15,2-2 0-15,-2 6 0 0,2-3 0 16,-6 5 144-16,6-1-144 0,-5-2 192 0,1 2-192 16,1 2 256-16,1-5-48 0,-2 5-16 0,4-2 0 0,3 0-192 0,1-1 0 15,1 3 0-15,2-5 0 0,-2 3 0 0,3-4-256 16,3-2 48-16,-1 1 16 0,2-2 0 0,2-5 16 15,1 3 0-15,3-6-15440 16</inkml:trace>
  <inkml:trace contextRef="#ctx0" brushRef="#br0" timeOffset="92306.07">21341 2406 8287 0,'-17'12'736'0,"6"-7"-592"0,2 4-144 0,4-2 0 0,2-6 976 0,3 3 176 0,0-1 16 0,0 3 16 0,0 2-480 0,-4 3-80 0,4 1-32 0,0 2 0 0,4-5-944 0,-4 3-192 0,0-4-32 0,0 3-16 0,3-4 592 0,-3 2 0 0,5-1 224 16,1-2-64-16,1 2 800 0,-2 1 176 0,4-4 16 0,-1 0 16 0,1 8-272 0,1-8-64 16,3 4-16-16,-1-1 0 15,2-1-544-15,3-2-96 0,1-1-32 0,-4-2 0 16,5-2-144-16,-2 0 0 0,4-2 0 0,0-2 0 0,-21 4-400 0,0 0 32 15,0 0 16-15,89-12 0 16,-89 12 96-16,0 0 0 0,0 0 16 0,87-14 0 16,-87 14 240-16,0 0 0 0,0 0 0 0,106-8 0 0,-106 8 0 0,0 0-144 15,107-14 144-15,-107 14 0 16,0 0 0-16,118-18 0 0,-118 18 0 0,0 0 0 0,106-22-272 0,-106 22-80 16,0 0-16-16,98-30 0 0,-98 30 192 0,0 0 48 15,103-31 0-15,-103 31 0 0,0 0 128 0,108-32 0 16,-108 32 0-16,0 0 0 0,124-31 144 0,-124 31 16 15,90-21 0-15,-90 21 0 0,0 0 368 0,119-23 80 16,-119 23 16-16,0 0 0 0,104-17-336 0,-104 17-64 0,0 0-16 0,107-14 0 16,-107 14-208-16,0 0 0 0,115-17 0 0,-115 17 0 15,88-13 0-15,-88 13 0 0,96-14 0 0,-96 14 0 16,0 0 0-16,127-12-128 16,-127 12 128-16,0 0 0 0,107-5 0 0,-107 5 0 15,0 0 0-15,99 0 0 0,-99 0 0 0,0 0 0 16,108-3 176-16,-108 3-176 0,0 0 144 0,115-9-144 0,-115 9 0 0,0 0 144 15,133-11-144-15,-133 11 0 0,92-15 0 0,-92 15 0 0,84-16 0 0,-84 16 0 16,0 0 0-16,111-30 0 16,-111 30 0-16,0 0 0 0,105-20 0 0,-105 20 0 0,0 0 0 0,102-11 0 15,-102 11 0-15,0 0 0 16,110-5 0-16,-110 5 0 0,0 0 0 0,112 0 0 0,-112 0 0 0,0 0 192 16,108 7-192-16,-108-7 192 15,0 0 80-15,89 12 32 0,-89-12 0 0,0 0 0 16,0 0-304-16,101 21 0 0,-101-21 128 0,0 0-128 15,0 0 0-15,110 9 0 0,-110-9 0 0,0 0 0 0,0 0 0 0,106 8 0 16,-106-8 0-16,0 0 0 16,0 0 128-16,111 14-128 0,-111-14 0 0,0 0 0 0,84 23 128 15,-84-23-128-15,0 0 192 0,75 26-192 0,-75-26 320 0,0 0-32 16,0 0-16-16,92 35 0 0,-92-35 224 0,0 0 32 16,0 0 16-16,86 28 0 0,-86-28-64 0,0 0-16 0,0 0 0 0,82 29 0 15,-82-29-224-15,0 0-48 16,0 0-16-16,90 32 0 0,-90-32-176 0,0 0 0 0,0 0 0 0,103 26 0 0,-103-26 0 15,0 0 0 1,89 5 0-16,-89-5 0 0,0 0-192 0,97-9 192 16,-97 9-192-16,0 0 192 0,93-26 0 0,-93 26 0 0,0 0 0 0,97-40 0 15,-97 40 0-15,0 0 0 0,102-36 0 0,-102 36 0 16,0 0 0-16,97-30 0 16,-97 30 128-16,0 0-128 0,105-26 0 0,-105 26 0 0,0 0 0 0,115-26 0 15,-115 26 0-15,85-16-144 16,-85 16 144-16,0 0 0 0,119-24-320 0,-119 24 32 0,0 0 16 0,106-26 0 31,-106 26-160-31,0 0-16 0,111-23-16 0,-111 23 0 0,0 0 208 0,117-28 32 0,-117 28 16 0,85-17 0 0,-85 17 208 0,96-14 0 16,-96 14 144-16,93-7-144 15,-93 7 128-15,0 0-128 0,123 3 0 0,-123-3 0 16,0 0 128-16,107 18-128 0,-107-18 0 0,0 0 144 16,106 14-144-16,-106-14 0 0,0 0 0 0,110 12 0 15,-110-12 0-15,83 2 0 0,-83-2 128 0,88 0-128 16,-88 0 0-16,88-2 0 0,-88 2 0 0,0 0 0 15,115-4 128-15,-115 4-128 0,0 0 128 0,107 0-128 16,-107 0 0-16,0 0 0 0,101 6 0 0,-101-6 0 0,0 0 0 0,106 8 0 16,-106-8 128-16,0 0-128 15,119 7 240-15,-119-7-48 0,0 0 0 0,116 5 0 0,-116-5-16 0,0 0-16 16,108 9 0-16,-108-9 0 0,0 0-32 0,95 11 0 16,-95-11 0-16,0 0 0 0,87 17 48 0,-87-17 0 15,0 0 0-15,80 16 0 0,-80-16-176 0,0 0 128 16,87 14-128-16,-87-14 128 0,0 0-128 0,92 14 0 15,-92-14 0-15,0 0 0 0,89 20 0 0,-89-20 0 16,0 0 0-16,80 23 0 0,-80-23 0 0,0 0 0 16,0 0 0-16,94 31 0 0,-94-31 0 0,0 0 128 15,0 0-128-15,82 21 0 0,-82-21 0 0,0 0-176 16,0 0 16-16,0 0-12000 0</inkml:trace>
  <inkml:trace contextRef="#ctx0" brushRef="#br0" timeOffset="97831.58">22327 3498 10127 0,'-7'5'896'0,"6"0"-704"0,1-5-192 0,0 0 0 0,1 4 640 0,1-4 80 0,0 3 32 0,1 2 0 0,-1 0-560 0,2 4-192 0,-1 0 144 0,2 0-144 0,-5 3 0 0,4 2-256 15,-8 0 48-15,4 3 0 0,-3 0 336 0,-2 1 64 16,1-1 0-16,-1 1 16 0,0-1 576 0,-1-3 112 0,3 0 32 0,-6 2 0 0,6-2-240 0,-2-2-48 0,1-3-16 0,-1-2 0 15,1 1-320-15,-1 1-64 16,2-2-16-16,1-2 0 0,-2 0-224 0,-1 2 128 0,2-1-128 0,-1 2 0 16,2 1 256-16,-1 0-64 0,3-1 0 0,0 3 0 15,-2 4 112-15,4-1 16 16,-2 4 0-16,0-4 0 16,3 3-128-16,-3 4-32 0,2-2 0 0,2-5 0 15,-1 4-32-15,2-3-128 0,-1-1 192 0,1-3-64 16,0 1 0-16,2 0-128 0,-1-2 192 0,-3-1-64 15,2 0 48-15,0 0 0 0,1-4 0 0,1 4 0 0,-4-1 144 0,2-4 48 16,1 4 0-16,-1 1 0 0,2-4 272 0,-2 4 64 16,4 0 16-16,-1 0 0 0,1-1 0 0,0-3 0 15,1 4 0-15,3-2 0 0,4-2-320 0,-5 1-64 16,6 1-16-16,-1-6 0 0,2 3-192 0,-1 1-128 16,-1-2 160-16,0 1-160 0,1 1 128 0,-1-3-128 15,1 5 0-15,1-2 0 0,2 0 128 0,-4 2-128 16,6-1 0-16,-4-1 0 0,2-2 128 0,5 1-128 15,-3-3 0-15,-23-1 0 0,0 0 128 0,0 0-128 16,106-13 0-16,-106 13 0 0,0 0 128 0,87-30-128 16,-87 30 0-16,0 0 144 0,0 0-144 0,115-40 0 15,-115 40 0-15,0 0 0 0,101-40 0 0,-101 40 160 0,0 0-160 0,115-52 160 16,-115 52-160-16,79-34 0 0,-79 34 0 0,0 0 0 16,99-41 0-16,-99 41 0 0,0 0 0 0,87-28 0 15,-87 28 0-15,0 0 0 0,0 0 0 0,106-30 0 16,-106 30 0-16,0 0 0 0,93-31 0 0,-93 31 0 15,0 0 0-15,124-35 0 0,-124 35 0 0,97-31 0 16,-97 31 0-16,98-37 0 0,-98 37 0 0,90-43 0 16,-90 43-224-16,82-35 80 0,-82 35 16 0,0 0 0 15,117-37 128-15,-117 37 0 0,0 0 0 0,115-17-128 0,-115 17 128 0,0 0 0 16,120-7 0-16,-120 7 0 0,0 0 0 16,122-18 0-16,-122 18 0 0,0 0 0 0,106-28 0 0,-106 28 0 15,0 0 0-15,89-48 0 16,-89 48 0-16,0 0 0 0,79-56 0 0,-79 56 0 0,0 0 0 0,63-49-192 15,-50 40 64-15,3-4 0 0,-2 4-192 16,-3 0-48-16,1 4 0 0,-4 1 0 0,-2 3 176 0,-1-3 48 16,-2 4 0-16,1 0 0 0,-2 0 144 0,-1 0 0 15,-1 0 0-15,0 0 0 0,0 0 0 0,-3-3 0 16,-1 1 0-16,-1-2 0 0,0 1 0 0,-4-2-160 16,1 1 16-16,-6-1 0 15,1 2-320-15,-4 3-64 0,0 0-16 0,-4-2 0 0,-2 4 288 0,0-2 64 16,1 0 16-16,-1 0 0 0,-1 3 176 0,-1-3 0 15,1-3 0-15,-2 3 0 0,-2-2 0 0,-2-2 0 0,2 4 0 0,-5-3 0 16,0 3 176-16,0-5-48 0,0 1 0 0,1 2 0 16,3-1-128-16,-3-2 0 15,3-4 0-15,1 6 0 0,2-6 0 0,-4 0 128 16,2 4-128-16,-1-4 0 0,-3 6 0 0,1 1 128 0,-4-2-128 0,0 8 0 0,0 1 432 16,-1 4 0-1,-4 5 0-15,-7 3 0 0,1 6 48 0,-8-2 16 16,4 0 0-16,-1-2 0 0,-1-2-64 0,3 1-16 0,-5-4 0 0,2-2 0 0,-4 2-160 0,-1-2-16 15,-1-2-16-15,-5 3 0 0,-6-5-224 0,-3 1 144 16,-3 0-144-16,0-1 128 16,0-2 48-16,-3 2 0 0,1 1 0 0,-1 0 0 15,0 5-176-15,-8-6 128 0,-6 1-128 0,-1 3 128 0,8-1-400 0,-6 1-96 16,-1 2-16-16,0-2 0 16,-1-3-640-16,-6-4-144 0,0-2-32 0,6-9-12096 0</inkml:trace>
  <inkml:trace contextRef="#ctx0" brushRef="#br0" timeOffset="131505.63">10882 711 8623 0,'-2'3'0'0,"1"-1"0"0,1 2 0 15,0-4 0-15,0 1 720 0,0-1 240 0,0 7 64 0,0-2 0 0,0 4-112 0,0-4-16 0,1 2 0 0,3-1 0 0,-1-3-560 0,-1-1-112 0,2 1-32 0,-1 3 0 16,-1-6 160-16,1 3 32 15,-3 2 0-15,0 0 0 0,0-1 144 0,4 1 32 0,-4-1 0 0,0 1 0 0,5 4-240 0,-5-2-64 32,0 3 0-32,3 2 0 0,-3 2-256 0,0 4 0 15,0-1-128-15,-3 4 128 0,3 2-176 0,-4-4 176 16,3 2-192-16,1 1 192 0,-4 1-208 0,4 1 64 16,4-1 16-16,-4-4 128 0,5 5-224 0,-2-1 80 15,3 0 16-15,-5-1 0 0,1-1 128 0,3 2-208 16,-5 0 80-16,0-6 128 0,0 6-240 0,0-2 80 15,0-1 16-15,-3 0 0 0,-1 0-32 0,3-6 0 0,-5 4 0 0,3-6 32 16,-1-2 144-16,3-1 0 0,-3-4-144 0,-1 2 144 16,5-5-176-16,-3 2 48 0,-1-4 0 0,2 3 0 15,-1-3-176-15,1 2-16 0,2-2-16 0,0-2 0 16,0 2-64 0,0-3-16-16,0-1 0 0,2-1 0 0,1 1 16 0,-1-4 0 0,2-1 0 0,-4-1 0 15,3 1-16-15,-1-3 0 16,1-2 0-16,1 0 0 0,-4-4 96 0,0 1 0 0,1-4 16 0,-2-2 0 15,1-4 512-15,0-7 112 0,-4 3 0 0,1-4 16 16,3 2 496-16,-2-5 80 0,2-2 32 0,-3 1 0 16,3 6-400-16,0 0-80 0,0 2-16 0,0 5 0 0,3 1-128 0,-3 4-48 15,5 4 0-15,0 0 0 0,2 3 64 0,0 2 16 16,2-2 0-16,2 5 0 0,3-3-96 16,3 3 0-16,-3 0-16 0,3 4 0 0,1-4-240 0,-4 4 176 15,0 2-176-15,-2 1 160 0,0-2-160 0,-2 4 128 16,-1 0-128-16,0 6 128 0,0-3 160 0,-6 2 32 15,2 4 0-15,-1 0 0 0,-2 3 176 0,1 2 32 16,-1 0 16-16,0 3 0 0,-1 1-64 0,-1 3-16 16,4-2 0-16,-4-2 0 0,-4 1-256 0,4-5-48 15,-1 0-16-15,-3-5 0 0,4-2-144 0,-5-3 0 0,5 2 0 0,-7-5 0 16,2 0 0-16,-4-1 0 16,-2-3 0-16,-1-5 0 0,-2 1-320 0,-1-5-32 0,1 3-16 0,-5-6 0 15,1 6-192 1,1-2-32-16,1 3-16 0,0 0 0 0,4 1 208 0,-2-1 32 0,5 0 16 0,1 4 0 31,-1 0-672-31,2 1-144 0,5-1-32 0,2-4-3856 0,0 6-768 0</inkml:trace>
  <inkml:trace contextRef="#ctx0" brushRef="#br0" timeOffset="131931.31">11307 800 911 0,'-3'5'0'0,"1"-2"0"0,2 1 0 0,0-2 0 0,2-2 0 0,-2 0 0 0,3 0 624 0,-3 3 32 0,4 2 16 0,-3-1 0 0,3 1 656 0,-1 4 128 0,-3-2 16 0,0-2 16 0,0 0 112 0,0 4 0 0,0-4 16 0,0-1 0 16,0 1-672-16,0 2-144 0,0-2-32 0,0 0 0 15,-3 2-416-15,3-2-96 0,0 4 0 0,0 2-16 16,0-3-32-16,3-1 0 15,-1 2 0-15,2 0 0 0,-1-1-208 0,2 3 0 0,4-2 0 0,0-4 0 16,-4 3 0-16,4-4 0 16,-1 5-160-16,5-6 160 0,-5-1-240 0,-1-2 48 15,2 0 0-15,0-5 0 0,-1 1 192 0,1-1 0 0,-2-4 0 0,2 1-144 16,0-1 304-16,-1-5 64 0,-1 2 16 0,0-2 0 16,-2 2 272-16,1-2 48 0,-3 0 16 15,-3 0 0-15,-2-2-80 0,-5 0-16 0,2 1 0 0,-3 1 0 16,-6 2 160-16,1 3 48 15,-1 0 0-15,-3 4 0 0,-4 0-240 0,4 1-64 0,-1 4 0 0,1 0 0 16,1 4-384-16,0 1-256 0,3 4 48 0,-1-1 0 31,5 1-624-31,0-4-112 0,4 4-16 0,1-6-16 16,4 1-448-16,0-4-96 0,4-4-16 0,3 1-4080 0,2-6-816 0</inkml:trace>
  <inkml:trace contextRef="#ctx0" brushRef="#br0" timeOffset="132182.81">11609 201 911 0,'-7'-14'0'0,"3"8"0"0,1-1 0 0,1 2 0 0,-1 2 832 0,3 3 96 0,0 0 16 0,-4 0 0 0,2 0 336 0,-3 3 64 0,2 11 0 0,-1 4 16 0,2 2 112 0,1 8 32 15,1 2 0-15,1 1 0 0,1 4 144 0,3 0 16 0,2 0 16 0,-1-2 0 0,2 0-720 0,1-5-128 31,0 1-48-31,1-1 0 0,1 4-592 0,-1-3-192 16,2-1 0-16,-3 2 0 0,5-4 0 0,-2 5 0 16,-1-1 0-16,1-2 0 0,-4 3 0 0,1-1 0 15,-4 1 0-15,4-1 0 16,0-3-848-16,-6 0-240 0,4-5-32 0,0-1-8224 16</inkml:trace>
  <inkml:trace contextRef="#ctx0" brushRef="#br0" timeOffset="132716.21">11828 566 3679 0,'4'4'160'0,"-4"-1"32"0,0-1-192 0,0 3 0 0,0-5 0 0,0 4 0 0,0 1 864 0,2 4 128 0,-1 8 32 0,-1 4 0 0,0 7 368 0,0-2 80 0,0 5 0 0,0-5 16 0,2 4 0 0,-2-4 0 0,3 2 0 0,-3-2 0 15,4 0-464-15,1 0-80 0,-1 1-32 0,3-5 0 16,0-1-592-16,1-2-128 0,3 2-32 0,1-3 0 16,0-5-384-16,4 0-80 0,0-6-16 0,3-4 0 15,3 1-480-15,-22-4-96 0,0 0-32 0,0 0 0 16,96-53-176-16,-78 32-48 16,-4-6 0-16,-2-3 0 0,-3-1 448 15,-4 3 64-15,-2-2 32 0,-1 2 0 0,-4 4 800 0,2-1 144 0,-5 1 48 0,2 1 0 0,-6 4-160 0,2 2-32 16,2 1 0-16,-1 2 0 0,-1 6-192 15,0-1 144-15,4 4-144 0,-2 5 128 0,-2 0 64 0,5 5 0 16,2 4 0-16,-3 3 0 0,6 2 272 0,-3 3 64 16,2 6 16-16,1-1 0 0,1 5-352 0,1 4-192 15,-2 4 192-15,3 3-192 0,2 2 448 0,1 0-32 16,-4 0 0-16,4 0 0 0,0-1 336 0,-1-3 64 16,5 4 16-16,-8-5 0 0,4 3-64 0,-1-6-16 15,-4-1 0-15,-2-5 0 0,-2-3-176 0,-2 3-16 16,0-3-16-16,-3-6 0 0,1 4-48 0,-3-7-16 15,-1 0 0-15,-1-7 0 0,-5-2-480 0,-2-5 128 0,-1 0-128 0,-2-3 0 16,1-6 0-16,-4 0-192 16,-3 0 48-16,3-1 0 0,-1-2 144 0,0 1 192 0,6-4-32 15,-1 1-16-15,4 1 224 0,4-4 32 0,5 3 16 0,3-3 0 16,2 3-176-16,5-4-48 0,-1 1 0 16,4 0 0-16,3-1-192 0,1-1 0 0,6-2-192 0,-3-2 192 31,10 3-448-31,-3-5 32 0,4 1 0 0,-26 24-12144 0</inkml:trace>
  <inkml:trace contextRef="#ctx0" brushRef="#br0" timeOffset="140018.54">12572 808 911 0,'-3'4'0'0,"3"-2"0"0,0-2 0 0,0 0 0 0,0 3 480 0,-5-3 16 0,1 4 0 0,-1 1 0 0,-4 0 432 0,-3 4 96 0,3-1 0 0,1 1 16 0,2 0 96 0,-2-4 16 0,2 4 0 0,3-2 0 16,-1-2-336-16,3 0-64 15,1 4-16-15,-4-6 0 0,4 3-272 0,0-3-48 16,4 2-16-16,-4 4 0 0,5-4-160 0,-2 2-48 0,3-2 0 16,-6 8 0-16,3-3-192 0,-3 6 0 15,0-1 0-15,0 1 0 0,0-2 0 0,0 3 0 0,0-3 0 0,0 4 0 16,2-4 0-16,1-2-192 0,-3-3 192 16,4-1-208-16,1-2 208 0,-3-3 0 0,1-3 0 0,1 0-144 15,-1 0 144-15,3 0 0 0,-3-3-144 0,2 1 144 16,0-5 0-16,1-2 0 0,1 0 0 0,1 1 0 15,-2-6-144-15,2 2 144 0,-2-2 0 0,1 0 0 0,1-4 0 16,-3 1 0-16,4 0 0 0,-4-1 0 16,1 1 128-16,1-1-128 0,1 3 176 0,-2-3-176 15,-1 2 256-15,2 3-48 0,-2-1-16 0,0 1 0 0,2 5-192 0,-2 2 0 16,1 3 0-16,-3 1 0 16,2-1 144-16,1 3-16 0,1 3 0 0,-2-1 0 15,0 5 192-15,0-2 48 0,2 4 0 0,-5 1 0 16,5 6-80-16,-5-2-16 0,1 3 0 0,1 1 0 0,-4-1 48 0,0 1 16 15,1 1 0-15,-1 2 0 0,-1 1-208 0,1 1-128 16,0 7 160-16,-4-4-160 0,2-4 0 0,2 1 0 16,-1-6 0-16,1 1 0 0,1-4 0 0,1-2-128 15,3-7 128-15,2-5-160 0,2-3 160 0,0-8 0 16,1-1 0-16,2-7 0 0,1-5-192 0,2-4 64 0,1-2 0 0,1-3 0 16,3-5-144-16,0 3-32 0,-2 0 0 0,-1-2 0 15,1 3 304-15,-4-1 0 16,0 7 0-16,-2-2 0 0,2 4 0 0,-4 3 0 15,-1 4 0-15,0 2 0 0,-2 1 0 0,-2 2 0 0,-2 6 0 0,-1 4 0 16,2 2 0-16,-4 4 0 0,3 2 0 0,-3 1 0 16,0 7 0-16,2 0 0 0,1 2 0 0,-1 4 0 0,1 1 320 0,1-2 32 15,-1 4 0-15,3 2 0 0,-5-1-16 0,3 4 0 16,1 1 0-16,2-1 0 16,-2 2-144-16,4-2-16 0,-5 0-16 0,1-4 0 15,3 5-160-15,-2-7 0 0,1 3 0 0,0-5 0 0,1-1 0 0,1-5 0 16,0-1 0-16,3-6 0 31,-3 2-1552-31,5-7-192 0,0-4-48 0,1-1-5696 0</inkml:trace>
  <inkml:trace contextRef="#ctx0" brushRef="#br0" timeOffset="140368.84">13412 720 1839 0,'-8'5'160'0,"2"0"-160"0,3-2 0 0,1 3 0 0,-1-6 1008 0,3 3 160 0,-4 2 48 0,2 2 0 0,-3 4-192 0,2 6-16 0,-6 1-16 0,6-1 0 0,1 0-112 0,0 1-32 0,0-1 0 0,4-3 0 0,2 4 368 0,-1-4 80 0,0 3 16 0,3-3 0 0,-3 3-528 0,2-1-96 15,4-2-32-15,-4 3 0 0,4 1-432 0,0-4-96 32,-1 3 0-32,1-3-128 0,0 0 0 0,1-2 0 15,3 2 0-15,-1-5 0 0,-4-2 0 0,6-2-144 16,-1 0 144-16,2 1-128 0,1-6 128 0,0 0-160 15,-1-6 160-15,-6 1-160 0,0-4-64 0,-4-3-16 16,-2 2 0-16,-6-6 0 0,0 2 240 0,-3-3 0 16,-2-1 0-16,-3-1 0 0,-1-2 256 0,-2 2 160 15,2-2 32-15,-6 0 0 0,4-1-112 0,-3 2-16 0,3 0 0 16,-3 2 0-16,3-1-320 0,1-2 0 0,0 7 0 0,0-2 128 16,5 6-128-16,-1 1 0 0,4 1 0 0,-1 2 0 15,5 3-192-15,1 3 0 0,0 0 0 0,0 0 0 31,1 3-928-31,5-1-192 0,-3 5-32 0,8-2-4000 0,-3 4-800 0</inkml:trace>
  <inkml:trace contextRef="#ctx0" brushRef="#br0" timeOffset="140803.07">13925 751 3679 0,'-9'0'320'0,"7"0"-320"0,-3 0 0 0,1 0 0 0,4 0 624 0,0 0 48 0,-3 0 16 0,1 3 0 0,-1 3-48 0,-2-1-16 0,1 4 0 0,-1 3 0 0,1 2 384 0,-1 3 80 15,2 0 0-15,-1 4 16 0,4-1 112 0,2 2 0 16,0-1 16-16,1-2 0 0,2 2-768 0,-1 2-144 0,-2-1-48 0,1-1 0 16,1 2-272-16,1-2 160 0,-4 2-160 0,1-3 128 15,3 0-128-15,-3 0 0 0,2 0-160 0,1 1 160 16,2-8-224-16,-5 1 48 0,1 2 16 0,1-5 0 31,-4 1-512-31,1-4-96 0,-2-2-32 0,1-1 0 0,-4-2 400 0,-1-3 80 0,0 0 0 0,1-5 16 16,-3-4 304-16,2 1 272 0,0-4-48 0,0-2-16 15,1-4 160-15,1-4 16 0,1-5 16 0,2-2 0 16,2 1 128-16,1-7 32 0,1 4 0 0,-3-1 0 16,4 1-16-16,2-2 0 15,-3 2 0-15,1 3 0 0,0 2-80 0,1 5-16 0,1 3 0 0,-2 1 0 0,4 8-32 0,-6-1-16 16,6 4 0-16,-4 0 0 15,4 0-144-15,-4 3-48 0,4 1 0 0,-1-1 0 16,5-1-80-16,0-1-128 0,0 1 176 0,1-1-176 16,0 0 0-16,1-4 0 0,4 1 0 0,-1-5-192 31,1 3-848-31,2-2-176 0,-4 0-16 0,6-2-16 16,-2 1-912-16,2 3-176 0</inkml:trace>
  <inkml:trace contextRef="#ctx0" brushRef="#br0" timeOffset="141258.28">14369 601 3679 0,'-9'12'160'0,"4"-6"32"0,-2 2-192 0,2-3 0 0,1 2 0 0,3-1 0 0,-3 2 1056 0,-1 10 160 0,-2 8 48 0,-2 10 0 0,2 8 16 0,4 1 16 0,-2 4 0 0,1-5 0 15,4-1-224-15,0 2-48 0,4 2-16 0,-4 2 0 16,5-3-160-16,-2 1-16 0,2-2-16 0,-1-2 0 16,3-3-656-16,0 0-160 0,-2-5 0 0,0-3 0 15,2-3 0-15,-3-1 0 0,1-2-192 0,-5-5 192 16,0-3-656-16,-3-8-16 0,-1-1 0 0,2-6 0 31,-5 1 128-31,2-8 32 0,0 1 0 0,-2-8 0 0,0-1 272 0,0-5 64 0,2-6 16 0,-4 0 0 16,4-6 16-16,-2-3 0 0,2-2 0 0,1-1 0 0,2 3 144 0,2-2 0 15,0-6 0-15,0-9 0 0,4-3 0 0,1-2 0 32,4-7 0-32,0 1 0 0,-1-1 0 0,6 0 0 0,0 7 0 0,2 2 0 0,3 12 0 0,-2 9 0 15,1 5 0-15,-1 5 0 16,-3 7 128-16,-2 2-128 0,2 6 128 0,-3 1-128 15,-1 2 144-15,1-1-144 0,1 4 192 0,2-2-192 0,0 4 144 0,1 2-144 0,1 1 0 32,0 2 144-32,0 3-144 0,-1 3 192 0,3 0-192 0,-4 5 192 0,0-1-64 0,-2 1 0 0,0 3 0 0,-2-2 0 31,-1 3 112-31,-4-1 16 0,-1-2 0 0,-9 2 0 16,-4 2-32-16,-3-2 0 0,-2 2 0 0,-7 3 0 15,-2 2 176-15,-5-2 48 0,-1-2 0 0,-3-1 0 16,-3-4-448-16,4-2 128 0,-4-5-128 0,6-3 0 15,1-4 0-15,5-5-192 0,6 0 0 0,-1-8-5296 16,9-3-1056-16</inkml:trace>
  <inkml:trace contextRef="#ctx0" brushRef="#br0" timeOffset="141726.76">14778 213 2751 0,'0'5'256'0,"0"-2"-256"0,0 3 0 0,2-3 0 16,-2-1 384-16,4-2 16 0,-4 3 16 0,3 3 0 0,-1 1 640 0,5 3 128 0,-5 6 32 0,1-2 0 0,-1 5 528 0,-2 2 112 0,0 1 32 0,-2 1 0 0,2 3-240 0,0 0-48 0,-3 6-16 0,1-3 0 0,2 8-560 0,-4-2-128 0,4 5 0 0,0-2-16 0,4 5-368 0,-4-1-80 0,0 2-16 0,2-1 0 15,1-3-416-15,-3 4 128 0,0-4-128 0,2 0 0 16,0-2 0-16,-1-6 0 0,3 3 0 0,-1-9-176 16,3-4 176-16,-3-4-208 0,2-4 80 0,-5-6 128 31,4 1-640-31,-4-9 0 0,2 0 0 0,-2-3 0 0,0-3-208 0,-2-6-48 0,2 2-16 0,-2-8 0 16,0-3 400-16,2-1 64 0,0-4 32 0,0-2 0 0,0-2 416 0,2-1 0 15,2 1 0-15,-1 2-128 0,6-1 128 16,-4-3 0-16,4 1 0 0,1 0 0 0,2 1 0 0,2 4 0 15,2-2 0-15,1 5 0 16,1 3 0-16,-3 2 0 0,3 8 0 0,-2 3 0 0,-1 5 0 0,1 4 0 0,-4 5 0 0,-1 3 0 16,1 4 0-16,-4 4 192 15,-1 2-32-15,0 8-16 0,-3 7 400 0,1-4 80 16,-3 8 16-16,0-3 0 0,-1-1-256 0,3 0-64 0,-1-4 0 0,3-1 0 16,-1-2-320-16,4-7 0 15,-1 1 0-15,1-4 0 16,0-4-432-16,5-2-144 0,1-3-48 0,4-4-8560 15</inkml:trace>
  <inkml:trace contextRef="#ctx0" brushRef="#br0" timeOffset="141958.09">15385 601 1839 0,'-5'0'160'0,"3"4"-160"0,0-3 0 0,2-1 0 0,0 4 432 0,2-1 48 0,0 3 16 0,1 2 0 0,1 6 256 0,1 9 48 0,0 3 16 0,-1 5 0 0,1-1 720 0,-5 5 160 0,3-4 32 0,-1 4 0 0,5 0-672 0,-5 0-128 16,1-2-32-16,2 2 0 0,-1-6-720 0,1 2-176 0,0 1 0 0,2-1 0 31,2-5-1088-31,0 4-192 0,8 1-64 0,-3-3 0 0</inkml:trace>
  <inkml:trace contextRef="#ctx0" brushRef="#br0" timeOffset="142233.22">15873 714 4607 0,'-7'0'400'0,"5"0"-400"0,2 0 0 0,0 0 0 0,0 0 528 0,-5 2 32 0,1 2 0 0,-4 1 0 0,-6 7 528 0,-2 2 128 0,-3 9 0 0,1 3 16 0,-2 3 496 0,0 3 112 15,5 2 16-15,4-2 0 0,-1-1-256 0,3-1-64 16,8-2 0-16,-3-6 0 0,8-1-976 0,-4-2-208 16,5-1-32-16,-2-3-16 0,3-4-304 0,2-2 0 15,1 3 0-15,3-7 0 0,2 4 0 0,0-6 0 16,3 2 0-16,1-5 0 0,-1 0 0 0,2 0-144 0,2-3 144 16,-3 1 0-16,4-5-176 0,5-1 176 0,-5-3-208 15,-22 11 80-15,0 0-128 0,87-52-32 16,-87 52 0-16,63-45 0 15,-63 45-656-15,63-53-128 0,-32 24-16 0,2-3-7872 0</inkml:trace>
  <inkml:trace contextRef="#ctx0" brushRef="#br0" timeOffset="142419.64">15462 434 25791 0,'-30'17'1152'16,"13"-8"224"-16,3 0-1104 0,0-1-272 0,7-4 0 0,3-2 0 0,2 1 752 0,-6 2 80 0,3 4 32 0,-13-5 0 0</inkml:trace>
  <inkml:trace contextRef="#ctx0" brushRef="#br0" timeOffset="193639.63">1777 282 3679 0,'4'-7'320'0,"1"2"-320"0,-3 2 0 0,-1 3 0 0,4-6 144 0,-3 3-144 0,5-6 192 0,2 1-192 0,5-6-224 0,-4 3-160 0,-1 2-16 0,-2 3-16 0,-5 6 608 0,-4 0 112 15,2 3 16-15,-5 2 16 0,1 4 992 0,-3-2 192 16,2 0 32-16,2 2 16 0,1-1-144 0,-3-1-16 15,5 2-16-15,-4 0 0 0,4 1-736 0,0-1-144 16,0 0-16-16,4 3-16 0,-4-2-480 0,0 2 0 0,1 2 0 0,3-2 0 16,-2 6 0-16,-1-4 0 0,-1 3-160 0,2 4 160 15,-2 2 0-15,4-1 0 0,-4 8 0 0,0 3-128 16,0 2 448-16,0 9 112 0,0 4 16 0,1 5 0 16,-1-1-64-16,0 7-16 15,-1 7 0-15,1-1 0 0,1-3-208 0,-1-1-32 16,2-3-128-16,0-6 192 0,3-7-192 0,-1-5 0 0,1 0 0 15,2-5 0-15,-2-5-480 16,4-7-32-16,-6-4-16 0,6-4-7376 0</inkml:trace>
  <inkml:trace contextRef="#ctx0" brushRef="#br0" timeOffset="194180">2293 1209 16575 0,'-18'2'736'0,"10"1"160"0,-1-3-720 0,2 4-176 0,5-4 0 15,2 0 0-15,0 0 448 0,0 0 64 0,0 1 16 0,0-1 0 0,0 0-1568 0,0 0-320 0,0-1-64 0,-5 1-16 16,2-4-880-16,-6 4-176 0,0-3-48 0,-5 3 0 16,2 0 1424-16,-2 0 288 0,-3 0 48 0,3 0 16 0,-4 3 1680 0,3 2 352 15,-1 4 64-15,-2 3 16 0,1 6 448 0,0 1 80 0,1 5 32 0,0-1 0 16,2 5-512-16,4-2-112 0,1 4 0 0,2-3-16 16,4 0-784-16,-1 2-160 0,4-1-16 0,0 2-16 0,4 1-288 15,-4-5-256 1,3 2 64-16,2-4 0 0,-1-1-320 0,1-4-48 0,0-1-16 0,1-1 0 0,2-5 432 15,1 0 144-15,3-5 0 0,2 0-144 16,2-5 144-16,0-4 0 0,1-5 0 0,0 0 0 0,-1-5 0 0,0-5 0 16,-1-1 0-16,-4-4 0 15,1-1-256-15,-3-7 16 0,-4 4 16 0,2-9 0 0,0 4 224 0,-4 0 0 16,3-1 0-16,-3 6-144 0,-3-3 144 0,0 4-160 16,4-1 160-16,-4 2-160 0,0 1-32 0,1 1 0 15,3 1 0-15,-1 1 0 31,3 3-176-31,2 0-32 0,-2 3-16 0,2 1 0 0,1 8-96 0,3 5 0 0,-3 0-16 16,0 5 0-16,-1 1 224 0,-1 2 48 0,2 10 16 0,0 3 0 16,-2 5 608-16,1 2 112 0,1 7 32 0,0-1 0 15,0 3 448-15,-1-4 112 0,1-5 16 0,0-2 0 16,5 0-592-16,-4-3-112 0,6-1-32 0,-1-6-5088 16,1-5-1008-16</inkml:trace>
  <inkml:trace contextRef="#ctx0" brushRef="#br0" timeOffset="194464.36">2929 181 5519 0,'-14'28'496'0,"5"-5"-496"0,4 1 0 0,3-6 0 0,2-4 1808 0,2-6 272 0,3 10 48 0,-1 10 16 0,6 15-720 0,2 18-144 0,6 7-16 0,-2 7-16 0,-1 0-1248 0,-1 0-128 0,-2 3-96 0,-6-3-16 0,2 3-272 0,-3-6-64 0,-1-1-16 0,-4-5 0 0,0 1 592 0,2-3 0 0,-1-1 0 0,-1-2 0 0,2-7 544 0,-2-6 176 15,4 5 48-15,-4-13 0 0,1 0-576 0,1-9-192 0,3-5 0 0,-5-5-7760 16</inkml:trace>
  <inkml:trace contextRef="#ctx0" brushRef="#br0" timeOffset="194940.69">2546 1063 6207 0,'-6'-7'560'0,"1"5"-560"0,2-2 0 0,3 4 0 0,0 4 0 16,-4-2 0-16,1-2 0 0,-4 3 0 0,-2 1 0 0,2 1 0 0,2 0 0 0,1 4 0 0,4-4 0 0,4 4 0 0,1-1 0 0,4 1 0 0,3 0 720 0,-2 0 80 0,6-1 16 0,1 1 32 0,1 3 144 0,5-1 32 0,3 4 0 0,0-1 32 15,-26-14-448-15,0 0-96 16,89 40 0-16,-89-40 16 0,0 0-192 0,92 32-32 0,-92-32-16 0,0 0 32 16,94 14-320-16,-94-14 0 0,0 0 0 0,92 0-144 15,-92 0 144-15,0 0 176 0,105-23-48 16,-105 23 0-16,68-26 112 0,-68 26 16 0,75-23 0 15,-75 23 32-15,70-26-288 0,-36 12 0 0,-2 2 0 0,-6 3 0 0,-3-1 0 16,-6-2 0 0,1 3 0-16,-10 0 0 0,1 0 416 0,-4 1 160 0,0 3 16 0,-1-4 48 0,-1 0 352 0,-1 0 64 15,-4 1 16-15,-1-1 32 16,1 0-384-16,-5 1-80 0,-2-3 0 0,-4-1 16 16,-1-2-480-16,-4 5-176 0,1-3 0 0,-6 7 176 15,-1 0-176-15,4 1 0 0,-4 4-192 0,5 4 192 0,2 1-160 0,3 7 160 16,-2 2 0-16,2 5-144 15,3 2 336-15,3 5 80 0,-1 2 16 0,4 2 0 16,3 4 0-16,2-2 0 0,4-1 0 0,1 1 0 16,4 2-288-16,3 5 0 0,2-3 0 0,3 4 0 15,4-1 0-15,2-5 0 0,3 0 0 0,0-1 0 16,5-2-1440 0,-31-31-240-16</inkml:trace>
  <inkml:trace contextRef="#ctx0" brushRef="#br0" timeOffset="195573.76">3833 1056 17503 0,'-8'3'1552'0,"2"1"-1232"0,6-4-320 0,6 0 0 0,-3 0 272 0,-1 0 0 0,5 0 0 0,0 0 0 0,5 1-1200 0,4-1-240 0,3-1-48 0,-2 1-16 16,-3 1-1376-16,2-1-272 0,3 4-48 0,-5-2-16 0,3-2 2160 0,1 3 416 0,3-3 96 0,-4 0 16 16,6 0 1600-16,3 0 336 0,-26 0 64 0,0 0 16 15,0 0-384-15,111 18-80 16,-111-18-16-16,0 0 0 0,0 0-880 0,110 34-176 16,-110-34-32-16,0 0-16 0,0 0-176 0,105 23 0 0</inkml:trace>
  <inkml:trace contextRef="#ctx0" brushRef="#br0" timeOffset="196156.66">4726 504 1839 0,'-2'26'160'0,"2"-9"-160"0,0 2 0 0,2-5 0 0,1-5 224 0,-3 0 16 0,5 6 0 0,2 8 0 0,4 17 272 0,1 9 64 0,5 8 16 0,-3 1 0 0,-2-3 496 0,-5-6 80 0,2-3 32 0,-2-3 0 15,2-6 704-15,-6 1 144 0,2-7 16 0,1-1 16 16,-1-2-416-16,-2-2-64 0,-3 0-32 0,4-3 0 16,-4-1-720-16,0-4-144 0,2-1-16 0,-2-5-16 15,3 2-448-15,-3-5-96 16,-3 0 0-16,3-9-128 0,3 3 0 0,-3-6-192 0,0-1 0 0,4-5 0 31,-3 1-640-31,3-6-112 0,-1-4-16 0,3 1-16 0,-3 0-304 0,2-3-48 0,4 0-16 0,-4 2 0 31,2 1 240-31,4 3 32 0,-3 3 16 0,1-1 0 16,0 3 224-16,0 1 32 0,3 2 16 0,-2 0 0 16,2 0-64-16,-1 3-16 0,1 1 0 0,2 2 0 0,-2 5 480 0,0-5 80 0,2 6 32 0,0 2 0 0,-3-1 528 0,4 4 128 15,-1 1 0-15,0 2 16 0,-2 0 240 0,-1 1 32 16,1 3 16-16,-3 1 0 16,-2 7-368-16,-2 0-80 0,-3 0-16 0,-4 2 0 0,-7-2 160 0,1 4 16 0,-8-2 16 15,-3-2 0 1,0 0 1184-16,-6-3 224 0,-1-2 48 0,-2 1 16 15,2-8 224-15,-4-2 32 0,3-3 16 0,-3-5 0 0,2-4-1088 0,-3-7-224 16,4-4-32-16,-2-5-16 16,6-3-1568-16,1-3-304 0,1-4-64 0,3-1-10608 15</inkml:trace>
  <inkml:trace contextRef="#ctx0" brushRef="#br0" timeOffset="196511.14">5443 998 11055 0,'-8'4'480'0,"8"-3"112"0,0-1-464 0,0 4-128 0,3-4 0 0,2 3 0 0,1-1-384 0,6 2-112 0,0 4-16 0,7 1 0 0,-1 5 512 0,-4 3 128 0,-2-3 16 0,-3 4 48 16,-4-6-192-16,0 2 0 0,2 0 0 0,-2-2 0 0,-1-3 0 0,-3 3 0 15,3-2 0-15,-1 3 0 16,3 0 1136-16,-5 5 336 0,3 5 80 0,-1 1 16 0,1 4 96 0,-2 3 0 15,1 4 16-15,-1 3 16 0,1-1-944 0,1 3-192 16,-3 0-48-16,1-5 0 16,3 0-1040-16,-5-4-224 0</inkml:trace>
  <inkml:trace contextRef="#ctx0" brushRef="#br0" timeOffset="197003.89">5893 1091 16575 0,'-12'12'1472'0,"8"-4"-1168"0,3 1-304 0,-3-4 0 0,8 1 928 0,-4-3 128 0,3 2 32 0,2 7 0 0,4 6-512 0,0 5-80 0,-1 4-32 0,1 3 0 0,-4-2-1760 0,-1 2-368 0,1-1-64 0,-5-1 0 16,-3-2 576-16,-1-3 112 0,2 3 16 0,-3-5 16 0,2-2 768 0,-3-2 240 16,3 1 0-16,-1-4-160 0,3-2 352 0,-3-3 64 15,-1-1 0-15,5-6 16 0,-5 2 240 0,1-4 64 16,4-4 0-16,-3-5 0 16,3 2-288-16,-2-8-48 0,2 1-16 0,0-7 0 15,5 2-608-15,-5-2-128 0,0-5-32 0,0-2 0 0,2-2 144 0,0-1 16 16,0 0 16-16,1 1 0 0,2 2 32 0,0-2 0 15,4-1 0-15,0 5 0 0,0 3 16 0,3 4 0 0,-2 3 0 0,1 6 0 16,-1 3 320-16,2 5 0 0,-3 2 192 0,0 2-64 16,0 7 960-16,-2-1 176 15,1 5 32-15,-1 1 16 0,2 3 224 0,-4 6 32 0,0-2 16 0,1-2 0 16,1 2-944 0,-4 1-176-16,4 1-32 0,-3 3-16 0,1-2-976 0,2 4-192 0,-4 4-32 0,2-1-16 15,4 4 96-15,-4 5 32 16,1-2 0-16,1 6 0 0,0-4 368 0,1-4 80 0,3-1 16 0,3-9-4800 31,0-3-960-31</inkml:trace>
  <inkml:trace contextRef="#ctx0" brushRef="#br0" timeOffset="198205.37">6557 1050 4607 0,'-14'14'400'0,"5"-1"-400"0,4-3 0 0,0-1 0 16,1-6 2768-16,4 2 480 0,0-1 80 0,0 8 32 0,-3 2-1568 0,1 5-320 0,-3 2-64 0,1-3-16 0,1-5-1184 0,-2 1-208 0,-1-1 0 0,3-5-144 16,-4-2 144-16,2 1-160 0,0-6 160 0,-1-2-160 15,3 1-224-15,-2-4-32 0,-2 1-16 0,0-3 0 16,0 1 240-16,2-2 64 0,-4 5 0 0,0-1 0 15,0 6 128-15,1-3 176 0,-1 6-48 0,-2-1 0 16,1 4 464-16,0 3 96 0,1 5 16 0,0 2 0 16,0 2-432-16,4 7-80 0,-4 2 0 0,6 1-16 0,-2 0-176 0,1 4 0 15,3-3 0-15,1 2 0 0,1-2 0 0,3-3 0 16,1-1 0-16,4-3 128 0,-1-8-128 0,1-3 0 16,2-4 0-16,1-1-176 0,0-5-48 0,2-4-16 15,0 0 0-15,0-9 0 16,2-2-160-16,-3-4-48 0,5-3 0 0,-4-8 0 0,1-5 896 0,1-4 160 15,0-5 32-15,-2-2 16 0,0-5 144 0,0-5 32 16,1-6 0-16,-1 1 0 0,-5-1-640 0,0-2-192 0,-1 2 0 16,-6 1 0-1,2-1-560-15,-4 4-208 0,-2-2-64 0,-2 8 0 0,-3 2 400 0,1 3 80 0,-3 6 16 0,0-1 0 16,0 7 336-16,1 1 0 16,-5 2 0-16,3 7 0 0,1 7 0 0,1 5 0 0,1 6 0 0,1 3 0 15,-2 7 192-15,-1 3 0 16,4 8 0-16,-4 3 0 0,6 5-192 0,-3 2 0 0,6-2 144 0,0 5-144 15,2-5 0-15,2 4 128 0,1-4-128 0,2-2 0 0,1 3 0 16,-2-1 0-16,2 3 0 0,1-1 0 16,0 4 0-16,0 1 128 0,-1-2-128 0,3 6 0 0,-1 3 256 0,1 3-32 15,1 1 0-15,-3-1 0 0,1-3 80 0,2 0 16 16,-1-1 0-16,1-3 0 16,2-4-320-16,-2-6 0 0,2-4 128 0,2-6-128 0,3-5 0 0,2-3 160 15,-4-1-160-15,6-5 128 16,-1-2 96-16,-1-5 16 0,2 1 0 0,0-4 0 15,-2-6-608-15,-2 0-112 0,2-2-32 0,-4-3 0 0,-3-2 112 0,-4-2 16 16,3 1 0-16,-1 1 0 16,-3-2 240-16,-4 4 144 0,3-5-160 0,-6 4 160 0,5-1 0 0,-7-1 0 0,2 1 0 15,0 4 0-15,-2 3 0 0,-2 0-144 0,0 8 144 0,-1-1 0 16,-1 7 0-16,-1 0 0 0,3 4 0 0,-5 1 0 16,6 4 528-16,-8 5 48 15,4 3 0-15,-2 8 0 0,1-3 0 0,1 4 16 0,2 2 0 0,-4 4 0 16,5 1-176-16,2-2-32 0,0 0-16 0,3 1 0 15,3-3-208-15,-1-1-32 0,4-2-128 0,3-5 192 16,-3-2-192-16,4-1 0 0,-2-6 0 0,5-3 0 0,-2-4-160 16,3-2 160-16,2-6-128 0,2-1 128 0,-21 4-384 0,0 0 0 15,63-33 0-15,-42 16 0 32,0-4-64-32,1-5-16 0,-4-2 0 0,-1-5 0 0,-3 2 464 0,-2-4 0 0,2 2 0 0,-5 0 0 15,0 1 272-15,-1 1-48 0,-2 0-16 0,-1 1 0 16,2 2-208-16,-6 2 0 0,3 3 128 0,-4 2-128 15,2 4 0-15,-1 3 0 0,1 5 0 0,2 6-160 0,-4 1 160 0,1 2 0 16,3 2 0-16,-1 1 0 0,6 3 192 0,-4 1 32 16,4 1 0-1,0 3 0-15,3 1 0 0,-2 2 0 0,3 3 0 0,-3 1 0 0,2-1-16 0,-3 2 0 16,0 2 0-16,-1 2 0 0,1-2 32 0,0-2 0 0,0 7 0 16,-4-3 0-1,2 1-32-15,-2-1 0 0,0-4 0 0,0 2 0 0,2-4-208 0,-5-3 0 0,2 0 0 0,-1-7 0 16,-3-2 0-16,0-5-240 0,0 0 80 0,0-3 16 31,-3-3-352-15,-1 1-64-16,-1-3-16 0,1-5 0 0,-1-4 384 0,0 3 192 0,0-3-192 0,1-3 192 15,-1 0-224-15,2-1 64 0,-3-2 16 0,3-3 0 16,-1 3-96-16,4 1-16 0,0-1 0 0,4-1 0 16,-2 1-128-16,5 4-48 0,-4-2 0 0,2 3 0 15,4 4 16-15,0 2 0 0,-1 4 0 0,-2 2 0 0,2 6 224 0,1 0 32 16,-4 6 16-16,4 1 0 0,3-2 144 0,-1 3 0 15,1 6 0-15,0-5 0 0,-3 9 384 0,1-5 64 16,-1 5 16-16,0-1 0 0,-1 1-16 0,-2 4 0 16,1 4 0-16,-2 1 0 0,-2 4-16 0,-3 0-16 15,2 4 0-15,2 3 0 0,-4-1-256 0,0-2-160 16,1 0 192-16,-1 0-192 16,2-4-320-16,-2 0-192 0,2-8-16 0,1-2-16 15,2-4-1216-15,2-8-240 0</inkml:trace>
  <inkml:trace contextRef="#ctx0" brushRef="#br0" timeOffset="198743.17">8047 1263 1839 0,'9'-10'0'0,"-4"1"160"0,2 2-160 0,-7 2 0 0,0 1 0 0,0 4 0 0,0 0 1024 0,0 0 192 0,0-5 16 0,-4 1 16 0,-1 4 1120 0,-4-1 240 0,1 1 32 0,-1-4 16 0,0 4-1120 0,-3 0-240 0,2 0-32 0,-3 0-16 0,1 0-976 0,2 0-272 0,-4 4 0 0,2-3 128 0,-1 6 704 0,3-1 128 15,-4 2 16-15,2 1 16 0,0 5 272 0,1 0 48 16,2 2 16-16,1 1 0 0,-1 0-560 0,2 3-96 16,2 0-32-16,1 0 0 0,3 4-368 0,1-5-80 15,3 2 0-15,2-2-16 0,4-5-176 0,0 4 0 16,5-3 0-16,-2-4 0 0,2-3-352 0,0 1 48 16,7-5 16-16,-2 1 0 15,-19-5-464-15,0 0-80 0,0 0-32 0,101-35 0 16,-73 16-16-16,0-7 0 0,0 0 0 0,-6-4 0 0,-1-7 736 0,2 3 144 15,-6-1 0-15,1-2 0 0,-1-1 320 0,0-2 0 0,-6 0 16 0,1 0 0 16,-3 0 16-16,0 1 0 16,-6 4 0-16,2 4 0 0,-3 8-208 0,0 3-144 15,3 6 192-15,-5 5-192 0,2 4 256 0,-2 5-64 0,3 3-16 0,-3 6 0 16,4 1 480-16,1 11 112 0,-2 2 0 0,3 8 16 16,-1 9-464-16,2 0-112 0,0 7-16 0,0 2 0 15,-2-4-192-15,2 13 0 0,3 3 0 0,-1 5 0 16,0 0 0-16,-4 0 0 0,0-5 0 0,-5-3 0 15,-1-6 0-15,-8 0 128 0,-5 6-128 0,-2-4 0 0,-3 3 0 0,-4-4 0 16,-3-8 0-16,2-5 0 16,-1-5 240-16,-4-9 0 0,1 0 0 0,2-5 0 0,0-5 160 0,3-4 48 15,-3-7 0-15,5-5 0 16,2 0-800-16,1-9-160 0,1-5-16 0,3-5-16 31,2-5-384-31,3-4-80 0,4-7-16 0,5-5 0 0,0 5 672 0,5-5 128 0,0 2 32 0,4 1 0 0,3-1-80 0,-3 1-16 16,5 6 0-16,-5-4 0 15,3 4-1440 1,-2 1-272-16</inkml:trace>
  <inkml:trace contextRef="#ctx0" brushRef="#br0" timeOffset="198926.72">7339 786 21183 0,'-38'-4'1888'0,"12"4"-1504"0,5-5-384 0,11 5 0 0,1-3 944 0,5 1 112 0,3-2 32 0,-8-1 0 0,-5-7-1280 0,-3 0-240 0,-1-2-48 15,2 3-16-15,1-1 352 0,-1 3 144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58:02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15876 4231 1839 0,'-1'3'160'0,"1"-3"-160"0,0 4 0 0,0-4 0 0,0 2 480 0,0-2 64 0,0 7 16 0,1-2 0 0,1 7-128 0,-2 2-32 0,4 0 0 0,-4 3 0 0,0 1-208 0,0-4-64 0,0 0 0 0,-6 1 0 15,3-1-128-15,-2-5 0 16,1 0 0-16,-1 1 0 0,1-3 320 0,-4-2 64 16,2 0 32-16,3-1 0 0,-1-1 656 0,3-1 128 0,1 2 16 0,-4 1 16 15,4-2-336-15,0 3-64 16,4-3 0-16,-4 2-16 0,1 2-576 0,3-2-112 0,-4 4-128 0,2 0 176 15,-2 0 128-15,0-1 16 0,0 3 16 0,-2 1 0 16,-2 2-16-16,3 0-16 0,-3 3 0 0,-1 1 0 0,-2 3-16 0,2-2 0 16,0-2 0-16,-4 1 0 15,0 4-64-15,2-1-16 0,0 0 0 0,0-2 0 0,2 2-16 16,0-4 0-16,1 3 0 0,1-6 0 16,3 3-192-16,-2-1 0 0,2-6 0 0,0 2 0 0,0-3 0 0,0 0 0 15,0-4 0-15,2 0 0 0,1 2 0 0,-3-2 0 16,4 1 0-16,-2-3 0 0,1 2 0 0,1-1-128 15,1 1 128-15,0 2 0 0,0-2 0 0,2 0 224 16,-2 4-32-16,1 0-16 16,2 0 208-16,1 3 32 0,3-4 16 0,-3 3 0 0,1-2-288 0,3-1-144 15,-1 1 160-15,2-4-160 0,-2 2 0 0,2-2 0 0,0 1 0 0,0-3 0 16,3 2 384-16,-1 2-32 16,0-5 0-16,-1 2 0 0,-1 1 0 0,0-2 0 0,2 1 0 15,0-3 0-15,-1 3 32 0,3-2 16 16,-1 1 0-16,-1 1 0 0,-1-3 16 0,3-1 0 15,-18 0 0-15,0 0 0 0,0 0-32 0,0 0 0 0,103-10 0 16,-103 10 0-16,0 0-208 0,0 0-48 16,95-5-128-16,-95 5 192 0,0 0-192 0,0 0 0 0,95 1 0 0,-95-1 0 15,0 0 0-15,0 0 0 16,90 18 0-16,-90-18 0 0,0 0 0 0,0 0 0 16,0 0 0-16,93 17 0 0,-78-13 0 0,3-4 0 0,-1 0 0 0,1 0 0 15,-1 0 0-15,0-4 0 16,1 4 0-16,-1 0 0 0,1-3 0 0,-3 3 0 0,-15 0 0 0,0 0 0 15,0 0 384-15,0 0 16 0,96 3 16 0,-96-3 0 16,0 0-224-16,0 0-64 0,0 0 0 0,101 18 0 16,-101-18-128-16,0 0 0 0,0 0 0 0,0 0 0 15,94 31 0-15,-76-26 0 0,-18-5 0 0,0 0 0 16,0 0 0-16,0 0 0 0,96 21 0 0,-79-16 0 16,0-5 0-16,1 4 0 0,-1-1 0 0,-1-1 0 15,0-2 496-15,1 4 16 0,-3-1 0 0,0-1 0 16,2 1-112-16,-1 1-16 0,3-2 0 0,-3 3 0 15,3-2-96-15,-1 2-32 0,-17-5 0 0,0 0 0 16,0 0-112-16,0 0-16 0,100 13-128 0,-100-13 192 16,0 0-192-16,0 0 0 0,90 3 0 0,-90-3 0 15,0 0 0-15,0 0 0 0,100-7 0 0,-100 7 0 16,0 0 0-16,0 0 0 0,106-10 0 0,-106 10 0 0,0 0 0 0,0 0 0 16,99-14 0-16,-99 14 0 0,0 0 0 0,0 0 0 15,93-25 0-15,-93 25 0 0,0 0 0 0,0 0-128 16,88-31 128-16,-88 31 0 0,0 0 0 0,68-28 0 15,-68 28 0-15,0 0 0 0,65-29 0 0,-65 29 0 16,0 0-128-16,0 0 128 0,84-27 0 0,-84 27 0 16,0 0 0-16,0 0 0 0,80-22 0 0,-80 22 0 15,0 0-128-15,0 0 128 0,0 0 0 0,87-9 0 16,-73 9 0-16,3 0 0 0,1 0 0 0,-4-3 0 16,3 3 0-16,0 0 0 0,1-2 0 0,-1-2-128 15,-3 1 128-15,0-2 0 0,0-1 0 0,-3 0 0 16,-1 0-128-16,-3 1 128 0,0 2-256 0,0-3 0 0,-5 3 0 0,1-2 0 15,-3 1 256-15,4-1 0 0,-4 0-128 0,1-2 128 16,3 2 0-16,-4-1 0 16,3-2 0-16,-1-1 0 0,2-3 0 0,-1 3 128 0,2-5-128 15,-1 2 0-15,3 1-272 0,0-3-112 0,1-1 0 0,1-3-16 32,-4 1-512-32,4-2-112 0,0 1 0 0,-4-3-16 15,0-1 400-15,-1 3 96 0,-1-2 16 0,-1 0 0 0,0 3 336 0,-4 3 64 0,2-1 128 0,-2-1-208 0,2 3 208 0,-3-4 192 16,1 4-48-16,2-3 0 15,0 5 320-15,2-7 64 0,1 1 16 0,-3-4 0 0,5 1-368 0,-1-2-176 16,-2 0 160-16,1-1-160 0,1 1 0 0,-4-3 0 16,0-2 0-16,-6 6 0 0,3-3 0 0,-2 3 0 15,1 4 0-15,-5-1 0 16,1 3 0-16,-1-3 0 0,-5 7 0 0,2-5 0 0,-2 3 0 0,-2 2 0 16,1-2 0-16,-6 0 144 0,2 1 0 0,-2 0 0 0,-2 4 0 15,-1-3 0-15,-4 1-144 0,-4 3 160 16,1 2-160-16,-4-2 160 0,-5 1-160 0,-2-2 0 0,2 7 0 0,-2-1 0 15,-1-1 0-15,-1 2 0 16,-1 4 0-16,-2-2 0 0,-2 4 0 0,0-1-176 16,-7 2 176-16,1 1-192 0,-5 2 64 0,-2-1 0 15,-8-1 0-15,4-1 0 0,3 2 128 0,2-6 0 0,2 5 0 16,0 1-128-16,-1-2 128 0,-2-2 0 16,1 3 0-16,-6-1 0 0,-6 2 0 0,2 1 0 15,-1-2 0-15,6 2 0 0,2-2 0 0,4-3 0 16,-1-1 0-16,0 1 0 0,2 1 0 0,-2 1 0 15,-9 0 0-15,1 4 0 0,-3 3 128 0,3 0-128 0,1 2 160 16,3 0-160-16,6 0 384 0,-2-2-32 0,7 6 0 16,-5-4 0-16,3 3-160 0,-5-3-16 0,-5-2-16 0,3 2 0 15,4-5-352-15,1 5-64 0,4-5 0 0,-2 6-16 32,6-4-960-32,-8 6-192 0,3 6-48 0,1 3-10688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58:32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21477 5142 5519 0,'-5'-4'496'0,"-2"1"-496"0,5 1 0 0,2-1 0 0,0-1 448 16,-3-1-16-16,1 0 0 0,-7-8 0 0,2 0-608 0,-2 4-112 0,1 0-32 0,1 6 0 0,0 6 48 0,2-3 0 0,-2 5 0 0,0-1 0 0,3 1 544 0,1-1 112 15,1-4 32-15,-2 5 0 0,1-5 544 16,1 0 96-16,2 0 32 0,-3 0 0 0,3 0-32 0,0 3 0 15,-4-3 0-15,2 0 0 16,-1 5-208-16,1 1-32 0,0 1-16 0,1 3 0 16,1 2-272-16,-5 2-48 0,1 4-16 0,1-1 0 0,-3 4-176 0,-2 2-32 0,2-4-16 15,-1 5 0-15,2-1 16 0,5-6 0 16,0 6 0-16,4-9 0 16,1 3-96-16,4 1-16 0,-1-4 0 0,5-2 0 15,0 0-144-15,1-2 0 0,-1-1 0 0,-3 0 0 0,2 0 0 0,-3-1 0 16,0 1 0-16,-4 3 0 0,4-1 128 0,-6 1 80 15,-1 2 32-15,1 3 0 0,1-3 720 16,-4 3 128-16,0 1 48 0,-4 5 0 0,1-3-512 0,-2 3-112 0,-1 3 0 0,3 0-16 16,-6 2-368-16,0-3-128 15,4 1 0-15,-7-2 0 0,2 2 0 0,1-1-160 16,-3-1 0-16,-2 2 0 16,5-5-288-16,0-2-48 0,1 2-16 0,2-3 0 0,3-5 512 0,3 0 0 0,0-8-128 0,2 0 128 0,1 4 0 0,1-6 0 15,4 2 144-15,-4-1-144 16,3-1 192-16,0-1-64 0,1 2-128 0,1 1 192 0,-4-2 0 0,4 1-16 31,0-2 0-31,1-2 0 0,1 3-176 0,3-3 160 16,0 0-160-16,3-3 160 0,-3 3-160 0,7-6 192 15,2 1-192-15,-3-2 192 0,5 2-192 0,-1-4 0 16,-24 9 144-16,0 0-144 0,0 0 128 0,107-26-128 0,-107 26 160 0,0 0-160 16,0 0 288-16,115-9-32 0,-115 9-16 0,0 0 0 15,0 0 144-15,118 4 48 0,-118-4 0 0,0 0 0 16,0 0 16-16,124 14 0 0,-124-14 0 0,0 0 0 15,0 0-224-15,115 26-32 0,-115-26-16 0,0 0 0 16,87 26-176-16,-87-26 0 0,0 0 0 0,98 35 0 16,-98-35 0-16,0 0 0 0,106 31 0 0,-106-31 0 15,0 0 0-15,124 23 0 0,-124-23-144 0,0 0 144 0,137 17 0 0,-137-17 0 16,0 0 0-16,136 6 0 0,-136-6 0 0,0 0 0 16,134-9 0-16,-134 9 0 0,100-9 0 0,-100 9 0 15,106-5 0-15,-106 5 0 0,111 3 0 0,-111-3 0 16,105 6 0-16,-105-6 0 0,0 0 0 0,129 22 0 15,-129-22 0-15,0 0 0 0,131 21 0 0,-131-21 0 16,97 9 0-16,-97-9 0 0,110 2 0 0,-110-2 0 16,124-6-128-16,-124 6 128 0,118-5 0 0,-118 5 0 15,107-9-128-15,-107 9 128 0,101-8 0 0,-101 8 0 16,97-12 0-16,-97 12 0 0,101-9 0 0,-101 9 0 0,112-14 0 0,-112 14 0 16,115-12 0-16,-115 12 0 15,101-14 0-15,-101 14 0 0,92-19 0 0,-92 19 0 16,101-25 0-16,-101 25 0 0,110-36 0 0,-110 36 0 0,122-40 0 0,-122 40 0 15,131-44 0-15,-131 44 0 0,111-40 0 16,-111 40 0-16,96-30 0 0,-96 30 0 16,89-26 0-16,-89 26 0 0,0 0 0 0,113-19 0 15,-113 19 128-15,0 0-128 0,119-12 256 0,-119 12 0 0,0 0 0 0,125-14 0 16,-125 14-128-16,0 0 0 0,113-23-128 0,-113 23 192 0,0 0-192 16,89-26 0-16,-89 26 0 0,0 0 0 0,0 0 0 0,107-26 0 15,-107 26 0-15,0 0 0 0,0 0 0 0,92-14 0 16,-92 14 0-16,0 0 0 0,0 0 0 0,0 0 0 15,106-7 0-15,-88 7 0 0,3 4 0 0,-2-1 0 16,2-1 0-16,-2 1 0 0,2 1 0 0,-2-2 0 16,2 1 0-16,-4 2 0 0,1-1 0 0,-1-4 0 15,2 5 0-15,-1-5 0 0,3 0 0 0,-2 0 0 16,2 0 0-16,-4 0 0 16,2 4 0-16,2-4 0 0,-2 0 0 0,1 0 0 0,-20 0 0 0,0 0 0 15,0 0 0-15,0 0 0 0,102 22 0 0,-81-17 0 0,-2 4 0 0,2 0 0 31,-3 0 0-31,-1 3-128 0,2-4 128 0,-1 5 0 0,1-6 0 0,2 1 0 0,0 1 0 0,-2 0 0 16,-19-9 0-16,0 0 0 0,0 0 0 0,91 29 0 16,-91-29 336-16,0 0 32 0,0 0 0 0,97 28 0 15,-97-28-80-15,0 0-16 0,0 0 0 0,94 30 0 16,-71-25-272-16,-23-5 0 0,0 0 0 0,0 0 0 16,96 30 0-16,-96-30 0 0,0 0 0 0,0 0 0 15,96 27 0-15,-96-27 0 0,0 0 0 0,0 0 0 16,102 25 0-16,-102-25 0 0,0 0 0 0,89 5 0 0,-89-5 0 0,0 0 0 31,93-3 0-31,-93 3 0 0,0 0 0 0,0 0 0 0,118-2 0 0,-118 2 0 0,0 0 0 0,0 0 0 16,101-4 0-16,-78 4 0 0,-23 0 0 0,0 0 0 15,0 0 0-15,97-8 0 0,-97 8 0 0,0 0 0 16,0 0 0-16,89-9 0 0,-89 9 0 0,0 0 0 16,0 0-128-16,96-9 128 0,-96 9 0 0,0 0 0 15,0 0 0-15,105-17 0 16,-105 17 0-16,0 0 0 0,0 0 0 0,103-19 0 15,-84 12 0-15,-2 2 0 0,-1-4 0 0,-6 5 0 16,-1-4 0-16,-2 2 0 0,-2 3 0 0,-1-2 0 0,1-1 0 0,-5-1 0 0,3 2 0 0,-1-3 0 16,2 2 0-16,-4-6 0 0,0 3 144 0,0-1-144 15,0-2 128-15,0-2-128 0,0 0 0 0,-4-2 0 16,2-1 0-16,1-1 0 0,-1-4 0 0,-2-1 0 31,3 2 0-31,-1-7 0 0,0 2 0 0,-3-2 0 16,1-1 0-16,4-1 0 0,-5 2 0 0,2 2-160 15,-1 0 160-15,3 0 0 0,-3 3 0 0,-5 6 0 0,4-1 0 16,-4 4 0-16,1 2 0 0,-1-2 0 0,0 6 0 16,1-6 0-16,-1 5 0 0,0 0 0 0,0 1 0 0,4-5 0 15,-4 8 0-15,4-4 0 0,2-1 0 0,-2-2 0 16,1 0 0-16,-1 1 0 0,-2-1 0 0,2 0-128 16,-1 1 128-16,-1-1 0 0,0 3 0 0,-3 1 0 15,1-1 0-15,-1 4-128 0,-2 0 128 0,-2 1 0 16,-4 1 0-16,1 3 0 0,-1 0 0 0,4 0 0 15,-5 0 128-15,0 0-128 0,3 3 0 0,-4-3 0 16,2 0 0-16,-1 0 128 0,2-3-128 0,-4-3 0 0,1 1 0 16,1 0-128-16,0-2 128 0,-2-2 0 15,2 1 0-15,-4-1-128 0,-1 0 128 0,1-1 0 0,-3 1 0 0,2-3-128 16,-2 3 128-16,0 0 0 0,-1-1 0 0,-4-2 0 16,5 3 0-16,0 0 0 0,-4 1 0 15,2-1 128-15,6 0-128 0,-8 0 0 0,2 4 0 0,2 0 0 16,0-2 0-16,-4 5 0 0,-1-1 0 0,-1-1 0 15,1 4 0-15,-4-1 0 0,4-3 0 0,1-1 0 16,2 1 0-16,-3-4 0 0,5 2 0 0,-6-2 0 0,-1-1 0 0,-1 0 0 16,-3 1 0-16,-3-1 0 0,1 4 0 0,-1-4 0 15,4 6 0-15,-4-3 0 0,5 3 0 0,-3 1 0 16,-3-1 0-16,1 3 0 0,0 3 0 0,0-3 0 16,-3 2 0-16,3 1 0 0,-2-3 0 0,-4 6 0 15,1-3 0-15,-4 6 0 0,2-4 0 0,2-2 0 16,-4 3 0-16,6-3 0 0,4-1 0 0,-1 1 0 15,0-3 0-15,-3 0 0 0,3 0 0 0,-1 4 0 16,1-4 0-16,-3 0 0 0,-1 2 0 0,-1-2 0 16,-7 3 0-16,-1 2-128 0,1 2 128 0,2-5 0 15,1 5 0-15,2-2 0 0,5-1 0 0,4-3 0 0,-6 3 0 16,4-4 0-16,0 2-256 0,1 1 48 16,3 1 0-16,-4-3 0 15,0 6-176-15,0-1-16 0,-4-1-16 0,1 3 0 0,-3-1 192 0,4-1 32 0,6 2 16 0,1-2 0 16,0-1 176-16,4 4 0 0,1-6 0 0,2 2 0 15,-3 2 0-15,5-2 0 0,0-1 0 0,-2 1-128 16,2-1 128-16,1 1 0 0,1-2 0 0,-1-1 0 16,1 2 0-16,0-1 0 0,1-1 0 0,0 1 0 15,-3-3 0-15,0 4 0 0,-2-3 0 0,2-1 128 16,0 4-128-16,0-2 0 16,0 1 0-16,-1-3 0 0,1 5 0 0,4-5 0 15,-5 4 0-15,5-4 0 0,1 3 0 0,2-3 0 0,1-3 0 0,-3-1 0 16,4 3 0-16,0-6 0 0,-1-4 0 0,2 3 0 15,-1-1 0-15,1-3-128 0,-1 3 128 0,1-5-128 16,-1 2 128-16,-1-2 0 0,3 0 0 0,-4 2 0 16,1-2 0-16,-3 0 0 0,2 2 0 0,-4-2 0 0,2 2 0 0,-1-2 0 15,-4 5 0-15,-4-2 0 16,4 3 0-16,-2-1 0 0,2 0-160 0,-2-3 160 31,4 3-480-31,-3-3 16 0,5 2 0 0,-3-4 0 0,5-2 192 0,-3 2 32 0,2 2 16 0,-2-2 0 0,1 0 224 0,-4 0 0 0,-1-1 0 0,1 4 0 16,-3-1 0-16,1 3 0 0,-2 4 0 0,-1 2 0 31,-2 1 0-31,-2 2 0 0,-4 2 0 0,-1-2 0 0,0 6 128 0,-3-4-128 0,3 7 0 0,0-4 0 16,1-1 0-16,4 1 0 15,1 2 0-15,0-5 0 0,1 5-160 0,0-6 160 16,-2 3-160-16,-1 1 160 0,3-2-384 0,-2 1 0 16,0-2 16-16,-2 1 0 0,1 2 368 0,-6 2 0 0,0 0-144 0,0 2 144 0,0 0 0 0,1-1 0 15,1 1 0 1,3 0 144-16,2-2-144 0,0-2 0 0,4 4 0 0,0-4 128 0,-4 0-128 0,3-1 0 31,3 1 0-31,1-2 0 0,-2-3 0 0,2 6 0 16,-3-6 0-16,-2 3 0 0,5 2 0 0,-9-5 0 15,4 4 0-15,0-1 0 0,3-1 0 0,-4 2 0 16,2-1 0-16,3-1 0 0,1-2 0 0,2 0 0 0,-2 3 0 0,2-3 0 0,1 4 0 0,-1-2 0 16,-2-2 0-16,-3 3 0 15,5 0 0-15,-4-1 128 0,4 3-128 0,0-1 192 16,1 5 176-16,-1-1 32 0,0 5 16 0,0-3 0 0,0 7-288 0,3-3-128 0,-5 4 128 0,7-6-128 31,-1 2 0-31,1-2-256 0,7-3 48 0,5-4-12928 16</inkml:trace>
  <inkml:trace contextRef="#ctx0" brushRef="#br0" timeOffset="119409.04">11227 11713 22111 0,'-9'9'1968'0,"1"0"-1584"0,8-9-384 0,0 0 0 0,3 0 864 0,-1 0 96 0,1 0 0 0,-1 5 16 0,5-5-976 0,-2 3-160 0,4-3-48 0,-4 6-16 0,2-3-1056 0,-5 2-192 0,-2 8-64 0,-2 1 0 15,-1 6 960-15,-2 3 192 0,-4 7 48 0,2 1 0 16,0 4 1168-16,0-2 224 0,2 2 48 0,-1 3 16 16,3 2 336-16,3 0 64 0,0 6 16 0,0-3 0 15,5 1-656-15,-1 4-128 0,1 5-32 0,2 1 0 16,0 7-528-16,0 1-192 16,2 4 0-16,-4 1 144 0,0-3-144 0,2 2 0 15,0 2 0-15,2-2 0 0,3 1 0 0,2-3 0 16,-2-3 0-16,0 2 0 0,-1-1-256 0,1-1 0 15,-2 6 16-15,-3-1 0 16,-2 0-288-16,-1 0-64 0,-4 0-16 0,0 6 0 0,-5-3 256 0,1-2 48 16,-3-1 16-16,-1 5 0 0,-3 8 288 0,-1 1 0 0,1-5 0 0,-1-1 0 15,0-4 256-15,2 2 0 0,-4 1 0 0,5-5 0 16,0 1-96-16,2-3-16 0,2-3 0 0,2-5 0 16,1-1-144-16,2-5 0 0,0-3 0 0,2-2 0 31,1-2-560-31,-3-1-32 0,4 0-16 0,-4-1 0 15,1-1-416-15,3 1-64 0,-4-3-32 0,0 1 0 0,0-7 608 0,3-2 128 0,-1-3 32 0,1-3 0 16,3-3 672-16,1-2 144 0,0-2 32 0,1-1 0 16,3-4 112-16,3 3 32 0,-4-5 0 0,4 2 0 15,2-5-448-15,-2 3-64 0,3-2-128 0,1-1 176 16,-1 3-176-16,2 1 0 0,6 0 0 0,-3-2 0 16,1 6 176-16,3-4-48 0,2 4-128 0,2 0 192 0,1 1-48 0,-31-18-16 15,70 28 0-15,-70-28 0 0,0 0-128 0,101 34 0 16,-101-34 0-16,0 0 0 0,101 32 0 0,-101-32 0 15,0 0 0-15,115 29 128 0,-115-29-128 0,80 23 0 16,-80-23 0-16,92 26 0 0,-92-26 0 0,101 37 160 16,-101-37-160-16,112 40 160 0,-112-40-160 0,106 38 0 15,-106-38 0-15,96 35 0 0,-96-35 0 0,98 28 0 16,-98-28 0-16,106 24 0 0,-106-24 0 0,122 14 0 0,-122-14 0 0,132 9 0 16,-132-9 0-16,126 2 0 15,-126-2 0-15,122-11 0 0,-122 11 0 0,117-9 128 16,-117 9-128-16,130-13 128 0,-130 13-128 0,143-16 192 15,-143 16-192-15,148-18 192 0,-148 18-192 0,133-19 0 16,-133 19 0-16,132-21 128 0,-132 21-128 0,136-17 0 16,-136 17 0-16,148-9 0 0,-148 9 0 0,148-14 0 0,-148 14 0 0,124-10 0 15,-124 10 0-15,120-7 0 0,-120 7-144 0,119 0 144 16,-119 0 0-16,132 3 0 0,-132-3 0 0,138-3 0 16,-138 3-128-16,124-5 128 0,-124 5 0 0,113-13 0 15,-113 13 0-15,113-13 0 0,-113 13 0 0,129-13 0 0,-129 13 0 0,136-19 0 16,-136 19 0-16,131-12 0 0,-131 12 0 0,118-9 0 15,-118 9 0-15,117-5 0 16,-117 5 192-16,113 5 64 0,-113-5 0 0,133 12 0 0,-133-12 64 16,134 13 0-16,-134-13 16 0,120 7 0 15,-120-7-336-15,115 7 144 0,-115-7-144 0,113-4 0 0,-113 4 128 0,121-10-128 16,-121 10 0-16,128-16 0 0,-128 16 256 0,131-17 0 16,-131 17 0-16,115-18 0 0,-115 18-64 0,106-9-32 15,-106 9 0-15,103-10 0 0,-103 10-160 0,108-12 128 16,-108 12-128-16,121-18 128 15,-121 18-128-15,118-26 0 0,-118 26 0 0,101-28 0 0,-101 28 0 0,93-38 0 16,-93 38 0-16,88-36 0 0,-88 36-192 0,84-30 48 16,-84 30 0-16,0 0 0 0,120-31 144 0,-120 31 0 15,0 0 0-15,110-9-128 0,-110 9 128 0,0 0 0 0,87 12 0 0,-87-12 0 16,0 0 0-16,0 0 128 0,82 31-128 0,-64-25 176 16,-3 2-48-16,3 1 0 15,-4 0 0-15,3-1 0 0,-3-1-128 0,0 0 0 0,-2 0 0 0,0-1 0 16,2 2 0-16,-3 1 0 15,-1 0 0-15,1-1 0 0,-6 1 0 0,2 0 0 0,-2-4 128 0,0 4-128 16,0-4 1024-16,2 2 160 0,-1-2 32 0,1 0 16 16,3 2-1360-16,2-1-288 0,-3-1-48 0,5-2-16 15,0 3 480-15,2-3 0 0,-16-3 0 16,0 0 0-16,0 0 0 0,81 23-272 0,-81-23 16 0,0 0 16 16,0 0-656-16,98 3-128 15,-98-3-16-15,0 0-16 16,0 0-288-16,82-52-48 0,-82 52-16 0,26-40 0 0,-17 19 272 0,-4-2 48 0,0 2 16 0,-1-1 0 0,-1-1 1072 0,2 2 432 15,-1-3-32-15,1-1 0 16,-1-1 480-16,1 2 80 0,4-6 32 0,-1 2 0 16,1-5-640-16,1-3-128 0,3-3-32 0,1 3 0 0,0-4-192 15,-2 0-160-15,5-2 32 0,-5 0 0 16,2 4-240-16,-3-2-32 0,-1 5-16 0,1-5 0 0,-3 5 256 0,1-2 160 16,0-1-192-16,-4-5 192 0,2 3 0 0,-2-6 0 15,-1-1 0-15,-4 2 0 0,0 1 0 0,-2 1 0 0,0 1 0 0,-3-1 0 16,2-1 448-16,-3 0 32 15,3 4 16-15,-6-3 0 0,4 3 720 0,1-4 128 16,-1-1 48-16,2-2 0 0,-3 2-592 0,-1-4-112 16,2 0-32-16,0 2 0 0,-4 2-448 0,1-7-80 15,-1 3-128-15,0-4 176 0,0 0-176 0,-3 0 0 0,2-1 0 0,-4-1 0 0,2 1 0 0,-2 1 0 16,-2-4 0-16,2-1 0 0,0 4 0 0,0-1 0 31,-3-3 0-31,1 1 0 0,2 4 288 0,0-1 80 16,0-3 16-16,2 5 0 0,-2-1 240 0,5-1 48 15,1-3 16-15,-1 3 0 0,0-4-448 0,1-1-96 16,-1 5-16-16,4-3 0 0,-4 5-128 0,0-2 0 16,0 1 0-16,1 5 0 0,4 2 0 0,-4-1 0 0,2 4 0 0,-2-3 0 31,-1 3-496-31,-2-2-16 0,3 1-16 0,-3 0 0 16,3 1-464-16,-6 6-96 0,0-1 0 0,0 1-16 15,-2 6 224-15,0-2 48 0,4 5 16 0,-5-1 0 0,5-3 592 0,-2 6 224 0,0-2-176 0,2-1 176 16,1 2 0-16,-1 1 0 0,3 4 0 0,0-4 160 15,4-2-160-15,-2 2 128 0,0-4-128 0,4 2 128 16,-2 2-128-16,-4-2 0 0,2 4 0 0,-2-2 0 16,0 3-192-16,-5 0 16 0,4 1 16 0,-2-1 0 15,-2-1 160-15,-2 1 0 0,2 0-144 0,-3 2 144 16,3-1 320-16,-7 3 128 0,4-2 16 0,-3 0 16 0,-1 3 144 0,-3-1 16 16,0 5 16-16,-4-1 0 0,-2 1-240 15,-1 2-48-15,-1 1-16 0,-2 2 0 0,2 1-112 0,-3-1-32 16,1 5 0-16,2-1 0 0,-4 2-80 15,-3-2-128-15,-1 5 176 0,0-4-176 0,-3 8 0 0,-1-1 0 16,-1-1 0-16,-4 6-192 0,-3 1-176 0,-6 0-16 16,1 3-16-16,-1 2 0 0,-3 3 0 0,-2 1 0 15,2 3 0-15,0-2 0 0,-1 4 224 0,-1-3 176 16,2 3-208-16,-12 0 80 0,-2 3 128 0,-2 3 176 16,2-1-48-16,0 4 0 0,6 1-128 0,-1-5 192 0,2 1-192 0,-2-1 192 15,-1 2-192-15,-4-2 0 0,-5-4 0 0,1-5 0 16,4 4 0-16,4-2 0 15,-2-2-128-15,5 2 128 0,-2 0-240 0,-1-6 32 0,-10 3 0 16,-2-6 0-16,-1 5 208 0,6 1-176 16,3-4 176-16,0 0-160 0,-4 1 384 0,3-1 80 0,1 4 16 0,-7 1 0 15,0 2 176-15,0-4 32 0,5 6 16 0,2-6 0 16,6 1-240-16,-3-1-48 0,6-3-16 0,-9 0 0 16,0 3-48-16,-3 1-16 0,-1-1 0 0,4-5 0 0,8 2-176 0,-7-5 160 15,3 5-160-15,-1 2 160 16,-2-2-160-16,-5-1 0 0,-6 1 144 0,-4-1-144 0,3 1 224 15,1-1-32-15,1 8 0 0,-3-3 0 16,2-1 144-16,-11 1 32 0,-7-4 0 0,2-1 0 0,-2 0-80 0,2 4-16 16,-7 2 0-16,-8-1 0 0,-12-1-272 0,-2 4-176 15,-3 5 32-15,-4 2 0 16,-1 3-1360 0,-12 4-272-16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1:01:49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20043 5565 8287 0,'-4'2'736'0,"3"1"-592"0,1-3-144 0,0 4 0 0,0-4 576 0,0 1 64 0,-4 3 32 0,1 1 0 0,1 2-224 0,-2 0-64 0,4 0 0 0,-1-2 0 0,2 1-384 15,3-3-256-15,-4-3 48 0,0 0 0 0,0 0-96 0,0 0-16 16,0 0 0-16,0 0 0 16,0 0 576-16,85-3 128 0,-85 3 0 0,0 0 16 0,0 0 592 0,75-6 112 15,-75 6 32-15,0 0 0 0,73-3-64 16,-73 3-16-16,0 0 0 0,89-5 0 15,-89 5-576-15,72-4-112 0,-72 4-32 0,83-10 0 0,-83 10-336 0,89-9-160 16,-89 9 16-16,87-4 0 0,-87 4-208 0,79-5-32 16,-79 5-16-16,73-3 0 0,-73 3 400 0,70-2-160 15,-70 2 160-15,69-7 0 0,-69 7 0 0,79-9 0 0,-79 9 0 0,80-17 144 32,-80 17-736-32,80-23-160 0,-80 23-16 0,79-26-6848 0</inkml:trace>
  <inkml:trace contextRef="#ctx0" brushRef="#br0" timeOffset="348.9">21012 5293 23951 0,'-21'4'1056'0,"9"-1"224"15,3-1-1024-15,7 2-256 0,2-4 0 0,0 0 0 0,0 0 128 0,2 3-128 0,1-1 144 0,-1 6-144 0,2-2-1696 0,-4-6-432 0,0 0-96 0,0 0-16 0,21 47 176 0,-20-33 16 0,6 0 16 0,-3 1 0 16,-4-15 1248-16,0 0 240 0,28 54 48 0,-28-54 16 16,0 0 1280-16,54 63 256 0,-54-63 48 0,0 0 16 15,95 64 48-15,-95-64 16 0,88 37 0 0,-88-37 0 16,94 30-800-16,-94-30-176 0,83 19-16 0,-83-19-16 15,0 0-1024-15,96 26-208 16,-96-26-32-16,0 0-16 0,0 0 80 0,58 49 0 0,-57-37 16 0,-6 5 0 0,-4 2 1136 0,-4-1 208 16,-5 3 48-16,-8 1 16 0,0 4 560 0,-9 1 96 15,0 0 32-15,-5 0 0 16,-2-1-1600-16,-8 0-320 0,-4 5-64 0,1-1-16 0</inkml:trace>
  <inkml:trace contextRef="#ctx0" brushRef="#br0" timeOffset="1428.33">19933 1920 11055 0,'-2'3'976'0,"-1"-3"-784"0,3 0-192 0,3 0 0 0,-3 0-192 0,0 2-96 0,2-2-16 0,-2 3 0 0,0 3-464 0,-2 0-80 0,-5 5-32 0,-1 5 0 0,-3-1 880 0,-5 6 128 0,1 0 64 0,-1-2 0 0,2 4 1008 0,0-6 208 0,6 4 32 0,-1-7 16 0,0 4-144 0,9-4-32 0,2-6 0 0,1 1 0 16,-3-9-928-16,0 0-192 0,0 0-32 0,0 0-128 0,84 12-160 0,-84-12-144 15,0 0-16-15,105-21-16 0,-105 21 80 0,73-26 0 16,-73 26 16-16,82-24 0 0,-82 24 64 0,83-30 16 0,-83 30 0 15,89-35 0-15,-89 35 160 0,94-31-192 0,-94 31 192 0,101-30-192 16,-101 30 448-16,108-31 64 0,-108 31 32 0,107-26 0 16,-107 26-144-16,99-26-16 0,-99 26-16 0,99-19 0 15,-99 19-448-15,93-18-96 0,-93 18-16 0,83-5 0 32,-83 5-656-32,77 0-144 0,-77 0-32 0,0 0 0 0,98 9 512 0,-98-9 112 0,0 0 16 15,83 10 0-15,-83-10 416 0,0 0 160 0,0 0 0 0,87 4-144 16,-87-4-480-16,0 0-80 0,0 0-32 0,67-27 0 0,-55 13 736 0,-4 1 0 15,-1 0 128-15,-3 1-128 0,-4 2 0 0,-4-2 0 16</inkml:trace>
  <inkml:trace contextRef="#ctx0" brushRef="#br0" timeOffset="1717.54">20832 1611 25791 0,'-17'14'1152'0,"5"-5"224"0,6 3-1104 0,6-3-272 0,4-4 0 0,-1 2 0 0,4-2 0 0,-7-5-144 0,0 0 16 0,58 58 0 0,-58-58-2080 0,64 52-416 0,-64-52-64 0,0 0-32 16,93 49-288-16,-93-49-48 0,0 0-16 0,89 36 0 15,-89-36 2240-15,0 0 432 0,78 32 80 0,-78-32 32 16,0 0 2208-16,68 52 432 0,-68-52 80 0,38 49 32 0,-38-49-144 0,19 57-16 15,-15-18-16-15,-8 1 0 0,-1 8-992 0,-9 1-192 16,-7 9-32-16,-1-3-16 16,-8-1-672-16,2-5-128 0,2 0-16 0,3-6-16 15,6-8-64-15,0-7-16 0,8-4 0 0,9-13-11472 16</inkml:trace>
  <inkml:trace contextRef="#ctx0" brushRef="#br0" timeOffset="44378.61">12463 4957 2751 0,'-4'5'256'0,"4"-1"-256"0,0 1 0 0,0-5 0 0,4 0 272 0,-4 4 16 0,0 1 0 0,1 0 0 0,-1 4-288 0,0-1-192 0,0 1 16 0,-1-5 16 0,-3 1 320 0,1-2 64 0,-4 3 16 0,3-3 0 0,-5 2 272 0,1-1 48 0,3-4 16 0,-4 0 0 16,-3 2-304-16,1-4-48 0,2 2-16 0,-1 0 0 31,0-4-640-31,1 1-128 0,0 1-16 0,-1-1-16 0,1 1 144 0,-2-5 48 0,3 5 0 0,1-1 0 16,-5-1 272-16,-1 4 128 0,3 0-128 0,1 0 128 15,-3 0 304-15,3 0 144 0,-1 4 16 0,1 1 16 16,0-2 32-16,1 3 16 0,-1 2 0 0,2 1 0 15,2-4-528-15,0 4 0 0,-1 0 0 0,5-1 0 16,1 1 0-16,0 3 0 0,1-3 0 0,1 0 0 0,2 1 0 0,-4-1 0 16,1 3-128-16,-2 2 128 15,1-2 0-15,-6 2 192 0,3 3-48 0,-6 1 0 0,0-1 592 0,1 1 112 16,-1-1 32-16,0 1 0 0,4-4 416 0,-2-1 96 16,2 5 16-16,0-1 0 0,1 1-128 0,2 1 0 15,2 2-16-15,-3 1 0 0,-1 1-624 16,3 1-128-16,-3-1-32 0,1 5 0 0,1-4-352 0,-5-1-128 15,0 0 0-15,0 3 0 0,2-5 208 0,-4 1-48 16,0 1-16-16,1 0 0 0,2-1 304 0,-2-1 48 16,1 5 16-16,0-3 0 0,3 0-64 0,-3-3 0 15,6 0 0-15,-5-3 0 0,5 4-240 0,1-7-48 0,1-2-16 0,5-2 0 16,-3-1-144-16,2-2 0 0,4-2 0 0,0-5 128 16,-1 4-128-16,3-4 0 0,1 0 0 0,0 0 0 15,2-4 0-15,-3 1 0 0,1 1 0 0,-2-1 0 16,1-1 0-16,-2 4-176 0,1-2 176 0,-3-1-128 15,3 3 128-15,-4-4 0 0,1 4-144 0,0 4 144 16,0-4 0-16,-2 3-176 16,0-1 176-16,2 2-128 0,-7-4 128 0,0 0-192 0,0 0 192 15,0 0-192-15,0 0 0 0,0 0 0 0,70 38 0 0,-70-38 0 16,0 0-64-16,0 0-32 0,76 2 0 16,-76-2 0-16,0 0 288 0,70 3 0 0,-70-3 0 0,0 0 0 15,75 0 0-15,-75 0-128 0,0 0 128 0,0 0 0 16,84 0 0-16,-84 0 0 0,0 0 0 0,0 0 0 0,76 4 0 0,-76-4 0 15,0 0 0-15,0 0 0 0,0 0 0 0,89 19 0 16,-89-19 0-16,0 0 0 0,0 0 0 0,86 9 0 16,-86-9 0-16,0 0 0 0,88-9 0 0,-88 9-192 15,72-14 192-15,-72 14-208 0,78-17 16 0,-78 17 0 0,80-18 0 16,-80 18 0-16,75-21 192 0,-75 21 0 16,68-19 0-16,-68 19 0 0,65-21 0 0,-65 21 0 15,66-10 128-15,-66 10-128 16,61-7 256-16,-61 7-64 0,0 0-16 0,84-2 0 0,-84 2 16 0,0 0 16 15,85 2 0-15,-85-2 0 0,0 0-80 0,91 0-128 16,-91 0 176-16,0 0-176 0,90-9 0 0,-90 9 0 16,0 0 0-16,84-10 0 0,-84 10 128 0,0 0-128 15,78-18 0-15,-78 18 0 0,0 0 544 0,70-5 0 16,-70 5 0-16,0 0 0 0,72 5 176 0,-72-5 48 16,0 0 0-16,0 0 0 0,92 23-304 0,-92-23-48 15,0 0-16-15,75 14 0 0,-75-14-272 0,0 0-128 16,83 15 128-16,-83-15-128 0,0 0 0 0,82 9 0 15,-82-9 0-15,0 0 0 0,0 0 0 0,86 9-256 0,-86-9 64 0,0 0 16 16,0 0 176-16,0 0-128 16,82 15 128-16,-82-15-128 0,0 0 128 0,0 0 0 15,0 0 0-15,87 9 0 0,-87-9 0 0,0 0 0 0,0 0 0 0,75 0 0 0,-75 0 0 0,0 0 0 16,0 0 0-16,78 4 0 0,-78-4 0 0,0 0 0 16,0 0 0-16,0 0-128 15,80 12-512-15,-80-12-80 16,0 0-32-16,0 0 0 0,0 0-592 0,0 0-128 0,0 0-32 0,0 0 0 15,0 0 144-15,0 0 16 0,72 26 16 0,-69-24-6944 16</inkml:trace>
  <inkml:trace contextRef="#ctx0" brushRef="#br0" timeOffset="45136.36">12733 4574 7359 0,'-6'0'656'0,"-2"3"-528"0,3-3-128 0,1 2 0 0,4-2-160 15,-5 4-64-15,-2 1-16 0,-7 2 0 0,-4 2-784 0,-1 1-144 0,2 7-48 0,-1-4 0 0,5 1 928 0,0 0 288 0,1-6-160 0,2 1 160 0,1 0 0 0,0-4 272 0,1 4-32 0,-1-2-16 0,-3-2-224 0,1 0 0 0,-1 4 0 0,-5-6 0 0,3 2 160 0,-2 2-160 0,0-5 160 0,-1 2-160 0,-1-3 0 0,1-2 0 16,-4-3 0-16,2 4 0 0</inkml:trace>
  <inkml:trace contextRef="#ctx0" brushRef="#br0" timeOffset="45440.83">12163 4870 4607 0,'-18'18'192'0,"5"-5"64"0,-1 0-256 0,5-1 0 0,5-3 0 0,-3-4 0 0,2 7 1152 0,-5 4 192 0,-8 17 48 0,-4 3 0 0,1 8-224 0,0 1-32 0,3-3-16 0,4-6 0 0,2 3-32 0,2-6 0 0,5 2 0 0,1 0 0 0,-1-1-192 0,1-2-64 0,4-3 0 0,4-1 0 0,-2 2-64 0,5-2-32 0,-2 1 0 0,3-3 0 0,-8-26 128 0,21 51 32 0,-21-51 0 0,0 0 0 16,40 73-240-16,-40-73-32 15,0 0-16-15,0 0 0 0,75 59-96 0,-75-59 0 16,0 0-16-16,81 30 0 0,-81-30 0 0,0 0 0 0,101 28 0 0,-101-28 0 0,71 17-176 16,-71-17-48-16,79 18 0 0,-79-18 0 0,74 17-272 0,-74-17 0 15,75 14 0-15,-75-14 0 16,77 12 0-16,-77-12 0 0,87 5 0 15,-87-5 0-15,89 4 0 0,-89-4 0 16,105 0 0-16,-105 0-144 0,116-4 144 0,-116 4 0 0,117-1 0 0,-117 1 0 0,106 0 0 0,-106 0 0 16,101 1 0-16,-101-1 0 0,95 16 0 0,-95-16 0 15,94 24 0-15,-94-24 0 16,92 30 0-16,-92-30-128 16,92 30 0-16,-92-30 0 0,84 28-1024 0,-84-28-192 0</inkml:trace>
  <inkml:trace contextRef="#ctx0" brushRef="#br0" timeOffset="64914.6">12612 4844 10127 0,'-17'9'896'0,"1"-6"-704"0,9 2-192 16,4-5 0-16,-2 0 736 0,-2 4 112 0,-9 5 32 0,-8-1 0 0,-4 4-592 0,2-1-112 0,3-6-32 0,6 2 0 0,-1-5-144 0,6-2-176 0,1 0 48 0,1-2 0 0,3-1 128 0,-2-1 0 15,2 2-144-15,0-1 144 0,0-1 320 0,2 4 144 16,-2-1 32-16,5 1 0 0,-3 0 480 0,3 0 112 0,2 0 0 0,0 0 16 16,0 0-128-16,2 0-16 0,3 1-16 0,1-1 0 15,2 4-576-15,-8-4-112 0,0 0-32 0,0 0 0 16,0 0-224-16,89 12 0 15,-89-12 0-15,0 0 0 0,0 0-128 0,96 0 128 0,-96 0 0 0,0 0 0 16,0 0 0-16,87 9 0 0,-87-9 0 0,0 0 0 16,0 0 0-16,86 19 0 0,-86-19 0 0,0 0-160 15,0 0 160-15,92 12 0 0,-92-12 0 0,0 0 0 16,84 4 0-16,-84-4 0 0,0 0 0 0,83-4 0 16,-83 4 0-16,0 0 0 0,84 4 0 0,-84-4 0 15,0 0 144-15,0 0-144 0,99 15 192 0,-99-15-192 0,0 0 480 0,0 0-16 16,86 33 0-16,-86-33 0 0,0 0-208 0,59 34-64 15,-59-34 0-15,0 0 0 0,0 0-192 0,78 38 0 16,-78-38 0-16,0 0 0 0,0 0 0 0,77 35 0 16,-77-35 0-16,0 0 0 15,0 0 0-15,82 22 0 0,-82-22 0 0,0 0 0 0,0 0 0 0,97 9 0 16,-97-9 0-16,0 0 0 0,77 0 0 0,-77 0 0 16,0 0 0-16,0 0 0 0,99-3 0 0,-99 3 0 15,0 0 0-15,0 0 0 0,93-9 0 0,-93 9 0 0,0 0 0 16,0 0 0-16,92-18 0 0,-92 18 0 15,0 0 0-15,75-22-160 0,-75 22 160 0,0 0 0 0,84-23 0 0,-84 23-128 16,0 0 128-16,82-26-128 16,-82 26 128-16,0 0-128 0,90-31 128 0,-90 31 0 15,0 0 0-15,98-35-128 0,-98 35 128 0,0 0 0 16,92-35 0-16,-92 35 0 0,0 0 0 16,72-19-128-16,-72 19 128 0,0 0-192 0,0 0 192 0,0 0-128 0,92-9 128 15,-92 9-128-15,0 0 128 0,0 0 0 0,0 0 0 0,92-3 128 0,-92 3-128 0,0 0 0 16,0 0 0-1,93-14 0-15,-93 14 0 0,0 0 0 0,0 0 0 0,89-18 0 16,-89 18 0-16,0 0 0 0,0 0 0 0,0 0 0 0,83 6 0 0,-83-6 0 31,0 0 0-31,0 0 128 0,0 0 96 0,68 34 32 16,-68-34 0-16,0 0 0 0,0 0 64 0,59 32 32 16,-59-32 0-16,0 0 0 0,0 0-352 0,0 0 144 15,0 0-144-15,58 31 0 0,-53-24 144 0,0-5-144 16,2 1 0-16,-1 2 144 0,2-1-16 0,-4-1-128 15,3-1 192-15,0 2-64 0,-4-4-128 0,2 3 0 0,1-1 0 16,-1-2 0-16,2 0 0 0,-2 0 0 0,-1 3 0 0,-3-3 0 16,3 0 0-16,1 4 0 0,-1-2 0 0,-1-2 0 15,2 0 0-15,-1 0 0 0,1 0 0 0,4-2 0 16,-4-2 0-16,4 1 0 0,-1-2 0 0,1-1 0 16,0-1-320-16,-1-1 48 0,1 3 16 0,-4-4 0 15,4 4-176-15,0-4-16 0,-4 5-16 0,2-1 0 16,-2 0 304-16,0-2 160 0,2 5-160 0,-1-5 160 15,2 6 0-15,-2-3 0 0,1 1 0 0,0-3 0 16,1 3 0-16,1 1 0 0,-9 2 0 0,0 0 0 0,0 0 0 16,0 0 0-16,0 0 0 0,0 0 0 0,75-31 0 0,-75 31 0 15,0 0 0-15,0 0 0 0,0 0 0 0,61-39 0 16,-61 39 0-16,0 0-144 16,0 0 144-16,0 0 0 0,47-40 0 0,-47 40 0 0,0 0 0 0,0 0 0 15,0 0 0-15,0 0 0 0,0 0 256 0,0 0 48 16,0 0 0-16,0 0 0 0,0 0 80 0,63-34 0 15,-58 34 16-15,0 0 0 0,2 0-400 0,-2-4 128 16,1 4-128-16,1 0 0 0,-2 0 0 0,-2 0 0 16,2 0 0-16,-3-2 0 0,2 2 0 0,-1 0 0 15,-3 0-176-15,0-3 176 0,0 3-368 0,2 0 16 16,0 0 0-16,-2 0 0 0,0 0 64 0,0 0 16 0,0 0 0 0,0 0 0 31,0 0-176-31,0 0-16 0,1 0-16 0,3 0 0 16,-4-4-96-16,2 4-32 0,1-1 0 0,1-3 0 15,-3 4-736-15,6-2-128 0</inkml:trace>
  <inkml:trace contextRef="#ctx0" brushRef="#br0" timeOffset="66513.17">17439 4618 12895 0,'-3'1'1152'0,"1"3"-928"0,2-4-224 0,0 0 0 0,0-4 432 0,0 4 32 0,0 0 16 0,0 0 0 0,0 0-640 0,0 0-128 0,0-1-32 0,0-3 0 0,0 2-432 0,0-5-80 0,-3 6-32 0,3-6 0 16,-6 1 240-16,3 1 48 0,-2-2 16 0,1 2 0 0,-1 2 560 0,-4-3 0 0,1 3 160 0,-1-2-32 15,0 1 480-15,-3 4 96 0,2 0 32 0,-3 4 0 16,1 1-16-16,-2 2 0 0,0 1 0 0,0 1 0 16,-1 2-304-16,1-3-64 0,0 6-16 0,0 2 0 15,2-2-464-15,-2 0-112 0,1 3-16 0,0 4 0 16,0-2-112-16,3 2-16 0,-2 2-16 0,1 3 0 16,1 0 128-16,-1 2 16 0,4 2 16 0,-1-3 0 15,1 3 384-15,3 1 80 0,-1 1 16 0,1-3 0 16,1 3 368-16,1-6 80 0,4-4 16 0,1 1 0 0,1-2 112 0,1 0 16 15,4-2 16-15,0-2 0 0,-9-17-384 0,26 35-80 16,-26-35 0-16,0 0-16 0,52 37-368 0,-52-37 0 16,0 0 0-16,0 0 0 0,77 33 0 0,-77-33 0 15,0 0 0-15,0 0 0 0,0 0 0 0,78 16 0 16,-78-16 128-16,0 0-128 0,0 0 192 0,0 0-48 16,0 0 0-16,84-23 0 0,-84 23-144 0,0 0 192 15,0 0-192-15,57-45 192 0,-57 45-192 0,0 0-192 0,37-53 32 0,-25 36 16 31,-3 0-240-31,-1-2-32 0,1-2-16 0,0 3 0 0,-4 1 96 0,0-2 16 0,-1 3 0 0,-2-1 0 16,-2-3 320-16,-2 3-144 0,2 0 144 0,-5-1 0 16,-2-1 0-16,1-2 128 0,-2 4 0 0,-1-1 16 15,4 1 240-15,-4 3 64 0,0 0 0 0,1 2 0 16,-1 3-256-16,0 0-64 16,0 4 0-16,1 0 0 0,-1 1-128 0,4 4 0 0,-4 0 0 0,0 0 128 15,4 4-128-15,-2-2 160 0,2 5-160 0,0-6 160 16,1 5 0-16,-1-3 0 0,2 2 0 0,-1 2 0 0,2-2-160 0,-3 1-224 15,2-3 48-15,-1 2 16 0,1 2-80 0,-3-1-16 16,1 2 0-16,2-2 0 0,-3 2 256 0,1 1 0 16,2 3 0-16,3-1 0 15,-4-3 336-15,3 1 112 0,2 3 32 0,3-1 0 0,-1 1-224 0,2-3-64 16,-3-1 0-16,5 4 0 16,-2-3-192-16,1-4 0 0,1 4 0 0,-2-4 0 0,2 1 0 0,-2-3-128 15,4 2 128-15,-4-5 0 0,4 0 0 0,-1 0 0 16,-2 0 0-16,1 0 0 0,0-2 0 0,1-1 0 15,-1 0 0-15,2-3 0 0,-4 1 224 0,0-4 0 16,2 4 0-16,-1-2 0 0,-5-2 128 0,3 1 32 0,-1 3 0 0,-3-4 0 16,0 0-160-16,0 0-32 0,0 1 0 0,0-1 0 15,-3 4-192-15,1 0 144 0,-1-2-144 0,-3 1 128 16,3 3-128-16,-2 1 0 0,-4-5 0 0,2 2 0 16,0 1 0-16,0-1 0 0,2 0 0 0,-4 2 0 15,2-3-256-15,0 3 80 0,0 1 16 0,2-1 0 16,-4 3-192-16,4 0-32 0,-4 3-16 0,1-1 0 15,-1 1 160-15,0 3 48 0,2-3 0 0,0 2 0 16,4 4 320-16,-2-4 64 0,-2 4 0 0,1-2 16 0,5-2-32 16,-3 4-16-16,1-4 0 0,1 4 0 0,0-2-160 0,0-2 0 15,2 4 0-15,-3-1 0 0,3 1 0 0,0-4 0 32,0 4 0-32,0 0 0 0,0-4-320 0,0-2 16 0,3 3 0 0,-3-6 0 15,2 3-832-15,2-3-160 0</inkml:trace>
  <inkml:trace contextRef="#ctx0" brushRef="#br0" timeOffset="167115.13">5849 13732 6447 0,'-3'5'576'0,"1"0"-576"16,2-1 0-16,0-4 0 0,2 0 560 0,1 3 0 0,-3-1 0 0,0 7 0 0,4-2-336 0,-2-2-64 0,1 0-16 0,1 2 0 0,1-1-144 0,-5-1 0 0,0 2-192 0,0-2 192 0,0 4 0 0,-4-1 0 15,3 3 0-15,-3-3 0 0,1 5 352 0,-1-5 192 16,2 5 32-16,-1-3 16 0,1 2 224 0,-1-1 32 16,3-3 16-16,-5 5 0 0,5-5-416 0,-4 3-64 15,1 1-32-15,1 2 0 0,2-2-352 0,0 2 0 16,-4 3 0-16,3 1 128 0,1 3-128 0,-2 1 0 0,2 4 0 15,-2 1 0-15,2-1 0 0,-5 2-128 16,3 3 128-16,0 0-128 0,-3 4 128 0,2 0 0 16,-4 3 0-16,1 4 128 0,1-2-128 0,-3 7 128 15,2 2-128-15,-2 0 128 0,1 0 320 0,0-2 80 0,0-2 16 0,-4-2 0 16,8 3 16-16,-6-5 0 0,4-4 0 0,1 0 0 16,-1-3-272-16,2 1-48 15,3-3-16-15,-4-3 0 0,2 3-224 0,2-3 128 16,-3-4-128-16,3 1 0 0,0-5 0 0,-4-2 0 15,3-2 0-15,1 1 0 0,0-6 0 0,-4 2 0 0,4 0 0 0,-2-2 0 16,1 0 0-16,-1-2-128 0,-3-1 128 0,3 3 0 16,0-1-192-16,-3-2 64 0,2 3 128 0,-3 0-208 0,3 2 208 0,-4-2 0 15,2-1 0-15,-1 2 0 16,1-4-208-16,-2 0-160 0,2 0-16 0,0-6-7984 0</inkml:trace>
  <inkml:trace contextRef="#ctx0" brushRef="#br0" timeOffset="167726.43">6010 13864 5519 0,'-5'6'240'0,"-1"-3"64"0,3 2-304 0,1-5 0 0,2 4 0 0,0-4 0 0,0 0 512 0,0 0 32 0,-2 0 16 0,1 0 0 0,-3 0-176 0,2 0-48 0,-1-4 0 0,-1-1 0 15,-1 2-336-15,0-3 0 0,-2 1 0 0,0-2 128 0,-2 2-128 0,1-4 0 16,1 4 0-16,-2-2 0 16,4-2 368-16,-4 4 96 0,4 0 32 0,-2 0 0 15,5-2 464-15,-3 2 80 0,3 1 32 0,0 2 0 16,4-1-176-16,0-2-48 0,3 1 0 0,0-1 0 16,4-2-560-16,0 5-112 0,-1-5-32 0,5 2 0 15,-13 5-144-15,0 0 0 0,0 0-160 0,0 0 160 16,80-14 0-16,-80 14 0 0,0 0 0 0,0 0 0 15,0 0 0-15,97 5 0 0,-97-5 0 0,0 0 0 16,0 0 224-16,79 30 144 0,-79-30 16 0,0 0 16 16,0 0-80-16,75 43 0 0,-75-43-16 0,0 0 0 0,48 46-304 15,-34-32 128-15,-1 3-128 0,-3-3 0 0,-1-2 0 16,0 2 0-16,-3-5 0 0,0 0-144 0,-1-1-16 16,-5 1 0-16,0 0 0 0,0 5 0 0,-4-2 160 0,-3 2 0 15,1 3 0-15,-7 1 128 0,3 4 80 0,-4 4 32 16,-4 0 0-16,-4 1 0 0,1 0-240 0,-5 3 0 15,0-2 128-15,-6 2-128 0,-3-1 0 0,-1-4 128 16,-4-1-128-16,1-5 0 0,3-2 288 0,1-3-32 0,0-5-16 16,0-2 0-16,-1-5-240 0,1-2 0 15,-4 0 0-15,5-5 0 16,-1 1-1520-16,2-1-192 0,0 5-32 0,1-4-6064 0</inkml:trace>
  <inkml:trace contextRef="#ctx0" brushRef="#br0" timeOffset="169742.13">5944 15019 6447 0,'-2'5'576'0,"-3"-5"-576"0,5 4 0 0,0-4 0 0,0 0 640 0,0 2 32 0,-2-2 0 0,0 3 0 0,2 2-240 0,-5-1-48 0,1-1-16 0,4-1 0 0,0 2-176 0,0-1-48 15,0-1 0-15,0-2 0 0,0 0 256 0,0 3 48 0,2-3 16 0,0 0 0 0,3 4 48 0,-5-4 0 16,4 1 0-16,1-1 0 16,-2 0-192-16,3 4-48 0,-3-2 0 0,2-2 0 0,4 3 208 0,0 1 32 0,-1-3 16 0,3-1 0 15,1 4 16-15,0-4 0 0,-12 0 0 0,0 0 0 16,0 0-176-16,0 0-48 0,86 9 0 0,-86-9 0 15,0 0-192-15,0 0-128 16,92-13 160-16,-92 13-160 16,0 0 288-16,0 0-32 0,87-27-16 0,-87 27 0 0,0 0 0 0,0 0 0 15,0 0 0-15,92-35 0 0,-78 31 0 0,0-5 0 0,-1 1 0 0,1 1 0 16,-6-5 64-16,3-1 16 16,-3-1 0-16,-1 2 0 15,2-2-80-15,-4 0-16 0,1-3 0 0,-1 0 0 0,-4-1-224 16,-1 1-288-16,-1-1 64 0,-1 1 16 15,-7-2-96-15,1 5-16 0,-1-2 0 0,-5 2 0 0,-2 2 192 0,-1 3 128 16,1-1-192-16,-7 5 192 0,3 1-304 0,-3 1 48 16,-1 6 16-16,-1 2 0 15,1 4-400-15,-1 0-96 0,4 5-16 0,-1 1 0 0,1 3 368 0,2 1 64 16,1 7 0-16,6 0 16 0,-2 0 304 0,5 2 0 16,4-2 176-16,2 6-176 0,3 1 224 0,3 0-64 15,8 2-16-15,-3-4 0 0,5 4 416 0,0 0 80 16,1 0 0-16,4 1 16 0,3-1 208 0,1 0 32 15,-1-4 16-15,2-5 0 0,0-3-208 0,-23-23-32 16,45 30-16-16,-45-30 0 0,0 0-272 0,78 19-48 0,-78-19-16 0,0 0 0 16,93-11-160-16,-93 11-32 0,0 0-128 0,94-38 192 31,-94 38-624-31,59-37-128 0,-59 37-16 0,63-40-16 16,-63 40-1120-16,63-52-208 0,-63 52-64 0,64-54 0 15,-64 54-432-15,58-56-80 0</inkml:trace>
  <inkml:trace contextRef="#ctx0" brushRef="#br0" timeOffset="170107.95">7094 14852 4607 0,'10'-30'192'0,"-6"20"64"0,-1 3-256 0,-1 2 0 0,-2 5 0 0,0-4 0 0,2-1 1120 0,3-5 176 0,-3-6 48 0,-1 2 0 0,1 2 368 0,-2 7 80 0,0 1 0 0,-2 4 16 0,1 4-336 0,-1 1-80 16,-2 3-16-16,1 5 0 0,1 4-608 0,-3 0-128 16,1 3-32-16,1 4 0 0,-2 0-608 0,-1 3 0 15,3 2 0-15,-1-1 0 0,3 2 0 0,-3 4 128 16,1-2-128-16,1 4 0 0,2 3 0 0,0-3 144 15,-3 3-144-15,-1-5 0 0,2 3 0 0,-1-2 0 16,1 0 0-16,-1-4 0 0,-1-5 0 16,1 0 0-16,-3-3-208 0,1-6 80 0,0-3-192 0,1-2-16 15,1-6-16-15,1-1 0 16,-1-5-288-16,-1-2-48 0,3-5-16 0,1 0 0 16,0-8-128-16,0-5-16 0,0-4-16 0,0-4 0 15,1-3 240-15,-1-8 48 0,4-4 16 0,-1 1 0 0,2-1 752 0,-3-4 128 16,5 1 48-16,-2-2 0 0,2 4 400 0,2-1 96 15,2 1 16-15,1 1 0 0,5 3 240 0,-3-1 48 0,4 3 16 0,-1 7 0 16,0-1-416-16,3 10-96 16,-20 22-16-16,0 0 0 0,52-49-304 0,-52 49-64 15,0 0-16-15,0 0 0 0,0 0-272 0,75-42 0 0,-75 42-128 16,0 0 128-16,0 0-1584 0,83-15-208 0</inkml:trace>
  <inkml:trace contextRef="#ctx0" brushRef="#br0" timeOffset="170480.04">7937 14721 21183 0,'4'9'944'0,"-4"-2"192"0,1-2-912 0,1-5-224 0,3 0 0 0,-5 0 0 0,2-3 1392 0,2 3 224 0,1-5 48 0,2-1 16 0,-2-1-928 0,0-3-192 0,-1 1-48 0,-8 0 0 15,2 1-1024-15,-5 3-224 0,0 1-32 0,-5 1-16 16,0 3 48-16,-2 3 16 0,-5 2 0 0,0 4 0 15,1 0 480-15,-1 3 112 0,0 5 128 0,2-3-208 16,1 4 432-16,2-4 96 0,0 3 0 0,5-3 16 0,1-2 48 0,2-3 16 0,5 0 0 0,2-1 0 16,5-3-576-16,2 4-112 15,3-4-32-15,4 4 0 16,1 0-1088-16,-16-9-208 0,0 0-48 0,65 26-16 16,-65-26 400-16,0 0 96 0,75 35 16 0,-75-35 0 0,54 31 704 0,-54-31 144 15,52 35 16-15,-52-35 16 0,38 35 288 0,-24-14 0 0,-5-2 0 16,-6 7 0-16,-3-3 720 0,-3 3 160 15,-2 0 16-15,-6 0 16 0,1 2 960 0,-8-2 192 0,-3-3 48 16,-1 1 0-16,-1-1-240 0,-3-4-32 0,0-2-16 16,0-5 0-16,0 1-448 0,-2-8-96 0,5 0 0 0,-1-7-16 0,4-1-1008 0,3-6-256 31,0-5 0-31,3-7 0 16,1-7-1920-16,5-5-416 0</inkml:trace>
  <inkml:trace contextRef="#ctx0" brushRef="#br0" timeOffset="170945.65">8770 14676 27647 0,'-9'9'1216'0,"4"-6"256"0,2-1-1168 0,3-2-304 0,0-2 0 0,0-1 0 0,0 3 656 0,3-5 80 0,-3-2 16 0,0-4 0 0,0-1-1344 0,-3-2-272 0,-3 5-48 0,-2 1-16 16,-5 4-1696-16,1 2-352 0,-2 2-64 0,0 6-16 16,0 6-80-16,-3 2 0 0,0 8-16 0,-1 4 0 15,4 2 1744-15,-3 7 368 0,-1 0 64 0,1 3 16 0,5-5 2512 0,1 9 512 16,3-2 112-16,1 0 0 0,5 6 416 0,4-3 80 15,1 1 16-15,4-4 0 0,4 0-1392 0,-3-5-272 16,6-4-48-16,0 0-16 0,2-5-672 0,1-3-144 16,1-5-16-16,-18-18-128 0,43 26 352 0,-43-26-32 0,0 0-16 0,80 3 0 15,-80-3-16-15,0 0 0 0,84-43 0 0,-84 43 0 16,44-49-288-16,-44 49 160 0,36-63-160 16,-24 32 128-16,-3-2 80 0,-4 1 16 0,-3-2 0 0,-4-1 0 15,-5 2 176-15,-1-2 48 0,-3 0 0 0,-3 5 0 16,-1-1-256-16,-3 5-64 0,1 3 0 0,-2 1 0 15,-4 1-128-15,-3 3-144 0,3 4 144 0,0 6-208 32,3-1-688-32,-3 7-144 0,5 4-32 0,1 1 0 15,1 3-1104-15,6 6-208 0</inkml:trace>
  <inkml:trace contextRef="#ctx0" brushRef="#br0" timeOffset="171391.14">9211 14662 18303 0,'0'5'400'0,"0"1"96"0,-4-3 16 15,4 1 0-15,0-3-512 0,0-1 0 0,0 0 0 0,0 7 0 0,0-2 1648 0,0 8 224 0,-1 1 48 0,-1 3 16 0,0 2-1936 0,-3 2-320 0,2 5-112 0,-4 2-16 16,0-2-944-16,0 6-192 0,1 2-32 0,1 1-16 15,2 2 256-15,-3 1 48 0,-1 2 16 0,6 0 0 0,-6 0 896 0,2-5 176 0,-1 0 48 0,1-4 0 16,3 1 496-16,1-6 96 16,1-5 32-16,0-11 0 0,1-1-240 0,6-9-64 0,-3-5 0 0,3-9 0 15,1-4 16-15,1-8 0 0,3-5 0 0,1-4 0 0,1 0-144 0,-2-8 0 32,2-3 0-32,0-2-176 0,0 4-16 0,-1-8 0 15,5-6 0-15,-2-4 0 0,1 1 192 0,-3-2 176 16,3 2-48-16,-4 0 0 0,6 2 256 0,-5 3 32 0,7 5 16 0,-4 8 0 15,0 5-48-15,-17 38-16 0,32-49 0 0,-32 49 0 16,0 0-112-16,0 0 0 0,0 0-16 0,0 0 0 0,0 0 128 0,80-9 16 16,-68 30 16-16,-7 2 0 15,4 3 384-15,-4 10 80 0,2 3 16 0,-1 6 0 0,-3 4-240 0,-1 8-64 16,1 4 0-16,-3 9 0 0,2-4-320 16,-4 4-80-16,2-2-16 0,-3 1 0 15,1 3-480-15,4-11-80 0,1-7-32 0,2-11-10448 0</inkml:trace>
  <inkml:trace contextRef="#ctx0" brushRef="#br0" timeOffset="172567.37">12463 14126 28559 0,'-9'15'2544'0,"0"-4"-2032"0,6-8-512 0,3 1 0 0,3-3 1408 0,-3 3 176 0,-3 5 32 0,1 1 16 0,2 6-1456 0,5-2-176 0,-1-6-272 0,4 1 64 0,-8-9 208 0,11 14 0 16</inkml:trace>
  <inkml:trace contextRef="#ctx0" brushRef="#br0" timeOffset="172758">12471 15002 15663 0,'-24'45'1392'0,"5"-14"-1120"0,1-1-272 0,4-9 0 0,7-7 1088 0,0-4 144 0,-3 8 48 0,-9 17 0 0,-9 13-96 0,-7 10-16 0,-5-1 0 0,2-4 0 15,-1-6-1488-15,6-7-320 0,2-9-48 0,6-5-9488 0</inkml:trace>
  <inkml:trace contextRef="#ctx0" brushRef="#br0" timeOffset="201283.55">7620 16426 22111 0,'-31'32'1968'0,"11"-10"-1584"0,3-4-384 0,5-9 0 0,10-6 640 0,2-6 32 0,2 3 16 0,1-2 0 0,6-5-2736 0,5-7-560 0,-14 14-96 0,0 0-32 0</inkml:trace>
  <inkml:trace contextRef="#ctx0" brushRef="#br0" timeOffset="-202130.78">10506 14359 7359 0,'-2'14'656'0,"-2"-7"-528"0,3-2-128 0,1-1 0 0,0-3 688 0,0-1 96 0,1 0 32 0,3 4 0 0,-2 1 16 0,-1-1 16 0,5 1 0 0,-6-2 0 0,1 6-256 0,-1-4-48 0,0-1-16 0,0 1 0 0,-1-2 176 0,1-1 16 0,0 2 16 0,0 1 0 0,-4-2-192 0,4 3-32 0,-2 1-16 0,2-2 0 0,-1 0-112 0,-1 4 0 0,-2-1-16 0,-1 5 0 15,5-3 16-15,-5 2 0 0,1 2 0 0,1 2 0 0,1-2-160 0,-1 5-32 16,-2-2 0-16,5 4 0 15,0 2-192-15,-4 0 0 0,8-3 0 0,-3 7 0 16,3-5 0-16,-1 4 0 0,2 6 0 0,1 3 0 16,1 1-128-16,-6 2 128 0,5-1 0 0,-5 5 0 0,5 0-128 0,-5 5 128 15,1-2 0-15,0-2 0 0,1-2-144 0,-3-7 144 16,0-4 0-16,0-7-144 0,0-4 144 0,-3-7 0 16,-1 2 0-16,3-5 0 0,-5-4 0 0,3-2 0 15,-1 1 0-15,-1-4 0 0,2-4 144 0,-3-4 16 16,1-6 0-16,2-4 0 0,-2-4 160 0,1-8 48 15,4-1 0-15,0-9 0 0,4 1-192 0,1-6-48 0,0 0 0 16,4-6 0-16,3 2-128 0,5-8 0 16,3-6 0-16,4-3 0 0,0 0 0 0,6 0 0 0,-4-4-128 0,5 2 128 15,1 0 0-15,1 5 0 16,4 1-144-16,-3 1 144 0,3 9 0 0,3-2 0 0,0 5 0 0,2 2 0 16,7 1 0-16,-9 6 0 15,-40 40 0-15,76-69 0 0,-76 69 0 0,68-53 0 0,-68 53 0 0,0 0 0 16,93-26-256-16,-93 26 16 0,0 0 0 0,75 33 0 15,-75-33-368-15,36 54-80 0,-22-15-16 16,-5 3 0-16,0 1 704 0,-6 9 224 0,-3 1 0 0,0 1 0 16,-9 0 544-16,1 1 128 0,-8-2 0 0,0-3 16 15,-5-6 480-15,-1-1 80 0,-8-3 32 0,2-8 0 0,-3-1-208 0,-4-10-32 16,0-7-16-16,-5-14 0 31,0-5-1424-31,-3-22-272 0</inkml:trace>
  <inkml:trace contextRef="#ctx0" brushRef="#br0" timeOffset="-198144.26">16253 12137 11967 0,'-9'14'1072'0,"0"-6"-864"0,4 1-208 0,5-6 0 0,0 1 944 0,-5 1 144 0,-4 9 16 0,-1 9 16 0,-1 3-144 0,-3-2-16 0,2-5-16 0,3 2 0 16,1-7-1088-16,-1 0-224 0,0 4-32 0,1-4-16 16,-1 3-96-16,0 4-32 0,0-2 0 0,-1 7 0 0,1 0 960 0,0 6 192 15,1 2 32-15,-4-2 16 0,3 6 880 0,-2-1 160 16,3 6 32-16,1 1 16 0,-2 1-400 0,0-1-96 0,1 3-16 16,-1-2 0-16,2 4-640 0,3-2-128 15,-4-2-16-15,2 2-16 0,0-5-432 0,-1-2 0 0,0 3 0 0,1-8 0 16,-2-3-192-16,1-8-32 0,0-5 0 15,3-1 0 1,-5-6-160-16,4-2-48 0,-3-1 0 0,-1-6 0 0,0 3 48 0,2-6 16 16,0 3 0-16,0-6 0 0,2-3 368 0,1-6 0 15,3-2 0-15,-3-7 0 0,4-7 0 0,0-6 0 16,0-3 0-16,4-10 0 0,1-2-128 0,0 1 128 0,4-5 0 0,0-1 0 16,3-3-320-16,-3-4 16 0,4 0 0 0,0-5 0 15,1-9-304 1,-2-2-64-16,2-5-16 0,0 2 0 15,3 11-240-15,1 6-48 0,1 2-16 0,2 10 0 16,-4 4 208-16,4 7 32 0,-21 40 16 0,47-66 0 0,-47 66 544 0,0 0 192 0,68-52 0 0,-68 52-144 0,0 0 512 0,0 0 96 16,92-5 32-16,-92 5 0 0,0 0 864 0,84 36 176 15,-84-36 48-15,63 44 0 0,-63-44-304 0,57 52-64 16,-25-24-16-16,-6 1 0 16,2 3-736-16,-4-1-144 0,-1-1-16 0,-2 1-16 0,-2-5-96 0,-7 0-32 15,2-3 0-15,-9-6 0 0,0-3-352 0,-5-1-64 16,-1-3 0-16,-8-3-16 15,-5-5-256-15,-3-2-48 0,-10-2-16 0,-2-2 0 0,-4-1 832 0,-6 2 160 0,-9 1 48 0,0-1 0 16,3 8 448-16,0 0 80 16,7 4 32-16,1 3 0 0,7 0-240 0,-1-1-64 15,10-3 0-15,7-1 0 0,9-2-1024 0,5-3-224 0</inkml:trace>
  <inkml:trace contextRef="#ctx0" brushRef="#br0" timeOffset="-197280.77">17514 11708 4607 0,'-7'5'400'0,"2"-1"-400"0,3-4 0 0,2 0 0 0,0 0 208 0,0 3-32 0,-7 3-16 0,-1-1 0 0,-6 3 240 0,-4 6 48 0,-1-1 16 0,-7 1 0 0,3 3 384 0,-3 6 80 15,-5 3 16-15,1 5 0 0,-5-1 1040 16,-1 6 192-16,-3-1 64 0,3-4 0 0,-4 4-112 0,1 0-16 16,5 0 0-16,-1 0 0 0,2 1-848 0,3 3-176 15,0 1-48-15,4 0 0 0,2 3-576 0,-2 3-112 16,0 2-32-16,3-1 0 0,-1 7-320 0,-1-1 0 16,4 4 0-16,-1 1 0 0,-1 4 0 0,-1 3-256 15,1-3 64-15,2 5 0 0,2-1 192 0,-4 7 0 16,6-2 0-16,-1 10 0 0,1 2 0 0,-2 1 192 15,1-4-64-15,6 3 0 0,-2-4 208 0,2 6 48 16,1 6 16-16,5-2 0 0,0 5 304 0,3-7 48 16,-1-4 16-16,6-8 0 0,3-3-64 0,-3-3-16 0,7 3 0 0,-1 3 0 15,8 0-304-15,-2-1-64 0,4 1-16 0,-1-9 0 16,6-5-304-16,-3 2 128 0,7 2-128 0,1-6 0 16,-2-2 128-16,5 1-128 0,0-3 0 0,4-1 0 15,4-5 208-15,1-7-64 0,0-2-16 0,5-3 0 16,4-6 48-16,7-5 0 0,1 0 0 0,4-3 0 15,5-7-48-15,-66-16-128 0,126 15 192 0,-126-15-64 0,122-1-128 0,-122 1 128 16,123-21-128-16,-123 21 128 0,129-32-128 0,-129 32 0 16,140-45 0-16,-140 45 0 0,138-57 0 0,-138 57 0 15,125-70 0-15,-125 70 0 16,131-79 0-16,-65 36 0 0,0 1 0 0,0-5 0 16,4 4 0-16,-4-6 0 0,2 0 0 0,-10 0 0 0,-6 6 0 0,-3-11 0 15,3-4 0-15,-7-3 0 0,2 0-160 0,-3-5 160 16,-4 3 0-16,-5-3-144 15,2 0 144-15,-3 0 0 0,-6-4 0 0,-2-1 0 16,-1-1 0-16,-6-3 0 0,-3-3 0 0,-2-2 0 0,-6-4 0 0,-6 1 0 16,-2 4 0-16,-5-1 0 0,0 2 0 0,-4-2 0 0,-3-6 0 0,-2-1 128 15,2 0-128-15,-2 4 0 16,0 3 0-16,-4-1 0 0,1 7 0 0,-4-5 0 0,2 4 0 0,-7 0 0 16,-1 7 0-16,-4 2 0 15,0 2 0-15,-8 5 0 0,3 3 0 0,-4-2 0 16,-2 6 0-16,0 3 0 0,2 4 0 0,-4-2 0 0,3 2 0 0,-5-4 0 15,3 0 0-15,-3-3 0 16,-2-5 0-16,-1 4 0 0,5 4 0 0,-3 6 0 16,4 6 0-16,-6 3 0 0,0 4-272 0,-1 7-80 15,-3 9-16-15,-8 6-17136 0</inkml:trace>
  <inkml:trace contextRef="#ctx0" brushRef="#br0" timeOffset="-193458.92">5391 16602 7359 0,'-2'-5'656'0,"2"-2"-528"0,0 5-128 0,0-1 0 0,0 3 352 0,0-3 32 0,0-6 16 0,-1 0 0 0,-1-5 0 0,2 2 0 0,-4 2 0 0,1-3 0 0,1 8-208 0,-1-4-32 15,-1 6-16-15,-1 3 0 0,0-2-144 0,0 2 0 16,-4 2 0-16,0 1-176 0,-3 6 320 0,2 0 64 16,1 1 16-16,-3 8 0 0,3-3 848 0,-3 3 160 15,5 1 48-15,0 2 0 0,3-2-256 0,3 5-64 16,1 1 0-16,0-4 0 0,-4 1-528 0,4 4-112 15,4 1-32-15,-3 0 0 0,1 3-288 0,3 1 0 16,-1 4 0-16,1 0-144 0,-3 0-16 0,1 1 0 0,1 5 0 0,-4 2 0 16,0 6 160-16,0-2 0 15,-4 3-144-15,-1 3 144 0,0-1 0 0,1-3 0 0,-3-1 0 16,2-4 0-16,0-1 0 0,0-6 0 0,1-2 192 16,-3-5-64-16,2-6 96 0,0-7 16 0,1-1 0 0,2-6 0 15,-1-3-240-15,3-5 128 0,-4-2-128 0,4-9 0 16,4 1-256-16,-4-6-160 15,3 0-32-15,-3-12 0 16,6-9-256-16,-3-9-64 0,-1-8-16 0,1-7 0 0,-1-6 432 0,0-1 96 0,3 0 0 0,-5-2 16 16,4 2 432-16,1 0 96 0,-3-4 16 0,5 4 0 15,-2 0-64-15,2 0-16 0,7-1 0 0,-4 6 0 16,8 2-224-16,-1 7 0 0,4 5 0 0,-4 7 0 0,2 5 0 0,-1 4 192 16,-1 5-48-16,1 3-16 15,-1 2 384-15,-17 21 64 0,37-31 0 0,-37 31 16 0,38-26 48 0,-38 26 0 16,0 0 0-16,58-28 0 0,-58 28-240 0,0 0-32 15,0 0-16-15,69 5 0 0,-69-5-352 0,0 0 144 16,0 0-144-16,0 0 0 0,63 49 0 16,-63-49 0-16,0 0-240 0,17 47 80 0,-13-28 160 0,-4 2 0 15,0 1 160-15,-2 1-160 0,-3 3 576 0,0 4 32 16,-7 1 0-16,1 0 0 0,-5 1 96 0,-3 3 32 16,-2 3 0-16,-1-1 0 0,-8 1-400 0,2-5-80 0,-7-3 0 15,-1-3-16-15,1-2-240 0,-3-6 0 0,4-3 0 0,5-6 0 31,-1-1-496-31,8-1-80 0,2-2-32 0,3-3-11760 0</inkml:trace>
  <inkml:trace contextRef="#ctx0" brushRef="#br0" timeOffset="-192748.26">5686 17224 13823 0,'-6'0'1216'0,"3"0"-960"0,-2 2-256 0,3-2 0 0,2 0 1312 0,0 0 224 0,0 0 32 0,0 0 16 0,0 0-1280 0,0 0-304 0,0 0 0 0,0 0 0 15,0 0-1440-15,0 0-304 0,0 0-64 0,68-16-16 16,-68 16 672-16,0 0 144 0,0 0 32 0,0 0 0 0,0 0 1152 0,0 0 224 0,0 0 48 0,0 0 16 16,75 28 1232-16,-75-28 240 0,0 0 48 0,0 0 16 15,0 0 0-15,0 0 0 0,68 38 0 0,-68-38 0 0,0 0-880 0,0 0-176 16,0 0-48-16,83-15 0 0,-83 15-656 0,0 0-240 15,53-32 144 1,-53 32-144-16,26-27-240 0,-26 27-128 0,19-34-16 0,-14 21-16 16,-1-1-304-1,-1 0-48-15,-8-2-16 0,2 6 0 0,-6-3-192 0,-5 5-64 0,0-1 0 0,-3 0 0 32,-1 4 64-32,1 2 0 0,-4 3 0 0,0-2 0 0,2 2 256 0,-4 0 64 0,0 0 16 0,2-4 0 15,-1 4 624-15,4 0 0 0,3 0 192 0,-1 0-64 0,4 6 240 0,0-3 32 16,3 6 16-16,0-1 0 15,4 6 208-15,3 0 32 0,0 4 16 0,4 3 0 0,3 5 160 0,4 0 48 16,0 2 0-16,0 3 0 0,-9-31-288 0,27 61-48 16,-27-61-16-16,39 66 0 0,-39-66-320 0,45 58-64 15,-45-58-16-15,52 48 0 0,-52-48-128 0,0 0-144 16,86 49 144-16,-86-49-208 0,0 0-1136 0,101 9-208 16,-101-9-48-16,73-9-7824 0</inkml:trace>
  <inkml:trace contextRef="#ctx0" brushRef="#br0" timeOffset="-192381.31">6555 17127 1839 0,'0'1'160'0,"0"3"-160"0,0-4 0 0,0 5 0 0,0-5 1136 0,0 7 192 0,0-2 32 0,0 9 16 0,0 4-352 0,0-1-80 0,-3 6-16 0,3-1 0 15,-2 3-432-15,-1-3-96 0,3 1-16 0,-6 3 0 16,3 0 544-16,-2-3 96 0,1 3 32 0,-1-3 0 15,1 3 496-15,1 3 112 0,1-1 0 0,-3-2 16 16,3 2-416-16,0 2-96 0,-1-7-16 0,1-1 0 16,0-1-848-16,1-7-176 0,-3-5-128 0,2-2 144 31,-1-6-560-31,-2 3-112 0,1-8-32 0,-1 4 0 0,2-5 176 0,-3-3 48 0,3-1 0 0,-1 0 0 16,3-8 464-16,-3-6 112 0,4-3 16 0,0-5 0 15,0-4-256-15,0-5 176 0,4-4-176 0,1-5 160 0,0 1-160 0,2-5 128 16,-2-4-128-16,1-1 128 15,0 1 112-15,3 5 16 0,0 3 0 0,5-3 0 0,0 6-112 0,3 3-16 16,1 8 0-16,-1 9 0 16,1 1-304-16,-18 25-64 0,31-34-16 0,-31 34 0 15,0 0-432-15,49-33-80 0,-49 33-32 0,0 0 0 16,0 0-464-16,66-14-80 0,-66 14-32 0,0 0-6848 0</inkml:trace>
  <inkml:trace contextRef="#ctx0" brushRef="#br0" timeOffset="-192047.87">7221 16846 15663 0,'-9'12'688'15,"4"-3"144"-15,1 0-656 0,-3-4-176 0,6 0 0 0,-3-5 0 0,1 4 1056 0,-4 1 176 0,-4 2 48 0,-4 3 0 0,-3 3-800 0,1-1-160 0,-1-2-16 0,1 4-16 0,3-2-864 0,-3 2-192 0,1 2-16 0,0-2-16 31,1 5 192-31,-1-1 32 0,4 2 16 0,-1 0 0 0,5-3 560 0,3 4 0 0,5-4 192 0,0-17-48 0,5 37 432 0,-5-37 96 16,0 0 16-16,29 49 0 0,-29-49-544 0,0 0-144 16,37 47 0-16,-37-47 0 31,0 0-256-31,38 57-128 0,-38-57-32 0,19 45 0 0,-19-45 416 0,0 0 0 0,25 53 0 0,-25-53 0 16,0 0 464-16,10 40 128 0,-10-40 32 0,4 26 0 15,-4-26 1008-15,0 23 208 0,0-15 32 0,-5 1 16 0,1-6-480 0,-5 3-80 16,1-3-32-16,-1-3 0 15,-5 4-592-15,-2-4-128 0,1 0-32 0,-1-4 0 16,2 1-544-16,2-3-272 0,1-2 16 0,3-1 16 16,2-3-1840-16,6-7-368 0,6-2-80 0,2-2-9504 15</inkml:trace>
  <inkml:trace contextRef="#ctx0" brushRef="#br0" timeOffset="-191672.18">7719 17141 24879 0,'-15'8'1088'0,"4"-2"256"0,2-1-1088 0,4-2-256 0,5-3 0 0,-3 0 0 0,3 0 128 0,-6-3-128 0,0 3 144 15,0 0-144-15,-2-2-1104 0,-1 2-320 0,4 2-64 0,-2 1-16 0,1 2-1296 0,3 4-256 0,3-9-48 0,-5 21-16 16,3-4 2480-16,0-3 480 0,0 7 160 0,2 2 0 15,2 0-848-15,2 3-128 0,-1 0-32 0,-1 2 32 0,5 1 1760 0,2 3 368 16,-1-1 64-16,-8-31 32 16,23 56 544-16,-23-56 128 0,26 43 0 0,-26-43 32 15,0 0-416-15,49 40-96 0,-49-40-16 0,0 0 32 0,0 0-544 0,75 2-96 16,-75-2-32-16,0 0 32 16,49-42-112-16,-37 18 0 0,-2-2-16 0,-1-2 16 15,-2-7 80-15,-5-1 16 0,-4-3 0 0,-5-4 32 16,-2 3-496-16,-5 0-80 0,0 5-32 0,-3-2 32 15,-6 6-48-15,-1 1 0 0,-2 4 0 0,0 7 32 16,1-2-240-16,-1 9 128 0,0 3-128 0,0 4 0 16,-2 5-704-16,0 3-256 0,0 6-64 0,2 5-11952 15</inkml:trace>
  <inkml:trace contextRef="#ctx0" brushRef="#br0" timeOffset="-191174.68">7993 16933 13823 0,'0'9'608'0,"-4"1"128"0,4-10-592 0,0 0-144 16,0 0 0-16,9 27 0 0,-9-27 0 0,0 0 160 0,11 43-160 0,-4-13 160 0,1 6-736 0,-3-1-160 0,2 2-32 0,-1-2 0 0,-1-6 464 0,-2-1 96 0,-3-2 16 0,2 0 0 15,-2 0 192-15,0-3 0 0,0 3-160 0,0-3 160 16,-2-2 0-16,2-4-176 0,-3-3 176 0,3 0-128 16,0-5 896-16,0-6 176 0,0 1 32 0,0-4 16 0,0 0 592 0,0 0 112 15,14-30 32-15,-7 13 0 0,-2-1-656 0,4-4-128 16,-1-4-32-16,1-6 0 15,0 3-1040-15,0-5-224 0,5 1-32 0,-4-3-16 16,6 1-240-16,-6-2-64 16,6-1 0-16,-2 3 0 0,0 0 480 0,1 2 96 0,1 0 128 0,1 2-208 0,-17 31 208 0,39-54 0 15,-39 54 0-15,35-38 0 0,-35 38 176 0,0 0 16 16,52-23 16-16,-52 23 0 0,0 0 544 0,0 0 96 16,0 0 32-16,66 35 0 15,-66-35 336-15,0 0 80 0,33 57 16 0,-33-57 0 0,21 58-176 0,-12-23-48 16,-4 5 0-16,0 3 0 0,-1 6-656 0,-1-4-144 15,-1 7-32-15,-2-3 0 0,-2 7-256 0,-1-6-256 0,-1-3 64 16,3-6 0 0,-3-1-304-16,4-9-48 0,4-5-16 0,-4-26-8528 15,0 0-1696-15</inkml:trace>
  <inkml:trace contextRef="#ctx0" brushRef="#br0" timeOffset="-189768.01">9026 16423 16575 0,'-5'0'1472'0,"5"0"-1168"16,0 0-304-16,0 0 0 0,0 0 1056 0,0 0 160 0,0 0 16 0,0 0 16 0,0 0-416 0,0 0-64 0,0 0-32 0,0 0 0 0,0 0-528 0,51 49-208 0,-51-49 176 0,0 0-176 31,0 0-272-31,50 47-160 0,-50-47-16 0,0 0-16 0,40 54 48 0,-40-54 16 0,19 49 0 0,-19-49 0 15,21 55 960-15,-12-23 192 0,0-1 32 0,-1 7 16 0,-2-1 672 0,2 6 128 0,-2 3 16 0,0 1 16 16,3-2-688 0,-4-1-144-16,4-4-32 0,-5-2 0 15,1-7-768-15,0-3 0 0,0-2 0 0,-5-26 0 16,9 40-1472-16,-9-40-208 16,0 0-48-16,7 30-10816 0</inkml:trace>
  <inkml:trace contextRef="#ctx0" brushRef="#br0" timeOffset="-189488.55">9345 16334 10127 0,'0'0'896'0,"0"0"-704"0,0 0-192 0,0 0 0 0,0 0 1744 0,0 0 320 0,0 0 64 0,0 0 16 0,0 0-1408 0,0 0-288 0,0 0-48 0,77 32-16 16,-77-32-1376-16,10 40-288 0,-6-11-48 0,-10-1-16 0,3 5 896 0,-4-1 192 0,-2-1 16 0,1 4 16 16,1 1 912-16,-2-1 176 0,2 0 32 0,2 5 16 15,0-2 176-15,1 4 16 0,-1 5 16 0,-2 2 0 16,2 0-288-16,-1 8-64 0,-2 4-16 0,-1 0 0 16,0 2-464-16,1-2-96 0,-1-2 0 0,-3-7-16 31,5-3-1312-31,-2-9-256 0</inkml:trace>
  <inkml:trace contextRef="#ctx0" brushRef="#br0" timeOffset="-189187.88">8913 16761 5519 0,'-11'-4'496'0,"3"1"-496"0,-1 1 0 0,4-1 0 0,5 3 4304 0,0 0 768 0,0 0 160 0,0 0 16 0,0 0-2624 0,0 0-512 0,0 0-128 0,0 0 0 0,0 0-1328 0,68-9-256 16,-68 9-48-16,0 0-16 0,0 0-336 0,70 23-160 16,-70-23 16-16,0 0 0 15,64 7-288-15,-64-7-48 0,0 0-16 0,82-7 0 0,-82 7 496 0,70-11 0 16,-70 11 0-16,75-15 0 0,-75 15 272 0,80-14 160 15,-80 14 16-15,87-11 16 0,-87 11-128 0,83-12-16 16,-83 12-16-16,75-12-10016 16,-75 12-2000-16</inkml:trace>
  <inkml:trace contextRef="#ctx0" brushRef="#br0" timeOffset="-188466.88">10509 16730 12895 0,'0'0'1152'0,"0"0"-928"0,0 0-224 0,0 0 0 0,0 0 1408 0,0 0 256 0,0 0 32 0,0 0 16 0,0 0-944 0,30-30-176 0,-30 30-32 0,0 0-16 0,0 0-544 0,0 0 0 16,26-30 0-16,-26 30 0 0,0 0 0 0,-7-15 0 16,2 8 0-16,-4 1-144 0,-3 3-16 0,1 3 0 15,-6-2 0-15,-1-1 0 0,-1 6 592 0,-2-3 112 0,-1 2 32 16,-3 1 0-16,-1 3 528 0,2 6 112 0,-1-2 32 0,3 3 0 16,-1 0-736-16,0 5-128 15,6-1-48-15,0 1 0 16,-1-1-656-16,4 4-128 0,0 2-16 0,4-1-16 15,1 1-256-15,2 3-48 0,-2 0-16 0,6 0 0 16,-1 2 272-16,3 2 48 0,1 5 16 0,0 1 0 0,0 4 464 0,1 2 0 0,6 0 0 0,-1-4 0 16,2 2 496-16,-8-40 144 0,20 61 16 0,-20-61 16 15,29 46-96-15,-29-46 0 0,0 0-16 0,0 0 0 16,58 40-400-16,-58-40-160 0,0 0 128 0,0 0-128 0,64-18 192 16,-64 18-32-16,33-36-16 0,-33 36 0 15,32-49-144-15,-17 17 160 0,-1-1-160 0,-3 2 160 16,1 0-160-16,0-4-192 0,-3 0 32 0,0-2 16 0,-1 3-64 0,-3-1-16 15,4 0 0-15,-5 2 0 16,1-6-192-16,-3 8-32 0,-1-4-16 0,1 9 0 16,2 4 16-16,-4 22 0 0,5-27 0 0,-5 27 0 0,0 0 128 0,0 0 48 15,0 0 0-15,0 0 0 0,9 40 112 0,-9-40 32 16,5 49 0-16,-5-49 0 0,7 49 704 0,-2-14 128 16,0 5 48-16,2 3 0 0,-2 6-208 0,4 0-32 15,-5 3-16-15,3 0 0 0,0-3-496 0,-2 5 128 16,0-5-128-16,2-2 0 15,-4-7-768-15,4 0-192 0</inkml:trace>
  <inkml:trace contextRef="#ctx0" brushRef="#br0" timeOffset="-187995.66">11170 16559 15663 0,'0'0'688'16,"0"0"144"-16,0 0-656 0,0-18-176 0,0 18 0 0,0 0 0 0,0 0 1216 0,0 0 224 0,0 0 32 0,34-34 16 0,-34 34-432 0,0 0-96 0,54-35 0 15,-54 35-16-15,0 0-656 0,61-19-128 0,-61 19-32 0,0 0 0 0,0 0-128 0,82 0 0 0,-82 0 144 0,0 0-144 32,68 17-336-32,-68-17-144 0,0 0-32 0,58 26 0 0,-58-26 320 0,0 0 192 15,0 0-208-15,71 37 80 0,-71-37 128 0,0 0 144 0,0 0-16 0,61 31-128 0,-61-31 0 0,0 0-144 16,0 0-16-16,0 0-10000 16</inkml:trace>
  <inkml:trace contextRef="#ctx0" brushRef="#br0" timeOffset="-187770.29">11192 16864 26719 0,'0'0'2368'0,"0"0"-1888"0,-5 8-480 0,5-8 0 0,0 0 1808 0,0 0 272 0,0 0 48 0,0 0 16 15,0 0-1392-15,0 0-288 0,63 26-48 0,-63-26-16 0,0 0-784 0,0 0-176 0,71 27-16 0,-71-27-16 0,0 0 16 0,0 0 0 16,70 27 0-16,-70-27 0 16,0 0 112-16,0 0 16 0,70 25 16 0,-70-25 0 0,0 0 432 0,0 0 0 15,75 2 0-15,-75-2 0 16,0 0-544-16,0 0-128 0,81-23-32 0,-81 23-12032 16</inkml:trace>
  <inkml:trace contextRef="#ctx0" brushRef="#br0" timeOffset="-186997.58">12365 17036 18431 0,'0'0'816'0,"-3"26"160"0,3-26-784 0,-4 21-192 0,4-21 0 0,0 0 0 0,0 0 480 0,0 0 48 0,17 49 16 0,-17-49 0 0,23 43-352 0,-23-43-64 0,0 0 0 0,21 44-128 0,-21-44 560 0,0 0 0 16,0 0 0-16,0 0 0 0,0 0 176 0,0 0 32 15,0 0 16-15,0 0 0 0,0 0-496 0,0 0-96 16,0 0-32-16,-5-21 0 0,5 21-352 0,-9-26-64 16,4 9 0-16,-2-1-16 0,2-5 16 0,-4 1 0 15,2-4 0-15,0-4 0 0,4 2 448 0,-6-7 112 0,5-5 16 16,3-7 0-16,2-7 144 0,3 0 48 15,5-7 0-15,3-1 0 0,5-3-384 0,1 8-128 16,4 4 0-16,-4 5 144 16,4 2-720-16,-3 8-160 0,2 2-32 0,-21 36 0 15,44-63 64-15,-44 63 16 0,49-56 0 0,-49 56 0 0,49-52 528 0,-49 52 160 16,45-42 0-16,-45 42 0 0,0 0 0 0,59-38 256 0,-59 38-32 0,0 0 0 16,0 0-96-16,0 0-128 0,0 0 176 0,0 0-176 15,0 0 432-15,0 0-32 16,54 40 0-16,-57-26 0 0,-3 3-32 0,-6 4-16 0,2 2 0 15,-8-1 0-15,1 4-352 0,-8 6 144 0,1-3-144 16,-2 3 0-16,-4 3-320 16,-1-1-192-16,0 1-16 0,-4 0-16 15,0 2-32-15,-2-2 0 0,-1 5 0 0,1-4 0 0,-3-1 576 0,0 0 0 0,5-4 0 0,-3-5 0 16,7 0 0-16,-1 1 0 0,6-1 0 0,4-4 0 16,4 1 320-16,4-2 112 0,5-2 16 0,1 2 16 0,1-7 352 15,7-14 64-15,-2 31 16 0,2-31 0 0,0 0-640 0,23 44-112 16,-23-44-16-16,0 0-128 0,43 40 0 0,-43-40 0 15,0 0 0-15,66 35 0 0,-66-35 0 0,0 0 0 16,84 31 0-16,-84-31 0 0,63 9 0 0,-63-9 160 16,61-11-32-16,-61 11 0 0,61-29 448 0,-61 29 64 15,63-44 32-15,-63 44 0 0,59-54-176 0,-59 54-48 16,64-61 0-16,-32 26 0 16,4-1-800-16,-1-4-160 0,3 1-48 0,-3 3 0 0,0-3-1328 15,-2 8-272-15</inkml:trace>
  <inkml:trace contextRef="#ctx0" brushRef="#br0" timeOffset="-186434.32">13226 16590 21183 0,'0'0'1888'0,"0"0"-1504"0,-14 14-384 0,14-14 0 0,0 0 368 0,0 0 0 0,0 0 0 0,-9 42 0 31,0-18-1424-31,1 6-288 0,-1 1-48 0,-5 1-16 16,4 2-656-16,-4-2-144 0,3 6-32 0,-4-1 0 15,1 1 1472-15,1-1 272 0,-2 6 64 0,3 1 16 0,-6 8 1936 0,1 2 384 0,3 3 80 0,0 4 0 0,2 2 640 0,-2-2 128 16,5-3 32-16,0-6 0 0,2-7-1152 15,2-5-224-15,0 0-64 0,5-14 0 16,-4 0-1200-16,4-26-144 0,-1 27-224 0,1-27 48 16,0 0 0-16,0 0 0 0,0 0 0 0,15-40 0 15,-6 13 384-15,0-7 80 0,3-10 16 0,2-5 0 16,0-8 16-16,3-6 0 0,1-7 0 0,-1-5 0 0,0 1-192 0,1-3-128 16,-2-1 192-16,3 3-192 0,-2-5 0 0,1 1 0 15,-1-1 0-15,2 5 0 16,2-3-528-16,0 12-64 0,-2 6-16 0,-1 5 0 15,1 11-224-15,0 8-64 0,0 4 0 0,-19 32 0 0,35-47 720 0,-35 47 176 16,0 0 0-16,52-35 0 0,-52 35 464 0,0 0 128 16,0 0 32-16,66 16 0 0,-66-16-208 0,0 0-32 0,41 49-16 15,-41-49 0-15,22 54 832 0,-17-19 160 16,1-1 48-16,-3 3 0 0,1-2-928 0,-4 0-176 0,-7 0-48 16,0-4 0-1,-2 0-752-15,-7 1-144 0,-1 2-48 0,-2 1 0 0,1-3 944 0,-8 2 192 16,0-2 48-16,-2 3 0 0,-5-1-128 0,0-2-32 0,0-1 0 0,0-1 0 15,7-8-16-15,-6-4 0 0,3-4 0 0,-1-6 0 32,2-4-816-32,5-8-160 0,-1-4-48 0,5-6-15024 0</inkml:trace>
  <inkml:trace contextRef="#ctx0" brushRef="#br0" timeOffset="-185695.07">13984 16202 21183 0,'0'0'1888'16,"0"0"-1504"-16,0 0-384 0,0 0 0 0,0 0 1392 0,0 0 208 0,0 0 32 0,0 0 16 0,0 0-2176 0,0 0-432 0,0 0-96 0,0 0-16 15,59 5-3088-15,-59-5-608 0,0 0-128 0,9 58-32 0</inkml:trace>
  <inkml:trace contextRef="#ctx0" brushRef="#br0" timeOffset="-185518.64">14101 16965 22111 0,'0'0'1968'0,"-11"17"-1584"0,11-17-384 0,0 0 0 0,0 0 1536 0,0 0 240 0,-9 23 32 0,9-23 16 0,-12 35-2016 0,7-15-416 0,-4 0-80 0,2 1-16 16,2-2-2304-16,0 2-448 0,-4 6-112 0,4-2-16 0</inkml:trace>
  <inkml:trace contextRef="#ctx0" brushRef="#br0" timeOffset="-184537.48">17476 17264 18431 0,'0'0'1632'0,"0"0"-1312"0,0 0-320 0,0 0 0 0,0 0 1200 0,0 0 160 0,0 0 48 0,-19-3 0 0,19 3-592 0,-18-9-112 0,18 9-32 0,-26-17 0 31,12 6-1152-31,-3-1-224 0,-4 2-64 0,2-3 0 16,-4-1-192-16,-1-1-32 0,-4 4-16 0,-2 3 0 0,2 4 512 0,-6 2 112 0,-1 4 0 0,0 5 16 15,3 2-176-15,-2 1-32 0,6 8-16 0,-4-1 0 16,4 6 256-16,4-1 48 0,0 8 16 0,1 1 0 16,4 4 528-16,-2 2 128 0,7 1 0 0,0 6 16 15,2 1 384-15,0 4 80 0,3 3 16 0,4-3 0 16,0-1 208-16,5 1 32 0,0-2 16 0,5-7 0 16,2 0-96-16,-7-40-16 0,22 54 0 0,-22-54 0 0,0 0-400 0,51 42-96 15,-51-42-16-15,0 0 0 16,64-12-288-16,-64 12-64 0,44-30-16 0,-44 30 0 0,50-41 352 0,-50 41 64 15,56-56 16-15,-56 56 0 0,58-58-160 0,-58 58-32 16,54-61 0-16,-54 61 0 0,52-57-384 0,-52 57 0 16,45-59-144-16,-45 59 144 15,42-65-768-15,-42 65-32 0,40-66-16 0,-40 66 0 16,35-59-336-16,-35 59-64 0,31-56 0 0,-31 56-16 16,23-43 48-16,-23 43 16 0,14-37 0 0,-14 37 0 0,0 0 656 0,0 0 128 0,0 0 16 0,0 0 16 15,0 0 592-15,0 0 112 16,0 0 32-16,-5 49 0 0,-2-23 464 0,0 2 112 0,0 1 0 0,2 3 16 15,-4 3 448-15,4 1 96 0,-4 2 16 0,0 2 0 16,1 1-576-16,-1-1-128 0,0 1 0 0,0-4-16 16,4-2-816-16,2-4-224 0,-1 1-16 0,4-32-9536 15,4 34-1904-15</inkml:trace>
  <inkml:trace contextRef="#ctx0" brushRef="#br0" timeOffset="-183632.31">17865 16709 13823 0,'0'0'1216'0,"0"0"-960"0,0 0-256 0,0 0 0 0,0 0 2176 0,0 0 400 0,0 0 80 0,0 0 16 0,0 0-1776 0,0 0-336 0,59-13-80 0,-59 13-16 32,0 0-1616-32,0 0-336 0,68 13-64 0,-68-13-16 0,0 0-112 0,0 0-32 0,66 17 0 0,-66-17 0 15,0 0 2096-15,0 0 432 0,61 14 80 0,-61-14 0 16,0 0 1648-16,0 0 320 0,66 5 64 0,-66-5 16 0,0 0-832 0,56-14-144 15,-56 14-48-15,0 0 0 0,63-40-1152 16,-63 40-256-16,36-35-32 0,-36 35-16 16,35-45-320-16,-35 45-144 0,32-49 128 0,-32 49-128 15,31-55 0-15,-15 23 0 0,1 1-144 0,-1 0 144 0,-1-1-192 0,3-1 192 16,-4 2-192-16,0-1 192 0,-2 3 0 0,-3 1 0 16,-1-2 160-16,1 2-32 0,-4 2 112 0,-1 0 16 15,-3 4 16-15,-2-5 0 16,1 7-144-16,-7-3-128 0,2-3 192 0,-4 3-192 0,-5-3 128 15,0 0-128-15,-2 1 0 0,1-1 0 0,-3 2 0 0,2 1 160 16,-1-3-160-16,1 4 128 0,1-1-128 0,-3 0 0 16,4 2 0-16,0 0 0 0,-3 2 192 0,1 2-32 15,1-4-16-15,-1 5 0 0,2-1 128 0,0 1 32 16,0 2 0-16,2 0 0 0,3 2 32 0,-5 3 16 0,6-1 0 0,8 10 0 16,-18-21-192-16,18 21-32 15,-16-23-128-15,16 23 192 0,-15-20-192 0,15 20-288 16,-16-23 64-16,16 23 16 15,-17-17-224-15,17 17-32 0,-20-14-16 0,20 14 0 0,-20-6 144 0,20 6 16 16,-20-3 16-16,20 3 0 0,-22 9 304 0,22-9 0 16,-21 10 0-16,21-10 0 0,-21 17 176 0,21-17 32 0,-19 21 16 15,19-21 0-15,-16 26-96 0,16-26 0 0,-10 32-128 0,10-32 192 16,-13 35 0-16,13-35 0 0,-10 40 0 0,10-40 0 16,-5 45-192-16,5-45 0 0,-7 47 128 0,7-47-128 15,-5 52 0-15,5-52 0 0,-9 58 0 0,9-58 0 16,-9 57-208-16,9-57 64 0,-9 49 16 0,9-49 0 15,-5 45 128-15,5-45 0 0,-7 47 0 0,7-47 0 16,-5 40-208-16,5-40 32 0,-5 32 16 0,5-32 0 16,0 0-32-16,-9 38 0 0,9-38 0 0,0 0 0 15,0 0 48-15,0 0 0 0,0 0 0 0,0 0 0 16,0 0-1024-16,0 0-208 0,0 0-32 0,0 0-8608 16,17-35-1712-16</inkml:trace>
  <inkml:trace contextRef="#ctx0" brushRef="#br0" timeOffset="-183379.5">18133 15347 7359 0,'0'0'656'0,"0"0"-528"16,-14 26-128-16,14-26 0 0,0 0 3696 0,0 0 704 0,0 0 144 0,0 0 16 0,0 0-2736 0,4 54-544 0,-4-54-128 0,0 0 0 16,22 50-1568-16,-22-50-304 0,0 0-64 0,37 37-16 15,-37-37 176-15,0 0 48 0,61 21 0 0,-61-21 0 16,0 0-176-16,89 1-16 0,-89-1-16 0,95-8 0 0,-37-1 784 0,8 0 352 0,4-5-32 0,3-3 0 16,2-6 1296-16,0 2 256 0,3-1 48 0,1 3-13328 15</inkml:trace>
  <inkml:trace contextRef="#ctx0" brushRef="#br0" timeOffset="-180768.29">15320 13896 3679 0,'-8'8'320'0,"1"1"-320"0,2 0 0 0,5-6 0 0,0-1 2416 0,0-2 400 0,0 4 96 0,-4-1 16 0,4 2-1696 0,0 4-336 0,0-4-64 0,0 4 0 16,4-4-832-16,-4-1-224 0,0 4-16 0,1-2 0 0,3 1-96 0,-1-2-32 15,-1 3 0-15,1 5 0 0,1-3 368 0,-4-1 160 16,5 5-16-16,-1-2 0 0,1 2 704 0,-2-2 144 0,6 2 32 0,-4 0 0 16,4 2 80-16,0-2 32 0,-1 5 0 15,1-2 0-15,-4 4-496 0,2 0-112 0,0-2-16 16,2 4 0-16,0 3-288 0,3 3-64 0,-3-1-16 0,-1 4 0 15,1 1-144-15,0 0 0 0,0 2 0 0,-4 3 0 16,3-1 0-16,-2 1 0 0,-1-1-176 0,2-6 176 16,-4 2-256-16,3-9 16 0,-1 1 16 0,2-8 0 31,3-3-800-31,-5-9-144 0,-5-5-48 0,0 0-8464 0</inkml:trace>
  <inkml:trace contextRef="#ctx0" brushRef="#br0" timeOffset="-180493.32">15652 14037 1839 0,'1'-18'0'0,"3"4"0"0,-4 6 0 0,0 3 160 0,0 1-160 16,0 4 0-16,0-3 0 0,0-3 0 0,1 1 656 0,-1-2 112 0,-1-2 0 0,1 4 16 0,-4 5 160 0,-1 0 16 0,2 5 16 0,-3 4 0 0,-2 0 240 0,-1 7 32 0,0-3 16 0,-3 7 0 0,2 1 64 0,-4 1 16 0,1 4 0 0,5 4 0 31,-5-2-128-31,3 3-32 0,-2 4 0 0,1 3 0 0,1-1-256 0,-1 3-48 16,3 3-16-16,-4 6 0 15,1-2-352-15,-1 4-80 0,0 5-16 0,1-4 0 16,-3 2-416-16,0-5 0 0,2-1 0 0,0-4 0 16,0-4-768-16,1-5-144 15,3-4-32-15,-1-5 0 0,0-3-848 0,4-6-192 0</inkml:trace>
  <inkml:trace contextRef="#ctx0" brushRef="#br0" timeOffset="-180232.22">15124 14394 24879 0,'-9'17'1088'0,"5"-5"256"0,4-3-1088 0,2-4-256 0,3-3 0 0,-3-2 0 0,-2 0 1008 0,0 0 144 0,0 0 16 0,0 0 16 0,78 18-592 0,-78-18-112 0,0 0-32 0,0 0 0 0,96-6-448 0,-96 6 0 15,0 0 0-15,77-22 0 0,-77 22-192 0,0 0 0 16,84-39 16-16,-84 39 0 16,0 0 16-16,83-45 0 0,-83 45 0 0,0 0 0 15,80-54-592 1,-80 54-112-16,0 0-32 0,74-52-11264 0</inkml:trace>
  <inkml:trace contextRef="#ctx0" brushRef="#br0" timeOffset="-179670.43">16068 14019 1839 0,'-3'0'160'16,"1"0"-160"-16,2 0 0 0,0 0 0 0,2 0 3360 0,-2-1 640 0,1-3 128 0,4 4 32 0,-3-3-1856 0,5-3-352 0,-3 3-80 0,1 3-16 0,-3-5-864 0,-2 5-176 0,-2 0-48 0,-2 0 0 0,1 0-304 0,-4 0-64 15,3 3-16-15,-4-1 0 0,-1 1-384 0,0 1 0 16,-3-2 128-16,2 1-128 0,1 2 0 0,-5-1 0 16,4 1 0-16,-1 0 0 0,-1-1 0 0,1 5 0 15,-2-4 0-15,0 3 0 0,-1 5 0 0,2-1 160 0,-2 2 16 0,-1 0 0 16,1 3-176-16,0 1 0 0,0 1 0 0,-4 2 0 15,4 5 0-15,-1 0-224 16,3 0 80-16,1 2 16 0,-3 3 128 0,5 4 0 0,1-4 0 0,2 4-128 16,3-3 272-16,3-3 64 0,0-1 16 0,3 2 0 15,3 1 128-15,-1-5 32 0,4 0 0 0,-1-7 0 16,5 2-224-16,-13-21-32 0,24 26-128 0,-24-26 192 16,0 0-192-16,0 0 0 0,0 0 0 0,73 13 0 0,-73-13 0 0,0 0 0 15,0 0 0-15,45-47 0 0,-45 47 0 0,23-37 192 16,-23 37-48-16,24-49-16 0,-24 49 32 0,28-55 0 15,-28 55 0-15,33-58 0 0,-33 58-160 0,37-66 128 16,-37 66-128-16,35-63 128 0,-18 28-400 0,-1 1-96 16,-16 34-16-16,30-58 0 15,-30 58-480-15,26-52-96 0,-14 26-32 0,-3 0 0 16,-9 26 400-16,15-41 80 0,-8 28 0 0,-7 0 16 0,4 8 496 0,-4 0 0 16,0 1 0-16,2 8 0 0,-2-2 0 0,3 6 0 15,-3 5 176-15,0 0-48 0,2 8 544 0,1 2 112 16,-3 3 32-16,4 0 0 0,-4 9-240 0,5 0-32 0,-2 2-16 15,-1 6 0-15,2 2-80 0,-1 2-32 16,4 4 0-16,0-4 0 0,2 2-192 0,1-1-32 0,3-4-16 0,0-4-9568 16,5-5-1904-1</inkml:trace>
  <inkml:trace contextRef="#ctx0" brushRef="#br0" timeOffset="-174459.95">5752 17996 2751 0,'-7'22'256'0,"0"-8"-256"0,3 2 0 0,-1-7 0 0,3-8 1184 0,2 5 192 0,-1-3 32 16,1 2 16-16,-5 8-96 0,1 1-32 0,1 1 0 0,1-4 0 0,2-3-784 0,0 1-176 0,0-4-16 0,0-1-16 0,2 1-176 0,1-1-128 0,-1-1 144 0,0-1-144 0,3 1 256 0,-5 1-64 0,1 1 0 0,3-2 0 0,-1 3 272 0,1-1 48 0,1-2 16 0,-3 6 0 0,5-4 224 0,-2 4 32 16,-1-4 16-16,1 4 0 0,-2 0-112 0,3-1-32 15,-3 1 0-15,2 0 0 0,-3 3-224 0,1-2-48 16,1 3-16-16,-1 4 0 0,3 0-240 16,-5 3-128-16,3 4 160 0,-1 4-160 15,1 3 0-15,1-1 0 0,-3 5 0 0,1-4 0 16,1 0 0-16,1-5 0 0,0 1 0 0,-1-5 0 15,4-4-448-15,-6-10-144 0</inkml:trace>
  <inkml:trace contextRef="#ctx0" brushRef="#br0" timeOffset="-174074.32">5879 18111 11487 0,'0'-5'256'0,"-2"-8"48"0,1 5 16 0,1 2 0 0,0-1-320 0,0 6 0 0,0-6 0 0,-4-4 0 0,4-1 1696 0,-2-7 288 0,4-2 48 0,2 7 48 0,-3 0-16 0,3 5 0 0,1 1 0 0,2 4 48 0,-7 4-1056 0,0 0-208 0,0 0-32 0,0 0 16 0,0 0-672 0,0 0-160 0,68 9 0 0,-68-9 0 0,0 0 0 0,0 0-272 0,64 23 64 0,-64-23 48 0,0 0 16 0,46 26 0 16,-46-26 0-16,0 0 0 16,49 22 144-16,-49-22 0 0,26 25-144 0,-14-15 144 0,-3 2 0 0,-4-1 128 15,0 5-128-15,-5-3 208 0,-2 5-80 0,-1-1 0 16,-2 2-128-16,-8 2 240 0,1 2 0 0,-2-2 0 16,0-2 0-16,-5-5 32 0,0 3-16 0,0-4-16 15,-4-5 0-15,6 1 32 0,-4-6 48 0,2-3 0 0,1-3 0 0,-3-6 32 31,7-3-832-31,0-5-160 0,-1-2-48 0,4-8-12768 0</inkml:trace>
  <inkml:trace contextRef="#ctx0" brushRef="#br0" timeOffset="-173529.81">6477 18200 10127 0,'-2'5'448'0,"2"-2"96"0,-3-3-544 0,3 0 0 0,0 0 0 0,3 0 0 0,-3-3 816 0,2 3 48 16,1-2 16-16,-1-3 0 0,5 1-432 0,-4 1-96 0,3-2-16 0,-1 5 0 0,0 0-336 0,2 3 0 0,-2 2 0 0,-1 4-192 15,1 2 192-15,-1 1 0 0,-4 0 0 0,5 2 0 16,-2 0 1008-16,-3 0 224 0,0-2 48 0,0 2 16 16,0-2-176-16,0 2-32 0,0-2-16 0,0 2 0 15,0-2-448-15,0 2-96 0,0 0-16 0,0 7 0 16,0-4 160-16,0 3 32 0,0 2 0 0,0-1 0 15,-3 2-160-15,3-6-32 0,0 1 0 0,0-4 0 16,-4-6-512-16,4-1-144 0,-1-2-16 0,1-5 0 16,0 0-912-16,0 0-176 0,0-3-32 0,0-2-16 15,0 1-384-15,0-1-80 0,0-4-16 0,0 1 0 16,0-1 1072-16,0 0 224 16,1-5 32-16,3 2 16 0,-4-5 960 0,3-1 192 0,-3-1 48 0,6 2 0 0,-6-4 512 15,3-2 128-15,-3 23 0 0,10-43 16 0,-10 43-256 0,16-51-48 16,-16 51-16-16,0 0 0 0,33-66-752 0,-33 66-160 15,0 0-16-15,0 0-16 0,53-61-416 0,-53 61-96 0,0 0-16 0,0 0 0 32,0 0-240-32,0 0-48 0,83-17-16 0,-83 17 0 0,0 0 432 0,0 0 96 0,0 0 16 15,61 5 0 1,-61-5-848-16,0 0-176 0</inkml:trace>
  <inkml:trace contextRef="#ctx0" brushRef="#br0" timeOffset="-173343.39">7005 18119 3679 0,'2'18'320'0,"-2"-8"-320"0,3 3 0 0,-3-5 0 0,0-3 2688 0,0-1 480 0,4 1 96 0,-4 7 0 0,5 6-352 0,-2 1-80 0,2 2-16 0,4-4 0 0,-5 2-1888 0,1-3-384 0,-2-2-80 0,3-2-16 32,-5-1-704-32,1-3-160 0,0-2-32 0,1 1 0 15,-3-2-448-15,2-2-112 0,0-1-16 0,-2 1 0 16,2-3-400-16,-2 0-96 0,0 4-16 0,3-4 0 0,-3 2 144 0,0-2 32 0,2 0 0 0,1-2-4592 15</inkml:trace>
  <inkml:trace contextRef="#ctx0" brushRef="#br0" timeOffset="-172530.5">7371 18234 11055 0,'-4'4'976'0,"1"-2"-784"0,3-2-192 0,0-2 0 0,3-2 1264 0,-3 4 208 0,0 0 32 0,4 0 16 0,-3 0-448 0,3 0-96 0,1 0-16 0,-1 0 0 0,4 6-960 0,-4 1 0 16,3 1 0-16,0 1-160 0,-4-4-16 0,3 6 0 15,2-4 0-15,-3 1 0 16,-1-2-256-16,1 2-48 0,-1-2-16 0,-3 0 0 16,3 0-16-16,-4-1-16 0,0 2 0 0,0-2 0 0,0 0 400 0,0 4 128 0,-5 0 0 0,1-4 0 15,4 4 768-15,-5-1 272 16,1 1 48-16,1 3 16 0,1-3-64 0,-1 1-16 15,-1-1 0-15,3 0 0 0,-3-2-672 0,4-5-144 0,0 1-16 0,0-3-16 32,4 0-1056-32,-4 0-208 0,0 0-32 0,0 0-16 15,0 0-576-15,0 0-112 0,36-61-32 0,-36 61 0 16,0 0 512-16,0 0 80 0,47-57 32 0,-47 57 0 0,0 0 1232 0,0 0 128 0,49-53 96 0,-49 53 16 0,0 0 1040 0,0 0 224 16,0 0 32-16,0 0 16 15,59-48-80-15,-59 48 0 0,0 0-16 0,0 0 0 16,0 0-256-16,0 0-48 0,0 0-16 0,0 0 0 15,0 0-240-15,65 8-64 0,-62-4 0 0,2 1 0 16,1 4-512-16,-3-1-128 0,2 6 0 0,-1 4-16 16,1 3-1008-1,-5 5-192-15,4 2-32 0,-3 3-16 0,3 2-576 0,1-1-112 16,2-1-32-16,0-9-6976 0</inkml:trace>
  <inkml:trace contextRef="#ctx0" brushRef="#br0" timeOffset="-172119.12">8087 17506 12895 0,'3'18'1152'0,"-3"-8"-928"0,2-1-224 0,0 0 0 0,3-6 1152 0,-5 1 192 0,5-3 48 0,2 6 0 0,7 4-128 0,0 6-32 0,4 1 0 0,-4 3 0 16,3-2-1728-16,-5-2-336 0,-1 4-80 0,-3-2-16 15,1 7-512-15,-4 0-96 0,-1 9-32 0,-1 2 0 16,-3 6 464-16,-3 6 80 0,-1 7 32 16,-3-2 0-16,0 7 992 0,-1-11 192 0,-1-3 32 0,-1-3 16 0</inkml:trace>
  <inkml:trace contextRef="#ctx0" brushRef="#br0" timeOffset="-171883.35">7901 17944 29487 0,'3'22'1296'0,"2"-10"288"0,0-3-1264 0,-1 0-320 16,5-7 0-16,-4-2 0 0,4 0 320 0,-9 0 16 0,0 0 0 0,71 3 0 0,-71-3-2464 0,78-3-496 0,-78 3-112 0,72-11-16 0,-72 11 2288 0,66-3 464 0,-66 3 0 0,0 0 176 16</inkml:trace>
  <inkml:trace contextRef="#ctx0" brushRef="#br0" timeOffset="-171450.37">8563 18111 4607 0,'-7'14'192'0,"1"-9"64"0,1 4-256 0,2-6 0 0,1 2 0 0,-1-5 0 0,-1 4 1184 0,-1 1 192 0,0 4 32 0,-8-1 16 0,5 5 272 0,-3 1 48 0,3 0 16 0,-1-6 0 0,5 4-160 0,-4 1-48 15,4-5 0-15,2 1 0 0,2-4-176 0,-3 4-32 16,6-4-16-16,-3 4 0 0,4-4-592 0,1 4-112 16,0-6-32-16,-1 3 0 0,5-3-336 0,-4 0-80 15,3-3-16-15,-8 0 0 0,0 0-352 0,0 0-80 16,0 0-16-16,0 0 0 16,0 0-352-16,67-41-64 0,-67 41 0 0,0 0-16 15,0 0-16-15,0 0 0 0,0 0 0 0,48-72 0 16,-48 72-112-16,0 0-32 0,0 0 0 0,0 0 0 15,23-66 336-15,-19 57 64 0,-4 1 16 0,0-1 0 0,1 4 160 0,-1 1 48 16,-1-1 0-16,1 5 0 0,1-3 256 0,-1 3 192 0,4 3-16 16,-1 1-16-16,1-3 592 0,3 3 112 0,0-1 32 0,1-1 0 15,1 1-480-15,0 1-96 0,0-2 0 0,5 1-16 16,-6 2-304-16,3 1 0 0,-11-6 0 0,0 0 0 0,0 0-240 0,50 8-48 16,-50-8-16-1,0 0 0 1,0 0-112-16,0 0-32 0,0 0 0 0,77-17-8368 0</inkml:trace>
  <inkml:trace contextRef="#ctx0" brushRef="#br0" timeOffset="-171018.45">8979 17508 8287 0,'-5'21'368'0,"3"-7"80"0,-1 2-448 0,3-6 0 0,0-5 0 0,3 4 0 0,-3 0 1792 0,0 6 256 0,5 8 64 0,-1 8 16 0,1 8-752 0,0-6-160 0,2 0-16 0,0-5-16 0,0 3-1184 0,-1-5 0 0,2 6-256 0,-4-6 32 16,1 5-512-16,-2 4-96 0,3 0-32 0,-5 0 0 16,1 5 192-16,-2-9 32 0,2 4 16 0,-2-9 0 0,0-3 624 0,0-6 128 15,3-3 32-15,-3-7 0 0,2-2 224 0,2-5 64 31,-4 0 0-31,0 0 0 0,0 0-1136 0,0 0-208 0,40-63-64 0,-40 63 0 32,0 0-368-32,29-78-80 0,-29 78 0 0,21-61-16 0,-21 61 672 0,0 0 144 0,33-75 32 0,-33 75 0 0,0 0 576 0,30-59 288 31,-30 59-32-31,0 0 0 0,0 0 912 0,0 0 176 16,40-61 48-16,-40 61 0 0,0 0-80 0,0 0-16 0,0 0 0 15,0 0 0-15,0 0-272 0,40 14-64 0,-36 0-16 16,-3 2 0-16,3 3-112 0,-4 2 0 0,0-2-16 15,-4 5 0-15,3-1 80 0,-6-4 0 0,1 5 16 0,-2-1 0 16,-3-4-592-16,1-1-128 0,-1 2-32 0,-3-2 0 16,0-4-160-16,-1 0-272 0,1-2 64 0,-4-7 16 31,4 2-208-31,-3-7-48 0,-4-3 0 0,4-6 0 16,1 0-112-16,-1-5-16 0,1-1-16 0,2-8-9552 0</inkml:trace>
  <inkml:trace contextRef="#ctx0" brushRef="#br0" timeOffset="-170547.1">9356 17658 15663 0,'0'12'1392'0,"0"-7"-1120"0,1-1-272 0,3-4 0 0,-4 3 1408 0,0-1 240 0,5 7 32 0,-1 3 16 0,1 7-544 0,-2-2-128 0,2 4 0 0,-1-3-16 0,1 1-1008 0,-5-2 0 0,4 4 0 16,-3-3-160 0,-1 1-208-16,0-2-32 0,4 4-16 0,-4 2 0 0,0-1 272 0,0-1 144 0,3 5-160 0,3-3 160 15,-3 0 848-15,2-6 272 0,4 4 48 0,0-3 16 16,5-5 16-16,-6-2 0 0,6 1 0 0,-14-12 0 16,0 0-736-16,0 0-144 0,70 5-16 0,-70-5-16 15,0 0-288-15,0 0 0 0,80-40 0 0,-80 40-144 16,0 0-112-16,52-57-32 0,-52 57 0 0,0 0 0 15,41-66 288-15,-41 66-160 0,0 0 160 0,20-54-128 16,-20 54 128-16,0 0 0 0,6-44 0 0,-6 44 0 16,-4-23 0-16,-1 11-192 0,-4 2 192 0,1 1-192 15,-3 2-592 1,1 2-128-16,-4 5-32 0,-4-4 0 0,1 8-176 0,-2 1-32 0,1 7-16 0,1 0 0 16,-1 4 800-16,4 2 176 0,2-1 16 0,4 6 16 0,2 1 1120 0,6-1 208 15,0 5 48-15,2 1 16 16,5 1 224-16,3 1 32 0,1 4 16 0,3-2 0 0,3 5-656 0,1-1-128 15,1 1-16-15,2 2-16 16,1-3-480-16,-1-8-80 0,2-6-128 0,-4-2 176 16,-19-21-608-16,44 14-112 0,-44-14-32 0,0 0-14608 0</inkml:trace>
  <inkml:trace contextRef="#ctx0" brushRef="#br0" timeOffset="-169973.28">7062 17825 23039 0,'-8'0'2048'0,"1"0"-1648"0,1-2-400 0,3-1 0 0,3 3 1344 0,-5-4 176 0,-4-1 32 0,-5-4 16 0,0 1-720 0,-3-6-144 0,1 5-16 0,9-3-16 16,0-2-1312-16,7 14-256 0,0 0-48 0,14-49-16 0</inkml:trace>
  <inkml:trace contextRef="#ctx0" brushRef="#br0" timeOffset="-168926.25">10103 17750 2751 0,'4'-2'256'0,"-4"-1"-256"0,1-1 0 0,-1 3 0 0,2-3 928 0,0 4 144 15,1-3 16-15,1-6 16 0,-4 9-192 0,0 0-32 0,0 0-16 0,0 0 0 0,0 0-672 0,0 0-192 0,0 0 0 0,0 0 0 0,0 0 0 0,0 0 0 16,0 0 0-16,0 0 0 15,0 0 384-15,0 0 16 0,0 0 0 0,0 0 0 16,0 0 320-16,59 12 64 0,-55-3 16 0,-4 3 0 0,3-1 256 16,-1 1 48-16,1 2 16 0,1 0 0 0,1 1 112 0,0-4 32 15,4 4 0-15,0-4 0 0,-1-2-464 0,1 3-96 16,3-2 0-16,-12-10-16 0,28 18-528 0,-14-6-160 16,-2-2 0-16,0 6 0 0,2-2 0 0,-3 3 0 15,1 1-192-15,-1 1 48 0,-1 7 144 0,-1 0 0 16,1 4 160-16,-1-2-160 0,0 3 160 0,-1-5-160 15,1 6 160-15,-4-6-160 0,2 0 0 0,-2-5 0 0,1-2 0 0,-1-7 0 32,2-3-560-32,-4-4-144 0,3-10-48 0,-6 5-9808 0</inkml:trace>
  <inkml:trace contextRef="#ctx0" brushRef="#br0" timeOffset="-168697.83">10448 17653 9215 0,'-7'0'400'0,"4"-4"96"0,-3 4-496 0,3-2 0 0,3 2 0 0,0-3 0 0,0 3 1024 0,0 0 96 0,-3 0 32 0,3-2 0 0,-2 4-656 0,2 3-128 0,0-1-32 0,0 8 0 15,0-2-512-15,-4 3-96 0,4 4-32 0,0 2 0 16,-5 7 304-16,2 0 256 0,-3 6-64 0,1 1 0 0,2 0 1072 0,-4 5 208 16,5-1 32-16,-3 1 16 15,1 2 336-15,1 0 80 0,1-1 16 0,0-3 0 0,2 2-912 0,-2-1-176 16,2-2-32-16,-3 1-16 15,3-3-1040-15,-3 1-208 0,1-1-32 0,-3-9-16 16,1 0-928-16,-1-10-192 0</inkml:trace>
  <inkml:trace contextRef="#ctx0" brushRef="#br0" timeOffset="-168433.07">10080 17978 23039 0,'0'9'1024'0,"0"-4"192"0,6-5-960 0,-1 0-256 0,-5 0 0 0,0 0 0 0,0 0 576 0,0 0 64 0,75-43 0 0,-75 43 16 0,84-42-800 0,-84 42-176 0,87-35-16 0,-87 35-16 31,78-23-768-31,-78 23-160 0,71-12-16 0,-71 12-16 0,70-3 720 16,-70 3 144-16,72 0 16 0,-72 0 16 0,75-2 592 0,-75 2 112 0,69-9 32 0,-69 9 0 0,72-24-528 0</inkml:trace>
  <inkml:trace contextRef="#ctx0" brushRef="#br0" timeOffset="-167530.18">11405 17318 11967 0,'-5'16'1072'0,"1"-2"-864"0,4-5-208 0,0-4 0 0,0 0 1664 0,0 4 272 0,-2 8 64 0,-1 16 16 0,3 9-448 0,-4 2-96 0,3 3 0 0,1-6-16 15,-4 3-1040-15,4-4-208 0,-5 0-32 0,1 4-16 16,1-1-160-16,-2 1 0 0,0 1 0 0,-4-1-176 16,0 3 176-16,2-2 0 0,0-2 0 0,-5-6-128 15,3 1 128-15,4-6 176 16,-4-1-48-16,2-5 0 0,2-3 160 0,2-6 32 16,1-3 0-16,-2-7 0 0,4-5-320 0,0 1 0 15,4-6-208-15,-4-2 80 0,2-4-256 0,1-3-64 0,1-2 0 0,-4 14 0 31,0 0-160-31,26-75-32 0,-26 75-16 0,22-63 0 0,-22 63 432 0,28-75 96 0,-28 75 128 0,30-66-208 16,-30 66 208-16,0 0 0 16,43-84 0-16,-43 84 0 0,0 0 176 0,42-60-176 15,-42 60 160-15,0 0-160 0,0 0 480 0,0 0 0 0,68-41 0 0,-68 41 0 16,0 0-32-16,0 0-16 0,0 0 0 0,59 6 0 16,-59-6 48-16,0 0 16 0,30 17 0 0,-21-10 0 15,-4 2 32-15,0 1 16 0,-1 4 0 0,-1 2 0 0,2 1 112 0,-8 1 32 16,1 1 0-16,-5 3 0 0,-3 5 0 0,-2-5 0 15,-2 3 0-15,-7-6 0 16,2 3-464-16,-6-4-96 0,1-2 0 0,-6-6-128 16,2 2 0-16,-1-7 0 0,1-1-160 0,-2-8 160 15,2-1-496 1,2-9 32-16,2-7 0 0,1-5-9328 0,9 0-1872 0</inkml:trace>
  <inkml:trace contextRef="#ctx0" brushRef="#br0" timeOffset="-166208.85">12114 17780 16575 0,'-3'10'1472'0,"1"-1"-1168"0,2-6-304 0,2-3 0 0,1-3 944 0,-1 6 128 0,5 1 16 0,-2 1 16 0,4 0-336 0,-9-5-64 0,0 0 0 0,0 0-16 16,0 0-320-16,69 9-64 0,-69-9-16 0,0 0 0 0,0 0-112 0,0 0-32 0,0 0 0 0,72-5 0 0,-72 5 176 0,0 0 48 31,0 0 0-31,0 0 0 0,54 14 192 0,-54-14 32 16,0 0 16-16,0 0 0 0,66 3-352 0,-66-3-80 15,0 0-16-15,0 0 0 0,79-14-160 0,-79 14-224 16,0 0 48-16,0 0 16 15,78-33-896-15,-78 33-176 0,0 0-48 0,0 0-9920 0</inkml:trace>
  <inkml:trace contextRef="#ctx0" brushRef="#br0" timeOffset="-165909.5">12389 18041 21183 0,'-17'35'944'0,"7"-18"192"16,1 1-912-16,4-6-224 0,1-7 0 0,2-5 0 0,2 5 1280 0,0 1 192 0,0 2 64 0,2 1 0 0,7 0-816 0,3-2-144 0,-12-7-48 0,0 0 0 0,0 0-368 0,71-4-160 0,-71 4 128 0,0 0-128 0,72-14 256 0,-72 14-16 15,0 0-16-15,71-21 0 0,-71 21-224 0,0 0 128 16,74-22-128-16,-74 22 0 0,0 0 0 0,74-18 0 15,-74 18-208-15,0 0 64 16,84-12-336-16,-84 12-64 0,0 0-16 0,98-14 0 0,-98 14 176 0,69-10 16 16,-69 10 16-16,68-7 0 15,-68 7-544-15,0 0-96 0,89-19-32 0,-89 19-9536 16</inkml:trace>
  <inkml:trace contextRef="#ctx0" brushRef="#br0" timeOffset="-165099.06">13611 17883 14751 0,'-2'0'640'0,"-1"0"160"0,-1 0-640 0,2 0-160 0,2 0 0 0,-3 0 0 0,3 0 0 0,-3 3 0 0,-3 2 0 0,1 2 0 0,-4 4 0 0,1 1 0 0,1 2 0 0,0 0 0 16,3 1 0-16,-4-1-144 0,2 4 144 0,3-4-176 0,-2 3 1280 0,1-3 256 16,2 3 48-16,1-3 48 15,1-1 32-15,-2 1 16 0,2 1 0 0,0-4 16 0,0-3-48 0,0 1 0 0,3 0 0 0,-3 0 32 16,2-4-544-16,-2-2-128 15,-3 2 0-15,1-5 0 0,2 0-576 0,0-5-112 16,-5 2-16-16,1-2 0 16,1-4-624-16,-1 0-112 0,-1 4-32 0,0-4 32 15,-1 0 32-15,0-3 16 0,0 4 0 0,1-3 32 0,-2-1 368 0,0-6 160 16,0 1-128-16,2-2 128 0,-2-2 0 0,2-2 192 0,-1 6-32 0,3-4 32 16,0-2-192-16,1 1 0 0,-3 1 0 0,5-2-144 15,0-3-128-15,0 26-32 16,1-50 0-16,-1 50 16 15,12-56-688-15,-12 56-144 0,14-61-32 0,-14 61 32 16,27-59-128-16,-27 59-32 0,0 0 0 0,45-75 0 0,-45 75 416 16,0 0 80-16,0 0 16 0,70-44 0 0,-70 44 544 0,0 0 224 0,0 0-176 0,57 5 176 15,-45 4 448-15,2 0 192 16,-2 3 48-16,2-1 0 0,-5 1 128 0,0 0 16 0,0-2 16 0,-1 3 0 16,-3 0-464-16,-1 0-112 15,-2-3-16-15,-2 6 0 0,-2-2-256 0,-2 0 0 0,1 0 0 0,-2 1 0 16,-4-1 0-16,-1 0 0 0,-1 4 0 0,-3-1 0 15,-2 0 176-15,-1 1-32 0,0 4 0 0,-4 1 0 0,0 1 48 0,-2 1 0 16,4 4 0-16,-5-1 0 16,4 2 272-16,-2 0 64 0,1 1 16 0,0-3 0 15,2 1 336-15,1-2 64 0,1-5 16 0,3-3 0 16,-2-1-560-16,2-6-96 0,4 2-32 0,-2-5 0 16,3-1-608-16,4-2-128 15,-4-3-32-15,4-3 0 0,3 0 64 0,0-3 16 0,2 1 0 0,2-5 0 16,2 2 416-16,-1-1 0 0,-3 6 0 0,0 0 0 0,0 0 304 0,0 0 144 15,0 0 16-15,68-52 16 16,-68 52 928-16,0 0 176 0,0 0 32 0,82-40 16 16,-82 40-1952-16,0 0-384 0,0 0-64 0,94-44-32 0,-94 44 640 0,0 0 160 15,89-31 0-15,-89 31 0 0,68-23 0 0,-68 23 0 16,68-34 0-16,-68 34 0 0,64-39 0 0,-64 39-192 16,0 0 192-16,80-66-192 15,-80 66-1024-15,0 0-224 0,75-68-32 0,-75 68-16 16,0 0-1104-16,63-69-224 0</inkml:trace>
  <inkml:trace contextRef="#ctx0" brushRef="#br0" timeOffset="-164581.4">14144 17832 11055 0,'-5'14'480'0,"-2"-5"112"0,5-1-464 0,-3-2-128 0,3-6 0 0,1 0 0 0,1 3 1408 0,-6-1 272 0,3 1 48 0,-4 3 16 0,0 2-512 0,3-1-96 0,-4-2-32 0,2 4 0 15,-1 2-336-15,2 1-80 0,0 2-16 0,-2 3 0 16,0 4-192-16,0 2-32 0,2 6-16 0,0-1 0 0,-2 7 240 16,1-4 48-16,1 8 16 0,-3-3 0 0,2 3 944 0,3-3 192 15,-4 2 48-15,2-4 0 31,1 0-2128-31,2-7-432 0,-3-5-64 0,3-1-32 0,2-7 544 0,-1-5 192 0,1-6 0 0,0-3-144 16,0-3-544-16,0-6-96 0,0 9-32 0,0 0 0 16,8-45-128-16,-8 45-16 0,6-56-16 0,-6 56 0 15,12-75 400-15,-7 30 96 0,0-2 16 16,4-7 0-16,0 0 80 0,-1-2 0 0,5-1 16 0,-3-1 0 0,6 1 160 0,-6-1 16 16,6 1 16-16,-2-4 0 0,5 3 176 0,2 4 0 15,-21 54 0-15,43-92 0 0,-43 92 0 0,49-66 0 16,-49 66-176-16,0 0 176 0,66-44-304 0,-66 44 48 15,0 0 0-15,58 9 0 0,-58-9 256 0,40 23 144 16,-19-11-16-16,-2 2 0 0,2 0 512 0,-7 1 112 16,3 4 16-16,-4-1 0 0,-3 5 192 0,2 1 32 15,-7-1 16-15,-1 3 0 0,-4-4-80 0,0 6-16 16,-7-2 0-16,2 4 0 0,-6-2-224 0,-1-2-48 0,-9 9-16 0,2-4 0 16,-7 0-320-16,-4 3-64 15,2-7-16-15,-3-4 0 0,5-6-224 0,-4-1 128 0,6-11-128 0,3-5 0 0,-2-8-160 0,2-13-128 16,2-7-32-16,7-16-14528 15</inkml:trace>
  <inkml:trace contextRef="#ctx0" brushRef="#br0" timeOffset="-164100.97">14890 17282 35007 0,'3'12'3120'0,"1"-5"-2496"0,1-4-496 0,-1 1-128 0,1-2 512 0,0 1 64 0,4 2 32 0,5 7 0 0,7 1-1344 0,-21-13-272 0,0 0-48 0,61 5-16 15,-61-5 816-15,0 0 256 0</inkml:trace>
  <inkml:trace contextRef="#ctx0" brushRef="#br0" timeOffset="-163910.9">15036 17909 17151 0,'-7'43'384'0,"4"-8"64"0,-4-4 32 0,5-13 0 0,-1-9-480 0,3-4 0 0,-2 3 0 0,0 10 0 0,1 12 2384 0,-5 3 384 0,-1 0 80 0,2-5 16 0,0-2-1216 0,-4-9-240 0,0-3-64 0,1-2 0 0,-1-3-976 0,0-4-208 0,-3-1-32 0,2-3-128 16,-8-1-1472-16,1 0-384 0,-1-5-96 0,1 2-10624 0</inkml:trace>
  <inkml:trace contextRef="#ctx0" brushRef="#br0" timeOffset="-161975.99">18119 8261 10127 0,'-9'4'896'0,"4"-4"-704"0,5 0-192 0,0 0 0 0,2 0 592 0,-2 0 96 0,-2 0 16 0,-1 3 0 16,-1-1-256-16,-3 1-64 0,4 6 0 0,-6 0 0 0,-3 0-64 0,1 4 0 0,3 1-16 0,-8 2 0 0,5 3 960 0,-1-1 192 16,2 4 32-16,3-1 16 15,2 2 160-15,-1 0 48 16,-2-3 0-16,1 3 0 0,0-6-560 0,0 6-96 0,2-2-32 0,1-2 0 0,1 6-624 0,1-3-128 15,2 4-16-15,-5-3-16 0,3 7-240 0,0-6 0 16,2 6 0-16,-3 1 0 16,1 0 0-16,-2 4 0 0,4 5 0 0,-5-2 0 15,2 3 128-15,-3 2 96 0,-1 6 16 0,0 0 0 16,4-1 240-16,-6 1 48 0,2-5 16 0,0-1 0 16,0-6-16-16,2-2 0 0,0-1 0 0,-2-6 0 15,5-3-208-15,-5-6-32 0,5 4-16 0,-1-6 0 16,3 0-272-16,-3-4 0 0,1-3 128 0,2-3-128 15,0-2 0-15,0-5-304 0,2-3 64 0,1-2 16 16,0-4-96-16,-1-5-32 0,5-4 0 0,-5-4 0 0,5-4 16 0,-2 0 0 16,-1-1 0-16,3 0 0 0,0-3 96 15,1-1 32-15,1-1 0 0,1 1 0 16,-10 31 208-16,23-56 0 0,-23 56 0 0,25-43 0 16,-25 43 0-16,0 0 0 0,40-49-128 0,-40 49 128 0,0 0-160 0,0 0 16 15,0 0 0-15,71-35 0 16,-71 35-448-16,0 0-96 0,0 0-16 0,0 0 0 0,71 26 272 0,-71-26 48 15,0 0 16-15,0 0 0 0,68 30 368 0,-68-30 0 16,0 0 0-16,54 22 0 0,-54-22-384 0,0 0 32 16,41 32 16-16,-34-18 0 0,-2-2 176 0,-4 2 160 15,-1 3-208-15,-5 1 80 0,-3 4 960 0,-3 3 208 16,-1-3 48-16,-6 6 0 0,-4-2 128 0,-4 6 48 16,0-3 0-16,-6-1 0 0,1 2-640 0,-4-1-128 15,4-4-32-15,-1-4 0 0,3-7-464 0,-1-2 0 16,4-7 0-16,3-7-10848 0,1-10-2272 15</inkml:trace>
  <inkml:trace contextRef="#ctx0" brushRef="#br0" timeOffset="-161165.72">18105 11564 8287 0,'-3'0'736'16,"1"0"-592"-16,2 0-144 0,0-2 0 0,0-2 1312 0,0 1 224 0,-2 1 64 0,0-1 0 0,-3-6-128 0,-2 4-32 0,-2-2 0 0,-1 7 0 0,1-2-848 0,-3 2-160 0,-2 0-48 0,0 0 0 0,-1-3-592 0,1 3-128 15,-4 0-32-15,-1 5 0 32,0-2-832-32,3 2-160 0,-5-1-48 0,0 1 0 15,-1 2 512-15,-1-2 112 0,-3 1 16 0,3-3 0 0,1 2 576 0,-5-5 192 0,5 4 0 0,1-4 0 0,0 0 0 0,-3 0 272 16,-1 0-16-16,1 0-16 0,3 0 80 0,-2 0 32 15,-1 3 0-15,1 4 0 16,0 2-48-16,3 0-16 0,4 3 0 0,0 5 0 0,6 1-288 0,3 1-176 31,2 2 32-31,5 1-6176 0</inkml:trace>
  <inkml:trace contextRef="#ctx0" brushRef="#br0" timeOffset="-160401.12">17964 9785 11055 0,'0'5'976'0,"0"-5"-784"0,0 4-192 0,0-4 0 0,2 0 560 0,1 2 64 0,-3 1 16 0,4 2 0 0,1 8-640 0,-2 1 0 0,3 3 0 0,-6 4-192 16,3-2-288-16,-3 2-64 0,-3-2-16 0,3 5 0 0,-4-1 768 0,2 3 160 0,-1 0 16 0,-2-1 16 15,1 1 480-15,4 0 80 16,-5 4 32-16,1-3 0 0,3 5 480 0,-1 1 80 0,0-2 32 0,2 4 0 16,-3 2-352-16,3 1-64 15,-2 2-16-15,-1 0 0 0,-3 5-400 0,3 2-96 16,-4 2-16-16,2-4 0 0,-1 3-448 16,1-5-192-16,-2-1 176 0,2 1-176 0,-4 1 0 0,4 1 128 0,-4 2-128 0,2 2 0 15,0 0 128-15,0 3 0 0,2 0-128 0,-4-1 192 0,6 1 160 0,-2-3 32 31,5 0 0-31,-4-9 0 0,4-2-240 0,0-1-144 16,4-8 192-16,-4-6-192 16,3-2-320-16,-3-7-192 0,5-2-16 0,-5-7-16 15,4 0-784-15,-4-5-144 0,0 4-48 0,0-8 0 16,2-1-80-16,1 0 0 0,-3-4-16 0,0-3-7088 0</inkml:trace>
  <inkml:trace contextRef="#ctx0" brushRef="#br0" timeOffset="-159947.52">17544 10844 8287 0,'-9'14'368'0,"6"-5"80"0,-2 0-448 0,3-6 0 0,4 2 0 0,-1-5 0 0,3 6 384 0,-4 0-16 0,3 5 0 0,2 6 0 0,1 4-240 0,-1 5-128 15,-2 1 128-15,1-1-128 0,1 1 784 0,-1 0 96 0,1 0 16 0,4 0 0 16,-1 2 656-16,4-6 144 0,4 0 32 0,2-3 0 15,2 0-656-15,1-5-128 0,2-1-32 0,0 0 0 16,-23-14-672-16,43 18-240 16,-43-18 144-16,0 0-144 0,63 20 256 0,-63-20-16 0,0 0-16 0,0 0 0 15,0 0 384-15,75 2 80 0,-75-2 16 0,0 0 0 16,0 0 208-16,0 0 48 0,0 0 16 0,0 0 0 16,84-2-160-16,-84 2-48 0,0 0 0 15,0 0 0-15,0 0-576 0,92-40-192 16,-92 40 0-16,0 0 0 15,75-61-256-15,-75 61-176 0,57-61-16 0,-57 61-16 16,53-71-672-16,-53 71-128 0,45-87-16 0,-45 87-11152 0</inkml:trace>
  <inkml:trace contextRef="#ctx0" brushRef="#br0" timeOffset="-155649.45">18786 11316 2751 0,'-5'9'256'0,"2"-4"-256"0,1 2 0 0,2-5 0 0,0 1 832 0,0-3 112 0,0 4 16 0,0-2 16 0,0 5-144 16,0-2-16-16,2 0-16 0,1-2 0 0,1 3-800 0,-1-1-320 0,2-5 0 0,1 3 16 0,-1-3 112 0,4 0 0 15,3 0 16-15,-4 0 0 0,3-3 832 0,-2 1 176 16,-1 2 16-16,-1-3 16 0,2 6 32 0,-4-1 0 0,4-2 0 0,-6 3 0 16,4 3-192-16,0-3-16 15,-1 6-16-15,-3 0 0 0,2-1-160 0,-1 1-48 0,1 5 0 0,-1 0 0 16,1 2-208-16,-2 1-32 0,2 2-16 0,1-1 0 0,1-1 64 0,-2 4 16 16,0-2 0-16,2-2 0 15,2 4 352-15,-2-3 80 0,2 1 16 0,-1-2 0 16,-1 1-272-16,2-1-48 0,-2 6-16 0,0-2 0 15,-2 1-400-15,-1 1 0 0,-1 7 0 0,-1 1 0 16,1 0 0-16,-6 4 0 0,3-4 0 0,-4 1 0 16,4-3-144-16,-1-6 144 0,1 0-192 0,1-6 192 15,3-3-496-15,-1-5 16 16,1-6 0-16,1-3-9360 0</inkml:trace>
  <inkml:trace contextRef="#ctx0" brushRef="#br0" timeOffset="-155292.22">19121 11281 16575 0,'-3'9'736'0,"1"-5"160"0,2-1-720 0,0-1-176 0,0 1 0 0,0-3 0 0,2 2 784 0,1 2 128 0,2 1 32 0,2 3 0 16,2 1-1328-16,-4 0-256 0,0 0-48 0,-1 3-16 15,-4 0-1152-15,3-2-224 0,-6 4-48 0,3 4-16 0,-5-6 1120 0,1 5 240 0,-1-3 32 16,-4 4 16-16,0-1 1376 0,1 1 288 0,-4 1 48 0,1 2 16 0,-1 5 608 0,-2-4 112 16,2 5 16-16,-2 0 16 0,0 3-128 0,2 1-16 15,-2 1-16-15,2 1 0 16,1 0-592-16,1 2-112 0,3 0-32 0,-2 3 0 0,2-2-464 0,2 3-112 0,-4 1-16 15,4-4 0-15,-2 4-256 0,0-5 0 16,3 0 0-16,-3-4 0 16,6-4-656-16,-5-10-48 0,5-3 0 0,1-7-10336 15</inkml:trace>
  <inkml:trace contextRef="#ctx0" brushRef="#br0" timeOffset="-154995.35">18684 11621 20271 0,'-6'9'1792'0,"6"-1"-1424"0,0-8-368 0,6 0 0 0,-3 0 1872 0,4-1 304 0,4 2 64 0,4-1 16 0,-15 0-1376 0,0 0-288 0,91-8-48 0,-91 8-16 16,0 0-1776-16,106-18-352 0,-106 18-80 0,0 0-16 15,106-14-480-15,-106 14-80 0,0 0-32 0,96-3 0 16,-96 3 1360-16,0 0 272 0,98 7 48 0,-98-7 16 0,0 0 864 0,83 0 176 0,-83 0 48 0,0 0 0 16,0 0-304-16,89-21-64 0</inkml:trace>
  <inkml:trace contextRef="#ctx0" brushRef="#br0" timeOffset="-154320.5">19531 10827 18431 0,'-13'21'1632'0,"8"-11"-1312"0,0 2-320 0,1-3 0 0,4-4 1488 0,4-1 240 0,-4 1 32 0,5 7 16 0,-1 6-288 0,1 4-48 0,4 10-16 0,-6-1 0 16,2 4-1936-16,-1-4-384 0,-3 4-64 0,-1 3-32 0,0 2-1424 0,-1 0-272 0,-1 0-64 0,0 6-16 15,2 1 1168-15,-3 5 256 0,1 2 32 0,-1 4 16 0,3-3 2064 0,-6-1 432 16,3 4 80-16,-1-1 0 15,-1 6 1152-15,0 3 240 0,1 0 32 0,-4-5 16 0,2 0-1248 0,-1-3-240 16,2-4-48-16,0-6-16 0,2-4-864 16,1-6-176-16,0-6-128 0,0-10 144 15,2-4-144-15,2-6 0 0,0-7 0 0,3-5 0 0,-2-3 0 16,3-8-176-16,-1-6 176 0,4-9-128 16,-1-4-368-1,5-10-64-15,-3 0-16 0,2-9 0 0,6-3-96 16,-4-6-32-16,3-3 0 0,0-1 0 0,1-1 416 0,-1 2 80 0,-3 9 16 0,4-2 0 15,-4 10 192-15,3 1 0 0,-17 43 0 0,31-68 0 16,-31 68 0-16,0 0 0 0,44-61 0 0,-44 61 0 16,0 0 0-16,0 0 0 0,0 0 0 0,0 0 0 0,0 0 0 0,78 9 0 15,-64 5 192-15,-5 6-192 0,0 3 496 0,-1 8-16 16,1 8 0-16,-4 3 0 0,-1-1 96 0,-4 5 0 0,0 2 16 16,-7-2 0-16,0 1 96 0,-4-4 16 15,1-3 0-15,-7-3 0 0,-4-2-512 0,2 0-192 16,-8-4 128-16,1 0-128 0,-3-5 352 0,-3-5-16 15,1-2 0-15,0-10 0 0,-4-5-64 0,-2-8-16 16,-1-5 0-16,6-8-15280 0</inkml:trace>
  <inkml:trace contextRef="#ctx0" brushRef="#br0" timeOffset="-121144.53">18997 17966 1839 0,'-5'0'160'0,"2"-2"-160"0,-1 2 0 0,2 0 0 0,2 0 512 0,-5 0 64 0,-4 2 0 0,-3-2 16 0,-2 4-464 0,-7 1-128 0,2 4 0 0,-2-2 0 15,2 0-448-15,2 5-176 0,-1-4-16 0,1 1-16 0,5 0 992 0,-2 0 208 0,-2-4 32 0,6-5 16 16,1 3 720-16,4 1 144 0,-4-4 16 0,2-4 16 15,2 4-144-15,-1-3-48 0,3-2 0 0,-2 1 0 16,5 4-928-16,-5-10-192 0,5 10-48 0,-4-16 0 0,-3 11-128 0,0-4-176 16,0 4 48-16,2 0 0 15,-4 1-192-15,4 1-48 0,-4 3 0 0,1 3 0 0,-1 1 368 0,0-3 0 16,2 5 128-16,0 0-128 0,-2 0 640 0,2 2 32 16,2-2 16-16,0 2 0 0,-2 5-192 0,2-5-48 15,0 3 0-15,-2 1 0 0,1 2-208 0,1-2-48 16,-4 2-16-16,4 0 0 15,-3 3 368-15,-1-1 80 0,2 1 16 0,0 1 0 16,0-2 304-16,2 4 64 0,-2 3 16 0,0 0 0 0,0-2 96 16,2 5 32-16,-4-4 0 0,4 4 0 0,-1 1-160 0,3-5-32 15,-2 1 0-15,5-2 0 0,0-4-496 0,5-6-96 0,-5-11-32 0,0 0 0 16,0 0-336-16,0 0 0 0,0 0 0 0,71 3 0 16,-71-3-160-16,0 0 160 0,53-35-192 0,-53 35 192 15,40-36-192-15,-40 36 192 0,38-44-192 0,-38 44 192 16,37-40-288-16,-37 40 48 0,34-47 16 0,-34 47 0 15,28-36-32-15,-28 36 0 0,0 0 0 0,33-47 0 16,-33 47 80-16,0 0 16 0,0 0 0 0,0 0 0 31,32-41-256-31,-32 41-48 0,0 0-16 0,0 0 0 16,0 0-192-16,-4-5-32 0,-1 14-16 0,2-4 0 0,-3 4 464 0,-2 5 112 16,2-2 16-16,3-3 0 0,-4 3 320 0,5-2 64 15,2 3 0-15,0-13 16 0,0 22 336 0,0-22 64 0,5 23 16 0,-5-23 0 0,7 29-288 0,-7-29-48 16,9 37-16-16,-7-16 0 0,1 2-16 0,-3-1-16 15,2 3 0-15,2-6 0 16,-4-2-144-16,0-17-32 0,0 0 0 0,0 0 0 31,0 0-800-31,0 0-160 0,0 0-48 0,75-36-11840 0</inkml:trace>
  <inkml:trace contextRef="#ctx0" brushRef="#br0" timeOffset="-120937.92">19199 18090 3679 0,'-3'12'320'0,"3"-12"-320"0,-4 14 0 0,4-14 0 0,0 0 3824 0,0 0 688 0,0 0 144 0,0 0 16 0,0 0-2624 0,0 0-544 0,82 3-96 0,-82-3-32 0,0 0-992 0,75-34-208 0,-75 34-48 16,0 0 0-16,68-46-128 0,-68 46-256 15,0 0 64-15,61-38 16 16,-61 38-352-16,0 0-80 0,0 0-16 0,70-23 0 0,-70 23 432 0,0 0 192 15,0 0-160-15,0 0 160 16,68 6-928-16,-68-6-96 0,0 0 0 0,0 0-16 16,77 12-832-16,-77-12-176 0</inkml:trace>
  <inkml:trace contextRef="#ctx0" brushRef="#br0" timeOffset="-120521.72">19795 17618 13823 0,'-12'3'608'0,"7"-3"128"0,0 0-592 0,1 0-144 0,4 0 0 0,0 0 0 0,0 0 448 0,0 0 64 0,0 0 16 0,0 0 0 0,0 0-528 0,0 0 0 0,0 0 0 0,44 40 0 15,-44-40 0-15,0 0-304 0,0 0 48 0,54 40 0 16,-54-40-96-16,0 0-16 0,56 47 0 0,-56-47 0 16,40 37 368-16,-40-37 192 0,35 47-32 0,-35-47 0 15,31 45 1168-15,-31-45 224 0,26 46 48 0,-26-46 16 0,19 50 64 0,-19-50 16 16,16 45 0-16,-16-45 0 0,14 39-480 16,-14-39-80-16,0 0-32 0,14 36 0 0,-14-36-544 0,0 0-112 15,0 0-32-15,0 0 0 0,0 0-416 0,0 0-144 16,0 0 0-16,0 0 0 15,0 0-1008-15,0 0-192 0,0 0-32 0,0 0-16 16,0 0 144-16,0 0 32 0,8 35 0 0,-16-30 0 0,-3 4 832 0,-1 0 192 16,-2 3 16-16,2 2 16 0,-2 0 432 0,-2 0 96 15,2-2 16-15,2 2 0 0,3-5-224 0,3-1-32 16,6-8-128-16,0 0-9968 0</inkml:trace>
  <inkml:trace contextRef="#ctx0" brushRef="#br0" timeOffset="-119713.97">20836 18001 16575 0,'0'0'1472'0,"0"0"-1168"0,0 0-304 0,0 0 0 0,0 0 1552 0,0 0 256 0,0 0 48 0,22-44 16 16,-22 44-1344-16,18-48-272 0,-18 48-48 0,10-63-16 0,-10 63-1104 0,-1-49-240 0,-8 28-32 0,-5 7-16 15,-2 2-896-15,-3 7-176 0,-4 8-32 0,2-1-16 16,-5 10 1232-16,-2 1 240 0,2 2 48 16,0 3 16-16,2 3 1552 0,-1 1 320 0,4 1 64 0,-1-2 16 15,4 1 720-15,1 1 144 0,5 1 16 0,3-1 16 0,4 0-704 16,3-6-144-16,2 6-16 0,2-9-16 0,-2-14-432 0,9 26-96 15,-9-26-16-15,0 0 0 0,0 0-288 0,43 26-64 16,-43-26-16-16,0 0 0 0,0 0-272 0,75 0 0 16,-75 0-128-16,0 0 128 15,66-17-496-15,-66 17 0 0,0 0 0 0,63-18 0 16,-63 18-192-16,0 0-32 0,0 0-16 0,71 7 0 0,-71-7 480 0,0 0 80 16,42 35 32-16,-42-35 0 0,16 37-144 0,-14-15-32 15,3 4 0-15,-5 0 0 0,0 4 64 0,-4-2 16 16,-1 3 0-16,-4-5 0 0,1 4 432 0,-4-2 64 15,-2 3 32-15,0-5 0 0,-4 4 816 0,-3-4 176 0,2 0 16 0,-2-1 16 16,2-5-400-16,-2-2-80 0,2 1 0 0,2-7-16 16,1 0-608-16,2-6-208 0,3-3 144 0,5-6-144 15,6 3 0-15,-6-18-192 0,6 18 0 0,4-35 16 16,-4 35-16-16,14-52 0 0,-14 52 0 0,22-57 0 16,-22 57 192-16,32-67 0 0,-32 67-144 0,38-66 144 15,-38 66 0-15,40-57 0 0,-40 57 0 0,49-58 0 16,-49 58 0-16,45-50 0 0,-45 50 0 0,51-47 0 15,-51 47 0-15,49-35 0 0,-49 35 0 0,0 0 0 16,64-37 0-16,-64 37 0 0,0 0 0 0,0 0 0 16,78-29 0-16,-78 29 128 0,0 0-128 0,0 0 128 0,82-23-128 15,-82 23 0-15,0 0 0 0,65-21 0 0,-65 21 0 0,0 0 0 16,61-22 0-16,-61 22 0 0,0 0 0 0,0 0 0 16,52-37 0-16,-52 37 0 0,0 0 0 0,0 0 0 15,19-40 0-15,-19 40 0 0,-8-16 0 0,-1 8 0 16,-2 6 0-16,-3-2 0 0,-6 4 256 0,-1 0 0 15,1 9 16-15,-2 0 0 0,-4 3 48 0,3-2 0 16,0 8 0-16,2-1 0 0,1 1 736 0,2 3 160 16,2 1 16-16,4-3 16 0,0 2-992 0,2-2-256 15,6 2 0-15,-1 0 0 0,5-2 0 0,-4-1 0 0,4 4 0 16,4-4 0-16,1 5 0 0,-1 1 0 0,4-1 0 0,3 3 0 31,-11-26-704-31,29 48-96 0,-29-48-16 0,42 40 0 0,-42-40 944 0,0 0 176 16,79 23 32-16,-79-23 16 15,0 0-928-15,90-23-176 0,-90 23-32 0,68-45-13104 0</inkml:trace>
  <inkml:trace contextRef="#ctx0" brushRef="#br0" timeOffset="-119497.38">21963 17402 24879 0,'-7'26'1088'0,"0"-9"256"0,2 4-1088 0,5-21-256 0,-5 19 0 0,5-19 0 0,0 0 528 0,5 41 48 0,-5-7 16 0,0 6 0 0,2 9-592 0,-1 3 0 0,1-3 0 0,2 0 0 0,-4-2-160 0,-4 2 160 15,4-6-192-15,0 3 192 0,4 6-144 0,-4-3 144 0,3-4 0 0,-3 2-144 32,0-4-560-32,-2-2-96 0,1-5-32 0,-3-3 0 15,1-5-128-15,-2 2-16 0,-1-2-16 0,1-6-8352 0</inkml:trace>
  <inkml:trace contextRef="#ctx0" brushRef="#br0" timeOffset="-119286.14">21538 18013 27647 0,'-21'9'1216'0,"11"-7"256"0,10-2-1168 0,-13 3-304 0,13-3 0 0,0 0 0 0,0 0 272 0,0 0 0 0,0 0 0 0,44-40 0 16,-44 40-1104-16,52-35-208 0,-52 35-48 0,66-29-16 0,-66 29-1328 0,72-23-272 0,-72 23-48 0,80-9-16 16,-80 9 592-16,84 4 112 0,-84-4 16 0,82 5-1088 15,-82-5-208-15</inkml:trace>
  <inkml:trace contextRef="#ctx0" brushRef="#br0" timeOffset="-119056.99">22165 18234 22111 0,'0'0'1968'0,"0"0"-1584"0,0 0-384 0,0 0 0 0,0 0 1536 0,0 0 240 0,0 0 32 0,80-20 16 0,-80 20-1312 0,88-28-272 0,-88 28-48 0,115-35-16 31,-115 35-2224-31,109-21-432 0,-109 21-80 0,103-5-32 0</inkml:trace>
  <inkml:trace contextRef="#ctx0" brushRef="#br0" timeOffset="-118739.92">23132 17494 25791 0,'-8'9'2304'0,"2"-4"-1856"0,6-5-448 0,0 0 0 0,0 0 1152 0,0 0 144 0,0 0 32 0,16 38 0 0,-16-38-944 0,19 44-192 0,-19-44-48 0,35 45 0 0,-35-45-368 16,39 49-80-16,-39-49-16 0,41 47 0 16,-41-47-576-16,44 49-112 0,-44-49-16 0,37 63-16 0,-22-32 656 0,-1 4 128 15,-2 0 16-15,2 3 16 0,-2-2 928 0,-1 4 192 16,-2-5 48-16,-1-3 0 0,-8-32-128 0,18 55-32 16,-18-55 0-16,21 34 0 15,-21-34-1248-15,0 0-256 0,0 0-48 0,0 0-12512 0</inkml:trace>
  <inkml:trace contextRef="#ctx0" brushRef="#br0" timeOffset="-118484.58">23505 17552 17503 0,'-14'22'1552'0,"2"-4"-1232"0,4-6-320 0,8-12 0 0,-9 17 2816 0,9-17 496 0,0 0 96 16,-14 28 32-16,0-7-1952 0,-4 10-384 0,1 8-80 0,-4-3 0 0,-2 8-800 0,-3-1-224 0,4 1 0 0,-4-2 128 0,3 1-128 0,0 1 0 0,4-4 0 0,0-2-128 15,1-5-64-15,5-3-16 0,-1-4 0 0,3-3 0 32,1-1-704-32,1-4-144 0,0 3-32 0,4-7 0 15,-2 0-128-15,7-14-16 0,-7 12-16 0,7-12-10304 0</inkml:trace>
  <inkml:trace contextRef="#ctx0" brushRef="#br0" timeOffset="-118232.89">24115 17402 29487 0,'-17'17'1296'0,"6"-8"288"0,-1 0-1264 0,12-9-320 0,-14 14 0 0,14-14 0 0,-8 17 192 0,-6-1-32 0,-4 8 0 0,-4 11 0 0,-5 8-704 0,3 6-144 0,5-2-16 0,-4 2-16 15,7-4-48-15,6 4-16 0,1 0 0 0,6 0 0 0,3-2 784 0,0 1 128 16,5 1 32-16,4 0 16 0,3-2 928 0,0-2 192 16,4-1 48-16,1-8 0 0,1-1-640 0,3-3-112 15,-21-32-16-15,48 41-9840 0,-48-41-1952 0</inkml:trace>
  <inkml:trace contextRef="#ctx0" brushRef="#br0" timeOffset="-117983.33">24744 17296 22111 0,'0'0'976'0,"0"0"208"0,28 40-944 0,-28-40-240 0,0 0 0 0,0 0 0 0,35 38 768 0,-35-38 128 0,45 57 0 0,-10-11 16 0,4 6-112 0,-3 5-32 0,-4-4 0 0,-6 1 0 15,-4-2-544-15,-6-3-224 0,-2 3 176 0,-11-3-176 16,-3-4 160-16,-3 2-160 0,-9 2 160 0,-2-4-160 16,-7-1 560-16,-4-1 16 0,-1 1 0 0,-3-8 0 15,-3 3-128-15,-6-11 0 0,-2-2-16 0,-4-9-14576 16</inkml:trace>
  <inkml:trace contextRef="#ctx0" brushRef="#br0" timeOffset="-110649.77">14365 7476 17503 0,'-1'5'1552'0,"1"-2"-1232"0,0-3-320 0,1 4 0 0,3-4 432 0,-4 2 16 0,3 1 16 0,-3-3 0 0,0 0-336 0,0 0-128 0,0 0 0 0,0 0 0 0,0 0 0 0,49 35 0 0,-49-35-128 0,0 0 128 0,0 0 0 0,0 0-128 0,0 0 128 0,0 0 0 0,0 0 0 0,0 0 224 0,60 37-32 0,-54-22-16 0,-4 3 624 0,5-3 128 0,-5 6 32 0,1 0 0 0,3 2-208 0,1-1-48 0,-2 5 0 0,4 0 0 16,-1 0-464-16,4-1-112 16,-1 0 0-16,1 0-128 0,2-3 0 0,-3-1 0 15,1 4 0-15,0-1 0 0,-3-1 0 0,-1 6 0 16,3-2-144-16,-4 1 144 0,-2 1-160 0,0 1 160 0,0 0-192 0,-1 4 192 16,-1-3 0-16,1 3 0 0,-2-4 0 0,1-3 0 15,-1-2 0-15,0-5 0 0,-1 1 176 0,3-4-176 16,-2-4 496-16,1-6-16 0,2-4 0 0,-1-1 0 15,-1-1 16-15,2-7 0 0,4 1 0 0,0-6 0 0,0-6-304 0,3-3-64 16,2-7-128-16,0-5 192 16,0-4-528-16,0-3-112 0,1-8-32 0,-3 3 0 0,2 3 96 0,-3-4 0 15,3 1 16-15,1 6 0 16,-2 2 64-16,2 0 16 0,1 9 0 0,-2 2 0 0,-14 24 48 0,26-35 16 31,-26 35 0-31,0 0 0 0,0 0-32 0,0 0 0 0,66-30 0 0,-66 30 0 0,0 0 0 0,0 0-16 16,0 0 0-16,89 9 0 15,-89-9-192-15,0 0-48 0,0 0 0 0,75 44 0 16,-75-44 96-16,30 36 16 0,-30-36 0 0,22 47 0 0,-16-24 400 0,-1 6 192 0,-2 3 0 0,-6-4-16 16,1 1 560-16,-5 3 112 0,0-6 32 0,-1 2 0 15,-3-2 320-15,-3 0 64 0,0-3 16 0,-7-3 0 16,2 3-256-16,-4-6-64 16,-1-3 0-16,-4-1 0 0,2-5-304 0,-5 1-64 15,1-4-16-15,2-5 0 0,4 4-176 16,-1-4-32-16,3 0-16 0,1-4 0 15,0 4-352-15,3-5-160 0,3 2 16 0,3-3 0 16,-2 3-752-16,1-2-128 0,5-1-48 0,-4-1-8400 16,5 2-1696-16</inkml:trace>
  <inkml:trace contextRef="#ctx0" brushRef="#br0" timeOffset="-108247.29">15641 7646 3679 0,'0'6'320'0,"0"-3"-320"0,2-1 0 0,-2 1 0 0,2-3 1616 0,1 4 256 0,-3-2 48 0,2 1 16 0,5 2-432 0,-4 4-96 0,2-4 0 0,-1 4-16 0,1-2-816 0,-5-5-144 16,2 1-48-16,-2-3 0 0,3 4-256 0,-3-8-128 15,0 4 0-15,0 0 128 0,0-3 256 0,4-3 64 16,-2 3 0-16,1 3 0 0,1-2 480 0,1-1 96 15,4 3 32-15,-1-4 0 0,-8 4-96 0,0 0-32 0,0 0 0 16,0 0 0-16,0 0-528 0,84-7-96 0,-84 7-32 0,0 0 0 16,0 0-272-16,80-29 0 0,-80 29 0 0,0 0-144 15,0 0-176-15,96-49-16 0,-96 49-16 0,0 0 0 32,80-52-288-32,-80 52-48 0,58-44-16 0,-58 44 0 0,57-45-576 0,-57 45-128 15</inkml:trace>
  <inkml:trace contextRef="#ctx0" brushRef="#br0" timeOffset="-107866.86">16174 7119 15663 0,'-8'14'688'0,"2"-6"144"0,1-1-656 0,5-2-176 0,0-5 0 0,0 4 0 0,0-2 832 0,2 1 144 0,0 2 32 0,3 4 0 0,0 0-688 0,4-2-128 0,-4 0-16 0,7 0-16 0,-3-2-160 0,0 0 0 0,-9-5 0 0,0 0-176 0,0 0 176 0,0 0 0 16,75 21 0-16,-75-21 0 0,0 0 0 0,0 0 0 0,76 9 0 0,-76-9 0 0,0 0 720 0,79-4 80 16,-79 4 16-16,0 0 0 15,78-8-128 1,-78 8-32-16,0 0 0 0,0 0 0 0,0 0-528 0,85 0-128 15,-76 8 0-15,-5 1 0 0,-1 5 0 0,-5 3-192 16,1 1 64-16,-6 3 128 0,0 1-288 0,-2 1 64 16,-3 7 16-16,-2 1 0 0,0 0 208 0,2-1 0 15,-6 1 0-15,4-3 160 0,2-2 192 0,0 0 32 16,2-3 16-16,1 1 0 0,0-4-208 0,0 0-32 16,1-2-16-16,-1-4 0 15,4 0-656-15,-4-6-144 0,6 1-32 0,3-9-10192 0</inkml:trace>
  <inkml:trace contextRef="#ctx0" brushRef="#br0" timeOffset="-106706.33">17598 6638 7359 0,'0'5'656'0,"-3"-1"-528"0,1 1-128 15,0-5 0-15,2 3 0 0,-2 1 0 0,-1 1 144 0,-2 9-144 0,-8-2-592 0,3 2-192 0,-4 4-48 0,2-6 0 0,-4-2 1088 0,0-1 224 0,-1 0 32 0,1-1 16 16,-1-2 1296-16,1-3 256 0,-1 2 48 0,-4-5 16 16,2 4-560-16,1-4-112 0,1 0-32 0,-1-4 0 15,1 4-720-15,-4 0-144 0,7 4-16 0,-5-4-16 16,7 5-544-16,-6 4 0 0,6-1 0 0,2 1-144 0,1 3-192 0,0 6-48 15,4-1 0-15,2 1 0 32,-1 1-64-32,8-2 0 0,-3 6-16 0,6-6 0 0,2 4 592 0,1 2 128 0,3-1 32 0,1 4 0 15,3-3 224-15,-1-5 32 0,-16-18 16 0,36 29 0 16,-36-29-304-16,0 0-64 0,0 0-16 0,87 19 0 0,-87-19-176 0,0 0 0 16,81-19 0-16,-81 19 128 0,0 0-128 0,66-35 192 15,-66 35-192-15,0 0 192 16,54-43-192-16,-54 43 0 0,0 0 0 0,38-44 0 0,-38 44 192 0,0 0 64 15,31-50 16-15,-22 32 0 0,0 1-16 0,-6-4 0 16,3 4 0-16,-6-3 0 0,0 0-256 0,-4 2-176 16,-1 4 32-16,0 0 0 15,-2 6-240-15,1 4-32 0,-2 1-16 0,-1 6 0 0,0 6 240 0,1 3 32 16,2 2 16-16,-1 7 0 0,-1 3 144 0,3 6-192 0,-1 1 192 0,1 0-192 16,2 4 592-16,-1 0 112 0,1 2 32 0,1 1 0 15,-2 2-160-15,3 4-16 0,1 1-16 0,0 2 0 0,0-7-352 16,-4 0 0-1,4-2 0-15,-3-6 0 0,1-4 0 0,-2-6-128 16,-1-1 128-16,0-3-128 0,1-1 128 0,-4-3 0 16,3 0 0-16,-2-5 0 0,1-2 0 0,3-6 0 0,1-1 0 0,-1-5 0 15,3 0 0-15,-6-7 0 0,3-6 0 16,-1 1 0-16,3-1-128 0,-3-4-112 0,1-1-16 0,3 0 0 16,0-1 256-16,3-4-192 0,1-3 192 0,1-7-192 15,5-3 192-15,3 1 0 0,2 0 0 0,1 2 0 16,5 1 0-16,-4 3 0 0,-17 34 0 0,37-58 0 15,-37 58 0-15,0 0 0 0,49-49 0 0,-49 49 0 16,0 0 0-16,0 0 0 0,0 0 0 0,64-38 0 16,-64 38 0-16,0 0 160 0,0 0-160 0,0 0 192 15,75-42 240-15,-75 42 48 0,0 0 16 0,0 0 0 16,51-47-368-16,-44 33-128 0,-2 6 0 0,-2-1 144 0,1 0-144 0,-2 0 0 16,-2 1 0-16,0-1 0 0,-2-1 320 15,-2-3 48-15,-1 1 0 0,2-2 0 0,-4 2-368 16,0 2 0-16,-2 1 0 0,0 0 128 0,0 0-128 0,1 1 0 15,-4-1 0-15,-1 0 0 0,3 6 0 16,-2-2-160-16,1 5 160 0,-3 3 0 0,4-1-128 0,-1 7 128 16,3-1 0-16,-1 4 0 0,4 2-272 0,1 4 48 15,1 3 16-15,3-2 0 0,3 7 704 0,1-3 144 16,3 3 16-16,3 0 16 0,4 4 112 0,-3-3 32 0,4 0 0 0,3-1 0 16,1 2-384-16,2-2-80 0,1 3-16 0,-1-6 0 15,-21-23-336-15,51 35 0 0,-51-35 0 0,0 0 0 31,80 22-592-31,-80-22-192 0,0 0-48 0,78-26-8128 0,-78 26-1616 0</inkml:trace>
  <inkml:trace contextRef="#ctx0" brushRef="#br0" timeOffset="-106420.27">18234 5739 26719 0,'-12'9'2368'0,"5"0"-1888"0,5-6-480 0,4-3 0 0,0 4 1792 0,1 1 272 0,-3 4 48 0,0 8 16 0,0 6-1296 0,0 8-272 0,5 0-48 0,-1 4-16 15,1 0-1584-15,0 3-320 0,2-1-64 0,-2 6-16 16,-1 3 272-16,1 2 64 0,4 5 16 0,0-1 0 15,-1 2 512-15,3 3 112 0,-3-1 0 0,5 2 16 0,-1-4 304 0,2 3 48 0,-5-5 16 0,1-3 0 16,-1-2 128-16,-1-5 0 16,-1-4 0-16,2-1 0 0,-4-2-1536 0,-1-9-240 15</inkml:trace>
  <inkml:trace contextRef="#ctx0" brushRef="#br0" timeOffset="-106198.18">18056 6387 12895 0,'-8'-9'576'0,"1"1"112"0,1 2-560 15,6 3-128-15,0 1 0 0,0 2 0 0,0 0 1760 0,0 0 320 0,4 0 64 0,1-3 16 0,-1 3-544 0,4 3-96 0,-8-3-32 0,0 0 0 0,0 0-1216 0,0 0-272 0,0 0 0 0,0 0 0 0,91-8 0 0,-91 8-176 0,0 0 176 0,0 0-192 16,87-44-288-16,-87 44-64 0,0 0-16 0,87-61 0 15,-87 61-96-15,68-45-32 0,-68 45 0 0,73-47-9104 0</inkml:trace>
  <inkml:trace contextRef="#ctx0" brushRef="#br0" timeOffset="-105896.6">18675 6647 25791 0,'-14'0'1152'0,"9"-4"224"0,3-1-1104 0,2-4-272 0,3 4 0 0,3 0 0 0,1-4 128 0,-7 9-128 0,0 0 192 0,48-64-192 0,-48 64-944 0,46-46-288 0,-46 46-64 0,0 0-16 15,0 0-784-15,71-31-144 0,-71 31-48 0,0 0 0 0,0 0 1968 0,79 2 320 0,-79-2 192 0,0 0-32 16,0 0 1984-16,97-5 400 0,-97 5 80 0,0 0 0 16,98-21-1152-16,-98 21-256 0,0 0-32 0,92-40-8784 31,-92 40-1744-31</inkml:trace>
  <inkml:trace contextRef="#ctx0" brushRef="#br0" timeOffset="-105610.27">19332 5368 33167 0,'-12'12'1472'0,"6"-1"304"0,6-4-1424 0,0-2-352 0,4 0 0 0,1 2 0 0,0-2-176 0,4 9-96 0,3 13-32 0,6 7 0 0,-3 10-3024 0,1 5-624 0,-4 5-112 0,-1 1-32 15,1-4 1328-15,2 1 256 0,-2 0 48 0,2 1 16 0,3-3 3040 0,3-3 624 16,2-2 112-16,3-1 16 0,-3-4-416 0,1 0-96 0,0 2 0 0,1-5-16 16,0-3 0-16,1-2 0 0,-25-32 0 0,49 57 0 15,-49-57-688-15,43 44-128 0,-43-44 0 0,0 0-8576 16</inkml:trace>
  <inkml:trace contextRef="#ctx0" brushRef="#br0" timeOffset="-105319.35">19654 5342 32255 0,'-14'18'2864'0,"6"-6"-2288"0,8-4-576 0,0-2 0 0,1 2 720 0,-1 5 48 0,-1 9 0 0,-8 23 0 0,-3 13-1888 0,-2 8-368 0,-4 7-80 0,1-1-16 16,-6 3-768-16,2-4-144 0,2-1-48 0,2-4 0 0,-1 0 2544 0,3 0 320 15,1-3 144-15,0-2 48 0,2 0 320 0,-2 0 80 16,1-4 16-16,-1-6 0 0,1 1-672 0,-1-8-256 0,0-4 176 15,1-11-176 1,1-6-384-16,2-4-192 16,1-7-16-16,0-8-10192 0</inkml:trace>
  <inkml:trace contextRef="#ctx0" brushRef="#br0" timeOffset="-104963.23">19835 5218 32255 0,'-20'13'1424'0,"9"-5"304"0,4-2-1392 15,5-1-336-15,2-2 0 0,0 1 0 0,2-3 0 0,0 8 0 0,3 7 0 0,-5 3 0 0,0 4-1888 0,-5 1-288 0,1 4-64 0,-1 3-16 16,-4 2-432-16,1-1-96 0,-1 3-16 0,0-2 0 0,1-4 2000 0,-5 6 400 0,3 0 80 0,1-2 0 16,-3 5 1456-16,0-3 272 0,3 2 64 0,0-2 16 15,1 5 1216-15,6-2 240 0,-3 2 64 0,5 0 0 16,1 0-1072-16,5 0-208 0,2 0-32 0,5-5-16 16,4 3-1056-16,0-6-224 0,3-1-32 0,-20-31-16 0,47 52-480 0,-47-52-112 15,61 40-16-15,-61-40 0 16,62 27-1280-16,-62-27-256 0,72 5-48 0,-72-5-12016 15</inkml:trace>
  <inkml:trace contextRef="#ctx0" brushRef="#br0" timeOffset="-104663.13">19900 5109 36863 0,'-9'3'3264'0,"6"1"-2608"0,3-4-528 0,0 0-128 0,0 0 336 0,0 0 48 0,0 0 0 0,0 0 0 15,66 22-1968-15,-66-22-384 0,35 46-80 0,-21-17 0 16,-6 8-1280-16,3 5-256 0,-2-1-64 0,3 12 0 0,0 2 2736 0,2 3 528 0,3 1 128 0,3 7 0 15,0 0 1168-15,3-5 240 0,3 0 32 0,0-7 16 0,4-1 784 0,-2-5 144 16,2-4 48-16,-8 1 0 16,1-1-1088-16,-11-4-192 0,-5 3-64 0,-9-3-9920 15,-6 0-1984-15</inkml:trace>
  <inkml:trace contextRef="#ctx0" brushRef="#br0" timeOffset="-55321.12">14674 7838 21183 0,'5'-5'1888'0,"2"0"-1504"0,2 1-384 0,-4-1 0 0,0 1 224 0,2-4-32 0,7-1 0 0,4-8 0 0,3-3-992 0,-2-1-208 0,-7 4-32 0,-7 8-16 15,-5 1-320-15,-5 2-64 0,-4 6-16 0,0 0 0 0,-6 6 1952 0,1-3 384 0,0 6 80 0,-4 0 0 0,1-1 544 0,0 6 96 0,3 0 32 0,-4 4 0 0,1 2-848 0,-2 0-160 16,1 4-48-16,1-1 0 0,-1 3-576 0,1-4 0 0,-4 5 0 0,7-10-192 31,-3 6-384-31,3-10-64 0,2 0-32 0,-1 1 0 0,-1-6 288 0,4 5 48 0,1-3 16 16,1-1 0-16,1-1 320 0,1 1 0 0,3 0 0 0,1 5 0 0,2-2 128 0,2 0 64 15,1-1 0-15,4-3 0 16,2 1 528-16,-9-9 112 0,0 0 32 0,0 0 0 0,0 0 0 0,106-5 0 16,-106 5 0-16,67-30 0 15,-34 13-320-15,7-6-64 0,3 0-16 0,4-3 0 16,2 0-144-16,0-5-48 0,7 3 0 0,6-5 0 15,5 2 304-15,1-4 48 0,7-2 16 0,-2 2 0 0,-11-5-256 0,5 2-32 16,-3 5-16-16,8-9 0 16,6 2-336-16,7-2 0 0,8 0 0 0,-8 2 128 15,-3 5-128-15,-2-5 0 0,4 4 0 0,-4-8 0 0,4 4 0 0,5-3 144 0,10-1-144 0,-7-1 160 16,-3-2 0-16,0-4 0 16,0-1 0-16,1 3 0 15,5 1-160-15,0 1 0 0,8 6-160 0,-7-2 160 16,-11 8-336-16,-1-2 16 0,-2 3 16 0,3 2 0 0,1 3-432 0,1 1-96 31,3-2 0-31,-4-1-16 0,-8-4 64 0,-1 4 16 0,-4-4 0 0,2-2 0 16,2-1 240-16,1 1 48 0,2-1 16 0,-1 1 0 15,-8 3-848-15,-5-1-160 0</inkml:trace>
  <inkml:trace contextRef="#ctx0" brushRef="#br0" timeOffset="-53833.48">14775 8780 17503 0,'0'-5'1552'0,"0"-2"-1232"0,0 5-320 0,0-1 0 0,0-1 256 0,3-1 0 0,-3-4 0 0,0-3 0 0,2-3-256 0,2-1 0 0,-4 5-128 0,0 4 128 0,0 2-160 0,0 5 160 0,0 4-160 0,-4 1 160 0,2 4-144 0,-1-1 144 0,0 10-128 0,1-1 128 15,-2-3 384-15,1 7 176 0,1 2 16 0,2-1 16 16,0 8 224-16,-3-2 32 0,3 3 16 0,0 1 0 16,0 2-544-16,0 1-128 0,0 4 0 0,0-3-16 15,-2 2-176-15,-2-1-256 0,4-6 64 0,-5 1 16 0,2-3-48 0,-3 3-16 16,3-1 0-16,-2-7 0 0,1-4 240 0,1 0 0 31,3-6 0-31,0-5 0 0,3 0 160 0,1-6-32 0,1-1 0 0,0-7 0 0,4 1 48 0,0-4 0 31,3-6 0-31,2-4 0 0,-2-4-176 0,4-1 0 16,1-7 0-16,0-1 0 0,4 1 0 0,0-1 0 16,4 0 0-16,-1-1 0 0,2 3 0 0,2 3 0 15,-2 1 0-15,-26 25 128 0,52-38 48 0,-52 38 0 0,0 0 0 16,0 0 0-16,91-23-32 0,-73 28 0 0,2 4 0 0,-7 5 0 15,1-2 80-15,-2 6 16 0,-2-1 0 16,-1 1 0-16,0 1-80 0,-6 2-16 0,-3-2 0 0,0 2 0 16,-3 1-144-16,-1-4 0 0,-5 4 0 0,1-1 0 15,-3 0 0-15,-6-2 0 0,3 2 144 0,-7-3-144 16,0 1 688-16,-2-5 64 0,-1 3 16 0,-4-5 0 16,0 2 240-16,-3-5 48 0,1 0 16 0,2-4 0 15,2-2-400-15,0-3-80 0,0 4-16 0,3-8 0 16,2 1-576-16,4-2 0 0,3-1 0 0,2-6-128 15,5-2-1632-15,-2 2-320 0,2-5-64 0,2-2-16 16,2 1-1376-16,1-3-288 0</inkml:trace>
  <inkml:trace contextRef="#ctx0" brushRef="#br0" timeOffset="-52696.86">15550 8799 1839 0,'0'7'160'0,"0"-5"-160"0,0 2 0 0,0 1 0 0,0-2 192 0,0 1 16 0,0 5 0 0,-3 4 0 0,3 5-80 0,-5 1-128 0,1-2 176 0,-1-4-176 0,-4 1 0 0,4 0 0 0,2-6 0 0,-4 4 0 0,1-6 512 0,3 2-16 0,1 1 0 0,-3 0 0 0,5-2 1648 0,0-2 336 0,-4 0 64 0,8 4 16 0,-4-4-880 0,2-1-160 0,1 1-48 0,2-2 0 0,2-3-896 0,0 0-192 0,2 0-48 0,0-3 0 0,3-2-336 0,2-1 0 0,2-2 0 0,-16 8-128 32,0 0 128-32,55-39-160 0,-55 39 160 0,0 0-160 0,75-54 160 0,-75 54 0 0,56-38 0 0,-56 38 128 31,58-40 384-31,-36 21 96 0,1-2 16 0,1 2 0 16,-1 1-448-16,-4-3-176 0,0 4 128 0,-3 0-128 15,0 3-1600-15,-2-4-416 0,-4 6-80 0,-3 2-3328 16,2 4-656-16</inkml:trace>
  <inkml:trace contextRef="#ctx0" brushRef="#br0" timeOffset="-52237.69">15758 8460 5519 0,'-12'12'496'0,"6"-7"-496"0,-1 2 0 0,6-5 0 0,1 1 1872 0,1-3 288 0,1 6 48 0,0-3 16 0,1 2-768 0,6 4-160 0,0 3-16 0,1-1-16 0,2-3-976 0,1 5-288 0,1-5 128 0,0 1-128 0,-1 3 0 0,3-1 0 0,2-6 0 0,-3 4 0 0,-15-9 416 0,0 0 112 0,0 0 32 0,0 0 0 0,91 17 96 0,-75-17 32 0,-1 3 0 0,-1-3 0 15,0 4-160-15,-2-2-16 0,1 1-16 0,-3 2 0 16,2-1 144-16,-7 1 48 0,1 4 0 0,1-4 0 0,-2 4-144 0,-2 3-32 15,3-3 0-15,-3 3 0 16,-1-2-288-16,1-1-64 0,-1 3-16 0,-2-1 0 0,2-3-144 0,-2 1 0 16,2 0 0-16,-2 3 128 0,0 2-128 0,0 0 128 15,-2-2-128-15,0 2 128 0,0 3 288 0,-3-3 48 16,2 2 16-16,-3-2 0 0,-1 0-480 0,2-2 0 16,-4-1 0-16,4-3 0 15,-2 1-1600-15,5-6-432 0</inkml:trace>
  <inkml:trace contextRef="#ctx0" brushRef="#br0" timeOffset="-51604.72">16633 8385 20271 0,'-2'0'1792'0,"2"0"-1424"0,2 0-368 0,-2 0 0 0,3 0 272 0,-3 3-16 0,0-3 0 0,0 6 0 0,2 2-832 0,-4 8-160 0,2 1-32 0,-5 3-16 0,3 6-432 0,0-4-96 0,-3 4-16 0,3 1 0 0,1-1 1520 0,1 2 288 0,-4 1 64 0,2 3 16 0,2-1 1200 0,0-1 240 0,0 1 48 0,0 5 16 0,2 3-160 0,2 1-48 0,-4 3 0 0,1 1 0 0,1-4-1024 0,0 4-224 0,1-3-32 0,-3 1-16 16,-3-2-560-16,3-3 0 0,-2-6 0 0,-1-1 0 16,3-2 0-16,-6-8 0 0,5 1 0 0,-1-10-144 0,-3-2 144 15,-2-4 0-15,2-5 0 0,-1 0 0 16,3-2-400-16,-2-5 0 0,-2 0 0 0,1-5 0 15,1-6-352-15,0-8-64 0,1-2-16 16,-3-5 0-16,6-3 272 0,-5-4 48 0,3-7 16 0,-2-2 0 0,5 0 304 0,-4-3 48 16,-1 3 16-16,5 0 0 0,0 6 128 0,2 3 0 15,5 0 0-15,-2 5 0 0,4 0 0 0,-1-2 0 16,5 3 0-16,1 2 0 16,-4 6 160-16,4 0-32 0,-2 7-128 0,2-2 192 0,2 7 368 0,-2 0 64 15,-2 2 16-15,2 3 0 0,0 6 0 0,-2 1 16 0,-2 2 0 0,-1 2 0 16,0 5-208-16,0 1-32 0,-4 3-16 0,2 6 0 15,-4 1 48-15,-3 3 0 16,0-2 0-16,-1 3 0 0,-5 3-80 0,1-1-16 0,-4 2 0 0,-5 0 0 16,-1 1-160-16,-3-5-48 0,1 3 0 0,-2-6 0 15,-4 2-144-15,-1-7 0 16,-1 0-192-16,-4-6 192 16,1 1-1472-16,-2-6-160 0,1-3-32 0,1-7-11952 15</inkml:trace>
  <inkml:trace contextRef="#ctx0" brushRef="#br0" timeOffset="-50541.98">16985 8172 9215 0,'-6'4'816'0,"5"-2"-656"0,-1 1-160 0,2 1 0 0,0-3 704 0,0 3 96 0,0 1 32 0,-5 7 0 16,1 6-832-16,-3 4-400 0,2 1 32 0,0 1 16 0,0-1 176 0,1 0 48 0,1-1 0 0,1 4 0 0,2-3 1808 0,0 3 368 0,0-3 80 0,0 3 16 0,5 0 160 0,-1-3 48 0,2 3 0 0,1 0 0 0,-1 0-1056 0,1-3-208 0,-2-2-32 0,4-2-16 0,-6-2-784 0,2-5-256 0,-3 2 160 0,2-5-160 0,-4 0 0 0,0-6-272 15,-4-1 32-15,2-2 16 16,-5 0-544-16,-1-5-128 0,-3 1 0 0,-3-3-16 15,2-5-48-15,-7 0-16 0,1 1 0 0,-1-4 0 0,4-3 656 0,-3 3 144 16,2-3 32-16,3-3 0 0,0 4 144 0,3 0 0 16,1-1 0-16,-1 4 0 0,6 2-192 0,-3-2 0 15,6 5 0-15,1 4 0 0,0 2 192 0,1 3 0 0,3-2 0 0,-1 4 0 16,1 1 0-16,3 2 0 0,0 2 0 0,1 4 0 16,1-3 400-16,5 1 16 0,-4 3 0 0,6-3 0 15,-16-9-176-15,0 0-48 0,0 0 0 0,89 5 0 16,-89-5-336-16,0 0-80 0,78-22-16 0,-78 22 0 15,0 0-80-15,72-32 0 0,-72 32-16 0,0 0 0 16,57-35 528-16,-44 23 96 0,1-2 32 0,-6 0 0 16,1-1 544-16,-4 1 112 0,4 0 32 0,-6 2 0 15,-1-2-544-15,-2 5-96 0,-2 0-32 0,2 1 0 16,-7 2-592-16,2 3-128 0,0-1-32 0,-4 3 0 16,1 1-208-16,-1 1-32 0,-3-1-16 0,3 4 0 15,4 1 400-15,-1 2 80 0,-1-2 0 0,6 4 16 16,-4 5 400-16,1 0 80 0,4 2 16 0,-3-2 0 15,3 3 176-15,0 2 32 0,0-1 16 0,3-1 0 16,-1 0 320-16,5 1 64 0,-2-6 16 0,7-2 0 0,2-3-432 0,-14-7-96 16,0 0-16-16,0 0 0 0,0 0-400 0,105-24 0 15,-105 24 0-15,54-37 0 0,-54 37 0 0,57-57 0 16,-29 27-144-16,-2-3 144 0,-1 0-320 0,-3 0 64 16,-4 0 0-16,4-4 0 0,-2-1-64 0,0-2-16 15,-2 3 0-15,-6 3 0 0,2 2 192 0,-2 3 144 0,2-3-192 16,-3 6 192-16,1 4 0 0,-4 1 0 15,1 3 0-15,0 8 0 16,-6 1 0-16,3 6 0 0,-1 3 0 0,-2 3 0 0,3 2 0 16,-1 7 0-16,2 2 0 0,-2 4 0 0,-2 4-192 0,3 1 192 0,-1 1-192 0,0-1 192 15,2 5 0-15,-3 2 0 0,1 1 0 0,-2 0 0 16,3 1 0-16,-1-6 0 0,-2 0 0 0,-1-5 0 16,2-4-144-16,-4-6 144 15,3-3 0-15,-3 1-144 0,0-5-32 0,0-4 0 0,0 3 0 0,0-6 0 0,0 3 176 0,0-6 224 16,0-1-48-16,-3-3-16 0,3-2 400 0,0 0 80 15,-4-2 0-15,4-4 16 0,0 1-656 0,0-2 0 32,0 1 0-32,0-3 0 0,0-1-1056 15,4 1-96-15,-1-2 0 0,-1 0-16 0,1 1-64 0,1-4-16 16,1 3 0-16,4-1 0 0,-4 5 624 0,4 1 128 0,-1 6 32 16,1 3 0-16,-4 7 464 0,4 2 0 0,-2 2 0 0,0 7 0 15,2 0 512-15,-2 3-16 0,1 2 0 0,1-2 0 0,1 5 592 0,3 1 112 16,-3 1 16-16,6 2 16 0,-4 1-480 0,4 1-112 0,-1 3 0 15,-1-3-16-15,4-2-432 0,-1-4-192 0,-17-17 160 0,0 0-160 32,58 37-240-32,-58-37-144 0,0 0-16 0,0 0-7856 0,0 0-1584 0</inkml:trace>
  <inkml:trace contextRef="#ctx0" brushRef="#br0" timeOffset="-50222.44">18269 7004 8287 0,'3'12'368'0,"-1"-2"80"0,3 8-448 0,-3-4 0 0,0-2 0 0,1 0 0 0,1 6 1328 0,3 9 176 0,3 22 32 0,6 16 16 0,5 3-80 0,1 1 0 0,1-3-16 0,2-3 0 0,1-5-224 0,2-6-32 0,-2 0-16 0,0-3 0 0,-4 0-800 0,5-6-176 0,-5 2-16 0,-4-5-16 0,-1-1-400 0,-5-3-80 15,-1-1-16-15,-4 0 0 16,-2-4-1248-16,0 1-256 0</inkml:trace>
  <inkml:trace contextRef="#ctx0" brushRef="#br0" timeOffset="-50035.78">18119 7678 29487 0,'-3'5'1296'0,"1"-5"288"0,4 3-1264 0,1-1-320 0,1-2 0 0,1 0 0 0,3 0 960 0,3 0 128 0,-11 0 16 0,0 0 16 0,0 0-1120 0,92 0 0 0,-92 0 0 0,0 0-240 0,0 0-2256 0,110 0-448 0,-110 0-80 0,0 0-32 0</inkml:trace>
  <inkml:trace contextRef="#ctx0" brushRef="#br0" timeOffset="-49857.79">16922 7948 41471 0,'-11'14'3680'0,"10"-6"-2944"0,4-8-592 0,6-1-144 0,1-6 0 0,3 5-176 0,-13 2 48 0,0 0 0 0</inkml:trace>
  <inkml:trace contextRef="#ctx0" brushRef="#br0" timeOffset="-44708.2">18229 7718 2751 0,'3'3'256'0,"3"-3"-256"0,-1-3 0 0,-2 3 0 0,2-4 336 0,-1 4 32 16,6-5 0-16,6-4 0 15,7 1-368-15,-1-1 0 0,-8-1 0 0</inkml:trace>
  <inkml:trace contextRef="#ctx0" brushRef="#br0" timeOffset="-44343.73">18337 7669 7359 0,'-5'12'320'0,"3"-5"80"0,-2 2-400 0,4-6 0 0,0 3 0 0,0-6 0 0,0 3 720 0,0 2 64 0,0 4 16 0,0 0 0 0,0-2-800 0,4-2 0 0,-4 0-256 0,0-1 64 16,0-3-688-16,-4-1-128 0,4 0-16 0,-3 0-16 0,1 0 832 0,-1 0 208 0,-3-1 0 0,3 1 0 15,-1 0 1280-15,3 0 320 0,-3 0 48 0,3 0 16 16,1-4 192-16,0 4 64 0,0-2 0 0,0-1 0 15,1-1-672-15,3 3-128 0,-1-3-32 0,2 1 0 16,1 1-480-16,-1-1-96 0,2 3-32 0,0 0 0 0,2 0-256 0,-2 0-48 16,3 5-16-16,-3-5 0 0,2 3 32 0,-1-3 16 15,1 5 0-15,0-5 0 0,-2 4 160 0,1-1 16 16,3-1 16-16,-2-2 0 0,1 4 176 0,2-4 16 16,-1-4 16-16,1-5 0 15,2 1-320-15,0-6-64 0,2-4-16 0,1 1 0 16,-3-2-1216-16,3-6-240 0,1 3-48 15,-1-4-16-15,1 0-2048 0,1-2-416 0</inkml:trace>
  <inkml:trace contextRef="#ctx0" brushRef="#br0" timeOffset="-44049.23">18879 7127 2751 0,'-2'4'256'15,"-1"-4"-256"-15,-1 0 0 0,2 2 0 0,2-2 1872 0,0 0 336 0,-3 3 64 0,-1-3 16 0,-1 5 352 0,0-1 80 0,5-1 16 0,-5-1 0 0,3 1-1072 0,2 3-224 0,-2 2-32 0,-1-1-16 0,1 2-672 0,-2 2-128 0,1 2-16 0,0 3-16 16,1 2-288-16,-3 1-48 16,1 3-16-16,1 3 0 0,1 1-80 0,2-2 0 0,0 2-128 0,2 1 192 15,1-1-192-15,1 0 0 0,1 2-192 0,0 5 192 31,2-5-1104-31,-2 6-112 0,4-2-32 0,-6-1 0 16,3-5-400-16,-1 0-80 0,0-3 0 0,2-2-16 0,2-4 304 0,1-6 64 0</inkml:trace>
  <inkml:trace contextRef="#ctx0" brushRef="#br0" timeOffset="-43785.51">19133 7007 13823 0,'-9'0'608'0,"6"-3"128"0,1 3-592 0,2 0-144 0,0-4 0 0,2 4 0 0,1 0 640 0,3-2 80 0,1-1 32 0,7 0 0 0,0 3-592 0,-2 0-160 0,2 3 0 0,0 6 0 16,0 3-320-16,1 2-144 0,-1 7-32 0,-2 1 0 0,2 5 496 0,4 0 0 15,-4-1-128-15,0 6 128 0,1-1 1056 0,-1 2 256 16,0-1 48-16,-2-1 16 0,-3 6-416 0,-2-3-96 0,-3-2-16 0,-1-3 0 16,-6 3-64-16,1-3-16 0,-2-6 0 15,-1-4 0-15,2-1-512 0</inkml:trace>
  <inkml:trace contextRef="#ctx0" brushRef="#br0" timeOffset="-40899.32">25861 1286 14735 0,'-26'8'1312'0,"9"-1"-1056"0,-1-5-256 0,8 2 0 0,6-4 0 0,4 0-256 0,-3 0 64 0,-2 0 0 0,-8 0 192 0,0 0 256 0,-5 0-48 16,-1 0-16-16,-2 5-1408 0,-2 3-304 0,-1 1-48 0,0 0-16 15,-3 3 704-15,3-2 144 0,0-1 32 0,3 3 0 0,-2 1 1376 0,0-3 288 0,-1 4 48 0,0-2 16 16,-1 2 64-16,-1 2 32 0,-2-2 0 0,2 5 0 16,3 2-352-16,-3 1-64 0,4 1 0 0,-3-2-16 15,3 5-304-15,-1 2-64 16,0 2-16-16,2 1 0 0,2 4-304 0,2 0 0 15,-1 1-208-15,3-1 80 0,1 3 128 0,3 2 0 16,-4 0-144-16,4 6 144 0,-1 2 0 0,1-4 0 0,3 0 0 0,-1-1 0 16,6 1 320-16,-3-3 96 0,6 1 16 0,0 0 0 15,2-7 336-15,5 3 80 0,-2-1 16 0,4-2 0 0,0-1-432 16,3-2-96-16,2-3-16 0,0-4 0 16,-2 1-32-16,2 0-16 0,3 0 0 0,1-3 0 15,-1-1 224-15,2-1 32 0,2 2 16 0,2-6 0 16,-2-3 32-16,5 2 16 0,-26-16 0 0,0 0 0 0,94 35-128 15,-94-35-16-15,0 0-16 0,96 28 0 0,-96-28-128 0,0 0-32 16,0 0 0-16,115 21 0 16,-115-21-272-16,0 0 160 0,0 0-160 0,108-4 128 0,-108 4 32 0,0 0 0 15,87-22 0-15,-87 22 0 16,0 0 32-16,98-44 16 0,-98 44 0 0,78-35 0 0,-78 35-208 0,84-40 144 16,-84 40-144-16,89-43 128 15,-89 43-128-15,83-41 0 0,-83 41 0 0,80-43 0 0,-80 43 0 16,82-40-256-16,-82 40 64 0,84-44 16 15,-84 44-240-15,84-48-48 0,-84 48-16 0,90-54 0 0,-90 54 288 0,93-56 48 16,-93 56 16-16,88-54 0 0,-88 54 128 0,75-54 0 16,-43 24 0-16,-4-1 0 0,0 5-256 0,-9-6 48 15,0 6 0-15,0 0 0 0,-2 0-112 0,-4 0-32 16,2-2 0-16,1 2 0 0,-6 0 112 0,6 0 32 0,-5-2 0 0,1-2 0 16,-3 8-48-16,-1-5 0 0,1 5 0 0,0-1 0 15,-4-1 256-15,-5 6 0 16,3 3 0-16,-6-1 0 0,-1-1 0 0,-1 3 0 0,0 1 0 15,-4-1 0-15,1 6 352 0,-8-6-32 0,2 5-16 0,0 0 0 16,-7 1 16-16,2-1 0 0,-4 4 0 0,-1-4 0 16,-2-3-80-16,-2 3-16 15,0-5 0-15,-2-3 0 0,-5 3 224 0,1-4 32 0,-3-2 16 0,-1 0 0 16,1 3 16-16,2-4 0 0,-3-2 0 0,5 1 0 16,1-4-256-16,3 0-64 0,-3-1 0 0,6 1 0 15,-3 4-192-15,1-1 0 0,-2 2 0 0,2 4 0 16,-3 6 0-16,1 6-128 0,2-2 128 0,-1 7 0 15,-6 4-368-15,4 1-16 0,-10 3 0 0,3 1 0 16,-4 5-624-16,1 4-128 16,0-3-16-16,1 1-16 0,4 1-1120 0,3-1-208 0,5-2-64 0,5-2-7168 15</inkml:trace>
  <inkml:trace contextRef="#ctx0" brushRef="#br0" timeOffset="-39901.52">23732 2397 6447 0,'-18'3'576'0,"5"3"-576"0,4-3 0 0,5-3 0 0,3 0 560 0,-8 4 0 0,-5 1 0 0,-12 3 0 0,-9 1-560 0,0 5 0 15,0 0 0-15,2 2 0 0,4 1 0 0,-3 2 0 0,-1 4 0 0,0-2-128 16,-2 1 128-16,4-1-160 0,-2 2 160 0,1 0-144 15,4 3 1488-15,-1-4 288 0,4 5 64 0,4-5 48 16,4 4-160-16,0 0-48 0,3 1 0 0,0-5 48 16,3 4-624-16,1 0-128 0,1 4-32 0,0 1 32 15,1 1-384-15,-1-1-80 0,4 4-16 0,-2 2 32 16,5-3-176-16,4 1-32 0,5 4-16 0,-2-6 32 16,7 0 176-16,6-2 16 0,-3 0 16 15,10 4 48-15,-3-3-272 0,4-1-48 0,2 4-128 0,2-4 224 16,5 4-224-16,-4 3-256 0,4 2 48 0,0-3 48 0,1 1 0 0,1-5 0 15,0 2 0-15,-1-9 160 16,-36-26 0-16,72 44 192 0,-72-44 0 0,78 31 16 16,-78-31 240-16,0 0 32 0,134 32 16 0,-134-32 32 15,114 15-320-15,-114-15-64 0,118 11-16 0,-118-11 48 0,112 8-176 0,-112-8 0 16,101 9 0-16,-101-9 0 0,95 5 0 0,-95-5 0 16,93 4 0-16,-93-4 0 0,106-4 0 0,-106 4 192 15,120-10-16-15,-120 10-16 0,136-21 32 0,-136 21 16 16,129-37 0-16,-129 37 0 0,115-47-208 0,-115 47-128 15,122-59 128-15,-122 59-208 0,126-70-16 0,-67 32 0 16,0-2 0-16,-7-2 0 0,-6 0 224 0,-8 6 0 16,-7 1 0-16,-1 0-144 0,-6 0 432 0,1-1 96 15,-6 1 0-15,-2-5 16 0,1 2 80 0,-6 1 16 16,-1-7 0-16,-4 4 0 0,-2 0-320 0,-5 0-176 16,-9 2 192-16,0-2-192 0,-5 3 0 0,-7-1 0 0,-1 1-192 0,-4-1 48 15,-6 3-112-15,1 4 0 16,-4-4-16-16,-3 0 0 0,-4 2 272 0,-2-2 192 15,-4 1-16-15,-5-1-16 0,6 0 432 0,2 0 96 16,-4 4 16-16,2-1 0 0,-3 1-320 0,-3 5-48 0,5 8-16 16,-10 4 0-16,-3 6-320 0,-9 4 0 15,-6 8 0-15,-3 1-128 0,3 7-880 0,-8 6-160 0,0 4-48 0,-3 10-12848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1:09:48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 14984 7359 0,'-17'9'656'0,"6"1"-528"0,2-1-128 0,1-2 0 0,4-2 912 0,2 1 160 0,1 1 16 0,-5 3 16 0,-2 7 176 0,-3 10 16 0,-1-1 16 0,-2 2 0 0,5-2-912 0,-5 0-176 0,2 0-32 0,-2 5-16 16,2-1-176-16,-2-2-144 0,-3 3 144 0,-1 4-208 15,-3-2-48-15,-1 0-16 16,1 2 0-16,-4 3 0 0,1-3 272 0,0 2-160 0,3-2 160 0,-2 1-128 15,0 2 128-15,6-1 0 0,-6 3 0 0,2 2 0 16,4-2 0-16,0 0 0 16,-1 0 0-16,4 4 128 0,0-4-128 0,-3 0 0 15,5 3 0-15,-1 1 0 0,3-8 0 0,1 4 0 0,1 4 0 0,-1 3 0 16,0-2 144-16,4 4 112 16,-4 0 32-16,6 7 0 0,-2-2-288 0,-1 8 160 0,3-1-160 0,-6 2 128 15,4-2-128-15,-2 0 0 0,2 0 0 0,-1-2 0 16,3-1 0-16,-2-1 0 0,5 4 0 0,-4-7 0 15,1-2 0-15,1 4 0 0,2 3 0 0,-3-1 0 16,1-3 0-16,0-1 0 0,0-1 0 0,-1-5 0 16,1 1 0-16,2-2 0 0,0-2 0 0,0 2 0 0,5-1 0 0,-5-1 0 15,4-1 160-15,1-1-160 0,-3-3 640 0,5 4 32 16,-2-8 0-16,0 3 0 0,2-3-384 0,-2 3-80 16,4-5-16-16,-4-2 0 0,2-1-192 15,2 0 0-15,-2 4 0 0,0 0-160 16,2-4 160-16,1 1 0 0,2-1 0 0,-3-5 0 0,3 0 0 0,2-3 0 0,0-2-144 0,0-4 144 15,3 1 0-15,1 1-176 0,-1-2 176 0,4 1-128 16,2-1 128-16,0 1 0 0,-1-1 0 0,1 0 0 16,1 1 0-16,-1-1 0 0,-2-3 0 0,1 0 128 15,-2 2-128-15,1-2 0 16,-1-4 0-16,3 2 0 0,0-3 0 0,-4 0 128 16,5-4-128-16,-1-1 128 0,-2 1-128 0,3-5 0 0,-24 0 128 0,0 0-128 0,0 0 160 0,114-2-32 15,-114 2-128-15,0 0 192 16,94-12-192-16,-94 12 0 0,0 0 0 0,101-9-160 0,-101 9 160 0,0 0 0 15,113-5 0-15,-113 5 0 0,0 0 0 0,106 0 0 32,-106 0 0-32,0 0 0 0,93 14 128 0,-93-14-128 15,0 0 160-15,89 26-160 0,-63-16 624 0,-26-10 16 0,0 0 16 0,89 33 0 0,-89-33-144 0,0 0-16 32,92 14-16-32,-92-14 0 0,0 0-144 0,111-8-16 0,-111 8-16 0,0 0 0 15,133-21-304-15,-133 21 128 0,0 0-128 0,122-23 0 16,-122 23 0-16,0 0 0 0,110-22 0 0,-110 22-192 15,0 0 192-15,99-9 0 0,-99 9-160 0,0 0 160 16,104 0 0-16,-104 0 0 0,0 0-144 0,116 0 144 16,-116 0 0-16,0 0-128 0,132-14 128 0,-132 14 0 15,96-18-576-15,-96 18 0 0,0 0 0 0,125-34 0 16,-125 34 192-16,0 0 16 0,127-35 16 0,-127 35 0 16,0 0 352-16,128-40-144 0,-128 40 144 0,92-32 0 15,-92 32 0-15,99-34 0 0,-99 34 0 0,94-35 144 0,-94 35-144 0,0 0 0 16,126-37 144-16,-126 37-144 0,0 0 0 0,118-29 128 15,-118 29-128-15,0 0 0 16,119-23 0-16,-119 23 0 0,92-21 0 0,-92 21 0 0,98-23 0 0,-98 23 0 16,101-22-176-16,-101 22 176 0,92-21-128 0,-92 21 128 15,0 0 0-15,124-35-144 0,-124 35 144 0,0 0 0 16,125-40-144-16,-125 40 144 0,93-35 0 0,-93 35 0 16,97-28 0-16,-97 28 0 0,105-22 0 0,-105 22 0 15,0 0 0-15,136-21 0 0,-136 21 0 0,0 0 0 16,117-2 0-16,-117 2 128 0,0 0-128 0,116 2 0 0,-116-2 144 0,0 0-144 15,121 5 128-15,-121-5-128 16,0 0 160-16,123-5-160 0,-123 5 208 0,0 0-48 0,136-23-16 0,-136 23 0 16,0 0 48-16,115-44 0 0,-115 44 0 0,0 0 0 15,107-48-192-15,-107 48 0 16,0 0 0-16,97-44 128 0,-97 44-128 0,0 0 0 0,93-31 0 0,-93 31 0 16,0 0 0-16,94-14 0 0,-94 14 0 0,0 0 0 15,95 2 0-15,-95-2 0 0,0 0 0 0,0 0 0 0,115 12 0 0,-115-12 0 31,0 0 0-31,0 0 0 0,105 9 0 0,-105-9 0 0,0 0 0 0,0 0 0 0,101-4 0 0,-101 4 0 16,0 0 0-16,0 0 0 16,112 12 336-16,-112-12-16 0,0 0 0 0,87 14 0 0,-87-14-320 0,0 0 144 15,97 18-144-15,-97-18 0 0,0 0 0 0,101 14 0 16,-101-14 0-16,0 0 0 16,95 3 0-16,-95-3 0 0,0 0 0 0,0 0 0 0,118-19 0 0,-118 19 0 15,0 0 0-15,80-51 0 0,-80 51 512 0,52-45-16 16,-25 19 0-16,-1-5 0 0,0-1-256 15,-3-3-48-15,3 1-16 0,0-1 0 0,-4-2-176 0,5-1 0 16,0 1-160-16,3-3 160 0,1-2 0 0,-4 1 0 16,4-3-128-16,-1 0 128 0,1-4 0 0,-3-1 0 0,1-7 0 0,-1-1 0 15,2-2 0-15,-4-2 160 16,0 3-160-16,0 1 192 0,2-1-192 0,-2 2 128 16,1 2-128-16,-5 2 128 0,1 3-128 0,-2 1 0 15,1-1 0-15,-1 4 0 0,-2-2 224 0,2 3-32 0,-3-5-16 0,-4 4 0 16,3-2-176-16,-3 5 192 0,4-1-192 0,-6-1 192 15,2 6-192-15,-4 1 0 0,1-3 0 0,-1 0 128 0,-1 2-128 0,-1 3 128 32,-2-2-128-32,-1 2 128 0,-2 1-128 0,1-1 0 15,-4-2 0-15,0 2 0 0,0 4 448 0,-4 0 0 0,3-2 0 0,-3 1 0 0,1 1 112 0,-3 0 16 16,6 1 16-16,-5 2 0 0,-2 2-384 0,2 0-80 16,-5 8 0-16,1-4-128 0,-3 1 128 0,-2 2-128 15,-4 1 0-15,1 1 0 0,-4-1 0 0,2 4 160 16,-2-3-160-16,-2 3 128 0,1-2 0 0,1 6 0 15,-2-2 0-15,-1-2 0 0,1 2-128 0,-1 3 128 16,-4-5-128-16,-2 2 128 0,2-2-128 0,0 0 0 0,0 0 0 16,-1-3 0-16,3-4 128 0,-4 3-128 0,-1-4 128 15,-1 4-128-15,-3 1 240 0,-1-1-48 16,-8 4 0-16,4 1 0 16,-3 0-192-16,3 5 0 0,-4-1 0 0,2 4 0 0,4 1 0 0,-2 4 0 15,-7 0 0-15,1 0 0 16,-1 4-160-16,2-4 32 0,-4 3 0 0,0-1 0 0,-5 1 128 0,2 1-208 0,-5-2 80 0,4-2 128 31,-1 0 0-31,7-2 0 0,0-2 0 0,-2-4 0 0,4-1 0 0,-4-5 0 0,-3-2 0 0,2 2 0 16,-3-3 0-1,-4 3 0-15,-1 0 0 0,-3-2 0 0,0 3 0 0,4-1 0 16,3 0-144-16,2-2 144 0,-6 2 0 0,2 0 0 16,2 2 0-16,0-2 0 0,-3 2 0 0,-4-2 0 15,-4 0-128-15,1-3 128 0,3-1 0 0,0-3 0 16,3 2 0-16,1 2 0 0,1-4 0 0,0 2 0 15,4 1 0-15,-6 1 0 0,3 5 288 0,-5-2-32 16,-6 0-16-16,0 2 0 0,2 3-240 0,3 0 128 16,5 4-128-16,-3 1 0 0,-1 3 0 0,3-3 0 15,-2 4-208-15,-4 0 64 0,0 0-96 0,-8 0-16 0,-3 4 0 0,8-3 0 16,9-1 256-16,-6 0 0 0,-3 4-160 0,0-1 160 16,5-1 0-16,-6 2 0 15,-2 1 0-15,-3-2 0 0,1 3 0 0,-4 0 0 0,5 5 0 0,0 1 0 16,2-1 0-16,2 6 128 0,0 0-128 0,0 1 128 15,-4 3-128-15,-5-2 0 0,-3-2 0 0,5 4 0 16,5-3 0-16,0 1 0 0,-4-2 0 0,6-3 0 16,1 4 224-16,-1-6 16 0,-5-4 0 0,-1 1 0 15,3-4 16-15,-3-1 0 0,8-2 0 0,-8 1 0 16,3 1-112-16,2-3-16 0,1-1 0 0,-5 4 0 16,-2-1-128-16,-4 2 0 0,2 4 144 0,0 5-144 0,9 7 320 0,-6 7-16 15,3 7 0-15,-1 8-11184 16,4 10-2240-16</inkml:trace>
  <inkml:trace contextRef="#ctx0" brushRef="#br0" timeOffset="13622.43">25994 1493 10127 0,'0'9'896'0,"2"-6"-704"0,1 1-192 0,0-4 0 0,-3 0-192 0,4 0-64 0,1 1 0 0,4 3-16 16,0 1-496-16,-1-5-80 0,-2 3-32 0,-5-3 0 0,-2 0 880 0,-3-3 192 15,-1-2 16-15,-4 0 16 16,0-2 736-16,-1-2 160 0,0 0 32 0,-6 4 0 0,0-4-320 0,-1 4-64 16,1 0-16-16,-1-2 0 15,1 2-560-15,-3-1-192 0,1-1 144 0,-3 2-144 0,2 5 0 0,2-3 0 16,-4 3 0-16,0-2 0 0,2-2 528 0,-2 1 80 15,2 3 16-15,-2-5 0 0,3 5 432 0,-1-2 96 16,2 2 0-16,-4-3 16 0,2 3-736 0,-4 0-160 16,2 3-16-16,-1-1-16 0,-5 6-240 0,-2 1 0 15,1 0-144-15,-3 3 144 0,-4 2 0 0,3 0-144 16,-1 3 144-16,5-3 0 0,-1 4 0 0,3-1 0 16,1 1 0-16,2 2 0 0,3 0 0 0,-3 2 192 15,2-1-32-15,0 5-16 0,4-3 112 0,1 7 0 16,-5 1 16-16,4 4 0 0,3 0 448 0,0-2 96 0,2 1 16 15,3 1 0-15,4 0 0 0,5 0 0 16,0 0 0-16,1 1 0 0,6-1-592 0,-1 2-112 0,2-2-128 0,1 3 176 16,3-1-176-16,2-3 0 0,0-2 0 15,4-3 0-15,1-1-128 0,5-2 128 0,2 4 0 0,-26-30 0 16,66 45 0-16,-66-45 0 0,84 40-144 0,-84-40 144 16,106 32 0-16,-106-32 0 0,108 17 0 0,-108-17 0 15,108 4 0-15,-108-4 0 0,110-4 0 0,-110 4 0 16,115-5 0-16,-115 5 0 0,120-12 0 0,-120 12 0 15,128-14 0-15,-128 14-320 0,108-23 64 0,-108 23 0 16,90-23 64-16,-90 23 0 0,84-31 16 0,-84 31 0 16,84-35 176-16,-84 35 0 0,85-47 0 0,-85 47 0 0,98-52 128 0,-98 52-128 15,113-71 128-15,-56 30-128 0,-4 1 0 0,-5-3-208 16,-4-1 16-16,-7 4 16 16,-6 5-544-16,-1-1-112 0,-8-2-32 0,1 6 0 0,-2 1 448 0,-9-1 96 15,2 1 0-15,-5-2 16 0,-4 2 304 0,-2-4 192 16,3 7-16-16,-5-7-16 0,3 4 288 0,-6-4 64 15,2 0 16-15,-3 0 0 0,-1 4-144 0,-1 0-48 16,0 1 0-16,-4 2 0 0,0-2-336 0,-6 3 0 0,-3 1 0 0,-1 5 128 16,-4 5-128-16,-3 0 0 0,-3 6 0 0,-5 1 0 15,0 2 512-15,-6 5 16 0,-4-1 16 0,-12 3 0 16,-3 5 224-16,-2-5 32 0,-5 4 16 0,0-1 0 16,5-3-560-16,-6-3-96 0,-1-3-32 0,-5-1 0 31,-2-3-752-31,-5-4-144 0,-9-2-48 0,6-6-8048 15,8 1-1616-15</inkml:trace>
  <inkml:trace contextRef="#ctx0" brushRef="#br0" timeOffset="18785.84">22667 3503 11055 0,'0'5'976'0,"-3"-5"-784"0,3 4-192 0,-2-4 0 0,2 0 208 0,-2 3 0 0,0-1 0 0,-6 6 0 0,-6 1-912 0,-4 7-176 0,1 3-32 0,-7 2-16 16,4 2 240-16,-6 3 48 0,0-4 16 0,-2 4 0 16,2-5 1248-16,-4-1 240 0,3-3 48 0,-5 0 16 15,8 3 272-15,-2 0 48 0,1 1 16 0,-1-2 0 16,0-1-688-16,0 3-128 0,0 1-16 0,-2-2-16 15,2 6-416-15,-4-2-224 0,2 0 32 0,-7 1 0 32,1 1-400-32,-5 2-80 0,3 7-16 0,-5 1 0 0,1-1 368 0,2 3 64 15,3-1 0-15,2 3 16 0,2-5 240 0,1 5 0 0,-1 3 0 0,-2 1 0 32,0 1-512-32,-1-1-48 0,3 5-16 0,-2-1 0 0,0 1-496 0,-2 3-96 0,2 4-32 0,-5 2 0 31,-3 4 528-31,1 1 96 0,-5 7 32 0,3-8 0 0,2-1 544 0,0-3 0 0,2 3 128 0,1 0-128 0,6-2 384 0,-4 2-32 15,-3 5 0-15,1 4 0 16,-1 1-48-16,-1 4-16 0,3 0 0 0,-1 0 0 0,1 0-80 16,1-4-16-16,0-1 0 0,-2 1 0 15,2 2 192-15,2-1 48 0,5-1 0 0,2-1 0 0,4-4 304 0,-1-3 64 16,6 1 16-16,1-5 0 16,0 2-368-16,4 2-80 0,0-5-16 0,1 3 0 0,-1 5 128 0,3 0 32 0,1 4 0 0,-1 1 0 15,0-5 272-15,4 0 64 16,-4 1 16-16,4 2 0 0,-2 3-128 0,2 1-32 0,1 2 0 0,3-4 0 15,1 4-240-15,-4-4-48 16,4-1-16-16,4 0 0 0,-4-2-272 0,5 1-128 0,-2 1 0 0,3 1 128 0,-1 4-128 0,2 0 0 31,-2 0 0-31,-1 0 0 0,1-4 0 0,-2 1 0 0,2-2-144 0,4 4 144 0,-4 1 0 0,4 4 176 16,0 1-32-16,0 0 0 0,-1 0 288 0,4 2 48 31,2-5 16-31,-1 1 0 0,2 0-192 0,3-1-48 16,3 1 0-16,1 2 0 0,1-5-256 0,7-5 0 15,-4 0 0-15,5-11 0 0,0-2 0 0,1 1 0 16,3 3-192-16,-6 2 48 16,-1-3-560-16,2 7-128 0,-2 2 0 0,-2-6-16 15,2 7 224-15,-2-4 48 0,3 0 16 0,-2 0 0 0,-5 4 560 0,4-2 0 0,1 7 0 0,-5-6 0 16,4 6 0-16,-3-5 128 0,3-4 0 0,0-3 16 16,2 0 256-16,-2-2 48 0,0-4 16 0,1 0 0 15,-5 1-272-15,1-2-64 0,1 1-128 0,-1-6 192 16,-4 1-192-16,2-5 0 0,-4-7 0 0,1-5 0 15,1-4 0-15,2-8-128 0,-4-1 128 0,1-4 0 16,-1-6-656-16,1-3-32 0,-4-4 0 0,-4-1-5200 16,0-4-1024-16</inkml:trace>
  <inkml:trace contextRef="#ctx0" brushRef="#br0" timeOffset="19192.04">20501 11356 911 0,'19'16'0'0,"-1"-6"0"0,-1 4 0 0,-1-5 0 0,-2-2 320 0,-6-2 0 0,6 4-16 0,13 8 0 0,16 10-112 0,8 9-32 0,4 4 0 0,-6 4 16 0,-5-6-176 0,-9 2 160 0,-1 0-160 0,-2 0 192 0,-4 0 112 0,-2-1 16 16,0 2 0-16,0-2 16 0,0 1 1984 0,0 0 400 16,2-2 80-16,0-3 32 0,5-2-160 0,-1-3-48 15,3 1 0-15,1-8 0 0,-1-6-1488 0,5-3-304 16,0-5-64-16,-40-9-16 0,0 0-336 0,131-46-64 15,-131 46-16-15,89-87 0 0,-49 21 224 0,-2-9 32 16,2-10 16-16,-7-11 0 0,2-1-608 0,-5-10 0 16,-4 3 0-16,0-8 0 0,-3-3 0 0,-4 2 0 15,2 7 0-15,0 5-8848 0,-4 7-1712 16</inkml:trace>
  <inkml:trace contextRef="#ctx0" brushRef="#br0" timeOffset="52639.96">2809 9301 13823 0,'-11'12'1216'16,"4"-3"-960"-16,0-4-256 0,6-5 0 0,-3 5 512 0,-1-1 64 0,-7 10 16 0,-6 3 0 0,-4 6-1152 0,-1 3-224 0,-2 0-48 0,6 0-16 16,-3 0-304-16,4 1-64 0,-3 0-16 0,4 3 0 0,-1-2 1072 0,1 3 160 0,0 4 144 0,1-4-16 15,4 4 1232-15,3 4 256 0,4-3 48 0,5-1 16 32,2 0-224-32,5 0-48 0,1 1-16 0,3-1 0 0,4 0-576 0,3 1-112 0,4 3-32 0,1-3 0 15,3-1-432-15,6 5-96 16,-5-5-16-16,7 5 0 15,-3 4 0-15,4-4-128 0,-4 0 192 0,-1 3-64 0,1 1 128 0,-3-4 0 0,2 0 16 0,-2-5 0 16,1 0 32-16,-1-6 0 16,-28-29 0-16,61 46 0 0,-61-46 272 0,0 0 64 0,96 40 16 0,-96-40 0 0,0 0 32 0,111 8 0 15,-111-8 0 1,0 0 0-16,119-26-304 0,-119 26-48 0,0 0-16 0,106-49 0 16,-74 30 16-16,-1-2 0 15,-1-5 0-15,1 0 0 0,0 3-16 0,-31 23 0 16,67-48 0-16,-67 48 0 0,66-40-128 0,-66 40-16 15,69-44-16-15,-69 44 0 0,75-38-160 0,-75 38 0 16,81-40 0-16,-81 40 0 16,74-49-928-16,-42 23-64 0,-3 0-16 0,-6 1 0 15,-4 1-288-15,-3 1-64 0,-4 1-16 0,-1 1 0 0,-3-2 1168 0,-4 4 208 0,1-5 0 0,-1 1 144 16,-4 0 800-16,1-3 144 0,-1 0 48 0,-1 0 0 16,-6-2-368-16,-2-2-64 0,-2 4 0 0,-6-2-16 15,-4-3-480-15,-5 1-80 0,-2 4-128 0,-7 0 176 16,-1 4-176-16,-3-1 0 0,-6 2 0 0,1-2 128 15,1 1 64-15,-6-4 16 0,0 3 0 0,-5 0 0 16,2 2 48-16,-6 1 0 0,-1 6 0 0,-5 0 0 16,-4 5-16-16,-5 0 0 0,-2 6 0 0,1 1 0 15,5-1-96-15,-3 6-16 0,-3-1 0 0,4 1 0 16,1 6-624-16,2-4-128 16,4-5-16-16,1 7-16 0,0 0-1856 0,6 11-368 0,5 6-80 0,8 4-5152 15,7 7-1024-15</inkml:trace>
  <inkml:trace contextRef="#ctx0" brushRef="#br0" timeOffset="53708.75">8237 9447 15663 0,'-9'0'1392'0,"4"4"-1120"0,1-4-272 0,4 0 0 0,0 0 1488 0,-3-4 240 0,1 4 64 0,-7 0 0 0,-4 0-576 0,0-5-96 0,1 2-32 0,2-3 0 0,-3-2-784 0,0 2-176 0,-1-2-128 0,-4 3 192 0,2-2-192 0,-3 7 0 0,-2 0 0 0,2 0 0 0,-3 8 256 0,-3 1-16 0,3 5-16 0,-1 3 0 0,-7 4 224 0,2 2 64 0,-3 8 0 0,1-1 0 0,2 1-288 0,2 4-48 16,0 0-16-16,0 1 0 15,0 5-160-15,3-3 192 0,1 7-192 0,4-5 192 0,1 2 16 0,5-2 16 16,1 0 0-16,2 0 0 0,6 0 16 0,-2 0 0 16,5-1 0-16,0-3 0 15,5 4-64-15,-2-1-16 0,6 1 0 0,0-2 0 0,0-1-160 0,1-1 0 16,4 2 0-16,2 2 0 0,-2 4 0 0,3-4 0 15,2 0 144-15,2 4-144 0,-2-4 512 0,6 0 48 16,-3 0 0-16,4-5 0 0,1 0-80 0,0-4-16 16,7 0 0-16,-34-31 0 0,71 42 0 0,-71-42 0 0,78 24 0 0,-78-24 0 15,100 9-48-15,-100-9-16 0,110-5 0 0,-110 5 0 16,111-9-176-16,-111 9-32 16,108-14-16-16,-108 14 0 0,98-21-176 0,-98 21 0 15,109-34 144-15,-109 34-144 0,115-46 0 0,-115 46 144 16,121-40-144-16,-121 40 0 0,104-43 128 0,-104 43-128 0,84-46 0 0,-84 46 0 15,63-48 0-15,-63 48 0 0,52-53 0 0,-29 24 0 16,-4 3 0-16,-2-2 160 16,-5 2-160-16,-3-4 128 0,0 2-128 0,-6-3 160 0,-1-4-160 0,-4 0 160 15,-1 0-16-15,-8-5 0 0,1-3 0 0,-6-6 0 16,-1 4 16-16,-6-4 0 0,-1 2 0 0,-2-2 0 0,-2 0-160 0,-4 1 160 16,-1-1-160-16,-3-4 160 0,-3 1-160 0,-3 2 0 15,-1 3 0-15,-6 3 0 16,0 9 0-16,1 7 0 0,0 8 0 15,-4 0 0-15,-5 6 0 0,-4 7 0 0,1 6 0 0,-6 2 0 0,2 8-256 0,-8 5 32 16,-4 4 0-16,-3 2 0 16,1 3-160-16,1 3-16 0,7 4-16 0,-1-2 0 15,1 3-96 1,1 4 0-16,1 8-16 0,-11 3 0 0,-1 6-960 0,5 4-192 0,4-6-48 0,6 15-8448 16,4 3-1680-16</inkml:trace>
  <inkml:trace contextRef="#ctx0" brushRef="#br0" timeOffset="54715.73">12647 9641 19343 0,'-12'5'1728'0,"3"-5"-1392"0,4 0-336 16,0 0 0-16,3 0 0 0,2 0-208 0,-2-2 16 0,2-5 16 0,-5 2 944 0,2-4 176 0,-6-1 32 0,-3-2 16 0,1-1-512 0,-6 5-96 0,0-1-32 0,-6 4 0 0,2 0 256 0,-2 5 48 0,-1 5 16 0,-4 4 0 0,-2-1-16 0,-3 10 0 0,-2 4 0 0,1 8 0 0,-3 1-176 0,2 6-32 0,2 1-16 0,2 2 0 0,3 5-192 0,2-1-48 0,3 0 0 0,2-4 0 0,4 3-192 0,6 1 0 0,-1 1 0 0,3 2 0 16,4 2 0-16,0 0 0 0,1 5 0 0,4 3 0 15,0 1 0-15,2 6 0 0,2-1 0 0,1 3 0 16,4-5 672-16,-1 2 32 0,6-3 16 0,2-2 0 16,3-1 48-16,5-8 16 0,3 0 0 0,4-9 0 15,6-5-288-15,-37-35-64 0,87 57-16 0,-87-57 0 0,97 40-288 16,-97-40-128-16,101 18 0 0,-101-18 128 0,101 0-128 0,-101 0 0 15,108-18-192-15,-108 18 192 0,126-31 0 0,-126 31 0 16,146-45 0-16,-67 15 0 0,3 2 192 0,-1-7 128 16,-4-3 0-16,2-4 16 0,-3-1 48 0,1-6 0 15,-2-3 0-15,-2 0 0 0,-7 3-256 0,-8-4-128 16,-8-1 128-16,-8 2-128 0,-7-5 0 0,-5 5 0 16,-4 1 0-16,-7-5 0 0,-3 2 0 0,-9-7 0 15,-6 0 0-15,-4-7 0 0,-11-5 240 0,-4-2-32 16,-2 4 0-16,-10 1 0 0,-3-1-16 0,-9 1-16 15,-7 4 0-15,-10 0 0 0,-7 8-32 0,-9 1 0 16,-12-1 0-16,-2 4 0 0,0 7-144 0,-3 7 0 0,-1 14 144 0,-4 4-144 16,-10 4 0-16,3 13 0 15,-1 1-192-15,6 11 64 0,-2 7-128 0,-5 9-32 16,-9 8 0-16,5 13-11968 16,0 5-2400-16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16/02/2024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16/02/2024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16/02/2024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8045675" y="3909526"/>
            <a:ext cx="179152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code works with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AF2B2-E9E2-7E37-B52B-E7C869D8B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31-C9F1-9437-E66A-E576627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47AC-2F8A-69DF-8876-36128A6E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FF796-6216-D639-26DC-E470671EDE48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44642-F76D-3F3A-BB85-972AD423548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2FC613-18A6-3D40-74FD-9167CA4D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78EE2-4E9B-8DCE-CD52-08813BEBDD92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A0741-6B6A-CA57-243E-582A23AB5DA9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0B912-8C2A-7830-7528-1C11192A100A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32281-D070-6C53-D06F-C97591BCFECE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429152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2419-BEBF-0ABD-B841-279E303B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33E5-306A-50BB-8A87-93A3F7F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070B-FDD8-9924-0E3B-AC1605E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49207-E7F0-4D77-5138-54517E8329DD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A8FB-41DC-7155-B3E8-9312685966C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FAF6E3-B3ED-5C9A-61DE-6EC27177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83BC75-A8CC-B8DF-47E9-7FFF7A9C3526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FCC01-33E2-B418-F48A-17ABFADD664D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73B6E-D10A-20F4-5F79-8153C5E3E300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D707E-7B06-451B-E925-78FBC0169240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FF4D6-A02A-074D-DB00-A64D2FD615D4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CFBFA-7E87-076B-95D4-44CCD205BC8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256240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539149" y="5156021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Summarize always prints 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769694" y="4393136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CF3A9-B0D6-0B52-E2FA-0213F327CD66}"/>
              </a:ext>
            </a:extLst>
          </p:cNvPr>
          <p:cNvSpPr txBox="1"/>
          <p:nvPr/>
        </p:nvSpPr>
        <p:spPr>
          <a:xfrm>
            <a:off x="8162197" y="3846601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Do these code fragments work with the above version of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C868-9287-A674-9BA0-127ACD97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1815-9F15-EFFF-77C7-8CEB04E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6CEB-DF1B-94C0-B70C-39117C1D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5C19C-FAC1-2DF6-32DD-92768626FB21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B31A8-73A1-BC8B-179C-66453B61F93F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6D910B-9FD6-AB91-5357-8DB77E89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CF68B8-8993-F48C-605B-A468FF88110C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C8B20-66E4-DAA8-0F0D-60F0EF69BF3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3F128-A673-9E8C-E062-11FF1AAC94ED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7D95-BA1F-1C3A-6567-D69781FE09A9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DDE0D5-A561-CFE1-34A3-C18066A2EE37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7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1BC3-1310-9B37-AFAF-D80A50AC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A43-FEA5-6344-ADAB-0A5C132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1EC93-0227-FB94-D519-F1744FF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46A5-23B2-1665-3361-3713BA073CD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0CE1A-1D16-2C81-F7CF-81B70A918A99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AC1320-EEA4-BF1F-8CF9-ACA3719C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927994-D517-99FD-23AB-E959B5F7DFC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EA01E-922F-0495-A308-7C79F4353F8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5D4E5-0A4B-1312-52FE-841D5E0A3A09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14B63-2508-D851-EFC2-029656324613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6462-2DC2-1424-0884-F784785BEC77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9F7AF6-A7A1-38C8-0417-02CBE56F0751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6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how classes are related.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</a:t>
            </a:r>
            <a:r>
              <a:rPr lang="en-CA" b="1" dirty="0"/>
              <a:t>inheritance</a:t>
            </a:r>
            <a:r>
              <a:rPr lang="en-CA" dirty="0"/>
              <a:t> as a neat trick for creating new classes</a:t>
            </a:r>
          </a:p>
          <a:p>
            <a:r>
              <a:rPr lang="en-CA" dirty="0"/>
              <a:t>For example, suppose you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all that typing and prefer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  <a:r>
              <a:rPr lang="en-AU" dirty="0"/>
              <a:t> 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026326" y="658544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93375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step that affects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A9415-AE44-07A1-6DDF-90BB540E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8A3A-C80A-5E9C-DABC-B923BCAE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E0678-5FDC-8B4B-A9E6-0B9E10F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6BFBC-AD41-92AB-B987-B0A71659CA64}"/>
              </a:ext>
            </a:extLst>
          </p:cNvPr>
          <p:cNvSpPr txBox="1"/>
          <p:nvPr/>
        </p:nvSpPr>
        <p:spPr>
          <a:xfrm>
            <a:off x="1283372" y="2601780"/>
            <a:ext cx="670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Point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612F3-19E6-8423-0AFB-AA9B68B99041}"/>
              </a:ext>
            </a:extLst>
          </p:cNvPr>
          <p:cNvSpPr txBox="1"/>
          <p:nvPr/>
        </p:nvSpPr>
        <p:spPr>
          <a:xfrm>
            <a:off x="2398386" y="2601780"/>
            <a:ext cx="823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Person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26FCB-738C-A440-45C1-3FC0D191A41E}"/>
              </a:ext>
            </a:extLst>
          </p:cNvPr>
          <p:cNvSpPr txBox="1"/>
          <p:nvPr/>
        </p:nvSpPr>
        <p:spPr>
          <a:xfrm>
            <a:off x="3667032" y="2601780"/>
            <a:ext cx="9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Reading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7255B-43B6-B03B-1B35-E38532B2C448}"/>
              </a:ext>
            </a:extLst>
          </p:cNvPr>
          <p:cNvSpPr txBox="1"/>
          <p:nvPr/>
        </p:nvSpPr>
        <p:spPr>
          <a:xfrm>
            <a:off x="5405512" y="2182071"/>
            <a:ext cx="291214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class diagram </a:t>
            </a:r>
            <a:r>
              <a:rPr lang="en-CA" sz="1600" dirty="0"/>
              <a:t>for these three classes has no arrows because there is no inheritance.</a:t>
            </a:r>
          </a:p>
        </p:txBody>
      </p:sp>
    </p:spTree>
    <p:extLst>
      <p:ext uri="{BB962C8B-B14F-4D97-AF65-F5344CB8AC3E}">
        <p14:creationId xmlns:p14="http://schemas.microsoft.com/office/powerpoint/2010/main" val="294662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method(s) in a base class that all the classes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we’ll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AA4615-1EF0-FB02-917E-8F5BFC0B6148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6A2179-19CC-E33C-20E3-D6E176473CEC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B8AA4C-BBC9-4071-0FD6-F86CD8939117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E7F63-7937-DC67-E82B-C79AF51BDBD4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A9E6A6-F31E-0E28-E8DA-89624C85AC17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5FAFCC-2889-CF5F-C986-A72C78C5C9CC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15CBD3-D09C-5917-1D55-715C9C9F8865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A10EC2-D70B-F793-DD49-1D3BC3CA09C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E8081A-7A18-3B24-868A-D0489D7727FA}"/>
                </a:ext>
              </a:extLst>
            </p:cNvPr>
            <p:cNvCxnSpPr>
              <a:cxnSpLocks/>
              <a:stCxn id="7" idx="0"/>
              <a:endCxn id="19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77B09-CA5D-4BD5-CAFE-7FCFD19FD2B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72ECF2-6505-50CB-C56F-46223D1ADFD6}"/>
                  </a:ext>
                </a:extLst>
              </p14:cNvPr>
              <p14:cNvContentPartPr/>
              <p14:nvPr/>
            </p14:nvContentPartPr>
            <p14:xfrm>
              <a:off x="384480" y="1742040"/>
              <a:ext cx="3244680" cy="2965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72ECF2-6505-50CB-C56F-46223D1AD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1732680"/>
                <a:ext cx="3263400" cy="29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we’ll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4C26E9-43D9-83F7-DB6A-5CDD2057B0F2}"/>
                  </a:ext>
                </a:extLst>
              </p14:cNvPr>
              <p14:cNvContentPartPr/>
              <p14:nvPr/>
            </p14:nvContentPartPr>
            <p14:xfrm>
              <a:off x="1162440" y="140040"/>
              <a:ext cx="9328680" cy="553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4C26E9-43D9-83F7-DB6A-5CDD2057B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80" y="130680"/>
                <a:ext cx="9347400" cy="55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find the problem?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find the problem?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9ACB8F-AE20-7E8C-66C6-4AF09072DFC7}"/>
                  </a:ext>
                </a:extLst>
              </p14:cNvPr>
              <p14:cNvContentPartPr/>
              <p14:nvPr/>
            </p14:nvContentPartPr>
            <p14:xfrm>
              <a:off x="7526520" y="4006800"/>
              <a:ext cx="205560" cy="1045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9ACB8F-AE20-7E8C-66C6-4AF09072D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7160" y="3997440"/>
                <a:ext cx="22428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0280C-CC25-E797-707C-1B14FBABB1F6}"/>
              </a:ext>
            </a:extLst>
          </p:cNvPr>
          <p:cNvSpPr txBox="1"/>
          <p:nvPr/>
        </p:nvSpPr>
        <p:spPr>
          <a:xfrm>
            <a:off x="8463867" y="2422155"/>
            <a:ext cx="224191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 the exception of constructors and assignment operator: those are </a:t>
            </a:r>
            <a:r>
              <a:rPr lang="en-CA" sz="1600" b="1" dirty="0"/>
              <a:t>not</a:t>
            </a:r>
            <a:r>
              <a:rPr lang="en-CA" sz="1600" dirty="0"/>
              <a:t> inherited.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90365-E477-8F43-82A0-52C91425EAC9}"/>
              </a:ext>
            </a:extLst>
          </p:cNvPr>
          <p:cNvCxnSpPr>
            <a:stCxn id="16" idx="3"/>
          </p:cNvCxnSpPr>
          <p:nvPr/>
        </p:nvCxnSpPr>
        <p:spPr>
          <a:xfrm flipV="1">
            <a:off x="6996398" y="4670048"/>
            <a:ext cx="882473" cy="91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37423F-2E38-5472-C7F7-2ECDAAF18D64}"/>
                  </a:ext>
                </a:extLst>
              </p14:cNvPr>
              <p14:cNvContentPartPr/>
              <p14:nvPr/>
            </p14:nvContentPartPr>
            <p14:xfrm>
              <a:off x="462240" y="330480"/>
              <a:ext cx="10606680" cy="649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37423F-2E38-5472-C7F7-2ECDAAF18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" y="321120"/>
                <a:ext cx="1062540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from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514C54-87C0-C9AA-8F1A-310E91AF3219}"/>
                  </a:ext>
                </a:extLst>
              </p14:cNvPr>
              <p14:cNvContentPartPr/>
              <p14:nvPr/>
            </p14:nvContentPartPr>
            <p14:xfrm>
              <a:off x="639720" y="59760"/>
              <a:ext cx="10089000" cy="489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514C54-87C0-C9AA-8F1A-310E91AF32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60" y="50400"/>
                <a:ext cx="1010772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still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0D48AB-2274-206D-D37D-8B3824C34203}"/>
                  </a:ext>
                </a:extLst>
              </p14:cNvPr>
              <p14:cNvContentPartPr/>
              <p14:nvPr/>
            </p14:nvContentPartPr>
            <p14:xfrm>
              <a:off x="5481000" y="1441440"/>
              <a:ext cx="1308960" cy="45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0D48AB-2274-206D-D37D-8B3824C34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1640" y="1432080"/>
                <a:ext cx="132768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it since the start of the course).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6998C0-E776-A848-BEBA-F1B973F1A06F}"/>
                  </a:ext>
                </a:extLst>
              </p14:cNvPr>
              <p14:cNvContentPartPr/>
              <p14:nvPr/>
            </p14:nvContentPartPr>
            <p14:xfrm>
              <a:off x="4032360" y="1681200"/>
              <a:ext cx="6374160" cy="414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6998C0-E776-A848-BEBA-F1B973F1A0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3000" y="1671840"/>
                <a:ext cx="6392880" cy="41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78A35E-05D1-2BC0-4E87-E560FD1F6BAC}"/>
                  </a:ext>
                </a:extLst>
              </p14:cNvPr>
              <p14:cNvContentPartPr/>
              <p14:nvPr/>
            </p14:nvContentPartPr>
            <p14:xfrm>
              <a:off x="1874160" y="427680"/>
              <a:ext cx="7896600" cy="629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78A35E-05D1-2BC0-4E87-E560FD1F6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800" y="418320"/>
                <a:ext cx="7915320" cy="63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vector&lt;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Printable*</a:t>
            </a:r>
            <a:r>
              <a:rPr lang="en-US" sz="1400" dirty="0">
                <a:latin typeface="Consolas" panose="020B0609020204030204" pitchFamily="49" charset="0"/>
              </a:rPr>
              <a:t>&gt; v = { new Point{1,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Person{"Max",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Reading{"Black Rock", 41.5}                  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p-&gt;print();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3129876" y="5670512"/>
            <a:ext cx="20249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exact version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that’s called here isn’t known until run-time.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29322" y="5977607"/>
            <a:ext cx="900554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40A437-9EC8-1CD5-36F8-E64FF7E83807}"/>
              </a:ext>
            </a:extLst>
          </p:cNvPr>
          <p:cNvSpPr txBox="1"/>
          <p:nvPr/>
        </p:nvSpPr>
        <p:spPr>
          <a:xfrm>
            <a:off x="5536793" y="4000355"/>
            <a:ext cx="174062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Different types of objects in the same vector!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9B0269-9BEE-BC59-6A54-91B307EDFD68}"/>
              </a:ext>
            </a:extLst>
          </p:cNvPr>
          <p:cNvCxnSpPr>
            <a:stCxn id="16" idx="1"/>
          </p:cNvCxnSpPr>
          <p:nvPr/>
        </p:nvCxnSpPr>
        <p:spPr>
          <a:xfrm flipH="1">
            <a:off x="5025421" y="4415854"/>
            <a:ext cx="511372" cy="2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6DEAB4-CF06-1C60-B470-7CCDBADBED2B}"/>
                  </a:ext>
                </a:extLst>
              </p14:cNvPr>
              <p14:cNvContentPartPr/>
              <p14:nvPr/>
            </p14:nvContentPartPr>
            <p14:xfrm>
              <a:off x="342360" y="408960"/>
              <a:ext cx="9432360" cy="643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6DEAB4-CF06-1C60-B470-7CCDBADBED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000" y="399600"/>
                <a:ext cx="9451080" cy="64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920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* r = new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{-5, 12};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r-&gt;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r-&gt;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     // okay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&lt;&lt; "\n";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* p = r;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p-&gt;</a:t>
            </a:r>
            <a:r>
              <a:rPr lang="en-US" sz="1400" dirty="0" err="1">
                <a:latin typeface="Consolas" panose="020B0609020204030204" pitchFamily="49" charset="0"/>
              </a:rPr>
              <a:t>get_z</a:t>
            </a:r>
            <a:r>
              <a:rPr lang="en-US" sz="1400" dirty="0">
                <a:latin typeface="Consolas" panose="020B0609020204030204" pitchFamily="49" charset="0"/>
              </a:rPr>
              <a:t>();     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5618334" y="5424266"/>
            <a:ext cx="17566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of type </a:t>
            </a:r>
            <a:r>
              <a:rPr lang="en-CA" sz="1600" dirty="0">
                <a:latin typeface="Consolas" panose="020B0609020204030204" pitchFamily="49" charset="0"/>
              </a:rPr>
              <a:t>Printable*</a:t>
            </a:r>
            <a:r>
              <a:rPr lang="en-CA" sz="1600" dirty="0"/>
              <a:t> and so can only access members of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stCxn id="6" idx="1"/>
          </p:cNvCxnSpPr>
          <p:nvPr/>
        </p:nvCxnSpPr>
        <p:spPr>
          <a:xfrm flipH="1">
            <a:off x="5138777" y="6085986"/>
            <a:ext cx="479557" cy="5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CF6D72-C88B-DE95-5FF8-B3AA72AF5C3B}"/>
                  </a:ext>
                </a:extLst>
              </p14:cNvPr>
              <p14:cNvContentPartPr/>
              <p14:nvPr/>
            </p14:nvContentPartPr>
            <p14:xfrm>
              <a:off x="511920" y="2203560"/>
              <a:ext cx="6702120" cy="414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CF6D72-C88B-DE95-5FF8-B3AA72AF5C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560" y="2194200"/>
                <a:ext cx="6720840" cy="41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859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E204-78C6-2A87-9EE7-DB919E1D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753B-0AC1-08A1-DE75-719C1537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A771-66E1-8266-1BBC-2614D983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55460-4C7A-A9C6-343D-5231C257B29F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9F906-910A-0C40-26D6-5E253BC73F03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831F8-4007-79AE-13EF-14BEFD740D8A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8FCC7E-2B9A-F4E7-BD08-4336A4E9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7AA1EF-A76B-2CC3-1CC7-A4F37E4E5451}"/>
              </a:ext>
            </a:extLst>
          </p:cNvPr>
          <p:cNvSpPr txBox="1"/>
          <p:nvPr/>
        </p:nvSpPr>
        <p:spPr>
          <a:xfrm>
            <a:off x="597005" y="4501516"/>
            <a:ext cx="6514155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(const vector&lt;Printable*&gt;&amp; v)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DE3B7-E56D-B84A-D6AA-9168071B8ABE}"/>
              </a:ext>
            </a:extLst>
          </p:cNvPr>
          <p:cNvSpPr txBox="1"/>
          <p:nvPr/>
        </p:nvSpPr>
        <p:spPr>
          <a:xfrm>
            <a:off x="3744034" y="4949841"/>
            <a:ext cx="235196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lets us write polymorphic functions like this, that run on any object that inherits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19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8049-CAFB-E93F-F112-038CF0C5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Base 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C1B6-B9DC-B210-4A30-DFF08F5A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general, </a:t>
            </a:r>
            <a:r>
              <a:rPr lang="en-CA" b="1" dirty="0"/>
              <a:t>abstract base classes </a:t>
            </a:r>
            <a:r>
              <a:rPr lang="en-CA" dirty="0"/>
              <a:t>like </a:t>
            </a:r>
            <a:r>
              <a:rPr lang="en-CA" dirty="0">
                <a:latin typeface="Consolas" panose="020B0609020204030204" pitchFamily="49" charset="0"/>
              </a:rPr>
              <a:t>Printable</a:t>
            </a:r>
            <a:r>
              <a:rPr lang="en-CA" dirty="0"/>
              <a:t> are a useful idea</a:t>
            </a:r>
          </a:p>
          <a:p>
            <a:r>
              <a:rPr lang="en-CA" dirty="0"/>
              <a:t>The idea is to put abstract methods in the base class, and let inheriting classes implement however they like</a:t>
            </a:r>
          </a:p>
          <a:p>
            <a:r>
              <a:rPr lang="en-CA" dirty="0"/>
              <a:t>Then you can write general-purpose functions that run all objects that inherit from the base class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6361-216F-6131-618A-D3200222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6022-D1E5-3D86-F3A2-E36837A59883}"/>
              </a:ext>
            </a:extLst>
          </p:cNvPr>
          <p:cNvSpPr txBox="1"/>
          <p:nvPr/>
        </p:nvSpPr>
        <p:spPr>
          <a:xfrm>
            <a:off x="5493956" y="4001294"/>
            <a:ext cx="471558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(const vector&lt;Printable*&gt;&amp; v)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3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2CF0EF0-FA65-3F61-FAEB-E4A4CF17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09" y="1649089"/>
            <a:ext cx="6012247" cy="45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10797696" y="6617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10714493" y="170626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1250057" y="1031106"/>
            <a:ext cx="19884" cy="67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8709883" y="76999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Only two possibilities for inheritance …</a:t>
            </a:r>
            <a:endParaRPr lang="en-CA" sz="1600" dirty="0">
              <a:latin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D76FB-43E2-5A60-E839-8DA4AF6E7DAA}"/>
              </a:ext>
            </a:extLst>
          </p:cNvPr>
          <p:cNvGrpSpPr/>
          <p:nvPr/>
        </p:nvGrpSpPr>
        <p:grpSpPr>
          <a:xfrm>
            <a:off x="5989943" y="2514214"/>
            <a:ext cx="1262023" cy="619677"/>
            <a:chOff x="838200" y="5169004"/>
            <a:chExt cx="1262023" cy="6196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B11DD4-A20E-DF59-DFF5-C083857FF956}"/>
                </a:ext>
              </a:extLst>
            </p:cNvPr>
            <p:cNvGrpSpPr/>
            <p:nvPr/>
          </p:nvGrpSpPr>
          <p:grpSpPr>
            <a:xfrm>
              <a:off x="838200" y="5169005"/>
              <a:ext cx="1262023" cy="619676"/>
              <a:chOff x="1073098" y="5108549"/>
              <a:chExt cx="1262023" cy="6196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5978BF-63A1-109F-5D3D-0654A630709E}"/>
                  </a:ext>
                </a:extLst>
              </p:cNvPr>
              <p:cNvSpPr/>
              <p:nvPr/>
            </p:nvSpPr>
            <p:spPr>
              <a:xfrm>
                <a:off x="1073098" y="5108549"/>
                <a:ext cx="1262023" cy="6196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C06E9CF-39DB-BA0C-E3DB-B580D010D9C1}"/>
                  </a:ext>
                </a:extLst>
              </p:cNvPr>
              <p:cNvCxnSpPr>
                <a:cxnSpLocks/>
                <a:endCxn id="13" idx="6"/>
              </p:cNvCxnSpPr>
              <p:nvPr/>
            </p:nvCxnSpPr>
            <p:spPr>
              <a:xfrm>
                <a:off x="1704110" y="5418387"/>
                <a:ext cx="6310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77922C9-F5C9-0F99-D3B6-1B35A362C4D4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>
                <a:off x="1704110" y="5108549"/>
                <a:ext cx="0" cy="309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51FACE-FACD-61C8-CBB7-2F5D0F390604}"/>
                </a:ext>
              </a:extLst>
            </p:cNvPr>
            <p:cNvSpPr txBox="1"/>
            <p:nvPr/>
          </p:nvSpPr>
          <p:spPr>
            <a:xfrm>
              <a:off x="1223609" y="5169004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</a:t>
              </a:r>
              <a:endParaRPr lang="en-AU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2C8C67-259A-63CF-041A-ECC7D2E6474F}"/>
                </a:ext>
              </a:extLst>
            </p:cNvPr>
            <p:cNvSpPr txBox="1"/>
            <p:nvPr/>
          </p:nvSpPr>
          <p:spPr>
            <a:xfrm>
              <a:off x="1609018" y="540453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b</a:t>
              </a:r>
              <a:endParaRPr lang="en-AU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B6770-1C97-4AF2-A916-6CBC5863E7A7}"/>
              </a:ext>
            </a:extLst>
          </p:cNvPr>
          <p:cNvGrpSpPr/>
          <p:nvPr/>
        </p:nvGrpSpPr>
        <p:grpSpPr>
          <a:xfrm>
            <a:off x="9881500" y="2405145"/>
            <a:ext cx="739929" cy="740950"/>
            <a:chOff x="2997116" y="5047731"/>
            <a:chExt cx="739929" cy="7409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5362AA-C211-685D-5847-22E916296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7116" y="5047731"/>
              <a:ext cx="739929" cy="7409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0760F0-AF80-AD57-B0C0-07B8FEA101C9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>
              <a:off x="3367080" y="5418206"/>
              <a:ext cx="369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138610-AB4D-501A-F1FD-7FA62A642EBF}"/>
                </a:ext>
              </a:extLst>
            </p:cNvPr>
            <p:cNvSpPr txBox="1"/>
            <p:nvPr/>
          </p:nvSpPr>
          <p:spPr>
            <a:xfrm>
              <a:off x="3417105" y="51611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r</a:t>
              </a:r>
              <a:endParaRPr lang="en-AU" sz="1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529A02-74BD-A74D-E849-5AD1C65C0FFF}"/>
              </a:ext>
            </a:extLst>
          </p:cNvPr>
          <p:cNvSpPr txBox="1"/>
          <p:nvPr/>
        </p:nvSpPr>
        <p:spPr>
          <a:xfrm>
            <a:off x="7533013" y="631071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6C31B-64FD-1F44-474D-DE4AEFF6104B}"/>
              </a:ext>
            </a:extLst>
          </p:cNvPr>
          <p:cNvSpPr txBox="1"/>
          <p:nvPr/>
        </p:nvSpPr>
        <p:spPr>
          <a:xfrm>
            <a:off x="7571805" y="1682757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B8B30A-64AF-7FF0-1756-FA9893BF8DB6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8044050" y="1000403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3A26F2-A2BB-07CA-5B29-F918A1024CB0}"/>
              </a:ext>
            </a:extLst>
          </p:cNvPr>
          <p:cNvSpPr txBox="1"/>
          <p:nvPr/>
        </p:nvSpPr>
        <p:spPr>
          <a:xfrm>
            <a:off x="4822670" y="3211333"/>
            <a:ext cx="347723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Ellipse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a;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public:</a:t>
            </a:r>
          </a:p>
          <a:p>
            <a:r>
              <a:rPr lang="en-CA" dirty="0">
                <a:latin typeface="Consolas" panose="020B0609020204030204" pitchFamily="49" charset="0"/>
              </a:rPr>
              <a:t>   void </a:t>
            </a:r>
            <a:r>
              <a:rPr lang="en-CA" dirty="0" err="1">
                <a:latin typeface="Consolas" panose="020B0609020204030204" pitchFamily="49" charset="0"/>
              </a:rPr>
              <a:t>get_width</a:t>
            </a:r>
            <a:r>
              <a:rPr lang="en-CA" dirty="0">
                <a:latin typeface="Consolas" panose="020B0609020204030204" pitchFamily="49" charset="0"/>
              </a:rPr>
              <a:t>() const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return a;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void </a:t>
            </a:r>
            <a:r>
              <a:rPr lang="en-CA" dirty="0" err="1">
                <a:latin typeface="Consolas" panose="020B0609020204030204" pitchFamily="49" charset="0"/>
              </a:rPr>
              <a:t>get_height</a:t>
            </a:r>
            <a:r>
              <a:rPr lang="en-CA" dirty="0">
                <a:latin typeface="Consolas" panose="020B0609020204030204" pitchFamily="49" charset="0"/>
              </a:rPr>
              <a:t>() const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return b; 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DB4ECE-DD7E-B038-4577-8061A7D76550}"/>
              </a:ext>
            </a:extLst>
          </p:cNvPr>
          <p:cNvSpPr txBox="1"/>
          <p:nvPr/>
        </p:nvSpPr>
        <p:spPr>
          <a:xfrm>
            <a:off x="8610600" y="3211333"/>
            <a:ext cx="36038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Circle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public:</a:t>
            </a:r>
          </a:p>
          <a:p>
            <a:r>
              <a:rPr lang="en-CA" dirty="0">
                <a:latin typeface="Consolas" panose="020B0609020204030204" pitchFamily="49" charset="0"/>
              </a:rPr>
              <a:t>   void </a:t>
            </a:r>
            <a:r>
              <a:rPr lang="en-CA" dirty="0" err="1">
                <a:latin typeface="Consolas" panose="020B0609020204030204" pitchFamily="49" charset="0"/>
              </a:rPr>
              <a:t>get_radius</a:t>
            </a:r>
            <a:r>
              <a:rPr lang="en-CA" dirty="0">
                <a:latin typeface="Consolas" panose="020B0609020204030204" pitchFamily="49" charset="0"/>
              </a:rPr>
              <a:t>() const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return r; }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9924C-812A-BCFC-850C-E6DC6206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333B-A115-B7E6-1E56-9B4A7134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AA1A-90C9-D777-D55E-D467BFD2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AD88-55F2-FE7A-8782-37F645BE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1E1AC-2321-8560-6EAA-EFCC14EC2AE5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1DB57-7870-106D-7BAD-53A28A9087AD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7B61A8-92BF-9641-53ED-88E5937788B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5D2DB2-A37A-22F7-8508-7C11D9B098D0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22FF9-D641-B7C8-DE4D-6C291899011A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A6645-E882-A8C5-81DB-A7812FA7662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3C8ADC-C613-8F5C-D608-F4EE6BF06249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079E95-6B20-CFEF-41C6-C16D3C0BBA3D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1247AB8-E6F9-E336-A5E9-8E890555F66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95BB316-F002-ECB7-EE50-5D1D193D5BCC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F61F919-10CE-1EF0-F872-66223230282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34C8D0DD-8AFF-7519-E791-A4EDBE150F1A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4FFC16F7-71D3-6306-F015-68C5A386E85E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CF81E9-7A02-B4C7-EF4A-940F382A9652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050C84-298A-A9E9-A59C-CC845CCE530C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531F9DD-2F96-9DDD-FF52-FCEB987A87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531F9DD-2F96-9DDD-FF52-FCEB987A87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0F6A8E-173E-AB9D-BE40-C7BB8885223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031F1BA-A1DD-4EC0-4D99-7A4104AEF4F6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493B8FD-0417-F742-0C13-AEE3FE11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1F23F31-F70D-935E-E66D-65E9E1A4E0F6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CFB78FE-0CEB-7269-1E84-202FAB3EA2C0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C36BECE-287E-D2BB-9C69-5D38387FC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C36BECE-287E-D2BB-9C69-5D38387FCD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44063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c.set_width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(5);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c.set_height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(15);</a:t>
            </a:r>
            <a:r>
              <a:rPr lang="en-US" dirty="0">
                <a:latin typeface="Consolas" panose="020B0609020204030204" pitchFamily="49" charset="0"/>
              </a:rPr>
              <a:t>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because area only calls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A392-2C8D-B5B4-D546-C6CCFF34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9D5-2452-4342-7B22-B756832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94F9-75B3-C8A0-CF8D-9B398B36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11F8F-C16F-7242-9068-A74E3594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7081F-60B6-EE92-E79A-EE22CC1A4FFD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E7CD54-4275-345E-F4FB-965A24CC1D4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D8F054-94A0-7035-85DA-6E1A0D50A227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4DDC00-F287-3E4A-5595-9CB98F8C09D7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1800BA-4537-8F3A-84B4-2B360F8D8CF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5433D-B4C4-FDCB-A537-63B2E497DD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1491F-6ED8-0299-8709-8C62C2E0D242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E541E-4B12-B14A-3F7C-ED14978E9EC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058F6E-9D05-E3E0-EE63-956C56D6D6C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A9BF53-2FD5-E218-1308-1FEB275BB0EB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9E708CE-2C80-FA92-ABBB-B4E6D75F846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65770DD-EB86-8FA4-9B6A-A67DD75AD0D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4385E66-4B63-31E8-08A5-BB4164B50BBA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28B5DF1-C281-1D5F-3342-AA0FDC3D4CB7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3EDABAC-FF0D-5930-AD27-05C76A363F1B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1F8C4-57A7-1E84-2941-DDEB320C9646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613D957-84B7-960A-ECE6-C58895FE4567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613D957-84B7-960A-ECE6-C58895FE4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228D2E-10B6-86ED-D6FE-9A4B25E719B2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1DDFCB-E7C0-DF17-600B-190CCAFCABA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C579D8-5257-218D-8415-09F8989FC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E143BB2-D15B-90DE-227F-BF9389C84866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613045-6743-E4DC-639D-ECFDD002B777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13A8D1D-4F58-2EB2-5C87-9233E35DD09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13A8D1D-4F58-2EB2-5C87-9233E35DD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8A945-7876-A9CC-2EC1-E9138B623DFB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F02297-E76F-2474-62B3-766BC675D541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ABBEDD-695A-4F2A-36CB-85279C3A2923}"/>
              </a:ext>
            </a:extLst>
          </p:cNvPr>
          <p:cNvSpPr txBox="1"/>
          <p:nvPr/>
        </p:nvSpPr>
        <p:spPr>
          <a:xfrm>
            <a:off x="4549329" y="5222134"/>
            <a:ext cx="74058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because area only calls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8622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</a:t>
            </a:r>
            <a:r>
              <a:rPr lang="en-CA" sz="1600" b="1" dirty="0"/>
              <a:t>neither of these ways of inheriting work </a:t>
            </a:r>
            <a:r>
              <a:rPr lang="en-CA" sz="1600" b="1"/>
              <a:t>sensibly in every case</a:t>
            </a:r>
            <a:r>
              <a:rPr lang="en-CA" sz="160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BCEAE-6E26-585A-117F-173DCAA87507}"/>
              </a:ext>
            </a:extLst>
          </p:cNvPr>
          <p:cNvSpPr txBox="1"/>
          <p:nvPr/>
        </p:nvSpPr>
        <p:spPr>
          <a:xfrm>
            <a:off x="6499419" y="4913009"/>
            <a:ext cx="24184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 you know when inheritance is okay to use?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2CF0EF0-FA65-3F61-FAEB-E4A4CF17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09" y="1649089"/>
            <a:ext cx="6012247" cy="4527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D26AB1-2CA5-328D-45B5-E04811AA9068}"/>
              </a:ext>
            </a:extLst>
          </p:cNvPr>
          <p:cNvSpPr txBox="1"/>
          <p:nvPr/>
        </p:nvSpPr>
        <p:spPr>
          <a:xfrm>
            <a:off x="7609925" y="365125"/>
            <a:ext cx="330997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Windows Paint program appears to have just an Ellipse. To make a circle, you could make the width and height the same and “lock the aspect ratio”.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4BEF51-2355-4EF0-08A6-98A9C45B383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36112" y="1442343"/>
            <a:ext cx="1828801" cy="8474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// ...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911778" y="1112057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324E-BB4C-8FE9-0485-AB70EB3F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1BE1-9C79-6E0A-15E1-18DE7B13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0A16-99D5-9A4F-73F3-7C0C113C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0CA8-71B1-AF5B-9D70-4DBEF38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D36B5-A3F9-BFA5-D957-E6CE1B534490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AC12C-0C9E-527E-BC58-F02344DEEE22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C6802-A0E2-1A41-50F7-125EF444FA3C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19CCBE-193F-DD3F-CF6E-4B919EB5A0F1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A787-E0F7-4AF9-2A1D-B6DBAB747127}"/>
              </a:ext>
            </a:extLst>
          </p:cNvPr>
          <p:cNvSpPr txBox="1"/>
          <p:nvPr/>
        </p:nvSpPr>
        <p:spPr>
          <a:xfrm>
            <a:off x="6870526" y="2082604"/>
            <a:ext cx="220546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accumulate is in</a:t>
            </a:r>
            <a:r>
              <a:rPr lang="en-CA" sz="1600" dirty="0"/>
              <a:t>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CA180A-4049-9599-E08C-E650ADD3ECD1}"/>
              </a:ext>
            </a:extLst>
          </p:cNvPr>
          <p:cNvCxnSpPr>
            <a:cxnSpLocks/>
          </p:cNvCxnSpPr>
          <p:nvPr/>
        </p:nvCxnSpPr>
        <p:spPr>
          <a:xfrm flipV="1">
            <a:off x="8073025" y="1277309"/>
            <a:ext cx="428628" cy="80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022653-AB37-45AF-7278-48B8A76665D8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A96BC-FF5E-C54B-C924-AB1729213028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0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has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8024</Words>
  <Application>Microsoft Office PowerPoint</Application>
  <PresentationFormat>Widescreen</PresentationFormat>
  <Paragraphs>747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Abstract Base Classes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2024-02-16T19:55:00Z</dcterms:modified>
</cp:coreProperties>
</file>